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3T01:05:02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762 0,'0'-21'47,"0"0"-47,0 0 15,-21 21-15,21-22 0,0 1 16,0 0-1,0 0-15,0 0 0,0 0 16,0-1 0,0 1-16,-22 0 0,1 21 15,0-21-15,0 21 16,0-21-16,0 21 0,-1 0 0,-20 0 16,21 0-16,0 0 0,-22 0 15,22 21-15,-21 0 0,21-21 0,0 21 16,-22 22-16,22-22 0,21 0 15,-21 0-15,-21 0 0,20 22 0,-20-1 16,0 0-16,21 1 0,-1-1 16,1 0-16,0 1 0,21-1 15,-21-21-15,21 21 0,0-20 16,0-1-16,0 21 0,0-21 0,21 0 16,-21 1-16,21-1 0,-21 0 15,21 0-15,1 0 0,-1 0 0,0-21 16,21 0-16,-21 0 15,22 0-15,-22 0 0,21 0 16,-21 0-16,22 0 0,-22 0 0,21 0 16,-21-21-16,1 21 0,20-21 15,-21 21-15,0-21 0,0 0 0,1 21 16,-1-21-16,0-1 0</inkml:trace>
  <inkml:trace contextRef="#ctx0" brushRef="#br0" timeOffset="631.63">5080 360 0,'0'0'0,"0"-64"0,0-20 16,0 63-1,42-1 1,-21 22-16,-21 22 16,-21-1-16,0 0 0,21 0 15,-21 21-15,21 1 0,0-1 16,0 0-16,-21 1 0,21-1 0,-21 22 16,21-22-16,0 21 0,0 1 15,-22-22-15,22 22 0,-21-1 0,21-20 16,0 20-16,0-21 0,0 1 15,-21-1-15,21 0 0,0-20 0,0-1 16,0 0-16,-21 0 0,21 0 16,0-42 15,0 0-15,0 0-16,0 0 0,0-22 15,0 22-15,0-21 0,0-1 0,21 1 16,0-21-16,0 20 0,1 1 15,-1 0-15,0 20 0,21-20 0,-21 21 16,1 0-16,20 42 16,0-42-16,-21 21 0,22 0 0,-1 0 15,0 0-15,1 0 0,-22 21 16,21 0-16,-21 21 0,1-20 0,-1 20 16,-21 0-16,0 1 15,0-1-15,0-21 0,0 21 0,0 1 16,0-22-16,0 21 0,-21-21 0,-1 1 15,1-1-15,21 0 0,-21 0 16,0 0-16,0-21 16,21-21 15,0 0-31,21 0 16,0 0-16</inkml:trace>
  <inkml:trace contextRef="#ctx0" brushRef="#br0" timeOffset="1263.29">5736 995 0,'0'0'0,"0"21"16,-21 0-16,21 0 0,-21 1 15,21-1-15,-21 21 0,21-21 16,0 0-16,0 1 0,0-1 16,21 0-16,0 0 0,0 0 0,0 0 15,22-21-15,-22 22 0,0-22 16,21 0-16,-21 0 0,1 0 0,20 0 15,-21 0-15,0 0 0,22-22 16,-22 22-16,0-21 0,0 0 0,0 0 16,0 0-16,1 0 0,-1-22 15,0 22-15,0-21 0,-21 21 0,0-22 16,21 1-16,-21 21 0,21-22 16,-21 22-16,0 0 0,0 0 0,0 42 46,0 0-46,0 0 16,0 1-16,0-1 0,0 0 16,0 0-16,0 0 15,0 0 1</inkml:trace>
  <inkml:trace contextRef="#ctx0" brushRef="#br0" timeOffset="2351.67">6329 931 0,'0'0'0,"21"0"31,-21-21-31,0 0 16,0 0-16,0 0 16,0 0-16,0-1 0,0 1 15,0 0-15,0 0 16,0 0-16,0 0 0,0-1 15,-21 22-15,0 0 0,-1-21 16,1 21-16,0 0 0,0 0 16,0 0-16,0 0 0,-1 21 15,1 1-15,-21-1 0,21 0 0,-22 0 16,22 21-16,0-20 0,-21 20 16,21-21-16,-1 21 0,1 1 0,0-22 15,0 21-15,21 1 0,0-22 16,0 0-16,0 21 0,0-21 15,0 1-15,0-1 0,0 0 16,21 0-16,0-21 0,0 21 0,1-21 16,-1 0-16,0 0 0,0 0 15,0 0-15,0 0 0,1 0 0,-1 0 16,0 0-16,0-21 0,0 0 16,22 0-16,-22 21 0,0-43 0,0 22 15,0 0-15,0-21 0,1 21 16,-1-22-16,0 1 0,-21 21 0,21-22 15,0 22-15,-21 0 0,0 0 16,0 0-16,21 0 0,-21-1 0,0 1 31,-21 21-15,21 21-16,0 1 16,-21-1-16,21 0 0,-21 21 0,21-21 15,0 22-15,-21-1 0,21-21 16,0 22-16,0-22 0,0 21 0,0-21 15,0 22-15,0-22 0,0 0 16,21 0-16,0 0 0,0-21 0,0 21 16,1-21-16,20 0 0,-21 0 15,21 0-15,1 0 0,-22 0 0,21 0 16,-21 0-16,22-21 0,-22 21 0,0-21 16,21 0-16,-20 0 15,-1 0-15,0-1 0,-21 1 0,21-21 16,-21 21-16,21-22 0,-21 22 15,21 0-15,-21-21 0,0 21 0,0-1 16,0 1-16,0 0 0,0 0 16,0 42 15,0 0-31,-21 0 0,21 1 16,0-1-16,-21 21 15,21-21-15,0 22 0,0-22 0,0 21 0,-21 0 16,21 1-16,0-1 0,0 0 15,0 1-15,-21-1 0,21 22 16,-21-22-16,21 21 0,-22 1 16,22-1-16,0 1 0,-21-22 0,0 22 15,21-1-15,0 1 0,0-1 0,0-20 16,-21-1-16,21 0 0,0 1 16,0-1-16,0-21 0,0 0 0,0 0 15,0 1-15,21-22 31,-21-22-31,21 1 16,0 0-16,1 0 0,-22 0 16,21-22-16,-21 1 0,21 21 0,-21-21 15,0-22-15</inkml:trace>
  <inkml:trace contextRef="#ctx0" brushRef="#br0" timeOffset="2699.48">6858 910 0,'0'-42'16,"0"21"-16,21 0 15,-21-1-15,21 22 0,0-21 0,22 0 16,-22 21-16,0 0 16,21-21-16,-20 21 0,20 0 0,-21 0 15,21 0-15,-20 0 0,-1 21 16,0 0-16,0 0 0,0 1 0,0-1 15,-21 21-15,0-21 0,0 22 16,0-22-16,0 21 0,-21-21 0,0 0 16,0 22-16,0-22 0,0 0 15,-22 0-15,22 0 0,0-21 0,-21 22 16,20-1-16,1-21 0,0 0 16,0 0-16,21 21 15,21-42 32,0 0-47</inkml:trace>
  <inkml:trace contextRef="#ctx0" brushRef="#br0" timeOffset="3035.29">7641 487 0,'0'0'15,"21"-21"-15,-21 0 0,0-1 0,0 1 0,0-21 16,0 21 0,0 0-16,0 42 31,0 0-31,0 21 16,0-21-16,-21 22 0,0-1 15,0 0-15,21 1 0,-21 20 0,-1-20 16,1 20-16,21-21 0,0 22 15,-21-22-15,21 1 0,-21-1 0,21 0 16,0 1-16,0-1 0,0-21 16,0 0-16,0 0 0,0 1 0,0-1 15,21-21 1,0 0-16,0 0 16,1 0-16,-1-21 0,0-1 15,0 1-15,0 0 0,-21 0 16,0 0-16</inkml:trace>
  <inkml:trace contextRef="#ctx0" brushRef="#br0" timeOffset="3232.18">7302 868 0,'22'0'31,"-1"0"-31,0 0 15,0 0-15,0 0 0,0 0 16,22 0-16,-22 0 0,0 0 0,0 0 16,0 0-16,22 0 0,-22 0 15,0 0-15,0 0 0,0 0 0</inkml:trace>
  <inkml:trace contextRef="#ctx0" brushRef="#br0" timeOffset="3615.96">8022 1016 0,'0'21'15,"21"-21"1,0-21-16,1 21 16,-1-21-16,0 0 0,0 21 15,21-21-15,-20-1 0,-1 1 0,0 0 16,0 0-16,-21 0 0,0 0 15,0-1-15,0 1 0,-21 21 32,0 0-32,0 0 0,-1 0 15,1 21-15,0 1 0,0-1 16,0 21-16,0-21 0,-22 22 16,22-22-16,0 21 0,21-21 0,-21 22 15,21-22-15,-21 21 0,21-21 16,0 0-16,0 1 0,0-1 0,21 0 15,0 0-15,0-21 16,0 0-16,22 0 0,-22 0 0,0 0 16,21 0-16,-21 0 0,22 0 15,-22 0-15,0-21 0,21 0 0,-20 0 16,-1 21-16</inkml:trace>
  <inkml:trace contextRef="#ctx0" brushRef="#br0" timeOffset="4043.71">8594 889 0,'0'0'16,"0"-21"-16,0 0 0,0 0 15,0-1-15,21 1 16,0 21-16,0-21 16,0 21-16,0 0 0,22 0 0,-22 0 15,0 0-15,0 0 16,0 21-16,1 0 0,-1 1 0,0 20 15,0-21-15,-21 21 0,21 1 16,-21-22-16,21 21 0,-21 1 0,0-22 16,0 21-16,0-21 15,0 22-15,0-22 0,0 0 0,-21 0 16,0-21-16,0 21 0,0-21 16,0 0-16,-1 0 15,22-21 1,0 0-1,0 0-15,0 0 0,22-1 0,-1-20 16,0 21-16,0-21 0,0-1 16,22 1-16,-22 0 0,0-1 0,0 22 15,0 0-15,-21-21 0,21 20 16,1 22-16,-22-21 0,21 21 0,-21-21 16,21 21-1,0 0 1</inkml:trace>
  <inkml:trace contextRef="#ctx0" brushRef="#br0" timeOffset="4288.57">9356 1037 0,'-22'21'0,"44"-21"31,-1 0-31,0 0 16,0-21-1,0 21-15,0 0 0,1 0 16,-1-21-16,0 21 16,0 0-16,0-21 15,0 21-15,1 0 16,-1-21-16</inkml:trace>
  <inkml:trace contextRef="#ctx0" brushRef="#br0" timeOffset="4919.21">10075 762 0,'0'-21'16,"0"42"-16,0-63 0,0 21 0,21-1 15,1 1-15,-1 21 16,0 0-16,0-21 0,0 0 16,0 21-16,22 0 0,-22 0 15,0 0-15,0 0 0,0 0 16,1 0-16,-1 0 0,0 21 16,-21 0-16,0 0 15,0 1-15,0-1 0,0 0 16,0 0-16,-21 21 0,0-20 0,-22 20 15,22-21-15,-21 0 0,21 22 0,-22-22 16,1 0-16,21 0 0,-22-21 16,22 21-16,0 0 0,0-21 0,0 0 15,0 0-15,-1 0 16,22-21 0,22 0-1,-1 21-15,0-21 0,0 21 16,0-21-16,0 21 0,1-21 15,-1 21-15,0 0 0,21-22 0,-21 22 16,1 0-16,20 0 0,-21 0 0,0 0 16,0 0-16,1 0 0,20 0 15,-21 22-15,0-1 0,0 0 16,-21 0-16,22 0 0,-22 22 16,0-22-16,0 0 0,0 0 0,0 0 15,0 0-15,-22 22 0,1-22 16,0-21-16,-21 21 0,21 0 0,-22 0 15,1-21-15,21 22 0,-22-22 16,1 0-16,0 0 0,-1 21 16,22-21-16,-21 0 0,21 0 0,-22 0 15,22 0-15,0 0 0,0 0 16,0 0-16,0 0 16,-1 0-1,1 0-15,0 0 16,0 0-16,0-21 0</inkml:trace>
  <inkml:trace contextRef="#ctx0" brushRef="#br0" timeOffset="5935.95">3958 1672 0,'-21'0'0,"42"0"0,-63 0 16,21 0-1,21 21 17,21-21-1,0 0-31,0 0 0,0 0 0,0 0 15,1 0-15,-1 0 0,21 0 16,0 0-16,-20 0 0,41 0 0,-21 0 16,1 0-16,20 0 0,1 0 15,-1 0-15,22 0 0,-22 0 0,22 0 16,-21-21-16,20 21 0,1 0 16,-22 0-16,22 0 0,0-21 15,21 21-15,-22 0 0,1 0 16,21 0-16,-22 0 0,22-21 0,0 21 15,-21 0-15,21 0 0,-1 0 16,-20 0-16,42 0 0,-21 0 0,0 0 16,21 0-16,-21 0 0,-1 0 15,1 0-15,0 0 0,0 0 0,0 0 16,-22 0-16,22 0 0,0 0 0,-21 0 16,21 0-16,-1 0 0,-20 0 15,0 0-15,21 0 0,-22 0 0,1 0 16,21 0-16,-22 0 15,22 0-15,-21 0 0,21 0 0,-22 0 16,22 0-16,-21 0 0,0 0 16,-1 0-16,1 0 0,-22 0 0,22 0 15,0 0-15,-1 0 0,1 0 0,0 0 16,-1 0-16,1 0 0,-21 0 16,20 0-16,-20 0 0,20 0 0,-20 0 15,-1 0-15,1 0 0,-1 0 16,1 0-16,-22 0 0,22 0 0,-22 0 15,0 0-15,1 0 0,-1 0 16,-21 0-16,0 0 0,1 0 0,-1 0 16,0 0-1,0 0 1,-21 21 15,-21 0-15,0-21-16,0 0 0,-1 0 15,-20 0-15,21 0 0,-21 0 0</inkml:trace>
  <inkml:trace contextRef="#ctx0" brushRef="#br0" timeOffset="6959.37">1439 3217 0,'0'0'0,"0"-21"15,0 0 1,0 0-16,0 0 0,0 0 0,0-1 16,0 1-16,-21 0 0,21 0 15,0 0-15,0 0 16,0-1-16,-21 22 31,21 22-31,0-1 0,0 0 16,0 21-16,-21-21 0,21 22 15,0-1-15,0 0 0,0 1 0,0-1 16,-21 22-16,21-22 16,0 0-16,0 1 0,-22-1 0,22 0 15,0-21-15,0 22 0,0-1 16,0-21-16,0 0 0,0 1 16,0-1-16,0 0 0,0 0 15,0-42 32,0 0-47,0 0 16,0-1-16</inkml:trace>
  <inkml:trace contextRef="#ctx0" brushRef="#br0" timeOffset="7335.15">1714 3493 0,'0'21'15,"0"0"1,22-21-16,-1 0 31,0 0-31,-21-21 16,21 21-16,0-21 15,-21-1-15,0 1 16,0 0 0,0 0-16,-21 21 15,0 0 1,0 0-16,0 0 16,21 21-16,-22 0 0,22 0 15,0 1 1,0-1-16</inkml:trace>
  <inkml:trace contextRef="#ctx0" brushRef="#br0" timeOffset="10509.69">3260 2836 0,'0'0'16,"0"-21"-16,0 0 0,0 0 0,0 0 15,0 0-15,0-1 0,-22 22 16,22-21-16,-21 21 31,0 21-15,21 1 0,0-1-16,0 0 0,0 0 15,0 21-15,-21-20 0,21-1 0,0 21 16,0-21-16,-21 0 0,21 22 15,0-22-15,0 21 0,0-21 0,0 22 16,0-22-16,0 21 0,0-21 16,0 1-16,0 20 0,-21-21 0,21 0 15,0 0-15,0 1 0,0-1 16,0 0-16,0 0 16,0 0-16,0 0 15,-22-21 485,22 22-359,0-44-63,22 1-62,-1 0-16,-21 0 0,21 0 15,0 0-15,0-1 0,0 1 0,1-21 16,-1 21-16,0 0 0,0-22 15,21 22-15,-20-21 0,-1 21 0,21-1 16,-21 1-16,0 0 16,1 21-16,-1 0 0,-21 21 31,0 0-15,0 1-16,0-1 0,0 0 15,0 21-15,0-21 0,0 1 0,0 20 16,0-21-16,0 0 0,21 22 15,-21-22-15,0 0 0,21 0 0,0-21 16,0 21-16,1 0 0,-1-21 0,0 0 16,0 0-16,64 0 15,-64 0-15,0 0 16,0 0-16,0 0 16,1-21-16,-1 21 0,0-21 0,0 0 15,0 0-15,-21 0 0,0-1 16,21-20-16,-21 21 0,22-21 0,-22-1 15,0 22-15,0-21 0,21-1 0,-21 1 16,0 0-16,21-1 0,-21 1 16,0 0-16,0-1 0,0 1 0,0 0 15,0-1-15,0 22 16,0-21-16,0 21 0,0 0 0,0-1 0,0 1 16,0 42 15,0 1-31,0-1 0,0 0 15,0 0-15,0 21 0,0 1 0,0-22 16,0 21-16,0 1 0,0-1 0,0-21 16,0 21-16,0-20 0,0 20 15,0 0-15,0-21 0,0 22 0,0-22 16,0 21-16,0-21 0,0 22 16,0-22-16,0 0 0,0 0 0,0 0 15,0 1-15,21-22 0,-21 21 16,21-21-16,-21 21 0,21-21 0,1 0 15,-1 0-15,0 0 16,0 0-16,0-21 16,0 0-16,1 21 0,-1-22 15,0 1-15,0 0 0,0 0 16,22-21-16,-22 20 0,0 1 0,0-21 16,21 21-16,-42 0 0,22-22 15,-1 22-15,-21 0 0,0 0 0,0 0 16,0-1-16,-21 22 15,-1 0-15,1 0 0,0 0 16,0 0-16,0 0 0,0 0 0,-1 0 16,22 22-1,0-1 1,0 0 0,22-21-16,-1 0 0,-21 21 0,21-21 0,0 21 15,0-21-15,0 21 0,1 1 16,-1-22-16,0 21 15,-21 0-15,21 0 0,-21 0 16,21 0-16,-21 1 0,0-1 16,21 0-16,-21 0 0,22 0 15,-1 0-15,-21 1 16,21-22-16,0 0 0,0 21 0,0-21 16,1 0-16,-1 0 0,0 0 15,21 0-15,-21 0 0,22 0 0,-1 0 16,-21-21-16,22 21 0,-1-22 15,0 1-15,1 0 0,-1 21 16,0-21-16,1 0 0,-1 0 0,-21-1 16,21-20-16,-20 21 0,-1 0 0,0 0 15,0-1-15,-21 1 0,0 0 16,0 0-16,0 0 0,0 0 0,0-1 16,-21 1-16,0 21 0,0 0 15,-1 0-15,1 0 0,0 0 0,-21 0 16,21 0-16,-1 0 0,1 0 15,0 0-15,0 21 0,-21-21 0,20 22 16,1-1-16,21 0 0,-21 0 0,0 0 16,21 0-16,-21 1 15,21-1-15,0 0 0,0 21 0,0-21 16,0 1-16,0-1 0,0 0 16,0 0-16,21-21 0,0 0 15,0 0-15,0 0 0,1 0 16,-1 0-16,0 0 0,0 0 15,0-21-15,0 21 0,1-21 0,-1 0 16,0-1-16,0 1 0,0 0 16,0 0-16,1 0 0,-1 0 0,-21-1 15,21 1-15,0 0 16,-21 0-16,0 0 16,0 42 15,0 0-31,-21 0 15,21 0-15,0 1 16,0-1-16,0 0 0,0 0 0,0 0 16,0 0-16,0 1 0,0-1 15,21 0-15,0-21 16,0 21-16,1-21 0,-1 0 0,21 0 16,-21 0-16,0 0 0,22 0 15,-22 0-15,0-21 0,0 0 0,0 21 16,1-21-16,-1-1 0,0 1 15,0 0-15,-21 0 0,0 0 16,21 0-16,-21-1 0,21 1 0,-21 0 16,0 0-16,0 0 0,0 0 15,0-1-15,0 1 16,0 42 0,-21-21-1,21 22-15,-21-1 0,21 0 0,0 0 16,-21 0-16,21 0 0,0 1 15,0 20-15,0-21 0,0 21 0,0 1 16,0-1-16,0 0 0,0 1 16,0-1-16,0 0 0,0 22 15,0-22-15,0 1 0,0-1 0,0 21 16,0-20-16,0-1 0,0 0 16,0 1-16,0-1 0,0 0 0,0 1 15,0-1-15,0 0 0,0-20 0,0-1 16,0 0-16,-21 0 0,21 0 15,-21-21-15,21-21 32,0 0-17,0 0-15,0 0 0,0-1 0,0-20 16,21 21-16,0-21 0,-21-1 16,0 1-16</inkml:trace>
  <inkml:trace contextRef="#ctx0" brushRef="#br0" timeOffset="10851.06">5927 2879 0,'42'-21'15,"-21"21"1,0 0-16,0 0 0,1 0 15,-1 0-15,0 0 0,0 0 16,0 0-16,0 0 0,1 0 0,-1 21 16,0 0-16,-21 0 0,21 0 0,-21 0 15,0 1-15,0-1 0,0 0 16,0 0-16,-21 0 0,0-21 0,0 21 16,-22 1-16,22-1 0,0-21 15,0 21-15,0 0 0,-1-21 0,1 0 16,0 0-16,21 21 15,21-21 32,0 0-47,1 0 0</inkml:trace>
  <inkml:trace contextRef="#ctx0" brushRef="#br0" timeOffset="11255.83">6583 2879 0,'0'-21'0,"-21"21"32,-1 21-32,22 0 15,0 0-15,0 0 16,0 22-16,0-22 0,0 0 0,0 21 15,0 1-15,0-1 0,0 0 16,0 22-16,0-22 0,0 22 0,0-22 16,0 21-16,0-20 0,0 20 15,0-20-15,0 20 0,-21-21 0,21 22 16,0-22-16,0 22 0,0-22 0,0 0 16,0 1-16,0-1 0,0 0 15,-21-20-15,21-1 0,0 0 0,0 0 16,0 0-16,-21-21 0,21-21 31,0 0-15,0 0-16,0-22 0,21 22 15,-21 0-15,21-21 0,0-1 16,1 22-16,-22-21 0,21 0 0,0-1 16,0 1-16</inkml:trace>
  <inkml:trace contextRef="#ctx0" brushRef="#br0" timeOffset="11671.59">6710 3196 0,'0'0'16,"0"-21"-16,0 0 0,-21 0 0,21 0 15,0-1-15,0 1 16,0 0-16,0 0 16,0 0-16,0 0 15,0-1-15,21 1 16,0 21-16,0 0 0,0-21 0,0 21 15,1 0-15,-1-21 0,0 21 16,0 0-16,0 0 0,0 0 0,22 0 16,-22 0-16,0 0 0,0 21 15,0 0-15,1 0 0,-22 1 0,21-1 16,-21 0-16,0 0 0,0 0 16,0 0-16,-21 1 15,-1-1-15,1 0 0,0-21 0,-21 21 16,-1 0-16,22-21 0,-21 21 0,0-21 15,20 22-15,1-22 0,-21 0 16,21 0-16,0 21 0,-1-21 16,44 0 15,-1 0-15,0 0-16,0 0 0,0 0 15,0-21-15,1-1 0,-1 22 16,0-21-16,0 21 15</inkml:trace>
  <inkml:trace contextRef="#ctx0" brushRef="#br0" timeOffset="13559.71">7281 3048 0,'21'0'0,"1"0"16,-22-21-16,21 21 15,0 0-15,0-21 16,0 0-16,0 21 0,-21-22 15,22 22-15,-1-21 0,-21 0 16,21 0-16,0 0 16,-21 0-16,0-1 15,-21 22 1,0 0-16,0 0 16,-1 0-16,1 0 0,0 22 15,0-1-15,0-21 0,0 21 0,21 0 16,-22 21-16,1-20 0,21-1 0,-21 0 15,21 0-15,0 0 0,0 0 16,0 1-16,0-1 0,0 0 0,0 0 16,0 0-16,0 0 15,0 1-15,21-22 16,0 0-16,1 0 0,-1 0 16,0 0-16,0 0 0,0 0 15,0 0-15,22 0 0,-22-22 0,0 22 16,0-21-16,22 21 15,-22-21-15,0 0 0,0 0 0,0 21 16,0-21-16,1-1 0,-1 22 0,-21-21 16,21 0-16,-21 0 15,0 0-15,0 0 0,0-1 16,21 22-16,0-21 16,-21 0-16,21 21 0,1 0 15,-1-21-15,0 21 0,0 0 0,0 0 16,0 0-16,22 0 0,-22 0 15,0 0-15,21 0 0,-20 0 0,-1 21 16,0 0-16,0 0 16,-21 1-16,0-1 0,21 0 0,-21 0 15,0 0-15,0 22 0,0-22 0,0 0 16,0 0-16,-21 0 0,21 0 16,-21 1-16,0-1 0,21 0 0,-21-21 15,21 21-15,-22-21 0,22-21 31,0 0-31,0 0 16,0-1-16,0 1 0,0 0 16,0 0-16,0-21 0,22 20 15,-1 1-15,-21 0 0,21-21 0,0 21 16,0-1-16,0-20 0,-21 21 16,22 0-16,-1 0 0,0-1 15,0 1-15,-21 0 0,21 21 16,0-21-16,1 21 0,-1 0 15,0 0-15</inkml:trace>
  <inkml:trace contextRef="#ctx0" brushRef="#br0" timeOffset="15967.6">9525 2879 0,'0'0'0,"21"-21"16,-21-43-1,0 43-15,-21 21 31,0 0-31,0 0 16,-1 0-16,1 21 0,0 0 0,0 0 16,0 1-16,0-1 0,-1 0 15,1 21-15,21-21 0,-21 22 0,0-22 16,0 21-16,0-21 0,21 22 16,0-1-16,0-21 0,0 22 15,0-22-15,0 21 0,0-21 0,0 0 16,0 22-16,21-22 0,21 0 15,-21 0-15,0-21 0,1 0 16,20 0-16,-21 0 0,21 0 0,1 0 16,-1 0-16,0 0 0,1-21 15,-1 21-15,0-21 0,1 0 0,-1 0 16,0-22-16,1 22 0,-1-21 0,0 21 16,1-22-16,-22 1 0,21 0 15,-21-1-15,1 1 0,20-64 16,-21 43-16,-21 20 0,0-20 15,0 20-15,0-20 0,21 21 16,-21-1-16,0 1 0,0 0 0,0 20 16,0 1-16,0 0 0,0 0 15,-21 21-15,0 0 0,0 21 16,21 0-16,-21 22 0,-1-22 16,1 21-16,0 0 0,0 22 0,0-22 15,0 22-15,21-22 0,-22 0 0,22 22 16,-21-22-16,21 1 0,0-1 15,0 0-15,0 1 0,0-1 0,21 0 16,1 1-16,-1-22 0,0 21 16,21-21-16,-21 0 0,22 1 15,-22-22-15,0 21 0,21-21 0,-20 0 16,-1 0-16,21 0 0,-21 0 16,0 0-16,22-21 0,-22 21 0,0-22 15,0 1-15,0-21 0,1 21 16,-1 0-16,0-22 0,0 1 0,21 21 15,-20-22-15,-1 1 0,0 21 0,0-21 16,0 20-16,22-20 0,-22 21 16,0 0-16,0 0 0,0 21 0,0-22 15,1 22-15,-1 0 0,0 0 0,0 0 16,0 0-16,0 0 0,1 22 16,-1-1-16,0 0 15,-21 0-15,0 0 0,0 0 16,21 1-16,-21-1 0,0 0 0,0 0 15,0 0-15,0 0 0,0 1 0,0-1 16,0 0 0,0-42 15,0 0-15,0-1-16,0 1 0,0 0 15,0 0-15,0 0 16,0 0-16,0-1 0,0 1 0,0 0 15,-21-21-15,0 21 0,0-1 16,-1 1-16,1 21 0,0 0 16,-21 0-16,21 0 0,-1 0 0,-20 0 15,21 0-15,-21 0 0,20 0 16,1 21-16,-21 1 0,21-1 0,0 0 16,-22 0-16,22 0 0,0 22 0,0-22 15,21 0-15,0 21 0,-21-21 16,21 22-16,0-22 0,0 0 0,0 21 15,0-20-15,0-1 0,21 21 0,-21-21 16,21 0-16,0-21 16,0 22-16,0-1 0,1-21 0,20 0 15,-21 0-15,0 0 0,22 0 16,-22 0-16,0 0 0,21 0 0,-21 0 16,22-21-16,-22-1 0,0 22 0,0-21 15,0-21-15,1 21 0,-1 0 16,0-22-16,0 22 0,-21-21 0,0 21 15,21-22-15,-21 22 0,21-21 0,-21 21 16,0-1-16,0 1 0,0 0 16,0 0-16,0 0 0,0 0 0,0 42 47,-21-21-47,21 21 15,0 0-15,-21 0 0,21 0 16,0 1-16,0-1 0,0 0 0,0 21 15,-21-21-15,21 1 0,0-1 16,0 21-16,0-21 0,0 0 0,0 1 16,0-1-16,0 0 0,0 0 0,21-21 15,0 21-15,0 0 0,1-21 16,-1 0-16,0 0 0,0 0 0,0 0 16,22 0-16,-22 0 0,21 0 0,-21 0 15,0 0-15,22-21 0,-22 0 16,21 0-16,-21 0 0,22 0 15,-22-1-15,0 1 0,0-21 0,22 21 16,-22 0-16,-21-22 0,21 22 16,0-21-16,-21 21 0,0-1 0,0-20 15,0 21-15,0 0 16,-21 0-16,0 21 16,0 0-16,-1 0 0,22 21 0,-21 0 15,0 0-15,0 0 16,21 0-16,0 22 0,0-22 0,0 0 15,0 0-15,0 0 0,0 1 16,0 20-16,0-21 0,0 0 0,21 0 16,-21 1-16,0-1 0,21 0 15,0 0-15,-21 0 16,22 0-16,-1-21 0,-21 22 16,-21-22 15,-1-22-16,22 1 1,-21 0-16,0 0 0,0 0 16,21 0-16,-21 21 31,0 21-15,21 0-1,0 0 1,0 0-16,21 0 15,-21 1-15,21-22 16,0 0-16,0 0 0,0 0 16,1 0-16,-1 0 0,0 0 15,0 0-15,0 0 0,0 0 16,22-22-16,-22 22 0,0-21 0,0 21 16,22-21-16,-22 0 0,21-21 0,-21 20 15,22 1-15,-22-21 16,21 21-16,0 0 0,1-22 0,-22 22 15,42-42-15,-41 20 16,-1 22-16,0 0 0,-21 0 0,0 0 16,0-1-16,0 1 0,-21 21 15,0 0 1,-1 0-16,1 0 0,0 21 0,0 1 16,0-1-16,0 0 15,21 0-15,0 0 0,0 0 0,0 1 16,0-1-16,0 0 0,0 0 0,0 0 15,0 0-15,0 1 0,21-1 16,0 0-16,0 0 0,0 0 16,0-21-16,1 21 0,-1 1 15,0-22 1,-21 21-16,-42 0 31,20-21-15,-20 0-16,21 0 0,0 0 0,0 0 15,-1 0-15,1 0 0,-21 0 16,21 0-16,0 0 0,-22 0 0,22 0 16,-21 0-16,21 0 0,-22 0 0</inkml:trace>
  <inkml:trace contextRef="#ctx0" brushRef="#br0" timeOffset="17379.87">1143 5334 0,'0'0'0,"0"-21"0,-21 0 16,21 0-16,0-1 0,0 1 15,21 0-15,-21 0 0,0 0 16,21 0-16,0 21 0,-21-22 15,21 1-15,1 0 0,-1 0 16,0 21-16,0 0 0,0 0 16,22 0-16,-22 0 0,0 0 0,0 0 15,0 21-15,0 0 0,1 0 16,-1 1-16,0 20 0,0 0 16,0-21-16,-21 22 0,21-1 15,-21 0-15,0 1 0,0-1 16,0 0-16,0 22 0,0-22 0,-21 1 15,0-1-15,0 0 0,-21 1 16,20-1-16,-20 0 0,21-21 0,-21 22 16,-1-22-16,22 21 0,-21-21 15,-1-21-15,22 22 0,0-1 0,-21-21 16,21 0-16,-1 0 0,1 0 16,0 0-16,0 0 0,0-21 0,21-1 15,0 1-15,-21 0 0,21 0 16,-22 0-16,22-22 0,0 22 15,0 0-15,0-21 0,0 21 16,0-1-16,0 1 0,0 0 16,22 21-16,-1-21 0,0 21 0,0 0 15,0 0-15,0 0 0,22 0 16,-22 0-16,21 0 0,-21 21 0,22 0 16,-22 0-16,21 1 0,-21-1 15,1 0-15,20 21 0,-21-21 16,0 1-16,0 20 0,1-21 0,-22 0 15,21 0-15,0 1 0,0-1 16,-21 0-16,0 0 0,21-21 16,-21-21 31</inkml:trace>
  <inkml:trace contextRef="#ctx0" brushRef="#br0" timeOffset="17563.9">1863 5800 0,'0'0'0,"-22"-43"0,1 43 0,21-21 47,0 0-31,0 0-1,0 0-15,21 21 16</inkml:trace>
  <inkml:trace contextRef="#ctx0" brushRef="#br0" timeOffset="18679.15">3704 4932 0,'0'-42'16,"0"84"-16,42-127 0,-20 64 0,-22 0 0,0 0 16,-22 0-16,22-1 0,-21 1 0,0 0 15,0 21-15,-21-21 0,20 0 16,1 0-16,-21 21 0,0 0 16,20 0-16,-20 0 0,0 0 0,21 21 0,-22 0 15,1 0-15,0 0 16,20 22-16,-20-1 0,21 21 0,0-20 15,-22 20-15,22 1 0,0-22 16,0 22-16,21-1 0,0-21 0,-21 22 16,21-22-16,0 1 0,0-1 15,0 0-15,0 1 0,0-1 0,21-21 16,-21 21-16,21-20 0,0 20 16,0-21-16,22 0 0,-22-21 0,21 21 15,1-21-15,-1 0 0,0 0 16,1 0-16,20 0 0,-21-21 15,1 0-15,20 0 0,-20 0 0,20 0 16,-21-1-16,1-20 0,-1 21 16,0-21-16,1 20 0,-1-20 0,-21 21 15,22-21-15,-22 20 0,0-20 0,-21 21 16,0-21-16,0 20 0,0 1 16,0 0-16,0 0 0,0 0 0,-21 21 15,0 0 1,-1 0-16,1 21 0,0 0 15,21 0-15,-21 22 0,0-22 16,21 0-16,-21 21 0,21-21 16,0 22-16,0-22 0,0 21 0,0-21 15,0 1-15,0-1 0,0 21 16,0-21-16,0 0 0,21-21 0,0 22 16,0-1-16,0-21 0,0 0 15,1 0-15,20 0 0,-21 0 0,0 0 16,22 0-16,-22-21 0,21-1 0,-21 1 15,22 0-15,-22 0 0,0 0 16,21 0-16,-21-1 0,1 1 0,-22-21 16,0 21-16,0-22 0,0 1 15,0 21-15,0-21 0,0-1 0,-22 1 16,1 21-16,-21-22 0,21 22 16,0 0-16,-22 0 0,22 0 15,-21 21-15,21 0 0,-22 0 0,22 0 16,0 21-16,-21 0 0,20 0 15,22 22-15,-21-22 0,21 21 0,-21 0 16,21 1-16,0-22 0,0 21 0,0 1 16,0-22-16,0 21 0,21 0 15,0-20-15,1-1 0,20 0 0,-21 0 16,21 0-16,1-21 0,-1 0 16,22 0-16,-22 0 0,21 0 0,1 0 15,-22-21-15,22 0 0,-22 0 16,22 0-16,-22-1 0,-21 1 15,21 0-15,1-21 0</inkml:trace>
  <inkml:trace contextRef="#ctx0" brushRef="#br0" timeOffset="19251.87">5038 4890 0,'0'0'0,"21"-43"0,21 1 16,-21 0-16,-21-22 0,0 43 16,0 0-16,-21 0 0,0-1 0,0 22 15,0 0-15,-1 0 16,1 0-16,0 22 0,21-1 0,0 0 15,-21 21-15,21 1 0,-21-1 0,21 0 16,0 1-16,0-1 0,0 21 16,0-20-16,0 20 0,0-20 15,0-1-15,0 0 0,0 22 16,0-22-16,0-21 0,0 22 0,21-1 16,-21-21-16,21 0 0,0 0 0,-21 1 15,21-1-15,1 0 0,-22 0 16,21-21-16,0 0 0,0 0 15,0 0-15,0-21 16,1 21-16,-1-21 0,0 0 0,0-1 16,0-20-16,0 21 0,1-21 0,-1-1 15,-21 1-15,21 0 0,0-1 16,0-20-16,0 20 0,1-20 0,-1-1 16,-21 1-16,0-1 0,21 22 15,-21 0-15,0-1 0,0 1 16,0 21-16,0-21 0,0 20 0,0 1 15,-21 42 1,0 1-16,21-1 16,-22 0-16,22 21 0,-21 1 15,0-1-15,21 21 0,0 1 0,0-22 16,-21 22-16,21-1 0,-21-20 16,21 20-16,0-21 0,-21 1 15,21-1-15,0 0 0,0-20 0,0-1 0,0 21 16,0-21-16,0 0 15,0 1-15,21-22 0,-21 21 0,21-21 16,0 0-16,0 0 16,0 0-16,1 0 0,-1 0 0,0-21 15,21 21-15,-21-22 0,1 1 0,20 0 16,-21 0-16,0 0 0,22 0 16</inkml:trace>
  <inkml:trace contextRef="#ctx0" brushRef="#br0" timeOffset="19639.64">5800 5228 0,'0'43'31,"0"-22"-31,21-21 16,0 0-1,0 0-15,0 0 0,0 0 16,1 0-16,-1-21 0,0 21 15,0-22-15,0 22 0,-21-21 16,0 0-16,21 21 0,-21-21 0,0 0 16,0 0-16,0-1 0,0 1 15,0 0-15,-21 21 0,0-21 16,0 21-16,0 0 16,0 0-16,-1 0 0,1 21 0,-21 0 15,21 0-15,0 22 0,-1-22 16,22 21-16,-21-21 0,21 22 0,-21-22 15,21 21-15,0-21 0,0 1 0,0 20 16,0-21-16,0 0 0,0 0 16,21 1-16,0-1 0,1-21 0,-1 0 15,0 21-15,21-21 0,-21 0 16,22 0-16,-1 0 0,0 0 0,1-21 16,20 0-16,-20 21 0,-1-22 0</inkml:trace>
  <inkml:trace contextRef="#ctx0" brushRef="#br0" timeOffset="22043.05">6519 5080 0,'0'0'0,"0"-21"0,0 0 0,21 21 0,-21-21 15,0-1-15,22 1 0,-22 0 0,0 0 16,0 0-16,0 0 16,0-1-16,-22 22 15,1 0-15,0 22 16,0-1-16,0-21 16,21 42-16,-21-21 0,-1 0 0,1 22 15,0-1-15,21 0 0,0-20 16,-21 20-16,21 0 0,-21-21 0,21 22 15,0-22-15,0 21 0,0-21 0,0 1 16,0-1-16,21 0 0,0 0 16,0 0-16,0-21 0,1 21 0,-1-21 15,21 22-15,0-22 0,-20 0 16,20 0-16,0 0 0,1 0 0,-1-22 16,0 1-16,1 21 0,-1-21 0,0 0 15,1 0-15,-1-22 0,-21 22 16,21-21-16,-20 0 0,-1-1 15,21 1-15,-21-22 0,0 22 0,1-21 16,-22-1-16,21 1 0,0 20 16,-21-20-16,0 20 0,0 1 0,0-21 15,0 20-15,0 22 0,0-21 0,0 21 16,0-1-16,0 1 0,0 0 16,-21 42-1,21 0 1,-21 22-16,21-22 0,0 21 0,0 1 15,0-1-15,-22 0 0,22 22 0,-21-22 16,21 22-16,0-1 0,0-21 16,0 22-16,-21-22 0,21 1 15,0-1-15,0 0 0,0 1 0,0-1 16,0-21-16,0 0 0,0 22 16,21-22-16,0 0 0,1 0 15,-1-21-15,0 0 0,0 0 0,0 0 16,0 0-16,1 0 0,-1 0 15,0 0-15,21-21 0,-21 0 0,22 21 16,-22-21-16,0-1 0,21 1 16,-20 0-16,-1 0 0,0-21 0,0 20 15,0 1-15,0-21 0,-21 21 0,0-22 16,22 22-16,-22 0 0,0 0 16,0 0-16,0 0 0,-22 21 31,22 21-16,-21 0-15,21 0 0,0 0 0,0 0 16,0 22-16,-21-22 0,21 0 0,0 0 16,0 22-16,0-22 0,0 0 15,0 0-15,0 0 0,0 0 0,0 1 16,21-1-16,0 0 0,1-21 16,-1 0-16,0 0 0,0 0 15,0 0-15,0 0 0,22 0 0,-22 0 16,0 0-16,21-21 0,-20 21 15,20-21-15,-21-1 0,0 1 16,22 0-16,-22 0 0,0 0 0,0 0 16,0-22-16,-21 22 15,21-21-15,-21 21 0,0-1 16,0 1-16,-21 42 31,0-21-31,21 22 16,0-1-16,-21 0 0,21 0 0,-21 0 15,21 0-15,0 1 0,0-1 16,0 0-16,0 0 0,0 0 16,0 0-16,0 1 0,0-1 15,21-21 1,0 0-16,0 0 0,0 0 16,1 0-16,-1 0 0,0 0 0,0 0 15,21 0-15,-20-21 0,-1-1 16,0 22-16,0-21 0,0 0 0,-21 0 15,21 0-15,-21 0 0,22-1 16,-22-20-16,0 21 0,0-21 0,0-1 16,0 1-16,0 21 0,0-22 0,-22 1 15,1 21-15,0 0 16,0 0-16,0-1 0,21 1 0,-21 21 16,-1 0-16,1 0 0,0 0 0,0 0 15,0 21-15,0 1 0,-1-1 16,1 0-16,0 21 0,0-21 0,0 22 15,0-22-15,21 21 0,0-21 16,0 1-16,0 20 0,0-21 0,0 0 16,21 0-16,0 1 0,0-1 0,0 0 15,0-21-15,22 21 0,-1-21 16,-21 0-16,22 0 0,-1 21 0,0-21 16,1 0-16,-1 0 0,0 0 0,1 0 15,-1-21-15,-21 21 16,21-21-16,-20 21 0,20-21 0,-21 0 15,0-1-15,0 1 0,1 0 0,-1 0 16,0 0-16,-21 0 0,0-22 16,21 22-16,-21 0 0,0 0 0,0 0 15,0 42 17,0 0-32,0 0 15,-21 0-15,21 0 0,0 1 16,0-1-16,0 0 0,-21 0 0,21 0 15,0 22-15,0-22 0,0 0 0,0 0 16,0 0-16,0 0 16,0 1-16,0-1 0,0 0 15,0 0 1,0-42 15,0 0-31,0 0 16,0-1-16,0 1 15,21 0-15,-21 0 0,21-21 0,0 20 16,0 1-16,1-21 0,-1 21 0,0-22 16,21 1-16,1 21 0,-22-21 15,21 20-15,0 1 0,-20-21 0,20 42 16,-21-21-16,21 0 0,-20 21 16,-1 0-16,0 0 0,0 0 15,-21 21-15,0 0 0,0 0 0,0 0 16,0 0-16,0 1 0,0 20 15,0-21-15,0 21 0,0-20 0,0 20 16,0-21-16,0 21 0,0-20 0,0-1 16,0 0-16,0 0 0,0 0 15,21-21-15,-21 21 0,21 1 0,1-22 16,-1 21-16,0-21 0,0 0 16,0 0-16,0 0 0,1 0 15,-1 0-15,21 0 0,-21 0 0,22-21 16,-22-1-16,21 22 0,-21-21 15,22 0-15,-1 0 0,-21 0 16,21 0-16,1-22 0,-22 22 0,21-21 16,-21-1-16,22 1 0,-22 0 0,0-1 15,0 22-15,0-21 0,-21 0 16,22 20-16,-22 1 0,0 0 0,0 0 16,-22 21-1,1 0-15,0 0 0,0 0 0,0 21 16,0 0-16,-1 0 0,1 1 0,0-1 15,0 21-15,0-21 0,0 0 16,21 1-16,0-1 0,0 0 16,0 0-16,0 0 0,0 0 0,0 1 15,21-1-15,0 0 0,21 0 16,-21-21-16,22 21 0,-1 0 0,0-21 16,1 22-16,-22-1 0,21-21 15,-21 21-15,1-21 0,-1 21 0,0-21 16,-21 21-16,0 0 15,-21-21 1,0 0-16,-1 0 0,1 22 0,-21-22 16,21 0-16,-22 0 0,1 0 0,21 0 15,-21 21-15,-1-21 0,22 0 16,-21 0-16,21 0 0,-22 0 16,22 0-16,0 0 0,0 0 0,0 0 15,-1 0-15,22-21 16,-21-1-16</inkml:trace>
  <inkml:trace contextRef="#ctx0" brushRef="#br0" timeOffset="22391.85">8594 4360 0,'0'-21'78,"-22"21"-31,1 0-32</inkml:trace>
  <inkml:trace contextRef="#ctx0" brushRef="#br0" timeOffset="22683.72">7175 4847 0,'0'0'0,"-21"0"16,42 0 15,1 0-31,-1 0 0,0 0 16,0 0-16,0 0 0,22 0 15,-22 0-15,0 0 0,0 0 0,0 0 16,0 0-16,1 0 0,-1-21 16,0 21-16,0 0 15,0 0 1,-21-21-1</inkml:trace>
  <inkml:trace contextRef="#ctx0" brushRef="#br0" timeOffset="25811.98">1312 7324 0,'0'-21'16,"-21"-1"-1,21 1 1,0 0-16,-21 0 16,21 0-16,0 0 15,0-1 1,21 1-16,0 0 0,0 21 0,1-21 15,-1 21-15,0-21 0,0 0 16,21 21-16,-20 0 0,20-22 16,0 22-16,-21 0 0,22 0 15,-22 0-15,0 0 0,0 22 0,0-1 16,1 0-16,-22 0 0,0 0 16,0 22-16,0-1 0,0-21 0,-22 21 15,1-20-15,0 20 0,0 0 16,-21-21-16,20 1 0,1-1 0,-21 21 15,21-42-15,0 21 0,-1 0 16,1-21-16,0 0 0,21-21 31,0 0-15,21 0 0,0 21-16,1-21 0,-1 0 0,0 21 15,0-22-15,0 22 0,0 0 16,1 0-16,20 0 0,-21 0 0,0 0 15,0 0-15,1 22 0,20-22 16,-21 21-16,0 0 0,0 0 0,-21 21 16,22-20-16,-22-1 0,0 0 15,0 21-15,0-21 0,0 1 0,0 20 16,0-21-16,-22 0 0,1 22 16,-21-22-16,21 0 0,-22 0 0,1 0 15,0 0-15,-1 1 0,1-1 16,0-21-16,-1 21 0,-20-21 15,42 0-15,-22 0 0,1 0 16,0 0-16,21 0 0,-22-21 0,22 21 16,0-21-16,0-1 0,0 22 15,-1-21-15,1 0 0,21 0 0,0 0 16,0 0-16,0-1 16,0 1-1,21 21 1,1 0-16,-1 0 0,0 0 15,0-21-15,0 21 0,0 0 0</inkml:trace>
  <inkml:trace contextRef="#ctx0" brushRef="#br0" timeOffset="26052.17">2349 7557 0,'0'0'16,"22"0"-16,-1 0 0,0 0 0,-42 0 47,0 0-31,21-22 15,0 1-16,0 0-15</inkml:trace>
  <inkml:trace contextRef="#ctx0" brushRef="#br0" timeOffset="27039.65">3725 7049 0,'0'0'0,"-21"0"0,0 0 15,0 0-15,0 0 16,-1 0-16,1 0 0,0 0 0,0 0 16,0 0-16,42 0 47,0 0-32,0 0-15,22 0 0,-1 0 0,-21-22 16,21 1-16,1 21 0,-1-21 0,22 0 15,-22 0-15,0 21 0,1-21 16,-1-1-16,0 1 0,-21 0 0,1 0 16,20 0-16,-42 0 15,0-1-15,0 1 0,0 0 0,0 0 16,-21 0-16,0 21 16,-1 0-16,-20 0 0,21 0 0,-21 0 15,-1 21-15,1 0 0,0-21 0,-1 42 16,1-20-16,-22-1 0,22 0 15,21 21-15,-21-21 0,-1 1 16,22 20-16,21-21 0,0 0 16,0 0-16,0 1 0,0-1 0,0 0 15,21 0-15,0-21 0,1 21 16,-1-21-16,21 0 0,0 0 0,-20 0 16,20 0-16,0 0 0,1 0 0,-1 0 15,0 0-15,-21 0 0,22-21 16,-22 21-16,0 0 0,0-21 0,0 21 15,-21-21-15,-21 21 16,0 0-16,0 0 16,-21 0-16,20 0 0,-20 21 0,0-21 15,-1 21-15,1 0 16,0 0-16,-1 1 0,1 20 0,0-21 16,-1 21-16,22-20 0,-21 20 15,21 0-15,0-21 0,-1 22 0,22-1 16,0 0-16,0-20 0,0 20 0,0-21 15,22 21-15,-1-20 0,0-1 16,21 0-16,-21 0 0,22-21 0,-1 0 16,0 21-16,1-21 0,-1 0 0,0 0 15,1 0-15,-1 0 0,-21 0 16,22-21-16,-1 0 0,0 21 0,1-21 16,-22 0-16,21 21 15,-21-22-15,0 1 0,1 0 0,20 0 16,-21 0-16,0 0 0</inkml:trace>
  <inkml:trace contextRef="#ctx0" brushRef="#br0" timeOffset="27311.66">4551 7218 0,'0'-21'0,"0"-22"16,21 65 15,0-1-31,-21 0 15,21 0-15,0 0 0,1 22 16,-1-22-16,0 0 0,0 21 16,0-21-16,0 1 0,1-1 0,-1 21 15,0-21-15,0 0 0,0-21 0,-21 22 16,21-1-16,1-21 0,-1 21 16,0-21-1,0 0-15,-21-21 31,0 0-15</inkml:trace>
  <inkml:trace contextRef="#ctx0" brushRef="#br0" timeOffset="27575.74">4995 7133 0,'0'0'0,"0"-21"0,-21 21 16,0 0-1,0 21-15,0 0 16,-1 1-16,1-1 0,0 0 0,0 0 16,0 21-16,0-20 0,-1-1 15,1 21-15,0-21 0,0 22 0,0-22 16,0 0-16,-1 21 0,1-21 0,21 1 16,-21-1-16,21 0 15,-21 0-15,21 0 0,0 0 16,0 1-16,21-22 15,0 0-15,0 0 16,1 0-16,-1-22 0,0 1 0</inkml:trace>
  <inkml:trace contextRef="#ctx0" brushRef="#br0" timeOffset="27963.27">5588 7027 0,'0'0'0,"0"-21"16,0 0-16,0 0 16,-21 21-16,0 0 15,-1 21 1,22 0-16,0 0 16,0 1-16,0-1 0,0 0 0,0 21 15,0-21-15,0 22 0,0-1 16,0 0-16,0 1 0,0-1 0,0 0 15,0 1-15,0-1 0,0 22 16,0-22-16,0 0 0,-21 22 0,0-22 16,21 22-16,-21-1 0,0 1 15,0 20-15,21-20 0,-22-1 0,1 1 16,21-1-16,0-20 0,0 20 16,0-21-16,0-20 0,0 20 0,0-21 15,0 0-15,0 0 0,21-42 31,-21 0-15,0 0-16,0 0 0,22 0 0,-1-22 16,-21 1-16,21 0 0</inkml:trace>
  <inkml:trace contextRef="#ctx0" brushRef="#br0" timeOffset="28307.08">5588 7197 0,'0'0'0,"0"-43"0,0 22 0,0 0 16,0 0-16,0 0 0,0 0 0,0-1 16,0 1-16,0 0 0,21 0 15,0 21-15,0-21 0,1 21 16,20 0-16,-21 0 0,21-21 0,1 21 16,-1 0-16,0 0 0,-20 0 15,20 21-15,0-21 0,-21 21 0,22 0 16,-22 0-16,0 0 0,-21 1 15,0-1-15,0 0 0,0 0 0,0 21 16,0-20-16,0-1 0,-21 21 16,0-21-16,-22 0 0,22 1 0,-21-1 15,21 0-15,-22 0 0,22 0 16,-21-21-16,21 21 0,0 1 0,-22-22 16,22 0-16,0 21 0,0-21 15,21-21 16,21 21-31</inkml:trace>
  <inkml:trace contextRef="#ctx0" brushRef="#br0" timeOffset="29086.57">7429 6519 0,'0'0'0,"0"-21"0,0 0 0,22 0 0,-22 0 16,21 0-16,-21-1 0,0 1 15,0 0-15,0 0 16,0 42-1,0 0 1,0 22-16,0-1 0,0 0 0,0 1 16,0 20-16,0-21 0,0 22 15,0-22-15,0 22 0,0-22 0,-21 22 16,21-22-16,-22 0 0,22 1 0,0-1 16,-21 0-16,21 1 0,-21-1 15,21-21-15,0 21 0,-21-20 0,21-1 16,0 0-16,-21-21 31,21-21-15,0 0-16,0-1 0,0 1 0,0 0 15,0-21-15,0 21 16,0-22-16,21 22 0,0-21 0,0-1 16,0 22-16,1-21 0,20 0 15,-21 20-15,21 1 0,1 0 0,-1 0 16,0 0-16,1 0 0,-1 21 0,-21 0 15,22 0-15,-1 21 0,-21 0 16,0 0-16,0 0 0,1 0 0,-1 1 16,-21 20-16,0-21 0,0 0 0,0 22 15,0-22-15,0 21 16,-21-21-16,-1 0 0,1 22 0,21-22 0,-21 0 16,0 0-16,21 0 0,0 1 15,-21-22-15,0 21 0,21 0 16,-22-21-16,22-21 31,0 0-15,0-1-16</inkml:trace>
  <inkml:trace contextRef="#ctx0" brushRef="#br0" timeOffset="29663.64">8594 7006 0,'0'0'0,"21"-21"0,0 21 16,0-21-16,-21 0 0,0 0 15,0-1-15,0 1 16,0 0-16,0 0 0,0 0 0,-21 0 16,0 21-16,0-22 0,-22 1 15,22 21-15,0 0 0,-21 0 0,20 0 16,1 0-16,-21 0 0,21 0 0,0 21 15,-22 1-15,22-1 0,0 21 16,-21-21-16,20 22 0,1-22 0,0 21 16,0 0-16,0-20 0,21 20 15,0 0-15,0-21 0,0 22 16,0-22-16,0 21 0,0-21 0,0 1 16,21-1-16,0-21 0,0 21 0,0-21 15,22 0-15,-22 0 0,0 0 16,21 0-16,1 0 0,-22-21 0,21 0 15,-21-1-15,22 22 0,-1-42 0,-21 21 16,22 0-16,-22 0 0,0-22 16,0 22-16,0 0 0,0-21 0,1 20 15,-1-20-15,-21 21 0,0-21 0,0 20 16,0 1-16,0 0 0,0 0 16,-21 42-1,21 0 1,-22 0-16,1 1 0,21-1 15,0 0-15,-21 0 0,0 0 0,21 22 16,0-22-16,0 0 0,0 0 16,0 0-16,0 22 0,0-22 0,0 0 15,0 0-15,21 0 0,0-21 16,0 21-16,1-21 16,-1 0-16,21 0 0,-21 0 15,22 0-15,-22-21 0,21 21 0,-21-21 16,22 0-16,-1 0 0</inkml:trace>
  <inkml:trace contextRef="#ctx0" brushRef="#br0" timeOffset="33195.89">9271 6795 0,'0'0'0,"0"-22"0,0 1 16,-21 21-1,0 0-15,-1 21 0,22 1 16,0-1-16,-21 0 0,21 0 15,0 0-15,0 0 0,-21 22 16,21-22-16,0 0 0,0 21 0,0-20 0,0-1 16,0 0-16,0 21 0,0-21 15,0 1-15,0-1 0,0 0 16,0 0-16,0 0 16,0-42 15,0 0-31,0 0 15,0 0-15,0-22 16,0 22-16,0 0 0,21 0 0,0 0 16,1-22-16,-22 22 0,21 0 0,0-21 15,0 20-15,0 1 16,0 0-16,-21 0 0,22 21 0,-1-21 16,0 21-16,0 0 0,0 0 0,0 21 15,1 0 1,-22 0-16,21 0 0,-21 1 0,0 20 15,0-21-15,21 0 0,-21 22 0,21-22 16,-21 0-16,0 21 0,21-21 0,-21 1 16,21-1-16,1 21 0,-22-21 15,21-21-15,0 21 0,-21 1 0,21-22 16,0 0-16,0 0 0,1 0 16,-1 0-16,0 0 15,-21-22-15,21 22 16,0-21-16,0 0 0,1 0 0,-22 0 15,21-22-15,0 22 0,21 0 16,-21-21-16,1 21 0,20-22 0,-21 22 16,21-21-16,-20-1 0,20 22 0,0-21 15,-21 21-15,22 0 0,-1-1 16,-21 1-16,22 0 0,-22 21 0,21 0 16,-21 0-16,0 0 0,1 0 0,-1 0 15,0 21-15,-21 0 16,21 1-16,-21-1 0,0 0 0,0 0 15,0 21-15,0-20 0,0-1 0,0 0 16,0 0-16,0 0 16,0 0-16,0 1 15,0-44 32,0 1-47,0 0 16,0 0-16,0 0 0,0 0 15,0-22-15,0 22 0,0 0 16,-21 0-16,0 0 0,21-1 0,-21 1 16,-1 21-16,22-21 0,-21 21 0,0 0 15,0 0-15,0 0 0,0 0 16,-1 0-16,-20 21 0,21 0 16,0-21-16,0 22 0,-1-1 0,-20 21 15,21-21-15,0 0 0,21 1 16,-21 20-16,-1-21 0,22 0 0,0 22 15,0-22-15,0 21 0,0-21 0,0 0 16,0 1-16,0 20 0,0-21 16,0 0-16,22-21 0,-1 21 0,0 1 15,0-22-15,0 0 0,0 0 16,22 0-16,-22 0 0,0 0 16,0 0-16,0-22 0,22 22 0,-22-21 15,0 0-15,21 0 0,-20 0 0,-1-22 16,21 22-16,-21-21 15,0 0-15,22-1 0,-22 1 0,0 0 16,0-1-16,0 1 0,1-22 0,-1 22 16,0-21-16,-21 20 0,0-20 15,21 20-15,-21 1 0,0 0 0,0-1 16,0 1-16,0 21 0,0 0 0,0 0 16,-21 21-1,0 0-15,0 21 16,-1 0-16,22 21 0,0 1 15,0-1-15,-21 0 0,21 1 16,-21 20-16,21-21 0,-21 22 0,21-22 16,0 22-16,0-22 0,0 0 15,0 1-15,0-1 0,0 0 16,0 1-16,0-1 0,21-21 0,0 22 16,0-22-16,1 21 0,20-21 0,-21 0 15,21 1-15,-20-22 0,20 21 16,0-21-16,1 0 0,-22 0 0,21 0 15,0 0-15,-20 0 0,-1-21 0,21 21 16,-21-22-16,0 1 0,1-21 16,-1 21-16,0-22 0,0 1 0,0 0 15,0-1-15,1 1 0,-1-21 0,0-1 16,21 1-16,-21 20 0,22-20 16,-22-1-16,0 1 0,0-1 15,0 22-15,1 0 0,-22 20 0,0-20 16,0 21-16,0 0 15,-22 42 1,1 0-16,0 0 0,21 22 16,-21-1-16,0 0 0,0 1 15,21 20-15,-22-21 0,1 1 16,21 20-16,0-20 0,-21-1 0,0 0 16,21 1-16,0-1 0,0 0 0,0 1 15,0-22-15,0 21 0,0 0 16,0-20-16,0-1 0,0 0 0,21 0 15,-21 0-15,42 0 0,-20 1 16,-1-22-16,0 0 0,21 0 0,-21 0 16,22 0-16,-1 0 0,-21 0 0,22-22 15,-1 22-15,-21-21 0,21 0 16,-20 0-16,20 0 0,-21-22 0,0 22 16,0-21-16,22 21 0,-22-22 0,-21 22 15,21 0-15,-21-21 0,21 21 16,-21-1-16,0 1 0,0 0 15,-21 42 1,0 0 0,21 1-16,0 20 0,-21-21 15,21 0-15,0 0 0,-21 1 0,21-1 16,0 21-16,0-21 0,0 0 16,0 1-16,21-1 0,0 0 0,-21 0 15,42-21-15,-21 21 0,1-21 0,-1 0 16,0 0-16,21 0 0,-21 0 15,22 0-15,-22 0 0,21 0 0,-21 0 16,22 0-16,-22-21 0,0 0 0,0 0 16,0-22-16,1 22 0,-1 0 15,-21-21-15,0 21 0,21-22 0,-21 22 16,0 0-16,0 0 0,0 0 16,0-1-16,0 1 0,-21 21 31,0 21-31,21 1 0,0-1 15,-22 0-15,1 0 0,21 21 0,-21-20 16,21-1-16,0 21 0,0-21 16,-21 0-16,21 1 0,-21 20 0,21-21 15,0 0-15,0 0 0,0 1 16,0-44 15,21 1-15,0 0-16,-21 0 15,21 0-15,-21 0 0,21-1 0,-21-20 16,22 21-16,-1 0 0,-21-22 0,0 22 16,21-21-16,0 21 0,-21 0 15,0-1-15,21 1 0,0 21 0,-21-21 16,22 21-16,-1 0 0,0 0 16,-21 21-16,21 0 15,0 1-15,0-1 0,-21 0 0,22 0 16,-1 21-16,-21-20 0,21-1 0,0 21 15,0-21-15,0 0 0,1 1 16,-1 20-16,0-21 0,21 0 0,-21 0 16,1-21-16,20 22 0,-21-1 15,0-21-15,0 0 0,1 0 16,-1 0-16,0 0 0,0 0 0,0-21 16,0-1-16,1 1 0,-22 0 15,21-21-15,0 21 0,0-22 16,0 22-16,0-21 0,1-1 0,-1 1 15,21 0-15,-21-1 0,0 1 0,22 21 16,-22-21-16,21-1 0,-21 22 16,22 0-16,-22 0 0,21 0 0,-21-1 15,22 22-15,-22 0 0,21 0 0,-21 0 16,1 0-16,20 22 0,-21-1 16,0 0-16,0 0 0,1 0 15,-22 0-15,0 22 0,21-22 0,-21 0 16,0 0-16,0 22 0,0-22 15,0 0-15,0 0 0,0 0 16,0 0-16,0 1 16,-21-22-16,21-22 31,0 1-15,0 0-16,0 0 15,0 0-15,0 0 0,0-1 16,-22 1-16,22 0 0,-21 0 0,21 0 15,-21 21-15,0-21 0,0 21 16,0 0-16,-1 0 0,1 0 0,0 0 16,0 0-16,0 0 0,0 0 15,-1 0-15,1 21 0,0 0 0,0-21 16,0 21-16,0 0 0,-1 0 0,1 22 16,0-22-16,0 0 0,0 0 15,21 22-15,-21-22 0,21 0 0,-22 0 16,22 0-16,0 0 0,0 1 0,0-1 15,0 0-15,22 0 0,-1 0 16,0-21-16,0 0 0,0 21 0,0-21 16,1 0-16,-1 0 0,21 0 0,-21 0 15,22 0-15,-22-21 16,0 0-16,21 21 0,-21-21 0,1 0 16,-1 0-16,0-1 0,21-20 0,-42 21 15,21 0-15,1-22 0,-1 22 16,0-21-16,0 21 0,0 0 0,-21-1 15,0 1-15,0 0 0,21 0 0,-21 0 16,0 42 31,-21 0-47,0 0 0,21 0 16,-21 22-16,21-22 0,0 21 15,0 1-15,0-1 0,0 0 0,0 1 16,0 20-16,0-21 0,0 1 15,0 20-15,0-20 0,21-1 0,0 0 16,-21 22-16,21-22 0,-21 0 0,0 1 16,22-1-16,-22 0 0,21 22 15,-21-22-15,0 1 0,0-1 0,0 0 16,0 22-16,0-22 0,0 0 0,0 1 16,0-1-16,-21 0 0,-1 1 15,22-22-15,-21 0 0,21 21 16,-21-20-16,0-22 0,21 21 0,-21 0 15,0-21-15,21-21 47,0 0-47,0-1 16,0 1-16,-22 0 0,22 0 16,0-21-16,0 20 0,0-20 0,0 0 15,0-1-15,0 1 0,0 0 0,22-22 16,-1 22-16,-21 0 0,21-22 0,0 22 15,-21-22-15,21 22 0,-21 0 16,21-1-16,1 1 0,-22 0 16,21-1-16,0 1 0,0 0 0,0-1 15,-21 22-15,21-21 0,1 21 16,-1-22-16,0 22 0,-21-21 0,21 21 16,0-1-16,0 1 0,-21 0 0,22 0 15,-1 0-15,-21 0 16,21-1-16,0 22 0,0-21 15,0 0-15,1 0 16,-1 21-16,0-21 16,0 0-16,0 21 0,-21-22 15,0 1-15,21 21 0,1-21 16,-1 0-16,-21 0 16,-21 21 30,-1 0-14,22 21 15,-21-21-32,0 0 16,0 0-15,0 0-16,0 0 0</inkml:trace>
  <inkml:trace contextRef="#ctx0" brushRef="#br0" timeOffset="33687.35">12128 6392 0,'0'-21'31,"22"21"1,-1 0-17,-21 21 1,0 1-1,-21-22-15,-1 21 16</inkml:trace>
  <inkml:trace contextRef="#ctx0" brushRef="#br0" timeOffset="34939.82">1397 8869 0,'0'-21'15,"0"42"-15,0-63 16,0 63-1,0 0 1,0 0-16,0 21 0,0-20 16,-21 20-16,21 0 0,-21 1 0,-1-1 15,1 0-15,0 1 0,0-1 16,0 0-16,0-21 0,-1 22 16,1-22-16,0 0 0,0 0 15,21 0-15,0 1 0,-21-1 0,0-21 16,21-21 31,0-1-47,21 1 0,0 21 15,0 0-15,0-21 0,0 21 16,1 0-16,20-21 0,-21 21 16,21 0-16,1 0 0,-22 0 0,21 0 15,1 0-15,-1-21 0,-21 21 0,21 0 16,1 0-16,-22-21 15,21 21-15,-21 0 0,1-22 0,-1 22 16,-21-21-16,0 0 16,0 0-16,0 0 0,0 0 15,-21-1-15,-1 22 16,1-21-16,21 0 0,-21 21 0,0 0 16,0 0-16,0 0 15,-1 0-15,1 21 16,21 0-16,-21 1 0,21 20 15,-21-21-15,21 0 0,0 22 0,0-1 16,0-21-16,0 21 0,0-20 16,0 20-16,0 0 0,0-21 15,0 1-15,0 20 0,0-21 0,0 0 16,0 0-16,0 1 0,0-1 16,0 0-16,0-42 46,21 0-46,0-1 16</inkml:trace>
  <inkml:trace contextRef="#ctx0" brushRef="#br0" timeOffset="35147.69">2180 9313 0,'0'0'0,"21"0"0,0 0 15,1 0-15,-22-21 0,21 21 0,-21-21 79</inkml:trace>
  <inkml:trace contextRef="#ctx0" brushRef="#br0" timeOffset="38035.76">3768 9038 0,'0'21'32,"21"-21"-1,0-21-31,0 0 0,0 21 0,22-21 16,-22 0-16,0 0 0,21-1 0,-21 1 0,1 0 15,-1 0-15,0 0 16,0 0-16,-21-1 0,21 1 0,-21 0 15,0 0-15,-21 0 16,0 21-16,-21 0 0,20 0 16,-20 0-16,0 0 0,-1 0 0,1 0 15,-21 0-15,20 21 0,-20 0 16,20 0-16,-20 22 0,21-22 0,-1 21 16,1-21-16,21 22 0,0-22 0,-1 0 15,22 21-15,0-21 16,0 1-16,22 20 0,-1-21 0,0 0 15,21 0-15,-21 1 0,22-1 16,-1 0-16,0 0 0,1 0 0,-1 0 16,0 1-16,1-1 0,-1 0 0,0 0 15,-20 0-15,20 0 0,-21 1 16,0-1-16,-21 0 0,0 0 16,0 0-16,0 0 0,-21-21 0,0 22 15,0-22-15,-22 0 0,1 21 16,0-21-16,-1 0 0,1 0 0,-21 0 15,20 0-15,1-21 0,0-1 0,-1 22 16,1-21-16,21 0 16,-22 0-16,22 0 0,-21 0 0,21-1 15,0-20-15,-1 21 0,1 0 16,0-22-16,21 22 0,0 0 0,0 0 16,-21 0-16,42 21 31,-21 21-31,21 0 0,0 0 15,1 0-15,-1 1 0,0 20 16,0-21-16,0 0 0,22 22 16,-22-22-16,0 0 0,21 0 0,-21 0 0,22 0 15,-22 1-15,21-1 0,1-21 16,-1 0-16,-21 21 0,21-21 16,1 0-16,-1 0 0,0 0 0,-20 0 15,20-21-15,0 0 0,1-1 16,-22 1-16,21 0 0,-21 0 0,0 0 15,22 0-15,-22-22 0,0 22 16,0-21-16,0-1 0,1 1 0,-22-21 16,21 20-16,0-20 0,-21 20 0,0-20 15,0-1-15,21 22 0,-21-21 16,0 20-16,21 1 0,-21 0 0,0-1 16,0 22-16,0 0 0,0 0 0,0 0 15,0 42 16,0 0-31,0 21 0,0 1 0,0-1 16,0 0-16,0 22 0,0-22 16,0 22-16,0-22 0,0 21 0,0 1 15,0-22-15,0 1 0,0 20 16,0-21-16,0 1 0,0-1 0,0 0 16,0-20-16,0 20 0,0-21 0,0 0 15,21 0-15,-21 1 0,22-1 16,-1-21-16,0 0 0,0 0 0,0 0 15,0 0-15,22 0 0,-22 0 0,0 0 16,21-21-16,-20 21 0,20-22 16,-21 1-16,0 0 0,22 0 15,-22-21-15,0 20 0,0 1 0,0-21 16,0 21-16,1-22 0,-22 22 16,21 0-16,-21-21 0,0 21 0,0-1 15,0 1-15,-21 0 0,-1 21 16,1 0-16,0 0 15,0 0-15,0 0 0,0 0 0,21 21 16,0 0 0,0 1-16,0-1 15,0 0-15,21-21 0,0 21 16,0 0-16,0 0 16,0 1-16,1-1 0,-22 0 15,21 0-15,-21 0 0,21 0 16,-21 1-16,21-1 0,-21 0 15,21-21-15,0 21 0,-21 0 16,22-21-16,-1 0 0,0 0 0,0 0 16,0 0-16,0 0 0,1 0 0,-1 0 15,21 0-15,-21-21 0,0 21 16,22-21-16,-22 0 0,0 21 0,21-21 16,-20-1-16,-1 1 0,0 0 0,0 0 15,0 0-15,0 0 0,1-22 16,-1 22-16,-21 0 0,21 0 15,-21-22-15,0 22 0,0 0 16,-21 21 15,0 21-31,-1 0 0,22 1 0,-21-1 16,0 0-16,21 0 0,-21 0 16,21 22-16,0-22 0,0 0 0,0 0 15,0 0-15,0 0 0,0 1 0,21-1 16,0 0-16,0-21 0,1 21 15,20-21-15,-21 0 0,21 0 16,1 0-16,-1 0 0,0 0 0,1 0 16,20 0-16,-20 0 0,-1-21 0,0 21 15,-21-21-15,22 0 0,-22-1 16,21 1-16,-21 0 0,1 0 0,-22 0 16,21 0-16,-21-22 0,21 22 0,-21 0 15,0-21-15,0 20 0,0 1 16,0 0-16,0 0 0,-21 21 15,0 0 1,21 21-16,0 0 0,-22-21 16,22 21-16,-21 22 0,21-22 0,0 0 15,0 0-15,0 0 0,0 1 0,0-1 16,0 0-16,-21 0 16,21 0-16,0 0 0,0 1 0,0-1 15,0 0 1,-21-21-16,21-21 31,0 0-31,0-1 16,21 1-16,0 0 0,-21 0 15,21 0-15,1-22 0,-1 22 16,-21 0-16,21-21 0,0 21 0,0-1 16,0-20-16,22 21 0,-43 0 0,21 21 15,0-21-15,0 21 16,0 21-1,-21 0-15,22 0 0,-22 0 0,0 0 16,0 1-16,21 20 0,-21-21 16,0 0-16,0 0 0,21 1 0,0-1 15,0 21-15,0-21 0,1-21 0,-1 21 16,0 1-16,21-1 0,1 0 0,-1-21 16,0 21-16,22-21 0,-22 0 15,22 0-15,-22 0 0,21 0 0,-20 0 16,-1 0-16,22 0 0,-22-21 0,0 21 15,-21-21-15,22 0 0,-22-1 16,0 1-16,0 0 0,-21-21 16,0 21-16,0-22 0,0 1 0,0 0 15,0-1-15,0 1 0,0 21 16,-21-22-16,0 1 0,0 21 0,0 0 16,-1 0-16,1-1 0,0 22 0,0 0 15,0 0-15,-22 22 0,22-22 16,0 42-16,0-21 0,0 0 0,-22 22 15,22-22-15,0 21 0,0 0 16,21-20-16,0 20 0,-21-21 0,21 21 16,0-20-16,0-1 0,0 0 15,21 0-15,-21 0 0,21-21 0,0 21 0,0-21 16,22 0-16,-22 0 0,0 0 16,21 0-16,-20 0 0,-1 0 15,21 0-15,-21-21 0,0 0 0,1 21 16,-1-21-16,0 0 0,0 0 0,0-1 15,-21 1-15,21 0 0,-21 0 16,0 0-16,0 0 0,0-1 0,0 1 16,0 0-16,0 42 31,0 0-15,0 1-16,-21-1 0,21 0 0,-21 0 15,21 0-15,0 0 0,0 22 16,0-22-16,0 21 0,0 1 15,0-1-15,0 0 0,0 1 0,0-1 16,0 21-16,0-20 0,21 20 0,-21-20 16,21 20-16,-21 1 0,0-22 15,0 21-15,22 1 0,-22-1 0,21-20 16,-21 20-16,0 1 0,0-1 0,0 1 16,0-1-16,0 1 0,0-22 15,0 22-15,0-22 0,0 0 0,0 1 16,0-1-16,0 0 0,0-21 0,0 22 15,0-22-15,0 0 0,0 0 16,-21-21-16,-1 0 16,1 0-16,0 0 0,0 0 15,0-21-15,0 21 0,-1-21 16,1 0-16,0 0 0,0-22 0,0 22 16,0-21-16,21-1 0,0 1 15,-22 0-15,22-22 0,0 22 0,0-22 16,0-20-16,0 20 0,0 1 0,0-22 15,22 22-15,-1-22 0,-21 21 0,21 1 16,0-22-16,-21 22 0,21-1 16,-21 1-16,21 20 0,-21-20 15,22 21-15,-22-1 0,0 22 0,21-21 0,-21 21 16,0-1-16,21 1 16,-21 0-16,0 0 0,0 0 15,0 0-15,-21-1 0,0 1 16,-1 0-16</inkml:trace>
  <inkml:trace contextRef="#ctx0" brushRef="#br0" timeOffset="38303.69">6138 8636 0,'0'0'0,"-21"0"16,0-21-16,21 0 31,0 42 32,-21-21-63,-22 21 15,22-21-15</inkml:trace>
  <inkml:trace contextRef="#ctx0" brushRef="#br0" timeOffset="38563.6">4085 9059 0,'0'0'0,"0"22"16,21-22 0,0 0-16,1 0 15,-1-22-15,21 22 0,-21-21 16,22 21-16,-1-21 0,0 21 0,1 0 16,-1-21-16,0 21 0,22-21 15,-22 21-15,0 0 0,-20 0 0,20 0 16,-21 0-16,21-21 0,-20 21 15,-1 0-15,0 0 0,-21-22 16</inkml:trace>
  <inkml:trace contextRef="#ctx0" brushRef="#br0" timeOffset="40991.87">8572 8869 0,'0'0'0,"22"-21"0,-22 0 16,0-1-16,0 1 16,0 0-16,0 0 0,0 0 15,0 0-15,-22-1 0,1 22 16,0-21-16,0 21 0,0 0 16,0 0-16,-1 0 0,1 0 0,0 0 15,0 21-15,0 1 16,0 20-16,-1-21 0,1 21 0,21 1 15,0-1-15,0 0 0,-21 22 0,21-22 16,0 1-16,0-1 0,0 0 16,0 1-16,0-1 0,0 0 0,0-21 15,21 22-15,0-22 0,22 0 0,-22-21 16,21 21-16,-21-21 0,22 0 16,-1 0-16,0 0 0,1 0 0,20 0 15,-20-21-15,-1 21 0,0-21 0,1 0 16,20 0-16,-21-22 0,1 22 15,-1-21-15,-21 21 0,22-22 16,-1 1-16,-21-22 0,0 22 0,0-21 16,22 20-16,-43-20 0,21-1 0,0 22 15,-21 0-15,0-22 0,0 43 16,0-21-16,0 20 0,0-20 0,0 21 16,-21 21-1,0 21-15,21 0 16,-21 0-16,21 22 0,-22-22 0,1 21 15,21 1-15,0-1 0,0 21 16,0-20-16,0-1 0,0 22 0,0-22 16,0 0-16,0 1 0,0-1 0,21 0 15,-21 1-15,22-22 0,-1 0 16,0 0-16,0 0 0,0 0 16,0-21-16,22 0 0,-22 0 0,0 0 15,0 0-15,0 0 0,1 0 0,-1 0 16,0 0-16,0-21 0,0 0 15,0 0-15,1 0 0,-1 0 0,0-1 16,-21 1-16,21-21 0,0 21 0,0-22 16,1 1-16,20 21 0,-21-21 15,0-1-15,22 1 0,-22 0 16,0 20-16,21-20 0,-21 21 0,1 21 16,-1-21-16,0 21 0,0 0 15,0 0-15,0 0 0,-21 21 16,0 0-16,0 0 0,0 0 15,0 22-15,0-22 0,0 21 16,0-21-16,0 22 0,0-22 0,0 0 16,0 0-16,0 0 0,0 1 0,0-1 15,0 0-15,0-42 47,0 0-31,0-1-16,0 1 15,0 0-15,0 0 0,0 0 0,0-22 16,0 22-16,0 0 0,0-21 16,-21 21-16,21-1 0,0-20 0,-21 42 15,0-21-15,0 0 0,0 21 0,-1 0 16,1 0-16,-21 0 16,21 0-16,0 21 0,-1 0 0,1 0 15,0 22-15,0-22 0,0 21 0,0 0 16,-1 1-16,1-22 0,0 21 15,21 1-15,0-1 0,-21-21 0,21 0 16,0 22-16,0-22 0,0 0 16,0 0-16,0 0 0,21-21 15,0 21-15,0 1 0,1-22 16,20 0-16,-21 0 0,0 0 0,0 0 16,1 0-16,20 0 0,-21 0 15,0-22-15,0 1 0,22 0 0,-22 21 16,0-21-16,0 0 0,0 0 0,1-1 15,-22-20-15,21 21 0,-21-21 16,21 20-16,-21-20 0,0 0 0,0-1 16,21 22-16,-21-21 0,0 21 0,0 0 15,0-1-15,0 1 0,-21 21 32,21 21-17,-21 1-15,21-1 0,0 0 16,0 0-16,0 0 0,-21 0 0,21 1 15,0 20-15,0-21 0,0 0 0,0 0 16,0 1-16,0-1 0,21 0 16,0 0-16,-21 0 15,21-21-15,0 0 0,0 0 0,1 0 16,-1 0-16,0 0 16,0 0-16,0 0 0,0 0 0,1 0 15,-1 0-15,21-21 0,-21 0 0,0 0 16,1 21-16,-1-21 15,0-1-15,0 1 0,0 0 0,0-21 16,-21 21-16,22-1 0,-22-20 0,21 21 16,-21 0-16,0-22 0,0 22 15,21 0-15,-21 0 0,0 0 16,0 42 15,0 0-31,0 0 0,0 0 0,0 1 16,0-1-16,0 0 0,0 21 0,0-21 15,0 22-15,0-22 0,0 0 16,0 21-16,0-20 0,0-1 0,0 0 16,0 0-16,0 0 0,0 0 15,0 1 1,-21-22 0,0 0-1,-1 0-15,22-22 16,0 1-16,-21 0 0,21 0 15,-21 0-15,21 0 16,0-1-16,0 1 0,0 0 0,0 0 16,0 0-16,0 42 47,0 0-47,0 0 0,0 0 15,0 1-15,0-1 16,0 0-16,0 0 0,21-21 15,0 0-15,1 21 0,-1-21 0,0 0 16,0 0-16,21 0 16,-20 0-16,-1 0 0,21 0 0,0 0 15,-20 0-15,20 0 0,0 0 0,-21 0 16,22-21-16,-22 21 0,21-21 16,-21 0-16,22 0 0,-22-1 0,0 1 15,21 0-15,-20-21 0,-1 21 0,21-22 16,-21 22-16,0-21 15,1 21-15,-1-22 0,-21 22 0,0 0 16,0 0-16,0 0 0,0-1 16,-21 22-1,-1 0-15,1 0 0,0 22 0,21-1 16,-21-21-16,0 21 0,21 0 0,-21 0 16,21 22-16,0-22 0,0 0 15,0 0-15,0 0 0,0 22 0,0-22 16,0 0-16,0 0 0,0 0 0,21 0 15,0-21-15,-21 22 0,21-1 16,-21 0-16,21 0 0,0 0 16,-21 0-1,-21-21 17,0 0-17,0 0-15,0 0 0,0 0 16,-1 0-16,1 0 15,0 0-15,0 0 16,42 0 15,0 0-31,0-21 16,1 21-16</inkml:trace>
  <inkml:trace contextRef="#ctx0" brushRef="#br0" timeOffset="41243.28">12192 9292 0,'0'0'0,"-21"0"0,0 21 15,-1-21 17,22 22-32,-21-22 31,0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3T01:43:31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10985 6646 0,'0'0'0,"-21"0"16,21 22-16,-21-22 0,0 21 16,21 0-1,0 0-15,0 0 16,0 0 0,21 1-1,0-22-15,0 0 0,1 21 0,-1-21 16,0 0-16,0 21 0,21-21 0,-20 0 15,20 0-15,-21 0 0,21 0 16,1 0-16,-1 0 0,-21 0 0,22 0 16,-1-21-16,0 21 0,-21-21 0,22-1 15,-1 22-15,-21-21 0,22 0 0,-22 0 16,0 0-16,0-22 0,0 22 16,0-21-16,1 21 0,-1-22 15,-21 1-15,0 0 0,0-1 0,0 1 16,0 0-16,0-1 0,0 22 15,-21-21-15,-1 0 0,1 20 0,0-20 16,-21 21-16,-1 0 0,1 0 0,0-1 16,-1 1-16,1 21 0,-21-21 15,20 21-15,-20 0 0,20 0 0,-20 0 16,21 0-16,-22 21 0,22 0 0,-22-21 16,22 43-16,0-22 0,-1 0 15,1 21-15,0 1 0,20-22 0,1 42 16,0-20-16,0-1 0,21 0 0,0 22 15,0-22-15,0 1 16,0-1-16,0 0 0,21 1 0,0-22 16,0 21-16,1-21 0,20 0 0,0 1 15,-21-22-15,22 21 0,-1-21 16,0 0-16,1 0 0,20 0 0,-20 0 16,-1-21-16,0 21 0,22-22 0,-22 1 15,0 0-15,22-21 0,-22 21 16,1-22-16,-22 1 0,21 0 0,0-1 15,-20 1-15,-1 0 0,0-1 0,-21 1 16,0 0-16,0-1 0,0 1 16,-21 0-16,0-1 0,-22 22 0,22-21 15,-21 21-15,-1-1 0,1 1 16,0 0-16,-1 0 0,-20 21 16,21 0-16,-22 0 0,22 0 0,-22 0 15,22 21-15,-22-21 0,22 42 0,-21-20 16,20-1-16,1 21 0,0-21 15,-1 22-15,1-1 0,21 0 0,0 1 16,-1-1-16,22 0 0,0 22 0,0-22 16,0 0-16,22 1 0,-1-22 15,0 21-15,21 1 0,1-22 0,-22 21 16,21-21-16,0 0 0,1 1 0,-1-1 16</inkml:trace>
  <inkml:trace contextRef="#ctx0" brushRef="#br0" timeOffset="1062.65">10922 7387 0,'-21'0'16,"21"21"-16,0 1 0,0-1 15,0 0-15,0 0 0,21 0 16,0 0-16,21 1 0,-20-1 16,20 0-16,21 0 0,-20 0 15,-1-21-15,22 21 0,-1 1 0,-21-22 16,22 0-16,-1 21 0,22-21 0,-21 0 0,20 0 16,-20 0-16,20 0 0,1 0 15,-21-21-15,20-1 0,1 1 16,-22 21-16,1-21 0,-1 0 0,1 0 15,-22 0-15,22-1 0,-22 1 16,0-21-16,1 21 0,-1-22 0,-21 1 0,0 0 16,1-1-16,-1 1 0,-21 0 15,0-1-15,0 1 0,-21 0 0,-1-1 16,1 1-16,-21 0 0,0-1 16,-22 1-16,1 0 0,-1 21 0,-21-1 15,1 1-15,-1 0 0,-21 21 16,0 0-16,1 0 0,-22 0 0,21 21 15,0 0-15,-21 1 0,21-1 16</inkml:trace>
  <inkml:trace contextRef="#ctx0" brushRef="#br0" timeOffset="1110.61">10583 7260 0,'0'0'15</inkml:trace>
  <inkml:trace contextRef="#ctx0" brushRef="#br0" timeOffset="1167.58">11324 7832 0,'21'0'0,"0"21"0,1 0 0</inkml:trace>
  <inkml:trace contextRef="#ctx0" brushRef="#br0" timeOffset="1541.4">12404 7620 0,'0'0'0,"-64"-42"0</inkml:trace>
  <inkml:trace contextRef="#ctx0" brushRef="#br0" timeOffset="1870.71">12001 7408 0,'-21'0'16,"-21"0"-16,0 0 0,-1 0 0,-274 0 31,253 22-31,1-1 0,-22 0 16,22 21-16,-22 1 0,21-1 0,1 0 16,-1 1-16,1 20 15,21-21-15,-1 22 0,1-1 0,0 1 0,20-1 16,22-20-16,0 20 0,0-20 0,0 20 15,43-21-15,-1 1 0,0-1 16,22-21-16,21 22 0,-1-22 16,1 0-16,0 0 0,20-21 0,1 0 15,0 0-15,21 0 0,-21 0 0,21 0 16,-21-21-16,0 0 0,-1 0 0,1-1 16,0-20-16,-21 0 0,21-1 15,-22 1-15,1-21 0,-22 20 0,1-41 16,-22 20-16,1 1 0,-22-1 0,0-21 15,-21 22-15,0-1 0,-21 1 0,-22-1 16,-20 1-16,-1 21 16,-20-1-16,-1 1 0,0 21 0,-20 0 0,-22 21 15,0 0-15,0 0 0,-22 21 16,1 0-16,-21 0 0,-22 21 0</inkml:trace>
  <inkml:trace contextRef="#ctx0" brushRef="#br0" timeOffset="2883.76">11684 6435 0,'0'0'0,"0"42"0,0-21 0,-21 0 0,0 22 16,21-22-16,0 0 0,-22 0 0,22 0 16,0 1-16,22-22 31,-1 0-16,0-22-15,21 22 0,1-21 16,-1 0-16,0-21 0,22 21 0,20-22 16,1 22-16,0-21 0,21-1 0,-22 1 15,22 0-15,0-1 16,0 22-16,0-21 0,21 21 0,-43-22 16,22 22-16,-21 0 0,-1 0 0</inkml:trace>
  <inkml:trace contextRef="#ctx0" brushRef="#br0" timeOffset="3320.55">12806 7387 0,'-21'0'0,"42"0"0,-21-21 47,21 21-47,0-21 0,21 0 0,-20 0 15,41-1-15,-21 1 0,22-21 16,21 21-16,-22-22 0,22 22 0,-1-21 15,-20 21-15,21-22 0,-22 22 0,22 0 16,-22 0-16,1 0 0</inkml:trace>
  <inkml:trace contextRef="#ctx0" brushRef="#br0" timeOffset="3583.4">13081 7938 0,'-21'21'0,"42"-42"0</inkml:trace>
  <inkml:trace contextRef="#ctx0" brushRef="#br0" timeOffset="3671.35">13102 8001 0,'0'0'0,"21"0"16,0-21-16,1 21 0,20-21 16,0 0-16,1-1 0,-1 1 0,21 0 15,-20 0-15,-1 0 0,22 0 0,-22-1 16,0 1-16,1 0 0,-1 21 0,0-21 15</inkml:trace>
  <inkml:trace contextRef="#ctx0" brushRef="#br0" timeOffset="7243.69">8784 2201 0,'-21'0'0</inkml:trace>
  <inkml:trace contextRef="#ctx0" brushRef="#br0" timeOffset="7303.65">8805 2138 0,'0'-21'16,"0"0"-16,0-1 0,0 1 15</inkml:trace>
  <inkml:trace contextRef="#ctx0" brushRef="#br0" timeOffset="7482.55">8572 1969 0,'-63'42'16,"42"-21"-16,0 0 0,-1 22 16,1-22-16,0 21 0,0-21 0,0 22 15,0-1-15,21-21 0,0 21 16,0 1-16,-22-22 0,22 21 0,0-21 15,0 22-15,0-22 0,0 0 16,22-21-16,-22 21 0,21 0 0,0-21 16,0 0-16,0 0 0,0 0 0,1 0 15,-1-21-15,0 0 0,-21 0 16</inkml:trace>
  <inkml:trace contextRef="#ctx0" brushRef="#br0" timeOffset="7618.47">8890 2096 0,'0'-22'15,"0"1"-15,0 0 16,0 42 0,0 0-1,0 1-15,0-1 0,-42 21 0,20-21 16,22 22-16,-42-22 0</inkml:trace>
  <inkml:trace contextRef="#ctx0" brushRef="#br0" timeOffset="7718.41">8932 5334 0,'0'0'15,"0"-423"-15,0-22 0,21 64 0,1 43 16,-1 62-16,0 65 0,-21 63 16,21 21-16,0 21 0,0 21 0,-21 22 15,0 41-15</inkml:trace>
  <inkml:trace contextRef="#ctx0" brushRef="#br0" timeOffset="7826.35">9504 2328 0,'0'0'16</inkml:trace>
  <inkml:trace contextRef="#ctx0" brushRef="#br0" timeOffset="7878.32">9377 2307 0,'-21'0'0</inkml:trace>
  <inkml:trace contextRef="#ctx0" brushRef="#br0" timeOffset="7920.3">9419 5144 0</inkml:trace>
  <inkml:trace contextRef="#ctx0" brushRef="#br0" timeOffset="9326.54">8678 2159 0,'0'-21'16,"0"0"-1,0 0-15,0-1 16,0 1-16,-21 0 16,0 21-16,0-21 15,0 21-15,-1 0 0,1-21 0,0 21 16,0 0-16,-21 0 0,20 0 15,1 0-15,0 0 0,-21 0 0,21 21 16,-1-21-16,1 21 0,0 0 0,0 22 16,0-22-16,0 0 0,-1 21 15,1-21-15,0 22 0,21-22 16,0 21-16,-21 1 0,21-22 0,0 21 16,0-21-16,0 0 0,0 1 15,0 20-15,21-21 0,0 0 0,-21 0 16,21-21-16,1 0 15,-1 0-15,0 0 0,21 0 0,-21 0 16,1-21-16,-1 21 0,21-21 16,-21 0-16,22 0 0,-22 0 0,21-22 15,0 22-15,-20-21 0,20 21 0,-21-22 16,0 22-16,22-21 0,-22 21 16,0-22-16,0 22 0,-21 0 0,21 0 15,-21 0-15,0-1 0,21 1 16,-21 0-16,-21 42 31,0-21-31,21 21 16,-21 1-16,21-1 0,0 0 0,-21 21 15,21-21-15,-21 1 0,21-1 16,0 0-16,0 21 0,0-21 0,0 1 16,0-1-16,0 0 0,0 0 0,0 0 15,21 0-15,0 1 16,0-22-16,0 21 0,0-21 15,1 0-15,-1 0 0,0 0 16,0 0-16,0 0 0,0 0 16</inkml:trace>
  <inkml:trace contextRef="#ctx0" brushRef="#br0" timeOffset="9675.35">9292 2328 0,'21'0'62,"0"0"-62,-21-21 16,22 21-16,-22-21 0,21 21 15,-21-21-15,0 0 16,0 0 0,-21 21-16,-1 0 0,1 0 15,0 0 1,0 21-16,21 0 16,-21-21-16,21 21 0,0 0 31,21-21-31,0 0 15,0 0-15</inkml:trace>
  <inkml:trace contextRef="#ctx0" brushRef="#br0" timeOffset="10571.13">10160 2096 0,'-106'-22'31,"85"22"-31,0 0 16,0 0-16,-22 0 0,22 0 16,0 22-16,-21-1 0,20-21 0,1 21 15,-21 0-15,21 0 0,0 22 16,-1-22-16,1 0 0,0 21 0,0-21 15,21 22-15,0-22 0,0 21 0,0-21 16,0 1-16,0-1 0,0 0 16,21 0-16,0-21 0,22 0 0,-22 21 15,21-21-15,-21 0 0,22 0 16,-22 0-16,21-21 0,-21 0 0,22 21 16,-22-21-16,0 0 0,21-1 0,-21 1 15,1 0-15,-1-21 0,0 21 16,-21-1-16,21-20 0,-21 21 15,21-21-15,-21 20 0,0 1 0,0 0 16,0 0-16,-21 21 31,0 21-31,21 0 16,-21 0-16,0 1 0,21-1 0,0 0 16,-22 0-16,22 21 0,0-20 0,0-1 15,0 21-15,0-21 0,0 0 16,0 1-16,22-1 0,-1 0 15,0 0-15,0-21 0,21 21 0,1-21 16,-1 21-16,-21-21 0,22 0 0,20 0 16,-21 0-16,1 0 0,-1 0 15,0-21-15,1 0 0,-1 21 16,0-21-16,1 0 0,-22 0 0,21-1 16,-21 1-16,1 0 0,-22-21 0,0 21 15,0-1-15,0-20 0,0 21 16,0 0-16,0 0 0,-22-1 0,1 22 15,0-21-15,0 21 0,0 0 16,-22 0-16,22 0 0,-21 0 0,21 0 16,0 0-16,-22 21 0,22 1 0,0-1 15,0 0-15,-22 0 0,43 0 16,-21 0-16,21 1 0,-21 20 16,21-21-16,0 0 0,0 0 0,0 1 15,0-1-15,0 0 0,21 0 16,0-21-16,1 0 0,-1 21 0,0-21 15,0 0-15,0 0 0,22 0 16,-22-21-16,0 21 0,21-21 0,-21 0 16,22 0-16,-22-1 0,0 1 15,0-21-15,0 21 0,1-22 16,-1 22-16,0-21 0,0 0 0,0-1 16,-21 1-16,21 0 0,1-1 0,-1 1 15,-21 0-15,0 20 0,21-20 16,-21 21-16,0 0 0,0 0 0,0-1 15</inkml:trace>
  <inkml:trace contextRef="#ctx0" brushRef="#br0" timeOffset="11199.77">10943 2053 0,'0'0'0,"0"21"0,0 22 0,-21-22 16,21 21-16,0 1 0,0-22 0,0 21 16,0 0-16,0 1 0,0-22 15,0 21-15,21-21 0,0 22 0,22-22 16,-22 0-16,21 0 0,-21 0 15,22-21-15,-1 0 0,0 22 16,22-22-16,-22 0 0,0 0 0,1 0 0,-1-22 16,0 1-16,1 21 15,-1-21-15,-21 0 0,22-21 0,-22 20 16,0 1-16,0-21 0,0 21 0,-21-22 16,0 22-16,0 0 0,0-21 15,0 21-15,0-1 0,0 1 0,-21 21 16,0-21-16,0 21 0,0 0 15,-1 0-15,-20 0 0,21 0 0,0 21 16,0 0-16,-1-21 0,1 22 0,0-1 16,0 21-16,21-21 0,-21 0 15,21 22-15,-21-22 0,21 0 16,0 21-16,0-20 0,0-1 0,0 0 16,0 0-16,21 0 0,-21 0 15,21-21-15,0 0 0,0 22 0,0-22 16,1 0-16,-1 0 0,0 0 0,0-22 15,21 22-15,-20-21 0,-1 0 16,21 0-16,-21-21 0,0 20 0,1-20 16,-1 0-16,0-1 0,0 1 15,0 0-15,22-22 0,-22 22 0,0-22 16,-21 1-16,21 21 0,0-22 0,-21 1 16,21 20-16,-21 1 15,0 0-15,0 20 0,0 1 0,0 0 16,0 0-16,-21 42 15,0 0-15,0 22 16,0-22-16,0 21 0,21 22 0,-22-22 16,1 21-16,21-20 0,-21 20 15,21-20-15,-21 20 0,0-21 0,21 1 16,0-1-16,0 0 0,0 1 16,0-1-16,0 0 0,0-20 0,0-1 15,0 0-15,21 0 0,0-21 0,0 0 16,0 0-16,1 0 15,-1 0-15,21 0 0,-21 0 16,0-21-16,22 0 0,-1 0 0,-21-1 16</inkml:trace>
  <inkml:trace contextRef="#ctx0" brushRef="#br0" timeOffset="11527.58">12954 1588 0,'0'0'0,"0"-22"0,0 1 16,-21 21-1,0 0 1,-1 0-16,1 0 0,0 21 0,0 22 16,0-22-16,-22 42 0,22-20 15,0 20-15,0-20 0,0 20 0,0 1 16,-1-22-16,1 21 0,0-20 15,0 20-15,0-20 0,0-1 0,21 0 16,-22 1-16,22-22 0,0 21 0,0-21 16,0 0-16,0 1 0,0-1 15,22 0-15,-1 0 0,0-21 0,0 0 16,0 0-16,0 0 16,1 0-16,-1 0 0,0 0 15,0-21-15,0 0 0,22 0 0,-22-1 16</inkml:trace>
  <inkml:trace contextRef="#ctx0" brushRef="#br0" timeOffset="11907.37">13229 2053 0,'0'-21'0,"0"42"0,0-63 16,-21 42 0,0 21-16,0 0 15,21 0-15,-22 1 0,1-1 0,0 0 16,0 21-16,21-21 0,-21 1 0,0 20 15,21-21-15,0 0 0,0 0 16,0 22-16,0-22 0,0 0 16,0 0-16,21 0 0,0-21 15,0 0-15,0 0 0,0 0 16,22 0-16,-22 0 0,0 0 0,21-21 16,-20 21-16,-1-21 0,0 0 15,0-21-15,0 20 0,0 1 0,-21 0 16,0-21-16,0-1 0,0 22 0,0-21 15,0 21-15,0-22 0,-21 22 16,0 0-16,0 0 0,0 0 0,0 21 16,-1 0-16,1 0 0,-21 0 0,21 0 15,0 0-15,-1 21 16,1-21-16,0 21 0,0 0 0,21 0 16,0 1-16,21-22 15,0 0 1,22 0-16</inkml:trace>
  <inkml:trace contextRef="#ctx0" brushRef="#br0" timeOffset="12542.53">13779 1630 0,'0'0'0,"-21"0"0,0 0 16,0 0-16,21 21 15,-21 0-15,21 0 0,0 22 16,-21-22-16,-1 21 0,22 1 0,-21 20 16,21-21-16,-21 1 0,21-1 15,0 0-15,-21-20 0,21 20 0,-21-21 16,21 21-16,0-20 0,-21 20 0,21-21 16,0 0-16,0 0 0,0 1 15,0-44 16,0 1-15,0 0-16,21 21 0,-21-21 0,21 0 16,0 0-16,-21-1 0,21 1 15,0 21-15,1-21 0,-1 0 16,0 0-16,0 21 0,21-21 0,-20 21 16,-1 0-16,0 0 0,0 0 15,0 0-15,0 21 0,-21 0 0,0 0 16,0 0-16,0 0 15,0 1-15,-21-22 0,0 21 0,0 0 16,0 0-16,0 0 0,-22-21 0,22 21 16,-21 1-16,21-22 0,-1 21 15,1-21-15,0 0 0,0 0 16,42 0 15,0 0-15,0 0-16,1-21 15,-1 21-15,0 0 0,0-22 0,21 22 16,-20 0-16,-1 0 0,21-21 0,0 21 16,-20 0-16,20-21 0,0 21 15,-21-21-15,22 21 0,-22-21 16,21 0-16,-21 21 0,1-22 0,-1 1 16,0 21-16,0-21 0,-21 0 0,0 0 15,0 0 1</inkml:trace>
  <inkml:trace contextRef="#ctx0" brushRef="#br0" timeOffset="12755.42">14055 2582 0,'-64'127'32,"43"-105"-32,21-1 0,0 0 15,-21 0-15,21 0 0,-21 0 16,21 1-16,0-1 0,0 0 15,0-42 32,0 0-47,0-1 0,0 1 16,0 0-16,0-21 0,21 21 16,-21-22-16,21 1 0</inkml:trace>
  <inkml:trace contextRef="#ctx0" brushRef="#br0" timeOffset="12934.27">14224 1947 0,'0'-21'16,"0"42"-16,0-63 0,0 21 0,0 0 15,0 42 32,0 0-47,0 0 16,0 0-16,0 1 15</inkml:trace>
  <inkml:trace contextRef="#ctx0" brushRef="#br0" timeOffset="13331.04">14436 2096 0,'21'0'16,"0"0"-16,0 0 16,0 0-16,0 0 0,1 0 15,-1 0-15,0-22 0,0 22 16,-21-21-16,0 0 0,21 21 16,-21-21-16,0 0 0,0 0 15,-21 21 1,0 0-1,0 0-15,21 21 0,-21 0 0,-1 0 16,1 0-16,21 0 0,-21 1 16,21-1-16,-21 0 15,21 0-15,0 0 0,0 0 0,0 1 16,0-1-16,21-21 16,0 21-16,0-21 0,1 0 15,-1 0-15,0 0 0,0 0 16,0 0-16,0 0 0,1 0 0,-1 0 15,0-21-15,0 21 0,0-21 16,0-1-16,1 22 0,-1-21 0,0 0 16,0 0-16</inkml:trace>
  <inkml:trace contextRef="#ctx0" brushRef="#br0" timeOffset="13810.76">15007 1926 0,'0'0'0,"-42"0"31,21 21-31,-1 1 0,1-1 15,0 0-15,0-21 0,21 21 0,0 0 16,-21 0-16,21 1 0,-21-1 16,21 0-16,0 0 0,0 0 15,0 0-15,21-21 16,0 0-16,0 0 16,0 0-16,0 0 0,1 0 0,-1 0 15,21 0-15,-21 0 0,0 0 16,22-21-16,-22 21 0,21-21 15,-21 0-15,1 0 0,20 0 0,-21-22 16,0 22-16,0-21 0,-21-1 16,22 1-16,-1 0 0,0-1 0,-21 1 15,0 0-15,0 21 0,21-22 0,-21 22 16,0 0-16,0 0 0,0 0 16,0-1-16,0 44 31,-21-1-31,21 0 0,-21 0 0,21 0 15,-21 0-15,21 22 0,-22-1 0,1-21 16,21 22-16,0-1 0,-21-21 16,21 21-16,-21 1 0,21-22 0,0 0 15,0 21-15,0-20 0,0-1 16,0 0-16,0 0 16,0 0-16,21-21 15,0 0-15,0 0 16,1 0-16,-1 0 0,0 0 15,-21-21-15,21 0 0,0 0 16</inkml:trace>
  <inkml:trace contextRef="#ctx0" brushRef="#br0" timeOffset="14058.62">15240 1947 0,'0'0'0,"-21"0"0,42 0 47,0 0-32,0 0-15,0 0 0,1 0 16,-1 0-16,0 0 0,0 0 16,0 0-16,0 0 15,1-21-15,-1 21 16,0 0-16,0-21 0,0 21 15,0-21-15,1 21 0</inkml:trace>
  <inkml:trace contextRef="#ctx0" brushRef="#br0" timeOffset="14364.45">15706 1503 0,'0'0'16,"21"0"0,0 0-1,0 21-15,-21 0 16,21 0-16,-21 1 0,21 20 0,-21-21 16,0 0-16,0 22 0,0-1 15,0 0-15,0-21 0,0 22 0,0-1 16,-21-21-16,0 22 0,21-22 0,-42 21 15,21-21-15,-1 0 0,1 22 16,0-22-16,-21 0 0,21 0 0,-22-21 16,22 21-16,0 1 0,-21-22 0,20 21 15,-20-21-15,21 21 0,-21-21 16,20 0-16</inkml:trace>
  <inkml:trace contextRef="#ctx0" brushRef="#br0" timeOffset="14950.66">14118 2328 0,'0'0'0,"21"-21"15,0 0-15,-21 0 16,0 0-16,22 21 0,-22-21 16,21-1-16,-21 44 46,0-1-46,0 0 0,0 21 16,-21-21-16,21 22 0,-22-1 0,22 0 16,0 1-16,0-1 0,-21 0 15,21 1-15,-21-1 0,21-21 16,0 22-16,-21-22 0,21 21 0,0-21 16,0 0-16,0 1 0,0-1 15,0 0 1,-21-21-16,0 0 15,21-21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3T01:43:58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677 0,'0'-21'15,"0"0"1,0 0 0,0 42 31,0 0-47,0 0 0,-21 22 15,21-22-15,0 21 0,0 1 16,0 20-16,0-21 0,0 1 15,-21 20-15,21 1 0,0-22 0,0 0 16,0 22-16,-21-22 0,21 1 16,0-1-16,-21-21 0,21 21 0,0-20 15,0-1-15,0 0 0,0 0 16,0 0-16,0-42 31,0 0-31,0 0 16,21 21-16,-21-21 15,21-22-15,-21 22 0,21 0 0,-21-21 16,21 20-16,1-20 0,-1 0 16,0 21-16,0-22 0,0 22 15,0-21-15,1 21 0,-1-1 0,0 1 16,0 0-16,0 0 0,0 21 16,1 0-16,-1 0 0,0 0 0,0 0 15,0 0-15,-21 21 16,21 0-16,-21 0 0,0 22 15,0-22-15,0 21 0,0-21 0,0 22 16,0-1-16,0-21 0,0 22 16,0-22-16,0 21 0,0-21 15,22 0-15,-1 1 0,-21-1 16,21 0-16,0 0 0,0 0 0,0 0 16,1-21-16,-1 0 15,0 0-15,0 0 0,0 0 0,0-21 16,1 0-16,-1 0 15,0 0-15,-21 0 0,21-1 0,0-20 16,-21 21-16,0-21 0,21-1 16,-21 1-16,22 0 0,-22-1 15,21-20-15,-21 20 0,0-20 0,0 21 16,0-1-16,0 1 0,0 0 16,0-1-16,0 1 0,0 21 15,0 0-15,-21-1 0,21 1 0,-22 0 16,1 21-1,0 0 1,21 21 0,0 0-16,0 1 15,0-1-15,0 0 0,0 0 16,21 0-16,-21 0 16,0 1-16,0-1 0,21 0 0</inkml:trace>
  <inkml:trace contextRef="#ctx0" brushRef="#br0" timeOffset="544.7">3133 1185 0,'0'-21'15,"0"0"-15,0 0 16,0 0-16,0 0 16,0-1-16,21 22 15,0 0 1,0 0-16,0 0 16,0 0-16,1 22 15,-1-1-15,-21 0 0,21 0 16,-21 0-16,0 0 0,0 22 0,0-22 15,21 0-15,-21 0 0,0 22 16,0-22-16,0 0 0,0 0 0,0 0 16,-21 0-16,21 1 0,0-1 15,-21 0-15,0-21 0,-1 21 16,1-21 15,21-21-31,0 0 0,0 0 16,0-1-16,0 1 0,0 0 15,21-21-15,-21 21 0,22-1 16,-22-20-16,21 21 0,0 0 0,-21-22 16,21 22-16,0 0 0,0 0 15,-21 0-15,22 0 0,-1 21 0,0 0 16,-21-22-16,21 22 16,0 0-16,0 22 15,1-22 1,-22 21-16,21-21 15</inkml:trace>
  <inkml:trace contextRef="#ctx0" brushRef="#br0" timeOffset="1195.98">4233 1228 0,'21'0'15,"-42"0"-15,64 0 0,-43-21 0,21 21 16,-21-22-16,21 1 0,-21 0 16,0 0-16,0 0 15,0 0-15,0-1 0,0 1 0,0 0 16,-21 0-16,21 0 15,-21 0-15,-1 21 0,1-22 0,0 22 16,0 0-16,0 0 0,0 0 16,-1 0-16,1 0 0,0 0 15,0 22-15,0-1 0,0 0 16,21 0-16,-22 0 0,1 22 0,0-22 16,0 21-16,0 0 0,21-20 15,-21 20-15,-1-21 0,22 21 0,-21-20 16,21-1-16,0 0 0,0 0 15,0 0-15,0 0 0,0 1 16,21-22-16,1 0 16,-1 0-16,0 0 0,0 0 0,21-22 15,-20 22-15,-1-21 0,0 0 16,21 21-16,-21-21 0,1 0 0,-1 0 16,0-1-16,0 1 0,-21 0 15,21 0-15,-21 0 0,21-22 0,-21 22 16,0 0-16,0 0 15,0 0-15,0 0 0,0 42 32,0 0-17,0 0-15,-21 0 16,21 22-16,0-22 0,0 0 0,0 0 16,0 0-16,0 0 0,0 1 15,0-1-15,0 0 0,21-21 16,1 0-16,-1 0 15,0 0-15,0 0 16,0 0-16,0 0 16,1-21-16</inkml:trace>
  <inkml:trace contextRef="#ctx0" brushRef="#br0" timeOffset="1595.76">4657 1080 0,'0'0'15,"0"-22"-15,0 1 0,0 42 63,0 1-63,0-1 16,0 0-16,0 0 15,0 21-15,0-20 0,-22-1 0,22 21 16,-21-21-16,21 22 0,0-22 15,-21 21-15,0 0 0,21 1 0,0-1 16,-21 22-16,21-22 0,-21 21 0,21-20 16,-22 20-16,22-20 0,0 20 15,0-21-15,0 1 0,0-22 0,-21 21 16,21 1-16,0-22 0,0 0 16,0 0-16,0 0 0,0 0 15,0-42 32,0 0-47,0 0 16,21 0-16,-21 0 0,0-1 0,0 1 15,0-21-15,0 21 0,0-22 16</inkml:trace>
  <inkml:trace contextRef="#ctx0" brushRef="#br0" timeOffset="1928.56">4572 1228 0,'0'0'0,"0"-64"31,21 43-31,0 21 0,0-21 16,22 0-16,-22 0 0,21 21 15,-21-22-15,22 22 0,-22 0 0,21-21 16,-21 21-16,22 0 0,-22 0 15,0 21-15,-21 1 0,0-1 16,0 0-16,0 0 0,0 21 16,0-20-16,-21-1 0,0 0 0,0 21 15,-22-21-15,22 1 16,-21-1-16,21 0 0,-1 0 0,-20 0 16,21-21-16,0 21 0,0 1 15,42-22 16,0-22-15</inkml:trace>
  <inkml:trace contextRef="#ctx0" brushRef="#br0" timeOffset="2283.36">5313 995 0,'0'0'0,"-21"0"31,21 21-15,-22-21-16,22 21 16,0 0-16,0 1 0,-21 20 0,21-21 15,0 21-15,0 1 0,0-22 16,0 21-16,0 1 0,-21-1 0,21 0 15,0 1-15,0-1 0,0 0 16,-21 22-16,21-22 0,-21 0 16,21 1-16,0-1 0,-21 0 0,21 1 15,-22-1-15,1-21 0,21 22 16,0-22-16,-21 0 0,21 0 0,-21 0 16,21 0-16,0-42 31,0 0-31,0 0 0,21 0 15</inkml:trace>
  <inkml:trace contextRef="#ctx0" brushRef="#br0" timeOffset="2664.14">5249 1228 0,'0'-21'0,"0"-43"31,0 43-31,21 21 0,1-21 0,-1 0 16,0 21-16,0-22 0,0 22 15,22 0-15,-22-21 0,21 21 0,-21 0 16,0 0-16,22 0 0,-22 0 16,0 0-16,0 21 0,0 1 0,-21-1 15,0 0-15,0 0 16,0 0-16,0 22 0,0-22 15,-21 0-15,-21 0 0,21 0 16,0 0-16,-22-21 0,22 22 0,-21-1 16,21 0-16,-1-21 0,1 21 15,0-21-15,0 0 0,0 21 0,42-21 78,0-21-78</inkml:trace>
  <inkml:trace contextRef="#ctx0" brushRef="#br0" timeOffset="3055.91">5821 1249 0,'0'0'0,"21"0"0,0 0 0,-21-21 0,21 21 16,-21-21-16,21 21 0,1-22 16,-1 22-16,0-21 0,0 21 0,-21-21 15,21 0-15,0 0 16,1 0-16,-22-1 0,0 1 0,0 0 16,0 0-16,0 0 15,-22 21 16,1 0-31,0 0 0,0 21 0,0 0 16,0 0-16,21 0 0,-22 1 0,22 20 16,-21-21-16,21 0 0,0 22 15,0-22-15,0 21 0,0-21 0,0 0 16,0 1-16,0-1 0,0 0 16,0 0-16,21 0 0,1-21 15,-1 0-15,0 0 16,0 0-16,0 0 15,0 0-15,1-21 0,-1 21 16,0-21-16</inkml:trace>
  <inkml:trace contextRef="#ctx0" brushRef="#br0" timeOffset="3512.65">6202 1058 0,'0'0'0,"0"-21"0,0 0 15,21 21 1,0 0-16,0-21 0,0 0 16,1 21-1,20 0-15,-21 0 0,0 0 0,0 0 16,1 0-16,-1 0 0,0 21 16,0-21-16,0 21 0,0 0 0,-21 0 15,0 1-15,22 20 0,-22-21 16,21 0-16,-21 0 0,0 1 0,0-1 15,0 21-15,0-21 0,-21 0 16,-1 1-16,1-1 16,0 0-16,0-21 0,0 0 31,21-21-15,0 0-16,0-1 15,21 1-15,0-21 0,0 21 16,0 0-16,1-22 0,-1 22 0,0-21 15,0 21-15,0-22 0,0 22 16,1-21-16,20 21 0,-21-1 0,0 1 16,0 0-16,1 21 0,-1 0 15,-21-21-15,21 21 0,-21 21 32,0 0-17</inkml:trace>
  <inkml:trace contextRef="#ctx0" brushRef="#br0" timeOffset="8287.52">8594 847 0,'0'0'0,"21"0"0,-21-21 0,21 21 15,-21-22-15,0 1 16,-21 21 0,0-21-16,21 0 0,-22 21 0,1 0 15,0 0-15,0 0 0,0 0 0,0 0 16,-1 0-16,1 0 16,0 0-16,0 21 0,-21 0 0,20 0 15,1 1-15,0 20 0,0 0 16,-21 1-16,20-1 0,1 21 0,21-20 15,-21-1-15,21 0 16,0 1-16,0-1 0,0 0 0,0 1 16,0-22-16,21 0 0,0 0 15,1 0-15,20 1 0,-21-1 0,0-21 16,22 0-16,-22 0 0,21 0 16,0 0-16,-20 0 0,20 0 0,-21 0 15,21 0-15,-20 0 0,20-21 0,-21-1 16,0 1-16,0 0 0,22 0 15,-22-21-15</inkml:trace>
  <inkml:trace contextRef="#ctx0" brushRef="#br0" timeOffset="8596.53">9123 423 0,'0'0'15,"-21"0"1,-1 0-16,22 22 0,0 20 16,0-21-16,-21 21 0,21-20 15,0 20-15,0 0 0,-21 22 0,21-22 16,0 0-16,0 22 0,0-22 16,0 22-16,-21-22 0,21 0 0,0 1 15,-21-1-15,21 0 16,0-20-16,0 20 0,0-21 0,0 0 15,0 0-15,0 1 0,0-1 16,0 0-16,21-21 31,0-21-31,0 21 0,-21-21 16</inkml:trace>
  <inkml:trace contextRef="#ctx0" brushRef="#br0" timeOffset="9212.51">9715 1080 0,'0'0'0,"22"-22"0,-1 22 0,0-21 16,0 21-16,0-21 0,-21 0 15,21 0-15,-21 0 0,0-1 16,0 1-16,0 0 15,0 0-15,0 0 0,-21 0 0,21-1 16,-21 1-16,0 21 0,0-21 16,-22 21-16,22 0 0,0 0 0,-21 0 15,21 0-15,-22 0 0,1 0 16,21 0-16,-22 21 0,22 22 0,-21-22 16,21 21-16,-22-21 0,22 22 15,0-1-15,0 0 0,21 1 16,0-1-16,-21-21 0,21 21 0,0 1 15,0-22-15,0 0 0,0 0 16,0 22-16,21-43 0,-21 21 0,21 0 16,0-21-16,0 0 0,-21 21 15,22-21-15,-1 0 0,0 0 0,0 0 16,21 0-16,-20-21 0,-1 0 0,0 21 16,0-21-16,21-1 0,-20 1 15,-1-21-15,0 21 0,0-22 16,0 22-16,0-21 0,-21 21 15,22-22-15,-22 22 0,21-21 0,-21 21 16,0 0-16,0-1 16,0 44 15,0-1-31,-21 0 0,21 21 0,-22-21 16,22 1-16,-21-1 0,21 21 15,0-21-15,0 0 0,0 1 0,0-1 16,0 0-16,0 0 0,0 0 15,0 0 1,21-21 0,1 0-16,-1 0 15,0-21-15,21 21 0</inkml:trace>
  <inkml:trace contextRef="#ctx0" brushRef="#br0" timeOffset="9707.23">10477 889 0,'0'0'16,"0"-21"-16,43-64 15,-43 64 1,-21 21-16,-1 0 16,1 0-16,-21 0 0,21 21 15,0-21-15,-1 21 0,-20 1 0,21-1 16,0-21-16,0 21 0,-1 0 15,22 0-15,0 0 0,0 1 0,-21-22 16,21 21-16,0 0 0,0 0 16,0 0-16,21-21 0,1 21 15,-1-21-15,-21 22 0,21-22 0,0 21 16,0-21-16,0 21 0,1-21 16,-1 21-16,0 0 0,0-21 15,0 21-15,-21 1 16,21-1-16,-21 0 15,0 0-15,0 0 16,-21-21-16,0 21 0,0-21 16,0 0-16,-22 22 0,22-22 0,-21 0 15,21 0-15,0 0 0,-1 0 16,-20 0-16,21 0 0,0 0 0,0 0 16,-1 0-16,1 0 15,21-22-15,0 1 16,0 0-1,21 21-15,1 0 16,-1-21-16,0 21 0,0 0 16,0 0-16,0-21 0,1 21 15,20 0-15</inkml:trace>
  <inkml:trace contextRef="#ctx0" brushRef="#br0" timeOffset="10179.95">11091 1037 0,'0'0'0,"21"0"0,-21-21 0,22 0 0,-22 0 15,21 0-15,-21-1 16,0 1-16,0 0 0,0 0 16,-21 21-16,-1-21 0,1 21 0,0 0 15,0 0-15,0 0 0,0 0 16,-22 0-16,1 0 0,21 21 0,-22 0 15,22 0-15,-21 0 0,21 1 16,0-1-16,-1 0 0,1 0 0,21 0 16,0 0-16,0 1 0,0-1 15,0 0-15,21 0 0,1-21 16,-1 21-16,0-21 0,0 0 16,0 21-16,22-21 0,-22 0 0,21 0 15,-21 22-15,22-22 0,-22 21 16,0-21-16,0 0 0,0 21 15,0-21-15,-21 21 0,0 0 16,-21 0 0,0-21-16,0 22 0,-21-22 0,-1 21 15,1-21-15,0 21 0,-1-21 16,1 0-16,0 21 0,-1-21 0,1 0 16,21 0-16,-22 0 0,22 21 0,0-21 15,0 0-15,0 0 0,0 0 31,21-21-31,0 0 0,0 0 16</inkml:trace>
  <inkml:trace contextRef="#ctx0" brushRef="#br0" timeOffset="10651.69">12192 1080 0,'0'0'0,"0"-22"0,0 1 0,21 0 16,0 21-16,-21-21 0,0 42 31,0 0-16,0 0-15,0 1 0,0-1 16,0 21-16,-21-21 0,21 22 0,0-22 16,-21 0-16,21 0 0,-21 21 15,21-20-15,-21-1 0,21 0 0,0 0 16,-22 0-16,22-42 47</inkml:trace>
  <inkml:trace contextRef="#ctx0" brushRef="#br0" timeOffset="11035.47">12192 741 0,'0'0'0,"0"21"0,0 0 0,0 0 16,0 1-16,0-1 15,21-21-15,0 0 0,0 21 16,1-21-16,-1 0 16,0 0-16,0 0 0,0 0 15,0 0-15,-21-21 0,0 0 16,0-1-16,0 1 15,0 0-15,-21 21 16,0-21-16,-21 21 0,21-21 16,-1 21-16,1 0 0,0 0 15,0 0-15,-21 0 0,20 21 0,1 0 16,21 0-16,0 0 0,-21 1 16,21-1-16,0 21 0,0-21 0,0 0 15,0 1-15,0-1 0,0 21 16,21-42-16,-21 21 0,21 0 15,1 1-15</inkml:trace>
  <inkml:trace contextRef="#ctx0" brushRef="#br0" timeOffset="11527.19">12594 1122 0,'0'21'15,"-21"0"-15,0-21 16,21 21-16,-21 1 0,21-1 16,0 0-16,-22 0 15,22 0-15,0 0 0,0 1 16,-21-1-16,21 0 16,0 0-16,0 0 15,0-42 32,0 0-47,0 0 16,0 0-16,0-1 0,21 1 15,1 0-15,-22 0 0,21 0 16,0-22-16,0 22 0,0-21 16,0 21-16,22 0 0,-22-1 0,21 1 15,-21 0-15,22 0 0,-1 21 16,-21 0-16,22 0 0,-22 0 0,0 0 15,0 21-15,0 0 0,0 0 16,-21 1-16,22-1 0,-22 0 0,0 0 16,0 21-16,0-20 0,0-1 15,0 0-15,-22 0 0,1 0 0,21 0 16,-21 1-16,21-1 0,-21-21 16,21 21-16</inkml:trace>
  <inkml:trace contextRef="#ctx0" brushRef="#br0" timeOffset="12156.25">13928 1355 0,'21'-21'15,"0"-1"1,0 1-16,-21 0 0,21 21 15,0-21-15,1 0 0,-1-22 0,0 22 16,0 0-16,0-21 0,0 21 16,1-1-16,-1 1 0,0 0 0,-21 0 15,21 0-15,-21 0 0,21 21 0,-21 21 32,0 0-17,-21 0-15,0 21 0,21-20 16,-21 20-16,0 0 0,-1-21 0,22 22 15,-21-1-15,0 0 0,0 1 0,21-1 16,0 0-16,-21 1 0,0 20 16,21-20-16,0-1 0,0 21 0,-22-20 15,22-1-15,0 22 0,0-22 16,0 0-16,-21 1 0,21-1 0,0-21 16,0 21-16,0-20 0,0-1 0,0 0 15,0 0-15,0 0 0,0 0 16,-21 1-16,0-22 0,21 21 15,-21-21-15,0 0 0,-1 0 0,1 0 16,0 0-16,0 0 0,0 0 0,0 0 16,-22 0-16,22-21 0,0-1 15,0 1-15,0 0 0,-1 0 0,22 0 16,-21 0-16,21-1 0,-21 1 16,21 0-16,-21-21 0,21 21 0,0-1 15,0-20-15,0 21 0,0-21 0,0 20 16,0-20-16,0 21 0</inkml:trace>
  <inkml:trace contextRef="#ctx0" brushRef="#br0" timeOffset="12408.91">14139 804 0,'0'0'0,"0"-42"16,21 42 46,-21 21-62,22-21 0,-1 21 16,-21 1-16,21-22 0,0 21 15</inkml:trace>
  <inkml:trace contextRef="#ctx0" brushRef="#br0" timeOffset="12959.62">14753 1143 0,'0'0'0,"0"-21"15,21 21-15,-21-21 16,0 0-16,0-1 0,0 1 16,0 0-16,0 0 0,-21 21 15,0-21-15,0 21 0,0 0 16,-1 0-16,1 0 0,0 0 16,0 0-16,0 21 0,-22 0 0,22 0 15,0 0-15,0 22 0,0-22 16,0 21-16,-1-21 0,1 22 0,0-22 15,21 0-15,-21 21 0,21-20 0,0-1 16,0 0-16,0 0 16,0 0-16,21 0 0,0-21 0,0 0 15,1 0-15,-1 0 16,0 0-16,0 0 0,0 0 0,0 0 16,1-21-16,-1 21 0,21-21 0,-21 0 15,0 21-15,1-21 0,-1 0 16,0-1-16,-21 1 0,21 0 0,0-21 15,-21 21-15,21-1 0,-21 1 16,0 0-16,0 0 0,0 0 16,0 42 15,0 0-31,0 0 0,0 0 16,0 1-16,0-1 0,0 0 15,0 0-15,0 0 0,0 0 0,0 1 16,22-1-16,-1-21 15,0 0-15,-21 21 0,21-21 0,0 0 16,0 0-16,1 0 0,-1 0 16,0 0-16,0 0 0,0-21 15,0 0-15</inkml:trace>
  <inkml:trace contextRef="#ctx0" brushRef="#br0" timeOffset="13216.04">15240 974 0,'0'0'0,"21"-21"16,0 42 0,-21 0-16,0 0 0,0 0 15,0 0-15,0 22 0,0-22 16,0 0-16,0 21 0,0-20 0,21-1 16,-21 21-16,0-21 0,0 0 15,0 1-15,22-1 0,-22 0 0,21-21 16,-21 21-16,0 0 15,21-21 1,0 0-16,-21-21 16,0 0-1,21 0-15,0 0 0</inkml:trace>
  <inkml:trace contextRef="#ctx0" brushRef="#br0" timeOffset="13440.91">15663 910 0,'0'0'0,"0"21"32,0 1-32,-21-1 0,0 21 15,0-21-15,0 0 0,-1 22 16,1-22-16,0 21 0,0-21 16,0 1-16,0-1 0,-22 0 0,22 0 15,0 0-15,21 0 0,-21 1 16,0-1-16,21 0 15,21-21 1,0 0-16</inkml:trace>
  <inkml:trace contextRef="#ctx0" brushRef="#br0" timeOffset="14011.92">16319 889 0,'0'0'0,"0"-21"0,-21 0 16,0 21-16,0 0 0,0 0 15,0 0-15,-1 0 0,-20 21 16,21-21-16,-21 21 0,-1 21 0,22-20 15,0 20-15,-21-21 0,20 21 16,1 1-16,-21-22 0,42 21 16,-21-21-16,0 22 0,21-22 0,-22 21 15,22-21-15,0 1 0,0-1 16,0 0-16,22 0 0,-1-21 16,0 0-16,0 0 0,0 21 15,0-21-15,1 0 0,-1 0 0,0 0 16,0 0-16,0-21 0,22 21 0,-22-21 15,0 0-15,0 0 0,0-1 16,0 1-16,1 0 0,-1-21 0,0 21 16,0-22-16,0 22 0,-21-21 15,0-1-15,21 22 0,-21 0 16,0 0-16,0 0 0,0 0 0,-21 21 31,0 21-31,0 0 0,21 0 0,-21 21 16,0-20-16,21 20 0,0 0 15,0-21-15,0 22 0,0-22 0,0 0 16,0 21-16,0-20 0,0-1 16,21 0-16,0 0 0,0 0 0,0 0 15,0 1-15,1-22 0,20 0 0,-21 21 16,0-21-16,0 0 0,1 0 16,-1 0-16,0 0 0,0-21 0,0-1 15,-21 1-15</inkml:trace>
  <inkml:trace contextRef="#ctx0" brushRef="#br0" timeOffset="15067.76">2265 2011 0,'0'0'0,"-21"-21"0,-85 0 16,85 21 0,-1-22-16,1 22 0,0 0 15,0 0-15,21-21 0,-21 21 16,0 0-16,42 0 47,0 0-47,0 0 0,21-21 0,1 21 15,-1 0-15,22 0 16,-1 0-16,22 0 0,-22 0 0,22 0 0,21 0 16,-22 0-16,22-21 0,0 21 15,0 0-15,21 0 0,0-21 16,0 21-16,0 0 0,21 0 0,0-21 15,0 21-15,1 0 0,-1 0 16,21-22-16,-21 22 0,0 0 0,1 0 16,-1 0-16,-21 0 0,0-21 15,0 21-15,-21 0 0,-1 0 0,1 0 16,-21 0-16,-22 0 0,1 0 0,-22 0 16,1 0-16,-1 0 0,-21 0 15,0 0-15,0 0 0,1 0 0,-1 0 31</inkml:trace>
  <inkml:trace contextRef="#ctx0" brushRef="#br0" timeOffset="15911.33">8445 1884 0,'0'0'0,"-21"-21"0,0 21 15,-21 0 1,42-21-1,21 21 17,0 0-32,0 0 0,22 0 0,-22 0 15,21 0-15,-21 0 0,22 0 0,20 0 16,-21 0-16,22 0 0,-1 0 16,22 0-16,-21-22 0,20 22 0,1 0 15,21 0-15,-22 0 0,22 0 16,0 0-16,21 0 0,0 0 0,0 0 15,21 0-15,-21 0 0,0 0 0,21 0 16,1 0-16,-1 0 0,21 0 16,-21 0-16,0 0 0,1 0 15,20 0-15,0 0 0,1 0 0,-22 0 16,21 0-16,0 0 0,1 0 16,-1 0-16,0 22 0,1-22 0,20 0 15,-20 0-15,-1 0 0,0 0 16,1 21-16,-1-21 0,0 0 0,1 0 15,-22 0-15,0 0 0,21 0 0,-42 21 16,21-21-16,-21 0 0,0 0 16,-21 0-16,-21 0 0,0 0 0,-1 0 15,-20 0-15,-22 0 0,0 0 16,1 0-16,-22 0 0,0 0 16,0 0-16,0 0 0,-42 0 46</inkml:trace>
  <inkml:trace contextRef="#ctx0" brushRef="#br0" timeOffset="16068.24">15938 1884 0,'-21'0'0,"21"21"78,-21-21-62,0 21-16</inkml:trace>
  <inkml:trace contextRef="#ctx0" brushRef="#br0" timeOffset="29259.36">1693 2625 0,'0'-21'15,"21"21"-15,1-22 0,-22 1 16,21 0 0,0 0-16,-21 0 15,0 0 1,21 21-16,-21-22 15,21 22 1,-21 22 15,0-1-31,21 0 0,-21 21 16,22 1-16,-22-22 0,0 21 0,0 0 16,21 1-16,-21-1 0,0 0 15,0 1-15,0-1 0,0 0 0,0 1 16,0-1-16,0 0 0,0-20 15,0 20-15,0-21 0,0 21 16,0-20-16,0-1 0,0 0 16,0 0-16,0 0 0,0 0 0,0-42 47,0 0-32,0 0-15,0-21 0,0 20 16,0 1-16,0-21 0,0 0 0,0 20 15,0-20-15,21 0 0,0 21 16,-21-22-16,21 1 0,-21 21 0,21-22 16,1 22-16,-1 0 0,0 0 15,-21 0-15,21 0 0,0 21 16,0 0-16,1 0 0,-1 0 16,0 0-16,0 0 0,0 42 15,0-21-15,1 0 0,-1 0 16,0 22-16,-21-22 0,21 21 0,-21-21 15,21 22-15,-21-22 0,21 21 16,-21-21-16,0 22 0,0-22 0,0 0 16,0 0-16,0 0 0,0 1 15,0-1-15,0 0 16,0-42 15,0 0-31,0-1 16,22 1-16,-22 0 0,0 0 0,0 0 15,0-22-15,21 22 0,0 0 16,0-21-16,0-1 0,0 22 0,1-21 16,-1 21-16,0 0 0,21-1 15,-21 1-15,22 0 0,-1 0 0,-21 21 16,22 0-16,-22 0 0,0 0 16,0 21-16,0-21 0,0 21 0,1 0 15,-1 22-15,0-22 0,-21 0 16,0 0-16,0 22 0,0-22 0,0 0 15,0 0-15,0 0 0,0 0 16,0 1-16,0-1 0,0 0 16,0 0-16,0 0 15,0-42 17,0 0-17,0 0-15</inkml:trace>
  <inkml:trace contextRef="#ctx0" brushRef="#br0" timeOffset="29684.12">3260 2942 0,'84'0'32,"-63"0"-32,1 0 0,-1-21 15,0 0-15,0 21 0,0 0 0,0-21 16,1 21-16,-1-21 0,0-1 16,-21 1-1,0 0-15,-21 21 16,0 0-1,-1 0-15,1 0 0,0 0 0,0 0 16,0 0-16,0 0 0,-1 21 16,1 0-16,0 1 0,0-1 0,0 0 15,0 0-15,21 0 0,0 0 16,0 22-16,-22-22 0,22 0 0,0 0 16,0 0-16,0 1 0,22-1 15,-1 0-15,0-21 0,0 0 16,0 0-16,22 0 0,-1 0 15,0 0-15,1 0 0,-1 0 0,0 0 16,1-21-16,-1 0 0</inkml:trace>
  <inkml:trace contextRef="#ctx0" brushRef="#br0" timeOffset="30007.46">4318 2731 0,'0'0'0,"0"-22"0,0 1 16,-21 21-16,0-21 0,-1 21 0,1 0 16,0 0-16,0 0 15,0 0-15,0 0 16,-1 21-16,1 0 0,21 1 0,0 20 16,-21-21-16,0 0 0,21 22 15,-21-22-15,21 21 0,0-21 0,0 22 16,0-22-16,0 0 0,0 0 15,0 0-15,0 0 0,0 1 0,0-1 16,21-21-16,0 21 0,0-21 0,0 0 16,1 0-16,-1 0 0,0 0 15,21 0-15,-21 0 0,22-21 0,-22 0 16,21 21-16,1-22 0,-1 1 16,-21 0-16,21 0 0,-20-21 0,-1 20 15,21-20-15</inkml:trace>
  <inkml:trace contextRef="#ctx0" brushRef="#br0" timeOffset="30479.19">4720 2413 0,'0'0'0,"0"21"31,0 0-31,-21 1 0,0 20 16,21-21-16,-21 21 0,21 1 15,0-1-15,0 0 0,-22 1 0,22-22 16,0 21-16,0 1 0,0-22 15,-21 21-15,21-21 0,0 22 0,0-22 16,0 0-16,0 0 0,0 0 16,0 0-16,0 1 15,0-44 17,0 1-17,0 0-15,0 0 0,0 0 0,21 0 16,-21-1-16,22-20 0,-1 21 15,0-21-15,0 20 0,0 1 0,0-21 16,22 21-16,-22 0 0,21-1 16,-21 22-16,1 0 0,20 0 0,-21 0 15,0 0-15,22 0 0,-22 22 16,0 20-16,0-21 16,-21 0-16,0 0 0,0 1 0,0 20 15,0-21-15,0 0 0,0 0 16,0 1-16,0-1 0,0 0 0,0 0 15,0 0-15,-21 0 0,0 1 16,21-1 0,-21-21-16,-1 0 15,22-21 1</inkml:trace>
  <inkml:trace contextRef="#ctx0" brushRef="#br0" timeOffset="31883.78">5842 2985 0,'21'0'31,"0"0"-16,0 0-15,-21-22 0,0 1 16,0 0-16,22 21 0,-22-21 16,0 0-16,0 0 0,0-1 15,0 1-15,0 0 0,0 0 16,-22 0-16,22 0 0,-21-1 16,0 22-16,21-21 0,-21 21 0,0 0 15,0 0-15,-1 0 0,1 0 16,-21 0-16,21 21 0,-22-21 0,1 22 15,21 20-15,-21-21 0,-1 0 16,22 22-16,0-22 0,-21 21 16,20-21-16,22 0 0,-21 22 0,0-22 15,21 21-15,0-21 0,0 1 16,0-1-16,0 0 0,0 0 0,0 0 16,21-21-16,0 0 0,1 0 15,-1 0-15,0 0 0,21 0 0,-21 0 16,22 0-16,-1-21 0,0 0 15,-20 21-15,20-21 0,0 0 16,1-1-16,-22 1 0,21 0 0,-21 0 16,22-21-16,-22 20 0,0 1 15,-21 0-15,21-21 0,-21 21 0,21-1 16,-21 1-16,0 0 16,0 0-16,0 42 15,0 0 1,-21 0-16,21 1 0,0-1 15,-21 0-15,21 21 0,0-21 0,0 1 16,0-1-16,0 0 0,0 0 16,0 0-16,0 0 0,21 1 15,0-22-15,0 0 0,1 21 0,-1-21 16,0 0-16,0 0 16,0 0-16,0 0 0,1-21 0,20 21 15,-21-22-15,0 22 0</inkml:trace>
  <inkml:trace contextRef="#ctx0" brushRef="#br0" timeOffset="32368.12">6435 2815 0,'-22'0'32,"22"21"-32,-21-21 0,21 22 15,-21-1-15,21 0 0,0 0 0,0 0 16,0 0-16,-21 1 0,21-1 15,0 0-15,0 0 0,0 0 16,0 0-16,0 1 16,0-1-1,0-42 17,0-1-17,-21 1-15,21 0 0,0 0 16,0-21-16,0 20 15,0 1-15,21 0 0,0-21 0,0 21 16,0-1-16,1-20 0,-1 21 16,21 0-16,0 0 0,1-1 15,-22 22-15,21-21 0,1 21 0,-1 0 16,0 0-16,1 21 0,-22-21 16,21 22-16,-21-1 0,0 0 0,1 21 15,-22-21-15,0 1 0,0 20 16,0-21-16,0 21 0,0-20 0,0-1 15,0 0-15,0 0 0,-22 0 0,22 0 16,-21 1-16,21-1 16,21-42 31,1-1-47</inkml:trace>
  <inkml:trace contextRef="#ctx0" brushRef="#br0" timeOffset="32631.99">7281 2709 0,'0'64'15,"0"-43"-15,0 0 0,0 0 0,0 1 16,0 20-16,0-21 15,-21 0-15,21 0 0,-21 1 0,21 20 16,0-21-16,-21 0 0,21 0 16,-21 1-16,21-1 15,0-42 17,0-1-17</inkml:trace>
  <inkml:trace contextRef="#ctx0" brushRef="#br0" timeOffset="32987.94">7387 2434 0,'0'0'0,"-85"0"31,85 21-31,-21 1 16,21-1-1,21-21 1,1 0 0,-1 0-16,0-21 0,-21-1 15,21 22-15,-21-21 0,21 0 16,-21 0-16,0 0 0,0 0 16,0-1-1,-21 22-15,0 0 16,0 0-16,0 0 0,-1 0 15,1 0-15,0 22 16,21-1-16,-21 0 0,21 0 16,0 0-16,0 0 15,0 1-15,0-1 0,0 0 0,0 0 16,0 0-16,0 0 0,0 1 16</inkml:trace>
  <inkml:trace contextRef="#ctx0" brushRef="#br0" timeOffset="33467.67">7810 2794 0,'0'0'0,"22"-42"16,-22 21-16,0-1 15,-22 22 1,1 0-16,0 0 0,0 0 15,0 0-15,0 0 16,-1 22-16,1-22 0,0 21 0,0-21 16,0 21-16,0-21 0,21 21 15,0 0-15,0 0 0,0 1 16,21-1 0,0-21-16,0 21 0,0-21 15,0 21-15,1-21 0,-1 21 0,0-21 16,0 21-16,0-21 0,-21 22 15,21-22-15,1 21 0,-22 0 16,0 0-16,0 0 16,-22-21-16,1 21 15,0-21-15,-21 0 0,21 0 0,-1 22 16,-20-22-16,21 0 0,0 0 16,-22 0-16,22 0 0,0 0 15,0 0-15,0 0 16,0 0-16,21-22 15,0 1 1,0 0 0,21 21-16,0 0 0,0 0 15,-21-21-15,21 21 0,0 0 0</inkml:trace>
  <inkml:trace contextRef="#ctx0" brushRef="#br0" timeOffset="34244.04">8191 2731 0,'0'21'31,"0"0"-31,0 0 15,0 0-15,-21 0 0,21 1 0,0-1 16,-21 0-16,21 0 16,0 0-16,0 0 0,0 1 15,0-1-15,0 0 0,0 0 16,0-42 31,0 0-32,0 0-15,0-1 16,0 1-16,0 0 0,0 0 16,0 0-16,21 0 0,0-1 0,-21 1 15,22 0-15,-1 0 0,-21 0 0,21 0 16,0-1-16,0 22 16,0 0-16,1 0 0,-1 0 0,0 0 15,0 0-15,0 0 0,0 0 16,1 22-16,-1-1 0,0 0 0,0 0 15,0 0-15,-21 0 0,0 1 0,21-1 16,-21 0-16,0 0 0,0 0 16,0 0-16,0 1 0,0-1 15,0 0 1,-21-21-16,0 0 16,21-21 15,0 0-16,0-1-15,0 1 0,0 0 0,21 0 16,0 0-16,1-22 0,-1 22 16,0-21-16,21 21 0,1-22 0,-22 22 15,21 0-15,0 0 0,1 0 16,-22 0-16,21 21 0,1 0 0,-1 0 16,-21 21-16,0 0 0,22 0 0,-22 21 15,-21-20-15,0-1 0,21 21 16,-21-21-16,0 22 0,0-22 0,0 0 15,0 21-15,0-21 0,0 1 16,0-1-16,0 0 16,-21-21-1,0-21 17</inkml:trace>
  <inkml:trace contextRef="#ctx0" brushRef="#br0" timeOffset="36259.51">10943 2434 0,'0'0'0,"21"-21"0,-21 0 0,0 0 16,0 0-16,0-1 0,0 1 16,0 0-16,0 0 15,-21 21-15,0 0 16,21 21 0,0 0-16,-21 0 0,21 22 15,0-22-15,0 42 0,0-20 0,-21-1 16,-1 22-16,22-22 0,-21 21 0,21-20 15,-21-1-15,0 0 16,21 1-16,-21-1 0,21-21 0,0 22 16,0-22-16,0 0 0,0 0 0,0 0 15,21-21 1,0 0-16,0 0 16,0 0-16,1-21 15,-22 0-15,21 21 0</inkml:trace>
  <inkml:trace contextRef="#ctx0" brushRef="#br0" timeOffset="36672.26">11366 2540 0,'0'0'0,"0"21"31,0 0-15,-21 1-16,21-1 0,-21 21 0,21-21 15,0 0-15,-21 22 0,21-22 16,-21 0-16,21 0 0,0 22 0,0-22 16,0 0-16,0 0 0,21 0 15,0-21-15,0 21 16,0-21-16,1 0 0,-1 0 0,0 0 16,0 0-16,0-21 0,0 21 15,1-21-15,-1 0 0,0 0 16,0 0-16,0-1 0,0 1 0,-21 0 15,0-21-15,0 21 0,0-22 16,0 22-16,0 0 0,0-21 0,-21 20 16,0 1-16,0 21 0,21-21 15,-21 21-15,0 0 0,-1 0 0,1 0 16,0 0-16,0 0 0,21 21 0,-21-21 16,0 21-16,-1 1 15,22-1 1</inkml:trace>
  <inkml:trace contextRef="#ctx0" brushRef="#br0" timeOffset="36968.1">11028 2455 0,'0'0'0,"-21"0"0,-1-21 0,1 21 15,42-21 1,1 21-16,20 0 16,0 0-16,1-21 0,-1 21 0,0 0 15,1-21-15,20 21 0,-21-21 16,1 21-16,-1 0 0,0-22 16,1 22-16,-1 0 0,-21-21 15,22 21-15,-22 0 0,0 0 16,-21-21 46</inkml:trace>
  <inkml:trace contextRef="#ctx0" brushRef="#br0" timeOffset="37583.3">13970 2392 0,'21'0'0,"-42"0"0,63-21 0,-21 0 15,1-1-15,-22 1 16,0 0 0,0 0-16,-22 21 15,1-21-15,-21 21 0,21 0 16,0 0-16,-22 0 0,22 0 0,-21 0 15,21 0-15,-1 0 0,-20 0 0,21 21 16,-21-21-16,20 21 0,1 21 16,0-20-16,0-1 0,0 21 0,0 0 15,-1 1-15,1-1 0,21 0 16,0 1-16,0-1 0,0 0 0,0 1 16,0-1-16,0 0 0,0-20 0,21 20 15,-21-21-15,22 0 16,-1 0-16,0 1 0,21-22 0,-21 21 15,1-21-15,20 0 0,-21 0 16,21 0-16,1 0 0,-1 0 0,0-21 16,1 21-16,-22-22 0,21 1 0,1 0 15</inkml:trace>
  <inkml:trace contextRef="#ctx0" brushRef="#br0" timeOffset="38001.14">14436 2582 0,'21'-42'16,"-42"84"-16,42-105 0,0 63 0,-21-21 15,0 0-15,-21 21 32,0 21-32,21 0 0,-22 0 15,1 0-15,21 22 0,-21-22 0,0 21 16,21-21-16,-21 22 0,21-22 16,0 21-16,0-21 0,-21 22 0,21-22 15,0 0-15,0 0 0,0 0 0,21 0 16,0-21-16,-21 22 0,21-22 15,21 0-15,-20 0 0,-1 0 0,21 0 16,-21 0-16,22 0 0,-1-22 0,-21 1 16,21 21-16,-20-21 0,20 0 15,-21 0-15,0 0 0,0-22 0,1 22 16,-22 0-16,21-21 16,-21-1-16,0 22 0,0-21 0,0-1 15,-43 22-15,22-21 0,0 21 16,0 0-16,0-1 0,-22 22 0,22 0 15,0 0-15,-21 0 0,21 0 0,-1 0 16,-20 0-16,21 22 0,0-1 16,0 0-16,21 0 0,0 0 15,0 0-15,0 1 16,42-1-16,-21-21 0,0 21 0,22-21 16,-22 0-16,21 0 0,-21 0 0</inkml:trace>
  <inkml:trace contextRef="#ctx0" brushRef="#br0" timeOffset="38527.64">15325 2455 0,'0'0'0,"-43"-21"31,22 21-31,0 0 16,21 21-16,-21 1 15,21-1-15,0 0 0,-21 0 0,21 0 16,0 0-16,0 1 0,0-1 0,0 21 16,0-21-16,0 0 0,0 1 15,0 20-15,0-21 0,0 0 0,0 0 16,0 1-16,-22-1 16,22 0-16,-21 0 15,0-42 16,21 0-31,0 0 16,0-1-16,0 1 16,0-21-16,0 21 0,0 0 0,21-22 15,0 22-15,1-21 0,-1 21 16,0-22-16,0 22 0,21 0 0,-20-21 16,20 20-16,0 22 0,-21-21 15,22 21-15,-1 0 0,-21 0 16,22 0-16,-22 21 0,0 1 0,0-1 15,0 0-15,0 0 0,-21 0 16,0 22-16,0-22 0,0 0 0,0 0 16,0 21-16,0-20 0,0-1 0,0 0 15,0 0-15,-21 0 16,0 0-16,21 1 16</inkml:trace>
  <inkml:trace contextRef="#ctx0" brushRef="#br0" timeOffset="38951.4">15960 2434 0,'0'0'0,"21"0"31,-21 21-15,21-21-16,-21 22 0,21-1 0,-21 21 16,21-21-16,-21 0 0,0 22 15,0-22-15,21 0 0,-21 0 0,0 22 16,0-22-16,0 0 0,0 0 16,0 0-16,0 0 0,0 1 15,0-1-15,22-21 31,-1-21-15,0-1 0,-21 1-16,0 0 0,21 0 0,0 0 15,-21-22-15,21 22 16,1-21-16,-22 21 0,21 0 0,0-22 16,0 22-16,-21 0 0,21 0 0,-21 0 15,21-1-15,1 22 16,-22 22 31</inkml:trace>
  <inkml:trace contextRef="#ctx0" brushRef="#br0" timeOffset="39347.17">16468 2688 0,'0'0'0,"21"0"0,0 0 16,0 0-16,0 0 15,0-21-15,1 21 0,-22-21 0,21 0 16,0 21-16,0-21 0,0-1 0,0 1 16,1 21-16,-1-21 0,0 0 15,-21 0-15,21 0 0,-21-1 16,-21 22 15,0 0-15,0 22-16,-1-1 0,22 0 0,-21 0 15,0 0-15,21 0 0,-21 22 0,0-22 16,21 21-16,0-21 0,0 1 16,-21 20-16,21-21 0,0 0 0,0 0 15,0 1-15,0-1 0,0 0 16,0 0-1,21-21-15,0 0 0,0 0 16,0 0-16,0 0 16,1-21-16,-1 21 0,0-21 0,0 0 15,0-1-15,0 1 0,1 0 16</inkml:trace>
  <inkml:trace contextRef="#ctx0" brushRef="#br0" timeOffset="39722.94">16954 2561 0,'0'0'0,"0"-21"0,22 21 16,-22-21-16,0 0 0,0 0 16,21 21-16,0-22 0,0 22 0,0-21 15,0 21-15,22 0 0,-22 0 16,0 0-16,21 0 0,-20 0 0,20 0 16,-21 0-16,0 0 0,0 21 15,1 1-15,-22-1 0,0 0 0,0 21 16,0-21-16,0 22 15,0-22-15,0 0 0,0 21 0,-22-20 16,22-1-16,-21 0 0,0 0 0,0 0 16,21 0-16,-21 1 15,0-22-15,21-22 47,0 1-47,0 0 0,21 0 0,0 0 16,0 0-16,-21-22 0,21 22 15,-21 0-15,21-21 0,1 20 0,-22-20 16,21 21-16,0 0 0,-21 0 16,21-1-16,0 1 0,-21 0 15,21 0-15,1 0 0</inkml:trace>
  <inkml:trace contextRef="#ctx0" brushRef="#br0" timeOffset="40059.54">17907 2096 0,'0'0'0,"0"21"31,0 0-31,0 0 16,0 21-16,-21-20 0,21-1 0,0 21 15,-21-21-15,-1 22 0,1-1 0,21 0 16,-21 1-16,0-1 0,21-21 16,0 21-16,0 1 0,-21-22 0,21 0 15,0 21-15,0-20 0,0-1 16,0 0-16,21 0 16,0-21-1,0 0-15,0 0 16,1 0-16,-22-21 0,21 21 0,0-21 0,-21 0 15,0-1-15,21 1 16,-21 0-16,21 0 0,-21 0 0</inkml:trace>
  <inkml:trace contextRef="#ctx0" brushRef="#br0" timeOffset="40239.43">17738 2434 0,'21'0'32,"0"0"-17,0 0-15,0 0 16,0-21-16,1 0 16</inkml:trace>
  <inkml:trace contextRef="#ctx0" brushRef="#br0" timeOffset="41032.25">17653 2392 0,'21'0'15,"0"0"-15,0 0 16,1 0-16,-1 0 0,0 0 0,0 0 16,21-21-16,1 21 0,-22 0 15,21 0-15,-21 0 0,22-21 0,-22 21 16,0 0-16,0 0 0,0 0 16,1 0-16</inkml:trace>
  <inkml:trace contextRef="#ctx0" brushRef="#br0" timeOffset="41475.43">19600 2244 0,'0'0'0,"0"21"62,0 0-62,0 0 0,-21 22 0,21-1 16,0 0-16,-21 22 0,21-22 16,0 22-16,0-1 0,-21-21 0,21 22 15,-21-1-15,-1 1 0,1-1 16,21 1-16,-21-22 0,0 22 16,0-1-16,21 1 0,-21-1 15,-1 1-15,22-22 0,-21 0 0,0 22 16,21-22-16,-21-21 0,21 22 0,0-22 15,0 0-15,0 0 0,21-42 32,0 0-17,0 0-15,-21-22 0,22 22 0,-1-21 16,0 0-16</inkml:trace>
  <inkml:trace contextRef="#ctx0" brushRef="#br0" timeOffset="41831.23">19558 2540 0,'0'0'0,"0"-42"16,-64-85-1,64 106-15,0-1 16,0 1-16,0 0 0,0 0 0,0 0 16,22 21-16,-1-21 0,0-1 15,0 22-15,21-21 0,-20 21 0,20 0 16,0 0-16,1-21 0,-1 21 15,-21 0-15,21 0 0,1 0 0,-22 0 16,0 21-16,0-21 0,0 21 16,-21 1-16,0-1 0,0 21 15,0-21-15,-21 0 0,0 1 0,0 20 16,-21-21-16,20 0 0,-20 22 16,21-22-16,-21 0 0,20 0 0,1-21 15,0 21-15,0 0 0,0-21 16,21 22-16,21-22 31,0 0-15,0 0-16,0 0 0,1-22 15</inkml:trace>
  <inkml:trace contextRef="#ctx0" brushRef="#br0" timeOffset="42507.87">20024 2604 0,'21'0'31,"0"-22"-31,0 1 0,-21 0 16,21 0-16,0 0 0,1-22 16,20 22-16,0-21 0,1 21 0,-1-22 15,0 22-15,1-21 0,-22 21 0,21 0 16,-21-1-16,0 1 15,1 0-15,-22 0 0,-22 21 16,1 0 0,0 0-16,0 0 0,-21 0 0,20 0 15,1 21-15,0 0 0,0-21 16,0 21-16,0 1 0,21-1 16,0 0-16,0 0 15,0 0-15,21 0 0,0-21 16,-21 22-16,21-1 0,0 0 0,0 0 15,1 0-15,-22 0 16,21 1-16,-21-1 0,21 0 0,-21 0 0,21-21 16,-21 21-16,0 0 15,0 1-15,0-1 0,21 0 16,0-21-16,1 0 16,-1 0-16,0 0 15,0 0-15,0 0 0,0-21 16,22 21-16,-22-21 0,0-1 15,21 1-15,-20 0 0,-1 0 0,0 0 16,0 0-16,0-22 0,0 22 16,-21 0-16,0 0 0,22 0 0,-22-1 15,0 1-15,0 0 16,0 42 15,-22 0-31,22 1 0,0-1 16,-21 0-16,21 0 0,-21 0 0,21 0 15,0 1-15,0-1 0,0 0 16,0 0-16,0 0 0,0 0 16,0-42 31,0 0-47,0 0 15,0 0-15</inkml:trace>
  <inkml:trace contextRef="#ctx0" brushRef="#br0" timeOffset="42684.27">20891 2138 0,'0'-21'0,"0"42"0,-21-63 32,21 63-1,0 0-31,0 0 15,21-21 1,-21 21-16</inkml:trace>
  <inkml:trace contextRef="#ctx0" brushRef="#br0" timeOffset="43523.49">21188 2328 0,'-21'0'16,"21"22"15,0-1-31,0 21 16,0-21-16,-22 0 0,22 1 0,0-1 15,0 21-15,0-21 0,0 0 16,0 1-16,0-1 0,-21 21 0,21-21 16,0 0-16,-21 1 0,21-1 15,0 0 1,0-42 15,0 0-15,0-1-1,0 1-15,0 0 0,21-21 0,0 21 16,1-22-16,-1 1 0,0 21 16,0-22-16,0 1 0,0 21 0,1 0 15,-1-22-15,0 22 0,21 0 0,-21 21 16,1-21-16,-1 21 0,0 0 16,0 0-16,0 0 0,0 0 15,-21 21-15,22 0 0,-22 0 16,21 1-16,0-1 0,-21 21 0,0-21 15,0 22-15,21-22 0,-21 21 16,0-21-16,0 22 0,0-22 0,0 0 16,0 0-16,0 0 0,0 0 15,0 1-15,-21-22 16,0 0 15,0-22-31,21 1 16,0 0-16,0 0 15,0-21-15,21 20 0,-21 1 16,21-21-16,0 0 0,0 20 16,22-20-16,-22 0 0,0 21 0,21-1 15,-21-20-15,22 21 0,-1 0 0,-21 21 16,22-21-16,-22 21 0,21 0 16,-21 0-16,0 0 0,1 21 15,-22 0-15,0 0 0,21 0 16,-21 22-16,0-22 0,0 21 0,0-21 15,0 22-15,0-22 0,0 21 16,0-21-16,0 0 0,0 22 0,0-22 16,0 0-16,-21-21 0,21 21 0,0 0 15,0 1-15,-22-22 16,22 21-16,-21-21 16,0 0-1,0 0 1,21-21-16</inkml:trace>
  <inkml:trace contextRef="#ctx0" brushRef="#br0" timeOffset="45467.97">22500 2307 0,'0'21'16,"0"1"-1,-21-1-15,21 0 0,-21 21 0,0-21 16,21 22-16,-22-22 0,22 21 16,-21-21-16,21 22 0,0-22 15,-21 0-15,21 0 0,-21 0 0,21 1 16,0-1-16,0 0 15,21-21 17,-21-21-17,21 0-15,-21-1 0</inkml:trace>
  <inkml:trace contextRef="#ctx0" brushRef="#br0" timeOffset="45795.88">22542 2138 0,'0'0'0,"-21"0"15,0 0-15,0 0 16,42 0 15,0 0-31,0 0 16,1 0-16,-1 0 15,-21-21-15,21 21 0,-21-21 0,21 21 16,-21-22 0,0 1-16,-21 21 15,0 0-15,0 0 16,-1 0-16,1 0 16,0 21-16,0 1 15,21-1-15,0 0 0,0 0 16,0 0-16,0 0 0,0 1 15,0-1-15,0 0 0</inkml:trace>
  <inkml:trace contextRef="#ctx0" brushRef="#br0" timeOffset="47192.04">22754 2752 0,'21'0'32,"0"0"-17,1-21-15,-1-1 0,0 1 16,0 21-16,0-42 0,0 21 0,1 0 16,-1-1-16,0-20 0,0 0 15,0-1-15,22 1 0,-22 0 0,0-1 16,0 1-16,0 0 0,0-1 15,1 1-15,-1-21 0,0 20 16,-21 1-16,0 0 0,0-1 0,0 1 16,0 21-16,0 0 0,0-1 15,0 1-15,0 0 0,-21 21 16,0 0-16,-1 0 0,22 21 16,-21 0-16,0 22 0,21-22 0,-21 21 15,0-21-15,21 22 0,-21-1 16,21 0-16,-22 1 0,1-1 0,21 0 15,0 1-15,0-1 16,0 0-16,0 22 0,0-22 0,0 1 0,0-1 16,0 0-16,0-21 15,0 22-15,0-22 0,0 0 0,21 0 16,1 0-16,-1-21 0,0 0 0,0 0 16,0 0-16,0 0 0,22 0 15,-22 0-15,21 0 0,-21-21 0,1 0 16,20 0-16,-21 0 0,0 0 15,0-22-15,22 22 0,-22 0 0,-21-21 16,21 20-16,0 1 0,-21 0 16,0 0-16,0 0 0,0 0 0,0 42 47,0 0-47,0 21 15,0-21-15,-21 1 0,21-1 16,-21 0-16,21 0 0,0 0 0,0 22 15,0-22-15,0 0 0,0 0 16,0 0-16,0 0 0,21-21 16,-21 22-16,21-22 15,0 0-15,1 0 0,-1 0 0,0 0 16,0 0-16,0-22 0,0 22 16,1-21-16,-1 0 0,0 0 0,0 0 15,0 0-15,0-1 0,22 1 16,-22 0-16,0-21 0,-21 21 15,21-1-15,0 1 0,1 0 0,-1 0 16,-21 0-16,0 42 31,0 0-15,0 0-16,0 0 0,0 1 0,0-1 16,-21 0-16,21 0 0,0 0 15,0 0-15,0 1 0,0-1 0,0 0 16,0 0-16,0 0 15,21-21-15,-21 21 16,21-21-16,0 0 0,0 0 16,0 0-16,22-21 0,-22 21 15,0-21-15,0 21 0,0-21 0,1 0 16,-1 0-16,0-1 0,0 1 16,0 0-16,0 0 0,1 0 0,-22 0 15,0-1-15,21 1 16,-21 0-16,0 42 31,-21 0-15,21 1-16,-22-1 0,22 0 15,-21 0-15,21 0 0,0 0 0,0 1 16,0-1-16,0 0 0,0 0 16,0 0-16,0 0 0,0 1 15,0-1-15,21-21 0,1 0 16,-1 0-16,0 0 0,21 0 15,-21 0-15,22 0 0,-22 0 0,21 0 16,1 0-16,-1-21 0,-21-1 16,21 22-16,1-21 0,-22 0 0,21 0 15,-21-21-15,1 20 0,-1 1 16,0-21-16,0 21 0,-21 0 0,0-1 16,0-20-16,0 21 0,0 0 15,0 0-15,-21 21 31,0 0-31,0 21 0,21 0 16,-22 0-16,1 0 0,0 22 0,21-22 16,0 0-16,0 21 0,0-21 15,0 1-15,0-1 0,0 21 0,0-21 16,0 0-16,21 1 16,0-22-16,1 21 0,-1-21 15,21 0-15,-21 0 0,0 0 16,22 0-16,-22 0 0,0-21 0,0 21 15,0-22-15,1 1 0,-1 21 0,0-21 16,-21 0-16,0 0 16</inkml:trace>
  <inkml:trace contextRef="#ctx0" brushRef="#br0" timeOffset="47423.92">24342 2201 0,'0'0'0,"-22"0"0,1 0 0,0 0 63,0 0-63,0 0 15,0 0-15,-1 0 0,1 0 16</inkml:trace>
  <inkml:trace contextRef="#ctx0" brushRef="#br0" timeOffset="47627.54">23029 2307 0,'0'0'0,"-21"0"0,21 21 15,0 1 1,21-22 0,0 0-16,1 0 0,-1 0 15,0 0-15,21 0 0,-21 0 0,1 0 16,20 0-16,-21 0 0,21-22 16,-20 22-16,-1 0 0,21-21 0,-21 21 15</inkml:trace>
  <inkml:trace contextRef="#ctx0" brushRef="#br0" timeOffset="48511.2">26755 2540 0,'0'0'0,"42"0"31,-42-21-31,21 21 0,-21-21 15,0 0-15,0-1 16,0 1-16,0 0 0,0 0 16,0 0-16,-21 0 0,0-1 15,0 1-15,-1 21 0,22-21 0,-21 0 16,0 21-16,0 0 0,-21 0 16,20 0-16,1 0 0,0 0 0,0 0 15,0 21-15,0-21 0,-1 21 16,1 0-16,0 1 0,0 20 0,0-21 15,21 21-15,-21-20 0,21-1 16,0 21-16,0-21 0,0 22 16,0-22-16,0 0 0,0 0 0,0 0 15,21 0-15,0-21 0,0 22 16,0-22-16,0 0 0,1 0 0,-1 0 16,0 0-16,21 0 0,-21 0 15,1 0-15,20-22 0,-21 22 0,21-21 16,-20 0-16,-1 0 0,21 0 15,-21 0-15,22-1 0,-22-20 0,0 21 16,21-21-16,-21-1 0,1 1 16,-1 21-16,0-22 0,0 1 0,0 0 15,0-1-15,-21 1 0,0 21 16,22 0-16,-22 0 0,0-1 16,0 1-16,-22 42 15,22 1 1,-21-1-16,0 0 0,0 21 0,21-21 15,-21 22-15,0-22 0,-1 21 16,22 1-16,0-1 0,0-21 0,-21 21 16,21-20-16,0 20 0,0-21 15,0 0-15,0 0 0,0 1 0,21-1 16,-21 0-16,22-21 0,-1 0 16,-21 21-16,21-21 0,0 0 0,0 0 15,0 0-15,1 0 0</inkml:trace>
  <inkml:trace contextRef="#ctx0" brushRef="#br0" timeOffset="49308.46">27644 2286 0,'0'0'0,"0"-21"16,-22 21-16,1 0 0,0 0 15,0 0-15,0 0 16,0 21-16,-1 0 0,1 0 0,0 1 16,0-1-16,0 21 15,0-21-15,21 0 0,-22 22 0,1-22 16,21 21-16,0-21 0,0 1 16,0-1-16,0 0 0,0 0 0,0 0 15,0 0-15,0 1 16,21-22-16,1 0 15,-1 0-15,0 0 0,0 0 16,0-22-16,0 1 0,1 21 16,-1-21-16,0 0 0,0 0 0,0 0 15,0-1-15,1-20 0,-1 21 16,0-21-16,0 20 0,0-20 16,-21 21-16,0-21 0,21 20 15,-21 1-15,22 21 0,-22-21 0,0 42 31,0 0-31,-22-21 0,1 43 16,21-22-16,0 0 0,0 0 16,-21 22-16,21-22 0,0 0 0,0 0 15,0 0-15,0 0 0,0 1 16,0-1-16,0 0 0,21 0 16,0-21-16,1 0 0,-1 0 0,0 0 15,21 0-15,-21 0 16,22 0-16,-1 0 0,0 0 0,-20-21 15,20 0-15,0 0 0,-21-1 16,22 1-16,-22 0 0,0 0 0,0-21 16,0-1-16,-21 1 0,22 21 15,-22-22-15,21 1 0,-21 0 0,0-1 16,0 22-16,21-21 0,-21 21 16,0 0-16,0-1 0,0 1 0,-21 42 31,21 1-31,-21 20 15,21-21-15,-22 21 0,1-20 16,21 20-16,-21 0 0,21 1 16,0-22-16,-21 21 0,21 0 15,0 1-15,0-22 0,0 21 0,0-21 16,0 1-16,0-1 0,0 0 0,0 0 16,21 0-16,0 0 15,22-21-15,-22 0 0,0 0 0,0 0 16,21 0-16,-20 0 0,20 0 15,0 0-15,-21-21 0,22 0 0,-22 0 16,21 0-16</inkml:trace>
  <inkml:trace contextRef="#ctx0" brushRef="#br0" timeOffset="49764.2">28829 2307 0,'0'-21'0,"0"42"0,0-63 15,0 21-15,-21 21 16,0 0-16,-1 0 0,1 0 0,0 0 15,0 21-15,0 0 0,0 0 16,-1 0-16,1 1 0,21-1 0,-21 0 16,0 21-16,0-21 0,21 1 15,0 20-15,0-21 0,0 0 0,-21 0 16,21 1-16,0-1 16,0 0-16,21-21 15,0 0 1,0 0-16,0 0 0,0-21 15,1 21-15,-1-21 16,0-1-16,0 1 0,0 0 0,0 0 16,1-21-16,-1 20 0,0 1 15,-21-21-15,21 21 0,-21 0 0,21-1 16,-21 1-16,0 42 31,0 1-31,-21-22 0,0 21 16,21 21-16,-21-21 0,21 0 0,0 1 15,0-1-15,0 0 0,0 0 0,0 0 16,0 0-16,0 1 16,21-1-16,0-21 15,0 0-15,0 0 0,1 0 16,-1 0-16,0 0 0,21 0 0,-21 0 16,1-21-16,-1-1 0,0 22 15,0-21-15,0 0 0,-21-21 0</inkml:trace>
  <inkml:trace contextRef="#ctx0" brushRef="#br0" timeOffset="50033.05">28257 2138 0,'22'0'16,"-1"0"-16,0 0 15,0 0-15,21 0 0,-20 0 0,-1-21 16,21 21-16,-21 0 0,0 0 16,22-21-16,-22 21 0,0 0 0,0 0 15,0 0-15,1-22 0,-1 22 16,0-21-16</inkml:trace>
  <inkml:trace contextRef="#ctx0" brushRef="#br0" timeOffset="51427.19">29760 1990 0,'21'-21'31,"-21"42"-31,-21 0 16,0 0-16,21 0 0,-21 22 0,0-1 15,0-21-15,-1 21 0,1 1 16,21-1-16,-21 0 0,0 1 0,21-22 16,-21 21-16,21 1 0,0-22 15,0 21-15,0-21 0,0 0 0,0 1 16,0-1-16,0 0 0,0 0 0,21 0 15,0-21-15,0 0 16,0 0-16,1 0 0,-1 0 0,0 0 16,0 0-16,21 0 0,-20 0 15,-1-21-15,21 0 0,-21 21 0,0-21 16,22 0-16,-22-1 16,0 1-16,21 0 0,-20-21 0,-1 21 15,0-1-15,0 1 0,0 0 16,0 0-16,-21 0 0,0 42 47,0 0-47,-21 21 0,21-20 15,-21-1-15,0 0 0,21 21 0,0-21 16,0 1-16,0-1 0,0 0 16,0 0-16,0 0 0,21 0 15,0-21-15,0 0 0,1 0 16,-1 0-16,21 0 0,-21 0 15,0 0-15,22 0 0,-22 0 0,0 0 16,0 0-16,0-21 0,1 21 16,-1-21-16,0 0 0,0 0 0,0 21 15,-21-21-15,0-1 0,0 1 16,0 0-16,21 0 0,-21 0 0,0 0 16,0-1-1,-21 44 1,21-1-1,0 0-15,-21 0 0,21 21 16,-21-20-16,0-1 16,21 0-16,0 21 0,0-21 0,-21 1 15,21 20-15,-22-21 0,22 0 16,0 22-16,0-22 0,0 0 0,0 21 16,0-21-16,0 1 0,0-1 15,0 21-15,0-21 0,0 0 0,0 1 16,0-1-16,0 0 0,-21-21 15,0 21-15,0 0 0,0-21 16,0 0-16,-1 0 0,-20 0 16,21 0-16,-21 0 0,-1 0 0,22 0 15,-21 0-15,21-21 0,-22 21 0,22-21 16,-21 21-16,21 0 16,21-21-16,-22 21 0,22-21 0,-21 21 15,21-22-15,0 1 16,0 0-16,21 21 15,1-21-15,-1 0 0,0 21 16,0-21-16</inkml:trace>
  <inkml:trace contextRef="#ctx0" brushRef="#br0" timeOffset="51804.14">30882 2350 0,'0'0'0,"-21"0"16,0 0-1,21 21-15,-21-21 0,21 42 16,0-21-16,-22 22 0,22-22 16,0 21-16,-21 0 0,21 1 0,0-1 15,0 0-15,0 1 0,0-1 16,0 0-16,-21 1 0,21-22 0,-21 21 15,21-21-15,0 22 0,0-22 16,-21 21-16,21-21 0,-21 1 16,21-1-16,0 0 0,0 0 15,-22 0-15,1 0 0,0-21 32,21-21-17,0 0 1,0 0-16,0 0 0,21 0 15,-21-1-15,21-20 0,-21 21 16,22 0-16</inkml:trace>
  <inkml:trace contextRef="#ctx0" brushRef="#br0" timeOffset="52115.96">30755 2604 0,'0'0'0,"0"-43"0,21 1 16,-21 21-16,0-22 0,21 22 0,-21 0 15,0 0-15,22 0 0,-1 0 16,0-1-16,0 1 0,0 21 15,0 0-15,22 0 0,-22-21 16,21 21-16,-21 0 0,22 0 0,-22 0 16,21 21-16,-21 0 0,1 1 15,-1-1-15,-21 0 0,0 0 0,0 0 16,0 0-16,0 22 0,-21-22 16,-1 0-16,1 0 0,0 0 0,0 1 15,-21-1-15,20-21 16,1 21-16,0-21 0,0 0 0,0 0 15,0 21-15,-1-21 16,44 0 15,-1 0-31,0-21 0,0 0 16,0 21-16,0-21 16,1-1-16</inkml:trace>
  <inkml:trace contextRef="#ctx0" brushRef="#br0" timeOffset="52504.74">31327 2519 0,'0'0'15,"21"0"-15,0 0 0,0 0 0,-21-21 16,21 21-16,0-21 0,1 21 16,-1-22-16,0 1 0,0 21 0,0-21 15,-21 0-15,0 0 0,21 0 16,-21-1-16,0 1 0,0 0 15,-21 21 1,0 0 0,0 0-16,0 21 15,0 0-15,-1 1 0,1-1 0,0 0 16,21 0-16,0 21 0,0-20 0,0-1 16,0 0-16,0 0 15,0 0-15,0 0 0,0 1 0,0-1 16,21 0-1,0-21-15,1 0 0,-1 0 0,0 0 16,0 0-16,0 0 0,0 0 16,1-21-16,20 21 0,-21-21 0,0-1 15,0 1-15,1 0 0,-1 0 16,-21 0-16,0 0 0,21-1 0,-21 1 16,0 0-16,0 0 15,0 0-15</inkml:trace>
  <inkml:trace contextRef="#ctx0" brushRef="#br0" timeOffset="52824.56">29845 2201 0,'0'0'0,"21"0"16,0-21-1,22 21-15,-22 0 0,21-21 0,0 21 16,1 0-16,20-21 0,-20 21 16,20-21-16,-21 21 0,1 0 0,20-21 15,-20 21-15,-1 0 0,0-22 16,1 22-16,-22 0 0,0 0 0,21 0 15,-42-21-15,21 21 0,-42 0 16,0 0 0,0 0-16</inkml:trace>
  <inkml:trace contextRef="#ctx0" brushRef="#br0" timeOffset="53920.47">2815 4551 0,'21'0'0,"-21"-21"0,0 0 31,0 42 31,0 0-62,0 0 0,0 0 0,0 0 16,0 22-16,0-22 0,0 0 16,0 21-16,0-20 0,-21-1 0,21 0 15,0 0-15,0 0 16,0 0-16,0 1 0,-21-22 16,21-22 15,0 1-16,0 0-15,0 0 0</inkml:trace>
  <inkml:trace contextRef="#ctx0" brushRef="#br0" timeOffset="54295.76">2836 4149 0,'0'0'0,"0"21"0,0 0 16,-21-21-16,0 21 0,21 0 16,-21-21-16,21 22 0,0-1 15,21-21 1,0 0 0,0 0-16,-21-21 0,21 21 15,1-22-15,-22 1 0,0 0 16,21 0-16,-21 0 15,0 0-15,0-1 0,0 1 16,-21 21-16,-1 0 16,22-21-16,-21 21 0,0 0 15,0 0-15,21 21 16,-21 0-16,21 1 16,0-1-16,0 0 15,0 0-15,0 0 0,21 0 16,0 1-16,0-22 15,0 0-15,1 21 0</inkml:trace>
  <inkml:trace contextRef="#ctx0" brushRef="#br0" timeOffset="54819.98">3196 4297 0,'0'42'32,"0"-21"-32,0 1 0,0-1 15,0 0-15,0 0 0,0 0 16,0 0-16,0 1 0,0-1 16,0 0-16,0 0 0,0 0 15,0 0-15,0 1 16,0-1-1,0-42 17,0-1-17,0 1-15,0 0 16,0 0-16,0 0 0,0 0 0,0-1 16,0 1-16,21 0 0,0-21 15,1 21-15,-1-1 0,0-20 0,21 21 16,-21 0-16,1 21 0,20-21 15,-21 21-15,0 0 0,22 0 0,-22 0 16,0 0-16,0 21 0,0 0 16,-21 0-16,0 0 0,21 0 15,-21 1-15,0-1 0,0 0 16,0 21-16,0-21 0,0 1 0,0-1 16,0 0-16,0 0 0,-21 0 15,21 0-15,0 1 16,-21-22-16</inkml:trace>
  <inkml:trace contextRef="#ctx0" brushRef="#br0" timeOffset="55260.02">3895 3831 0,'0'0'16,"0"21"-1,0 1 1,0-1-16,0 21 0,0 0 16,0-20-16,0 20 0,-22 21 0,22-20 15,0-1-15,0 0 0,-21 1 16,21-1-16,-21 0 0,21 1 0,0-1 15,0-21-15,-21 22 0,21-22 0,0 0 16,0 0-16,0 0 0,0 0 16,0 1-16,21-22 31,0-22-15,0 1-1,-21 0-15,22 0 0</inkml:trace>
  <inkml:trace contextRef="#ctx0" brushRef="#br0" timeOffset="55679.78">4212 4233 0,'0'22'31,"0"-1"-31,-21-21 0,21 21 0,-21 0 16,0 0-16,21 22 0,-22-22 0,22 0 15,0 0-15,0 0 0,-21 0 16,21 1-16,0-1 0,0 0 0,0 0 16,0 0-16,0 0 15,21-21-15,1 0 16,-1 0-16,0 0 0,0 0 0,0 0 16,0 0-16,1-21 0,-1 21 15,0-21-15,0 0 0,0 21 0,0-21 16,1 0-16,-22-1 0,0 1 15,0 0-15,0-21 0,0 21 16,0-1-16,0-20 0,0 21 16,-22 0-16,1 0 0,0-1 0,0 1 15,0 21-15,-22 0 0,22 0 16,0 0-16,0 0 0,0 0 0,0 0 16,-1 0-16,22 21 15</inkml:trace>
  <inkml:trace contextRef="#ctx0" brushRef="#br0" timeOffset="55964.62">3789 4149 0,'0'0'0,"0"-21"16,21 21 0,0 0-16,0-22 0,0 22 0,1-21 15,20 21-15,-21 0 0,21-21 0,-20 0 16,20 21-16,-21 0 16,21-21-16,-20 21 0,-1 0 0,21 0 15,-21-21-15,0 21 0,1 0 16</inkml:trace>
  <inkml:trace contextRef="#ctx0" brushRef="#br0" timeOffset="56771.91">5969 3958 0,'0'0'0,"0"-21"32,-21 21-1,0 0-31,-1 21 0,22 0 15,-21 1-15,0-1 0,0 0 0,21 21 16,-21 1-16,0-22 0,21 21 16,0 0-16,-22-20 0,22 20 0,-21 0 15,21-21-15,0 22 0,0-22 16,0 0-16,0 21 0,0-20 0,0-1 16,21 0-16,1-21 0,-1 21 0,21-21 15,-21 21-15,0-21 16,1 0-16,-1 0 0,21 0 15,-21 0-15,0 0 0,22-21 16,-22 0-16,0 21 0,0-21 0,0 0 16,1-1-16,-1 1 0,0 0 0,0 0 15,-21 0-15,21-22 0,-21 22 16,0-21-16,0 21 0,0-22 0,0 1 16,0 0-16,0-1 0,-21 1 15,0 0-15,0 21 0,0-22 0,-1 22 16,1 0-16,0 0 0,0 21 15,0 0-15,0-21 0,-1 21 0,1 0 16,0 0-16,0 0 0,0 21 0,0 0 16,-1 0-1,1 0-15,21 0 0,0 1 0,0-1 16,0 0-16,0 0 0,0 0 0,0 0 16,0 1-16,0-1 0,21 0 15,1-21-15,-1 0 0,0 0 0,0 0 16,0 0-16</inkml:trace>
  <inkml:trace contextRef="#ctx0" brushRef="#br0" timeOffset="57419.9">6689 3768 0,'0'0'0,"21"-21"0,-21-1 16,21 1-16,-21 0 15,-21 42 17,21 0-32,-21 1 0,21-1 0,0 0 15,0 0-15,0 21 0,-22-20 16,22 20-16,0 0 0,-21-21 0,21 22 16,0-1-16,0 0 0,0 1 15,0-1-15,0-21 0,-21 22 0,21-1 16,0-21-16,0 0 0,0 22 0,-21-22 15,21 0-15,0 0 16,0 0-16,0 0 16,0-42 15,0 0-15,0 0-16,0 0 15,0 0-15,0-1 0,0 1 0,0 0 16,0 0-16,21 0 0,0 0 0,-21-22 15,21 22-15,1 0 16,-1 0-16,0 0 0,0 21 0,0-22 16,0 1-16,1 21 0,-1 0 15,0 0-15,0 0 0,0 0 0,0 0 16,1 0-16,-1 0 0,0 0 0,-21 21 16,0 1-16,21-1 0,-21 0 15,21-21-15,-21 21 0,0 0 0,0 0 16,0 1-16,0-1 0,0 0 15,0 0-15,0 0 0,-21 0 0,0-21 16,0 22-16,21-1 0,-21-21 0,-1 21 16,1-21-16,0 21 0,0-21 15,0 0-15,0 21 16,-1-21-16,1 0 16,0 0-16,21-21 46</inkml:trace>
  <inkml:trace contextRef="#ctx0" brushRef="#br0" timeOffset="57998.7">7197 4360 0,'0'0'16,"0"-21"-16,21 21 0,-21-21 15,21 0-15,-21 0 0,21 0 0,-21-1 16,0 1-16,21 0 0,0 0 0,-21 0 16,0 0-16,22-1 15,-22 1-15,0 0 16,0 42 15,0 0-15,0 1-16,0 20 15,0-21-15,0 0 0,0 22 16,0-22-16,0 21 0,0-21 0,0 0 16,0 22-16,0-22 0,0 21 15,0-21-15,0 22 0,0-22 0,0 21 16,0-21-16,0 22 0,21-1 15,-21-21-15,0 22 0,0-1 0,0 0 16,0-21-16,0 22 0,0-1 0,0-21 16,0 22-16,0-22 0,0 21 15,0-21-15,0 22 0,-21-22 0,-1 0 16,22 0-16,-21 0 0,0 0 16,0 1-16,21-1 0,-21-21 0,0 0 15,-1 0 1,1 0-16,0-21 15,21-1-15,-21 1 16,0 0-16,21 0 0,-21 0 16,21 0-16,0-1 0,0 1 15,-22 21-15,22-21 0,0 0 16,0 0-16,0 0 0,-21-1 0,21-20 16,0 21-16,0 0 0</inkml:trace>
  <inkml:trace contextRef="#ctx0" brushRef="#br0" timeOffset="58268.74">7387 3916 0,'-21'-21'15,"42"42"79,0-21-78</inkml:trace>
  <inkml:trace contextRef="#ctx0" brushRef="#br0" timeOffset="58656.06">7599 4085 0,'0'0'0,"21"0"0,0-21 16,0 21-16,0-21 0,-21 0 15,22 21-15,-1-21 0,0 21 16,-21-22-16,21 22 0,0-21 0,-21 0 31,-21 21 1,0 21-32,0-21 0,0 21 15,-1 1-15,1-1 0,0 0 0,0 0 16,21 0-16,-21 0 15,21 1-15,-21-1 0,21 21 0,0-21 16,-22 0-16,22 1 0,0-1 0,0 0 16,0 0-16,0 0 15,22 0-15,-1-21 0,0 0 0,0 0 16,0 0-16,0 0 16,1 0-16,-1 0 0,0 0 0,0 0 15,0 0-15,0-21 0,1 21 0,-1-21 16,0 21-16,0-21 0</inkml:trace>
  <inkml:trace contextRef="#ctx0" brushRef="#br0" timeOffset="58995.77">8255 3725 0,'0'0'0,"0"-21"0,0 0 16,-21 42 15,0-21-15,21 21-16,-22 1 0,22-1 0,0 21 15,-21-21-15,0 22 0,21-22 16,0 21-16,-21 0 0,0 1 0,21-1 16,-21 0-16,21 1 0,0-1 15,0-21-15,0 22 0,0-22 16,0 0-16,0 0 0,0 0 0,21 0 15,0 1-15,0-22 0,0 0 16,0 0-16,1 0 16,-1 0-16,0 0 0,0-22 15,0 1-15,0 21 0,-21-21 16,22 0-16,-22 0 0,21 0 0,-21-22 16,0 22-16,21 0 0</inkml:trace>
  <inkml:trace contextRef="#ctx0" brushRef="#br0" timeOffset="59339.67">8064 3810 0,'22'0'31,"-1"0"-31,0 0 0,21-21 16,-21 0-16,22 21 0,-1 0 16,0 0-16,1-21 0,-22-1 0,21 22 15,1 0-15,-22-21 0,21 21 16,-21 0-16,0 0 16,1 0-16,-22-21 0,0 42 62,-22-21-46,1 0-16,0 21 0,0 1 15</inkml:trace>
  <inkml:trace contextRef="#ctx0" brushRef="#br0" timeOffset="61499.85">11197 4297 0,'0'-21'32,"0"0"-17,0-1 1,0 1-16,21 21 15,-21-21-15,0 0 0,0 0 16,0 0-16,0-1 0,0 1 16,0 0-16,0 0 0,0 0 0,0 0 15,0-1-15,0 1 0,-21 0 0,21 0 16,-21 0-16,21 0 0,-21-1 16,0 1-16,-1 21 0,1-21 0,0 21 15,-21 0-15,21 0 0,-1 0 16,1 0-16,-21 0 0,21 0 0,-22 21 15,22 0-15,0 1 0,-21-1 0,21 0 16,-1 21-16,1 1 16,0-22-16,21 42 0,0-42 0,0 22 15,0-1-15,0 0 0,0-20 16,0 20-16,0-21 0,21 0 0,0 0 16,1 1-16,-1-22 0,0 0 0,21 21 15,-21-21-15,22 0 0,-1 0 16,-21 0-16,22 0 0,-1-21 0,-21-1 15,21 1-15,1 21 0,-22-21 16,21 0-16,-21-21 0,1 20 0,20 1 16,-21 0-16,0-21 0,0 21 0,-21-22 15,22 22-15,-22-21 0,21 21 16,-21-1-16,0 1 0,0 0 16,0 0-16,0 42 31,0 0-31,0 0 0,0 1 0,0-1 15,-21 0-15,21 21 0,0-21 16,0 22-16,0-22 0,0 0 0,0 21 16,0-20-16,0-1 0,0 0 0,21 0 15,0 0-15,0-21 16,0 0-16,0 0 0,1 0 0,-1 0 16,0 0-16,0 0 0,0 0 0,0 0 15,1 0-15,-1-21 0,0 0 16,0 0-16,0 21 0,-21-21 15,0-1-15,21 1 0,-21-21 0,0 21 16,0 0-16,0-1 0,0 1 16,0 0-16,0 0 0,-21 42 31,21 0-15,0 0-16,-21 1 15,21-1-15,-21 0 0,21 21 0,-21-21 16,21 1-16,0-1 0,0 0 0,0 0 15,-21 0-15,21 0 16,0 1-16,0-44 47,0 1-31,0 0-16,0 0 15,0 0-15,21 0 0,-21-22 0,21 22 16,0 0-16,0-21 0,0 20 0,1-20 15,20 21-15,-21 0 0,0 0 16,22-1-16,-22 1 0,21 21 0,-21 0 16,22 0-16,-22 0 0,0 0 15,21 21-15,-21-21 0,1 22 0,-22-1 16,21 21-16,0-21 0,-21 0 0,0 1 16,0-1-16,0 21 15,0-21-15,0 0 0,0 1 0,0-1 16,0 0-16,0 0 0,0 0 0,0 0 15,0 1-15,-21-1 16,0-21-16,21 21 0,0-42 47,0 0-47,0-1 16,21 1-16,0 21 15</inkml:trace>
  <inkml:trace contextRef="#ctx0" brushRef="#br0" timeOffset="62148">12848 3979 0,'0'0'0,"0"-21"0,0 0 15,-21 0-15,0 21 16,0-21-16,-1 21 0,1 0 15,0 0-15,0 0 0,0 0 0,0 0 16,-1 0-16,-20 0 0,21 0 16,0 21-16,0 0 0,-1 0 15,1 0-15,0 1 0,0-1 0,0 21 16,21-21-16,0 0 0,-21 22 16,21-22-16,0 21 0,0-21 0,0 1 15,0-1-15,0 0 0,0 0 16,0 0-16,21 0 0,0-21 0,0 22 15,0-22-15,0 0 0,1 0 16,20 0-16,-21 0 0,0 0 16,0 0-16,1-22 0,-1 1 0,21 21 15,-21-21-15,0 0 0,1 0 0,-1 0 16,21-22-16,-21 22 16,0-21-16,1-1 0,-1 22 0,0-21 15,0 0-15,0-1 0,0 1 16,-21 0-16,22-1 0,-22 1 0,21 21 15,-21-22-15,0 1 0,0 21 0,0 0 16,0 0-16,0-1 0,-21 22 16,-1 0-1,1 0-15,0 22 0,0-1 16,21 21-16,-21-21 0,21 22 0,-21-22 16,21 21-16,-22 0 0,22 1 0,0-1 15,0 0-15,0 1 16,0-1-16,0-21 0,0 22 0,0-1 15,0-21-15,22 0 0,-1 0 0,0 1 16,-21-1-16,21 0 0,0-21 16,22 0-16,-22 21 0,0-21 0,0 0 15,0 0-15,0 0 16,1 0-16,-1-21 0,-21 0 0,21 0 16,0 21-16,-21-22 15,0 1-15,0 0 16</inkml:trace>
  <inkml:trace contextRef="#ctx0" brushRef="#br0" timeOffset="62284.92">13208 4170 0,'-21'0'62,"21"-21"-31</inkml:trace>
  <inkml:trace contextRef="#ctx0" brushRef="#br0" timeOffset="62955.79">14605 3789 0,'0'0'0,"21"0"0,0-21 0,0 21 16,1-21-16,-1 21 0,-21-22 15,21 1-15,-21 0 0,21 21 0,-21-21 16,0 0-16,0 0 0,0-1 16,-21 22-1,0 22-15,0-1 16,21 0-16,-22 0 0,1 0 15,0 22-15,0-22 0,0 21 0,0 0 16,-1-20-16,1 20 0,21 0 16,0 1-16,-21-1 0,21-21 15,0 21-15,0-20 0,0 20 0,0-21 16,21-21-16,0 21 0,1 0 0,20-21 16,-21 0-16,21 0 0,-20 0 15,20 0-15,0 0 0,1-21 0,-1 0 16,0 0-16,1 0 0,-1 0 15,0-1-15,-21-20 0,22 21 0,-22-21 16,0-1-16,-21 22 0,0-21 0,0-1 16,0 1-16,0 0 0,-21-1 15,0 1-15,0 21 0,-1-21 0,-20 20 16,0 1-16,21 0 0,-22 0 16,1 21-16,21 0 0,-22 0 15,22 0-15,-21 0 0,21 0 0,0 21 16,-1 0-16,1 0 0,21 1 15,-21-22-15,21 21 0,0 0 0,0 0 16,0 0-16,21-21 0,0 21 0,1-21 16,20 22-16,-21-22 0,21 0 15</inkml:trace>
  <inkml:trace contextRef="#ctx0" brushRef="#br0" timeOffset="63904.03">15515 3429 0,'0'0'0,"0"-21"16,0 42-1,-21 0-15,21 0 0,0 1 16,-21 20-16,0-21 0,21 21 0,0 1 16,0-22-16,-22 21 0,22 1 15,-21-22-15,21 21 0,0-21 0,0 22 16,0-22-16,-21 0 0,21 21 0,0-21 15,0 1-15,-21-1 16,21 0-16,0-42 31,0 0-15,0-1-16,0 1 0,21 0 16,0 0-16,-21 0 0,21 0 15,1-1-15,-1 22 0,0-21 0,0 0 16,0 0-16,0 21 0,22-21 0,-22 21 15,0 0-15,0 0 0,0 0 16,1 0-16,-1 0 0,0 21 0,0-21 16,-21 21-16,0 0 0,21 0 0,-21 1 15,0-1-15,0 0 16,0 0-16,-21 0 0,0 22 0,0-22 16,0 0-16,-1-21 0,1 21 15,0 0-15,-21 0 0,21-21 0,-1 22 16,-20-1-16,21-21 0,-21 0 0,20 0 15,1 0-15,0 0 0,0 0 16,0 0-16,42 0 47,0 0-47,0 0 0,0 0 0,1 0 16,20 0-16,-21-21 0,0 21 15,22 0-15,-22 0 0,21-22 16,0 22-16,1 0 0,-22-21 0,21 21 15,1-21-15,-1 0 0,0 21 16,1-21-16,-1 0 0,-21-1 0,21 1 16,-20 0-16,-1 0 0,0 21 0,0-21 15,-21 0-15,0-1 0,0 1 16,0 0-16,-21 42 47,21 0-32,0 1-15,-21-1 0,21 0 16,0 21-16,0-21 0,0 22 0,0-22 16,0 21-16,0 1 0,0-1 15,0 0-15,0 1 0,0-1 16,0 0-16,0 22 0,0-22 0,0 0 16,0 22-16,0-22 0,0 1 0,0 20 15,0 1-15,0-22 0,0 21 16,0-20-16,0 20 0,-21-20 0,21-1 15,-22 0-15,1-21 0,0 22 0,21-22 16,-21-21-16,0 21 0,0-21 16,-1 0-16,1 0 0,0 0 15,0-21-15,21 0 0,0-22 16,-21 22-16,21 0 16,0-21-16,0 21 0,0-22 0,0 22 15,0-21-15,0-1 0,0 1 0,0 0 16,21-1-16,-21 1 0</inkml:trace>
  <inkml:trace contextRef="#ctx0" brushRef="#br0" timeOffset="64119.95">16277 3641 0,'-21'0'15,"42"0"32,0 0-31,0 0-16,1 0 0,-22 21 16,21-21-16,0 0 0</inkml:trace>
  <inkml:trace contextRef="#ctx0" brushRef="#br0" timeOffset="64431.86">16616 3768 0,'0'0'0,"21"0"16,0 0-16,0 0 0,0 0 16,1-21-16,-22-1 15,21 22-15,-21-21 16,21 21-16,-21-21 0,-21 21 31,0 0-15,-1 0-16,1 21 0,0 0 0,0 1 15,0-1-15,21 21 0,-21-21 16,21 0-16,-22 1 0,22-1 0,0 21 16,0-21-16,0 0 0,0 1 15,0-1-15,22 0 16,-1-21-16,0 0 0,0 0 0,0 0 15,0 0-15,1 0 0,-1 0 0,21 0 16,-21-21-16</inkml:trace>
  <inkml:trace contextRef="#ctx0" brushRef="#br0" timeOffset="64927.9">17230 3662 0,'0'0'15,"0"-21"-15,0 0 0,0-1 16,-22 22-16,1 0 15,0 0-15,0 0 0,0 0 16,0 0-16,-1 22 0,1-1 16,0 21-16,21-21 0,0 0 0,-21 22 15,21-22-15,-21 21 0,21-21 16,0 22-16,0-22 0,0 21 0,0-21 16,21 1-16,0 20 0,0-21 0,0-21 15,1 21-15,-1 0 0,21-21 16,0 0-16,-20 0 0,20 0 0,0 0 15,1 0-15,-1-21 0,-21 0 16,21 0-16,-20 0 0,20 0 0,-21-1 16,0-20-16,0 21 0,1-21 15,-1-1-15,0 22 0,-21-21 16,0-1-16,21 1 0,-21 0 0,21-22 16,-21 43-16,0-21 0,0-1 15,0 22-15,0 0 0,0 0 0,0 0 16,0 42-1,-21 0-15,0 0 0,21 22 16,-21-22-16,0 21 0,21 0 0,-22 1 16,22-1-16,0 0 0,-21 1 15,21-22-15,0 21 0,0 1 0,0-22 16,0 21-16,0-21 0,0 0 16,0 22-16,21-22 0,1 0 15,-1-21-15,-21 21 0,21-21 16,0 0-16,0-21 15,0 0-15,-21 0 0,0 0 16,22-1-16</inkml:trace>
  <inkml:trace contextRef="#ctx0" brushRef="#br0" timeOffset="65099.81">17568 3747 0,'21'0'47,"1"-22"-47,-1 22 0,0 0 0,0 0 16,0 0-16,0 0 0,1-21 0,20 21 15,-21-21-15,0 21 0,0-21 16,1 21-16</inkml:trace>
  <inkml:trace contextRef="#ctx0" brushRef="#br0" timeOffset="65887.77">19219 3493 0,'21'-22'0,"-42"44"0,42-65 0,-21 22 0,0 0 15,0 0 1,0 42 0,0 0-16,0 0 0,0 0 15,0 1-15,0 20 0,0 0 0,-21-21 16,21 22-16,0-1 0,0 0 15,0-20-15,0 20 0,0 0 16,-21-21-16,21 22 0,-21-22 0,21 21 16,-21-21-16,21 1 0,0-1 15,0 0-15,0 0 0,-21-21 16,-1 0 0,22-21-1,0 0-15,0 0 0,0-1 16,0 1-16,0 0 0,22 0 15,-1 0-15,0 0 0,21-22 0,-21 22 16,22 0-16,-1 0 0,22 0 16,-22 21-16,0-22 0,1 22 15,-1 0-15,0 0 0,1 0 16,-22 0-16,0 22 0,0-1 0,0-21 16,-21 21-16,0 0 0,0 0 0,0 0 15,0 1-15,-21-1 0,0 0 16,-21 0-16,-1 0 0,22 0 0,-21-21 15,-1 22-15,1-1 0,0-21 16,21 21-16,-22-21 0,22 21 0,0-21 16,0 0-16,0 0 0,21-21 31,0 0-31,21 21 0,0-21 16,0-1-16,0 22 15,22-21-15,-22 0 0,21 21 0</inkml:trace>
  <inkml:trace contextRef="#ctx0" brushRef="#br0" timeOffset="66381.39">20172 3641 0,'-21'21'0,"42"-42"0,-21 0 0,0-1 15,-21 22 1,-1 0-1,1 22-15,0-22 16,0 21-16,0 0 0,0 0 0,21 0 16,-22 0-16,1 22 0,0-22 15,21 0-15,-21 0 0,21 0 0,-21 1 16,21-1-16,0 0 0,0 0 0,0 0 16,0 0-16,0 1 15,21-22-15,0 0 0,0 0 0,0 0 16,1 0-16,-1 0 15,0-22-15,0 1 0,0 21 0,22-21 16,-22 0-16,0 0 0,-21 0 16,21-1-16,0 1 0,-21 0 15,21 0-15,-21 0 0,0 0 0,0-1 16,0 1-16,0 42 31,-21 1-15,21-1-16,-21 0 0,21 0 15,0 0-15,-21 0 0,21 1 0,0-1 16,0 0-16,0 0 16,0 0-16,21-21 0,0 0 15,0 21-15,1-21 0,-1 0 16,0 0-16,0 0 0,21 0 16,-20 0-16,20-21 0,0 21 0,-21-21 15,22 0-15</inkml:trace>
  <inkml:trace contextRef="#ctx0" brushRef="#br0" timeOffset="67171.87">20828 3556 0,'0'-21'0,"0"42"0,0-63 15,-21 42 1,0 0-16,-1 21 0,1 0 16,0 0-16,21 0 0,-21 1 15,0 20-15,0-21 0,21 0 16,-22 22-16,22-22 0,0 21 0,-21-21 15,21 22-15,0-22 0,0 0 16,0 0-16,0 0 0,0 0 0,21 1 16,1-1-16,-22 0 0,21-21 15,0 0-15,0 0 0,0 0 0,0 0 16,1 0-16,20-21 0,-21 21 0,0-21 16,0-1-16,1 1 0,-1 0 15,0 0-15,0-21 0,0 20 0,-21-20 16,21 0-16,1 21 0,-1-22 15,-21-20-15,21 20 0,0 1 0,-21 0 16,21-1-16,0 1 0,-21 0 16,22 21-16,-22-1 0,0 1 15,0 0-15,0 42 16,0 0-16,0 1 16,-22 20-16,1-21 0,21 21 0,-21-20 15,21 20-15,0 0 0,-21-21 16,0 22-16,21-22 0,-21 21 0,-1-21 15,22 1-15,0 20 0,0-21 0,-21-21 16,21 21-16,-21 0 0,21 1 16,0-44 15,21 1-15,0 0-16,-21 0 0,22 0 15,-1 0-15,0-1 0,0 1 16,0 0-16,0 0 0,1 21 0,-1-21 15,0 21-15,0-21 0,0 21 16,-21 21 0,0 0-1,-21 0-15,0-21 16,0 21-16,0-21 0,-1 0 16,1 0-16,0 21 0,0-21 15,0 0-15,0 0 0,-1 0 16,22 22-1,0-1 1,0 0 0,0 0-16,22-21 0,-1 21 15,-21 0-15,21 1 0,-21-1 0,21 0 16,0-21-16,0 21 0,1 0 16,-1 0-16,0-21 0,0 22 0,0-1 15,0-21-15,1 0 0,-1 0 16,0 0-16,21 0 15,-21 0-15,1 0 0,20 0 16</inkml:trace>
  <inkml:trace contextRef="#ctx0" brushRef="#br0" timeOffset="67423.36">22331 3620 0,'0'21'32,"0"0"-32,0 0 15,0 0-15,0 0 0,-21 1 0,21-1 16,0 0-16,-22-21 0,22 21 16,0 0-16,0 0 0,0 1 15,0-1 1,-21-21-1</inkml:trace>
  <inkml:trace contextRef="#ctx0" brushRef="#br0" timeOffset="67596.25">22288 3471 0,'0'0'0,"-42"0"31,42-21-31,-21 21 16,21 21 15,21-21-31,0 0 16</inkml:trace>
  <inkml:trace contextRef="#ctx0" brushRef="#br0" timeOffset="68054.03">22627 3556 0,'0'0'16,"0"21"-16,0 0 0,0 1 15,0-1-15,-21 0 0,21 0 16,0 0-16,0 0 16,0 1-16,-21-1 0,21 0 15,0 0-15,0 0 16,-21 0-16,-1 1 15,1-22 1,0 0 0,21-22-1,0 1-15,0 0 16,21 0-16,0 0 16,1 0-16,-1-1 0,21 1 0,0 0 15,1 0-15,-1-21 0,0 20 16,1 1-16,-1 0 0,0 0 0,1 21 15,-1 0-15,-21 0 0,22 0 16,-22 0-16,0 0 0,0 0 0,0 42 16,-21-21-16,0 1 0,0-1 0,0 21 15,0-21-15,0 22 0,0-22 16,0 21-16,-21-21 0,0 0 0,0 1 16,0-1-16,-1 0 0,1 0 15,0 0-15,21 0 0,-21-21 16,21-21 15</inkml:trace>
  <inkml:trace contextRef="#ctx0" brushRef="#br0" timeOffset="68311.89">23770 3239 0,'0'0'0,"-21"21"16,0 0-16,0 0 0,21 0 16,-22 22-16,1-1 0,0 0 15,0 1-15,0-22 0,0 21 16,-1 0-16,22 1 0,-21-22 0,0 21 16,21-21-16,-21 22 0,21-22 0,0 0 15,0 0-15,0 0 16,0 1-16,21-22 15,0 0 1,0 0-16,1-22 0,20 22 0</inkml:trace>
  <inkml:trace contextRef="#ctx0" brushRef="#br0" timeOffset="68627.71">24003 3620 0,'-64'42'31,"64"-21"-31,-21 0 0,0 0 16,0 1-16,0-1 0,21 0 0,0 0 16,0 0-16,0 0 15,0 1-15,0-1 0,0 0 16,21-21-16,0 0 0,0 0 16,0 0-16,1 0 0,-1 0 15,0-21-15,0 0 0,0-1 16,0 1-16,-21 0 0,0 0 15,0-21-15,22 20 0,-22 1 16,0-21-16,0 21 0,0 0 0,0-1 16,0 1-16,-22 21 15,1 0-15,0 0 16,0-21-16,0 21 0,0 0 16,-1 0-16,1 0 0,0-21 0,-21 21 15</inkml:trace>
  <inkml:trace contextRef="#ctx0" brushRef="#br0" timeOffset="68803.61">23410 3429 0,'21'0'32,"1"0"-32,-1 0 0,0 0 15,0-21-15,21 21 0,-20 0 0,20 0 16,0-21-16,1 21 0,-1-21 15,-21-1-15,21 22 0,-20-21 0,-1 21 16,0-21-16</inkml:trace>
  <inkml:trace contextRef="#ctx0" brushRef="#br0" timeOffset="69379.99">25760 3535 0,'0'21'15,"0"0"-15,0 0 16,0 22-16,0-22 0,0 21 0,-21 1 16,21-1-16,-22 0 0,22 22 15,0-1-15,-21 1 0,0-1 16,0 22-16,0-22 0,21 22 0,-21-21 16,-1 20-16,1-20 0,0 20 15,0 1-15,0 0 0,0-1 0,21-20 16,-22 21-16,22-22 0,-21 1 0,21-22 15,-21 21-15,21-20 0,0-22 16,0 21-16,0-21 0,0 1 0,0-44 47,0 1-47,0 0 0,0-21 0,0-1 16,0 1-16,0 0 0,21-22 15,0-20-15</inkml:trace>
  <inkml:trace contextRef="#ctx0" brushRef="#br0" timeOffset="69681.82">25823 3662 0,'0'0'0,"21"-64"0,-21 22 0,0 21 16,0-21-16,22 20 0,-1 1 0,0 0 16,0 0-16,0 0 0,0 21 15,22 0-15,-22 0 0,21 0 0,1 0 16,-1 21-16,-21-21 0,21 21 15,1 21-15,-22-20 0,0-1 16,-21 21-16,0-21 0,0 0 0,0 22 16,0-22-16,0 0 0,-21 0 15,0 0-15,0 1 0,-22-1 0,22-21 16,0 21-16,0 0 0,-22-21 16,22 21-16,0-21 0,0 0 0,21 21 15,-21-21-15,21 22 16,21-22-1,0 0 1,0 0-16</inkml:trace>
  <inkml:trace contextRef="#ctx0" brushRef="#br0" timeOffset="70264.5">26331 3937 0,'21'0'31,"1"0"-31,-22-21 0,21 21 16,0-21-16,0 0 0,0 21 0,0-22 16,22-20-16,-22 21 0,21 0 15,-21-22-15,1 22 0,-1-21 0,0 21 16,0-22-16,-21 22 0,0 0 16,0 0-16,0 0 0,-21 21 15,0 0-15,0 0 16,-1 0-16,1 0 0,0 0 15,21 21-15,-21-21 0,21 21 0,0 0 16,0 0-16,0 1 16,0-1-16,21 0 0,0 0 0,-21 0 15,21 0-15,-21 1 0,22 20 16,-22-21-16,0 0 0,21 0 0,-21 1 16,21-1-16,-21 0 0,21 0 15,-21 0 1,21-21-16,0 0 0,1 0 0,-1 0 15,0 0-15,0 0 0,0 0 16,0 0-16,1 0 0,-1-21 16,21 21-16,-21-21 0,0 0 0,22 0 15,-22-1-15,0 1 0,0 0 16,-21 0-16,21 0 0,1 0 0,-22-1 16,0 1-16,0 0 15,0 42 1,0 0-16,0 1 15,0-1-15,0 0 16,0 0-16,-22 0 0,22 0 16,0 1-16,-21-1 15,21 0-15,0-42 47</inkml:trace>
  <inkml:trace contextRef="#ctx0" brushRef="#br0" timeOffset="70423.42">27114 3620 0,'0'0'15,"0"-22"-15,0 1 0,0 0 0,0 0 16,0 0 0,0 42 15,0 0-31,22-21 15,-22 21-15,0 0 0,21 1 16</inkml:trace>
  <inkml:trace contextRef="#ctx0" brushRef="#br0" timeOffset="72691">27517 3704 0,'0'0'0,"0"21"0,0 1 15,-22-22-15,22 21 0,0 0 16,-21 0-16,21 0 16,0 0-16,-21 1 0,21-1 15,0 0-15,0 0 0,0 0 0,0 0 16,0 1-16,0-1 16,0 0-1,-21-21 1,0-21-1,21 0 1,0-1-16,0 1 16,0 0-16,0 0 0,0 0 0,0 0 15,0-1-15,0-20 0,21 21 16,0 0-16,-21-22 0,21 22 0,0 0 16,1 21-16,-22-21 0,21 0 15,0 21-15,0 0 0,0 0 16,0 0-16,-21 21 15,0 0-15,22 0 0,-22 0 0,21 1 16,-21-1-16,21 0 0,-21 0 16,0 0-16,0 0 0,0 1 0,0-1 15,0 0-15,0 0 0,0 0 16,0 0 0,0-42 15,0 0-16,21 0-15,-21 0 0,21 0 16,0-1-16,1 1 0,-1 0 16,21 0-16,-21-21 0,22 20 0,-1 1 15,0 0-15,-21 0 0,22 0 16,-1 0-16,-21 21 0,22 0 0,-22 0 16,0 0-16,-21 21 15,21 0-15,-21 0 0,21 0 16,-21 0-16,0 1 0,0-1 0,0 0 15,0 21-15,0-21 0,-21 1 16,21-1-16,0 0 0,0 0 0,0 0 16,0 0-16,0 1 15,21-22-15,0 0 16,1 0-16,-1 0 0,0 0 16,21 0-16,-21 0 0,1 0 0,20-22 15,-21 22-15,0-21 0,0 0 0,1 0 16,-1 0-16,0 0 0,0-1 15,0-20-15,-21 21 0,0 0 0,0 0 16,21-22-16,-21 22 16,0 0-16,0 42 31,-21 0-31,0 0 16,21 1-16,0-1 0,0 0 0,-21 0 15,21 0-15,0 0 0,0 1 16,0-1-16,0 0 0,0 0 0,0 0 15,0 0-15,21 1 16,0-22-16,0 0 0,1 21 0,-1-21 16,0 0-16,21 0 0,-21 0 15,1 0-15,-1 0 0,0-21 16,0-1-16,0 22 0,0-21 0,1 0 16,-1-21-16,0 21 0,0-1 15,0-20-15,22 0 0,-22-1 0,0 1 16,0 0-16,0-1 0,0-20 15,1 21-15,-1-1 0,-21 1 0,0 21 16,0-22-16,0 22 0,0 0 16,0 42-1,-21 0-15,-1 1 16,22-1-16,-21 21 0,0 0 0,0 1 16,21-1-16,-21 0 0,0 1 15,-1-1-15,22 0 0,0 1 16,0-1-16,0 0 0,0 1 15,0-1-15,0-21 0,0 22 0,0-22 16,0 0-16,22-21 0,-1 21 16,0-21-16,0 0 0,0 0 0,0 0 15,22 0-15,-22 0 0,0 0 0,21-21 16,-20 21-16,20-21 0,-21 0 16,0-1-16,0 1 0,1-21 0,-1 21 15,0 0-15,0-22 0,0 22 16,-21 0-16,0 0 0,0 0 0,21 21 15,-21-22-15,0 44 32,0-1-32,-21 0 0,21 0 15,-21 0-15,21 0 0,0 1 0,-21-1 16,21 0-16,-21 0 0,21 0 0,0 0 16,-21 1-16,21-1 15,21-21 1,0 0-1,0 0-15,0 0 0,0 0 0,1-21 16,-1-1-16,21 22 0,-21-21 16,0 0-16,1 0 0,-1 0 0,0-22 15,0 22-15,0 0 0,0 0 16,1 0-16,-1 0 16,-21 42-1,0 0 1,-21-21-16,-1 21 0,22 0 0,-21 0 15,21 1-15,0-1 0,-21 0 16,21 0-16,0 0 0,0 0 16,0 1-16,0-1 15,21-21-15,0 0 0,1 0 16,-1 0-16,0 0 0,0 0 16,21 0-16,-20 0 0,-1-21 0,21 21 15,-21-22-15,22 1 0,-22 21 16,0-21-16,0 0 0,21 0 15,-20 0-15,-1-1 0,-21 1 16,21 0-16,0 0 0,-21 0 0,0 0 16,0-1-16,21 22 15,0 0 79,1 0-78,-1 0-1,-21-21-15,21 0 16,-21 0 0,-21 21 15,0 21-16,-1-21-15,22 21 0,-21 0 0,0 1 16,0-1-16,21 0 0,-21 0 16,0 0-16,21 0 0,-22 1 0,22-1 15,0 0-15,0 0 0,0 0 16,0 0-16,0 1 16,0-1-16,22-21 0,-1 21 0,0-21 15,0 0-15,21 0 0,-20 0 16,20 0-16,0 0 0,1 0 0,-22 0 15,21 0-15,0 0 0,-20-21 16,-1 21-16,0-21 0,0-1 0,0 1 16,0 0-16,1 21 0,-22-21 15,21-21-15,0 20 0,-21 1 16,0 0-16,0 0 0,-21 21 47,0 0-47,-1 0 0,1 0 15,21 21-15,-21-21 0,0 21 16,0 0-16,0 1 16,21-1-16,0 0 15,0 0-15,0 0 16,0 0-16,0 1 0,0-1 16,21 0-16,0 0 15,0-21-15,0 0 16,0 21-16,1-21 0,-1 0 0,0 0 15,0 0-15,0 0 0,0-21 16,1 0-16,-1 0 16</inkml:trace>
  <inkml:trace contextRef="#ctx0" brushRef="#br0" timeOffset="73023.81">29549 3577 0,'0'0'0,"-22"0"15,1 0-15,0 0 0,42 0 31,0 0-31,1 0 16,-1 0-16,0 0 0,21 0 0,1 0 16,-22 0-16,21 0 0,0-21 15,1 21-15,-1 0 0,-21 0 0,22 0 16,-22 0-16,0-21 0,0 21 0,-21-21 31,0 0-31,-21 21 0,0-22 16</inkml:trace>
  <inkml:trace contextRef="#ctx0" brushRef="#br0" timeOffset="73263.67">28363 3323 0,'0'0'0,"-21"0"78,0 21-78</inkml:trace>
  <inkml:trace contextRef="#ctx0" brushRef="#br0" timeOffset="86588.34">1482 6752 0,'21'-21'16,"-21"0"-1,0 0-15,0 0 0,0-1 16,0 1-16,0 0 15,0 0-15,0 0 16,0 0-16,0-1 16,0 1-1,0 42 17,0 1-32,0-1 15,0 0-15,0 0 0,0 21 16,0-20-16,0 20 0,-21 0 0,21-21 15,0 22-15,-22-1 0,22-21 16,-21 22-16,0-1 0,21-21 0,0 21 16,0-20-16,-21-1 0,21 21 15,-21-21-15,21 0 0,0 1 0,0-1 16,0 0-16,0-42 62,0 0-46,0-1-16,0 1 0,21 0 16,0 0-1,0 0-15</inkml:trace>
  <inkml:trace contextRef="#ctx0" brushRef="#br0" timeOffset="87045.57">2138 6879 0,'-21'0'15,"21"21"-15,-22-21 16,22 22-16,-21-22 0,21 21 16,0 0-1,21-21 17,1 0-32,-1 0 15,0 0-15,0 0 16,-21-21-1,21 0-15,-21-1 16,0 1-16,0 0 31,-21 21-31,0 0 16,0 0 0,21 21-16,0 0 31,0 1-31</inkml:trace>
  <inkml:trace contextRef="#ctx0" brushRef="#br0" timeOffset="87667.41">3873 6435 0,'0'0'0,"0"-21"0,0-1 15,0-20-15,0 21 0,0 0 16,0 42 0,0 0-1,0 0-15,0 22 0,0 20 0,0-21 16,0 22-16,0-22 15,0 22-15,0-22 0,-21 22 0,21-22 16,-21 0-16,21 22 0,-21-22 16,21 0-16,-21 1 0,0-1 0,21 0 15,0-20-15,0 20 0,0-21 0,-22 0 16,22 0-16,0 1 0,0-1 16,22-21 15,-22-21-31,0-1 0,0 1 0,21 0 15,-21-21-15,21 21 0</inkml:trace>
  <inkml:trace contextRef="#ctx0" brushRef="#br0" timeOffset="88324.03">3831 6519 0,'0'0'0,"0"-21"0,-42-85 31,42 85-31,0 0 0,0 0 0,0 0 16,0 0-16,21-1 0,0 1 16,0 0-16,0 21 0,22-21 0,-22 0 15,21 21-15,1 0 0,-22-21 0,21 21 16,0 0-16,22 0 16,-22 21-16,1 0 0,-1 0 0,0 0 15,1 0-15,-22 22 0,0-1 16,0-21-16,-21 22 0,0-1 0,0 0 15,-21 1-15,-21-1 0,20 0 0,-20 1 16,21-1-16,-21-21 0,-1 0 16,22 0-16,-21 1 0,21-1 0,-1 0 15,1-21-15,0 0 0,0 0 16,21-21 0,0 0-1,0-1-15,21 1 0,-21 0 16,21 0-16,0 0 0,1 0 15,20 21-15,-21-22 0,21 1 16,1 21-16,-22 0 0,21 0 0,1 0 16,-1 0-16,0 0 0,1 0 15,-1 0-15,0 21 0,1 1 0,-22-1 16,21 0-16,-21 0 0,0 0 0,1 22 16,-1-22-16,-21 0 0,0 21 15,0-21-15,0 1 0,0 20 0,-21-21 16,-1 21-16,-20-20 0,21-1 0,-21 21 15,-22-21-15,22 22 0,-22-22 16,1 0-16,-1 0 0,22 0 0,-22 0 16,22-21-16,0 0 0,-1 0 15,1 0-15,0 0 0,21 0 16,-22 0-16,22 0 0,0-21 0,0 0 16,0 21-16,-1-21 0,22 0 15,0 0-15,-21-1 0,21 1 0,0 0 16,0 0-16,0 0 0,0 0 15,21-1 1,1 22-16,-1 0 0,0-21 0,21 21 16,-21 0-16,22 0 0</inkml:trace>
  <inkml:trace contextRef="#ctx0" brushRef="#br0" timeOffset="89468.31">5313 6689 0,'0'0'0,"0"-21"0,0-1 16,-21 22-16,-1 0 16,1 0-16,0 0 0,0 0 15,0 0-15,0 22 0,-1-1 16,1 0-16,0 0 0,-21 0 15,21 22-15,-1-22 0,1 21 0,0-21 16,21 22-16,-21-22 0,21 21 16,0-21-16,0 22 0,0-22 0,0 0 15,0 0-15,0 0 0,21 0 16,-21 1-16,21-1 0,22-21 0,-22 0 16,0 0-16,21 0 0,-21 0 0,22 0 15,-22 0-15,21 0 0,-21 0 16,22-21-16,-22-1 0,0 22 0,0-21 15,0 0-15,1 0 0,-22 0 0,0 0 16,0-1-16,0 1 0,0 0 16,-22 0-16,1 0 0,0 0 15,0-1-15,0-20 0,0 21 0,-1 0 16,1 21-16,0-21 0,21-1 16,0 1-16,-21 0 0,21 0 15,0 0-15,0 0 16,21 21-16,0-22 0,22 22 15,-22 0-15,21 0 0,85 0 16,-85 22 0,1-1-16,-22 0 0,21 0 0,-21 0 15,1 0-15,-1 1 0,0-1 16,0 0-16,-21 0 0,0 0 16,0 22-16,0-22 0,0 0 15,-21 0-15,0 0 0,21 0 0,-21-21 16,-1 22-16,1-22 0,0 0 15,0 21-15,0-21 0,21-21 32,21-1-17,0 1-15,-21 0 0,21 0 16,0 0-16,1 0 0,-1-1 16,0-20-16,21 21 0,-21 0 15,1 0-15,-1-1 0,0 1 0,21 0 0,-21 0 16,1 0-16,-1 21 15,0 0-15,0 0 0,0 0 16,-21 21 0,0 0-16,0 0 15,-21 0-15,0 1 0,0-1 0,-22 0 16,22 0-16,0 0 0,0 0 0,0 1 16,0-1-16,-1 0 0,22 0 15,0 0-15,0 0 0,0 1 0,0-1 16,0 0-16,22 0 0,-1-21 15,0 0-15,0 0 16,21 0-16,-20 0 0,20 0 0,0 0 16,-21 0-16,22 0 0,-22-21 0,21 21 15,-21-21-15,22 0 0,-22-1 16,21 22-16,-21-21 0,1 0 0,-1 0 16,0 0-16,0 0 0,-21-22 0,0 22 15,21 0-15,-21 0 0,0 0 16,0-1-16,21 1 0,-21 0 0,0 0 15,0 0-15,-21 42 32,0 0-17,21 0-15,-21 0 16,21 1-16,0-1 0,0 21 16,-21-21-16,21 0 0,0 1 0,0-1 15,-21 0-15,21 0 0,0 0 16,0 0-16,0 1 0,21-22 31,0 0-31,0 0 16,0-22-16,0 1 15,-21 0-15,0 0 0</inkml:trace>
  <inkml:trace contextRef="#ctx0" brushRef="#br0" timeOffset="89827.11">6477 6350 0,'-21'0'0,"42"0"0,-63 0 15,20 0-15,1 0 0,0 0 16,21 21-16,-21-21 0,21 21 0,-21 1 16,21-1-16,0 0 0,0 0 15,21-21 1,0 0-1,0 0-15,0 0 0,1-21 16,-1 21-16,-21-21 16,21 21-16,-21-21 0,0-1 0,0 1 15,0 0-15,0 0 16,-21 0-16,0 21 0,-1 0 0,1-21 16,0 21-16,0 0 0,0 0 15,0 21-15,-1-21 16,1 21-16,21 0 0,0 0 0,0 0 15,0 1-15,0 20 0,0-21 16,0 0-16,0 0 0,0 1 0,21-1 16,-21 0-16,22 0 0,-1 0 0</inkml:trace>
  <inkml:trace contextRef="#ctx0" brushRef="#br0" timeOffset="90323.82">6752 6689 0,'-21'0'31,"0"21"-31,21 0 0,-21-21 16,21 21-16,0 0 0,0 1 0,0-1 16,0 0-16,0 0 15,0 0-15,0 0 0,0 1 0,0-1 16,0 0-16,0 0 15,0 0-15,0-42 47,0 0-31,0 0-16,0 0 0,0-1 16,21 1-16,-21 0 0,21 0 0,0-21 15,0 20-15,0-20 0,22 21 16,-22-21-16,21 20 0,-21 1 0,22 0 15,-1 21-15,0 0 0,-20 0 0,20 0 16,-21 0-16,21 0 0,-20 21 16,-1 0-16,-21 1 0,21-1 15,-21 0-15,0 0 0,0 21 0,0-20 16,0-1-16,0 0 0,0 0 16,0 0-16,0 0 0,-21 1 0,21-1 15,-21 0-15,-1 0 0,1-21 16,21 21-16,21-21 31,1 0-15,-1-21-16,0 21 0</inkml:trace>
  <inkml:trace contextRef="#ctx0" brushRef="#br0" timeOffset="91191.39">7980 6689 0,'0'0'0,"0"-64"31,0 43-31,0 0 0,-21 0 0,-1 21 16,1-21-16,0 21 0,0 0 0,0 0 0,0 0 15,-22 0-15,22 0 16,-21 21-16,21 0 0,-22 0 0,22 0 0,0 0 15,-21 1-15,20 20 0,22-21 16,-21 0-16,21 22 0,-21-22 16,21 0-16,0 0 0,0 0 0,0 0 15,0 1-15,0-1 0,21-21 16,-21 21-16,21-21 0,1 21 0,-1-21 16,0 0-16,0 0 0,0 0 0,0 0 15,1 0-15,20-21 0,-21 0 16,0 21-16,-21-21 0,21-1 0,1 1 15,-1 0-15,0 0 0,-21 0 16,0 0-16,0-1 16,21 1-16,-21 0 0,21 0 15,0 0 1,-21 42 15,0 0-15,0 0-16,0 0 0,0 1 15,0-1-15,0 0 0,0 21 0,0-21 16,-21 22-16,21-1 0,-21 0 0,21 1 16,0-1-16,0 22 0,0-22 15,0 21-15,0 1 0,0-1 0,0 1 16,0-1-16,0 1 0,0-1 16,0-20-16,0 20 0,0 1 0,0-1 15,0 1-15,0-22 0,0 22 16,21-22-16,-21 21 0,0-20 0,0-1 15,0 0-15,0 1 0,0-1 16,0-21-16,-21 0 0,0 1 0,0-1 16,0 0-16,-22 0 0,22-21 0,-21 0 15,-1 0-15,1 0 0,0 0 0,-1 0 16,1-21-16,21 0 0,-21 0 16,-1-1-16,1-20 0,21 0 0,-22-1 15,22 1-15,0-21 0,0-1 16,0 1-16,0-1 0,21 1 0,0-22 15,0 21-15,0-20 0,0 20 16,0 1-16,0-1 0,21 1 0,0 20 16,0-20-16,0 21 0,0-1 15,1 1-15,-1 21 0,21 0 0,-21-22 16,22 22-16,-22 21 0,0-21 0,21 0 16,-21 21-16,1 0 0,-1-21 15,0 21-15,0 0 0,0 0 0,-42 0 47</inkml:trace>
  <inkml:trace contextRef="#ctx0" brushRef="#br0" timeOffset="91923.48">9610 6075 0,'0'0'0,"0"-21"0,21 0 16,0-1-1,-21 1-15,0 0 0,0 0 16,21 21-16,-21-21 0,0 0 16,21 21-16,-21-22 0,0 1 15,0 0-15,0 42 47,0 22-47,0-22 0,-21 21 0,0-21 16,0 22-16,0-1 0,21 0 15,-22 22-15,1-22 0,-21 22 0,21-22 16,0 21-16,-1 1 0,1-1 0,0-20 16,-21 20-16,21-20 0,-1-1 15,1 0-15,0 1 0,0-1 16,0-21-16,21 21 0,0-20 0,-21-1 16,21 0-16,0 0 15,21-42 16,0 0-31,0 0 0,0-22 16</inkml:trace>
  <inkml:trace contextRef="#ctx0" brushRef="#br0" timeOffset="92383.22">10837 5948 0,'-42'-21'16,"21"21"-1,0 21-15,21 0 0,-22 0 16,1 22-16,0-22 0,0 21 0,0 0 16,21 1-16,-21-1 0,-1 0 0,1 22 15,0-22-15,0 1 0,0 20 16,0-21-16,-1 1 0,1-22 0,0 21 15,21 1-15,0-22 0,-21 0 0,21 0 16,0 0-16,0 0 16,21-42-1,0 21-15,-21-21 16,21 0-16,-21 0 16,22 0-16,-1-22 0,-21 1 0,21 0 15,0-1-15,0 1 0</inkml:trace>
  <inkml:trace contextRef="#ctx0" brushRef="#br0" timeOffset="92617.09">10858 5990 0,'0'0'0,"22"43"31,-22-1-31,0-21 16,0 21-16,0 1 0,0-22 0,0 21 15,0 22-15,0-22 0,0 0 0,-22 1 16,22-1-16,-21 0 15,21 1-15,-21-1 0,21-21 0,0 22 16,0-22-16,0 0 0,0 0 0,0 0 16,21-21-1,-21-21 1,0 0-16,0 0 16</inkml:trace>
  <inkml:trace contextRef="#ctx0" brushRef="#br0" timeOffset="93183.76">10393 6456 0,'84'0'32,"-41"-21"-32,-1 21 0,0 0 0,22-21 15,-1-1-15,-20 22 0,20-21 0,1 0 16,-1 21-16,-20-21 0,20 0 15,-21 21-15,1-21 0,-22 21 0,21 0 16,-21 0-16,1 0 16,-22 21-1,0 0 1,-22 21-16,22-21 0,0 1 0,-21-1 16,21 21-16,-21-21 15,21 22-15,0-22 0,0 0 0,0 0 16,0 0-16,0 0 0,0 1 0,0-1 15,0 0-15,21-21 0,0 0 16,1 0-16,-1 0 0,21 0 16,-21 0-16,0 0 0,22-21 0,-22 21 15,0-21-15,21-1 0,-20 1 16,-1 0-16,0-21 0,0 21 16,0-22-16,0 22 0,1-21 0,-22 21 15,0-22-15,0 22 0,0 0 16,21 0-16,-21 0 0,0-1 0,0 44 31,-21-1-15,21 0-16,-22 0 0,22 0 0,0 0 15,0 22-15,0-22 0,-21 0 16,21 0-16,0 0 0,0 1 0,0-1 16,0 0-16,0 0 0,0 0 0,0 0 15,21-21 1,1 0-16,-1 0 0,0 0 15,0 0-15,0 0 0,0-21 0,1 0 16,20 0-16</inkml:trace>
  <inkml:trace contextRef="#ctx0" brushRef="#br0" timeOffset="93443.61">12171 5842 0,'0'-21'0,"0"42"0,0-63 15,-21 42 1,-1 21-16,1-21 0,21 21 0,-21 21 16,0-20-16,0 20 0,21 0 15,-21 1-15,21-1 0,0 0 0,-22 1 16,1-1-16,0 0 0,21 1 0,-21-1 16,21-21-16,0 21 0,0 1 15,0-1-15,0-21 0,0 0 16,0 22-16,0-22 0,0 0 0,0 0 15,21-21 1,0 0-16,0 0 0,1 0 0,20-21 16,-21 21-16</inkml:trace>
  <inkml:trace contextRef="#ctx0" brushRef="#br0" timeOffset="93819.4">12446 6287 0,'0'21'16,"-21"-21"-16,0 21 0,21 0 16,-22 0-16,22 0 0,-21 1 0,0-1 15,21 21-15,0-21 0,0 0 16,0 1-16,0-1 0,0 0 0,0 0 16,0 0-16,21 0 0,0-21 15,1 0-15,-1 0 0,0 0 16,0 0-16,0 0 0,0 0 0,1 0 15,-1-21-15,0 0 0,0 21 0,-21-21 16,0 0-16,21-22 16,-21 22-16,0 0 0,0-21 0,0 21 15,0-22-15,0 22 0,0-21 0,-21 21 16,0-1-16,21 1 0,-21 0 16,0 0-16,-1 21 0,1 0 0,0 0 15,0 0-15,0 0 0,0 0 16,-1 0-1,1 0-15,21 21 0</inkml:trace>
  <inkml:trace contextRef="#ctx0" brushRef="#br0" timeOffset="94083.83">12001 6117 0,'0'0'16,"22"0"0,-1-21-16,0 21 0,21-21 0,-21 21 15,22 0-15,-1 0 0,0-21 16,1 21-16,-1 0 0,0 0 0,1 0 16,-1 0-16,0-21 0,-20 21 0,-1 0 15,21 0-15,-21 0 0,0 0 16,1 0-1,-22-22 1,0 1 15</inkml:trace>
  <inkml:trace contextRef="#ctx0" brushRef="#br0" timeOffset="94567.55">13928 6011 0,'0'0'0,"0"-21"0,0 0 0,0 0 15,0 42 16,0 0-31,0 0 0,0 22 0,-22-22 16,22 0-16,-21 21 0,21 1 16,0-22-16,0 21 0,-21 1 0,21-22 15,-21 21-15,21 0 0,0-20 0,0-1 16,0 21-16,0-21 0,0 0 16,0 1-16,0-44 31,0 1-16,0 0-15,0 0 0,0 0 16,0 0-16,0-1 0,0 1 16,0 0-16</inkml:trace>
  <inkml:trace contextRef="#ctx0" brushRef="#br0" timeOffset="95087.25">13801 6138 0,'21'85'0,"-42"-170"0,21 64 0,0-21 0,0 21 16,0-22-16,0 22 0,0 0 0,0 0 15,21-21-15,-21 20 0,42 1 16,-21 21-16,22-21 0,-1 0 0,21 21 15,1 0-15,-22 0 0,22 0 0,-1 0 16,1 0-16,-1 21 16,-20 0-16,-1 0 0,0 22 0,1-22 15,-22 0-15,-21 21 0,0-20 0,0 20 16,-21-21-16,-1 0 0,-20 22 16,0-22-16,-1 0 0,1 0 0,-21 0 15,20-21-15,-20 21 0,20 1 16,1-22-16,21 0 0,-21 0 0,20 0 15,1 0-15,42-22 32,1 22-32,20-21 0,-21 21 0,21 0 15,-20-21-15,20 21 0,0 0 0,1 0 16,-1 0-16,0 0 16,1 0-16,-1 0 0,0 21 0,1 0 15,-22 1-15,21-1 0,-21 0 0,0 0 16,1 0-16,-1 22 0,-21-22 15,0 21-15,0-21 0,0 22 0,0-22 16,-21 0-16,-22 21 0,22-21 0,-21 1 16,-22-1-16,22 0 0,-22-21 15,22 21-15,-21-21 0,20 0 0,-20 0 16,20 0-16,-20 0 0,21 0 0,-1 0 16,1 0-16,21 0 0,0 0 15,-1-21-15,1 0 0,21 0 0,-21-1 16,21 1-16,0 0 0,0 0 15,0 0-15,21 21 0,0-21 16,1-1-16,20 1 0,-21 0 0,21 0 16,1 21-16,-1-21 0,0 0 0,1 21 15,20-22-15</inkml:trace>
  <inkml:trace contextRef="#ctx0" brushRef="#br0" timeOffset="96068.29">15113 6244 0,'-21'21'31,"0"-21"-31,-1 22 0,1-1 16,0 0-16,0 0 0,-21 21 16,20-20-16,1-1 0,0 21 0,21-21 15,-21 22-15,21-22 0,0 21 0,0-21 16,0 0-16,0 1 0,0-1 15,0 0-15,21 0 0,0 0 16,0-21-16,1 0 0,-1 0 0,0 0 16,21 0-16,-21 0 0,1 0 15,-1 0-15,0-21 0,0 0 16,0 21-16,-21-21 0,0 0 0,0-1 16,21 1-16,-21 0 0,0-21 15,0 21-15,0-22 0,0 22 0,-21-21 16,21 21-16,0-1 0,0-20 0,0 21 15,0 0-15,0 0 16,0-1-16,21 22 0,1 0 16,-1 0-16,21-21 0,-21 21 15,22 0-15,-22 0 0,21 0 0,0 0 16,-20 0-16,20 21 0,-21-21 0,21 22 16,-20-1-16,-1 21 0,0-21 15,0 0-15,-21 22 0,21-22 16,-21 21-16,0-21 0,0 1 0,0 20 15,0-21-15,-21 0 0,0 0 16,0 1-16,21-1 0,-21-21 0,-1 21 16,1-21-16,0 0 0,21 21 0,-21-21 15,21-21 17,21 21-32,0-21 0,0 0 0,1-1 15,-1 1-15,0 0 0,0-21 16,0 21-16,22-22 0,-22 1 0,0 21 15,0-22-15,0 22 0,0 0 0,22 0 16,-43 0-16,21 0 16,0-1-16,0 22 0,-42 22 31,0-1-31,0 0 16,21 0-16,0 21 0,-21-20 0,-1 20 15,1-21-15,21 21 0,0-20 0,0 20 16,0-21-16,-21 0 0,21 0 15,0 22-15,0-22 0,0 0 0,21-21 16,-21 21-16,21 0 0,1-21 0,-1 0 16,0 0-16,21 0 0,-21 0 15,22 0-15,-22 0 0,21 0 0,1 0 16,-1-21-16,0 0 0,1 0 16,-22 21-16,21-42 0,-21 20 15,0 1-15,1 0 0,-1-21 0,0 21 16,-21-22-16,0 22 0,0 0 0,0 0 15,0 0-15,0 42 32,-21 0-32,21 0 15,-21 0-15,21 0 0,0 22 0,0-22 16,0 0-16,0 0 0,0 0 0,0 1 16,0-1-16,0 0 0,0 0 15,0 0-15,21-21 16,0 0-1,0 0-15,0 0 0,-21-21 16,21 0-16,1 0 16,-22 0-16</inkml:trace>
  <inkml:trace contextRef="#ctx0" brushRef="#br0" timeOffset="96240.19">16510 6160 0,'0'0'0,"-21"0"15,0 0-15,-1 0 16,22 21 15,22-21-15,-1 21-16,0-21 0,0 0 16</inkml:trace>
  <inkml:trace contextRef="#ctx0" brushRef="#br0" timeOffset="96763.92">16849 6308 0,'0'21'16,"-22"0"-16,22 0 15,-21-21-15,21 21 0,-21 1 16,21-1-16,0 21 0,0-21 0,-21 0 15,21 1-15,0 20 0,-21-21 0,21 0 16,0 0-16,0 1 0,0-1 16,0 0-16,-21 0 0,21 0 0,0 0 15,0-42 32,0 0-47,0 0 16,21 0-16,-21 0 15,21-22-15,0 22 0,0-21 0,0 21 16,1-22-16,-1 1 0,0 21 0,21-22 16,-21 22-16,1-21 0,20 21 15,-21 21-15,21-21 0,1-1 0,-22 22 16,21 0-16,1 0 0,-22 0 0,0 0 16,0 22-16,0-1 0,0 0 15,-21 0-15,22 21 0,-22-20 0,0 20 16,0-21-16,0 21 0,0-20 0,0 20 15,0-21-15,-22 0 0,1 0 16,21 1-16,-21-1 0,0 0 0,0-21 16,21 21-16,0 0 0,-21-21 15,-1 0-15,44-21 32,-1 21-17,0-21-15,0 21 0</inkml:trace>
  <inkml:trace contextRef="#ctx0" brushRef="#br0" timeOffset="97464.56">17992 6350 0,'0'0'0,"21"-21"0,-21 0 0,0 0 15,0-1-15,0 1 0,0 0 16,0 0-1,-21 21-15,-1 0 0,1 0 16,-21 0-16,21 0 0,0 21 16,-22-21-16,22 21 0,0 0 15,-21 1-15,20 20 0,-20-21 0,21 0 16,0 22-16,0-22 0,-1 0 0,22 21 16,0-21-16,0 1 0,0-1 15,0 0-15,22 0 0,-1 0 16,0-21-16,21 0 0,-21 0 0,1 0 15,-1 0-15,0 0 16,0 0-16,21-21 0,-20 0 0,-1 0 16,0 0-16,0-1 0,-21 1 15,21 0-15,-21 0 0,0-21 16,21 20-16,-21 1 0,22 0 0,-22 0 16,0 0-16,0 0 0,0-1 15,0 44 16,0-1-31,0 0 16,0 21-16,-22-21 0,1 22 16,0-22-16,21 21 0,0 1 0,-21-1 0,0 21 15,21-20-15,-21-1 16,21 22-16,0-22 0,-22 21 0,22-20 16,-21 20-16,21-20 0,0 20 0,0 1 15,-21-1-15,21 1 0,0-1 16,-21-21-16,21 22 0,0-1 0,0-20 15,0 20-15,0-20 0,0 20 0,0-21 16,0 22-16,0-22 0,-21 1 16,21-1-16,0 0 0,-21 1 0,21-1 15,-22 0-15,22-21 0,-21 22 16,0-22-16,0 0 0,0-21 0,0 21 0,-1-21 16,1 0-16,-21 0 15,21 0-15,0 0 0,-1 0 0,1 0 16,0-21-16,-21 21 0,21-21 0,21 0 15,-22 21-15,1-21 0,0 21 16,21-22-16,0 1 0,-21 21 16,21-21-16,0 0 0,-21 0 15,21 0-15</inkml:trace>
  <inkml:trace contextRef="#ctx0" brushRef="#br0" timeOffset="98759.85">1460 8657 0,'-21'-21'0,"42"42"0,-63-42 16,42 0-16,-21 21 15,21-21-15,0 0 0,0-1 16,0 1 0,0 0-16,21 0 0,0 0 15,0 21-15,1 0 0,-1-21 16,0 21-16,0 0 0,0 0 0,0 0 15,22 21-15,-22 0 0,0 0 16,0 21-16,0-20 0,1 20 0,-22-21 16,0 21-16,0 1 0,0-1 15,0 0-15,0 1 0,-22-1 0,1 0 16,0 1-16,-21-1 0,-1 0 16,1 1-16,0-22 0,-1 0 15,1 21-15,0-20 0,-1-1 0,1-21 16,0 21-16,21-21 0,-1 0 15,1 0-15,0 0 0,21-21 16,0 0-16,0-1 0,0 1 16,0 0-16,0 0 0,0-21 15,0 20-15,21 1 0,0-21 0,1 21 16,-22 0-16,21-1 0,0 1 16,0 0-16,0 21 0,0 0 0,1 0 15,-1 0-15,0 21 0,0-21 16,0 21-16,0 22 0,-21-22 0,22 0 15,-1 0-15,-21 22 0,21-22 16,-21 0-16,0 21 0,21-21 0,-21 1 16,21-1-16,-21 0 15,0 0-15,21 0 0,1-21 16,-22 21-16,21-21 16,0 0-1</inkml:trace>
  <inkml:trace contextRef="#ctx0" brushRef="#br0" timeOffset="98955.74">2053 9017 0,'0'0'0,"0"-21"31,21 21 16,0 0-31,1 0-16</inkml:trace>
  <inkml:trace contextRef="#ctx0" brushRef="#br0" timeOffset="100200.92">3916 8424 0,'0'0'0,"0"-21"0,0 0 0,0 0 16,0 0-16,0 0 0,0-1 16,0 44 15,0-1-31,0 0 0,0 0 16,0 21-16,0-20 0,0 20 15,-21 0-15,21 1 0,0 20 0,-22-21 16,22 1-16,0 20 0,0-20 15,0-1-15,0 0 0,-21 1 0,21-1 16,0 0-16,0-21 0,0 1 0,0-1 16,0 0-16,21 0 0,1-21 15,-1 0-15,0 0 0,0 0 16,0 0-16,0 0 0,1-21 0,-1 0 16,21 0-16,-21-1 0,0-20 15,1 21-15,-1-21 0,21-1 16,-21 22-16,0-21 0,1-1 0,20 1 15,-21 0-15,0-1 0,0 1 16,1-21-16,-22 20 0,21 22 0,0-21 16,-21-1-16,0 22 0,0-21 15,0 21-15,0 0 0,0-1 16,0 44 0,0-1-1,0 21-15,0-21 0,-21 22 0,21-22 16,-21 21-16,21 0 0,0 1 0,-22-1 15,22 0-15,0 1 0,0-1 16,0 0-16,0-20 0,0 20 16,0 0-16,0-21 0,22 1 0,-1-1 15,0 0-15,0 0 0,21-21 16,-20 0-16,-1 0 0,21 0 0,-21 0 16,22 0-16,-22 0 0,21 0 15,-21-21-15,22 0 0,-22 0 0,21-1 16,-21 1-16,0 0 0,1 0 0,-1 0 15,0 0-15,-21-1 0,0 1 16,0 0-16,0 0 0,21 0 0,-21 0 16,0 42 15,0 0-15,-21 0-16,21 0 0,0 0 0,0 1 0,-21-1 15,21 0-15,-21 0 16,21 0-16,0 0 0,0 1 0,-22-1 15,22 0-15,-21-21 16,21 21-16,0-42 31,0 0-15,0 0-16,0-1 16,0 1-16,0-21 0,0 21 0,21 0 15,1-22-15,-1 22 0,0-21 0,0 21 16,0-22-16,22 22 15,-22 0-15,0 21 0,21-21 0,-21 21 16,1 0-16,20 0 0,-21 0 0,0 21 16,22 0-16,-22 0 0,0 0 15,0 1-15,0-1 0,0 21 0,-21-21 16,0 0-16,0 22 0,0-22 0,0 0 16,0 0-16,0 0 0,-21 1 15,21-1-15,-21 0 0,0 0 0,0-21 16,21 21-16,-21-21 0,21-21 47,21 0-47,0 0 0</inkml:trace>
  <inkml:trace contextRef="#ctx0" brushRef="#br0" timeOffset="100559.72">6117 8382 0,'0'0'0,"-42"-21"31,21 21-31,-1 0 0,22 21 15,0 0-15,0 0 16,0 1-16,0 20 0,0 0 0,-21 1 16,21-1-16,0 0 0,0 1 0,0-1 15,0 0-15,-21 1 0,21-1 16,0 0-16,0 1 0,0-22 0,0 0 16,-21 21-16,21-21 0,0 1 15,0-44 16,21 1-15,-21 0-16,0 0 0,0 0 0</inkml:trace>
  <inkml:trace contextRef="#ctx0" brushRef="#br0" timeOffset="101115.4">5948 8488 0,'0'-42'0,"0"84"0,0-106 0,0 43 16,0 0-16,0 0 0,0 0 0,0 0 15,21-1-15,0 22 0,0-21 16,22 0-16,-22 0 0,21 21 16,-21 0-16,22 0 0,-1 0 0,-21 0 0,21 0 15,-20 21-15,20 0 16,-21 0-16,21 1 0,-20 20 0,-1-21 16,-21 21-16,0-20 0,0 20 0,0-21 15,-21 21-15,-22-20 0,22-1 16,-21 21-16,21-21 0,-22 0 0,1 1 15,21-22-15,-22 21 0,22 0 0,0-21 16,0 0-16,0 0 0,0 0 16,21-21-1,0 0-15,21 21 0,21-22 16,-21 1-16,0 21 0,22-21 16,-22 0-16,21 21 0,1 0 0,-1-21 15,0 21-15,1 0 0,20 0 0,-21 0 16,1 0-16,-1 21 0,0 0 15,1-21-15,-1 21 0,-21 0 0,22 1 16,-22-1-16,0 0 0,-21 0 0,0 0 16,0 0-16,0 1 0,0 20 15,-21-21-15,0 0 0,-1 0 0,-20 1 16,21-1-16,-21 0 0,-22 0 0,22-21 16,-1 21-16,-20 0 0,21-21 0,-1 0 15,-20 22-15,20-22 16,1 0-16,0 0 0,-1 0 0,1 0 15,21 0-15,-21-22 0,20 1 0,1 21 16,0-21-16,0 0 0,0 0 16,21 0-16,0-1 0,0 1 15,0 0-15,0 0 0,21 0 16,0 21-16,-21-21 0,42 21 0,-20-22 16</inkml:trace>
  <inkml:trace contextRef="#ctx0" brushRef="#br0" timeOffset="102284.8">7197 8551 0,'0'0'0,"0"-21"0,21 21 0,-21-21 15,0 0-15,0 42 47,0 0-47,-21-21 0,21 43 16,-22-22-16,22 0 0,-21 0 0,21 21 16,0 1-16,0-22 0,0 21 0,0-21 15,0 22-15,0-22 0,0 0 16,0 0-16,0 0 0,21 1 15,1-1-15,-1 0 0,0-21 16,0 0-16,0 0 16,0 0-16,-21-21 15,22 21-15,-22-21 0,0-1 0,0 1 16,0 0-16,0 0 0,0 0 16,0 0-16,0-22 0,0 22 0,21-21 15,-21 21-15,21-1 0,-21-20 0,21 21 16,0-21-16,-21 20 0,21 1 15,22 0-15,-22 21 0,0-21 0,21 21 16,-20 0-16,-1 0 0,21 0 0,-21 21 16,22-21-16,-22 21 0,0 0 15,0 1-15,0 20 0,-21-21 16,0 0-16,0 22 0,0-22 0,0 21 16,0-21-16,0 0 0,0 22 0,-21-22 15,0 0-15,0 0 0,21 0 16,-21 1-16,-1-22 15,22-22 17,22 1-32,-1 0 0,0 0 0,0 0 15,0 0-15,0-22 0,1 22 0,20-21 16,-21 21-16,0-1 0,22-20 16,-22 21-16,0-21 0,0 20 15,0 1-15,0 0 0,1 21 0,-1-21 16,-21 42 15,0 0-31,-21 0 0,-1 1 0,1-1 16,0 0-16,21 0 0,-21 21 15,21-20-15,-21-1 0,21 21 0,0-21 16,0 0-16,0 22 0,0-22 0,0 0 16,0 0-16,0 0 0,21-21 15,0 22-15,0-22 0,0 21 0,1-21 16,20 0-16,-21 0 0,21 0 15,-20 0-15,20-21 0,-21-1 0,21 22 16,-20-21-16,20 0 0,-21 0 16,21 0-16,-20 0 0,-1-1 0,0 1 15,0-21-15,0 21 0,0 0 0,-21-1 16,0-20-16,0 21 0,22 0 16,-22 0-16,0-1 0,0 44 31,-22-1-16,22 0-15,0 0 0,0 0 0,-21 0 16,21 1-16,0-1 0,0 0 16,0 0-16,0 0 0,0 0 0,0 1 15,0-1-15,0 0 0,21-21 16,1 21-16,-1-21 0,0 0 16,0 0-16,21 0 0,-20 0 15,-1 0-15,0-21 0,0 0 16,0 0-16,22-1 0,-22 1 0,0 0 15</inkml:trace>
  <inkml:trace contextRef="#ctx0" brushRef="#br0" timeOffset="102623.57">8890 8213 0,'0'0'0,"-21"0"15,0 0-15,-22 0 0,22 0 0,0 0 16,0 21-16,0-21 0,21 21 0,-22 0 15,22 0-15,0 1 16,22-1 0,-1-21-16,0 0 0,0 0 15,0 0-15,0 0 0,1 0 16,-1 0-16,0-21 0,0 21 0,0-22 16,-21 1-16,0 0 0,0 0 15,0 0 1,0 0-16,-21-1 0,0 22 15,0 0-15,0 0 0,-1 0 0,1 0 16,0 0-16,0 0 0,0 0 16,0 0-16,-1 22 0,22-1 15,0 0-15,0 0 0,0 0 0,0 0 16,0 1-16,22-1 16,-1 0-16,0-21 0,0 21 0</inkml:trace>
  <inkml:trace contextRef="#ctx0" brushRef="#br0" timeOffset="103207.6">9123 8551 0,'0'-21'0,"0"42"0,21-42 15,-21 0-15,0 0 16,0 42 15,0 0-31,0 0 0,0 1 16,0-1-16,0 0 16,0 0-16,0 0 0,0 0 0,0 22 15,0-22-15,0 0 0,0 0 0,-21 0 16,21 1-16,-21-1 0,21 0 15,0 0-15,0 0 0,-22-21 16,22-21 15,0 0-31,0 0 16,0 0-16,0-22 0,0 22 0,22 0 16,-1-21-16,0 20 0,0-20 15,0 21-15,0-21 0,1 20 16,20-20-16,-21 21 0,0 0 0,22 0 15,-22-1-15,0 22 0,21 0 0,-21 0 16,1 0-16,-1 0 0,0 22 16,0-1-16,0 0 0,0 0 0,-21 0 15,0 0-15,0 1 0,0 20 0,0-21 16,0 0-16,0 0 0,0 1 16,0 20-16,0-21 0,0 0 0,0 0 15,-21 1-15,0-22 0,21 21 0,-21 0 16,0 0-16,42-42 47,0 21-32</inkml:trace>
  <inkml:trace contextRef="#ctx0" brushRef="#br0" timeOffset="104047.28">10329 8551 0,'0'0'16,"0"-21"-16,0 0 0,0 0 15,0 0-15,0 0 16,-21-1-16,0 22 0,0-21 16,0 21-16,-1 0 0,1 0 15,0 0-15,0 0 0,-21 21 16,20 1-16,1-1 0,-21 0 0,21 0 15,-22 0-15,22 0 0,0 22 0,0-22 16,0 0-16,21 21 0,0-20 16,0-1-16,0 0 0,0 0 0,0 0 15,0 0-15,21 1 0,21-22 0,-21 0 16,1 0-16,20 0 0,-21 0 16,0 0-16,22 0 0,-22 0 0,21-22 15,-21 22-15,0-21 0,1 0 16,-1 21-16,0-21 0,-21 0 0,0 0 15,21-1-15,0 1 16,-21 0-16,0 0 0,0 0 0,0 0 16,0-1-1,0 44 17,0-1-32,0 0 0,0 0 15,0 0-15,0 0 0,-21 22 0,21-22 16,-21 21-16,21-21 0,0 22 15,0-1-15,-21 0 0,21 1 0,-21 20 16,21-20-16,0-1 0,-22 0 16,22 22-16,-21-22 0,21 22 15,0-22-15,0 21 0,0 1 0,0-22 16,0 22-16,0-1 0,0 1 0,0-1 16,0-20-16,0 20 0,0-21 0,0 22 15,0-22-15,0 1 0,0-1 16,0 21-16,0-20 0,0-22 0,0 21 15,0 1-15,0-22 0,0 0 0,0 0 16,0 0-16,-21-21 0,0 0 16,-21 0-16,20 0 15,1-21-15,-21 0 0,21 0 0,-22-22 16,1 22-16,0-21 0,-1 0 16,1-1-16,0-20 0,-1 20 0,1-20 15,0-1-15,21 1 0,-22-1 0,22-20 16,0 20-16,0 1 0,21-22 15,0 22-15,0-1 0,0 22 0,0-22 16,21 22-16,0-22 0,0 22 0,22 0 16,-1-1-16,0 1 0,1 21 15,-1-21-15,0 20 0,22 1 0,-22-21 16,0 21-16,1 0 0,-1 21 0,0-22 16,-20 1-16,20 21 0,-21 0 15,0-21-15,0 21 0,-21-21 31,-21 21-15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3T01:45:49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1376 0,'0'-42'16,"0"20"-16,0 1 16,0 0-1,0 0-15,0 0 16,0 42 15,0 0-15,0 0-16,0 0 0,0 1 15,0 20-15,0-21 0,0 21 0,0 1 16,0 20-16,0-20 0,0-1 16,0 21-16,0-20 0,0 20 0,0-20 15,0-1-15,0 0 0,0-21 16,0 22-16,0-22 0,0 0 0,0 0 16,0 0-16,0 1 15,0-44 16,0 1-31,0 0 16,0 0-16,0 0 0</inkml:trace>
  <inkml:trace contextRef="#ctx0" brushRef="#br0" timeOffset="647.86">1714 1439 0,'0'0'16,"-21"0"-16,21-21 0,-21 0 15,0 21-15,21-21 0,-21 0 0,21 0 16,0-1-16,0 1 16,21 0-16,0 21 0,0-21 0,0 0 15,22 0-15,-1 21 0,0 0 16,1-22-16,-1 22 0,0 0 16,1 0-16,-1 0 0,0 22 0,-20-22 15,20 21-15,-21 0 0,21 0 16,-42 0-16,0 0 0,0 1 0,0-1 15,0 0-15,0 21 0,-21-21 16,0 1-16,0-1 0,-21 0 0,20 0 16,-20 0-16,21 0 15,-21 1-15,20-1 0,1 0 0,-21-21 16,21 0-16,0 0 0,-1 0 16,1 0-1,21-21-15,0 0 0,0-1 16,21 1-16,1 0 15,-1 21-15,0-21 0,21 0 0,-21 21 16,22 0-16,-1-21 0,22 21 16,-22 0-16,0 0 0,22 0 0,-22 0 15,0 0-15,1 21 0,-1 0 16,0 0-16,-20 0 0,20 0 0,-42 22 16,0-22-16,0 21 15,0-21-15,0 22 0,0-1 0,-21 0 16,-22 1-16,1-22 0,0 21 15,-1 1-15,1-22 0,0 0 0,-1 0 16,-20 0-16,21 0 0,-1 1 16,1-1-16,0-21 0,-1 0 0,1 0 15,0 0-15,20 0 0,-20 0 16,21-21-16,-21-1 0,20 22 0,1-21 16,0 0-16,0 0 0,0 0 15,21 0-15,-21-1 0,21 1 16,0 0-16,0 0 0,0 0 15,21 0 1,0 21-16,0 0 0,0-22 16,22 1-16,-22 21 0,21-21 15,-21 21-15</inkml:trace>
  <inkml:trace contextRef="#ctx0" brushRef="#br0" timeOffset="1679.61">2900 1439 0,'0'0'0,"0"-21"15,-21 0 1,-1 21 0,1 0-1,0 0-15,0 0 16,21 21-16,-21 0 0,0 1 15,21-1-15,-22 0 0,22 21 0,0-21 16,-21 1-16,21 20 0,-21 0 16,21-21-16,0 22 0,0-22 0,0 21 15,0-21-15,0 22 16,0-22-16,0 0 0,21-21 0,0 21 16,1 0-16,-1-21 15,0 0-15,0 0 0,0 0 0,0 0 16,1 0-16,-22-21 15,0 0-15,21 0 0,-21 0 16,0 0-16,0-1 0,0-20 16,0 21-16,0-21 0,0 20 0,0-20 15,-21 21-15,21 0 0,0-22 16,0 22-16,0 0 0,0 0 0,21 0 16,0 0-16,0-1 0,0 1 15,0 0-15,22 21 0,-22 0 16,21-21-16,-21 21 0,22 0 15,-1 0-15,-21 0 0,22 21 0,-22-21 16,21 21-16,-21 0 0,0 1 16,-21-1-16,0 0 0,0 21 0,0-21 15,0 1-15,0-1 0,0 21 16,-21-21-16,0 0 0,0 22 0,0-22 16,0 0-16,-1 0 0,1-21 15,21 21-15,-21-42 31,21 0-31,21 0 16,0 0-16,22 0 0,-22-1 16,0-20-16,0 21 0,22 0 15,-22-22-15,0 22 0,0 0 0,0-21 16,0 21-16,1-1 0,-1 22 0,0-21 16,-21 0-16,21 21 0,-21 21 31,-21-21-31,0 21 15,21 1-15,-21-1 0,-1 0 0,22 21 16,-21-21-16,21 22 0,0-1 16,-21-21-16,21 22 0,-42-1 0,21-21 15,-1 0-15,22 22 0,22-22 16,-1 0-16,21 0 0,-21-21 16,0 21-16,1-21 0,20 0 0,0 0 15,-21 0-15,1 0 0,20 0 16,0 0-16,-21 0 0,22-21 0,-1 0 15,-21 0-15,22 0 0,-1-1 16,-21 1-16,0 0 0,0-21 0,1 21 16,-1-1-16,-21-20 0,0 21 15,0 0-15,0 0 0,0-1 0,0 1 16,0 42 15,0 1-31,-21-1 0,21 0 16,-22 0-16,22 0 0,0 0 15,0 22-15,0-22 0,0 0 0,0 0 16,-42 0-16,42 1 0,21-1 16,0 0-16,1-21 15,-1 0 1,0 0-16,0 0 0,-21-21 16,0 0-16</inkml:trace>
  <inkml:trace contextRef="#ctx0" brushRef="#br0" timeOffset="2019.51">4233 1207 0,'0'0'16,"-42"21"-16,-64 21 15,85-21-15,21 0 16,21-21 15,0 0-31,0 0 0,1-21 16,-22 0-16,21 21 0,-21-21 15,0 0-15,0 0 16,-43-43 0,22 64-1,0 0-15,0 0 0,0 0 16,0 21-16,21 0 0,-22-21 15,22 22-15,0-1 0,0 0 16,0 0-16,0 0 0,22 0 16,-1-21-16,0 22 0,0-1 15</inkml:trace>
  <inkml:trace contextRef="#ctx0" brushRef="#br0" timeOffset="2596.17">4678 1503 0,'0'0'0,"-43"-21"31,22 21-31,0 0 16,0 0-16,21 21 15,0 0-15,0 0 16,0 0-16,0 1 0,-21 20 16,21-21-16,0 0 0,-21 0 15,21 22-15,0-22 0,0 0 0,-22 0 16,22 0-16,0 1 0,-21-22 16,21 21-16,-21-21 31,21-21-16,0-1-15,0 1 0,0 0 16,0-21-16,21 21 0,-21-1 16,21-20-16,1 21 0,-1-21 0,21 20 15,-21-20-15,22 21 0,-22 0 16,21 0-16,0-1 0,1 1 16,-22 0-16,21 21 0,1 0 15,-22 0-15,21 0 0,-21 21 0,22 0 16,-22 1-16,0-1 0,-21 0 0,21 0 15,-21 0-15,0 22 0,0-22 16,0 21-16,0-21 0,0 22 0,0-22 16,-21 0-16,21 0 0,-21 0 15,0 0-15,21 1 0,-22-1 0,22 0 16,22-42 15,-22 0-15,21-1-16,0 22 0,0-21 15</inkml:trace>
  <inkml:trace contextRef="#ctx0" brushRef="#br0" timeOffset="3132.88">5715 1482 0,'42'-43'16,"-42"22"-16,0 0 0,0 0 15,0 0-15,0 0 16,-21-1-16,0 22 16,0 0-16,0 0 15,-1 0-15,1 22 0,0-1 16,-21 0-16,21 0 0,-1 0 0,1 0 16,0 22-16,0-22 0,0 0 15,0 21-15,21-20 0,0-1 0,0 0 16,-22 0-16,22 0 0,0 0 15,0 1-15,22-22 0,-1 0 16,0 0-16,0 0 0,0 0 16,22 0-16,-22-22 0,0 1 15,0 0-15,0 21 0,0-21 0,1 0 16,-1 0-16,0-1 0,-21 1 16,0 0-16,0 0 0,0 0 15,0 0-15,0 42 47,0 0-47,0 0 16,0 0-16,0 22 0,0-22 0,0 21 15,0-21-15,0 22 0,0-1 16,0 0-16,0 1 0,0-1 0,0 0 16,0 1-16,0 20 0,0-21 15,0 1-15,0-1 0,0 0 0,0 1 16,0 20-16,0-20 0,0-1 0,0 21 15,0-20-15,0 20 16,0-20-16,0-1 0,0 0 0,0 1 16</inkml:trace>
  <inkml:trace contextRef="#ctx0" brushRef="#br0" timeOffset="3303.78">5609 2921 0,'-42'0'32,"21"0"-32,-1-21 0,1 0 0,0 0 15,0-1-15,0 1 0,0 0 0,-1 0 16,1-21-16,21-1 0,0 22 0,-21-21 15,21-1-15,0 22 0,-21-21 16,21 0-16,0 20 0,0 1 0,0 0 16,0 0-16,0 0 0,0 0 15,0-1-15,0 1 0,0 0 16,-21 21-16,21-21 0,-21 0 0,-1 21 16</inkml:trace>
  <inkml:trace contextRef="#ctx0" brushRef="#br0" timeOffset="3795.82">1376 2265 0,'0'0'0,"-43"0"0,-41 21 31,105-21-15,0 0-16,0-21 0,22 21 15,20 0-15,-21 0 0,43-21 16,-21 21-16,20 0 0,1-21 16,0 21-16,20 0 0,1-22 0,21 22 15,0-21-15,21 21 0,1 0 16,-22-21-16,21 21 0,0 0 0,0 0 16,21-21-16,-20 21 0,-1 0 15,21 0-15,-21-21 0,0 21 0,1 0 16,-1 0-16,0-21 0,0 21 0,-21 0 15,0 0-15,-21-22 0,0 22 16,0 0-16,-1 0 0,1-21 0,-21 21 16,0 0-16,-1-21 0,-20 21 15,-1 0-15,1 0 0,-43-21 16,0 21-16,-21-21 0</inkml:trace>
  <inkml:trace contextRef="#ctx0" brushRef="#br0" timeOffset="3867.89">6054 1990 0,'-106'0'15,"42"0"-15,22 0 16,-22 0-16</inkml:trace>
  <inkml:trace contextRef="#ctx0" brushRef="#br0" timeOffset="4603.95">5334 2413 0,'0'-21'0,"0"42"62,0 0-62,0 0 16,0 1-16,0-1 0,0 0 15,0 0-15,0 0 0,0 22 0,21-22 16,-21 0-16,0 0 0,21 21 16,-21-20-16,21-1 0,-21 0 15,0 0-15,22 0 0,-22 0 0,21 1 16,0-1-16,0 0 15,0 0-15,0-21 0,1 21 16,-1-21-16,0 0 0,0 0 0,0 0 16,0 0-16,1 0 15,-1-21-15,0 21 0,0-21 0,0 21 16,0-21-16,1 0 0,-1-1 16,0 22-16,0-21 0,-21 0 0,0 0 15,0 0-15,0 0 0,0-1 16,0 1-16,0 0 15,0 0-15</inkml:trace>
  <inkml:trace contextRef="#ctx0" brushRef="#br0" timeOffset="6099.55">1778 3577 0,'21'-21'0,"0"21"0,0-21 31,1 21-31,-22-21 0,0 0 16,0-1-16,21 1 15,-21 0-15,0 0 16,0 0-16,0 0 16,0-1-16,0 1 0,-21 21 15,-1 0-15,1 0 16,0 0-16,-21 0 0,21 0 0,-22 21 16,22 1-16,-21-1 15,-1 21-15,-20-21 0,21 22 0,-1-1 16,1 0-16,0 1 0,-1-1 15,22 0-15,0 1 0,0-1 16,21 0-16,0 1 0,0-22 0,0 21 16,0 0-16,21-20 0,-21 20 15,42-21-15,-21 0 0,1 0 0,-1 1 16,21-1-16,-21 0 0,22-21 16,-1 0-16,-21 21 0,21-21 15,-20 0-15,-1 0 0,21 0 0,-21-21 16,0 21-16,22-21 0,-22 0 15</inkml:trace>
  <inkml:trace contextRef="#ctx0" brushRef="#br0" timeOffset="6543.29">2371 3683 0,'0'0'0,"0"-21"31,-22 21-31,1 0 0,0 0 0,0 0 15,-21 21-15,20 0 0,1 0 16,0 1-16,-21-1 0,21 0 16,-1 0-16,1 21 0,21-20 0,0 20 15,-21-21-15,21 0 0,0 22 16,0-22-16,0 0 0,0 21 0,21-21 16,0-21-16,22 22 0,-22-1 15,21-21-15,-21 0 0,22 0 0,-1 0 16,0 0-16,1-21 0,-1-1 15,-21 22-15,22-21 0,-1 0 0,-21 0 16,21-21-16,-20 20 0,-1 1 16,0 0-16,-21-21 0,0 21 0,0-1 15,0-20-15,0 21 0,0-21 16,0 20-16,-21 1 0,0 0 16,-1 0-16,1 0 0,0 0 15,-21 21-15,21 0 0,-22 0 0,22 0 16,-21 0-16,21 0 0,-22 21 15,22 0-15,0 0 0,0 0 0,0-21 16,21 21-16,0 1 0,0-1 16,0 0-16,0 0 0,0 0 15,21-21-15,0 0 0,0 21 16,21-21-16,-20 0 0</inkml:trace>
  <inkml:trace contextRef="#ctx0" brushRef="#br0" timeOffset="7066.99">3027 3704 0,'0'21'32,"-21"-21"-32,21 22 0,-22-1 15,22 0-15,0 0 0,0 0 16,-21 0-16,21 1 0,-21-1 0,21 0 15,0 0-15,0 0 0,0 0 0,0 1 16,0-1-16,0 0 0,0 0 16,0 0-16,0-42 47,0 0-32,0 0-15,0 0 0,0-1 0,0 1 16,0 0-16,0-21 0,21 21 15,0-1-15,1-20 0,-1 21 0,0 0 16,0-22-16,0 22 0,0 0 16,1 0-16,20 21 0,-21-21 0,0 21 15,22 0-15,-22 0 0,0 0 0,0 21 16,21 0-16,-20 0 0,-1 0 16,-21 1-16,0-1 0,0 0 15,0 0-15,0 21 0,0-20 16,0-1-16,0 0 0,0 21 0,0-21 15,-21 1-15,21-1 0,0 0 16,-22-21-16,22 21 0,-21 0 0,21-42 47,0 0-31,0 0-16,21 0 0,-21-1 15</inkml:trace>
  <inkml:trace contextRef="#ctx0" brushRef="#br0" timeOffset="7467.11">3725 3662 0,'0'0'0,"21"0"0,-21 21 47,22-21-47,-22 21 0,21 0 0,-21 1 16,0-1-16,0 0 0,21 0 15,-21 0-15,21 22 0,-21-22 0,0 21 16,0-21-16,0 22 0,0-22 0,0 0 16,0 21-16,0-21 15,0 1-15,0-1 0,21-21 0,-21 21 16,21-21-16,1 0 16,-1 0-16,0-21 15,-21 0-15,21 21 0,-21-22 0,21 1 16,-21 0-16,21-21 0,-21 21 15,22-1-15,-22 1 0,0-21 0,21 21 16,-21 0-16,21-1 0,-21-20 16,21 21-16,-21 0 0,0 0 0,0-1 15,0 1-15,21 21 16,0 0 15</inkml:trace>
  <inkml:trace contextRef="#ctx0" brushRef="#br0" timeOffset="7867.83">4339 3916 0,'21'21'31,"0"-21"-15,1-21-16,20 21 0,-21 0 16,0-21-16,0 0 0,1 21 15,20-22-15,-21 22 0,0-21 0,0 0 16,1 21-16,-1-21 0,-21 0 0,0 0 16,0-1-16,0 1 15,-21 21-15,-1 0 16,1 0-16,-21 0 15,21 21-15,0 1 0,-1-1 0,-20-21 16,21 21-16,0 21 0,0-21 0,-1 1 16,22 20-16,0-21 15,0 0-15,0 0 0,0 22 0,0-22 16,0 0-16,0 0 0,22 0 16,-1-21-16,0 22 0,0-22 0,0 0 15,0 0-15,1 0 0,20 0 0,-21 0 16,21 0-16,-20 0 0,20 0 15,-21-22-15,0 22 0,22-21 0,-22 0 16,0 0-16</inkml:trace>
  <inkml:trace contextRef="#ctx0" brushRef="#br0" timeOffset="8239.78">5101 3768 0,'0'0'0,"0"-43"16,21 22-1,0 21 1,1 0-16,-1 0 0,0 0 16,0 0-16,-21 21 15,21-21-15,0 22 0,1-1 0,-1 0 16,-21 0-16,0 0 0,0 0 0,0 22 16,0-22-16,0 0 0,0 0 15,0 0-15,0 1 0,0-1 0,0 0 16,-21-21-16,21 21 0,-22-21 15,22 21-15,0-42 32,0 0-32,0 0 15,0 0-15,0-1 0,0 1 16,0 0-16,0 0 0,22 0 0,-1-22 16,-21 22-16,0 0 0,21 0 15,-21 0-15,21 0 0,0-22 0,-21 22 16,21 21-16,1-21 0,-22 0 15,21 0-15,0-1 0,0 22 16</inkml:trace>
  <inkml:trace contextRef="#ctx0" brushRef="#br0" timeOffset="9133.77">5630 4043 0,'21'0'32,"1"0"-32,-44-21 15,22 0-15,22-1 0,-1 22 0,0 0 16,0-21-16,0 0 0,0 21 0,1-21 16,-1 0-16,21 0 0,-21-1 15,-21-41-15,21 42 16,1-22-16,-1 1 0,-21 0 0,21-1 15,0-20-15,0 21 0,0 20 0,-21-62 16,43 41-16,-22 22 0,-21-21 0,0 21 16,0 0-16,0-1 0,0 1 15,-21 21 1,0 0 0,-1 21-16,22 1 0,-21-1 0,0 21 15,0 0-15,0 1 0,21-22 16,-21 21-16,21 1 0,-22 20 0,22-21 15,-21 22-15,-21-43 0,42 0 0,0 22 16,0-22-16,-21 21 0,21 0 0,0-20 16,21 20-16,0-21 0,0 0 15,0 0-15,1-21 0,20 0 16,-21 0-16,0 0 0,22 0 0,-1 0 16,-21 0-16,21 0 0,-20 0 0,20 22 15,-21-22-15,21-22 0,64-20 16,-42-21-16,-43 20 0,-21 22 15,21-21-15,0 42 0,0-21 16,-21-1-16,0 1 0,0 0 0,0 0 16,0 0-16,0 42 31,-21 0-15,0 0-1,21 0-15,-21 1 0,21-1 16,0 21-16,0-21 0,0 0 15,0 1-15,0-1 0,0 0 16,0 0-16,21 0 0,0-21 16,0 0-16,1 0 0,-1 0 15,21 0-15,-21 0 0,0 0 0,22 0 16,-22-21-16,-21 0 0,21 0 0,21 0 16,-20-1-16,-22 1 0,21 21 0,0-21 15,0 0-15,0 0 16,0 0-16,-21-1 0,0 1 0,0 0 15,0 0-15,0 0 16</inkml:trace>
  <inkml:trace contextRef="#ctx0" brushRef="#br0" timeOffset="9367.64">6921 3725 0,'0'22'16,"0"-1"0,0 0-16,-21 0 0,21 0 15,0 0-15,0 1 0,-21-22 16,21 21-16,-21-21 15,21 21-15,0-42 47,0 0-47,0-1 16,0 1-16,21 0 16,0 0-16,0 0 0,1 0 0,-22-1 15,42-20-15,0 21 0,-21-21 0,1 20 16,-1 1-16,0 0 0,21 0 0,-21 0 15,22 0-15,-22 21 0,0-22 16</inkml:trace>
  <inkml:trace contextRef="#ctx0" brushRef="#br0" timeOffset="9539.71">7514 3598 0,'0'0'0,"0"22"0,0-1 15,0 0-15,0 0 0,0 0 16,0 0-16,0 1 0,0-1 0,-21-21 16,21 21-16,-21 0 15,0 0-15,-1 0 0,1-21 0,21 22 16,-21-22-16,0 21 0,0 0 15,21-42 32,0 0-47,21-1 0,0 22 16,0-21-16</inkml:trace>
  <inkml:trace contextRef="#ctx0" brushRef="#br0" timeOffset="9815.75">8086 3556 0,'0'0'0,"0"-21"16,0 0-16,-276 296 109,298-275-77,-1 0-32,0 0 0</inkml:trace>
  <inkml:trace contextRef="#ctx0" brushRef="#br0" timeOffset="9844.73">8086 3704 0,'0'0'0</inkml:trace>
  <inkml:trace contextRef="#ctx0" brushRef="#br0" timeOffset="9881.7">8170 3598 0,'-21'-42'32</inkml:trace>
  <inkml:trace contextRef="#ctx0" brushRef="#br0" timeOffset="9912.69">8191 3471 0,'-21'-21'16</inkml:trace>
  <inkml:trace contextRef="#ctx0" brushRef="#br0" timeOffset="10094.59">8170 3471 0,'0'22'15,"0"-1"-15,0 0 0,0 0 16,0 0-16,0 0 0,0 1 15,21-1-15,-21 21 0,0-21 16,-42 0-16,21-21 0,0 22 0,21-1 16,0 21-16,-43-21 0,43 22 0,-21 20 15,0-42-15,0 0 0,-21 22 0,20 20 16,1 64-16,42-106 0,1 22 16,-22 20-16,0-20 0,0-1 0,0 21 15,-43-20-15,43-1 0,-21 0 0,21 22 16,-42-22-16</inkml:trace>
  <inkml:trace contextRef="#ctx0" brushRef="#br0" timeOffset="10143.56">7662 5228 0,'43'0'16,"-86"0"-16,107 0 0,-43 21 0,21 1 0,-42-1 16,0 21-16,0-21 0</inkml:trace>
  <inkml:trace contextRef="#ctx0" brushRef="#br0" timeOffset="10171.54">7768 5440 0,'0'0'0,"0"-21"0</inkml:trace>
  <inkml:trace contextRef="#ctx0" brushRef="#br0" timeOffset="10193.53">7683 5355 0</inkml:trace>
  <inkml:trace contextRef="#ctx0" brushRef="#br0" timeOffset="10296.46">7556 5249 0,'-21'-21'0,"0"21"0,-148-148 31,148 127-31,-1 0 0,22 0 16,0-1-16,0 1 0,0-21 15,0 21-15,0 0 0,0-1 0,0-41 16,-42 21-16,42-1 0,0 22 0</inkml:trace>
  <inkml:trace contextRef="#ctx0" brushRef="#br0" timeOffset="11307.04">6689 2815 0,'-22'0'16,"22"21"0,-21 1-16,21-1 0,-21-21 15,21 21-15,0 0 0,0 0 16,0 0-16,0 1 15,21-22 1,0 0 0,1 0-16,-1 0 15,0 0-15,-21-22 0,21 1 16,-21 0-16,0 0 16,0 0-16,0 0 15,-21 21-15,0 0 16,0 0-16,-1 0 15,1 0-15,0 0 0,0 0 16,0 0-16,21 21 0,0 0 0,-21-21 16,-1 21-16,1 0 15,0-21-15,0 21 16,0 1-16,0-22 16,-1 21-16</inkml:trace>
  <inkml:trace contextRef="#ctx0" brushRef="#br0" timeOffset="11567.35">5736 3323 0,'0'0'0,"-21"0"0,42 0 31,0 0-31,0 0 0,1 0 15,20 0-15,-21 0 0,21-21 16,1 0-16,-1 21 0,0-21 0,1 21 16,-1 0-16,0-21 0,-20 21 15,20 0-15,-21 0 0,0 0 0,0 0 16,1 0-16,-1-22 0,0 22 16,0 0-16,0 0 0</inkml:trace>
  <inkml:trace contextRef="#ctx0" brushRef="#br0" timeOffset="12483.82">6985 3450 0,'0'-21'0,"0"42"47,0 0-47,0 1 15,0-1-15,0 0 0,0 0 0,0 0 16,-21 0-16,21 1 0,0-1 15,0 0-15,0 0 0,0 0 16,0 0-16,0 1 0,0-1 0,-21 0 16,21 0-16,0 0 0,0 0 15,0 1-15,0-1 16,0-42 31,0-1-47,0 1 15,0 0-15,0 0 16,0 0-16,21 0 0,0-1 16,-21-20-16,21 21 0,0 0 15,0 0-15,1-22 0,-1 22 0,0 0 16,0 0-16,21-22 0,-20 22 16,20 21-16,-21-21 0,0 0 0,22 21 15,-22 0-15,21 0 0,-21 0 0,0 0 16,22 0-16,-22 21 0,0 0 15,0 0-15,-21 1 0,21-1 0,-21 0 16,22 0-16,-22 21 0,0-20 0,0-1 16,0 0-16,0 0 0,0 21 15,-22-20-15,1-1 0,0 0 0,0-21 16,0 21-16,21 0 0,-21 0 16,-1-21-16,22 22 15,22-44 16,-1 1-31</inkml:trace>
  <inkml:trace contextRef="#ctx0" brushRef="#br0" timeOffset="12927.51">8234 3535 0,'-21'-42'32,"21"20"-32,-22 22 0,1 0 31,0 0-31,0 0 0,0 0 16,0 22-16,-1-1 0,1 0 15,0-21-15,0 21 0,0 0 0,-22 0 16,22 1-16,0-1 0,0 0 0,21 0 15,-21 0-15,0 0 0,21 1 16,-22-1-16,22 0 0,0 0 16,0 0-16,0 0 31,22-21-31,-1 0 0,0 0 16,0 0-16</inkml:trace>
  <inkml:trace contextRef="#ctx0" brushRef="#br0" timeOffset="14214.96">8001 3789 0,'0'0'0,"0"21"46,-21 0-30,21 0-16,-21 1 0,21 20 0,0 0 16,0 1-16,0-1 0,0 0 0,0 1 15,0 20-15,0-21 0,-22 22 16,22-22-16,-21 1 0,0 20 0,21-21 16,0 1-16,-21 20 0,21-20 0,-21-1 15,0 21-15,21-20 0,0-1 16,-22 0-16,22 1 0,-21-1 0,21 0 15,0-20-15,0 20 0,0-21 0,-21 21 16,21-20-16,0-1 16,0 0-16,0 0 0,-21 0 15,21 0-15,-21 1 32,0-22-32,-1 0 93,22-22-93,-21 22 0,0 0 16,0-21-16,0 21 16,0-21-16,-1 0 0,1 21 15,0-21-15,0 0 0,0-1 16,0 1-16,-1 0 0,1-21 0,0 21 15,-21-22-15,42 1 0,-21 21 0,-1-22 16,1 1-16,0 21 0,21-21 16,-21 20-16,21 1 0,0-21 0,0 21 15,0 0-15,0-1 0,0 1 0,21 0 16,0 0-16,22 0 0,-22 0 16,21-1-16,-21 1 0,22 21 0,20-21 15,-21 0-15,1-21 0,-1 20 16,22 1-16,-22 0 0,21 0 15,-20 0-15,-1 0 0,0-1 0,1 1 16,-22 0-16,0 0 0,0 21 16,-21-21-16,21 21 0,-21-21 15,-21 21 1,0 0-16,21-22 31,21 1-31,0 0 16</inkml:trace>
  <inkml:trace contextRef="#ctx0" brushRef="#br0" timeOffset="15179.92">9800 3006 0,'0'-21'31,"0"-1"-15,0 1-16,0 0 15,0 0 1,0 0-16,0 0 16,0-1-16,-21 22 0,0 0 47,0 0-32,21 22-15,0-1 16,-22 0-16,22 0 15,0 0 1,22-21 15,-1 0-15,0 0-16,0 0 0,0 0 16,0-21-16</inkml:trace>
  <inkml:trace contextRef="#ctx0" brushRef="#br0" timeOffset="18035.91">9610 3090 0,'0'0'16,"0"-21"-16,21 21 0,0 0 0,0-21 0,-21 0 16,21 21-16,0-21 15,-21 0-15,22 21 16,-22-22-16,21 22 0,-21-21 16,0 0-1,0 42 32,0 22-47,0-22 0,-21 0 16,-1 21-16,22-21 0,-21 22 15,21 20-15,-21-20 0,0-1 0,0 0 16,0 1-16,21-1 0,-22 0 16,1 1-16,21-1 0,0 0 15,-21-21-15,21 1 0,0 20 0,0-21 16,0 0-16,0 0 15,21-21 17,-21-21-17,0 0-15,0 0 16</inkml:trace>
  <inkml:trace contextRef="#ctx0" brushRef="#br0" timeOffset="18131.86">9334 3450 0,'0'0'16,"-42"0"-16</inkml:trace>
  <inkml:trace contextRef="#ctx0" brushRef="#br0" timeOffset="18168.84">9271 3471 0,'-21'0'16</inkml:trace>
  <inkml:trace contextRef="#ctx0" brushRef="#br0" timeOffset="18795.48">9546 3450 0,'21'0'0,"22"0"16,-1-21-16,0 0 0,1 21 0,20-21 15,-21 0-15,22-1 16,-1 1-16,-20 0 0,20 0 0,-20 0 0,-1 0 16,-21-1-16,21 1 0,-20 0 0,-1-21 15,0 21-15,-21-1 16,0 1-16,0 0 0,0 0 0,0 0 16,0 0-16,0-1 0,-21 22 15,0 0 1,-1 0-1,22 22-15,-21-1 16,21 0-16,0 0 0,0 0 0,0 22 16,-21-22-16,21 21 0,-21-21 0,21 22 15,0-1-15,0-21 16,-21 21-16,21 1 0,-21-22 0,21 21 16,0-21-16,-22 22 0,22-22 0,0 0 0,0 0 15,-21 0-15,21 1 16,-21-1-16,21 0 0,0 0 15,-21-21 17,21-21-32,0 0 15,0 0-15,0-1 0,0-20 16,21 21-16,0 0 0,0-22 16,1 22-16,-1 0 0,0-21 0,21 21 15,-21-1-15,22 1 0,-22 0 16,21 0-16,-21 0 0,22 21 15,-1 0-15,-21 0 0,22 0 0,-22 0 16,0 0-16,21 21 0,-21-21 16,1 21-16,-22 0 0,0 0 0,21 22 15,-21-22-15,0 0 0,0 0 16,0 0-16,0 1 0,0-1 0,-21 0 16,21 0-16,0 0 0,-22 0 0,22 1 15,-21-22-15,21 21 0,-21-21 16,21 21-16,0-42 62,0 0-62,21 21 16,0-22-16,-21 1 0</inkml:trace>
  <inkml:trace contextRef="#ctx0" brushRef="#br0" timeOffset="19268.29">10837 3366 0,'21'0'47,"1"0"-47,-1 0 0,0 0 15,0 0-15,0 0 16,0 0-16,1-22 0,-1 22 0,0-21 15,0 0-15,0 0 0,0 21 0,1-21 16,-1 0-16,0-1 0,-21 1 16,21 21-16,-21-21 0,0 0 0,0 0 15,0 0-15,0-1 16,-21 22-16,0 0 16,0 0-16,-1 0 0,-20 0 15,21 0-15,0 0 16,0 22-16,-1-1 0,1 0 0,0 0 15,0 21-15,0-20 0,0 20 0,-1-21 16,22 21-16,0-20 0,0 20 16,0-21-16,0 21 0,0-20 0,0-1 15,0 0-15,22 0 0,-1-21 0,0 21 16,0-21-16,0 21 16,0-21-16,1 0 0,-1 0 0,0 0 15,0 0-15,0 0 0,0 0 16,1 0-16,-1 0 0,-21-21 0,21 21 15,0 0-15,0-21 0,-21 0 16,21 0-16,1 0 0,20-1 16,-21 1-16,-21 0 15</inkml:trace>
  <inkml:trace contextRef="#ctx0" brushRef="#br0" timeOffset="21039.79">12615 3090 0,'0'0'0,"-21"22"0,21-1 16,0 0-16,-21-21 16,21 21-16,21-21 31,0 0-16,22 0-15,-22-21 0,21 0 16,0 21-16,1-21 0,20-1 0,-20 1 16,20 0-16,1 0 0,-22-21 15,0 20-15,1 1 0,-1 0 16,0 0-16,-21 0 0,1-22 0,-1 22 16,-21 0-16,0-21 0,0 21 0,0-1 15,0-20-15,0 21 0,0 0 16,0 0-16,-21-1 0,-1 22 0,1 0 15,21-21-15,-21 21 0,0 0 16,0 0-16,21 21 0,-21 1 16,-1-1-16,22 0 0,0 0 0,-21 21 15,21 1-15,-21-1 0,0 0 16,21 1-16,0-1 0,-21 0 0,0 1 16,-1 20-16,22-20 0,0 20 15,-21 1-15,0 20 0,21-20 16,-21-1-16,21 22 0,0-22 0,-21 22 15,21-21-15,-21 20 0,-1 1 16,22 0-16,0-1 0,-21 1 0,21-22 16,-21 22-16,21-21 0,0-1 0,0 1 15,0-1-15,0 1 0,0-22 0,21 0 16,0 1-16,1-22 0,-22 0 16,42 0-16,-21 0 0,0-21 0,0 0 15,22 0-15,-22-21 0,21 21 0,1-21 16,-1 0-16,0-22 15,-21 22-15,22-21 0,-1 0 0,0-1 16,-20 1-16,-1 0 0,21-1 0,-42 1 16,21-22-16,-21 1 0,0 21 15,0-22-15,0 1 0,0-1 0,-21 22 16,0-22-16,0 22 0,-22-22 0,1 22 16,0 0-16,-1 21 0,1-22 15,0 22-15,-1-21 0,-20 21 0,21 21 16,-1-22-16,1 1 0,21 21 0,0 0 15,-22-21-15,43 0 16,0 0-16,21 21 16,1-21-16,-1 21 15,21-22-15,0 1 0,1 0 16,20 21-16,-20-21 0,-1-21 0,21 20 16,-20 1-16,20-21 0,-20 21 15,20-22-15,-21 22 0,1-21 0,-1 21 16,0 0-16,-20-22 0,-1 22 0,0 0 15,-21 0-15,0 0 16,-21 21 0,0 0-16,-1 0 0,1 0 15,0 0-15,0 0 0,0 21 0,21 0 16,-21 0-16,-1 0 0,22 0 0,0 1 16,0 20-16,0-21 15,0 21-15,0-20 0,0 20 0,0-21 16,0 21-16,0-20 0,22-1 0,-22 0 15,21 0-15,0-21 0,0 21 16,0-21-16,0 0 0,1 0 0,-1 0 16,21 0-16,-21 0 0,22 0 15,-22 0-15,21-21 0,0 21 0,1-21 16,-1 0-16</inkml:trace>
  <inkml:trace contextRef="#ctx0" brushRef="#br0" timeOffset="22616.34">14668 2985 0,'-42'-85'15,"21"85"1,0-21-16,0 21 0,-1 0 16,-20 0-16,21 0 0,0 0 0,-22 21 15,22 0-15,-21 0 0,21 0 16,-22 1-16,22 20 0,0-21 0,0 21 15,0 1-15,0-1 0,21 0 0,0-20 16,0 20-16,0-21 0,0 21 16,0-20-16,21-1 0,-21 0 0,21 0 15,0-21-15,21 0 0,-20 0 16,-1 0-16,0 0 0,21 0 16,-21 0-16,1 0 0,20-21 0,-21 0 15,0 0-15,0-1 0,1 1 0,-1 0 16,0 0-16,0-21 0,0 20 15,0-20-15,-21 0 0,22 21 0,-22-22 16,0 22-16,0-21 0,21 21 16,-21-1-16,0 1 0,0 0 0,0 42 47,0 0-47,0 1 0,0-1 15,0 0-15,0 0 0,-21 21 0,21-20 16,0-1-16,0 21 0,0-21 15,0 0-15,0 1 0,0-1 0,21 0 16,0 0-16,-21 0 0,21-21 0,0 21 16,0-21-16,1 0 15,-1 0-15,0 0 0,21 0 0,-21-21 16,1 0-16,20 0 0,-21 0 16,0 0-16,22-1 0,-22-20 0,0 21 15,0-21-15,0-1 0,0 1 16,1 0-16,-1-1 0,0-20 15,0 20-15,-21-20 0,21 21 0,-21-22 16,0 22-16,0-1 0,0 1 0,0 0 16,0 21-16,0-1 0,0 1 15,-21 21-15,0 21 16,0 1-16,21-1 0,0 21 16,-21 0-16,21 1 0,-22-1 0,22 0 15,-21 1-15,21 20 0,0-20 0,0-1 16,0 0-16,0 1 0,0-1 15,0 0-15,0 1 0,0-22 0,0 21 16,0-21-16,0 0 0,0 22 16,21-43-16,1 21 0,-1 0 0,0-21 15,0 0-15,0 0 0,0 0 16,22 0-16,-22 0 0,0 0 16,0-21-16,0 21 0,1-21 0,-1 0 15,0-1-15,0 1 0,0-21 0,-21 21 16,21 0-16,-21-1 0,22-20 15,-22 21-15,0 0 0,0 0 0,0-1 16,0 1-16,0 42 47,0 1-47,0-1 0,0 0 16,0 0-16,-22 0 0,22 0 0,0 1 15,0-1-15,0 21 0,0-21 16,0 0-16,0 1 0,0-1 15,0 0-15,0 0 0,22-21 16,-1 0-16,0 21 0,0-21 0,0 0 16,0 0-16,1 0 0,20 0 15,-21-21-15,0 21 0,0-21 0,-21 0 16,22 21-16,-1-21 0,0-1 0,0 1 16,0-21-16,-21 21 0,0 0 15,0-1-15,0 1 0,21 0 0,-21 0 16,0 0-16,0 0 15,0-1-15,0 44 32,0-1-32,0 0 15,0 0-15,0 0 0,0 0 0,0 1 16,0-1-16,0 0 0,0 0 16,0 0-16,0 0 0,0 1 0,0-1 15,22-21-15,-1 21 16,0-21-16,0 0 15,0 0-15,0 0 0,1 0 16,-1-21-16,0 0 0,-21-1 16,21 1-16,-21 0 0,21 0 15,-21 0-15,21 0 0,1-1 16,-22 1-16,21 0 0,0-21 0,-21 21 16,21-1-16,0 22 0,22-21 15,-22 0-15,0 0 0,0 21 0,21 0 16,-20 0-16,-1 0 0,0 0 15,21 0-15,-21 0 0,1 21 0,-1 0 16,-21 0-16,21 1 0,0-1 0,0 21 16,-21-21-16,0 0 0,0 1 15,0-1-15,0 0 0,0 0 0,0 0 16,0 0-16,0 1 0,0-1 16,-21-21-1,0 0-15,0 0 16,21-21-1,0-1-15,0 1 16,0 0-16,0 0 0,21 0 0,0-22 16,-21 22-16,0 0 0,21 0 0,0-21 15,1 20-15,-22 1 0,0 0 16,21 0-16,0 0 0,-21 0 0,21-1 16,-21 1-16,21 21 0,0-21 15,1 21-15,-1 0 16,0 0-16,0 0 15</inkml:trace>
  <inkml:trace contextRef="#ctx0" brushRef="#br0" timeOffset="23035.11">17018 2985 0,'21'0'15,"0"0"1,0 0-16,1 0 16,-22-22-16,21 22 0,0-21 15,0 21-15,0-21 0,0 21 0,-21-21 16,22 21-16,-1-21 0,-21 0 16,21-1-16,-21 1 0,0 0 15,0 0-15,0 0 0,-21 21 16,0 0-1,-1 0-15,1 0 0,0 0 16,0 21-16,21 0 0,-21 0 16,0 0-16,-1 1 0,1 20 15,21-21-15,-21 0 0,21 0 0,-21 22 0,21-22 16,0 0-16,0 0 16,0 0-16,0 1 0,21-1 15,0 0-15,0-21 0,1 0 0,-1 0 16,0 0-16,21 0 0,-21 0 15,22 0-15,-22 0 0,21 0 0,1 0 16,-1-21-16,0 0 0,-21 21 0,22-22 16,-22 1-16,0 0 0,0 21 15,0-21-15,-21 0 0,0 0 0,0-1 16</inkml:trace>
  <inkml:trace contextRef="#ctx0" brushRef="#br0" timeOffset="23346.93">15494 2604 0,'0'0'0,"-21"0"0,42 0 15,0 0-15,0-22 16,22 22-16,-1-21 0,0 21 16,1-21-16,-1 21 0,21-21 15,-20 21-15,20-21 0,1 21 0,-22 0 16,22-21-16,-22 21 0,0 0 16,1 0-16,-22-22 0,0 22 0,0 0 15,0-21-15,-21 0 16</inkml:trace>
  <inkml:trace contextRef="#ctx0" brushRef="#br0" timeOffset="24663.21">18902 2942 0,'0'0'0,"-21"0"0,42 0 31,0 0-15,0-21-16,0 0 0,0 21 0,1-21 15,20 0-15,0-1 0,-21 1 16,22 0-16,-1-21 0,0 21 0,-20-1 15,20-20-15,-21 0 0,0 21 16,22-22-16,-43 1 0,21 21 0,-21-22 16,0 22-16,0-21 0,0 21 15,0-22-15,0 22 0,-21 0 16,-1 0-16,1 21 0,0-21 0,0 21 16,-21-21-16,20 21 0,1 0 15,0 0-15,0 21 0,0 0 0,-22 0 16,22 0-16,21 22 0,-21-1 15,0 0-15,0 22 0,0-22 0,21 22 16,0-1-16,0 1 0,-22-1 16,22 1-16,0-1 0,0 1 0,-21-1 15,21 1-15,0 20 0,0-20 16,0-1-16,0 22 0,-21-22 16,21 1-16,0 21 0,-21-22 0,21 1 15,-21 20-15,21-20 0,0 20 0,-21 1 16,21-21-16,-22 20 0,22 1 15,0-22-15,-21 1 0,21-1 0,0 1 16,0-1-16,0-20 0,0 20 0,0-20 16,0-22-16,0 21 0,0-21 15,0 0-15,21 1 0,1-22 0,-1 0 16,0 0-16,0 0 0,0 0 0,0-22 16,1 1-16,20 0 0,-21 0 15,21-21-15,1 20 0,-1-20 16,0 0-16,1-22 0,-1 22 0,0-22 15,1 1-15,-1-22 0,-21 22 0,22-22 16,-22 0-16,21 22 0,-42-22 16,21 1-16,-21-1 0,0 21 0,0-20 15,-21 20-15,0 1 0,0-1 16,-22 1-16,1 20 0,0 1 0,-1 0 16,-20 21-16,21-22 0,-1 22 15,-20 21-15,20-21 0,1 21 0,21 0 16,-21 0-16,20 0 0,1 0 0,0 0 15,42-21 17,0 21-17,1-21-15,-1 21 0,21-22 0,-21 22 16,22-21-16,-1 0 0,0 21 0,1-21 16,-1 0-16,0 0 0,1 21 15,-1-22-15,0 1 0,1 0 0,-22 0 16,21 0-16,-21 0 0,0-1 15,1 22-15,-1-21 0,0 0 0,0 0 16,0 21-16,0-21 0,1 21 16,-1 0-16,0-21 0,0 21 0,0 0 15,0 0-15,1 0 0,-1 0 16,0 21-16,0 0 0,0-21 16,0 42-16,1-21 0,-22 1 0,21-1 15,0 0-15,-21 0 0,0 0 16,0 22-16,0-22 0,0 0 0,0 0 15,0 0-15,0 0 16,-21-21 15,21-21-15,0 0-16,0 0 0,0 0 16,0 0-16,0-1 0,0 1 15,21 0-15,-21 0 0,21 0 0,0 0 16,-21-1-16,21 1 0,1 0 15,-1 0-15,-21 0 0,21 0 16,0 21-16,0 0 0,0-22 0,1 22 16,-1 0-16,0 0 0,0 0 15,0 0-15,0 22 0,1-22 0,-1 21 16,0-21-16</inkml:trace>
  <inkml:trace contextRef="#ctx0" brushRef="#br0" timeOffset="25737.18">20828 2752 0,'0'0'0,"0"-21"15,-21 21 1,0 0-16,-1 0 0,1 0 16,0 0-16,0 21 0,0 0 15,0 0-15,-1 0 0,-20 22 0,21-22 16,0 0-16,0 21 0,21-21 15,0 22-15,0-22 0,0 21 0,0-21 16,0 1-16,0-1 0,0 0 0,21 0 16,0-21-16,0 21 0,21-21 15,-20 0-15,-1 0 0,21 0 0,-21 0 16,0 0-16,22 0 0,-22 0 16,0-21-16,21 21 0,-20-21 15,-1 0-15,-21 0 0,21-1 0,-21 1 16,0 0-16,0 0 0,0 0 15,0-22-15,0 22 0,0 0 0,-21-21 16,0 21-16,-1-1 0,1 1 16,0 0-16,0 0 0,0 0 0,0 0 15,-1 21-15,22-22 16,22 22 0,-1 0-16,0 0 15,0 0-15,21 0 0,-20 0 16,20 0-16,-21 0 0,21 0 0,-20 0 15,-1 0-15,21 0 16,-21 22-16,22-22 0,-22 21 0,0 0 16,0 0-16,0-21 0,0 21 0,-21 0 15,0 1-15,0-1 0,22 0 16,-22 0-16,0 0 0,0 0 0,0 1 16,0-1-16,0 0 0,0 0 15,0 0-15,0 0 0,0 1 16,0-1-1,-22-21 17,22-21-17,0-1-15,0 1 16,0 0-16,0 0 0,0 0 16,0 0-16,22-22 0,-1 22 15,0 0-15,0 0 0,0-22 0,0 22 16,1 0-16,20 0 0,-21 0 0,0 21 15,22 0-15,-22 0 0,21 0 16,-21 0-16,0 0 0,1 0 0,-1 21 16,0 0-16,0 0 0,0 0 15,0 1-15,-21 20 0,0-21 16,0 0-16,22 0 0,-22 1 0,0-1 0,0 0 16,0 0-16,0 0 15,-22 0 1,1-21-16,0 0 31,21-21-31,0 0 16,0 0-16,0 0 15,0 0-15,21-1 0,0 1 0,1 0 16,-1-21-16,0 21 0,0-22 0,0 22 16,22-21-16,-22 21 0,0-1 15,0 1-15,21 0 0,-20 21 0,-1 0 16,0 0-16,0 0 15,0 0-15,0 21 0,22 0 0,-22 1 16,0-1-16,-21 0 0,21 21 0,-21-21 16,21 22-16,-21-22 0,0 0 15,0 0-15,0 0 0,0 22 0,0-22 16,0 0-16,0 0 0,-21 0 16,0-21-16,21 22 0,-21-22 15,0 0 1,0 0-1</inkml:trace>
  <inkml:trace contextRef="#ctx0" brushRef="#br0" timeOffset="26400.01">24299 2519 0,'0'0'0,"0"21"32,0 0-32,0 0 15,0 1-15,-21 20 0,21-21 16,-21 21-16,21 1 0,0-1 0,0 22 16,0-22-16,0 0 0,0 22 0,0-22 15,0 22-15,0-1 0,0 1 16,0-1-16,0 1 0,0-1 0,0 1 15,0 20-15,0-20 0,0 20 16,-21-20-16,0 21 0,-1-22 0,1 22 16,0-22-16,0 1 0,0-1 15,0 1-15,-1-22 0,1 0 0,0 1 16,21-22-16,-21 0 0,21 0 16,-21 0-16,21 1 0,0-44 31,0 1-31,21 0 15,0 0-15,-21 0 0,21 0 0,0-22 16,-21 1-16,22 0 0,-1-1 0,0 1 16,-21-22-16,21 1 15,0-1-15,-21 1 0</inkml:trace>
  <inkml:trace contextRef="#ctx0" brushRef="#br0" timeOffset="26753.7">24257 3069 0,'0'-42'0,"0"84"0,-21-126 0,21 41 0,-21 22 15,-1-21-15,1-1 0,0 22 16,21-21-16,0 21 0,-21 0 0,21-22 16,0 22-16,0 0 0,0 0 15,21 0-15,0-1 0,0 1 0,22 21 16,-22-21-16,21 21 0,1 0 16,20 0-16,-21 0 0,22 0 0,-1 0 15,-20 0-15,20 21 0,1 22 0,-22-22 16,0 0-16,1 21 0,-1-21 15,-21 22-15,-21-22 0,0 21 16,0-21-16,0 22 0,-21-22 16,0 0-16,0 0 0,-22 0 0,1-21 15,0 22-15,-1-1 0,22-21 0,-21 0 16,0 21-16,20-21 0,1 0 16,0 0-16,0 0 0,0 0 15,42-21 1,0 21-1,0-21-15,22 21 0,-22-22 0,0 22 16,21-21-16,-21 21 0</inkml:trace>
  <inkml:trace contextRef="#ctx0" brushRef="#br0" timeOffset="27163.42">25125 2773 0,'0'-64'31,"0"43"-31,21 0 0,0 21 16,0-21-16,0 21 0,1 0 15,-1-21-15,0 0 0,0 21 16,21 0-16,-20 0 0,20 0 16,-21 0-16,21 0 0,1 0 0,-22 21 15,21 0-15,-21 0 0,1 0 0,-1 0 16,-21 22-16,0-22 0,0 0 15,0 21-15,0-20 0,0-1 0,-21 21 16,-1-21-16,1 0 0,0-21 16,0 22-16,0-1 0,0-21 0,-1 0 15,1 21-15,0-21 0,21-21 32,0 0-32,0-1 15,0 1-15,0-21 16,21 21-16,-21 0 0,21-1 15,-21 1-15,22 0 0,-1 0 0,0 0 16,0 0-16,-21-1 0,21 1 16,22 0-16,-22 21 0,0 0 0,0-21 15,0 21-15,0 0 0,1 0 16,20 0-16</inkml:trace>
  <inkml:trace contextRef="#ctx0" brushRef="#br0" timeOffset="27404.28">26098 2625 0,'0'-21'0,"0"42"31,0 0-31,0 0 16,-21 0-16,21 0 0,-21 1 0,0 20 16,21-21-16,0 0 0,0 0 15,-21 1-15,21-1 0,-21-21 0,21 21 16,0 0-16,0 0 0,0 0 15,0-42 32</inkml:trace>
  <inkml:trace contextRef="#ctx0" brushRef="#br0" timeOffset="27592.17">26035 2519 0,'0'0'16,"0"-21"-16,-42-22 31,20 43-15,44 0 15,-22 22-31,21-22 0,-21 21 16,21 0-16</inkml:trace>
  <inkml:trace contextRef="#ctx0" brushRef="#br0" timeOffset="30079.34">26628 2604 0,'0'0'0,"0"-22"0,0 1 15,0 0-15,21 21 16,-21-21-16,0 0 15,0 42 17,0 0-32,0 0 0,0 0 0,0 1 15,0-1-15,0 0 16,0 21-16,0-21 0,0 1 0,0 20 16,-21-21-16,21 0 0,-22 0 0,22 1 15,-21-1-15,21 0 0,0 0 16,-21 0-1,21-42 32,0 0-47,0 0 16,0 0-16,0-1 0,0 1 16,21 0-16,-21-21 0,21 21 15,1-1-15,-1-20 0,0 21 0,0-21 16,0 20-16,0 1 0,1 0 0,-1 0 15,21 0-15,-21 21 0,0 0 16,1 0-16,-1 0 0,0 21 16,-21 0-16,21 0 0,-21 0 15,0 22-15,0-22 0,21 21 0,-21-21 16,0 1-16,0 20 0,0-21 16,0 0-16,0 0 0,0 1 0,0-1 15,0 0-15,0 0 0,0-42 63,0 0-63,0 0 15,0-1-15,21 1 0,1 0 16,-1-21-16,0 21 0,0-1 16,0 1-16,0-21 0,22 21 0,-22 0 15,0-1-15,0 22 0,0-21 16,1 21-16,-1 0 0,0 0 0,0 0 15,-21 21-15,0 1 16,0 20-16,0-21 16,0 0-16,0 22 0,0-22 0,0 0 15,0 21-15,0-21 0,0 1 16,0-1-16,0 0 0,0 0 0,0 0 16,21 0-16,0-21 0,1 22 15,-1-22-15,0 0 0,0 0 16,0 0-16,22 0 0,-22 0 0,0 0 15,0 0-15,21-22 0,-20 22 16,-1-21-16,0 0 0,0 0 0,0 0 16,0 0-16,1-22 0,-1 22 15,0-21-15,0 21 0,0-22 0,0 22 16,-21-21-16,0 21 0,22-1 16,-22 1-16,0 0 0,0 0 15,-22 42 1,22 0-16,-21 0 15,0 1-15,0-1 0,0 0 0,21 21 16,0-21-16,-21 22 0,21-22 16,-22 0-16,22 0 0,0 22 0,0-22 15,0 0-15,0 0 0,22 0 16,-1-21-16,0 21 0,0-21 16,0 0-16,0 0 0,22 0 0,-22 0 15,21 0-15,-21 0 0,22 0 16,-22 0-16,21-21 0,-21 0 15,22 0-15,-22 0 0,21 0 0,-21-22 16,1 22-16,-1-21 0,0-22 16,21 22-16,-21 0 0,1-22 0,-22 22 15,21-22-15,0 1 0,0 20 16,-21-20-16,0 21 0,0-1 0,0 1 16,21 21-16,-21-22 0,0 22 15,0 0-15,0 42 31,0 0-31,-21 1 0,0 20 0,21 0 16,0 1-16,-21-1 0,0 0 16,-1 22-16,22-22 0,-21 22 15,0-22-15,0 21 0,21-20 0,0-1 16,0 0-16,0-20 0,0 20 16,0-21-16,0 21 0,0-20 0,0-1 15,21 0-15,0-21 16,0 0-16,1 0 0,-1 0 15,0 0-15,0 0 0,0 0 16,0 0-16,1-21 0,-1 21 0,0-21 16,0-1-16,0 1 0,0 0 0,1 0 15,-22 0-15,0 0 0,21-1 16,-21 1-16,0 0 0,21 21 0,-42 21 47,0 0-47,21 1 15,0-1-15,0 0 0,0 0 16,0 0-16,0 0 0,0 1 16,0-1-16,0 0 15,0 0-15,0 0 16,21-21-16,0 0 0,0 0 16,0 0-16,0 0 0,1 0 15,-1 0-15,0-21 0,0 0 16,0 0-16,0 21 0,1-21 15,-1-1-15,0 1 0,0 0 16,-21 0-16,21 0 0,0 0 16,-21-1-16,0 1 0,0 0 15,22 21-15,-22-21 0,0 42 32,0 0-32,0 0 0,-22 1 15,22 20-15,0-21 16,0 0-16,-21 0 0,21 1 0,0-1 15,0 0-15,0 0 0,0 0 16,0 0-16,21-21 16,1 22-16,-1-22 0,0 0 0,0 0 15,0 0-15,0 0 16,1 0-16,-1 0 0,0 0 0,21-22 16,-21 22-16,1-21 0,-1 0 15,0 0-15,21 0 0,-21 0 0,1-1 16,-1 1-16,-21-21 0,21 21 0,0 0 15,-21-22-15,0 22 0,0 0 16,0 0-16,0 0 0,0-1 0,0 1 16,-21 42 15,0-21-31,21 43 16,-21-22-16,-1 0 0,1 0 0,0 22 15,21-22-15,-21 0 0,21 0 0,-21 21 16,21-20-16,0-1 0,0 0 15,0 0-15,0 0 0,21 0 16,0-21-16,21 22 0,-20-22 16,-1 0-16,21 0 0,-21 0 0,22 0 15,-1 0-15,0 0 0,1 0 16,-1 0-16,-21-22 0,21 22 0,-20-21 16,-1 0-16,0 0 0,0 0 0,0 0 15,-21-1-15,0 1 0</inkml:trace>
  <inkml:trace contextRef="#ctx0" brushRef="#br0" timeOffset="30327.2">29506 2328 0,'-21'-21'31,"21"0"-15,-21 21 47,0 0-48,0 0-15,-1 0 0,-20 0 0</inkml:trace>
  <inkml:trace contextRef="#ctx0" brushRef="#br0" timeOffset="30536.2">28427 2307 0,'0'0'16,"-21"21"-16,-1-21 0,44 0 16,-1 0-1,0 0-15,0 0 0,21 0 16,-20 0-16,20 0 0,0 0 0,-21 0 15,22 0-15,-1 0 0,-21 0 16,22 0-16,-22 0 0,0 0 0,0 0 16,-21-21-1,-21 0 1</inkml:trace>
  <inkml:trace contextRef="#ctx0" brushRef="#br0" timeOffset="30719.09">27474 2244 0,'0'0'0,"-21"0"0,0 0 0,0 0 16,21 21 15,-21-21-31,-1 0 0,1 21 16,0-21-16,0 21 0</inkml:trace>
  <inkml:trace contextRef="#ctx0" brushRef="#br0" timeOffset="31996.97">2646 5736 0,'0'0'0,"21"0"15,0 0-15,0 0 0,0 0 16,1 0-16,-1 0 0,-21-21 0,21 0 16,0 21-16,-21-21 0,0 0 15,21-1-15,-21 1 0,0 0 0,0 0 16,0 0-16,-21 0 16,0-1-16,0 1 0,-22 21 0,1-21 15,0 0-15,-1 21 0,-20 0 16,21 0-16,-1 0 0,-20 0 15,20 0-15,1 21 0,-21 0 16,20 0-16,1 22 0,0-22 0,20 21 16,-20 1-16,21-1 0,0 0 15,21 1-15,0-1 0,0 0 0,0-21 16,0 22-16,0-22 0,0 0 16,0 0-16,21 0 0,0-21 0,0 0 15,43 0-15,-22 0 16,-21 0-16,22-21 0,-1 21 0,0-21 15,1-21-15,-1 21 0,0-1 16,1-20-16,-1 0 0,0-1 0,1 22 16,-1-21-16,0-22 15,-21 22-15,1 0 0,20-1 0,-21 1 16,-21-21-16,0 20 0,21 1 0,-21-22 16,0 22-16,0 0 0,0-1 15,0 22-15,0 0 0,0 0 0,-21 0 16,0 42-1,0 0-15,0 21 0,21-20 0,-22 20 16,22 0-16,0 1 0,0 20 16,0-21-16,0 1 0,0 20 0,0-20 15,0-1-15,0 21 0,0-20 16,0-1-16,0 0 0,22 1 0,-1-22 16,0 21-16,0-21 15,0 1-15,0-1 0,1-21 0,-1 21 16,0-21-16,0 21 0,0-21 0,0 0 15,1 0-15,-1 0 0,21-21 16,-21 0-16,0 0 0</inkml:trace>
  <inkml:trace contextRef="#ctx0" brushRef="#br0" timeOffset="32732.19">3535 5567 0,'0'0'15,"0"-21"-15,0 0 0,0-1 0,0 1 16,0 0-16,-21 21 0,-1-21 15,1 21-15,0 0 0,0 0 16,-21 0-16,20 0 0,1 0 16,0 0-16,-21 0 0,21 0 0,-1 21 15,1 0-15,0 22 0,0-22 16,0 21-16,0-21 0,21 22 0,0-1 16,-22-21-16,22 21 0,0-20 15,0 20-15,0-21 0,0 0 0,0 0 16,0 1-16,22-22 0,-1 0 0,0 0 15,0 0-15,0 0 0,0 0 16,1 0-16,-1 0 0,21-22 16,-21 1-16,0 0 0,22 0 15,-22 0-15,0-22 0,0 22 0,0 0 16,1-21-16,-1 21 0,-21-22 0,0 22 16,21-21-16,0 21 0,-21-1 15,0 1-15,0 0 0,0 0 0,0 0 16,0 42-1,0 0-15,0 0 16,0 0-16,0 22 0,-21-22 16,21 21-16,-21 1 0,21-22 0,0 21 15,0-21-15,0 22 0,0-22 0,0 0 16,0 0-16,0 0 16,21 0-16,0-21 0,0 0 0,22 0 15,-22 0-15,0 0 16,0 0-16,0-21 0,22 21 0,-22-21 15,0 0-15,21 0 0,-21 0 0,22-22 16,-22 22-16,0-21 0,0-1 16,0 1-16,1 0 0,-1-1 0,-21 1 15,0 0-15,21-1 0,-21 1 16,21-21-16,-21 20 0,0 1 0,0 21 16,0-22-16,0 22 0,0 0 0,0 0 15,0 42 1,0 0-1,0 0-15,0 22 0,0-1 16,0 0-16,0 1 0,0-1 0,0 0 16,-21 1-16,21-1 0,0 0 0,-21 1 15,21-1-15,0 0 0,0-20 16,0 20-16,0-21 0,0 0 0,0 0 16,0 1-16,21-1 0,0 0 15,0-21-15,0 0 0,1 0 16,-1-21-16,-21 0 15,0-1-15</inkml:trace>
  <inkml:trace contextRef="#ctx0" brushRef="#br0" timeOffset="32928.08">3916 5419 0,'0'0'0,"-21"0"16,42 0-1,0 0 1,0 0-16,0 0 0,0 0 0,1 0 16,-1-21-16,21 21 0,-21 0 15,22 0-15,-1-22 0,0 22 16,1 0-16,-1-21 0,0 21 0,22 0 16</inkml:trace>
  <inkml:trace contextRef="#ctx0" brushRef="#br0" timeOffset="33543.93">4953 5609 0,'0'-21'31,"21"0"-31,0 0 15,-21 0-15,0-1 0,0 1 0,0 0 16,0 0-16,0 0 0,0 0 16,0-1-16,0 1 0,-21 0 0,0 0 15,-21 21-15,20-21 0,1 21 0,-21 0 16,0 0-16,-1 0 0,22 0 16,-21 21-16,-1-21 0,1 21 0,21 0 15,-21 0-15,20 22 0,-20-22 16,21 21-16,0-21 0,21 22 0,0-22 15,0 21-15,0-21 0,0 1 0,0-1 16,0 0-16,0 0 0,21 0 16,0 0-16,0-21 0,0 0 15,22 0-15,-22 0 0,21 0 0,-21 0 16,22 0-16,-22 0 0,21-21 16,-21 21-16,22-21 0,-22 0 0,0 0 15,0 0-15,0 21 0,1-22 16,-1-20-16,0 21 0,-21 0 0,21 0 15,-21-1-15,0 1 0,0 0 0,0-21 16,0 21-16,0-1 0,0 1 16,0 0-16,0 0 0,0 0 0,0 42 47,0 0-47,0 0 0,0 22 15,0-22-15,0 0 0,0 21 16,0 1-16,0-22 0,0 0 0,0 21 15,0-21-15,0 1 0,0-1 0,0 0 16,0 0-16,21 0 0,0-21 16,1 0-16,-1 0 0,0 0 0,0 0 15,0 0-15,0 0 0,22 0 0,-22-21 16,21 0-16</inkml:trace>
  <inkml:trace contextRef="#ctx0" brushRef="#br0" timeOffset="34411.65">5630 4932 0,'0'0'0,"-42"-127"31,42 106-31,-21 21 0,0 0 16,21 21-16,0 0 0,0 21 15,0 1-15,-22-1 0,22 0 0,-21 1 16,0 20-16,21 1 0,-21-22 15,21 22-15,-21-1 0,0-21 0,21 22 16,0-22-16,-22 1 0,22-1 16,0 0-16,0 1 0,0-22 15,0 0-15,22 0 0,-22 0 0,21-21 16,0 0-16,21 0 0,-21 0 16,1 0-16,20 0 0,-21-21 0,0 0 15,0 21-15,22-21 0,-22 0 0,0-1 16,0 1-16,0 0 0,1-21 15,-1 21-15,0-1 0,-21 1 0,0 0 16,21 0-16,-21 0 0,0 0 0,21 21 16,-21-22-16,0 44 31,0-1-31,0 0 0,0 0 16,0 0-16,0 0 15,0 1-15,0-1 0,0 0 0,0 0 16,0 0-16,0 0 0,0 1 0,21-22 15,-21 21-15,22-21 0,-1 0 16,0 0-16,0 0 0,0 0 16,0 0-16,1 0 0,-1 0 0,0-21 15,-21-1-15,21 1 0,0 21 16,0-21-16,-21 0 0,0 0 0,0 0 16,22-1-16,-22 1 0,0 0 15,0 0-15,0 0 16,0 42 15,0 0-15,0 0-16,0 0 0,0 22 15,0-22-15,0 0 0,0 21 0,0 1 16,0-1-16,0 0 0,0 1 16,0-1-16,21 0 0,-21 1 0,0-1 15,0 0-15,21 22 0,0-22 0,-21 1 16,0-1-16,0 0 0,0 22 15,21-22-15,-21 0 0,0 1 0,0-1 16,0 0-16,-21 1 0,21-1 16,-21-21-16,-21 22 0,20-22 0,1 0 15,-21-21-15,0 21 0,20-21 16,-20 0-16,0 0 0,21 0 0,-22 0 16,1-21-16,0 21 0,20-21 15,-20 0-15,21-1 0,-21-20 0,20 21 16,1 0-16,0-22 0,0 22 0,21-21 15,0 21-15,0-22 0,0 22 16,0 0-16,0-21 0,0 21 0,0-1 16,21 1-16,0 0 0,0 0 0,1 0 15,20 0-15,-21-1 0,21 1 16</inkml:trace>
  <inkml:trace contextRef="#ctx0" brushRef="#br0" timeOffset="34740.46">6562 5419 0,'0'0'0,"0"-21"0,0-1 16,-22 22 0,22 22-16,-21-22 0,21 21 15,0 21-15,0-21 0,0 22 16,0-1-16,0 0 0,0 1 0,0 20 15,0-21-15,0 1 0,0 20 16,0-20-16,0 20 0,0-21 16,0 22-16,0-22 0,0 1 0,0 20 15,0-21-15,0 1 0,0-1 0,0 22 16,0-22-16,-21 0 0,21 1 0,0-22 16,-21 21-16,21-21 0,0 0 15,0 1-15,0-1 0,0-42 31,0-1-31,0 1 0,0 0 16</inkml:trace>
  <inkml:trace contextRef="#ctx0" brushRef="#br0" timeOffset="35063.26">6456 5715 0,'0'-42'0,"0"84"0,0-127 16,0 64-16,0-21 0,0 21 15,0 0-15,0-22 0,0 22 0,0 0 16,21 0-16,0 21 0,0-21 0,0 21 16,1 0-16,20 0 0,-21 0 15,21 0-15,-20 0 0,20 0 0,-21 21 16,0 0-16,0 0 0,1 0 16,-22 0-16,0 22 0,0-22 15,0 21-15,0-21 0,0 22 0,-22-22 16,1 21-16,0-21 0,0 1 15,0-1-15,0 0 0,-22-21 0,22 21 16,0-21-16,0 0 0,0 0 0,21 21 16,-22-21-16,22-21 31,22 0-31,-1 0 0,0 0 16,0 21-16,0-22 0</inkml:trace>
  <inkml:trace contextRef="#ctx0" brushRef="#br0" timeOffset="35439.06">7027 5609 0,'21'0'32,"1"0"-32,-1 0 0,0 0 15,0-21-15,0 21 0,0-21 0,1 21 16,-1-21-16,0 0 0,0 21 15,0-22-15,0 1 0,-21 0 16,22 0-16,-22 0 0,0 0 16,0-1-1,-22 22-15,1 0 16,0 22-16,0-22 0,0 21 16,21 0-16,-21 0 0,-1 0 15,22 0-15,0 1 0,-21 20 0,21-21 16,0 0-16,0 0 0,0 1 0,0-1 15,0 0-15,0 0 0,0 0 16,21-21-16,1 0 16,-1 0-16,0 0 0,0 0 0,0 0 15,0 0-15,1 0 0,-1 0 16,0-21-16,0 0 0,0 0 0,0 0 16,1-1-16,-22-20 15</inkml:trace>
  <inkml:trace contextRef="#ctx0" brushRef="#br0" timeOffset="35764.15">5546 5271 0,'0'0'0,"-22"0"0,-20 0 31,63 0-31,0 0 0,22 0 0,-1 0 16,0 0-16,1 0 0,20-22 0,-20 22 16,20 0-16,1 0 0,-22-21 15,21 21-15,-20 0 0,20-21 0,-20 21 16,-1 0-16,0 0 0,1-21 0,-22 21 15,21 0-15,-21 0 0,0 0 16,1 0-16,-22-21 0</inkml:trace>
  <inkml:trace contextRef="#ctx0" brushRef="#br0" timeOffset="36290.9">9461 4911 0,'0'0'0,"0"-21"0,22-1 0,-22 1 0,0 0 16,21 21 0,-21 21-1,0 0-15,0 22 0,0-1 0,0 0 16,0 1-16,0-1 0,0 22 16,0-22-16,0 0 0,0 1 0,-21-1 15,21 21-15,-22-41 0,22 20 16,0 0-16,0-21 0,-21 22 0,21-22 15,0 0-15,0 0 0,0 0 0,21-21 32,1 0-17,-1 0-15,0-21 0,0 0 16,0 0-16,0 0 0</inkml:trace>
  <inkml:trace contextRef="#ctx0" brushRef="#br0" timeOffset="36655.69">9991 5101 0,'21'0'0,"-42"0"0,21 21 31,0 1-31,-22-1 0,1 21 16,0-21-16,0 0 0,0 22 0,0-22 16,-1 21-16,22-21 0,0 1 15,0 20-15,0-21 0,0 0 16,0 0-16,22-21 0,-1 22 0,0-22 15,0 0-15,21 0 0,1 0 16,-1 0-16,0 0 0,-20 0 0,20-22 16,0 1-16,1 21 0,-22-21 0,0 0 15,21 0-15,-42 0 0,21-22 0,-21 22 16,0 0-16,0 0 0,0-22 16,0 22-16,0 0 0,-21 0 0,0 0 15,0 0-15,0-1 0,0 22 16,-1-21-16,-20 21 0,21 0 15,-21 0-15,20 0 0,1 0 0,-21 0 16,21 0-16,0 0 0,-1-21 16,1 21-16,0 0 0,0 0 0,0 0 15,0-21-15,-1 21 0,1 0 0</inkml:trace>
  <inkml:trace contextRef="#ctx0" brushRef="#br0" timeOffset="36899.86">9377 4995 0,'21'0'31,"0"0"-31,0 0 0,0 0 16,22 0-16,-22 0 0,21 0 16,1-21-16,-1 0 0,0 21 0,22-21 15,-22 21-15,22 0 0,-22-21 0,21 21 16,-20 0-16,-1 0 0,0-21 15,1 21-15,-22 0 0,21 0 0,-21 0 16,1 0-16,-22-22 16</inkml:trace>
  <inkml:trace contextRef="#ctx0" brushRef="#br0" timeOffset="37635.29">12573 4720 0,'0'0'15,"0"-21"-15,-21 21 0,21-21 16,-21 21-16,-1 0 16,1 0-16,21 21 0,-21-21 15,0 42-15,21-20 0,-21-1 16,0 21-16,21 0 0,0 1 0,-22-1 16,1 22-16,21-22 0,-21 0 15,21 1-15,0-1 0,0 0 0,0-21 16,0 22-16,0-22 0,0 0 0,21 0 15,0 0-15,1 1 0,-1-22 16,21 0-16,-21 21 0,0-21 0,22 0 16,-22 0-16,21 0 0,-21 0 0,22-21 15,-1-1-15,-21 1 0,22 0 16,-22 21-16,21-21 0,-21-21 16,22 20-16,-22 1 0,0 0 0,-21-21 15,0-1-15,0 22 0,0-21 16,0 0-16,0-1 0,-21-20 0,0 20 15,-1 1-15,1 21 0,-21-21 16,21 20-16,-22 1 0,1 0 0,21 0 16,-21 21-16,20 0 0,-20 0 0,0 0 15,21 21-15,-1 0 0,-20 0 16,21 1-16,0 20 0,0 0 0,21 1 16,0-1-16,0 0 0,0 1 0,0-1 15,0 0-15,0-21 0,0 22 16,0-22-16,21 21 0,0-21 15,0-21-15,0 22 0,0-1 0,22-21 16,-22 0-16,21 0 0,-21 0 16,22 0-16,-1-21 0</inkml:trace>
  <inkml:trace contextRef="#ctx0" brushRef="#br0" timeOffset="38203.96">13441 4509 0,'0'-22'0,"0"44"0,21-65 0,-21 22 0,0 42 31,0 0-31,-21 1 16,21 20-16,-21-21 0,-1 21 0,22 1 16,-21 20-16,0-20 0,21 20 15,-21-21-15,0 22 0,21-1 0,0-20 16,-21-1-16,21 22 0,-22-22 0,22-21 15,0 21-15,0-20 0,0 20 16,0-21-16,0 0 0,0-42 47,0 0-47,0 0 16,0 0-16,0-1 0,22 1 15,-22-21-15,21 21 0,0-22 0,-21 22 16,21-21-16,0 0 0,0 20 0,1-20 15,20 21-15,-21-21 0,0 20 16,22 1-16,-22 0 0,21 21 0,-21 0 16,0 0-16,22 0 0,-1 0 0,-21 0 15,22 21-15,-22 0 0,21 1 16,-21-1-16,0 0 0,1 21 0,-22 1 16,0-22-16,0 21 0,-22-21 15,1 22-15,0-1 0,-21-21 0,21 0 16,-22 22-16,1-22 0,0 0 15,20 0-15,-20-21 0,0 21 0,-1 0 16,22-21-16,-21 0 0,21 0 16,0 22-16,-1-22 0,1 0 0,0 0 15,0 0-15,21-22 32,21 22-32,0-21 0,0 0 15,1 21-15,-1-21 0,21 21 0</inkml:trace>
  <inkml:trace contextRef="#ctx0" brushRef="#br0" timeOffset="38755.78">14097 5313 0,'0'0'0,"106"-42"31,-85 42-31,0-22 0,0 1 15,0 0-15,1 0 0,-1 0 16,0 0-16,0-1 0,0-20 0,-21 21 16,21 0-16,-21-22 0,22 22 0,-22 0 15,0 0-15,0 0 0,0 0 16,0-1-16,0 1 16,0 42-1,0 1 1,-22-1-16,22 0 0,-21 0 0,21 21 15,-21 1-15,21-1 0,0 0 0,-21 1 16,0-1-16,21 0 0,0 22 16,-21-22-16,21 1 0,-22 20 0,22 1 15,0-1-15,0 1 0,0-1 0,0 1 16,0-1-16,0 1 0,0-1 16,22 1-16,-22-1 0,0 1 0,0 20 15,0-20-15,21 20 0,-21-20 0,0-1 16,0 22-16,0-43 0,0 22 15,0-22-15,-21-21 0,21 22 16,-22-22-16,1 0 0,0 0 0,0-21 16,0 0-16,0 0 0,-1 0 0,1 0 15,-21-21-15,21 0 0,0 0 16,-22 0-16,22-1 0,0 1 0,-21 0 16,20-21-16,1-1 0,0 22 0,21-21 15,-21 0-15,21 20 0,-21-20 16,21 0-16,0-1 0,0 1 0,0 0 15,0 21-15,0-22 0,0 1 0,0 0 16,0-1-16,21-20 0,0 20 16</inkml:trace>
  <inkml:trace contextRef="#ctx0" brushRef="#br0" timeOffset="39004.21">14372 4614 0,'0'0'0,"0"-21"0,0 0 15,-21 21-15,0 0 16,42 0 46,0 21-62,0 0 16,0 1-16,1-22 16</inkml:trace>
  <inkml:trace contextRef="#ctx0" brushRef="#br0" timeOffset="39351.51">14668 4953 0,'0'0'0,"22"0"0,-1 0 0,0 0 16,0 0-16,0-21 16,0 21-16,1-21 0,-1 0 0,0-1 15,0 22-15,0-21 0,-21 0 0,0 0 16,21 0-16,-21 0 0,0-1 16,0 1-16,-21 0 0,0 21 15,-21 0-15,21 0 16,-1 0-16,1 0 0,0 0 0,-21 21 15,21 0-15,-1 1 0,1 20 0,0-21 16,0 21-16,0-20 0,21 20 16,0 0-16,0 1 0,0-22 15,0 21-15,0-21 0,0 22 0,0-22 16,0 0-16,21 0 0,0 0 16,0-21-16,0 21 0,22-21 0,-22 0 15,21 0-15,1 0 0,-1 0 0,0 0 16,1 0-16,-1 0 0,0-21 15,1 0-15</inkml:trace>
  <inkml:trace contextRef="#ctx0" brushRef="#br0" timeOffset="39927.19">15515 4763 0,'0'0'0,"0"-22"0,0 1 16,0 0-16,0 0 15,-21 21-15,0 0 16,0 0-16,-1 21 15,22 0-15,-21 0 0,0 22 0,21-22 16,-21 21-16,21 1 0,-21-22 0,0 21 16,21 0-16,0 1 0,0-22 15,0 21-15,0-21 0,0 1 0,0-1 16,0 21-16,21-42 0,0 21 16,0 0-16,0-21 0,0 0 0,1 0 15,20 0-15,-21 0 0,21 0 16,1 0-16,-1 0 0,-21 0 15,22-21-15,-1 0 0,-21 0 0,21 0 16,-20 0-16,20-22 0,-21 1 0,0 0 16,22-1-16,-22-20 0,0 20 15,0-20-15,0 21 0,0-22 0,1 22 16,-1-22-16,-21 22 0,0-22 16,21 22-16,-21 0 0,0-1 0,21 22 15,-21-21-15,0 21 0,0 0 0,-21 21 31,0 21-31,21 21 0,-21-21 0,21 22 16,-22-1-16,1 0 0,21 1 16,0-1-16,-21 0 0,21 1 15,-21-1-15,21 0 0,0 1 0,0 20 16,0-21-16,0 1 0,0-1 16,0 0-16,0-20 0,0 20 0,0-21 15,0 0-15,0 0 0,0 1 0,0-1 16,0 0-16,21-21 15,0 0-15,0 0 16,1 0-16,-1-21 16,0 21-16,-21-21 0,21-1 15,0 1-15,0 0 0,1 0 0,-1 0 16,0-22-16,0 22 0,-21 0 16</inkml:trace>
  <inkml:trace contextRef="#ctx0" brushRef="#br0" timeOffset="40207.26">15833 4657 0,'0'0'16,"0"-21"-16,21 21 16,0 0-16,0 0 15,0-22-15,22 22 0,-22 0 0,0 0 16,21 0-16,1-21 0,-22 21 15,21 0-15,-21 0 0,22 0 16,-22 0-16,0-21 0,0 21 0,0 0 16,0 0-16,1 0 0,-44 0 47,1 0-32,0 0 1</inkml:trace>
  <inkml:trace contextRef="#ctx0" brushRef="#br0" timeOffset="68703.56">1947 8297 0,'0'-21'31</inkml:trace>
  <inkml:trace contextRef="#ctx0" brushRef="#br0" timeOffset="70643.77">1926 8319 0,'0'-22'0,"21"22"0,-21-21 16,0 0-16,0 0 0,0 0 15,0 0-15,0-1 16,0 1-16,0 0 0,0 0 15,0 0-15,0 0 16,-21 21-16,0 0 31,21 21-31,0 0 16,0 21-16,0-21 16,0 22-16,0-1 0,0 0 0,0 1 15,0-1-15,0 0 0,0 1 0,0 20 16,0-20-16,0-1 0,0 21 15,0-20-15,0-1 0,0 0 0,0 1 16,0-1-16,0-21 0,0 22 16,0-22-16,21 0 0,0 0 15,0 0-15,1-21 16,-1 0-16,0 0 0,0 0 0,0 0 16,0-21-16,1 21 0,-1-21 0,0 0 15,21-22-15,-21 22 0,1-21 16,20 21-16,-21-22 0,21 1 0,-20 0 15,-1-1-15,0 1 0,0 0 16,0-1-16,0 1 0,1-21 0,-22 20 16,0 1-16,0 0 0,21-1 15,-21 1-15,0 0 0,21 20 0,-21-20 16,0 21-16,0 0 0,0 0 0,0-1 16,0 1-1,0 42 1,-21 1-16,21-1 15,-21 0-15,21 21 0,0 1 0,0-1 16,0 0-16,-22 1 0,22 20 0,-21-21 16,21 1-16,0 20 0,0-20 15,0-1-15,0 0 0,0 1 0,0-1 16,0-21-16,0 21 0,21-20 16,1 20-16,-1-21 0,-21 0 0,42 0 15,-21-21-15,0 0 0,1 22 16,-1-22-16,21 0 0,-21 0 15,22-22-15,-22 22 0,0-21 0,21 0 16,-21 0-16,1 0 0,20 0 16,-21-22-16,0 22 0,-21 0 0,21-21 15,1 20-15,-22 1 0,21-21 0,-21 21 16,0 0-16,0-22 0,0 22 16,0 0-16,0 0 0,0 0 15,0 42 16,0 0-31,0 0 16,0 0-16,0 0 0,0 1 16,0 20-16,0-21 0,0 21 15,0-20-15,0-1 0,0 21 0,-21-21 16,21 0-16,0 22 0,0-22 16,0 0-16,0 0 0,0 0 0,0 1 15,0-44 32,0 1-47,0 0 0,0 0 0,0 0 16,0-22-16,0 22 0,0-21 15,0 21-15,21-22 0,-21 1 0,21 21 16,0-21-16,0 20 0,0-20 16,1 21-16,-1 0 0,21 0 15,-21-1-15,22 1 0,-22 21 0,21 0 16,-21 0-16,22 0 0,-1 0 15,-21 21-15,21-21 0,-20 22 0,-1 20 16,21-21-16,-21 0 0,0 0 0,-21 22 16,0-22-16,22 21 0,-22-21 15,0 22-15,0-22 0,0 21 0,0-21 16,0 1-16,-22 20 0,22-21 0,-21 0 16,21 0-16,-21 1 15,0-22-15,21-22 47,0 1-31,0 0-16,0 0 0,21 0 0,-21 0 15</inkml:trace>
  <inkml:trace contextRef="#ctx0" brushRef="#br0" timeOffset="70963.35">4085 8192 0,'0'0'0,"0"-22"0,0-62 31,0 105-15,0 0-16,0 0 15,0 0-15,0 22 0,0-22 0,-21 21 16,21 1-16,0-1 0,0 0 0,-21 1 15,21-1-15,0 0 0,0 1 16,-21-1-16,21-21 0,-22 21 0,22-20 16,0 20-16,0-21 0,0 0 0,0 0 15,0 1-15,0-1 16,0-42 15,0-1-31,0 1 16,0 0-16,0 0 0</inkml:trace>
  <inkml:trace contextRef="#ctx0" brushRef="#br0" timeOffset="71535.02">4022 8276 0,'0'0'0,"0"-21"0,-22 21 16,22-21-16,0 0 0,0 0 15,0-1-15,0-20 0,22 21 16,-22 0-16,21 21 0,0-21 15,0-1-15,0 22 0,0 0 0,22 0 16,-22 0-16,21 0 0,-21 0 16,1 0-16,20 22 0,-21 20 0,0-21 15,0 0-15,-21 22 0,0-22 0,0 21 16,0-21-16,0 22 0,-21-22 16,-21 21-16,21-21 0,0 22 0,-22-22 15,1 0-15,21 0 0,-22 0 0,22 0 16,0-21-16,0 0 0,0 22 15,0-22-15,-1 0 0,86 0 0,-64-22 16,0 1-16,0 0 16,0 0-16,21 0 15,0 0-15,0 21 0,22-22 16,-22 1-16,21 21 0,-21 0 0,22 0 16,-22 0-16,21 0 0,-21 0 0,1 0 15,20 0-15,-21 21 0,0 1 16,0-1-16,1 0 0,-1 0 0,-21 0 15,0 0-15,0 1 0,0 20 0,0-21 16,0 0-16,0 22 0,-21-22 16,-1 0-16,1 0 0,0 21 0,-21-20 15,21-1-15,-22 0 0,1 0 0,21 0 16,-22-21-16,1 21 0,0-21 16,21 0-16,-22 22 0,1-22 15,21 0-15,-22 0 0,22 0 0,-21 0 16,21 0-16,0 0 0,-1-22 0,1 22 15,21-21-15,-21 0 16,21 0-16,0 0 16,0 0-16,21-1 15,0 1-15,1 0 16</inkml:trace>
  <inkml:trace contextRef="#ctx0" brushRef="#br0" timeOffset="71693.92">5165 8297 0,'0'0'15</inkml:trace>
  <inkml:trace contextRef="#ctx0" brushRef="#br0" timeOffset="72055.41">5038 10097 0,'0'0'0,"0"-233"0,0 21 0,21 0 15,-21 64-15,0 21 0,0 21 16,21 22-16,-21-1 0,0 22 0,0 20 16,0 1-16,0 0 0,0-1 0,21 1 15,-21 0-15,0-1 16,0 22-16,0-21 0,-42-22 0,42 43 16,42-21-16,-21 21 0,0-1 15,22 1-15,-22 0 0,0 0 0,21 21 16,-20 0-16,20 0 0,-21 0 0,21 0 15,-20 21-15,-1 0 0,0 0 16,0 22-16,0-22 0,0 21 0,-21-21 16,0 22-16,0-22 0,0 21 0,0-21 15,-21 22-15,0-22 0,0 21 0,0-21 16,0 1-16,-1-1 0,-20 0 16</inkml:trace>
  <inkml:trace contextRef="#ctx0" brushRef="#br0" timeOffset="72191.33">5397 8594 0,'43'-21'31,"-43"-1"-15</inkml:trace>
  <inkml:trace contextRef="#ctx0" brushRef="#br0" timeOffset="73220.41">5016 8128 0,'-21'0'15,"0"0"-15,0-21 16,-64 42-16,64-21 0</inkml:trace>
  <inkml:trace contextRef="#ctx0" brushRef="#br0" timeOffset="73279.38">4614 8446 0,'0'0'0</inkml:trace>
  <inkml:trace contextRef="#ctx0" brushRef="#br0" timeOffset="73402.31">4191 8996 0,'-64'21'15,"43"0"-15</inkml:trace>
  <inkml:trace contextRef="#ctx0" brushRef="#br0" timeOffset="74543.66">4953 8276 0,'0'0'0,"0"-21"0,21 0 16,-21 0-16,0 0 15,0-1-15,0 1 16,-21 21 0,0 0-16,0 0 0,-1 0 15,1 0-15,0 21 16,21 1-16,-21-1 0,0 0 0,0 21 15,21-21-15,-22 22 0,22-1 0,-21 0 16,21 1-16,0-1 16,-21-21-16,21 22 0,0-1 0,-21-21 15,21 21-15,0-20 0,0-1 0,0 0 16,0 0-16,21 0 0,0-21 16,0 0-16,1 0 0,-1 0 15,0 0-15,21 0 0,-21 0 0,1-21 16,-1 21-16,0-21 0,0 0 15,21 0-15,-20-1 0,-1 1 0,0-21 16,0 21-16,0 0 0,0-22 0,1 1 16,-1 21-16,-21-22 0,21 1 15,-21 0-15,0-1 0,0 1 0,0 0 16,0 21-16,-21-22 0,0 22 0,-1-21 16,1 42-16,0-21 0,-21-1 0,21 22 15,-1 0-15,-20 0 16,0 0-16,21 0 0,-22 22 0,1-1 15,0 0-15,20 21 0,-20-21 0,0 22 16,21-22-16,-1 21 0,-20 1 16,21-1-16,21-21 0,-21 21 0,21-20 15,0 20-15,0-21 0,0 0 0,0 0 16,21 1-16</inkml:trace>
  <inkml:trace contextRef="#ctx0" brushRef="#br0" timeOffset="75719.28">5651 8255 0,'22'-21'0,"-1"21"15,0 0-15,-21-21 16,21 21-16,-21-21 0,0-1 16,-21 22 46,0 0-62,0 22 0,-1-1 16,1 0-16,0 0 0,0 0 0,0 0 15,21 1-15,-21 20 0,-1-21 16,22 21-16,-21-20 0,21-1 0,0 21 16,0-21-16,-21 0 0,21 1 0,0-1 15,0 0-15,0 0 0,0 0 16,21 0-16,0-21 0,1 0 16,-1 0-16,0 0 0,0 0 0,0 0 15,0 0-15,1 0 0,-1 0 16,21 0-16,-21 0 0,22-21 0,-22 21 15,21-21-15,-21 0 0,0 21 0,22-21 16,-22 0-16,0-1 0,0 1 16,0-21-16,1 21 0,-22 0 0,0-1 15,21-20-15,0 21 0,-21 0 0,21 0 16,-21-1-16,0 1 0,0 0 16,0 42 15,0 0-31,0 1 15,0-1-15,-21 0 0,21 0 0,0 21 16,-21-20-16,21-1 0,0 0 0,-21 21 16,21-21-16,0 1 0,0-1 15,0 0-15,0 0 0,0 0 16,0 0-16,21-21 31,0 0-31,0 0 0,-21-21 16,0 0-16,21 0 0,0 0 0</inkml:trace>
  <inkml:trace contextRef="#ctx0" brushRef="#br0" timeOffset="75864.2">6202 7916 0,'0'0'0,"-43"0"16,22 0-16</inkml:trace>
  <inkml:trace contextRef="#ctx0" brushRef="#br0" timeOffset="76088.07">6117 8170 0,'85'64'31,"-64"-43"-31</inkml:trace>
  <inkml:trace contextRef="#ctx0" brushRef="#br0" timeOffset="77435.25">6329 7853 0,'0'-21'15,"0"0"1,-21 21-16,-1 0 16,1 0-1,0 0 1,21 21-16,-21-21 0,21 21 16,-21 0-16,21 0 0,-21 0 0,21 1 15,0-1-15,0 0 0,0 0 16,0 0-16,0 0 15,21-21 1,0 0-16,0 0 16,0 0-16,0 0 0,1-21 15,-1 0-15,0 0 0,0 0 16,0 21-16,-21-21 0,0-1 16,21 1-16,-21 0 0,0 0 15,0 0-15,-21 0 0,21-1 16,-21 22-16,0 0 15,0 0-15,0 0 16,-1 0-16,1 22 0,21-1 16,-21 0-16,21 0 15,0 0-15,0 0 0,0 1 16,0-1-16,0 0 0,0 0 16,21 0-16,0 0 0,1 1 0</inkml:trace>
  <inkml:trace contextRef="#ctx0" brushRef="#br0" timeOffset="78027.74">6816 8213 0,'0'0'0,"0"-64"31,-22 85-15,22 1 0,0-1-16,0 0 0,0 0 15,0 0-15,0 22 0,0-22 16,0 0-16,-21 21 0,21-21 0,0 1 16,0-1-16,-21 0 0,21 0 0,0 0 15,0 0-15,0 1 16,-21-22-16,0 0 15,0-22 17,21 1-17,0 0-15,0 0 0,0 0 16,0 0-16,21-22 0,-21 22 0,21 0 16,0-21-16,0 20 0,22-20 15,-22 21-15,21-21 0,-21 20 0,22 1 16,-1 0-16,0 0 0,1 0 0,-1 0 15,0 21-15,1 0 0,-22 0 16,21 0-16,-21 21 0,22 0 0,-22 0 16,0 0-16,0 22 0,0-22 0,-21 0 15,0 21-15,0-21 0,0 22 16,0-22-16,0 0 0,0 0 0,-21 22 16,0-22-16,0 0 0,0 0 15,-1-21-15,22 21 0,-21 0 0,0-21 16,0 0-16,21 22 0,0-44 47,21 1-32,0 21-15</inkml:trace>
  <inkml:trace contextRef="#ctx0" brushRef="#br0" timeOffset="78847.59">8128 8192 0,'0'0'0,"0"-64"16,0 43-16,0 0 0,-21 21 16,0-21-16,-1 21 0,1 0 0,0 0 15,0 0-15,-21 0 0,20 0 16,1 21-16,-21-21 0,0 21 0,20 0 15,-20 21-15,21-20 0,-21 20 16,20-21-16,-20 21 0,21-20 16,0 20-16,0-21 0,-1 21 0,22-20 0,0-1 15,0 0-15,0 0 0,0 0 16,0 0-16,0 1 0,43-22 16,-22 0-16,0 0 0,0 0 0,22 0 15,-1 0-15,-21 0 0,21 0 0,1-22 16,-22 22-16,21-21 0,-21 0 0,22 0 15,-22 0-15,0 0 0,0 21 16,0-43-16,-21 22 0,22 0 0,-22 0 16,21 0-16,-21-1 0,0 1 0,0 0 15,0 0-15,0 0 0,21 21 16,-21-21-16,0 42 47,0 0-47,0 0 0,0 0 15,0 22-15,0-22 0,0 0 0,0 21 16,0 1-16,0-22 0,0 21 0,0 0 16,0 1-16,0-1 0,0 0 15,-21 1-15,21 20 0,0-20 0,0 20 16,0-21-16,0 22 0,0-1 0,0-20 16,-21 20-16,21 1 0,-22-22 15,22 22-15,-21-1 0,21-21 0,0 22 16,-21-1-16,0 1 0,0-22 0,21 22 15,-21-22-15,-1 0 0,1 22 16,0-43-16,0 21 0,0 1 16,0-22-16,-1 0 0,22 0 0,-21 0 15,0-21-15,0 0 0,0 0 0,0 0 16,-1 0-16,1 0 0,0-21 16,0 0-16,0-21 0,21 21 15,0-22-15,0 1 0,-21 0 0,21-1 16,0 1-16,0-22 0,0 1 0,0-1 15,0 22-15,21-21 16,0-1-16,-21 1 0,21-1 0,0 1 0,0 20 16,1-20-16,-1 20 0,21-20 0,-21 21 15,0-1-15,1 1 16,20 0-16,-21 20 0,0-20 0,22 21 16,-22 0-16,0 0 0,0-1 0,0 22 15,22-21-15,-22 0 0,0 21 16,0 0-16</inkml:trace>
  <inkml:trace contextRef="#ctx0" brushRef="#br0" timeOffset="79495.21">2519 9462 0,'0'0'0,"-21"-22"0,-64 1 31,64 0-31,0 21 0,-1 0 16,22-21-16,-21 21 16,42 0 15,1 0-31,-1 0 0,21 0 0,-21 0 15,22 0-15,-1 0 0,21 21 0,1-21 16,-22 0-16,43 0 16,-22 0-16,22 0 0,0 0 0,-1 0 15,22 0-15,0 0 0,0 0 0,21 0 16,0 0-16,0 0 0,21 0 16,0 0-16,0 0 0,22 0 0,-1 0 15,-21-21-15,43 21 0,-22 0 0,22 0 16,-22-21-16,21 21 0,1 0 0,-1 0 15,-20-21-15,20 21 0,1 0 16,-22 0-16,0-22 0,1 22 0,-1 0 16,0 0-16,1-21 0,-22 21 0,-21 0 15,0 0-15,0 0 0,-21-21 0,0 21 16,-22 0-16,1 0 16,0 0-16,-22-21 0,-21 21 0,1 0 15,-22 0-15,0 0 0,0 0 0,-42 0 31,0 0-31,0 0 0,0 21 16,-1-21-16,-20 21 0</inkml:trace>
  <inkml:trace contextRef="#ctx0" brushRef="#br0" timeOffset="80171.64">2773 10329 0,'0'0'0,"0"-21"0,0 0 0,0 0 15,0 0-15,0 0 0,-21-1 16,-1 22-16,1-21 0,0 21 16,0 0-16,-21 0 0,-1 0 0,1 0 15,0 0-15,-1 0 0,-20 0 16,20 21-16,1 1 0,-21-1 0,20 21 16,1 0-16,0 1 0,20 20 0,1 1 15,-21-1-15,42 1 0,0-1 16,-21 1-16,21-1 0,0-20 0,0 20 15,21-21-15,-21 1 16,42-1-16,-21 0 0,22 1 0,-1-22 16,0 0-16,1 0 0,-1-21 15,22 0-15,-22 0 0,21 0 0,-20 0 16,-1 0-16,22-21 0,-22 0 0</inkml:trace>
  <inkml:trace contextRef="#ctx0" brushRef="#br0" timeOffset="80616.38">3196 10689 0,'0'0'0,"0"-42"0,21 21 0,-21-22 16,0 22-16,0 0 0,-21 0 15,0 21-15,0 0 16,0 0-16,-1 21 0,1 0 0,0 0 16,0 22-16,0-22 0,-22 21 0,22 1 15,0-1-15,0 0 0,0 1 16,21-1-16,0 0 0,0-21 0,0 22 15,0-1-15,0-21 0,0 0 16,21 22-16,0-43 0,0 21 0,0 0 16,22-21-16,-22 0 0,21 0 0,1 0 15,-22-21-15,21 21 0,0-21 16,1 0-16,-1-1 0,0 1 16,-20 0-16,20-21 0,-21 21 0,0-22 15,0 22-15,1-21 0,-22-1 16,0 1-16,0 0 0,0-1 0,-22 1 15,1 21-15,0-21 0,0-1 16,-21 22-16,-1 21 0,1-21 0,0 21 16,-1 0-16,1 0 0,0 0 0,20 21 15,-20 0-15,21 0 0,-21 1 16,20-1-16,1 21 0,21-21 0,0 22 16,0-22-16,0 0 0,0 21 15,0-21-15,21 1 0,1-1 16,20 0-16,-21 0 0,21 0 0,-20 0 15,20-21-15,0 0 0,22 0 16,-22 0-16</inkml:trace>
  <inkml:trace contextRef="#ctx0" brushRef="#br0" timeOffset="82443.17">3895 10689 0,'0'-21'0,"0"42"0,0-63 0,21 42 16,-21-21-16,21 21 31,-21 21-31,0 0 16,0 0-16,0 22 0,0-22 15,21 0-15,-21 21 0,0-21 0,0 1 16,0 20-16,0-21 0,0 21 0,0-20 16,0-1-16,0 0 0,0 0 15,21 0-15,-21 0 0,21-21 16,1 0-16,-1 0 15,-21-21-15,21 21 0,0-21 16,0 0-16,0 0 0,-21 0 0,43-1 16,-43-20-16,42 21 0,-21 0 0,0-22 15,1 22-15,-1-21 0,-21 21 16,21-22-16,0 22 0,-21 0 16,0 0-16,0 0 0,0 42 31,0 0-31,0 0 15,0 0-15,-21 1 0,21 20 0,-21-21 16,21 0-16,0 0 0,0 1 16,0-1-16,0 21 0,0-21 0,0 0 15,21 1-15,0-1 0,0-21 16,0 0-16,1 0 0,20 0 16,-21 0-16,21 0 0,1 0 0,-22 0 15,21 0-15,1 0 0,-1-21 0,-21-1 16,21 22-16,1-21 0,-22 0 15,0 0-15,21 0 0,-20 0 16,-22-1-16,21 1 0,-21 0 0,21 0 16,-21-21-16,0 20 0,0 1 0,0 0 15,0 0-15,0 0 0,-21 0 16,0 21-16,-1 0 0,1 0 16,0 0-16,0 0 0,21 21 0,-21 0 15,0 0-15,-1 0 0,1 0 16,0 1-16,21 20 0,0-21 0,-21 0 15,21 0-15,0 22 0,0-22 0,0 0 16,0 0-16,0 0 0,0 1 16,0-1-16,21-21 0,0 21 15,0 0-15,1-21 0,-1 0 0,0 0 16,21 0-16,-21 0 0,22 0 16,-22 0-16,21 0 0,-21-21 0,22 0 15,-22 0-15,21 21 0,-21-22 0,22 1 16,-22 0-16,0 0 0,0 0 0,0 0 15,1-22-15,-22 22 0,0 0 16,0 0-16,0 0 0,0-1 16,0 1-16,-22 21 0,1-21 15,0 21-15,0 0 16,21 21-16,0 0 16,0 1-16,0-1 15,0 0-15,0 0 0,0 0 16,0 0-16,0 1 0,0-1 0,21 0 15,0 0-15,-21 0 0,21 0 0,1-21 16,-1 22-16,-21-1 0,21-21 16,0 21-16,0-21 0,22 21 0,-22-21 15,0 0-15,0 0 0,21 0 0,-20 0 16,-1 0-16,21 0 0,-21 0 0,22-21 16,-22 0-16,0 21 0,21-21 15,-21-1-15,1 1 0,-1 0 0,0-21 16,0 21-16,0-22 0,0 22 15,1-21-15,-22-1 0,21-20 0,-21 21 16,21-1-16,-21 1 0,0 0 16,0-22-16,0 43 0,0-21 0,0-1 15,0 22-15,0 0 0,0 0 0,0 42 32,0 0-17,0 0-15,-21 22 0,21-22 0,-21 21 16,21 0-16,0 1 0,0 20 15,-22-20-15,22-1 0,0 0 0,0 1 16,-21-1-16,21-21 0,0 21 0,0-20 16,0 20-16,0-21 0,21 0 0,1 0 15,-1 1 1,0-22-16,0 0 0,0 0 0,0 0 16,1 0-16,-1 0 0,21 0 0,-21-22 15,0 22-15,22-21 0,-22 0 16,0 0-16,0 0 0,0 0 0,1-1 15,20 1-15,-42 0 0,21 0 0,0 0 16,0 0-16,-21-1 0,0 1 16,0 42 15,0 1-31,0-1 0,0 0 16,0 0-16,0 0 0,0 0 15,0 1-15,0-1 0,0 0 16,0 0-16,0 0 0,22 0 15,-1 1-15,0-22 0,0 0 0,21 0 16,-20 0-16,-1 0 0,0 0 16,21 0-16,-21 0 0,1 0 0,-1-22 15,21 22-15,-21-21 0,0 0 0,1 0 16,-1 21-16,-21-21 0,21 0 0,-21-1 16,21 1-16,-21 0 0,0-21 15,0 21-15,0-1 0,0 1 16,0 42 15,0 1-31,0-1 16,-21 0-16,21 0 0,0 0 0,0 0 15,-21 1-15,21-1 0,-21 0 0,21 0 16,-22 0-16,22 0 16,0-42 15,0 0-31,0 0 15,0 0-15,22 21 0,-1-21 16,0-1-16,0-20 0,0 21 16,0 0-16,1 0 0,20-22 0,-21 22 15,0 0-15,22 0 0,-22 0 16,0-1-16,21 22 0,-21 0 0,1 0 16,-1 0-16,0 0 0,-21 22 15,21-1-15,-21 0 0,0 0 0,0 0 16,0 0-16,0 1 0,0-1 15,0 0-15,0 21 0,0-21 0,0 1 16,0-1-16,-21 0 0,21 0 16,0 0-16,-21-21 0,21 21 15,21-21 17,0-21-32,-21 0 15,21 21-15</inkml:trace>
  <inkml:trace contextRef="#ctx0" brushRef="#br0" timeOffset="83152.39">8043 10562 0,'0'0'0,"0"-21"0,-21 0 15,0 21-15,0-21 0,0 21 0,-1-21 16,1 21-16,0 0 0,-21 0 15,21 0-15,-1 0 0,1 0 0,-21 21 16,21 0-16,0 0 0,-1 0 16,-20 0-16,21 22 0,0-22 0,0 0 15,-1 21-15,1-20 0,0-1 16,21 0-16,-21 0 0,21 0 0,0 0 16,0 1-16,0-1 0,21-21 15,0 0-15,0 0 0,1 0 16,20 0-16,-21 0 0,0 0 15,0 0-15,1 0 0,-1 0 0,0-21 16,0-1-16,0 22 0,0-21 0,1 0 16,-22 0-16,0 0 15,21 0-15,-21-1 0,0 1 16,0 0-16,21 0 0,-21 0 0,0 0 16,0-1-16,0 1 15,0 42 16,0 1-15,0-1-16,0 0 0,-21 0 0,21 21 16,-21-20-16,21 20 0,0 0 15,0-21-15,0 22 0,-22-1 16,22 0-16,0 22 0,-21-22 0,21 22 16,0-1-16,0-20 0,0 20 0,0 1 15,0 20-15,0-20 0,0-1 16,0 1-16,0-1 0,0 1 0,0-1 15,0 1-15,0-1 0,0 1 0,0-22 16,0 22-16,0-1 0,0-21 16,0 1-16,0 20 0,0-42 0,0 22 15,0-22-15,-21 21 0,0-21 0,0 1 16,0-22 0,-1 0-16,1 0 15,0-22-15,21 1 16,-21 0-16,0 0 0,21 0 0,-21 0 15,21-1-15,0 1 0,0-21 0,-22 21 16,22-22-16,0 22 0,0-21 16,-21 0-16,21-1 0,0 1 0,-21 0 15,21-1-15,0-20 0</inkml:trace>
  <inkml:trace contextRef="#ctx0" brushRef="#br0" timeOffset="83423.24">7048 10160 0,'-21'-21'0,"42"42"0,-42-63 16,0 42-1,21-21-15,0 42 63,-21-21-48,0 0 1,0 21-16,-1-21 16</inkml:trace>
  <inkml:trace contextRef="#ctx0" brushRef="#br0" timeOffset="83657.11">6011 10499 0,'21'21'32,"1"-21"-32,-1 0 0,21 0 0,-21 0 0,22 0 15,-22 0-15,21 0 0,0-21 16,22 21-16,-22 0 0,1 0 15,-1-21-15,0 21 0,1 0 0,-1 0 16,0 0-16,1 0 0,-1 0 16,-21 0-16,0 0 0,0-22 0,1 22 15,-1 0-15,0 0 0</inkml:trace>
  <inkml:trace contextRef="#ctx0" brushRef="#br0" timeOffset="84248.15">10139 10224 0,'0'-22'0,"0"-83"31,21 83-31,-21 1 0,21 0 0,-21 0 16,0 0-16,0 0 0,0-1 16,0 65 15,0-22-31,0 21 15,0-21-15,0 22 0,0 20 0,0-20 16,0-1-16,-21 21 0,0-20 16,21 20-16,-21-20 0,-1-1 0,1 0 15,0 1-15,21-1 0,-21 0 0,0-21 16,21 1-16,-21-1 0,21 0 16,0 0-16,0 0 0,0-42 46,0 0-46,0 0 0,0 0 16,-22-1-16,1 1 0</inkml:trace>
  <inkml:trace contextRef="#ctx0" brushRef="#br0" timeOffset="84879.82">9631 10456 0,'-21'0'16,"42"0"-1,0 0-15,0 0 16,0 0-16,22 0 0,-22 0 0,21 0 16,0-21-16,22 21 0,-22-21 15,22 0-15,-1 21 0,-20-21 0,20 0 16,1-1-16,-1 1 0,-21 0 0,1 0 16,20 0-16,-20 0 0,-22 21 15,21-22-15,-21 1 0,0 0 16,1 0-16,-1 0 0,-21 0 0,0-1 15,0 1-15,0 0 16,-21 0-16,-1 21 16,1 0-16,0 0 0,0 0 15,21 21-15,-21 21 16,0-20-16,21-1 0,0 21 0,0-21 16,-22 22-16,22-1 0,0 0 0,0 1 15,-21-1-15,21 0 0,0 1 0,-21-1 16,21-21-16,0 21 15,0-20-15,0-1 0,-21 0 0,21 0 16,0 0-16,0 0 16,0-42-1,0 0 1,0 0-16,0 0 0,0 0 16,21-22-16,0 22 0,-21 0 15,21-21-15,1 20 0,-1-20 0,21 21 16,-21-21-16,0 20 0,22 1 0,-22 21 15,21-21-15,1 21 0,-22 0 16,0 0-16,21 0 0,-21 0 0,1 21 16,-1 0-16,-21 1 0,0-1 15,0 0-15,0 0 0,0 21 0,0-20 16,0-1-16,0 21 0,0-21 16,-21 0-16,-1 1 0,1-1 0,0 0 15,21 0-15,-21 0 0,42-21 31,0-21-15,0 0-16,1 0 0,20 0 16</inkml:trace>
  <inkml:trace contextRef="#ctx0" brushRef="#br0" timeOffset="85239.2">11091 10414 0,'21'0'15,"1"0"1,-1 0-16,0 0 0,0 0 16,0 0-16,0-21 15,1 21-15,-1-21 0,21 21 0,-21-21 16,0-1-16,1 22 0,-1-21 0,0 0 16,0 21-16,-21-21 0,0 0 0,0 0 15,0-1-15,-21 22 16,0 0-1,0 0-15,-1 0 0,-20 22 0,21-22 16,0 21-16,0 0 0,-22 21 16,22-21-16,0 1 0,0 20 0,0-21 15,-1 21-15,22-20 0,0-1 0,0 0 16,0 0-16,0 0 0,0 0 0,0 1 16,0-1-16,22 0 15,-1-21-15,0 0 0,0 0 0,21 0 16,-20 0-16,-1 0 0,21 0 0,0 0 15,-20 0-15,20-21 0,0 21 16</inkml:trace>
  <inkml:trace contextRef="#ctx0" brushRef="#br0" timeOffset="86291.59">13822 10435 0,'0'0'0,"-21"0"0,-1 21 0,1-21 15,-21 0-15,21 0 0,0 0 0,21 22 16,-22-22-16,44-22 31,-1 1-31,0 0 0,21 21 0,1-21 16,-1 0-16,0-22 0,22 22 0,-1 0 16,-20 0-16,20-21 15,-21 20-15,22 1 0,-22-21 0,1 21 0,-22-22 16,21 22-16,-21-21 0,0 0 15,1 20-15,-1-20 0,-21 0 16,0-1-16,0 1 0,0 21 0,0-21 16,-21-1-16,-1 22 0,22 0 0,-42 0 15,21 0-15,0-1 0,0 22 16,-1 0-16,1 0 0,-21 0 0,21 22 16,0-1-16,-1 0 0,-20 21 0,21 1 15,0-1-15,0 21 0,-22 1 16,22-1-16,0 22 0,0-21 0,0 20 15,-1-20-15,1 20 0,21 1 0,-21 0 16,0-1-16,0 1 0,0 0 0,-1 21 16,1-22-16,0 1 15,0 21-15,0-22 0,0 22 0,21-21 16,-22 21-16,22-22 0,-21 1 0,21 0 16,-21-22-16,21 22 0,0-22 0,0 1 15,0-1-15,0-20 0,0-1 16,0 0-16,0-20 0,21-1 0,0 0 15,1 0-15,-1-21 0,0 0 0,0 0 16,21-21-16,-20 0 0,20-22 16,0 22-16,1-21 0,-1-22 0,0 22 15,1-21-15,-1-1 0,-21 1 0,21-1 16,1 1-16,-22-22 0,0 0 0,0 1 16,0-1-16,-21 0 15,0 22-15,0-22 0,0 0 0,-21 1 16,0 20-16,0 1 0,0-1 0,-22 22 15,22-22-15,-21 22 0,0 21 0,20-21 16,-20 20-16,21 1 0,-21 21 16,20 0-16,1 0 0,0 0 0,21-21 31,21 21-15,0 0-16,22-21 0,-22 21 0,21-21 15,1 21-15,-1-21 0,21-1 0,-20 1 16,20 0-16,-20 0 0,-1 0 15,21 0-15,-20-1 0,-22 1 16,21 0-16,-21 0 0,1 0 0,-1 0 16,-21-1-16,21 1 0,-21 0 15,0 0-15,-21 21 16,0 0-16,-1 0 0,1 0 16,0 21-16,0 0 0,0-21 0,0 21 15,-1 22-15,22-22 0,0 0 16,-21 21-16,21-20 0,0-1 0,0 0 15,0 21-15,0-21 0,0 1 0,0-1 16,21 0-16,-21 0 0,22-21 16,-1 21-16,0-21 0,0 0 0,21 0 15,-20 0-15,-1 0 0,21 0 16,0 0-16,-20-21 0</inkml:trace>
  <inkml:trace contextRef="#ctx0" brushRef="#br0" timeOffset="87751.35">15557 10160 0,'0'0'0,"0"-21"0,0 0 0,0 0 0,0-1 15,0 1-15,-21 21 0,0-21 0,0 0 16,-21 21-16,20 0 16,1 0-16,0 0 0,-21 0 0,21 21 15,-22 0-15,22 0 0,0 1 0,-21-1 16,20 0-16,1 21 0,0-21 15,0 22-15,0-22 0,0 21 0,21-21 16,0 1-16,0 20 0,0-21 0,0 0 16,0 0-16,0 1 0,21-22 15,0 0-15,0 21 0,0-21 0,22 0 16,-22 0-16,0 0 0,21-21 0,1-1 16,-22 22-16,21-21 0,0 0 15,-20 0-15,-1 0 0,21-22 0,-21 22 16,0 0-16,1 0 0,-22-21 15,0 20-15,21 1 0,-21 0 16,0 0-16,0 0 0,0 0 0,0-1 16,0 44-1,-21-1-15,21 0 16,0 0-16,-22 0 0,22 0 16,-21 1-16,21-1 0,0 21 0,0-21 15,0 0-15,0 22 0,0-22 0,0 0 16,0 0-16,21 0 0,1-21 15,-1 22-15,0-22 0,0 0 16,21 0-16,-20 0 0,-1 0 0,21 0 0,0 0 16,-20-22-16,20 1 15,0 21-15,1-21 0,-22-21 0,21 21 16,-21-1-16,0-20 0,22 21 0,-22-21 16,0-1-16,0 1 0,0 0 15,-21-1-15,22 1 0,-1-22 0,0 22 16,-21 0-16,0-22 0,21 22 0,-21 0 15,21-1-15,-21 1 0,0 21 16,0 0-16,0-1 0,0 44 16,0-1-1,0 0-15,-21 0 0,21 21 16,-21 1-16,21-1 0,0 0 0,-21 22 16,21-22-16,-21 1 0,21-1 15,-22 0-15,22 1 0,0-1 16,0 0-16,0 1 0,0-22 0,0 21 15,0-21-15,0 0 0,22 1 0,-1-1 16,0 0-16,0-21 16,0 0-16,0 0 0,1 0 0,20 0 15,-21 0-15,0-21 0,0 0 0,22-1 16,-22 1-16,0 0 0,21 0 16,-20 0-16,-1 0 0,0-1 0,0-20 15,0 21-15,-21 0 0,21 0 16,-21-1-16,22 1 0,-22 0 0,-22 42 47,22 0-47,-21 1 0,21-1 15,0 0-15,-21 0 0,21 21 0,-21-20 16,21-1-16,0 0 0,0 0 0,0 0 16,0 0-16,0 1 0,0-1 0,0 0 15,0 0-15,21-21 16,0 0-16,0 0 0,1 0 15,-1 0-15,0 0 0,0-21 0,0 0 16,0 0-16,1-1 0,-1 1 16,0 0-16,0 0 0,0 0 15,0 0-15,-21-1 0,22 1 0,-1 0 16,0 21 0,-21 21-1,0 0 1,0 1-16,0-1 0,0 0 15,0 0-15,0 0 0,0 0 0,0 1 16,0-1-16,0 0 0,21-21 0,0 21 16,-21 0-16,21 0 0,1-21 0,-1 0 15,0 0-15,0 0 0,0 0 16,0 0-16,1 0 0,-1 0 0,0 0 16,-21-21-16,21 0 0,0 21 15,-21-21-15,0 0 0,21 0 16,1-22-16,-1 22 0,-21 0 0,21-21 15,0 20-15,0 1 0,0 0 0,1-21 16,-1 21-16,21-1 0,-21 1 16,0 0-16,22 21 0,-22 0 0,0 0 15,0 0-15,0 0 0,1 0 0,-1 21 16,0 0-16,0 1 0,0-1 0,-21 21 16,0-21-16,0 0 0,0 1 15,0 20-15,0-21 0,0 0 16,0 0-16,0 1 0,0-1 0,0 0 15,0 0-15,-21-21 0,0 21 16,0-21-16,21-21 31,0 0-31,0 0 0,0 0 16,0-1-16,0 1 0,0 0 16,0 0-16,0 0 0,21 0 0,0-1 15,-21 1-15,21 0 0,-21 0 0,21 0 16,1 0-16,-1-1 0,0 22 15,0-21-15,0 21 16,0 0-16,1 0 16</inkml:trace>
  <inkml:trace contextRef="#ctx0" brushRef="#br0" timeOffset="88107.66">18097 10245 0,'0'0'0,"22"0"0,-1 0 0,0 0 0,0 0 15,0 0-15,0 0 0,22 0 16,-22-21-16,0-1 0,0 22 0,0-21 16,22 0-16,-22 21 0,0-21 15,-21 0-15,21 0 0,-21-1 0,0-20 16,0 21-16,0 0 0,0 0 16,0-1-16,-21 1 15,0 21-15,0 0 0,-22 0 16,22 21-16,0 1 0,0-1 0,0 0 15,0 0-15,-1 0 0,1 22 16,21-22-16,0 0 0,0 21 0,0-21 16,0 1-16,0-1 0,0 0 0,0 0 15,21 0-15,1 0 0,-1 1 0,0-22 16,0 21-16,0-21 16,22 0-16,-22 0 0,21 0 0,-21 0 0,22 0 15,-22 0-15,21-21 0,0 21 0,-20-22 16,-1 1-16,0 0 0,0 0 15,0 0-15,0 0 0</inkml:trace>
  <inkml:trace contextRef="#ctx0" brushRef="#br0" timeOffset="88367.51">16595 9821 0,'0'0'0,"-43"0"0,1 0 0,0 22 15,20-22-15,1 0 0,42 0 16,1 0 0,20 0-16,0 0 0,1 0 0,-1 0 15,0 0-15,1 0 0,-1 0 16,21 0-16,-20 0 0,-1-22 0,22 22 15,-22 0-15,-21-21 0,21 21 0,-20 0 16</inkml:trace>
  <inkml:trace contextRef="#ctx0" brushRef="#br0" timeOffset="89575.35">19897 9906 0,'0'0'0,"0"21"15,21-21 1,0 0-16,0 0 0,0 0 16,0 0-16,1 0 0,-1-21 0,0 21 15,21-21-15,1 0 0,-22 0 16,21 21-16,0-22 0,1-20 0,-1 21 16,0 0-16,1 0 0,-1-22 0,-21 22 15,22-21-15,-22-1 0,0 22 0,0-21 16,-21 0-16,0-1 0,0 22 15,0-21-15,0-1 0,0 22 0,0-21 16,-21 21-16,21 0 0,-21-1 16,0 1-16,-1 21 0,1 0 15,0 0-15,0 0 0,-21 0 0,20 21 16,1 1-16,-21-1 0,21 0 0,0 21 16,-1 1-16,1 20 0,0-21 15,0 22-15,0-1 0,21 22 0,-21-21 16,-1 20-16,22 1 0,-21 0 0,21-1 15,-21 1-15,21 21 0,-21-22 16,0 22-16,0 0 0,21-21 0,-22 21 16,1-22-16,-21 22 0,21 0 0,0-21 15,-1 20-15,-20 1 0,21-21 16,0 0-16,0-1 0,-1 1 16,22-22-16,0 1 0,-21-1 0,21 1 15,0-22-15,0 1 0,0-1 0,0-21 16,21 0-16,1 0 0,-1-21 0,0 0 15,0 0-15,21 0 0,-20-42 16,20 21-16,0 0 0,1-22 0,20 22 16,-21-21-16,22-22 0,-22 22 0,22 0 15,-22-22-15,22 1 0,-22-1 0,0-20 16,1-1-16,-1 21 0,-21-20 16,21-1-16,-42 0 0,0 1 0,0-1 15,0-21-15,0 22 0,0 20 0,-42-21 16,21 22-16,-21-1 15,-1 22-15,1 0 0,0-1 0,-22 22 16,22 0-16,-1 21 0,1 0 0,0 0 16,-1 0-16,22 0 0,0 0 0,0 0 15,0 0-15,21-21 16,21 21 0,0-21-16,0 21 0,22 0 15,-22-21-15,21 21 0,-21 0 16,22-22-16,-1 22 0,0-21 0,1 0 15,-1 21-15,0-21 0,1 0 0,-1 0 16,0-1-16,-21 1 0,22 0 16,-1 0-16,0 0 0,1 0 15,-1-1-15,-21 1 0,22 0 0,-22 0 16,21 0-16,-21 0 0,0 21 16,1 0-16,-1 0 0,0 0 0,0 0 15,0 0-15,-21 21 16,0 21-16,0-21 0,0 0 15,0 1-15,0 20 0,0-21 0,0 0 16,0 0-16,0 1 0,0-1 0,0 0 16,0 0-16,0 0 0,0 0 15,0-42 17,0 0-32,0 0 15,0 0-15,0 0 0,0-1 16,0 1-16,0 0 0,0 0 0,21-21 15,1 20-15,-22 1 0,21 0 0,0 0 16,-21 0-16,0 0 0,21-1 16,0 22-16,0 0 0,1 0 15,-1 0-15,0 0 16,0 22-16,0-22 16,0 21-16,1-21 0,-1 0 0,0 0 15,0 21-15,0-21 0</inkml:trace>
  <inkml:trace contextRef="#ctx0" brushRef="#br0" timeOffset="90545.14">21886 9843 0,'0'0'0,"21"0"15,-21-85 1,-21 85-16,0 0 16,0 0-16,0 0 15,0 0-15,-1 21 0,1-21 0,0 21 16,-21 0-16,21 1 0,-1 20 0,1-21 15,21 0-15,0 22 16,-21-22-16,21 0 0,0 0 0,0 21 0,0-20 16,0-1-16,21-21 0,-21 21 0,21 0 15,1-21-15,-1 0 16,0 0-16,0 21 0,0-21 0,0 0 16,22 0-16,-22 0 0,0-21 15,0 21-15,-21-21 0,21 0 16,-21 0-16,0-1 0,0-20 15,0 21-15,0 0 0,0 0 0,0-22 16,0 22-16,0 0 0,0 0 0,0-22 16,0 22-16,0 0 0,0 0 15,0 0-15,0 0 0,22 21 0,-1-22 16,0 22-16,0 0 0,0 0 16,0 0-16,1 0 0,-1 0 0,0 22 15,0-1-15,0 0 0,0 0 16,1 0-16,-1 0 0,0 22 0,-21-22 15,0 0-15,21 0 0,-21 22 16,0-22-16,0 0 0,0 0 0,0 0 16,0 0-16,0 1 0,0-1 15,0 0 1,-21-21-16,21-21 31,-21 0-15,21-1-16,0 1 15,0 0-15,0 0 0,0 0 0,0 0 0,21-1 16,0-20-16,0 21 16,0 0-16,1 0 0,-1-1 0,0 1 15,0 0-15,0 21 0,0 0 0,1 0 16,-1 0-16,0 0 16,0 21-16,-21 0 0,0 1 0,21-1 15,0 0-15,-21 0 0,22 0 0,-22 0 16,0 1-16,0-1 0,0 0 15,0 0-15,0 0 0,0 0 0,0 1 16,0-1-16,-22-21 31,1 0-15,21-21 0,0-1-16,0 1 0,0 0 15,0 0-15,0 0 0,21 0 16,1-1-16,-1 1 0,0-21 0,0 21 15,21-22-15,-20 22 0,20-21 0,-21 21 16,21 0-16,-20-1 0,20 1 16,-21 0-16,21 21 0,-20 0 0,20 0 15,-21 0-15,0 21 0,0 0 0,1 22 16,-1-22-16,-21 0 16,0 21-16,21-20 0,-21 20 0,0 0 15,0-21-15,0 1 0,0 20 0,0-21 16,0 0-16,-21 0 0,21 1 15,0-1-15,-21 0 0,-1 0 16,22 0-16,-21-21 0,21 21 16,-21-21-16,0 0 15,21-21 1,0 0-16</inkml:trace>
  <inkml:trace contextRef="#ctx0" brushRef="#br0" timeOffset="93144.59">26416 9229 0</inkml:trace>
  <inkml:trace contextRef="#ctx0" brushRef="#br0" timeOffset="94867.59">26120 9567 0,'0'0'0,"21"0"16,0 0-16,0 0 16,0 0-1,-21-21 1,0 0-16,0 0 15,21 21-15,-21-21 16,0 0-16,0-1 16,0 1-16,0 0 15,-21 21-15,21-21 0,-21 0 0,0 0 16,0-1-16,0 22 0,-1 0 16,1-21-16,0 21 0,0 0 15,0 0-15,-22 0 0,22 0 16,0 0-16,-21 0 0,21 0 0,-22 21 15,1-21-15,21 22 0,-22-1 0,22-21 16,-21 21-16,21 0 0,0-21 16,-1 21-16,1 0 0,0 1 0,0-1 15,0-21-15,0 21 0,21 0 0,0 0 16,-22 0-16,22 1 0,0-1 16,0 0-16,0 0 0,0 0 0,0 0 15,22-21-15,-1 22 0,-21-1 0,21-21 16,0 21-16,0-21 15,0 21-15,1-21 0,-1 0 32,0 0-17,-21-21 563,0 0-562</inkml:trace>
  <inkml:trace contextRef="#ctx0" brushRef="#br0" timeOffset="95407.28">25929 9419 0,'0'0'0,"0"-21"15,21-21 1,-21 21-16,0-1 0,0 1 16,-21 21-16,0 0 15,0 0-15,0 0 16,-1 0-16,1 0 0,0 0 0,0 21 16,-21 1-16,20-22 0,1 21 0,0 21 15,-21-21-15,21 22 0,-1-22 16,1 21-16,0 0 0,0 1 0,21-1 15,-21 0-15,21-20 0,-21 20 16,21 0-16,0-21 0,0 22 0,0-22 16,0 0-16,21 0 0,0 0 15,21 1-15,-21-22 0,1 0 16,20 0-16,-21 0 0,21 0 0,1 0 16,-1-22-16,0 1 0,1 21 15,-1-21-15,0 0 0,1 0 0,-1 0 16,-21-1-16,22-20 0,-22 21 0,0-21 15,0 20-15,-21-20 0,0 0 16,0-1-16,0 22 0,0-21 16,0 0-16,0 20 0,-21-20 0,0 21 15,0 0-15,-1 0 0,-20-1 16,21 1-16,-21 21 0,20 0 0,-20 0 16,0 0-16,-1 0 0,1 0 0,0 0 15,21 0-15,-22 21 0,1 1 16,21-1-16,0-21 0,-1 21 0,1 0 15,0 0-15,21 0 0,0 1 0,0-1 16,0 0-16,0 0 0,0 0 16,21 0-16,0-21 0,1 22 0,20-22 15,-21 0-15,21 0 0,1 0 0</inkml:trace>
  <inkml:trace contextRef="#ctx0" brushRef="#br0" timeOffset="96415.79">26712 9038 0,'0'0'0,"0"-42"0,0 0 15,0-1-15,-21-105 32,0 148-32,0 0 0,0 21 0,21 0 0,-22 1 15,1 20-15,21 0 0,0 1 0,0 20 16,-21-21-16,21 1 15,-21 20-15,21-20 0,0-1 0,-21 21 16,21-20-16,0-1 0,0 0 0,0 1 16,0-1-16,0 0 0,0-20 15,0 20-15,-21-21 0,21 21 0,0-20 16,-22-1-16,22-42 47,0-1-47,0 1 0,0 0 0,0 0 15,0 0-15,22 0 0,-1-22 16,0 22-16,0 0 0,21-21 0,-20 20 16,20 1-16,-21 0 0,21 0 15,-20 0-15,20 21 0,0 0 16,-21 0-16,22 0 0,-22 0 0,21 0 16,-21 0-16,1 21 0,-1 0 0,0 0 15,0 0-15,0 1 0,0 20 16,-21-21-16,0 0 0,0 0 0,0 1 15,0-1-15,-21 21 0,0-21 0,0 0 16,-21-21-16,20 22 0,-20-1 0,21 0 16,-21-21-16,-1 21 0,1 0 15,0-21-15,-1 0 0,1 0 0,21 0 16,-22 0-16,22 0 0,0 0 0,0 0 16,0 0-1,21-21-15,0 0 16,21 21-16,0 0 15,0 0-15,0 0 0,1 0 16,-1 0-16,0 0 0,21 0 0,-21 0 16,1 0-16,20 0 0,-21 0 0,21 0 15,1 0-15,-1 0 0,0 0 16,1 0-16,-1 0 0,22 0 0,-22 0 16,0 0-16,1 0 0,-1-21 0,-21 0 15,21 21-15,-20-22 0,20 1 16,-21 0-16,21 0 0,-20 0 0,-1 0 15,0-1-15,-21 1 0,0 0 16,21 0-16,-21 0 0,0 0 16,0-1-16,0 1 0,-21 21 31,0 21-31,21 1 16,0-1-16,-21 21 0,21-21 0,-22 22 15,22-1-15,0 0 0,0 1 0,0 20 16,-21-21-16,21 1 0,0 20 15,0-20-15,-21 20 0,21-21 0,0 1 16,0 20-16,-21-20 0,21 20 0,-21 1 16,21-1-16,-21-21 0,21 22 15,0-1-15,-22-20 0,1 20 16,0-20-16,21-1 0,-21 0 0,0 1 16,21-22-16,-21 0 0,-1 0 0,1 0 15,0 0-15,0-21 0,0 0 0,0 0 16,-1 0-16,1 0 0,0 0 15,-21 0-15,21-21 0,-1 0 0,22 0 16,-21 0-16,0 0 0,21-1 0,-21-20 16,21 0-16,0 21 0,0-22 0,0 1 15,0-22-15,0 22 0,0-21 16,21-1-16</inkml:trace>
  <inkml:trace contextRef="#ctx0" brushRef="#br0" timeOffset="96627.4">27559 9271 0,'0'0'0,"0"-21"0,0-43 31,-21 64-15,21-21-16,0 42 46,21-21-46,0 22 0,0-22 0,0 21 16,1 0 0</inkml:trace>
  <inkml:trace contextRef="#ctx0" brushRef="#br0" timeOffset="96979.2">27919 9440 0,'0'0'16,"21"0"-16,0 0 0,0 0 15,0 0-15,1 0 0,-1 0 0,0-21 16,0 0 0,0 21-16,0-21 0,1 21 0,-1-21 15,-21 0-15,21 21 0,-21-22 16,21 22-16,-21-21 16,-21 21-1,0 0-15,0 0 0,-1 21 16,22 1-16,-21-22 0,0 21 15,0 0-15,0 0 0,21 0 0,0 0 16,-21 1-16,21 20 0,-22-21 0,22 0 16,0 0-16,0 1 0,0-1 15,0 0-15,0 0 0,22-21 16,-1 21-16,0-21 16,21 0-16,-21 0 0,1 0 15,20 0-15,-21 0 0,21 0 0,1 0 16,-22 0-16,21-21 0,1 21 0,-22-21 15,21 0-15</inkml:trace>
  <inkml:trace contextRef="#ctx0" brushRef="#br0" timeOffset="97575.86">28765 9356 0,'0'0'0,"0"-21"0,0-1 0,0 1 0,0 0 16,0 0-1,-21 21-15,0 0 16,0 0-1,0 21-15,21 0 0,-21 0 16,-1 1-16,22-1 0,-21 0 16,21 21-16,0-21 0,0 1 0,0-1 15,0 21-15,0-21 0,0 0 0,0 1 16,0-1-16,0 0 0,0 0 16,21 0-16,1 0 0,-1-21 15,0 0-15,21 0 0,-21 0 0,1 0 16,20 0-16,-21 0 0,21 0 15,-20-21-15,-1 21 0,21-21 0,-21 0 16,22 0-16,-22-22 0,0 22 0,0-21 16,21 21-16,-20-22 15,-1 1-15,0 0 0,21-22 0,-21 22 16,1 0-16,-1-22 0,0 22 0,0-1 16,0 1-16,0 0 0,1-1 15,-22 1-15,21 21 0,-21 0 0,0 0 16,0 42 15,-21 0-31,21 21 0,-22-21 0,22 22 16,0-1-16,-21 0 0,21 1 15,-21-1-15,21 0 0,-21 1 0,21-1 16,0 0-16,0 1 0,0-1 0,0 0 16,0-20-16,0 20 15,0-21-15,0 21 0,0-20 0,0-1 16,0 0-16,0 0 0,21 0 15,0-21-15,0 0 0,1 0 16,-1 0-16,0 0 0,0 0 16,0 0-16,0-21 0,1 21 15,-1-21-15,0 0 0,-21 0 0,21-1 16,-21 1-16,21 0 0,-21 0 0,0 0 16,0 0-16,0-1 0,0 1 15,0 0-15,0 0 0</inkml:trace>
  <inkml:trace contextRef="#ctx0" brushRef="#br0" timeOffset="97818.72">29252 9165 0,'-21'0'16,"42"0"-1,0 0-15,1 0 16,-1-21-16,0 21 0,21 0 15,-21 0-15,1 0 0,-1-21 0,0 21 16,0 0-16,21 0 0,-20 0 0,-1 0 16,0 0-16,-21-21 15,21 21-15,0 0 16</inkml:trace>
  <inkml:trace contextRef="#ctx0" brushRef="#br0" timeOffset="98064.57">29866 9525 0,'0'0'16,"0"21"15,21-21-31,-21 21 63,-21-21-63</inkml:trace>
  <inkml:trace contextRef="#ctx0" brushRef="#br0" timeOffset="100580.04">8064 12552 0,'0'0'0,"0"-21"15,0 0-15,-21 21 0,21-22 16,-21 1-16,21 0 15,0 0-15,-21 21 0,21-21 0,-21 0 16,0-1-16,21 1 0,-22 21 16,1 0-16,0 0 15,0 21-15,21 1 16,0-1-16,0 21 0,0 0 16,0 1-16,0-1 0,0 0 0,0 22 15,0-1-15,0-20 0,0 20 0,0-20 16,0-1-16,0 21 0,0-20 15,0-1-15,0-21 0,0 22 0,0-22 16,0 0-16,0 0 0,0 0 0,0 0 31,-21-21-31,21-21 16,-21 21-16,21-21 0,0 0 16,0 0-16,0 0 0,-22-1 15,22 1-15,0 0 0,0-21 0,0 21 16,0-22-16,0 1 0,0 21 0,22-22 15,-1 1-15,0 21 0,0-21 16,21 20-16,-20 1 0,20 0 0,0 21 16,-21 0-16,22 0 0,-1 0 0,-21 21 15,22 0-15,-22 1 0,21-1 16,-21 21-16,0-21 0,1 22 16,-22-22-16,0 21 0,0 0 0,0-20 15,0 20-15,-22-21 0,1 0 16,0 22-16,0-22 0,-21 0 0,20 0 15,1-21-15,-21 21 0,21 0 0,-22-21 16,1 0-16,21 0 0,0 0 16,-22 0-16,22 0 0,0 0 0,0 0 15,21-21-15,-21 21 0,21-21 16,0 0-16,0 0 16,21 21-16,0-21 0,0-1 0,0 22 15,22-21-15,-22 21 0,21-21 0</inkml:trace>
  <inkml:trace contextRef="#ctx0" brushRef="#br0" timeOffset="101083.72">8975 12721 0,'0'0'0,"0"-21"0,-22 0 16,1 21-16,0-21 0,-21 0 0,21 21 15,-22 0-15,1 0 0,0 0 0,-1 0 16,1 0-16,0 0 0,20 21 16,-20 0-16,0 0 0,21 21 15,-1 1-15,1-1 0,0-21 0,0 22 16,21-1-16,-21 0 0,21 1 16,0-1-16,0-21 0,0 21 0,0-20 15,0-1-15,21 0 0,0 0 0,0-21 16,0 0-16,1 0 0,20 0 15,-21 0-15,21 0 0,1 0 0,-1 0 16,-21-21-16,22 0 0,-1 0 0,0-1 16,-21 1-16,22 0 0,-22 0 15,0-21-15,0 20 0,0-20 0,1 21 16,-22-21-16,0 20 0,0-20 0,0 21 16,0-21-16,0 20 15,0 1-15,0 0 0,0 42 31,-22 0-31,22 1 0,0 20 16,0-21-16,0 21 0,0-20 0,0 20 16,0-21-16,0 21 0,0-20 0,0-1 15,22 0-15,-22 0 0,21 0 16,0 0-16,0-21 0,0 22 16,0-22-16,1 0 0,20 0 0,-21 0 15,21 0-15,-20-22 16,20 22-16</inkml:trace>
  <inkml:trace contextRef="#ctx0" brushRef="#br0" timeOffset="101871.27">9715 12594 0,'0'0'0,"0"-21"0,0 0 0,0 0 16,-21 0-16,0 21 0,0 0 15,0 0-15,0 0 0,-1 21 16,1-21-16,0 42 0,21-21 0,-21 0 15,0 22-15,21-22 0,-21 21 16,21 1-16,0-1 0,0 0 0,0 1 16,0-1-16,0-21 0,0 21 15,0-20-15,0-1 0,21 0 16,0 0-16,0 0 0,0-21 0,0 0 16,1 21-16,20-21 0,-21 0 0,21 0 15,-20 0-15,20-21 0,0 21 16,1-21-16,-22 0 0,21 0 0,-21 0 15,22-1-15,-22-20 0,0 21 0,-21-21 16,0-1-16,21 1 0,-21 0 16,0-1-16,0 1 0,0 0 0,0-1 15,0 22-15,0-21 0,0 21 0,0-22 16,0 22-16,21 21 0,-21 21 16,0 22-1,0-22-15,0 0 16,0 21-16,0 1 0,0-1 15,0-21-15,0 21 0,0 1 0,0-1 16,0-21-16,0 22 0,0-22 0,0 0 16,0 21-16,0-21 15,0 1-15,-21-22 0,21-22 47,0 1-47,21 0 0,-21 0 0,21-21 16,1 20-16,-1 1 0,0-21 15,0 21-15,0 0 0,0-1 16,1 1-16,20 0 0,-21 0 0,0 0 16,0 21-16,1 0 0,-44 0 31,1 0-15,0 0-16,0 21 0,0 0 0,-22-21 15,22 21-15,-21-21 0,21 21 16,-22-21-16,22 22 0,0-22 0,0 0 15,0 21-15,21 0 0,0 0 16,0 0 0,0 0-16,21 1 0,0-1 0,0 0 15,0-21-15,1 21 0,-1 0 0,0 0 16,21-21-16,-21 22 0,1-1 16,-1-21-16,21 0 0,-21 21 0,0-21 15,1 0-15,-1 0 0,0 0 0,0 0 16,0 0-16,0 0 0,1 0 15,-1 0-15,0 0 0,0 0 16,0-21-16,0 0 0</inkml:trace>
  <inkml:trace contextRef="#ctx0" brushRef="#br0" timeOffset="102764.59">11874 13039 0,'0'0'0,"-21"0"0,0 0 31,21-21-15,21-1-16,0 22 0,1-21 15,-1 0-15,0 0 0,0-21 0,0 20 16,22 1-16,-22-21 0,21 0 16,-21-1-16,0 22 0,22-21 0,-22-22 15,0 22-15,0 0 0,22-1 0,-43-20 16,21 20-16,-21 1 0,21 0 16,-21-1-16,0 1 0,0 21 0,0 0 15,0 0-15,0-1 0,-21 22 0,0 0 16,-1 0-16,1 0 15,0 22-15,0-1 0,0 0 0,0 21 16,-22 1-16,43-1 0,-21 0 0,0 1 16,0-1-16,0 0 15,21 1-15,0 20 0,0-21 0,0 1 16,0 20-16,0-20 0,0-1 0,0 0 16,0 1-16,21-1 0,0-21 15,0 0-15,0 22 0,22-22 0,-22-21 16,21 21-16,-21-21 0,22 0 0,-1 0 15,-21 0-15,21 0 0,-20 0 16,20-21-16,-21 0 0,21-1 0,-20 1 16,-1 0-16,21 0 0,-21 0 0,0-22 15,1 22-15,-22-21 0,21 21 16,-21 0-16,21-22 0,-21 22 0,0 0 16,0 0-16,0 0 15,0 42 1,0 0-16,-21 0 15,21 0-15,-21 0 0,21 22 0,0-22 16,0 21-16,0-21 0,0 1 0,0 20 16,0-21-16,0 0 0,0 0 15,0 1-15,0-1 0,21-21 0,0 0 16,0 21-16,0-21 0,22 0 0,-22 0 16,21 0-16,-21 0 0,22-21 15,-1 0-15,-21 21 0,0-22 16,22 1-16,-22 0 0,0 0 0,-21-21 15,0 20-15,21-20 0,-21 21 16,0-21-16,0-1 0,0 22 0,-21-21 16,0 21-16,0-1 0,-1 1 0,1 0 15,-21 21-15,21 0 0,0-21 16,-22 21-16,22 0 0,-21 0 0,21 0 16,-1 0-16,-20 21 0,21-21 0,0 0 15,0 21-15,-1 0 0,22 1 16,-21-22-16,0 21 15,21 0-15,-21-21 16,0 0-16,0 0 0,-1 0 16,1 0-16</inkml:trace>
  <inkml:trace contextRef="#ctx0" brushRef="#br0" timeOffset="102992.46">11917 12594 0,'0'0'0,"-106"-21"16,106 0-1,21 21 1,0 0-16,0 0 0,22 0 16,-1 0-16,0-21 0,22 21 0,-22 0 15,22 0-15,-1 0 0,-20-21 0,20 21 16,-21 0-16,22 0 0,-22-22 16,22 22-16,-22 0 0,0 0 0,1-21 15,-1 21-15,0 0 0,-20 0 16,-1 0-16,21 0 0,-21 0 15,-21-21-15,21 21 16</inkml:trace>
  <inkml:trace contextRef="#ctx0" brushRef="#br0" timeOffset="103555.39">14647 12531 0,'0'0'15,"0"-21"-15,0-1 0,0 1 0,0 0 16,0 0-16,0 0 0,0 0 0,0-1 16,0 1-16,0 0 0,0 0 15,0 42 1,0 0 0,0 0-16,0 1 0,0 20 15,0 0-15,0 1 0,0-1 0,0 21 16,0 1-16,0-1 0,0 1 0,0-1 15,0 1-15,0 21 0,0-22 16,0 1-16,0-1 0,0 22 0,0-22 16,0 1-16,-21 20 0,21-20 0,-21 21 15,0-22-15,21 1 0,-21 20 16,-1-20-16,1-22 0,0 22 0,0-1 16,21-21-16,-21 1 0,0-1 0,21-21 15,-22 22-15,22-22 16,0 0-16,0-42 15,0 0 1,0-22-16,0 22 0,0 0 16,0-21-16,0 20 0,0-20 0,22-21 15,-22 20-15,21-20 0,0-1 16,-21 1-16,0-1 0,0-20 0,21 20 16,-21-21-16</inkml:trace>
  <inkml:trace contextRef="#ctx0" brushRef="#br0" timeOffset="103859.22">14520 13039 0,'0'-148'0,"0"84"15,0 509-15,0-678 0,0-42 0,0 211 0,0 1 0,0 20 16,0 1-16,0 0 0,0-1 16,21 1-16,1 0 0,-1 20 0,0-20 15,0 21-15,0 0 0,0 0 0,22 21 16,-1 0-16,0 0 0,1 0 16,-22 0-16,21 21 0,1 0 0,-1 0 15,-21 0-15,0 22 0,0-22 0,-21 21 16,0 0-16,0-20 0,0 20 15,-21 0-15,0-21 0,0 22 0,-21-1 16,20-21-16,1 0 0,-21 22 16,21-22-16,0 0 0,-22 0 15,22-21-15,21 21 0,-21-21 0,42 0 47,0 0-47,0 0 0,22-21 16,-22 21-16,0-21 0,0 21 0,0 0 15,1 0-15,-1 0 0</inkml:trace>
  <inkml:trace contextRef="#ctx0" brushRef="#br0" timeOffset="104402.91">15049 12827 0,'22'0'15,"-1"0"-15,-85 0 0,85 0 0,22-21 0,-22 21 16,0-21-16,0 0 0,-21-1 16,21 1-16,1 0 0,-1 0 0,0 0 15,0 0-15,0-22 0,0 22 16,1-21-16,-1-1 0,0 22 0,0-21 15,0 21-15,0-22 0,-21 22 0,0 0 16,0 0-16,-21 21 16,-21 0-16,21 0 0,-22 0 15,22 0-15,-21 21 0,21 0 0,0 0 16,-22 1-16,22-1 0,21 0 16,0 0-16,-21 0 0,21 0 0,0 1 15,0-1-15,21-21 0,-21 21 16,21 0-16,0 0 15,1 0-15,20-21 0,-42 22 0,21-1 16,0 0-16,0 0 0,1 0 0,-1 0 16,-21 1-16,21-22 0,0 21 15,-21 0-15,21-21 0,0 0 0,1 0 16,-1 0-16,0 0 0,0 0 16,0 0-16,22 0 0,-22-21 15,0 0-15,0 21 0,21-22 0,-20 1 16,-1 0-16,0 0 0,0 0 0,-21-22 15,21 22-15,-21 0 0,21 0 16,-21-21-16,0 20 0,0 1 0,0 0 16,0 0-16,0 42 31,0 0-31,0 0 16,-21 1-16,21-1 0,-21 0 0,21 0 15,-21 0-15,21 0 0,0 1 0,0-1 16,0 0-16,0 0 15,21-21 17,-21-21-32,21 21 15,-21-21-15,0 0 0</inkml:trace>
  <inkml:trace contextRef="#ctx0" brushRef="#br0" timeOffset="104571.81">15811 12298 0,'0'0'0,"0"-21"0,0 0 15,0-1-15,-21 22 32,21 22-17,0-1-15,0 0 16,0 0-16,0 0 16,21-21-16,1 21 0,-1-21 15,0 22-15</inkml:trace>
  <inkml:trace contextRef="#ctx0" brushRef="#br0" timeOffset="106412.76">16256 12404 0,'-21'0'32,"21"21"-32,-21 0 15,-1 0-15,22 0 0,0 1 16,0-1-16,0 0 0,0 0 0,0 0 15,0 0-15,0 1 16,0-1-16,0 0 0,0 0 0,0 0 16,0 0-1,0-42 17,0 0-32,0 0 0,0 0 15,0 0-15,0-1 0,0 1 16,0 0-16,0-21 0,22 21 0,-1-22 15,-21 22-15,21 0 0,0 0 0,0-22 16,0 22-16,1 21 0,-1-21 16,0 21-16,0 0 0,0 0 0,0 0 15,1 0-15,-1 21 0,0-21 16,0 21-16,0 1 0,-21-1 16,21 0-16,-21 21 0,22-21 0,-22 1 15,0-1-15,0 0 0,0 21 16,0-21-16,0 1 0,0-1 15,0 0-15,0 0 0,0 0 16,0-42 15,0 0-31,21 21 16,-21-21-16,0 0 0,21-1 0,-21 1 16,21 0-16,0-21 0,0 21 0,-21-22 15,22 22-15,-1-21 16,21 21-16,-21-1 0,0-20 0,1 21 0,-1 0 15,0 21-15,0 0 16,0 0-16,0 0 16,-21 21-16,0 0 0,22 21 15,-22-20-15,0-1 0,0 21 0,0-21 16,0 0-16,0 22 0,0-22 16,0 0-16,0 0 0,21 0 0,-21 1 15,21-1-15,-21 0 0,21-21 0,0 21 16,0-21-16,1 0 0,-1 0 15,0 0-15,0 0 0,21 0 0,-20 0 16,-1-21-16,0 21 0,21-21 0,-21 0 16,1-1-16,-1 1 15,0 0-15,0 0 0,0 0 0,0 0 0,-21-22 16,22 22-16,-1 0 0,-21-21 16,0 20-16,0 1 0,0 0 0,0 0 15,0 42 1,-21 0-1,-1 0-15,22 1 0,-21-1 16,21 21-16,0-21 0,0 0 16,0 1-16,0-1 0,0 0 0,0 21 15,0-21-15,21 1 0,-21-1 16,22 0-16,-1-21 16,0 0-16,0 21 0,0-21 0,0 0 15,1 0-15,-1 0 0,0 0 0,0-21 16,0 0-16,0 21 0,22-21 15,-22-1-15,0 1 0,0-21 0,0 21 16,1-22-16,-1 1 0,0 0 0,0-1 16,0-20-16,0 21 0,1-22 15,-22 1-15,21-1 0,-21 1 0,21 20 16,-21 1-16,0 0 0,0-1 0,0 1 16,0 21-16,0-22 0,0 22 15,-21 21-15,0 0 0,-1 0 16,1 21-1,21 1-15,-21-1 0,21 21 0,0-21 16,0 22-16,0-1 0,-21 21 16,21-20-16,0-1 0,0 22 0,0-22 15,0 21-15,0-20 0,0-1 0,0 0 16,0 1-16,0-22 0,0 21 16,21-21-16,-21 1 0,21-1 0,-21 0 15,21 0-15,1-21 0,-1 0 0,0 0 16,0 0-16,0 0 0,0 0 15,1 0-15,-1 0 0,0-21 0,0 0 16,0 0-16,0-1 0,1 1 0,-1 0 16,0 0-16,0 0 0,0-22 15,0 43-15,-21-21 0,0 0 16,0 0-16,22 21 16,-22 21-1,0 0-15,0 0 16,0 1-16,0-1 0,0 0 0,0 0 15,0 0-15,0 0 0,21 1 0,-21-1 16,21 0-16,0-21 16,0 0-16,-21 21 0,21-21 15,1 0-15,-1 0 0,0 0 0,0 0 0,0 0 16,0 0-16,1-21 0,-1 0 16,0 0-16,0 21 15,0-22-15,0-20 0,1 21 0,-1 0 16,-21 0-16,21-22 0,0 22 0,-21 0 15,0 0-15,21 0 0,-21-1 16,21 1-16,-21 42 31,0 1-31,0-1 0,0 0 16,0 21-16,0-21 0,0 1 0,0-1 16,0 21-16,0-21 0,0 0 0,0 1 15,0-1-15,0 0 0,22 0 16,-1 0-16,0-21 15,0 0-15,0 0 0,0 0 16,1 0-16,-1 0 0,0 0 0,21 0 16,-21-21-16,22 21 0,-22-21 15,21 0-15,1 0 0,-22-1 0,21 1 16,-21 0-16,22-21 0,-22 21 0,0-1 16,0-20-16,0 0 0,0 21 15,-21-22-15,0 22 0,0-21 0,0 21 16,0-1-16,0 1 0,0 0 0,-21 21 31,0 21-31,0 0 0,0 1 0,0-1 16,-1 21-16,1-21 0,21 22 0,0-1 15,-21-21-15,21 21 0,0-20 16,0-1-16,0 21 0,0-21 16,0 0-16,0 1 0,21-1 0,0-21 15,1 21-15,-1 0 0,21-21 0,-21 0 16,22 0-16,-22 0 0,21 0 15,-21 0-15,22 0 0,-1 0 0,0-21 16,-21 21-16,22-21 0,-22 0 0,21-1 16,-21 1-16,1 0 0,-1 0 15,0-21-15,0 20 0,0-20 16,0 0-16</inkml:trace>
  <inkml:trace contextRef="#ctx0" brushRef="#br0" timeOffset="106631.63">19283 11684 0,'-43'0'15,"86"0"-15,-107-21 0,22 21 0,21 0 16,0 0-16,-1 0 16,44 0 30,-22 21-30</inkml:trace>
  <inkml:trace contextRef="#ctx0" brushRef="#br0" timeOffset="106843.51">17949 12002 0,'0'0'0,"-21"21"0,0-21 0,0 21 0,21 0 16,21-21 0,0 0-16,0 0 15,0 0-15,22 0 0,-1-21 16,0 21-16,1-21 0,-1 21 0,0-21 16,1 21-16,-1-22 0,0 22 0,-20-21 15,-1 21-15,0-21 0,-21 0 16,0 0-16</inkml:trace>
  <inkml:trace contextRef="#ctx0" brushRef="#br0" timeOffset="107019.41">17568 11896 0,'-42'21'0,"84"-42"0,-105 42 0,42-21 0,-1 0 15,1 0-15,0 0 0</inkml:trace>
  <inkml:trace contextRef="#ctx0" brushRef="#br0" timeOffset="109071.23">21865 12107 0,'0'0'16,"21"0"-1,0 0-15,1-21 0,-22 0 16,0 0-16,21 21 0,0-21 16,-21 0-16,0-1 0,0 1 15,0 0-15,0 0 0,0 0 0,0 0 16,0-1-16,0 1 0,-21-21 0,21 21 15,-21 0-15,-1-1 0,1 1 16,0 0-16,0 21 0,0-21 0,0 21 16,-1 0-16,-20 0 0,21 0 0,-21 0 15,20 21-15,-20 0 0,0 0 16,-1 1-16,22 20 0,-21 0 0,21 1 16,-22-1-16,22 0 0,21 1 15,0-1-15,-21 0 0,21 1 0,0-1 16,0 0-16,0-21 0,0 1 15,21-1-15,0 0 0,1 0 0,-1-21 16,21 0-16,-21 0 0,22 0 16,-1 0-16,0 0 0,1 0 0,-1-21 15,0 0-15,1-22 0,20 22 0,-21-21 16,-20 21-16,20-22 0,0-20 16,-21 21-16,22-1 0,-22-20 0,0 20 15,0 1-15,0-21 0,1-1 0,-1 22 16,-21-22-16,0 22 0,21-22 15,-21 22-15,0-21 0,0 20 0,0 22 16,0-21-16,0 21 0,-21 21 16,21 21-1,-21 0-15,-1 0 0,22 21 0,-21 1 16,21 20-16,0-20 0,0 20 16,0-21-16,-21 22 0,21-22 0,0 22 15,0-1-15,0-20 0,0-1 0,0 21 16,21-20-16,-21-1 0,21-21 15,1 22-15,20-22 0,-21 21 0,21-21 16,1-21-16,-1 21 0,0-21 0,22 22 16,-22-22-16,22 0 0,-1 0 15,-20 0-15,20-22 0,1 1 0,-22 0 16,21 21-16,-20-21 0,-1-21 0,0 20 16,1 1-16,-22-21 15,0 21-15,0-22 0,0 1 0,-21 21 16,0-21-16,0 20 0,0-20 0,0 21 15,-21 0-15,0 0 0,0 21 0,0 0 16,-22 0-16,22 0 0,-21 0 16,0 0-16,20 0 0,-20 21 0,0 0 15,21 21-15,-22-21 0,22 22 16,-21-1-16,21-21 0,21 22 0,0-22 16,-22 21-16,22-21 0,0 0 0,0 1 15,0-1-15,22 0 0,-1 0 16,21-21-16,-21 21 0,0-21 15,1 0-15,-1 0 0,21 0 16,-21 0-16,0-21 0,1 0 0,20 21 16,-21-21-16,0 0 0,0-1 15,1-20-15,-1 21 0,0-21 0,0 20 16,-21-20-16,21 21 0,-21 0 16,21 0-16,-21-1 0,0 1 0,0 42 31,0 1-31,0 20 15,0-21-15,0 0 16,0 22-16,0-22 0,0 0 0,0 0 16,0 0-16,0 22 0,22-43 15,-1 21-15,0 0 0,21 0 16,-21-21-16,1 0 0,20 0 0,0 0 16,-21 0-16,22 0 0,-1 0 0,-21 0 15,22-21-15,-22 0 0,21 0 16,-21-1-16,0 1 0,22-21 0,-22 21 15,0-22-15,-21 1 0,21 0 0,0-1 16,-21 1-16,0 0 0,22-22 16,-1 22-16,-21-22 0,21 22 0,-21-21 15,0 20-15,0 1 0,0 0 0,0-1 16,0 22-16,0 0 0,0 0 16,0 42-1,-21 0-15,0 21 16,-1-20-16,22 20 0,-21 0 15,0 1-15,21-1 0,-21 0 0,21 1 16,0-1-16,-21 0 0,21 1 0,-21-1 16,21 0-16,0 1 0,0-1 15,0 0-15,0 1 0,0-1 0,0-21 16,21 21-16,0-20 0,0-1 0,21 0 16,-20-21-16,-1 21 0,0-21 15,21 0-15,-21 0 0,1 0 16,20 0-16,-21 0 0,0-21 0,0 0 15,22 21-15,-22-21 0,0-1 0,0 1 16,0 0-16,1-21 0,-1 21 16,0-22-16,0 22 0,0 0 0,-21-21 15,0 20-15,21 1 0,-21-21 16,0 21-16,0 0 0,0-1 0,0 1 16,-21 21-16,0 0 0,-21 0 15,21 0-15,-1 21 16,1 1-16,-21-1 0,21 0 0,0 0 15,-1 0-15,-20 22 0,21-22 0,21 21 16,-21-21-16,21 22 16,-21-22-16,21 0 0,0 0 0,0 0 15,0 0-15,0 1 0,0-1 0,21-21 16,0 21-16,0-21 0,0 0 16,0 0-16,1 0 15,-1 0-15,0-21 0,0 0 0,0 21 16,0-22-16,-21 1 0,22-21 0,-1 21 15,0 0-15,-21-22 0,0 22 16,21 0-16,-21-21 0,21 20 0,-21 1 16,0 0-16,0 42 31,0 0-15,0 1-16,0-1 0,0 21 0,0-21 15,0 0-15,0 1 0,0-1 16,0 0-16,0 0 0,0 0 0,21-21 15,1 21-15,-1-21 0,0 0 0,21 22 16,-21-22-16,1 0 0,20 0 0,-21 0 16,21 0-16,-20 0 0,-1-22 15,21 22-15,-21-21 0,0 0 0,1 0 16,-1 0-16,0 0 0,-21-1 16,0 1-16,0-21 0,0 21 0,0 0 15,0-1-15</inkml:trace>
  <inkml:trace contextRef="#ctx0" brushRef="#br0" timeOffset="109303.51">23580 11599 0,'0'0'0,"-43"0"0,1 22 31,63-22-16,0 0-15,22 0 16,-22 0-16,21 0 0,0 0 0,1 0 16,-1 0-16,0 0 0,22 0 15,-22-22-15,1 22 0,-1 0 16,0-21-16,1 21 0,-1-21 0,0 21 16,22-21-16</inkml:trace>
  <inkml:trace contextRef="#ctx0" brushRef="#br0" timeOffset="109603.34">25188 11218 0,'0'-21'0,"0"42"32,-21 1-32,21-1 0,-21 0 15,0 0-15,21 21 0,-21 1 16,-1-1-16,1 0 0,21 1 0,-21-1 15,0 0-15,0 1 0,21 20 0,0-20 16,-21-1-16,21 0 0,0-21 16,0 22-16,0-1 0,0-21 0,0 22 15,0-22-15,0 0 0,0 0 0,21-21 16,-21 21-16,21-21 0,0 21 16,0-21-16,0 0 15,-21-21-15,0 0 16,0 0-16,0 0 0,0 0 15,0-1-15,0 1 0</inkml:trace>
  <inkml:trace contextRef="#ctx0" brushRef="#br0" timeOffset="110299.94">24913 11769 0,'0'0'0,"-21"0"15,0-21 1,42 21 0,0 0-16,0 0 15,0 0-15,22 0 0,-1 0 16,-21 0-16,22 0 0,-1 0 0,0 0 15,-21 0-15,22-22 0,-1 1 0,-21 21 16,22-21-16,-1 21 16,-21-21-16,0 21 0,0-21 0,1 21 15,-1 0-15,-21-21 0,21 21 0,-42 21 32,0 0-17,21 0-15,0 0 0,-22 0 0,22 1 16,-21-1-16,21 0 0,0 0 0,0 0 15,0 0-15,0 1 0,0-1 16,21-21-16,1 21 0,-1-21 0,0 21 16,0-21-16,0 0 0,0 0 0,22 0 15,-22 0-15,0-21 0,21 0 16,-20 21-16,-1-21 0,0-1 16,21 22-16,-21-21 0,1-21 0,-1 21 15,-21 0-15,21-1 0,0 1 16,0 0-16,-21 0 0,21 21 0,-21-21 15,0 42 17,-21 0-32,0-21 15,21 21-15,-21 0 0,0 22 0,0-22 16,21 0-16,-22 21 0,1-20 0,0 20 16,21 0-16,0 1 0,0-1 15,0 0-15,0 22 0,0-22 0,0 22 16,0-22-16,0 0 0,0 22 15,0-22-15,21 0 0,-21 22 16,21-22-16,-21 22 0,0-22 0,0 22 16,0-22-16,0 0 0,0 1 0,0-1 15,0 0-15,0-21 0,-21 22 16,0-22-16,0 0 0,-21-21 0,20 21 16,1-21-16,-21 0 0,21 0 0,-22 0 15,1 0-15,21 0 0,-21-21 16,-1 21-16,1-21 0,0 0 0,20 21 15,1-21-15,-21-1 0,21 22 0,0-21 16,21 0-16,0 0 0,-22 21 16,22-21-16,0 0 0,0-1 15,0 1-15,0 0 0,22 0 16,-1 0-16,0 0 0,0-1 0,21 1 16</inkml:trace>
  <inkml:trace contextRef="#ctx0" brushRef="#br0" timeOffset="110680.74">26395 11726 0,'0'0'0,"0"-21"0,0 0 0,0 0 15,-21 21 16,21 21-31,0 0 0,0 22 16,-22-22-16,22 21 0,0 0 16,0 22-16,0-1 0,0-20 0,0 20 15,0 1-15,0-1 0,0 1 0,-21-1 16,21 1-16,0-1 0,-21-20 0,21 20 16,0-21-16,0 22 0,0-22 15,0 1-15,-21-1 0,21 0 16,-21-21-16,21 22 0,0-22 0,-21 0 0,21 0 15,-22-21-15,22 21 16,0-42 15,0 0-31,0 0 16,0 0-16,0 0 0,0-22 0,0 22 16,22-21-16</inkml:trace>
  <inkml:trace contextRef="#ctx0" brushRef="#br0" timeOffset="111045.51">26416 11875 0,'0'-43'0,"0"86"0,0-107 0,0 43 0,0 0 15,0 0-15,0-1 0,0 1 16,0 0-16,0 0 0,0 0 16,0 0-16,21 21 0,0-22 15,22 22-15,-22 0 0,0-21 0,21 21 16,1 0-16,-1 0 0,-21 0 0,21 0 15,1 0-15,-1 21 0,-21 1 16,0-22-16,1 21 0,-1 0 0,-21 0 16,0 0-16,0 0 0,0 1 15,-21-1-15,-1 0 0,1 0 16,0-21-16,0 21 0,-21 0 0,20-21 16,-20 22-16,21-22 0,-21 21 0,20-21 15,-20 0-15,21 21 16,-21-21-16,20 0 0,1 0 0,0 0 15,21 21-15,-21-21 0,42 0 47,0 0-47,0 0 0,1 0 16,-1 0-16,0 0 0</inkml:trace>
  <inkml:trace contextRef="#ctx0" brushRef="#br0" timeOffset="111439.29">27072 11959 0,'21'-21'16,"0"21"-16,1 0 0,-1-21 16,0 0-16,0 21 0,0-21 15,0-1-15,1 22 0,-1-21 0,0 0 16,21 21-16,-21-21 0,1 0 15,-22 0-15,21-1 0,0 22 0,-21-21 16,0 0-16,0 0 16,-21 21-1,0 0-15,-1 0 0,1 0 0,0 0 16,0 21-16,-21 0 0,20 0 0,1 1 16,0-1-16,0 0 0,21 0 15,0 0-15,-21 0 0,21 1 0,0-1 16,0 0-16,0 0 0,0 0 0,0 0 15,0 1-15,21-1 16,0 0-16,0 0 0,0-21 16,1 0-16,-1 0 0,0 0 15,0 0 1,0 0-16,0-21 16,1 0-16,-1 0 0,0-1 15</inkml:trace>
  <inkml:trace contextRef="#ctx0" brushRef="#br0" timeOffset="111735.63">27982 12044 0,'0'0'0,"0"-21"63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3T01:49:50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3937 1820 0,'21'0'16,"-21"-21"15,0 0-15,0 0-16,21 21 0,-21-21 15,0 0-15,0-1 0,0 1 16,0 0-16,0 0 0,0 0 16,0 0-16,-21 21 0,0-22 15,21 1-15,-21 0 0,0 0 16,-1 0-16,1 0 0,0-1 16,0 22-16,0-21 0,0 0 0,-1 21 15,1 0-15,0-21 0,0 21 16,0 0-16,0 0 0,-1 0 0,1 0 15,0 0-15,0 21 0,0-21 16,0 21-16,-1 0 0,1 1 0,0-1 16,0 0-16,0 0 0,0 21 15,-1-20-15,22 20 0,0 0 0,0-21 16,-21 22-16,21-1 0,0 0 16,0 1-16,0-1 0,0-21 0,0 22 15,0-1-15,0-21 16,0 0-16,0 22 0,0-22 0,21 0 15,-21 0-15,22-21 0,-1 21 16,-21 0-16,21-21 0,0 0 0,0 0 16,0 0-16,1 0 15,-1 0-15,0-21 0,21 21 0,-21-21 16,1 0-16,20 0 0,-21 0 16,0-1-16,22 1 0,-22 0 0,0-21 15,0 21-15,0-22 0,0 22 16,1-21-16,-1 21 0,0-22 0,0 1 15,-21 21-15,21-22 0,-21 22 0,21-21 16,-21 21-16,0 0 16,0-1-16,0 1 0,22 21 0,-22-21 15,0 42 32,0 0-47,0 1 0,0 20 16,0-21-16,0 21 0,0 1 15,0-22-15,-22 21 0,22 1 0,0-1 16,0 0-16,0-21 0,0 22 16,0-22-16,0 21 0,0-21 15,0 1-15,0-1 0,22 0 0,-1 0 16,0-21-16,0 21 16,0-21-16,0 0 0,1 0 15,-1 0-15,0 0 16,0-21-16,0 21 0,-21-21 0,21 21 15,1-21-15,-22 0 0</inkml:trace>
  <inkml:trace contextRef="#ctx0" brushRef="#br0" timeOffset="471.72">4868 1799 0,'0'0'0,"-21"0"0,0 64 31,21-43-31,0 0 16,21-21-1,0 0-15,0 0 0,1 0 16,-1 0-16,-21-21 0,21 0 16,0 21-16,-21-21 15,0-1-15,21 22 0,-21-21 0,0 0 16,0 0-16,0 0 15,-21 21-15,21-21 0,-21 21 16,0 0-16,0 0 16,-1 0-16,22 21 15,-21 0-15,0 0 16,21 0-16,0 0 16,0 1-16,21-22 15,0 0 1</inkml:trace>
  <inkml:trace contextRef="#ctx0" brushRef="#br0" timeOffset="1308.58">6202 1799 0,'0'0'0,"0"-21"0,0 0 0,21 0 16,-21 0-16,21-1 0,-21 1 16,0 0-16,0 0 0,0 0 15,0 0-15,0-1 0,0 1 0,0 0 16,0 0-16,-21 0 0,0 21 15,0-21-15,-1-1 0,1 22 16,0 0-16,0 0 0,0 0 16,0 0-16,-1 0 0,1 22 0,21-1 15,-21 0-15,0 0 0,0 0 16,0 0-16,-1 22 0,22-1 16,0 0-16,-21-20 0,21 20 0,-21 0 15,21 1-15,0-22 0,-21 21 16,21-21-16,0 22 0,0-22 0,0 0 15,0 0-15,0 0 0,0 0 16,21-21-16,0 22 0,0-22 16,1 0-16,-1 0 0,0 0 15,0 0-15,0-22 0,0 1 16,22 21-16,-22-21 0,0 0 0,0-21 16,0 20-16,1 1 0,-1 0 15,0-21-15,0 21 0,-21-22 16,21 1-16,0 21 0,-21-22 15,22 22-15,-22-21 0,0 21 0,0 0 16,0-1-16,0 1 0,0 0 16,0 42 15,0 0-31,0 1 16,-22 20-16,22-21 0,0 21 0,0-20 15,0 20-15,0 0 0,0-21 16,0 22-16,0-22 0,0 21 0,0-21 15,0 1-15,0-1 0,0 0 16,0 0-16,0 0 0,22-21 16,-1 0-16,-21 21 0,21-21 0,21 0 15,-21 0-15,1 0 0,20 0 16,-21-21-16,21 0 0</inkml:trace>
  <inkml:trace contextRef="#ctx0" brushRef="#br0" timeOffset="1988.06">7345 1609 0,'0'-21'0,"0"42"0,0-64 0,0 22 15,0 0-15,0 0 0,0 0 16,-21 0-16,-1-1 0,1 22 15,0-21-15,0 21 0,0-21 0,0 21 16,-22 0-16,22 0 0,-21 0 16,-1 0-16,1 21 0,21 0 0,-21 1 15,-1-1-15,1 0 0,0 21 16,20-21-16,-20 1 0,21 20 0,0 0 16,0-21-16,-1 22 0,22-1 15,0-21-15,0 22 0,0-22 16,0 0-16,0 0 0,0 21 0,22-20 15,-1-22-15,0 21 0,0 0 16,0-21-16,22 0 0,-22 0 0,0 0 16,21 0-16,-21 0 0,22 0 15,-22 0-15,21 0 0,-21-21 0,22 0 16,-22 21-16,0-22 0,0 1 16,22-21-16,-22 21 0,0 0 0,0-22 15,-21 22-15,21-21 0,0-1 16,1 22-16,-1-21 0,-21 0 0,0-1 15,21 1-15,0 0 0,-21-1 0,21 1 16,-21 0-16,0 20 16,21-20-16,-21 0 0,0 21 0,0-1 15,0 1-15,0 0 0,0 0 16,0 42 0,-21 0-1,21 0-15,-21 22 0,21-22 0,0 21 16,0 1-16,0-22 0,0 21 15,-21 0-15,21 1 0,0-1 0,-21 22 16,21-22-16,0 0 0,0 1 0,0-1 16,0-21-16,0 21 0,0-20 15,0 20-15,0-21 0,0 0 0,0 0 16,21 1 0,0-1-16,0-21 0,0 0 0,1 0 15,-1 21-15,0-21 0,0 0 0,0 0 16,22 0-16,-22 0 0,21-21 15</inkml:trace>
  <inkml:trace contextRef="#ctx0" brushRef="#br0" timeOffset="2692.21">8445 1566 0,'0'0'0,"0"-21"16,0 0-16,0 0 0,-21 21 15,21-21-15,-21 0 0,0 21 0,0-22 16,0 22-16,-1 0 0,1 0 16,0 0-16,0 0 0,0 0 15,0 0-15,-1 0 0,1 0 0,0 22 16,0-1-16,0 0 15,0 0-15,-1 21 0,1-20 0,21-1 16,-21 21-16,0 0 0,0-20 0,21 20 16,0 0-16,-21-21 0,21 22 15,0-22-15,0 0 0,0 21 0,0-20 16,0-1-16,0 0 0,21 0 16,0-21-16,0 0 0,0 0 15,22 0-15,-22 0 0,0 0 0,21 0 16,-21 0-16,22-21 0,-22 0 15,0 21-15,21-21 0,-20-1 0,-1-20 16,0 21-16,0 0 0,21-22 16,-20 22-16,-22-21 0,21 0 15,0-1-15,0 1 0,0 0 0,-21-1 16,0-20-16,21 20 0,1 1 16,-22 0-16,0-1 0,21-20 0,-21 21 15,21-1-15,-21 1 0,0 21 16,0-22-16,0 22 0,0 0 0,0 0 15,0 0-15,-21 21 16,0 21 0,21 0-16,-22 0 0,22 0 15,-21 22-15,21-1 0,0 0 0,-21 1 16,21-1-16,-21 0 0,21 1 16,-21 20-16,21-20 0,0-1 0,0 0 15,0 22-15,0-22 0,0 0 16,0 1-16,0-1 0,0-21 15,0 22-15,21-22 0,-21 0 0,21 0 16,0 0-16,0 0 0,1 1 16,-1-22-16,0 0 0,0 0 0,0 0 15,0 0-15,1 0 0,20 0 0,-21 0 16,0 0-16,22-22 0,-22 1 16</inkml:trace>
  <inkml:trace contextRef="#ctx0" brushRef="#br0" timeOffset="3283.88">9906 1080 0,'0'0'0,"0"-22"0,0 1 15,0 0 1,-21 21 0,0 0-16,-1 0 0,1 0 15,0 0-15,-21 0 0,21 21 0,-1 0 16,-20 1-16,21-1 0,-21 21 15,20 0-15,1-20 0,0 20 16,0 0-16,0 22 0,0-22 0,21 0 16,-22 22-16,22-22 0,-21 22 15,21-22-15,0 0 0,0 22 0,0-22 16,0 1-16,0-1 0,0 0 16,21 1-16,1-22 0,-1 0 0,-21 21 15,42-21-15,-21 1 0,0-1 0,22-21 16,-22 21-16,21-21 15,1 0-15,-1 0 0,0 0 0,1 0 16,-1 0-16,0-21 0,-21 0 0,22-1 16,-1 1-16,0-21 0,-20 21 15</inkml:trace>
  <inkml:trace contextRef="#ctx0" brushRef="#br0" timeOffset="3604.95">10435 1291 0,'0'-21'0,"-21"21"16,0 21 0,21 0-1,0 1-15,0-1 0,0 0 16,-21 0-16,21 21 0,-22-20 0,22-1 15,0 21-15,0 0 0,-21-20 16,21 20-16,0-21 0,-21 21 0,21-20 16,0 20-16,0-21 0,0 0 0,0 0 15,0 1-15,0-1 0,0 0 16,0 0 0,21-21-1,0-21-15,-21 0 0,22 21 16,-1-21-16</inkml:trace>
  <inkml:trace contextRef="#ctx0" brushRef="#br0" timeOffset="4107.7">10858 1312 0,'0'-21'15,"-21"21"1,0 21-16,21 1 0,-21-1 16,0 0-16,0 0 0,21 0 15,-22 0-15,1 1 0,0-1 0,21 21 16,0-21-16,-21 22 0,21-22 16,0 21-16,0-21 0,0 0 0,0 22 15,0-22-15,0 0 0,0 0 0,0 0 16,21 1-16,0-1 0,0-21 15,1 21-15,-1-21 0,21 0 0,-21 0 16,0 0-16,22 0 0,-22 0 16,21 0-16,-21-21 0,22 21 15,-22-21-15,0-1 0,0 1 0,0 0 16,1 0-16,-1-21 0,0 20 16,0-20-16,-21 21 0,0-21 0,0-1 15,0 1-15,0 21 0,0-22 0,0 1 16,0 21-16,0-21 0,-21 20 15,0 1-15,0-21 0,-1 21 0,1 21 16,0-21-16,0 21 0,-21 0 16,20 0-16,-20 0 0,21 0 0,0 0 15,0 0-15,-22 0 0,22 21 16,0-21-16,21 21 0,0 0 16,21-21 15,0 0-31,0 0 0,1 0 0</inkml:trace>
  <inkml:trace contextRef="#ctx0" brushRef="#br0" timeOffset="4500.47">11388 953 0,'63'21'16,"-42"0"-1,0 0-15,1-21 0,-1 21 16,0 0-16,0 1 0,0-1 0,0 0 16,1 0-16,-1 0 0,0 22 0,-21-22 15,21 0-15,0 21 0,0 1 16,-21-22-16,0 21 0,22 0 0,-22 1 15,21-1-15,-21-21 0,0 22 16,0-1-16,0 0 0,0 1 0,-21-22 16,-1 21-16,1 0 0,0-20 0,0 20 15,0-21-15,0 0 16,-22 0-16,22 1 0,0-1 0,0 0 16,0-21-16,-1 21 0,1-21 0,0 21 15,0-21-15,21-21 31,0 0-31,0 0 0</inkml:trace>
  <inkml:trace contextRef="#ctx0" brushRef="#br0" timeOffset="4864.53">12573 1461 0,'0'-22'16,"0"1"15,21 21 32,0 21-48,-21 1-15,0-1 16,0 0-1</inkml:trace>
  <inkml:trace contextRef="#ctx0" brushRef="#br0" timeOffset="5199.99">12594 1842 0,'0'0'0,"-21"0"0,0 0 16,21-22 15,0 1-15,0 0 0,21 21 15,-21 21-16,21 0-15,-21 1 0,21-22 16,-21 21-16,0 0 0,0 0 16,0 0-16,21 0 0,-21 1 0,0 20 15,0-21-15,0 0 0,-21 0 0,0 1 16,-21 20-16,-1-21 0,22 0 16,-21 0-16,-22 1 0</inkml:trace>
  <inkml:trace contextRef="#ctx0" brushRef="#br0" timeOffset="5880.44">12636 1397 0,'-21'0'15,"0"0"1,0 21-16,21 0 16,0 1-16,0-1 15,0 0 1,21-21 15,0-21-31,-21 0 16,0-1-1,0 1-15,0 0 16,0 0-16,0 42 47,0 0-47,0 0 15,0 1-15,0-1 0,0 0 16</inkml:trace>
  <inkml:trace contextRef="#ctx0" brushRef="#br0" timeOffset="6380.3">12552 1863 0,'0'-21'16,"-21"21"31,21 21-47,-22-21 16,22 21-16,0 0 15,22-21 32</inkml:trace>
  <inkml:trace contextRef="#ctx0" brushRef="#br0" timeOffset="8350.04">15007 1588 0,'0'0'0,"-21"0"0,0 0 0,-22 0 0,22 0 15,0 0-15,-21 0 0,21 0 0,-1 0 16,1 0-16,0 0 0,0 0 16,42 0-1,21 0 1,-20 0-16,41 0 0,1 0 0,-1 0 16,22 0-16,-1 0 0,1 0 15,0 0-15,21 0 0,-22 0 0,1 0 16,0 0-16,-1 0 0,-20 0 15,20 0-15,-20 0 0,21 0 16,-43 0-16,21 0 0,-20 0 0,-1 0 0,-21 0 16,22 0-16,-22 0 15,-21-22 1,-21 22 15,-1-21-31,22 0 0,-21 21 0,0 0 16</inkml:trace>
  <inkml:trace contextRef="#ctx0" brushRef="#br0" timeOffset="8732.07">16002 1376 0,'0'0'0,"-21"0"31,42 21-16,0-21-15,0 0 16,0 21-16,1-21 0,20 0 0,0 0 16,-21 0-16,22 0 0,-1 0 15,0 21-15,1-21 0,-1 0 0,0 0 16,-20 0-16,20 0 0,-21 0 0,0 22 16,-21-1-1,0 0-15,-21 0 0,0 0 16,0 0-16,-22 1 0,22 20 15,-21-21-15,0 0 0,-1 0 16,1 22-16,-22-22 0,22 0 0,0 21 16,-1-20-16,1-1 0,0 0 15,21 0-15,-22 0 0,22 0 0,0 1 16,0-1-16,21 0 0,21-21 31,0 0-31,0 0 0,0 0 0,22 0 16,-1-21-16,0 0 0</inkml:trace>
  <inkml:trace contextRef="#ctx0" brushRef="#br0" timeOffset="9427.95">17695 1270 0,'0'0'0,"0"-21"0,-21 21 16,0 0-1,0 0-15,0 0 0,-1 0 16,1 0-16,0 21 0,-21 0 15,21 0-15,-1 22 0,-20-22 0,21 21 16,0-21-16,0 22 0,-1-1 16,1 0-16,-21 1 0,42-1 0,-21 22 15,0-22-15,21-21 0,0 21 0,0 1 16,0-22-16,0 0 0,0 0 16,21 0-16,0 1 0,0-1 0,21-21 15,-20 0-15,20 0 0,0 0 16,1 0-16,-1 0 0,0-21 15,1-1-15,-1 1 0,0 0 0,1 0 16,-1-21-16,0 20 0,-21-20 16,22 21-16,-22-21 0,-21-1 0,0 1 15,21 0-15,-21-1 0,0 1 16,0 0-16,0-1 0,-21 22 0,0-21 16,0 21-16,-22-1 0,22 1 15,-21 0-15,-1 21 0,22 0 0,-21 0 16,0 0-16,-1 0 0,22 0 0,-21 21 15,21 0-15,-1-21 0,1 22 16,0-1-16,21 0 0,0 0 0,0 0 16,0 0-1,0 1-15,21-1 0,0-21 16,22 0-16</inkml:trace>
  <inkml:trace contextRef="#ctx0" brushRef="#br0" timeOffset="10068.11">18246 995 0,'0'-21'16,"0"42"-16,0-63 0,0 20 0,0 1 16,-22 21-1,1 21-15,21 1 0,-21-1 16,21 0-16,0 21 0,0-21 15,-21 22-15,21-1 0,-21 0 16,21 22-16,0-22 0,-21 1 0,21-1 16,0 0-16,0 1 0,0-1 15,0 0-15,0 22 0,0-22 0,-22 0 16,22-20-16,0 20 0,-21 0 0,21-21 16,0 22-16,0-22 0,0 0 15,0 0-15,0-42 47,0 0-47,0 0 16,0-22-16,0 22 0,0 0 0,0-21 15,21 21-15,-21-22 0,22 22 0,-1-21 16,0 21-16,0-22 0,0 22 16,22 0-16,-22 0 0,21 0 0,-21-1 15,22 22-15,-1 0 0,0 0 16,-21 0-16,22 0 0,-22 0 0,21 0 15,-21 22-15,22-1 0,-22 0 16,0 0-16,0 21 0,0-20 0,-21-1 16,0 21-16,0-21 0,0 0 0,0 22 15,-21-22-15,-21 0 0,21 0 16,0 0-16,-22 1 0,1-1 16,0 0-16,-1-21 0,22 21 15,-21-21-15,-1 0 0,1 0 0,21 0 16,-21 0-16,20 0 0,-20 0 0,21 0 15,0 0-15,0 0 0,-1 0 16,1 0-16,21-21 31,21 21-31,1 0 16,-1 0-16,0-21 0,21 21 16</inkml:trace>
  <inkml:trace contextRef="#ctx0" brushRef="#br0" timeOffset="10603.66">18965 1820 0,'0'0'0,"21"0"0,-21-21 0,0 0 15,22 0-15,-1 0 0,-21 0 16,21-1-16,0 1 0,-21 0 15,21-21-15,0 21 0,-21-1 0,0 1 16,22 0-16,-22 0 0,21 0 0,-21 0 16,0-1-16,0 44 47,0-1-47,0 0 0,0 0 15,0 21-15,-21-20 0,21 20 16,0-21-16,0 21 0,0-20 0,0 20 15,0 0-15,0 1 0,0-22 16,0 21-16,0 0 0,0 1 0,0-1 16,0-21-16,0 22 0,0-1 15,0 0-15,0 1 0,0-22 16,0 21-16,-22 0 0,22 1 0,-21-22 16,21 21-16,0-21 0,0 22 0,-21-22 15,0 0-15,0 0 16,21 0-16,-21-21 0,-1 0 15,1 0-15,0 0 0,0 0 16,0-21-16,0 0 0,-1 21 16,22-21-16,-21 21 0,0-21 0,0 0 15,21-1-15,-21 22 16,21-21-16,-21 21 0,21-21 0,-22 21 16,22-21-16,0 0 0,0 0 15,0-1-15,0 1 16,0 0-16</inkml:trace>
  <inkml:trace contextRef="#ctx0" brushRef="#br0" timeOffset="10880.14">19262 1185 0,'-22'0'0,"44"0"0,-65-21 16,22 21 15,21 21 0,0 1-15,21-1-16,0 0 15,1-21-15</inkml:trace>
  <inkml:trace contextRef="#ctx0" brushRef="#br0" timeOffset="11272.25">19579 1566 0,'0'0'0,"21"0"0,0 0 16,1 0-16,-1 0 15,-21-21-15,21 21 0,0-21 0,0 0 16,0 0 0,1 0-16,-22-1 0,0 1 0,0 0 15,0 0 1,-22 21-1,1 0-15,0 0 16,0 0-16,0 21 0,-22 0 16,22 0-16,0 1 0,-21-1 0,21 0 15,-1 0-15,1 21 0,21-20 16,0-1-16,-21 0 0,21 0 0,0 21 16,0-20-16,0-1 0,21 0 15,0 0-15,1-21 0,-1 21 16,21-21-16,-21 0 0,0 0 15,1 0-15,20 0 0,-21 0 0,0 0 16,22 0-16,-22 0 0,0 0 16,0 0-16</inkml:trace>
  <inkml:trace contextRef="#ctx0" brushRef="#br0" timeOffset="11944.01">20278 1334 0,'-43'0'31,"22"0"-31,0 0 16,0 21-16,0 0 0,21 0 16,-22 0-16,1 0 0,0 1 0,0 20 15,21-21-15,-21 21 0,21-20 0,-21-1 16,21 21-16,0-21 0,0 0 15,0 1-15,0-1 0,0 0 0,0 0 16,0 0-16,21-21 0,0 21 16,0-21-16,0 0 0,0 0 0,1 0 15,20 0-15,-21 0 0,21 0 16,-20 0-16,-1 0 0,21-21 0,-21 0 16,0 0-16,22 0 0,-22 0 0,0-1 15,0-20-15,0 0 0,1 21 16,-1-22-16,0 1 0,0 0 15,0-1-15,0-20 0,1 20 16,-1 1-16,0 0 0,-21-1 0,21 1 16,0 0-16,-21-1 0,0 1 15,0 21-15,0 0 0,0 0 0,0-1 16,0 1-16,0 42 31,0 1-15,0 20-16,-21-21 0,21 21 15,-21-20-15,0 20 0,21 0 16,-21 1-16,21-22 0,-22 21 0,22 0 0,0 1 16,-21-1-16,21-21 0,-21 22 15,21-22-15,0 21 0,-21-21 16,21 22-16,0-22 0,0 0 0,0 0 16,0 0-16,0 0 0,0 1 15,21-1-15,0 0 0,0-21 0,1 21 16,-1-21-16,21 0 15,-21 21-15,0-21 0,1 0 0,-1 0 16,21 0-16,-21 0 0,0 0 0,1 0 16,-1-21-16,0 21 0,0-21 15,-21 0-15,21 0 0,0-1 16,-21 1-16,0 0 16,22 0-16</inkml:trace>
  <inkml:trace contextRef="#ctx0" brushRef="#br0" timeOffset="12352.04">20574 1270 0,'-21'0'0,"42"0"0,-63 0 0,63 0 31,21 0-15,-21 0-16,22 0 0,-22 0 0,21 0 16,0 0-16,1 0 0,-1 0 15,0 0-15,1 0 0,-1 0 0,-21 0 16,22 0-16,-22 0 15,0 0-15,0-21 0,21 21 0,-20 0 16,-1 0-16,0 0 16,-42 0 62</inkml:trace>
  <inkml:trace contextRef="#ctx0" brushRef="#br0" timeOffset="14048.97">10541 2434 0,'0'0'0,"-21"0"0,0 0 15,-1 0-15,1-21 16,0 21-16,0 0 16,0 0-1,0 0 1,-1 0 0,1 0-1,42 0 16,1 0-31,-1 0 0,21 0 16,-21 0-16,22 0 0,-1-21 0,21 21 16,-20 0-16,20 0 15,-20 0-15,20 0 0,1 0 0,-22 0 0,0-21 16,22 21-16,-22 0 0,-21 0 16,22 0-16,-1 0 0,-21 0 15,0 0-15,0 0 0,1 0 16,-44 0 31,1 0-47,0 0 15,0 0-15</inkml:trace>
  <inkml:trace contextRef="#ctx0" brushRef="#br0" timeOffset="14491.72">10329 2498 0,'0'0'0,"21"0"47,1 0-32,-1 0-15,0 21 0,0-21 0,21 0 16,-20 0-16,20 0 0,21 0 0,-20 0 15,20 0-15,-20 0 0,20 0 16,1 0-16,-22 0 0,0 0 0,22 0 16,-22 0-16,-21 0 15,22 0-15,-22 0 0,0-21 0,0 21 16,0 0-16</inkml:trace>
  <inkml:trace contextRef="#ctx0" brushRef="#br0" timeOffset="16280.13">4043 3387 0,'0'21'46,"0"21"-46,0-21 0,0 22 16,0-1-16,0 0 0,0 1 0,0-1 16,-21 0-16,21 22 0,-22-22 15,22 1-15,0-1 0,0 0 0,-21 1 16,21-1-16,0 0 0,-21-21 16,21 1-16,0-1 0,0 0 0,0 0 15,0 0-15,0-42 47,0 0-47,0 0 16,0 0-16,0-1 0</inkml:trace>
  <inkml:trace contextRef="#ctx0" brushRef="#br0" timeOffset="16923.98">3895 3620 0,'0'0'0,"0"-22"0,0 1 0,0 0 15,0 0-15,0 0 16,21 0-16,0-1 16,0 1-16,0 21 0,22-21 0,-22 0 15,21 0-15,-21 21 0,22-21 16,-1 21-16,0 0 0,1 0 0,-1 0 15,0 0-15,22 21 0,-43 0 16,21 0-16,1 0 0,-22 0 0,0 22 16,-21-22-16,0 21 0,0-21 15,-21 22-15,0-22 0,-22 0 0,22 21 16,-21-20-16,-1-1 0,1 0 16,21 0-16,-21 0 0,20-21 15,1 21-15,0-21 0,0 0 0,0 0 0,21-21 31,0 0-15,21 0-16,0 0 0,0 21 16,22-21-16,-22-1 0,21 22 15,-21 0-15,22-21 0,-1 21 0,0 0 16,1 0-16,20 0 0,-21 0 16,1 0-16,-1 21 0,0 1 0,1-1 15,-1 0-15,-21 0 0,22 0 16,-22 0-16,-21 1 0,0 20 0,0-21 15,0 21-15,0-20 0,0 20 16,-21-21-16,-1 21 0,-20-20 16,21 20-16,-21-21 0,-1 0 0,-20 0 15,20 1-15,1-1 0,-21-21 0,20 21 16,-20-21-16,20 0 0,1 0 16,0 0-16,-1 0 0,1 0 0,0 0 15,21 0-15,-1 0 0,1-21 16,0 21-16,0-21 0,0 21 0,0-22 15,21 1-15,0 0 16,21 0 0,0 21-16,0-21 15,21 21-15,-20 0 0,20-21 16</inkml:trace>
  <inkml:trace contextRef="#ctx0" brushRef="#br0" timeOffset="17547.84">5292 3768 0,'0'0'0,"-22"0"15,1 0-15,0 0 0,0 21 0,0 0 0,0-21 16,-1 21-16,1 0 0,21 1 15,-21 20-15,0-21 0,0 0 16,0 22-16,21-22 0,0 21 0,0-21 16,0 0-16,0 1 0,0 20 15,0-21-15,21 0 0,0-21 0,0 21 16,0-21-16,22 0 0,-22 0 0,0 0 16,21 0-16,-21 0 0,22 0 15,-22 0-15,0 0 0,0 0 0,0 0 16,-21-21-16,0 0 0,0 0 15,0 0-15,0 0 16,0-1-16,0 1 0,0 0 0,-21 0 16,0 0-16,21 0 0,-21-22 15,21 22-15,-21 0 0,21 0 0,0 0 16,0-1-16,0 1 0,0 0 16,21 21-16,0-21 0,0 0 0,0 21 15,1-21-15,20 21 0,0-22 0,-21 22 16,22 0-16,-1 0 0,0 0 15,1 22-15,-1-1 0,0 0 0,-20 0 16,-1 0-16,0 22 0,0-22 16,-21 0-16,0 21 0,0-21 15,0 22-15,-21-22 0,0 21 0,0-21 16,-1 1-16,1-1 0,0 0 16,0 0-16,0 0 0,0 0 0,-1-21 15,22 22-15,-21-22 0,42 0 31,1-22-31,-1 1 16,0 0-16,0 21 0,0-42 16,0 21-16,1-1 0,-1-20 0,0 21 15,0-21-15,0 20 0,0-20 0</inkml:trace>
  <inkml:trace contextRef="#ctx0" brushRef="#br0" timeOffset="17771.97">6138 3725 0,'0'0'0,"-21"22"15,0-1 1,21 0-16,-21 0 0,0 21 16,-1-20-16,1-1 0,0 21 0,21-21 15,-21 22-15,21-22 0,-21 0 0,21 21 16,0-21-16,0 1 0,0-1 16,0 0-16,0 0 0,0 0 0,0 0 15,21-21-15,0 0 16,0 0-16,0 0 0,1 0 15,-1 0-15,0 0 0,0-21 0,0 21 16,0-21-16,22 0 16,-22 0-16</inkml:trace>
  <inkml:trace contextRef="#ctx0" brushRef="#br0" timeOffset="18227.91">6604 3747 0,'0'21'31,"0"0"-16,0 0-15,-21 21 0,21-20 0,0-1 16,-21 21-16,21-21 0,-22 0 16,22 22-16,0-22 0,0 0 0,-21 0 15,21 0-15,0 1 0,0-1 16,0 0-16,21-21 31,-21-21-31,22 21 0,-22-21 16,21-1-16</inkml:trace>
  <inkml:trace contextRef="#ctx0" brushRef="#br0" timeOffset="18583.71">6731 3408 0,'0'0'0,"-21"-21"0,0 21 0,-1 0 15,1 0-15,0 0 0,0 0 0,0 21 16,-22-21-16,43 21 0,-21 0 15,0 0-15,21 1 0,0-1 0,0 0 16,0 0-16,0 0 0,21 0 16,0-21-16,1 0 15,-1 0-15,21 0 0,-21 0 0,22 0 16,-22 0-16,0 0 0,21-21 16,-21 0-16,1 0 0,-22 0 15,21 0-15,-21-1 0,0 1 0,0 0 16,0-21-16,0 21 0,-21-1 15,-1 1-15,22 0 0,-21 21 0,0 0 16,0-21-16,0 21 0,0 0 16,-1 0-16,1 21 0,0 0 0,0 0 15,21 1-15,0-1 0,0 21 16,0-21-16,0 22 0,0-22 0,0 21 16,0-21-16,0 22 0,21-22 15,0 0-15</inkml:trace>
  <inkml:trace contextRef="#ctx0" brushRef="#br0" timeOffset="19100.93">7133 3789 0,'-21'0'0,"0"21"15,21 0 1,0 0-16,0 1 0,0-1 16,-21 0-16,21 0 0,0 0 15,-22 0-15,22 1 0,0-1 16,-21 0-16,21 0 0,0 0 0,0 0 16,-21-21 15,0 0-31,21-21 15,0 0-15,0 0 16,0 0-16,0-22 0,0 22 0,0 0 16,0 0-16,21-21 0,0 20 15,0 1-15,22-21 0,-22 21 16,21 0-16,-21-1 0,22 22 0,-22-21 16,21 21-16,1 0 0,-22 0 15,21 0-15,0 0 0,-20 21 0,20 1 16,-21-1-16,0-21 0,0 42 15,1-21-15,-22 0 0,0 1 0,0 20 16,0-21-16,0 0 0,0 22 0,0-22 16,0 0-16,-22 0 0,1 0 15,0 0-15,0 1 0,0-1 0,21 0 16,-21-21-16,-1 0 16,22-21 15</inkml:trace>
  <inkml:trace contextRef="#ctx0" brushRef="#br0" timeOffset="19794.4">8488 3768 0,'0'0'0,"0"-21"16,-21-1-16,-1 1 0,1 21 16,21-21-16,-21 21 0,0 0 0,0-21 15,0 21-15,-1 0 0,1 0 16,0 0-16,0 0 0,0 21 0,0-21 16,-1 21-16,-20 0 0,21 1 0,0-1 15,0 21-15,-1-21 0,1 0 16,0 22-16,21-22 0,0 0 0,0 21 15,0-20-15,0-1 0,0 0 0,0 0 16,21 0-16,0 0 0,1-21 16,-1 0-16,21 0 0,-21 0 15,22 0-15,-22 0 0,21 0 0,-21 0 16,0-21-16,22 0 0,-22 0 16,0 21-16,0-21 0,-21 0 0,21-1 15,-21 1-15,22-21 0,-22 21 16,0 0-16,0-1 0,0 1 0,0 0 15,0 0-15,21 21 0,-21-21 0,0 0 16,0-1 0,0 44 15,0-1-31,0 0 0,0 0 0,0 0 16,0 0-16,0 22 0,-21-1 0,21 0 15,0 1-15,0-1 16,-22 0-16,22 22 0,0-22 0,-21 1 15,21 20-15,0-21 0,0 1 0,0 20 16,0-20-16,0-1 0,-21 0 16,21 1-16,0-1 0,0 21 0,0-20 15,-21-1-15,21-21 0,0 22 0,0-1 16,0-21-16,0 21 0,-21-20 16,21-1-16,-21 0 0,21 0 15,-22-21-15,1 0 16,0 0-16,0-21 15,0 0 1,0 21-16,21-21 0,0-1 16,-22 1-16,1 0 0,0 0 15,0 0-15,-21 0 0</inkml:trace>
  <inkml:trace contextRef="#ctx0" brushRef="#br0" timeOffset="20411.34">4022 4699 0,'0'0'0,"-22"0"0,1 0 31,42 0 0,1 0-15,-1 0-16,0 0 0,0 0 0,21 0 16,1 0-16,-1 0 0,22 0 0,-1 0 15,22 0-15,-1 0 0,22 0 16,0 0-16,0 0 0,21 0 0,0 0 16,0-21-16,21 21 0,0 0 0,0 0 15,1 0-15,-1 0 0,0-21 16,0 21-16,0 0 0,0 0 0,1 0 15,-1-21-15,-21 21 0,0 0 16,0 0-16,0 0 0,0-22 16,-21 22-16,-1 0 0,-20 0 0,0 0 15,-1 0-15,-20 0 0,-1 0 0,-20 0 16,-22 0-16,21 0 0,-21 0 16,1 0-16,-22-21 62,-22 0-46</inkml:trace>
  <inkml:trace contextRef="#ctx0" brushRef="#br0" timeOffset="20936.04">9229 4085 0,'0'0'0,"0"-21"0,-22 21 0,1-21 15,0 21 1,0 0-1,42 0 17,0 0-32,0 0 0,22 21 15,-1-21-15,0 0 0,1 0 0,-1 0 16,0 0-16,22 0 0,-1 0 16,1 0-16,-1 0 0,1 0 0,-1 0 15,1 0-15,-1 0 0,1 0 16,-22 0-16,1 0 0,-1 0 0,0 0 15,-21 0-15,1 0 0,-1 0 0,-21-21 16,21 21-16,-21-21 16,-21 21-1,0-21-15,-1 21 0,1 0 16,0-22-16,0 22 0</inkml:trace>
  <inkml:trace contextRef="#ctx0" brushRef="#br0" timeOffset="21231.8">9906 3874 0,'21'0'31,"0"0"-31,0 21 16,22-21-16,-1 0 0,-21 0 0,22 21 16,-1-21-16,0 0 0,1 21 15,-22-21-15,21 21 0,-21-21 16,0 21-16,1 1 0,-22-1 15,0 0-15,-22 0 16,1 0-16,-21 0 0,21 1 0,-22-1 16,1 0-16,-21 0 0,20 0 0,-20 0 15,20-21-15,-20 22 0,21-1 16,-1 0-16,1 0 0,0-21 0,20 21 16,1 0-16,0-21 0,21 22 0,21-22 31,0 0-31</inkml:trace>
  <inkml:trace contextRef="#ctx0" brushRef="#br0" timeOffset="21744.5">11536 3683 0,'0'-21'16,"0"42"-16,0-63 0,0 21 0,0 42 47,0 0-47,-21 0 0,21 0 15,0 22-15,0-1 0,0 0 0,0 1 16,0-1-16,0 0 0,-22 1 16,22-1-16,0 0 0,-21 1 0,21-22 15,0 21-15,0-21 0,0 0 16,0 1-16,0-1 0,0 0 0,21-21 16,1 0-1,-22-21 1,0 0-16,0-1 0,0 1 15,0 0-15</inkml:trace>
  <inkml:trace contextRef="#ctx0" brushRef="#br0" timeOffset="22060.32">11324 3789 0,'0'0'0,"-21"-21"0,21 0 16,-21-1-16,21 1 0,0 0 15,21 21 1,0 0-16,0 0 15,22 0-15,-1 0 0,0 0 0,1 0 16,-1 21-16,21 0 0,1 1 0,-22-1 16,22 0-16,-1 21 0,-20-21 15,-1 22-15,-21-22 0,0 21 16,0 1-16,-21-22 0,0 21 0,-21-21 16,0 22-16,-21-22 0,-1 0 15,1 21-15,0-21 0,-22 1 0,22-1 16,-22-21-16,22 21 0,0 0 0,-1-21 15,1 0-15,21 0 0,-21 21 16,20-21-16,44 0 16,-1-21-1,0 21-15,0-21 0,21 21 16,-20-21-16,20 21 0</inkml:trace>
  <inkml:trace contextRef="#ctx0" brushRef="#br0" timeOffset="22516.31">12382 3958 0,'0'0'0,"0"-21"0,0 0 16,-21 21-16,0 0 16,0 0-16,0 0 0,-22 0 15,22 21-15,0 0 0,0 0 16,-21 1-16,20-1 0,-20 0 0,21 0 15,0 0-15,0 22 0,-1-22 0,1 0 16,21 0-16,0 0 0,0 0 16,0 1-16,21-22 15,1 0-15,20 0 16,-21 0-16,0 0 16,22-22-16,-22 1 0,0 21 0,21-21 15,-21 0-15,1 0 0,-1 0 0,0-22 16,0 22-16,0 0 0,-21-21 15,0 20-15,0 1 0,0 0 0,0 0 16,0 42 15,0 0-31,0 0 16,-21 1-16,21 20 0,-21-21 0,21 0 16,0 0-16,0 22 0,0-22 15,0 0-15,0 0 0,0 0 0,0 1 16,21-22-16,0 21 0,0-21 0,1 0 15,-1 0-15,0 0 0,0 0 16,21 0-16,-20-21 0,-1 21 0</inkml:trace>
  <inkml:trace contextRef="#ctx0" brushRef="#br0" timeOffset="22775.67">12890 3577 0,'0'0'0,"0"-21"0,-21 0 31,0 21-31,0 21 16,21 0-16,-21 22 0,21-22 0,-21 21 15,-1 0-15,22-20 0,-21 20 0,21 0 16,0 1-16,-21-1 0,21 0 16,0 1-16,-21-1 0,21-21 0,0 21 15,0 1-15,0-22 0,0 0 16,0 0-16,0 0 0,21 1 0,0-22 15,0 0-15,1 21 0,-1-21 16,21 0-16,0 0 0,-20 0 16,20-21-16,0 21 0</inkml:trace>
  <inkml:trace contextRef="#ctx0" brushRef="#br0" timeOffset="23219.42">13377 3874 0,'0'0'0,"-42"-43"31,21 43-31,0 0 0,-1 0 0,1 0 16,0 21-16,-21 1 0,21-1 15,-1 0-15,1 0 0,0 0 16,0 22-16,0-22 0,0 0 0,21 21 16,0-21-16,0 1 0,0-1 15,0 0-15,0 0 0,0 0 0,0 0 16,21-21-16,0 0 0,0 0 15,0 0-15,0 0 0,22 0 16,-22 0-16,0-21 0,0 0 0,0 0 16,1 0-16,-1 0 0,0-1 0,0-20 15,0 21-15,-21 0 0,0-22 16,21 22-16,-21 0 0,0 0 0,0 0 16,0 42 15,0 0-31,0 0 0,-21 0 15,21 22-15,0-22 0,0 0 0,0 0 16,0 0-16,0 1 0,0-1 16,0 0-16,21 0 0,1-21 0,-1 21 15,0-21-15,0 0 0,0 0 0,0 0 16,22 0-16,-22 0 0,0 0 16,0 0-16,0-21 0,1 0 0,-1 0 15,-21 0-15,0-1 0</inkml:trace>
  <inkml:trace contextRef="#ctx0" brushRef="#br0" timeOffset="23420.34">12721 3662 0,'0'0'0,"-21"21"0,-21 0 31,42 0-31,21-21 0,0 0 15,0 0-15,21 0 0,-20 0 0,20 0 16,0 0-16,22 0 0,-1 0 0,-20 0 16,20 0-16,-21 0 0,22 0 15,-22 0-15,1 0 0</inkml:trace>
  <inkml:trace contextRef="#ctx0" brushRef="#br0" timeOffset="23812.12">13737 3514 0,'0'0'0,"0"-21"16,21 21-1,0 0-15,1 0 0,-1 0 0,21 0 16,0 0-16,1 0 0,-1 0 15,0 0-15,1 0 0,-1 0 0,0 0 16,1 0-16,-22 0 0,21 0 16,-63 0-1,0 0 1,0 0-16,-22 0 0,1 0 0</inkml:trace>
  <inkml:trace contextRef="#ctx0" brushRef="#br0" timeOffset="24063.97">13822 3514 0,'0'21'0,"0"0"15,0 0-15,21 22 0,-21-22 16,21 0-16,-21 0 0,21 21 16,-21-20-16,0 20 0,0-21 15,0 21-15,0-20 0,0 20 0,0-21 16,-21 21-16,21-20 0,-21-1 0,21 0 15,0 0-15,0 0 0,0 0 16,0 1-16,21-22 31,0 0-31,0-22 16,1 1-16,-1 21 0,0-21 16</inkml:trace>
  <inkml:trace contextRef="#ctx0" brushRef="#br0" timeOffset="24599.99">14224 3768 0,'0'0'0,"0"21"47,0 0-47,-21 0 0,0 0 16,21 1-16,-22-1 16,22 0-16,-21 0 0,21 0 0,0 0 15,0 1-15,0-1 16,21-21-16,1 21 15,-1-21-15,0 0 0,21 0 0,-21 0 16,22 0-16,-22 0 0,21 0 16,1-21-16,-22 21 0,0-21 0,21-1 15,-21 1-15,1 21 0,-1-21 0,-21 0 16,0 0-16,21 0 0,-21-1 16,0 1-16,0 0 15,0 42 16,-21 0-31,21 1 0,0-1 16,0 21-16,0-21 0,0 22 0,0-1 16,0-21-16,0 21 0,0 1 15,0-1-15,0 0 0,0 1 0,21-1 16,-21 0-16,21 1 0,-21-1 16,0-21-16,21 22 0,-21-22 15,0 21-15,0-21 0,0 0 0,0 1 16,0-1-16,-21-21 0,0 21 0,0-21 15,0 0-15,-22 0 0,22 0 16,-21 0-16,-1 0 0,1 0 0,0 0 16,-1-21-16,22 21 0,-21-21 0,0 21 15,-1-22-15,22 1 0,0 21 0,0-21 16,21 0-16,-21 21 0,21-21 16,0 0-16,42-1 0,-21 1 15,0 0-15,22 0 0,-1 0 16</inkml:trace>
  <inkml:trace contextRef="#ctx0" brushRef="#br0" timeOffset="24863.83">14965 3768 0,'0'21'15,"-21"0"-15,21 0 0,0 0 16,-22 22-16,22-1 15,0 0-15,0 1 0,-21 20 0,21-20 16,0-1-16,0 21 0,0-20 0,0-1 16,-21 0-16,21 1 0,0-1 15,-21 0-15,21 1 0,0-1 0,0-21 16,-21 22-16,21-22 0,0 0 0,0 0 16,0 0-16,21-42 31,-21 0-16</inkml:trace>
  <inkml:trace contextRef="#ctx0" brushRef="#br0" timeOffset="25152.81">14901 4106 0,'0'0'16,"0"-42"-16,-21 0 0,21 21 0,0-22 0,0 22 15,0 0-15,0 0 0,21 0 16,0-1-16,1 1 0,20 0 0,-21 21 15,21 0-15,1 0 0,-1 0 0,0 0 16,1 0-16,-1 0 0,-21 21 16,0 0-16,1 1 0,-1 20 0,-21-21 15,0 0-15,0 22 0,-21-22 0,-1 0 16,1 0-16,-21 21 0,0-20 16,20-22-16,-20 21 0,0 0 15,-1 0-15,22-21 0,-21 0 0,21 21 16,0-21-16,42 0 31,0-21-31,0 0 0,0 0 16,0 0-16</inkml:trace>
  <inkml:trace contextRef="#ctx0" brushRef="#br0" timeOffset="25484.65">15515 3979 0,'21'0'0,"-42"0"0,63 0 16,-20 0-16,-1 0 0,0 0 16,0 0-16,0 0 0,0-21 0,1 21 15,-1-21-15,21 0 0,-21 21 0,0-21 16,1 0-16,-1-1 0,0 1 16,-21 0-16,0 0 0,0 0 0,0 0 15,0-1-15,-21 22 16,0 0-16,-1 0 0,-20 0 0,21 0 15,0 22-15,-22-1 0,22 0 0,-21 0 16,21 21-16,0-20 0,-1-1 16,22 21-16,0-21 0,-21 22 15,21-22-15,0 0 0,0 21 0,21-21 16,-21 1-16,22-1 0,20-21 16,-21 21-16,0-21 0,22 0 0,-22 0 15,21 0-15,-21 0 0,22 0 0,-1 0 16,43-21-16</inkml:trace>
  <inkml:trace contextRef="#ctx0" brushRef="#br0" timeOffset="25971.79">17166 3471 0,'0'0'0,"21"-21"0,-21 0 0,21 0 0,-21 0 15,22 0-15,-22-1 0,0 65 32,0-22-32,0 21 15,0 1-15,0-1 0,0 0 16,-22 1-16,1-1 0,0 0 0,0 1 15,0-1-15,0 0 0,-1 1 16,1-1-16,0-21 0,21 21 0,-21-20 16,21-1-16,0 21 0,0-21 15,0 0-15,21-21 16,0 0 0,22 0-16,-22 0 0,21-21 0,-21 0 15,22 0-15,-1-21 0,0 20 16</inkml:trace>
  <inkml:trace contextRef="#ctx0" brushRef="#br0" timeOffset="26308.11">17632 3704 0,'0'0'0,"-21"0"31,-1 21-31,22 1 0,-21-1 16,21 0-16,-21 0 0,21 0 15,-21 0-15,21 1 16,0-1-16,0 0 0,0 0 15,21 0-15,0-21 0,0 0 16,1 21-16,-1-21 0,0 0 16,0 0-16,0 0 0,0 0 0,1 0 15,-1-21-15,0 21 0,0-21 16,0 0-16,-21 0 0,0 0 16,0-1-16,0 1 0,0 0 15,0 0-15,-21 0 0,0 0 16,0-1-16,0 22 0,-1 0 0,1-21 15,0 21-15,0 0 16,0 0 0,21-21-1,-21 21 1,-1 0-16</inkml:trace>
  <inkml:trace contextRef="#ctx0" brushRef="#br0" timeOffset="26528.99">17124 3577 0,'0'0'31,"21"0"-31,0 0 0,21 0 16,1-21-16,-1 21 0,22 0 16,-1 0-16,1-21 0,-1 21 15,-21 0-15,22 0 0,-1 0 0,-20 0 16,-1-21-16,-21 21 0,0 0 15,1 0-15,-1 0 0,0 0 16</inkml:trace>
  <inkml:trace contextRef="#ctx0" brushRef="#br0" timeOffset="27159.64">19431 3450 0,'-106'64'31,"64"-43"-31,21 21 0,-1-21 16,1 1-16,-21 20 0,21-21 0,0 21 16,-1-20-16,22 20 15,0-21-15,0 21 0,0-20 0,0-1 16,0 21-16,0-21 0,22 0 16,20-21-16,-21 22 0,21-1 0,1-21 15,-1 0-15,22 0 0,-22 0 0,0 0 16,22-21-16,-22-1 0,0 22 15,1-21-15,-1 0 0,0 0 0,-20 0 16,20 0-16,-21-1 0,-21 1 16,21-21-16,-21 21 0,0-22 0,0 22 15,0-21-15,0 0 0,0 20 0,-21-20 16,0 0-16,0 21 0,-22-22 16,22 22-16,-21 0 0,21 21 15,-22 0-15,22 0 0,-21 0 16,21 0-16,0 0 0,-1 0 0,1 21 15,0 0-15,21 0 0,0 1 16,0-1-16,21 0 0,0 0 16,1-21-16,-1 21 0,21-21 0,-21 0 15</inkml:trace>
  <inkml:trace contextRef="#ctx0" brushRef="#br0" timeOffset="27695.87">20193 3239 0,'0'0'0,"0"-22"0,-21 22 31,0 0-31,21 22 0,0-1 0,-22 21 16,22-21-16,-21 22 0,21-1 15,0 0-15,-21 22 0,21-22 0,0 0 16,0 1-16,0-1 0,0 0 15,0 1-15,0-1 0,0-21 0,0 22 16,0-1-16,-21-21 0,21 0 0,0 0 16,0 1-16,0-1 0,0-42 47,0-1-32,0 1-15,0 0 0,0 0 0,0-21 16,0 20-16,21 1 15,-21 0-15,21 0 0,-21 0 0,21 0 16,22-1-16,-22 1 0,0 0 0,21 0 16,-20 21-16,20-21 0,0 21 15,1 0-15,-22 0 0,21 0 0,-21 0 16,22 21-16,-22 0 0,0 0 16,0 0-16,-21 1 0,0-1 0,0 0 15,0 0-15,-21 0 0,0 0 16,0 1-16,-22-1 0,1 0 15,21 0-15,-22 0 0,1-21 0,21 21 16,-21-21-16,20 22 0,1-22 0,0 0 16,0 0-16,0 0 15,42 0 1,0-22-16,0 22 16</inkml:trace>
  <inkml:trace contextRef="#ctx0" brushRef="#br0" timeOffset="28172.58">20849 3916 0,'0'0'16,"21"0"-16,-21-21 0,21 21 16,-21-21-16,22-1 0,-1 1 15,0 21-15,0-21 0,-21 0 0,21 0 16,0 21-16,-21-21 0,0-1 15,0 1-15,22 21 0,-22-21 0,0 0 16,0 0 0,0 42-1,0 0-15,0 0 16,0 0-16,0 22 16,0-22-16,0 21 0,0-21 0,-22 22 15,22-1-15,0 0 0,0 22 0,0-22 16,0 1-16,0 20 0,0-21 15,0 22-15,0-22 0,0 1 0,0-1 16,0 0-16,0 1 0,0-1 0,0 0 16,22 1-16,-22-1 0,0-21 15,0 21-15,0-20 0,0 20 0,0-21 16,0 0-16,0 0 0,-22 1 16,1-22-1,0-22 1,21 1-16,-21 0 0,0 0 0,21 0 15,0 0-15,0-1 0,-21 1 16,21 0-16,0 0 0,0 0 0,0 0 16,0-1-16,0 1 0,0 0 0,0 0 15,0-21-15,0 20 0,0 1 0</inkml:trace>
  <inkml:trace contextRef="#ctx0" brushRef="#br0" timeOffset="28387.96">21145 3514 0,'0'0'0,"-21"-21"0,0 21 0,0-22 16,21 1 0,21 21 15,0 0-31,0 0 15,1 21 1,-22 1-16,21-22 0</inkml:trace>
  <inkml:trace contextRef="#ctx0" brushRef="#br0" timeOffset="28716.44">21548 3683 0,'84'0'15,"-84"-21"-15,21 0 16,-21 0-16,0-1 16,0 1-16,0 0 0,0 0 15,0 0-15,0 0 16,-21 21 0,0 0-16,0 0 0,21 21 15,-21 0-15,0 0 0,-1 0 16,22 0-16,-21 1 0,21 20 0,-21-21 15,21 0-15,0 0 0,0 22 16,0-22-16,0 0 0,0 0 16,0 0-16,21 1 0,0-22 0,-21 21 15,22-21-15,-1 0 0,0 0 16,0 0-16,21 0 0,-20 0 0,-1 0 16,21 0-16,-21 0 0,22-21 15,-22-1-15,21 22 0</inkml:trace>
  <inkml:trace contextRef="#ctx0" brushRef="#br0" timeOffset="29275.63">22267 3450 0,'0'0'16,"0"-21"-16,0 0 0,0 0 16,-21 21-1,0 0-15,21 21 0,-21-21 0,0 21 16,21 0-16,-22 0 0,22 1 15,-21 20-15,21-21 0,0 0 0,-21 0 16,21 22-16,0-22 0,0 0 0,0 0 16,0 0-16,0 1 15,0-1-15,0 0 0,0 0 0,21 0 16,0-21-16,1 0 16,-1 0-16,21 0 0,-21 0 15,0 0-15,1 0 0,20 0 0,-21 0 16,0 0-16,0-21 0,1 0 15,-1 0-15,0 0 0,0-1 0,0-20 16,0 0-16,1 21 0,-1-22 0,0-20 16,0 20-16,0 1 0,0-21 15,1 20-15,-22 1 0,0-22 0,0 43 16,21-21-16,-21 21 0,0-22 16,0 22-16,0 0 15,0 42 1,0 0-16,-21 1 15,21-1-15,0 21 0,0 0 0,-22-20 16,22 20-16,0 0 0,-21 1 16,21-1-16,0 0 0,0 1 0,0-1 15,0 0-15,0-21 0,0 22 16,0-22-16,0 0 0,0 0 0,0 0 16,0 1-16,0-1 0,0 0 15,21-21-15,1 0 0,-1 21 0,0-21 16,0 0-16,0 0 0,0 0 15,1 0-15,-1 0 16,0-21-16,0 0 0,0 0 16,0-1-16,-21 1 0</inkml:trace>
  <inkml:trace contextRef="#ctx0" brushRef="#br0" timeOffset="29555.47">22627 3302 0,'21'0'31,"0"0"-31,22 0 16,-22 0-16,0-21 0,21 21 16,-20 0-16,20 0 0,-21 0 0,21-21 15,-20 21-15,-1 0 0,0 0 16,0 0-16,0-21 0,0 21 0,1 0 15,-1 0-15,-42 0 63</inkml:trace>
  <inkml:trace contextRef="#ctx0" brushRef="#br0" timeOffset="35764.05">21336 6985 0,'21'0'31,"0"0"-15,-21-21-1,21 21 1,-21-21-16,22 0 15,-22-1 1,21 1-16,-21 0 16,-21 42 46,-1 22-62,22-22 0,-21 21 16,21-21-16,-21 22 0,0 20 0,21-21 15,0 1-15,-21 20 0,0-20 16,21-1-16,-22 0 0,22 22 0,0-43 16,0 21-16,0 1 0,0-22 15,0 21-15,-21-21 0,21 0 0,0 1 16,0-1-16,0 0 0,0 0 16,21-42 15,-21 0-16,22 0-15,-22-1 0,21 1 16,0 0-16,0 0 0</inkml:trace>
  <inkml:trace contextRef="#ctx0" brushRef="#br0" timeOffset="36435.67">21929 6943 0,'0'0'0,"21"-21"16,-42 42 15,-1-21-15,22 21-16,0 0 0,-21 0 0,0 22 15,21-22-15,-21 21 0,21-21 16,-21 22-16,0-1 0,21 0 0,0 1 16,-22-22-16,22 21 0,-21 0 15,21-20-15,0 20 0,0-21 0,0 0 16,0 22-16,0-22 0,21 0 16,1 0-16,-1 0 15,0-21-15,0 0 0,0 0 0,0 0 0,1 0 16,-1 0-16,0 0 0,0 0 15,21 0-15,-20 0 0,-1 0 16,0-21-16,0 0 0,0 21 0,0-21 16,1 0-16,-1-22 0,-21 22 15,21 0-15,0-21 0,-21-1 0,0 1 16,21 0-16,-21-1 0,21 1 0,-21 0 16,0-1-16,0 1 0,0 0 15,0-1-15,0 22 0,0-21 0,-21 21 16,0-1-16,0-20 0,0 21 15,0 0-15,-1 21 16,1 0-16,0 0 0,0 0 0,0 0 16,0 21-16,-1-21 15,-20 21-15,21 0 0,0 0 0,0 1 16,-1 20-16,1-21 0,0 0 0,0 22 16,0-1-16,21 0 0,-21-21 15,-1 22-15,22-1 0,-21 0 0,21 1 16,0-1-16,0-21 0,0 22 15,0-22-15,0 21 0,0-21 0,21 0 16,1 1-16,-1-1 0,-21 0 0,21 0 16,0-21-16,0 21 15,0-21-15,1 0 0,-1 0 16,0 0-16,0 0 0</inkml:trace>
  <inkml:trace contextRef="#ctx0" brushRef="#br0" timeOffset="41124.99">4995 6710 0,'0'0'0,"21"-21"0,-21 0 16,0-1-16,0 1 0,0 0 15,0 0-15,0 0 16,0 0-16,0-1 16,-21 22-1,0 22-15,21-1 16,0 0-16,0 21 0,0-21 15,-21 22-15,21-1 0,-21 22 0,21-22 16,0 0-16,-21 22 0,-1-22 16,1 22-16,21-22 0,-21 21 0,0-20 15,21 20-15,0-20 0,-21-1 0,21-21 16,0 21-16,-21-20 0,21-1 16,0 0-16,0 0 0,0 0 15,21-21 16</inkml:trace>
  <inkml:trace contextRef="#ctx0" brushRef="#br0" timeOffset="41435.97">4466 7472 0,'-21'21'0,"42"-42"0,-63 63 16,21 1-16,21-22 0,0 0 0,-22 0 16,22 0-16,0 0 0,-21 22 15,21-22-15,0 0 0,0 0 0,0 0 16,21 1-16,1-1 0,20 0 16,-21 0-16,21-21 0,1 21 0,-1-21 15,0 0-15,22 0 0,-22 0 0,22 0 16,-22 0-16,22 0 0,-22-21 15,21 0-15,-20 21 0,-1-21 0,0 21 16,1-21-16,-22-1 0,21 1 0,-21 0 16,22 21-16,-22-21 0,-21 0 15,21 0-15,-21-1 0,0 1 16,0 0-16,0 0 0,0-21 0</inkml:trace>
  <inkml:trace contextRef="#ctx0" brushRef="#br0" timeOffset="41745.76">4614 6689 0,'0'0'0,"-21"-21"15,21-22 1,21 22-16,0 21 15,1-21-15,20 21 0,0-21 0,1 21 16,-1-21-16,0 21 0,1-22 16,-1 22-16,0-21 0,1 0 0,-1 21 15,-21 0-15,21 0 0,-20 0 16,-1 0-16,0 0 0,-21 21 31,0 0-31,0 1 0,0-1 16,0 0-16,0 0 0,0 0 0,0 0 15</inkml:trace>
  <inkml:trace contextRef="#ctx0" brushRef="#br0" timeOffset="42323.49">5778 7260 0,'0'0'0,"-21"-21"16,0 21-16,0 0 16,0 0-16,0 0 0,-1 0 15,22 21-15,-21 0 16,21 1-16,0 20 0,0-21 15,0 21-15,0-20 0,0 20 0,0-21 16,0 21-16,0-20 0,0 20 0,0-21 16,0 0-16,0 0 0,0 1 15,0-1-15,0 0 0,0 0 16,0-42 15,0 0-31,-21 0 16,21-1-16,0 1 0,0 0 15,0 0-15,0-21 0,0 20 16,0-20-16,21 21 0,0-21 0,1-1 16,-1 1-16,21 0 0,0 20 0,1-20 15,-1 21-15,0 0 0,22 0 16,-22 21-16,1 0 0,-1 0 0,-21 0 16,21 0-16,-20 21 0,20 21 0,-21-21 15,0 22-15,0-22 0,-21 21 16,0 0-16,0 1 0,0-22 0,0 21 15,0 1-15,0-22 0,-21 21 16,0-21-16,0 0 0,21 1 16,-21-1-16,21 0 0,0 0 0,-21-21 15,42-21 17</inkml:trace>
  <inkml:trace contextRef="#ctx0" brushRef="#br0" timeOffset="42651.68">6921 6625 0,'0'0'0,"0"-21"0,-21 21 31,21 21-31,-21 0 0,21 1 0,-21 20 16,21 0-16,-21 1 0,0-1 16,21 21-16,-22-20 0,1 20 0,21 1 15,-21-1-15,0-20 0,21 20 16,0 1-16,-21-22 0,21 21 0,-21-20 16,21-1-16,0-21 0,0 22 15,0-22-15,0 0 0,0 0 0,21 0 16,0-21-16,0 0 15,0 0-15,0 0 0,1-21 16,-1 21-16,0-21 0,0 0 16,-21 0-16</inkml:trace>
  <inkml:trace contextRef="#ctx0" brushRef="#br0" timeOffset="42855.6">6689 7133 0,'-22'0'0,"44"0"0,-65 0 16,22 0-16,0 0 0,42 0 31,0 0-15,22 0-16,-22 0 0,0 0 0,21 0 16,-21 0-16,22-21 0,-1 21 15,-21 0-15,0 0 0,1-21 0,-1 21 16,0 0-16,0-21 0</inkml:trace>
  <inkml:trace contextRef="#ctx0" brushRef="#br0" timeOffset="43448.38">7281 7408 0,'21'0'31,"1"0"-15,-1 0-16,0 0 0,0-21 15,0 21-15,22-21 0,-22 0 16,0 21-16,21-21 0,-21 0 0,1-1 15,-1 22-15,0-21 0,0 0 16,-21 0-16,21 0 0,-21 0 16,0-1-16,0 1 0,-21 0 15,0 21-15,0 0 0,0 0 0,-1 0 16,-20 0-16,21 0 0,-21 21 16,20-21-16,-20 21 0,21 1 0,-21-1 15,20 21-15,1-21 0,0 22 0,0-22 16,0 21-16,21 0 0,0 1 15,0-22-15,0 21 0,0-21 0,0 22 16,0-22-16,21 0 0,0 0 16,64 22-1,-43-43-15,-21 0 0,22 0 16,-1 0-16,0 0 0,1 0 0,20-22 16,-21 22-16</inkml:trace>
  <inkml:trace contextRef="#ctx0" brushRef="#br0" timeOffset="44187.95">8445 7176 0,'0'0'0,"0"-22"0,-21-62 32,0 84-32,0 0 0,0 0 0,0-21 0,-1 21 15,1 0-15,0 0 0,0 21 16,0 0-16,-22 0 0,22 0 15,0 0-15,0 1 0,0-1 0,0 21 16,-1-21-16,1 22 0,0-22 0,21 21 16,0-21-16,0 0 0,0 1 15,0-1-15,0 0 0,0 0 0,21 0 16,0 0-16,1-21 0,-1 0 0,0 0 16,21 0-16,-21 0 0,22 0 15,-22 0-15,0 0 0,21-21 0,-20 21 16,-1-21-16,21 0 0,-21 0 0,0 0 15,1-1-15,-1 1 16,-21 0-16,21 0 0,-21 0 16,0 0-16,21-1 0,-21 1 0,0 0 15,0 0-15,0 42 47,0 0-47,0 0 0,0 1 16,0 20-16,0-21 0,0 21 0,-21 1 15,21-1-15,0 0 0,0 1 16,0-1-16,0 0 0,0 22 0,0-22 16,0 22-16,0-1 0,0 1 0,21-1 15,-21 1-15,0-22 0,21 22 16,0-1-16,1 1 0,-22-1 16,0-21-16,21 22 0,-21-22 0,21 1 15,-21 20-15,0-21 0,0 1 0,0-1 16,0 0-16,0 1 0,0-22 15,-21 21-15,0-21 0,21 1 0,-22-1 16,1 0-16,0-21 0,-21 0 0,21 0 16,-1 0-16,1 0 0,0 0 15,-21 0-15,21-21 0,-1 0 0,-20-1 16,21-20-16,0 21 0,-22-21 0,22-1 16,0-20-16,21 20 0,-21-20 0,21 21 15,0-22-15,0 1 0,0-22 16,0 21-16,0 1 0,0-22 15,0 22-15,21-1 0,-21 1 0,21 20 16,0-20-16,1 21 0,-1-22 16,21 22-16,-21-1 0,0 22 0,22-21 15,-22 0-15,21 20 0,-21-20 0,22 0 16,-1 21-16,0-1 0</inkml:trace>
  <inkml:trace contextRef="#ctx0" brushRef="#br0" timeOffset="44608.38">8911 7366 0,'-21'0'31,"42"0"-31,0 0 16,0-21-16,1 0 0,-1 21 15,-21-21-15,21-1 0,0 22 16,0-21-16,0 0 0,-21 0 0,0 0 16,22 0-16,-22-1 0,0 1 15,0 0-15,0 0 16,-22 21-16,1 0 16,0 0-16,0 0 0,0 21 15,0 0-15,-1 0 16,1 1-16,21-1 0,0 0 0,-21 21 15,0-21-15,21 1 0,0 20 16,-21-21-16,21 0 0,0 22 0,0-22 16,0 0-16,0 0 0,21 0 0,0-21 15,0 21-15,-21 1 0,21-22 16,1 0-16,20 21 0,-21-21 0,0 0 16,0 0-16,1 0 0,-1 0 0,0 0 15,0 0-15,0 0 0,-21-21 16,21-1-16,1 22 0</inkml:trace>
  <inkml:trace contextRef="#ctx0" brushRef="#br0" timeOffset="45039.47">9334 7218 0,'0'-21'0,"0"42"0,0-63 16,0 20-16,0 1 0,0 0 15,22 0-15,-1 21 16,-21-21-16,21 21 0,0 0 0,0 0 15,0 0-15,1 0 16,-1 0-16,0 0 0,0 0 16,0 21-16,22 0 0,-22 0 0,0 0 15,-21 22-15,21-22 0,-21 21 0,21 1 16,-21-1-16,0-21 0,0 21 16,0 1-16,0-22 0,0 0 0,0 21 15,0-20-15,-21-22 0,21 21 0,-21 0 16,0-21-16,0 0 15,21-21 1,0 0-16,0-1 16,0 1-16,0 0 0,0 0 15,21-21-15,0-1 0,0 1 16,-21 21-16,21-22 0,0 1 0,-21 21 16,22-21-16,-22 20 0,0 1 0,21 0 15,0 0-15,0 0 16,0 21-1</inkml:trace>
  <inkml:trace contextRef="#ctx0" brushRef="#br0" timeOffset="46172.95">11663 7218 0,'21'0'15,"0"-21"-15,0 0 16,0 21-1,-21-22-15,0 1 16,0 0-16,0 0 16,0 0-16,0 0 0,0-1 15,0 1-15,0 0 0,0 0 16,0 0-16,0 0 16,-21 21-16,0-22 0,0 22 15,21-21-15,-21 21 0,0 0 16,-1 0-16,1 0 15,0 0-15,0 0 0,0 0 16,0 0-16,-1 0 16,1 21-16,0-21 0,21 22 15,-21-1-15,0 0 0,0 0 0,-1 21 16,1-20-16,0 20 0,0 0 0,21 1 16,-21-1-16,21 0 0,-21 1 15,21-1-15,0 0 0,0 1 0,0-22 16,0 21-16,21-21 0,0 0 0,0 1 15,0-1-15,0-21 0,1 0 16,20 21-16,-21-21 0,21 0 0,-20 0 16,20 0-16,-21 0 0,21-21 0,-20 0 15,20-1-15,-21 1 0,21 0 16,-20 0-16,-1 0 0,21 0 16,-21-22-16,0 1 0,1 0 0,-1 20 15,0-20-15,-21 0 0,21-1 16,-21 1-16,21 21 0,-21-21 0,0 20 15,0 1-15,0 0 0,0 0 16,0 42 0,0 0-16,-21 0 15,21 1-15,-21 20 0,21-21 16,0 21-16,0 1 0,0-1 16,-21 0-16,21 1 0,0-1 0,0-21 0,0 22 15,0-22-15,0 21 0,0-21 16,0 0-16,21 1 0,0-22 15,-21 21-15,21 0 0,22-21 0,-22 0 16,0 0-16,0 0 0,21 0 0,-20 0 16,-1 0-16,21-21 0,-21 0 15,22-1-15,-22 1 0,0 0 0</inkml:trace>
  <inkml:trace contextRef="#ctx0" brushRef="#br0" timeOffset="46604.73">13102 7133 0,'21'0'15,"0"0"1,1 0-16,-1 0 0,0 0 0,0 0 16,0 0-16,0 0 0,1 0 15,-1 0-15,-21-21 0,21 21 0,0 0 16,0 0-16,-21 21 31,-21 0-15,0-21-16,0 22 0</inkml:trace>
  <inkml:trace contextRef="#ctx0" brushRef="#br0" timeOffset="46763.1">13039 7366 0,'0'0'0,"0"42"16,21-42 0,0 22-1,0-22-15,0 0 0,0 0 16,1 0-16,-1 0 0,0 0 0,0 0 15,0 0-15,0-22 0,1 22 0,20-21 16,-21 21-16</inkml:trace>
  <inkml:trace contextRef="#ctx0" brushRef="#br0" timeOffset="47456.29">14584 6964 0,'0'0'16,"0"-21"-16,0 0 0,0-1 0,21 44 47,-21-1-47,0 0 15,0 0-15,0 21 0,0-20 16,0 20-16,0-21 0,0 21 15,0 1-15,0-22 0,0 21 0,-21-21 16,21 22-16,-21-22 0,-1 0 0,22 0 16,0 0-16,0 1 0,-21-1 15,0-21 1,21-21 0,0-1-1,0 1-15,0 0 0,0 0 0,0 0 16,21-22-16,-21 22 0,21-21 15,1 0-15,-1 20 0,-21-20 16,42 0-16,-21 21 0,0-22 0,1 22 16,20 0-16,-21-21 0,21 20 0,1 22 15,-1-21-15,0 21 0,1 0 16,-1 0-16,0 0 0,1 21 0,-22 1 16,21-1-16,-21 0 0,1 21 0,-22-21 15,0 1-15,21 20 0,-21 0 16,0-21-16,0 22 0,0-22 0,0 21 15,-21-21-15,21 1 0,0-1 0,-22 0 16,1 0-16,21 0 0,0 0 16,0-42 31,21 0-47,1 0 0,-1 0 0,0 0 15</inkml:trace>
  <inkml:trace contextRef="#ctx0" brushRef="#br0" timeOffset="47839.42">15367 7112 0,'21'0'16,"0"0"-16,0 0 16,1 0-16,-1 0 0,0 0 15,0 0-15,0-21 16,0 21-16,22-21 0,-22 21 0,0-21 15,0-1-15,0 22 0,1-21 0,-1 0 16,-21 0-16,0 0 0,0 0 16,0-1-16,0 1 0,0 0 0,0 0 15,-21 0-15,-1 21 16,1 0-16,0 0 0,0 21 16,0 0-16,-22 0 0,22 0 0,0 1 15,0 20-15,21-21 0,-21 0 0,21 22 16,-21-22-16,21 21 0,0-21 15,0 0-15,0 22 0,0-22 0,0 0 16,21 0-16,0 0 0,-21 1 16,21-22-16,0 21 0,0 0 15,1-21-15,-1 0 0,0 0 0,0 21 16,21-21-16,-20 0 0,-1 0 16,0-21-16,0 0 0,0 0 15,0-1-15,22 1 0</inkml:trace>
  <inkml:trace contextRef="#ctx0" brushRef="#br0" timeOffset="48428.3">16192 6900 0,'0'0'0,"0"-21"0,0 0 31,0 42-15,0 0-16,0 1 0,0-1 15,0 21-15,-21-21 0,0 0 0,0 22 16,21-22-16,0 21 0,-21-21 15,21 1-15,-21 20 0,21-21 0,0 0 16,0 0-16,0 1 0,0-1 0,0 0 16,21-21-1,0 0-15,0 0 16,0 0-16,0-21 0,1 21 0,-1-21 16,21-1-16,-21 1 0,0 0 15,1-21-15,-1 21 0,21-1 16,-21 1-16,0 0 0,1 0 0,-22 0 15,21 0-15,-21-1 0,21 22 0,-21 22 32,-21-1-17,21 0-15,-21 0 0,21 0 0,0 0 16,0 1-16,0-1 0,0 0 16,0 0-16,0 0 0,0 0 15,21 1-15,21-22 0,-21 0 16,0 0-16,1 0 0,20 0 15,-21 0-15,0 0 0,0 0 0,1 0 16,-1-22-16,0 1 0,0 0 16,-21 0-16,0 0 0,0 0 15,0-1-15,0 1 0,0 0 0,0-21 16,0 21-16,0-1 0,-21 1 0,21 0 16,-21 0-16,0 0 0,-1 0 15,1 21-15,21-22 0,-21 22 16,42 0 15,0 0-15,1 0-16,-1 0 0,0 0 0,0 0 15,0 0-15,0 0 16</inkml:trace>
  <inkml:trace contextRef="#ctx0" brushRef="#br0" timeOffset="48880.04">17865 6265 0,'21'-21'16,"-42"42"-16,42-63 0,-21 21 15,0 42 1,0 0-16,0 22 15,-21-1-15,21 0 0,-22 22 0,22-1 16,-21 1-16,21-1 0,-21-20 16,0 20-16,21 1 0,-21-22 0,0 21 15,-1-20-15,22-1 0,0-21 0,-21 22 16,21-22-16,0 21 0,0-21 16,0 0-16,0 1 0,21-22 31,-21-22-16,0 1-15,0 0 0,0 0 16</inkml:trace>
  <inkml:trace contextRef="#ctx0" brushRef="#br0" timeOffset="49115.91">17441 6964 0,'0'0'0,"-21"21"0,-85 64 15,106-64 1,0 21-16,0-21 0,0 1 0,0-1 15,21 0-15,1 0 0,-1 0 16,21-21-16,0 21 0,1-21 0,-1 0 16,0 0-16,1 0 0,20 0 0,-20 0 15,-1 0-15,21 0 0,-20 0 16,-1-21-16,0 21 0,1-21 16,-22 0-16,21 0 0,-21 0 0,1-1 0,-1 1 15,0-21-15,-21 21 16,0-22-16,0 22 0,0-21 0,0 0 15,0-1-15</inkml:trace>
  <inkml:trace contextRef="#ctx0" brushRef="#br0" timeOffset="49335.78">17716 6265 0,'0'0'0,"-42"-21"0,21 21 0,0-21 15,21 0 1,21 21-16,0 0 15,0 0-15,0-21 0,22 21 16,-22 0-16,21 0 0,-21 0 0,22 0 16,-22 0-16,21 0 0,-21 0 15,22 0-15,-22 0 0,21 0 0,-21 0 16,1 0-16,-1 0 0,0 0 0,0 21 16,0-21-16,-21 21 0,21 0 15,-21 0-15</inkml:trace>
  <inkml:trace contextRef="#ctx0" brushRef="#br0" timeOffset="49827.84">18415 6795 0,'0'0'15,"-21"21"-15,21 0 0,-21-21 16,21 21-16,0 0 0,0 0 0,0 1 15,-22 20-15,22-21 0,0 0 0,0 0 16,0 22-16,-21-22 0,21 0 16,0 0-16,0 0 0,0 1 0,0-1 15,0 0-15,0 0 0,0 0 16,-21-21 15,21-21-15,0 0-16,0 0 0,0 0 15,0-1-15,21-20 0,0 21 0,1-21 16,-1 20-16,0-20 0,21 21 16,-21-21-16,22-1 0,-1 22 0,0 0 15,1 0-15,-1 0 0,0 21 0,-20 0 16,20 0-16,0 0 0,-21 21 16,1 0-16,-1 0 0,0 0 0,0 0 15,-21 22-15,0-22 0,0 0 0,0 21 16,0-20-16,0 20 0,0-21 15,0 0-15,0 22 0,-21-22 0,0 0 16,21 0-16,0 0 0,-21-21 16,21 21-16,-22-21 0,22-21 47,22 0-47,-1 0 0</inkml:trace>
  <inkml:trace contextRef="#ctx0" brushRef="#br0" timeOffset="50100.68">19473 6329 0,'0'0'0,"0"-21"16,0 42 15,-21 21-31,0 1 0,0-1 0,0 0 16,21 22-16,-22-22 0,1 22 15,-21-22-15,21 21 0,0-20 0,-1-1 16,1 0-16,0 1 0,0-1 0,21-21 16,0 22-16,0-22 0,0 0 15,0 0-15,0 0 0,0 0 0,0 1 16,42-22-16,-21 0 0,1 0 16,-1 0-16,0 0 0,0 0 15,0 0-15,0-22 0,1 1 0,-22 0 16,21 0-16</inkml:trace>
  <inkml:trace contextRef="#ctx0" brushRef="#br0" timeOffset="50283.58">19219 6773 0,'0'0'0,"-63"22"31,63-1-15,21-21-16,0 0 15,21 0-15,-20 0 0,20 0 16,0 0-16,-21 0 0,22 0 0,-1 0 16,-21 0-16,22 0 0,-22 0 15</inkml:trace>
  <inkml:trace contextRef="#ctx0" brushRef="#br0" timeOffset="51503.88">19664 7006 0,'0'21'0,"0"-42"0,0 64 16,21-43-1,0 0 1,0 0-16,0-22 0,1 22 16,-1-21-16,0 21 0,0-21 0,-21 0 15,21 0-15,-21 0 16,0-1-16,0 1 15,-21 21-15,0 0 0,0 0 16,0 0-16,-1 0 0,1 0 16,-21 21-16,21 1 0,-22-1 0,22 0 15,0-21-15,0 21 0,0 21 0,0-42 16,21 22-16,0-1 0,0 0 16,0 0-16,0 0 0,0 0 0,0 1 15,21-22-15,0 0 16,0 21-16,0-21 0,0 0 15,1 0-15,20 0 0,-21 0 0,0 0 16,22 0-16,-22 0 0,21-21 0,-21 21 16,0-22-16,22 1 0,-22 21 15,21-21-15,-21 0 0,1 21 0,-1-21 16,0 21-16,-21-21 0,21 21 16,-21-22-16,0 1 0,0 0 31,0 0 47,0 0-47,21 21-15,-21-21-1,21 21-15,-21-22 79,-21 22-33,0 0-30,21 22 0,-21-1-1,21 0-15,-21-21 0,21 21 16,-21-21 0,21 21-16,-22-21 15,44 0 16,-1 0-15,-21-21-16,0 0 0,21 21 16,-21-21-16,21 21 0,-21-21 15,0-1-15,-21 22 32,0 0-17,21 22-15,0-1 0,-21-21 16,21 21-16,0 0 15,0 0 1,21-21 0,0 0-1,0 0 1,0 0-16,-21 21 16,0 1-1,0-1-15,0 0 0,0 21 0,0-21 16,0 22-16,0-1 0,0 0 0,0 1 15,0 20-15,0-20 0,0-1 16,-21 0-16,0 22 0,21-22 0,-21 0 16,0 1-16,-1-1 0,1 0 0,0 1 15,21-22-15,-21 21 0,0-21 16,21 1-16,-21-1 0,21 0 16,0-42-1,0 0 1,21-1-16,0 1 0,0 0 15,0-21-15,-21 21 0,21-22 0,22 1 16</inkml:trace>
  <inkml:trace contextRef="#ctx0" brushRef="#br0" timeOffset="51816.7">20426 7070 0,'0'-43'31,"21"43"-31,0-21 15,0 21-15,0-21 16,1 21-16,-1-21 16,0 21-16,0 0 0,-21-21 0,-21 21 47,-21 0-47,20 0 0,1 21 15,0 0-15,0 0 0,0 0 0,0-21 16,-1 22-16,1-1 0,21 0 15,0 0-15,0 0 0,0 0 16,0 1-16,0-1 16,21-21-16,1 21 15,-1-21-15,0 0 0,0 0 0,0 0 16,0 0-16,1 0 0,-1 0 0,0-21 16</inkml:trace>
  <inkml:trace contextRef="#ctx0" brushRef="#br0" timeOffset="52119.53">20680 6964 0,'0'-21'16,"0"42"-16,21-42 0,-21 0 0,21-1 16,0 1-16,0 21 15,1 0 1,-1 0-16,0 21 16,0 1-16,-21-1 0,0 0 0,0 0 15,0 0-15,0 22 0,0-22 16,0 0-16,0 0 0,0 0 0,0 22 15,-21-22-15,21 0 16,-21 0-16,0-21 16,21-21 15,0 0-31,0 0 0,0-1 16,0 1-16,21 0 0,0 0 15,-21 0-15,21 0 0,0-22 16,0 22-16,1 0 0,20-21 0,-21 20 15,0 1-15,0 0 0</inkml:trace>
  <inkml:trace contextRef="#ctx0" brushRef="#br0" timeOffset="52479.44">21526 6117 0,'-21'0'0,"42"0"0,-63-21 16,21 21-1,0 0-15,0 0 0,-1 0 16,1 0-16,0 0 0,0 21 0,0 0 16,0 1-16,-1-1 0,-20 0 15,21 21-15,-21 1 0,-1 20 0,1 1 16,21-22-16,-22 43 0,1-22 0,0 1 15,-1-1-15,22 1 0,-21-1 16,21 1-16,0-1 0,-1 1 16,22-1-16,0 1 0,0-1 0,0 1 15,0-1-15,22-21 0,-1 1 16,0 20-16,0-20 0,0-22 0,0 21 16,22-21-16,-22 22 0,21-22 0,-21-21 15,1 21-15,20-21 0,-21 0 16,0 0-16,22 0 0</inkml:trace>
  <inkml:trace contextRef="#ctx0" brushRef="#br0" timeOffset="52903.64">22542 6138 0,'0'-21'0,"22"21"15,-1 0-15,0 0 16,0 0-16,21 21 0,-20 1 16,-1-22-16,21 42 0,0-21 0,-20 0 15,20 22-15,-21-1 0,0 0 0,22 1 16,-22 20-16,-21-21 0,21 22 15,-21-1-15,0-20 0,0 20 0,0 1 16,0-22-16,0 22 0,-21-1 16,0-21-16,-1 22 0,-20-1 15,21-20-15,0 20 0,-22-20 0,22-1 16,-21 0-16,0 1 0,20-22 16,-20 21-16,0-21 0,21 0 0,-22 1 15,1-22-15,21 21 0,0-21 0,-1 0 16,1 0-16,0 0 0,21-21 31,21-1-15,0 1-16,22 0 0</inkml:trace>
  <inkml:trace contextRef="#ctx0" brushRef="#br0" timeOffset="53187.78">23728 6795 0,'0'0'0,"0"-22"0,-21 22 15,21-21 1,-22 21-16,1 0 15,21 21 17,0 1-17,0-1-15,0 0 16,0 0-16,-21-21 0,21 21 0</inkml:trace>
  <inkml:trace contextRef="#ctx0" brushRef="#br0" timeOffset="53407.65">23643 7324 0,'0'0'0,"0"21"0,0 0 16,0 0-16,0 0 15,0 1-15,0-1 0,-21 0 16,21 0-16,0 0 0,-21 0 0,0 1 15,-1-1-15,1 0 0,21 0 0,-42 0 16,21-21-16,0 21 0,-22 1 16,22-1-16,-21-21 0,-1 21 15</inkml:trace>
  <inkml:trace contextRef="#ctx0" brushRef="#br0" timeOffset="56800.05">22987 9610 0,'0'0'0,"0"-21"0,0-1 15,0 44 16,0-1-31,0 0 16,0 21-16,-21-21 0,0 22 16,21-1-16,-22 22 0,1-22 0,0 0 15,0 22-15,0-22 0,0 0 0,-1 22 16,1-22-16,0 1 0,0-1 16,-21 0-16,42 1 0,-22-1 0,1 0 15,0-21-15,21 1 0,0-1 0,0 0 16,0 0-16,0 0 0,21-21 47,0-21-47,-21 0 0,0 0 15,22 0-15,-1-1 0,0-20 0,0 21 16</inkml:trace>
  <inkml:trace contextRef="#ctx0" brushRef="#br0" timeOffset="57099.88">23093 9716 0,'0'0'0,"0"-43"0,63-41 32,-42 62-32,1 22 0,-1 22 15,0-1 1,0 0-16,-21 0 0,21 21 16,0 1-16,-21-1 0,0 0 0,22 22 15,-22-22-15,21 22 0,-21-22 16,0 0-16,0 22 0,0-22 0,0 1 15,0-1-15,0 0 0,-21 1 0,21-1 16,-22-21-16,22 21 0,-21-20 16,21-1-16,0 0 0,0 0 0,0 0 15,0-42 17,0 0-17,0 0-15,0 0 0,0-1 16,0 1-16</inkml:trace>
  <inkml:trace contextRef="#ctx0" brushRef="#br0" timeOffset="57283.77">22902 10160 0,'0'0'0,"-21"0"0,0 0 16,0 0-16,42 0 31,0 0-31,0 0 0,0 0 16,1-21-16,-1 21 0,21 0 15,-21 0-15,22 0 0,-22 0 16,0 0-16,21-21 0,-21 21 0,1 0 16,-22-21-16,0-1 0</inkml:trace>
  <inkml:trace contextRef="#ctx0" brushRef="#br0" timeOffset="57720.52">22225 9335 0,'0'0'0,"-21"0"31,42 0 32,0 0-48,0 0 1,0-22-16,-42 22 47,0 0-47,21 22 0,0-1 15,-21 0-15,21 0 0,-21 0 0,21 22 16,0-22-16,0 21 0,0-21 0,0 22 16,0-22-16,21 0 0,-21 21 15,42-21-15,-21 1 0,22-22 0</inkml:trace>
  <inkml:trace contextRef="#ctx0" brushRef="#br0" timeOffset="58324.08">23664 9440 0,'0'-21'16,"0"0"93,21 21-109,-21-21 16,22 21-16,-1 0 16,0 0-16,0 0 15,0 0 1,0 21-16,-21 0 15,0 0-15,0 1 16,0-1-16,-21 0 16,0-21-16,21 21 0,-21-21 0,0 0 15,0 0-15,-1 0 16,22-21 15,0 0-31,0 0 0,22-1 16,-1 1-16,0 0 0,0 0 15,0 0 1,0 21-16,-21 21 16,0 0-16,0 0 15,0 0-15,0 22 0,0-22 0,0 21 16,-21-21-16,0 22 0,0-22 16,0 21-16,0-21 0</inkml:trace>
  <inkml:trace contextRef="#ctx0" brushRef="#br0" timeOffset="59055.58">22288 9440 0,'0'0'16,"-21"0"-16,42 0 62,1 0-62,-1 0 0,0 0 16,0 0-16,0 0 0,-21-21 31,0 0-15,-21 21-1,0 0-15,0 0 0,0 0 0,-1 0 16,1 21-16,0-21 0,0 21 16,21 1-16,-21-22 0,0 21 0,21 0 15,0 0-15,-22-21 0,1 21 16,21 0-16</inkml:trace>
  <inkml:trace contextRef="#ctx0" brushRef="#br0" timeOffset="59739.95">21992 9144 0,'21'-21'0,"-42"42"0,63-42 0,-42 0 0,22 0 16,-22-1-16,0 1 0,0 0 16,0 0-16,-22 21 31,1 0-31,0 0 0,0 21 16,-21 21-16,-1-20 0,1 20 0,0 0 15,-22 1-15,22-1 0,-1 0 16,-20 22-16,21-1 0,-1 1 15,22-1-15,-21 1 0,-1 20 0,22-20 16,0 21-16,0-22 0,0 22 0,0-22 16,21 1-16,0-1 0,0 22 15,0-22-15,0 1 0,21-1 0,21 1 16,-21-22-16,22 22 0,-1-22 0,0 22 16,22-22-16,-1-21 0,1 21 15,-1-20-15,22-1 0,-22 0 0,22-21 16,0 0-16,-1 0 0,1 0 15,21 0-15</inkml:trace>
  <inkml:trace contextRef="#ctx0" brushRef="#br0" timeOffset="60304.63">24426 9102 0,'0'-21'0,"0"42"0,0-64 16,0 22 0,21 21 31,1 0-47,-1 0 15,0 0-15,0 21 0,0-21 0,22 22 16,-1 20-16,0-21 0,1 21 15,-1-20-15,0 20 0,1 21 0,-1-20 16,0 20-16,1 1 0,-22 20 0,21-20 16,-42 21-16,0-22 0,0 22 15,0-22-15,0 1 0,-21-1 0,-21 1 16,20-22-16,-20 22 0,0-1 0,-22-21 16,22 1-16,-22-1 0,1 0 15,-1 1-15,22-22 0,-21 0 0,20 0 16,1 0-16,0 1 0,-1-1 0,22-21 15,0 0-15,0 0 0,0 0 16,42-21 0,0-1-1,0 1-15,0 0 0,22 0 0,-22 0 16,21-22-16</inkml:trace>
  <inkml:trace contextRef="#ctx0" brushRef="#br0" timeOffset="60644.43">26162 9906 0,'-21'0'16,"0"-21"-1,21 0 1,0 42 46,0 0-46,0 0-16,0 0 16</inkml:trace>
  <inkml:trace contextRef="#ctx0" brushRef="#br0" timeOffset="60948.26">26120 10478 0,'0'0'0,"21"0"0,0 0 15,-21 21-15,0 0 0,0 0 16,0 0-16,0 0 15,0 1-15,0 20 0,0-21 16,0 0-16,0 0 0,-21 22 0,0-22 16,-1 21-16,22-21 0,-42 1 0,21 20 15,0-21-15,0 21 0,-22-20 16,22-1-16,-21 0 0,-1 0 16,1 21-16,0-20 0</inkml:trace>
  <inkml:trace contextRef="#ctx0" brushRef="#br0" timeOffset="63087.58">3175 9716 0,'0'0'0,"21"-22"0,0 1 16,-21 0-16,0 0 15,0 0-15,0 0 16,0-1-16,0 1 15,0 0-15,0 0 0,-21 0 0,0 21 16,0-21-16,0-1 0,-1 22 16,1 0-16,0 0 0,0 0 0,-21 0 15,-1 0-15,1 22 0,0-1 16,-1 21-16,1 0 0,-22 1 16,22-1-16,-21 22 0,20-1 0,1 1 15,0-1-15,20 1 0,1-1 16,0 1-16,21-1 0,0-21 0,0 22 15,0-1-15,21-20 0,0-1 16,1 0-16,20 1 0,0-22 0,1 0 16,-1 0-16,21 0 0,-20 1 0,20-22 15,1 0-15,-22 0 0,22 0 16,-1 0-16,-21-22 0,22 1 0,-1 0 16,1 0-16,-1-21 0,-20-1 15,20 22-15</inkml:trace>
  <inkml:trace contextRef="#ctx0" brushRef="#br0" timeOffset="63559.88">4064 9335 0,'0'0'0,"-21"-22"0,0 22 16,-1 0-16,1 0 0,0 0 0,-21 22 15,21-1-15,-1 0 0,1 21 0,21 1 16,-21 20-16,21-21 0,-21 22 15,21-1-15,0 1 0,0-1 16,-21-20-16,21 20 0,0 1 0,0-22 16,0 22-16,0-22 0,0 0 15,0 1-15,0-1 0,0 0 0,0-21 16,0 1-16,0-1 0,0 0 16,0-42-1,0 0-15,0-1 16,0 1-16,0 0 0,21-21 15,0 21-15,-21-22 0,21 22 0,0-21 16,-21-1-16,22 1 0,-1 21 0,21-21 16,-21 20-16,0 1 0,22 0 15,-22 0-15,21 21 0,1 0 0,-22 21 16,21 0-16,-21 0 0,22 1 16,-22-1-16,0 21 0,0-21 15,-21 22-15,0-22 0,0 21 0,0-21 16,0 22-16,-21-22 0,0 21 0,0-21 15,-1 22-15,1-22 0,21 0 16,-21 0-16,0 0 0,42-42 31,0 0-31,0 0 16,1 0-16,20-1 0</inkml:trace>
  <inkml:trace contextRef="#ctx0" brushRef="#br0" timeOffset="64043.61">5080 9991 0,'0'0'16,"21"-21"-16,0 21 0,-21-22 0,21 1 15,-21 0-15,0 0 16,0 0-16,-21 0 0,21-1 16,-21 22-16,0 0 0,0-21 15,0 21-15,-1 0 0,1 0 0,-21 0 16,21 21-16,0 1 0,-22-1 15,22 0-15,0 21 0,-21-21 16,20 22-16,-20-1 0,21-21 0,0 22 16,0-1-16,-1 0 0,1 1 0,21-1 15,0-21-15,0 21 0,0-20 16,0 20-16,21-21 0,1-21 0,-1 21 16,0-21-16,21 0 0,-21 0 0,22 0 15,-1 0-15,-21-21 0,22 0 16,-1 0-16,-21 0 0,21-1 0,-20 1 15,20 0-15,-21 0 0,0-21 0,0 20 16,1 1-16,-22-21 0,0 21 0,0 0 16,0-1-16,0 1 15,0 0-15,0 0 0,0 0 0,0 42 32,0 0-32,0 0 15,0 0-15,0 1 0,0-1 0,0 0 16,0 21-16,0-21 0,0 1 0,0-1 15,0 0-15,0 0 0,0 0 16,0 0-16,0 1 0,21-22 16,0 0-16,0 0 0,0 0 15,0 0-15,1 0 0</inkml:trace>
  <inkml:trace contextRef="#ctx0" brushRef="#br0" timeOffset="64415.4">5461 10075 0,'0'0'0,"0"-21"0,0 0 16,0 0-16,0 0 0,0 0 16,0-1-16,21 22 0,0-21 0,0 21 15,1 0-15,-1-21 0,0 21 16,0 0-16,0 0 0,22 0 0,-22 21 16,21-21-16,0 21 0,-20 1 0,20 20 15,-21-21-15,21 0 0,-20 0 16,-1 22-16,0-22 0,0 21 0,-21-21 15,0 1-15,0-1 0,0 21 16,0-21-16,-21 0 0,0 1 0,21-1 16,-21-21-16,-1 21 15,1-21-15,21-21 16,0 0-16,0-1 16,0 1-16,0 0 0,0 0 15,0 0-15,0 0 0,0-1 0,0 1 16,0-21-16,21 21 0,1-22 0,-22 22 15,63-106 1,-42 106-16,0 0 0,1 21 16,-1-21-16,0 0 0,21 21 0,-21 0 15,22 0-15</inkml:trace>
  <inkml:trace contextRef="#ctx0" brushRef="#br0" timeOffset="64964.09">6985 10097 0,'21'0'0,"0"-43"31,-21 22-31,0 0 16,0 0-16,0 0 0,0-1 0,0 1 0,-21 0 15,0 0-15,0 0 16,0-22-16,-1 22 0,-20 21 0,21-21 15,-21 21-15,20 0 0,-20 0 0,0 0 16,-1 0-16,22 21 0,-21 0 16,0 22-16,-1-22 0,22 21 0,0-21 15,-21 22-15,20-1 0,22 0 0,-21-20 16,21 20-16,0-21 0,0 21 16,0-20-16,0-1 0,0 0 0,21 0 15,-21 0-15,43-21 0,-22 0 0,0 0 16,21 0-16,1 0 0,-1 0 0,-21 0 15,22 0-15,-1-21 0,0 0 16,1 21-16,-22-21 0,21 0 16,-21-1-16,0 1 0,1 0 0,-1 0 15,0 0-15,0-22 0,-21 22 16,0 0-16,0-21 0,0 21 0,0-1 16,0 1-16,0 0 0,0 0 0,-21 21 15,0 21 1,0 0-16,21 0 0,0 1 15,0-1-15,0 0 0,-22 21 0,22-21 16,0 1-16,0 20 0,0-21 16,0 0-16,0 0 0,0 1 0,0-1 15,22 0-15,-1-21 0,0 21 0,0-21 16,0 0-16,0 0 0,1 0 16,20 0-16,-21 0 0,21 0 0,-20 0 15,20-21-15</inkml:trace>
  <inkml:trace contextRef="#ctx0" brushRef="#br0" timeOffset="65219.94">7683 9800 0,'0'0'0,"0"-42"0,-105-22 32,62 64-32,22 22 0,0-1 0,0 0 15,0 0-15,-22 21 0,22 1 16,0-22-16,0 21 0,21 1 0,-21-1 15,21-21-15,-22 21 0,22-20 0,0 20 16,0-21-16,0 0 0,0 0 16,0 1-16,22-1 0,-1 0 0,0-21 15,0 21-15,0-21 0,22 0 0,-22 0 16,21 0-16,0 0 0,-20 0 0,20 0 16,0-21-16,1 0 0,-1 21 15,-21-21-15,21-1 0,1 1 0</inkml:trace>
  <inkml:trace contextRef="#ctx0" brushRef="#br0" timeOffset="65487.8">8340 9377 0,'0'0'16,"0"-42"-16,0 20 0,0 1 0,0 0 0,0 0 16,-22 21-16,1 0 15,0 0-15,21 21 0,-21 0 0,21 0 16,-21 22-16,21-22 0,-21 21 0,-1 22 15,22-22-15,-21 22 0,21-1 0,-21-21 16,0 22-16,21-1 0,-21-20 16,21 20-16,-21-20 0,-1-1 15,22 0-15,0 1 0,0-1 0,0-21 16,0 0-16,0 0 0,0 1 16,0-1-16,0 0 0,0 0 0,22-21 15,-1 0-15,0 0 0,0 0 16,0 0-16,0-21 0,1 0 0,-1 21 15</inkml:trace>
  <inkml:trace contextRef="#ctx0" brushRef="#br0" timeOffset="65844.6">8445 9970 0,'0'21'31,"22"-21"-16,-1 0-15,0 0 0,0 0 16,0-21-16,0 21 0,1-22 16,-1 22-16,0-21 0,0 21 0,0-21 15,0 0-15,-21 0 0,0 0 16,0-1-16,0 1 16,-21 21-16,0 0 15,0 0-15,0 0 0,0 0 0,-1 21 16,-20 1-16,21-1 0,0 0 0,0 0 15,21 21-15,-22-20 16,22 20-16,-21-21 0,21 21 0,0-20 16,0-1-16,0 0 0,0 0 0,0 0 15,0 0-15,21 1 0,1-22 16,-1 0-16,21 0 16,-21 0-16,0 0 0,1 0 0,-1 0 15,0 0-15,0 0 0,21-22 0</inkml:trace>
  <inkml:trace contextRef="#ctx0" brushRef="#br0" timeOffset="66207.91">8975 9864 0,'0'0'0,"0"-21"0,0-22 16,0 22-16,21 21 0,-21-21 0,0 0 16,21 21-16,-21-21 15,21 21-15,0 0 0,0 0 0,1 0 16,-1 21-16,0-21 0,0 21 0,0 0 15,0 21-15,-21-20 0,22-1 16,-1 21-16,-21-21 0,21 0 0,-21 22 16,0-22-16,0 0 0,0 0 0,0 0 15,0 22-15,0-22 0,0 0 0,-21-21 16,21 21-16,-21 0 0,-1-21 16,22 22-16,-21-22 15,21-22 1,0 1-1,0 0-15,0 0 0,21 0 16,-21 0-16,22-1 0,-1-20 0,0 0 16,0-1-16,0 22 0,0-21 0,-21 0 15,22-1-15,-1 1 0,0 21 16,0-22-16,0 22 0,0 0 0,-21 0 16,0 0-16,0 0 0,22 21 0,-22-22 15</inkml:trace>
  <inkml:trace contextRef="#ctx0" brushRef="#br0" timeOffset="66508.75">8191 9419 0,'-21'0'0,"42"0"0,-63 0 0,63 0 16,0 0-1,1 0-15,20 0 0,0-21 16,1 21-16,-1-21 0,21 21 0,1 0 16,-22 0-16,22-21 0,-1 21 15,1 0-15,-1 0 0,-20 0 16,-1 0-16,0 0 0,1 0 0,-1 0 16,-21 0-16,0 0 0,0 0 0,-42-21 46,0 21-46,0 0 0,0 0 16,0 0-16</inkml:trace>
  <inkml:trace contextRef="#ctx0" brushRef="#br0" timeOffset="67052.05">11366 9589 0,'0'-22'0,"22"-62"31,-44 63-15,1 21-16,0 0 0,0 0 15,-21 0-15,20 0 0,-20 0 0,21 21 16,-21-21-16,20 21 0,-20 21 16,21-21-16,-21 22 0,20-1 0,1 0 15,0 1-15,0-1 0,0 0 16,21 1-16,0-22 0,0 21 16,0 1-16,0-22 0,0 0 0,21 21 15,0-21-15,0-21 0,22 22 0,-22-1 16,21-21-16,0 0 0,1 0 0,-1 0 15,0 0-15,1 0 0,-1 0 16,0 0-16,1 0 0,-1 0 0,0-21 16,1-1-16,-1 22 0,-21-21 0,22 0 15,-1 0-15,-21 21 0,21-21 16</inkml:trace>
  <inkml:trace contextRef="#ctx0" brushRef="#br0" timeOffset="67279.92">12234 9694 0,'0'0'0,"21"0"0,1 0 31,-1 0-31,0 0 16,0 0-16,0 0 0,0 0 0,1 0 15,-1 0-15,21 0 0,-21 0 0,22 0 16,-22 0-16,21 0 0,-21 0 15,0 0-15,1-21 0,-1 21 0,-42 0 32</inkml:trace>
  <inkml:trace contextRef="#ctx0" brushRef="#br0" timeOffset="67439.84">12361 9885 0,'0'0'0,"-21"21"0,21 0 16,0 0-16,0 1 15,21-22 1,0 0-16,1 0 16,-1 0-16,0 0 0,21 0 15,-21-22-15,1 22 0,20-21 16,-21 21-16,21-21 0,-20 21 0,20-21 16</inkml:trace>
  <inkml:trace contextRef="#ctx0" brushRef="#br0" timeOffset="68116.25">13928 9610 0,'0'-21'0,"0"42"0,0-64 0,0 22 15,0 0-15,0 0 0,21 0 16,0 0-16,0 21 0,0-22 15,22 22-15,-22 0 0,0 0 0,21 0 16,-21 0-16,1 0 0,20 0 16,-21 0-16,0 22 0,0-1 15,1 21-15,-1-21 0,-21 22 0,21-22 16,-21 21-16,0 0 0,0 1 0,0-22 16,0 21-16,0-21 0,-21 22 15,0-22-15,-1 0 0,1 21 0,0-42 16,0 22-16,21-1 0,-21-21 15,0 0-15,21-21 32,0-1-32,0 1 0,0 0 0,0 0 15,21 0-15,0-22 0,0 1 16,0 21-16,0-21 0,1-1 16,20 1-16,-21 0 0,0 20 0,22-20 15,-1 21-15,-21 0 0,21 0 0,-20 21 16,-1 0-16,21 0 0,-21 0 15,0 21-15,-21 0 0,0 0 0,22 21 16,-22-20-16,0 20 0,0-21 0,0 21 16,0 1-16,-22-22 0,22 21 15,-21-21-15,21 1 0,-21-1 0,21 0 16,0 0-16,0 0 0,0 0 16,21-42 15,0 0-31,1 21 15,-1-21-15</inkml:trace>
  <inkml:trace contextRef="#ctx0" brushRef="#br0" timeOffset="68456.06">14944 9652 0,'21'0'0,"21"-21"31,-21 0-31,0 21 0,1-21 0,-1 21 15,0-22-15,0 22 0,0-21 0,0 0 16,1 0-16,-1 0 16,-21 0-16,0-1 0,0 1 15,0 0-15,-21 21 16,-1 0-16,1 0 0,0 0 16,0 0-16,0 21 0,-22 0 0,22 1 15,0 20-15,0-21 0,0 21 0,0 1 16,-1-1-16,22-21 0,0 22 15,-21-1-15,21-21 0,0 21 0,0-20 16,0-1-16,0 0 0,0 0 16,21 0-16,1-21 0,-1 0 0,0 21 15,0-21-15,0 0 0,22 0 0,-22 0 16,21 0-16,0-21 0,1 0 16,-22 21-16,21-21 0,1 0 0,-22 0 15</inkml:trace>
  <inkml:trace contextRef="#ctx0" brushRef="#br0" timeOffset="69007.85">15600 9483 0,'0'0'0,"0"-21"0,21-22 31,-21 64-31,0 1 16,0-1-16,0 0 0,0 21 16,0-21-16,-21 22 0,21-1 15,-21 0-15,21-20 0,-22 20 0,22-21 0,0 21 16,0-20-16,0-1 15,0 0-15,0 0 0,0 0 0,22-21 32,-1 0-32,0 0 15,0-21-15,0 0 0,0 0 16,1 0-16,-22-1 0,21 1 0,0 0 16,-21 0-16,0 0 0,0 0 15,21 21-15,-21-22 0,0 44 16,0-1-1,0 0-15,-21 0 0,21 0 16,0 0-16,0 1 16,0-1-16,-21 0 0,21 0 0,0 0 15,0 0-15,0 1 0,21-22 16,0 21-16,0-21 0,0 0 16,1 0-16,-1 0 0,21 0 0,-21 0 15,0 0-15,22-21 0,-22-1 0,0 22 16,21-21-16,-20 0 0,-1 0 15,-21 0-15,0 0 0,21-1 0,-21-20 16,0 21-16,0-21 0,0 20 0,-21-20 16,21 0-16,-21 21 0,-1-1 15,1-20-15,0 42 0,0-21 16,21 0-16,-21 21 0,42 0 31,21 0-31,-21 0 0,1 0 16,20 0-16,-21 0 0,21 0 0,1 0 15,-1 0-15,0-21 0,1 21 0,-1-22 16,0 22-16</inkml:trace>
  <inkml:trace contextRef="#ctx0" brushRef="#br0" timeOffset="69455.6">17780 9356 0,'0'0'0,"21"-21"0,-21-1 15,0-20-15,0 21 0,0 0 16,0 0-16,0-1 0,0 1 0,0 0 16,0 0-16,-21 0 0,21 0 15,-21-1-15,0 22 0,-1 0 0,1 0 16,0 0-16,-21 22 0,21-1 0,-22 21 16,22-21-16,0 22 0,0-1 15,-22 0-15,22 22 0,0-22 0,0 22 16,0-1-16,0-21 0,21 22 0,-22-1 15,22-20-15,0-1 0,0 0 16,0 1-16,0-1 0,22-21 0,-1 0 16,0 1-16,21-1 0,-21-21 0,22 0 15,20 0-15,-20 0 16,-1 0-16,21 0 0,-20 0 0,20-21 16,-20-1-16,20-20 0,-21 21 0,22 0 15</inkml:trace>
  <inkml:trace contextRef="#ctx0" brushRef="#br0" timeOffset="69923.89">18415 9102 0,'0'0'0,"0"-43"0,0-62 15,-21 83-15,0 22 16,-1 0-16,1 22 0,0 20 16,21-21-16,-21 21 15,0 1-15,0 20 0,21-20 0,0-1 0,-22 21 16,1 1-16,21-22 0,-21 22 15,0-1-15,21-20 0,-21 20 16,21-21-16,-21 1 0,21-1 0,0 0 16,0-20-16,-22-1 0,22 0 0,0 0 15,0 0-15,0-42 32,0 0-17,0 0-15,22-22 0,-22 22 0,21-21 16,0 21-16,-21-22 0,21 1 15,21 0-15,-20-1 0,-1 1 0,21 21 16,-21-21-16,22 20 0,-22 1 0,21 0 16,-21 21-16,22 0 15,-22 0-15,0 0 0,0 21 0,0-21 16,0 21-16,1 22 0,-22-22 0,0 21 16,0 1-16,0-22 0,0 21 0,0 0 15,0-20-15,-22 20 0,22-21 16,-21 21-16,0-20 0,0-1 0,0 0 15,0 0-15,21 0 0,-22-21 16,22-21 15,22 0-31,-1 0 0,0 21 16</inkml:trace>
  <inkml:trace contextRef="#ctx0" brushRef="#br0" timeOffset="70356.61">18944 9525 0,'0'0'0,"0"-21"0,0 0 16,0 0-16,0-1 16,0 1-16,-21 21 15,0 0-15,0 0 0,-1 0 16,-20 0-16,21 21 0,0 1 16,0 20-16,-1-21 0,1 21 15,0-20-15,0 20 0,0 0 0,21-21 16,0 22-16,-21-22 0,21 21 15,0-21-15,0 1 0,0-1 0,0 0 16,21-21-16,0 0 16,0 0-16,0 0 0,0 0 0,1 0 15,-1-21-15,0 0 0,0-1 16,0 1-16,0 0 0,1 0 0,-1 0 16,-21 0-16,21-22 0,-21 22 0,21-21 15,-21 21-15,0-1 0,0 1 16,0 0-16,0 0 0,0 42 31,0 0-31,0 0 16,-21 22-16,21-22 0,0 0 0,0 0 15,0 22-15,0-22 0,0 0 0,0 0 16,0 0-16,0 0 0,0 1 16,0-1-16,21-21 15,0 0-15,0 0 0,1 0 16,-1 0-16</inkml:trace>
  <inkml:trace contextRef="#ctx0" brushRef="#br0" timeOffset="70719.89">19135 9504 0,'0'0'0,"-22"-42"16,22 20-16,0 1 0,0 0 15,22 0 1,-1 21-16,0 0 0,0 0 15,0 21-15,0-21 0,1 21 0,-1 0 16,0 1-16,0-1 0,0 21 16,0-21-16,1 22 0,-1-22 0,0 21 15,-21-21-15,0 22 0,0-22 0,0 0 16,0 0-16,0 0 16,0 0-16,-21 1 0,0-22 0,21 21 15,-22-21-15,1 0 0,0-21 31,21-1-31,0 1 16,0 0-16,0 0 0,21 0 0,-21-22 16,21 22-16,1-21 0,-22 21 0,21-22 15,0 22-15,0 0 0,0-21 16,0 21-16,1 21 0,-1-22 0,0 22 16,0 0-16,0 0 0,0 0 0,1 0 15,-1 0-15,0 0 0</inkml:trace>
  <inkml:trace contextRef="#ctx0" brushRef="#br0" timeOffset="71171.86">20087 9567 0,'0'-21'0,"0"42"0,0-63 0,0 21 15,0 0-15,0 0 16,-21-1-16,0 22 0,21-21 0,-21 21 15,-1 0-15,1 0 0,0 0 0,0 0 16,0 0-16,0 0 0,-1 21 16,1 1-16,0 20 0,0-21 0,0 0 15,0 22-15,-1-22 0,1 21 0,0-21 16,21 0-16,0 22 0,0-22 16,0 0-16,0 0 0,0 0 15,0 1-15,21-1 0,0-21 16,1 0-16,-1 0 0,0 0 0,0 0 15,0 0-15,0 0 0,1-21 16,-1-1-16,0 22 0,0-21 0,0 0 16,-21 0-16,21 0 0,-21 0 0,22-22 15,-22 22-15,21 0 0,-21-21 16,0 20-16,0 1 0,0 0 0,0 42 31,-21 0-31,21 1 16,-22-1-16,22 0 15,0 0-15,0 0 0,0 0 0,0 1 16,0-1-16,0 0 0,0 0 0,0 0 16,22-21-1,-1 0-15,21 0 0</inkml:trace>
  <inkml:trace contextRef="#ctx0" brushRef="#br0" timeOffset="71431.72">20532 9440 0,'0'0'0,"0"-21"16,-22 0-16,1 21 15,0 0-15,0 0 0,0 0 0,0 0 16,-1 21-16,1 0 0,21 1 16,-21-1-16,0 21 0,0-21 0,0 22 15,21-22-15,-22 21 0,22-21 0,-21 22 16,21-22-16,-21 0 0,21 21 15,0-21-15,0 1 0,0-1 16,0 0-16,21-21 0,0 0 0,1 21 16,-1-21-16,0 0 0,0 0 15,0 0-15,0 0 0,1-21 16,-1 21-16,0-21 0</inkml:trace>
  <inkml:trace contextRef="#ctx0" brushRef="#br0" timeOffset="71703.56">20913 9102 0,'0'0'0,"0"-43"0,0 22 0,0-21 15,0 21-15,0 0 0,-22 42 16,22 0 0,-21 0-16,0 21 0,21 1 15,-21-1-15,21 0 0,0 1 16,-21-1-16,0 0 0,21 22 0,-22-22 15,22 1-15,0 20 0,0-21 0,0 1 16,-21-1-16,21 0 0,0-20 0,0 20 16,0-21-16,0 0 0,0 0 15,0 1-15,21-22 16,1 0-16,-1 0 16,0 0-16,0-22 0</inkml:trace>
  <inkml:trace contextRef="#ctx0" brushRef="#br0" timeOffset="72032.38">20913 9673 0,'0'0'0,"21"0"32,0 0-32,0 0 15,0 0-15,0 0 16,1 0-16,-22-21 15,21 21-15,-21-21 0,0 0 16,0 0 0,-21 21-1,-1 0-15,1 21 16,21 0-16,-21-21 0,21 21 16,0 0-16,-21 0 0,21 1 0,-21-22 15,21 21-15,-21 0 0,21 0 16,0 0-16,21-21 15,0 0 1,0 0-16,0 0 16,0 0-16,1-21 0</inkml:trace>
  <inkml:trace contextRef="#ctx0" brushRef="#br0" timeOffset="72371.71">21167 9462 0,'0'0'15,"0"-22"-15,0 44 47,21-22-47,-21 21 0,0 0 16,0 0-16,0 0 0,0 0 0,0 1 16,0-1-16,0 0 0,0 0 0,0 0 15,0 22-15,0-22 0,0 0 0,0 0 16,-21 0-1,21 0-15,-22 1 16,22-44 15,0 1-31,0 0 16,0 0-16,0 0 0,22 0 16,-22-22-16,21 22 0,-21 0 0,0-21 15,21 20-15,0 1 0,0 0 16,-21 0-16,0 0 0,0 0 0,21 21 15,-21-22-15,22 1 0</inkml:trace>
  <inkml:trace contextRef="#ctx0" brushRef="#br0" timeOffset="72672.41">20595 9123 0,'0'0'0,"-63"0"32,63-21-32,21 21 15,21-21-15,-21 21 0,22 0 16,-1 0-16,0 0 0,1 0 0,-1 0 16,0 0-16,1 0 0,-1 0 15,0 0-15,1 0 0,-22 0 16,21 0-16,-21 0 0,0 0 0,1 0 15,-1 0-15</inkml:trace>
  <inkml:trace contextRef="#ctx0" brushRef="#br0" timeOffset="83331.85">21675 8149 0,'-22'0'0,"44"0"0,-65 0 0,22-21 16,0 21-16,0 0 0,0 0 0,-1-21 15,1 21-15,0 0 0,0 0 0,21-21 16,-21 21-16,0 0 0,-1 0 15,1 0-15,0 0 0,0-21 0,0 21 16,0 0-16,-1 0 0,1 0 16,0 0-16,0 0 15,0 0 1,42 0 31,21 0-47,-21 0 0,43 0 15,-22 0-15,22 0 0,-1 0 16,22 0-16,-22 0 0,22-22 0,0 22 16,-22 0-16,22 0 0,-22 0 15,1 0-15,21 0 0,-22-21 0,1 21 16,-1 0-16,1 0 0,-22 0 0,0-21 16,1 21-16,-1 0 0,-21 0 15,0 0-15,0 0 0,1 0 0,-1 0 16,0 0-1,-42 0 17,0 0-17,-1 0-15,1 0 0,0 0 0,0 0 16,0 0-16,0 21 0,-1-21 0,-20 0 16,21 0-16,0 0 0,-22 0 15</inkml:trace>
  <inkml:trace contextRef="#ctx0" brushRef="#br0" timeOffset="83751.89">21505 8149 0,'0'0'0,"-63"21"0,20-21 16,22 0-16,-21 0 0,0 0 0,20 22 15,-20-22-15,21 0 0,0 0 16,0 21-16,21 0 31,21-21-31,0 0 0,0 0 16,21 0-16,1 0 0,20 0 0,1 0 15,-1 0-15,22 0 0,0 0 16,20 0-16,-20 0 0,0 0 0,-1 0 16,1-21-16,21 21 0,-21 0 15,-1 0-15,-20-21 0,20 21 16,-20 0-16,-1 0 0,1-22 0,-22 22 15,1 0-15,-22 0 0,21-21 0,-21 21 16,0 0-16,1 0 16,-44 0 15,1 0-15,0 0-16,0 0 0,0 0 0,0 0 15,-1 0-15,1 0 0,-21 0 0,21 21 16,-22-21-16,1 0 15,21 0-15,-21 0 0,-1 0 0,1 22 16</inkml:trace>
  <inkml:trace contextRef="#ctx0" brushRef="#br0" timeOffset="84127.68">21505 8234 0,'-42'0'0,"84"0"0,-126 0 16,41 0-16,1 0 0,21 0 15,-22-21-15,22 21 0,0 0 0,0 0 16,21-21-16,-21 21 0,21-22 16,21 22-1,0-21-15,21 21 0,1 0 0,-1 0 16,22 0-16,-1 0 0,22 0 0,-22-21 16,43 21-16,-21 0 0,-1 0 15,1 0-15,0 0 0,21 0 0,-22 0 16,-20 0-16,20 0 0,-20-21 15,-1 21-15,1 0 0,-22 0 0,1-21 16,-1 21-16,-21 0 0,0 0 0,0 0 16,-21-21-16,22 21 15,-22-22 17,-22 22-32,1 0 15,0 0-15,0 0 0,-21 0 16,20 0-16,1 0 0,-21 0 0,21 0 15,-22 0-15,1 0 0,0 22 16</inkml:trace>
  <inkml:trace contextRef="#ctx0" brushRef="#br0" timeOffset="84431.95">21442 8297 0,'0'0'0,"-43"22"0,22-22 0,-21 0 16,42 21-16,21-21 15,0 0-15,0 0 16,22 0-16,20 0 0,1 0 16,-1 0-16,1 0 0,20 0 0,1 0 15,-21 0-15,20 0 0,1 0 0,-22 0 16,1 0-16,-1-21 0,1 21 16,-1 0-16,-20 0 0,-1-22 0,0 22 15,-20-21-15,20 21 0,-21 0 0,0 0 16,0-21-16,1 21 0,-22-21 15,0 0 1,0 0 0,-22-1-1,1 22-15,0-21 0,0 0 0,0 0 16,-22 0-16</inkml:trace>
  <inkml:trace contextRef="#ctx0" brushRef="#br0" timeOffset="85491.65">21780 5884 0,'0'0'0,"-21"0"31,0 0-31,21-21 16,-21 21-16,0 0 16,0 0-16,-1 0 15,1 0-15,0-21 0,0 21 16,0 0-16,0 0 0,-22-21 16,22 21-16,-21 0 0,-1 0 0,1-21 15,0 21-15,-1-21 0,-20 21 16,-1 0-16,-20-22 0,-1 22 15,0-21-15,-20 21 0,-1-21 0,-21 21 16,21-21-16,-21 21 0,-21-21 0,0 21 16,-1-21-16,1 21 0,-21 0 15,21-22-15,-22 1 0,1 21 0,-21 0 16,-1 0-16,1-21 0,-1 21 0,1 0 16,-22 0-16,0 0 0,-21 0 15,22 0-15,-22 0 0,0 0 0,0-21 16,-21 21-16,21 0 0,1 0 15,-1 0-15,0 0 0,21-21 0,-21 21 16,1 0-16,20 0 0,0-21 16,22 21-16,-22 0 0,0 0 0,22-22 15,-22 22-15,43-21 0,-22 21 16,1 0-16,21 0 0,-22 0 0,22-21 16,-1 21-16,22 0 0,0 0 0,-21 0 15,21 0-15,21 0 0,-22-21 16,44 21-16,-22 0 0,21 0 0,-21 0 15,42 0-15,-21-21 0,22 21 0,-22 0 16,42 0-16,-20-21 0,20 21 16,1 0-16,-1 0 0,22-22 15,-1 22-15,1 0 0,21 0 0,-21 0 16,20-21-16,1 21 16,0 0-1,21-21-15,0 0 31</inkml:trace>
  <inkml:trace contextRef="#ctx0" brushRef="#br0" timeOffset="85980.07">10266 5080 0,'0'0'16,"21"0"-16,-21-21 0,21 21 0,0-21 15,0 0-15,-21-1 16,22 22-16,-1 0 0,-21 22 47,0-1-47,-21-21 0,-1 21 16,1 0-16,0 0 0,-21 0 0,-1 1 15,1-1-15,0 0 0,-22 0 0,22 0 16,-22 22-16,1-43 0,-1 21 15,1 0-15,21 0 0,-22-21 16,22 0-16,-1 21 0,1-21 0,21 0 16,0 0-16,0 0 0,-1 0 15,1 0-15,0 0 0,42 0 32,0 21-32,22-21 15,-1 22-15,-21-1 0,43 0 0,-22-21 16,0 21-16,22 0 0,-22 22 0,1-22 15,20 0-15,-21 0 0,1 0 16,-1 22-16,0-22 0,-20 0 0,20 0 16,-21-21-16,21 21 0,-20 0 0,-1-21 15,0 22-15,0-22 16,0 0-16,0 0 0,1 0 16,-1 0-16,-21 21 31</inkml:trace>
  <inkml:trace contextRef="#ctx0" brushRef="#br0" timeOffset="128548.22">22394 13272 0,'0'0'0,"0"-22"0,0 1 15,21 21-15,-21-21 0,22 0 0,-22 0 16,21 0-16,-21-1 16,0 44 15,0-1-31,0 0 15,-21 21-15,21-21 0,0 22 16,0-1-16,-22 0 0,22 1 0,-21-1 16,21 22-16,0-22 0,-21 21 15,0-20-15,21 20 0,-21-20 16,21-1-16,0 0 0,0 1 0,-21-1 16,21-21-16,0 21 0,0-20 15,0-1-15,0 0 0,0 0 16,0 0-16,21-21 31,-21-21-15,21 0-16,-21 0 0,21 21 0,0-21 15,0-22-15,1 22 0,-1 0 0</inkml:trace>
  <inkml:trace contextRef="#ctx0" brushRef="#br0" timeOffset="129195.81">23050 13293 0,'22'-85'31,"-573"741"-31,1080-1227 0,-507 465 0,-22 85 16,0 42 15,0 0-15,-22 0-16,22 0 0,0 1 0,-21-1 16,0 21-16,21-21 0,-21 22 15,0-1-15,21 0 0,-21 1 0,21-1 16,-22 0-16,1 1 0,21-1 15,0 0-15,0-21 0,0 22 0,0-22 16,0 21-16,0-21 0,0 1 0,21-1 16,1-21-16,-1 21 0,0-21 15,0 0-15,21 0 0,-20 0 0,-1 0 16,21 0-16,-21 0 16,0 0-16,22-21 0,-1 0 0,0-1 15,1 1-15,-1 0 0,22 0 0,-22-21 16,0 20-16,1-20 0,-1 0 15,-21-1-15,21 1 0,-20-21 0,-22 20 16,0 1-16,0 0 0,0 20 16,0-20-16,0 0 0,-22 21 0,1-1 15,-21 1-15,21 0 0,-22 0 16,1 21-16,0 0 0,-1 0 0,22 0 16,-21 0-16,0 0 0,-1 0 15,1 21-15,21 0 0,0 0 16,-22 1-16,22-1 0,0 0 0,0 0 15,0 0-15,21 0 0,-22 22 16,22-22-16,-21 0 0,21 0 0,0 22 16,0-22-16,0 0 0,0 0 15,0 0-15,0 0 0,0 1 0,21-22 16,1 21-16,-1-21 16,0 0-16</inkml:trace>
  <inkml:trace contextRef="#ctx0" brushRef="#br0" timeOffset="129780.47">24384 13229 0,'21'-21'32,"-21"0"-32,-21 21 31,0 21-31,21 0 0,-21 0 16,-1 1-16,1-1 0,21 0 0,-21 21 15,0-21-15,0 22 0,21-1 16,-21 0-16,-1-20 0,22 20 0,-21 0 15,21 1-15,0-22 0,0 21 0,0-21 16,0 22-16,0-22 0,0 0 16,21 0-16,1-21 0,-1 21 0,0-21 15,0 21-15,0-21 0,0 0 16,1 0-16,20 0 0,-21-21 0,21 0 16,-20 21-16,20-21 0,-21-21 15,21 20-15,1 1 0,-1-21 16,-21 0-16,22-1 0,-22 1 0,0 0 15,0-1-15,0 1 0,-21 0 16,0 20-16,0-20 0,0 21 0,-21 0 16,0 0-16,0-1 0,0 1 15,-22 0-15,22 21 0,-21 0 0,21 0 16,-22 0-16,22 0 0,-21 0 0,21 0 16,-22 21-16,22 0 0,0 1 15,0-1-15,0 0 0,-1 0 0,22 0 16,-21 0-16,21 1 15,0-1-15,0 0 0,0 0 16,0 0-16,21 0 0,1-21 0,-1 22 16,0-22-16,0 0 0</inkml:trace>
  <inkml:trace contextRef="#ctx0" brushRef="#br0" timeOffset="130300.17">25231 13504 0,'21'0'16,"0"0"-16,0 0 0,0 0 16,0 0-1,1 0-15,-1 0 0,0 0 16,-21-21-1,0 0-15,21 21 0,-21-21 0,0 0 16,0 0-16,0-1 16,-21 22-1,0 0 1,0 0-16,-1 22 16,1-22-16,21 21 0,-21 0 0,21 0 15,0 0 1,0 0-1,21-21-15,0 0 0,1 0 16,-1 0-16,0 0 16,0 0-16,-21-21 15,0 0-15,0 0 16,0 0-16,0 0 16,0-1-1,-21 22-15,0 0 0,0 0 0,-1 0 16,1 0-16,0 22 15,21-1 1,0 0 0,21-21-1,0 21-15,1-21 16</inkml:trace>
  <inkml:trace contextRef="#ctx0" brushRef="#br0" timeOffset="130979.96">26606 13314 0,'0'0'0,"22"-21"16,-1 0-16,0 21 0,-21-22 0,21 22 16,-21-21-16,0 0 0,21 21 15,-21-21-15,0 0 0,0 0 16,-21 21-16,0 0 15,0 0-15,-22 0 0,22 0 0,0 0 16,-21 0-16,21 0 0,-22 21 0,22-21 16,-21 21-16,21 0 0,-22 0 15,22-21-15,0 21 0,-21 1 0,20-1 16,22 0-16,-21 0 0,21 0 16,0 0-16,0 1 0,0-1 15,21-21-15,1 21 16,20-21-16,-21 0 15,0 0-15,0 0 0,22 0 0,-22 0 16,21 0-16,-21-21 0,22 21 0,-22-21 16,0-1-16,21 22 0,-20-21 15,-1 0-15,0 0 0,0 0 0,-21 0 16,21-1-16,0 1 16,-21 42 30,-21 1-46,21-1 0,-21 0 0,21 0 0,-21 0 16,0 22-16,0-22 0,21 21 16,0 0-16,0 1 0,-22-1 15,22 22-15,0-22 0,-21 0 0,21 1 16,-42-1-16,21 0 0,21-21 0,0 22 16,0-1-16,0-21 0,0 22 15,0-22-15,-21 0 0,-1 0 0,1 0 16,0 0-16,0-21 15,0 0-15,0 0 0,-1 0 0,1 0 16,0 0-16,0 0 0,-21 0 0,20 0 16,1-21-16,0 0 0,0 21 15,21-21-15,-21 21 0,21-21 16,0 0 0,0-1-16,21 1 15,0 21-15,0-21 0,0 0 16,22 21-16,-22-21 0</inkml:trace>
  <inkml:trace contextRef="#ctx0" brushRef="#br0" timeOffset="131475.76">27390 13335 0,'0'0'0,"42"0"15,-42-63 1,-21 63-16,0 0 16,-1 0-16,1 0 15,0 0-15,0 0 0,0 21 0,0 0 16,-1 0-16,1 0 0,0 0 16,0 1-16,0 20 0,0-21 0,-1 21 15,1 1-15,0-22 0,0 21 16,21 1-16,0-1 0,0 0 0,0-21 15,0 22-15,0-22 0,21 0 16,0 0-16,0 0 0,1 1 0,-1-1 16,0-21-16,0 0 0,0 0 15,0 0-15,22 0 0,-22 0 0,0-21 16,0 21-16,0-22 0,22 1 16,-22-21-16,0 21 0,0-22 0,0 1 15,1 0-15,-22-22 0,21 22 16,-21 0-16,0-1 0,0 1 0,0 21 15,0 0-15,0-22 0,-21 43 0,21-21 16,-22 0-16,1 21 0,-21 0 16,21 0-16,0 0 0,-1 0 15,1 0-15,0 0 0,0 0 16,0 21-16,0-21 0,21 21 0,0 0 16,0 1-1,21-22-15,0 0 16</inkml:trace>
  <inkml:trace contextRef="#ctx0" brushRef="#br0" timeOffset="131936.03">27919 12446 0,'-21'-21'16,"42"42"-16,-42-63 0,42 42 31,0 0-31,0 0 0,0 0 0,22 0 16,-22 21-16,21-21 0,0 21 15,22 0-15,-22 0 0,22 1 0,-22 20 16,22 0-16,-22-21 0,0 22 15,22 20-15,-22-20 0,-21 20 0,22-21 16,-22 22-16,0-1 16,0 1-16,-21-1 0,0 1 0,0-1 15,0 22-15,-21-21 0,0 20 0,21-20 16,-21 20-16,-1 1 0,1-21 16,0-1-16,0 1 0,-21-1 0,20 1 15,1-1-15,0-21 0,0 22 16,-21-22-16,20 1 0,-20-1 0,21-21 15,-21 21-15,-1-20 0,22-1 0,-21 0 16,-1-21-16,1 0 0,0 21 16,-1-21-16,1 0 0,0 0 0,-22 0 15,22-21-15,-22 0 0,22 0 16,-21-1-16,-1 1 0</inkml:trace>
  <inkml:trace contextRef="#ctx0" brushRef="#br0" timeOffset="132551.19">22034 12404 0,'-21'0'31,"0"21"-15,0 0-16,0 0 0,0 22 0,-22-22 15,1 42-15,21-20 0,-22 20 16,1 1-16,-21 20 0,20-20 0,1 20 16,-22 1-16,22-21 0,-21 20 0,20 1 15,1 0-15,21-22 0,0 22 16,-1-22-16,22 22 0,0-22 16,0 1-16,43-1 0,-22-20 15,42 20-15,-20-20 0,20-1 0,1 0 16,20 1-16,1-22 0,-21 21 0,20-21 15,1 22-15,0-22 0,-1 0 16,1 0-16,0-21 0,-1 21 0,1-21 16,0 0-16,-22 0 0,22 0 15,-22-21-15,1 0 0,-22 0 0,22 0 16</inkml:trace>
  <inkml:trace contextRef="#ctx0" brushRef="#br0" timeOffset="133148.03">29993 13314 0,'-21'-21'32,"21"0"-32,0-1 0,0 1 15,0 0 1,21 42 31,0 0-32,-21 1-15,0-1 0,0 0 0,0 0 16,0 0-16,0 0 0,0 22 16,0-22-16</inkml:trace>
  <inkml:trace contextRef="#ctx0" brushRef="#br0" timeOffset="133391.89">30035 13928 0,'0'0'0,"64"63"32,-64-42-32,21-21 0,-21 22 0,21-1 15,-21 0-15,0 0 0,0 0 16,0 0-16,0 1 0,0-1 0,-21 0 16,0 0-16,0 0 0,-22 0 15,1 1-15,0-1 0,-1 0 0,1 0 16,-21 0-16,20 0 0,-20 1 0,-1-1 15,22 0-15,-22 0 0,1-21 16,-1 21-16,-20 0 0,20 1 0</inkml:trace>
  <inkml:trace contextRef="#ctx0" brushRef="#br0" timeOffset="134404.04">3006 13229 0,'0'0'0,"0"-42"0,21 21 16,-21-22-16,21 22 0,-21 0 0,21-21 15,-21 21-15,0-1 16,0 44-1,0-1-15,0 0 0,21 21 16,-21 1-16,0-1 0,21 21 0,-21-20 16,0 41-16,0-20 15,0 21-15,0-1 0,0-20 0,0 20 16,0 1-16,-21-21 0,0 20 0,21-20 16,-21-1-16,21-20 0,0 20 15,0-21-15,-21-20 0,21 20 0,0-21 16,0 0-16,0 0 0,21-21 15,0-21 1,0 0-16,-21-21 0,21 21 16,1-22-16,-1 1 0</inkml:trace>
  <inkml:trace contextRef="#ctx0" brushRef="#br0" timeOffset="134631.92">3196 13356 0,'-21'0'15,"42"0"-15,-63-21 0,21 21 0,21-21 16,0 0-16,21 0 16,0 21-16,21-22 0,1 22 15,-1 0-15,0-21 0,1 21 16,20-21-16,-21 21 0,22 0 0,-22-21 16,22 21-16,-22 0 0,0 0 15,-20 0-15,-1 0 0,21 0 0,-42 21 16,0 0-16,0 0 15,0 1-15,-21-1 0,0 0 16,0-21-16</inkml:trace>
  <inkml:trace contextRef="#ctx0" brushRef="#br0" timeOffset="134804.82">3238 13843 0,'0'42'16,"0"-84"-16,0 106 0,0-43 0,22-21 0,-1 0 0,0 21 15,0-21-15,0 0 16,0 0-16,1 0 0,20 0 0,-21 0 0,21-21 16,1 0-16,-1 21 0,0-22 15,1 22-15,-1-21 0,0 21 16,1 0-16</inkml:trace>
  <inkml:trace contextRef="#ctx0" brushRef="#br0" timeOffset="136368.17">4339 14203 0,'0'21'0,"21"-21"16,0-21 0,1 0-16,-1 0 0,0-1 15,0-20-15,0 0 0,22-1 16,-1 1-16,0-21 0,-21-1 0,22-21 15,-1 22-15,0-22 0,-20 22 16,-1-1-16,0-20 0,-21 20 0,0 1 16,0-1-16,0 22 0,0-1 15,0 22-15,0 0 0,-21 0 0,0 21 16,-1 0-16,1 0 0,0 0 0,0 21 16,0 21-16,21-20 15,-21 20-15,-1 0 0,1 1 0,0 20 16,0 1-16,0-1 0,0 1 15,-1-1-15,1 22 0,0-22 0,0 1 16,0 20-16,21-41 0,0 20 16,0 1-16,0-22 0,0 0 0,0-20 15,21 20-15,0-21 0,21 0 0,1-21 16,-1 0-16,0 0 0,1 0 16,20 0-16,-20 0 0,20-21 0,1 21 15,-22-42-15,21 21 0,-20-1 16,20 1-16,-20-21 0,-1 21 0,0-22 15,1 22-15,-1-21 0,0 21 16,-21-22-16,1 22 0,-1 0 16,0-21-16,0 21 0,-21 42 31,-21-21-31,0 21 0,21 0 16,-21 21-16,-1-20 0,22 20 0,-21-21 15,21 21-15,0-20 0,0 20 16,0-21-16,0 0 0,0 22 0,0-22 15,21 0-15,1 0 0,20-21 16,-21 21-16,21-21 0,1 0 0,-1 0 16,0 0-16,1 0 0,-1 0 15,0-21-15,22 0 0,-22 0 16,1 0-16,-22-1 0,21 1 0,-21-21 16,22 21-16,-22-22 0,-21 1 0,0 0 15,0-1-15,0 1 0,0-21 16,-21 20-16,-1 1 0,1-22 0,-21 22 15,0 21-15,-1-21 0,1 20 16,0 1-16,-1 21 0,-20 0 0,20 0 16,1 0-16,0 21 0,-1 1 15,1 20-15,0-21 0,21 21 0,-22 22 16,22-22-16,21 22 0,0-22 0,0 22 16,0-22-16,0 0 15,0 22-15,21-22 0,0 0 0,22 1 16,-1-1-16,22-21 0,-22 22 15,21-22-15,22 0 0,-21 0 0,-1 0 16,22-21-16,-22 0 0,22 0 0,0 0 16,-1 0-16,1 0 0,0-21 15,-1 0-15,1 0 0,-22 0 0,22-22 16,-21 22-16,-1-21 0,1 21 0,-22-22 16,0 1-16,-21 0 0,1-1 15,-1 1-15,-21-22 0,0 22 0,0 0 16,0-1-16,-21 1 0,-1 21 15,1 0-15,0 0 0,-21-1 16,-1 22-16,1 0 0,0 0 0,-1 0 16,1 22-16,0-1 0,-1 0 15,1 21-15,0 1 0,21-1 0,-22 0 16,22 1-16,0-1 0,0 0 0,0 1 16,21-1-16,0-21 0,0 21 15,0-20-15,0 20 0,0-21 0,21 0 16,0 0-16,21-21 0,-21 0 15,1 0-15,20 0 0,0 0 0,-21 0 16,22-21-16,-1 0 0,0 21 0,-20-42 16,20 21-16,0-1 0,1-20 15,-22 0-15,21-1 0,-21 1 16,0 0-16,1-22 0,-1 22 0,0 0 16,-21 20-16,21-20 0,-21 21 15,0 0-15,0 42 16,0 0-16,0 21 15,0-20-15,0 20 0,0 0 16,-21 1-16,21-1 0,0 0 0,0 1 16,0-22-16,0 21 0,0 0 15,0-20-15,0-1 0,21 21 0,0-21 16,0-21-16,1 21 0,-1 1 0,21-22 16,-21 0-16,0 0 0,22 0 15,-22-22-15,21 1 0,-21 0 16,22 0-16,-1 0 0,0-22 0,-20 22 15,20-21-15,0 0 0,-21-22 16,22 22-16,-22-22 0,0 1 0,0-22 16,0 22-16,1-1 0,-1-21 0,-21 22 15,0-1-15,0 22 0,0-21 16,0 20-16,0 1 0,0 21 0,0 0 16,0-1-16,0 44 15,-21-1-15,-1 21 16,22-21-16,-21 22 0,21 20 0,-21-21 15,21 22-15,-21-1 0,21 22 16,0-21-16,-21-1 0,21 1 16,0-22-16,0 21 0,0-20 0,0-1 15,0 0-15,0 1 0,0-22 16,21 21-16,0-21 0,0 1 16,0-22-16,1 0 0,-1 0 15,0 0-15,0 0 0,0-22 16,0 1-16,-21 0 0,0 0 0,0 0 15,22-22-15</inkml:trace>
  <inkml:trace contextRef="#ctx0" brushRef="#br0" timeOffset="136544.07">7578 13653 0,'-22'0'15,"44"0"-15,-44 21 0,1-21 0,42 0 16,1 0-1,-1 0-15,21 0 0,-21 0 16,22 0-16,-1 0 0,0-21 0,1-1 16,-1 22-16,0-21 0,-21 0 15,22 21-15,-1-21 0</inkml:trace>
  <inkml:trace contextRef="#ctx0" brushRef="#br0" timeOffset="137277.95">9864 13801 0,'0'0'0,"-22"21"0,-62 0 16,105-42-1,21 0 1,-21 0-16,22-22 0,-1 22 0,0-21 16,1-1-16,-1 1 0,22 0 15,-22-22-15,0 22 0,1-22 16,-22 22-16,21-21 0,-21 20 0,0-20 16,1-1-16,-22 1 0,0 20 15,0-20-15,0 21 0,0-1 0,-22 22 16,1-21-16,0 21 0,0 21 0,0-22 15,0 22-15,-22 0 0,22 0 16,0 22-16,-21-1 0,20 21 0,1 0 16,-21 1-16,21 20 0,0 1 15,-1-1-15,-20 1 0,21 20 16,0 1-16,0 0 0,-22 21 0,22-22 0,0 22 16,0-21-16,0 21 15,21-22-15,-22 22 0,22 0 0,-21 0 16,21 0-16,-21-22 0,21 22 0,0-21 15,0-1-15,-21 1 0,21 0 16,0-1-16,0 1 0,0-21 0,0-1 16,21-21-16,0 1 0,0-1 0,1 0 15,20-20-15,0-22 0,1 0 16,-1 0-16,0 0 0,1-22 0,20 1 16,-21 0-16,1-21 0,-1-1 0,0 1 15,1-21-15,-22 20 0,21-20 16,-21-1-16,1 1 0,-1-1 15,-21-20-15,0 20 0,0-21 0,0 1 16,-43-1-16,22 22 0,-21-1 16,0 1-16,-1 20 0,1 1 0,-22 0 15,1-1-15,21 22 0,-22 0 0,1 0 16,20 21-16,1 0 0,21-21 16,0 21-16,-1 0 0,44 0 15,20-22 1,-21 22-16,21 0 0,22-21 0,-22 21 15,22-21-15,20 0 0,-20 21 16,-1-21-16,22 0 0,0-1 16,-22 1-16,22 0 0</inkml:trace>
  <inkml:trace contextRef="#ctx0" brushRef="#br0" timeOffset="137496.82">11980 13568 0,'0'0'0,"-21"63"31,42-63-15,0 0-16,1 0 0,-1 0 16,21 0-16,-21 0 0,22 0 15,-22 0-15,21 0 0,-21 0 16,0 0-16,1 0 0,-1 0 0</inkml:trace>
  <inkml:trace contextRef="#ctx0" brushRef="#br0" timeOffset="137643.74">11938 13843 0,'0'0'0,"-21"21"0,0 0 16,21 1-1,0-1-15,42-21 16,-21 0-16,0 0 0,0 0 0,22 0 15,-1 0-15,0 0 0,22-21 16,-22-1-16,1 1 0,-1 0 0,21 0 16</inkml:trace>
  <inkml:trace contextRef="#ctx0" brushRef="#br0" timeOffset="138952.39">13716 13314 0,'-42'-42'15,"84"84"-15,-106-106 0,43 64 16,0 0-16,0 0 15,21 22-15,-21 20 16,21-21-16,0 21 0,0 1 0,0-1 16,0 0-16,0 1 0,0-1 15,-21 22-15,21-22 0,-22 0 0,1-21 16,21 22-16,-21-22 0,21 21 16,0-21-16,0 1 0,0-44 31,0 1-31,0 0 0,0 0 15,0-21-15,21 20 0,0-20 16,1 0-16,-1-1 0,-21 1 0,21 0 16,0-1-16,-21 1 0,21 0 0,0-1 15,1 22-15,-1 0 0,-21 0 16,21 21-16,0 0 0,-21 21 31,21 0-31,-21 0 0,0 1 0,0 20 16,21 0-16,-21 1 0,0-1 0,0 0 15,22 1-15,-1-1 0,-21 0 16,21 1-16,0-22 0,21 21 0,-20-21 16,20 22-16,0-22 0,1-21 15,-1 21-15,0-21 0,1 21 0,20-21 16,-21 0-16,22 0 0,-22-21 0,1 0 16,20 0-16,-21-1 0,1-20 15,-1 0-15,-21-1 0,22 1 0,-22 0 16,0-22-16,-21 22 0,0-22 15,21 22-15,-21 0 0,0-1 0,0 1 16,0 21-16,0 0 0,-21 0 16,0 21-16,0 0 0,-1 0 15,1 21-15,0 0 0,21 0 16,-21 21-16,21-20 0,-21 20 0,21 0 16,0 1-16,-21 20 0,21-21 15,0 1-15,0-1 0,0 0 0,0-20 16,21 20-16,0-21 0,0 21 0,0-20 15,0-22-15,22 21 0,-22-21 16,0 0-16,21 0 0,-20 0 0,20 0 16,-21-21-16,0-1 0,22 1 0,-22 0 15,0 0-15,21-21 16,-21-1-16,1 1 0,-22 0 0,21-1 16,-21 1-16,21 21 0,-21-22 0,0 22 15,0 0-15,0 0 0,0 0 16,0 42-1,0 0-15,0 21 16,0-20-16,0 20 0,0-21 0,0 21 16,0 1-16,0-1 0,21 0 0,0-20 15,-21 20-15,21-21 0,1 21 16,-22-20-16,21-1 0,0 0 0,0 0 16,0 0-16,0-21 0,1 0 15,-1 0-15,21 0 16,-21 0-16,0 0 0,1-21 0,-1 0 15,0 0-15,0 0 0,-21-1 0,21-20 16,0 21-16,-21-21 0,22 20 16,-22-20-16,0 21 0,0 0 0,0 0 15,0-1-15,-22 22 32,22 22-32,0-1 0,0 0 0,0 0 15,0 0-15,0 0 0,0 1 16,0 20-16,0-21 0,0 0 0,22 0 15,-1 1-15,0-22 16,0 0-16,0 0 0,0 0 16,1 0-16,-1 0 0,0 0 0,0 0 15,21 0-15,-20-22 0,-1 1 0,0 0 16,0 0-16,0-21 0,0 20 16,-21-20-16,0 0 0,0-1 0,0 1 15,0 0-15,0-1 0,0 22 16,0-21-16,-21 21 0,0 0 0,0-1 15,0 1-15,0 0 0,-1 21 16,22 21 0,0 0-16,0 1 15,22-22-15,-1 0 16,0 0-16,21 21 0,-21-21 16,22 0-16,-22 0 0,42 0 0</inkml:trace>
  <inkml:trace contextRef="#ctx0" brushRef="#br0" timeOffset="139327.53">18267 12764 0,'-21'0'0,"42"0"0,-64 21 0,1 0 0,21 21 16,0 1-16,0 20 0,-1-21 15,1 43-15,0-21 0,21-1 0,-21 22 16,0-22-16,0 22 0,21-22 15,-22 22-15,22-21 0,-21-1 16,21-21-16,0 22 0,0-22 0,0 1 16,0-22-16,0 0 0,0 0 15,21 0-15,1-21 0,-1 0 0,0 0 16,21 0-16,-21 0 0,1-21 0,-1 0 16,0 0-16,0 0 0</inkml:trace>
  <inkml:trace contextRef="#ctx0" brushRef="#br0" timeOffset="139528.43">18034 13039 0,'0'0'0,"-21"-21"0,21-1 16,0 1-16,0 0 0,21 21 16,21 0-16,-21 0 0,22-21 15,-1 21-15,22 0 0,-22 0 0,21 0 16,-20 0-16,20 0 0,1 0 15,-22 0-15,0 0 0,1 21 0,-1-21 16,-21 21-16,0 0 0,-21 1 16,0-1-16</inkml:trace>
  <inkml:trace contextRef="#ctx0" brushRef="#br0" timeOffset="139675.34">18182 13462 0,'0'0'0,"0"21"0,0 0 0,21-21 31,22 0-31,-22 0 0,0 0 16,21 0-16,1-21 0,-1 0 0,0 0 15,1 0-15,20 0 0,-21-22 16</inkml:trace>
  <inkml:trace contextRef="#ctx0" brushRef="#br0" timeOffset="139927.62">19198 12742 0,'0'0'0,"21"-21"0,-21 64 31,-21-22-31,0 21 0,0 0 0,0 1 16,-1-1-16,1 22 0,0-1 0,0 1 16,0-22-16,0 21 0,21 1 15,0-1-15,0 1 0,0-1 0,-22-20 16,22 20-16,0-20 0,0-1 15,0 0-15,0-21 0,0 22 0,22-22 16,-1 0-16,0 0 0,0-21 0,0 0 16,0 0-16,1 0 0,-1 0 15,0-21-15,21 0 0,-21 0 16,1-22-16</inkml:trace>
  <inkml:trace contextRef="#ctx0" brushRef="#br0" timeOffset="140315.39">19473 13420 0,'0'-21'0,"0"42"0,0-64 0,-21 65 31,0-22-15,0 21-16,21 21 0,-21-21 15,-1 0-15,1 22 0,21-22 0,0 21 16,0-21-16,0 22 0,0-22 0,0 0 16,0 0-16,0 0 15,0 1-15,21-1 0,1 0 0,-1-21 16,0 0-16,21 0 0,-21 0 0,22 0 15,-22 0-15,21-21 0,-21 0 16,22-1-16,-22 1 0,0 0 0,0-21 16,0 21-16,1-22 0,-22 1 15,0 0-15,0 20 0,0-20 0,0 0 16,-22-1-16,1 22 0,0-21 0,0 21 16,-21 0-16,20 21 0,-20 0 15,21 0-15,-21 0 0,-1 0 0,22 0 16,-21 0-16,21 21 0,-22 0 0,22 0 15,0 0-15,0 0 16,21 1-16,-21 20 0,21-21 0,0 0 16,0 0-16,21 1 0,21-1 15,-21 0-15,22 0 0,-22 0 0,21-21 16,0 0-16,1 21 0,-1-21 0,0 0 16</inkml:trace>
  <inkml:trace contextRef="#ctx0" brushRef="#br0" timeOffset="140991.96">20256 13399 0,'0'0'16,"22"-22"-16,-22 1 0,0 0 0,0 0 15,-22 21 1,1 0-16,0 0 0,0 21 16,0 0-16,0 0 0,-1 1 15,1-1-15,-21 0 0,21 21 0,21-21 16,-21 22-16,-1-1 0,22-21 0,-21 0 15,21 22-15,0-22 0,0 0 16,0 0-16,0 0 0,21-21 16,1 0-16,-1 0 15,0 0-15,0 0 0,0-21 16,0 0-16,1 0 0,-1 0 0,0 0 16,-21-22-16,21 22 0,0-21 15,0-1-15,-21 22 0,22-21 16,-1 21-16,-21 0 0,21-1 0,-21 1 15,0 42 1,0 1-16,0-1 16,0 0-16,0 0 0,0 21 0,0-20 15,0 20-15,0-21 0,0 21 16,0-20-16,0-1 0,0 0 0,21 0 16,-21 0-16,21 0 0,0 1 0,22-22 15,-22 0-15,0 0 0,21 0 16,-20 0-16,20 0 0,0 0 0,-21-22 15,22 1-15,-22 0 0,21 0 16,-21-21-16,22 20 0,-22-41 16,0 21-16,0-1 0,0-20 0,1-1 15,-1 1-15,0-1 0,0 1 16,-21-1-16,0-20 0,21 20 0,-21 22 16,0-22-16,0 22 0,0 21 0,0 0 15,0-1-15,-21 44 16,21 20-16,-21-21 0,0 43 15,0-22-15,-1 21 0,22-20 16,-21 20-16,0 1 0,21-22 0,0 22 16,0-1-16,0-21 0,0 22 0,0-22 15,0 1-15,0-1 0,0 0 16,0 1-16,0-22 0,21 0 16,-21 0-16,21 0 0,-21 0 15,22-21-15,-1 0 0,0 0 0,0 0 16,0-21-16,-21 0 0,21 21 15,-21-21-15</inkml:trace>
  <inkml:trace contextRef="#ctx0" brushRef="#br0" timeOffset="141199.84">20532 13208 0,'0'0'0,"-22"0"16,-62-21-1,105 21 1,0 0-16,21 0 0,1 0 16,-1 0-16,0 0 0,22 0 15,-1 0-15,22 0 0,-21-21 0,-1 21 16,22 0-16,-22 0 0,1-21 16,-1-1-16,22 22 0</inkml:trace>
  <inkml:trace contextRef="#ctx0" brushRef="#br0" timeOffset="150167.25">10202 1376 0,'21'0'47,"1"0"-31,-1 0-1,0-21 1,0 21-16,-21-21 0,21 21 16,0-22-16,-21 1 0,0 0 0,22 0 15,-1 0-15,-21 0 0,0-1 0,0 1 16,0-21-16,0 21 0,0 0 16,0-1-16,0 1 0,0 0 15,0 42 16,-21 0-31,21 1 16,0 20-16,-22-21 0,22 21 0,0-20 16,0 20-16,0 0 0,0-21 15,0 22-15,0-1 0,0 0 0,0-20 16,0 20-16,0 0 0,0-21 16,0 22-16,0-1 0,0-21 0,0 22 15,0-22-15,0 21 0,0-21 16,0 0-16,0 1 0,0-1 0,0 0 15,0 0-15,0 0 0,0 0 0,0 1 16,0-1 0,0 0-16,-21-21 15,0 0 1,0 0-16,0 0 0,0 0 16,-1 0-16,1 0 0,0 0 0,0 0 15,0 0-15,0 0 0,-1 0 16,1 0-16,0 0 0,0 0 0,0 0 15,21 21 17,21-21-17,21 0-15,-21 0 0,1 0 0,-1 0 16,21 0-16,-21 0 0,22 0 0,-22 0 16,21 0-16,-21 0 0,0 0 15,1 0-15,-1 0 0,0-21 16,0 21-16,-21-21 15,0 0 1,0-1-16,21 22 16,-21-21-16,0 0 0,21 0 15</inkml:trace>
  <inkml:trace contextRef="#ctx0" brushRef="#br0" timeOffset="151835.49">11176 1334 0,'0'0'0,"0"-22"0,-42-41 31,42 42-31,-22 21 0,1-21 0,0 21 15,0 0-15,0 0 0,0 0 0,-1 0 16,1 0-16,0 0 16,0 0-16,0 21 0,0 0 0,-1 21 15,-20-21-15,21 22 0,0-22 16,0 21-16,-1 1 0,1-22 16,0 21-16,0 0 0,0 1 0,21-1 15,0 0-15,0-20 0,0 20 16,0 0-16,0-21 0,0 1 0,0 20 15,0-21-15,21 0 0,0-21 16,0 21-16,0-21 0,1 0 0,-1 0 16,0 0-16,21 0 0,-21 0 15,1 0-15,-1 0 0,21-21 0,-21 21 16,0-21-16,1 0 0,20 0 0,-21 0 16,0-1-16,0 1 0,-21-21 15,22 21-15,-22-22 0,21 1 16,-21 21-16,0-21 0,0 20 15,0-20-15,0 21 0,0-21 0,0 20 16,0 1-16,-21 0 0,-1 0 16,1 0-16,21 0 0,-42-1 0,21 22 15,0 0-15,-1-21 0,1 21 0,0 0 16,0 0-16,0 0 0,0 0 16,-1 21-16,1 1 0,0-22 0,0 42 15,0-21-15,0 0 0,21 0 16,-22 22-16,1-1 0,21-21 0,-21 22 15,21-1-15,0 0 16,0 1-16,0-22 0,0 21 0,0-21 16,0 22-16,0-22 0,21 0 15,-21 0-15,21 0 0,1-21 0,-1 21 16,0-21-16,0 0 0,0 0 0,22 0 16,-22 0-16,0 0 0,0 0 15,21 0-15,-20-21 0,-1 21 0,0-21 16,21 0-16,-21 0 0,1-22 15,-1 22-15,-21-21 0,21 21 0,-21-22 16,0 1-16,21 0 0,-21-1 16,0 1-16,0 0 0,0 21 0,0-22 15,-21 22-15,0 0 0,21-21 16,-21 20-16,-1 22 0,1-21 16,0 21-16,0 0 0,-21 0 0,20 0 15,1 0-15,-21 21 0,21 1 16,-22-1-16,22 0 0,0 0 0,-21 21 15,21-20-15,-1 20 0,22 0 16,0 1-16,-21-1 0,21 0 0,0 1 16,0-1-16,0 0 0,21-21 15,1 22-15,-1-22 0,0 0 0,0 0 16,0 0-16,0 1 0,22-22 0,-22 0 16,21 0-16,-21 0 15,1 0-15,20 0 0,-21 0 0,0 0 0,0 0 16,22-22-16,-22 1 15,0 0-15,-21 0 0,21 0 0,0 0 16,-21-22-16,0 1 0,22 21 0,-22-22 16,0 1-16,0 0 0,0-1 15,0 1-15,0 0 0,-22 21 0,1-22 16,0 22-16,21-21 0,-21 21 16,0 21-16,0-22 0,-1 22 0,1 0 15,-21 0-15,21 0 0,0 0 16,-22 0-16,22 22 0,-21-1 15,21 0-15,-1 0 0,1 21 0,0-20 16,0 20-16,0 0 0,21 1 0,0-1 16,-21 21-16,21-20 0,0-1 15,0 0-15,0-20 0,0 20 16,0-21-16,0 21 0,21-20 0,0-1 16,0-21-16,0 21 0,22-21 15,-22 0-15,21 0 0,-21 0 16,0 0-16,22 0 0,-22-21 0,21 0 15,-21 21-15,1-22 0,20 1 16,-21-21-16,21 21 0,-20 0 0,-22-1 16,0-20-16,21 0 0,0-1 15,-21 22-15,0-21 0,0 0 0,0-1 16,0 22-16,0-21 0,0 21 16,-21-22-16,0 22 0,-1 0 15,1 0-15,0 21 0,0-21 0,-21 21 16,20 0-16,-20 0 0,0 0 15,21 0-15,-22 0 0,1 0 0,21 21 16,0 0-16,-22 0 0,22 0 16,21 0-16,0 1 0,0 20 0,0-21 15,0 21-15,0 1 0,0-22 0,21 21 16,-21-21-16,43 22 0,-22-22 16,0 0-16,0 0 0,0 0 15,22 1-15,-22-22 0,0 21 16,21-21-16,-21 0 0,1 0 0,-1 0 15,0 0-15,0 0 0,0 0 0,0 0 16,1-21-16,-1-1 16,-21 1-16,21 0 0,-21 0 0,21 0 15,0-22-15,-21 22 0,0-21 16,0 0-16,0-1 0,0 22 0,0-21 16,0-1-16,-21 22 0,0-21 15,0 21-15,0 0 0,-1-1 16,1 1-16,0 0 0,0 21 0,0 0 0,0 0 15,-1 0 1,1 0-16,0 21 0,21 0 0,0 1 16,-21-1-16,0 0 0,21 0 15,-21 0-15,21 0 0,0 1 0,0-1 16,0 0-16,-22 0 0,22 0 16,-21 0-16,21 1 0,0-1 15,0 0-15</inkml:trace>
  <inkml:trace contextRef="#ctx0" brushRef="#br0" timeOffset="152456.13">10350 2413 0,'0'0'0,"-21"0"0,0 0 0,0 0 15,0 0-15,0 0 0,-1 0 16,1 0-16,0 0 0,0 0 16,-21 0-16,20 0 0,1 0 0,0 0 15,42 0 16,0 0-31,22 0 0,-1 0 0,22 0 16,-22 0-16,21 0 0,22 0 16,-21 0-16,20 0 0,1 0 15,0-21-15,-1 21 0,1 0 0,-22 0 16,22 0-16,-21-21 0,-1 21 16,-21 0-16,1-21 0,-1 21 0,0 0 15,-20 0-15,-1 0 0,0 0 0,0 0 16,-42 0 15,0 0-31,0 0 16,-1 0-16,1 21 15,-21-21-15,21 0 0,0 21 0,-22 0 16,22-21-16,-21 0 16,-1 0-16,1 0 0,0 21 0,-1-21 15</inkml:trace>
  <inkml:trace contextRef="#ctx0" brushRef="#br0" timeOffset="152751.54">10393 2540 0,'0'0'0,"-21"0"0,-106 21 31,105-21-31,1 0 0,42 0 16,22 0 0,-22 0-16,21 0 0,1 0 15,20 0-15,-21 0 0,43 0 0,-21 0 16,-1 0-16,22 0 0,-1 0 15,-20 0-15,21 0 0,-22 0 16,1 0-16,-22 0 0,21 0 0,-20 0 16,-1 0-16,-21 0 0,22-21 15,-22 21-15,0 0 0,0 0 0,0 0 16,0 0 0,-21-21-1,22 21-15,-1-21 0,-21 0 16,21 21-16,0-22 0,21 1 15,-20 0-15,20 0 0,0 0 16</inkml:trace>
  <inkml:trace contextRef="#ctx0" brushRef="#br0" timeOffset="153391.76">14033 1651 0,'-21'0'16,"42"0"-16,-63 0 0,42-21 16,-21 21-16,0 0 15,42 0 1,21 0 0,1 0-16,20 0 0,1 0 0,20 0 15,1 0-15,0 0 0,20 0 16,1 0-16,21 0 0,0 0 15,-21 0-15,21 0 0,0 0 0,0 0 16,-21 0-16,0 0 0,-22 0 16,1 0-16,-21-21 0,-1 21 15,-21 0-15,1 0 0,-1 0 0,-21 0 16,0 0-16,1 0 0,-44 0 31,-20 0-31,21 0 0,-21 0 16,-1 0-16,1 0 0,0 0 15,-1 0-15,-20 0 0,20 0 0,-20 0 16,-1 0-16,22 0 0</inkml:trace>
  <inkml:trace contextRef="#ctx0" brushRef="#br0" timeOffset="153954.4">15600 1270 0,'0'-21'15,"-21"21"-15,-1-21 0,1 21 16,0 0-1,21 21 1,21 0-16,0-21 16,1 21-16,-1 0 0,21-21 15,0 22-15,-20-1 0,20 0 0,-21-21 16,21 21-16,1-21 0,-1 21 16,0-21-16,1 0 0,-22 21 0,21-21 15,-21 0-15,22 0 0,-22 0 0,0 22 16,0-22-16,22 0 0,-22 0 15,0 0-15,0 0 16,-21 21 0,0 0-16,0 0 15,-21 0-15,0 22 16,0-22-16,-1 0 0,-20 21 0,0 1 16,-1-22-16,1 21 0,0 0 0,-22 1 15,22-1-15,0 0 0,-22-20 16,22 20-16,-1-21 0,1 21 0,21-20 15,-21-1-15,20 0 0,1 0 16,0 0-16,0 0 0,21 1 16,-21-22-16,21 21 15,-21 0 17,-1-21-32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3T01:43:05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720 0,'0'0'0,"0"21"0,0-42 47,0 0-47,0-1 16,0 1-16,0 0 15,0 0-15,0 0 0,0 0 16,0-1-16,0 1 16,0 0-16,0 0 15,0 0-15,-21 21 31,21 21-15,0 0 0,-21 0-16,21 0 0,0 1 0,-22 20 15,22-21-15,0 21 0,0 1 16,0-1-16,0 0 0,0 22 16,0-22-16,0 22 0,-21-1 0,21-20 15,-21 20-15,21 1 0,0-22 16,0 21-16,0-20 0,0-1 15,0 0-15,0 1 0,0 20 0,0-20 16,0-22-16,0 21 0,0 0 16,0-20-16,0-1 0,0 0 0,0 0 15,21-42 17,-21 0-17,0 0-15,0-1 0,21-20 16,1 21-16,-22-21 0,21 20 0,-21-20 15,21 0-15,0 21 0,0-22 16,-21 1-16,21 21 0,1-22 0,-1 22 16,0-21-16,0 21 0,0 0 15,-21-1-15,21 1 0,1 0 0,-1 21 32,0 0-32,-21 21 15,21-21-15,-21 21 0,0 1 16,0 20-16,21-21 0,-21 0 15,0 22-15,21-22 0,-21 21 0,0 0 16,0-20-16,0 20 0,22 0 16,-1-21-16,0 43 0,-21-22 0,21 1 15,0-22-15,43 0 0,-22-21 0,-21 21 16,0-21-16,1 0 16,-1 0-16,0 0 0,0 0 15,0 0-15,0-21 0,1 0 0,-1 0 16,0-1-16,0 1 0,0-21 15,0 21-15,-21-22 0,0 1 16,0 0-16,22-22 0,-22 22 16,0-22-16,0 22 0,0-21 0,0-1 15,0 1-15,0 20 0,0-20 16,0 20-16,0 1 0,0 0 0,0 21 16,0-1-16,0 1 0,0 0 15,0 0-15,-22 21 31,22 21-15,0 0-16,0 0 16,0 1-16,0-1 15,0 0-15</inkml:trace>
  <inkml:trace contextRef="#ctx0" brushRef="#br0" timeOffset="587.72">2519 1672 0,'0'0'15,"-21"-21"-15,21 0 0,0 0 0,0 0 0,0-1 16,0 1-16,0 0 0,0 0 16,0 0-16,21 0 15,0-1-15,0 1 0,0 21 16,0 0-16,1-21 0,-1 21 15,0 0-15,0 0 0,21 0 0,-20 0 16,20 21-16,-21-21 0,0 21 16,0 1-16,22 20 0,-22-21 15,-21 21-15,21-20 0,0 20 0,-21 0 16,0 1-16,0-22 0,0 21 16,0 0-16,0-20 0,0-1 0,0 0 15,-21 0-15,0 0 0,0-21 16,21-21 15,0 0-31,0 0 0,0 0 0,0-1 16,0 1-16,0-21 0,0 21 15,0-22-15,0 1 0,0 21 0,21-21 16,0 20-16,-21-20 16,0 21-16,0 0 0,21 0 0,0 21 15,-21-22-15,22 22 0,-1 0 16,0 0-1,0 0-15,0 0 16</inkml:trace>
  <inkml:trace contextRef="#ctx0" brushRef="#br0" timeOffset="1252.94">3662 1820 0,'42'-63'31,"-42"42"-31,21 0 0,0-1 0,1 1 16,-22 0-16,0 0 0,0-21 0,21 20 15,-21 1-15,0 0 0,0 0 16,0 0-16,0 0 0,0-1 16,0 1-16,0 0 0,-21 0 0,-1 21 15,1-21-15,0 21 0,0 0 16,0 0-16,0 0 0,-22 0 0,22 0 16,-21 21-16,-1-21 0,1 21 15,0 21-15,21-20 0,-22-1 0,22 21 16,-21 0-16,21 1 0,-1-1 15,22 0-15,0 1 0,0-1 0,0 0 16,0 1-16,0-22 0,0 21 16,0-21-16,22 1 0,-1-22 0,0 21 15,0-21-15,0 21 16,0-21-16,22 0 0,-22 0 0,21 0 16,-21-21-16,1 0 0,20-1 15,-21 1-15,0 0 0,0 0 0,1 0 16,-1-22-16,0 1 0,0 21 0,-21-21 15,21-1-15,-21 1 0,0 21 16,0-22-16,21 22 0,-21 0 0,0 0 16,0 0-16,0 0 0,0 42 31,0 0-15,0 0-16,-21 21 0,21-20 0,0 20 15,0-21-15,0 21 16,0-20-16,0 20 0,0-21 0,0 0 15,0 22-15,0-22 0,0 0 16,21-21-16,1 21 0,-1 0 0,0-21 16,21 0-16,-21 0 0,1 0 15,-1 0-15,0-21 0,0 0 16,21 21-16</inkml:trace>
  <inkml:trace contextRef="#ctx0" brushRef="#br0" timeOffset="1680.69">4318 1397 0,'0'0'0,"0"-21"0,-42 0 0,42 0 16,0-1 0,0 44 15,0-1-16,0 0-15,0 0 0,0 21 16,0-20-16,0 20 0,0 0 16,0 1-16,0-1 0,-22 21 0,22 1 15,0-22-15,0 22 0,-21-1 16,21 1-16,-21-1 0,21 1 16,-21-1-16,0 1 0,21-1 15,-21 1-15,-1-1 0,22 1 0,0-1 16,-21 1-16,0-1 0,21-20 0,0 20 15,0-21-15,0 1 0,-21-1 16,21-21-16,0 22 0,0-22 0,0 0 16,0 0-16,0 0 15,0-42 1,0 0 0,0 0-16,0-22 15,0 22-15,21-21 0,-21 0 16,0-1-16,21 1 0,0-22 0</inkml:trace>
  <inkml:trace contextRef="#ctx0" brushRef="#br0" timeOffset="2056.46">4254 1461 0,'0'0'0,"0"-22"15,0 1-15,0 0 0,0 0 16,22 0-16,-1 21 16,21 0-16,0-21 0,1 21 15,-1 0-15,0 0 0,1 0 0,20 0 16,-20 0-16,-1 0 0,0 21 16,-21 0-16,22 0 0,-22 0 0,-21 0 15,0 1-15,0-1 0,0 21 16,0-21-16,-21 0 0,0 22 0,-22-22 15,1 21-15,0-21 0,-1 1 16,1-1-16,0 0 0,-1 0 0,1 0 16,21-21-16,-22 21 0,22 1 15,0-22-15,0 0 0,-21 42 0,20-42 16,44 0 15,-1 0-31,0-21 16,0 0-16,21 21 0</inkml:trace>
  <inkml:trace contextRef="#ctx0" brushRef="#br0" timeOffset="2520.71">5080 1376 0,'0'0'0,"0"-21"31,0 42 16,-21 0-47,21 0 0,0 0 0,-21 1 15,21 20-15,0 0 0,0 1 16,0-1-16,-22 21 0,1-20 16,0 20-16,21 1 0,0-1 0,-21 1 15,21-1-15,-21 1 0,21-1 16,0 1-16,-21-1 0,-1 1 0,22-1 16,-21 1-16,21-1 0,0 1 0,0-22 15,0 22-15,0-22 0,0 0 16,-21 1-16,21-22 0,0 21 0,-21-21 15,21 0-15,0 1 0,0-1 16,0-42 0,0-1-1,0 1-15,0 0 16,0-21-16,0 21 0,0-22 16,0 1-16,0 0 0</inkml:trace>
  <inkml:trace contextRef="#ctx0" brushRef="#br0" timeOffset="2980.45">4995 1376 0,'0'0'0,"-21"-21"0,21 0 0,0-1 16,0 1-16,0 0 15,0 0-15,0 0 16,0 0-16,21 21 0,-21-22 16,21 1-16,1 21 0,-1-21 0,0 21 15,21 0-15,-21 0 0,1 0 16,20 0-16,-21 0 0,21 0 0,1 0 16,-1 0-16,-21 0 0,22 21 15,-22 0-15,21 1 0,-21-1 0,0 0 16,-21 0-16,0 0 0,0 0 15,0 1-15,0-1 0,0 21 0,0-21 16,-21 0-16,0 1 0,0-1 0,-21 0 16,20 0-16,-20 0 15,21 0-15,0 1 0,-22-1 0,22 0 16,0-21-16,0 21 0,0 0 16,0 0-16,21 1 0,-22-22 15,22 21 1,-21-21-16,21-21 31,21 21-15,1-22-16,-22 1 0,21 21 15</inkml:trace>
  <inkml:trace contextRef="#ctx0" brushRef="#br0" timeOffset="3444.19">5588 1503 0,'21'0'15,"-21"-21"-15,21 21 16,0 0-16,1 0 0,-1 0 16,0 0-16,0 0 15,0-21-15,0 21 0,1-22 0,-1 22 16,0-21-16,0 0 0,0 21 15,0-21-15,-21 0 0,0 0 0,22 21 16,-22-22-16,0 1 0,21 21 0,-21-21 16,-21 21-1,-1 0 1,1 0-16,0 0 16,0 21-16,0 0 0,0 1 0,21-1 15,-22 0-15,22 0 0,-21 0 16,21 0-16,-21 1 0,21-1 0,0 21 15,0-21-15,0 0 0,0 1 16,0-1-16,0 0 0,21 0 16,0 0-16,1-21 0,-1 21 15,0-21-15,0 0 16,0 22-16,0-22 0,1 0 16,-1 0-16,0 0 0,0 0 15,0 0-15,0-22 0,-21 1 0,22 21 16,-1-21-16,0 0 0,0 21 15,0-21-15,0 0 0</inkml:trace>
  <inkml:trace contextRef="#ctx0" brushRef="#br0" timeOffset="3509.15">6202 1418 0,'0'0'0,"0"-21"0</inkml:trace>
  <inkml:trace contextRef="#ctx0" brushRef="#br0" timeOffset="3896.93">6138 1312 0,'21'-21'16,"1"0"-16,-1 0 15,0 21-15,0 0 0,21-21 16,-20 21-16,-1 0 0,0 0 16,0 0-16,0 0 0,22 0 15,-22 21-15,0 0 0,0 0 0,0 0 16,0 1-16,1-1 0,-22 0 0,0 0 16,0 0-16,0 0 0,0 1 15,0 20-15,0-21 0,0 0 16,0 0-16,0 1 0,0-1 15,0 0-15,-22 0 0,1-21 16,0 21-16,0-21 31,21-21-31,0 0 16,0 0-16,0 0 0,0-1 16,0 1-16,0 0 0,0 0 0,21-21 15,0 20-15,0 1 0,-21-21 16,22 21-16,-1 0 0,0-1 0,0 1 15,0 0-15,-21 0 0,21 21 0,1-21 16,-1 0-16,0 21 16,0-22-16,0 22 0,0 0 0,1 0 15,-1 0-15,0 0 0,0 0 16,0 0-16,0 0 0,1 0 0,-1 22 16,0-1-16,0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3T01:06:23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2328 0,'0'0'0,"-21"0"0,21-21 16,-21 0-16,-1 21 15,22-21-15,0 0 16,22 21 47</inkml:trace>
  <inkml:trace contextRef="#ctx0" brushRef="#br0" timeOffset="512.79">2476 2244 0,'-21'-64'31,"21"43"-31,0 0 16,0 0-1,-21 21 17,21 21-32,0 0 15,0 0-15,0 0 16,0 1-16,0-1 0,0 21 0,-21 0 15,21 1-15,0-1 0,0 22 16,0-22-16,-21 21 0,21 1 0,0-22 16,0 22-16,0-22 0,0 22 15,0-22-15,0 0 0,0 1 16,0-22-16,0 21 0,0-21 0,0 22 16,21-22-16,-21 0 0,21-21 15,-21 21-15,0-42 47,0 0-47,-21 0 0,0-1 16,0 1-16,21-21 0,0 21 15</inkml:trace>
  <inkml:trace contextRef="#ctx0" brushRef="#br0" timeOffset="1031.5">2011 2477 0,'0'0'0,"-21"0"16,-1-22-16,1 1 0,0 21 0,21-21 15,-21 0-15,21 0 16,0 0-16,0-1 0,0 1 16,0 0-16,0 0 0,21 0 15,0 21-15,0-21 0,22-1 16,-22 1-16,21 0 0,1 21 0,-1-21 15,21 0-15,1 21 0,-1 0 16,1 0-16,-1 0 0,1 0 0,-1 0 16,1 0-16,-1 21 0,-20 0 15,20 21-15,-20-20 0,-1-1 0,0 21 16,-21 0-16,1 1 16,-1-1-16,0 0 0,0 22 0,0-22 15,-21 1-15,0-1 0,0 21 0,0-20 16,0-1-16,0 0 0,0 1 15,0-1-15,-21 0 0,0 1 0,-21-22 16,-1 21-16,1 1 0,0-22 16,-1 21-16,-20-21 0,-1 22 0,1-22 15,-1 0-15,1 0 0,-22 0 16,22-21-16,-1 0 0,1 0 0,20 0 16,-20 0-16,20 0 0,22 0 15,-21-21-15,21 0 0,-22 0 0,22 0 16,0-1-16,21 1 15,0 0-15,-21 0 0,21 0 0,0 0 16,0-1-16,0 1 16,0 0-16,21 0 15,0 21 1</inkml:trace>
  <inkml:trace contextRef="#ctx0" brushRef="#br0" timeOffset="1792.28">3323 2836 0,'0'0'0,"-42"-42"31,42 21-31,0 0 0,0 0 16,0-1-16,0 1 15,21 0-15,0 21 0,0-21 16,0 0-16,1 21 0,-1 0 15,0-21-15,0 21 0,0 0 16,22 0-16,-22 0 0,21 0 0,-21 21 16,22 0-16,-22 0 0,21 21 0,-21-20 15,0 20-15,1-21 0,-1 21 16,-21-20-16,21 20 0,-21 0 0,0-21 16,0 22-16,0-22 0,-21 0 15,0 21-15,-1-20 0,1-1 0,0 0 16,0-21-16,21 21 0,-21-21 15,0 21-15,-1-21 0,1 0 0,21-21 16,-21 0 0,21 0-16,0 0 0,0-1 15,0 1-15,0 0 0,0-21 16,21-1-16,0 1 0,-21 0 0,22-1 16,-1 1-16,0 0 0,21-1 0,-21 1 15,1 21-15,-1-21 0,0 20 16,0 1-16,0-21 0,0 42 0,1-21 15,-22 0-15,21 21 16,0 0 0,-21 21-16,0 0 15,0 0-15,0 0 0,0 0 0,0 1 16,21-1-16</inkml:trace>
  <inkml:trace contextRef="#ctx0" brushRef="#br0" timeOffset="2455.9">4678 2942 0,'0'0'0,"21"-42"31,-21 21-31,0 0 0,0-1 0,0 1 15,0 0-15,0 0 16,0 0-16,0 0 0,-21-1 16,21 1-16,-21 0 0,-1 0 0,1 0 15,0 0-15,0-1 0,0 1 16,0 21-16,-22 0 0,22 0 0,0 0 16,-21 0-16,20 0 0,-20 0 0,21 21 15,0 1-15,-22-1 0,22 0 16,0 21-16,0-21 0,0 22 0,0-1 15,-1-21-15,1 22 0,21-1 16,-21-21-16,21 21 0,-21-20 16,21 20-16,0-21 0,0 0 15,0 22-15,0-22 0,0 0 0,0 0 16,21 0-16,0-21 0,0 0 16,1 0-16,-1 0 0,0 0 15,0 0-15,21 0 0,-20 0 0,-1-21 16,21 0-16,0 0 0,-20 0 15,20-1-15,-21 1 0,21 0 0,-20-21 16,20 21-16,-21-1 0,0-20 16,0 0-16,1 21 0,-22-1 0,0-20 15,21 21-15,-21 0 0,0 0 16,0-1-16,-21 22 31,21 22-31,-22-1 16,22 0-16,0 0 0,0 0 0,-21 0 15,21 1-15,-21-1 0,21 21 16,0-21-16,0 0 0,0 1 0,0-1 16,0 0-16,0 0 0,0 0 0,0 0 15,21 1-15,0-22 16,1 21-16,-1-21 0,0 0 16,0 0-16,0 0 15,0 0-15,1-21 0,-1-1 16,0 22-16</inkml:trace>
  <inkml:trace contextRef="#ctx0" brushRef="#br0" timeOffset="3121.52">5207 2667 0,'21'-21'0,"-42"42"0,42-63 16,-21 21-16,0-1 15,0 44 16,0-1-31,0 0 0,0 0 0,-21 0 16,21 22-16,-21-22 0,21 21 16,-21-21-16,21 22 0,0-22 15,0 0-15,-22 21 0,22-21 0,0 1 16,-21-1-16,21 0 0,0 0 16,0 0-16,0 0 0,0 1 15,21-22 1,1 0-16,-1 0 15,0 0-15,0-22 0,-21 1 16,21 0-16,0 0 0,1 0 16,-1 0-16,0-22 0,0 22 0,0-21 15,0 21-15,1-1 0,-1-20 16,-21 21-16,21 0 0,0 21 0,-21-21 16,21-1-16,-21 44 31,0-1-31,0 0 15,0 21-15,0-21 0,0 1 16,0-1-16,0 0 0,0 0 0,0 21 16,0-20-16,0-1 0,0 0 15,0 0-15,21-21 0,1 21 0,-1 0 16,0-21-16,0 0 0,0 0 16,22 0-16,-22 0 0,0 0 15,0 0-15,21 0 0,-20-21 0,-1 21 16,21-21-16,-21 0 15,0 0-15,1-22 0,-1 22 0,0 0 16,-21-21-16,0-1 0,0 1 0,0 21 16,0-21-16,0-1 0,0 22 15,0 0-15,0 0 0,0 0 0,-21-1 16,0 22-16,-1-21 16,1 21-16,0 0 0,0 0 15,0 0-15,21 21 16</inkml:trace>
  <inkml:trace contextRef="#ctx0" brushRef="#br0" timeOffset="3768.16">6456 2180 0,'0'0'0,"-21"0"0,21-21 0,-22 21 15,1 0-15,0 0 16,0 0 0,21 21-16,-21-21 0,21 21 15,0 1-15,0-1 0,0 0 16,-21 21-16,21-21 0,0 22 0,-22-1 15,22 0-15,0 1 0,0-1 16,0 0-16,0 22 0,0-22 0,0 1 16,-21-1-16,21 0 0,0 1 0,0-1 15,0-21-15,0 21 0,0-20 16,0-1-16,0 0 0,0 0 0,0 0 16,0 0-16,-21-21 31,21-21-16,0 0 1,0 0-16,0 0 0,0 0 0,0-1 16,0 1-16,0-21 0,21 21 15,-21 0-15,21-22 0,1 22 0,-1 0 16,0 0-16,0 0 0,0-1 0,22 1 16,-22 0-16,21 0 0,0 21 15,1 0-15,-1 0 0,0 0 0,1 0 16,-1 0-16,0 21 15,1 0-15,-22 0 0,21 1 0,-21-1 0,1 21 16,-22-21-16,0 0 0,0 1 16,0 20-16,0-21 0,-22 0 15,1 0-15,-21 1 0,0-1 0,-1 0 16,1 0-16,-22 0 0,22 0 16,-21-21-16,20 22 0,1-22 0,0 0 15,-1 21-15,1-21 0,0 0 0,20 0 16,-20 0-16,21 0 0,0 0 15,0 0-15,-1-21 16,22-1-16,0 1 16,0 0-16,0 0 0,22 0 15,-1 0-15</inkml:trace>
  <inkml:trace contextRef="#ctx0" brushRef="#br0" timeOffset="4507.59">7387 2858 0,'0'-22'47,"21"22"-47,0-21 15,-21 0-15,22 21 0,-1-21 16,-21 0-16,0 0 0,0-1 16,0 1-16,0 0 0,0-21 15,0 21-15,0-1 0,0 1 16,0 0-16,0 0 0,0 0 0,-21 0 15,-1 21 1,1 0-16,0 0 0,0 0 16,0 0-16,0 0 0,-1 21 0,-20 0 15,21 0-15,0 21 16,0-20-16,-22 20 0,22 0 0,0-21 16,0 22-16,0-1 0,-1 0 15,1 1-15,21-22 0,0 21 0,0-21 16,0 1-16,0 20 0,0-21 0,0 0 15,21 0-15,1-21 0,-1 22 16,0-22-16,21 0 0,-21 0 0,22 0 16,-22 0-16,21 0 0,-21 0 15,22 0-15,-22-22 0,21 1 16,-21 0-16,1 21 0,-1-21 0,0 0 16,0-22-16,0 22 0,-21 0 0,21-21 15,-21 21-15,0-22 0,0 22 16,0 0-16,0 0 0,0 0 0,0-1 15,-21 22 1,0 22 0,21-1-16,-21 0 15,21 0-15,0 0 0,0 0 0,0 22 16,0-22-16,0 0 0,0 0 16,0 0-16,0 1 0,0-1 0,0 0 15,0 0-15,0 0 0,0 0 16,21-21-16,0 0 15,0 0-15,1 0 0,-1 0 0,0 0 16,0 0-16,21 0 0,-20 0 0,-1-21 16,21 21-16,-21-21 0</inkml:trace>
  <inkml:trace contextRef="#ctx0" brushRef="#br0" timeOffset="4799.43">8191 2625 0,'0'-21'15,"0"42"-15,0-64 0,0 22 0,0 0 16,-21 21 0,0 0-16,0 0 15,0 0-15,0 21 0,-1 0 16,1 1-16,0 20 0,0-21 16,0 21-16,21-20 0,0 20 0,-21-21 15,21 21-15,-22-20 0,22 20 16,0-21-16,0 0 0,0 22 0,0-22 15,0 0-15,22-21 0,-1 21 0,0 0 16,0-21-16,0 0 0,0 21 16,1-21-16,-1 0 0,21 0 0,-21 0 15,0 0-15,22 0 0,-22-21 0,0 21 16,21-21-16,-20 0 16,-1 0-16,21 0 0</inkml:trace>
  <inkml:trace contextRef="#ctx0" brushRef="#br0" timeOffset="5534.01">8784 2117 0,'0'0'15,"0"-21"-15,0-1 0,-21 1 0,21 0 0,0 0 16,-21 21-16,0 0 16,-1 0-16,1 21 15,21 21-15,-21-20 0,21 20 16,0-21-16,0 21 0,-21 1 15,0 20-15,21-20 0,-21 20 0,-1-21 16,22 22-16,0-1 0,-21-20 16,21-1-16,-21 0 0,0 22 0,21-43 15,0 21-15,0 1 0,0-22 16,-21 0-16,21 0 0,0 0 0,-21 1 16,21-1-16,0-42 46,0-1-46,0 1 0,0 0 16,0 0-16,0 0 0,21-22 0,0 1 16,0 21-16,-21-21 0,21-1 15,0 22-15,22-21 0,-22 21 16,0-22-16,21 22 0,-20 0 0,20 0 16,-21 0-16,0 21 0,22 0 15,-22 0-15,0 0 0,0 0 0,21 0 16,-20 21-16,-1-21 0,-21 42 0,21-21 15,-21 0-15,0 22 0,0-22 16,0 0-16,0 21 0,-21-20 0,0-1 16,-1 0-16,1 0 0,-21 0 15,21 0-15,-22 1 0,1-1 0,21-21 16,-21 0-16,20 21 0,1-21 0,-21 0 16,21 0-16,0 0 15,-1 0-15,1 0 0,0-21 16,21 0-16,-21 21 0,21-22 0,-21 1 15,21 0-15,0 42 47,0 0-47,0 1 0,0-1 16,21 0-16,0 0 0,-21 0 0,21 0 16,0 1-16,1-1 0,-1 0 15,0-21-15,0 21 0,0 0 0,0-21 16,1 0-16,-1 21 0,0-21 15,21 0-15,-21 0 0,1 0 16,-1 0-16,0 0 0,0 0 16,0 0-16,-21-21 0,21 0 15,-21 0-15,0 0 0,0 0 16,0-1-16</inkml:trace>
  <inkml:trace contextRef="#ctx0" brushRef="#br0" timeOffset="6760.3">10710 2752 0,'0'-106'31,"0"85"-31,0 0 0,0-1 0,-21 1 15,21 0-15,0 0 0,0 0 16,0 0-16,-21-1 0,21 1 0,-21 21 16,0 0-1,-1 0-15,1 0 0,0 0 0,0 21 16,0 1-16,0 20 0,-1-21 16,1 21-16,0-20 0,0 20 15,0 0-15,21-21 0,-21 22 16,21-22-16,-22 21 0,22 1 0,-21-22 15,21 0-15,0 0 0,0 0 0,0 0 16,0 1-16,21-1 0,1 0 16,-1-21-16,0 0 15,0 0-15,0 0 0,0 0 0,22 0 16,-22 0-16,0 0 0,0 0 0,22-21 16,-22 0-16,0-1 0,21 1 15,-21 0-15,1 0 0,-1 0 0,0-22 16,0 22-16,-21-21 0,0 0 0,0-1 15,0 1-15,0 0 0,0-1 16,0 1-16,0 0 0,-21-1 16,-21 22-16,20-21 0,-20 42 15,21-21-15,-21-1 0,20 22 0,-20 0 16,0 0-16,21 0 0,-22 0 0,22 0 16,0 22-16,0-22 0,0 21 15,21 0-15,-22-21 0,22 21 0,0 0 16,0 0-16,22 1 15,20-22-15,-21 0 0,0 0 0,22 0 16,-1 21-16,0-21 0,22 0 16,-1 0-16,1 0 0,-1 0 0,1-21 15,-1 21-15,1-22 0,20 1 0,-20 21 16,-22-21-16,22 0 16,-22 0-16,0 0 0,1 21 0,-22-22 15,0 1-15,0 0 0,-21 0 16,21 0-16,-21 0 0,0-1 0,0 1 15,-21 0-15,21 0 0,-21 21 16,0 0-16,0 0 0,0 0 16,-1 0-16,1 0 0,0 21 15,21 0-15,-21 0 0,0 1 16,21-1-16,-21 0 0,21 21 0,0 1 16,-22-1-16,1 0 0,21 1 0,-21 20 15,21-21-15,-21 22 0,21-1 16,-21 1-16,21-22 0,0 22 15,-21-1-15,21 1 0,-22-1 0,22 1 16,-21-1-16,21 1 0,0-1 16,-21 22-16,21-22 0,0 1 0,-21-1 15,21 1-15,0 21 0,0-22 16,0 1-16,0-1 0,0 1 0,0-1 16,0-21-16,0 22 0,0-22 0,21 1 15,-21-22-15,21 21 0,-21-21 0,0 0 16,0 1-16,0-1 0,-21-21 31,0 0-31,0 0 0,-22-21 0,1-1 16,0 1-16,-1 0 15,1 0-15,-21 0 0,20 0 0,-20-1 16,20 1-16,1-21 0,0 21 0,-1 0 16,1-1-16,0 1 0,21 0 15,-1 0-15,-20 0 0,21 0 16,21-1-16,-21 22 0,21-21 0,0 0 15,0 0-15,21 21 16,0-21-16,0 21 0,0-21 0,1 21 16,20-22-16,0 1 0,-21 0 0</inkml:trace>
  <inkml:trace contextRef="#ctx0" brushRef="#br0" timeOffset="7533.86">12827 2201 0,'-21'0'15,"0"43"1,21-22-16,0 21 0,-22-21 0,1 22 15,21 20-15,-21-20 0,0-1 0,21 21 16,-21-20-16,0 20 0,-1-20 16,1 20-16,0-21 0,0 1 15,21-1-15,-21 0 0,0 1 16,21-22-16,0 0 0,0 21 0,0-20 16,0-1-16,0 0 0,0-42 46,0 0-46,0-1 0,21 1 16,-21 0-16,0-21 0,21 21 16,-21-22-16,0 22 0,0-21 0,21-1 15,-21 1-15,21-21 0,-21 20 16,0-20-16,21 20 0,1-20 0,-1 21 16,0-1-16,-21 1 0,21 21 15,0-22-15,22 22 0,-22 0 16,0 21-16,0-21 0,0 21 0,0 0 15,1 0-15,-1 0 0,0 0 16,21 21-16,-21 0 0,1 0 0,20 22 16,-21-1-16,0-21 0,-21 43 0,21-22 15,-21 0-15,0 1 0,0-1 16,0 22-16,0-22 0,0-21 0,0 21 16,0 1-16,-21-22 0,21 21 15,-21-21-15,0 1 0,0-1 0,0 0 16,21 0-16,-22-21 0,22 21 31,-21-21-31,21-21 16,0 0-1,0 0-15,-21 0 16</inkml:trace>
  <inkml:trace contextRef="#ctx0" brushRef="#br0" timeOffset="7732.75">12573 2815 0,'0'0'0,"-21"21"16,42-21 15,0 0-31,0 0 16,0 0-16,22 0 0,-1 0 15,-21 0-15,22 0 0,-1 0 0,0 0 16,1 0-16,-1-21 0,0 21 0,1-21 15,-1 21-15,0 0 0,-21-21 16</inkml:trace>
  <inkml:trace contextRef="#ctx0" brushRef="#br0" timeOffset="8191.48">13420 2731 0,'0'-22'0,"0"1"0,-22 21 15,22-21-15,0 0 0,0 0 16,0 0-16,22-1 16,-1 22-16,0 0 0,0 0 15,0-21-15,0 21 0,1 0 0,-1 0 16,0 0-16,0 0 0,0 21 16,0 1-16,22-1 0,-43 0 0,21 0 15,0 0-15,0 0 0,0 22 16,1-22-16,-22 21 0,0-21 15,0 1-15,0 20 0,0-21 0,0 0 16,0 0-16,0 1 0,0-1 0,-22-21 16,22 21-16,-21 0 0,0-21 15,0 0-15,0 0 0,0 0 16,21-21 0,0 0-16,0 0 15,0-1-15,0 1 0,0-21 16,0 21-16,0 0 0,21-22 15,0 1-15,0 21 0,0-22 0,0 22 16,1 0-16,-1-21 0,0 42 16,0-21-16,0-1 0,0 22 15,1 0-15,-1-21 0,0 21 16,0 0-16,0 0 0,0 0 0,1 0 16,-1 21-16,0-21 15,0 22-15,-21-1 0</inkml:trace>
  <inkml:trace contextRef="#ctx0" brushRef="#br0" timeOffset="8648.21">14224 2773 0,'0'-85'15,"0"64"-15,0 0 16,0 0-16,0 0 0,0-1 0,0 1 15,21 0-15,21 0 0,-20 0 0,-1 0 16,0-1-16,21 22 0,-21 0 16,22 0-16,-22 0 0,0 0 0,21 0 15,-20 0-15,-1 22 0,21-1 16,-21 0-16,0 0 0,-21 21 0,22 1 16,-1-22-16,-21 21 0,21 1 15,-21-1-15,0-21 0,0 21 0,0-20 16,-21 20-16,0-21 0,-1 0 15,1 0-15,0-21 0,0 22 16,21-1-16,-21-21 0,0 0 0,-1 0 16,22-21-1,0-1 1,0 1-16,0 0 0,22 0 0,-1-21 16,0 20-16,0-20 0,0 0 0,0-1 15,1 1-15,-1 0 0,21-1 16,-21 22-16,0-21 0,1 21 0,-1 0 15,21-1-15,-21 22 0,0 0 16,1 0-16,-1 0 0,0 0 16,0 22-16,0-22 0,-21 21 15,0 0-15,21 0 0</inkml:trace>
  <inkml:trace contextRef="#ctx0" brushRef="#br0" timeOffset="9212.02">15621 2604 0,'0'0'16,"0"-22"-16,0 1 0,0 0 0,0 0 16,0 0-16,0 0 0,0-1 15,0 1-15,-21 21 16,0 0-16,-1 0 0,1 0 0,0 0 15,0 0-15,0 21 0,-22 1 16,22-1-16,-21 21 0,21-21 0,-22 22 16,22-1-16,-21 0 0,21 1 0,-22-1 15,22-21-15,0 21 0,0-20 16,21 20-16,0-21 0,0 0 0,0 0 16,0 1-16,0-1 0,21-21 15,0 0-15,0 21 0,1-21 0,20 0 16,-21 0-16,0 0 0,22 0 0,-22-21 15,21 21-15,-21-21 16,0-1-16,22 22 0,-22-21 0,21-21 16,-21 21-16,1 0 0,20-22 0,-21 1 15,0 0-15,0 20 0,1-20 16,-1 0-16,-21 21 0,0-1 0,21 1 16,-21 0-16,0 42 15,0 0 1,-21 1-16,0 20 0,21-21 0,-22 0 15,22 22-15,-21-22 16,21 21-16,-21-21 0,21 22 0,0-22 16,0 0-16,0 0 0,0 0 0,0 0 15,0 1-15,0-1 0,21 0 16,0-21-16,1 0 0,-1 0 0,0 0 16,0 0-16,0 0 15,22 0-15,-22 0 0,0 0 0,0-21 16,21 0-16,-20-1 0,-1 1 0</inkml:trace>
  <inkml:trace contextRef="#ctx0" brushRef="#br0" timeOffset="9967.58">16235 2582 0,'0'0'0,"0"-21"32,-21 42-17,-1 1-15,1-1 0,21 0 16,0 21-16,-21-21 0,0 1 15,21-1-15,0 21 0,0-21 0,0 0 16,0 1-16,0-1 0,0 0 0,0 0 16,0 0-16,21 0 15,0-21-15,0 0 0,1 22 0,20-22 16,0 0-16,-21 0 0,22 0 0,-1 0 16,0 0-16,-20-22 0,20 1 15,-21 21-15,21-21 0,-20 0 16,-1-21-16,0 20 0,0-20 15,-21 0-15,21 21 0,-21-22 0,21 1 16,-21 21-16,0-22 0,0 22 0,0 0 16,0 0-16,0 0 15,0 42 1,0 0 0,-21 0-16,0 0 0,21 22 0,-21-22 15,21 21-15,-21-21 0,21 22 0,0-22 16,0 21-16,-21 1 0,21-1 15,0 0-15,0 1 0,0-1 0,0 0 16,0 22-16,0-22 16,0 22-16,0-1 0,0 1 0,0-22 0,0 21 15,-22 1-15,22-1 0,0 1 16,-21-1-16,0-20 0,0 20 16,21 22-16,-21-22 0,0 1 0,-1-1 15,22 1-15,-21-1 0,21 1 0,-21-1 16,21 1-16,0-22 0,0 22 15,0-22-15,0 0 0,0 1 0,0-1 16,0 0-16,0 1 0,0-22 0,0 21 16,0-21-16,0 1 0,-21-22 15,0 0-15,0 0 16,-1-22-16,1 1 0,0 0 0,0-21 16,-21 21-16,20-22 15,-20 1-15,21-22 0,-21 22 0,20-21 16,1-1-16,0 1 0,0-22 0,21 21 15,-21-20-15,21 20 0,0-20 16,0 20-16,0 1 0,0-1 0,0 1 16,21-1-16,0 1 0,0 20 15,0-20-15,1 20 0,20-20 0,-21 21 16,21-1-16,-20 1 0,20 21 16,0-22-16,-21 22 0,22 0 0,-22 0 15,21 0-15,-21 0 0,1 21 16</inkml:trace>
  <inkml:trace contextRef="#ctx0" brushRef="#br0" timeOffset="10932.03">4403 3704 0,'0'0'0,"-64"0"0,22 0 0,-22 0 0,22 0 16,0 0-16,-1 0 0,1 0 15,0 0-15,-1 0 0,22 0 0,-21 0 16,21 0-16,-1 0 0,1 0 0,0 0 16,42 0-1,0 0-15,22 0 16,-1 0-16,0 0 0,1 0 15,20 0-15,1 0 0,20 0 0,1 0 16,21 0-16,0 0 0,0-21 16,21 21-16,-22 0 0,22-21 15,22 21-15,-1 0 0,0-21 0,21 21 16,1-21-16,20 21 0,1 0 16,-1-22-16,22 22 0,-22 0 0,22 0 15,21-21-15,-22 21 0,22 0 16,0 0-16,0-21 0,0 21 0,0-21 15,21 21-15,0 0 0,0 0 0,0-21 16,0 21-16,0 0 0,21 0 16,-21 0-16,0-21 0,21 21 0,-21 0 15,21-22-15,-21 22 0,21 0 16,0-21-16,-21 21 0,22 0 0,-22-21 16,21 0-16,-21 21 0,-21 0 15,-1 0-15,22 0 0,-42 0 16,21 0-16,-43 0 0,1 0 0,-22 0 15,1 0-15,-22 0 0,-21 0 16,0 0-16,-21 0 0,-22 0 0,-20 0 16,-1 0-16,-20 0 0,-1 0 15,-21 0-15,-42 0 16,0 0 0,-22 0-16,1 0 0</inkml:trace>
  <inkml:trace contextRef="#ctx0" brushRef="#br0" timeOffset="11704.87">2286 5292 0,'0'-85'32,"0"64"-32,0 0 15,0 42 17,-21-21-32,21 21 0,-21 21 0,21-20 15,0 20-15,-22-21 0,22 21 16,0 1-16,0 20 0,0-20 0,-21 20 15,21-21-15,-21 1 0,21 20 16,-21-20-16,21-1 0,0 0 16,0-21-16,0 22 0,0-22 0,-21 0 15,21 0-15,0 0 0,0-42 47,0 0-47,21 0 16,0 0-16</inkml:trace>
  <inkml:trace contextRef="#ctx0" brushRef="#br0" timeOffset="12028.15">2625 5525 0,'0'0'0,"0"21"0,0 0 0,0 0 15,0 0-15,0 0 0,0 1 16,-22-1-16,22 0 15,0 0-15,22-21 16,-1 0-16,0 0 16,0 0-16,0-21 0,0 21 15,1-21-15,-22 0 0,0-1 16,0 1-16,0 0 16,0 0-16,0 0 0,-22 21 0,22-21 15,-21-1-15,0 22 0,0 0 16,0 0-16,0 0 0,-1 0 15,1 0-15,0 22 16,21-1-16,0 0 0,0 0 16,0 0-16,21-21 15,0 0 1</inkml:trace>
  <inkml:trace contextRef="#ctx0" brushRef="#br0" timeOffset="12792.28">4212 4890 0,'0'0'0,"0"-22"0,0 1 0,0 64 47,0-22-47,0 21 0,-21 0 16,21 1-16,0-1 0,0 22 0,0-22 15,0 21-15,-21-20 0,21 20 16,0-20-16,0 20 0,0-21 0,-21 22 15,21-22-15,-22 1 0,22-1 16,0 0-16,0-21 0,-21 22 16,21-22-16,0 0 0,0 0 15,-21-21 1,21-21-16,0 0 16,0 0-16,0 0 0,0-1 0,0-20 15,0 0-15,0 21 0,0-22 16,21 1-16,0 0 0,1-1 0,-1 1 15,0 0-15,0-1 0,21 1 16,1 21-16,-1 0 0,0-1 0,1 1 16,-1 0-16,22 21 0,-22 0 15,0 0-15,-21 0 0,22 21 16,-22 0-16,21 1 0,-21-1 0,-21 21 16,0-21-16,0 22 0,0-22 15,0 21-15,0-21 0,0 22 0,0-22 16,-21 21-16,0-21 0,21 0 15,-21 1-15,21-1 0,-21-21 0,21 21 16,0 0-16,0-42 31,0 0-31,21 21 0,0-21 16,-21-1-16,21 1 0</inkml:trace>
  <inkml:trace contextRef="#ctx0" brushRef="#br0" timeOffset="13224.03">5165 5228 0,'0'0'16,"0"-21"-16,0 42 15,-22 0 1,1 1-16,0-1 0,21 0 0,-21 0 16,0 0-16,0 22 0,21-22 15,-22 21-15,1-21 0,21 22 0,0-22 16,0 21-16,0-21 0,0 0 15,0 1-15,0-1 0,0 0 16,0 0-16,21 0 0,1-21 0,-1 0 16,0 0-16,0 0 0,21 0 15,1 0-15,-22-21 0,21 21 0,1-21 16,-1 0-16,-21 0 0,21-1 16,1 1-16,-22-21 0,0 21 0,0 0 15,0-22-15,-21 22 0,0-21 0,0-1 16,0 22-16,-21-21 0,0 21 15,0-22-15,-21 22 0,20 0 0,-20 0 16,0 0-16,21 21 0,-22 0 16,1 0-16,21 0 0,-22 0 15,22 21-15,0-21 0,0 21 0,0 0 16,0 0-16,21 1 0,0-1 16,0 0-16,0 0 0,0 0 0,0 0 15,21-21-15,0 22 0,0-1 16,0-21-16,0 0 0,22 0 0,-1 0 15,0 0-15,1 0 0</inkml:trace>
  <inkml:trace contextRef="#ctx0" brushRef="#br0" timeOffset="13923.14">5863 5207 0,'0'0'0,"-21"21"31,0 0-16,21 1-15,-21-1 0,21 0 16,0 0-16,0 0 0,0 0 16,0 1-16,0-1 0,0 21 0,-22-21 15,22 0-15,0 1 0,0-1 0,0 0 16,0 0-16,0 0 16,-21-21-1,21-21 1,0 0-1,0 0-15,0 0 0,0-1 16,0 1-16,0 0 0,0-21 16,0 21-16,0-1 0,0-20 0,21 0 15,1 21-15,20-1 0,-21-20 0,21 21 16,-20 0-16,20 0 0,0 21 16,1 0-16,-22 0 0,21 0 0,0 0 15,-20 0-15,-1 21 0,21 0 16,-21 0-16,0 0 0,1 22 0,-1-22 15,-21 0-15,21 0 0,-21 0 0,0 22 16,0-22-16,0 0 16,0 0-16,-21 0 0,0-21 0,21 21 15,-22 1-15,1-22 0,0 0 16,0 0 0,21-22-1,0 1-15,0 0 16,0 0-16,0 0 0,21 0 0,-21-22 15,21 22-15,0-21 0,22 21 0,-22-22 16,21 22-16,1-21 0,-1 21 16,0-1-16,22 1 0,-22 0 0,0 21 15,22 0-15,-22 0 0,1 21 16,-1 0-16,-21 1 0,21-1 0,-20 0 16,-22 21-16,0-21 0,0 1 15,0 20-15,0-21 0,0 21 16,0-20-16,-22-1 0,1 0 0,0 0 15,0 0-15,0 0 0,0 1 0,-1-22 16,1 21-16,21 0 16,0-42 15,21 0-31,1-1 0,-1 1 16,0 0-16</inkml:trace>
  <inkml:trace contextRef="#ctx0" brushRef="#br0" timeOffset="14295.28">7239 5144 0,'0'21'15,"-21"-21"-15,0 21 16,21 0-16,-22 0 0,1 0 16,0 1-16,0-1 0,0 0 0,21 0 15,0 0-15,-21 0 0,21 1 0,0-1 16,0 0-16,0 0 0,0 0 15,0 0-15,21-21 0,0 22 0,21-22 16,-21 0-16,1 0 0,20 0 0,-21 0 16,21 0-16,1 0 15,-22 0-15,21-22 0,-21 22 0,1-21 16,20 0-16,-42 0 0,21 0 0,-21 0 16,0-1-16,0-20 0,0 21 15,0-21-15,0 20 0,0 1 0,-21-21 16,0 21-16,0 0 0,-1-1 15,1 1-15,0 21 0,0 0 0,0-21 16,-22 21-16,22 0 0,0 0 0,0 0 16,0 0-16,0 21 0,-1-21 15,1 21-15,0-21 0,0 22 0,21-1 16,0 0 0</inkml:trace>
  <inkml:trace contextRef="#ctx0" brushRef="#br0" timeOffset="15275.74">8403 5271 0,'0'-22'15,"0"1"1,0 0 0,0 0-16,0 0 15,0 0-15,0-1 0,0 1 16,0 0-16,0 0 15,0 0-15,-21 0 0,0-1 0,0 22 16,-1-21-16,1 21 0,0 0 0,-21 0 16,21 0-16,-22 0 15,1 0-15,0 21 0,-1 1 0,1-1 16,0 21-16,-1-21 0,1 22 0,21-22 16,-22 21-16,22-21 0,0 22 15,0-22-15,21 0 0,0 0 0,0 0 16,0 0-16,0 1 0,21-22 15,0 0-15,22 0 0,-22 0 0,21 0 16,0 0-16,1 0 0,-1 0 0,22 0 16,-22-22-16,0 1 0,1 0 15,-1 0-15,0 0 0,-21 0 0,22-1 16,-22 1-16,0 0 0,0 0 0,0 0 16,-21 0-1,22-1-15,-22 1 0,0 0 0,0 0 16,0 42 15,0 0-31,0 0 0,0 22 16,-22-22-16,22 21 0,0 1 15,0-1-15,0 0 0,0 1 0,0 20 16,0 1-16,-21-1 0,21 1 0,0-1 16,0 22-16,0-1 0,0 1 15,0 0-15,0-1 0,0 1 0,0 0 16,0 21-16,0-22 0,0 22 0,0-21 15,0-1-15,0 1 0,21 0 16,-21-1-16,0 1 0,0-21 16,0-1-16,0 1 0,22-1 0,-22-21 15,0 22-15,0-22 0,0-21 0,-22 22 16,1-22-16,0 0 0,0 0 0,0 0 16,-22-21-16,1 0 0,0 0 15,-1 0-15,1 0 0,-21-21 0,20 0 16,-20 0-16,-22-21 0,22-1 0,20-20 15,-20-1-15,-1-20 0,22 20 16,0-21-16,-1 1 0,22-22 16,0 0-16,0 0 0,21 22 0,0-22 15,0 0-15,21 0 0,0 21 16,0 1-16,0-22 0,22 21 0,-1 1 16,0 20-16,22-21 0,-1 22 0,-20-1 15,20 22-15,1-21 0,-1 20 16,-20 1-16,-1 21 0,0 0 0,1-22 15,-22 22-15,0 21 0,0-21 0,0 0 16,0 21-16,-21-21 16,0-1-1</inkml:trace>
  <inkml:trace contextRef="#ctx0" brushRef="#br0" timeOffset="15671.68">8636 5186 0,'0'0'0,"21"0"32,0 0-32,0-21 0,1 21 15,-1-21-15,0 21 0,-21-22 16,21 1-16,0 0 0,0 21 15,1-21-15,-1 0 0,0 0 0,-21-1 16,0 1-16,0 0 16,0 0-16,-21 21 15,0 0-15,-1 0 0,1 0 0,0 21 16,0 0-16,0 0 0,0 1 16,-1-1-16,1 21 0,21-21 0,0 0 15,-21 1-15,21-1 0,0 21 16,0-21-16,0 0 0,21 1 15,0-22-15,1 21 0,-1-21 16,0 0-16,21 0 16,-21 0-16,1 0 0,20 0 0,-21-21 15,21-1-15,-20 22 0,20-21 0,-21 0 16,0 21-16,22-21 0,-22 0 16,0-22-16</inkml:trace>
  <inkml:trace contextRef="#ctx0" brushRef="#br0" timeOffset="16118.42">9229 4953 0,'21'-21'0,"-42"42"0,42-63 0,-21 21 15,0 42 1,0 0 0,0 0-16,0 0 0,0 0 0,-21 22 15,21-22-15,0 21 0,0 1 0,0-22 16,0 0-16,0 21 16,0-21-16,0 1 0,0-1 0,0 0 15,-22 0-15,22 0 0,0-42 47,0 0-31,0 0-16,0 0 15,0-1-15,0-20 0,0 21 0,0-21 16,0 20-16,22-20 0,-1 0 0,0 21 16,0-22-16,0 22 0,22 0 15,-22 0-15,21 0 0,0-1 0,1 22 16,-1 0-16,0 0 0,1 22 15,-22-1-15,21 0 0,1 0 16,-22 21-16,0-20 0,0 20 0,-21 0 16,0-21-16,0 22 0,0-22 15,0 21-15,0-21 0,-21 1 0,0-1 16,0 0-16,-1 0 0,22 0 0,-21 0 16,0 1-16,0-22 15,42 0 16,0-22-31,0 1 16,1 0-16,20 0 0</inkml:trace>
  <inkml:trace contextRef="#ctx0" brushRef="#br0" timeOffset="16568.13">10266 4995 0,'0'0'0,"0"-21"31,-21 21-31,-1 0 16,1 0-16,0 21 16,0 1-16,0 20 0,21-21 0,-21 0 15,-1 22-15,22-22 0,0 21 0,-21-21 16,21 22-16,0-22 16,0 0-16,0 0 0,0 0 0,0 0 15,21 1-15,1-1 0,-1-21 0,0 0 16,21 21-16,-21-21 0,22 0 15,-1 0-15,-21 0 0,22 0 0,-1 0 16,0-21-16,1 0 0,-22 21 0,21-22 16,-21 1-16,0 0 0,1 0 15,-22 0-15,0-22 0,0 22 0,0-21 16,0 0-16,0 20 0,0-20 0,0 0 16,0-1-16,-22 22 0,1 0 15,-21 0-15,21 0 0,0 21 0,-1 0 16,-20 0-16,21 0 15,0 0-15,-22 0 0,22 21 0,0 0 16,0 21-16,0-20 0,0-1 0,-1 21 16,1 0-16,21-20 0,-21-1 15,21 21-15,0-21 0,0 0 0,0 1 16,0-1-16,0 0 0,21 0 0,0-21 16,1 0-16,20 0 0,-21 0 15,0 0-15,22 0 0</inkml:trace>
  <inkml:trace contextRef="#ctx0" brushRef="#br0" timeOffset="16983.37">10964 5017 0,'0'0'0,"0"-22"0,0 1 16,0 42-1,0 1 1,-21-1-16,21 0 0,-21 21 15,21-21-15,0 1 0,0 20 0,-21-21 16,21 0-16,0 22 0,-21-22 16,21 0-16,0 0 0,0 0 0,0 0 15,0 1-15,0-1 0,21 0 16,0-21 0,0 0-16,0 0 0,0 0 15,1 0-15,-1 0 0,0 0 0,21-21 16,-21 0-16,1-1 0,-1 1 15,0 0-15,-21 0 0,21 0 0,0 0 16,-21-22-16,0 22 0,21-21 0,-21-1 16,22 22-16,-22-21 0,0 21 15,0 0-15,21-22 0,-21 22 16,0 0-16,0 42 47,0 0-32,0 0-15,21-21 16,0 0-16</inkml:trace>
  <inkml:trace contextRef="#ctx0" brushRef="#br0" timeOffset="17404.34">11896 4953 0,'0'0'0,"0"-21"0,0 0 15,-22 21 1,1 0-16,0 0 0,-21 0 16,21 0-16,-1 0 0,1 21 15,-21-21-15,21 21 0,0 0 16,-1 0-16,1 1 0,0-1 0,0 0 16,21 0-16,-21 0 0,21 0 0,0 1 15,0-1-15,0 0 16,0 0-16,21-21 0,0 0 15,0 0-15,0 21 0,1-21 0,-1 0 16,0 0-16,0 21 0,0-21 16,0 0-16,1 0 0,-1 22 0,0-22 15,0 0-15,-21 21 0,0 0 16,0 0 0,-21 0-1,0-21-15,0 0 0,-1 0 16,1 21-16,-21-21 0,21 0 0,0 0 15,-1 0-15,1 0 0,0 0 0,0 0 16,0 0-16,0 0 0,-1 0 16,1 0-16,0 0 0,0 0 15,0 0-15,0 0 0,-1 0 0,1 22 16</inkml:trace>
  <inkml:trace contextRef="#ctx0" brushRef="#br0" timeOffset="18583.77">2434 7049 0,'0'-22'15,"-21"22"-15,21-21 16,-21 21-16,21-21 15,-21 21-15,21-21 0,-22 0 16,22 0-16,0-1 0,0 1 16,0 0-16,0 0 15,22 0-15,20 0 0,-21 21 16,0-22-16,22 22 0,-22 0 0,0-21 16,21 21-16,-21 0 0,22 0 0,-22 21 15,0 1-15,0-1 0,0 0 16,1 21-16,-1-21 0,-21 22 0,0-1 15,0 0-15,0 1 0,0-1 16,0 0-16,-21 1 0,-22 20 0,22-20 16,-21-1-16,-1 0 0,1 1 15,-21-1-15,20-21 0,1 21 0,-22-20 16,22-1-16,-21 0 0,20 0 16,1 0-16,0-21 0,-1 0 0,1 0 15,0 0-15,20 0 0,-20 0 16,21-21-16,0 0 0,-22 0 15,43 0-15,-21-22 0,0 1 0,21 21 16,-21-43-16,21 22 0,0 0 16,0-1-16,0 1 0,21 0 0,0 20 15,0 1-15,1 0 0,-1 0 16,0 21-16,21 0 0,-21 0 0,22 0 16,-1 21-16,0 0 0,-20 0 15,20 1-15,0 20 0,1-21 0,-22 21 16,0-20-16,0 20 0,0-21 15,0 21-15,1-20 0,-22-1 16,21 21-16,-21-21 0,0 0 0,0 1 16,0-1-16,0 0 0,0 0 15,0 0-15,0 0 16,21-21 0,0 0-1,0-21 1</inkml:trace>
  <inkml:trace contextRef="#ctx0" brushRef="#br0" timeOffset="18819.64">2963 7493 0,'0'0'0,"21"0"0,-21-21 109</inkml:trace>
  <inkml:trace contextRef="#ctx0" brushRef="#br0" timeOffset="20904.28">4720 6837 0,'0'0'0,"-21"21"31,42-21-15,0 0 0,0-21-16,1 21 0,20-21 15,-21 0-15,0 21 0,0-22 0,1 1 16,20 0-16,-21 0 0,0 0 15,0 0-15,1-1 0,-1-20 16,-21 21-16,0 0 0,21 0 0,-21-1 16,0 1-16,0-21 0,0 21 15,-21 0-15,0-1 0,-22 22 16,22 0-16,-21 0 0,-1 0 16,1 22-16,-21-1 0,20 0 0,-20 0 15,20 0-15,1 0 0,0 1 0,-1 20 16,1-21-16,21 0 0,0 0 15,0 1-15,21-1 0,0 0 16,21 0 0,21-21-16,-21 0 0,0 21 0,22-21 15,-1 21-15,0-21 0,22 22 0,-22-1 16,1-21-16,20 21 0,-21 0 16,1-21-16,-1 21 0,0 0 0,-20 1 15,20-1-15,-21 0 0,0 0 0,0 0 16,1 0-16,-22 1 0,0 20 15,0-21-15,-22 0 0,1 0 0,0 22 16,-21-22-16,-1 0 0,-20 21 16,21-20-16,-22-22 0,1 21 0,-1 0 15,22-21-15,-22 0 0,1 0 0,20 0 16,-20 0-16,21 0 16,20-21-16,-20 0 0,21-1 0,-21 1 15,20 0-15,1 0 0,21 0 0,-21-22 16,21 22-16,-21 0 0,21 0 15,0-21-15,0 20 0,0 1 0,0 0 16,21 0-16,0 0 16,0 21-16,22 0 0,-22 0 0,21-21 15,1 21-15,-1 0 0,0 0 0,1 0 16</inkml:trace>
  <inkml:trace contextRef="#ctx0" brushRef="#br0" timeOffset="21200.12">5397 6837 0,'0'21'16,"-21"0"-16,0-21 15,21 21-15,-21 1 0,21-1 0,-21 0 16,21 0-16,0 21 0,0-20 0,0-1 15,-21 21-15,21-21 0,0 22 16,-22-22-16,22 0 0,0 0 0,0 0 16,0 0-16,0 1 15,0-44 17,0 1-17,0 0-15,0 0 0,0 0 16</inkml:trace>
  <inkml:trace contextRef="#ctx0" brushRef="#br0" timeOffset="21412">5376 6562 0,'0'-21'0,"-42"-1"15,21 22 16,21 22-31,0-1 32,21-21-17,0 0-15,0 0 0,0 0 16</inkml:trace>
  <inkml:trace contextRef="#ctx0" brushRef="#br0" timeOffset="22316.16">5757 6773 0,'0'0'16,"-21"22"-16,21-1 0,0 0 31,21-21-31,0 0 0,1 0 0,-1 0 16,0 0-16,0 0 0,21 0 15,-20 0-15,20 0 0,0 0 0,-21-21 16,22 21-16,-1-21 0,-21 21 16,22 0-16,-22-22 0,0 22 0,0 0 15,0 0-15,-21-21 0,-21 21 32,0 0-32,-21 21 15,20-21-15,1 22 0,0-22 0,0 21 16,-21 0-16,20 0 0,1 0 0,-21 0 15,21 22-15,0-22 0,-1 0 16,1 21-16,0 1 0,-21-22 0,21 21 16,-1 1-16,1-22 0,0 21 0,0-21 15,0 22-15,0-22 0,21 0 16,0 0-16,0 0 0,0-42 47,21 0-47,0 0 15,-21 0-15,21-1 0,0 1 0,-21 0 16,21-21-16,1 21 0,-22-1 16,21-20-16,0 21 0,0 0 0,-21 0 15,21-1-15,0 22 0,-21-21 0,22 21 16,-1 0 0,0 0-16,-21 21 0,0 1 15,21-1-15,-21 0 0,21 0 16,-21 0-16,0 0 0,0 1 15,21-1-15,-21 0 0,22-21 16,-22 21-16,21 0 0,-21 0 0,21-21 16,0 22-16,0-22 0,0 0 15,1 0-15,-1 0 0,0 0 0,0 0 16,0 0-16,22 0 0,-22 0 0,21 0 16,-21 0-16,22-22 0,-22 22 15,21-21-15,-21 0 0,22 0 0,-22 0 16,0 0-16,0-1 0,0 1 0,0 0 15,1 0-15,-1-21 0,-21 20 16,21 1-16,-21 0 0,0 0 0,0 0 16,0 0-16,0-1 0,-21 22 15,0-21-15,-1 21 16,1 0-16,0 0 0,0 21 16,0-21-16,0 22 0,21-1 0,-22 0 15,1 0-15,0 0 0,21 0 16,-21 22-16,21-22 0,0 0 0,0 21 15,0-20-15,0-1 0,0 0 0,0 0 16,0 0-16,21 0 0,0 1 16,0-1-16,1-21 0,-1 0 0,0 21 15,21-21-15,-21 0 0,1 0 0,-1 0 16,21 0-16,-21 0 0,0-21 16,1 0-16,-1-1 0,21 22 15,-21-21-15,0 0 0</inkml:trace>
  <inkml:trace contextRef="#ctx0" brushRef="#br0" timeOffset="23603.98">8509 6773 0,'0'-21'0,"0"0"16,21 21-16,-21-21 0,0 0 0,21 21 15,-21-21-15,0 42 47,0 0-47,0 0 0,0 0 16,0 0-16,0 1 0,0 20 0,-21-21 15,21 0-15,-21 22 0,21-22 16,0 21-16,0-21 0,-21 0 16,21 22-16,-21-22 0,21 0 0,0 0 0,0 0 15,0 1-15,0-1 0,-22-21 16,22 21-16,0-42 31,0 0-31,22-1 16,-22 1-16,21 0 0,-21 0 15,21 0-15,0 0 0,0-1 0,-21-20 16,21 21-16,1 0 0,-1-22 16,0 22-16,0 0 0,0 0 0,0 21 15,-21-21-15,22 21 16,-1 0-16,-21 21 0,0 0 16,0 0-16,0 0 0,0 1 15,0-1-15,0 0 0,0 0 16,21 0-16,-21 0 0,0 1 0,21-1 15,-21 0-15,0 0 0,21 0 16,0 0-16,1 1 0,-1-22 0,0 0 16,0 21-16,0-21 0,22 0 0,-22 0 15,21 0-15,-21 0 0,22-21 16,-1-1-16,-21 1 0,21 0 0,-20 21 16,-1-42-16,0 21 0,0-1 0,0 1 15,0-21-15,-21 0 0,0-1 16,0 22-16,0-42 0,0 20 0,0 1 15,0 0-15,0-1 0,0 1 16,-21 0-16,0 20 0,0-20 16,0 21-16,0 21 0,-1-21 15,1 21-15,0 0 0,0 0 0,0 21 16,0-21-16,-1 21 0,1 0 16,0-21-16,21 21 0,0 1 0,0-1 15,0 0-15,21 0 16,0 0-16,1-21 0,-1 0 15,21 21-15,-21-21 0,22 0 0</inkml:trace>
  <inkml:trace contextRef="#ctx0" brushRef="#br0" timeOffset="24116.13">10202 6604 0,'0'-21'0,"0"42"0,0-63 0,0 21 15,0-1-15,0 1 0,-21 21 16,0-21-16,0 0 0,0 21 0,-22 0 16,22 0-16,0 0 0,0 0 0,-22 0 15,22 21-15,-21-21 0,21 21 16,-22 22-16,22-22 0,-21 21 16,21-21-16,0 22 0,-1-1 0,-20-21 0,42 21 15,-21 1-15,0-22 0,21 21 16,0-21-16,0 22 0,0-22 15,0 0-15,0 0 0,21 0 0,0 1 16,0-22-16,0 0 0,1 0 0,-1 0 16,0 0-16,21 0 0,-21 0 15,1 0-15,20 0 0,-21-22 0,0 22 16,0-21-16,1 0 0,-1 0 0,0 0 16,0 0-16,0-22 0,0 22 15,1-21-15,-22 21 0,0-22 16,0 1-16,21 0 0,-21 20 0,0-20 15,0 21-15,0 0 0,0 0 0,0 42 32,0 0-32,0 0 0,0 21 15,-21-20-15,21 20 0,0-21 16,0 21-16,0-20 0,0 20 0,0-21 16,0 0-16,0 22 0,0-22 0,0 0 15,0 0-15,0 0 0,0 0 16,21-21-16,0 0 15,0 0-15,0 0 0,0 0 16,1 0-16,-1 0 0</inkml:trace>
  <inkml:trace contextRef="#ctx0" brushRef="#br0" timeOffset="24539.89">10964 6583 0,'0'0'0,"21"-21"0,1 0 16,-22-1-16,0 1 15,-22 21-15,1 0 16,-21 0-16,0 0 0,20 0 16,-20 21-16,0-21 0,21 22 0,-22-1 15,22 0-15,-21-21 0,21 21 0,-1 0 16,1 0-16,0 1 0,21-1 16,0 0-1,0 0-15,21-21 16,0 0-16,1 21 0,-1-21 0,21 21 15,-21-21-15,22 0 0,-22 22 16,21-22-16,0 0 0,-20 21 0,20-21 16,0 21-16,-21-21 0,1 21 0,-1 0 15,0-21-15,0 21 0,-21 1 16,0-1-16,0 0 16,-21-21-16,0 21 0,0-21 0,-22 21 15,22-21-15,-21 0 0,-1 0 16,1 21-16,0-21 0,21 0 0,-22 0 15,22 0-15,-21 0 0,21 0 16,-1 0-16,1 0 0,0 0 0,0 0 16,0 0-16,0 0 0,21-21 15,-22 21-15,22-21 0,0 0 16,0 0-16,0 0 0</inkml:trace>
  <inkml:trace contextRef="#ctx0" brushRef="#br0" timeOffset="25647.95">12467 6900 0,'-21'0'0,"42"0"0,-63 22 0,21-22 16,-1 0-16,1 21 0,0-21 16,0 0-16,42 0 31,0 0-16,22-21-15,-22 21 0,21-22 16,-21 1-16,22 21 0,-22-21 0,21 0 16,0 0-16,1 0 0,-1-1 15,-21 1-15,22 0 0,-22-21 0,21 21 16,-21-22-16,0 1 0,1 21 0,-1-22 16,0 1-16,-21 0 0,0-1 15,0 22-15,0-21 0,0 21 0,0 0 16,0-1-16,-21 1 0,0 0 15,-1 21-15,1 0 16,0 0-16,0 0 0,0 21 16,0 0-16,-1 22 0,22-1 0,-21 0 15,21 1-15,0 20 0,-21-20 16,0 20-16,21 1 0,-21-1 0,21 1 16,-21-1-16,-1 1 0,22-1 0,-21 1 15,21 20-15,-21 1 0,0 0 16,0-1-16,21 1 0,-21 21 0,-1-22 15,1 1-15,0 21 0,21-21 16,-21 20-16,0-20 0,0 0 0,-1-1 16,1 1-16,0-21 0,0-1 15,21 1-15,0-1 0,0-21 0,0 1 16,0-1-16,0-21 0,0 0 0,0 1 16,21-22-16,0 0 0,0 0 0,1 0 15,-1-22-15,21 1 0,0 0 16,-20 0-16,20-21 0,0-1 0,1 1 15,-1 0-15,21-1 0,-20-20 0,-1-1 16,-21 1-16,22-1 0,-1 1 0,-21-22 16,-21 22-16,0-22 0,0 0 15,0 1-15,-21 20 0,0-21 0,-22 1 16,1 20-16,21 1 0,-21-1 16,-1 1-16,1 20 0,0 1 15,-1 0-15,22 21 0,0-1 0,0 1 16,0 21-16,-1 0 0,44 0 47,-1 0-47,0 0 0,21-21 0,-21 21 15,22-21-15,-22 21 0,21-21 16,1 0-16,20-1 0,-21 1 0,22 0 16,-22 0-16,22 0 0,-22-22 0,0 22 15,1 0-15,-1-21 0,-21 21 16,0-22-16,1 22 0,-1 0 0,-21 0 15,0 0-15,0-1 0,0 1 16,-21 21 0,21 21-1,0 1-15,-22-1 16,22 0-16,0 0 0,-21 0 0,21 0 16,0 1-16,0-1 0,0 0 0,0 0 15,0 0-15,0 0 16,0 1-1,0-44 17,0 1-32,0 0 15,0 0-15,0 0 0</inkml:trace>
  <inkml:trace contextRef="#ctx0" brushRef="#br0" timeOffset="25843.68">13398 6477 0,'22'0'62,"-1"21"-46,0-21-16,0 0 15,0 0-15</inkml:trace>
  <inkml:trace contextRef="#ctx0" brushRef="#br0" timeOffset="26407.39">13695 6625 0,'-21'0'0,"-1"0"31,22-21-31,0 0 16,22 0-16,-1 21 16,0 0-16,0 0 0,0 0 15,0 0-15,1 0 0,-1 0 16,0 21-16,0 0 0,0 0 0,-21 0 16,0 1-16,21 20 0,-21-21 0,0 0 15,0 22-15,0-22 0,0 0 16,-21 0-16,0 0 0,0 0 0,0 1 15,0-1-15,-1 0 0,1 0 0,0 0 16,0-21 0,21-21 15,21 21-31,0-21 16,0 0-16,1 0 0,-1-22 0,0 22 15,0 0-15,21-21 0,-20 20 0,20-20 16,-21 0-16,21 21 0,-20-22 15,20 22-15,-21 0 0,0 0 0,0 0 16,1 21-16,-44 21 31,1 0-31,0 21 0,0-21 16,21 1-16,-21 20 16,0-21-16,-1 21 0,1-20 0,21 20 15,0-21-15,-21 0 0,21 0 0,0 1 16,0 20-16,0-21 15,0 0-15,0 0 0,21 1 16,0-22-16,1 0 16,20 0-16,-21 0 0,0 0 0,22-22 15,-1 1-15,-21 0 0,21 0 16,-20 0-16</inkml:trace>
  <inkml:trace contextRef="#ctx0" brushRef="#br0" timeOffset="26808.16">14563 6646 0,'0'0'15,"-22"22"-15,1-1 0,21 0 16,21-21 15,1 0-31,-1 0 0,0 0 16,0 0-16,0 0 0,0 0 15,1-21-15,-1 21 0,21-21 0,-21-1 16,0 1-16,1 0 16,-22 0-16,0 0 15,0 0-15,0-1 0,-22 1 16,1 21-16,0 0 0,0 0 0,0 0 16,0 0-16,-1 21 0,1 1 15,0-1-15,0 0 0,0 0 0,0 21 16,-1-20-16,1 20 0,21-21 15,0 21-15,0-20 0,0-1 0,0 21 16,0-21-16,0 0 0,0 1 0,0-1 16,0 0-16,21-21 15,1 0-15,-1 0 0,0 21 0,21-21 16,-21 0-16,22 0 0,-1 0 0,0 0 16,-20-21-16,20 0 0,0 21 15</inkml:trace>
  <inkml:trace contextRef="#ctx0" brushRef="#br0" timeOffset="27411.81">15536 6562 0,'0'-21'0,"0"42"0,-21-64 16,0 43-16,0-21 0,0 0 15,-22 21-15,22 0 0,0 0 16,0 0-16,0 0 0,-22 0 0,22 0 15,0 0-15,0 21 0,0-21 16,-1 21-16,1 22 0,21-22 16,-21 0-16,0 21 0,0-20 0,0 20 15,21-21-15,0 21 0,-22-20 0,22 20 16,0-21-16,0 21 0,0-20 16,0 20-16,0-21 0,0 0 0,0 0 15,0 1-15,22-1 0,-1-21 0,0 21 16,0-21-16,0 0 0,0 0 0,1 0 15,-1 0-15,0 0 0,21 0 16,-21-21-16,1 0 0,20 21 0,-21-22 16,21 1-16,-20-21 0,-1 21 15,21-22-15,-21 1 0,0 0 16,1-1-16,-1-20 0,0-1 0,0 1 16,0-1-16,-21 1 0,21-1 0,-21 1 15,22 21-15,-22-1 0,0 1 16,0 0-16,0-1 0,0 22 0,0 0 15,0 0-15,0 42 16,-22 0-16,1 0 16,0 22-16,0-1 0,0 0 0,0 1 15,-1 20-15,22 1 0,0-22 16,0 21-16,0 1 0,0-22 0,0 1 16,0 20-16,22-21 0,-1-20 15,0 20-15,0-21 0,0 0 16,0 0-16,1 1 0,20-1 0,-21-21 15,0 0-15,0 0 0,1 0 0,-1 0 16,0 0-16,0 0 0,0 0 0,0 0 16,1 0-16,-1-21 0,0 21 15,-21-22-15,0 1 0,21 21 0,-21-21 16</inkml:trace>
  <inkml:trace contextRef="#ctx0" brushRef="#br0" timeOffset="32879.58">17653 2667 0,'0'21'0,"-21"-21"15,21 21 1,-21-21 62,-1 0-62,22-21-16,0 0 15,0 0-15,0 0 16,0 0-16,0-1 16,0 1-1,0 0-15,0 0 0,0 0 16,0 0-16,0-1 16,22 22-16,-1-21 15,0 0-15,0 21 16,0 0-16,0-21 0,1 21 15,-1-21-15,0 21 0,0 0 16,21 0-16,-20 0 0,20 0 16,-21 0-16,21 0 0,1 0 0,-1 0 15,0 0-15,1 0 0,-1 0 16,0 0-16,22 0 0,-22 0 0,1 21 16,-1 0-16,21-21 0,-20 21 15,-1 0-15,0 1 0,1-1 0,-1-21 16,0 21-16,-20 0 0,20 0 15,-21 0-15,0 1 0,0-1 0,1 0 16,-22 0-16,0 0 0,0 0 16,0 1-16,0-1 0,0 0 0,0 0 15,0 0-15,0 0 16,0 1-16,-22 20 0,22-21 0,-21 0 16,0 0-16,0 1 0,-21 20 15,20-21-15,1 0 0,0 22 0,-21-22 16,21 0-16,-22 21 0,22-21 15,-21 22-15,21-22 0,-22 21 0,22-21 16,0 22-16,-21-22 0,20 0 16,1 21-16,0-20 0,0-1 0,0 0 15,0 21-15,-1-21 0,1 1 0,0-1 16,0 0-16,0 21 0,0-21 16,-1 1-16,1-1 0,0 0 0,0 21 15,0-21-15,0 1 16,21 20-16,-22-21 0,22 21 0,-21-20 15,0 20-15,21 0 0,0-21 0,-21 22 16,0-22-16,21 21 0,0 1 16,0-22-16,-21 21 0,21-21 0,0 22 15,-22-22-15,22 0 0,0 21 16,0-21-16,0 1 0,0-1 0,0 21 16,0-21-16,0 0 0,0 1 15,0-1-15,22 0 0,-1 0 0,-21 0 16,21 0-16,0 1 0,0-1 15,0 0-15,1-21 0,-1 21 16,0-21-16,0 21 0,0-21 0,22 0 16,-22 21-16,0-21 0,21 0 15,-21 0-15,22 0 0,-22 0 0,21 0 16,-21 0-16,1 0 0,-1 0 0,21 0 16,-21 0-16,0-21 0,1 21 15,-1-21-15,0 21 0,-21-21 16,21 21-16,-21-21 15,0 0 1,-21 21 0,0 0-16,0 0 15,-1 0-15,1 0 0,0 0 16,0 21-16,0-21 0,0 21 16,-1-21-16,1 21 0,0-21 0,0 21 15,0 0-15,0 1 0,-1-22 16,1 21-16,0 0 0,21 0 0,-21 0 15,0 0-15,21 1 0,-21 20 0,21-21 16,0 0-16,0 0 0,0 22 16,-22-22-16,22 21 0,0-21 0,0 1 15,0 20-15,0-21 0,0 21 0,0-20 16,0 20-16,0 0 16,0-21-16,0 22 0,0-1 0,0 0 0,0 1 15,0-1-15,0 0 0,22 1 16,-1-1-16,-21-21 0,21 22 15,0-1-15,0 0 0,-21-21 0,21 22 16,1-22-16,-1 21 0,0-21 16,0 22-16,0-22 0,0 21 0,1-21 15,20 22-15,-21-1 0,0 0 0,0-20 16,1 20-16,-1 0 0,0 1 16,0-1-16,0-21 0,0 21 0,1 1 15,-1-22-15,-21 21 0,21-21 0,-21 22 16,21-22-16,-21 0 15,0 21-15,0-20 0,0-1 0,0 0 16,0 0-16,0 21 0,0-20 0,-21-1 16,0 0-16,21 21 0,-21-21 15,-1 22-15,1-22 0,-21 0 0,21 21 16,0-20-16,-1 20 0,-20-21 0,21 0 16,-21 22-16,20-22 0,-20 0 15,21 21-15,-21-21 0,-1 1 0,22-1 16,-21 0-16,-1 0 0,22 0 0,-21 0 15,21 1-15,0-1 0,-1 0 16,-20 0-16,21 0 0,0 0 16,0 1-16,-1-22 0,1 21 15,0 0-15,0-21 16,21 21-16,-21-21 0,21 21 125,-21-21-109,42 0 62</inkml:trace>
  <inkml:trace contextRef="#ctx0" brushRef="#br0" timeOffset="34663.64">9271 10351 0,'0'0'0,"0"-22"0,21 1 0,-21 0 16,0 0-16,0 0 15,0 0-15,0-1 16,0 1-16,-21 21 15,0 0-15,0 0 0,-1 0 16,1 0 0,-21 0-16,21 21 0,0 1 0,-22 20 15,1-21-15,21 21 0,-22 22 0,1-22 16,0 22-16,21-22 0,-22 22 16,22-1-16,-21 1 0,21-1 0,-1 1 15,1-22-15,21 21 0,0 1 0,0-22 16,0 1-16,0-1 0,21 0 15,1-21-15,20 22 0,-21-22 0,21-21 16,1 21-16,-1-21 0,0 0 16,1 0-16,-1 0 0,0 0 0,1-21 15,-1 21-15,0-21 0,-20 0 16,20-22-16,-21 22 0,21 0 0</inkml:trace>
  <inkml:trace contextRef="#ctx0" brushRef="#br0" timeOffset="35127.46">9715 10626 0,'0'0'0,"0"-21"0,0-1 16,-21 22-16,0 0 16,0 0-16,0 22 15,0-1-15,-1 0 0,22 0 16,-21 0-16,0 0 0,0 22 0,0-22 15,21 21-15,-21-21 0,21 22 0,0-22 16,0 21-16,0-21 0,0 1 16,0-1-16,0 0 0,0 0 0,0 0 15,21 0-15,0 1 0,0-22 0,0 0 16,0 0-16,1 0 0,20 0 16,-21 0-16,21-22 0,-20 1 0,20 21 15,0-21-15,-21 0 0,22 0 0,-1-22 16,-21 22-16,0 0 0,1-21 15,-1-1-15,0 22 0,-21-21 16,0 0-16,0-1 0,0 1 0,0 0 16,-21 20-16,0-20 0,-1 21 0,1 21 15,0-21-15,-21 21 0,21 0 16,-22 0-16,22 0 0,-21 0 0,21 21 16,-22 0-16,22 0 0,0 0 0,0 1 15,0 20-15,-1-21 0,22 0 16,0 0-16,0 22 0,0-22 0,0 0 15,0 0-15,0 0 0,22-21 16,-1 0-16,0 0 16,0 0-16,21 0 0</inkml:trace>
  <inkml:trace contextRef="#ctx0" brushRef="#br0" timeOffset="35419.29">10414 10308 0,'0'0'0,"0"-21"32,-21 21-32,0 0 0,-1 21 15,22 0-15,0 22 0,0-22 0,-21 21 16,21 1-16,-21-1 0,21 0 16,0 1-16,-21-1 0,21 0 15,0 1-15,0-1 0,-21 0 0,21 1 16,-21-1-16,21 0 0,0-21 0,0 22 15,0-22-15,0 21 0,0-21 16,0 1-16,0-1 0,0-42 31,21 21-31,0-22 0,-21 1 16,21 0-16,0 0 0,0-21 0,-21 20 16</inkml:trace>
  <inkml:trace contextRef="#ctx0" brushRef="#br0" timeOffset="35687.76">10795 10202 0,'0'0'0,"0"-21"0,0 0 0,-21 42 31,21 22-15,-21-22-16,21 21 0,0 22 0,-22-22 15,1 21-15,0 1 0,21-22 16,-21 22-16,0-1 0,0-20 0,21 20 15,-22-21-15,1 1 0,21-1 0,0 0 16,0 1-16,-21-1 0,21-21 0,0 0 16,0 1-16,0-1 15,21-42 1,0-1 0,-21 1-16,22 0 0,-1 0 15,-21 0-15</inkml:trace>
  <inkml:trace contextRef="#ctx0" brushRef="#br0" timeOffset="36100.48">10753 10795 0,'0'21'0,"0"0"0,0 1 16,21-22-16,0 0 15,21 0 1,-21 0-16,1 0 0,-1 0 0,21 0 15,-21 0-15,22-22 0,-22 22 0,21-21 16,-21 21-16,0-21 0,1 0 16,-1 0-16,0 0 0,-21-1 0,21 1 15,-21 0-15,0 0 0,0 0 16,0 0-16,-21 21 0,-21 0 16,20 0-16,1 0 0,0 0 15,-21 21-15,21 0 0,-22 0 16,22 0-16,0 22 0,0-22 0,-22 21 15,22-21-15,0 0 0,21 22 16,-21-22-16,21 21 0,0-21 0,0 1 16,0-1-16,0 0 0,0 0 0,0 0 15,21-21-15,-21 21 0,21-21 0,0 0 16,1 22-16,-1-22 0,21 0 16,-21 0-16,22 0 0,-22 0 0,21 0 15,0-22-15,-20 22 0,20-21 0,21 0 16,-20 21-16,-1-21 0,0 0 15,1 0-15,-22-1 0</inkml:trace>
  <inkml:trace contextRef="#ctx0" brushRef="#br0" timeOffset="36372.23">11747 10647 0,'0'-42'0,"0"84"0,0-106 0,0 43 0,0 0 16,0 0-16,0 0 0,-21 21 15,0 0-15,0 0 16,0 0-16,0 0 0,21 21 15,-22 0-15,1 0 0,0 0 0,21 22 16,-21-22-16,21 21 0,-21-21 0,0 22 16,21-22-16,0 21 0,0-21 15,0 22-15,0-22 0,0 0 0,0 21 16,0-20-16,0-1 0,0 0 16,21 0-16,0-21 0,0 0 15,0 0-15,0 0 0,1 0 16,-1 0-16,21 0 0,-21 0 0,0 0 15,22 0-15,-22-21 0,0 0 0,21 0 16,-20-1-16,20 1 0,-21 0 16</inkml:trace>
  <inkml:trace contextRef="#ctx0" brushRef="#br0" timeOffset="36671.58">12340 10075 0,'0'0'0,"0"-21"0,0-21 0,-21 21 15,0 21-15,0 0 16,-1 0-16,1 0 0,21 21 16,-21 0-16,0 0 0,0 0 0,21 22 15,0-1-15,0 0 0,-21 22 0,21-22 16,-22 22-16,22-22 0,-21 22 16,21-22-16,-21 21 0,21-20 0,0-1 15,0 0-15,0 1 0,-21-1 0,21 0 16,0-20-16,0 20 0,0-21 15,0 0-15,0 0 0,21-21 0,0 22 16,0-22-16,1 0 16,-1 0-16,0 0 0,0 0 0,0-22 15,0 22-15,1-21 0,-1 0 16,0 0-16,0 0 0,0 0 0,0-22 16,1 22-16</inkml:trace>
  <inkml:trace contextRef="#ctx0" brushRef="#br0" timeOffset="36907.37">12594 10456 0,'0'0'0,"0"22"31,0-1-31,0 0 0,-21 0 16,21 0-16,-21 0 0,21 22 16,-21-22-16,21 0 0,0 21 0,0-20 15,0 20-15,0-21 0,0 0 0,0 0 16,0 1-16,0-1 0,0 0 0,0 0 15,21 0-15,0-21 0,0 0 16,0 0-16,0 0 0,1 0 16,-1 0-16,0 0 0,21 0 0,-21-21 15,1 0-15,-1 0 0,0 21 16,21-21-16</inkml:trace>
  <inkml:trace contextRef="#ctx0" brushRef="#br0" timeOffset="37743.9">13166 10499 0,'0'-21'0,"0"42"0,-22-42 32,1 42-17,0 0-15,21 0 0,-21 0 16,0 22-16,0-22 0,21 0 0,-22 21 16,22-21-16,-21 1 0,0-1 0,21 0 15,0 21-15,0-21 0,0 1 16,0-1-16,0 0 15,21-21-15,0 0 0,1 0 16,-1 0-16,0 0 0,0 0 0,0 0 16,0 0-16,1-21 0,-22 0 15,21 21-15,-21-22 0,21 1 16,-21 0-16,0 0 0,0 0 0,0 0 16,0-22-16,0 22 0,0 0 0,0 0 15,-21 0-15,0-1 0,-1 1 16,1 0-16,0 21 0,0 0 0,21-21 15,-21 21-15,0 0 0,21-21 32,21 21-32,0 0 15,0 0-15,0 0 0,0-21 0,22 21 16,-22-22-16,21 22 0,-21 0 0,22 0 16,-22 0-16,0 0 15,0 0-15,22 0 0,-22 0 0,0 0 16,0 0-16,0 22 0,-21-1 15,0 0-15,0 0 0,0 0 16,21 0-16,-21 1 0,0-1 16,0 0-16,22 0 0,-22 0 0,0 22 15,0-22-15,0 0 0,0 0 0,0 0 16,0 0-16,0 1 0,0-1 16,0 0-1,0-42 16,0 0-15,0-1-16,0 1 16,0 0-16,0-21 0,0 21 0,21-1 15,0-20-15,0 21 0,0-21 0,0 20 16,22-20-16,-22 21 0,21-21 0,1 20 16,-1 1-16,0 0 0,1 0 15,-1 21-15,0 0 0,1 0 0,-1 0 16,-21 0-16,21 0 0,-20 21 0,-1 0 15,0 0-15,0 22 0,-21-22 16,0 0-16,0 21 0,0-20 0,0 20 16,0-21-16,-21 0 0,0 22 0,0-22 15,-1 0-15,1 0 0,0 0 16,0 0-16,21 1 0,-21-22 16,21 21-16,-21-21 0,21 21 15,0-42 16,21 0-31,0 21 16,0-22-16,0 1 0,0 0 0</inkml:trace>
  <inkml:trace contextRef="#ctx0" brushRef="#br0" timeOffset="38195.64">14795 10308 0,'0'0'0,"0"-63"31,-21 63-31,0 0 0,0 0 16,0 0-16,0 0 0,-1 0 15,1 0-15,0 0 0,0 21 0,0-21 16,0 21-16,-1 0 0,1 0 0,0-21 16,0 22-16,21-1 0,-21 0 15,21 0-15,0 0 0,0 0 0,0 1 16,21-22-16,0 21 0,21 0 0,-20-21 15,20 21-15,0-21 0,-21 21 16,22-21-16,-1 21 0,0-21 16,1 22-16,-1-22 0,-21 21 0,0-21 15,22 21-15,-22-21 0,-21 21 0,21 0 16,-21 0 0,0 1-16,-21-1 15,0-21-15,0 0 0,-1 21 0,1-21 16,0 21-16,0-21 0,-21 0 15,20 21-15,-20-21 0,21 0 0,-21 0 16,20 0-16,-20 0 0,21 21 0,-21-21 16,20 0-16,1 0 0,-21 0 15,21 0-15,0 0 0,-1 0 16,1 0-16,0 0 0,0-21 0,0 21 16,0-21-16,-1 0 0,1 0 15,0 0-15,0 21 0</inkml:trace>
  <inkml:trace contextRef="#ctx0" brushRef="#br0" timeOffset="38484.48">13822 9927 0,'0'0'0,"-21"-21"0,21 0 16,0 0-1,0 0 1,-22 21 15,22 21-15,-21-21-16,0 21 15,0-21 1,0 0-16</inkml:trace>
  <inkml:trace contextRef="#ctx0" brushRef="#br0" timeOffset="38763.19">12277 10139 0,'0'0'0,"-22"21"15,44-21 1,-1 0-16,0 0 16,0 0-16,21 0 0,-20 0 15,20 0-15,-21 0 0,21-21 0,1 21 16,-1 0-16,0 0 0,-20 0 0,20 0 15,-21 0-15,0 0 0,0 0 16,-21-21-16,0 0 16,0-1-16,0 1 15</inkml:trace>
  <inkml:trace contextRef="#ctx0" brushRef="#br0" timeOffset="39323.92">11303 7832 0,'21'-21'0,"-42"42"0,42-64 0,-21 22 0,-21 42 31,21 1-15,-21 20-16,0-21 0,-1 43 0,22-22 15,-21 21-15,0 1 16,0-1-16,0 1 0,0 21 0,-1-22 16,1 22-16,0-22 0,0 22 0,0-22 15,0 22-15,-1-21 0,1 20 16,0-20-16,0-1 0,21 1 0,0-22 15,-21 0-15,21 1 0,0-1 0,0-21 16,0 22-16,0-22 0,0 0 16,0 0-16,21-21 31,-21-21-31,21 0 0,-21 0 16,21-1-16,0-20 0,-21 0 15,22-1-15,-1 1 0,0 0 16</inkml:trace>
  <inkml:trace contextRef="#ctx0" brushRef="#br0" timeOffset="39675.33">11430 7705 0,'0'0'0,"0"-21"0,-21 42 31,21 21-16,0-21-15,-21 22 0,21 20 0,-22 1 16,22-1-16,-21 1 0,21-1 0,0 22 16,-21-22-16,0 1 0,0 20 15,21-20-15,-21-1 0,-1 22 0,1-21 16,21 20-16,-21-20 0,0-1 0,21-20 16,0 20-16,-21 1 0,21-22 15,-21 0-15,21 1 0,0-22 0,0 21 16,0-21-16,0 0 0,0 1 0,0-1 15,0 0-15,0 0 0,0-42 47,0 0-47,-22 21 16,1-21-16,0-1 0,21 1 16,-21 0-16,-21 0 0</inkml:trace>
  <inkml:trace contextRef="#ctx0" brushRef="#br0" timeOffset="39987.15">10414 8742 0,'0'0'0,"-21"0"0,21 21 32,21 0-17,0 0-15,0 1 16,0 20-16,22-21 0,-22 0 0,21 22 15,-21-1-15,22-21 0,-22 21 0,21 1 16,1-1-16,-22-21 0,21 22 16,-21-22-16,0 21 0,22-21 0,-22 0 15,-21 1-15,21-1 0,0 0 0,-21 0 16,0 0-16,0 0 16,21-21-16,1-21 31,-22 0-16,21 0-15,0 0 16,-21 0-16,21-22 0</inkml:trace>
  <inkml:trace contextRef="#ctx0" brushRef="#br0" timeOffset="40219.83">11663 8742 0,'21'0'0,"-42"0"0,63 0 0,-21 0 0,-21 21 31,-21 0-31,0 0 0,0 1 0,-22 20 16,22-21-16,-21 21 0,21 1 0,-22-1 16,1 0-16,0 1 0,-1-1 0,1 0 15,21-20-15,-21 20 16,-1-21-16,22 21 0,-21-20 0,21-1 16,-1 0-16,22 0 0,-21 0 0,21 0 15,-21-21-15,0 22 16,0-22-16,0 0 15</inkml:trace>
  <inkml:trace contextRef="#ctx0" brushRef="#br0" timeOffset="48835.57">9144 11621 0,'-21'0'47,"0"0"-31,-1 0-16,1 0 15,0 0-15,0 0 0,0 0 16,0 0-16,-1 0 0,-20 0 0,21 0 16,-21 0-16,-1 0 0,1 0 15,0 0-15,-1 0 0,1 0 0,0 0 16,-1 0-16,-20 0 0,20 0 0,1 0 15,0 0-15,21 0 0,-22 0 16,22 0-16,0 0 0,0 0 0,42 21 47,0-21-47,0 0 0,0 0 16,1 0-16,-1 21 0,0-21 15,21 0-15,-21 0 0,22 0 16,-1 0-16,0 0 0,1 0 0,20 0 15,-20 0-15,20 0 0,1 0 16,-1 0-16,1 0 0,20 0 0,-20 0 16,-1 0-16,1 0 0,-1 0 0,22 0 15,-22 0-15,22 0 0,0 0 16,-1 0-16,22 0 0,-21 0 0,21 0 16,0 0-16,-1 0 0,1 0 0,0 0 15,0-21-15,21 21 0,0 0 16,0 0-16,0 0 0,0 0 0,-21 0 15,21 0-15,21-21 0,-21 21 16,21 0-16,-21 0 0,21 0 16,-21 0-16,21 0 0,-21 0 0,0 0 15,0 0-15,22 0 0,-22 0 0,-22 0 16,22 0-16,-21 0 0,0 0 16,-21 0-16,-1 0 0,-20 0 0,21 0 15,-22 0-15,22 0 0,-22 0 16,1 0-16,-1 0 0,-20 0 0,20 0 15,1 0-15,-22 0 0,0 0 0,1 0 16,-1 0-16,0 0 16,1 0-16,-22 0 0,21 0 0,-21 0 15,0 0-15,1-22 0,-1 22 0,0 0 16,0 0 0,0 0-16,0 0 93,1 0-77,-22-21 31</inkml:trace>
  <inkml:trace contextRef="#ctx0" brushRef="#br0" timeOffset="49871.55">6794 12869 0,'0'0'0,"-21"-21"15,21 0-15,0 0 16,-21 0 0,21 0-16,0-1 0,0 1 0,0 0 15,0 0 1,-21 21 31,21 21-47,0 0 0,0 0 15,0 1-15,0 20 0,0-21 16,-21 21-16,21 1 0,0-1 0,0 0 16,0 1-16,-21-1 0,-1 0 0,22 1 15,-21-1-15,21 0 0,0 1 16,0-22-16,0 21 0,0-21 16,0 1-16,0-1 0,0 0 15,0 0 1,21-42 15,1 0-31,-1 21 0,0-21 16</inkml:trace>
  <inkml:trace contextRef="#ctx0" brushRef="#br0" timeOffset="50207.39">7281 13123 0,'0'22'16,"0"-1"-1,0 0 1,21-21-16,1 0 16,-1 0-16,0 0 15,0 0-15,0 0 16,0-21-16,-21 0 0,0-1 15,0 1 1,0 0-16,-21 21 16,0 0-1,0 0-15,0 0 16,0 21-16,-1 0 16,22 1-16,0-1 15,22-21 1,-1 0-16</inkml:trace>
  <inkml:trace contextRef="#ctx0" brushRef="#br0" timeOffset="50740.12">8763 12721 0,'0'0'16,"21"0"-16,0-21 0,0 0 0,-21 0 16,22 0-16,-22-1 15,0 1-15,0 0 16,-22 21 0,1 0-16,0 0 0,0 0 0,0 0 15,0 21-15,-1-21 0,1 21 0,0 1 16,-21 20-16,21-21 0,-1 21 15,1-20-15,0 20 0,0 0 0,0 1 16,0-1-16,21 0 0,0 1 0,0-1 16,0-21-16,0 21 15,0-20-15,0 20 0,0-21 0,0 0 16,21 0-16,21 1 0,-21-22 0,0 21 16,22-21-16,-22 21 0,21-21 15,1 0-15,-1 0 0,0 0 0,1 0 16,-1 0-16,0-21 0,-21 0 15,22-1-15,-1 1 0,0 0 0,1 0 16,-22 0-16,21-22 0</inkml:trace>
  <inkml:trace contextRef="#ctx0" brushRef="#br0" timeOffset="51284.12">9377 12488 0,'0'0'16,"0"-21"-16,0 0 0,0 0 0,0 42 31,0 0-15,0 0-16,0 22 0,0-22 0,0 21 15,0 1-15,0-1 0,0 0 16,0 1-16,0-1 0,0 21 0,0-20 16,0-1-16,0 0 0,0 1 0,0-1 15,0-21-15,0 22 16,0-22-16,0 21 0,0-21 0,-21-21 15,21 21-15,0 1 0,-22-22 32,22-22-17,0 1-15,0 0 0,0 0 16,0 0-16,0-22 0,0 22 16,0-21-16,22 21 0,-1-22 0,-21 1 15,21 0-15,0 21 0,0-22 0,22 1 16,-22 21-16,21 0 0,-21-1 15,22 1-15,-1 21 0,-21 0 0,21 0 16,1 0-16,-22 21 0,0 1 16,0 20-16,0-21 0,1 0 15,-1 22-15,-21-1 0,0-21 0,0 21 16,0-20-16,0 20 0,0-21 16,0 21-16,0-20 0,-21-1 0,-1 0 15,1 0-15,21 0 0,0 0 0,-21-21 16,21 22-16,-21-22 0,21 21 15,-21-21 1,21-21 0,0-1-1,0 1-15,0 0 16,21 0-16</inkml:trace>
  <inkml:trace contextRef="#ctx0" brushRef="#br0" timeOffset="51866.79">10520 13018 0,'0'0'0,"0"-64"31,0 43-31,0 0 0,0 0 0,0-1 0,0 1 16,0 0-16,-21 0 15,-1 0-15,1 0 0,0-1 0,21 1 16,-21 21-16,0 0 0,0-21 0,-1 21 16,1 0-16,0 0 0,0 0 15,0 21-15,0 0 0,-1 1 0,1-1 16,0 0-16,0 21 0,0-21 0,0 22 16,-1-22-16,22 21 0,0 1 15,-21-22-15,21 21 0,0-21 0,0 0 16,0 1-16,0-1 0,0 0 0,0 0 15,21 0-15,1-21 0,-1 0 16,0 0-16,0 0 0,0 0 0,22 0 16,-22 0-16,0 0 0,0-21 15,21 0-15,-20 0 0,-1 21 16,0-21-16,0-1 0,-21-20 0,21 21 16,-21 0-16,21-22 0,-21 22 15,0 0-15,0-21 0,0 21 0,0-1 16,0 1-16,0 42 31,0 1-31,0 20 16,0-21-16,0 0 0,0 0 0,0 22 15,0-22-15,0 0 0,0 0 16,0 0-16,0 1 0,0-1 0,0 0 16,22 0-16,-1-21 0,-21 21 0,21-21 15,0 0-15,0 0 16,0 0-16,1 0 0,-1 0 15,0 0-15,0 0 0,0-21 16,0 21-16,-21-21 0</inkml:trace>
  <inkml:trace contextRef="#ctx0" brushRef="#br0" timeOffset="52288.55">10795 12869 0,'0'0'0,"0"-21"15,0 0-15,0 0 0,21 0 16,0 0 0,0 21-16,1 0 0,-1 0 0,0 0 15,21 0-15,-21 0 0,1 0 0,20 0 16,-21 21-16,0 0 0,0 0 16,1 21-16,-1-20 0,0-1 0,0 21 15,-21-21-15,0 22 0,0-22 0,21 0 16,-21 0-16,0 21 0,0-20 15,0-1-15,0 0 0,-21-21 0,21 21 16,0 0-16,-21-21 0,0 21 16,21-42 15,0 0-31,0 0 16,0 0-16,0-22 15,0 22-15,21 0 0,-21-21 0,21 21 16,0-22-16,-21 22 0,21-21 0,1 21 15,-1-22-15,0 22 0,-21 0 16,21 0-16,0 0 0,-21-1 16,21 22-16,1 0 0,-1 0 15,0-21-15,0 21 16,0 0-16</inkml:trace>
  <inkml:trace contextRef="#ctx0" brushRef="#br0" timeOffset="52875.21">11959 13039 0,'0'0'16,"42"-43"-1,-20 43-15,-1-21 0,-21 0 0,0 0 16,0 0-16,0 0 15,0-1-15,0-20 0,0 21 16,0 0-16,-21 0 0,-1-1 0,1 1 16,0 21-16,0-21 0,0 21 0,-22 0 15,22 0-15,0 0 0,0 0 16,-21 0-16,20 21 0,1 0 0,0 1 16,-21-1-16,21 0 0,-1 21 0,1-21 15,0 22-15,0-1 0,21 0 16,0-20-16,-21 20 0,21 0 0,0-21 15,0 22-15,0-22 0,0 0 0,0 0 16,21 0-16,-21 1 0,21-22 16,0 0-16,0 21 0,1-21 15,20 0-15,-21 0 0,0 0 0,0 0 16,22-21-16,-22 21 0,21-22 16,-21 22-16,1-21 0,20 0 0,-21 0 15,0 0-15,0 0 0,1-22 0,-1 22 16,0-21-16,0 21 0,0-22 15,-21 22-15,0 0 0,0 0 0,0 0 16,21-1-16,-42 44 31,21-1-31,0 0 0,-21-21 0,0 42 16,21-21-16,-21 1 0,21-1 0,0 0 16,0 0-16,0 0 15,0 0-15,0 1 0,0-1 16,0 0-16,21-21 0,0 21 0,0-21 15,0 0-15,1 0 16,-1 0-16,0 0 0,0 0 0,0 0 16,0 0-16</inkml:trace>
  <inkml:trace contextRef="#ctx0" brushRef="#br0" timeOffset="54732.27">12700 12764 0,'0'-22'0,"0"44"0,0-65 0,0 22 16,0 0-16,0 0 0,-21 21 16,0 0-16,-1 0 15,1 0-15,0 21 0,0 0 16,0 0-16,21 0 0,-21 1 0,-1 20 16,22-21-16,0 21 0,-21 1 15,0-22-15,21 21 0,0-21 0,0 22 16,0-22-16,0 0 0,0 0 0,0 22 15,0-22-15,21 0 16,0 0-16,1-21 0,-1 21 16,0-21-16,0 0 0,0 0 0,22 0 15,-22 0-15,0 0 16,0 0-16,21-21 0,-20 21 0,20-21 16,-21 0-16,0 0 0,22-1 0,-22-20 15,0 0-15,0 21 0,0-22 16,0-20-16,1 20 0,-1 1 0,0-21 15,0 20-15,0 1 0,0 0 0,-21-1 16,0 1-16,0 21 0,0-22 16,0 22-16,0 0 0,0 0 0,-21 42 47,21 0-47,-21 22 0,0-22 0,21 21 15,0 0-15,0 1 16,0-1-16,-21 0 0,21 1 0,0-1 15,0 0-15,0 1 0,0-1 0,0 0 16,0-20-16,0 20 0,21-21 16,-21 0-16,21 22 0,0-22 0,0 0 15,22-21-15,-22 21 0,21 0 0,-21-21 16,22 0-16,-1 0 0,-21 0 16,22 0-16,-1 0 0,-21 0 0,21-21 15,1 0-15,-22 21 0,0-21 16,21 0-16,-20-1 0,-1-20 15,0 21-15,0-21 0,-21 20 0,0-20 0,0 21 16,0 0-16,0-22 0,0 22 16,0 0-16,0 0 15,-21 21 1,0 0-16,0 21 16,21 0-16,-22 0 0,1 1 0,21-1 15,0 21-15,-21-21 0,21 0 0,0 1 16,0-1-16,0 21 0,0-21 15,0 0-15,0 1 0,0-1 0,21-21 16,-21 21-16,21 0 0,1-21 16,-1 0-16,0 21 0,21-21 15,-21 0-15,1 0 0,20 0 0,-21 0 16,21 0-16,1 0 0,-22-21 0,0 0 16,21 21-16,-20-21 0,-1 0 15,0-1-15,0 1 0,0-21 0,0 21 16,1 0-16,-1-1 0,-21 1 0,0 0 15,21 0-15,-21 0 0,21 21 16,-21-21-16,0 42 31,0 0-31,0 0 0,0 0 0,0 0 16,0 1-16,0-1 0,0 0 16,0 0-16,0 0 0,0 0 15,0 1-15,0-1 0,21 0 16,0-21-16,1 0 15,-1 0-15,0 0 0,0 0 16,0 0-16,0 0 0,1 0 16,-1 0-16,0-21 0,0 0 0,0 21 15,0-22-15,1 1 0,-1 0 16,-21-21-16,21 21 0,0-1 16,-21 1-16,21 0 0,-21 0 0,0 0 15,21 21-15,-21-21 16,0 42 15,0 0-31,0 0 16,0 0-16,0 22 0,0-22 15,0 0-15,0 0 0,0 0 16,0 0-16,0 1 0,0-1 16,22 0-16,-1-21 15,0 0-15,0 0 0,0 0 16,0 0-16,22 0 0,-22 0 15,0 0-15,0 0 0,0 0 0,1-21 16,20 0-16,-21-1 0,0 1 0,0 0 16,1 0-16,-22 0 15,21-22-15,0 22 0,-21 0 0,0-21 16,0 21-16,0-1 0,21 1 0,-21 0 16,0 0-16,0 0 0,-21 42 31,0 0-31,21 0 15,-21 0-15,-1 1 0,22-1 16,0 0-16,-21 0 0,21 0 0,-21 0 16,21 1-16,0-1 0,0 0 0,0 0 15,0 0-15,0 0 0,0 1 16,0-1-16,0 0 0,21-21 16,-21 21-16,21-21 15,1 0-15,-1 0 0,21 0 16,-21 0-16,0 0 0,22 0 0,-22 0 15,21 0-15,1 0 0,-22-21 0,21 0 16,0 21-16,-20-21 0,20-1 16,-21 1-16,21 0 0,-20-21 0,-1 21 15,21-22-15,-21 22 0,0-21 0,-21 21 16,22-22-16,-1 22 0,-21 0 16,0-21-16,0 20 0,0 1 0,0 0 15,0 0-15,-21 21 31,-1 21-31,1-21 0,0 21 16,21 0-16,-21 22 0,0-22 0,0 0 16,-1 21-16,1-20 0,0-1 15,21 0-15,0 0 0,0 0 0,0 0 16,0 1-16,0-1 0,0 0 16,21-21-16,0 21 0,1-21 0,-1 21 15,21-21-15,-21 0 0,0 21 0,1-21 16,-1 22-16,0-22 0,0 0 15,-21 21-15,0 0 16,0 0-16,-21-21 16,0 21-1,0-21-15,-1 0 0,1 0 0,0 21 16,0-21-16,0 0 0,0 0 0,-1 0 16,1 0-16,0 0 15,0 0 1,21-21-16,0 0 15,0 0-15,0 0 16</inkml:trace>
  <inkml:trace contextRef="#ctx0" brushRef="#br0" timeOffset="55000.04">15007 12340 0,'0'0'0,"-21"0"0,0 0 0,0 0 16,-1 0-16,1 0 94</inkml:trace>
  <inkml:trace contextRef="#ctx0" brushRef="#br0" timeOffset="55295.55">13250 12615 0,'0'0'0,"-21"0"0,0 0 16,0 0-16,42 0 31,0 0-31,0-21 0,22 0 16,-22 21-16,21 0 0,-21 0 0,22-21 15,-22 21-15,21 0 0,-21 0 0,0 0 16,1 0-16,-1 0 0,0 0 16,0 0-1,-42 0 17</inkml:trace>
  <inkml:trace contextRef="#ctx0" brushRef="#br0" timeOffset="71835.81">6625 14203 0,'0'21'0,"0"0"15,21-21 16,0 0 1</inkml:trace>
  <inkml:trace contextRef="#ctx0" brushRef="#br0" timeOffset="72679.33">6731 14288 0,'0'0'0,"-21"0"0,21-22 15,-21 22 48,21-21-32,-22 21-31,1-21 16,21 0-16,0 0 15,-21 21-15,21-21 16,0-1-16,0 1 16,0 0-16,0 0 0,0 0 15,0 0-15,0-1 0,0 1 16,21 0-16,-21 0 0,21 21 15,1 0-15,-1 0 0,0 0 16,0 0-16,0 0 0,22 0 16,-22 21-16,0-21 0,21 21 0,-21 0 15,1-21-15,-1 22 0,0-1 16,0 0-16,0 0 0,-21 0 16,21 0-16,-21 22 0,0-22 0,0 0 15,0 21-15,0-20 0,0 20 16,-21 0-16,0-21 0,0 22 0,0-1 15,0-21-15,-22 22 0,22-1 0,0 0 16,-21-21-16,20 22 0,-20-22 16,21 21-16,0-21 0,-22 1 0,22-1 15,0 0-15,0 0 0,0-21 0,0 0 16,-1 0-16,1 0 0,0 0 16,0 0-16,0 0 0,0-21 15,-1 0-15,22-22 0,-21 22 16,21 0-16,0-21 0,0 21 15,0-22-15,0 22 0,0 0 0,21 0 16,1 0-16,-1-1 0,0 22 16,0 0-16,-21-21 0,21 21 0,0 0 15,1 0-15,-1 0 0,0 21 0,0-21 16,0 22-16,22-1 0,-43 0 16,21 0-16,0 0 0,0 0 0,0 1 15,0-1-15,1 0 0,-1 0 16,0 0-16,0-21 15,0 21-15,0-21 0,1 0 16,-1 0 0,0 0-1,-21-21-15,21 21 16,-21-21-16,21 21 0,-21-21 16,0 0-16,21 21 0,-21-21 0</inkml:trace>
  <inkml:trace contextRef="#ctx0" brushRef="#br0" timeOffset="73004.14">7387 14478 0,'0'0'0,"0"21"15,0 0 1,21-21-1,0 0 1,-21-21-16,22 21 16,-22-21-16,0 0 15,0 0-15,0 0 16,-22 42 31,1 0-47,21 0 15</inkml:trace>
  <inkml:trace contextRef="#ctx0" brushRef="#br0" timeOffset="74475.36">8890 13991 0,'0'-42'16,"-21"42"-16,21-21 15,-21 21-15,-1 0 31,1 21-15,21 0-16,0 0 0,0 0 16,0 1-16,0-1 0,0 0 0,0 21 15,0-21-15,0 1 0,0-1 16,0 0-16,-21 21 0,21-21 0,0 1 16,0-1-16,0 0 0,-21 0 15,21 0-15,0 0 16,-21-21 15,21-21-31,0 0 0,0 0 16,-21 0-16,21 0 0,0-1 15,0 1-15,0-21 0,0 21 0,0 0 16,0-22-16,0 22 0,0 0 16,0-21-16,0 20 0,0-20 0,21 21 15,0 0-15,0 0 0,0-1 0,0 22 16,1-21-16,-1 21 0,0 0 15,0 0-15,0 0 0,0 0 0,1 21 16,20 1-16,-21-1 16,0 0-16,22 21 0,-22-21 0,0 1 15,21 20-15,-21-21 0,-21 21 0,22-20 0,-22 20 16,0-21-16,0 21 16,0-20-16,0-1 0,0 0 0,0 0 15,0 0-15,0-42 31,0 0-31,0 0 16,0 0-16,0-1 0,0 1 16,0-21-16,21 21 0,-21-22 0,21 22 15,0-21-15,-21 0 0,42-1 16,-20 22-16,-1 0 0,21-21 16,-21 20-16,22 22 0,-1 0 0,0 0 15,-21 0-15,22 0 0,-22 0 16,21 22-16,-21-1 0,1 0 0,-22 21 15,0-21-15,0 1 0,0 20 16,0-21-16,0 0 0,0 22 0,0-22 16,-22 0-16,1 21 0,21-21 0,-21 1 15,21-1-15,0 0 0,-21 0 16,21 0-16,-21-21 0,21-21 47,0 0-47,0 0 0,0 0 15,0-1-15,0 1 0</inkml:trace>
  <inkml:trace contextRef="#ctx0" brushRef="#br0" timeOffset="74903.11">9948 14182 0,'0'0'0,"21"21"31,1-21-31,-1 0 0,0 0 16,0 0-16,0-21 15,0 21-15,1-21 0,-1 21 16,0-22-16,0 1 0,0 21 0,0-21 16,-21 0-16,0 0 0,22 0 15,-22-1-15,0 1 0,0 0 16,0 0-16,-22 0 15,1 21-15,0 0 0,0 0 16,0 0-16,0 0 0,-1 21 0,1 0 16,-21 0-16,21 0 0,-22 1 15,22-1-15,-21 0 0,21 0 16,0 21-16,-1-20 0,22 20 0,0-21 0,0 21 16,0-20-16,0-1 15,0 21-15,0-21 0,22 0 0,-1 1 16,0-1-16,0-21 0,0 21 15,0-21-15,22 0 0,-22 0 0,0 0 16,0 0-16,22 0 0,-22 0 0,0 0 16,0 0-16,21-21 0,-20 21 15,-1-21-15,21-1 0,-21 22 0,0-21 16</inkml:trace>
  <inkml:trace contextRef="#ctx0" brushRef="#br0" timeOffset="75219.92">10816 13610 0,'0'0'16,"-21"0"-16,0 0 16,21 21-1,-21 1-15,21-1 0,-22 0 0,22 21 16,-21-21-16,21 22 0,0-1 15,-21 0-15,21 1 0,-21-22 0,21 21 16,0 1-16,0-1 0,-21-21 0,21 21 16,0 1-16,-21-22 0,21 0 15,0 21-15,0-20 0,0-1 16,0 0-16,0 0 0,0 0 16,21-21-1,0 0-15,0 0 0,0 0 16,0-21-16,1 0 0,-1 0 15,0 0-15</inkml:trace>
  <inkml:trace contextRef="#ctx0" brushRef="#br0" timeOffset="75735.71">11218 13695 0,'0'0'0,"0"-42"0,21-43 31,-21 106 0,0 0-31,-21 0 0,21 22 0,0-22 16,0 21-16,-21 1 0,21-1 0,-21 0 16,21 1-16,0-1 0,0 0 15,-21-21-15,21 22 0,-21-1 0,21-21 16,0 22-16,0-22 0,-22 0 16,22 0-16,0 0 0,-21 0 0,21 1 15,0-44 32,0 1-47,0 0 0,0 0 0,0 0 16,0 0-16,0-1 0,21-20 15,1 21-15,-1-21 0,0-1 0,0 22 16,0-21-16,0 21 0,22-1 16,-22-20-16,21 42 0,-21-21 0,22 21 15,-22 0-15,0 0 0,0 0 0,22 0 16,-22 21-16,0 0 0,0 0 15,0 22-15,-21-22 0,0 0 16,0 0-16,0 0 0,0 1 16,0 20-16,0-21 0,0 0 0,0 0 15,0 1-15,0-1 0,0 0 16,0 0-16,0 0 0,-21-21 16,21 21-16,-21-21 0,0 0 46,21-21-46,0 0 0,-21 21 0,21-21 16,0 0-16</inkml:trace>
  <inkml:trace contextRef="#ctx0" brushRef="#br0" timeOffset="75983.56">10562 13970 0,'0'0'0,"-21"0"16,-21 0 0,63 0-1,0 0-15,0 0 16,21 0-16,-20 0 0,20 0 0,-21 0 16,21 0-16,1 0 0,-22 0 15,21 0-15,-21 0 0,22 0 16,-22 0-16,21 0 0,-21 0 15,1-21-15,-1 21 0,0 0 0,0-21 16,21 21-16</inkml:trace>
  <inkml:trace contextRef="#ctx0" brushRef="#br0" timeOffset="76532.25">11874 13991 0,'-21'0'16,"0"0"0,21-21-16,-21 21 15,0 0-15,0 0 16,21 21-16,-22 0 15,22 1-15,-21-1 0,21 0 16,-21 0-16,21 21 0,0-20 0,0 20 16,0-21-16,0 21 0,0 1 0,0-22 15,0 0-15,0 21 0,0-20 16,0-1-16,21 0 16,0-21-16,1 0 0,-1 0 15,0 0-15,21 0 0,-21-21 16,1 21-16,-1-21 0,21-1 0,-21 1 15,0 0-15,1 0 0,20-21 16,-21 20-16,0 1 0,0-21 0,1 21 16,-22-22-16,0 1 0,21 21 0,-21-21 15,0 20-15,0 1 0,0 0 16,-21 0-16,-1 0 0,1 21 0,-21 0 16,21 0-16,-22 0 0,22 0 15,-21 0-15,0 0 0,20 0 0,-20 21 16,21-21-16,0 21 0,0-21 15,-1 21-15,22 0 16,-21-21-16,21 22 16,21-22-1,1 0-15,-1 0 16,0 0-16</inkml:trace>
  <inkml:trace contextRef="#ctx0" brushRef="#br0" timeOffset="77163.88">12552 14055 0,'84'-43'16,"-62"22"-16,-22 0 15,0 0 1,0 0-16,0 0 0,0-1 15,-22 22 1,1-21-16,0 21 0,0 0 0,0 0 16,0 0-16,-1 0 0,1 21 0,0 1 15,0-1-15,0 0 0,-22 0 16,22 0-16,0 22 0,0-22 0,0 21 16,0-21-16,-1 22 0,22-22 15,0 21-15,0-21 0,0 0 16,0 1-16,0 20 0,22-21 15,-1 0-15,0-21 0,0 0 16,0 0-16,0 0 0,1 0 0,-1 0 16,0 0-16,21 0 0,-21-21 0,1 0 15,20 0-15,-21-22 0,0 22 16,0 0-16,1-21 0,-1 21 0,0-22 16,0 1-16,0-22 0,0 22 15,-21 0-15,0-22 0,0 1 16,0-1-16,22 22 0,-22-22 0,0 22 0,0 0 15,0-1-15,0 22 16,0 0-16,0 0 0,-22 21 16,22 21-16,0 0 15,0 0-15,-21 22 0,21-1 16,-21 0-16,21 22 0,0-22 0,0 1 16,0-1-16,0 0 0,0 1 15,0-1-15,0 0 0,21 1 0,-21-22 16,21 21-16,-21-21 0,0 0 0,22 1 15,-1-1-15,-21 0 16,21-21-16,0 0 0,0 21 0,0-21 16,1 0-16,-1 0 15,0 0-15,0 0 16,0-21-16,0 0 0,1 21 0</inkml:trace>
  <inkml:trace contextRef="#ctx0" brushRef="#br0" timeOffset="77683.59">13695 13758 0,'0'0'0,"21"0"0,-21-63 31,-21 63-15,0 0-16,-1 0 0,1 0 15,-21 0-15,21 21 0,0 0 16,-1 0-16,-20 1 0,21 20 15,-21-21-15,20 0 0,1 22 0,-21-22 16,42 0-16,-21 0 0,21 0 16,0 0-16,0 1 0,0-1 15,0 0-15,21-21 0,0 0 16,21 0-16,1 21 0,-22-21 0,21 0 16,1 0-16,-1 0 0,0 0 0,1 0 15,-22 0-15,21 0 0,-21 0 16,0 0-16,1 0 15,-22 21 17,0 0-32,-22-21 15,1 0-15,21 22 0,-21-22 16,0 21-16,0-21 0,-22 21 0,22-21 16,0 21-16,0-21 0,0 21 0,0-21 15,-22 21-15,22-21 0,0 22 16,0-22-16,0 0 0,-1 21 0,1-21 15,0 0-15,0 21 0,0-21 16,0 0-16,-1 0 0,1 0 16,0 0-16,0 0 15,0 0-15,0 0 0,-1 0 16,1 0-16,0 0 0,0 0 16,0 0-16,0 0 0</inkml:trace>
  <inkml:trace contextRef="#ctx0" brushRef="#br0" timeOffset="78764.2">6477 15240 0,'-21'0'46,"21"21"-46,-21-21 16,21-21 15,21 21-31,0-21 16,0 21-16,0 0 16,0-21-16,1 21 0,20 0 0,-21 0 15,0 0-15,22 0 0,-22 21 0,0-21 16,0 21-16,0 0 0,0 0 15,-21 1-15,0-1 0,0 0 0,0 21 16,0-21-16,0 1 0,-21-1 16,0 0-16,0 0 0,-21 0 0,20 0 15,1 1-15,0-22 0,-21 21 16,21-21-16,-1 0 0,1 0 0,0 0 16,0 0-16,0 0 15,21-21 1,0-1-16,0 1 15,21 0-15,0 21 16,0-21-16,0 21 0,1 0 0,20-21 16,-21 21-16,21 0 0,1 0 0,-22 0 15,21 0-15,1 0 0,-1 21 16,-21 0-16,21 0 0,-20 0 0,-1 1 16,0-1-16,0 0 0,-21 0 15,0 0-15,0 0 0,0 1 0,0-1 16,0 0-16,-21 0 0,0 0 0,-22 0 15,22 1-15,-21-1 0,0 0 16,20 0-16,-20 0 0,0-21 0,-1 0 16,1 21-16,0-21 15,-1 0-15,1 0 0,0 0 0,-1 0 16,22-21-16,-21 0 0,21 21 0,-22-21 16,22 0-16,0 0 0,0-1 15,0 22-15,0-21 0,21 0 0,0 0 16,0 0-1,21 21 1,0 0-16,0 0 16,0-21-16,0 21 0,1 0 15</inkml:trace>
  <inkml:trace contextRef="#ctx0" brushRef="#br0" timeOffset="78988.07">7451 15579 0,'21'0'93,"0"0"-77</inkml:trace>
  <inkml:trace contextRef="#ctx0" brushRef="#br0" timeOffset="79523.78">9059 15325 0,'0'-21'0,"0"42"0,0-85 16,0 43-16,0-21 0,0 21 0,0-1 16,-21 1-16,21 0 0,-21 0 0,0 21 31,21 21-16,0 0-15,0 0 0,0 22 0,0-1 16,0 0-16,0 22 0,0-22 16,0 22-16,21-1 0,-21-20 0,0 20 15,0 1-15,0-1 0,0 1 0,0-1 16,0 1-16,-21-1 0,21-21 16,-21 22-16,-1-1 0,1-20 0,0-1 15,0 0-15,21-20 0,0 20 16,-21-21-16,21 0 0,-21 0 15,21-42 1,0 0 0,0 0-16,0-21 0,0-1 15,0 1-15,0 0 0,0-1 0</inkml:trace>
  <inkml:trace contextRef="#ctx0" brushRef="#br0" timeOffset="79879.59">8805 15515 0,'-21'-21'0,"42"42"0,-63-42 0,21 0 0,0 0 16,21 0-16,-22-1 0,1 1 16,21 0-16,-21 0 0,21 0 0,0-22 15,0 22-15,0-21 0,21 0 16,0 20-16,1-20 0,20 21 16,-21 0-16,21 0 0,1-1 0,-1 1 15,0 21-15,1 0 0,-1 0 16,0 21-16,1 1 0,-1-1 0,-21 0 15,22 21-15,-1 1 0,-21-22 0,0 21 16,0 0-16,1 1 0,-22-1 16,0 0-16,0-20 0,0 20 0,-22-21 15,1 0-15,0 22 0,-21-22 16,21 0-16,-1-21 0,-20 21 0,21 0 16,0-21-16,0 0 0,-1 21 0,1-21 15,0 0-15,0 0 16,21-21-1,0 0-15,0 0 16,21 0-16,0 0 16,0 21-16,1-22 0</inkml:trace>
  <inkml:trace contextRef="#ctx0" brushRef="#br0" timeOffset="80332.33">9483 15325 0,'0'0'0,"-22"-64"16,22 43-1,0 0-15,0 0 16,0 0-16,22-1 16,-1 22-16,0 0 0,0 0 15,0 0-15,0 0 0,22 22 16,-22-22-16,0 21 0,0 0 0,22 21 15,-22-21-15,-21 1 0,21 20 16,-21-21-16,21 0 0,-21 22 16,0-22-16,0 0 0,0 0 0,0 0 15,0 0-15,0 1 0,-21-1 16,0 0-16,21-42 47,0 0-47,0-1 0,0 1 15,0-21-15,0 21 0,0 0 16,0-22-16,0 1 0,0 21 0,21-22 16,0 1-16,0 21 0,-21-21 0,21 20 15,-21 1-15,22 21 0,-22-21 16,21 21 0,0 0-16,0 21 15,-21 0-15,21 1 0,0-1 16,-21 0-16,22-21 0</inkml:trace>
  <inkml:trace contextRef="#ctx0" brushRef="#br0" timeOffset="80771.08">10456 15177 0,'0'0'0,"0"-22"0,0 1 0,-21 0 16,0 21-1,0 0-15,0 0 16,-1 0-16,1 0 0,0 21 16,0 0-16,-21 1 0,20 20 15,1 0-15,0-21 0,-21 22 0,21-1 16,-1 0-16,1 1 0,0-22 16,21 21-16,0 1 0,0-22 0,0 21 15,0-21-15,0 0 0,0 1 0,21-1 16,0-21-16,22 21 0,-22-21 15,0 0-15,21 0 0,-20 0 0,20 0 16,0-21-16,-21 21 0,22-21 16,-22-1-16,21 1 0,-21 0 15,1 0-15,-1-21 0,21 20 0,-42-20 16,21 0-16,-21-149 16,0 149-1,0 21-15,-21 0 0,0-1 16,-21 1-16,20 21 0,1 0 0,-21 0 15,0 0-15,20 21 0,-20 1 0,21-22 16,-21 42-16,20-21 0,1 0 16,0 0-16,21 1 0,0-1 0,0 0 15,0 0-15</inkml:trace>
  <inkml:trace contextRef="#ctx0" brushRef="#br0" timeOffset="81702.81">11176 15388 0,'21'-21'15,"-42"42"-15,63-42 0,-21 0 0,1 0 0,-1 21 16,0-21-16,0-1 0,-21 1 16,0 0-16,0 0 0,0 0 15,0 0-15,-21-1 16,0 22-16,0 0 0,-1 0 0,1 0 15,0 0-15,0 0 0,-21 0 0,20 0 16,-20 22-16,21-1 0,0 0 16,-22 0-16,22 0 0,0 0 15,0 22-15,0-22 0,21 0 16,0 0-16,0 22 0,0-22 0,0 0 16,0 0-16,0 0 0,21-21 15,0 0-15,0 0 0,0 0 16,1 0-16,20 0 0,-21 0 0,0 0 15,22-21-15,-22 21 0,21-21 16,-21 0-16,0 0 0,1-1 0,-1 1 16,0 0-16,0 0 0,-21 0 0,0-22 15,0 22-15,0 0 0,21 0 16,-21 0-16,0 42 31,0 0-15,0 0-16,0 22 0,0-22 0,0 21 15,0 0-15,0 1 0,0-1 16,0 0-16,0 1 0,0 20 0,0-20 16,0 20-16,0 1 0,0-1 15,0 1-15,21-1 0,-21 1 0,0-1 16,0 22-16,0-22 0,0 1 0,0-1 16,0 1-16,0-22 0,-21 22 15,21-1-15,-21-21 0,21 22 16,-21-22-16,21 1 0,0-1 0,-21-21 15,21 0-15,-21 0 0,21 1 16,-22-1-16,1-21 16,0 0-16,0-21 0,21-1 15,-21 1-15,0 0 0,21 0 0,-22-21 16,1-1-16,21 1 0,0 0 0,-21-22 16,21 22-16,-21-22 0,21 1 15,0-1-15,0 1 0,0-1 0,0 1 16,0-1-16,21 1 0,0-1 0,0 22 15,1-22-15,-1 43 0,0-21 16,0 0-16,0 20 0,0 1 0,1 0 16,-1 0-16,0 0 0,0 0 15,0-1-15,0 1 16,-21 0-16,22 0 0,-1 21 0,-21-21 16,21 0-16,0-1 0,0 1 15,-21 0-15,21 0 0,1 0 0,-1 0 16</inkml:trace>
  <inkml:trace contextRef="#ctx0" brushRef="#br0" timeOffset="82119.57">11578 15346 0,'-21'-85'31,"21"64"-31,-21 0 0,21 0 16,0 0-16,0-1 15,0 1-15,0 0 0,21 21 16,0 0-16,0-21 0,0 21 15,1 0-15,-1 0 0,0 21 16,0 0-16,0 0 0,0 22 0,1-22 16,-1 21-16,-21-21 0,0 22 15,21-22-15,-21 21 0,0-21 0,21 22 16,-21-22-16,0 0 0,0 0 16,0 0-16,0 1 0,0-1 0,0 0 15,0 0-15,-21-21 16,21-21 15,-21 0-31,21 0 0,0-1 0,0 1 16,0-21-16,0 21 0,0-22 15,0 22-15,0-21 0,21 0 0,0 20 16,-21-20-16,21 21 0,0 0 16,-21 0-16,22-1 0,-1 22 15,0-21-15,0 21 16,0 0-16,0 0 0,1 0 15,-22 21-15,21-21 0,0 22 0,0-22 16,0 21-16,0 0 16</inkml:trace>
  <inkml:trace contextRef="#ctx0" brushRef="#br0" timeOffset="83791.99">12573 15431 0,'0'0'0,"21"0"0,0 0 0,-21-22 16,21 1-16,1 21 0,-22-21 0,0 0 16,21 0-16,-21-22 0,21 22 15,-21-21-15,0 21 0,0-22 0,0 22 16,-21-21-16,0 21 0,21 0 16,-22-1-16,1 1 0,0 21 0,-21 0 15,21 0-15,-1 0 0,1 0 16,-21 21-16,21 1 0,-22-1 15,22 0-15,-21 21 0,21 1 0,-22-22 16,22 21-16,0 0 0,0 1 16,0-1-16,21 0 0,0-20 0,0 20 15,0-21-15,0 0 0,0 22 0,21-43 16,0 21-16,0 0 0,0-21 16,1 0-16,-1 0 0,21 0 0,-21 0 15,0 0-15,1 0 0,-1 0 16,21-21-16,-21 0 0,0-1 15,1 1-15,-1 0 0,0 0 0,0-21 16,0 20-16,0-20 0,-21 0 16,0 21-16,22-22 0,-22 1 0,0 0 15,0 20-15,0 1 0,0 0 0,0 0 16,0 0-16,0 42 16,0 0-16,-22 0 15,22 0-15,0 1 0,0-1 16,0 21-16,0-21 0,0 22 0,0-22 15,0 21-15,0-21 0,0 22 16,0-22-16,0 0 0,22 0 16,-1 0-16,0 0 0,0 1 0,0-22 15,0 0-15,22 21 0,-22-21 0,0 0 16,21 0-16,-20 0 0,20 0 16,-21-21-16,21-1 0,-20 1 0,-1 0 15,0 0-15,0 0 0,0 0 16,0-1-16,1-20 0,-1 21 0,-21-21 15,0 20-15,21-20 0,-21 0 16,0 21-16,0-1 0,0 1 0,0 0 16,0 0-16,-21 21 15,21 21 1,0 0-16,-21 0 0,21 1 16,-22 20-16,22-21 0,0 21 15,0-20-15,0-1 0,0 21 0,0-21 16,0 0-16,0 22 0,0-22 0,0 0 15,0 0-15,0 0 0,0 1 16,0-1 0,0-42 15,0-1-31,0 1 0,0 0 16,22 0-16,-22 0 0,21-22 15,0 22-15,-21-21 0,21 0 0,0 20 16,-21-20-16,21 0 15,1 21-15,-1-1 0,-21 1 0,21 0 16,0 21-16,21 0 16,-20 0-1,-22 21-15,21 0 0,-21 1 16,21 20-16,-21-21 0,0 0 16,0 0-16,21 1 0,-21-1 0,21 0 15,-21 21-15,21-21 0,-21 1 16,0-1-16,0 0 0,0 0 15,22-21 17,-1 0-17,-21-21-15,21 0 0,0 0 16,-21-1-16,21 1 0,0 0 16,1-21-16,-1 21 0,0-22 0,0 22 15,0-21-15,0 21 0,22-22 16,-22 22-16,0 0 0,21 0 15,-20 21-15,-1 0 0,0 0 0,0 0 16,-21 21 0,0 0-16,0 0 0,0 0 0,0 1 15,0 20-15,0-21 0,0 0 0,0 22 16,0-22-16,0 0 0,0 0 16,0 21-16,0-20 0,0-1 15,0 0-15,0 0 0,0 0 16,21-21-16,0 0 15,1 0-15,-1 0 0,0 0 0,21 0 16,-21 0-16,1 0 0,20 0 16,-21 0-16,21 0 0,-20 0 0,-1-21 15,21 0-15,-21 21 0,22-21 0,-22-22 16,21 22-16,-21 0 0,0-21 16,22 21-16,-22-22 0,0 1 15,0 21-15,-21-22 0,0 22 0,0 0 16,0 0-16,0 0 0,-21 21 15,0 0-15,0 0 16,-22 0-16,22 0 0,-21 0 16,21 21-16,0 0 0,-1 0 0,22 0 15,0 1-15,-21-1 0,21 0 16,0 0-16,0 0 0,0 0 0,0 1 16,21-22-16,1 21 0,-1 0 0,0-21 15,21 0-15,-21 21 0,1-21 16,-1 0-16,21 0 0,-21 0 0,0 21 15,1-21-15,-1 0 16,-21 21 0,0 1 15,-21-22-31,-1 0 0,1 21 16,0-21-16,-21 0 0,21 0 0,-22 21 15,1-21-15,21 0 0,-22 0 16,22 21-16,0-21 0,0 0 0,0 0 15,0 0-15,21 21 16,0 0 0,21-21 31</inkml:trace>
  <inkml:trace contextRef="#ctx0" brushRef="#br0" timeOffset="84039.85">14753 15536 0,'-21'0'31,"0"0"-15,0 0-1,-1 0-15,1 0 16,0 0-16,0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3T01:08:06.2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8996 931 0,'0'0'0,"0"-21"0,0 0 16,0 0-1,0 0-15,0 0 0,0-1 16,0 1-1,0 0-15,0 0 16,21 21 47,-21 21-48,0 0-15,0 0 16,0 1-16,0-1 0,0 0 15,0 21-15,0-21 0,0 1 0,0-1 16,0 0-16,0 21 0,0-21 16,0 1-16,0-1 0,0 21 0,0-21 15,0 0-15,0 1 16,0 20-16,0-21 0,0 0 0,0 22 0,0-22 16,0 0-16,0 0 0,0 21 15,0-20-15,0-1 0,0 21 16,0-21-16,0 22 0,0-22 0,0 21 15,0-21-15,21 22 0,-21-22 16,0 21-16,0-21 0,0 0 0,0 22 16,0-22-16,0 21 0,0-21 15,0 1-15,0-1 0,0 21 0,0-21 16,0 0-16,0 1 0,0-1 16,0 0-16,0 0 0,0 0 0,0 0 15,0 1-15,0-1 0,0 0 16,0 0-1,0 0 1,0-42 15,0 0-15</inkml:trace>
  <inkml:trace contextRef="#ctx0" brushRef="#br0" timeOffset="2223.54">9102 762 0,'0'0'0,"-22"0"32,22 21 30,22-21-46,-1 0-16,0 0 0,0 21 15,0-21-15,0 0 0,1 0 16,20 0-16,-21 0 16,0 0-16,22 0 0,-22 0 0,21 0 15,0 0-15,1 0 0,-22 0 16,21 0-16,1 0 0,-1 0 0,0 0 16,22 0-16,-22 0 0,0 0 15,1 0-15,-1 0 0,22 0 0,-22 0 16,21 0-16,-20 0 0,20 0 15,1 0-15,-22 0 0,22 0 16,-1 0-16,1 0 0,-1 0 0,1 0 16,-1 0-16,22 0 0,-22 0 15,22 0-15,-22 0 0,1-21 0,21 21 16,-22 0-16,1 0 16,-1 0-16,1 0 0,-1 0 0,1 0 15,-1 0-15,1 0 0,-1 0 0,22 0 16,-22 0-16,22 0 0,-22 0 15,22 0-15,-21 0 0,20 0 0,-20 0 16,-1 0-16,1 0 0,20 0 16,-41 0-16,41 0 0,-20 0 0,-1 0 15,1 0-15,-1 0 0,1 0 16,-1 0-16,1 0 0,21 0 0,-22 0 16,1 0-16,-1 0 0,1 0 15,-1 0-15,-21 0 0,22 0 0,-1 0 16,1 0-16,-1 0 0,1 0 15,-1 0-15,1 0 0,-1 0 0,22 0 16,-21 0-16,-1 0 16,1 0-16,20 0 0,-20 0 0,-1 0 15,-20 0-15,20 0 0,1 0 16,-1 21-16,1-21 0,-1 0 0,1 0 16,-1 0-16,1 0 0,20 0 15,-20 0-15,-1 0 0,22 0 0,-22 0 16,1 0-16,-1 0 0,1 0 15,-1 0-15,1 0 0,-1 0 16,-20 0-16,20 22 0,-20-22 16,20 0-16,1 0 0,-22 0 0,21 0 15,1 0-15,-22 0 0,22 21 0,-1-21 16,1 0-16,-22 0 16,22 0-16,-1 0 0,-21 0 0,22 0 15,-22 0-15,22 21 0,-22-21 16,0 0-16,22 0 0,-22 0 0,22 0 15,-1 0-15,-20 0 0,20 21 16,1-21-16,-22 0 0,21 0 0,1 0 16,-22 0-16,22 0 0,-22 0 15,22 21-15,-22-21 0,0 0 0,1 0 16,-1 0-16,0 0 16,1 0-16,20 0 0,-21 0 0,22 0 15,-22 21-15,22-21 0,-1 0 16,-20 0-16,20 0 0,1 0 0,-1 0 15,1 0-15,-1 22 0,1-22 16,-22 0-16,21 0 0,-20 0 0,-1 0 16,22 0-16,-22 0 0,0 0 15,1 21-15,-1-21 0,21 0 0,-20 0 16,20 0-16,-20 0 0,-1 0 16,21 21-16,1-21 0,-22 0 0,22 0 15,-22 0-15,0 0 0,1 0 16,-1 0-16,0 0 0,1 21 15,-1-21-15,0 0 0,-20 0 16,-1 0-16,0 0 0,21 0 0,-21 0 16,1 0-16,-1 0 0,0 0 15,0 0-15,0 0 0,0 0 0,1 0 16,-1 0-16,0 0 0,0 0 16,0 0-16,0 0 0,1 0 0,-1 0 15,0 0-15,0 0 16,0-21-16,0 21 0,1 0 15,-1 0 1,0 0 0,-21 21 109,0 0-110,0 0-15,0 1 16,0-1-16,0 0 16,0 0-16,0 0 0,0 0 15,0 1-15,0-1 0,0 0 0,0 0 16,0 0-16,0 0 0,0 1 15,0-1-15,0 0 0,0 0 0,0 21 16,0-20-16,0-1 0,0 0 16,0 0-16,0 21 0,-21-20 0,21-1 15,0 0-15,0 21 0,0-21 16,0 1-16,0 20 0,0-21 0,0 0 16,-21 0-16,21 22 0,0-22 0,0 0 15,0 0-15,0 0 0,0 1 16,0-1-16,0 0 0,0 0 15,0 0-15,0 0 16,0 1-16,0-1 0,0 0 16,0 0-16,0 0 15,-22-21-15,22 21 16,-21-21-16,21 22 0,0-1 16,0 0-1,0 0 1,-21-21-16,21 21 15,0 0-15,0 1 16,0-1-16,0 0 16,0 0-16,0 0 15,0 0-15,0 1 32,0-44 14,-21 1-30,21 0-16,-21 21 0,21-21 0,-21 0 16,-1 21-16,1-21 0</inkml:trace>
  <inkml:trace contextRef="#ctx0" brushRef="#br0" timeOffset="5299.66">8996 2244 0,'0'21'0,"-21"0"0,21 0 15,0 0 1,0 1-16,0-1 16,0 0-1,0 0-15,0 0 0,0 0 16,0 1-1,0-1 1,0 0-16,0 0 31,21-21-15,0 0-16,0 0 16,0 0-16,0 0 15,1 0-15,-1 0 16,0 0-16,0 0 0,0 0 0,22 0 15,-22 0-15,0 0 0,0 0 16,21 0-16,-20 0 0,20 0 0,0 0 16,-21 0-16,43 0 15,-22 0-15,1 0 0,20 0 0,-21 0 16,22 0-16,-22 0 0,22 0 0,-1 0 16,-20 0-16,20 0 0,1 0 15,-22 0-15,21 0 0,-20 0 0,20 0 16,-20 0-16,20 0 0,-21 0 15,22 0-15,-1 0 0,1 0 0,-1 0 16,1 0-16,-1 0 0,1 0 16,-1 0-16,1 0 0,-1 0 0,1 0 15,-1 0-15,1-21 0,-22 21 16,22 0-16,-22 0 0,22 0 0,-22 0 16,21 0-16,1 0 0,-1 0 15,1 0-15,-1 0 0,1 0 16,-1 0-16,1 0 0,-1 0 0,22-21 15,-21 21-15,-1 0 0,1 0 16,20 0-16,-20 0 0,-1 0 0,22-21 16,-22 21-16,22 0 0,0 0 15,-1 0-15,-20 0 0,21 0 0,-1 0 16,-20 0-16,20 0 0,-20 0 0,-1 0 16,1 0-16,21 0 0,-22 0 15,1 0-15,20 0 0,1 0 0,-22 0 16,22 0-16,0 0 0,-22 0 15,22 0-15,0 0 0,-22 0 16,22 0-16,-22 0 0,1 0 16,20 0-16,-20 0 0,21 0 0,-1 0 15,-20 0-15,20 21 0,-20-21 0,21 0 16,-22 0-16,22 0 0,-22 0 16,1 21-16,20-21 0,-20 0 0,-1 0 15,1 0-15,-1 0 0,1 21 16,21-21-16,-22 0 0,1 0 0,20 0 15,-20 0-15,-1 21 0,1-21 16,-22 0-16,22 0 0,-1 0 0,-21 0 16,1 0-16,-1 0 0,0 0 15,1 0-15,-22 0 0,21 0 16,1 0-16,-1 0 0,0 0 0,1 0 16,-1 21-16,0-21 0,1 0 15,-1 0-15,0 0 0,-21 0 0,22 0 16,-1 0-16,0 0 0,1 0 15,-22 0-15,21 0 0,1 0 0,-1 0 16,0 0-16,1 0 0,-1 0 16,0 0-16,1 0 0,-1 0 0,0 0 15,1 0-15,-1 0 0,0 0 0,1 0 16,-1 0-16,21 22 0,-20-22 16,-1 0-16,22 0 0,-22 0 15,0 0-15,1 0 0,-1 0 16,0 21-16,1-21 0,-22 0 0,21 0 15,0 0-15,1 0 0,-22 0 16,21 0-16,-21 0 0,22 0 0,-22 0 16,21 0-16,-21 0 0,22 0 15,-22 0-15,0 0 0,0 0 0,22 0 16,-22 0-16,0 0 0,0 0 0,0 0 16,0 0-16,22 0 0,-22 0 15,0 0-15,0 0 0,22 0 0,-22 0 16,0 0-16,21 0 0,-21 0 15,1 0-15,-1 0 0,0 0 16,0 0-16,0 0 0,0 0 16,1 0-16,-1 0 0,0 0 0,0 21 15,0-21-15,0 0 0,1 0 16,-1 0-16,0 0 0,0 0 16,0 0-16,0 0 0,1 0 0,-1 0 15,0 0-15,0 0 16,0 0-16,0 21 0,1-21 0,-1 0 15,0 0 1,0 0-16,0 0 31,0 0-15,1 0 0,-1 0-1,0 0 1,0 0-16,0 0 15,0 0-15,1 0 16,-1 0 0,0 0-1,-21-21 95,21 21-32,0 0-47,-21-21 63,21 21-94,1 0 31,-22-21-31,21 21 16,-21-22-1,21 22-15,0-21 16,-21 0 0,0 0-1,21 0 1,0 0-1,-21-1 1,-21 22 62</inkml:trace>
  <inkml:trace contextRef="#ctx0" brushRef="#br0" timeOffset="82023.25">11874 1376 0,'0'-21'31,"0"0"16,0-1 16,0 44-32</inkml:trace>
  <inkml:trace contextRef="#ctx0" brushRef="#br0" timeOffset="82675.88">11874 1418 0,'-21'0'31,"21"-21"-15,0 0 15,0 0 1,0 0-32,0-1 31,0 1-16,-21 21-15,0-21 0,21 0 16,-21 21-16,0 0 0,-1-21 16,1 21-16,0 0 0,0 0 0,0-21 15,0 21-15,-1 0 0,1 0 16,0 0-16,0 0 0,0 21 0,0-21 16,-1 21-16,1 0 0,-21-21 15,21 21-15,0 0 0,-1 1 0,1-22 16,0 21-16,0 0 0,0 0 0,0 0 15,21 0-15,0 1 0,-22 20 16,1-21-16,21 21 0,-21 1 16,21-22-16,0 21 0,0 1 15,0-1-15,-21 0 0,21 1 0,0-1 16,0 0-16,0-21 0,0 22 0,0-22 16,0 21-16,21-21 0,-21 1 15,21 20-15,0-21 0,1 0 0,-1 0 16,0 1-16,0-22 15,0 21-15,0 0 0,1-21 0,-1 0 16,0 0-16,0 0 0,0 21 0,0-21 16,1 0-16,-1 0 15,0 0-15,0 0 0,0 0 16,0-21-16,1 0 0,-1 21 16,0-21-16,21-1 0,-21 22 15,1-21-15,20 0 0,-21 0 0,0 0 16,0 0-16,1 21 0</inkml:trace>
  <inkml:trace contextRef="#ctx0" brushRef="#br0" timeOffset="83201.11">12107 1757 0,'0'0'0,"21"0"16,-21-21-16,0 0 0,0-1 15,-21 1 1,0 21-16,0 0 15,0 0-15,0 0 0,-1 0 16,1 0-16,21 21 16,-21 1-16,21-1 0,0 0 15,-21 0-15,21 0 0,-21 22 0,21-22 16,-21 0-16,21 21 0,0-21 16,0 22-16,0-22 0,0 0 0,0 21 15,0-20-15,0-1 0,0 0 0,21-21 16,0 21-16,-21 0 0,42-21 15,-21 0-15,1 0 0,-1 0 16,21 0-16,-21 0 0,22 0 0,-1 0 16,-21 0-16,21 0 0,-20-21 15,-1 0-15,21 21 0,-21-21 0,0 0 16,1-1-16,-1 1 0,-21-21 16,0 21-16,21 0 0,-21-22 0,0 1 15,0 0-15,0-1 0,0 1 0,0 0 16,0-1-16,-21 22 0,21-21 15,-21 21-15,-1-1 0,1 1 0,0 0 16,0 0-16,0 21 0,-22 0 16,22 0-16,0 0 0,-21 0 0,21 0 15,-22 0-15,1 21 0,21-21 16,0 21-16,-22 0 0,22-21 16,0 22-16,0-1 0,0 0 0,21 0 15,0 0-15,0 0 0,0 1 16,21-22-16,0 0 15,0 0-15,0 0 0,22 0 0,-22 0 16</inkml:trace>
  <inkml:trace contextRef="#ctx0" brushRef="#br0" timeOffset="83579.88">12763 1101 0,'0'0'16,"0"-21"-16,-21 21 0,21-22 0,-21 22 15,0 0-15,0 0 0,0 0 16,-1 0 0,22 22-16,0-1 0,0 21 15,0-21-15,0 22 0,0-22 0,0 21 16,0 0-16,0 1 0,0-1 15,0 0-15,0 1 0,0-1 0,0 22 16,-21-22-16,21 21 0,0-20 16,-21-1-16,21 22 0,0-22 15,0-21-15,0 21 0,0 1 0,0-22 16,0 0-16,0 0 0,0 0 16,0 1-16,0-44 31,21 1-16,0 0-15,-21 0 0,0 0 0,0-22 16,22 1-16</inkml:trace>
  <inkml:trace contextRef="#ctx0" brushRef="#br0" timeOffset="83907.7">12912 1185 0,'0'0'0,"0"-21"15,0-21-15,0 21 0,0 0 16,0-1-16,0 44 31,0-1-31,0 0 16,0 0-16,0 21 0,0 1 16,0-1-16,-22 0 0,22 1 0,0-1 15,-21 22-15,21-22 0,0 21 16,0-20-16,-21 20 0,21-20 15,-21-1-15,21 0 0,-21 1 0,21-1 16,0-21-16,0 21 0,0-20 16,0-1-16,0 0 0,0 0 0,0 0 15,21-21 17,0-21-32,0 0 15,-21 0-15</inkml:trace>
  <inkml:trace contextRef="#ctx0" brushRef="#br0" timeOffset="84400.41">13208 1778 0,'-21'21'31,"42"-21"-15,0-21 0,0 0-16,0 21 0,1-21 0,-1 0 15,0 21-15,0-22 0,0 1 16,0 0-16,1 0 0,-1 0 0,-21 0 15,0-1-15,0 1 16,0 0-16,-21 21 16,-1 0-16,1 0 0,0 0 15,-21 0-15,21 21 0,-1 0 16,-20 1-16,21-1 0,0 0 0,0 0 16,-1 21-16,1-20 0,21 20 15,0-21-15,-21 0 0,21 22 16,0-22-16,0 21 0,0-21 0,21 0 15,-21 1-15,21-1 0,1 0 16,-1-21-16,21 21 0,-21-21 0,0 0 16,22 0-16,-22 0 0,0 0 0,21 0 15,-20 0-15,20 0 0,-21 0 16,21 0-16,-20-21 0,20 0 0,-21 0 16,0-1-16,0 22 0,22-21 0</inkml:trace>
  <inkml:trace contextRef="#ctx0" brushRef="#br0" timeOffset="84716.23">13970 1524 0,'0'0'0,"-42"-21"32,20 21-32,1 0 0,0 0 15,0 0-15,0 21 16,0 0-16,-1-21 0,1 21 0,21 1 15,0 20-15,-21-21 0,21 0 0,-21 22 16,21-22-16,0 21 0,0-21 16,0 22-16,0-22 0,0 0 0,0 0 15,0 21-15,21-20 16,0-1-16,0 0 0,1-21 16,-1 0-16,0 21 0,0-21 0,21 0 15,-20 0-15,-1 0 0,21 0 16,-21 0-16,22 0 0,-22-21 0,0 21 15,0-21-15,0 0 0,0-1 0,1 1 16,-1 0-16,0-21 0,0 21 16</inkml:trace>
  <inkml:trace contextRef="#ctx0" brushRef="#br0" timeOffset="85303.89">14436 1143 0,'0'0'0,"0"-21"0,0 0 0,0 0 15,0-1-15,-22 22 0,1 0 16,0 0 0,0 22-16,0-22 0,21 21 0,0 0 15,-21 0-15,-1 21 0,22-20 16,-21 20-16,21 0 0,0-21 0,0 22 16,0-1-16,-21 0 0,21 1 0,0-1 15,0 0-15,0-20 0,0 20 16,0 0-16,0 1 0,0-22 0,0 21 15,0-21-15,0 0 16,0 1-16,21 20 0,0-21 16,1 0-16,-22 0 0,21-21 15,0 0-15,0 0 16,0 0-16,0 0 16,1-21-16,-1 0 0,0 0 15,-21 0-15,21 0 0,0-22 16,-21 22-16,21 0 0,1-21 0,-22 20 15,0-20-15,21 21 0,0 0 16,-21 0-16,21-1 0,-21 1 0,0 0 16,0 42 31,0 0-47,0 1 0,0-1 15,0 0-15,0 0 0,0 21 16,0-20-16,0-1 0,0 0 0,0 21 15,0-21-15,0 1 0,0-1 16,0 0-16,0 0 0,21 0 16,0 0-16,1-21 0,-1 0 15,0 0 1,0 0-16,0 0 16,0 0-16,1 0 0,-22-21 0,21 21 15,0-21-15,0 0 16,0 0-16,0 0 0,1-1 0</inkml:trace>
  <inkml:trace contextRef="#ctx0" brushRef="#br0" timeOffset="86255.13">15282 1503 0,'0'0'0,"0"-21"16,-21 21 15,21 21-31,-21 0 15,0 0-15,0 0 0,21 1 0,-22 20 16,22-21-16,0 0 16,-21 0-16,21 22 0,-21-22 0,21 0 15,0 0-15,0 0 0,0 1 0,0-1 16,0 0-16,21-21 16,0 21-16,1-21 15,-1 0-15,0 0 0,0 0 16,0 0-16,0 0 0,1 0 15,-22-21-15,21 0 0,-21 0 16,21-1-16,-21 1 0,0 0 16,0 0-16,0 0 0,0 0 0,0-1 15,0 1-15,-21 0 0,0 0 0,21 0 16,-22 21-16,1-21 16,0 21-16,0-22 15,0 22-15,21-21 16,0 0-1,21 21-15,0-21 0,0 21 16,22 0-16,-22-21 0,0 21 0,21 0 16,-21 0-16,1 0 0,-1-21 15,21 21-15,-21 0 0,0 0 0,1 0 16,-1 0-16,0 21 16,0-21-16,0 21 0,-21 0 15,0 0-15,21 0 0,-21 1 16,22-1-16,-22 0 0,0 0 15,0 0-15,0 0 0,0 1 0,0-1 16,0 0-16,0 0 0,0 0 0,0 0 16,0 1-16,0-1 0,0 0 15,0 0-15,0 0 0,0 0 16,0 1 0,0-1-16,0-42 46,0-1-46,0 1 0,0 0 16,0 0-16,0 0 0,0 0 0,0-22 16,0 22-16,0-21 0,21-1 15,0 1-15,0 21 0,-21-21 0,21 20 16,0-20-16,1 21 0,20 0 0,-21-22 16,0 22-16,22 0 0,-1 21 15,0-21-15,-21 0 0,22 21 0,-1 0 16,0 0-16,-20 0 0,20 0 15,85 84 1,-106-62-16,-21 20 0,0-21 16,0 21-16,0 1 15,0-22-15,0 21 0,0-21 0,0 22 16,0-22-16,-21 0 0,21 21 16,0-20-16,-21-1 0,21 0 0,0 0 15,0 0-15,0 0 0,-21-21 16,21 22-16,-22-22 15,1 0 1,0 0 0,21-22-1,-21 22-15,21-21 0,0 0 0,-21 21 16,0-21-16,-1 0 0</inkml:trace>
  <inkml:trace contextRef="#ctx0" brushRef="#br0" timeOffset="86587.94">15176 1291 0,'0'0'0,"-42"-21"31,21 21-15,0 0 62,0 0-78,-1 0 0</inkml:trace>
  <inkml:trace contextRef="#ctx0" brushRef="#br0" timeOffset="86875.77">14118 1376 0,'0'0'0,"-21"0"0,42 0 47,0 0-47,0 0 15,1 0-15,20 0 0,-21 0 0,21-21 16,-20 21-16,20 0 15,-21 0-15,0 0 0,0 0 0,1 0 16,-1 0-16,-21-21 0,21 21 16,0 0-1,-21-22 1</inkml:trace>
  <inkml:trace contextRef="#ctx0" brushRef="#br0" timeOffset="87487.48">17886 910 0,'0'0'0,"0"-21"15,0 0-15,0 42 47,0 0-47,0 0 16,0 1-16,0-1 0,0 0 0,0 21 15,0-21-15,0 22 0,-21-22 16,21 0-16,0 21 0,-22-20 0,22-1 16,0 0-16,0 21 0,0-21 15,0 1-15,0-1 0,0 0 16,0 0-16,0-42 62</inkml:trace>
  <inkml:trace contextRef="#ctx0" brushRef="#br0" timeOffset="87803.29">17547 1397 0,'0'0'0,"0"21"0,0 0 16,0 1-16,0-1 16,0 0-16,21-21 15,0 21-15,1-21 16,-1 0-16,0 21 0,0-21 0,0 0 15,0 0-15,1 0 0,-1 0 16,21 0-16,-21 0 0,0 0 0,1 0 16,-1 0-16,0 0 0,0 0 0,0-21 15,0 21-15,1 0 0,-22-21 16,21 21-16,0-21 0,0 21 0,-21-21 16,0-1-1,0 1-15,0 0 16,0 0-16</inkml:trace>
  <inkml:trace contextRef="#ctx0" brushRef="#br0" timeOffset="88139.1">17695 931 0,'0'0'0,"21"0"32,1 0-17,-1 0-15,0 0 0,0 0 16,0 0-16,0 0 0,1 0 15,-1 0-15,0-21 0,0 21 0,0 0 16,0 0-16,1 0 16,-22-21 15</inkml:trace>
  <inkml:trace contextRef="#ctx0" brushRef="#br0" timeOffset="88911.66">18034 699 0,'0'0'0,"-21"0"15,-22-43 1,22 43-16,0-21 0,0 21 15,0-21-15,0 21 0,-1 0 16,-20 0-16,21 0 0,0 0 0,-22 0 16,22 0-16,0 0 0,-21 0 0,21 21 15,-1-21-15,-20 21 0,21 0 16,0 1-16,-22-1 0,22 0 0,0 0 16,0 21-16,0 1 15,0-22-15,-1 21 0,1 1 0,0-1 0,0 0 16,21 1-16,-21-1 0,21 0 15,0 1-15,0-22 0,0 21 16,0 0-16,0-20 0,0 20 16,0-21-16,0 0 0,21 22 0,0-22 15,0 0-15,0 0 0,1 0 0,-1 0 16,21 1-16,-21-22 0,0 21 16,22 0-16,-22-21 0,21 21 0,-21-21 15,22 21-15,-22-21 0,21 0 16,-21 0-16,22 0 0,-1 0 0,-21 0 15,22 0-15,-22 0 0,21 0 0,0 0 16,1-21-16,-22 0 0,21 21 16,1-21-16,-1 0 0,-21 21 0,21-22 15,-20 1-15,20 0 0,-21 0 16,0 0-16,22 0 0,-22-1 16,0 1-16,0 0 0,0-21 0,0 21 15,1-1-15,-1-20 0,-21 21 16,0-21-16,0-1 0,0 22 0,0-21 15,0-1-15,0 1 0,0 0 16,0-1-16,0 1 0,-21 21 0,-1-21 16,1-1-16,0 22 0,0-21 15,0 21-15,0-1 0,-22 1 0,22 0 16,0 0-16,-21 0 0,20 0 16,-20-1-16,21 22 0,-21-21 0,-1 21 15,22 0-15,-21 0 0,21 0 16,-22 0-16,22 0 0,-21 0 15,-1 0-15,22 0 0,-21 21 0,21-21 16,-22 22-16,22-1 0,-21-21 16,21 21-16,-22 0 0,22-21 0,-21 21 15,21 0-15,0-21 0,21 22 16,-22-1-16,1 0 0,21 0 16,0 0-16,0 0 15,-21 1-15,21-1 0</inkml:trace>
  <inkml:trace contextRef="#ctx0" brushRef="#br0" timeOffset="97723.15">11176 2625 0,'21'0'0,"-21"-21"47,21 21-47,0 0 47,-21-22-47,22 22 0,-22-21 31,21 21-31,0 0 16,-42 0 109,0 0-125,21 21 16,-22-21-16,1 22 0,0-22 15,21 21-15,-21-21 0,0 21 16,0-21-16,21 21 0,-22-21 0,1 21 16,0 0-16,0 1 15,0-1-15,0 0 0,-1-21 0,1 21 16,0 0-16,0 0 0,0 1 15,-22-1-15,22 0 0,0 0 0,0 0 16,0-21-16,-22 21 0,22 1 16,0-1-16,0 0 0,0 0 15,-22 0-15,22 22 0,0-22 0,0 0 0,0 0 16,0 0-16,-1 22 16,1-22-16,0 0 0,0 0 0,-21 21 15,20-20-15,1-1 0,0 0 16,-21 0-16,21 0 0,-1 0 0,-20 1 15,21-1-15,0 0 0,-22 0 0,22 21 16,-21-20-16,21-1 0,-22 0 16,22 0-16,-21 0 0,21 0 0,-22 1 15,22-1-15,-21 0 0,21 0 16,-22-21-16,22 21 0,-21 0 0,21 1 16,0-1-16,-22 0 0,22 0 15,0 21-15,0-20 0,0-1 16,-1 0-16,1 0 0,0 0 0,0 0 15,0 1-15,-22 20 0,22-21 16,0 0-16,0 0 0,0 1 0,-22-1 16,22 21-16,-21-21 0,21 0 0,-22 1 15,22-1-15,-21 0 0,0 0 16,-1 0-16,22 0 0,-21 1 0,-1-1 16,22 0-16,-21 0 0,21 0 15,-22 0-15,22 1 0,-21-1 0,21 0 16,-22 0-16,22 0 0,0 0 15,0 1-15,-21-1 0,20 0 16,1 21-16,0-21 0,0 1 0,0-1 16,0 0-16,-1 0 0,-20 0 0,21 0 15,0 1-15,0-1 0,-1 0 16,1-21-16,0 21 0,0 0 0,0 0 16,0-21-16,-1 22 0,1-1 15,0-21-15,0 21 0,0-21 0,0 21 16,-1-21-16,1 21 0,0-21 0,0 21 15,0-21-15,0 22 0,-1-22 16,1 0-16,0 21 0,0-21 0,0 21 16,0-21-16,21 21 0,-22-21 15,1 0-15,21 21 0,-21-21 16,0 21-16,0-21 16,0 22-16,-1-22 15,22 21-15,-21-21 0,0 21 16,0 0-1,0-21-15,21 21 32,-21-21-32,-1 0 31,22 21-31,-21-21 31,21 22-15,-21-22-16,21 21 15,-21-21 1,21 21 0,-21-21 15,42 0 281,-21-21-312,21 21 16,-21-21 0</inkml:trace>
  <inkml:trace contextRef="#ctx0" brushRef="#br1" timeOffset="107155.15">825 339 0,'0'-21'15,"0"-1"1,0 1-16,0 0 15,0 0-15,0 0 16,0 0-16,0-1 16,0 1-16,0 0 15,0 0-15,0 0 16,0 42 31,0 0-47,0 0 15,0 0-15,0 22 0,0-22 0,0 0 16,0 21-16,0 1 0,0-22 16,0 21-16,0 1 0,0-1 0,0 0 15,0 1-15,0-1 0,0 0 16,0 1-16,0-1 0,-21 0 16,21 1-16,0-1 0,0 0 0,0 1 15,0-1-15,0-21 16,0 21-16,-21-20 0,21-1 0,0 0 15,0 0-15,0 0 0,0-42 47,-21 21-47,21-21 0,0 0 16,0 0-16,0-22 0,0 22 16,0-21-16,0 21 0,0-22 15,0 22-15,0-21 0,0-1 0,0 22 16,21 0-16,-21-21 0,21 21 15,0-1-15,1 1 0,-1 0 16,0 0-16,0 21 0,0-21 16,22 21-16,-22 0 0,21 0 0,-21 0 15,0 0-15,22 0 0,-22 0 16,0 21-16,21 0 0,-20 0 16,-1 0-16,-21 22 0,21-22 0,-21 21 15,0-21-15,0 22 0,0-1 16,0 0-16,0 1 0,-21-22 0,0 21 15,-1-21-15,22 22 0,-21-22 16,21 0-16,-21-21 0,21 21 16,0-42 31,0 0-47,0 0 15,0 0-15</inkml:trace>
  <inkml:trace contextRef="#ctx0" brushRef="#br1" timeOffset="107623.35">1524 804 0,'-21'22'15,"42"-44"17,0 22-17,-21-21-15,21 0 0,0 21 16,1-21-16,-1 0 0,0 0 0,0-1 16,-21 1-16,21 0 15,-21 0-15,0 0 16,0 0-16,0-1 15,-21 22-15,0 0 16,0 0-16,0 0 0,-1 0 0,1 22 16,0-22-16,-21 21 0,21 0 15,-1 0-15,1 0 0,0 0 0,21 22 16,0-22-16,-21 21 0,21-21 16,0 1-16,0 20 0,0-21 15,0 0-15,0 22 0,0-22 0,21 0 16,0-21-16,0 21 0,1 0 15,-1-21-15,0 0 0,0 0 0,0 0 16,0 0-16,1 0 0,-1 0 16,0 0-16,0-21 0,21 21 15,-20-21-15,-1 0 0,0 0 16,0-1-16</inkml:trace>
  <inkml:trace contextRef="#ctx0" brushRef="#br1" timeOffset="107949.16">2095 85 0,'0'0'0,"0"-21"16,-21 21-16,21 21 31,-21 0-31,0 0 0,21 0 16,-21 22-16,21-1 0,0 0 0,0 1 15,0-1-15,-21 0 0,21 1 16,0-1-16,-22 0 0,22 1 0,0-1 16,0 0-16,0 1 0,0-1 15,0 0-15,0 1 0,0-22 16,0 21-16,0-21 0,0 0 0,0 1 16,0-1-16,0-42 31,0-1-16,22 1-15,-22 0 0,21 0 16</inkml:trace>
  <inkml:trace contextRef="#ctx0" brushRef="#br1" timeOffset="108172.03">1863 572 0,'-22'0'31,"44"0"0,-1 0-31,0 0 16,0 0-16,0 0 0,-21-22 16,21 22-16,1 0 0,-1 0 15,0-21-15,0 21 16,0-21-16</inkml:trace>
  <inkml:trace contextRef="#ctx0" brushRef="#br1" timeOffset="108672.18">2307 593 0,'0'0'0,"-42"0"15,21 0 17,21-21-32,0-1 15,21 1 1,0 0-16,0 21 0,0 0 16,0 0-16,1 0 0,-1 0 15,0 0-15,0 21 0,0 0 16,0-21-16,1 22 0,-22-1 15,21 0-15,-21 21 0,21-21 0,-21 22 16,0-22-16,0 0 0,0 21 16,0-20-16,0 20 0,0-21 15,-21 0-15,0 0 0,-1 1 0,22-1 16,-21-21-16,21 21 0,-21-21 16,0 0-1,21-21 1,0 0-16,0-1 0,0 1 0,0 0 15,0 0-15,0 0 0,0 0 16,0-1-16,21-20 0,-21 21 0,0 0 16,21 0-16,0-1 0,-21 1 15,22 0-15,-1 0 16,-21 0-16,21 21 0,0-21 16,0 21-16,-21-22 15,21 22-15,-21-21 0,22 21 16,-22-21-16</inkml:trace>
  <inkml:trace contextRef="#ctx0" brushRef="#br1" timeOffset="109183.13">2984 508 0,'0'-21'15,"-21"21"1,0 0 0,0 0-16,0 0 15,0 21 1,-1-21-16,22 21 0,-21 0 16,0 1-16,21-1 0,-21 21 0,21-21 15,-21 0-15,0 22 0,21-22 16,0 0-16,0 21 0,0-20 0,0-1 15,0 21-15,0-21 16,0 0-16,21-21 0,0 22 0,0-1 16,0-21-16,22 0 0,-22 0 15,0 0-15,21 0 0,-21 0 0,1 0 16,20 0-16,-21-21 0,0-1 16,0 1-16,1 0 0,-22 0 0,21 0 15,-21 0-15,21-1 0,-21 1 16,0-21-16,0 21 0,0 0 0,0-22 15,0 22-15,-21 0 0,0-21 16,-1 20-16,1 22 0,0-21 16,0 0-16,0 21 0,0 0 0,-1 0 15,1 0-15,0 0 16,0 0-16,0 21 16,21 0-1,0 1 1</inkml:trace>
  <inkml:trace contextRef="#ctx0" brushRef="#br1" timeOffset="110031.87">3619 614 0,'0'-21'15,"0"0"-15,0-1 16,-21 22-16,21-21 0,-21 0 16,0 21-16,0 0 15,0 0-15,-1 0 16,1 0-16,0 0 0,0 0 0,0 0 15,0 21-15,-1-21 0,1 21 16,0 1-16,0-1 0,0 0 16,0 0-16,-1 0 0,22 0 15,0 1-15,-21-1 0,21 0 0,0 0 16,0 0-16,0 0 0,0 1 16,21-1-16,1 0 0,-1-21 15,0 21-15,21-21 0,-21 0 16,1 0-16,-1 0 0,21 0 0,-21-21 15,0 21-15,22-21 0,-22 21 16,0-21-16,-21-1 0,21 1 0,0 21 16,-21-21-16,22 0 0,-22 0 15,0 0-15,0-1 0,0 1 0,0 0 16,0 0 0,-22 42 30,22 0-46,-21 0 16,21 1-16,0-1 0,0 21 0,0-21 16,0 0-16,0 22 0,0-1 15,0-21-15,0 22 0,0-1 0,0 0 16,0 1-16,0-1 16,21 0-16,-21 1 0,0-1 0,0 0 0,0 1 15,22 20-15,-22-21 16,0 1-16,21-1 0,-21 0 0,0 1 15,0-22-15,0 21 0,0-21 16,0 22-16,0-22 0,-21 0 16,-1 0-16,1-21 0,0 0 0,0 0 15,0 0-15,0 0 0,-22 0 16,22 0-16,0 0 0,0-21 0,-22 0 16,22 0-16,0 0 0,0-22 15,-21 22-15,20-21 0,1 21 0,21-22 16,-21 1-16,21 21 0,-21 0 15,21-22-15,0 22 0,-21 0 16,21 0-16,0 0 0,0-1 16,0 1-16,0 0 0,0 0 15,21 21-15,0-21 0,0 0 16,0 21-16,1-22 0,-1 1 0,0 0 16,0 0-16,21 0 0,1 0 15,-22 21-15</inkml:trace>
  <inkml:trace contextRef="#ctx0" brushRef="#br1" timeOffset="110459.56">3831 804 0,'0'-21'31,"21"21"-31,-21-21 0,21 21 16,1-21-16,-1 21 0,0-21 16,0 0-16,0 21 0,-21-22 15,21 1-15,1 21 0,-22-21 0,21 0 16,-21 0-16,0 0 16,0-1-16,-21 1 15,-1 21-15,1 0 16,0 0-16,0 0 0,0 0 15,0 21-15,-1 1 0,1-1 0,0 0 16,21 0-16,-21 0 0,21 0 16,-21 1-16,21-1 0,0 0 0,0 21 15,0-21-15,0 1 0,0-1 16,0 0-16,0 0 0,21 0 16,-21 0-16,21-21 0,0 22 0,0-22 15,1 0-15,-1 0 0,0 0 16,21 0-16,-21 0 0,1 0 15,-1-22-15,21 22 0,-21-21 0,0 0 16,1 0-16,-1 0 0</inkml:trace>
  <inkml:trace contextRef="#ctx0" brushRef="#br1" timeOffset="110987.31">4297 572 0,'0'0'0,"0"-43"31,-21 64 0,21 1-31,-22-1 16,22 0-16,0 0 0,-21 0 15,21 0-15,0 1 0,0-1 16,0 0-16,0 0 0,0 0 0,0 0 16,0 1-16,0-1 0,-21 0 15,21 0-15,0 0 0,0 0 31,-21-21 1,21-21-32,0 0 0,0 0 0,0 0 15,0-22-15,0 22 16,0 0-16,0 0 0,0-21 0,0 20 16,0 1-16,21 0 15,0-21-15,0 21 0,1-1 0,20 1 16,-21 21-16,21-21 0,1 0 15,-1 0-15,0 21 0,1 0 0,-1 0 16,0 0-16,-20 0 0,20 21 16,-21 0-16,0 0 0,0 0 0,-21 1 15,0 20-15,0-21 0,0 0 16,0 0-16,0 22 0,0-22 0,0 0 16,-21 0-16,0 0 0,0 1 15,0-1-15,21 0 0,-21 0 0,-1-21 16,22 21-16,0-42 47,22 21-47,-1-21 0,0 0 15,-21 0-15,21-1 0</inkml:trace>
  <inkml:trace contextRef="#ctx0" brushRef="#br1" timeOffset="111475.41">5122 508 0,'0'-21'0,"-21"-21"16,0 42-1,0 0 1,0 0-16,-1 0 16,22 21-16,-21 0 15,21 0-15,-21 0 0,21 0 0,-21 1 16,21-1-16,0 21 0,0-21 15,0 0-15,-21 22 0,21-22 0,0 0 16,0 0-16,0 0 0,0 1 16,0-1-16,0 0 0,0 0 0,21-21 15,0 21-15,0-21 0,0 0 16,1 0-16,-1 0 0,0 0 16,0 0-16,0-21 15,0 21-15,1-21 0,-1 0 0,0 0 16,-21-1-16,21 1 0,-21-21 15,21 21-15,-21-22 0,0 22 0,0-21 16,0 21-16,0-22 0,0 22 16,-21-21-16,0 21 0,0 0 0,0-1 15,-1 22-15,1-21 0,0 21 16,0 0-16,0 0 0,0 0 0,-1 0 16,1 0-16,0 21 0,0 1 15,21-1-15,-21-21 0,0 21 0,21 0 16,0 0-16,0 0 0,0 1 15,0-1-15,0 0 16,0 0-16,21-21 0,0 0 16,0 0-16,0 0 0</inkml:trace>
  <inkml:trace contextRef="#ctx0" brushRef="#br1" timeOffset="111924.15">5503 445 0,'-21'0'31,"0"0"-15,21 21-16,0 0 0,0 0 16,-21-21-16,21 21 0,0 0 15,-21 22-15,21-22 0,0 0 0,0 0 16,0 0-16,0 1 0,0-1 0,0 21 15,0-21-15,0 0 0,21 1 16,0-1-16,0 0 16,0-21-16,0 0 0,1 0 15,-1 0-15,0 0 0,0 0 16,0 0-16,0-21 0,1 0 16,-1 21-16,0-22 0,-21 1 15,21-21-15,0 21 0,0 0 16,-21-22-16,0 22 0,0-21 0,22 21 15,-22-22-15,0 22 0,0-21 16,0 21-16,0-1 0,0 1 0,0 0 16,0 42 31,0 0-47,0 1 0,0-1 15,21 0-15,0-21 16,0 0-16</inkml:trace>
  <inkml:trace contextRef="#ctx0" brushRef="#br1" timeOffset="112497.86">6477 402 0,'-21'-21'15,"0"21"-15,-1 0 0,1 0 16,0 0-16,0 0 0,0 0 16,0 0-16,-1 21 0,1-21 15,0 21-15,0-21 0,0 22 16,0-1-16,-1 0 16,22 0-16,-21-21 0,21 21 0,-21-21 15,21 21-15,0 1 16,21-1-1,0-21-15,1 21 0,-1-21 16,0 0-16,0 0 0,0 21 0,22-21 16,-22 0-16,0 0 0,0 21 15,0-21-15,22 0 0,-22 0 0,0 21 16,0-21-16,0 0 0,0 22 0,1-1 16,-1 0-1,-21 0-15,0 0 16,0 0-1,-21-21-15,-1 0 0,1 22 16,0-22-16,0 0 0,0 0 16,0 0-16,-1 0 0,1 0 0,0 0 15,0 0-15,0 0 0,0 0 16,-1 0-16,-20 0 0,21 0 0,0 0 16,0 0-16,-1 0 15,1 0-15,0 0 16,21-22 15,0 1 0,21 21-31</inkml:trace>
  <inkml:trace contextRef="#ctx0" brushRef="#br1" timeOffset="122867.44">1672 1820 0,'21'0'15,"0"0"1,1 0-16,-22-21 16,0 0-16,0 0 15,0 0-15,0 0 16,0-1-16,-22 1 16,1 21-16,0-21 15,0 21-15,0 0 0,0 0 16,-22 0-16,22 0 0,0 0 15,0 21-15,0 0 0,-22 1 16,22-1-16,-21 0 0,21 21 0,-1-21 16,1 22-16,0-22 0,0 21 15,21-21-15,0 1 0,0-1 16,0 21-16,0-21 0,0 0 0,0 1 16,21-22-16,0 21 0,0 0 15,1-21-15,-1 0 0,0 0 16,0 0-16,0 0 0,0 0 0,1 0 15,-1 0-15,0 0 0,0-21 16,0 21-16,22-21 0,-22-1 0,0 1 16,0 0-16,0 0 15,0-21-15,1 20 0,-1-20 0,21 0 16,-21-1-16,-21 1 0,21 0 16,1-1-16,-1-20 0,-21 21 0,0 20 15,0-20-15,0 0 0,0 21 16,0-1-16,0 1 0,0 0 0,0 0 15,-21 21 17,21 21-32,-22 0 0,22 0 0,-21 1 15,21 20-15,0 0 0,0 1 16,0-1-16,0 0 0,0 1 0,0-1 16,0 0-16,0 1 15,0-22-15,0 21 0,0-21 0,0 0 16,0 1-16,21-1 0,1 0 15,-1 0-15,0-21 0,0 0 16,0 0-16,0 0 16,1 0-16,-1-21 0,0 0 15,0 0-15</inkml:trace>
  <inkml:trace contextRef="#ctx0" brushRef="#br1" timeOffset="123507.22">2265 1651 0,'-21'42'15,"21"-20"1,-22-1-16,22 0 0,0 0 0,0 0 16,0 0-16,0 1 0,0-1 15,0 0-15,0 0 0,0 0 0,0 0 16,0 1-16,22-22 15,-1 0-15,0 0 16,0 0-16,0 0 0,0 0 16,1 0-16,20-22 0,-21 1 0,0 0 15,22 21-15,-22-21 16,0 0-16,0 0 0,-21-1 0,21 1 16,-21-21-16,21 21 0,-21 0 15,0-1-15,0 1 0,0 0 16,0 0-16,0 42 47,-21 0-47,21 0 0,0 22 15,-21-22-15,21 0 0,0 21 16,0 1-16,0-22 0,0 21 0,0 1 16,0-1-16,0-21 0,0 21 15,0 1-15,0-1 0,0 0 16,0 1-16,0-22 0,0 21 15,0 1-15,0-22 0,21 21 0,-21-21 16,0 22-16,0-22 0,0 0 16,0 0-16,0 0 0,-21 0 15,0 1-15,0-22 0,0 0 16,-22 21-16,22-21 0,0 0 0,-21 0 16,-1 0-16,22 0 0,-21 0 15,-1 0-15,22-21 0,-21 21 0,21-22 16,-22 22-16,22-21 0,0 21 15,0-21-15,21 0 16,0 0-16,0 0 16,0-1-16,21 1 15,0 21-15,0-21 0,1 0 16,20 0-16,0 0 0,-21-1 0</inkml:trace>
  <inkml:trace contextRef="#ctx0" brushRef="#br1" timeOffset="124060.49">2879 1736 0,'0'0'0,"0"21"31,0 0-15,0 0-16,0 0 15,0 1-15,0-1 0,0 0 0,0 0 16,0 21-16,0-20 0,0-1 16,0 0-16,0 0 0,0 0 0,-22-21 15,22 21-15,0 1 0,0-1 16,0-42 31,0-1-47,0 1 15,0 0-15,0-21 16,0 21-16,0-1 0,0-20 0,0 0 16,22 21-16,-22-22 0,21 22 15,0-21-15,0 21 0,0-22 0,0 22 16,1 21-16,20-21 0,-21 0 16,21 21-16,-20 0 0,20 0 0,-21 0 15,21 21-15,-20 0 0,-1 0 16,21 22-16,-21-22 0,-21 0 15,21 21-15,-21-21 0,0 1 16,22-1-16,-22 21 0,0-21 0,0 0 16,0 1-16,0-1 0,-22 0 15,22 0-15,-21-21 0,21 21 16,-21-21-16,21 21 16,-21-21-16,21-21 31,0 0-16</inkml:trace>
  <inkml:trace contextRef="#ctx0" brushRef="#br1" timeOffset="124719.11">4000 1799 0,'0'-21'16,"22"21"-16,-22-21 15,0 0 1,0 0-16,0-1 16,0 1-16,21 0 15,-21 0-15,0 0 16,0 0-16,0-1 0,-21 22 15,-1-21-15,1 21 0,0 0 16,0 0-16,0 0 0,0 0 16,-1 0-16,1 21 0,-21 1 0,21-1 15,0 0-15,-1 0 0,1 0 16,0 22-16,0-1 0,0-21 0,0 21 16,21 1-16,0-22 0,0 21 15,0-21-15,0 1 0,0 20 0,0-21 16,0 0-16,21 0 15,0-21-15,0 0 0,0 0 16,0 0-16,1 0 0,-1 0 16,0 0-16,0 0 0,0-21 0,22 21 15,-22-21-15,0 0 0,0 0 0,0 0 16,0-1-16,-21 1 0,22 0 16,-22 0-16,21-21 0,-21 20 0,0-20 15,0 21-15,0-21 0,0 20 16,0 1-16,0 0 0,0 0 0,0 0 15,0 42 17,0 0-32,0 0 0,0 0 15,0 1-15,0-1 0,0 21 16,0-21-16,0 0 0,0 22 16,0-22-16,0 0 0,0 0 0,21 0 15,0 1-15,0-1 0,0-21 16,1 0-16,-1 0 0,0 0 15,0 0-15,21 0 0,-20 0 0,-1 0 16,0 0-16,21-21 0,-21-1 16,1 22-16</inkml:trace>
  <inkml:trace contextRef="#ctx0" brushRef="#br1" timeOffset="126264.29">4593 1566 0,'0'0'0,"0"-21"16,0 0-16,0 0 0,0 0 15,-21 21 1,0 21-16,21 0 16,0 0-16,0 0 0,-21 1 15,21-1-15,-22 21 0,22-21 0,0 22 16,0-1-16,-21-21 0,21 0 16,0 22-16,-21-22 0,21 0 0,0 0 15,0 0-15,0 0 0,0 1 16,0-44 31,0 1-32,0 0-15,0 0 0,0 0 16,0-22-16,0 22 0,0-21 0,0 21 16,0-22-16,21 1 0,0 21 15,1 0-15,-22-22 0,21 22 0,0 0 16,0 0-16,0 0 0,0 21 15,1 0 1,-1 0-16,-21 21 16,21 0-16,-21 0 0,0 0 15,0 1-15,21-1 0,-21 21 0,0-21 16,21 0-16,-21 22 16,0-22-16,0 0 0,0 0 0,0 0 15,21 1-15,-21-1 0,0 0 16,22-21 15,-22-21-15,0 0-1,0-1-15,21 1 0,0 0 16,-21-21-16,21 21 0,0-1 0,-21-20 16,21 21-16,1-21 0,-1 20 15,0 1-15,-21 0 0,21 0 16,0 21-16,0-21 0,-21 0 0,22 21 15,-1 0-15,0-22 0,0 22 16,0 0 0,-21 22-1,0-1-15,0 0 0,0 0 0,0 0 16,0 0-16,0 1 0,0-1 16,0 0-16,0 0 0,0 21 0,0-20 15,0-1-15,0 0 0,0 0 0,0 0 16,0 0-16,0 1 15,0-1-15,0 0 0,0 0 16,21 0-16,1 0 16,-1-21-16,0 0 0,0 0 15,0 0-15,0 0 16,1 0-16,-1-21 0,0 0 16,0 0-16,0 0 0,-21 0 15,21-1-15,1 1 0,-22-21 16,0 21-16,0-22 0,21 22 0,-21-21 15,0 0-15,0 20 0,0 1 16,0 0-16,0 0 0,0 0 0,0 0 16,0 42 31,0 21-47,0-21 0,0 0 15,0 22-15,0-22 0,0 21 0,0-21 16,0 22-16,0-22 0,0 0 0,0 0 15,0 0-15,0 1 0,21-1 16,0-21-16,-21 21 0,21-21 0,0 0 16,1 21-16,-1-21 15,0 0-15,0 0 0,0 0 0,-21-21 16,21 21-16,1-21 0,-1 0 16,0-1-16,0 1 0,0 0 15,-21 0-15,21-21 0,1-1 0,-22 22 16,21-21-16,-21 21 0,21-22 15,0 22-15,-21 0 0,21 0 0,0 0 16,-21-1-16,22 1 0,-1 21 16,0 0-1,0 0-15,0 21 32,0-21-1,-21-21 16,0 0-32,-21 0 1,0 21 0,0 0-1,0 21-15,0-21 16,-1 21-16,22 0 0,-21-21 15,0 22-15,0-1 0,21 0 0,0 21 16,-21-21-16,21 1 0,-21-1 0,21 21 16,0-21-16,0 0 15,0 1-15,0-1 0,0 0 0,0 0 16,21 0-16,0 0 0,0 1 16,0-22-16,0 21 0,1-21 0,-1 0 15,21 0-15,-21 0 0,0 0 0,22 0 16,-22 0-16,0 0 0,0 0 15,22-21-15,-22 21 0,-21-22 0,21 1 16,0 0-16,0 0 0,0 0 16,-21 0-16,0-22 0,22 22 0,-1-21 15,-21 21-15,0-22 0,0 22 0,0-21 16,0 21-16,0-22 0,0 22 16</inkml:trace>
  <inkml:trace contextRef="#ctx0" brushRef="#br1" timeOffset="126655.44">5482 1058 0,'0'0'0,"-21"0"0,0 22 0,0-1 16,-1 0-16,22 0 16,22-21 15,-1-21-15,0 21-16,0-21 0,0 0 15,-21-1-15,21 22 0,-21-21 0,0 0 16,0 0-1,-21 21-15,0 0 0,0 0 16,0 0 0,0 21-16,-1 0 15,22 0-15,0 1 16,-21-1-16,21 0 0,0 0 16,0 0-16,0 0 0,-21 1 15,21-1-15</inkml:trace>
  <inkml:trace contextRef="#ctx0" brushRef="#br0" timeOffset="134435.79">2349 6075 0,'0'-21'16,"-21"0"0,0-1-16,21 1 15,0 0-15,0 0 16,0 0-16,0 0 0,0-1 15,0 1-15,-21 21 16,21-21-16,-21 42 63,21 0-63,0 1 15,0-1-15,0 0 0,0 21 16,0-21-16,0 1 0,0-1 15,-21 21-15,21-21 0,0 22 16,0-22-16,-22 21 0,22-21 0,0 22 16,0-1-16,0 0 0,0 22 15,0-22-15,0 0 0,-21 1 0,21-1 16,0 22-16,0-22 0,0-21 16,0 21-16,0 1 0,-21-1 0,21-21 15,0 22-15,0-22 16,0 21-16,0-21 0,0 0 0,0 1 15,0-1-15,0 0 16,0 0-16,0 0 16,0-42 46,0 0-62,0 0 16,0 0-16,0-1 0,21 1 0,-21 0 15</inkml:trace>
  <inkml:trace contextRef="#ctx0" brushRef="#br0" timeOffset="136616.34">2265 5948 0,'21'0'31,"0"0"-15,0 0-16,0 0 15,1 0-15,-1 0 0,0-21 0,0 21 16,0 0-16,22 0 16,-22 0-16,0 0 0,21 0 0,-21 0 15,22 0-15,-1 0 0,-21 0 0,22 0 16,-1 0-16,0 0 15,1 0-15,-1 0 0,21 0 0,-20 0 16,20 0-16,1 0 0,-1 0 16,1 0-16,20 0 0,-20 0 0,21 0 15,-22 0-15,1 0 0,20 0 16,-20 0-16,-1 0 0,1 0 0,-1 0 16,-20 0-16,20 0 0,-21 0 15,22 0-15,-22 0 0,22 0 0,-1 0 16,1 0-16,-1 0 0,22 0 15,-22 0-15,1 0 0,21 0 0,-22 0 16,1 0-16,-1 0 0,-21 0 16,22 0-16,-1-21 0,-20 21 15,20 0-15,1 0 0,-22 0 0,22 0 16,-1 0-16,1 0 0,-1 0 16,1-22-16,-1 22 0,1 0 0,20 0 15,-20 0-15,-1-21 0,1 21 16,-1 0-16,1 0 0,-1 0 0,1-21 15,-1 21-15,1 0 0,-1 0 16,1 0-16,20 0 0,-20-21 0,-1 21 16,22 0-16,-21 0 0,-1 0 15,1 0-15,-1 0 0,1 0 16,-1 0-16,1 0 0,-1 0 0,1 0 0,-1-21 16,-21 21-16,22 0 15,21 0-15,-22 0 0,1 0 0,-1 0 16,1 0-16,-22 0 0,21 0 15,1 0-15,-22 0 0,22 0 0,-22 0 16,0 0-16,1 0 0,-1 0 16,-21 0-16,22 0 0,-1 0 0,-21 0 15,21 0-15,-20 0 0,-1 0 16,0 0-16,0 0 16,0 0-1,-21 21 48,0 0-63,0 0 15,0 0 1,0 1-16,0-1 0,0 0 16,0 0-16,0 0 0,0 0 15,0 1-15,0-1 0,0 0 0,0 0 16,0 0-16,0 0 0,0 1 15,0-1-15,0 0 0,-21 21 16,21-21-16,-21 1 0,21 20 0,0-21 16,0 21-16,0 1 0,-21-22 15,21 21-15,0 1 0,-21-1 0,21-21 16,0 21-16,0 1 0,-22-1 0,22 0 16,-21-20-16,21 20 0,-21 0 15,21 1-15,0-22 0,-21 21 0,21 0 16,-21 1-16,21-1 0,-21 0 15,21 1-15,0-22 0,0 21 0,0 1 16,-22-22-16,22 21 0,0-21 0,0 22 16,0-22-16,0 0 0,0 0 15,-21-21-15,21 21 0,0 0 16,0 1-16,-21-22 16,0 0-1,0 0 1,0 0-16,-1 0 0,1 0 15,0 0-15,0 0 0,0 0 0,0 0 16,-1 0-16,1 0 0,-21 0 0,21 0 16,-22 0-16,1 0 0,0 0 15,-1-22-15,1 22 0,0 0 0,-22 0 16,22 0-16,-22 0 0,22 0 16,0 0-16,-22 0 0,22 0 15,0 0-15,-22 0 0,22 0 0,-22 0 16,22 0-16,-22 0 0,1 0 0,-1 0 15,1 0-15,-1 0 0,1 0 16,-22 0-16,22 0 0,-22 0 0,22 0 16,-1 0-16,-21 0 0,22 0 15,-1 0-15,1 22 0,-1-22 0,1 0 16,-22 0-16,22 0 0,-1 0 0,-20 0 16,20 0-16,-21 0 0,22 0 15,-22 0-15,22 0 0,-1 0 0,1 0 16,-1 0-16,1 0 0,-22 0 15,22 0-15,-1 0 0,-21 0 16,22 0-16,-22 0 0,22 0 0,-1 0 16,1 0-16,-1 0 0,1 0 15,20 0-15,-20 0 0,21 0 0,-1 0 16,-20 0-16,20 0 0,1 0 16,0 0-16,-1 0 0,1 0 0,0 0 15,-1 0-15,-20 21 0,21-21 0,-22 0 16,22 0-16,-1 0 0,1 21 15,0-21-15,-1 0 0,1 0 0,0 0 16,21 21-16,-22-21 0,1 0 16,21 0-16,-22 0 0,1 0 0,21 21 15,-21-21-15,-1 0 16,1 0-16,21 0 0,-22 0 0,1 0 16,0 0-16,21 0 0,-22 0 15,22 0-15,-21 0 0,21 0 0,-22 0 16,22 0-16,0 0 0,0 0 0,0 0 15,-1 0-15,1 0 0,0 0 16,0 0-16,-21 0 0,20 0 0,1 0 16,-21 0-16,21 0 0,0 0 15,-22 0-15,22 0 0,0 0 0,0 0 16,0 0-16,-1 0 16,1 0-1,0 0 1,0 0-16,0 0 15,0 0-15,-1 0 16,1 0 0,0 0 15,21-21 47,0 0-62,0 0-1,0 0-15,0-1 16,0 1-16,0 0 0,0 0 16,0 0-16,0 0 0,0-1 15,0 1-15,0-21 0,0 21 0,0-22 16,0 22-16,0 0 0,0 0 15,0 0-15,0 0 0,-21-1 0,21 1 16,0 0-16,0 0 0,0 0 16,0 0-16,0-1 15,21 1-15,0-21 0</inkml:trace>
  <inkml:trace contextRef="#ctx0" brushRef="#br0" timeOffset="137463.87">7239 5122 0,'0'0'0,"0"-21"0,0 0 16,0 0-16,0 0 0,0 0 15,0-1-15,0 44 47,0 20-47,0-21 0,0 0 16,0 22-16,0-1 0,0-21 15,0 21-15,0 1 0,0-1 0,0-21 16,0 22-16,0-1 0,0-21 0,0 21 16,0-20-16,-21 20 0,21-21 15,0 0-15,-21 0 0,21 1 16,0-1-16,0-42 47,0-1-32,0 1-15,0 0 0,0 0 16,21 0-16,0 21 16</inkml:trace>
  <inkml:trace contextRef="#ctx0" brushRef="#br0" timeOffset="137836.01">8064 5334 0,'-21'0'32,"0"0"-32,0 0 0,0 0 0,0 0 15,-1 21-15,-20-21 16,21 21-16,0-21 0,-22 22 0,1-22 15,21 21-15,-21 0 0,-22 0 16,22 0-16,-1 22 0,1-22 0,0 0 16,-1 0-16,1 21 0,0-20 0,-1-1 15,22 0-15,0 0 0,-21 0 16,21 0-16,-1-21 0,1 0 16,21 22-16</inkml:trace>
  <inkml:trace contextRef="#ctx0" brushRef="#br0" timeOffset="139247.35">4530 6350 0,'0'0'0,"0"-21"0,21 0 0,0 0 15,-42 42 32,0 0-47,-1 0 0,22 21 16,-21 1-16,21-22 15,0 21-15,-21 1 0,0-1 0,21 0 16,-21 22-16,0-22 0,-1 0 0,1 1 16,0-22-16,21 21 0,-21 1 15,0-1-15,0-21 0,-1 21 0,1-20 16,0-1-16,0 21 0,0-21 15,21 0-15,-21 1 0,-1-1 16,1-21 0,0 0-1,21-21-15,0-1 0,0 1 16,0 0-16,0 0 0,-21 0 0,21 0 16,0-1-16,0 1 0,-21-21 15,21 21-15,0 0 0,0-22 16,0 22-16,0 0 0,0 0 0,0 0 15,0-1-15,0 1 0,21 0 16,0 21-16,-21-21 0,21 21 16,0 0-1,1 21-15,-22 0 0,21 0 0,0 1 16,-21-1-16,21 0 0,0 0 0,-21 0 16,0 0-16,21 1 0,1-1 15,-1 0-15,-21 0 0,21 0 0,-21 0 16,21 1-16,0-22 0,0 21 15,-21 0-15,22-21 0,-1 0 16,0 0-16,21 0 0,-21 0 16,1 0-16,-1 0 0,21 0 0,-21-21 15,0 0-15,22 21 0,-22-22 0,0 1 16,0 0-16,0 0 0,1 0 16,-1 0-16,0-1 0,-21-20 0,21 21 15,-21 0-15,0 0 0,0-1 16,0 1-16,0 0 0,0 0 15,0 42 17,0 0-32,0 0 0,0 1 15,-21-1-15,21 0 16,-21 0-16,21 0 0,-21 0 0,21 1 16,0-1-16,0 0 0,-22 0 15,22 0-15,0 0 0,-21-21 16,21 22-1,0-44 17,0 1-17,0 0-15,0 0 0,0 0 0,0 0 16</inkml:trace>
  <inkml:trace contextRef="#ctx0" brushRef="#br0" timeOffset="139448.09">4889 6519 0,'0'0'0,"22"0"16,-22-21-16,0 42 47,0 1-32,0-1-15,21-21 31,0 0-31,-21 21 16</inkml:trace>
  <inkml:trace contextRef="#ctx0" brushRef="#br0" timeOffset="140007.76">5524 6731 0,'22'-63'32,"-22"41"-32,-22 1 15,1 21 1,0 0-16,0 0 0,0 0 0,-22 0 16,22 0-16,0 0 0,-21 21 15,21 1-15,-1-22 0,1 21 0,-21 0 16,21 0-16,0 0 15,21 0-15,-22 1 0,22-1 16,0 0 0,22-21-16,-1 0 15,0 0-15,0 0 0,21 0 0,-20 21 16,-1-21-16,21 0 16,-21 0-16,22 0 0,-22 21 0,21-21 0,-21 21 15,0-21-15,1 22 0,-1-22 16,0 21-16,0 0 15,-21 0-15,0 0 0,-21 0 16,-21-21-16,20 22 16,1-22-16,-21 21 0,21-21 0,-22 0 15,22 0-15,0 0 0,0 0 0,-21 0 16,20 0-16,1 0 0,0 0 16,0 0-16,0 0 0,0 0 0,-1 0 15,1 0-15,0 0 0,0-21 16,0 21-16,0 0 0,-1 0 0,1-22 15,0 22-15,21-21 47,21 21-47,0 0 16,1 0-16,-1-21 0,0 21 0</inkml:trace>
  <inkml:trace contextRef="#ctx0" brushRef="#br0" timeOffset="140395.54">6011 6350 0,'0'0'0,"0"-21"16,0 0-1,-21 42 16,21 0-31,-21 21 16,21-20-16,0 20 0,0-21 0,-21 21 16,21 1-16,-21-1 0,21 0 15,-22 1-15,22-1 0,0-21 0,-21 22 16,21-1-16,-21-21 0,21 21 16,-21-20-16,21-1 0,0 21 15,0-21-15,0 0 0,0 1 16,0-1-16,21 0 15,0-21-15,0 0 16,1 0-16,-1 0 16,0 0-16,0-21 15,0 0-15,-21-1 16,21 1-16,-21 0 0,22 0 16,-22 0-16</inkml:trace>
  <inkml:trace contextRef="#ctx0" brushRef="#br0" timeOffset="140639.41">5863 6646 0,'0'0'16,"-21"0"-16,42 0 31,0 0-15,0 0-16,1 0 0,-1-21 15,0 21-15,0 0 0,0 0 16,0 0-16,1-21 0,-1 21 0,0 0 16,0 0-16,-21-21 15,21 21-15,0-21 16,1 0-16</inkml:trace>
  <inkml:trace contextRef="#ctx0" brushRef="#br0" timeOffset="141156.12">7556 6202 0,'0'0'15,"-21"0"17,0 21-17,0 0-15,21 0 16,0 1-16,0 20 0,-21-21 0,21 21 15,-21-20-15,21-1 0,0 21 16,0-21-16,0 0 0,0 1 0,0-1 16,0 0-16,0 0 0,0 0 15,0 0 1,21-21 0,0 0-16,-21-21 15</inkml:trace>
  <inkml:trace contextRef="#ctx0" brushRef="#br0" timeOffset="141427.97">7302 6604 0,'0'0'0,"0"21"0,-21 0 15,21 1 1,21-1-16,1-21 15,-1 0-15,0 0 0,0 0 16,0 0-16,0 0 0,22 0 16,-22 0-16,0 0 0,0 0 0,0 0 15,22 0-15,-22-21 0,0 21 0,-21-22 16,21 22-16,0 0 0,1-21 16,-22 0-16,21 0 15,-21 0 1,0 0-16</inkml:trace>
  <inkml:trace contextRef="#ctx0" brushRef="#br0" timeOffset="141667.82">7345 6223 0,'21'0'16,"0"0"0,0 0-16,0 0 15,1 0-15,-1-21 16,0 21-16,0 0 0,0 0 0,0 0 16,1 0-16,-1 0 0,-21-21 15,21 21-15,-21-21 16</inkml:trace>
  <inkml:trace contextRef="#ctx0" brushRef="#br0" timeOffset="142261">7662 5948 0,'0'0'0,"-21"0"0,0 0 15,-21 0-15,20 0 0,-20 0 0,21 0 16,-21 0-16,-1 0 0,22 21 16,-21 0-16,-1-21 0,22 21 0,-21 1 15,21-1-15,-22 0 0,22 0 0,0 0 16,0 0-16,0 22 0,0-22 16,-1 21-16,22 1 0,-21-1 0,21-21 15,0 21-15,0 22 0,0-43 16,0 21-16,0 1 0,0-1 0,21 0 15,-21 1-15,22-22 0,-1 21 0,0-21 16,0 1-16,0-1 16,0 0-16,1 0 0,20 0 0,-21-21 15,0 21-15,22-21 0,-22 0 16,21 0-16,0 0 0,-20 0 0,20 0 16,0 0-16,1 0 0,20-21 0,-21 0 15,1 0-15,20 0 0,-20 0 16,-1-1-16,21 1 0,-20-21 0,-1 21 15,0-22-15,-20 1 0,-1 0 16,0-1-16,0-20 0,-21 21 0,0-1 16,0 1-16,0 0 0,0-1 15,-21-20-15,0 20 0,0 1 16,-22 0-16,22-1 0,-21 22 0,-1-21 16,1 21-16,0-22 0,-1 22 15,-20 21-15,21-21 0,-22 21 0,22 0 16,-1 0-16,1 0 0,0 0 15,-1 21-15,1 0 0,0-21 0,21 22 16,-1-1-16,-20 0 0,21 0 0,21 0 16,-21-21-16,21 21 0,0 1 15,0-1 1,21-21 0</inkml:trace>
  <inkml:trace contextRef="#ctx0" brushRef="#br0" timeOffset="143279.67">14097 2815 0,'0'0'0,"0"-21"0,0 0 16,0 0-16,0 0 0,0-1 15,0 1-15,0 0 0,0 0 0,0 0 16,0 0 0,0 42 15,0 0-16,0 0-15,0 0 0,0 22 16,0-22-16,0 21 0,0 0 16,-21 1-16,21-1 0,-21 22 15,21-22-15,0 21 0,0 1 0,-22-1 16,22 1-16,-21-1 0,21 1 0,-21-1 16,21 22-16,-21-21 0,21-1 15,0 22-15,-21-22 0,0 22 0,21 0 16,-22-1-16,22 1 0,0-22 15,-21 22-15,21-21 0,-21 20 0,21-20 16,-21 20-16,21-20 0,0 21 16,-21-22-16,21 1 0,-21 20 0,21-20 15,-22-1-15,22-20 0,0 20 0,0-21 16,0 1-16,0-22 16,0 0-16,0 0 0,0 0 0,0 1 15,0-1-15,0-42 63,0-1-63,0 1 15,0 0-15,0 0 16,-21 0-16,0 0 16,0 21-16,21-22 0,-21 22 15</inkml:trace>
  <inkml:trace contextRef="#ctx0" brushRef="#br0" timeOffset="143619.48">13335 5059 0,'0'0'0,"0"-21"0,0 0 31,0-1-31,21 22 16,0 0-1,0 0-15,-21 22 16,22-1-16,-1 0 0,-21 0 16,21 0-16,0 0 0,0 1 0,0-1 15,-21 0-15,22 21 0,-1-21 16,0 1-16,-21-1 0,21 0 0,-21 0 16,21 0-16,-21 0 0,0 1 15,21-22-15,-21 21 0,22-21 16,-22 21-16,21-21 31,-21-21-31,21 0 16,-21-1-16,21 1 0,-21 0 15,21 0-15,0 0 0,1 0 16</inkml:trace>
  <inkml:trace contextRef="#ctx0" brushRef="#br0" timeOffset="143832.4">14160 4932 0,'0'0'0,"22"-21"15,-22 0-15,-22 42 32,1 0-17,0 0-15,0 0 0,0 0 0,0 22 16,-1-22-16,1 21 0,-21-21 0,42 22 16,-21-22-16,0 0 15,-1 21-15,1-20 0,0-1 0,0 0 16,0 0-16,0 0 0,-1 0 15,1 1-15,0-22 0,21 21 0,-21 0 16,0-21-16,21 21 0</inkml:trace>
  <inkml:trace contextRef="#ctx0" brushRef="#br0" timeOffset="144455.56">11663 6033 0,'0'0'0,"0"-22"31,-21 22-15,21 22-16,-22-1 16,22 0-16,0 0 0,0 0 15,0 22-15,0-22 0,0 21 16,0 0-16,0 1 0,0 20 15,0-20-15,0-1 0,0 21 0,0-20 16,-21 20-16,21-20 0,0-1 0,0 0 16,0 1-16,0-1 0,0 0 15,0-21-15,0 22 0,0-22 0,0 0 16,0 0-16,0 0 0,0 1 0,0-1 16,0-42 15,0-1-31,0 1 15,0 0-15,0 0 0,0 0 16,0-22-16</inkml:trace>
  <inkml:trace contextRef="#ctx0" brushRef="#br0" timeOffset="145839.76">11663 5927 0,'0'0'0,"0"-21"31,0-1-31,0 1 16,21 21-16,-21-21 15,21 21-15,0 0 0,0 0 16,1 0-16,-1 0 0,21 0 0,-21 0 15,22 0-15,-1 0 0,0 0 16,22 0-16,-22 0 0,22 0 0,-1 0 16,-21-21-16,22 21 0,-1 0 0,1 0 15,-1 0-15,22-21 0,-21 21 16,20 0-16,22 0 0,-21 0 0,21-21 16,-1 21-16,1 0 15,-21 0-15,21 0 0,0 0 0,-1 0 16,22 0-16,-21-22 0,21 22 15,0 0-15,-21 0 0,0 0 0,21 0 16,-21 0-16,0-21 0,-1 21 16,22 0-16,-21-21 0,21 21 0,0 0 15,-21 0-15,21 0 0,-21 0 16,21 0-16,-21 0 0,21 0 0,0 0 16,-21 0-16,21 0 0,-22 0 0,22 0 15,-42 0-15,0 0 0,21 0 16,-43 0-16,22 0 0,-22 0 0,22 0 15,-22 0-15,22 0 16,-21 0-16,-1 0 0,22 0 0,-22 0 16,1 0-16,-1 0 0,1-21 15,-1 21-15,-20 0 0,20 0 0,-21 0 16,1 0-16,-1-21 0,0 21 16,1 0-16,-1-21 0,-21 21 0,22 0 15,-22 0-15,21 0 0,-21 0 16,0 0-16,1 0 0,-22-22 0,21 22 15,-21 22 32,0-1-31,0 0-16,0 0 0,0 0 16,0 0-16,-21 1 0,21 20 15,0-21-15,-22 21 0,22-20 0,0 20 16,0-21-16,0 21 0,-21 1 15,21-22-15,0 21 0,-21 1 0,21-22 16,0 21-16,0 0 0,0 22 16,0-22-16,-21 22 0,21-22 0,0 22 15,-21-22-15,21 0 0,0 22 0,-21-22 16,21 0-16,0 1 0,0-1 16,0-21-16,-22 22 0,22-1 0,-21-21 15,21 0-15,0 22 0,0-22 16,-21 0-16,0 0 0,21 0 15,-21 0-15,21 1 0,-21-1 0,-1 0 16,1-21-16,21 21 0,-21-21 0,0 0 16,0 21-16,0-21 0,-1 0 15,1 0-15,-21 0 0,0 0 0,20 0 16,-20 0-16,0 0 0,-22 0 16,22 0-16,-22 0 0,22 0 0,-21 0 15,-22 0-15,21 0 0,1 0 0,-22 0 16,1 0-16,20-21 0,-21 21 15,1 0-15,-1 0 0,-21 0 0,22 0 16,-22 0-16,0-21 0,21 21 16,-21 0-16,1 0 0,20 0 15,-21 0-15,0 0 0,0 0 0,1-21 16,-1 21-16,0 0 0,-21 0 16,21-21-16,0 21 0,22 0 0,-22 0 15,21-22-15,0 22 0,-20 0 0,20 0 16,0 0-16,1-21 0,-1 21 15,0-21-15,1 21 0,20 0 0,-21 0 16,1-21-16,-1 21 0,0 0 0,-20-21 16,20 21-16,-21 0 0,21-21 15,-20 21-15,20 0 0,0-22 0,22 22 16,-1 0-16,1 0 0,20-21 16,-20 21-16,21 0 0,-22 0 15,22-21-15,-1 21 0,-20 0 0,21 0 16,-1 0-16,1 0 0,0 0 15,-1 0-15,1-21 0,21 21 0,-22 0 16,22 0-16,0 0 0,0 0 0,0 0 16,0 0-16,-1 0 0,1 0 15,0 0 32,0 0-31,21-21 15,0 0-31,21 21 0,0-22 0,0 22 16</inkml:trace>
  <inkml:trace contextRef="#ctx0" brushRef="#br0" timeOffset="146620.19">12933 6075 0,'0'-21'0,"-43"21"31,22 0-31,0 0 0,21 21 16,-21-21-16,0 21 0,0 0 15,21 0-15,0 1 0,-22 20 0,22-21 16,-21 21-16,21 1 0,0-1 16,0 0-16,0 1 0,0-1 0,0 0 15,0 1-15,0-22 0,0 21 16,0 1-16,21-22 0,1 21 16,-1-21-16,0 0 0,0 1 0,0-22 15,0 21-15,1 0 0,-1-21 16,0 0-16,0 0 0,21 0 0,-20 0 15,-1 0-15,0 0 0,21-21 0,-21 0 16,1-1-16,-1 1 0,21 0 16,-21 0-16,22-21 0,-22 20 0,0-20 15,21 0-15,-21-1 0,1 1 16,-1-21-16,-21 20 0,0 1 0,0 0 16,0-1-16,0 22 0,0-21 15,0-1-15,-43 22 0,22 0 16,0 0-16,-21 0 0,-1 0 0,1-1 15,-21 22-15,20 0 0,-20 0 16,20 0-16,1 0 0,0 0 0,21 22 16,-1-1-16,1-21 0,21 21 0,0 0 15,0 0-15,0 0 0,0 1 16,0-1-16,43 0 0,-22 0 0,0 21 16,21-20-16,1-1 0,-22 21 15,21 0-15,0-20 0,1 20 0,-1 0 16,0-21-16,1 22 0,-22-1 15,21 0-15,-21 1 0,1-1 16,-1 0-16,0-20 0,-21 20 0,0 0 16,0 1-16,0-1 0,-21-21 15,0 21-15,-22 1 0,22-1 0,-21-21 16,-1 22-16,1-22 0,21 0 0,-21 0 16,20-21-16,-20 21 0,21-21 15,0 0-15,0 0 0,-1 0 16,22-21-16,0 0 15,0 0-15,0 0 16,22-1-16,-1 22 0,0-21 0,0 0 16,0 0-16,0 0 0,1 0 15,-1-1-15,0 1 0,0 0 16</inkml:trace>
  <inkml:trace contextRef="#ctx0" brushRef="#br0" timeOffset="147067.79">13674 6287 0,'0'0'0,"0"21"31,0 0-31,0 0 0,0 0 16,0 0-16,0 22 0,0-22 15,0 21-15,0 1 0,0-22 16,0 21-16,0-21 0,0 22 0,0-22 15,0 0-15,0 0 0,0 0 0,0 0 16,0 1-16,0-1 0,21-21 16,0 0-16,0 0 0,0 0 15,0 0-15,1 0 16,-1-21-16,0 21 0,0-22 0,0 1 16,0 0-16,-21-21 0,22 21 0,-1-22 15,0 22-15,-21-21 0,0-1 16,21 1-16,-21 0 0,21 21 0,-21-22 15,0 22-15,0 0 0,0 0 16,0 0 0,-21 21 15,21 21-31,0 0 16,0 0-16,0 0 15,0 0-15,21-21 16,0 22-16,1-22 15</inkml:trace>
  <inkml:trace contextRef="#ctx0" brushRef="#br0" timeOffset="148195.89">14245 6583 0,'0'0'0,"0"21"15,21-21 16,0 0-31,1 0 16,-1-21-16,0 0 0,0 21 0,0-21 16,0-1-16,1 1 0,-1 21 0,0-21 15,0 0-15,-21 0 0,0 0 16,0-1-16,0 1 0,0 0 0,0 0 16,-21 21-1,0-21-15,0 21 16,-1 0-16,1 0 0,0 0 0,0 21 15,0-21-15,-22 21 0,22 0 16,0 22-16,0-22 0,0 0 0,0 21 16,21-21-16,-22 22 0,22-22 15,-21 21-15,21-21 0,0 22 0,0-22 16,0 0-16,0 0 0,21 0 0,1 1 16,-1-22-16,0 21 0,0-21 15,0 0-15,0 0 0,22 0 0,-22 0 16,21 0-16,1 0 0,-22 0 15,21 0-15,0-21 0,-20 21 16,20-22-16,-21 1 0,21 21 0,-20-21 16,20 0-16,-21 0 0,0-22 15,0 22-15,1 0 0,-1 0 0,0-21 16,-21 20-16,21 1 0,-21 0 0,0 0 16,0 0-16,0 0 15,-21 21 16,21 21-31,-21 0 0,21 0 0,-21 0 16,21 0-16,0 1 0,0 20 16,-22-21-16,22 0 0,0 22 0,-21-22 15,21 0-15,0 21 0,0-21 16,0 1-16,0-1 0,0 0 16,0 0-16,21 0 0,1-21 15,-1 0-15,0 0 0,0 0 16,21 0-16,-20 0 0,-1 0 15,0 0-15,21-21 0,-21 21 0,1-21 16,20 0-16,-21 0 0,0-1 16,0-20-16,1 21 0,-1 0 0,0-22 15,-21 1-15,0 21 0,21-21 0,-21 20 16,21 1-16,-21 0 0,0 0 16,0 0-16,0 0 15,0 42 1,0 0-1,0 0-15,-21 21 0,21-20 16,0-1-16,0 0 0,-21 21 16,21-21-16,0 1 0,0-1 0,0 21 15,0-21-15,0 0 0,21 1 16,0-1-16,-21 0 0,21-21 16,1 21-16,-1-21 0,0 0 0,0 0 15,21 0-15,-20 0 0,-1 0 16,21 0-16,-21 0 0,0 0 0,22 0 15,-22 0-15,0 0 0,21-21 0,-20 0 16,-1 0-16,0-1 16,0 1-16,21 0 0,-42 0 0,22-21 15,-1 20-15,-21 1 0,21-21 0,-21 21 16,0-22-16,0 22 0,0 0 16,0 0-16,0 0 0,0 0 0,-21 21 15,0 0-15,-1 0 16,1 0-16,0 21 0,21 0 0,-21 0 15,21 0-15,-21 22 0,21-22 0,-21 21 16,21-21-16,0 22 16,0-22-16,0 21 0,0-21 0,0 0 0,0 22 15,21-22-15,0 0 0,0 0 16,0 0-16,22-21 16,-22 0-16,0 0 0,21 22 0,1-22 15,-22 0-15,21 0 0,0 0 16,1-22-16,-1 1 0,-21 0 0,22 0 15,-1 0-15,0 0 0,1-1 0</inkml:trace>
  <inkml:trace contextRef="#ctx0" brushRef="#br0" timeOffset="148551.7">17060 5906 0,'0'0'16,"0"-22"0,-21 22-1,21 22-15,-21-22 16,21 21-16,0 0 0,0 0 15,-21 0-15,21 22 0,-21-22 16,21 0-16,0 21 0,0-21 0,0 1 16,-22 20-16,22-21 0,0 0 0,0 0 15,0 1-15,0-1 0,0 0 16,0 0 0,22-21-1,-22-21-15,21 0 16</inkml:trace>
  <inkml:trace contextRef="#ctx0" brushRef="#br0" timeOffset="148799.31">16849 6287 0,'0'0'0,"0"21"15,0 0 1,0 0-1,21-21-15,0 0 0,0 0 16,0 0-16,0 0 0,1 0 16,20 0-16,-21 0 0,0 0 0,22 0 15,-22 0-15,21 0 0,-21 0 16,0 0-16,1 0 0,-1-21 0,0 21 16,0-21-16,0 0 15,-21-1-15,0 1 16,0 0-16</inkml:trace>
  <inkml:trace contextRef="#ctx0" brushRef="#br0" timeOffset="149023.18">16827 5990 0,'0'0'0,"22"0"31,-1 0-15,0 0-16,0 0 0,0 0 0,0 0 16,1 0-16,20 0 0,-21 0 15,0 0-15,22 0 0,-22 0 0,0 0 16,0-21-16,0 21 0,0-21 16,1 21-16</inkml:trace>
  <inkml:trace contextRef="#ctx0" brushRef="#br0" timeOffset="149591.85">17208 5736 0,'0'0'0,"-42"0"0,21 0 0,-21-21 0,20 21 16,-20 0-16,21 0 0,-21 0 15,-1 0-15,1 0 0,21 0 0,-22 0 16,1 0-16,0 0 0,-1 0 0,22 21 16,-21 0-16,0 1 0,20-1 15,-20 0-15,21 21 0,-21-21 16,20 22-16,1-1 0,0-21 0,0 22 16,21-1-16,0-21 0,0 21 0,0 1 15,0-22-15,0 21 0,0 1 16,21-1-16,0 0 0,0-21 15,22 22-15,-22-1 0,21-21 0,1 22 16,-1-22-16,21 0 0,-20 0 16,-1 0-16,0-21 0,22 21 0,-22-21 15,1 0-15,20 0 0,-21 0 0,1 0 16,20 0-16,-20-21 0,-1 21 16,0-21-16,1 0 0,-1 0 0,0-22 15,-21 22-15,22-21 0,-22 0 16,0 20-16,0-20 0,0 0 0,-21-1 15,0-20-15,0 21 0,0-1 16,0 1-16,0 0 0,0-1 16,-21 1-16,0 0 0,-21 20 0,21-20 15,-1 21-15,-20 0 0,0 0 16,-1-1-16,1 1 0,-21 21 0,20 0 16,1 0-16,-22 0 0,22 0 15,0 0-15,-1 0 0,1 21 0,0 1 16,-1-22-16,1 21 0,21 0 15,0 0-15,0 0 0,-1 0 0,1-21 16,0 22-16</inkml:trace>
  <inkml:trace contextRef="#ctx0" brushRef="#br0" timeOffset="150463.41">19537 2646 0,'21'0'62,"0"21"-62,-21 0 16,21 0-16,0 1 0,1 20 16,20-21-16,-21 21 0,0 1 0,22-22 15,-22 21-15,21 22 0,0-22 16,-20 0-16,20 22 0,21-22 0,-20 22 15,-1-1-15,22 1 0,-22-1 16,21-20-16,1 20 0,-1 1 0,22-1 16,-21 22-16,-1-22 0,1 22 15,-1 0-15,22-1 0,-22-20 0,1 20 16,-1-20-16,1 21 0,-22-22 16,22 1-16,-1-22 0,1 21 15,-22 1-15,21-22 0,1 22 0,-22-22 16,22 22-16,-1-22 0,-20 0 15,20 1-15,-21-1 0,22 0 0,-22-21 16,-21 1-16,22-1 0,-1 0 16,-21 0-16,0 0 0,-21 0 15,-21-21 17,0-21-17,0 21-15,0-21 16,0 21-16,-1 0 0,1-21 15,0 21-15,21-21 0,-42 21 16,21-21-16,-1 21 0,1-22 16</inkml:trace>
  <inkml:trace contextRef="#ctx0" brushRef="#br0" timeOffset="150816.22">21357 5101 0,'-21'0'32,"21"21"-32,21 1 15,0-22-15,0 0 16,1 21-16,20-21 0,0 21 16,-21-21-16,22 21 0,20-21 0,-20 21 15,-1-21-15,0 21 0,1-21 16,-1 0-16,0 22 0,1-22 0,-1 0 15,-21 0-15,21 21 0,-20-21 0,-1 0 16,0 0-16,0 0 0,0 21 16,0-21-1,-21-21 32,0 0-31,0-1-16,0 1 15,-21 0-15,21 0 0</inkml:trace>
  <inkml:trace contextRef="#ctx0" brushRef="#br0" timeOffset="151052.09">22204 4699 0,'0'0'0,"0"-21"0,0 0 15,0 42 1,0 0-1,0 21 1,-21-20-16,21 20 0,0-21 0,0 21 16,-22 1-16,22-1 0,0 0 0,-21-20 15,21 20-15,0-21 0,0 21 16,0-20-16,0-1 0,0 0 0,0 0 16,0 0-16,0 0 15,0 1 1</inkml:trace>
  <inkml:trace contextRef="#ctx0" brushRef="#br0" timeOffset="151703.2">21653 5779 0,'0'0'0,"22"-64"31,-1 64-31,-21-21 16,0 42-1,0 0 1,0 0-16,0 1 0,0 20 16,0 0-16,0-21 0,0 22 0,0-1 15,0 0-15,0 1 0,0-1 0,0 0 16,-21 1-16,21-1 0,-22 0 15,22 1-15,0-1 0,0 0 0,-21 1 16,21-1-16,0-21 0,0 22 16,0-22-16,-21 0 0,21 21 0,0-21 15,0 1-15,0-1 16,0-42 15,0-1-15,0 1-16,21 0 0,-21 0 15,0 0-15,0-22 0,21 22 0,-21-21 16,0 0-16</inkml:trace>
  <inkml:trace contextRef="#ctx0" brushRef="#br0" timeOffset="153035.81">21802 5567 0,'21'0'32,"0"0"-32,0 0 15,0 0-15,0 0 16,1 0-16,-1 0 0,0 0 0,0 0 16,0 0-16,22 0 0,-22-21 15,21 21-15,0 0 0,22 0 0,-1 0 16,1 0-16,-1 0 0,22 0 15,0 0-15,21 0 0,-22 0 0,22 0 16,-21 0-16,21 0 0,-1 0 16,1 0-16,0 0 0,21-21 15,0 21-15,-21 0 0,21 0 0,0 0 16,-21 0-16,0 0 0,21 0 16,-22 0-16,1 0 0,21 0 0,-21 0 15,-21 0-15,21 0 0,-22 0 0,1 0 16,0 0-16,-22 0 0,1 0 15,-1-22-15,1 22 0,-1 0 0,1 0 16,-22 0-16,21-21 0,-20 21 16,20 0-16,-20 0 0,-1 0 0,0 0 15,1 0-15,-1 0 0,0 0 16,-21 0-16,22 0 0,-22 0 16,0 0-16,64 297 125,-85-255-125,0-21 0,-21 21 15,21 1-15,-22-1 0,22-21 16,0 22-16,-21-1 0,0 0 15,21 1-15,-21-1 0,21 0 0,-21-21 16,21 22-16,0-1 0,0 0 16,-21 1-16,21-1 0,0-21 0,-22 22 15,22-1-15,0-21 0,0 21 0,0-20 16,0-1-16,0 21 0,0-21 16,0 0-16,0 1 0,0-1 0,0 0 15,-21 0-15,21 0 0,0 0 16,-21 1-16,21-1 0,0 0 15,-21-21-15,21 21 16,-21-21 0,0 0-1,-1 0 1,22-21 15,-21 21-31,21-21 16,-21 21-1,21-21-15,-212 21 94,170-22-78,0 22-16,-22 0 0,1 0 0,-1-21 15,-20 21-15,-1 0 0,-21-21 0,21 21 16,-20 0-16,-1 0 0,0 0 16,21 0-16,1 0 0,-1 0 0,0 0 15,1 0-15,-1 0 0,-21 0 16,21 0-16,-20 0 0,20 0 0,-21 0 16,0 0-16,0 0 0,1 0 15,-1 0-15,0 0 0,21 0 16,-21 0-16,22 0 0,-1-21 0,22 21 15,-22 0-15,21 0 0,22 0 0,-21 0 16,20 0-16,-20 0 0,20 0 16,1 0-16,0 0 0,21 0 0,-22 0 15,22 0-15,0 0 0,-21 0 16,20 0-16,1 0 0,0 0 0,-21 0 16,21 0-16,-1 0 0,1 0 0,0 0 15,0 0-15,0 0 16,0 0-16,-1 0 0,1 0 15,0 0 1,0 0 0,0 0-16,21-21 15,0 0 1,0-1 0,21 22-16,0-21 0,0 0 15,0 0-15</inkml:trace>
  <inkml:trace contextRef="#ctx0" brushRef="#br0" timeOffset="153619.14">22902 6138 0,'21'-21'0,"-42"42"0,42-63 0,1 42 16,-1-21-16,0 21 0,-21-21 16,21 0-16,0 21 0,-21-22 0,0 1 15,0 0-15,0 0 0,0 0 16,-21 21 0,0 0-16,0 0 0,-22 0 15,1 0-15,0 21 0,-1-21 16,22 21-16,-21 0 0,0 0 0,-1-21 15,22 22-15,0-1 0,0 0 0,0 0 16,-1-21-16,22 21 0,0 0 16,0 1-16,0-1 0,22-21 15,-1 21-15,0-21 0,21 21 16,1 0-16,-22-21 0,21 21 0,0 1 16,1-22-16,-1 21 0,-21-21 15,22 21-15,-22 0 0,21 0 0,-21-21 16,0 21-16,-21 1 0,0-1 15,0 0 1,-21-21-16,0 0 0,-21 21 0,21-21 16,-22 0-16,1 0 0,0 0 0,-22 0 15,22 0-15,-1 0 0,1 0 16,21 0-16,-21 0 0,20 0 0,1 0 16,0 0-16,21-21 15,-21 21-15,0-21 16,21 0-1,21 21 1,0 0-16,-21-22 0,21 22 16,0 0-16,1 0 0,-1-21 0,0 21 15,0-21-15,21 21 0,-20-21 16</inkml:trace>
  <inkml:trace contextRef="#ctx0" brushRef="#br0" timeOffset="154331.42">23241 6308 0,'42'0'31,"-21"0"-31,1 0 16,-1 0-16,0 0 0,0-21 0,0 21 15,0-22-15,1 22 0,-1-21 16,0 21-16,-21-21 0,21 21 15,-21-21-15,0 0 0,0 0 16,0-1 0,-21 22-16,0 0 0,0 0 15,-1 0-15,1 0 0,0 0 0,0 22 16,0-1-16,0-21 0,-1 21 16,1 0-16,0 0 0,0 0 0,21 1 15,0-1-15,0 0 0,-21 0 16,21 0-16,0 0 0,0 1 0,0-1 15,0 0-15,21 0 0,0-21 16,0 21-16,0 0 0,1-21 16,-1 0-16,0 0 0,21 0 0,-21 0 15,22 0-15,-22 0 0,21 0 16,1 0-16,-22 0 0,21-21 0,-21 0 16,22 0-16,-22 21 0,0-21 0,21-22 15,-21 22-15,1 0 0,-1-21 16,0 21-16,-21-22 0,21 22 0,-21-21 15,21-1-15,-21 22 0,0-21 16,21 0-16,-21 20 0,22-20 0,-22 21 16,0 0-16,21 0 0,-21-1 15,0 44 17,-21-1-32,-1 0 0,1 0 15,21 0-15,-21 0 0,0 22 0,21-22 16,-21 21-16,0-21 0,-1 22 15,22-22-15,0 21 0,-21-21 0,21 22 16,-21-1-16,21-21 0,0 0 0,0 22 16,0-22-16,0 0 0,0 0 15,21 0-15,0 1 0,1-22 16,-1 0-16,0 21 0,0-21 16,0 0-16,0 0 0,1 0 0,-1 0 15,0 0-15,0-21 0,0 21 16,22-22-16,-22 22 0,0-21 15,-21 0-15,21 0 0,0 0 0,-21 0 16,21-22-16,-21 22 0</inkml:trace>
  <inkml:trace contextRef="#ctx0" brushRef="#br0" timeOffset="154540.29">23770 6160 0,'0'0'0,"21"0"32,0 0-32,1 0 0,-1 0 0,0 0 15,0 0-15,21 0 0,-20 0 16,-1 0-16,0 0 0,0 0 0,21 0 16,-20-22-16,-1 1 0,21 21 0,-21-21 15,22 21-15,-22-21 0</inkml:trace>
  <inkml:trace contextRef="#ctx0" brushRef="#br0" timeOffset="154855.12">25040 5736 0,'-21'0'47,"0"21"-47,21 1 15,-21-1-15,21 0 0,-22 0 16,22 0-16,0 0 0,-21 1 0,0 20 16,21-21-16,-21 0 0,21 0 15,0 1-15,0-1 0,0 0 16,0 0-16,0 0 15,21-21 17,0 0-17</inkml:trace>
  <inkml:trace contextRef="#ctx0" brushRef="#br0" timeOffset="155095.71">24701 6138 0,'-21'22'0,"21"-1"31,21-21-31,1 21 16,-1-21-16,0 0 0,0 0 0,0 0 16,0 0-16,22 0 0,-22 0 0,0 0 15,21 0-15,-20 0 0,-1 0 16,21 0-16,-21 0 0,0 0 0,1 0 15,-1-21-15,0 21 0,-21-21 16,21-1-16,-21 1 0,21 21 16,-21-21-16</inkml:trace>
  <inkml:trace contextRef="#ctx0" brushRef="#br0" timeOffset="155303.6">24744 5800 0,'42'0'31,"0"0"-31,-20 0 0,-1 0 0,0 0 16,0-21-16,21 21 0,-20 0 15,20 0-15,-21-22 0,0 1 16,22 21-16,-22 0 0,0-21 0</inkml:trace>
  <inkml:trace contextRef="#ctx0" brushRef="#br0" timeOffset="155883.15">25188 5503 0,'0'0'0,"-21"0"0,0-21 0,0 21 16,0 0-16,-1 0 0,1 0 0,0 0 15,-21 0-15,21 0 0,-1 0 16,-20 0-16,21 21 0,-21 1 0,-1-1 16,22 0-16,-21 0 0,21 21 15,-22 1-15,22-1 0,0-21 0,-21 22 16,20-1-16,1 0 0,0 1 0,0-1 15,0 0-15,21 1 0,0-1 16,0-21-16,0 21 0,0-20 0,0 20 16,21-21-16,0 0 0,21 22 15,-20-22-15,20 0 0,0 0 16,22 0-16,-22 0 0,22-21 0,-1 22 16,-21-22-16,22 0 0,-22 0 15,22 0-15,-22 0 0,0 0 0,1 0 16,-1 0-16,0 0 0,1-22 15,-22 1-15,21 0 0,-21 0 0,22 0 16,-22 0-16,0-22 0,0 22 0,0-21 16,-21-1-16,22-20 0,-22 21 15,0-22-15,0 22 0,0-22 0,0 1 16,0 20-16,0-20 16,0 21-16,-22-1 0,1 1 0,0 21 15,0-22-15,-21 22 0,20 0 0,-20 0 16,0 21-16,-1-21 0,22 0 15,-21 21-15,0 0 0,-1 0 0,1 0 16,21 0-16,-22 0 0,22 0 16,0 21-16,-21 0 0,21-21 0,-1 21 15,1-21-15,0 21 0,0 0 16,0 1-16,0-22 0</inkml:trace>
  <inkml:trace contextRef="#ctx0" brushRef="#br0" timeOffset="-193425.05">10118 15579 0</inkml:trace>
  <inkml:trace contextRef="#ctx0" brushRef="#br0" timeOffset="-183756.93">3810 7811 0,'0'0'0,"21"-22"0,0 1 15,0 0-15,1 0 16,-1 21-16,-21-21 0,21 0 0,0-1 15,0 1-15,-21 0 16,21 21-16,-21-21 0,22 0 16,-65 21 15,22 21-31,0 0 16,-21 21-16,20-20 0,-20 20 15,0-21-15,-22 43 0,22-22 0,-22 21 16,1 1-16,-22 21 0,1-1 15,-1-20-15,0 20 0,1 1 0,-1 0 16,-21-1-16,0 1 0,-21 21 16,21-21-16,1-1 0,-22 22 0,42-21 15,-21-1-15,21-20 0,1 21 16,-1-22-16,22 1 0,-1-1 16,22-21-16,-1 1 0,1-1 15,0 0-15,21-20 0,-1 20 0,1-42 16,0 21-16,21 0 0,-21-21 15,21-21 17,42 0-32,-21-21 0,1 20 15,20-20-15</inkml:trace>
  <inkml:trace contextRef="#ctx0" brushRef="#br0" timeOffset="-183128.29">5673 7662 0,'0'-21'0,"0"42"0,0-63 0,0 21 16,0 0-16,0 0 16,0-1-16,0 44 46,0-1-46,0 21 0,0-21 16,0 22-16,0 20 0,0 1 0,0 20 16,0 1-16,0 0 0,0 20 15,0-20-15,0 21 0,0 0 0,0 21 16,0-21-16,0-1 0,0 1 0,0 0 16,0 0-16,0-21 0,0 20 15,0-20-15,0 0 0,0-22 0,0 22 16,0-22-16,0-20 0,0 20 15,0-20-15,0-22 0,0 21 16,0-21-16,-22-21 16,22-21-1,0 0-15,0-21 0,0-1 0</inkml:trace>
  <inkml:trace contextRef="#ctx0" brushRef="#br0" timeOffset="-182444.68">7429 7662 0,'0'0'0,"0"-21"15,0 0-15,0 0 16,0 0-16,0 0 15,22 21 17,-22 21-17,21 0-15,21 21 0,-21-21 0,22 22 16,-1-1-16,21 22 0,-20-1 0,20 22 16,1-1-16,-1 1 0,1 0 15,-1 21-15,1-22 0,-22 1 0,22 21 16,-22 0-16,21-22 0,-20 1 0,20 0 15,1-1-15,-1 1 16,1-22-16,-1 1 0,1-1 0,-1-20 16,1-1-16,-1 0 0,-20-20 0,20 20 15,-21-21-15,1 0 0,-22-21 16,0 0-16,0 21 0,0-21 16,-21-21-1,-21 0-15,-21 21 16,21-21-16,0 21 0</inkml:trace>
  <inkml:trace contextRef="#ctx0" brushRef="#br0" timeOffset="-181517.5">868 9525 0,'0'0'0,"0"-21"0,0 0 0,0 0 16,0-1-16,0 1 0,0 0 16,-21 21-16,-1 0 15,22 21 1,0 0-16,-21 1 0,21 20 16,0 0-16,0 22 0,0-1 15,0 1-15,0 20 0,0 1 16,0 0-16,0-1 0,0 22 0,0 0 15,0 21-15,0-21 0,0 0 16,0 0-16,0-22 0,-21 22 16,21-21-16,0-1 0,0-20 0,0-1 15,0 1-15,0-22 0,0 22 16,0-43-16,0 21 0,0-21 0,0 1 16,0-1-16,0-42 31,0-1-31,0 1 0,0-21 15,0 21-15,0-22 0,0-20 16,0 21-16,0-22 0,0 22 16,0-22-16,0 1 0,0-1 0,0 22 15</inkml:trace>
  <inkml:trace contextRef="#ctx0" brushRef="#br0" timeOffset="-180665.97">825 9843 0,'0'0'16,"0"-22"-16,-21 1 0,21 0 0,-21 21 0,21-21 15,0 0 1,21 21 15,0-21-31,22 21 0,-22 0 16,21 0-16,22-22 0,-1 22 0,1 0 15,20 0-15,1 0 0,21-21 16,0 21-16,0 0 0,-1 0 0,22-21 16,0 21-16,22 0 0,-1 0 15,0 0-15,0-21 0,-21 21 0,0 0 16,21 0-16,-21 0 0,0 0 16,-21 0-16,0 0 0,0 0 0,0-21 15,-22 21-15,1 0 16,-22 0-16,1-21 0,-22 21 0,22 0 15,-22 0-15,-21-22 0,0 22 16,22-21-16,-22 21 0,0 0 16,0 0-16,-21-21 15,0 42 17,0 0-17,0 1-15,0-1 0,0 0 0,0 0 16,0 21-16,0 1 0,0-22 15,0 21-15,0 1 0,-21 20 0,21-21 16,0 1-16,0-1 16,0 22-16,0-22 0,0 21 0,0 1 15,0-1-15,0 1 0,0-1 0,0 1 16,0-1-16,0 1 0,0-22 16,21 22-16,-21-1 0,0-20 0,0-1 15,0 0-15,0 1 0,0-1 16,0 0-16,0 1 0,0-1 0,0 0 15,0-21-15,-21 22 0,0-22 0,21 0 16,-21 0-16,0 0 0,-1-21 16,1 22-16,0-22 0,0 0 0,0 0 15,-22 21-15,1-21 0,0 0 16,-22 0-16,1 0 0,-1 0 16,-20 0-16,-1 0 0,-21 0 0,21 21 15,-20-21-15,-1 0 0,-21 0 16,0 21-16,-21-21 0,-1 21 0,1-21 15,0 21-15,0 1 0,-21-22 16,20 21-16,-20 0 0,21 0 0,0-21 16,0 21-16,-1 0 0,22 1 15,-21-1-15,21-21 0,21 21 0,-21 0 16,22-21-16,-1 0 16,21 0-16,0 21 0,22-21 0,63-21 31,0 0-16,0 0-15,42 21 0,1-21 16,-1-1-16,21 1 0</inkml:trace>
  <inkml:trace contextRef="#ctx0" brushRef="#br0" timeOffset="-179961.58">995 10266 0,'0'0'0,"0"-42"31,-21 42-31,21 21 0,-22 0 16,22 0-16,0 0 0,0 22 15,-21-1-15,21 0 0,-21 1 16,0-1-16,21 21 0,-21-20 0,21-1 16,0 0-16,-21 1 0,21-1 15,-22-21-15,22 22 0,0-22 0,0 0 16,0 0-16,0 0 16,0-42 15,0 0-31,0 0 0,0 0 15,22-22-15,-1 1 0,-21 0 16,0-1-16,21-20 0,-21 20 0,21-20 16,0-1-16,-21 22 0,21-21 15,1 20-15,-22 1 0,21 21 0,0 0 16,-21-1-16,21 1 0,0 21 16,0 0-16,1 21 15,-1 1-15,-21 20 0,0 0 0,21 1 16,-21 20-16,0-21 0,0 22 15,0-22-15,0 22 0,0-22 16,0 0-16,0 1 0,0-22 16,0 21-16,0-21 0,0 1 15,0-1-15,0 0 0</inkml:trace>
  <inkml:trace contextRef="#ctx0" brushRef="#br0" timeOffset="-179772.69">804 10795 0,'0'0'0,"21"-21"31,1 21-31,-22-21 16,21 21-16,0-21 0,0 21 0,0-22 15,0 1-15,22 21 0,-22-21 16,0 0-16,21 21 0,-20-21 0,-1 0 16,0 21-16</inkml:trace>
  <inkml:trace contextRef="#ctx0" brushRef="#br0" timeOffset="-179392.9">1291 10583 0,'0'-21'16,"0"0"-1,0 0-15,21 21 16,0 0 0,1 21-16,-1 0 0,0 0 15,0 1-15,0-1 0,0 0 16,1 0-16,-1 0 0,0 0 15,-21 1-15,0-1 0,0 0 0,0 0 16,0 0-16,0 0 0,0 1 16,-21-22 15,0-22-31,-1 1 16,22 0-16,0 0 15,-21 0-15,21 0 0,-21-1 0,21 1 16,0 0-16,0 0 0,0 0 15,0 0-15,0-1 0,0 1 0,21 21 16,0-21-16,1 0 0,-1 0 16,0 21-16,0 0 0</inkml:trace>
  <inkml:trace contextRef="#ctx0" brushRef="#br0" timeOffset="-178960.59">1587 10583 0,'0'0'0,"-21"0"15,21-21-15,0 0 0,0 0 16,0 0 0,21 21-1,1 0-15,-1 0 16,0 0-16,0 0 0,0 0 0,0 21 15,1 0-15,-1 0 0,0 0 16,-21 1-16,21 20 0,0-21 0,-21 0 16,21 0-16,-21 22 0,0-22 15,0 0-15,0 0 0,0 0 0,0 1 16,0-1-16,-21-21 16,0 0-16,0 0 0,0 0 15,21-21 1,-21-1-16,21 1 0,0 0 15,-22-21-15,22 21 0,0-1 16,0-20-16,0 21 0,0-21 16,0 20-16,22 1 0,-1 0 15,0 0-15,-21 0 0,21 0 0,0-1 16,0 22-16,1 0 0,-1 0 16,0 0-16,0 0 0,0 0 15,0 22-15</inkml:trace>
  <inkml:trace contextRef="#ctx0" brushRef="#br0" timeOffset="-178408.9">2286 10583 0,'0'0'0,"0"-21"0,0 0 0,0 0 0,0 0 16,0 0-16,0-1 15,0 1-15,0 0 0,-21 21 0,0 0 16,-1 0-16,1 0 0,0 0 16,0 0-16,0 0 0,0 21 0,-1-21 15,1 43-15,0-22 0,0 0 16,0 0-16,21 21 0,-21-20 0,21 20 16,-22-21-16,22 0 0,0 22 15,0-22-15,0 0 0,0 0 16,0 0-16,0 0 0,0 1 15,22-22-15,-1 0 0,0 0 16,0 0-16,0 0 16,0-22-16,1 1 0,-1 21 0,0-21 15,0 0-15,-21 0 0,21 0 16,0-1-16,1-20 0,-22 21 0,0 0 16,0-22-16,0 22 0,21 0 15,-21 0-15,0 0 0,0 0 0,0 42 47,0 0-47,0 0 16,0 21-16,0-20 0,0-1 15,0 0-15,0 0 0,0 21 0,0-20 16,21-1-16,-21 0 0,0 0 16,21 0-16,0 0 0,0 1 15,1-22 1,-1 0-16,0 0 0,0 0 15,-21-22-15,21 22 0,0-21 16,1 0-16,-1 0 0,-21 0 0</inkml:trace>
  <inkml:trace contextRef="#ctx0" brushRef="#br0" timeOffset="-177757.28">2582 10478 0,'0'0'0,"0"21"31,-21 0-16,21 0-15,-21 0 16,21 0-16,0 1 0,0-1 16,0 0-16,0 0 0,21 0 15,0 0-15,0-21 16,1 0-16,-1 0 0,0 0 0,0 0 16,21 0-1,-20-21-15,-1 21 0,0-21 0,-21 0 0,21 0 16,0 21-16,0-21 15,-21-1-15,0 1 0,0 0 0,22 0 16,-22 0-16,0 0 0,0-1 16,0 1-16,0 0 0,0 0 15,0 42 17,0 0-32,0 0 0,0 1 15,0-1-15,0 21 0,21 0 16,-21-20-16,21 20 0,-21 21 0,21-20 15,0-1-15,-21 0 0,21 22 16,1-1-16,-22 1 0,0-1 16,21 1-16,0 21 0,0-22 0,-21 22 15,0-22-15,0 22 0,21-22 16,-21 1-16,0 21 0,0-22 0,0 1 16,0-1-16,0 1 0,0-1 15,-21 1-15,21-22 0,-21 0 0,0 1 16,-22-1-16,22 0 0,0-21 15,0 1-15,-21-22 0,20 0 0,1 0 16,-21 0-16,21 0 0,-22 0 0,1-22 16,0-20-16,-1 21 0,1-21 15,21-1-15,-21-20 0,-1 20 16,22-20-16,0-1 0,0 1 16,21-1-16,0 1 0,0-1 0,0 1 15,21-1-15,0 1 0,0-1 16,0 1-16,1 21 0,-1-22 0,21 1 15,-21 20-15,22-20 0,-22 20 16,21 1-16,0 0 0,-20-1 0,20 1 16,-21 21-16,21-21 0,-20 20 0,-1 1 15,0 0-15</inkml:trace>
  <inkml:trace contextRef="#ctx0" brushRef="#br0" timeOffset="-177069.03">3344 10224 0,'0'0'0,"0"-22"0,-21 22 31,0 22-15,21-1-16,0 21 15,0-21-15,-21 22 0,21-1 0,-21 0 16,21 1-16,0-22 0,0 21 15,-22 0-15,1 1 0,21-1 0,-21-21 16,21 0-16,0 1 0,0-1 16,0 0-16,-21 0 15,21-42 17,0 0-32,0 0 0,0-1 15,0 1-15,0 0 16,0 0-16,0 0 0,0-22 0,0 22 15,0 0-15,0 0 0,0 0 16,0 0-16,21 21 0,0 0 16,0 0-1,-21 21-15,22 0 0,-1 0 16,-21 0-16,0 0 0,21 22 16,-21-22-16,21 0 0,-21 0 15,0 0-15,21 1 0,0-1 0,1 0 16,-1-21-1,0 0-15,0 0 16,0-21-16,-21 0 16,21-1-16,-21 1 15,22 0-15,-22 0 0,0 0 16,0 0-16,0-1 0,0 1 16,0 0-16,0 0 0,21 21 31,-21 21-31,0 0 15,0 0-15,0 1 0,0-1 16,0 0-16,0 0 0,0 0 16,0 0-16,0 1 0,0-1 15,0 0-15,0-42 47,0 0-31,0-1-16,0 1 0</inkml:trace>
  <inkml:trace contextRef="#ctx0" brushRef="#br0" timeOffset="-176913.03">3556 10351 0,'0'0'0,"0"21"78,21-21-78</inkml:trace>
  <inkml:trace contextRef="#ctx0" brushRef="#br0" timeOffset="-176521.26">3937 10351 0,'-21'0'31,"0"0"-31,-1 21 0,1-21 16,0 21-16,-21-21 0,21 21 15,-1 0-15,1-21 0,0 21 0,21 1 16,0-1-16,0 0 16,0 0-16,0 0 15,21-21-15,0 0 0,1 0 16,20 21-16,-21-21 15,0 22-15,0-22 0,1 21 0,-1-21 16,0 21-16,0-21 0,-21 21 16,0 0-16,0 0 15,0 1-15,-21-1 16,0 0-16,0-21 0,-1 21 16,1-21-16,0 0 0,0 21 0,-21-21 15,20 0-15,1 0 0,0 0 16,0 0-16,21-21 31,0 0-31,0 0 16,0 0-16,0-1 0,21 1 0</inkml:trace>
  <inkml:trace contextRef="#ctx0" brushRef="#br0" timeOffset="-176217.43">4149 10181 0,'0'21'47,"0"1"-47,0-1 0,0 0 16,0 21-16,0-21 0,0 22 15,0-1-15,0 0 0,0-20 0,0 20 16,-22 0-16,22 1 0,0-22 15,0 0-15,0 21 0,0-21 0,0 1 16,0-1-16,0 0 0,22-21 16,-1 0-1,0 0-15,0 0 16,-21-21-16,21 0 0,-21-1 16,21 1-16,-21 0 15,0 0-15</inkml:trace>
  <inkml:trace contextRef="#ctx0" brushRef="#br0" timeOffset="-176024.54">4127 10478 0,'-21'0'0,"42"0"47,1-22-47,-1 22 0,0-21 16,0 0-16,0 0 15,0 21-15,1-21 0,-22 0 16,21 21-16,0-22 0,0 1 16,0 0-16,-21 0 0</inkml:trace>
  <inkml:trace contextRef="#ctx0" brushRef="#br0" timeOffset="-175693.33">3852 9462 0,'0'0'0,"-21"0"0,0 0 15,0 0 1,21 21-16,-21 0 0,-1 0 15,22 0-15,0 22 0,0-22 16,0 0-16,0 0 0,0 0 16,0 22-16,0-22 0,0 0 15,0 0-15,22 0 0,-1-21 16,0 0-16,0 0 0,0 0 0,0 0 16,1 0-16,-1 0 0,0 0 15,0-21-15,0 0 0,0 21 16,1-21-16,-1 0 0,-21-1 0</inkml:trace>
  <inkml:trace contextRef="#ctx0" brushRef="#br0" timeOffset="-175229.59">3937 9144 0,'0'0'0,"-21"0"0,-22 0 0,22 0 16,-21 0-16,21 21 0,-22 0 15,22 1-15,-21-1 0,21 0 16,-22 0-16,22 0 0,0 22 16,0-22-16,21 21 0,0 0 0,0-20 15,-21 20-15,21 0 0,0 1 16,0-1-16,21-21 0,-21 21 0,21-20 16,0 20-16,22-21 0,-22 0 0,0 0 15,21 1-15,1-1 0,-22-21 16,21 0-16,0 21 0,1-21 0,-1 0 15,-21 0-15,22 0 0,-22-21 16,21 21-16,-21-21 0,22-1 0,-22 1 16,0 0-16,21 0 0,-21-21 15,1-1-15,-1 1 0,0 0 16,0-1-16,-21 1 0,0 0 0,0-1 16,0-20-16,0 20 0,0 1 15,-21 0-15,0-22 0,0 43 0,-22-21 16,22 21-16,-21-1 0,-1 1 15,22 21-15,-21 0 0,0 21 0,-22 1 16,22-1-16,-1 0 0,-20 0 16,21 21-16,-22-20 0,22 20 0,-1 0 15,1-21-15,0 22 0,21-22 16,21 21-16,0-21 0,0 1 0,0 20 16,21-21-16</inkml:trace>
  <inkml:trace contextRef="#ctx0" brushRef="#br0" timeOffset="-174712.85">4784 10181 0,'21'-21'16,"-42"42"-16,63-63 0,-21 21 0,0 21 0,-21-21 15,21-1-15,1 22 16,-1 0 0,-21 22-1,0 20-15,21-21 0,-21 21 0,0 1 16,0-1-16,0 22 0,0-22 16,0 21-16,0 1 0,0-1 15,0 1-15,0 21 0,0-22 0,0-21 16,0 22-16,0-1 0,-21 1 15,21-1-15,-21-20 0,21-1 0,-22 0 16,22 1-16,0-22 0,0 0 0,0 0 16,0 0-16,22-42 31,-22 0-31,21 0 0,-21-21 0,0 20 16,21-20-16,-21 0 0,0-1 15,21 1-15</inkml:trace>
  <inkml:trace contextRef="#ctx0" brushRef="#br0" timeOffset="-174009.25">4911 10266 0,'0'0'15,"0"-42"-15,-22 20 0,22 1 0,-21 0 16,21 0-16,0 0 16,43 21-1,-22 0-15,21-21 0,0 21 16,1-22-16,20 22 0,1-21 15,20 21-15,1-21 0,21 0 0,0 21 16,0-21-16,21 0 0,-22-1 16,1 1-16,21 0 0,0 0 15,-21 0-15,21 0 0,-21-1 0,21 1 16,-42 21-16,20-21 0,-20 0 16,0 21-16,-22-21 0,1 21 0,-1 0 15,-20-21-15,20 21 0,-21 0 0,-20 0 16,20 0-16,-21 0 0,0 0 15,0 0-15,1 0 0,-1 0 16,-21 21 0,0 0-16,0 0 15,21 0-15,-21 0 0,0 22 16,21-22-16,-21 0 16,0 21-16,0-20 0,21 20 0,-21 0 15,21 1-15,-21-1 0,22 0 0,-22 1 16,0 20-16,21 1 0,-21-22 15,21 21-15,-21 1 0,0-22 0,0 22 16,21-22-16,-21 0 0,0 22 16,0-22-16,0-21 0,0 22 0,0-22 15,0 21-15,0-21 0,0 1 0,0-1 16,0 0-16,0 0 0,-21 0 16,0 0-16,0-21 0,-1 22 0,1-1 15,-21-21-15,0 21 0,20 0 0,-20-21 16,0 21-16,-22-21 0,22 21 15,-22-21-15,1 22 0,-1-1 16,-20-21-16,-22 21 0,21-21 0,-42 21 16,21-21-16,-21 21 0,0-21 15,0 21-15,0-21 0,-21 0 0,21 22 16,0-22-16,0 21 0,21-21 0,-21 0 16,43 0-16,-22 21 0,42-21 15,-20 0-15,20 0 0,1 0 0,20 0 16,1 0-16,0 0 0,21 0 15,-1 0-15,1 0 0,21-21 16,0 0-16,0-1 0,21 1 16,1 0-16,-1 21 15,0-21-15,0-21 0</inkml:trace>
  <inkml:trace contextRef="#ctx0" brushRef="#br0" timeOffset="-173713.39">5207 10499 0,'0'-21'0,"-21"21"32,21 21-17,21 21-15,-21-21 16,21 0-16,-21 22 0,0-1 0,21-21 15,-21 22-15,21-1 0,-21-21 16,0 21-16,0-20 0,0-1 0,0 0 16,0 0-16,22 0 0,-22 0 15,21-21-15,-21 22 0,21-22 16,0-22 0,-21 1-1,21 0-15,-21 0 0</inkml:trace>
  <inkml:trace contextRef="#ctx0" brushRef="#br0" timeOffset="-173481.52">5546 10308 0,'0'0'0,"0"-21"0,0 42 16,-22 0-16,1 22 16,21-22-16,-21 21 0,0 1 15,21 20-15,-21-21 0,0 1 0,21 20 16,-22-20-16,1-1 0,0 0 15,21 1-15,0-22 0,0 0 16,-21 21-16,21-21 0,0 1 0,0-1 16,21-21-1,-21-21 1,21 21-16,0-22 16,1 1-16</inkml:trace>
  <inkml:trace contextRef="#ctx0" brushRef="#br0" timeOffset="-173124.9">5567 10795 0,'21'21'16,"0"-21"-16,0 0 16,0 0-16,1 0 0,-1 0 15,0 0-15,0-21 0,0 0 16,0 21-16,1-21 0,-1 0 0,0 21 15,0-22-15,-21 1 0,21 0 16,-21 0-16,0 0 0,0 0 16,-21 21-1,0 0-15,0 0 0,-22 21 16,22 0-16,0-21 0,0 21 0,0 0 16,0 22-16,-1-22 0,22 0 15,0 0-15,-21 0 0,21 0 16,0 1-16,0-1 0,0 0 0,0 0 15,0 0-15,21-21 16,1 21-16,-1-21 16,0 0-16,0 0 0,0 0 0,0 0 15,1-21-15,-1 21 0,0-21 16</inkml:trace>
  <inkml:trace contextRef="#ctx0" brushRef="#br0" timeOffset="-172861.06">6244 10541 0,'-85'21'31,"64"0"-31,21 1 0,-21-1 16,0 0-16,0 0 0,0 0 16,21 22-16,0-22 0,0 0 0,-22 21 15,22-21-15,0 1 0,0-1 16,0 0-16,0 0 0,0 0 15,0 0-15,22-21 0,-1 0 0,0 0 16,0 0-16,0 0 16,0 0-16,1 0 0,-1 0 0,0-21 15,0 0-15,0 0 0,22 0 0,-22 0 16,0-1-16,0 1 16</inkml:trace>
  <inkml:trace contextRef="#ctx0" brushRef="#br0" timeOffset="-172605.2">6540 10160 0,'0'0'0,"0"-21"0,0 0 0,-21 0 31,0 21-31,21 21 16,0 0-16,-21 0 16,21 21-16,0-20 0,0 20 0,0 21 0,0-20 15,0-1-15,0 22 0,0-22 16,0 21-16,0-20 0,0-1 15,-21-21-15,21 22 0,0-1 0,0-21 16,0 0-16,0 0 0,0 1 16,0-1-16,21-21 15,0 0 1,0 0-16,0-21 0,-21-1 16,22 1-16</inkml:trace>
  <inkml:trace contextRef="#ctx0" brushRef="#br0" timeOffset="-172241.41">6773 10562 0,'0'21'15,"0"1"-15,-21-1 0,0 0 16,21 0-16,-21 0 0,21 0 0,0 1 16,0-1-16,0 0 0,0 0 15,0 0-15,0 0 0,0 1 0,0-1 16,21-21-16,0 0 15,0 0-15,0 0 0,1 0 16,-1 0-16,0 0 0,0-21 0,0 21 16,0-22-16,1 22 0,-22-21 15,0 0-15,0 0 0,0 0 0,0 0 16,0-1-16,0 1 0,0 0 16,-22 0-16,22 0 0,-21 0 15,0 21-15,-21-22 0,21 22 0,-1 0 16,1 0-16,0 0 0,0 0 0,0 0 15,21 22-15,-21-22 16,21 21-16,0 0 0,0 0 16,0 0-16,21-21 15,0 0-15,0 0 16,0 0-16,0 0 0</inkml:trace>
  <inkml:trace contextRef="#ctx0" brushRef="#br0" timeOffset="-171861.63">7091 10520 0,'0'0'0,"21"0"0,0 0 31,0 0-15,-21 21-16,0 0 0,21-21 15,-21 21-15,22 1 0,-22-1 16,0 0-16,0 0 0,21 21 0,-21-20 15,21-1-15,-21 0 0,0 0 16,0 0-16,0 0 16,0 1-16,0-1 0,0 0 15,0-42 32,0 0-47,0-1 0,0 1 16,0 0-16,0 0 0,0 0 15,0-22-15,0 22 0,0 0 0,0 0 16,0-21-16,0 20 0,0 1 0,0 0 16,0 0-16,21 0 15,-21 0-15,0-1 16,0 1-16</inkml:trace>
  <inkml:trace contextRef="#ctx0" brushRef="#br0" timeOffset="-171616.76">6202 10308 0,'0'0'0,"-21"-21"31,42 21-31,0-21 0,0 21 15,0 0-15,22-21 0,-22 21 0,21 0 16,-21-21-16,22 21 0,-1 0 0,0-22 16,1 1-16,-1 21 0,-21 0 15,21-21-15,-20 21 0,20-21 0,-21 0 16,0 21-16</inkml:trace>
  <inkml:trace contextRef="#ctx0" brushRef="#br0" timeOffset="-171312.94">7366 9779 0,'0'0'16,"-21"0"-16,0 0 15,-1 0-15,1 0 0,0 0 16,0 0-16,21 21 0,0 0 15,-21-21-15,0 22 0,21-1 0,-22 21 16,22-21-16,0 0 0,0 1 16,0-1-16,0 0 0,0 0 0,0 0 15,0 0-15,0 1 0,0-1 16,22-21-16,-1 0 16,0 0-16,0 0 0,0 0 15,0 0-15,1 0 0,-1 0 0,0-21 16,0 21-16,0-22 0,0 1 15</inkml:trace>
  <inkml:trace contextRef="#ctx0" brushRef="#br0" timeOffset="-170873.2">7493 9610 0,'0'0'0,"-42"-21"0,20-1 0,1 22 0,0 0 15,-21 0-15,21 0 0,-1 0 0,1 22 16,0-1-16,0 0 15,0 0-15,-22 0 0,22 0 0,0 22 16,0-22-16,0 21 0,0 1 0,-1-22 16,22 21-16,0 0 0,-21 1 15,21-22-15,-21 21 0,21-21 0,0 22 16,0-22-16,0 0 0,21 0 16,0 0-16,1-21 0,-1 22 0,0-22 15,21 21-15,1-21 0,-22 0 0,21 0 16,22 0-16,-22 0 0,0-21 15,1-1-15,20 22 0,-21-21 0,1 0 16,-1 0-16,0 0 0,-20 0 16,20-1-16,-21 1 0,0-21 15,0 21-15,-21-22 0,0 1 0,0 0 16,0-1-16,0-20 0,-21 21 16,0-1-16,-21 1 0,21 0 0,-22-1 15,1 22-15,0 0 0,20 0 0,-20 21 16,0 0-16,-1 0 0,1 0 15,0 0-15,-1 0 0,22 21 0,-21 0 16,21 0-16,0 22 0,-1-22 16,1 0-16,0 21 0,21-21 15,0 1-15,-21-1 0,21 0 0,0 0 16,0 0-16</inkml:trace>
  <inkml:trace contextRef="#ctx0" brushRef="#br0" timeOffset="-170336.5">8467 10012 0,'0'-21'0,"0"42"31,-22 0-15,22 0-16,0 22 0,0-1 16,-21-21-16,21 43 0,-21-22 0,21 21 15,0-20-15,0 20 0,-21 1 0,21-1 16,-21 1-16,0-22 0,21 22 15,0-22-15,-22 0 0,22 1 0,-21-22 16,21 21-16,0-21 0,0 0 0,0 1 16,0-44 15,21 22-31,-21-21 0,22 0 16,-22 0-16,0-21 0,0 20 15,0-20-15,0 0 0</inkml:trace>
  <inkml:trace contextRef="#ctx0" brushRef="#br0" timeOffset="-169525.7">8361 9864 0,'0'0'0,"0"-43"0,0 22 0,-21 0 16,21 0-16,0 0 16,21 21-1,0 0-15,0 0 0,0-21 16,22 21-16,20 0 0,-21-22 0,43 22 15,-21-21-15,20 0 0,22 21 16,-21-21-16,21 0 0,-1 21 0,1-21 16,21-1-16,0 22 0,21-21 15,1 0-15,-22 21 0,21-21 0,0 0 16,21 21-16,1-21 0,-22 21 0,21-22 16,-21 22-16,0-21 0,-21 21 15,0-21-15,-21 21 0,21-21 0,-42 21 16,21-21-16,-22 21 0,1 0 15,0-21-15,-22 21 0,1-22 16,-1 22-16,-20 0 0,-1-21 0,0 21 16,-21 0-16,22 0 0,-22 0 15,0 0-15,-21-21 0,0 42 32,0 0-17,0 1-15,-21-1 16,21 0-16,0 0 0,0 0 15,-21 22-15,21-1 0,-21 0 0,21 1 16,0-1-16,0 21 0,0 1 0,0-1 16,0-20-16,0 20 0,0 1 15,0-1-15,-22 1 0,22-1 16,0 1-16,-21-1 0,21 1 0,0-22 16,0 22-16,-21-1 0,21-21 15,-21 1-15,21-1 0,0 0 0,-21 1 16,0-1-16,-1 0 0,22-20 0,-21 20 15,0-21-15,0 0 0,0 0 16,0 1-16,-22-1 0,22 0 0,-21-21 16,-1 21-16,1-21 0,0 0 0,-22 0 15,22 0-15,-22 0 0,1 0 16,-1 0-16,-20 0 0,20 0 0,-20 0 16,-1 0-16,-21 0 0,0 0 0,-21 0 15,0 0-15,0 0 0,0 0 16,-21 0-16,0 0 0,0 0 15,0 21-15,-22-21 0,22 21 0,0-21 16,-21 22-16,20-1 0,-20 0 16,0-21-16,21 21 0,-1 0 0,22 0 15,0-21-15,0 22 0,22-22 0,-1 0 16,21 0-16,22 0 0,-1 0 16,1 0-16,41 0 0,-20 0 0,21 0 15,0 0-15,21-22 16,0 1-16,21 21 15,0-21-15,21 0 0,-20 0 0,20 0 16,-21-1-16,21 1 16,-20 0-16,20 0 0</inkml:trace>
  <inkml:trace contextRef="#ctx0" brushRef="#br0" timeOffset="-168833.1">8932 10097 0,'0'0'15,"0"-22"-15,0 1 0,0 0 0,0 0 0,0 0 16,0 0 0,-21 21-16,0 21 15,21 0 1,0 21-16,-21-21 0,21 22 0,0 20 15,0-20-15,0 20 0,-21 1 0,-1-1 16,1 1-16,0-1 0,0 1 16,21-1-16,-21-21 0,0 1 0,-1-1 15,1 0-15,21-20 0,0-1 16,-21 0-16,0 0 16,0-21-16,21-21 15,-21 21 1,21-21-16,0 0 0,0-1 0,0 1 15,0-21-15,0 21 0,0 0 16,0-22-16,0 22 0,0-21 0,0 21 16,0-1-16,0 1 0,0 0 0,21 21 15,0 0-15,0 0 16,0 0-16,0 21 0,1 0 16,-22 1-16,21-1 0,0 21 15,-21-21-15,21 0 0,0 1 0,-21-1 16,21 0-16,1 0 0,-1 0 0,0-21 15,0 21 1,0-21-16,0 0 0,1 0 16,-1 0-16,0-21 0,0 0 0,0 0 15,0 21-15,1-42 0,-1 20 16,0 1-16,-21 0 0,0-21 0,21 21 16,-21-22-16,0 22 0,21 0 15,-21 0-15,0 0 0,0-1 0,0 44 31,-21-1-15,21 0-16,-21 0 0,21 0 0,0 0 16,0 1-16,0-1 0,0 0 15,0 21-15,0-21 0,0 1 0,0-1 16,21-42 15</inkml:trace>
  <inkml:trace contextRef="#ctx0" brushRef="#br0" timeOffset="-168641.21">9250 10266 0,'0'0'0,"0"-21"16,-21 21-16,-1 0 0,1 0 15,21 21 16,0 0-31,0 0 16,21-21-16,1 21 0,-1-21 16,-21 22-16,21-22 15</inkml:trace>
  <inkml:trace contextRef="#ctx0" brushRef="#br0" timeOffset="-168197.43">9483 10499 0,'0'0'0,"0"21"16,0 0-16,0 0 0,0 0 0,0 1 0,-22-1 16,22 0-16,-21 0 15,21 0-15,0 0 0,0 1 0,-21-22 16,21 21-16,-21 0 0,21 0 0,0 0 16,0 0-16,0 1 15,0-44 16,0 1-15,0 0-16,0 0 0,0 0 0,0 0 16,0-1-16,0 1 0,0-21 15,21 0-15,0 20 0,0-20 16,22 21-16,-22-21 0,21 20 0,-21 1 0,22 0 16,-1 21-16,-21 0 15,22 0-15,-22 0 0,0 21 0,21 0 16,-21 1-16,1-1 0,-22 21 0,0-21 15,0 0-15,0 22 0,0-22 16,0 0-16,0 21 0,0-20 0,0-1 16,-22 0-16,1 0 0,21 0 0,-21-21 15,21 21-15,0-42 47,21 0-47,-21 0 16,21 0-16,1-22 0</inkml:trace>
  <inkml:trace contextRef="#ctx0" brushRef="#br0" timeOffset="-167336.92">10287 9991 0,'0'21'31,"-21"0"-31,21 0 0,-21 0 0,-1 1 16,22-1-16,0 21 0,-21 0 15,0-20-15,21 20 0,-21 0 16,21 1-16,0-1 0,-21 0 16,0 1-16,21-1 0,-22 0 0,22-21 15,0 1-15,0 20 0,0-21 0,0 0 16,0 0-16,0 1 16,0-44 15,0 1-31,0 0 0,0 0 15,22 0-15,-22 0 0,21-1 0,-21-20 16,21 21-16,-21 0 0,21-22 16,0 22-16,-21-21 0,21 21 0,1 0 15,-1-22-15,0 22 0,0 21 16,0-21-16,0 0 0,1 21 16,-1 0-16,-21 21 31,0 0-31,0 0 15,0 0-15,-21 1 0,-1-22 0,1 21 16,-21 0-16,21 0 0,0 0 0,-1 0 16,1-21-16,0 22 0,0-22 15,0 0-15,0 0 16,42 0 31,0 21-32,0-21-15,0 21 0,-21 0 16,21-21-16,-21 21 0,22 0 16,-22 1-16,21-22 0,-21 21 15,0 0-15,21-21 0,0 21 16,0-21 0,0 0-16,1 0 15,-1 0-15,0 0 0,0 0 0,0 0 16,0 0-16,1-21 0,-1 21 15,21-21-15,-21 21 0,22-21 0,-22-1 16,21 22-16,-21-21 0,0 0 16,1 0-16,-1 0 0,0 21 15,-21-21-15,0-1 0,0 1 0,0 0 16,-21 21 0,0 0-1,-1 0-15,1 0 16,21 21-16,-21 0 15,0 1-15,21-1 0,0 0 16,0 0-16,-21-21 0,21 21 16,0 0-16,-21-21 0,21 22 15,21-22 17,0 0-32,0 0 0,0 0 15,0 0-15,1-22 0</inkml:trace>
  <inkml:trace contextRef="#ctx0" brushRef="#br0" timeOffset="-166825.22">11239 10287 0,'0'0'0,"0"-21"0,-21 21 16,21-21-16,-21 21 15,0 0-15,0 0 0,0 0 16,-22 0-16,22 21 0,0 0 0,0-21 15,0 21-15,-1 22 0,1-22 16,0 0-16,0 0 0,0 21 0,21-20 16,-21-1-16,21 0 0,0 0 0,0 0 15,0 0-15,0 1 0,21-22 16,0 0 0,0 0-16,0 0 15,0 0-15,1-22 0,-1 1 0,0 0 16,0 21-16,0-21 0,22-21 0,-22 20 15,0 1-15,0-21 0,0 21 16,-21-22-16,21 22 0,1-21 16,-1 0-16,-21 20 0,0-20 0,0 0 15,21 21-15,-21-22 0,0 22 16,0 0-16,0 0 0,0 0 16,-21 21-16,21 21 15,-21-21-15,21 21 16,-22 21-16,22-21 0,-21 1 0,21 20 15,0-21-15,0 21 0,0 1 16,0-1-16,0-21 0,0 22 0,21-1 16,1-21-16,-1 0 0,0 22 0,-21-22 15,21 0-15,0 0 0,0-21 16,1 21-16,-1 0 0,0-21 16,0 0-16,0 0 0,0-21 15,1 0-15,-22 0 16,21 0-16</inkml:trace>
  <inkml:trace contextRef="#ctx0" brushRef="#br0" timeOffset="-165708.86">12065 9991 0,'0'0'0,"21"-21"0,-21-1 16,21 1-16,-21 0 0,0 0 0,0 0 16,0 0-16,0-1 0,0 1 15,-21 42 17,0 1-32,0 20 0,0-21 0,-1 21 15,1 1-15,0-1 0,-21 0 16,21-20-16,-1 20 0,-20 0 15,21 1-15,0-1 0,-22-21 0,22 21 16,0-20-16,0-1 0,21 0 16,0 0-16,-21 0 0,21-42 31,0 0-15,0 0-16,21-22 0,0 22 15,-21 0-15,21 0 0,0 0 16,-21 0-16,22-1 0,-22 1 0,0 0 15,21 0-15,0 21 16,0 21 15,-21 0-31,0 0 0,21 1 16,-21-1-16,0 0 0,0 0 0,0 0 16,21 0-16,1 1 0,-22-1 0,21-21 15,-21 21-15,21-21 0,0 0 16,0 0-16,0 0 0,1 0 15,-1 0-15,0 0 0,0 0 16,0 0-16,22-21 0,-22 21 0,0-21 16,-21-1-16,21 22 0,0-21 0,0 0 15,-21 0-15,22 0 16,-22 0-16,21-1 0,-21 1 16,0 42 15,0 1-31,0-1 15,0 0-15,0 0 0,0 0 16,-21 0-16,21 1 0,0-1 16,-22-21-16,22 21 0,0 0 0,0 0 15,0-42 17,0 0-17,0 0-15</inkml:trace>
  <inkml:trace contextRef="#ctx0" brushRef="#br0" timeOffset="-165532.96">12361 10075 0,'0'0'0,"0"22"63,0-1-48,21-21 1,1 0 0</inkml:trace>
  <inkml:trace contextRef="#ctx0" brushRef="#br0" timeOffset="-165165.17">12658 10118 0,'-22'0'31,"1"0"-15,0 0-16,0 0 16,0 21-16,0-21 0,-1 21 0,22 0 15,0 0-15,0 1 16,0-1 0,22-21-1,-1 21-15,0-21 0,0 0 0,0 21 16,0-21-16,1 21 15,-1 0-15,-21 1 0,0-1 16,0 0 0,-21-21-16,-1 21 0,1-21 15,0 21-15,0-21 0,-21 0 0,20 21 16,-20-21-16,21 0 0,0 0 16,0 0-16,-1 0 0,1 0 0,0 0 15,21-21 1,0 0-16,0 0 15,0 0-15,21 0 0,0-1 16,1 1-16,-1 0 0</inkml:trace>
  <inkml:trace contextRef="#ctx0" brushRef="#br0" timeOffset="-164873.34">13060 9779 0,'0'0'15,"-21"0"-15,-1 0 16,1 0-16,21 21 0,-21 0 16,0 1-16,0-1 0,21 21 15,-21-21-15,-1 0 0,22 22 0,-21-1 16,21-21-16,-21 22 0,0-1 0,21-21 16,0 21-16,-21 1 0,21-22 15,0 21-15,0-21 0,0 1 0,0 20 16,0-21-16,0 0 15,21 0-15,0-21 0,0 0 0,0 0 16,1 0-16,-1 0 0,0 0 16,21-21-16,-21 0 15,1 0-15,-22 0 0,21 0 0,0-1 0,-21 1 16</inkml:trace>
  <inkml:trace contextRef="#ctx0" brushRef="#br0" timeOffset="-164697.45">12785 10097 0,'0'0'0,"21"0"16,21 0-1,-21 0-15,0 0 16,22 0-16,-22 0 0,21 0 0,1 0 16,-22-22-16,21 22 0,0-21 15,1 21-15,-22-21 0,0 0 16,21 21-16,-20-21 0</inkml:trace>
  <inkml:trace contextRef="#ctx0" brushRef="#br0" timeOffset="-164389.62">13271 9186 0,'0'0'0,"0"-21"0,-21 21 16,0 0 0,0 0-16,0 0 0,0 0 15,-1 0-15,1 21 0,-21 1 16,21-1-16,0-21 0,21 21 16,-22 0-16,1 0 0,21 0 0,-21 1 15,21-1-15,0 0 0,0 0 16,0 0-16,0 0 0,21 1 15,0-22-15,1 21 0,-1-21 16,21 0-16,-21 0 0,0 0 16,1 0-16,20-21 0,-21 21 0,21-22 15</inkml:trace>
  <inkml:trace contextRef="#ctx0" brushRef="#br0" timeOffset="-163932.89">13547 8911 0,'0'0'0,"-22"-21"16,1 0-16,0 21 0,0 0 0,-21-21 16,20 21-16,-20 0 0,0 0 15,-1 21-15,-20 0 0,21 0 0,-1 0 16,1 22-16,0-1 0,-22 0 16,22-20-16,-1 20 0,22 0 0,-21 1 15,21-1-15,0 0 0,-1 1 16,1-1-16,21 0 0,0 1 15,0-1-15,0 0 0,21-21 0,1 22 16,-1-22-16,21 21 0,0-21 16,1 1-16,-1-22 0,22 21 0,-22-21 15,21 0-15,1 0 0,-22 0 0,22 0 16,-1 0-16,-20 0 0,20-21 16,-21-1-16,1 1 0,-1 0 0,0 0 15,1-21-15,-22 20 0,21-20 16,-21 0-16,1-1 0,-1 1 0,0 0 15,-21-22-15,0 22 0,0-22 0,0 1 16,0-1-16,-21 1 16,0 21-16,-22-1 0,22 1 0,-21 0 15,-1 20-15,1 1 0,-21 21 16,-1 0-16,22 0 0,-22 0 0,1 21 16,20 1-16,-20-1 0,21 21 0,-1-21 15,-20 22-15,20-22 0,22 21 16,-21-21-16,0 0 0,-1 22 0,1-22 15,21-21-15</inkml:trace>
  <inkml:trace contextRef="#ctx0" brushRef="#br0" timeOffset="-163077.37">1291 9483 0,'0'-21'0,"0"42"0,0-64 15,0 22-15,0 0 0,0 0 16,0 0-16,0 42 47,0 0-47,21 0 0,-21 22 0,21-22 16,-21 21-16,0 0 15,0-20-15,0 20 0,0 0 0,0-21 16,0 22-16,0-22 0,0 0 0,0 0 15,22 0 1,-1-21-16,0 0 0,0 0 16,0 0-16,0 0 0,1 0 15,20-21-15,-21 0 0,21 0 0,1-21 16,20 20-16,-20-20 0,20 0 16,-21-1-16,22 1 0,-1 0 0,1-1 15,21 1-15,-22 0 0,1 21 16</inkml:trace>
  <inkml:trace contextRef="#ctx0" brushRef="#br0" timeOffset="-162397.77">5143 9504 0,'0'-21'0,"22"21"16,-1 0 0,0 0-16,0 21 15,0 0-15,0-21 0,1 21 0,-1 0 16,0 22-16,0-22 0,0 0 0,0 0 16,1 0-16,-1 1 0,0 20 15,-21-21-15,21 0 0,-21 0 0,0 1 16,0-1-16,0 0 15,0-42 1,21 0 0,0 21-16</inkml:trace>
  <inkml:trace contextRef="#ctx0" brushRef="#br0" timeOffset="-162209.83">5969 9377 0,'0'0'0,"42"0"31,-42 21-31,0 0 0,0 0 16,-21 1-16,0-1 0,0 0 15,0 0-15,-1 21 0,1-20 0,-21-1 16,21 21-16,0-21 0,-1 0 0,22 1 16,0-1-16,-21-21 0,21 21 15</inkml:trace>
  <inkml:trace contextRef="#ctx0" brushRef="#br0" timeOffset="-161573.15">8615 9483 0,'0'0'16,"-21"0"-16,21-21 0,-22 21 0,44 0 46,20 0-46,-21 0 0,21 21 16,-20 0-16,20 0 0,0 0 0,1 0 16,-1 1-16,0-1 0,1 0 15,-1 0-15,0 0 0,-21 0 0,22-21 16,-22 22-16,0-22 0,0 0 0,0 21 16,-21-42-1,22 21 1,-22-22-16</inkml:trace>
  <inkml:trace contextRef="#ctx0" brushRef="#br0" timeOffset="-161372.27">9504 9144 0,'21'0'16,"-42"0"-16,42-21 0,-21 42 15,0 0 1,-21 0-16,0 22 0,-1-22 0,1 21 15,0-21-15,0 22 0,0-1 0,0-21 16,-22 22-16,22-1 0,0-21 16,21 21-16,0-20 0,0-1 0,0 0 15</inkml:trace>
  <inkml:trace contextRef="#ctx0" brushRef="#br0" timeOffset="-160621.66">12531 6985 0,'0'0'16,"21"-21"-16,0 0 0,0 21 0,0-21 0,0-1 15,1 1-15,-1 21 16,-21-21-16,0 42 31,0 0-31,0 1 0,-21 20 16,-1 0-16,1 1 0,0 20 0,0 22 15,-21-1-15,-1 1 0,1 0 16,-22-1-16,1 22 0,-1 0 0,-20 21 16,-1-21-16,0 21 0,1-21 0,-1 0 15,0-1-15,1 1 0,-1 0 16,0 0-16,22-21 0,-1-1 0,22-20 16,-21-1-16,20 1 0,22-22 15,-21 0-15,21 1 0,-1-22 16,1 21-16,0-42 0,21 21 0,-21 1 15,21-44 17,0 1-32,0 0 0,0 0 15,0-21-15,0 20 0,0 1 16,0 0-16</inkml:trace>
  <inkml:trace contextRef="#ctx0" brushRef="#br0" timeOffset="-160308.84">11007 8763 0,'0'0'0,"0"-21"0,-22 21 0,22 21 31,0 0-31,0 0 16,0 1-16,0 20 0,22-21 16,-22 21-16,0 1 0,0-22 0,0 21 15,0 1-15,0-22 0,0 21 0,0-21 16,0 0-16,0 22 0,-22-22 15,22 0-15,0 0 0,-21 0 16,42-21 15,1 0-31,-1 0 0,0 0 16,0 0-16,21-21 0,-20 21 16,-1-21-16,21 0 0,0 21 15,1-21-15,-1 0 0,0-22 0,1 22 16,20 0-16,1-21 0,-22-1 0,43 1 15,-22 0-15</inkml:trace>
  <inkml:trace contextRef="#ctx0" brushRef="#br0" timeOffset="-159609.28">15155 7027 0,'0'0'0,"-21"0"16,0-21-16,0 21 16,0 0-1,21 21-15,0 1 16,0-1-16,0 21 16,0 0-16,21 1 0,0 20 0,0-20 15,0 20-15,0 1 0,22 20 16,-22-20-16,0-1 0,21 1 0,-20 20 15,20-20-15,0 21 0,-21-1 0,22-20 16,-22 20-16,21-20 0,-21 21 16,1-22-16,20 1 0,-21-1 0,0 1 15,0-1-15,1 1 0,-1-22 0,0 21 16,0-20-16,0 20 0,0-20 16,1-22-16,-1 21 0,0-21 15,0 22-15,0-43 0,-21 21 0,0 0 16,-21-21 31,21-21-47,-21 21 0,0-21 0,0-1 15,-1 22-15,1-21 16,21 0-16,-21 0 0,-21 21 0,21-21 16</inkml:trace>
  <inkml:trace contextRef="#ctx0" brushRef="#br0" timeOffset="-159189.33">15325 8848 0,'0'0'0,"21"0"47,0 0-47,0 0 16,0 21-16,0 0 0,1-21 0,-1 21 15,0 0-15,21 1 0,-21-22 0,1 21 16,-1 0-16,0 0 0,0 0 15,0 0-15,0 1 0,1-22 0,-1 21 16,0 0-16,0-21 0,0 21 0,0-21 16,1 0-1,-1 0-15,0-21 32,-21 0-32,21 0 0,-21-1 15,21 1-15,-21 0 0,0-21 0,21 21 16,1-22-16,-22 1 0,0 0 15,21 20-15,-21-20 0,21 21 0,0 0 16,-21 0-16,0-1 0,0 44 31,0-1-31,0 0 0,0 0 16,0 0-16,-21 22 0,0-22 0,0 21 16,21 0-16,-22-20 0,1 20 0,0-21 15,0 21-15,0-20 0,21 20 16,-21-21-16,-1 0 0,22 0 15</inkml:trace>
  <inkml:trace contextRef="#ctx0" brushRef="#br0" timeOffset="-158601.31">14711 9546 0,'0'0'0,"0"-21"0,0 0 0,0 0 15,0 0-15,0-1 0,0 1 0,0 0 16,0 42 15,0 0-31,0 22 0,0-22 16,0 42-16,0-20 0,0 20 0,21 1 15,-21-1-15,0 1 0,0-1 16,0 1-16,0-1 0,0-20 0,0 20 16,0 1-16,0-22 0,0 21 15,0-20-15,0 20 0,0-20 16,0-1-16,0 0 0,0-21 0,-21 22 15,21-22-15,0 0 0,0 0 16,0-42 15,0 0-31,0-21 16,0 20-16,0-20 0,0 0 0,0-1 16,0 1-16,0 0 0</inkml:trace>
  <inkml:trace contextRef="#ctx0" brushRef="#br0" timeOffset="-157252.34">14732 9504 0,'0'0'15,"0"-21"-15,0 0 0,0-1 0,0 1 0,0 0 16,0 0 0,21 21-1,0 0 1,0 0-16,1 0 0,-1 0 15,0 0-15,0 0 0,21 0 0,1 0 16,-1 0-16,0 0 0,1 0 16,20 0-16,1 0 0,-1 0 0,22 0 15,-22 0-15,22-21 0,0 21 0,-1 0 16,22 0-16,0-21 16,0 21-16,21 0 0,0 0 0,0-22 15,0 22-15,0 0 0,0 0 16,21-21-16,-21 21 0,21 0 0,0-21 15,1 21-15,-1-21 0,21 21 0,-21-21 16,22 21-16,-22 0 0,21-21 16,-21 21-16,0 0 0,1 0 0,-1-22 15,0 22-15,-21 0 0,0-21 16,0 0-16,0 21 0,-21 0 16,0-21-16,-22 21 0,22 0 0,-21 0 15,-22-21-15,1 21 0,-1 0 0,1 0 16,-22 0-16,0-21 0,1 21 15,-22 0-15,0 0 0,0-22 16,0 22-16,-21-21 16,0 0-1,-21 21 17,21 21-17,0 0-15,0 1 0,0-1 16,0 0-16,0 21 15,0-21-15,0 1 0,0-1 0,0 21 16,21-21-16,-21 22 0,0-22 16,0 21-16,0 0 0,0 1 15,0-1-15,0 0 0,0 1 0,0-1 16,-21 22-16,21-22 0,-21 0 16,0 1-16,21-22 0,-21 21 0,21 0 15,0-20-15,-21 20 0,-1-21 0,22 0 16,-21 0-16,21 22 0,-21-22 15,21 0-15,-21-21 0,0 21 0,21 0 16,-21 1-16,-1-1 0,1-21 0,21 21 16,-21-21-16,0 21 0,0-21 15,0 21-15,-1 0 0,1-21 16,-21 0-16,21 22 0,0-22 16,-22 0-16,22 21 0,-21-21 15,-1 0-15,1 21 0,0-21 0,-22 0 16,1 0-16,-1 21 0,1-21 0,-22 0 15,0 0-15,1 0 0,20 21 16,-20-21-16,-1 0 0,-21 0 0,21 0 16,-20 0-16,-1 0 0,0 0 0,0 0 15,-21 0-15,21 0 0,-21 0 16,0 0-16,0 0 0,21 0 0,-21 0 16,0 0-16,0 0 0,22 0 15,-22 0-15,21 0 0,0 0 0,21 0 16,-21 0-16,1 0 0,-1 0 15,21 0-15,-21 0 0,0 0 0,22 21 16,-22-21-16,21 0 0,1 0 16,-1 0-16,0 22 0,1-22 0,-1 0 15,21 0-15,1 0 0,-1 0 16,1 0-16,21 21 0,-22-21 0,22 0 16,-1 0-16,-20 0 0,21 0 0,-1 21 15,1-21-15,0 0 0,-1 0 16,22 21-16,-21-21 0,-1 0 15,22 0-15,0 21 0,0-21 0,0 0 16,0 0-16,-1 0 0,1 0 0,21 21 16,-21-21-1,0 0 1,21 22 109,0-1-109,0 0 15,21-21 0,0 0-31,0-21 16,1 0-16,-1 21 15,0-22-15,0 1 0,0 0 0</inkml:trace>
  <inkml:trace contextRef="#ctx0" brushRef="#br0" timeOffset="-154993.33">15811 9631 0,'0'0'0,"0"-21"0,0 0 0,0-1 16,0 1-16,0 0 16,0 42-1,0 22-15,0-1 16,0 0-16,-21 1 0,21 20 16,-21-21-16,21 22 0,-21-22 0,21 22 15,0-22-15,-21 0 0,0 1 16,-1-22-16,22 21 0,0-21 0,0 22 15,-21-22-15,21 0 0,0-42 47,0 0-47,0 0 16,0-1-16</inkml:trace>
  <inkml:trace contextRef="#ctx0" brushRef="#br0" timeOffset="-154705.37">15557 9779 0,'0'0'0,"0"-21"16,0-21-16,0 20 16,0 1-16,0 0 0,0 0 0,22 21 15,-22-21-15,21 0 0,21-1 0,-21 22 16,0-21-16,22 0 0,-1 21 0,-21 0 16,22 0-16,-1 0 15,0 0-15,-21 0 0,22 21 0,-22 0 16,0 22-16,-21-22 0,0 21 0,0 1 15,-21-22-15,0 21 0,-22 0 16,1-20-16,21 20 0,-21-21 0,-1 21 16,1-20-16,21-1 0,0 0 15,-1-21-15,22 21 0,-21-21 0,21 21 16,43-21 0,-22 0-1,0 0-15,0 0 0,21-21 0,-20 21 16</inkml:trace>
  <inkml:trace contextRef="#ctx0" brushRef="#br0" timeOffset="-153406.89">16002 9991 0,'0'21'0,"0"0"15,21-21 1,0 0 0,0 0-16,1 0 15,-1 0-15,0 0 0,21-21 0,-21 21 16,22-21-16,-22 0 0,21 21 15,-21-22-15,1 1 0,-1 21 16,0-21-16,-21 0 0,21 21 0,-21-21 16,0 0-16,-21 21 15,0 0-15,-22 0 0,22 0 0,-21 0 16,21 21-16,-22-21 0,1 21 16,0 0-16,21 0 0,-22 0 0,22 1 15,0-1-15,0 21 0,0-21 0,21 0 16,0 1-16,0-1 15,0 0-15,21-21 0,0 21 0,0-21 16,0 0-16,0 0 0,1 0 0,20 0 16,-21 0-16,21 0 0,1 0 15,-1 0-15,0-21 0,1 21 16,-1-21-16,0 0 0,1-1 16,-22 22-16,21-21 0,-21 0 0,1 0 15,20-21-15,-21 20 0,-21 1 0,21 0 16,-21-21-16,21 21 0,-21-1 15,0 1-15,0 0 16,-21 21-16,21 21 16,-21 0-16,0-21 0,21 22 15,0 20-15,0-21 0,-21 0 0,21 0 16,0 22-16,-21-22 0,21 0 16,0 0-16,0 0 0,0 1 15,0-1-15,0 0 0,0 0 0,21-21 16,0 0-16,0 21 0,0-21 15,0 0-15,1 0 0,-1 0 16,0 0-16,0-21 0,0 21 0,22-21 16,-22 0-16,0 0 0,0-1 15,-21 1-15,0 0 0,21 0 0,-21-21 16,0 20-16,0 1 0,0-21 16,0 21-16,-21 0 0,0-22 0,0 43 15,0-21-15,-1 21 0,-20 0 0,21 0 16,0 0-16,-22 0 0,22 21 15,0-21-15,0 21 0,0 1 16,0-1-16,21 0 0,0 0 0,0 0 16,0 22-16,0-22 0,0 0 15,0 0-15,0 0 0,21-21 0,-21 21 16,21 1-16,0-22 0,21 21 16,-20-21-16,-1 0 0,0 0 0,0 21 15,0-21-15,0 0 0,1 0 0,-1 0 16,0 0-1,0 0-15,-21-21 16,21 21 0,-21-21-16,21-1 0,1 1 15,-1 0-15,0 0 16,0 0-16,-21 0 0,21-22 16,0 22-16,1 0 0,-1 21 0,-21-21 15,0 0-15,21 21 0,-42 0 31,0 0-31,-1 21 0,1 0 16,0-21-16,0 21 0,21 0 16,0 0-16,0 1 0,0-1 15,0 0-15,0 0 16,21-21-16,0 21 0,0-21 16,-21 21-16,22-21 0,-1 22 0,0-1 15,-21 0-15,21-21 16,-21 21-16,0 0 15,21-21 17,0 0-32,1 0 15,-1 0-15,0-21 0,0 21 16,0-21-16,0 0 0,1 0 0,-1-1 16,0 1-16,21 0 0,-21 0 15,1 0-15,-1 0 0,-21-1 0,21 1 16,0 0-16,-21 42 47,0 0-47,0 1 0,0-1 15,0 0-15,0 0 0,0 0 16,0 0-16,0 1 0,0-1 16,21-21 30,0-21-46,-21-1 16,22 22-16,-22-21 0,0 0 0</inkml:trace>
  <inkml:trace contextRef="#ctx0" brushRef="#br0" timeOffset="-153041.61">17589 9673 0,'0'0'0,"-21"0"15,0 0-15,0 0 0,0 0 16,0 0-16,-1 21 15,22 1-15,0-1 0,0 0 16,0 0-16,22-21 16,-1 0-1,0 0-15,0 0 0,0 0 16,0 0-16,1 0 0,-1-21 0,0 0 16,0 0-1,-21-1-15,0 1 0,0 0 16,0 0-16,0 0 0,-21 0 15,0-1-15,0 22 0,-1 0 16,1 0-16,0 0 0,0 0 0,0 0 16,0 22-16,-1-1 0,1 0 15,0 0-15,21 0 0,0 0 0,0 22 16,0-22-16,0 0 0,0 0 16,0 0-16,0 1 0,21-1 15,0-21-15,1 0 0,-1 0 0,0 0 16,21 0-16,-21 0 0,1 0 15,20 0-15,-21-21 0,21-1 16,-20 22-16,20-21 0</inkml:trace>
  <inkml:trace contextRef="#ctx0" brushRef="#br0" timeOffset="-152340.96">17949 9546 0,'0'0'0,"0"-21"0,0 0 0,0 0 16,0 0-16,0-1 0,0 44 31,-21 20-31,0-21 15,0 21-15,21 1 0,-21-1 0,-1 0 16,22 1-16,0-1 0,-21-21 16,0 22-16,21-1 0,0 0 0,0-21 15,0 1-15,0-1 0,0 0 16,0 0-16,0 0 0,0 0 0,21-21 16,0 0-16,1 0 15,-1 0-15,0 0 16,0-21-16,0 21 0,0-21 15,1 21-15,-22-21 0,21 0 0,0 0 16,-21-1-16,0 1 16,0 42 31,0 1-47,0-1 15,0 0-15,0 0 0,0 0 16,0 0-16,0 1 15,21-22-15,0 0 16,0 0-16,1 0 0,20 0 0,-21 0 16,0 0-16,22 0 0,-22 0 15,0-22-15,0 22 0,21-21 0,-20 21 16,-1-21-16,0 0 0,-21 0 16,21 0-16,-21-1 0,0 1 15,0 0-15,0 0 0,-21 21 31,0 21-15,21 0-16,0 0 0,0 1 16,-21-1-16,21 21 0,0-21 15,-22 22-15,22-22 0,0 21 0,0 0 16,0 1-16,-21-1 0,21 0 0,-21 1 16,21-1-16,-21 0 0,21 22 15,-21-22-15,21 1 0,0-1 0,0 21 16,-21-41-16,21 20 0,0 0 0,-22-21 15,22 1-15,0-1 0,0 0 16,0 0-16,-21-21 0,21 21 16,-21-21-16,0 0 0,21-21 15,-21 21 1,21-21-16,0 0 0,-21 0 16,21-1-16,0-20 0,-22 21 0,22-21 15,-21-1-15</inkml:trace>
  <inkml:trace contextRef="#ctx0" brushRef="#br0" timeOffset="-152141.08">17886 9864 0,'0'0'0,"-21"-21"32,21-1-32,0 1 0,0 0 31,21 21-31,0 0 0,0 0 15,0-21-15,0 21 0,1 0 16,-1 0-16,21 0 0,-21-21 16,0 21-16,22-21 0,-22 21 0,21-22 15</inkml:trace>
  <inkml:trace contextRef="#ctx0" brushRef="#br0" timeOffset="-151525.24">18859 9504 0,'0'-21'0,"-21"21"16,0 0-16,0 0 15,0 0-15,0 0 0,-1 0 16,1 21-16,0 0 0,0 21 16,21-20-16,-21 20 0,0-21 0,21 21 15,0 1-15,-22-1 0,22 0 0,0 1 16,0-1-16,0-21 0,0 22 15,0-22-15,0 21 0,0-21 0,22 0 16,-1 1-16,0-22 0,0 21 16,0-21-16,0 21 0,22-21 0,-22 0 15,21 0-15,-21 0 0,22 0 0,-22-21 16,0 0-16,21 21 16,-20-22-16,20 1 0,-21 0 0,21-21 15,-20 21-15,-1-22 0,0 1 0,0 0 16,-21-1-16,0-20 0,0 20 15,0 1-15,0-21 0,0 20 0,-21 1 16,0 21-16,0 0 0,-22-1 0,22 1 16,-21 21-16,-1 0 0,1 0 15,21 0-15,-21 0 0,-1 21 0,22 1 16,0-1-16,0 21 0,0-21 16,21 22-16,0-1 0,0 0 15,0 1-15,0-1 0,21 0 0,0 1 16,0-1-16,21 0 0,-20 1 15,-1-1-15,21 0 0,-21 1 0,0-1 16,1-21-16,-1 21 0,0 1 0,0-22 16,-21 21-16,0 1 0,0-22 15,0 21-15,0 0 0,-21-20 0,0-1 16,0 21-16,-1-21 0,-20 0 0,21 1 16,-21-22-16,20 21 0,1-21 15,0 0-15,0 0 0,0 0 0,0 0 16,21-21-1,0-1-15,0 1 0,21 0 16,0-21-16,0-1 0,21 1 16,-20 0-16,-1-1 0</inkml:trace>
  <inkml:trace contextRef="#ctx0" brushRef="#br0" timeOffset="-150268.43">19452 9694 0,'0'43'15,"-21"-1"1,21-21-16,-21 0 0,0 22 0,21-22 16,-22 21-16,22-21 0,-21 22 15,21-22-15,0 0 0,0 0 0,0 0 16,0 1-16,0-1 0,0 0 16,21-21-1,1 0-15,-1 0 16,0 0-16,0 0 0,0-21 15,22 21-15,-43-21 0,21-1 0,21 1 16,-42 0-16,21 0 0,0 0 0,1 0 16,-22-1-16,21-20 0,0 21 15,-21 0-15,0 0 0,0 42 47,0 0-47,0 0 16,0 0-16,0 0 0,0 1 0,0-1 15,0 0-15,0 0 0,0 0 16,0 0-16,0 1 0,0-1 16,21-21-16,0 21 15,0-21-15,1 0 0,-1 0 0,0 0 16,0 0-16,0 0 0,0 0 0,1 0 16,-1-21-16,0 21 0,0-21 15,0-1-15,0 1 0,1 21 0,-1-21 16,0-21-16,-21 21 0,21-1 0,-21 1 15,0 0-15,0-21 16,0 21-16,0-1 0,0 1 16,0 0-16,-21 21 0,0 0 15,0 0-15,-1 21 16,22 0-16,0 1 0,-21-1 16,21 0-16,0 0 0,-21 21 0,21-20 15,0-1-15,0 0 0,0 0 16,0 0-16,0 0 0,21 1 15,0-22-15,1 0 0,-22 21 16,21-21-16,0 0 0,0 0 0,0 0 16,22 0-16,-22 0 0,0-21 0,0 21 15,0-22-15,0 1 16,1 21-16,-1-21 0,0 0 0,0 0 16,-21 0-16,21-1 0,-21 1 15,0 0-15,-21 21 31,0 0-31,21 21 0,0 0 16,-21 1-16,21-1 0,-21-21 16,21 21-16,0 0 0,0 0 0,0 0 15,0 1-15,0-1 0,0 0 16,21-21 0,0 0-16,0 0 0,0 0 15,0 0-15,1 0 0,-1 0 0,0 0 16,0 0-16,0-21 0,0 21 15,1-21-15,-22-1 0,21 22 0,0-21 16,0 0-16,-21 0 0,0 0 0,21 0 16,0 21-16,-21-22 0,22 1 15,-22 42 17,0 1-17,0-1-15,0 0 0,0 0 16,0 0-16,0 0 15,0 1-15,21-22 16,0 0-16,0 0 0,0 0 16,0 0-16,1 0 15,-1 0-15,0 0 0,0 0 0,0-22 16,0 22-16,1-21 0,-1 0 0,0 21 16,0-21-16,21 0 0,-20 0 15,-1-22-15,0 22 0,0 0 0,0-21 16,-21 20-16,0 1 0,0 0 0,0 0 15,0 0-15,-21 21 16,0 0-16,0 21 16,0-21-16,-1 21 0,22 21 0,-21-20 15,0-1-15,21 0 0,-21 0 16,21 0-16,0 0 0,0 1 0,0-1 16,0 0-16,0 0 0,21-21 15,0 21-15,0-21 16,1 0-16,-1 0 0,0 0 15,0 0-15,0 0 0,0-21 0,1 0 16,20 0-16,-21 21 0,0-21 16,0-1-16,1-20 0,-1 21 0</inkml:trace>
  <inkml:trace contextRef="#ctx0" brushRef="#br0" timeOffset="-149845.7">20913 8530 0,'0'0'0,"0"-21"16,-22 21-16,1 0 16,0 21-16,0 0 0,-21 1 0,20-1 15,-20 21-15,21 0 0,0-20 16,-22 20-16,43 0 0,-21 1 0,21-1 15,0 0-15,0 1 0,0-22 16,0 21-16,21-21 0,1 0 0,20 1 16,-21-1-16,21 0 0,1-21 0,-1 0 15,0 0-15,1 0 16,-1 0-16,0 0 0,1-21 0,-22 0 16,21-1-16,-21 1 0,22 0 0,-22 0 15</inkml:trace>
  <inkml:trace contextRef="#ctx0" brushRef="#br0" timeOffset="-149388.71">21124 8340 0,'0'0'0,"-21"-21"0,-21 21 0,21 0 16,-1 0-16,-20 0 0,0 0 0,-1 0 15,1 0-15,0 0 0,-1 21 16,-20 0-16,21 0 0,-22 0 0,22 22 15,-22-22-15,22 21 0,0 0 16,-1 1-16,1-1 0,0 0 0,20 22 16,1-22-16,0 22 0,0-22 15,21 22-15,0-22 0,0 0 0,0 1 16,42-1-16,-21-21 0,22 21 0,-1-20 16,0-1-16,1 0 0,20 0 15,1 0-15,20-21 0,-20 0 0,-1 0 16,1 0-16,-1 0 0,1 0 0,-22 0 15,1 0-15,20-21 16,-21-21-16,-20 21 0,20-22 0,0 22 16,-21-42-16,1-1 0,-1 1 15,0-1-15,0 1 0,0-1 0,-21-21 16,0 22-16,0-22 0,0 22 0,-21-1 16,-21 1-16,21 20 0,-22 1 15,1 0-15,-22 21 0,1-1 0,-1 22 16,-20 0-16,-1 0 0,0 0 15,1 22-15,-22-1 0,21 21 0,22-21 16,-22 0-16,22 22 0,20-22 16,1 0-16,0 0 0,20 0 0,1 1 15</inkml:trace>
  <inkml:trace contextRef="#ctx0" brushRef="#br0" timeOffset="-145737.56">25104 7112 0,'127'-127'31,"-254"254"-31,254-275 0,-106 127 0,-21 0 0,0-1 15,-43 22 1,22 0-16,0 0 0,-21 22 16,-1-1-16,1 0 0,-21 21 15,-1 22-15,-21-1 0,1 22 0,-1 0 16,-21-1-16,22 22 16,-22-21-16,0 21 0,-21-1 0,21 1 15,-21 0-15,0 0 0,0-21 16,21-1-16,0 1 0,1 0 0,20-22 15,0 1-15,22-1 0,-1-21 0,1 1 16,20-1-16,1-21 0,21 0 16,0 1-16,0-1 0,21-42 15,21-1 1,0-20-16,0 21 0,21-21 0</inkml:trace>
  <inkml:trace contextRef="#ctx0" brushRef="#br0" timeOffset="-145273.83">25950 6900 0,'0'0'0,"0"-21"0,0 0 0,0 0 16,21 0-16,-21 0 16,0 42-1,0 0 1,0 0-16,0 21 0,0 22 0,0-1 15,-21 22-15,0 0 0,21 21 16,-21-22-16,-21 22 0,20 0 0,1 0 16,0 0-16,0 21 0,-21-43 15,20 22-15,1 0 0,21-21 16,0-22-16,0 22 0,0-22 0,0 1 16,0-22-16,0 0 0,0 1 15,0-1-15,0-21 0,21 22 0,1-43 16,-22 21-16,21-21 0,0 0 0,0 0 15,0 0-15,0-21 16,1-22-16,-1 22 0,0-21 0,0-1 16,0 1-16,0 0 0</inkml:trace>
  <inkml:trace contextRef="#ctx0" brushRef="#br0" timeOffset="-144849.08">26183 6668 0,'0'0'0,"21"0"47,0 21-47,22 0 16,-1-21-16,22 21 0,-1-21 0,22 21 15,21 0-15,21-21 0,21 22 16,0-1-16,21 0 0,22-21 16,20 21-16,1 0 0,21 0 15,0 1-15,21 20 0,-21-21 0,21 0 16,-22 0-16,22 22 0,-21-22 16,-21 21-16,0-21 0,-1 22 0,-20-22 15,-22 21-15,0-21 0,-20 1 16,-1-1-16,-42 0 0,-22 0 0,1 0 15,-22-21-15,-20 0 0,-1 21 16,-21-21-16,0 0 0,1 0 16,-44 0 15,1 0-15,-21 0-16,21 0 0,-22 0 0</inkml:trace>
  <inkml:trace contextRef="#ctx0" brushRef="#br0" timeOffset="-144125.46">22013 9081 0,'0'0'0,"0"-22"16,0 1-16,-21 21 0,0 0 15,21 21-15,0 1 16,0-1-16,0 21 0,0 0 16,-21 1-16,21 20 0,-21 1 0,-1-1 15,22 1-15,0 20 0,-21 1 16,0-21-16,0 20 0,0 1 0,0-22 16,-1 1-16,22-1 0,-21 1 15,0-1-15,21-20 0,0-1 16,0 0-16,0-20 0,0-1 0,0 0 15,0 0-15,0-42 16,0 0-16,0 0 16,21-22-16,-21 22 15,21-21-15,-21 21 0,0-22 0,0 1 16</inkml:trace>
  <inkml:trace contextRef="#ctx0" brushRef="#br0" timeOffset="-143416.87">21992 9081 0,'0'0'16,"0"-22"-16,0 1 0,21 21 0,-21-21 15,21 21-15,1 0 16,-1 0-16,0 0 0,0 0 0,0 0 16,22 0-16,-1 0 0,21 0 15,1 0-15,21 0 0,-1 0 0,22-21 16,-21 21-16,21-21 0,21 21 15,-22 0-15,22-21 0,22-1 0,-1 22 16,0 0-16,0 0 0,0 0 16,0 0-16,1 0 0,-1 0 0,-21 0 15,21 0-15,-21 0 0,-21 0 16,0 0-16,-1 0 0,-20 0 16,-21 0-16,-1 0 0,1 0 0,-22 22 15,0-22-15,-21 0 0,1 0 16,-1 21-16,-21 0 0,0 0 15,0 0-15,0 0 16,-21 22-16,-1-22 0,22 21 0,-21-21 16,21 22-16,-21-1 0,21 0 15,-21 1-15,0-1 0,21 0 0,0 22 16,-21-22-16,21 22 0,-22-1 16,22-20-16,0 20 0,0-21 0,0 22 15,0-22-15,0 1 0,0 20 16,0-21-16,0-20 0,0 20 0,0 0 15,0 1-15,22-22 0,-22 0 16,0 21-16,0-21 0,0 1 0,0-1 16,0 0-16,-22 0 0,1 0 0,-21-21 15,21 21-15,0-21 0,-22 22 16,1-22-16,-22 0 0,1 0 0,-22 21 16,1-21-16,-22 0 0,0 0 15,-21 0-15,0 0 0,-21 21 0,-22-21 16,1 21-16,0-21 0,-22 21 0,1-21 15,-1 21-15,1-21 0,-1 22 16,1-22-16,42 21 0,-22-21 16,22 0-16,21 0 0,0 0 0,0 21 15,42-21-15,1 0 0,-1 0 16,22 0-16,20 0 0,1 0 0,21 0 16,0 0-16,21-21 15,21 0 1,0 21-16,21-22 0,-21 1 15,22 0-15,-1 0 0,0 0 0,1-22 16,20 22-16</inkml:trace>
  <inkml:trace contextRef="#ctx0" brushRef="#br0" timeOffset="-143113.04">22140 9631 0,'0'0'0,"-21"0"0,21-21 0,-21 0 0,21-1 16,0 1-16,0 0 16,21 21-16,0-21 15,0 21-15,1-21 0,20 21 16,0 0-16,1-21 0,-1 21 15,21 0-15,-20-22 0,20 22 0,-20 0 16,20 0-16,-21 0 0,-20 0 16,20 0-16,-21 0 0,-42 0 15,-21 22 1,-1-22-16,1 21 0</inkml:trace>
  <inkml:trace contextRef="#ctx0" brushRef="#br0" timeOffset="-142873.15">22267 9546 0,'0'21'15,"0"1"1,0-1-16,0 0 0,0 0 16,-21 21-16,21-20 0,-21 20 15,21 0-15,-21 1 0,0-22 0,21 21 16,0 0-16,-22-20 0,22 20 0,-21-21 15,21 21-15,-21-20 0,21-1 16,0 0-16,0 0 0,0 0 16,0 0-16</inkml:trace>
  <inkml:trace contextRef="#ctx0" brushRef="#br0" timeOffset="-142472.39">22373 9948 0,'0'-63'16,"0"42"0,21 21-16,0 0 15,1 0-15,-1 0 16,0 0-16,0 0 0,0 21 15,0 0-15,1 0 0,-1 0 0,0 1 16,0-1-16,-21 0 0,0 0 16,21 21-16,-21-20 0,0-1 0,0 0 15,0 0-15,-21 0 0,21 0 0,-21 1 16,0-1-16,21 0 16,-21-21-16,21-21 15,0 0 1,0-1-16,0 1 0,0 0 15,21-21-15,-21 21 16,21-1-16,0 1 0,-21-21 0,21 21 16,0 0-16,1-1 0,-22 1 15,21 0-15,0 0 0,0 0 0,0 21 16,-21-21-16,21 21 0,1-22 16,-1 22-16</inkml:trace>
  <inkml:trace contextRef="#ctx0" brushRef="#br0" timeOffset="-142077.27">23008 9970 0,'0'21'15,"0"42"1,21-63 15,0 0-31,1-21 0,-1 21 16,-21-21-16,21 0 0,0 0 15,0 21-15,0-22 0,1 1 0,-1 0 16,-21 0-16,0 0 0,21 0 16,-21-1-16,0 1 0,0 0 15,-21 21 1,0 0-16,-1 0 0,1 0 0,0 21 16,0 0-16,0 1 0,0-1 15,-1 0-15,22 0 0,-21 0 16,21 22-16,-21-22 0,21 0 0,0 0 15,0 0-15,0 0 0,0 1 0,21-1 16,0 0-16,1-21 16,-1 0-16,0 0 0,0 0 15,0 0-15,0 0 16,1 0-16,-1 0 0,0-21 0,21 21 16,-21-21-16,1 21 0,20-22 0,-21 1 15,0 0-15,22 0 0,-22 21 16</inkml:trace>
  <inkml:trace contextRef="#ctx0" brushRef="#br0" timeOffset="-141713.55">23601 9927 0,'-21'0'31,"42"0"0,0 0-31,0-21 16,0 0-16,0 21 0,1-21 0,-1 21 15,0-21-15,0 21 0,0-22 16,0 1-16,1 21 0,-1-21 0,-21 0 16,0 0-16,0 0 15,0-1 1,-43 22-16,22 0 0,0 0 16,-21 22-16,-1-22 0,22 21 15,-21 0-15,0 21 0,20-21 0,1 1 16,-21 20-16,21-21 0,21 0 15,0 22-15,-21-22 0,21 0 0,0 0 16,0 0-16,0 0 0,0 1 0,21-1 16,0-21-16,0 0 15,0 0-15,0 0 0,1 0 0,-1 0 16,0 0-16,21 0 0,-21-21 0,1-1 16,20 22-16,-21-21 0,21 0 15,-20 0-15</inkml:trace>
  <inkml:trace contextRef="#ctx0" brushRef="#br0" timeOffset="-141341.77">24257 9567 0,'0'0'0,"0"-21"0,-21 21 16,0 0 0,-1 21-16,1 1 0,0-22 0,0 21 15,0 0-15,0 0 0,-1 0 0,1 0 16,21 1-16,-21-1 0,21 0 15,0 0-15,0 0 16,0 0-16,0 1 0,0-1 0,21-21 16,0 21-16,-21 0 0,22-21 15,-1 21-15,0-21 0,-21 21 0,21 1 16,0-22-16,-21 21 16,0 0-1,0 0-15,-21-21 0,0 21 16,-21-21-16,20 0 0,1 21 15,-21-21-15,21 0 0,-22 0 0,22 0 16,0 0-16,-21 0 0,21 0 16,-1 0-16,44 0 31,-1-21-15,0 0-16,0 21 0,0 0 15,0-21-15</inkml:trace>
  <inkml:trace contextRef="#ctx0" brushRef="#br0" timeOffset="-140977.24">24193 9927 0,'22'0'16,"-1"0"0,-21-21-16,21 21 0,0 0 15,0-21-15,0 0 0,1 21 16,-1-21-16,-21-1 15,21 22-15,-21-21 0,21 21 0,-21-21 16,0 0 0,-21 21-1,0 0-15,0 0 0,21 21 0,-22 0 16,1-21-16,0 21 0,0 1 16,0 20-16,0-21 0,21 0 0,0 0 15,-22 1-15,22-1 0,0 0 0,0 0 16,0 0-16,0 0 0,0 1 15,22-22-15,-1 21 0,0-21 16,0 0-16,0 0 16,0 0-16,1 0 15,20 0-15,-21-21 0,0-1 0,0 1 16,22 0-16,-22 21 0,0-42 0,21 21 16,-20-1-16</inkml:trace>
  <inkml:trace contextRef="#ctx0" brushRef="#br0" timeOffset="-140709.4">24765 9546 0,'0'0'0,"0"-21"0,0 0 0,-21 21 31,21 21-31,0 0 0,-21 0 0,-1 1 16,1-1-16,21 21 0,0-21 16,-21 22-16,21-22 0,-21 21 15,0 0-15,21 1 0,0-22 0,0 21 16,-21-21-16,21 1 0,0-1 15,-22 21-15,22-21 0,0 0 16,0 1-16,22-22 16,-1 0-16,0 0 15,0 0-15,0 0 0,0 0 0,1-22 16,-1 22-16,0-21 0,0 21 0,-21-21 16,21 0-16,-21 0 15,21 0-15,-21-1 0,0 1 0</inkml:trace>
  <inkml:trace contextRef="#ctx0" brushRef="#br0" timeOffset="-140532.5">24553 9694 0,'21'0'31,"1"0"-15,-1 0-16,0 0 0,0-21 0,0 21 15,0-21-15,1 0 0,-1 21 16,0-21-16,21 0 0,-21-1 16</inkml:trace>
  <inkml:trace contextRef="#ctx0" brushRef="#br0" timeOffset="-140236.64">25273 9017 0,'0'0'16,"-21"0"-16,0 0 0,-1 0 15,1 0-15,0 0 0,0 21 16,0-21-16,21 21 0,-21 1 16,-1-1-16,1-21 0,0 42 0,0-21 15,21 0-15,0 1 0,-21-1 0,21 0 16,0 0-16,0 0 0,0 0 15,0 1-15,0-1 0,21-21 16,-21 21-16,21-21 16,0 0-16,0 0 0,1 0 0,-1 0 15,21 0-15,-21 0 0,0-21 0,1 0 16,-1 21-16,0-22 16</inkml:trace>
  <inkml:trace contextRef="#ctx0" brushRef="#br0" timeOffset="-139801.17">25231 8827 0,'0'0'0,"-22"0"0,1 0 0,-21 0 15,21 0-15,-22 21 0,1 0 16,21 21-16,-21 1 0,-1-1 0,1 0 16,21 1-16,-22-1 0,1 21 0,0-20 15,21-1-15,-1 0 0,1 22 16,0-22-16,21 1 0,0-1 15,0-21-15,0 21 0,0-20 0,21 20 16,0-21-16,22 0 0,-1-21 0,0 21 16,1-21-16,-1 0 0,22 0 15,-22 0-15,21-21 0,-20 0 16,-1 21-16,22-21 0,-22-21 0,0 20 16,1 1-16,-22 0 0,21-21 15,-21-1-15,0 22 0,-21-21 0,0 0 16,0-1-16,0-20 0,0 20 0,0-20 15,-21-1-15,0 22 0,-21 0 16,21-1-16,-22 1 0,22 0 0,-21 21 16,-1 21-16,1 0 0,0 0 15,-1 0-15,1 0 0,-21 21 0,-1 0 16,22 21-16,-22-21 16,22 1-16,0 20 0,-1-21 0,22 21 15,0-20-15,0-1 0,21 0 0,0 21 16,0-21-16,21-21 0,0 22 15,0-1-15,22-21 0,-22 21 0</inkml:trace>
  <inkml:trace contextRef="#ctx0" brushRef="#br0" timeOffset="-139429.42">25844 9038 0,'0'-21'0,"0"42"0,0-63 15,0 63 1,-21 0 0,21 0-16,0 22 0,0-22 0,0 21 15,0 1-15,0-1 0,0 0 0,0 1 16,0 20-16,0 1 0,0-22 15,0 21-15,0 1 0,-21-1 0,21 1 16,-21-1-16,21 1 0,0-22 16,0 22-16,0-22 0,-21 0 15,21-20-15,0 20 0,0-21 0,0 0 16,0 0-16,0 1 0,0-1 0,21-21 16,0 0-1,0 0-15,0 0 0,-21-21 16,22-1-16,-1 1 0,-21 0 15,21 0-15,0 0 0</inkml:trace>
  <inkml:trace contextRef="#ctx0" brushRef="#br0" timeOffset="-138704.49">25950 8996 0,'0'0'0,"0"-21"0,0 0 16,-21-1-16,21 1 0,-21 0 0,21 0 15,21 21 1,0 0-16,0 0 0,22-21 16,20 21-16,-20 0 0,20 0 0,22 0 15,-1-21-15,22 21 0,0 0 16,21 0-16,0 0 0,21-22 0,-21 22 16,21 0-16,1 0 15,20 0-15,0-21 0,1 21 0,-22-21 16,21 21-16,0 0 0,-20-21 15,20 21-15,-21-21 0,0 21 0,-21-21 16,0 21-16,-21 0 0,-21 0 16,-1-22-16,-20 22 0,-1 0 0,-20 0 15,-1 0-15,-21 0 0,0 0 16,-21 22 15,0-1-31,0 0 0,-21 0 16,21 0-16,-21 0 0,21 1 0,0 20 15,-21 0-15,21 1 0,0-1 16,0 0-16,0 1 0,0-1 0,0 0 16,0 22-16,0-22 15,0 22-15,0-22 0,0 21 0,21 1 16,0-22-16,-21 22 0,21-1 16,1 1-16,-1-22 0,-21 22 0,0-22 15,21 0-15,0 1 0,-21-1 0,0-21 16,0 21-16,0-20 0,0-1 15,0 0-15,0 0 0,0 0 0,-21 0 16,0-21-16,-22 0 0,22 22 0,-21-22 16,0 0-16,-22 0 0,1 0 15,-1 21-15,-21-21 0,1 0 16,-1 0-16,-42 0 0,21 0 16,-21 0-16,0 0 0,-21 0 0,0 0 15,-21 0-15,-1 0 0,1 0 0,-22 0 16,22 21-16,0-21 0,-22 0 15,43 0-15,-21 21 0,42-21 0,-21 0 16,42 0-16,-21 21 0,21-21 0,21 0 16,1 0-16,20 0 0,1 0 15,20 0-15,1 0 0,21 0 0,0 0 16,21-21 0,0 0-16,21 21 15,0-21-15,0 0 0,0-1 0,0 22 16</inkml:trace>
  <inkml:trace contextRef="#ctx0" brushRef="#br0" timeOffset="-138204.77">26331 9271 0,'-21'-21'0,"42"42"0,-63-42 0,42 0 16,-21 21-16,0 0 15,21 21-15,-22 0 16,22 0-16,0 22 0,0-22 16,0 21-16,0 0 0,0 1 15,0-1-15,0 0 0,0 22 0,0-22 16,0 1-16,0-1 0,0 0 0,0-21 16,0 22-16,0-22 0,-21 0 15,21 0-15,0 0 0,-21-21 0,21-21 47,0 0-47,0 0 0,0 0 0,0 0 16,0-1-16,0-20 0,0 21 15,21-21-15,0 20 0,1-20 16,-1 21-16,0-21 0,0 20 0,0 1 16,22 0-16,-22 0 0,21 21 15,-21 0-15,22 0 0,-22 0 0,21 0 16,-21 0-16,22 42 0,-22-21 15,-21 1-15,0 20 0,0-21 0,0 21 16,0-20-16,0 20 0,-21-21 0,21 21 16,-22-20-16,1-1 0,0 0 15,0-21-15,0 21 0,0-21 16,42-21 15,0 0-31,0 21 0,0-21 16</inkml:trace>
  <inkml:trace contextRef="#ctx0" brushRef="#br0" timeOffset="-137754.03">27072 9462 0,'0'-22'0,"0"44"0,0-65 16,-21 43-16,0 0 15,0 0-15,-22 0 0,22 0 0,-21 0 16,-1 21-16,22 1 0,-21-1 15,21 0-15,-22 0 0,22 0 0,-21 22 16,21-22-16,0 0 16,-1 21-16,1-21 0,21 1 0,0-1 15,0 0-15,0 0 0,0 0 0,0 0 16,21-21-16,1 0 16,20 0-16,-21 0 0,0 0 15,0 0-15,1-21 0,20 0 16,-21 21-16,0-21 0,0 0 0,1 0 15,-1-1-15,0-20 0,0 21 0,-21 0 16,0-22-16,21 22 0,-21 0 16,0 0-16,0 42 31,-21 0-31,21 0 16,-21 1-16,21-1 0,0 21 0,-21-21 15,21 22-15,0-22 0,0 0 16,0 0-16,0 0 0,0 0 0,0 1 15,21-22-15,0 21 0,0-21 16,0 0-16,22 0 0,-22 0 16,0 0-16,21 0 0,-20-21 0,20 21 15,0-22-15</inkml:trace>
  <inkml:trace contextRef="#ctx0" brushRef="#br0" timeOffset="-137421.23">27538 9483 0,'0'0'0,"0"-21"0,0-1 0,0 1 15,-21 21-15,-1 0 16,1 0-16,0 0 0,0 0 0,0 0 16,0 21-16,-1-21 0,1 22 0,0-1 15,0-21-15,21 21 0,0 0 16,0 0-16,0 0 0,0 1 16,21-1-16,0-21 0,0 21 15,1-21-15,-1 21 0,0-21 0,0 0 16,0 21-16,0-21 0,1 21 0,-1-21 15,0 22-15,-21-1 16,0 0-16,0 0 16,-21-21-16,0 21 15,-1-21-15,1 21 0,-21-21 0,21 0 16,-22 22-16,22-22 0,-21 0 0,21 0 16,0 0-16,-1 0 0,1 0 15,0 0-15,0 0 0,21-22 31,0 1-31,21 0 0,0 0 0,0 0 16</inkml:trace>
  <inkml:trace contextRef="#ctx0" brushRef="#br0" timeOffset="-136936.59">27834 9186 0,'0'0'15,"-21"0"-15,0 0 0,0 0 16,21 22-16,0-1 0,0 0 16,-22 0-16,22 0 0,0 22 15,0-22-15,0 0 0,0 21 0,0-21 16,0 22-16,0-22 0,-21 21 16,21 1-16,0-22 0,0 0 15,0 21-15,0-21 0,0 1 0,0-1 0,0 0 16,0 0-1,0-42 17,0 0-32,0 0 15,0-1-15,0-20 0,0 21 16,0 0-16,21-22 0,1 22 16,20 0-16,-21-21 0,21 21 0,1 21 15,-22-22-15,21 1 0,1 21 16,-22 0-16,21 0 0,-21 0 0,0 0 15,1 21-15,-1 1 0,0-1 16,-21 0-16,0 0 0,0 21 16,0-20-16,0-1 0,0 0 0,0 0 15,0 21-15,-21-20 0,0-1 16,-1 0-16,1 0 0,0-21 16,21-21 15,21 21-31,0-21 15</inkml:trace>
  <inkml:trace contextRef="#ctx0" brushRef="#br0" timeOffset="-136545.83">28617 9398 0,'0'-21'0,"0"42"0,21-42 0,-21 0 0,0 0 15,-21 21 1,0 0-1,0 0-15,0 0 0,0 0 0,-1 0 16,1 0-16,0 0 0,0 21 0,0-21 16,0 21-16,21 0 15,-22 0-15,22 0 0,0 1 16,0-1-16,0 0 16,22-21-16,-1 21 0,0 0 0,0-21 15,0 21-15,0 1 0,1-22 16,-1 21-16,0 0 0,0-21 15,-21 21-15,21 0 0,-21 0 16,-21-21 0,0 22-16,0-22 15,0 0-15,-22 0 0,22 0 0,0 0 16,0 0-16,0 0 0,-1 0 16,1 0-16,0 0 0,0 0 15,21-22 1,21 22-1,0-21-15,0 0 0,1 21 0,-1 0 16</inkml:trace>
  <inkml:trace contextRef="#ctx0" brushRef="#br0" timeOffset="-136213.02">28702 9589 0,'21'0'0,"0"-22"15,0 22-15,-21-21 16,22 0-16,-1 21 0,0-21 0,0 21 15,0-21-15,0 21 0,1-21 0,-1-1 16,0 1-16,0 21 0,0-21 16,-21 0-16,0 0 0,0 0 15,-21 21 1,0 0 0,0 0-16,0 21 0,-1 0 0,1-21 15,0 21-15,0 0 0,0 0 16,0 22-16,21-22 0,0 0 0,0 0 15,0 0-15,0 1 0,0-1 16,0 0-16,0 0 0,0 0 16,21-21-16,0 0 0,0 0 0,0 0 15,0 0-15,22 0 0,-22 0 16,21 0-16,-21-21 0,22 0 0,-1 0 16,-21 21-16,22-21 15,-22-1-15,21-20 0</inkml:trace>
  <inkml:trace contextRef="#ctx0" brushRef="#br0" timeOffset="-135969.15">29464 9017 0,'0'0'0,"21"-21"15,-21 42 1,-21 0-16,21 0 16,-21 1-16,21-1 0,-21 21 15,21-21-15,0 22 0,0-1 0,-22-21 16,22 21-16,-21-20 0,21-1 15,0 21-15,0-21 0,0 0 0,-21 1 16,21-1-16,0 0 0,0 0 16,0 0-16,0 0 15,21-21 1,0 0 0,1 0-16,-22-21 0,21 21 15</inkml:trace>
  <inkml:trace contextRef="#ctx0" brushRef="#br0" timeOffset="-135785.27">29337 9292 0,'0'0'0,"21"0"47,0-21-47,0 21 0,1 0 16,-1 0-16,0 0 0,0-21 15,21 21-15,-20 0 0,-1-21 0,21 21 16,-21-21-16,0 21 0,1-22 0</inkml:trace>
  <inkml:trace contextRef="#ctx0" brushRef="#br0" timeOffset="-135513.41">30120 8763 0,'0'0'16,"-21"0"-16,0 0 0,0 0 16,-1 0-16,1 0 0,0 0 0,0 0 15,0 0-15,0 0 0,-1 21 16,1-21-16,0 21 0,0 1 0,21-1 16,0 0-16,0 0 0,0 0 15,0 0-15,0 1 0,0-1 0,0 0 16,0 0-16,0 0 0,21-21 15,-21 21-15,21-21 0,0 0 0,1 0 16,-1 0-16,21 0 16,-21 0-16,0 0 0,22 0 0,-22-21 15,21 0-15</inkml:trace>
  <inkml:trace contextRef="#ctx0" brushRef="#br0" timeOffset="-135097.64">30311 8530 0,'0'0'0,"-22"-21"0,-20 21 16,21 0-16,-21 0 0,-1 0 16,22 0-16,-21 0 0,-1 21 0,1 0 15,0-21-15,-1 43 16,22-22-16,-21 0 0,0 21 0,20-20 16,1 20-16,0 0 0,0 1 15,21-1-15,-21 0 0,21-21 0,0 22 16,0-1-16,21-21 0,0 0 0,0 22 15,0-22-15,22-21 0,-22 21 16,21 0-16,1-21 0,-1 0 0,0 0 16,1 0-16,-1 0 0,0 0 15,1-21-15,-1 21 0,0-21 0,-21 0 16,22 0-16,-22-22 0,0 1 16,0 0-16,0-1 0,1 1 0,-22 0 15,0-22-15,0 22 0,0-1 16,0 22-16,-22-21 0,1 21 15,-21 0-15,21-1 0,-22 22 0,1 0 16,21 0-16,-21 0 0,-1 0 16,1 0-16,0 0 0,-1 0 0,22 0 15,-21 22-15,21-1 0,-1-21 16,1 21-16,0-21 16</inkml:trace>
  <inkml:trace contextRef="#ctx0" brushRef="#br0" timeOffset="-134521.16">30416 7345 0,'0'0'0,"22"-21"0,-1 21 16,-21 21-1,0 21 1,0-21-16,0 22 0,0-1 16,-21 22-16,-1-22 0,1 0 0,21 22 15,-21-22-15,0 0 0,0 1 16,0 20-16,21-20 0,0-1 0,-22-21 16,22 21-16,0-20 0,0-1 15,0 0-15,0 0 0,0 0 0,22-21 16,-1 0-1,0 0-15,0-21 16,-21 0-16,0-21 0,21 20 16,-21-20-16,21 21 0</inkml:trace>
  <inkml:trace contextRef="#ctx0" brushRef="#br0" timeOffset="-133784.58">30459 7345 0,'0'0'0,"0"-106"31,0 85-15,21 21-16,0-21 0,21 0 16,-20 21-16,41-22 0,1 22 15,20-21-15,22 21 0,0-21 0,21 21 16,21-21-16,0 21 16,0 0-16,43-21 0,-1 21 0,-20 0 15,41 0-15,-20-21 0,-1 21 16,22-22-16,-21 22 0,-22 0 15,0 0-15,-21-21 0,1 21 0,-44 0 16,-105 21 78,0 1-94,0-1 0,0 0 15,0 0-15,0 21 0,0-20 16,0 20-16,0 0 0,0 22 0,0-22 16,0 22-16,0-1 0,0 1 15,0-22-15,0 21 0,0 1 0,0-1 16,0 22-16,0-21 0,0-1 0,0 1 16,0-1-16,0 1 0,0-1 15,0-21-15,0 22 0,0-22 0,0 1 16,0-1-16,0 0 0,0 1 15,0-22-15,0 21 0,0-21 16,0 22-16,0-22 0,0 0 0,0 0 16,0 0-16,0 0 0,0 1 15,-63-22 17,-1 0-32,-20 0 0,-22-22 15,0 1-15,-21 0 0,0 0 0,0 0 16,-21 0-16,-21-1 0,-1 1 15,1 21-15,-22-21 0,1 0 0,-1 21 16,1 0-16,21-21 0,-22 21 0,43 0 16,0 0-16,21 0 0,21 0 15,0 0-15,21 0 0,22 0 16,-22 0-16,43 0 0,0 0 16,-1 0-16,22 0 0,0 0 0,21-21 15,0-1-15,21 1 16,0 21-16,0-21 15,1 21-15,20-21 0,-21 0 0,0 0 16,22-1-16,-22 1 0</inkml:trace>
  <inkml:trace contextRef="#ctx0" brushRef="#br0" timeOffset="-133101.95">30882 7387 0,'0'0'0,"0"21"32,-21 22-17,21-22-15,0 21 0,-21-21 0,21 22 16,-21-1-16,-1 0 0,22 1 15,-21-1-15,0-21 0,0 22 0,21-1 16,-21 0-16,0-21 16,21 1-16,-22-1 0,22 0 0,-21 0 15,21 0-15,-21-21 16,21-21 0,0 0-16,0 0 15,0 0-15,0-1 0,0 1 0,0-21 16,0 21-16,21-22 0,-21 22 15,21 0-15,-21 0 0,22 0 0,-22 0 16,21-1-16,0 22 16,0 0-16,-21 22 15,0-1-15,0 0 16,0 0-16,0 0 0,0 0 16,21 1-16,-21-1 0,21 0 0,-21 0 15,0 0-15,22 0 0,-1-21 16,-21 22-16,21-22 0,0 0 0,0 0 15,0 0-15,1 0 0,-1 0 16,0 0-16,0 0 0,0-22 0,0 22 16,1-21-16,-1 0 0,0 0 15,0 0-15,-21 0 0,0-1 0,21 22 16,-21-21-16,21 0 0,-21 42 47,0 0-47,-21 1 0,21-1 15,-21 0-15,21 0 16,0 0-16,0 0 16,21-42 31,-21 0-47,21 21 0</inkml:trace>
  <inkml:trace contextRef="#ctx0" brushRef="#br0" timeOffset="-132944.03">31263 7578 0,'0'-21'0,"0"42"0,-21-42 31,0 21-31,21 21 16,-21-21-16,21 21 16,0 0-16,0 0 15,21-21-15,0 0 16,0 0-16</inkml:trace>
  <inkml:trace contextRef="#ctx0" brushRef="#br0" timeOffset="-132493.28">31517 7641 0,'0'21'0,"0"1"0,-21-22 0,21 21 15,-21 0-15,0 0 16,21 0-16,-22-21 0,22 21 15,0 1-15,0-1 16,0 0-16,0 0 16,0-42 31,0 0-47,0 0 15,0-1-15,0 1 0,0 0 16,0-21-16,0 21 0,22-1 15,-22-20-15,42 21 0,-21 0 16,0 0-16,0-1 0,1 1 0,20 0 16,-21 21-16,21 0 0,-20 0 15,-1 0-15,0 21 0,0-21 16,0 21-16,0 22 0,-21-22 0,0 0 16,0 0-16,0 22 0,0-22 15,0 0-15,-21 0 0,0 0 0,0 0 16,21 1-16,-21-1 0,0 0 15,-1-21-15,44 0 47,-1-21-31,-21 0-16,21-1 0</inkml:trace>
  <inkml:trace contextRef="#ctx0" brushRef="#br0" timeOffset="-131708.87">32110 7197 0,'0'21'31,"0"-42"-31,0 63 16,-21 0-16,21-20 0,0 20 0,-22-21 0,1 21 16,0 1-16,21-1 15,0 0-15,-21 1 0,0-1 0,21-21 16,-21 22-16,21-22 0,0 0 15,-22 0-15,22 0 0,-21 0 0,21 1 16,-21-1-16,21-42 47,0-1-47,0 1 0,0 0 16,21 0-16,0 0 0,1 0 15,-1-1-15,0-20 0,0 21 16,0 0-16,22 0 0,-22 21 15,0-22-15,0 22 0,0 0 0,0 0 16,1 0-16,-1 0 0,-21 22 31,0-1-31,-21 0 0,-1-21 16,1 21-16,0-21 0,0 21 16,0-21-16,0 21 0,-1-21 0,1 0 15,0 0-15,0 0 0,0 0 16,0 0-16,21 22 0,0-1 31,0 0-15,0 0-1,21-21-15,0 21 0,0-21 16,0 21-16,0-21 16,1 0-16,-1 0 0,21 0 0,-21 0 15,0 22-15,1-22 0,20 0 16,-21 0-16,21 0 0,-20 0 0,20 0 15,-21 0-15,0-22 0,0 22 16,1-21-16,-1 0 0,0 0 16,-21 0-16,0 0 0,0-1 15,21 1-15,-21 0 0,0 0 16,-21 21 15,21 21-31,-21 0 0,0 0 16,-1 1-1,22-1-15,0 0 0,0 0 16,0 0-16,0 0 16,22-21-1,-1 0-15,0 0 0,0 22 16,0-22-16,22 0 0,-22 0 16,21 0-16,-21 0 0,22 0 0,-1-22 15,-21 22-15</inkml:trace>
  <inkml:trace contextRef="#ctx0" brushRef="#br0" timeOffset="-131238.11">33041 7599 0,'0'0'0,"0"-21"0,0 0 0,0-1 0,0 1 15,-21 21-15,0 0 16,0 0-16,-1 0 0,1 0 0,0 0 16,0 0-16,0 21 0,0 1 15,-22-1-15,22 0 0,0 0 0,0 0 16,0 22-16,-1-22 0,1 0 15,21 0-15,-21 0 0,21 0 16,0 1-16,0-1 0,0 0 16,21-21-1,0 0-15,1 0 0,-1 0 0,0 0 16,0 0-16,0 0 0,22 0 16,-22 0-16,0-21 0,0 0 0,0-1 15,0 1-15,1 0 0,-1-21 16,0-1-16,0 1 0,0 0 15,0-1-15,1-20 0,-22 21 0,0-22 16,21 1-16,-21 20 0,0 1 16,0 21-16,0 0 0,0-1 15,-21 44 1,21-1-16,0 0 16,-22 21-16,22 1 0,-21-1 0,21 0 15,-21 1-15,21-1 0,0 0 16,0 1-16,0-22 0,0 21 0,0-21 15,0 22-15,0-22 0,21 0 16,0 0-16,1-21 0,-1 21 16,0 0-16,21-21 0,-21 0 0,1 0 15,20 0-15,-21 0 0,0 0 16,0 0-16</inkml:trace>
  <inkml:trace contextRef="#ctx0" brushRef="#br0" timeOffset="-130573.43">31411 8086 0,'0'-21'0,"0"42"32,0 0-32,0 0 15,0 0-15,0 22 16,0-1-16,-21-21 0,21 21 0,-21-20 16,21 20-16,0-21 0,0 21 15,0-20-15,0-1 0,-21 0 0,21 0 16,0 0-16,-21-21 31,21-21-15,0 0-16,0 0 15,0 0-15,21-1 16,0 1-16,0-21 0,0 21 0,0 0 16,1-1-16,-1 1 15,21 0-15,-21 0 0,22 0 0,-22 21 0,21 0 16,-21 0-16,0 0 15,1 0-15,-1 21 0,-21 0 16,0 0-16,0 0 0,0 22 16,0-22-16,0 0 0,0 0 15,0 0-15,0 1 0,-21-22 16,21 21-16,-22-21 0,22 21 16,22-21 15</inkml:trace>
  <inkml:trace contextRef="#ctx0" brushRef="#br0" timeOffset="-130117.7">32237 8213 0,'0'-21'0,"0"42"0,0-64 0,0 22 15,-21 21-15,-1-21 16,1 21-16,0 0 0,0 0 0,0 0 15,0 0-15,-22 21 0,22-21 16,0 21-16,0 1 0,-22-1 16,22 21-16,0-21 0,0 0 0,21 1 15,0-1-15,-21 0 0,21 0 16,0 0-16,0 0 0,0 1 16,21-22-16,0 0 15,0 0-15,0 0 16,1 0-16,-1 0 0,0 0 0,0-22 15,21 1-15,-20 21 0,-1-21 16,0 0-16,0 0 0,0 0 16,0-1-16,-21-20 0,22 21 0,-22 0 15,21 21-15,-21-21 0,0 42 32,-21 0-32,-1 0 15,1 0-15,21 0 0,0 1 16,0-1-16,-21 0 0,21 0 15,0 0-15,0 0 0,0 1 16,21-22 0,0 0-16,1 0 0,-1 0 0,0 0 15,0 0-15,21 0 0,1 0 16,-22 0-16,21-22 0</inkml:trace>
  <inkml:trace contextRef="#ctx0" brushRef="#br0" timeOffset="-129785.87">32766 8149 0,'0'0'15,"0"-21"-15,-21-21 16,0 42 0,-1 0-16,1 0 0,-21 21 15,21 0-15,0 0 0,-1-21 0,1 21 16,21 1-16,-21-1 0,21 0 16,0 0-16,0 0 0,21-21 15,0 21-15,1-21 0,-1 0 16,0 22-16,0-22 0,0 0 15,0 21-15,1-21 0,-1 0 0,0 21 16,-21 0 0,0 0-16,0 0 15,-21-21 1,0 0-16,-1 0 0,1 22 0,0-22 16,-21 0-16,21 0 0,-1 0 15,1 0-15,0 21 0,42-21 31,0-21-15,1-1-16,-1 22 0</inkml:trace>
  <inkml:trace contextRef="#ctx0" brushRef="#br0" timeOffset="-129365.11">33105 7938 0,'0'0'0,"0"-43"0,0 22 0,0 0 16,-22 21 15,1 21-31,21 0 0,-21 0 16,21 22-16,0-22 0,-21 21 15,21 1-15,0-1 0,-21-21 16,21 21-16,0 1 0,0-22 0,0 21 16,0-21-16,0 1 0,0-1 15,0 0-15,-21 0 0,21 0 16,0-42 31,0 0-47,0 0 0,0 0 15,21-1-15,0 1 0,0 0 16,0-21-16,22 21 0,-22-1 16,21 1-16,0 0 0,1 21 0,-1 0 15,0 0-15,-20 0 0,20 0 16,-21 21-16,0-21 0,-21 21 0,0 1 15,0-1-15,0 21 0,0-21 16,0 0-16,0 1 0,-21-1 16,0 0-16,0 0 0,0-21 15,-1 21-15,-20-21 16,21 21-16,0-21 0,0 0 0</inkml:trace>
  <inkml:trace contextRef="#ctx0" brushRef="#br0" timeOffset="-128732.97">31623 8805 0,'0'0'0,"21"-21"0,0 0 15,0 21-15,1-21 0,-1 0 16,0 0-16,0-1 0,-21 1 16,0 0-16,0 0 15,-21 21-15,-21 0 16,20 0-16,1 0 0,-21 0 16,21 0-16,-22 21 0,22 0 0,-21-21 15,21 21-15,0 1 0,21-1 16,0 0-16,0 0 0,0 0 0,0 0 15,21 1-15,0-1 16,21-21-16,-21 21 0,22 0 0,-1-21 16,-21 21-16,22 0 0,-1-21 15,-21 22-15,0-22 0,22 21 0,-43 0 32,-22-21-32,1 0 15,0 21-15,-21-21 0,21 0 16,-22 0-16,22 0 0,-21 0 0,21 0 15,-1 0-15,1 0 0,0 0 16,21-21 0,21 21-1,0 0-15,1-21 0,-1 21 16,0-21-16,0 21 0,0-22 16</inkml:trace>
  <inkml:trace contextRef="#ctx0" brushRef="#br0" timeOffset="-128140.93">32004 8890 0,'0'0'0,"0"21"16,21-21-1,0 0 1,0 0-16,1 0 16,-1 0-16,0-21 0,0 0 0,0 21 15,22-21-15,-22 21 0,0-21 16,0-1-16,0 22 0,0-21 0,-21 0 15,0 0-15,0 0 0,0 0 16,-21 21 0,0 0-16,0 0 0,-21 0 15,20 0-15,-20 21 0,21-21 0,0 21 16,-22 0-16,22 21 0,21-20 16,-21-1-16,21 0 0,0 0 15,0 0-15,0 22 0,0-22 16,0 0-16,21 0 0,0-21 15,1 0-15,20 21 0,-21-21 0,21 0 16,1 0-16,-1 0 0,0 0 16,-20 0-16,20-21 0,0 0 0,1 21 15,-22-21-15,21 0 0,-21-1 16,0-20-16,1 21 0,-1-21 16,0 20-16,0-20 0,0 0 15,-21 21-15,21-22 0,-21 22 0,0 0 16,0 0-16,0 0 0,-21 42 31,0 0-31,21 0 16,-21 0-16,21 0 0,0 1 15,-21 20-15,21-21 0,-21 21 0,21 1 16,0-22-16,0 21 0,0-21 16,0 1-16,0-1 0,0 0 15,0 0-15,21-21 0,0 21 0,0-21 16,0 0-16,0 0 15,1 0-15,-1 0 0,21 0 0,-21 0 16,0-21-16,1 0 0,-1 0 16,-21 0-16,0-1 0,0 1 0,0 0 15</inkml:trace>
  <inkml:trace contextRef="#ctx0" brushRef="#br0" timeOffset="-127977.03">32639 8763 0,'0'0'16,"0"21"-1,21-21 1,0 0 0,0 0-16,1 0 0,-1-21 15,0 0-15,0 0 0,21 0 0,1-1 16,-22 1-16,21-21 0,1 21 16,-22-22-16,0 1 0</inkml:trace>
  <inkml:trace contextRef="#ctx0" brushRef="#br0" timeOffset="-127437.45">32914 6308 0,'0'0'0,"-21"0"0,-21 0 0,20 0 16,1 0-16,0 0 0,0 0 15,0 0-15,0 21 0,-1 0 0,1 0 16,0 22-16,0-22 0,21 0 15,0 21-15,0-21 0,0 1 16,0-1-16,0 0 0,0 0 0,0 0 16,21 0-16,0 1 15,0-22-15,1 0 0,-1 0 0,21 0 16,0 0-16,-20 0 0,20 0 16,0 0-16,22 0 0,-22-22 0,-21 1 15,22 21-15,-22-42 0,21 21 16,-21 0-16,-21-22 0,21 22 15</inkml:trace>
  <inkml:trace contextRef="#ctx0" brushRef="#br0" timeOffset="-127033.68">33210 6181 0,'0'0'0,"-21"-21"0,0-1 15,-21 1-15,21 0 0,-22 21 16,1 0-16,-22 0 0,22 0 16,-21 0-16,20 21 0,-20 0 0,-1 1 15,22 20-15,0-21 0,-22 21 16,22 1-16,21-1 0,-22 0 0,22 1 15,21-1-15,0 0 0,0 1 16,0-22-16,21 21 0,0-21 16,1 22-16,20-22 0,0 0 0,-21 0 15,43-21-15,-22 21 0,1-21 16,-1 22-16,21-22 0,-20 0 0,20 0 16,-20 0-16,20-22 0,-21 1 15,22 21-15,-22-21 0,1 0 16,-1-21-16,-21-1 0,21 22 15,-20-42-15,-1 20 0,-21 1 16,0-22-16,0 22 0,0-21 0,0-1 16,-43 22-16,22-1 0,-21-20 15,0 21-15,-22 20 0,1 1 0,20 0 16,-20 21-16,-1 0 0,22 0 16,-22 21-16,22 0 0,0 1 15,-1-1-15,22 21 0,-21-21 16,21 22-16,0-22 0,-1 21 0,1 0 15,21-20-15,-21 20 0,0-21 0,0 21 16,21-20-16,-21-1 16</inkml:trace>
  <inkml:trace contextRef="#ctx0" brushRef="#br0" timeOffset="-126461.46">30416 6710 0,'0'0'0,"-21"0"0,21 21 16,0 0-16,0 0 16,0 1-16,0-1 0,21 0 15,1 0-15,-1 0 16,0 0-16,-21 1 0,21-22 0,0 21 16,0 0-16,1-21 0,-1 21 15,0 0-15,-21 0 16,0 1-16,0-1 15,0 0 1,0 0-16,-42 0 0,20-21 16,1 21-16,-21 1 0,21-1 0,-22 0 15,1 0-15,0 0 0,21-21 0,-22 21 16,22 1-16,-21-22 0,21 21 16,-1 0-16,-20-21 0,21 0 0,-21 21 15,20-21-15</inkml:trace>
  <inkml:trace contextRef="#ctx0" brushRef="#br0" timeOffset="-125693.11">25675 8319 0,'0'0'0,"0"-22"16,21 22 15,0 0-31,1 22 0,-22-1 15,21 0-15,-21 0 0,21 21 16,-21-20-16,0 20 0,0-21 0,0 21 16,0-20-16,0-1 0,0 21 0,21-21 15,-21 0-15,0 1 0,21-1 16,-21 0-16,21 0 0,1-21 16,-1 0-16,0 0 15,0 0-15,-21-21 16,0 0-16,21 21 0</inkml:trace>
  <inkml:trace contextRef="#ctx0" brushRef="#br0" timeOffset="-125521.21">26162 8319 0,'0'0'0,"21"0"0,-21 21 31,-21 0-31,0 21 0,0-21 0,-1 1 16,-20 20-16,21-21 0,-21 0 0,-1 22 15,1-22-15,0 0 0,-22 21 16,22-21-16,-1 22 0,1-22 0,0 0 16,-1 0-16,1 0 0</inkml:trace>
  <inkml:trace contextRef="#ctx0" brushRef="#br0" timeOffset="-124857.59">23008 8382 0,'0'-21'0,"0"42"0,0-63 0,0 21 16,-21 42 15,21 0-31,-21 0 0,21 21 16,0 1-16,0-22 0,0 21 15,-21 1-15,21-1 0,-22 21 0,1-20 16,21-1-16,0 0 0,0 1 16,-21-22-16,21 21 0,0-21 0,0 1 15,0-1-15,21-21 16,0 0-16,22-21 15,-22-1-15,0 1 0,21 0 16,1 0-16,-1-21 0,0 20 16,1-20-16,20 21 0,22-21 0,-22-1 15,22 1-15,21 21 16,-21-22-16,-1 22 0,1-21 0,-22 21 16,1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3T01:15:47.7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9673 1482 0,'0'0'0,"0"-21"0,-21 21 16,21-22-16,-21 22 15,21-21-15,-21 21 16,21-21-1,0 42 32,0 0-31,0 1-16,0-1 0,0 0 16,0 0-16,0 0 0,0 22 15,0-1-15,0 0 0,0 1 0,0-1 16,0 0-16,0 1 0,0 20 15,0-21-15,0 1 0,0 20 16,0-20-16,-22 20 0,1-21 0,21 22 16,-21-1-16,21 1 0,0-1 15,-21 1-15,21 21 0,-21-22 0,21 1 16,0-1-16,0 1 0,-21-1 0,21 1 16,0-1-16,0 1 0,0-22 15,0 21-15,0-20 0,0-1 0,0 0 16,-22 1-16,22-22 0,0 21 0,0-21 15,0 1-15,0-1 0,0 0 16,0-42 15,0 0-15,0-1-16</inkml:trace>
  <inkml:trace contextRef="#ctx0" brushRef="#br0" timeOffset="1823.69">9652 1503 0,'0'-21'0,"21"21"63,0 0-63,0 0 16,1 0-16,-22 21 0,42-21 0,-21 0 15,0 0-15,0 21 0,22-21 16,-22 0-16,21 0 0,1 21 0,-1-21 15,0 0-15,22 0 0,-22 21 16,22-21-16,-1 22 0,1-22 16,-1 0-16,1 0 0,-1 21 0,22-21 15,-22 0-15,22 0 0,0 0 16,-1 0-16,22 0 0,-21 0 0,21 0 16,-22 0-16,43 0 0,-21 0 15,21 0-15,0 0 0,21 0 0,-21 0 16,21 0-16,-21 0 0,22 0 15,-22 0-15,21 0 0,0 0 0,-21 0 16,0 0-16,0 0 0,-21 0 16,21 0-16,-21 21 0,21-21 0,-22 0 15,1 0-15,0 21 0,0-21 0,0 0 16,-22 0-16,1 21 16,21-21-16,-21 0 0,-1 0 0,1 21 15,0-21-15,-1 0 0,-20 0 0,-1 22 16,22-22-16,-22 0 0,-20 0 15,20 21-15,-20-21 0,-1 0 0,0 0 16,1 0-16,-22 0 0,0 0 16,0 0-16,0 0 0,0 0 0,1 0 15,-1 0-15,0 0 16,0 0 0,0 0-16,0-21 31,-21 42 47,0 0-78,0 0 0,0 0 16,0 0-16,0 1 0,0-1 15,0 0-15,-21 0 0,21 0 0,0 22 16,0-22-16,0 0 0,0 21 0,-21-21 15,21 22-15,0-22 16,0 21-16,0 1 0,0-22 0,-21 21 0,21 0 16,-21 1-16,21-1 0,-21 22 0,21-22 15,0 0-15,0 1 16,-22-1-16,22 0 0,0 1 0,0-1 16,-21 0-16,21 1 0,0-1 0,0 0 15,0-21-15,0 22 0,0-22 16,0 21-16,0 1 0,-21-22 0,21 21 15,-21-21-15,21 22 0,-21-1 0,21-21 16,-21 21-16,-1-20 0,22 20 16,-21-21-16,21 21 0,0-20 0,-21-1 15,0 0-15,21 0 0,-21 0 16,21 0-16,0 1 0,-21-22 16,-1 0-16,22 21 0,-21-21 15,0 0-15,0 0 0,0 0 16,0 0-16,-22 0 0,1 0 15,21 0-15,-43 0 0,22 0 0,0 0 16,-22 0-16,1 0 0,20 0 0,-20 0 16,-1 0-16,1 0 0,-1 0 15,1 0-15,-1-21 0,-20 21 0,20 0 16,-21 0-16,1 0 0,-22 0 0,21 0 16,1 0-16,-1 0 0,-21 0 15,21 0-15,-20 0 0,-1 0 16,0 0-16,0 0 0,0 0 0,0 0 15,1 0-15,-1 0 0,0 0 16,0 0-16,0 0 0,22 0 0,-22 0 16,21 0-16,-21 0 0,22 0 0,-1 0 15,0 0-15,22 0 0,-22 0 16,22 0-16,-22 0 0,21 0 0,1 0 16,-22 21-16,22-21 0,-1 0 0,1 0 15,-1 0-15,1 0 0,-1 0 16,1 0-16,20 0 0,1 0 0,0 0 15,-1 0-15,1 0 0,0 0 0,-1 0 16,1 0-16,0 0 16,-1 0-16,1 0 0,0 0 0,-1 21 15,1-21-15,0 0 0,-1 0 0,1 0 16,0 0-16,21 0 0,-22 0 16,22 0-16,0 0 0,0 0 0,0 0 15,-1 0 16,1 0-15,0 0 15,0 0-15,21-21 0,-21 21-16,0 0 0,-1 0 15,1 0-15,0 0 0,0 0 0,0 0 16,-22 0-16,22 0 0,0 0 15,0 0-15,0 0 0,0 0 0,-1 0 16,1 0-16,0 0 0,0 0 16,0 0-16,0 0 0,-1 0 15,1 0-15,42 0 78,1-21-78,-1-1 0,0 1 0,21 0 16</inkml:trace>
  <inkml:trace contextRef="#ctx0" brushRef="#br0" timeOffset="2740.68">10943 2138 0,'0'21'31,"0"0"-31,0 0 16,0 1-16,0 20 0,0-21 0,0 21 15,0 1-15,0-1 16,0 0-16,0 22 0,-21-22 0,21 22 16,0-22-16,-21 22 0,21-22 0,-21 21 15,21-20-15,-22 20 0,1-20 16,0-1-16,0 21 0,0-20 0,0-1 15,-1 0-15,1 1 0,0-22 16,0 0-16,0 21 0,0-20 0,21-1 16,-22-21-16,1 0 15,21-21 1,0-1-16,0 1 0,-21 0 16,21-21-16,0 21 0,0-22 0,-21 1 15,21 0-15,0-1 16,0 22-16,0-21 0,0-1 0,0 1 0,0 21 15,0-21-15,0 20 16,0 1-16,0 0 0,0 0 16,21 21-1,0 21-15,0-21 16,-21 21-16,22 0 0,-1 22 0,0-22 16,-21 0-16,21 0 0,0 22 0,0-22 15,-21 0-15,22 0 0,-1 21 16,0-20-16,0-1 0,0 0 0,0 0 15,1 0-15,-1-21 0,0 21 16,0-21-16,0 0 0,0 0 16,1 0-16,-1 0 0,0 0 0,0 0 0,21 0 15,-20-21-15,-1 21 16,-21-21-16,21 0 0,0 0 0,0 0 16,-21-1-16,21-20 0,-21 21 0,22 0 15,-22-22-15,21 22 0,-21-21 16,0 21-16,0 0 0,0-1 0,0 1 15,21 21-15,-21-21 0,0 42 32,0 0-32,0 1 0,0-1 15,0 0-15,0 21 0,0-21 0,0 1 16,0-1-16,0 0 16,0 0-16,0 0 0,0 0 0,0 1 15,0-1-15,0 0 0,0 0 16,0-42 15,0 0-15,0 0-16,0-1 15,0 1-15</inkml:trace>
  <inkml:trace contextRef="#ctx0" brushRef="#br0" timeOffset="2989.45">11388 2540 0,'0'21'78,"0"0"-62,21-21 0,0 0-1,0 0-15</inkml:trace>
  <inkml:trace contextRef="#ctx0" brushRef="#br0" timeOffset="3568.39">11959 2604 0,'0'-22'47,"-21"22"-32,0 0 1,0 0-16,-1 0 15,1 0-15,0 0 0,0 22 0,0-22 16,0 21-16,-1 0 0,1-21 16,0 21-16,0 0 0,21 0 15,-21 1-15,21-1 0,0 0 16,0 0 0,21-21-1,0 0-15,0 21 0,0-21 16,1 0-16,-1 0 0,0 0 15,0 21-15,21-21 0,-20 0 16,-1 0-16,21 22 0,-21-22 0,0 21 16,1-21-16,-1 21 0,-21 0 15,21-21-15,0 21 0,-21 0 0,0 1 16,0-1-16,0 0 16,0 0-16,-21 0 15,0 0-15,0-21 0,-1 22 0,1-22 16,-21 21-16,21 0 0,-22-21 15,1 0-15,0 0 0,-1 21 0,22-21 16,-21 0-16,0 0 0,20 0 0,1 0 16,0 0-16,-21 0 15,21-21-15,-1 21 0,22-21 0,-21 21 16,0-21-16,21-1 0,-21 22 0,21-21 16,0 0-1,0 0-15,0 0 16,0 0-16,21 21 15,-21-22-15,42 22 0</inkml:trace>
  <inkml:trace contextRef="#ctx0" brushRef="#br0" timeOffset="4024.18">12658 2180 0,'0'0'0,"-22"-21"0,1 21 31,21 21-31,-21 0 16,21 1-16,0-1 15,0 0-15,0 0 0,0 21 16,0-20-16,0 20 0,-21 0 0,21 1 16,0 20-16,0-21 0,-21 1 15,21-1-15,-21 0 0,21 22 0,-22-22 16,22-21-16,0 22 0,0-1 0,0-21 16,0 22-16,0-22 0,0 0 15,0 0-15,0 0 0,0 0 0,0 1 16,22-1-16,-1-21 15,-21 21-15,21-21 16,0 0-16,0 0 0,0 0 16,1 0-16,-1-21 15,0 0-15,0-1 16,0 1-16,0 0 0,-21 0 0,22 0 16,-1 0-16,-21-1 0,21 1 0</inkml:trace>
  <inkml:trace contextRef="#ctx0" brushRef="#br0" timeOffset="4252">12467 2604 0,'-21'0'0,"42"0"31,0 0-31,0 0 15,1 0-15,-1 0 0,0 0 16,0-22-16,0 22 0,0 0 16,1-21-16,-1 21 0,0-21 0,0 21 15,0-21-15,0 21 0,1-21 16,20 0-16</inkml:trace>
  <inkml:trace contextRef="#ctx0" brushRef="#br0" timeOffset="4736.02">14076 1926 0,'0'-21'0,"0"42"46,-21 0-46,21 1 16,0-1-16,0 0 0,0 21 16,0-21-16,-22 1 0,22 20 0,0-21 15,-21 21-15,21-20 0,0-1 16,0 21-16,0-21 0,0 0 16,0 1-16,0-1 0,0 0 0,0 0 0,0 0 15,0 0 1,0-42 15,0 0-15,0 0-16,0 0 15</inkml:trace>
  <inkml:trace contextRef="#ctx0" brushRef="#br0" timeOffset="5032.01">13801 2328 0,'0'0'16,"-22"22"-16,22-1 0,-21-21 0,21 21 15,0 0-15,0 0 16,0 0-16,21-21 0,1 22 0,-1-22 16,0 0-16,0 0 0,21 21 0,-20-21 15,20 0-15,0 0 0,-21 0 16,22 0-16,-1 0 0,-21 0 0,22 0 15,-22 0-15,21 0 0,-21-21 16,0 21-16,1 0 0,-1-22 16,0 22-16,-21-21 0,21 0 15,-21 0 1,0 0-16,0 0 0,0-1 16,0 1-16,0 0 15,-21 0-15</inkml:trace>
  <inkml:trace contextRef="#ctx0" brushRef="#br0" timeOffset="5319.99">13822 1969 0,'0'0'16,"21"0"15,0 0-31,0 0 16,0 0-16,22-22 0,-1 22 0,-21 0 15,22 0-15,-1 0 0,0-21 16,1 21-16,-22 0 0,21 0 0,-21 0 16,0 0-16,1 0 0,-22-21 31,-22 21-16</inkml:trace>
  <inkml:trace contextRef="#ctx0" brushRef="#br0" timeOffset="6124.25">14245 1630 0,'0'0'0,"-21"0"0,-64-64 31,64 64-31,0 0 0,-21 0 0,20 0 16,1 0-16,-21 0 0,21 0 15,-22 0-15,1 0 0,21 0 0,-21 0 16,20 0-16,-20 22 0,21-1 0,-21 0 15,20 0-15,1 0 0,-21 0 16,21 22-16,0-22 0,-22 21 0,22-21 16,0 22-16,0-1 0,-22-21 15,22 22-15,0-1 0,21-21 16,-21 21-16,21 1 0,0-22 0,0 21 16,0-21-16,0 22 0,0-22 15,0 21-15,0-21 0,21 22 0,-21-22 16,21 0-16,0 21 0,1-20 0,-1-1 15,0 21-15,0-21 0,0 0 16,0 1-16,1-1 0,-1 0 0,21 0 16,-21-21-16,22 21 0,-22 0 15,21-21-15,0 0 0,1 22 0,-1-22 16,22 0-16,-22 0 0,0 0 0,22 0 16,-22 0-16,0 0 0,22 0 15,-22-22-15,1 1 0,20 21 0,-21-21 16,1 0-16,-1 0 0,0 21 0,-20-21 15,20-1-15,-21 1 16,0 0-16,0-21 0,22 21 0,-43-1 16,21-20-16,0 21 0,0-21 0,-21 20 15,0 1-15,21-21 0,-21 21 16,0-22-16,22 22 0,-22-21 0,0 21 16,0-22-16,0 22 0,0-21 15,0 0-15,-22 20 0,1-20 0,0 0 16,0-1-16,0 22 0,0-21 0,-1 21 15,1-22-15,0 22 0,0 0 16,0 0-16,0 0 0,-1 0 0,-20-1 16,21 22-16,-21-21 0,-1 21 15,1 0-15,0 0 0,-1-21 16,1 21-16,0 0 0,-22 0 0,22 0 16,-1-21-16,-20 21 0,21 0 15,-1 0-15,-20 0 0,20 0 0,22 0 16,-21 0-16,21 0 0,-22 0 15,22 21-15,0 0 0,0-21 0,0 21 16,21 1-16,-21-22 0,21 21 0,-22 0 16,22 0-16,0 0 0,0 0 15,0 1-15,0-1 0,0 0 0,0 0 16</inkml:trace>
  <inkml:trace contextRef="#ctx0" brushRef="#br0" timeOffset="7239.86">9821 3895 0,'0'0'0,"21"0"0,1 0 15,-1 0-15,0-21 0,0 21 0,0 0 16,0 0-16,1-22 0,-1 22 16,0 0-16,-42 0 47,0 0-32,-22 22-15,22-22 0,0 21 0,-21 0 16,-1 0-16,1 0 0,0 0 15,-1 1-15,1 20 0,-22-21 0,22 21 16,0 1-16,-22-22 0,1 21 16,-1 1-16,1-1 0,-1 0 0,-20 1 15,-22-1-15,21 0 0,-21 1 16,-21-1-16,21 0 0,-21 1 16,0 20-16,0-21 0,-21 22 0,21-1 15,-21 1-15,0-1 0,21 1 0,0-22 16,0 22-16,0-1 0,21-20 15,-21 20-15,21-21 0,0 22 0,1-22 16,20 1-16,-21 20 0,0-21 16,22 1-16,-22 20 0,0-20 0,0-1 15,0 0-15,0 1 0,22-22 16,-1 21-16,0-21 0,22 22 16,-22-22-16,43 0 0,-22-21 0,22 21 15,0-21-15,-1 21 0,1-21 0,21 0 16,0 0-16,0 0 15,21 21-15,21-21 32,0 0-17,0 0-15,21-21 0</inkml:trace>
  <inkml:trace contextRef="#ctx0" brushRef="#br0" timeOffset="8116.02">12785 3810 0,'0'0'0,"0"-21"31,0 0-15,0 42 46,0 0-62,0 0 0,0 0 16,0 1-16,0-1 0,0 21 16,0-21-16,0 22 0,0-1 0,0 0 15,0 1-15,0-1 0,0 21 0,0-20 16,0 20-16,0-20 0,0 20 16,-22-21-16,22 22 0,0-1 0,-21 22 15,21-21-15,-21-1 0,0 22 0,21-1 16,-21 1-16,0-21 0,-1 20 15,22 1-15,-21-22 0,0 22 0,21 0 16,-21-22-16,0 22 0,21-22 16,-21 1-16,21 21 0,0-22 15,-22-21-15,22 22 0,-21-1 0,21-20 16,-21-1-16,21 0 0,0 22 0,0-22 16,0 1-16,0-22 0,0 21 0,0-21 15,0 22-15,0-22 0,0 0 16,0 0-16,0 0 0,0-42 31,0 0-15,0-21-16,0 20 0,21-20 0,0 0 15,1-1-15,-1-20 0</inkml:trace>
  <inkml:trace contextRef="#ctx0" brushRef="#br0" timeOffset="9004.45">15261 3704 0,'0'0'0,"21"0"0,0 0 15,1 0-15,-1 0 47,0 0-31,-21 21-1,21 1-15,0-22 16,0 21-16,1-21 0,-1 21 0,0 0 0,0-21 16,21 21-16,1 0 15,-22 1-15,21-22 0,22 21 0,-22 0 16,22 21-16,-1-21 0,22 1 0,-1 20 15,1-21-15,21 21 0,0-20 16,0 20-16,21 0 0,0 1 0,21-1 16,-21 0-16,21 1 0,21-1 15,-21 0-15,1 1 0,-1-1 0,21 0 16,0 22-16,1-22 0,-22 22 0,21-22 16,-21 21-16,1-20 0,20 20 15,-21-20-15,0 20 0,0-21 0,1 1 16,-1 20-16,-21-20 0,21-1 0,0 0 15,0-21-15,-21 22 16,21-1-16,-21 0 0,0 1 0,0-22 16,0 21-16,-21 1 0,21-22 0,0 21 15,-21-21-15,-21 22 0,21-22 16,-22 0-16,-20 0 0,20 21 0,-41-42 16,20 22-16,-20-1 0,-22-21 0,21 21 15,-21-21-15,0 0 16,-42 0 31,0 0-32,0-21-15,0 21 0,0 0 16,-22 0-16</inkml:trace>
  <inkml:trace contextRef="#ctx0" brushRef="#br0" timeOffset="10576.42">614 6456 0,'0'0'0,"-21"0"0,21-21 0,0 0 16,0-1-16,-22 22 16,22-21-1,-21 21-15,0 0 31,0 0-31,21 21 16,0 1-16,-21 20 16,0-21-16,21 21 0,0 1 0,0-1 15,-22 0-15,22 22 0,0-1 16,-21-20-16,21 20 0,0 1 16,0-1-16,0 22 0,0 0 0,0-22 15,-21 22-15,21-1 0,0 1 16,-21-21-16,21 20 0,0 1 0,0 0 15,0-22-15,0 22 0,0-1 16,0-20-16,-21-1 0,21 1 0,0-1 16,0-20-16,0-1 15,0 0-15,0-20 0,0-1 0,0 0 16,0 0-16,-21-42 31,21 0-31,0 0 16,0-1-16,-22-20 0,22 21 0,0-21 15,0-1-15,0 1 0,0 0 16</inkml:trace>
  <inkml:trace contextRef="#ctx0" brushRef="#br0" timeOffset="11843.7">487 6773 0,'0'0'0,"0"-21"0,-21 21 0,-1-21 0,22 0 16,0 0-16,-21 21 0,21-21 16,-21-1-16,21 1 15,-21 21-15,42 0 47,0 0-31,0 0-16,1 0 0,-1 0 0,21 0 15,-21 21-15,22-21 0,-1 0 16,0 22-16,22-22 0,-22 0 0,22 0 16,-1 21-16,22-21 0,-1 0 15,1 0-15,0 0 0,21 0 0,-1 0 16,22 0-16,-21 0 0,21 0 15,21 0-15,1 0 0,20-21 0,-21 21 16,21 0-16,1-22 0,-1 1 16,22 21-16,-22 0 0,21 0 0,1-21 15,-22 0-15,22 21 0,-22-21 16,22 21-16,-22-21 0,0 21 16,1-22-16,-1 22 0,-21 0 0,21-21 15,-20 21-15,-1 0 0,-21-21 16,0 21-16,0 0 0,-21 0 0,-1 0 15,22 0-15,-42 0 0,21 0 0,-21 0 16,-1 0-16,1 0 0,0 0 16,-43 0-16,21 0 0,-20 0 0,-1 0 15,-21 0-15,0 0 0,1 0 16,-22 21 0,0 0 15,-22-21-16,22 22-15,-21-1 0,21 0 16,0 0-16,0 0 0,0 0 16,0 1-16,-21-1 0,21 21 15,0-21-15,0 0 0,0 22 0,0-1 16,0-21-16,-21 22 0,21-1 0,0-21 16,0 21-16,0 1 0,0-1 15,0 22-15,0-22 0,0 0 0,0 1 16,0-1-16,0 21 0,0-20 0,0-1 15,0 0-15,0 1 16,0-1-16,0 0 0,0 1 0,0-1 16,0-21-16,-21 22 0,21-1 0,0-21 15,-21 21-15,21-20 0,0 20 0,0-21 16,-22 21-16,1-20 0,0-1 16,21 0-16,-21 0 0,0 0 0,0 0 15,-1 1-15,1-1 0,0-21 0,-21 21 16,21-21-16,-1 0 0,-20 0 15,0 0-15,-1 0 0,1 0 0,0 0 16,-1 0-16,-20 0 0,21 0 16,-22 0-16,1 0 0,-1 0 0,-21 0 15,1 0-15,-1 0 0,-21 0 16,0 0-16,1 0 0,-1 0 0,-21 0 16,21 0-16,0 0 0,-21 0 0,21 0 15,0 0-15,-21 0 0,22 0 16,-22 0-16,21 21 0,0-21 0,0 0 15,0 0-15,0 21 0,-21-21 0,22 0 16,-22 21-16,21-21 0,-21 0 16,21 22-16,-21-22 0,0 21 0,0-21 15,0 21-15,-21-21 0,21 21 16,0 0-16,0-21 0,21 21 16,-21-21-16,21 0 0,0 22 0,-21-22 15,43 0-15,-22 21 0,0-21 16,21 0-16,1 0 0,-1 0 0,0 21 15,1-21-15,20 0 0,-21 0 16,22 0-16,-1 0 0,1 0 0,-1 0 16,22 0-16,0 0 0,-1 0 15,1 0-15,21 0 0,0 0 16,0 0-16,21-21 47,21 0-32,0-1 1,0 1-16,21 0 0,1 0 0,-22-21 16</inkml:trace>
  <inkml:trace contextRef="#ctx0" brushRef="#br0" timeOffset="12608.39">4762 5863 0,'0'-21'0,"0"42"0,0-63 15,22 21-15,-22 0 16,0-1-16,0 1 0,0 0 16,0 42 31,0 22-32,0-22-15,0 21 0,-22-21 0,22 22 16,0-1-16,0 0 0,-21-21 15,21 22-15,-21-1 0,0-21 0,21 22 16,0-22-16,0 0 0,-21 0 0,21 0 16,0 0-16,-21-21 15,21 22-15,21-22 47,-21-22-31,21 22-16,-21-21 15,21 0-15,0 21 0,0-21 16,1 0-16,-1 21 0,0-21 16,0-1-16,0 22 15</inkml:trace>
  <inkml:trace contextRef="#ctx0" brushRef="#br0" timeOffset="12959.22">5842 5948 0,'-21'0'31,"0"0"-31,-1 21 16,1-21-16,0 21 0,-21 0 0,-1 1 15,1-1-15,21-21 0,-43 21 0,22 21 16,0-21-16,-1 1 0,1-1 15,0 0-15,-22 0 0,22 0 16,0 0-16,-1 1 0,-20-1 0,20 0 16,1 0-16,0 0 0,-1 0 15,22 1-15,-21-22 0,21 21 0,0-21 16,-1 0-16,1 0 0,21 21 16,-21-21-16,0 0 15,0 0 16</inkml:trace>
  <inkml:trace contextRef="#ctx0" brushRef="#br0" timeOffset="14385.2">1270 7303 0,'0'0'0,"0"-22"0,0 1 15,-21 21-15,0 0 16,21 21 0,-22 1-16,22-1 15,-21 21-15,21-21 0,-21 22 0,21-1 16,0 0-16,0 1 0,0-1 16,0 0-16,-21 1 0,21 20 0,-21-21 15,0 1-15,21-1 0,0-21 16,0 22-16,-22-22 0,22 21 0,0-21 15,-21 0-15,21 1 16,0-44 0,0 1-1,0 0-15,21 0 0,-21 0 0,22 0 16,-22-1-16,21-20 0,-21 21 16,0-21-16,21 20 0,-21-20 15,0 0-15,0-1 0,0 1 16,21 0-16,-21-1 0,0 1 15,21 0-15,-21 21 0,0-22 0,0 22 16,0 0-16,0 0 0,21 21 16,1 0-16,-1 0 15,0 21-15,0 0 0,0 21 16,0-20-16,1 20 0,-1 0 0,0 1 16,0-22-16,0 21 0,0 0 15,-21 1-15,0-1 0,0-21 0,0 22 16,0-22-16,0 0 0,0 21 15,0-21-15,0 1 0,0-1 16,0 0-16,0 0 16,0-42 15,0 0-31</inkml:trace>
  <inkml:trace contextRef="#ctx0" brushRef="#br0" timeOffset="14589.09">1185 7811 0,'0'-22'31,"21"22"-15,1-21-16,-1 21 15,42-21 1,-20 0-16,-22 21 0,0-21 15,21 21-15,-21 0 0,1-21 16,-1 21-16,0 0 0,0 0 0</inkml:trace>
  <inkml:trace contextRef="#ctx0" brushRef="#br0" timeOffset="15015.84">1672 7662 0,'0'-21'31,"0"0"-31,0 0 16,0 0-16,21 21 15,0 0 1,1 0-16,-1 0 0,0 0 16,0 21-16,0 0 0,0 0 0,1 0 15,-1 1-15,-21-1 0,21 0 16,-21 21-16,21-21 0,-21 1 15,0 20-15,0-21 0,0 0 16,0 0-16,0 22 0,0-22 0,0 0 16,0 0-16,-21-21 15,0 0 1,0 0 0,21-21-16,0 0 0,0 0 15,0 0-15,0-1 0,0 1 0,0 0 16,0-21-16,0 21 0,0-1 15,0 1-15,0 0 0,0 0 0,0 0 16,21 0-16,0-1 16,-21 1-16,21 0 0,0 21 0,0 0 15,1 0-15,-1 0 16,0 0 0,0 0-16</inkml:trace>
  <inkml:trace contextRef="#ctx0" brushRef="#br0" timeOffset="15455.59">2138 7641 0,'-21'0'0,"21"-21"16,0 0-16,0 0 16,0 0-1,21 21-15,0 0 16,0 0-16,0 0 0,0 0 15,1 0-15,-1 0 0,0 0 0,0 21 16,0-21-16,0 21 0,1 0 16,-1 0-16,0 0 0,0 1 0,-21-1 15,0 0-15,21 0 0,-21 0 0,0 0 16,0 1-16,0-1 0,0 0 16,-21 0-16,21 0 0,0 0 0,-21-21 15,0 22-15,0-22 16,-1 0-16,1 0 15,21-22 1,-21 1-16,21 0 0,0 0 16,0 0-16,0 0 0,0-1 0,0 1 15,0 0-15,0 0 0,0 0 16,0 0-16,0-1 0,21 1 0,0 0 16,1 0-16,-1 0 15,0 21-15,0-21 0,0 21 16,0 0-16,1 0 0,-1 0 15,0 0-15,0 0 0,0 0 16</inkml:trace>
  <inkml:trace contextRef="#ctx0" brushRef="#br0" timeOffset="16087.45">2963 7641 0,'0'-21'0,"0"42"0,21-42 16,-21 0-16,0 0 15,0 0-15,0-1 0,0 1 16,0 0-16,0 0 16,0 0-1,-21 21-15,0 0 0,0 0 0,0 0 16,0 0-16,-1 21 0,1 0 15,0 0-15,0 0 16,21 1-16,-21-1 0,0 21 0,-1-21 16,22 22-16,0-22 0,-21 21 15,21-21-15,0 0 0,0 22 0,0-22 16,0 0-16,0 0 0,0 0 16,0 1-16,21-22 15,1 0-15,-1 0 0,0 0 16,0-22-1,0 1-15,0 21 0,1-21 0,-1 0 16,0 0-16,-21 0 0,21-1 16,0 1-16,0 0 0,-21 0 0,0 0 15,22 0-15,-1-1 0,-21 1 0,0 0 16,0 0-16,0 0 0,0 0 16,0 42 30,0 0-46,0 0 0,0 0 16,0 0-16,0 1 0,0-1 16,0 21-16,0-21 0,0 0 15,0 1-15,0-1 0,0 0 0,0 0 16,21 0-16,0 0 16,0-21-1,0 0-15,1 0 16,-1 0-16,0 0 0,0-21 15,0 0-15,0 0 0,1 0 16,-1 0-16,0-1 0</inkml:trace>
  <inkml:trace contextRef="#ctx0" brushRef="#br0" timeOffset="16836.02">3450 7514 0,'0'0'0,"0"-21"31,0 42-16,0 0 1,0 1-16,0-1 16,0 0-16,0 0 0,0 0 0,0 0 15,0 1-15,0-1 0,0 0 0,0 0 16,0 0-16,0 0 0,0 1 16,0-1-16,21-21 15,0 21-15,1-21 16,-1 0-16,0 0 0,0 0 0,0-21 15,0 21-15,1-21 0,-1-1 16,0 1-16,0 0 0,0 0 16,0 0-16,1 0 0,-1-1 0,-21 1 15,0 0-15,21 0 0,-21 0 0,0 0 16,21 21-16,-21-22 0,0 1 16,0 0-16,0 42 46,0 0-30,0 1-16,0-1 0,0 0 16,0 21-16,0-21 0,0 22 15,0-22-15,0 21 0,0 1 0,0-1 16,0 0-16,0 1 0,0 20 16,21-21-16,-21 22 0,0-1 0,21-20 15,-21 20-15,0 1 0,0-22 0,0 22 16,22-1-16,-22 1 0,0-1 15,21 1-15,-21-1 0,0 1 0,0-1 16,0 1-16,0-1 0,0 1 0,0-1 16,0-21-16,0 22 0,-21-22 0,-1 22 15,22-22-15,-21-21 0,0 22 16,0-22-16,0 21 0,0-21 16,-1 0-16,1-21 0,0 22 0,-21-22 15,21 0-15,-1 0 0,-20 0 16,21-22-16,-21 1 0,-1 0 0,22 0 15,-21 0-15,-1-22 0,22 1 0,-21 0 16,21-22-16,-22 22 0,22-22 16,0 1-16,21-1 0,0 1 0,0-1 15,0 1-15,0 21 0,0-22 0,0 22 16,21-22-16,0 22 0,1 0 16,-1-1-16,0 1 0,21 0 0,-21-1 15,22 1-15,-22 21 0,21-22 0,-21 1 16,22 0-16,-22 21 15,21-22-15,-21 22 0,22-21 0,-22-1 16,21 22-16,-21-21 0,22 21 0</inkml:trace>
  <inkml:trace contextRef="#ctx0" brushRef="#br0" timeOffset="17568.59">4254 7303 0,'0'-22'0,"0"44"0,-21-44 0,21 1 0,-21 21 15,21-21-15,-21 21 32,21 21-32,-21 0 15,21 1-15,0 20 0,0-21 0,-21 21 16,21 1-16,-22-1 0,22-21 0,0 22 15,0-1-15,-21 0 0,21 1 16,-21-1-16,21-21 0,-21 21 0,21-20 16,0-1-16,0 0 0,0 0 15,0-42 32,0 0-47,0 0 16,0-1-16,0 1 0,0 0 0,0 0 15,0-21-15,0 20 0,0 1 0,0 0 16,0 0-16,0 0 0,0 0 16,21-1-16,0 22 15,0 0-15,1 0 16,-1 22-16,0-1 16,-21 0-16,21 0 0,-21 0 0,21 0 15,-21 1-15,21-1 0,-21 0 16,0 0-16,22 0 0,-1-21 15,-21 21-15,21 1 0,0-22 16,0 0-16,0 0 0,1 0 16,-1 0-16,0-22 15,-21 1-15,21 21 0,0-21 0,0 0 16,1 0-16,-22 0 0,21-1 0,-21 1 16,21 0-16,-21 0 0,0 0 15,0 0-15,21-1 0,-21 1 0,0 42 47,0 1-47,0-1 0,0 0 16,0 0-16,0 0 0,0 0 15,-21 1-15,21-1 0,0 0 16,0 0-16,0 0 16,0-42 15,0 0-16,0 0-15</inkml:trace>
  <inkml:trace contextRef="#ctx0" brushRef="#br0" timeOffset="17763.49">4699 7324 0,'0'0'0,"-21"0"31,0 0-16,21 21 17,21-21-17,-21 21-15,21-21 16,0 0-16,0 21 0</inkml:trace>
  <inkml:trace contextRef="#ctx0" brushRef="#br0" timeOffset="18212.23">5143 7430 0,'0'0'15,"0"-22"-15,22 22 0,-22-21 16,-22 21 0,1 0-16,0 0 15,0 0-15,0 0 0,0 0 16,21 21-16,-22-21 0,22 22 0,-21-22 15,21 21-15,0 0 0,0 0 16,-21 0-16,21 0 0,0 1 16,0-1-16,0 0 15,21 0-15,0 0 16,1-21-16,-1 0 0,0 21 16,0-21-16,0 0 0,0 22 0,1-22 15,-1 0-15,0 0 0,0 21 0,0-21 16,-21 21-16,21-21 15,-21 21-15,0 0 16,0 0-16,-21-21 0,0 22 16,0-22-16,0 0 0,0 21 15,-22-21-15,22 0 0,0 0 16,-21 0-16,20 0 0,1 0 0,0 0 0,0 0 16,0 0-16,0 0 15,-1 0 1,22-21-1,22-1 1,-1 22-16,-21-21 0</inkml:trace>
  <inkml:trace contextRef="#ctx0" brushRef="#br0" timeOffset="18563.95">5546 7154 0,'0'0'0,"0"-21"0,-22 21 31,1 0-15,21 21-16,0 1 0,0 20 16,0-21-16,-21 0 0,21 22 0,0-22 15,0 21-15,-21 0 0,21-20 16,0 20-16,0 0 0,0 1 0,0-22 15,0 21-15,0-21 0,0 22 0,0-22 16,0 0-16,0 0 0,0 0 16,0 0-16,0 1 0,0-1 15,21-21-15,0 0 16,0 0-16,1 0 16,-1 0-16,0 0 15,-21-21-15,21-1 0,0 22 0,-21-21 16,21 21-16,1-21 0,-22 0 0,0 0 15,0 0-15</inkml:trace>
  <inkml:trace contextRef="#ctx0" brushRef="#br0" timeOffset="18803.77">5397 7493 0,'0'0'16,"-21"0"-16,42-21 47,1 21-47,-1 0 0,0 0 15,0 0-15,0 0 0,0 0 0,1 0 16,-1-21-16,0 21 16,0-21-16,0-1 15,0 22-15,-21-21 16,22 21-16,-1-21 0</inkml:trace>
  <inkml:trace contextRef="#ctx0" brushRef="#br0" timeOffset="19647.73">6519 6900 0,'21'0'16,"-21"-21"-16,0 0 15,0 0 1,-21 0-16,0 21 0,0 0 16,0 0-16,0 0 15,-1 0-15,1 0 0,0 0 16,0 21-16,0 0 0,0-21 0,-1 21 16,22 22-16,-21-22 0,21 0 0,-21 0 15,21 0-15,0 0 0,0 1 16,0-1-16,0 0 0,0 0 0,0 0 15,21-21-15,0 0 0,-21 21 16,22-21-16,-1 0 0,0 0 16,0 0-16,0 0 0,0 0 0,1-21 15,-1 21-15,21-21 0,-21 21 0,0-21 16,1 0-16,-1 21 16,0-21-16,0-1 0,0 1 0</inkml:trace>
  <inkml:trace contextRef="#ctx0" brushRef="#br0" timeOffset="20159.79">6773 6646 0,'-21'-21'0,"42"42"0,-63-63 0,21 21 16,0 21-16,-22-21 0,22 0 0,0 21 16,0 0-16,0-22 0,-1 22 0,1 0 15,0 0-15,0 0 0,0 0 16,0 22-16,-22-1 0,22-21 15,0 21-15,0 0 0,0 0 0,-22 22 16,22-22-16,0 0 0,0 21 16,0 1-16,-1-22 0,1 21 0,0-21 15,0 22-15,21-1 0,0 0 0,0-21 16,0 22-16,0-1 0,0-21 16,0 22-16,0-22 0,0 21 0,0-21 15,21 0-15,0 1 0,0-1 0,1 0 16,-1 0-16,21-21 0,0 0 15,1 0-15,-1 0 0,0 0 0,1 0 16,-1 0-16,22 0 0,-22-21 16,0 21-16,1-21 0,-22 0 15,21-1-15,0 1 0,-20-21 0,20 21 16,-21-22-16,0 22 0,0-21 0,1 0 16,-22 20-16,0-20 0,0 0 15,0-22-15,0 22 0,0 0 0,0-1 16,0 1-16,-22 0 0,-20-1 0,21 22 15,0-21-15,0 21 0,-22-1 16,1 1-16,21 0 0,-22 21 0,1 0 16,0 0-16,-1 0 0,22 0 0,-21 0 15,0 21-15,20 0 0,1 1 16,0-1-16,-21 0 0,21 0 16,-1 0-16,22 0 0,-21 1 15</inkml:trace>
  <inkml:trace contextRef="#ctx0" brushRef="#br0" timeOffset="20876">9991 6837 0,'0'0'0,"0"-21"0,0 0 0,-22 21 16,22-22-16,0 1 0,-21 0 16,21 0-16,0 0 0,0 0 15,0-1-15,0 44 31,0-1-31,0 0 16,0 0-16,0 21 0,0 1 0,0-1 16,0 0-16,0 22 0,0-22 15,0 22-15,0-1 0,0-20 0,0 20 16,0 1-16,0-1 0,0 1 0,0-1 16,0-21-16,0 22 0,0-22 0,-21 1 15,0-1-15,21-21 16,0 21-16,0-20 0,0-1 0,0 0 15,0-42 17,0 0-32,21-1 15,-21-20-15,21 21 0,-21-21 0,0-1 16,0 22-16</inkml:trace>
  <inkml:trace contextRef="#ctx0" brushRef="#br0" timeOffset="21985.18">9969 6731 0,'0'0'0,"0"-21"32,22 21-1,-1 0-31,0 0 0,21 0 15,1 0-15,-1 0 0,0 0 0,1 0 16,20 0-16,-21 0 0,22 0 0,-1 0 16,22-21-16,0 21 0,21 0 15,-1 0-15,1-21 0,21 21 0,0-22 16,0 22-16,21 0 0,1-21 16,-1 21-16,0-21 0,0 21 15,21-21-15,1 21 0,-1-21 0,22 21 16,-22-21-16,21 21 0,-20 0 0,-1-22 15,22 22-15,-22 0 0,0-21 16,-21 21-16,1-21 0,-1 21 0,-21 0 16,0 0-16,0 0 0,-21-21 15,-1 21-15,-20 0 0,0 0 0,-22 0 16,1 0-16,-22 0 0,0 0 0,-20 0 16,20 0-16,-21 0 0,0 0 15,0 0 1,-21 21 31,0 0-47,0 0 15,0 1-15,0-1 0,0 0 16,0 0-16,0 0 0,0 22 0,0-22 16,0 0-16,0 21 0,0-21 0,0 22 15,0-1-15,-21-21 0,21 22 16,0-1-16,0 0 0,0 1 0,0-1 15,0 0-15,0 1 0,0-1 0,0 0 16,0 1-16,0-1 16,0 0-16,0 1 0,-21-1 0,21 0 15,0-21-15,0 22 0,-21-22 0,21 21 16,0-21-16,0 1 0,0 20 16,-21-21-16,21 0 0,-21 0 0,21 1 15,-22-1-15,22 0 0,-21 0 16,0 0-16,0-21 0,21 21 0,-21 1 15,0-22-15,-22 21 0,22-21 16,0 0-16,-21 21 0,20-21 0,-20 0 16,0 0-16,-1 0 0,1 0 0,0 0 15,-22 0-15,22 0 0,-22 0 16,1 0-16,-22 0 0,1 0 16,-1 0-16,-21 0 0,0 0 0,0 0 15,-21 0-15,0 0 0,0 0 0,0 0 16,-21 0-16,-21 0 0,21 0 15,-22 0-15,22 0 0,-21 21 0,21-21 16,0 0-16,-1 0 0,1 21 0,21-21 16,21 0-16,-21 21 0,22-21 15,-1 0-15,21 0 0,0 0 0,1 0 16,-1 0-16,0 0 0,1 0 0,-1 0 16,22 0-16,-22 0 0,21 0 0,-20 0 15,20 0-15,1 0 0,-1 0 16,1 0-16,20 0 0,-20 0 15,21 0-15,-22 0 0,22 0 0,-1 0 16,22 0-16,-21 0 0,21 0 16,-22 0-16,22 0 0,0 0 0,0 0 15,0 0-15,0 0 0,-1 0 16,1 0-16,0 0 0,0 0 16,0 0-1,21-21 32,21 21-47,0-21 0,0 0 16,0 21-16,1-21 0,-1 0 15</inkml:trace>
  <inkml:trace contextRef="#ctx0" brushRef="#br0" timeOffset="22312.13">10604 7070 0,'0'-21'0,"0"42"0,0-64 0,0 22 0,0 42 47,22 1-47,-1-1 0,0 21 0,0-21 16,21 22-16,-20-1 0,-1 0 15,21 22-15,-21-22 0,22 0 0,-22 1 16,0-1-16,0 0 0,0 1 0,0-1 16,-21-21-16,0 22 0,22-22 15,-22 21-15,21-21 0,0 0 16,-21 1-16,21-22 16,0 0-16,-21-22 15,21 22 1,-21-21-16,22 0 0,-22-21 0,0 21 15</inkml:trace>
  <inkml:trace contextRef="#ctx0" brushRef="#br0" timeOffset="22579.99">11303 7070 0,'0'0'0,"0"-21"15,0 42 1,0 0-16,0 0 15,-21 0-15,0 0 0,-1 22 16,22-1-16,-21 0 0,0-20 0,21 20 16,-21 0-16,21 1 0,-21-1 0,0 0 15,21-21-15,0 22 0,-22-22 16,22 21-16,-21-21 0,21 1 16,-21-1-16,21 0 0,0 0 0,0 0 15,0-42 32</inkml:trace>
  <inkml:trace contextRef="#ctx0" brushRef="#br0" timeOffset="22983.97">11663 7557 0,'0'0'16,"42"0"0,-21 0-16,0-22 15,1 22-15,-22-21 0,21 21 0,0-21 16,-21 0-16,21 21 0,0-21 16,-21 0-16,0-1 0,21 1 15,-21 0-15,0 0 0,0 0 16,0 0-16,-21 21 0,0 0 15,0 0-15,0 0 0,0 0 16,-1 0-16,1 0 0,0 21 16,0 0-16,0 0 0,0 0 0,-1 0 15,1 22-15,21-22 0,-21 0 16,21 21-16,0-20 0,0 20 0,0-21 16,0 0-16,0 0 0,0 1 0,0-1 15,0 0-15,21-21 16,0 0-16,-21 21 0,22-21 0,-1 0 15,21 0-15,-21 0 0,0 0 16,22 0-16,-22 0 0,21-21 0,1 21 16,-22-21-16,21 0 0,0-1 0,1 1 15</inkml:trace>
  <inkml:trace contextRef="#ctx0" brushRef="#br0" timeOffset="23272.8">12446 7281 0,'0'0'0,"0"-21"0,-21 0 32,0 21-32,-1 0 0,1 0 0,0 0 15,0 0-15,0 21 0,0 0 16,-1 1-16,1-1 0,0 0 16,0 0-16,0 0 0,21 22 0,0-22 15,0 0-15,0 21 0,0-21 16,0 1-16,0-1 0,0 0 0,0 0 15,0 0-15,0 0 0,0 1 16,21-1-16,0-21 0,0 0 16,0 0-16,1 0 0,-1 0 15,0 0-15,0 0 0,0 0 16,0 0-16,1-21 0,-1-1 16,0 1-16,0 0 0</inkml:trace>
  <inkml:trace contextRef="#ctx0" brushRef="#br0" timeOffset="23583.99">12869 6858 0,'0'0'0,"-21"-63"32,0 63-32,0 0 0,21 21 15,-21 0-15,-1 0 0,22 0 16,0 22-16,-21-22 0,0 21 0,21-21 15,-21 22-15,21-1 0,0 0 0,0 1 16,0 20-16,0-21 16,0-20-16,0 20 0,0 0 0,-21 1 0,21-22 15,0 0-15,0 21 0,-21-21 16,21 1-16,0-1 0,0 0 16,0 0-16,0 0 0,0 0 15,21-21 16,0 0-31,-21-21 16,21 0-16,0 0 0</inkml:trace>
  <inkml:trace contextRef="#ctx0" brushRef="#br0" timeOffset="24021.91">13039 7260 0,'0'21'31,"-22"-21"-31,1 22 16,0-1-16,0 0 0,21 0 0,-21-21 16,0 21-16,21 22 0,-22-22 15,22 0-15,0 0 0,0 0 0,0 0 16,0 1-16,0-1 0,0 0 0,0 0 16,0 0-16,0 0 0,22-21 15,-1 0-15,0 22 0,0-22 0,0 0 16,22 0-16,-22 0 0,21 0 0,-21 0 15,22 0-15,-22-22 0,0 22 16,21-21-16,-21 0 0,1 21 16,-1-21-16,-21 0 0,0 0 0,0-1 15,0-20-15,0 21 0,0 0 16,0-22-16,0 22 0,-21-21 0,-1 21 16,1 0-16,0-1 0,0 1 0,0 0 15,0 21-15,-1 0 0,1 0 16,0 0-16,0 0 0,-21 0 0,20 0 15,1 0-15,0 21 0,21 0 16,0 1-16,0-1 16,0 0-16,0 0 15,0 0 1,21-21-16,0 0 0,1 0 0,-1 0 16,0 0-16</inkml:trace>
  <inkml:trace contextRef="#ctx0" brushRef="#br0" timeOffset="24420.08">13525 7218 0,'0'0'15,"0"-21"-15,22 21 32,-1 0-17,0 21 1,0 0-16,-21 0 0,21 0 15,-21 1-15,21-1 0,-21 0 16,22 0-16,-22 21 0,0-20 0,0-1 16,0 0-16,0 0 0,0 0 15,0 0-15,0 1 0,0-1 0,0 0 16,-22 0-16,1-21 16,21 21-16,-21-21 15,21-21 1,0 0-1,0 0-15,0 0 16,0-1-16,0 1 0,0 0 16,21-21-16,-21 21 0,0-1 0,21-20 15,1 21-15,-22 0 0,21 0 0,-21-1 16,0 1-16,21 0 0,0 21 16,-21-21-16,0 0 0,0 0 15,21 21-15,-21-22 0</inkml:trace>
  <inkml:trace contextRef="#ctx0" brushRef="#br0" timeOffset="24759.94">12425 6943 0,'0'0'31,"21"0"-31,0 0 16,0 0-16,0 0 0,22-21 16,-22 21-16,127-22 15,-106 22 1,-20 0-16,20 0 0,-21 0 0,0 0 15,22 0-15,-22 0 0,0 0 16,-42 0 15,0 0-15,21-21-16</inkml:trace>
  <inkml:trace contextRef="#ctx0" brushRef="#br0" timeOffset="25271.65">14753 6689 0,'-21'0'16,"0"0"-1,0 0-15,-1 21 0,1 0 16,0 0-16,0-21 16,0 21-16,0 1 0,-1-1 0,1 21 15,21-21-15,-21 0 0,21 1 0,0-1 16,0 0-16,0 0 0,0 0 15,0 0-15,21 1 0,0-22 16,1 21-16,-1-21 0,0 0 16,0 0-16,0 0 0,0 0 15,1 0-15,20 0 0,-21-21 0,0-1 16,0 22-16,1-21 0,-1 0 0,0 0 16,0 21-16,0-21 0</inkml:trace>
  <inkml:trace contextRef="#ctx0" brushRef="#br0" timeOffset="25788.21">14901 6583 0,'0'0'0,"0"-21"0,-21 21 0,0-21 16,0 21-16,0 0 0,-1 0 15,1 0-15,0 0 0,0 0 16,0 21-16,0-21 0,-1 21 15,1 0-15,-21 0 0,21 0 0,0 1 16,-1 20-16,1-21 0,0 0 0,0 22 16,0-22-16,0 0 0,-1 21 15,22-21-15,0 1 0,0 20 16,0-21-16,0 0 0,0 22 0,0-22 16,0 0-16,0 0 0,0 0 0,22 0 15,-1 1-15,0-1 0,0 0 16,0-21-16,0 21 0,22-21 0,-22 0 15,21 0-15,-21 0 0,22 0 0,-1 0 16,-21 0-16,22 0 0,-1 0 16,-21-21-16,21 0 0,1 0 0,-22 21 15,21-22-15,-21-20 0,1 21 0,20 0 16,-21 0-16,-21-22 0,21 1 16,-21 0-16,0 20 0,0-20 15,0 0-15,0-1 0,0 1 0,-21 0 16,0 21-16,0-22 0,0 22 15,-1 0-15,1 0 0,-21 21 0,21 0 16,0 0-16,-22 0 0,22 0 0,0 0 16,0 0-16,0 0 0,-1 0 15,1 0-15,0 21 0,0-21 16,0 21-16,0-21 16,-1-21-1,1 21-15</inkml:trace>
  <inkml:trace contextRef="#ctx0" brushRef="#br0" timeOffset="26347.94">12150 6138 0,'0'-21'15,"21"21"1,0 0-16,0 0 15,0 0-15,0 0 0,1 21 16,-1 1-16,0-1 0,21 0 16,-21 0-16,1 0 0,-1 0 0,0 22 15,0-22-15,-21 21 0,21 1 0,0-22 16,1 0-16,-22 21 0,0-21 16,21 1-16,-21-1 0,0 0 0,0 0 15,0 0 1,21-21-16,0 0 15,-21-21 1,0 0-16,21 21 0,0-21 16,-21 0-16,22-22 0</inkml:trace>
  <inkml:trace contextRef="#ctx0" brushRef="#br0" timeOffset="26580.29">13102 6117 0,'0'0'0,"21"0"0,-42 0 31,0 0-31,0 0 16,0 21-16,-1 1 0,-20-1 0,21-21 15,0 21-15,0 0 0,-22 0 0,22 0 16,0 1-16,21 20 0,-21-21 16,0 0-16,-1 0 0,1 1 0,21-1 15,0 0-15,-21 0 0,0 0 16,21 0-16,0 1 15</inkml:trace>
  <inkml:trace contextRef="#ctx0" brushRef="#br0" timeOffset="27539.74">19452 6562 0,'0'0'0,"0"-21"16,0-1-16,0 1 15,-21 0-15,21 0 16,-21 21 15,21 21-15,0 0-16,0 22 0,0-1 15,0-21-15,0 21 0,0 22 0,0-22 16,0 1-16,0-1 0,0 0 0,0 22 16,0-22-16,-21 22 0,-1-22 15,1 21-15,21-20 0,-21 20 0,0-20 16,21 20-16,0-21 0,-21 1 0,0-1 15,21-21-15,0 22 0,0-22 16,0 0-16,0 0 0,0 0 16,0 0-16,0-42 31,0 0-15,0 0-16,21 0 0,-21 0 15,0-22-15,21 22 0,-21-21 0</inkml:trace>
  <inkml:trace contextRef="#ctx0" brushRef="#br0" timeOffset="29075.64">19410 6477 0,'-21'0'15,"42"0"-15,-42-21 0,-1 21 0,44 0 63,-1 0-48,0 0-15,21 0 0,-21 0 16,22 0-16,-1 0 0,22 0 0,-22 0 16,21 0-16,1 0 0,-1 0 0,22 0 15,0 0-15,-1 0 0,22-21 16,0 21-16,0-21 0,21 21 15,-21 0-15,21 0 0,0 0 0,0-22 16,0 22-16,21 0 0,-21 0 16,0 0-16,0 0 0,0-21 0,0 21 15,0 0-15,0 0 0,0 0 16,0 0-16,0 0 0,0 0 0,0 0 16,0 0-16,-21 0 0,21 0 0,-21 0 15,21 0-15,-22 0 0,1 21 16,0-21-16,0 0 0,-21 0 0,-1 0 15,-20 0-15,-1 22 0,1-22 16,-22 0-16,22 0 0,-22 0 0,0 0 16,-21 0-16,22 0 0,-22 0 15,21 0-15,-21 0 0,22 0 16,-22 0-16,0 0 0,21 0 0,-20 0 16,-1 0-16,21 0 0,-21 0 15,0 0-15,1 0 0,-1 0 0,0 0 16,0 0-16,0 0 0,0 0 0,1 0 15,-1 0 1,0 0-16,0 0 0,0 0 16,0 0-16,1 0 15,-1 0-15,0 0 0,0 21 0,0-21 16,0 0 0,-21 21-1,0 0 16,0 0-31,-21 0 16,21 1-16,-21-22 0,21 21 16,0 0-16,0 0 0,0 0 15,0 0-15,0 1 0,0-1 16,0 0-16,0 0 0,0 0 0,0 0 16,0 22-16,0-22 0,0 21 15,0-21-15,0 1 0,0 20 0,0-21 16,0 21-16,0 1 0,0-1 0,0 0 15,0-20-15,0 20 16,0 0-16,0 1 0,0-1 0,-21 0 16,21 1-16,0-1 0,-21 0 0,21 1 15,0-22-15,-21 21 0,21-21 16,0 22-16,0-22 0,-22 21 0,1-21 16,21 0-16,-21 1 0,21-1 0,-21-21 15,0 21-15,0 0 0,-1-21 16,1 0-16,0 21 0,0-21 0,0 0 15,0 0-15,-22 0 0,22 0 0,-21 0 16,21 0-16,-22 0 0,22 0 0,-21 0 16,-1 0-16,1 0 15,0 0-15,-1 0 0,-20-21 0,21 21 16,-22 0-16,1 0 0,-1-21 0,-21 21 16,22 0-16,-22 0 0,22 0 15,-22 0-15,0-21 0,1 21 0,-1 0 16,0 0-16,1 0 0,-22 0 0,21 0 15,-21 0-15,1 0 0,20 0 16,-21 0-16,0 0 0,22 0 0,-22 0 16,21 0-16,0 0 0,1 0 0,20 0 15,-20 0-15,-1 0 0,0 0 16,22 0-16,-22 0 0,0 0 16,1 0-16,-22 0 0,21 0 0,1 0 15,-1 0-15,0 0 0,1 0 0,20 0 16,-21 0-16,22 0 0,-22 0 15,22 0-15,-1 0 0,1 0 0,20 0 16,-20 0-16,-1 0 0,1 0 0,21 0 16,-22 0-16,1 0 0,20-21 15,-20 21-15,20 0 0,-20 0 0,21 0 16,-1 0-16,1 0 0,0-22 0,-1 22 16,1 0-16,0 0 0,-1 0 15,22 0-15,-21 0 0,-1 0 0,22 0 16,0-21-16,-21 21 0,21 0 15,-1 0-15,-20 0 0,21 0 0,0 0 16,0 0-16,-1 0 0,1 0 16,0 0-16,0 0 15,0 0 17,21-21-32,-21 21 15,-1 0-15,22-21 16,-21 21-16,21-21 15,-21 0 1,21-1 0,0 1 15,0 0 16,21 21-47,0-21 15,1 0-15,-1 21 0,21-21 16</inkml:trace>
  <inkml:trace contextRef="#ctx0" brushRef="#br0" timeOffset="29875.65">20129 6858 0,'0'0'15,"0"-21"-15,0 0 0,0 0 16,-21 42 15,21 0-31,0 0 16,0 0-16,0 0 0,-21 1 15,21 20-15,0 0 0,-21 1 16,21-1-16,0 0 0,-21 1 0,21 20 16,0-21-16,-21 1 0,-1 20 15,1-20-15,0-1 0,21 0 0,-21 1 16,0-22-16,0 0 0,-1 0 0,22 0 16,0 0-16,-21 1 0,0-22 15,21-22 1,0 1-16,0 0 15,0 0-15,0-21 0,0 20 16,0 1-16,0-21 16,0 21-16,0-22 0,0 22 0,0-21 15,0 21-15,0 0 0,21-1 0,-21 1 16,0 0-16,21 21 16,1 0-1,-22 21-15,21-21 16,-21 21-16,0 1 0,21 20 0,0-21 15,0 0-15,-21 0 0,21 22 0,-21-22 16,22 0-16,-1 0 0,-21 0 16,21 1-16,0-22 0,0 21 0,0-21 15,1 0-15,-1 0 0,0 0 0,0 0 16,0 0-16,0 0 16,1 0-16,-1 0 0,21 0 0,-21-21 15,0-1-15,1 22 0,-1-21 0,0 0 16,0 0-16,-21 0 0,0-22 15,21 22-15,-21 0 0,0 0 0,0-21 16,0 20-16,0 1 0,-21 21 31,21 21-15,0 1-16,0-1 0,0 0 0,-21 0 16,21 0-16,0 0 0,-21 1 15,21-1-15,0 0 0,0 0 0,0 0 16,0 0-1,0-42 17,21 21-17,-21-21-15,0 0 0,0 0 16,21 0-16</inkml:trace>
  <inkml:trace contextRef="#ctx0" brushRef="#br0" timeOffset="30063.99">20532 7133 0,'0'0'0,"0"-21"0,-22 21 47,22 21-31,0 0 0,0 1-16,22-22 0,-1 21 15,0-21-15,0 0 0,0 0 16,0 0-16,1 21 15,-1-21-15</inkml:trace>
  <inkml:trace contextRef="#ctx0" brushRef="#br0" timeOffset="30559.7">20870 7218 0,'0'42'15,"0"-21"1,0 1-16,0-1 0,-21-21 0,21 21 15,0 0-15,0 0 0,0 0 16,0 1-16,0-1 0,0 0 0,0 0 16,0 0-16,0 0 0,0 1 0,0-1 15,0 0-15,-21-21 16,21 21-16,-21-42 47,21 0-47,0 0 15,0-1-15,0 1 0,0 0 0,0 0 16,0 0-16,0 0 0,0-22 0,21 22 16,0-21-16,-21 21 0,21-22 15,0 22-15,22 0 0,-22 0 0,0 0 16,0-1-16,22 1 0,-22 21 0,21 0 16,-21 0-16,0 0 0,1 0 15,20 21-15,-21 1 0,0-1 0,0 0 16,-21 21-16,0-21 0,22 22 15,-22-22-15,0 21 0,0-21 0,0 22 16,0-22-16,0 21 0,-22-21 16,22 1-16,-21-1 0,21 0 0,-21-21 15,21 21-15,-21 0 0,42-42 63,0 0-63,-21 0 0,21 0 0,1-22 15</inkml:trace>
  <inkml:trace contextRef="#ctx0" brushRef="#br0" timeOffset="31200.34">21611 6922 0,'0'0'0,"0"-43"16,0 64 15,0 1-16,0-1-15,-21 0 0,21 21 0,-21-21 16,21 22-16,0-1 0,0 0 0,-21 1 16,21-1-16,-22 0 0,1-20 15,21 20-15,-21 0 0,21-21 0,-21 22 16,0-22-16,21 0 0,0 0 0,0 0 16,-21 1-16,-1-22 15,22-22 16,0 1-15,0 0-16,22 0 0,-22-21 16,21 20-16,0 1 0,-21-21 0,21 21 15,0 0-15,0-1 0,1 1 16,20 0-16,-21 0 0,0 0 0,0 0 16,1 21-16,-1 0 0,0 0 0,0 0 15,0 0-15,0 0 0,1 0 16,-22 21-1,-22-21 1,1 21-16,0-21 0,0 21 16,0-21-16,0 0 0,-1 0 15,1 21-15,0-21 0,0 0 16,0 0-16,21 21 16,-21-21-16,21 22 0,0-1 15,0 0-15,0 0 16,0 0-16,0 0 15,0 1-15,21-1 0,0-21 0,-21 21 16,21-21-16,-21 21 0,21 0 0,-21 0 16,21-21-16,1 0 15,-1 0-15,-21 22 0,21-22 0,0 0 16,0 0 0,0 0-1,1 0 1,-1 0-16,-21-22 0,0 1 15,0 0-15,21 21 16</inkml:trace>
  <inkml:trace contextRef="#ctx0" brushRef="#br0" timeOffset="31568.35">21907 7324 0,'22'0'31,"-1"0"-16,0 0-15,0 0 16,0 0-16,0 0 0,1 0 16,-1-21-16,0 21 0,21-22 15,-21 22-15,1-21 0,-1 0 16,-21 0-16,0 0 16,0 0-1,-21 21-15,-1 0 16,1 0-16,0 0 0,0 21 15,0-21-15,21 21 0,-21 0 0,-1 0 16,1 0-16,21 1 0,-21-1 0,21 0 16,0 0-16,0 0 15,0 0-15,0 1 0,0-1 0,0 0 16,0 0-16,0 0 0,21-21 16,0 21-16,1-21 15,-1 0-15,0 0 0,0 0 0,0 0 16,0 0-16,22 0 0,-1 0 0,-21-21 15,22 21-15,-1-21 0</inkml:trace>
  <inkml:trace contextRef="#ctx0" brushRef="#br0" timeOffset="32115.57">22818 7154 0,'0'0'15,"0"-21"-15,0 0 0,-22 0 16,1 21-16,0 0 0,0 0 0,0 0 15,0 0-15,-1 0 0,1 0 16,0 0-16,0 0 0,0 0 0,0 21 16,-1 0-16,1 0 0,0 1 0,0-1 15,0 21-15,0-21 0,21 0 16,0 22-16,0-22 0,0 0 0,0 21 16,0-20-16,0-1 0,0 0 15,0 0-15,0 0 0,0 0 16,0 1-16,21-1 0,0-21 15,0 0-15,0 0 0,0 0 0,1 0 16,-1 0-16,0 0 0,0 0 16,0-21-16,0 21 0,1-22 0,-1 1 15,0 0-15,0 0 0,0 0 0,0-22 16,1 22-16,-1-21 0,-21 0 16,21-1-16,0 1 0,-21 0 0,0-1 15,21 1-15,-21 0 0,0-1 0,21 22 16,-21-21-16,0 21 0,0-1 15,0 1-15,0 0 16,-21 42 0,21 0-1,-21 1-15,21-1 0,0 0 0,0 0 16,0 21-16,0-20 0,0 20 0,0 0 16,0-21-16,0 22 0,0-22 15,0 21-15,0-21 0,0 22 0,0-22 16,0 0-16,21 0 0,0 0 15,-21 1-15,22-22 0,-22 21 16,21-21-16,0 0 0,0 0 0,0 0 16,0 0-16,-21-21 0,22-1 15,-1 22-15</inkml:trace>
  <inkml:trace contextRef="#ctx0" brushRef="#br0" timeOffset="32844.15">23368 7006 0,'0'0'0,"0"-21"0,0 0 16,-21 21 0,0 0-1,-1 21 1,22 0-16,-21 0 0,21 1 16,0-1-16,0 0 0,0 21 0,0-21 15,-21 22-15,21-22 0,0 21 0,0-21 16,-21 22-16,21-22 15,0 21-15,0-21 0,0 1 0,0-1 16,0 0-16,0 0 0,-21 0 0,21 0 16,-21 1-16,-1-22 47,22-22-32,0 1-15,0 0 0,0 0 0,0 0 16,0 0-16,0-1 0,0 1 0,0-21 15,0 21-15,0 0 0,22-1 16,-1 22 0,0 0-1,-21 22 1,21-1-16,-21 0 0,21 0 16,0 0-16,-21 0 0,0 1 15,22-1-15,-22 0 16,21-21-16,0 0 0,0 21 15,0-21-15,0 0 16,1 0 0,-22-21-16,21 0 0,0 21 0,-21-21 15,21-1-15,0 1 0,0 0 0,-21 0 16,22 0-16,-22 0 0,21-22 16,-21 22-16,0 0 0,21 0 15,-21 0-15,21-1 0,-21 1 16,0 42 15,0 1-31,0-1 16,0 0-16,0 21 0,-21-21 15,21 1-15,-21-1 0,21 0 0,0 0 16,0 0-16,0 0 0,0 1 0,0-1 16,-21-21-16,21 21 15,21-42 32,-21 0-31,0-1-16</inkml:trace>
  <inkml:trace contextRef="#ctx0" brushRef="#br0" timeOffset="33033.06">23707 7070 0,'0'-43'16,"0"22"-1,21 21 32,0 21-31,0-21 0,0 0-16</inkml:trace>
  <inkml:trace contextRef="#ctx0" brushRef="#br0" timeOffset="33468.11">24193 7070 0,'-21'0'32,"0"0"-32,0 0 15,0 0-15,0 0 0,-1 0 0,1 0 16,0 0-16,0 0 0,0 0 15,21 21-15,-21-21 0,-1 21 0,1 0 16,21 0-16,0 1 16,21-22-1,1 21-15,-1-21 0,0 21 16,0-21-16,0 0 0,0 21 0,1 0 16,-1-21-16,0 21 0,0 1 15,0-22-15,0 21 0,1 0 16,-22 0-16,0 0 31,0 0-31,-22-21 0,1 0 16,0 0-16,0 22 0,0-22 0,0 0 15,-1 0-15,-20 0 0,21 0 16,0 21-16,0-21 0,-1 0 0,1 0 16,0 0-16,0 0 0,0 0 15,21-21 32,21-1-47,0 1 16</inkml:trace>
  <inkml:trace contextRef="#ctx0" brushRef="#br0" timeOffset="33811.71">24596 6922 0,'0'0'0,"0"-22"16,-22 22 15,1 22-31,21-1 16,-21-21-16,0 21 0,21 0 15,0 21-15,-21-20 0,0-1 16,-1 21-16,22-21 0,-21 22 0,21-1 15,-21-21-15,21 21 0,0-20 0,-21 20 16,21-21-16,0 0 0,0 0 16,0 1-16,0-1 0,0 0 0,0 0 15,21-21-15,0 0 16,0 0 0,1 0-16,-1 0 0,0 0 15,0 0-15,0-21 0,-21 0 16,21 21-16,1-21 0,-1-1 0,-21 1 15</inkml:trace>
  <inkml:trace contextRef="#ctx0" brushRef="#br0" timeOffset="34023.58">24384 7133 0,'21'0'47,"0"0"-47,0 0 0,1 0 15,-1 0-15,0-21 16,0 21-16,0 0 0,-21-21 0,21 21 16,1 0-16,-1-21 0,0 0 0</inkml:trace>
  <inkml:trace contextRef="#ctx0" brushRef="#br0" timeOffset="34372.41">25061 6646 0,'0'0'15,"0"-21"-15,-21 21 16,0 0 0,0 0-16,0 0 0,-1 0 15,22 21-15,-21-21 0,0 22 0,21-1 16,-21-21-16,21 21 0,-21 0 16,0-21-16,21 21 0,0 0 0,-22 1 15,22-1-15,0 0 16,0 0-16,0 0 0,0 0 15,0 1-15,22-22 16,-1 0-16,0 0 0,0 0 16,0 0-16,0 0 0,1 0 0,-1 0 15,0 0-15,0 0 0,21 0 0,-20-22 16</inkml:trace>
  <inkml:trace contextRef="#ctx0" brushRef="#br0" timeOffset="34911.53">25252 6519 0,'0'0'0,"-21"0"0,-1-21 0,1 21 16,0-21-16,0 21 0,0 0 15,0 0-15,-22 0 0,22 0 0,0 0 16,0 0-16,0 0 0,-1 21 0,-20 0 15,21-21-15,0 22 0,0-1 16,-1 0-16,1 0 0,0 0 0,0 0 16,0 22-16,21-22 0,0 0 15,-21 21-15,21-20 0,0-1 0,-22 0 16,22 21-16,0-21 0,0 1 0,0-1 16,0 0-16,22 0 0,-1-21 15,0 21-15,0 0 0,0-21 16,0 22-16,1-22 0,-1 0 0,0 0 15,0 0-15,21 0 0,-20 0 0,20 0 16,-21 0-16,21 0 0,-20-22 16,-1 1-16,21 21 0,-21-21 0,22 0 15,-22 0-15,0 0 0,0-1 16,0-20-16,0 21 0,1-21 0,-22 20 16,0-20-16,0 0 0,0-1 0,0 22 15,0-21-15,0 21 0,-22 0 16,1-1-16,0 1 0,0 0 0,0 21 15,0 0-15,-1-21 0,-20 21 16,21 0-16,-21 0 0,20 0 16,1 0-16,-21 0 0,21 0 0,0 0 15,-22 0-15,22-21 0,0 21 0,0 0 16,0 0-16,-1 0 0,1 0 16,0 0-16,0-21 0,0 21 15,0-22-15,-1 1 0</inkml:trace>
  <inkml:trace contextRef="#ctx0" brushRef="#br0" timeOffset="35704">22204 5927 0,'21'0'94,"0"0"-78,-21 21-16,21-21 15,0 0-15,1 21 0,-1-21 16,0 0-16,0 21 0,0-21 15,0 0-15,1 0 0,20 21 16,-21-21-16,0 22 0,0-22 0,1 0 16,-1 0-16,-21 21 0,21-21 0,0 0 15,-42 0 63,0 0-62</inkml:trace>
  <inkml:trace contextRef="#ctx0" brushRef="#br0" timeOffset="36115.78">22119 6117 0,'0'0'0,"-21"0"0,0 0 16,0 0 0,42 21 30,0-21-46,0 0 0,0 22 16,0-22-16,1 0 0,20 21 16,-21-21-16,21 0 0,1 21 0,-22-21 15,21 0-15,1 21 0,-1 0 16,0-21-16,1 0 0,-1 0 0,0 21 16,1-21-16,-22 0 0,0 0 0,0 0 15,0 0-15,0 0 0,-42-21 63,21 0-48,-21 21-15,21-21 0</inkml:trace>
  <inkml:trace contextRef="#ctx0" brushRef="#br0" timeOffset="36532.54">22775 5546 0,'0'-21'15,"0"42"-15,-21-64 0,21 22 16,-21 21 0,21 21-1,0 1 1,0-1-16,0 0 0,0 21 15,21-21-15,-21 22 0,0-1 16,0 0-16,21 1 0,-21-1 0,21 0 16,-21 1-16,0-1 0,0-21 0,0 22 15,0-1-15,22 0 0,-22-21 16,0 22-16,0-22 0,0 0 0,0 0 16,0 0-16,0 1 0,0-1 15,0-42 79,0-1-63</inkml:trace>
  <inkml:trace contextRef="#ctx0" brushRef="#br1" timeOffset="64448.57">677 974 0,'0'-21'63,"-21"21"-48,0 0-15,0 0 0,0 0 16,-1 0-16,1 0 0,0 0 15,0 0-15,0 0 0,0 0 16,-1 0-16,1 0 16,0 0-16,0 0 15,0 0-15,0 0 0,21 21 16,-22-21 0,44 0 30,-1 0-46,0 0 0,0 0 16,21 0-16,-20 0 0,20 0 16,0 0-16,1 0 0,-1 0 0,0 0 15,1 0-15,-1 0 0,21 0 16,-20 0-16,20 0 0,-20 0 0,20 0 16,1 0-16,-22-21 0,21 21 15,1-22-15,-1 22 0,-20 0 16,20 0-16,-20 0 0,-1 0 15,0-21-15,1 21 0,-1 0 16,0 0-16,-21 0 0,1 0 0,-1 0 16,0 0-16,0 0 0,0-21 15,-21 0 48,-21 21-63,21-21 15,-21 21-15</inkml:trace>
  <inkml:trace contextRef="#ctx0" brushRef="#br1" timeOffset="65135.85">1503 614 0,'0'0'16,"-21"0"-16,-1-21 16,1 21-1,0 0 1,21 21 15,0 0-15,21 0-16,0-21 0,1 21 15,-1 1-15,0-22 16,0 21-16,0 0 0,0-21 0,1 21 16,20-21-16,-21 0 0,0 21 15,0-21-15,22 0 0,-22 21 16,0-21-16,0 0 0,0 0 15,1 0-15,-1 0 0,0 0 0,0 0 16,0 0-16,0 0 16,1 0-16,-44 0 47,1 0-32,0 22-15,0-1 0,0-21 0,0 21 16,-1 0-16,1 0 0,-21 0 15,21 1-15,-22-1 0,22 0 0,-21 0 16,0 0-16,-1 22 0,1-22 16,21 0-16,-22 0 0,22 0 0,-21 0 15,21 1-15,0-1 16,-1 0-16,22 0 0,-21-21 16,21 21-16,-21-21 15,42 0 63,0 0-78,1 0 16,-1 0-16,0-21 16</inkml:trace>
  <inkml:trace contextRef="#ctx0" brushRef="#br1" timeOffset="71000.5">3238 974 0,'0'-21'47,"0"-1"-31,0 1-1,0 0-15,0 0 16,0 0-16,0 0 16,0-1-16,0 1 0,0 0 0,-21 21 15,0-21-15,21 0 0,-42 0 16,21-1-16,-1 22 0,1-21 16,-21 21-16,21 0 0,-22-21 0,22 21 15,-21 0-15,0 0 0,20 0 16,-20 0-16,0 0 0,21 21 0,-22 0 15,22-21-15,-21 22 0,21 20 16,-1-21-16,1 0 0,0 22 0,0-22 16,21 21-16,-21-21 0,21 22 15,0-1-15,0-21 0,0 0 0,21 22 16,0-22-16,0 0 16,0 0-16,1-21 0,20 21 0,0-21 15,-21 0-15,22 0 0,-1 0 16,-21 0-16,22 0 0,-22 0 0,21 0 15,-21 0-15,22-21 0,-22 0 16,21 0-16,-21 0 0,0-1 0,1 1 16,-1 0-16,0-21 0,0 21 15,0-22-15,0 1 0,1 0 0,-22-1 16,0 1-16,0 21 0,21-22 16,-21 1-16,0 0 0,0-1 0,0 1 15,0 0-15,0 21 0,0-22 16,0 22-16,0-21 0,0 21 15,0-1-15,0 1 16,0 42 0,0 1-16,0-1 0,0 0 15,0 21-15,0-21 0,0 22 0,0-1 16,0 0-16,0 1 0,0-1 16,0 0-16,0 1 0,0-1 0,0-21 15,0 22-15,0-1 0,0-21 16,0 21-16,0-20 0,0-1 0,21 0 15,0 0-15,-21 0 16,21-21-16,0 0 0,1 0 16,-1 0-16,0 0 15,0 0-15,0-21 0,-21 0 16,21 21-16</inkml:trace>
  <inkml:trace contextRef="#ctx0" brushRef="#br1" timeOffset="71595.56">3979 677 0,'0'0'0,"0"-21"0,0 0 16,0 0-16,0 0 16,0 0-16,-21 21 15,0-22-15,0 22 16,0 0-16,-1 0 15,1 0-15,0 0 0,0 22 0,0-22 16,0 21-16,-1 0 0,1 0 0,0 0 16,0 22-16,0-22 0,0 0 15,-1 21-15,1-21 0,21 22 16,0-22-16,0 21 0,0-21 0,0 1 16,0-1-16,0 0 0,0 0 0,21 0 15,1-21 1,-1 0-16,0 0 0,0 0 15,0 0-15,0 0 0,1 0 16,-1-21-16,0 21 0,0-21 0,0 0 16,0 0-16,1-22 0,-22 22 15,21 0-15,0-21 0,0 20 0,-21-20 16,0 0-16,0 21 0,21-1 16,-21-20-16,21 21 0,-21 0 0,0 0 15,0-1-15,0 1 16,0 42-1,0 1-15,0-1 16,0 0-16,0 21 16,-21-21-16,21 22 0,0-22 0,-21 21 15,21-21-15,0 1 0,0 20 16,0-21-16,0 0 0,0 22 0,0-22 16,0 0-16,0 0 15,21-21-15,0 0 16,1 0-16,-1 0 15,0 0-15,0 0 0,-21-21 0,21 0 16,0 0-16,1-1 0,-1 1 16,-21 0-16</inkml:trace>
  <inkml:trace contextRef="#ctx0" brushRef="#br1" timeOffset="71911.61">4424 318 0,'0'0'0,"0"-22"32,0 44-17,0-1-15,-21 0 16,21 0-16,-22 0 0,22 0 0,0 22 16,0-22-16,0 21 0,0 1 15,-21-1-15,21-21 0,-21 21 0,21 1 16,0-1-16,0-21 15,-21 22-15,21-22 0,-21 21 0,21-21 16,0 0-16,0 22 0,0-22 16,0 0-16,0 0 0,0 0 15,0 1 1,21-44 0,0 22-1,0-21-15</inkml:trace>
  <inkml:trace contextRef="#ctx0" brushRef="#br1" timeOffset="72524">4974 699 0,'0'0'0,"0"-22"0,0 1 16,0 0-16,0 0 15,-21 21-15,0-21 0,0 0 16,-1 21-16,1 0 0,0 0 16,0 0-16,0 0 15,0 0-15,-1 0 0,1 21 0,0 0 16,0 0-16,0 0 0,21 0 0,-21 1 16,-1-1-16,1 0 15,21 21-15,0-21 0,0 1 0,-21 20 16,21-21-16,0 0 0,0 22 15,0-22-15,0 0 0,0 0 16,21 0-16,0-21 16,1 0-16,-1 0 0,0 0 0,0 0 15,0 0-15,0 0 0,1 0 0,-1-21 16,0 0-16,0 0 16,0 0-16,0-1 0,-21 1 0,22-21 15,-22 21-15,21 0 0,-21-22 16,21 22-16,-21 0 0,0 0 0,0 0 15,0-1-15,0 1 16,21 21-16,-21-21 0,0 0 16,0 42 15,0 0-31,0 0 0,0 1 16,0-1-16,0 0 0,0 0 15,0 0-15,0 0 0,-21 22 0,21-22 16,0 0-16,0 0 0,0 0 15,0 1-15,0-1 0,0 0 0,0 0 16,21-21-16,-21 21 0,21-21 16,0 0-16,1 0 15,-1 0-15,0 0 0,0 0 16,0 0-16,0 0 0,-21-21 16,22 0-16,-22 0 0,21 21 0</inkml:trace>
  <inkml:trace contextRef="#ctx0" brushRef="#br1" timeOffset="72875.8">4381 508 0,'0'0'0,"22"0"47,-1 0-47,21 0 0,-21 0 0,0 0 16,1 0-16,20-21 0,-21 21 0,21 0 15,-20 0-15,20-21 16,-21 21-16,21 0 0,-20 0 0,-1-21 0,0 21 15,0 0-15,0 0 0,0 0 16</inkml:trace>
  <inkml:trace contextRef="#ctx0" brushRef="#br1" timeOffset="73667.37">6054 529 0,'0'-21'0,"0"42"0,0-63 15,0 21-15,0 0 16,-22 21-16,1 0 31,21 21-15,-21 0-16,21 0 0,0 0 15,-21 0-15,21 1 0,0 20 0,0-21 16,0 21-16,0-20 0,0 20 16,0 0-16,0-21 0,0 22 0,0-22 15,0 21-15,0-21 0,0 1 16,0-1-16,21 0 0,0-21 0,0 21 15,1-21-15,-1 0 0,0 0 0,0 0 16,0 0-16,22 0 0,-22-21 16,0 21-16,0-21 0,0 0 15,0-1-15,1 1 0,-1 0 16,0 0-16,0-21 0,0 20 0,-21 1 16,0-21-16,0 21 0,0-22 15,0 22-15,0-21 0,0 21 0,0 0 16,0-1-16,0 1 0,0 0 15,0 0-15,0 0 16,0 42 15,0 0-31,0 0 16,0 0-16,0 1 16,21-22-16,1 21 15,-1-21-15,0 0 16</inkml:trace>
  <inkml:trace contextRef="#ctx0" brushRef="#br1" timeOffset="74047.67">6731 508 0,'0'0'0,"-21"0"15,0 0 1,21 21-16,0 0 0,0 1 15,0-1-15,-22 0 0,22 0 16,0 0-16,-21 22 0,21-22 0,0 21 16,0 0-16,0 1 0,-21 20 0,21-20 15,-21 20-15,21-21 0,-21 22 16,21-1-16,0-20 0,-21 20 0,21 1 16,-22-22-16,1 22 0,21-1 15,0 1-15,-21-1 0,21-21 0,-21 22 16,0-1-16,21-20 0,0-1 0,0 22 15,-21-22-15,21-21 0,0 21 16,-22-20-16,22-1 0,0 0 16,0 0-16,0-42 31,0-21-15,0 20-16,0 1 0,0-21 15,0 0-15,0-1 0,0 1 16,22 0-16</inkml:trace>
  <inkml:trace contextRef="#ctx0" brushRef="#br1" timeOffset="74427.99">6540 741 0,'0'-21'0,"0"42"0,0-63 0,0 20 16,0 1-16,0 0 15,0 0-15,22 0 16,-1 21-16,0-21 0,0 21 0,0 0 16,0-22-16,22 22 0,-22 0 15,0 0-15,21 0 0,-20 0 0,-1 0 16,21 22-16,-21-22 0,-21 21 16,21 0-16,-21 0 0,22 0 0,-22 0 15,0 1-15,0 20 0,0-21 16,-22 0-16,1 0 0,0 1 0,0-1 15,0 21-15,-22-42 0,22 21 16,-21 0-16,21 1 0,0-1 16,-22-21-16,22 21 0,0-21 0,0 0 15,0 21-15,-1-21 16,22 21 0,22-21-1,-1 0-15,0 0 16,0-21-16,21 21 0</inkml:trace>
  <inkml:trace contextRef="#ctx0" brushRef="#br1" timeOffset="74907.92">7239 656 0,'0'0'16,"0"-21"-16,0 0 0,-21 21 15,0 0-15,-1 0 16,1 0-16,0 0 0,0 0 16,0 0-16,21 21 0,-21 0 15,-1-21-15,1 21 0,0 1 0,0-1 16,21 0-16,0 0 0,-21 0 0,21 0 16,0 1-16,0-1 0,0 21 15,0-21-15,0 0 0,0 1 16,21-1-16,0-21 0,0 21 15,0-21-15,1 0 0,-1 0 0,0 0 16,21 0-16,-21 0 0,1 0 16,-1 0-16,21 0 0,-21 0 0,0-21 15,1 0-15,-1-1 0,-21 1 16,0 0-16,0 0 0,0 0 0,0 0 16,0-22-16,0 22 0,0 0 0,0-21 15,-21 20-15,-1 1 0,1 0 16,0 0-16,0 21 0,0 0 15,0 0-15,-1 0 16,1 0-16,0 0 0,0 0 0,0 0 16,0 21-16,21 0 15,0 0 1,21-21-16,0 0 16,0 0-16,0 0 0,0 0 15,1 0-15</inkml:trace>
  <inkml:trace contextRef="#ctx0" brushRef="#br1" timeOffset="75423.67">7514 635 0,'0'21'31,"-21"-21"-31,21 21 0,0 1 16,0-1-16,0 0 15,0 0-15,0 0 0,0 0 0,0 1 16,0 20-16,0-21 0,0 0 16,-21 0-16,21 1 0,0-1 0,0 0 15,0 0-15,0 0 0,0 0 16,-21-21 0,-1 0-1,22-21 1,0 0-16,0 0 15,0 0-15,0 0 0,0-22 16,0 22-16,0 0 0,0-21 0,0 20 16,0-20-16,22 21 0,-1 0 0,0-22 15,0 22-15,21 0 0,1 0 16,-22 0-16,21 0 0,1 21 0,-1 0 16,0-22-16,1 22 0,-22 0 15,21 0-15,-21 22 0,0-1 16,1 0-16,-1 0 0,0 0 0,-21 0 15,21 1-15,-21 20 0,0-21 16,0 21-16,0-20 0,0-1 0,-21 0 16,0 21-16,0-21 0,-1 1 15,1-1-15,0-21 0,0 21 0,21 0 16,-21-21-16,0 21 0,-1-21 16,22-21 15</inkml:trace>
  <inkml:trace contextRef="#ctx0" brushRef="#br1" timeOffset="76091.46">8361 614 0,'0'0'0,"0"-21"0,21 21 16,-21-21-16,21 21 0,0-22 16,-21 1-16,21 0 0,1 0 15,-22 0-15,21 0 0,-21-1 16,0 1-16,0 0 0,21 0 0,-21-21 16,0 20-16,0 1 0,0 0 0,0 0 15,0 42 32,0 0-47,0 0 0,0 22 0,0-22 16,0 21-16,0 1 0,0-22 15,0 21-15,0 0 0,0 1 0,-21-22 16,21 21-16,0 1 0,0-1 0,0-21 16,0 21-16,0-20 0,0 20 15,0-21-15,0 0 0,0 0 0,0 1 16,-21-1-16,21 0 0,-22 0 15,1-21-15,21 21 0,-21-21 16,0 0-16,0 0 16,0 0-16,-1 0 0,1 0 15,0 0-15,0-21 0,0 21 16,21-21 0,-21 21-16,-1 0 15,22-21-15,22 0 31,-1 21-31,0 0 0,0-22 16,0 22-16,0-21 0,1 21 0,-1-21 16</inkml:trace>
  <inkml:trace contextRef="#ctx0" brushRef="#br1" timeOffset="76624.06">8699 699 0,'0'21'32,"-21"0"-17,21 0-15,0 0 16,-21 0-16,21 1 0,0-1 0,0 0 16,0 0-16,0 0 0,0 0 15,0 1-15,0-1 16,0 0-16,0 0 0,0 0 15,-21-21 1,21 21-16,-21-21 16,21-21-1,0 0-15,0 0 16,0 0-16,0 0 0,0-1 16,0-20-16,0 21 0,0 0 0,0 0 15,21-1-15,0-20 0,-21 21 0,21 0 16,0 0-16,22 21 0,-22-22 15,0 1-15,21 21 0,-20 0 0,20-21 16,-21 21-16,21 0 0,-20 0 16,20 21-16,-21-21 0,0 21 15,0 1-15,1-1 0,-1 0 0,-21 0 16,0 21-16,0-20 0,0-1 16,0 21-16,0-21 0,0 0 0,0 1 15,-21-1-15,-1 0 0,1 0 16,21 0-16,-21-21 0,21 21 0,-21-21 15,0 22-15,21-44 47,21 22-47,0-21 0,0 21 16</inkml:trace>
  <inkml:trace contextRef="#ctx0" brushRef="#br1" timeOffset="77252.14">9567 720 0,'0'0'0,"-21"-21"0,0 21 16,0-22-16,0 22 15,-1 0-15,1-21 0,0 21 16,0 0-16,0 0 0,0 0 0,-1 0 15,1 0 1,0 21-16,0-21 0,0 22 0,21-1 16,-21 0-16,-1 0 0,1 0 15,21 0-15,0 1 0,0 20 0,0-21 16,0 0-16,0 0 0,0 1 0,0-1 16,0 0-16,0 0 0,0 0 15,21-21-15,1 0 0,-1 0 16,0 0-16,0 0 0,0 0 15,0 0-15,1 0 16,-1-21-16,0 0 0,0 21 0,0-21 16,0 0-16,-21-22 0,22 22 0,-1-21 15,-21 21-15,21-22 0,-21 1 16,21 21-16,0-22 0,-21 1 16,0 0-16,0-1 0,21 1 0,-21 0 15,0 21-15,0-22 0,0 22 16,0 0-16,0 0 0,0 0 0,0 42 31,0 0-31,0 0 16,0 21-16,0 1 0,0-22 0,0 21 15,-21 1-15,21-22 0,0 21 16,0 0-16,0 1 0,0-1 0,0-21 16,0 22-16,0-22 0,0 0 15,0 21-15,0-21 0,0 1 16,0-1-16,0 0 0,0 0 15,21-42 32,1 21-47,-1-21 0,-21 0 0,21 21 16,-21-22-16</inkml:trace>
  <inkml:trace contextRef="#ctx0" brushRef="#br1" timeOffset="77651.99">9842 804 0,'22'0'0,"-1"-21"16,0 0 15,0 21-31,-21-21 0,21 21 0,-21-21 16,21 0-16,1-1 15,-22 1-15,-22 21 47,1 0-47,0 0 0,0 0 16,21 21-16,-21 1 0,0-22 0,-1 21 16,22 0-16,0 0 0,-21 0 15,21 0-15,-21 1 0,21-1 0,0 0 16,0 0-16,0 0 0,0 0 15,0 1-15,0-1 0,0 0 16,0 0-16,21-21 0,0 0 16,1 0-16,-22 21 0,21-21 15,0 0-15,0 0 0,0 0 16,0 0-16,1-21 0,-1 0 16,0 21-16,0-21 0,0 0 15</inkml:trace>
  <inkml:trace contextRef="#ctx0" brushRef="#br1" timeOffset="77951.84">10266 656 0,'0'0'0,"0"21"47,21-21-31,-21 22-16,21-22 0,-21 21 0,0 0 15,21 0-15,0 0 0,1 0 16,-22 1-16,21-1 0,-21 0 0,21-21 16,-21 21-16,0 0 0,21 0 15,0 1-15,-21-1 0,21-21 32,-21-21 14,0-1-46,0 1 0</inkml:trace>
  <inkml:trace contextRef="#ctx0" brushRef="#br1" timeOffset="78219.69">10541 635 0,'0'0'0,"0"-21"0,-21 21 31,0 0-31,-1 0 16,22 21-16,-21 0 0,0-21 16,21 21-16,-21 1 0,0-1 0,0 0 15,-1 21-15,1-21 0,0 1 16,0-1-16,0 21 0,0-21 16,-1 0-16,1 1 0,0-1 0,0 0 15,0 0-15,21 0 16,-21 0-16</inkml:trace>
  <inkml:trace contextRef="#ctx0" brushRef="#br1" timeOffset="118756.78">1016 2265 0,'-21'0'62,"0"0"-46,-1 0-1,1 0-15,0 0 0,0 0 16,0 0-16,0 0 0,-1 0 16,1 0-16,0 0 0,0 0 15,0 0-15,0 0 0,-1 0 16,1 0-16,0 0 0,0 0 0,0 0 16,0 0-16,-1 0 15,1 0-15,0 0 0,0 0 16,0 0-16,0 0 15,-1 0-15,44 0 63,-1 0-63,0 0 16,21 0-16,-21 0 0,22 0 15,-1 0-15,0 0 0,1 0 0,20 0 16,-20 0-16,20 0 0,1 0 15,-22 0-15,21 0 0,1 0 16,-1 0-16,1 0 0,-1 0 0,1 0 16,-1 0-16,-20 0 0,20 0 15,-20 0-15,-1 0 0,0 0 0,1-21 16,-1 21-16,-21 0 16,21 0-16,-20 0 0,-1 0 0,0 0 15,0 0 1,0 0-1,-42 0 17,0-21-17,0 21-15,21-22 16,0 1-16</inkml:trace>
  <inkml:trace contextRef="#ctx0" brushRef="#br1" timeOffset="119311.82">1672 1926 0,'0'0'0,"-21"0"0,0-21 15,0 21 1,-1 0-16,22 21 31,0 0-15,0 1-16,22-22 15,-1 21-15,0 0 16,0-21-16,0 21 0,0 0 0,1-21 16,20 21-16,-21-21 0,0 0 15,22 22-15,-1-22 0,-21 0 0,21 0 16,-20 0-16,-1 21 0,0-21 15,0 0-15,0 0 0,0 0 0,1 0 16,-22 21 15,0 0-31,-22-21 0,1 21 16,0 0-16,0-21 0,0 22 16,0-1-16,-22 0 0,22 0 0,-21 0 15,21 0-15,-22 1 16,1-1-16,0 21 0,-1-21 0,1 0 15,21 1-15,-22 20 0,1-21 16,21 0-16,-21 0 0,20 1 0,1-22 16,0 21-16,21 0 0,0 0 15,-21-21 1,21 21-16,21-21 31,0-21-15,0 0-16,-21 0 15</inkml:trace>
  <inkml:trace contextRef="#ctx0" brushRef="#br1" timeOffset="120115.27">2625 1736 0,'0'0'0,"0"-21"15,0-1-15,0 1 16,-22 0-16,22 0 16,0 0-1,-21 21 1,21 21-16,0 0 15,0 0-15,0 0 0,0 1 0,0 20 16,0 0-16,0-21 0,0 22 16,0-1-16,0 22 0,0-22 0,0 0 15,0 1-15,0-1 0,0 0 16,0 1-16,0-22 0,0 21 0,-21 0 16,21-20-16,0 20 0,-21-21 15,21 0-15,0 0 0,0 1 0,0-1 31,-21-21-31,0-21 16,21-1-16,0 1 16,0 0-16,0 0 0,-22 0 0,22 0 15,0-22-15,0 22 0,0 0 16,0-21-16,22 20 0,-1-20 0,0 21 16,0-21-16,21 20 0,-20 1 15,20-21-15,0 21 0,1 21 0,-1-21 16,0 21-16,1 0 0,-1 0 15,0 0-15,-21 0 0,22 21 0,-22-21 16,0 21-16,0 21 0,0-21 16,-21 1-16,0-1 0,0 21 0,0-21 15,0 22-15,0-22 16,0 0-16,0 0 0,-21 21 0,0-20 16,0-1-16,0 0 0,21 0 15,0 0-15,-21 0 0,-1-21 16,22-21 15,0 0-15,0 0-16,0 0 0,22 21 15,-1-21-15,-21-1 0</inkml:trace>
  <inkml:trace contextRef="#ctx0" brushRef="#br1" timeOffset="120544.02">3260 2201 0,'0'22'15,"21"-22"1,0 0 0,0 0-16,0 0 15,0-22-15,1 22 0,-1-21 16,0 0-16,0 21 0,0-21 0,0 0 15,1 21-15,-1-21 16,0-1-16,-21 1 0,0 0 16,0 0-16,0 0 15,-21 21-15,0 0 16,-22 0-16,22 0 0,0 0 16,0 0-16,0 21 0,-1-21 0,1 21 15,0 0-15,0 0 0,0 1 16,0 20-16,21-21 0,0 0 0,0 0 15,0 1-15,0-1 0,0 0 16,0 0-16,0 0 0,0 0 0,21 1 16,-21-1-16,21-21 15,0 0-15,0 0 0,0 0 16,1 0-16,-1 0 0,21 0 0,-21 0 16,22-21-16,-22 21 0,0-22 15,21 1-15,-21 0 0,22 0 0,-22 0 16</inkml:trace>
  <inkml:trace contextRef="#ctx0" brushRef="#br1" timeOffset="120856.34">4022 1588 0,'0'0'0,"0"-22"0,-22 44 46,22-1-46,0 21 16,0 0-16,0-20 0,0 20 0,0 0 16,-21 1-16,21 20 0,0-21 15,-21 1-15,21-1 0,-21 0 0,21-20 16,0 20-16,0-21 0,-21 21 0,21-20 16,0-1-16,0 0 0,0 0 15,0 0-15,0 0 0,0-42 47,0 0-31,0 0-16,0 0 0,0 0 15</inkml:trace>
  <inkml:trace contextRef="#ctx0" brushRef="#br1" timeOffset="121051.23">3725 2074 0,'0'0'0,"0"-21"16,21 21 0,1 0-16,-1 0 0,0 0 15,0-21-15,0 21 0,0 0 16,1 0-16,-1-21 0,0 21 0,21-21 16,-21 21-16,1 0 0,-1 0 15,0-21-15,0 21 0,0 0 0,0 0 16,1 0-16,-1 0 0</inkml:trace>
  <inkml:trace contextRef="#ctx0" brushRef="#br1" timeOffset="121511.97">4254 2032 0,'0'-42'16,"0"21"-1,0-1-15,22 1 16,-1 21-16,0 0 0,-21-21 16,21 21-16,0 0 0,0 0 0,1 0 15,-1 0-15,0 0 0,0 21 16,0 0-16,-21 1 0,21-1 16,-21 0-16,0 21 0,0-21 0,0 1 15,0-1-15,0 21 0,0-21 16,0 0-16,0 1 0,0 20 0,-21-21 15,0 0-15,21 0 16,-21-21-16,0 22 0,21-1 0,-21-21 16,-1 0-1,1 0-15,21-21 16,0-1-16,0 1 16,0 0-16,21 0 0,1 0 15,-22 0-15,21-22 0,0 22 0,0 0 16,0-21-16,0 20 0,1 1 15,-1 0-15,0 0 0,0 0 0,0 0 16,0 21-16,1-22 0,-1 1 16,0 21-16,0 0 0,0 0 15,0 0 1,1 0-16</inkml:trace>
  <inkml:trace contextRef="#ctx0" brushRef="#br1" timeOffset="121988.74">5122 1947 0,'0'0'0,"0"-21"16,0 0-1,-21 21 1,0 0-16,0 0 15,0 21-15,-1 0 16,1 1-16,21-1 0,-21 0 0,0 0 16,0 0-16,0 0 0,-1 22 15,22-22-15,-21 0 0,0 0 0,21 0 16,-21 22-16,21-22 0,0 0 16,0 0-16,0 0 0,21-21 15,0 22-15,0-22 0,1 0 16,-1 0-16,21 0 0,-21 0 15,22 0-15,-22-22 0,0 1 16,21 21-16,-21-21 0,22 0 16,-22 0-16,0 0 0,0-1 0,0 1 15,1 0-15,-1-21 0,-21 21 16,0-1-16,0 1 0,0-21 0,0 21 16,0 0-16,-21-1 0,-1 1 15,1 21-15,0 0 0,0-21 0,0 21 16,0 0-16,-1 0 0,1 0 0,0 0 15,0 0-15,-21 21 0,20 0 16,1-21-16,0 22 16,21-1-1</inkml:trace>
  <inkml:trace contextRef="#ctx0" brushRef="#br1" timeOffset="122851.24">5651 2096 0,'0'0'0,"22"0"0,-1 0 0,0-22 16,0 22-16,0 0 0,0-21 16,1 0-16,-1 0 0,0 0 15,-21 0-15,0-1 16,0 1 0,-21 21-16,0 0 0,-1-21 0,1 21 15,0 0-15,0 0 16,0 0-16,-22 0 0,22 0 15,0 21-15,0-21 0,-21 21 16,20 1-16,1-1 0,0 0 0,0 0 16,0 0-16,0 0 0,21 1 15,-22-22-15,22 21 0,0 0 0,0 0 16,0 0-16,22-21 0,-1 0 16,0 0-16,0 0 0,0 0 15,0 0-15,22 0 0,-22 0 0,0 0 16,21-21-16,-20 0 0,20 21 15,-21-21-15,0 21 0,0-21 0,1-1 16,-1 1-16,-21 0 16,21 0-16,-21 0 15,0 0-15,0-1 0,0 44 47,0-1-31,0 0-16,0 0 0,0 0 0,0 0 15,0 22-15,0-22 0,0 21 16,0-21-16,0 22 0,-21-1 0,21 0 16,0 1-16,0 20 0,-21-20 0,21-1 15,0 21-15,0-20 0,0 20 16,0-20-16,-22 20 0,22-21 0,-21 1 16,21-1-16,0 0 0,0 1 15,-21-1-15,21 0 0,-21 1 16,0-22-16,21 21 0,-21-21 0,-1 1 15,1-1-15,21 0 0,-21-21 16,0 0-16,0 0 0,0 0 0,-1 0 16,1 0-16,0-21 0,-21 0 0,21-1 15,-1 1-15,-20-21 0,21 21 16,0-22-16,-22 22 0,22-21 0,0 21 16,0-22-16,21 1 0,0 21 0,-21-21 15,21 20-15,0 1 0,0 0 16,0 0-16,0 0 0,0 0 15,21-1-15,0 1 0,0 0 16,0 0-16,22 0 0,-22 0 0,0-22 16,21 22-16,-20 0 0,20 0 0</inkml:trace>
  <inkml:trace contextRef="#ctx0" brushRef="#br1" timeOffset="123747.13">6075 2138 0,'0'-21'16,"0"0"0,0-1-16,21 22 15,-21-21-15,21 0 0,0 21 0,-21-21 16,21 0-16,1 0 0,-22-1 15,21 1-15,-21 0 0,21 21 16,-21-21-16,-21 21 31,0 0-31,-1 21 16,1 0-16,21 0 0,-21 1 16,21-1-16,-21 21 0,21-21 0,-21 0 15,21 1-15,0-1 16,0 0-16,0 0 0,0 0 0,0 0 15,0 1-15,21-22 16,0 0-16,0 21 0,0-21 16,1 0-16,-1 0 0,0 0 15,0-21-15,21 21 0,-20-22 16,-1 22-16,0-21 0,0 0 0,0 0 16,0 21-16,1-21 0,-1 0 15,-21-1-15,0 1 0,21 0 0,-21 0 16,0 0-16,0 0 0,0-1 15,0 1 1,0 42 15,-21-21-31,21 22 0,0-1 16,0 0-16,0 0 0,0 0 16,-21 0-16,21 1 0,0-1 15,-22 0-15,22 0 0,0 0 0,0 0 16,0 1-16,0-1 15,0 0-15,-21-21 32,21-21-1,0 0-31,0-1 0,0 1 16,0 0-16,0 0 0,0-21 15,21 20-15,1 1 0,-1 0 16,0-21-16,0 21 0,0-1 0,22 1 15,-22 0-15,21 0 0,0 0 16,1 21-16,-1 0 0,0-21 0,1 21 16,-1 0-16,0 0 0,-20 21 0,-1 0 15,0 0-15,0 0 0,-21 0 16,0 22-16,0-22 0,0 0 0,0 21 16,0-20-16,-21-1 15,0 0-15,0 0 0,-1 0 0,1 0 16,21 1-16,-21-1 0,0-21 0,21 21 15,-21-21-15,42 0 47,0-21-47,0 0 0,0 21 16</inkml:trace>
  <inkml:trace contextRef="#ctx0" brushRef="#br1" timeOffset="124175.97">7302 1863 0,'-21'0'31,"0"21"-31,0 0 0,0 0 16,0 0-16,21 22 0,-22-22 15,1 0-15,21 0 0,0 0 0,0 1 16,-21-1-16,21 0 0,0 0 15,0 0-15,0 0 0,0 1 0,0-1 16,21-21 0,0 0-16,1 0 15,-1 0-15,0 0 0,0 0 0,0 0 16,0-21-16,1-1 0,-1 1 16,0 0-16,0 0 0,0 0 0,0 0 15,1-22-15,-22 22 0,0-21 16,0 21-16,0-22 0,0 22 0,0-21 15,0 21-15,0-1 0,-22 1 16,1 0-16,0 0 0,0 21 0,0 0 16,0 0-16,-1 0 0,1 21 15,0-21-15,21 21 0,-21 0 16,0 1-16,0-1 0,-1 0 0,22 21 16,0-21-16,-21 1 0,21-1 15,0 0-15,0 0 16,0 0-16</inkml:trace>
  <inkml:trace contextRef="#ctx0" brushRef="#br1" timeOffset="124612.28">7810 1757 0,'-21'0'0,"0"21"16,21 0 0,-21 0-16,21 1 0,-21-1 15,21 0-15,0 21 0,0-21 0,0 1 16,0-1-16,0 0 0,0 21 16,0-21-16,0 1 0,0-1 15,0 0-15,21 0 16,0-21-16,0 0 0,0 0 0,1 0 15,-1 0-15,0 0 0,0 0 16,0 0-16,-21-21 0,21 0 16,1 0-16,-1-1 0,0 1 15,-21 0-15,21 0 0,0-21 16,-21 20-16,0-20 0,21 21 0,-21-21 16,0 20-16,22 1 0,-22 0 0,0 0 15,0 0-15,-22 21 31,1 0-31,0 0 16,21 21-16,-21 0 0,21 0 16,-21-21-16,21 21 15,0 1-15</inkml:trace>
  <inkml:trace contextRef="#ctx0" brushRef="#br1" timeOffset="125092">8594 1863 0,'0'0'16,"21"-21"-16,-21-1 0,21 22 0,-21-21 15,21 0-15,-21 0 0,0 0 16,0 0-16,-42 21 16,21 0-1,-1 0-15,1 0 0,0 21 0,0 0 16,0 0-16,0 0 15,-1 0-15,1 1 0,0-1 0,0 0 16,0 0-16,21 0 0,-21 0 16,21 1-16,0-1 0,0 0 15,0 0-15,21-21 16,0 0-16,0 0 0,0 0 16,0 21-16,1-21 0,20 0 0,-21 0 15,0 0-15,0 0 0,1 0 16,-1 0-16,0 0 15,-21 21 17,-21-21-32,0 22 0,-1-1 15,1-21-15,0 21 0,-21-21 16,21 0-16,-1 21 0,1-21 16,-21 0-16,21 21 0,0-21 0,-1 0 15,1 0-15,0 0 0,0 0 16,0 0-16,0 0 15,-1 0-15,1 0 0,0 0 16,0 0-16,0 0 16</inkml:trace>
  <inkml:trace contextRef="#ctx0" brushRef="#br1" timeOffset="125860.06">847 3069 0,'-85'-21'31,"64"21"-31,0 0 0,-1 0 16,44 0 15,-1 0-31,0 0 15,0 0-15,21 0 0,1 0 16,-1 21-16,22-21 0,-22 0 0,43 0 16,-22 0-16,22 0 0,-1 21 15,1-21-15,-21 0 0,20 0 0,1 0 16,-22 0-16,1 0 0,-1 0 16,1 0-16,-22 0 0,1 0 0,-1 0 15,0 0-15,-21 0 0,1 0 16,-1 0-16,-21-21 15,-21 21 1,-1 0 0,1-21-16,0 21 15,0-21-15</inkml:trace>
  <inkml:trace contextRef="#ctx0" brushRef="#br1" timeOffset="126232.27">1968 2900 0,'0'21'47,"22"0"-31,-1-21-1,0 0-15,0 0 0,0 21 16,0-21-16,22 0 0,-22 0 0,0 22 15,0-22-15,22 0 0,-22 21 16,0-21-16,0 21 0,0-21 0,-21 21 16,0 0-16,0 0 15,0 1-15,-21-1 0,0 0 0,0 0 16,0 0-16,-1 0 0,-20 1 16,0-1-16,21 0 0,-22 0 15,22 0-15,-21 0 0,21 1 16,-1-1-16,1-21 0,0 21 0,0-21 15,0 0-15,21-21 32,0 0-17</inkml:trace>
  <inkml:trace contextRef="#ctx0" brushRef="#br1" timeOffset="127171.26">3133 2985 0,'0'-22'0,"21"-20"15,-21 21-15,0 0 16,0 0-16,0-1 15,0 1-15,0 0 16,0 0-16,-21 21 0,-1 0 0,1 0 16,0 0-16,0 0 0,0 0 0,-22 0 15,22 21-15,-21 0 0,21 0 16,0 1-16,-22-22 0,22 21 0,0 0 16,0 0-16,0 0 0,21 0 15,0 1-15,0-1 0,0 0 16,0 0-16,21-21 0,0 21 15,0-21-15,0 0 0,0 21 0,22-21 16,-22 0-16,21 22 0,-21-22 16,1 0-16,20 21 0,-21 0 15,0-21-15,0 0 0,1 21 16,-1-21-16,0 21 0,-21 0 16,0 1-16,-21-1 15,0 0-15,-1-21 0,-20 21 0,21 0 16,-21-21-16,-1 21 0,-20-21 15,20 0-15,1 22 0,0-22 0,21 0 16,-22 0-16,22 0 0,-21 0 16,21 0-16,-1-22 0,1 22 15,21-21-15,0 0 0,0 0 16,0 0 0,21 21-16,1 0 0,-22-21 15,21 21-15,0-22 0,21 22 16,-21 0-16</inkml:trace>
  <inkml:trace contextRef="#ctx0" brushRef="#br1" timeOffset="127472.11">3471 3006 0,'0'0'0,"-21"0"31,21 21-31,-21-21 16,21 21-16,-21 0 0,21 0 15,0 1-15,-21-1 0,21 0 16,-22 0-16,22 0 0,0 0 0,-21 1 16,21-1-16,0 0 0,0 0 15,0 0-15,0 0 16,0-42 15,0 0-31,21 0 16</inkml:trace>
  <inkml:trace contextRef="#ctx0" brushRef="#br1" timeOffset="127667.47">3387 2879 0,'0'0'15,"-22"0"-15,1 0 16,42 0 47,1 0-63,-1 0 0,0 0 15,0 0-15,0 0 0,0 0 16</inkml:trace>
  <inkml:trace contextRef="#ctx0" brushRef="#br1" timeOffset="128236.14">3810 2942 0,'0'0'0,"21"0"16,0 0-16,-21 21 15,21-21-15,1 0 0,-1 0 16,0 0-16,0 0 0,0 0 16,0 0-16,1 0 15,-1 0-15,0 0 16,-21 22 0,0-1-1,-21-21-15,21 21 0,-21 0 16,-1 0-16,1 0 0,-21 1 15,21-1-15,0 0 0,-22 0 0,22 0 16,-21 0-16,21 1 0,-1-1 0,1 0 16,0 0-16,0-21 15,0 21-15,0-21 16,21-21 0,0 0-1,21 21-15,0-21 16,0 0-16,0-1 0,0 22 15,-21-21-15,22 21 0,-1 0 0,0 0 16,0 0-16,0 0 16,0 0-16,1 0 15,-1 0-15,0 43 16,-21-22-16,21 0 0,-21 0 16,21-21-16,-21 21 0,0 0 15,21-21 1,1 0-16,-1 0 15,0 0-15,0 0 16,0 0-16,0-21 0,-21 0 16,22 0-16,-22 0 0,21 21 15</inkml:trace>
  <inkml:trace contextRef="#ctx0" brushRef="#br1" timeOffset="128615.93">4254 3048 0,'22'0'15,"-1"0"-15,0 0 16,0 0-16,0 0 0,0 0 0,1-21 16,-1 21-16,21-21 0,-21 0 0,0 21 15,1-22-15,-1 22 0,0-21 16,0 21-16,-21-21 0,0 0 15,-21 21 1,0 0-16,0 0 16,-1 0-16,-20 0 0,21 21 0,0 0 15,0-21-15,-1 21 16,1 1-16,0-1 0,0 0 0,21 0 16,0 0-16,-21 22 0,21-22 15,0 0-15,0 0 0,0 0 0,0 0 16,0 1-16,21-22 15,-21 21-15,21-21 0,0 0 16,0 0-16,1 0 0,-1 0 0,0 0 16,21 0-16,-21-21 0,1 21 15,20-22-15,0 1 0</inkml:trace>
  <inkml:trace contextRef="#ctx0" brushRef="#br1" timeOffset="128868.05">5313 2963 0,'0'22'47,"0"-1"-47,-21 0 0,21 0 16,0 0-16,-22 0 15,22 1-15,0-1 0,-21 0 0,21 0 16,0 0-16,0 0 0,0 1 15,0-44 32,21 22-47</inkml:trace>
  <inkml:trace contextRef="#ctx0" brushRef="#br1" timeOffset="129304.12">5715 2963 0,'0'0'0,"21"-21"16,0 21-16,-42 0 31,0 0-31,0 0 16,0 21-16,-1-21 0,-20 22 0,21-22 15,0 21-15,0 0 0,-1-21 16,22 21-16,-21-21 0,21 21 0,-21-21 15,21 21-15,21-21 16,0 0 0,1 22-16,-1-22 0,0 0 0,21 0 15,-21 0-15,1 0 0,20 0 16,-21 0-16,21 21 0,-20-21 0,20 0 16,-21 0-16,0 21 0,0 0 15,-21 0-15,0 0 16,-21 1-16,-21-1 15,21-21-15,0 21 0,-22-21 16,1 21-16,21-21 0,-22 0 16,1 0-16,21 21 0,-21-21 0,20 0 15,1 0-15,0 0 0,0 0 16,0 0-16,0 0 0,21-21 16,0 0-16,0 0 15,0 0-15,0-1 16,0 1-16,0 0 0</inkml:trace>
  <inkml:trace contextRef="#ctx0" brushRef="#br1" timeOffset="129496.01">5186 2773 0,'0'0'0</inkml:trace>
  <inkml:trace contextRef="#ctx0" brushRef="#br1" timeOffset="130299.81">7048 3027 0,'64'-64'15,"-64"43"1,0 0-16,0 0 16,-21 0-16,0 0 0,-1 21 15,1-22-15,-21 1 0,0 21 16,-1 0-16,1 0 0,0 0 0,-1 0 16,1 0-16,-22 0 0,22 0 0,0 21 15,-1 1-15,1-1 0,21 0 16,-21 0-16,20 0 0,22 0 0,-21 22 15,21-22-15,0 0 0,0 0 16,0 0-16,0 1 0,0-1 16,0 0-16,21 0 0,1-21 15,20 21-15,-21-21 0,0 0 16,22 0-16,-1 0 0,-21 0 0,21-21 16,1 0-16,-22 21 0,21-21 15,1 0-15,-1-1 0,-21 1 0,21 0 16,-20 0-16,-1-21 0,0 20 15,0-20-15,0 0 0,0-1 0,-21 1 16,0 0-16,0-1 0,0 1 0,22 0 16,-22-1-16,0 1 0,0 21 15,0-21-15,0 20 0,0 1 16,-22 21 0,22 21-16,-21 1 0,21-1 0,0 21 15,-21 0-15,21-20 16,-21 20-16,21 21 0,-21-20 0,21-1 15,0 0-15,0-20 0,0 20 0,0 0 16,0-21-16,0 22 0,0-22 16,0 0-16,0 0 0,21 0 0,-21 1 15,21-22-15,0 0 0,-21 21 16,21-21-16,1 0 0,-1 0 0,0 0 16,0 0-16,0-21 0,0-1 15,1 22-15,-22-21 0,21 0 16,0 0-16</inkml:trace>
  <inkml:trace contextRef="#ctx0" brushRef="#br1" timeOffset="130863.44">7324 2836 0,'0'0'15,"0"22"1,0-1 0,0 0-16,0 0 0,0 0 15,0 0-15,0 1 0,0-1 16,0 0-16,0 0 15,21-21-15,0 0 16,0 0-16,0 0 16,0 0-16,1 0 0,-1 0 0,0 0 15,0 0-15,21-21 0,-20 21 16,-1-21-16,0 0 0,0 21 0,0-22 16,-21 1-16,0 0 0,21 0 0,-21 0 15,0 0-15,22-1 16,-22 1-16,0 42 47,0 1-47,-22-1 0,22 0 0,0 0 15,0 0-15,-21 0 0,21 22 16,0-22-16,0 21 0,0 1 16,0-1-16,0 0 0,0 1 0,0-1 15,0 0-15,0 1 0,0-1 16,0 0-16,0 1 0,0-1 0,0 0 15,0 1-15,0-22 0,0 21 16,0-21-16,0 0 0,0 22 0,0-22 16,-21 0-16,0 0 0,-21-21 15,20 0-15,1 0 0,0 0 16,-21 0-16,21 0 0,-22 0 0,1 0 16,21 0-16,-22-21 0,1 21 0,0-21 15,21 0-15,-22 0 0,22-1 16,0 1-16,0 0 0,0 0 15,21 0-15,-22 0 0,22-1 0,0 1 16,0 0-16,0 0 0,22 0 16,-1 0-16,0-1 0,0 1 0,21 0 15,-20 0-15,20-21 0</inkml:trace>
  <inkml:trace contextRef="#ctx0" brushRef="#br1" timeOffset="131359.75">7980 2688 0,'0'21'16,"0"1"0,0-1-16,0 0 0,0 0 15,0 0-15,0 0 0,0 1 0,0-1 16,0 0-16,0 0 0,0 0 15,0 0-15,0 1 0,0-1 16,0-42 31,0-1-47,0 1 0,0 0 16,0 0-16,0-21 0,0 20 15,0 1-15,0 0 16,0 0-16,21 0 0,0-22 0,0 22 15,0 0-15,1 21 0,-1-21 0,0 0 16,21 21-16,-21 0 0,1 0 16,20 0-16,-21 0 0,0 0 0,0 21 15,1 0-15,-1 0 0,0 22 16,-21-22-16,0 0 0,0 0 0,0 21 16,0-20-16,0-1 0,0 0 0,0 0 15,0 0-15,-21 0 16,21 1-16,-21-22 0,-1 21 0,22-42 47,22-1-32,-1 22-15</inkml:trace>
  <inkml:trace contextRef="#ctx0" brushRef="#br1" timeOffset="131856.81">8826 2604 0,'0'0'0,"-21"0"0,-42-22 31,42 22-31,-1 0 0,1 0 16,0 0-16,0 22 0,0-1 0,0 0 15,-1 0-15,1 21 0,0-20 16,0 20-16,0-21 0,21 0 0,-21 22 15,21-22-15,0 0 0,0 0 0,0 0 16,0 0-16,21-21 16,0 0-16,0 0 15,0 0-15,0 0 0,1 0 16,-1 0-16,0 0 0,0-21 16,0 0-16,0 21 0,1-21 0,-1 0 15,0 0-15,-21-1 0,21-20 16,-21 21-16,21 0 0,-21 0 0,0-1 15,0 1-15,0 0 0,0 0 16,0 42 0,-21 0-1,21 0-15,-21 1 0,21-1 16,-21 0-16,21 0 0,0 21 0,0-20 16,0-1-16,0 0 0,0 0 15,0 0-15,21-21 16,0 0-1,0 0-15,0 0 0,1 0 16,-1 0-16,0 0 16,0-21-16,0 21 0,0-21 0,-21 0 15</inkml:trace>
  <inkml:trace contextRef="#ctx0" brushRef="#br1" timeOffset="133140.32">9144 2582 0,'0'0'0,"0"43"31,-21-22-31,21 0 0,0 0 0,0 0 16,-21 1-16,21-1 0,-22 21 15,22-21-15,-21 0 0,21 1 0,0-1 16,0 0-16,0 0 16,0 0-16,0 0 15,0-42 16,0 0-15,0 0-16,21 0 0,-21 0 0,22-1 16,-22 1-16,21 0 0,-21 0 15,0 0-15,21 0 0,-21-22 0,21 22 16,0 0-16,-21 0 0,21 0 16,1 21-16,-1 0 31,-21 21-31,0 0 0,0 0 15,0 0-15,0 0 0,0 1 16,0 20-16,0-21 0,0 0 16,0 0-16,0 1 0,21-1 15,0 0-15,0-21 0,0 0 16,1 0-16,-1 0 16,0 0-1,0 0-15,-21-21 0,0 0 16,21-1-16,-21 1 0,21 0 15,-21 0-15,0 0 0,0 0 16,0-1-16,22 1 0,-22 0 16,0 0-16,21 0 0,-21 0 15,0 42 17,0 0-32,0 0 15,0 21-15,0-20 0,0-1 0,0 0 16,0 0-16,0 0 0,0 0 15,0 1-15,0-1 0,0 0 16,0 0-16,21-21 16,0 0-1,0 0-15,0 0 0,1 0 16,-1 0-16,0 0 0,-21-21 0,21 0 16,0 21-16,0-21 0,1-1 15,-1 1-15,-21 0 0,21 0 0,-21 0 16,0 0-16,21 21 0,-21-22 15,21 22-15,-21-21 0,0 42 32,0 1-32,0-1 15,0 0-15,0 0 0,0 0 16,0 0-16,-21-21 0,21 22 16,0-1-16,0 0 15,0 0-15,21-21 16,0 0-16,1 0 15,-1 0-15,0 0 0,0 0 16,0-21-16,0 21 0,1-21 16,-1 0-16,0-1 0,0 1 15,0 0-15,0 0 0,1 0 0,-1 0 16,0-1-16,0 1 0,-21 0 0,21 0 16,0 0-16,1 0 15,-1 21-15,0 0 16,0 0-16,-21 21 31,0-42 32,0-1-48,-21 1 1,0 21-16,0 0 15,-1 0-15,1 0 16,0 21-16,0 1 0,0-1 0,21 0 16,-21 0-16,-1 0 15,1 0-15,21 1 0,0-1 0,0 0 16,0 0-16,0 0 0,0 0 0,0 1 16,0-1-16,0 0 0,0 0 15,21-21-15,1 21 0,-1-21 0,0 0 16,21 0-16,-21 0 0,1 0 15,20 0-15,-21 0 0,0 0 0,0 0 16,22 0-16,-43-21 0,21 21 0,0-21 16,0 0-16,0 0 0,-21-1 15,22 1-15,-22 0 0,0 0 0,0-21 16,0 20-16,0-20 0,0 21 0,0-21 16</inkml:trace>
  <inkml:trace contextRef="#ctx0" brushRef="#br1" timeOffset="133351.35">10181 2265 0,'0'0'16,"-21"-21"-16,0 21 16,0 0 62,-1 21-78,1-21 0</inkml:trace>
  <inkml:trace contextRef="#ctx0" brushRef="#br1" timeOffset="134495.82">614 4233 0,'0'0'0,"-43"0"0,22 22 0,0-22 16,0 0-16,0 0 0,0 0 15,21 21 1,21-21 0,0 0-16,21 0 0,-21 0 15,22 0-15,20 0 0,-20 0 16,20 0-16,-21 0 0,43 0 0,-21 0 15,-1 0-15,22 0 0,-22 0 16,22 0-16,0 0 0,-1 0 0,-20 0 16,20-21-16,-20 21 0,-1 0 15,-20 0-15,20 0 0,-20-22 0,-22 22 16,21 0-16,-21 0 0,0 0 16,-21-21-1,-21 21 1,0-21-1,0 21-15,0 0 16,0-21-16,-1 21 0,1 0 0,0-21 16,0 21-16,0-21 15,0 21-15,-1 0 0,1 0 0,0-22 16,21 1 15,21 21-15,0 0-16,22 0 0,-22 0 15,0 0-15,21 0 0,-20 0 0,-1 0 16,0 0-16,0 0 0,0 0 16,-21 21-16,0 1 15,0-1-15,0 0 0,0 0 0,0 0 16,0 0-16,-21 1 0,0-1 16,-21 0-16,20 21 0,1-21 0,-21 1 15,21-1-15,0 0 0,-1-21 16,-20 21-16,21 0 0,0-21 15,21 21-15,21-21 32,0 0-32,0-21 15,0 0-15,1 21 0,20-21 0</inkml:trace>
  <inkml:trace contextRef="#ctx0" brushRef="#br1" timeOffset="135912.03">3006 4191 0,'42'-42'16,"-42"21"-16,21 21 15,-21-22-15,0 1 0,0 0 16,0 0-16,0 0 0,0 0 16,0-1-16,-21 1 15,0 0-15,0 21 0,21-21 0,-22 21 16,-20 0-16,21 0 0,0 0 0,0 0 16,-22 0-16,22 0 0,0 21 15,0-21-15,-22 21 0,22 0 0,0 22 16,0-22-16,0 0 0,21 21 15,0-20-15,-21 20 0,21-21 16,0 0-16,0 0 0,0 1 16,0-1-16,0 0 0,21 0 0,0-21 15,-21 21-15,21-21 0,0 0 16,0 0-16,1 0 0,-1 0 0,0 0 16,0 0-16,21 0 0,-20-21 15,-1 0-15,0 0 0,0 21 0,0-21 16,0-22-16,1 22 0,-22 0 0,21-21 15,0-1-15,-21 22 0,21-21 16,-21-1-16,0 22 0,0-21 0,0 0 16,21 20-16,-21-20 15,0 21-15,0 0 0,0 0 0,0-1 16,0 44 15,0-1-31,0 0 0,0 0 16,0 0-16,0 22 0,0-1 0,0-21 15,0 21-15,0 1 0,0-1 0,0 0 16,0-20-16,0 20 0,0 0 16,0-21-16,0 1 0,0-1 0,0 0 15,21 0-15,1-21 16,-1 0-16,0 0 16,0 0-16,0 0 0,0 0 15,1-21-15,-1 0 0,21 21 0,-21-21 16,0-1-16,1 1 0,-1 0 0,0 0 15,0 0-15,0-22 0,0 22 16,-21 0-16,0-21 0,0 21 0,0-1 16,0 1-16,0 0 0,0 0 15,0 0-15,0 42 32,0 0-32,0 0 15,0 0-15,-21 1 16,21 20-16,0-21 0,0 0 15,0 0-15,0 1 0,0-1 0,0 0 16,0 0-16,0 0 0,0 0 16,21 1-16,1-22 15,-1 0-15,0 0 16,0 0-16,0 0 0,0 0 0,1 0 16,-1 0-16,0-22 0,0 1 0,0 0 15,0 0-15,1 21 0,-22-42 16,21 20-16,0 1 0,0 0 0,-21 0 15,0 0-15,0 0 0,0-1 16,21 1-16,-21 0 0,0 0 16,0 42 15,-21 0-31,21 0 0,0 1 16,0-1-16,0 0 0,0 0 15,0 21-15,0-20 0,0-1 0,0 0 16,0 21-16,0-21 0,0 1 0,0-1 15,21 0-15,0-21 16,1 0-16,-1 0 0,0 0 0,21 0 16,-21 0-16,1 0 0,-1 0 15,0 0-15,0-21 0,0 21 0,0-21 16,1-1-16,-1 1 0,0 0 0,0-21 16,-21 21-16,0-22 15,21 22-15,-21 0 0,0-21 0,0 20 16,21 1-16,-21 0 0,0 0 15,0 0-15,0 42 32,0 0-32,-21 0 15,21 0-15,0 22 0,0-22 0,0 21 16,-21 1-16,21-1 0,0-21 16,0 21-16,0 1 0,0-1 0,0 0 15,0 1-15,0-1 0,0 0 16,0 1-16,-21-22 0,21 21 0,0-21 15,-21 22-15,21-22 0,0 0 16,0 0-16,0 0 0,0 1 16,0-44 15,0 1-15,0 0-16,0 0 0,0 0 0,0 0 15,0-22-15,0 22 0</inkml:trace>
  <inkml:trace contextRef="#ctx0" brushRef="#br1" timeOffset="136227.44">4233 3852 0,'0'0'0,"0"-21"0,21 0 16,1 21-16,-1-21 15,0 21-15,0-21 0,0 21 16,22 0-16,-22 0 0,0 0 0,21 0 15,1 0-15,-22 0 0,21 0 16,-21 21-16,0 0 0,1 0 0,-22 0 16,0 1-16,0-1 0,0 0 15,-22 0-15,1 21 0,0-20 16,-21-1-16,-1 0 0,22 21 0,-21-21 16,0 1-16,-1-1 0,1-21 0,21 21 15,-22 0-15,22-21 0,0 0 16,21 21-16,-21-21 15,42 0 17,-21-21-32,21 21 0,0-21 0</inkml:trace>
  <inkml:trace contextRef="#ctx0" brushRef="#br1" timeOffset="136716.01">4953 3641 0,'-21'0'15,"21"21"-15,-21 0 0,-1-21 16,22 21-16,-21 0 0,21 1 16,0-1-16,0 0 0,0 0 0,-21 0 15,21 22-15,0-22 0,0 0 16,0 21-16,0-21 0,0 1 0,0 20 15,0-21-15,0 0 0,0 0 0,0 1 16,0-1-16,21-21 0,0 21 16,1-21-16,-1 0 15,0 0-15,0 0 0,0 0 0,0 0 16,1 0-16,-1 0 0,0-21 16,0 0-16,-21-1 0,21 22 0,0-21 15,-21 0-15,0 0 0,0 0 16,0 0-16,22-1 0,-22 1 15,-22 42 17,22 1-32,0-1 15,0 0-15,0 0 0,0 0 0,-21-21 16,21 21-16,0 1 0,0-1 16,0 0-1,21-42 16,-21 0-15,0-1-16,0 1 16</inkml:trace>
  <inkml:trace contextRef="#ctx0" brushRef="#br1" timeOffset="136899.9">5270 3768 0,'0'0'0,"0"-21"31,0 42 31,22-21-46,-1 0 0,0 0-16,0 0 0</inkml:trace>
  <inkml:trace contextRef="#ctx0" brushRef="#br1" timeOffset="137203.73">5715 3831 0,'0'0'0,"0"-21"32,0 0-32,-21 21 31,0 0-31,-1 0 0,1 0 0,0 21 15,0-21-15,0 21 16,0 0-16,-1 1 0,1-1 0,21 0 16,-21 0-16,21 0 0,-21 22 15,21-22-15,0 21 0,0-21 0,0 22 16,0-22-16,0 0 0,0 0 16,0 0-16,21 0 0,0-21 0,0 22 15,1-22-15,20 0 0,-21 0 16,21 0-16,1 0 0,-1 0 15,22 0-15,-22 0 0,0-22 0,1 22 16,-1-21-16</inkml:trace>
  <inkml:trace contextRef="#ctx0" brushRef="#br1" timeOffset="137967.81">6350 3916 0,'0'0'0,"-42"-42"31,20 42-31,1 0 0,0 0 16,0 0-16,0 0 0,0 0 16,-1 21-16,1 0 0,0-21 0,21 21 15,-21-21-15,0 21 0,0 0 16,21 1-16,0-1 0,0 0 0,-22 0 16,22 0-16,0 0 0,0 1 15,0-1-15,0 0 16,22 0-1,-1-21-15,0 0 16,0 0-16,0 0 0,0 0 0,1-21 16,-1 0-16,0 0 15,0 21-15,-21-22 0,21 1 16,-21-21-16,21 21 0,-21 0 0,0-1 16,0-20-16,22 21 0,-22 0 0,0 0 15,0-1-15,0 1 16,0 42 15,-22 1-31,22-1 0,0 0 16,0 0-16,0 0 0,0 0 0,0 1 15,0-1-15,0 0 0,0 0 16,0 0-16,0 0 0,0 1 16,22-1-16,-1-21 0,0 0 15,0 0-15,0 0 0,0 0 16,1 0-16,-1 0 0,0 0 0,21 0 15,-21-21-15,1-1 0,-1 1 16,0 0-16,0 0 0,0 0 0,-21 0 16,21-22-16,1 22 0,-22-21 0,21 21 15,0-22-15,-21 1 0,21 21 16,0-22-16,-21 22 0,21-21 0,-21 21 16,0 0-16,0-1 0,0 1 15,-21 21 1,21 21-1,-21 1-15,21-1 16,-21 0-16,21 0 0,0 0 0,-21 0 16,21 22-16,0-22 0,0 0 15,0 21-15,0-20 0,0-1 0,0 0 16,0 21-16,0-21 0,0 1 0,0-1 16,21 0-16,-21 0 15,21-21-15,0 0 0,0 0 16,1 0-16,-1 0 0,0 0 15,-21-21-15,21 21 16,-21-21-16,21 0 0,-21-1 0,0 1 16</inkml:trace>
  <inkml:trace contextRef="#ctx0" brushRef="#br1" timeOffset="138167.69">6646 3768 0,'21'21'32,"1"-21"-32,-1 0 0,0 0 15,21 0-15,-21 0 0,1 0 16,-1 0-16,0 0 0,0 0 16,0 0-16,0-21 0,1 21 0,-1-21 15,0 21-15,0 0 0</inkml:trace>
  <inkml:trace contextRef="#ctx0" brushRef="#br1" timeOffset="138932.75">7133 3852 0,'21'0'16,"0"0"-1,1 0 1,-1 0-16,0 0 16,0 0-16,0-21 0,0 21 15,-21-21-15,0 0 16,0 0-16,0 0 16,-21 21 15,0 0-31,21 21 15,-21 0-15,21 0 0,-21 0 0,0 0 16,21 1-16,0-1 0,0 0 16,0 0-16,0 0 0,0 0 0,0 1 15,0-1-15,0 0 16,0 0-16,0 0 0,0 0 16,21-21-16,0 0 15,0 22-15,0-22 16,0 0-16,1 0 0,-1 0 0,0 0 15,0-22-15,0 22 0,0-21 0,1 0 16,20 21-16,-21-21 0,0 0 16,22 0-16,-22-1 0,21 1 0,-21-21 15,0 21-15,1 0 0,-1-1 16,0-20-16,0 21 0,-21 0 16,0 0-16,21-1 0,-21 1 0,0 0 15,-21 21 16,0 0-31,0 21 0,0 0 16,-1-21-16,22 22 0,0-1 16,-21 0-16,21 0 0,0 0 0,0 0 15,0 1-15,0-1 16,0 0-16,21 0 16,1-21-16,-1 21 0,0-21 15,0 21-15,0-21 16,0 0-16,-21 22 0,22-22 15,-22 21-15,21-21 0,-21 21 16,-21-21 0,-1 21-1,1-21-15,0 21 0,0-21 0,0 0 16,0 0-16,21 21 0,-22-21 16,1 0-16,21-21 31</inkml:trace>
  <inkml:trace contextRef="#ctx0" brushRef="#br1" timeOffset="140023.44">677 5207 0,'-21'0'0,"42"0"0,-84 0 0,42 0 0,-1 0 16,-20 0-16,21 0 0,0 0 15,0 0-15,-1 0 0,1 0 0,42 0 32,1 0-17,20 0-15,-21 0 0,21 0 16,22 0-16,-22 0 0,22 0 15,-1 0-15,-20 0 0,20 0 0,1 0 16,-1 0-16,1 0 0,-1 0 16,1 0-16,-1 0 0,1 0 0,-1 0 15,1 0-15,-22 0 0,21-21 16,-20 21-16,20 0 0,-20 0 16,-1 0-16,-21 0 0,0 0 0,0 0 15,1-21-15,-44 21 31,1 0-31,0-21 16,0 21-16,0 0 0,0 0 16,-1-22-16,1 22 0,0-21 15,0 21-15,0 0 0,0-21 16,-1 21-16,1 0 16,21-21-16,21 21 62,1 0-62,-1 0 0,0 0 16,0 0-16,0 0 0,0 0 15,1 0-15,-1 0 0,0 21 0,0-21 16,0 21-16,-21 0 16,0 1-16,0-1 0,0 0 15,0 0-15,-21 0 16,-21 0-16,21 1 0,-1-1 0,1 0 15,-21 0-15,21 0 0,0 0 16,-22 1-16,22-22 0,0 21 0,0 0 16,0-21-1,21 21-15,21-21 32,0-21-32</inkml:trace>
  <inkml:trace contextRef="#ctx0" brushRef="#br1" timeOffset="140752.03">2561 4974 0,'0'-21'16,"0"42"15,0 0-31,0 1 16,0-1-16,0 0 0,0 0 16,0 21-16,0-20 0,0-1 0,-21 21 15,21-21-15,0 0 0,-21 1 16,21 20-16,0-21 0,0 0 15,0 0-15,0 1 16,0-44 31,0 1-47,0 0 16,0 0-16,0 0 0,0 0 15,0-1-15,21-20 0,0 21 0,0 0 16,-21-22-16,21 22 0,1 0 15,-1-21-15,21 21 0,-21-1 0,0 1 16,22 0-16,-22 21 0,0-21 16,21 21-16,-20 0 0,-1 0 0,0 0 15,0 21-15,0-21 0,0 21 16,1 0-16,-1 22 0,-21-22 0,0 0 16,0 21-16,0-20 0,0 20 0,0-21 15,0 21-15,0-20 16,0-1-16,0 0 0,0 0 0,0 0 15,0 0-15,0 1 16,21-22 0,0 0-16,-21-22 15,21 1 1,0 21-16</inkml:trace>
  <inkml:trace contextRef="#ctx0" brushRef="#br1" timeOffset="141788.68">3365 4995 0,'0'-21'0,"0"42"31,-21 1-15,21-1-16,0 0 0,0 0 15,0 0-15,-21 0 0,21 1 0,0-1 16,-21 0-16,21 0 0,0 0 15,0 0-15,0 1 0,0-1 0,0 0 16,0 0-16,21-21 16,0 0-1,0 0-15,1 0 16,-1 0-16,0 0 0,0-21 16,0 0-16,0 21 0,1-21 0,-1-1 15,0 1-15,0 0 0,-21 0 0,21-21 16,0 20-16,-21 1 0,0 0 15,0-21-15,22 21 0,-22-1 0,0 1 16,0 0-16,0 0 16,0 0-16,0 42 31,-22 0-31,22 0 0,0 0 16,0 1-16,-21-1 0,21 21 15,-21-21-15,21 0 0,0 1 0,0-1 16,0 21-16,0-21 0,0 0 15,0 1-15,0-1 0,21 0 16,0-21-16,1 0 0,-22 21 16,42-21-16,-21 0 0,0 0 0,0 0 15,1 0-15,20 0 0,-21-21 0,0 21 16,22-21-16,-22 0 0,0-1 16,0 1-16,0 0 0,0 0 0,1-21 15,-22 20-15,21-20 0,0 21 16,-21-21-16,0-1 0,21 1 0,-21 21 15,21-22-15,-21 22 0,0-21 0,0 21 16,0 0 0,0-1-16,-21 22 15,0 0 1,21 22-16,0-1 0,0 0 16,-21 0-16,21 0 0,0 22 0,0-22 15,0 0-15,0 21 0,0-21 16,0 22-16,0-22 0,0 21 0,0-21 15,0 1-15,0 20 0,0-21 0,0 0 16,0 0-16,0 1 16,0-1-16,21-21 0,-21 21 15,21-21-15,0 0 0,0 0 16,1 0-16,-1 0 16,0 0-16,0 0 0,0 0 0,0-21 15,1 0-15,-1-1 0,0 22 16,0-21-16,0-21 0,0 21 0,1 0 15,-1-22-15,0 22 0,0-21 0,-21-1 16,0 22-16,0-21 0,21 0 16,-21 20-16,0-20 0,0 21 0,0 0 15,0 0-15,0-1 0,-21 22 0,0 0 16,0 0 0,0 0-16,-1 0 0,1 22 0,21-1 15,-21 0-15,21 0 0,-21 21 16,21 1-16,0-22 0,0 21 0,0 1 15,0-22-15,0 21 0,0-21 0,0 22 16,0-22-16,0 0 0,0 0 16,21 0-16,0 0 0,0 1 0,1-22 15,-1 0-15,0 0 16,0 0-16,0 0 0,0 0 16,1 0-16,-22-22 0,21 22 15,0-21-15</inkml:trace>
  <inkml:trace contextRef="#ctx0" brushRef="#br1" timeOffset="-197177.6">804 9758 0,'-21'0'31,"0"0"-15,0 0-1,0 0-15,-1 0 16,1 0-1,0 21-15,0-21 16,0 0-16,0 0 16,-1 0-16,1 0 0,0 0 15,0 0-15,0 0 0,0 0 0,-1 0 16,1 0-16,0 0 0,-21 0 16,21 0-16,-1 0 0,1 0 15,0 0-15,0 0 0,0 0 16,42 0 62,0 0-78,0 0 0,0 0 0,22 0 16,-22-21-16,21 21 0,1 0 15,20 0-15,-21-21 0,1 21 0,-1 0 16,22 0-16,-22-21 0,0 21 15,1 0-15,-1 0 0,0 0 0,1 0 16,-22 0-16,21 0 0,-21 0 16,22 0-16,-1 0 0,-21 0 15,21 0-15,1 0 0,-22 0 0,21 0 16,-21 0-16,22 0 0,-22 0 16,0 0-16,0 0 15,0 0-15,1 0 16,-44 0 93,22-22-109,-21 22 16,0 0-16,0-21 15,21 0-15</inkml:trace>
  <inkml:trace contextRef="#ctx0" brushRef="#br1" timeOffset="-196057.25">1143 9377 0,'254'254'0,"-508"-508"0,233 254 0,21-21 16,-21 21-16,-1 0 0,1 0 31,0 0 0,21 21 0,0 0-15,0 0 0,21-21-1,-21 21-15,21-21 0,1 0 16,-22 22-16,21-22 0,0 0 15,0 21-15,0-21 0,0 21 0,1-21 16,-1 0-16,21 21 0,-21-21 16,0 0-16,22 21 0,-22-21 0,0 0 15,21 0-15,-20 21 0,-1-21 16,0 0-16,0 0 0,0 0 0,0 22 16,1-22-16,-1 0 15,-21 21 32,-21-21-31,-1 0-16,22 21 15,-21 0-15,0-21 0,0 0 0,0 21 16,0-21-16,-1 21 0,1 1 16,0-22-16,-21 21 0,21 0 0,-1 0 15,1-21-15,-21 21 0,21 0 16,0 1-16,-1-22 0,-20 21 0,21 0 15,0-21-15,0 21 0,-1 0 16,1-21-16,21 21 0,-21-21 16,0 22-16,0-22 0,0 21 0,-1-21 15,22 21-15,-21 0 0,0-21 16,21 21 0,-21-21-16,0 0 15,42 0 79,-21-21-94,21 0 0,0 21 16,-21-21-16,21 21 0,1-21 0,-1-1 15,21 1-15,-21 0 0,0 0 16,1 0-16,20 0 0,-21-1 15,0 1-15,0 0 0,22 0 16,-22-21-16,0 42 0,0-22 0,0 1 16,1 0-16,-1 0 0,0 0 15,0 0-15,0 21 0,0-22 16,-21 1-16,22 21 16,-1 0-16,-21-21 15,0 42 79,-21-21-47</inkml:trace>
  <inkml:trace contextRef="#ctx0" brushRef="#br1" timeOffset="-193401.06">4106 9186 0,'21'0'31,"1"0"-16,-1 0-15,0 0 0,0 0 16,0 0-16,0 0 0,22 0 0,-22 0 16,0 0-16,21 0 15,-20 0-15,-1 0 0,0 0 0,0 0 0,0 0 16,0 0 0,-21-21-16,-21 21 31,0 0-31,0 0 15,0 0-15,0 0 0,-1 0 0,1 0 16,0 0-16,0 0 0,0 0 0,0 0 16</inkml:trace>
  <inkml:trace contextRef="#ctx0" brushRef="#br1" timeOffset="-192741.44">4085 9208 0,'0'0'0,"-21"0"0,0 0 31,21 21-15,0 0 0,-21-21-16,21 21 0,0 0 15,0 0-15,-22 1 16,22-1-16,0 0 16,0 0-16,0 0 0,-21-21 15,21 21-15,-21 1 16,21-1-1,0-42 48,0-1-47,21 22-1,0 0-15,-21-21 0,22 21 16,-1-21-16,0 21 0,0 0 15,0-21-15,0 21 0,1 0 0,-1 0 16,0 0-16,0 0 0,0 0 16,22 0-16,-22 0 0,0 0 15,0 0-15,0 0 0,0 21 16,1 0-16,-1 0 0,0 1 16,-21-1-16,0 0 0,0 0 15,0 0-15,-21 0 16,0 22-16,-1-22 0,1 0 0,0 0 15,0 0-15,0 1 0,-22-1 0,22 0 16,-21-21-16,21 21 0,-22 0 16,22-21-16,0 21 0,0-21 0,0 0 15,0 0-15,-1 0 0,1 0 16,0 0-16,0 0 0,0 0 0,0 0 16,-1 0-1,1 0-15,21-21 0,0 0 16,-21 21-1,21-21-15,0 0 32,21 21-17,-21-21 1,21-1-16,1 22 0</inkml:trace>
  <inkml:trace contextRef="#ctx0" brushRef="#br1" timeOffset="-192009.02">4889 9292 0,'0'0'0,"-21"0"32,0 0-17,0 0 1,0 0 0,21 21-16,-21-21 15,-1 22-15,22-1 0,-21 0 16,21 0-16,0 0 0,-21 0 0,0 1 15,21-1-15,-21 0 0,21 21 0,0-21 16,0 1-16,0-1 0,-21 0 16,21 0-16,0 0 0,0 0 0,0 1 15,0-1-15,21 0 16,0-21-16,0 0 16,0 0-16,0 21 0,1-21 0,-1 0 15,0 0-15,0 0 16,0 0-16,0 0 0,1-21 0,-1 21 15,0-21-15,0 21 0,0-21 0,0-1 16,1 22-16,-1-21 0,0 0 16,-21 0-16,21 0 0,0-22 0,-21 22 15,21 0-15,-21 0 0,0-21 0,0 20 16,0 1-16,0 0 0,0-21 16,0 21-16,0-1 0,0 1 15,-21 0-15,21 0 0,-21 21 16,0 0-16,0-21 0,0 21 15,-1 0-15,1 0 0,0 0 16,0 0-16,0 0 0,0 0 16,-1 21-16,1-21 0,0 21 0,0-21 15,21 21-15,-21-21 0,0 21 0,-1-21 16,22 22-16,-21-1 16,0 0-16,0 0 15,21 0 1,0 0-16,21-21 47,0 0-32,0 0-15,1-21 0</inkml:trace>
  <inkml:trace contextRef="#ctx0" brushRef="#br1" timeOffset="-191489.27">5503 9229 0,'0'0'16,"-21"21"-16,21 0 0,0 0 15,0 0-15,0 1 16,0-1 0,21-21-1,0 0-15,1 0 0,-1 0 16,0 0-16,0-21 15,0-1 1,-21 1-16,0 0 16,0 0-16,0 0 15,-21 21 1,21-21-16,-21 21 16,0 0-16,0 0 0,21 21 15,-22 0 1,1 0-16,21 0 15,0 0 1,21-21 31,1 0-47</inkml:trace>
  <inkml:trace contextRef="#ctx0" brushRef="#br1" timeOffset="-190940.68">6265 8784 0,'0'0'0,"0"-21"15,-21 21 32,21 21-47,0 0 16,-21 1-16,21-1 15,-21 21-15,0-21 0,-1 0 16,22 22-16,-21-1 0,0-21 0,0 22 16,0-1-16,0 0 0,-1-21 15,1 22-15,0-1 0,0 0 0,0 1 16,0-22-16,-22 21 0,22 1 0,0-1 16,0-21-16,0 21 0,-22 1 15,22-22-15,0 21 0,0-21 0,0 1 16,21 20-16,-22-21 0,22 0 15,-21 0-15,21 1 0,0-1 16,0 0-16,0-42 63,21 0-48,1-1-15,-1 1 16,-21 0-16,21 21 0,0-21 0</inkml:trace>
  <inkml:trace contextRef="#ctx0" brushRef="#br1" timeOffset="-187933.67">6286 9504 0,'0'-21'0,"0"0"31,-21 42 31,21 0-62,0 0 16,0 0-16,0 0 16,-21-21-16,21 22 0,0-1 0,0 0 15,0 0 1,21-21 15,0 0-15,-21-21-1,22 21-15,-22-21 0,21 21 0,-21-21 16,0-1-16,0 1 0,0 0 16,0 0-16,0 0 0,0 0 15,-21 21 17,-1 0-32,22 21 15,-21 0-15,21 0 0,0 0 16,0 0-16,0 1 0,0-1 15,0 0-15,0 0 16,0 0 0,21-21-1,1 0-15,-1 0 16,0-21-16,-21 0 16,21 21-16,-21-21 0,0 0 15,0-1-15,0 1 16,0 0-16,0 0 0,0 0 31,-21 42 0,21 0-31,0 0 16,0 0-16,0 1 16,21-22 15,0-22-16,0 22-15</inkml:trace>
  <inkml:trace contextRef="#ctx0" brushRef="#br1" timeOffset="-186737.25">9440 9271 0,'-21'0'0,"0"0"16,0 0 0,0 0-1,-1-21-15,1 21 0,0 0 16,0 0 0,0 0-16,42 0 78,0 0-78,0 0 0,0 0 0,22-21 0,-22 21 15,21 0-15,1 0 0,-1 0 16,21 0-16,1 0 0,-1 0 16,1 0-16,-1 0 0,22 0 0,-21-21 15,-1 21-15,1 0 0,-1 0 16,-21 0-16,22 0 0,-22 0 0,1 0 15,-1 0-15,0 0 0,1 0 0,-1 0 16,-21 0-16,21 0 0,-20 0 16,20 0-16,-21 0 0,0 0 0,0 0 15,22 0-15,-22 0 0,0 0 16,0 0-16,0 0 16,-21-22 62,-21 22-78,0 0 15,0 0 1,21-21-16</inkml:trace>
  <inkml:trace contextRef="#ctx0" brushRef="#br1" timeOffset="-186112.54">10604 8954 0,'0'0'0,"-21"0"0,21-22 16,-21 1-1,0 21-15,21 21 47,0 1-31,0-1-16,0 0 15,21 0-15,0 0 16,0-21-16,1 21 0,-1-21 0,0 22 16,0-22-16,0 0 0,0 21 0,22-21 15,-22 0-15,0 21 0,0-21 16,0 0-16,1 0 0,-1 0 0,-21 21 15,21-21-15,0 0 0,0 0 0,0 0 32,-42 21 15,0-21-32,0 21-15,0-21 0,0 22 16,-1-22-16,1 21 0,0-21 15,0 21-15,0 0 0,0-21 0,-1 21 16,-20 0-16,21 1 0,0-22 0,-22 21 16,22 0-16,0 0 0,0-21 15,0 21-15,21 0 0,-21 1 0,-1-1 16,1 0-16,21 0 16,0 0-1,-21-21-15,21-21 78,0 0-62,0 0-16,21 21 0</inkml:trace>
  <inkml:trace contextRef="#ctx0" brushRef="#br1" timeOffset="-185397.13">12086 8932 0,'0'-21'0,"0"0"16,0 0-16,0 0 15,0 0-15,0-1 0,0 1 16,0 0-1,-21 21 1,0 0 15,21 21-31,0 0 16,0 1-16,0-1 0,0 0 0,0 0 16,-21 0-16,21 0 0,0 22 0,0-22 15,0 0-15,0 0 0,0 22 16,0-22-16,0 21 0,0-21 0,0 0 15,0 1-15,0-1 0,0 0 0,0 0 16,0 0-16,0 0 0,0 1 16,0-1-16,0 0 0,0 0 15,0-42 63,0 0-62,0 0-16,0-1 16,0 1-16</inkml:trace>
  <inkml:trace contextRef="#ctx0" brushRef="#br1" timeOffset="-184733.4">12552 8827 0,'0'0'15,"-21"0"1,-1 0-1,1 0-15,0 21 32,0 0-32,21 0 0,-21 0 15,21 0-15,0 1 0,0-1 16,-21 0-16,21 0 0,0 21 0,-22-20 16,22-1-16,0 0 0,0 21 0,-21-21 15,21 1-15,0-1 0,0 0 16,0 0-16,0 0 0,0 0 0,0 1 15,0-1-15,0 0 16,0 0-16,21-21 16,1 0-16,-1 0 15,0 0-15,0 0 0,0 0 16,0 0-16,1 0 0,-1 0 16,0 0-16,0 0 0,-21-21 15,21 21-15,0-21 0,1 21 0,-1-21 16,0-1-16,0 1 0,-21 0 15,21 0-15,-21 0 0,0 0 16,0-1-16,0 1 0,0-21 0,0 21 16,0 0-16,0-1 0,0 1 0,0 0 15,0-21-15,-21 21 0,0-1 16,0 1-16,21 0 0,-21 0 16,-1 0-16,1 21 15,0 0-15,0 0 16,0 0-16,0 0 15,-1 0-15,22 21 16,-21 0-16,0-21 0,21 21 16,-21-21-16,21 21 15,21-21 17</inkml:trace>
  <inkml:trace contextRef="#ctx0" brushRef="#br1" timeOffset="-184044.08">13398 8848 0,'0'0'0,"-21"0"0,0 0 16,0 0-1,0 0 1,0 0 0,21 21-16,-22-21 0,1 21 15,21 0-15,-21-21 0,21 21 16,0 1-16,-21-1 0,0 0 0,0 21 15,21-21-15,0 1 0,-22-1 16,22 0-16,-21 0 0,21 21 0,-21-20 16,21-1-16,0 0 0,0 0 0,0 0 15,0 0-15,0 1 0,0-1 16,0 0-16,21-21 16,0 21-16,1-21 15,-1 0-15,0 0 0,0 0 16,0 0-16,0 0 0,1 0 15,-1 0-15,0 0 0,0 0 0,0 0 16,0-21-16,1 21 0,20-21 0,-21 0 16,0 21-16,0-22 0,1 1 0,-1 0 15,0 0-15,-21-21 0,21 20 16,-21 1-16,0-21 0,0 21 0,0-22 16,0 22-16,0-21 0,0 21 0,0-22 15,0 22-15,0 0 0,0 0 16,-21 0-16,0 0 0,21-1 0,-21 22 15,21-21-15,-22 21 16,1 0-16,0 0 0,0 0 16,0 0-16,0 0 0,-1 0 15,1 21-15,0-21 0,0 22 16,0-22-16,0 21 0,-1 0 0,1 0 16,21 0-16,-21-21 0,21 21 15,0 1-15,0-1 16,21-21-1,0 0-15,1 0 16</inkml:trace>
  <inkml:trace contextRef="#ctx0" brushRef="#br1" timeOffset="-183461.29">14139 8890 0,'0'0'0,"0"21"16,-21 0-1,21 1 1,0-1-16,21-21 31,0 0-15,1 0-16,-1 0 0,0 0 15,-21-21 1,21 21-16,-21-22 0,21 22 0,-21-21 16,0 0-16,0 0 0,0 0 15,0 0-15,-21-1 16,0 22-16,0 0 16,0 0-16,-1 0 15,1 22-15,21-1 0,-21 0 16,21 0-16,-21-21 0,21 21 15,-21-21-15,21 21 0,0 1 16,0-1 0,21-21 31,0 0-47,-21-21 0,21 21 15,0-22-15,1 22 0</inkml:trace>
  <inkml:trace contextRef="#ctx0" brushRef="#br1" timeOffset="-182937.08">14944 8403 0,'0'-21'15,"-22"21"1,1 0-16,21 21 16,-21-21-16,21 21 0,-21 1 15,0-1-15,21 0 16,0 0-16,-21 0 0,-1 0 0,1 22 15,21-22-15,-21 21 0,0-21 0,0 22 0,21-1 16,-21 0-16,-1 1 16,1-1-16,0-21 0,-21 22 0,21-1 15,-1 0-15,1-21 0,0 22 0,0-1 16,0-21-16,-22 22 0,22-22 16,0 0-16,0 0 0,21 0 0,-21 0 15,21 1-15,-21-1 0,21 0 0,0 0 16,0 0-1,0 0 1,21-21 47,0-21-48,0 21-15,0-21 16,0 0-16,1 0 15</inkml:trace>
  <inkml:trace contextRef="#ctx0" brushRef="#br1" timeOffset="-182161.56">14965 8996 0,'-21'0'16,"-1"0"0,22 21-16,-21-21 0,21 21 15,0 0 1,-21-21-16,21 22 0,0-1 16,0 0-16,0 0 31,21-21-31,0 0 15,1 0-15,-1 0 16,-21-21 0,21 21-16,-21-21 15,0 0-15,21 21 0,-21-22 0,0 1 16,0 0-16,0 0 16,-21 21-1,0 0 1,0 0-16,21 21 15,-22-21-15,1 21 0,21 0 16,-21 1-16,21-1 16,0 0-1,21-21 1,0 0 0,1 0-1,-22-21-15,21 0 16,-21-1-1,0 1-15,0 0 16,-21 21 47,-1 0-1</inkml:trace>
  <inkml:trace contextRef="#ctx0" brushRef="#br1" timeOffset="-181427.98">14224 8911 0,'0'-21'0,"0"0"31,-21 21-15,0 0 15,21 21-15,0 0-1,0 0 16,21-21 1,-21-21-32,0 0 15,0 0 1,0 0 0,-21 21 15,21 21-16,0 0-15,0 0 16,0-42 62,0 0-62</inkml:trace>
  <inkml:trace contextRef="#ctx0" brushRef="#br1" timeOffset="40642.34">275 11557 0,'0'0'0,"-21"0"16,0 0-16,0 0 0,-1 0 15,1 0-15,-21 0 0,0 0 16,-1 0-16,1 0 0,127 0 140,-1 0-140,1 0 0,21 0 0,-22-21 16,1 21-16,21 0 0,-21-21 16,-1 21-16,1 0 0,0-21 0,-22-1 15,22 22-15,-22 0 16,1 0-16,-1-21 0,-20 21 0,-1 0 16,0 0-16,-21 0 0,1 0 15,-1 0-15,0 0 0,-42 0 47,0 0-31,-1 0-16,1 0 15,0 0 1,0 0-16,21-21 0,-21 21 16</inkml:trace>
  <inkml:trace contextRef="#ctx0" brushRef="#br1" timeOffset="41219.01">1164 11113 0,'0'0'0,"-21"0"16,21-22-16,0 44 31,0-1-15,0 0-16,21 0 15,0 0-15,-21 0 0,21 1 16,1-1-16,-1 0 0,0 0 16,21-21-16,-21 21 0,1 0 0,20-21 15,-21 22-15,21-1 0,-20-21 16,-1 0-16,21 21 0,-21-21 0,0 0 15,1 0-15,-1 21 0,0-21 16,0 0-16,0 0 16,-21 21-1,0 0 1,-21 1 0,0-22-16,-21 21 0,20 0 15,1 0-15,-21 0 0,21 0 16,-22 1-16,1-1 0,0 0 0,-1 0 15,1 21-15,21-20 0,-21-1 16,-1 21-16,22-21 0,0 22 0,-21-22 16,20 0-16,1 0 0,0 0 15,0 0-15,0 1 0,21-1 0,0 0 16,0 0 0,-21-21-16,21-21 62,0 0-62,21 0 0,0 21 0,0-22 16</inkml:trace>
  <inkml:trace contextRef="#ctx0" brushRef="#br1" timeOffset="43452.73">2053 11176 0,'0'-21'0,"0"0"15,0 42 17,0 0-17,0 0-15,0 0 0,0 22 16,0-22-16,0 21 0,0-21 0,0 22 15,0-1-15,0-21 0,0 22 16,0-1-16,0-21 0,0 0 0,-21 22 16,21-22-16,0 0 0,0 0 0,0 0 15,0 0-15,-21-21 16,21 22 0,0-44-1,0 1 1,0 0-1,0 0-15,0 0 0,0 0 0,21-1 16,-21 1-16,0 0 0,0 0 16,21 0-16,-21-22 0,21 22 0,0 0 15,1-21-15,-1 21 0,0-22 0,0 22 16,21 0-16,1 0 0,-22 21 16,21-21-16,1 21 0,-1 0 0,-21 0 15,21 0-15,-20 21 0,20-21 16,-21 21-16,0 21 0,0-21 0,1 22 15,-22-22-15,0 21 0,0 1 16,0-22-16,0 21 0,0 0 0,0-20 16,-22 20-16,1-21 0,0 0 15,21 0-15,0 1 0,-21-1 16,21 0-16,-21-21 0,21 21 16,0-42 15,0 0-16,0 0-15</inkml:trace>
  <inkml:trace contextRef="#ctx0" brushRef="#br1" timeOffset="43945.8">3006 11261 0,'0'-21'0,"21"21"16,-21 21 0,-21 0-1,-1 0-15,1 21 0,21-20 16,-21-1-16,0 21 0,0-21 0,21 0 16,-21 22-16,-1-22 0,22 21 15,0-21-15,0 1 0,-21 20 0,21-21 16,0 0-16,0 0 0,0 1 15,0-1-15,21-21 16,1 0-16,-1 21 0,0-21 0,0 0 16,0 0-16,0 0 0,1 0 15,-1 0-15,0-21 0,0 21 0,0-21 16,0-1-16,1 22 0,-1-21 0,-21-21 16,21 21-16,-21 0 0,21-22 15,-21 22-15,0-21 0,0-1 0,0 22 16,0-21-16,0 0 0,0 20 15,-21-20-15,0 21 0,21 0 0,-21 0 16,-1 21-16,1 0 0,0 0 16,0 0-16,0 0 0,0 0 15,-1 0-15,1 0 0,0 21 0,21 0 16,-21 0-16,21 0 16,0 0-16,0 1 15,21-22-15,0 21 16,0-21-16,1 0 15,-1 0-15,21 0 0</inkml:trace>
  <inkml:trace contextRef="#ctx0" brushRef="#br1" timeOffset="44258.13">3535 10943 0,'0'0'0,"21"0"0,-21 21 31,0 1-15,0-1-16,0 21 0,-21-21 0,21 22 15,0-1-15,0 0 0,-21 1 16,-1-1-16,1 0 0,21 1 0,-21-1 16,21 21-16,0-41 0,-21 20 0,21 0 15,0 1-15,-21-22 16,21 0-16,0 0 0,0 0 0,0 0 15,0 1-15,0-1 16,21-21-16,0 0 0,0 0 16,0 0-16,1-21 15,-22-1-15,21 1 16,-21 0-16,21 0 0</inkml:trace>
  <inkml:trace contextRef="#ctx0" brushRef="#br1" timeOffset="44470.02">3387 11430 0,'21'-21'31,"0"21"-15,0 0-16,0 0 0,0 0 15,1-21-15,-1 21 0,0 0 0,0 0 16,-21-21-16,21 21 0,0 0 15,1 0-15,-1-22 0,0 22 16,-21-21-16,21 0 0,0 21 0</inkml:trace>
  <inkml:trace contextRef="#ctx0" brushRef="#br1" timeOffset="45219.06">4593 11176 0,'0'0'0,"21"0"0,0-21 0,1 21 16,-1-21-16,0 21 15,0-21-15,0 21 0,0-22 0,1 22 16,-1-21-16,-21 0 0,21 21 0,-21-21 15,21 0-15,-21 0 16,0-1-16,-21 1 16,0 21-16,0-21 0,-22 21 15,1 0-15,0 0 0,-1 0 16,1 0-16,0 0 0,-1 0 0,1 21 16,0 0-16,-1 1 0,22-22 15,-21 21-15,21 0 0,-1 0 0,22 0 16,0 0-16,0 1 0,0-1 15,0 0-15,22 0 0,-1 21 16,0-20-16,21-1 0,-21 0 0,22 0 16,-1 0-16,-21 0 0,22 1 15,-22-1-15,21 0 0,-21 0 16,22 0-16,-22 0 0,0 1 0,-21-1 16,0 0-16,0 0 0,0 0 15,0 0-15,-21 1 0,0-1 16,-22 0-16,1-21 0,0 21 0,-1-21 15,1 0-15,0 21 0,-1-21 16,22 0-16,-21 0 0,-1 0 0,22 0 16,-21 0-16,21 0 0,0-21 0,-1 21 15,22-21-15,-21 0 0,21 0 16,-21-1-16,21 1 0,0 0 0,0 0 16,0-21-16,0 20 0,0 1 15,0 0-15,0 0 16,21 21-16,0-21 0,1 21 15,-1 0-15,0 0 0,0 0 16,21 0-16,-20 0 0,-1 0 0,21 0 16</inkml:trace>
  <inkml:trace contextRef="#ctx0" brushRef="#br1" timeOffset="45918.93">5016 11303 0,'0'0'0,"-21"21"32,0 0-17,21 1-15,-21-1 0,21 0 0,0 0 16,0 0-16,-21 0 0,21 22 15,0-22-15,0 0 0,0 0 16,0 0-16,0 1 0,0-1 16,21-21-16,0 0 0,0 0 15,0 0-15,1 0 0,-1 0 16,21 0-16,-21-21 0,0 21 16,1-22-16,-1 1 0,-21 0 15,21 0-15,0 21 0,0-21 0,-21 0 16,0-1-16,0 1 0,21 0 0,-21 0 15,0 0-15,0 0 16,0-1-16,0 44 31,-21-22-15,21 21-16,0 0 0,0 0 0,0 21 16,0-20-16,-21 20 0,21-21 0,0 21 15,-21 1-15,21-1 16,0 0-16,0 1 0,0-1 0,0 0 15,0 22-15,0-22 0,0 22 0,0-1 16,0-20-16,0 20 0,0-21 16,0 22-16,-21-22 0,21 1 0,-21-1 15,21 0-15,-22 1 0,22-1 0,-21-21 16,0 0-16,21 0 0,-21 1 16,0-1-16,0 0 0,-22 0 0,22-21 15,-21 0-15,21 0 0,-22 0 0,1 0 16,0 0-16,-22 0 0,22-21 15,-22 0-15,1 0 0,20-1 0,-20 1 16,21 0-16,-22 0 0,43 0 16,-21-22-16,20 22 0,1 0 15,0 0-15,21 0 0,0 0 0,0-1 16,0 1-16,0 0 0,21-21 0,0 21 16,1-1-16,20-20 0,-21 21 15,21-21-15,1 20 0,-1-20 0</inkml:trace>
  <inkml:trace contextRef="#ctx0" brushRef="#br1" timeOffset="46487.6">5397 11282 0,'0'21'32,"0"0"-17,0 0-15,0 1 0,0-1 0,0 0 16,0 0-16,0 0 0,-21 0 16,21 1-16,0-1 0,0 0 0,0 0 15,0 0-15,-21 0 0,21 1 16,-21-1-1,21-42 17,0-1-17,0 1-15,0 0 0,0 0 16,0 0-16,0-22 0,0 22 0,0 0 16,0 0-16,21 0 0,0 0 15,0-1-15,1 1 0,-1 0 0,21 0 16,-21 0-16,22 21 0,-22-21 0,21 21 15,0 0-15,-20 0 0,20 0 16,-21 0-16,21 21 0,-20 0 0,-1 0 16,-21 0-16,0 0 0,21 1 15,-21 20-15,0-21 0,0 0 16,0 22-16,-21-22 0,0 0 0,-1 0 16,1 0-16,0 0 0,0 1 15,0-1-15,0-21 0,-1 21 0,22 0 16,-21-21-16,42 0 31,1-21-31,-1 0 16,0 0-16,0 21 0,0-22 15,0 1-15</inkml:trace>
  <inkml:trace contextRef="#ctx0" brushRef="#br1" timeOffset="46774.44">6181 11218 0,'0'0'0,"0"-21"0,0 0 31,-22 21-31,-20 0 0,21 0 16,0 21-16,0-21 0,21 21 0,-22 1 16,1 20-16,0-21 0,21 21 15,-21-20-15,21 20 0,-21-21 0,21 21 16,0-20-16,0-1 0,0 21 15,0-21-15,0 0 0,0 1 16,0-1-16,21 0 0,0-21 16,0 0-16,0 21 0,1-21 15,-1 0-15,0 0 16,0-21-16,0 21 0,0-21 0,1 0 16,-1-1-16,0 1 0</inkml:trace>
  <inkml:trace contextRef="#ctx0" brushRef="#br1" timeOffset="47302.27">6435 10859 0,'0'0'0,"0"21"47,0 0-47,0 0 0,-22 21 0,22-20 16,0 20-16,0 0 0,0 1 15,0-1-15,0 0 0,0 1 0,0-1 16,-21 0-16,21 1 0,0-1 0,0 0 16,0-21-16,-21 22 0,21-22 15,0 0-15,-21 0 0,21 0 16,0 1-16,0-1 16,0-42 15,0-1-31,0 1 15,0 0-15,0 0 0,0 0 16,0-22-16,0 22 0,0 0 0,0 0 16,21-21-16,0 20 0,0 1 0,-21 0 15,43 0-15,-22 0 0,0 21 16,0-21-16,0 21 0,1 0 0,20 0 16,-21 0-16,0 0 0,0 21 0,-21 0 15,22 0-15,-22 0 16,21 0-16,-21 22 0,0-22 0,0 0 15,0 0-15,0 22 0,0-22 0,-21 0 16,-1 0-16,22 0 0,-21 0 16,21 1-16,-21-22 0,21 21 0,0 0 15,-21-21 1,21-21 15,0 0-31,21-1 16</inkml:trace>
  <inkml:trace contextRef="#ctx0" brushRef="#br1" timeOffset="47706.15">6879 11240 0,'64'0'31,"-43"0"-15,-21 21-16,21-21 0,-21 21 0,21 0 15,-21 0-15,0 0 0,0 1 16,0-1-16,21 0 0,-21 0 16,0 0-16,0 22 0,0-22 0,0 0 15,0 0-15,0 0 0,0 0 0,-21 1 16,21-1-16,-21-21 15,21 21-15,0-42 47,0 0-47,0-1 0,0 1 16,0 0-16,0 0 0,0 0 0,0 0 16,0-1-16,21 1 0,0 0 15,-21 0-15,21 0 16,1 21-16,-1-21 0,0-1 15,0 1-15</inkml:trace>
  <inkml:trace contextRef="#ctx0" brushRef="#br1" timeOffset="48174.39">7366 11261 0,'0'0'0,"0"-21"31,-21 21-15,0 0-16,-1 0 16,1 21-1,0 0-15,21 0 0,-21 0 0,0 0 16,21 22-16,-21-22 0,21 0 0,0 0 15,-22 22-15,22-22 0,-21 0 16,21 0-16,0 0 0,0 0 0,0 1 16,0-1-16,21 0 0,1-21 15,-1 0-15,0 0 16,0 0-16,0 0 0,0 0 16,1 0-16,-1-21 0,-21 0 0,21 21 15,0-22-15,0 1 0,-21 0 0,0 0 16,21-21-16,-21 20 0,0 1 15,0-21-15,0 21 0,0-22 0,0 22 16,0 0-16,0 0 0,-21 0 16,21 0-16,-21 21 0,0 0 0,0-22 15,0 22-15,-1 0 0,1 0 16,21 22-16,0-1 16,0 0-16,0 0 15,0 0-15,0 0 16</inkml:trace>
  <inkml:trace contextRef="#ctx0" brushRef="#br1" timeOffset="48710.6">7493 11261 0,'0'0'0,"21"-43"15,0 43 16,0 0-15,-21 22-16,0-1 0,0 0 0,0 0 16,0 0-16,0 0 15,0 1-15,0-1 0,0 0 0,0 0 16,0 0-16,0 0 0,0 1 0,0-1 16,-21 0-16,21 0 15,-21-21 1,21-21 15,0 0-15,0 0-16,0-1 0,0-20 15,0 21-15,21 0 16,0 0-16,1-1 0,-1-20 0,0 21 0,0 0 16,0 0-16,22-1 0,-22 1 15,21 0-15,-21 21 0,22 0 16,-22-21-16,21 21 0,-21 0 0,0 0 15,1 21-15,-1 0 0,-21 0 0,0 22 16,0-22-16,0 0 0,0 21 16,0-20-16,0 20 0,0-21 0,0 0 15,0 22-15,0-22 0,-21 0 0,-1 0 16,22 0-16,-21 0 16,0-21-1,42-21 32,0 0-47,-21 0 0</inkml:trace>
  <inkml:trace contextRef="#ctx0" brushRef="#br1" timeOffset="48963">8255 11218 0,'0'22'31,"0"-1"-15,0 0-16,0 0 16,0 0-16,0 22 0,0-22 15,0 0-15,-21 0 0,21 0 0,0 0 16,0 1-16,-21-1 0,-1 0 16,22 0-16,0 0 15,0-42 32,0 0-47</inkml:trace>
  <inkml:trace contextRef="#ctx0" brushRef="#br1" timeOffset="49158.89">8234 11134 0,'0'0'0,"0"-21"15,0 42 64,0 0-64</inkml:trace>
  <inkml:trace contextRef="#ctx0" brushRef="#br1" timeOffset="49810.72">8361 11282 0,'84'-21'31,"-62"21"-31,-1 0 15,0 0-15,0 0 0,0 0 0,0 0 16,-21 21-16,22-21 0,-22 21 16,0 0-16,0 0 15,0 1-15,0-1 0,-22 0 16,1 0-16,0 0 0,0 0 0,-21 1 16,20-1-16,-20 0 0,21 0 0,-21 0 15,20 0-15,1-21 0,0 22 16,0-1-16,0-21 0,0 21 15,42-21 17,0 0-32,0 0 15,0 0-15,0 0 0,1 0 16,-1 0-16,0 0 16,0 0-16,0 0 0,0 0 15,1 21-15,-1-21 0,-21 21 0,21-21 16,0 21-16,-21 1 0,0-1 15,0 0-15,21-21 0,-21 42 0,0-21 16,0 1-16,0-1 0,0 21 0,0-21 16,0 0-16,0 22 0,0-22 0,-21 21 15,0-21-15,0 1 0,0-1 16,-1 0-16,1 0 0,0 0 0,-21 0 16,21 1-16,-22-22 0,22 21 0,-21-21 15,21 0-15,-22 0 0,22 0 16,0 0-16,-21 0 0,20 0 15,1 0-15,0 0 0,0-21 0,0-1 16,0 22-16,21-21 0,0 0 16,0 0-16,0 0 0,0 0 15,0-1-15,0 1 16,0 0-16,21 0 16,0 21-16,-21-21 0,21 0 15,0 21-15,0-22 0,1 1 0,-1 0 16,0 0-16,0 0 0,0 0 0</inkml:trace>
  <inkml:trace contextRef="#ctx0" brushRef="#br1" timeOffset="50198.76">8784 11430 0,'0'-21'31,"21"21"-31,0-21 16,1 21-16,-1-21 15,0 21-15,0-22 0,0 22 0,0-21 16,1 0-16,-1 21 16,-21-21-16,0 0 15,-21 21 1,-22 0-1,22 21-15,0-21 16,0 21-16,0 0 0,-1 0 0,1 1 16,21-1-16,-21 21 0,21-21 0,-21 0 15,21 1-15,0-1 0,0 0 16,0 0-16,0 0 16,21-21-16,0 21 15,0-21-15,1 0 16,20 0-16,-21 0 0,0 0 15,22 0-15,-22 0 0,21 0 0</inkml:trace>
  <inkml:trace contextRef="#ctx0" brushRef="#br1" timeOffset="50744.45">9377 11324 0,'0'0'15,"0"-21"-15,0 0 0,0 0 0,0 0 16,-21 21-1,-1 0-15,1 0 16,0 0-16,0 21 0,0 0 16,0 0-16,-1 21 15,1-20-15,21-1 0,-21 0 16,21 0-16,-21 0 0,21 22 0,-21-22 16,21 0-16,0 0 0,0 0 15,0 0-15,21 1 16,0-22-16,0 0 15,0 0-15,1 0 0,-1 0 16,0-22-16,0 22 0,0-21 16,0 0-16,1 0 0,-1 0 15,0-22-15,0 1 0,0 0 0,0-1 0,1 1 16,-1 0-16,0-22 0,0 22 16,0-22-16,0 22 0,1 0 15,-22-1-15,0 1 0,0 0 0,0 21 16,0-1-16,0 1 0,0 0 0,0 0 15,0 42 17,-22 0-32,1 22 0,0-22 15,21 21-15,-21 0 0,21-20 0,-21 20 16,21 0-16,0 1 0,-21 20 0,21-21 16,0 1-16,-22-1 0,22 0 15,0-20-15,0 20 0,0-21 16,0 21-16,0-20 0,0-1 0,0 0 0,0 0 15,22 0-15,-1-21 16,0 0 0,0 0-16,0 0 0,0-21 15,1 21-15,-22-21 0</inkml:trace>
  <inkml:trace contextRef="#ctx0" brushRef="#br1" timeOffset="51546.7">10308 11197 0,'0'0'0,"21"0"31,0 0-31,22 21 0,-1-21 0,-21 0 16,43 0-16,-22 0 0,22 0 0,-22 22 15,43-22-15,-22 0 16,1 0-16,-1 0 0,1 0 0,20 0 15,-41 0-15,20 0 0,1 0 0,-22 0 16,0 0-16,1 0 0,-1 0 16,-21 0-16,0 0 0,0 0 0,1 0 15,-22-22-15,0 1 16,-22 21 0,1-21-16,0 21 0,0 0 15,0 0-15,21-21 0,-21 21 0,-1 0 16,22-21-16,-21 0 15,0 21-15,21-22 16,21 22 31,0 0-47,1 0 16,-1 0-16,0 0 0,0 22 15,0-1 1,-21 0-16,0 0 0,0 0 0,0 0 15,0 1-15,0-1 0,0 0 0,0 0 16,-21 0-16,0 0 0,0 1 16,0-1-16,-22 0 0,22 0 15,-21 0-15,21-21 0,-1 21 0,1-21 0,0 0 16,42-21 15,0 0-15</inkml:trace>
  <inkml:trace contextRef="#ctx0" brushRef="#br1" timeOffset="52266.54">12700 10880 0,'21'0'16,"0"0"-16,0 0 15,1-21-15,20-1 0,-21 22 0,0-21 16,22 21-16,-1-21 16,-21 21-16,0-21 0,22 21 0,-22-21 15,0 0-15,-21-1 0,0 1 16,-21 21-16,0 0 16,-22 0-16,1 0 0,0 0 0,-1 0 15,1 0-15,0 0 0,-1 0 0,1 0 16,0 0-16,-1 21 0,22-21 15,-21 22-15,21-22 0,-1 21 0,22 0 16,0 0-16,0 0 0,0 0 16,22 1-16,-1-1 15,0 0-15,0 0 0,21 0 16,1 0-16,-22 1 0,21-1 0,1 0 0,-1 0 16,0 0-16,-21 0 0,22 1 15,-22-1-15,0 0 0,0 21 16,0-21-16,-21 1 0,0-1 0,0 0 15,-21 0-15,0 0 0,0 0 0,-21 1 16,-1-1-16,1-21 0,0 21 16,-1-21-16,1 0 0,0 0 0,-22 0 15,22 0-15,-1 0 0,1 0 0,0 0 16,-1 0-16,22-21 0,-21 0 16,21 21-16,0-22 0,21 1 15,0 0-15,0-21 0,0 21 0,0-1 0,0 1 16,0 0-16,0 0 0,0 0 15,21 0-15,0-1 0,-21 1 16,21 21-16,0 0 0,0-21 0,1 21 16,-1 0-16,0 0 0,0 0 15,0 0-15,0 0 0,1 0 0,-1 0 16,0 0-16,0 0 0,0 0 0,0 0 16</inkml:trace>
  <inkml:trace contextRef="#ctx0" brushRef="#br1" timeOffset="52926.29">13293 11028 0,'0'0'0,"0"-21"16,-22 21 15,1 21-31,21 0 0,-21-21 16,0 21-16,21 0 0,0 1 0,-21 20 15,0-21-15,21 0 0,0 0 0,0 1 16,0-1-16,0 0 0,0 0 16,0 0-16,21 0 0,0 1 0,0-22 15,21 0-15,-20 0 0,20 0 16,-21 0-16,21 0 0,1 0 0,-22 0 16,21-22-16,-21 22 0,22-21 15,-22 0-15,0 0 0,0 0 0,0 0 16,1-1-16,-1 1 0,-21 0 15,0 0-15,0 0 0,0 0 0,0-1 16,0 1-16,21 0 16,-21 42 15,0 0-31,0 1 0,0-1 0,0 0 16,0 21-16,0-21 0,0 22 15,-21-1-15,21 0 0,0-20 0,0 20 16,0 0-16,-21 22 0,21-22 15,0 0-15,0 1 0,0-1 0,0 0 16,-22 22-16,22-1 0,-21 1 0,21-1 16,-21 1-16,0-1 0,0 1 15,21-1-15,-21 22 0,-1-21 0,-20-22 16,21 21-16,0 1 0,-22-22 0,22 1 16,0-1-16,-21 0 0,-1-21 15,1 1-15,0-1 0,-1-21 0,22 0 16,-21 0-16,0 0 0,-1 0 0,1 0 15,0-21-15,-1-22 0,22 22 16,-21 0-16,21-21 0,-22 20 16,22 1-16,21-21 0,0 21 0,0-22 15,0 22-15,0-21 0,0 21 0,0-22 16,0 22-16,0-21 0,21 0 16,0-1-16,1 1 0,-1 0 0,0-1 15,21-20-15,1 20 0,-1-20 0,0 21 16,1-1-16</inkml:trace>
  <inkml:trace contextRef="#ctx0" brushRef="#br1" timeOffset="53435.39">14012 11070 0,'0'21'31,"0"1"-31,0-1 16,0 0-16,0 0 0,0 0 16,0 0-16,0 1 0,0-1 0,0 0 15,0 0-15,0 0 0,-21 0 16,21 1-16,-21-22 0,21 21 0,-21-21 31,21-21 0,0-1-31,0 1 0,0 0 16,0 0-16,0 0 0,21 0 0,-21-1 16,21-20-16,0 21 0,22 0 15,-22-22-15,0 22 0,21 0 0,1 0 16,-1 0-16,0 21 0,1 0 0,-1 0 16,0 0-16,-21 0 0,22 0 15,-1 0-15,-21 21 0,0 0 0,-21 0 16,0 0-16,22 1 0,-22 20 0,0-21 15,0 21-15,0-20 0,-22-1 16,1 0-16,0 0 0,0 0 16,0 0-16,0 1 0,-1-22 0,1 21 15,0-21-15,0 0 0,42 0 47,-21-21-47,21 21 0,0-22 16,1 1-16,-1 0 0,21 21 0</inkml:trace>
  <inkml:trace contextRef="#ctx0" brushRef="#br1" timeOffset="53706.42">15092 10943 0,'0'0'0,"-21"0"0,-1 0 0,1 0 16,0 0-16,0 0 0,0 21 15,-22 1-15,22-22 0,0 21 0,0 0 16,0 0-16,0 0 0,-1 22 0,22-22 16,-21 0-16,21 21 0,-21-21 15,21 1-15,0 20 0,0-21 0,0 0 16,0 0-16,0 1 0,21-1 0,0 0 16,1-21-16,-1 21 0,21-21 15,-21 0-15,0 0 0,22 0 0,-22 0 16,21 0-16,-21 0 0,22 0 15,-22-21-15,21 0 0,-21 0 16,1-1-16</inkml:trace>
  <inkml:trace contextRef="#ctx0" brushRef="#br1" timeOffset="54178.35">15600 10626 0,'-43'106'15,"22"-64"1,0-21-16,0 21 0,21 1 16,-21-22-16,21 21 0,-21 1 0,-1-1 15,22 0-15,0 1 0,0-1 0,-21-21 16,21 21-16,-21 1 0,21-22 16,-21 0-16,21 0 0,0 0 0,0 1 15,0-1-15,-21-21 0,0 0 31,21-21-15,0-1-16,0 1 0,0-21 16,21 21-16,0 0 0,0-22 15,0 22-15,0 0 0,1 0 16,-1-22-16,0 22 0,21 21 0,1-21 16,-22 0-16,21 21 0,-21 0 15,22 0-15,-22 0 0,0 0 0,0 0 16,0 21-16,-21 0 0,21 0 0,-21 1 15,0 20-15,0-21 0,0 0 16,0 22-16,0-22 0,-21 21 0,0-21 16,21 0-16,-21 1 0,0-1 0,0 0 15,-1-21-15,22 21 0,-21-21 16,21 21-16,-21-21 0,21-21 47,21 0-47</inkml:trace>
  <inkml:trace contextRef="#ctx0" brushRef="#br1" timeOffset="54570.12">15981 11070 0,'0'0'0,"0"-21"31,21 0-31,0 21 15,0 0-15,0 0 0,1 0 16,-1 0-16,0 0 0,0 0 0,0 0 16,0 21-16,-21 0 15,0 22-15,0-22 0,0 0 16,0 21-16,0-21 0,0 22 0,-21-22 16,0 21-16,0-21 0,21 1 15,-21-1-15,21 0 0,-21 0 0,21 0 16,-22-21-16,22-21 47,0 0-47,0 0 0,22 0 15,-22-1-15,21-20 16,0 21-16,0 0 0,-21-22 0,21 22 16,0-21-16,1 21 0,-1 0 0,-21-1 15,21 1-15,0 21 0,-21-21 16,21 21-16,0 0 0,-21-21 15,22 21-15,-1 0 0</inkml:trace>
  <inkml:trace contextRef="#ctx0" brushRef="#br1" timeOffset="55006.4">16764 10943 0,'0'0'0,"-21"0"0,0 0 16,-1 0-16,1 0 0,0 21 16,0-21-16,0 22 0,0-22 0,-1 21 15,-20 0-15,21 0 0,0 0 0,0 22 16,-1-22-16,1 0 0,0 21 16,21-21-16,0 1 0,0-1 0,0 21 15,0-21-15,0 0 0,0 1 16,0-1-16,21-21 0,0 0 15,1 21-15,-1-21 0,0 0 0,0 0 16,0 0-16,0 0 0,1 0 16,-1-21-16,21 21 0,-21-21 15,0-1-15,1 1 0,-1-21 0,-21 21 16,21-22-16,-21 1 0,21 0 0,-21 21 16,0-22-16,0 22 0,0-21 15,0 21-15,0-1 0,0 1 0,-21 21 16,0-21-16,0 21 0,-1 0 15,1 0-15,0 0 0,21 21 16,-21-21-16,0 21 0,21 1 0,-21-22 16,21 21-16,0 0 0,0 0 0,0 0 15,0 0 1,21 1-16,0-1 0</inkml:trace>
  <inkml:trace contextRef="#ctx0" brushRef="#br1" timeOffset="55531.1">17039 11091 0,'0'0'0,"0"-21"0,0 0 16,-21 21 15,0 21-15,21 0-16,0 1 15,0-1-15,0 0 0,0 0 16,0 0-16,0 0 0,0 1 0,0 20 15,0-21-15,0 0 16,0 0-16,0 1 0,0-1 16,-21-21 15,21-21-15,0-1-16,0 1 0,0 0 15,0-21-15,0 21 0,0-1 16,0-20-16,21 21 0,0 0 0,0 0 15,0-22-15,0 22 0,1 0 16,-1 0-16,21 0 0,0 21 16,-20-22-16,20 22 0,0 0 0,1 0 15,-1 0-15,-21 0 0,21 22 16,-20-1-16,-1 0 0,-21 0 0,0 0 16,0 0-16,0 1 0,0 20 0,0-21 15,0 0-15,0 22 0,-21-22 16,-1 0-16,22 0 0,-21 0 0,0 0 15,21 1-15,-21-22 0,21 21 0,-21-21 16,0 0-16,21 21 16,0-42 31,0 0-47,21-1 0,0 22 0,0-21 15</inkml:trace>
  <inkml:trace contextRef="#ctx0" brushRef="#br1" timeOffset="55763.57">17759 11007 0,'0'21'31,"0"0"-31,0 0 0,0 0 16,0 1-16,-21-1 0,21 0 15,0 21-15,0-21 0,-22 1 16,22-1-16,-21 0 0,21 0 15,0 0-15,-21-21 0,21 21 16,-21-21-16,21-21 47,0 0-47</inkml:trace>
  <inkml:trace contextRef="#ctx0" brushRef="#br1" timeOffset="55966.45">17716 10859 0,'0'0'0,"-21"0"78,21 21-63,0 0 1</inkml:trace>
  <inkml:trace contextRef="#ctx0" brushRef="#br1" timeOffset="56591.26">17992 11007 0,'84'0'16,"-63"0"-1,1 0 1,-1 0-16,-21 21 0,21-21 0,-21 21 16,0 0-16,0 0 0,0 1 15,0-1-15,0 0 0,-21 0 16,0 0-16,-1 0 0,1 1 15,-21-1-15,21 0 0,-22 0 0,22 0 16,0-21-16,0 21 0,0 1 16,0-22-16,-1 21 0,1-21 0,0 0 15,21 21-15,21-21 32,0 0-32,1 0 15,-1 0-15,0 0 0,0 0 0,0 0 16,0 0-16,1 0 0,-1 0 15,0 21-15,21-21 0,-42 21 0,21 0 16,1-21-16,-1 22 0,0-1 0,-21 0 16,0 0-16,0 21 0,0-20 15,0-1-15,0 0 0,0 0 16,0 21-16,0-20 0,0-1 0,-21 21 16,0-21-16,21 0 0,-22 22 0,1-22 15,0 0-15,0 21 0,-21-20 16,20-1-16,1 0 0,-21 0 0,21 0 15,-22-21-15,22 21 0,-21-21 0,21 0 16,-22 0-16,22 0 0,0 0 16,-21 0-16,21 0 0,-1 0 0,1-21 15,-21 21-15,21-21 0,0 0 16,-1 0-16,1 0 16,21-1-16,-21 22 15,21-21-15,0 0 0,0 0 16,21 0-16,0 0 0,1-1 15,20 22-15,-21-21 0,0 0 16,0 0-16,22 0 0,-22 0 0</inkml:trace>
  <inkml:trace contextRef="#ctx0" brushRef="#br1" timeOffset="56979.04">18288 11113 0,'21'0'0,"-42"0"0,63 0 16,-21-22-16,1 22 0,-1-21 15,0 21-15,0 0 0,0-21 16,0 21-16,1-21 0,-1 21 0,-21-21 16,21 0-16,0 21 0,-21-22 0,21 22 15,-21-21-15,0 0 16,-21 21-1,0 0-15,0 0 0,0 0 16,-22 21-16,22-21 0,0 21 16,0 1-16,0-1 0,-1 0 0,1 0 15,21 0-15,0 0 0,-21 1 0,21-1 16,-21 0-16,21 0 0,0 0 16,0 0-16,0 1 0,0-1 15,21-21-15,0 21 16,0-21-16,1 0 0,-1 0 15,0 0-15,0 0 0,0 0 16,0 0-16,1-21 0,-1 21 16,0-21-16,0 21 0</inkml:trace>
  <inkml:trace contextRef="#ctx0" brushRef="#br1" timeOffset="57555">18965 11007 0,'0'-64'31,"0"43"-31,0 0 16,-21 21-16,0 0 15,0 0-15,0 0 0,-1 0 16,1 21-16,0 0 0,0-21 0,0 21 16,-22 1-16,22-1 0,0 0 15,0 0-15,21 0 0,0 22 0,-21-22 16,21 0-16,0 0 0,0 0 15,0 0-15,0 1 16,21-1-16,0-21 0,0 0 16,0 0-16,1 0 0,-1 0 0,0 0 15,0 0-15,0 0 16,0-21-16,1-1 0,-1 1 0,0 0 16,0-21-16,0 21 0,0-22 0,1 22 15,-1-21-15,0-1 0,0 1 16,0 0-16,-21-1 0,21 1 0,-21 0 15,22-1-15,-22 22 0,0-21 16,0 0-16,0 20 0,0 1 16,0 0-16,0 0 0,0 42 31,0 0-31,-22 0 0,1 22 16,0-22-16,21 21 0,-21-21 0,21 22 15,-21-22-15,21 21 0,0 1 16,0-22-16,0 21 0,0-21 0,0 22 15,0-22-15,0 0 0,0 21 0,21-21 16,0 1-16,0-1 0,-21 0 16,21 0-16,1 0 0,-1 0 0,0-21 15,0 22-15,0-1 0,0-21 16,1 0-16,-1 0 16,0 0-16,0 0 15,0-21-15,-21-1 0,21 1 0,-21 0 16,22 0-16,-1 0 0</inkml:trace>
  <inkml:trace contextRef="#ctx0" brushRef="#br1" timeOffset="194159.05">487 13653 0,'-21'0'0,"-1"0"16,1 0-16,0 0 0,0 0 15,0 0-15,0 0 16,-1 0-16,-20 0 0,21 0 0,-21 0 15,20 0-15,-20 0 0,0 0 16,21 0-16,-22 0 0,1 0 16,84 0 77,22 0-77,-1 0-16,22 0 0,0 0 0,-1 0 16,1 0-16,0 0 0,20 0 15,-41 0-15,21 0 0,-1 0 16,-20 0-16,-1 0 0,1-22 16,-1 22-16,1 0 0,-22 0 15,0 0-15,1 0 0,-22-21 0,21 21 16,-21 0-16,1 0 0,-1 0 15,-21-21 17,-21 21-17,-1-21 1,22 0-16,-21 21 16,21-21-16,-21 21 0,0-22 15</inkml:trace>
  <inkml:trace contextRef="#ctx0" brushRef="#br1" timeOffset="194698.74">1164 13314 0,'-21'0'0,"42"0"0,-63 0 31,42 21 16,21 0-47,0 0 0,0-21 16,0 22-16,-21-1 0,22-21 16,-1 21-16,21 0 0,-21-21 15,0 21-15,22 0 0,-22-21 0,0 22 16,0-22-16,22 0 0,-22 21 15,0-21-15,0 0 0,0 0 16,0 0-16,-21 21 31,0 0-15,-21 0 0,0 0-16,0-21 0,0 22 15,-22-1-15,22 21 0,-21-21 16,21 0-16,-22 22 0,1-22 0,21 21 15,-21-21-15,-1 22 0,22-22 16,0 21-16,-21-21 0,20 1 0,1-1 16,0 0-16,0 0 0,0 0 15,0-21-15,21 21 0,-22 1 16,22-44 31,0 1-47,0 0 15,0 0-15,22-21 0</inkml:trace>
  <inkml:trace contextRef="#ctx0" brushRef="#br1" timeOffset="196186.89">2561 13589 0,'-21'0'32,"0"0"-17,42 0 32,0 0-47,21 0 16,-20 0-16,-1-21 0,21 21 15,-21-21-15,22 21 0,-1-21 0,0-1 16,1 22-16,-1-21 0,-21 0 16,21 0-16,1 0 0,-1 0 0,-21-1 15,0 1-15,22 0 0,-22 0 16,0 0-16,0 0 0,-21-1 0,0 1 16,0-21-16,0 21 0,0 0 15,0-1-15,0 1 0,0 0 16,0 0-16,0 0 0,0 0 0,-21-1 15,0 22-15,0-21 16,0 21 0,21 21-16,-22 1 0,1-1 15,21 0-15,0 21 0,0 1 16,-21-1-16,21 0 0,0 1 0,0 20 16,-21-21-16,21 22 0,0-1 15,0 22-15,0-21 0,0-1 0,0 22 16,-21-22-16,21 1 0,0-1 0,0 1 15,0 20-15,0-20 0,0 21 16,0-22-16,0 1 0,0 20 16,0-20-16,21-1 0,-21 1 15,0-1-15,0-20 0,21 20 0,-21-21 16,21 1-16,-21-1 0,0-21 16,0 22-16,21-22 0,1 0 0,-1-21 15,0 0-15,0 0 0,0 0 16,0-21-16,22 0 0,-22-1 15,0 1-15,21 0 0,1-21 0,-22 21 16,21-22-16,1-20 0,-22 20 16,21 1-16,-21-21 0,0-1 0,1 1 15,-22 20-15,0-20 0,0-1 16,0 1-16,-22 20 0,1-20 16,-21 21-16,0-1 0,-1 1 0,-20 21 15,20-22-15,1 22 0,-21 0 16,20 0-16,1 0 0,21 21 0,-22-21 15,22 21-15,0 0 0,0 0 16,42 0 15,0 0-31,0 0 16,22 0-16,-22-22 0,21 22 16,-21 0-16,22 0 0,-22-21 0,21 0 15,1 21-15,-22-21 0,21 21 16,0-21-16,-20 21 0,20-21 15</inkml:trace>
  <inkml:trace contextRef="#ctx0" brushRef="#br1" timeOffset="196706.45">4085 13462 0,'0'-42'15,"0"21"-15,0-1 0,0 1 16,-21 21-16,0-21 0,0 21 0,-1 0 15,1-21-15,0 21 0,0 0 16,0 0-16,0 0 0,-1 0 16,1 21-16,0-21 0,0 21 15,0 0-15,21 1 0,-21 20 16,21-21-16,-22 21 0,22 1 0,0-22 16,0 21-16,0 1 0,0-1 15,0 0-15,0-21 0,0 22 0,0-22 16,0 0-16,22 0 0,-1 0 15,0-21-15,0 22 0,0-22 0,0 0 16,1 0-16,-1 0 0,0 0 0,0 0 16,0-22-16,0 1 0,1 0 15,-1 0-15,0 0 0,0 0 0,-21-22 16,21 22-16,0-21 0,-21-1 16,0 1-16,0 0 0,22 21 15,-22-22-15,21 22 0,-21 0 0,0 0 16,21 0-16,-21-1 0,0 44 31,0-1-31,0 21 16,0-21-16,0 0 0,0 22 0,0-1 15,0-21-15,0 22 0,0-22 16,0 21-16,0-21 0,0 0 0,0 22 16,0-22-16,0 0 0,0 0 15,21-21-15,0 0 16,0 0-16,1 0 0,-1 0 0,0 0 15,21 0-15,-21-21 16,22 0-16</inkml:trace>
  <inkml:trace contextRef="#ctx0" brushRef="#br1" timeOffset="197178.14">4868 13462 0,'0'0'0,"0"-21"0,21 0 15,-21 0-15,0-1 16,-21 22-1,0 0-15,0 0 0,0 0 16,0 0-16,-1 0 0,1 22 16,0-1-16,-21-21 0,21 21 0,-1 0 15,1 0-15,21 0 0,-21 1 16,21-1-16,0 0 0,0 0 16,0 0-16,21-21 15,0 21-15,1-21 0,-1 0 16,0 0-16,21 0 0,-21 22 15,22-22-15,-22 0 0,21 0 0,-21 21 16,1-21-16,-1 21 0,0-21 16,0 21-16,0-21 0,-21 21 0,0 0 15,0 1-15,0-1 16,0 0 0,-21-21-16,0 21 0,0-21 0,0 21 15,-1-21-15,-20 0 0,21 21 0,-21-21 16,20 0-16,-20 0 0,0 0 15,21 0-15,-22 0 0,22 0 0,0 0 16,-21 0-16,20 0 0,1 0 16,0-21-16,0 21 0,21-21 15,-21 21-15,21-21 16,0 0-16,21 0 16,0 21-16,0-22 15,0 22-15,1-21 0,-1 21 16,21-21-16</inkml:trace>
  <inkml:trace contextRef="#ctx0" brushRef="#br1" timeOffset="197539.31">5419 13018 0,'0'-22'0,"0"44"0,-22-44 0,1 1 0,0 21 16,21-21-16,-21 21 16,21 21-1,-21 0-15,21 1 0,0-1 16,0 21-16,-21-21 0,21 22 16,-22-1-16,22 0 0,0 1 0,0-1 15,-21 0-15,21 1 0,-21-1 0,21 0 16,-21 1-16,21-1 0,0 0 15,0 1-15,0-22 0,0 0 0,0 21 16,0-21-16,0 1 0,0-1 16,0 0-16,21-21 15,0 0-15,0 0 0,1 0 16,-1-21-16,0 0 16,0-1-16,-21 1 0,21 0 15,0 0-15,-21-21 0</inkml:trace>
  <inkml:trace contextRef="#ctx0" brushRef="#br1" timeOffset="197835.2">5186 13441 0,'-21'0'0,"42"0"0,-64 0 0,22 0 16,0 0-16,0 0 16,21 21-1,21-21 16,0 0-31,0 0 0,1 0 16,-1 0-16,0 0 16,0 0-16,0 0 0,0 0 15,1 0-15,-1 0 16,-21-21-16,21 21 16,0 0-16,0 0 15,0 0-15,1 0 0,-22-21 16,21 21-1,0 0-15,0 0 16</inkml:trace>
  <inkml:trace contextRef="#ctx0" brushRef="#br1" timeOffset="198253.96">5715 13441 0,'21'0'31,"0"0"-31,0 0 16,-21-21-16,22 0 15,-1 21-15,-21-22 0,21 22 16,-21-21-16,21 21 0,-21-21 16,0 0-16,-21 21 31,0 0-16,0 21-15,-1-21 16,22 21-16,-21 0 0,21 1 0,0-1 16,0 0-16,0 0 0,-21 0 15,21 0-15,0 1 0,0 20 0,0-21 16,0 0-16,0 0 0,0 1 16,0-1-16,21-21 0,-21 21 15,21-21-15,1 21 0,-1-21 16,0 0-16,0 0 0,0 0 15,0 0-15,1 0 0,-1 0 16,0 0-16,0 0 0,0-21 16,0 21-16,1-21 0,-1 21 15,-21-21-15,21 21 0,0-22 0,0 1 16</inkml:trace>
  <inkml:trace contextRef="#ctx0" brushRef="#br1" timeOffset="198665.99">6223 13420 0,'0'-21'15,"-21"126"-15,42-189 0,-21 41 16,0 22 0,0 0-16,21 0 0,0 21 15,0-21-15,1 21 16,-1 0-16,0 0 0,21-21 0,-21 21 16,22 0-16,-22 0 0,21 0 0,-21 0 15,22 0-15,-22 21 0,0-21 16,0 21-16,0 0 0,-21 0 0,0 0 15,0 1-15,0-1 0,0 0 16,0 21-16,0-21 0,0 1 0,-21-1 16,21 21-16,-21-21 0,0 0 0,0 1 15,0-1-15,21 0 16,-22-21-16,22 21 0,-21-21 16,21-21 15,0 0-31,0 0 0,0-1 15,21 1-15,1-21 0,-22 21 0,21-22 16,0 22-16,0 0 0,0-21 16,0 21-16,1-1 0,-1 1 0,0 0 15,0 0-15,0 21 16,-21-21-16,21 21 16,1 0-1</inkml:trace>
  <inkml:trace contextRef="#ctx0" brushRef="#br1" timeOffset="199554.26">10647 13314 0,'21'0'31,"0"0"-31,0 0 16,0 0-16,1 0 0,-1 0 0,0 0 15,21 0-15,-21 0 16,1 0-16,20 0 0,-21 0 0,0 0 16,22 0-16,-22 0 0,0 21 0,0-21 15,0 21-15,-21 0 0,0 1 16,0-1-16,0 0 0,0 0 15,-42 0-15,21 0 0,0 1 0,-22 20 16,22-21-16,-21 0 0,21 0 16,-22 1-16,22-1 0,0-21 0,0 21 15,0 0-15,-1-21 0,22 21 16,0-42 15,0 0-15,0 0-16</inkml:trace>
  <inkml:trace contextRef="#ctx0" brushRef="#br1" timeOffset="199995.01">9779 13420 0,'0'0'15,"-21"0"-15,42 0 31,0 21-31,21-21 0,1 0 16,-1 0-16,0 0 0,22 0 16,-1 0-16,1 0 0,-1 0 15,1 0-15,-1 0 0,-20 0 0,20 0 16,1 0-16,-1 0 0,1 0 0,-22 0 16,0 0-16,1 0 0,-1 0 15,-21 0-15,0 0 0,1 0 0,-1 0 16,-21-21 46</inkml:trace>
  <inkml:trace contextRef="#ctx0" brushRef="#br1" timeOffset="200831.09">12446 13293 0,'42'-21'15,"-21"21"1,1-22-16,-1 1 0,0 21 0,0-21 16,0 0-16,0 0 15,-21 0-15,0-1 16,-21 1-16,0 21 15,0 0-15,0 0 0,-22 0 0,22 0 16,0 0-16,-21 0 0,21 0 16,-22 21-16,22-21 0,-21 22 0,21-1 15,-1-21-15,1 21 0,21 0 16,0 0-16,0 0 16,0 1-16,0-1 0,21 0 15,1-21 1,-1 21-16,0-21 0,21 0 0,-21 21 15,22-21-15,-22 0 0,0 21 0,21-21 16,-20 0-16,20 22 0,-21-1 16,0-21-16,22 21 0,-22-21 0,0 21 15,-21 0-15,21 0 16,-21 1-16,0-1 0,0 0 16,-21-21-16,0 21 0,-22 0 0,22-21 15,-21 21-15,21-21 16,-22 0-16,1 22 0,0-22 0,-1 0 15,1 0-15,0 0 0,21 0 0,-22 0 16,22 0-16,0-22 0,-21 22 16,20-21-16,1 21 0,0-21 0,0 0 15,0 21-15,21-21 0,-21 0 16,21-1-16,-22 22 0,22-21 0,0 0 16,0 0-16,0 0 15,22 21 1,-1-21-16,0 21 15,0 0-15,21 0 0,-20-22 0,20 22 16</inkml:trace>
  <inkml:trace contextRef="#ctx0" brushRef="#br1" timeOffset="201202.16">13102 12954 0,'0'0'0,"0"-21"16,0 0-16,0 0 0,0-1 15,0 44 17,0-1-17,0 21-15,0-21 0,0 0 0,0 22 16,0-1-16,0-21 0,-21 22 0,0-22 15,21 21-15,-21 0 0,21-20 16,0 20-16,-22-21 0,1 0 0,21 22 16,-21-22-16,21 0 0,0 21 15,0-21-15,0 1 0,0-1 16,0 0-16,0 0 16,21-21 15,0-21-31,1 0 0,-1 21 0,0-21 15,0-1-15,0 1 0,22 0 16</inkml:trace>
  <inkml:trace contextRef="#ctx0" brushRef="#br1" timeOffset="201733.95">13568 13166 0,'0'0'0,"0"-21"0,0-1 16,-21 22-1,-1 0 1,1 0-16,0 0 16,0 22-16,0-1 0,21 0 0,-21 0 15,-1 0-15,1 0 0,21 1 16,0 20-16,-21-21 0,21 0 0,0 0 16,0 1-16,0-1 0,0 0 15,0 0-15,0 0 0,21 0 16,0-21-16,1 22 0,-1-22 0,0 0 15,0 0-15,0 0 0,0 0 16,1 0-16,-1 0 0,0 0 0,0-22 16,0 1-16,0 21 0,1-21 15,-22 0-15,21 0 0,-21 0 0,21-1 16,-21-20-16,21 21 0,-21 0 16,0-22-16,0 22 0,0 0 15,0-21-15,0 21 0,0-1 0,-21 1 16,0 0-16,0 0 0,-1 21 15,1 0-15,0 0 0,0 0 0,-21 0 16,20 0-16,1 0 0,0 21 0,-21 0 16,21 0-16,-1 1 0,1-1 15,21 0-15,-21 0 0,21 0 0,-21 22 16,21-22-16,0 0 0,0 0 16,0 0-16,0 0 0,0 1 0,0-1 15,21-21-15,0 21 0,0 0 16,-21 0-16,22-21 0,-1 21 15,0-21-15,0 0 0,21 22 0,-20-22 16,-1 0-16,0 0 0,21 0 16,-21 0-16,22 0 0,-22 0 0,21-22 15</inkml:trace>
  <inkml:trace contextRef="#ctx0" brushRef="#br1" timeOffset="202554.49">14182 13166 0,'0'0'0,"0"-21"0,0-1 16,0 1-16,0 0 16,21 21-16,-21-21 15,0 42 17,0 0-32,0 0 0,0 1 15,0-1-15,0 21 0,0-21 0,-21 0 16,21 22-16,0-22 0,0 0 15,-22 21-15,22-20 0,0-1 0,0 0 16,0 0-16,0 0 0,0 0 16,0 1-16,0-1 0,0 0 15,0 0-15,22-21 16,-1 0 0,0 0-16,0-21 15,0 0-15,0 0 0,1-1 0,-1 1 16,0 0-16,0 0 0,21 0 15,-20-22-15,-1 22 0,0 0 0,0-21 16,-21 21-16,21-1 0,0 1 16,-21 0-16,22 0 0,-22 0 15,0 42 1,0 0 0,0 0-16,0 0 0,0 1 15,0-1-15,0 0 0,-22 0 16,22 0-16,0 0 0,0 1 15,0-1-15,0 0 0,0 0 0,0 0 16,22 0-16,-1-21 16,0 22-16,0-22 0,0 0 15,0 0-15,1 0 0,-1 0 0,0 0 16,0-22-16,0 1 0,0 0 16,1 0-16,-1 0 0,0 0 0,0-1 15,-21 1-15,21-21 0,-21 0 16,21 20-16,-21-20 0,22 0 0,-22-1 15,0 22-15,0 0 0,0-21 0,0 21 16,-22-1-16,1 22 0,21-21 16,-21 21-16,0 0 0,0 0 15,0 0-15,-1 0 0,22 21 16,0 1 0,22-22 15,-1 0-31,0 0 0,0 0 0,0 0 15,0 0-15,1 0 0,-1 0 16,0-22-16,0 22 0,-21-21 16,21 21-16,0 0 15,-42 0 48</inkml:trace>
  <inkml:trace contextRef="#ctx0" brushRef="#br1" timeOffset="213882.65">529 15854 0,'0'0'0,"-169"0"31,148 0-31,-1 0 0,1 0 16,0 0-16,0 0 0,0 0 15,0 0-15,-1 0 0,1 0 16,42 0 15,22 0-31,-1 0 16,0 0-16,1 0 0,41 0 15,-20 0-15,21 0 0,-22 0 0,22 0 16,-1 0-16,1 0 0,21 0 16,-21 0-16,-1-21 0,1 21 15,-22 0-15,1 0 0,-1 0 0,1 0 16,-22 0-16,1 0 0,-22-21 16,0 21-16,0 0 0,0 0 0,0 0 15,-21-22 1,-21 22-1,0-21 1,0 21-16,0-21 0,0 21 0,-22 0 16,22 0-16,0 0 0,0 0 15,-22 0-15,22 0 0,0 0 0,0 0 16,0 0-16,0 0 16,42 0 15,0 0-31,0 0 15,0 0-15,0 0 0,22 0 16,-22 0-16,0 0 0,0 0 16,0 0-16,1 0 0,-1 0 0,0 21 15,0-21-15,-21 21 0,0 1 16,0-1-16,0 0 0,0 0 16,-21 0-16,0 0 0,0 1 15,-1-1-15,-41 21 16,21-21-16,20 0 0,1 1 0,-21-22 15,21 21-15,-43 21 16,85-42 15,1-21-15,-1 0-16,21 0 0</inkml:trace>
  <inkml:trace contextRef="#ctx0" brushRef="#br1" timeOffset="214486.65">2074 15663 0,'0'0'0,"-21"0"15,21-21 1,-21 21-16,21 21 31,0 1-15,0-1-16,0 0 0,0 0 0,0 0 15,0 0-15,0 1 0,0 20 16,0-21-16,0 0 0,0 0 0,0 22 16,0-22-16,0 0 0,0 0 15,0 0-15,0 1 0,0-1 16,-21-21-1,21 21 1,0-42 0,0 0-16,0-1 15,0 1-15,0 0 0,0-21 0,0 21 16,0-1-16,0 1 0,0-21 16,0 21-16,0 0 0,0-22 0,21 22 15,0 0-15,0 0 0,0 0 16,1-1-16,-1 22 0,0-21 0,21 21 15,-21 0-15,1 0 0,-1 0 16,0 0-16,0 0 0,0 21 0,0 1 16,1-1-16,-22 0 0,0 0 15,0 0-15,0 22 0,0-22 16,0 21-16,0 0 0,-22-20 16,1-1-16,21 21 0,0-21 0,0 0 15,-21-21-15,21 22 0,0-1 16,-21-21-16,21 21 15,-42 0 1,42-42-16,0 0 16,21 0-16,0-1 0,0 1 15</inkml:trace>
  <inkml:trace contextRef="#ctx0" brushRef="#br1" timeOffset="-214659.12">2752 15621 0,'0'0'0,"-43"0"16,22 0-16,-21 0 15,21 42 1,21-20-16,0-1 0,0 0 16,-22-21-16,22 21 0,-21 0 15,21 0-15,0 22 0,0-22 0,-21 0 16,21 0-16,0 22 0,0-22 15,0 0-15,0 0 0,0 0 16,0 0-16,21-21 0,-21 22 16,21-22-16,1 0 0,-1 0 0,0 0 15,0 0-15,0 0 0,0 0 16,1-22-16,-1 22 0,-21-21 0,21 0 16,0 0-16,0 0 0,-21-22 15,0 22-15,0 0 0,0-21 0,0-1 16,0 22-16,0-21 0,0 21 15,0-22-15,0 22 0,0 0 0,0 0 16,-21 0-16</inkml:trace>
  <inkml:trace contextRef="#ctx0" brushRef="#br1" timeOffset="-214574.17">2688 15558 0,'-21'21'16,"42"-42"-16,-42 63 0,21-21 0,-21-21 16,21 21-16,0 0 0,0 1 15,21-22-15,0 0 16</inkml:trace>
  <inkml:trace contextRef="#ctx0" brushRef="#br1" timeOffset="-214233.46">3260 15113 0,'0'42'0,"0"-84"0,0 106 0,-43-1 15,22-42-15,21 22 0,0-22 16,0 0-16,0 21 0,-21-21 16,21 1-16,0 20 0,0-21 0,0 21 15,-21-20-15,21 20 0,-21-21 16,21 21-16,0-20 0,0 20 0,0-21 16,0 21-16,0-20 0,0-1 15,0 0-15,0 0 0,0 0 0,0 0 16,0 1-16,0-1 15,21-21 1,0 0-16,0 0 0,0 0 16,0 0-16,1-21 15,-1-1-15,0 1 0,-21 0 16,21 0-16,-21 0 0,0 0 0</inkml:trace>
  <inkml:trace contextRef="#ctx0" brushRef="#br1" timeOffset="-214027.2">3048 15621 0,'0'0'0,"21"-21"47,43 21-47,-43 0 16,0 0-16,0 0 15,0 0-15,0 0 16,1 0-16</inkml:trace>
  <inkml:trace contextRef="#ctx0" brushRef="#br1" timeOffset="-213566.2">4022 15663 0,'21'-42'31,"-42"0"-31,42-1 16,21 22-16,-21-21 0,-21 0 0,0-1 16,-21 1-16,21 21 0,0-22 15,21 22-15,0-21 0,-21 21 0,0 0 16,-21-1-16</inkml:trace>
  <inkml:trace contextRef="#ctx0" brushRef="#br1" timeOffset="-213390.3">3937 15304 0,'0'21'0,"0"0"0,0 0 0,0 0 16,0 22-16,0-22 0,0 21 16,0 0-16,0 1 0,0-22 15,0 21-15,0-21 0,0 22 0,0-22 16,0 0-16,21 21 0,0-20 15,0-1-15,1-21 0,-1 21 0,-21 0 16,42-21-16,-21 0 16,0 0-16</inkml:trace>
  <inkml:trace contextRef="#ctx0" brushRef="#br1" timeOffset="-213169.43">4487 15663 0,'0'-42'15,"0"84"-15,0-105 0,0 42 16,0 0-16,0-1 0,0 1 15,-21 21 1,0 0-16,0 0 16,0 0-16,-1 0 0,1 21 15,21 1-15,-21-22 0,21 21 16,0 0-16,0 0 0,0 0 16,0 0-16,0 22 0,0-22 0,0 0 15,0 0-15,21 0 16,-21 1-16,21-1 0,1 0 15,-1-21-15</inkml:trace>
  <inkml:trace contextRef="#ctx0" brushRef="#br1" timeOffset="-213074.48">4657 3429 0,'0'-275'0,"0"550"0,0-804 15,0 317-15,0 43 0,0 42 16</inkml:trace>
  <inkml:trace contextRef="#ctx0" brushRef="#br1" timeOffset="-211082.75">4043 15769 0,'0'-21'62,"0"0"-62,0 0 0,0 0 16,21-1-16,0 1 0,0 0 16,-21 0-16,21 0 0,1-22 0,-22 22 15,21-21-15,0 0 0,0-1 0,0 22 16,-21-21-16,21-1 0,-21 1 15,22 0-15,-22 21 0,0-22 16,0 22-16,0 0 0,0 0 16,0 0-16,0-1 0,-22 1 15,1 21-15,0 0 0,0 0 16,0 0-16,0 0 0,-1 0 16,1 0-16,0 0 0,21 21 15,-21 1-15,0-22 0,21 21 0,0 0 16,-21 21-16,21-21 0,-22 1 15,22 20-15,0 0 0,0-21 0,0 22 16,0-1-16,0 0 0,-21-20 16,21 20-16,0-21 0,0 21 0,0-20 15,0 20-15,0-21 16,0 0-16,0 0 0,0 22 0,21-22 16,-21 0-16,22 0 15,-1 0-15,-21 1 0,21-1 16,0-21-16,0 0 0,0 21 0,1-21 15,-1 0-15,0 0 0,0 0 16,21 0-16,-20 0 0,20-21 0,0 21 16,-21-21-16,22 21 0,-1-22 15,0 1-15,-20 0 0,20 0 0,0 0 16,-21 0-16,1-1 0,20 1 16,-21 0-16,0 0 0,-21 0 0,0 0 15,0-1-15,0 1 16,0 0-16,0 0 0,0 0 0,0 0 15,-21 21-15,0 0 16,0 0-16,0 0 0,-1 0 0,1 0 16,0 0-16,0 21 0,0 0 15,0-21-15,-1 21 0,1 0 0,0 0 16,0 1-16,21-1 0,0 0 16,0 0-16,0 0 0,0 0 0,0 1 15,0-1-15,0 0 0,21-21 0,-21 21 16,21 0-16,0-21 0,1 0 15,-1 21-15,0-21 0,21 0 0,-21 0 16,1 0-16,-1 0 16,0 0-16,0 0 0,21 0 0,-20 0 15,-1 0-15,0-21 0,0 21 16,0-21-16,0 21 0,1-21 0,-1 21 16,0-21-16,0 21 0,0-21 0,22-1 15,-22 22-15</inkml:trace>
  <inkml:trace contextRef="#ctx0" brushRef="#br1" timeOffset="-210354.12">5334 15431 0,'0'0'16,"0"-22"-16,0 1 16,-21 21-1,0 0-15,-1 0 0,1 0 16,0 0-16,0 0 0,0 21 15,0 1-15,-1-1 0,1 0 16,0 0-16,21 0 0,-21 0 16,0 1-16,21-1 0,-21 0 0,21 0 15,0 0-15,0 0 0,0 1 16,0-1 0,21-21-16,0 0 0,21 0 15,-21 0-15,1 0 0,-1-21 16,0 21-16,21-22 0,-21 22 0,1-21 15,-1 0-15,0 21 16,0-21-16,0 0 0,-21 0 0,21 21 16,-21-22-16,0 1 0,0 0 15,0 0 1,-21 21 15,21 21-31,0 0 16,-21 0-16,21 1 0,0-1 15,0 21-15,0-21 0,0 0 0,0 22 16,0-22-16,0 21 16,0 1-16,0-1 0,0 0 0,0 1 0,0-1 15,0 21-15,21-20 16,-21-1-16,21 0 0,-21 1 0,0-1 16,0 0-16,0 1 0,0-1 0,0 0 15,0-20-15,0 20 0,0 0 16,0 1-16,0-22 0,0 21 0,0-21 15,-21 0-15,21 1 0,-21-1 16,0 0-16,0 0 0,0-21 0,-1 21 16,1-21-16,0 0 0,0 0 15,0 0-15,0 0 0,-1-21 0,-20 0 16,21 0-16,0 0 0,0-1 16,-1-20-16,1 0 0,0-1 15,21 1-15,0 0 0,0-1 0,0 1 16,0-21-16,0 20 0,0-20 15,0 20-15,21 1 0,0 0 0,1-1 16,-1 1-16,0 0 0,21-1 16,-21 22-16,1 0 0,-1-21 0,0 21 15,0-1-15,0 1 0,0 0 16,1 0-16,20 21 0,-21-21 0,0 0 16</inkml:trace>
  <inkml:trace contextRef="#ctx0" brushRef="#br1" timeOffset="-209754.49">5969 15515 0,'0'0'0,"21"0"0,0 0 16,-21-21-16,21 21 0,-21-21 0,0 0 16,22 21-16,-22-21 0,0-1 15,0 1-15,0 0 16,0 0-1,-22 21-15,1 0 16,0 0-16,0 0 0,0 21 0,0-21 0,-22 21 16,22 0-16,0 1 0,-21-1 15,20 21-15,1-21 0,-21 0 16,21 22-16,0-22 0,-1 21 0,22-21 16,0 1-16,-21 20 0,21-21 15,0 0-15,0 0 0,0 1 16,21-22-16,1 0 0,83 21 31,-83-21-31,20-21 0,-21 21 0,0-22 16,0 1-16,22 21 0,-22-21 15,0 0-15,0-21 0,0 20 0,1 1 16,-1 0-16,0-21 0,-21 21 16,21-1-16,-21 1 0,21 0 15,-21 0-15,0 0 0,0 0 16,-21 42 15,21 0-31,0 0 16,-21 0-16,21 0 0,0 1 15,0-1-15,0 21 0,0-21 16,0 0-16,0 1 0,0-1 16,0 0-16,21-21 0,-21 21 0,21-21 15,0 0-15,-21 21 0,22-21 16,-1 0-16,0 0 0,0 0 15,0 0-15,0 0 0,1 0 16,-1 0-16,0 0 0,21-21 16,-21 21-16,1-21 0,-1 21 0,0-21 15,0 0-15,0 21 0</inkml:trace>
  <inkml:trace contextRef="#ctx0" brushRef="#br1" timeOffset="-208577.81">6731 15431 0,'0'0'15,"0"-22"-15,0 1 16,-21 21 0,0 0-16,-1 0 15,1 0-15,0 0 16,0 21-16,21 1 0,-21-1 16,21 0-16,0 0 15,0 0-15,-21 22 0,21-22 0,0 0 16,0 0-16,0 0 0,0 0 0,0 1 15,0-1-15,0 0 16,0 0-16,21 0 0,0-21 16,0 0-16,0 0 0,0 0 15,1 0-15,-1 0 0,0 0 0,21 0 16,-21 0-16,1 0 0,-1-21 16,0 21-16,21-21 0,-21 0 15,1 0-15,-22-1 0,21 1 0,0 0 16,0 0-16,-21 0 0,0 0 15,21-1-15,-21 1 0,21 0 0,-21 0 16,0 0-16,0 42 47,0 0-47,0 0 0,0 0 16,0 1-16,0-1 0,0 0 15,0 0-15,0 0 0,0 0 16,0 1-16,0-1 15,22 0-15,-1-21 0,0 0 16,0 0-16,0 0 0,0 0 0,1 0 16,-1 0-16,0 0 0,0 0 15,0-21-15,0 21 0,1-21 0,-1-1 16,-21 1-16,21 0 0,-21 0 16,21 0-16,-21 0 0,0-1 0,0 1 15,0-21-15,21 21 0,-21 0 16,21-1-16,1 1 0,-22 0 15,0 42 17,0 0-17,0 1-15,0-1 0,0 0 16,0 0-16,0 0 0,0 0 0,0 1 16,0-1-16,0 0 0,0 0 15,0 0-15,0 22 0,0-22 0,0 0 16,0 21-16,0-21 0,0 22 0,0-1 15,0 0-15,0-20 0,0 20 16,0 0-16,0 1 0,0-1 0,0 0 16,0 1-16,0-1 0,0 0 15,0 1-15,0-22 0,0 21 0,0-21 16,0 22-16,0-22 0,0 21 16,0-21-16,0 0 0,0 1 0,0-1 15,0 0-15,0 0 16,0 0-16,0 0 0,0 1 15,-22-22-15,1 0 16,0 21-16,0-21 16,0 0-16,0 0 0,-1 0 15,1 0-15,0-21 0,21-1 0,-21 22 16,0-21-16,21 0 0,0 0 16,-21-21-16,21 20 0,-22-20 0,22 0 15,0-1-15,0 1 0,0 0 16,0-22-16,22 22 0,-1-22 15,0 1-15,0 21 0,0-22 0,-21 22 16,21-1-16,1 1 0,-1 0 16,0-1-16,0 22 0,-21-21 0,21 21 15,0 0-15,1-1 0,-1 1 16,0 0-16,0 21 0,0-21 0,0 21 16,1 0-16,-1 0 0,0-21 15,0 21-15,0 0 16,0 0-16,1 0 0,-1 0 15,0 0 1,0 21 0,-42-21 46,0 0-62,0 0 0</inkml:trace>
  <inkml:trace contextRef="#ctx0" brushRef="#br1" timeOffset="-207178.42">2519 17145 0,'21'0'16,"0"0"-16,-21-21 0,21 21 0,-21-21 15,21 0-15,-21-1 16,22 22-16,-22-21 0,0 0 0,0 0 16,21 0-1,-21 0-15,0-1 0,21 22 16,-21-21-16,0 42 47,0 1-47,0-1 0,0 0 15,0 0-15,0 0 0,0 22 0,0-22 16,0 0-16,0 21 0,0-21 16,0 1-16,0 20 0,0-21 0,0 0 15,0 0-15,0 1 0,0-1 16,0 0-16,0 0 0,-21-21 16,21 21-16,-21-21 15,21 21-15,0 1 16,-22-22-16,1 0 0,0 0 15,0 0-15,0 0 16,-22 0-16,22 0 0,0 0 16,-21 0-16,21 0 0,-22 0 0,22 0 15,-21 0-15,21 0 0,-22 0 16,22 0-16,0 0 0,0 0 0,21 21 16,-21-21-1,42 0 1,0 0-16,0 0 15,0 0-15,22 0 16,-22 0-16,21 0 0,0 0 0,1 0 16,-1 0-16,-21 0 0,22-21 15,-1 21-15,0 0 0,-21 0 16,22 0-16,-22 0 0,0 0 0,0 0 16,0 0-16,1 0 15,-1-22-15,0 1 16,0 21-16,0-21 15</inkml:trace>
  <inkml:trace contextRef="#ctx0" brushRef="#br1" timeOffset="-206830.11">3111 17230 0,'22'0'62,"-1"0"-62,0 0 16,0 0 0,-21-21-1,0-1 1,-21 22 15,0 0-31,0 0 16,21 22-1,21-22 17,0 0-32,0 0 15,0 0-15</inkml:trace>
  <inkml:trace contextRef="#ctx0" brushRef="#br1" timeOffset="-206542.23">3704 16955 0,'0'0'16,"0"-22"-16,0 1 31,21 21-31,0 0 16,1 0-16,-1 0 0,0 0 15,0 0-15,0-21 0,0 21 16,1 0-16,-1 0 0,0 0 16,0 0-16,-42 0 62</inkml:trace>
  <inkml:trace contextRef="#ctx0" brushRef="#br1" timeOffset="-206030.53">3725 16891 0,'0'0'0,"-21"21"0,-42 22 31,63-22-31,0 0 0,-22 0 15,1-21-15,21 21 0,0 0 0,0 1 16,-21-1-16,0 0 16,21 0-16,-21 0 0,21 0 31,21-21 0,0 0-15,-21-21-16,21 21 0,0 0 0,1 0 15,-1-21-15,0 21 16,0-21-16,0 21 0,0 0 0,1 0 16,-1 0-16,0 0 0,0 0 15,0 0-15,0 0 0,1 0 0,-1 21 16,0-21-16,0 21 0,0-21 16,0 21-16,-21 1 0,22-1 15,-22 0-15,0 0 16,-22 0-16,1 0 0,0-21 15,0 22-15,0-1 16,0-21-16,-1 0 0,1 21 0,-21-21 16,21 0-16,0 0 0,-1 0 15,1 0-15,0 0 0,0 0 0,0 0 16,0 0-16,-1 0 0,1 0 16,0 0-16,21-21 31,0 0-16,21-1-15,0 22 0,1 0 16,20-21-16,-21 21 0,0-21 0</inkml:trace>
  <inkml:trace contextRef="#ctx0" brushRef="#br1" timeOffset="-205238.27">4826 16955 0,'0'0'0,"0"-64"31,-21 64-31,21-21 0,-21 0 0,21 0 16,-22-1-16,1 1 15,0 21-15,0 0 16,0 0-16,0 0 16,-1 0-16,1 0 0,0 0 15,21 21-15,-21-21 0,0 22 16,21-1-16,-21 0 0,-1 0 0,22 0 16,-21 22-16,21-22 0,-21 0 15,21 0-15,-21 0 0,21 0 0,0 1 16,0-1-16,21-21 15,0 21-15,0-21 0,1 0 16,-1 0-16,0 0 16,21 0-16,-21 0 0,1 0 0,20 0 15,-21-21-15,0 21 0,0-21 16,1 21-16,-22-22 16,-22 22 15,1 0-31,0 0 0,0 22 15,0-22-15,0 21 0,-22 0 0,22-21 16,0 21-16,0 0 0,0 0 16,-1-21-16,1 22 0,0-1 0,0-21 15,21 21-15,0 0 16,21-21 15,0 0-31,0 0 0,1 0 16,-1 0-16,0-21 0,0 21 15,0 0-15,0 0 0,1 0 0,-1 0 16,0 0-16,0 0 0,0 0 16,0 0-16,1 0 15,-22 21-15,0 0 0,0 0 16,0 1-16,0-1 0,0 21 16,0-21-16,-22 0 0,1 22 15,0-22-15,0 21 0,0-21 0,21 1 16,-21-1-16,-1 0 0,22 0 15,-21 0-15,21 0 0,0 1 16,0-1 0,0-42 15,0-1-31,21 1 0</inkml:trace>
  <inkml:trace contextRef="#ctx0" brushRef="#br1" timeOffset="-204433.72">5863 16997 0,'0'0'0,"0"-21"0,0 0 15,0-1-15,0 1 16,0 0-16,0 0 16,0 0-16,0 0 0,-21-1 0,0 22 15,0-21-15,-1 0 0,1 21 16,0 0-16,-21 0 0,21 0 0,-1 0 15,-20 0-15,0 0 0,21 21 16,-22 0-16,22 1 0,0 20 16,0-21-16,0 21 0,-1 1 15,1-1-15,21-21 0,0 22 0,-21-1 16,21-21-16,0 0 0,0 22 16,0-22-16,0 0 0,21 0 15,0-21-15,1 0 0,-1 0 16,21 0-16,-21 0 0,22 0 0,-22 0 15,21 0-15,0-21 0,-20 0 16,-1 21-16,21-21 0,-21-1 16,0-20-16,1 21 0,-1 0 15,0 0-15,0-22 0,0 22 0,-21 0 16,0 0-16,0 0 0,0-1 0,0 1 16,0 42 15,0 1-31,0 20 0,0-21 15,0 0-15,0 0 0,0 22 16,0-22-16,0 0 0,0 0 0,0 0 16,21 1-16,-21-1 0,22-21 0,-1 21 15,0-21-15,-21 21 16,21-21-16,0 0 0,0 0 16,1 0-16,-1 0 15,0-21-15,0 0 0,0 0 0,0 21 16,-21-22-16,22-20 0,-1 21 15</inkml:trace>
  <inkml:trace contextRef="#ctx0" brushRef="#br1" timeOffset="-203870.46">6265 16595 0,'0'0'0,"0"21"31,0 0-31,0 0 0,0 0 16,0 22-16,-21-22 15,21 21-15,0-21 0,0 22 0,0-1 16,0-21-16,0 22 0,0-1 16,0-21-16,0 21 0,0-20 0,0-1 15,0 0-15,0 0 0,0 0 16,0 0-16,0 1 16,-21-22-16,21-22 31,0 1-16,0 0-15,0 0 16,0 0-16,0 0 0,0-1 16,21 1-16,-21 0 0,21 0 15,0 0-15,1 21 0,-1-21 16,0-1-16,21 22 0,-21 0 0,1-21 16,20 21-16,-21 0 0,0 0 15,0 0-15,22 21 0,-22 1 0,-21-1 16,21-21-16,-21 42 0,0-21 0,0 0 15,0 1-15,0-1 0,0 0 16,-21 0-16,0 0 0,0 0 0,-1 1 16,1-1-16,-21 0 0,21-21 15,0 21-15,-1-21 0,1 0 0,0 0 16,0 21-16,0-21 16,0 0-16,-1 0 15,1 0-15,21-21 16,-21 21-16,21-21 15,21 0 32,0 21-47,1 0 0,-1 0 0,0-21 16</inkml:trace>
  <inkml:trace contextRef="#ctx0" brushRef="#br1" timeOffset="-203374.67">6921 16955 0,'0'-22'0,"0"44"0,0-65 0,0 22 15,0 0 1,-21 21 0,0 0-1,0 21-15,0 0 16,0 0-16,21 1 0,-22-1 15,22 0-15,0 0 0,-21 21 0,21-20 16,-21-1-16,21 0 16,-21 21-16,21-21 0,0 1 0,0-1 15,0 0-15,0 0 0,0 0 16,0 0-16,21-21 0,0 0 16,0 0-16,1 0 0,-1 0 15,0 0-15,0 0 0,0 0 16,0 0-16,1 0 0,-1-21 0,-21 0 15,21 21-15,0-21 0,-21 0 16,0 0-16,0-1 0,0 1 0,0 0 16,0-21-16,0 21 0,0-1 15,0-20-15,0 21 0,0 0 0,0 0 16,-21 21-16,0-22 16,0 1-16,-1 21 15,1 0 1,0 21-16,21 1 15,0-1-15,0 0 16,0 0-16,0 0 16,21-21-1,0 0-15,1 0 0</inkml:trace>
  <inkml:trace contextRef="#ctx0" brushRef="#br1" timeOffset="-202894.95">7197 16955 0,'0'-43'31,"0"22"-31,0 0 16,21 21-16,0 0 16,0 0-1,-21 21-15,0 0 16,0 0-16,21 1 0,-21-1 0,0 0 15,21 0-15,-21 0 0,0 0 16,0 1-16,0 20 0,0-21 16,0 0-16,0 0 0,0 1 15,0-1-15,22-21 0,-22 21 16,21-21 15,-21-21-31,0 0 16,0-1-16,21 22 0,-21-21 15,0 0-15,21 0 0,-21 0 0,0 0 16,21-22-16,-21 22 0,21 0 16,-21 0-16,0 0 0,22-1 15,-22 1-15,21 21 16,-21-21 0,21 21 15,0 0-16,-21 21 1,0 0-16,0 1 16,21-22-16</inkml:trace>
  <inkml:trace contextRef="#ctx0" brushRef="#br1" timeOffset="-202550.15">7556 17018 0,'22'0'16,"-44"-21"-16,22 42 0,43 0 0,-43 0 15,21-21-15,0 0 0,0 0 16,0 0-16,1-21 15,-1 0-15,0 21 16,0-21-16,0 21 0,0-21 0,1 0 16,-22-1-16,21 22 0,-21-21 15,0 0-15,0 0 0,0 0 0,0 0 16,0-1 0,-21 22-16,-1 0 0,1 0 15,0 0-15,0 22 0,0-22 16,0 21-16,-1 0 0,1 0 0,0 0 15,0 22-15,0-22 0,0 0 16,-1 0-16,22 21 0,0-20 0,0-1 16,0 0-16,0 0 0,0 0 15,0 0-15,0 1 16,22-22-16,-1 0 0,0 21 0,0-21 16,0 0-16,22 0 15,-22 0-15,0 0 0,0 0 0,0-21 16,22-1-16,-22 1 0,21 0 15,-21 0-15,22 0 0</inkml:trace>
  <inkml:trace contextRef="#ctx0" brushRef="#br1" timeOffset="-201694.62">9123 15769 0,'0'0'0,"-21"0"0,-85-21 31,85 21-31,-1 0 16,44 0 15,20 0-31,-21 0 0,21 21 0,1-21 16,-1 0-16,22 0 0,-22 21 0,21-21 15,1 0-15,-1 0 0,22 0 16,-21 0-16,20 0 0,-20 0 0,-1 0 16,22 0-16,-22 0 0,1 0 15,-22 0-15,1 0 0,-1 0 16,0 0-16,-21-21 0,1 21 0,-1 0 0,-21-21 16,-21 0 15,-1 21-31,1 0 0,0-21 15,0 21-15,0 0 0,21-21 16,-21 21-16,-1 0 16,1-22-1,42 22 17,1 0-32,-1 0 0,0 0 15,0 0-15,-21 22 0,0-1 16,21-21-16,-21 21 0,0 0 15,0 0-15,0 0 0,0 1 16,0-1-16,0 0 0,-21 0 0,0 0 16,21 0-16,-21 1 0,0-1 15,-1 0-15,1 0 0,0-21 0,0 21 16,0-21-16,0 0 0,21 21 16,0-42-1,0 0 1,0 0-16</inkml:trace>
  <inkml:trace contextRef="#ctx0" brushRef="#br1" timeOffset="-200850.53">10943 15642 0,'21'0'16,"0"0"0,1 0-16,-1 0 0,0-21 15,0 0-15,-21 0 16,21 0-16,0-1 0,1 1 0,-1 0 16,0 0-16,0-21 0,0 20 0,0-20 15,1 0-15,-1-1 0,0 1 16,0 0-16,0-22 0,0 22 15,-21 0-15,0-1 0,0 1 0,0 0 16,0-1-16,0 1 0,0 0 16,0 20-16,0-20 0,-21 21 0,0 0 15,0 21-15,-21 0 0,20 0 16,1 0-16,-21 0 0,21 21 0,-22 0 16,22 0-16,-21 0 0,21 1 15,0 20-15,-1 0 0,22-21 0,0 22 16,-21-1-16,21 22 0,0-22 0,0 0 15,0 22-15,0-22 0,0 0 16,0 1-16,0-1 0,21 0 0,1-20 16,-1 20-16,0-21 15,0 0-15,0 0 0,22 1 0,-22-1 16,21-21-16,-21 0 0,22 0 0,-22 0 16,21 0-16,0 0 0,-20 0 15,20 0-15,-21-21 0,21-1 0,-20 1 16,20 0-16,-21 0 0,0 0 15,0 0-15,1-1 0,-1 1 0,0-21 16,-21 21-16,21 0 0,-21-1 0,0 1 16,0 0-16,-21 21 15,0 0-15,0 0 0,-1 0 16,1 21-16,0 0 0,0 1 16,0-1-16,0 0 0,-1 0 15,1 0-15,21 0 0,0 1 0,0-1 16,0 0-16,0 0 0,0 0 15,0 0-15,0 1 0,0-1 0,21 0 16,1-21-16,-22 21 0,21-21 16,0 0-16,21 21 0,-21-21 0,1 0 15,20 0-15,0 0 0,-21 0 0,22 0 16,-1 0-16,0-21 0,1 21 16,-1-21-16</inkml:trace>
  <inkml:trace contextRef="#ctx0" brushRef="#br1" timeOffset="-200133.94">12425 15325 0,'0'0'0,"0"-21"0,0-1 15,0 1-15,0 0 16,-21 21-16,-1 0 16,1 0-16,-21 0 0,21 0 0,0 0 15,-1 0-15,-20 0 0,21 21 0,-21 0 16,20 1-16,1-1 0,0 0 15,0 0-15,0 0 0,0 0 0,21 1 16,0-1-16,0 0 16,0 0-16,0 0 0,0 0 0,0 1 15,21-22-15,0 0 0,0 0 16,0 0-16,22 0 0,-22 0 16,21 0-16,-21 0 0,0 0 0,22 0 15,-22-22-15,0 1 0,0 21 16,0-21-16,1 21 0,-1-21 0,0 21 15,-21-21-15,0 0 0,21 21 0,-21-22 16,0 1-16,0 0 16,0 42 15,0 0-15,0 1-16,0-1 0,0 21 15,-21-21-15,21 22 0,0-1 16,0-21-16,0 21 0,0 1 0,0-1 15,0 22-15,0-22 0,0 21 0,0-20 16,0 20-16,0 1 0,0-22 16,0 22-16,0-1 0,0-21 0,0 1 15,0 20-15,0-20 0,0-1 16,0 0-16,-21 1 0,21-1 0,0 0 16,-21 1-16,-1-22 0,1 21 0,21-21 15,-21 0-15,0 1 0,0-1 16,0-21-16,-22 0 0,22 0 15,0 0-15,0 0 0,-22 0 0,22 0 16,0-21-16,-21-1 0,21 1 16,-1 0-16,1-21 0,0-1 0,21 1 15,0 0-15,0-1 0,0 1 16,0 0-16,0-22 0,0 22 0,0-22 16,0 22-16,21-21 0,-21 20 0,21 1 15,1-22-15,-1 22 0,0 0 16,21 21-16,-21-22 0,1 1 0,20 21 15,-21-22-15,21 22 0,-20 0 16,20 0-16,0 0 0,-21 0 16,22-1-16,-22 1 0,21 0 0,-21 0 15</inkml:trace>
  <inkml:trace contextRef="#ctx0" brushRef="#br1" timeOffset="-199582.24">13250 15431 0,'0'0'0,"64"-85"31,-64 64-31,0 0 0,0-1 16,-21 1-16,-1 0 0,1 0 16,0 21-16,0-21 0,0 0 15,-22 21-15,22 0 0,0 0 0,-21 0 16,21 0-16,-22 0 0,22 21 15,-21 0-15,21 0 0,-22 21 0,22-20 16,0 20-16,0 0 0,0 1 16,-1-1-16,1-21 0,21 21 0,-21 1 15,21-22-15,0 21 0,0-21 0,0 1 16,0-1-16,21 0 0,0-21 16,1 21-16,-1-21 0,0 0 0,0 0 15,0 0-15,0 0 0,1 0 16,20 0-16,-21-21 0,0 0 15,0 0-15,1 21 0,20-22 0,-21-20 16,0 21-16,0 0 0,1-22 16,-22 22-16,21-21 0,-21 21 0,21 0 15,-21-22-15,0 22 0,0 0 16,0 0-16,0 42 16,-21 0-1,0 0-15,21 0 0,0 1 16,0-1-16,0 0 0,0 0 0,0 0 15,0 0-15,0 1 0,0-1 0,0 0 16,0 0-16,21 0 0,0 0 16,-21 1-16,21-22 0,0 21 15,0-21-15,1 21 0,-1-21 16,0 0-16,0 0 0,0 0 16,0 0-16,1 0 0,-1-21 0,21 21 15,-21-21-15,0-1 0</inkml:trace>
  <inkml:trace contextRef="#ctx0" brushRef="#br1" timeOffset="-198574.74">13928 15325 0,'0'0'0,"0"-64"32,-22 64-32,1 0 0,0 0 0,0 0 15,0 0-15,0 0 0,-1 21 16,1 1-16,0-1 15,21 0-15,-21 0 0,21 0 0,0 22 16,-21-22-16,21 0 0,0 0 16,0 21-16,0-20 0,0-1 0,0 0 15,0 0-15,0 0 0,0 0 16,0 1-16,21-22 0,0 0 16,0 0-16,0 0 0,1 0 0,-1 0 15,0 0-15,0 0 0,0 0 16,0 0-16,22-22 0,-22 1 0,0 21 15,21-21-15,-20 0 0,-1-21 16,0 20-16,0 1 0,0 0 0,0 0 16,-21-21-16,22 20 0,-22 1 15,0 0-15,-22 42 32,22 0-17,-21 1-15,0-1 0,21 0 16,0 0-16,0 0 0,0 0 15,0 1-15,0-1 0,21 0 16,0-21-16,1 21 0,-1-21 16,0 0-16,0 0 0,0 0 15,0 0-15,1 0 0,-1 0 0,0 0 16,0 0-16,0 0 0,0 0 16,1-21-16,-1 0 0,0 0 0,0-1 15,0 1-15,-21 0 0,0 0 0,21 0 16,-21 0-16,22-22 0,-22 22 15,0 0-15,21 0 0,-21 0 0,21 21 16,-21-22-16,0 1 0,0 42 31,0 1-15,0-1-16,0 0 16,0 0-16,0 0 0,0 22 0,0-22 15,0 0-15,-21 0 0,21 21 16,0-20-16,0 20 0,0-21 15,0 21-15,-21-20 0,21 20 0,0 0 16,0 1-16,0-1 0,0 0 0,-22 22 16,22-22-16,-21 22 0,21-22 15,0 0-15,0 22 0,0-22 0,0 22 16,0-22-16,0 0 0,0 1 0,0 20 16,0-21-16,0 1 0,0-22 15,0 21-15,-21 1 0,21-22 0,-21 21 16,21-21-16,-21 0 0,0-21 15,-1 22-15,1-22 0,0 0 0,-21 0 16,21 0-16,-1 0 0,-20 0 16,21-22-16,-21 1 0,20 0 15,1 0-15,0-21 0,0 20 0,0-20 16,0 0-16,21-1 0,0 1 0,0 0 16,0-22-16,0 22 0,0-22 15,0 1-15,0-1 0,42 1 0,-21-1 16,0 1-16,0 21 0,22-22 15,-22 22-15,21-1 0,-21 1 0,22 0 16,-1 21-16,-21-22 0,22 22 16,-1 0-16,-21 0 0,21 0 15,-20-1-15,20 1 0,-21 21 0,0 0 16,0-21-16,1 21 0,-1 0 16,0 0-16,0 0 0,0 0 15,-21-21-15,21 21 16</inkml:trace>
  <inkml:trace contextRef="#ctx0" brushRef="#br1" timeOffset="-197678.25">12277 17039 0,'0'-21'0,"0"42"0,21-42 16,0 0-16,-21 0 0,21 21 15,-21-21-15,0-1 0,21 1 0,-21 0 16,21 0-16,-21 0 0,0 0 0,0-1 16,0 1-16,0 0 15,0 42 17,0 0-32,0 22 15,0-22-15,0 0 0,0 21 0,-21-20 16,21 20-16,0 0 0,0-21 15,0 22-15,0-22 0,0 21 0,0-21 16,0 1-16,0 20 0,0-21 16,0 0-16,0 0 0,0 1 0,0-1 15,0 0-15,-21-21 16,0 21-16,0-21 16,0 0-16,-1 0 15,1 0-15,0 0 0,0 0 0,0 0 16,-22 0-16,22 0 0,-21 0 0,0 0 15,20 0-15,1 0 0,-21-21 16,21 21-16,0 0 0,-1 0 0,1 0 16,42 0 15,1 0-15,-1 0-16,0 0 0,21 0 0,1 0 15,-1 0-15,21 0 0,-20 0 16,-1 0-16,22 0 0,-22 0 0,0 0 15,1 0-15,-1 0 16,0 0-16,-21 0 0,22 0 0,-22 0 16,0 0-16,-42 0 62,21-21-62,0 0 16,0-1-1</inkml:trace>
  <inkml:trace contextRef="#ctx0" brushRef="#br1" timeOffset="-197353.61">12785 17209 0,'21'0'47,"0"0"-47,0 0 16,0 0-1,-21-22-15,0 1 16,0 0 0,0 0-1,-21 21 1,0 0-16,0 21 15,21 0-15,-21-21 16,21 21-16,-22 1 16,44-22 15,-1 0-31,0 0 16</inkml:trace>
  <inkml:trace contextRef="#ctx0" brushRef="#br1" timeOffset="-196646.31">13398 17082 0,'0'-22'0,"0"44"0,0-65 15,0 22-15,0 0 0,0 0 16,0 0-16,0-1 15,0 1-15,22 0 0,-22 0 0,0 0 16,21 21-16,-21-21 16,0-1-16,0 44 47,0-1-47,0 21 0,0-21 15,0 0-15,0 1 0,0 20 16,0-21-16,0 0 0,0 22 0,-21-22 15,21 0-15,0 0 0,0 0 16,0 0-16,0 1 0,0-1 0,0 0 16,0 0-16,0 0 0,0 0 15,0 1-15,0-1 16,-22 0 0,1-21-1,0 0-15,0 0 0,0 0 16,0 0-16,-1 0 15,1 0-15,-21 0 0,21 0 0,0 0 16,-1 0-16,1 0 0,0 0 16,0 0-16,0 0 0,42 0 47,0 0-32,0 0-15,22 0 0,-22 0 0,21 0 16,0 0-16,1 0 0,-22 0 0,21 0 15,1 0-15,-1 0 16,0 0-16,-21 0 0,22 0 0,-1 0 16,-21 0-16,22 0 0,-22 0 15,0 0-15,-21 21 63,-21-21-16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3T01:17:10.4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4720 2561 0,'0'0'0,"0"-21"0,0 0 0,0 0 16,0 0-16,0-1 0,0 1 0,0 0 16,0 0-16,0 42 31,0 0-16,0 0-15,0 22 0,0-22 0,0 21 16,0 1-16,0-1 0,0 0 0,0 22 16,0-22-16,0 0 0,0 22 15,0-22-15,0 1 0,0 20 0,0-21 16,0 22-16,-21-22 0,0 1 16,21-1-16,-21 0 0,21 1 0,0-1 15,0-21-15,0 21 0,0-20 16,0-1-16,0 0 15,0-42 17,0 0-32,0-1 0,21 1 15,-21 0-15,0-21 0,0 21 0</inkml:trace>
  <inkml:trace contextRef="#ctx0" brushRef="#br0" timeOffset="1300.25">4911 2540 0,'0'0'0,"0"-21"0,-22 21 31,22-21-15,22 21 31,20 0-47,-21 0 15,0 0-15,22 0 0,-1 0 16,0 0-16,22 0 0,-1 0 16,1 0-16,-1 0 0,22 0 0,0 0 15,-1 0-15,1 0 0,0 0 16,20 0-16,-20 0 0,21 0 0,0 0 15,0 0-15,-1 0 0,22 0 16,0 0-16,0 0 0,0 0 0,0-21 16,0 21-16,22 0 0,-1 0 15,0 0-15,0-22 0,21 22 0,-20 0 16,-1-21-16,0 0 0,0 21 16,21 0-16,-20-21 0,-1 21 15,-21 0-15,0-21 0,21 0 0,-21 21 16,0 0-16,0-22 0,-21 22 15,21 0-15,-43 0 0,22-21 0,-21 21 16,0 0-16,-22 0 0,1 0 0,-1-21 16,-21 21-16,1 0 0,-1 0 15,0 0-15,1 0 0,-22 0 0,0 0 16,0 0-16,0 0 0,1 0 16,-22 21 62,0 0-63,0 1-15,0-1 0,0 0 0,0 0 16,0 21-16,0-20 0,0 20 16,0 0-16,0 1 0,0-1 0,0 0 15,0 1-15,0-22 0,0 21 0,0 0 16,0 1-16,0-22 0,0 21 15,0 1-15,0-22 0,0 21 0,0-21 16,0 22-16,0-22 0,0 0 16,0 21-16,0-21 0,-22 1 15,22-1-15,-21 0 0,21 0 0,-21 0 16,0 0-16,0 1 16,0-22-16,-1 21 15,1-21-15,0 21 0,0-21 0,0 0 16,0 0-16,-1 21 0,-20-21 0,21 0 15,-21 0-15,20 0 0,-20 0 16,-21 0-16,20 0 0,-20 0 0,-1 0 16,1 0-16,-22 0 0,22 0 15,-22 0-15,0 0 0,22 0 0,-22 0 16,0 0-16,1 0 0,-1 0 16,0 0-16,1 0 0,-22 0 15,21 0-15,1 0 0,-22 0 0,21 0 16,-21 0-16,0 0 0,22 0 0,-22 0 15,0 0-15,0 0 0,0 0 16,1 0-16,-1 0 0,21 0 0,0 0 16,1 0-16,-1 0 0,0 0 0,22 0 15,-1 0-15,1 0 0,-1 0 16,1 0-16,-1 0 0,1 0 0,-22 0 16,22 0-16,-22 0 0,22 0 15,-22 0-15,21-21 0,-20 21 0,20 0 16,1 0-16,-1 0 0,1 0 15,-1 0-15,1 0 0,-1 0 16,1 0-16,-1 0 0,1 0 0,-1 0 16,1 0-16,-1 0 0,1 0 15,-1 0-15,22 0 0,-22 0 0,1 0 16,21 0-16,-22 0 0,22 0 0,-1 0 16,1 0-16,0 0 0,-1 21 15,1-21-15,21 0 0,-21 0 0,-1 0 16,22 0-16,-21 0 0,21 0 15,-22 0-15,22 0 0,0 0 0,0 0 16,0 0-16,-1 0 0,1 0 16,0 0-1,21-21-15,-21 21 0,21-21 0,0 0 16,0-1 0,21 22-16,0-21 0,22 0 0,-22 21 15,21-21-15,0 0 0,1 0 16</inkml:trace>
  <inkml:trace contextRef="#ctx0" brushRef="#br0" timeOffset="1656.07">6223 2604 0,'0'0'16,"0"-22"-16,0 1 0,0 0 16,0 0-16,-21 42 31,21 0-31,0 0 0,0 22 16,0-22-16,0 21 0,0 1 15,0-1-15,0 0 0,0 1 0,0-1 16,-21 0-16,21 22 0,-22-22 0,22 0 15,0 1-15,0-22 16,0 21-16,0-21 0,-21 22 0,21-22 16,0 0-16,0 0 0,0 0 15,21-42 17,1 0-32,-1 0 0</inkml:trace>
  <inkml:trace contextRef="#ctx0" brushRef="#br0" timeOffset="2023.79">7535 2371 0,'0'0'0,"0"21"16,0 0 0,0 0-16,-21 0 0,21 1 15,0 20-15,0 0 0,0 1 0,0-22 16,0 42-16,0-20 0,0-1 16,0 0-16,0 1 0,0-1 0,0 0 15,0 1-15,0 20 0,0-42 16,0 22-16,0-1 0,0 0 15,0-21-15,0 1 0,0-1 0,0 0 16,0 0-16,0 0 0,21-21 31,0 0-31,1-21 16,-1 0-16,-21 0 0,21 0 16,0-1-16</inkml:trace>
  <inkml:trace contextRef="#ctx0" brushRef="#br0" timeOffset="2379.58">8911 2392 0,'0'0'0,"0"-21"15,0 42 17,0 0-32,0 21 15,0-20-15,0 20 0,0 0 16,0 1-16,0 20 0,0-21 0,0 1 16,0 20-16,0-20 0,0-1 0,0 0 15,0 1-15,0-1 0,0 0 16,0-21-16,0 22 0,0-22 0,0 21 15,-21-21-15,21 1 0,0-1 16,0 0-16,-21-21 0,21 21 0,-21-21 16,-1 0-1,1 0-15,0 0 16</inkml:trace>
  <inkml:trace contextRef="#ctx0" brushRef="#br0" timeOffset="3139.99">4805 3831 0,'0'-21'16,"0"0"-16,0 0 16,0 0-1,0 42 32,0 0-47,0 0 16,0 0-16,0 0 0,0 1 15,0-1-15,0 21 0,0-21 0,21 0 16,-21 1-16,21 20 0,0-21 0,0 0 16,1-21-16,-1 21 15,0 1-15,0-22 0,0 0 0,0 0 16,1 0-16,-1 0 0,0 0 15,21 0-15,-21-22 0,1 22 0,-1-21 16,0 0-16,0 0 0,0 0 0,0-22 16,1 22-16,-1 0 0,-21-21 15,0 21-15,0-1 0,0-20 0,0 21 16,0-21-16,-21 20 0,-1 1 0,1 0 16,0 0-16,-21 21 15,21 0-15,-1 0 0,-20 0 0,21 0 0,-21 0 16,20 0-16,-20 21 0,21 0 15,0 0-15,0 1 0,-1-1 16,22 0-16,-21 0 0,21 0 0,0 0 16,0 1-16,0-1 0,21 0 15,1 0-15,-1 0 0,0-21 0,0 0 16,21 0-16,-20 0 0,20 0 0</inkml:trace>
  <inkml:trace contextRef="#ctx0" brushRef="#br0" timeOffset="3479.8">6710 3725 0,'-21'0'0,"21"22"0,0-1 16,-22-21-16,22 21 0,-21 0 0,21 0 15,-21 0-15,21 1 0,0 20 16,0-21-16,0 0 0,-21 22 0,21-22 16,0 0-16,-21 0 0,21 0 15,0 0-15,0 1 0,0-1 16,0 0-16,0 0 0,21-21 47,0-21-47</inkml:trace>
  <inkml:trace contextRef="#ctx0" brushRef="#br0" timeOffset="4031.5">7980 3874 0,'-21'-22'15,"-1"1"-15,22 0 16,22 0 0,-1 21-16,0 0 0,0 0 15,0 0-15,0 0 0,1 0 16,-1 0-16,0 0 0,0 0 0,21 21 16,-20-21-16,-22 21 0,21 0 15,0 1-15,-21-1 0,21 0 0,-21 0 16,0 0-16,0 0 0,0 1 15,-42-1-15,21 0 0,-1 0 16,1 0-16,0 0 0,-21-21 0,21 22 16,-1-1-16,-20-21 0,21 21 0,0-21 15,0 0-15,-1 0 0,1 0 16,21 21-16,-21-21 0,42 0 47,0 0-47,22 0 0,-22-21 0,0 21 15,21 0-15,-20 0 0,20 0 0,-21 0 16,0-21-16,127 21 16,-126 0-1,-1 0-15,0 0 0,0-21 0,0 21 16,0-22-16,1 22 16,-1-21-16,0 0 0,0 21 0</inkml:trace>
  <inkml:trace contextRef="#ctx0" brushRef="#br0" timeOffset="4680.02">9779 3641 0,'0'0'16,"-21"0"-16,21-21 0,-21 21 0,21-22 15,21 22 17,0-21-32,0 21 0,0 0 0,22 0 15,-22 0-15,21 0 0,-21 0 0,22 0 16,-1 0-16,-21 21 0,0-21 15,22 22-15,-22-1 0,-21 0 16,0 0-16,0 0 0,0 0 16,-21 1-16,-1-22 0,1 21 15,0 0-15,-21-21 0,21 21 0,-22-21 16,1 0-16,21 21 0,-22-21 0,22 0 16,0 21-16,0-21 15,0 0-15,21-21 47,21 21-47,0 0 0,21-21 0,-20 21 16,20 0-16,-21 0 0,21 0 0,1 0 15,-1 0-15,0 0 0,1 0 16,-22 0-16,21 21 0,-21-21 0,22 21 16,-22-21-16,-21 22 0,21-22 0,-21 21 15,0 0-15,0 0 16,0 0-16,-21 0 0,0 1 15,-22-22-15,22 21 0,-21-21 16,0 21-16,-1 0 0,1-21 0,0 21 16,-1-21-16,-20 0 0,20 0 15,1 21-15,0-21 0,21 0 0,-22 0 16,22 0-16,0 0 0,0 0 0,0 0 16,-1 0-16,1 0 15,0 0-15,0 0 16</inkml:trace>
  <inkml:trace contextRef="#ctx0" brushRef="#br0" timeOffset="5563.72">6816 6858 0,'-22'0'0,"1"-21"31,21 0-16,0 0 1,21 21-16,1 0 16,-22-22-16,21 1 0,-21 0 15,21 21-15,0-21 0,-21 0 16,0 0-16,0-1 0,0 1 16,0-21-16,0 21 0,0 0 0,0-1 15,-21 1-15,0 0 0,0 0 16,-22 21-16,22 0 0,0 0 0,-21 0 15,-1 0-15,1 0 0,21 0 16,-22 21-16,1 0 0,0 0 0,-1 22 16,22-22-16,0 21 0,0-21 0,0 22 15,0-22-15,-1 21 16,22 1-16,0-22 0,0 21 0,0-21 16,0 0-16,0 22 0,0-22 0,0 0 15,0 0-15,22 0 16,-1-21-16,0 0 0,0 0 0,21 0 15,-20 0-15,-1 0 0,21-21 0,0 0 16,-20 21-16,20-21 0,0 0 16,1 0-16,-1-1 0,0-20 0,-21 21 15,22 0-15,-22-22 0,0 22 0,0-21 16,0 21-16,-21-22 0,0 22 16,0 0-16,0 0 0,0 0 0,0 0 15,0 42 1,0 0-1,0 0-15,0 21 0,0-20 0,0 20 16,0-21-16,0 21 0,0-20 0,0 20 16,0-21-16,0 21 0,0-20 15,0-1-15,0 0 0,0 0 0,0 0 16,0 0-16,22-21 16,-1 0-16,0 0 0,0 0 15,0 0-15,0 0 0,1 0 16,-1-21-16,0 21 0,0-21 15</inkml:trace>
  <inkml:trace contextRef="#ctx0" brushRef="#br0" timeOffset="5755.92">7429 6773 0,'0'-21'125</inkml:trace>
  <inkml:trace contextRef="#ctx0" brushRef="#br0" timeOffset="7639.74">8488 6541 0,'0'-22'0,"21"1"16,-21 0-1,0 0-15,0 0 0,-21 0 16,21-1-16,-21 1 16,-1 21-16,1-21 0,0 21 0,-21 0 15,21 0-15,-1 0 0,-20 0 0,21 0 16,0 0-16,-22 21 0,22 0 15,-21 1-15,21-1 0,0 0 0,-1 21 16,1 1-16,0-22 0,0 21 16,21-21-16,0 22 0,0-22 0,0 21 15,0-21-15,0 0 0,0 1 0,21-1 16,0-21-16,0 0 16,1 0-16,-1 0 0,0 0 15,0 0-15,0 0 0,0 0 0,1-21 16,-1-1-16,0 1 0,0 21 15,0-21-15,0-21 0,1 21 0,-1-1 16,0 1-16,0-21 0,0 21 0,0-22 16,1 22-16,-22 0 0,0 0 15,21 0-15,-21 0 0,0 42 32,0 0-32,0 0 0,0 0 15,0 22-15,0-22 0,21 0 16,-21 21-16,0-21 0,0 1 0,0 20 0,21-21 15,0 0-15,-21 0 0,21 1 16,1-1-16,-1-21 16,0 0-16,0 0 0,21 0 15,-20 0-15,-1 0 0,0 0 16,21 0-16,-21-21 0,1-1 0</inkml:trace>
  <inkml:trace contextRef="#ctx0" brushRef="#br0" timeOffset="8619.96">9207 6477 0,'0'0'0,"22"-21"0,-22-85 32,-22 106-32,1 0 0,0 0 15,0 0-15,-21 0 0,20 0 16,1 21-16,0-21 0,0 43 0,0-22 16,0 0-16,-1 0 0,22 21 15,-21-20-15,21 20 0,-21-21 0,21 0 16,0 22-16,0-22 0,0 0 0,0 0 15,0 0-15,21-21 0,0 21 16,1-21-16,-1 0 0,0 0 16,0 0-16,0 0 0,0 0 0,1 0 15,-1 0-15,0-21 0,0 0 16,0 0-16,0 0 0,1 0 16,-22-22-16,21 22 0,0-21 0,0-1 15,-21 1-15,0 0 0,21-1 16,0 1-16,-21 0 0,22-22 0,-22 22 15,21 0-15,-21-1 0,0 22 0,21-21 16,-21 21-16,0-1 0,0 1 16,0 42-1,0 1-15,-21-1 0,21 21 16,-21-21-16,21 22 0,-22-1 16,22 0-16,-21 22 0,21-22 0,0 22 15,0-22-15,0 0 0,0 22 0,0-22 16,0-21-16,21 22 15,1-22-15,-1 21 0,0-21 0,-21 0 16,21-21-16,0 22 0,22-22 0,-22 0 16,0 0-16,0 0 0,21 0 15,-20 0-15,20 0 0,0 0 0,-21-22 16,22 1-16,-1 0 0,0 21 0,-20-21 16,20 0-16,-21 0 0,21-22 0,-20 22 15,-1 0-15,-21-21 0,0 20 16,0-20-16,0 21 0,0-21 0,0 20 15,-21 1-15,-1 0 0,1 0 0,0 21 16,0 0-16,-21-21 0,20 21 16,1 0-16,-21 0 0,21 0 15,0 21-15,-22 0 0,22 0 0,0 0 16,21 1-16,-21 20 0,21-21 16,-21 21-16,21-20 0,0-1 0,0 0 15,0 21-15,0-21 0,0 1 0,21-1 16,-21 0-16,21-21 15,0 0-15,0 0 0,22 0 0,-22 0 16,0 0-16,0 0 0,0 0 0,22-21 16,-22 21-16,0-21 0,0-1 0,0 1 15,0-21-15,22 21 0,-22-22 16,0 1-16,0 0 0,0-1 0,1 1 16,-1 0-16,0-22 0,0 22 15,-21 0-15,21-1 0,0-20 16,-21 20-16,22 1 0,-22 0 0,0-1 15,0 1-15,0 21 0,0 0 0,0 0 16,0 42 0,0 0-16,0 0 0,0 21 15,-22 1-15,22-1 0,0 22 16,-21-22-16,21 0 0,-21 1 0,21 20 16,0-21-16,0 1 0,0 20 0,0-20 15,0-1-15,0 0 0,0 1 16,0-22-16,0 21 0,0-21 0,0 0 15,0 1-15,0-1 0,21 0 16,0 0-16,1-21 0,-1 0 16,0 0-16,0 0 0,21 0 15,-20-21-15,20 0 0</inkml:trace>
  <inkml:trace contextRef="#ctx0" brushRef="#br0" timeOffset="8907.74">11282 5906 0,'0'-22'0,"0"44"0,0-65 0,0 22 16,-21 21-16,-1 0 15,1 0-15,0 0 0,0 21 16,0 0-16,0 1 0,-22-1 0,22 21 16,0 0-16,0 1 0,-22-1 0,22 0 15,0 1-15,0-1 0,0 0 16,0 1-16,-1 20 0,1-20 0,21-1 15,0 0-15,0 1 0,0-22 0,0 21 16,0-21-16,0 22 0,0-22 16,21 0-16,1 0 0,20-21 0,-21 21 15,21-21-15,1 0 0,-1 0 0,0 0 16,1 0-16,-1-21 16,0 21-16,1-21 0,-1 0 0,0 0 15</inkml:trace>
  <inkml:trace contextRef="#ctx0" brushRef="#br0" timeOffset="9152.16">11705 6138 0,'0'-63'15,"0"126"-15,-21-126 16,21 84-16,-21 0 16,0 0-16,-1 1 0,22 20 0,-21-21 15,21 21-15,0 1 0,-21-1 0,21-21 16,-21 22-16,21-1 0,0 0 15,0-21-15,0 1 0,0 20 16,0-21-16,0 0 0,0 0 0,0 1 16,21-22 15,0 0-31,0-22 0,1 1 16,-1 0-16,0 0 0</inkml:trace>
  <inkml:trace contextRef="#ctx0" brushRef="#br0" timeOffset="9543.42">12023 6160 0,'0'0'0,"0"-22"0,-22 22 31,1 22-31,21-1 16,-21 0-16,0 0 0,0 0 16,21 0-16,-21 1 0,21 20 0,-22-21 15,22 21-15,0-20 0,0-1 0,0 21 16,0-21-16,0 0 0,0 1 15,22-1-15,-1 0 0,0-21 16,0 0-16,21 0 0,-20 0 0,20 0 16,0 0-16,1 0 0,-22 0 15,21-21-15,0 0 0,-20-1 0,-1 1 16,0 0-16,0-21 0,0 21 16,0-22-16,-21 22 0,0-21 0,0-1 15,0 22-15,0-21 0,0 21 16,0-22-16,-21 22 0,0 21 0,0-21 15,0 21-15,-22-21 0,22 21 0,-21 0 16,0 0-16,-1 0 0,22 0 16,-21 0-16,-1 21 0,1-21 0,21 0 15,-21 21-15,20 0 0,1-21 0,21 22 16,43-22 15,-22 0-31,0-22 0</inkml:trace>
  <inkml:trace contextRef="#ctx0" brushRef="#br0" timeOffset="9904.2">12467 5567 0,'0'-21'0,"0"42"0,0-63 0,0 20 15,21 22-15,0 0 16,-21-21-16,22 21 0,-1 0 0,21 0 15,-21 0-15,22 0 0,-22 21 0,21 1 16,0-22-16,22 42 0,-22-21 16,1 21-16,20 1 0,-21-1 15,22 22-15,-22-22 0,1 21 0,-1-20 16,-21 20-16,0-20 0,0-1 16,-21 21-16,0-20 0,0-1 0,0 0 15,-21 22-15,0-22 0,-21 1 0,-1 20 16,1-21-16,0 1 0,-22-1 15,22 0-15,-22-20 0,22 20 0,0-21 16,-1 21-16,1-20 0,21-22 0,-21 21 16,20 0-16,1-21 0,0 0 15,21-21 17,0 0-32,21-1 0</inkml:trace>
  <inkml:trace contextRef="#ctx0" brushRef="#br0" timeOffset="11232.53">11663 5948 0,'0'-21'15,"0"0"1,0-1 0,0 1-16,21 21 0,-21-21 0,21 0 15,-21 0-15,0 0 0,0-1 16,0 1-16,0 0 0,0 0 0,0-21 15,0 20-15,0-20 0,0 21 16,0-21-16,0 20 0,-21 1 0,0-21 16,21 21-16,-21-22 0,-1 22 15,1-21-15,0 21 0,-21-22 16,-1 22-16,22-21 0,-21 21 0,0 0 16,-1-1-16,1-20 0,0 21 0,-1 0 15,-20 0-15,20-1 0,-20 1 16,-1 0-16,1-21 0,-1 21 0,1-1 15,-1 1-15,-20 0 0,-1 0 16,0 21-16,1-21 0,-1 0 0,0-1 16,-20 22-16,-1-21 0,21 21 0,-21 0 15,22 0-15,-1 0 0,-21 0 16,21 0-16,1 0 0,-22 0 0,21 0 16,-21 0-16,1 0 0,-1 0 15,0 21-15,0-21 0,0 22 16,0-22-16,1 21 0,-1 0 0,-21-21 15,21 21-15,-21 0 0,21-21 0,0 21 16,0 1-16,1-1 0,-1 0 16,0-21-16,-21 21 0,21 0 0,0 0 15,-21 1-15,21-1 0,1 0 16,-1-21-16,0 21 0,0 0 0,0 0 16,-21 1-16,21-1 0,1 0 0,-1 0 15,0 0-15,0-21 16,0 21-16,0 1 0,22-1 0,-22 0 15,21 0-15,-21-21 0,1 21 16,20 0-16,0-21 0,1 22 0,-1-22 16,0 0-16,22 0 0,-1 0 0,-20 0 15,20 0-15,22 0 0,-22 0 16,1 0-16,20 0 0,1 0 0,0 0 16,-1-22-16,22 22 0,-21-21 15,21 0-15,0 21 0,21-21 0,0 0 16,-22 0-16,22-1 0,0 1 0,0 0 15,0 0-15,0-21 0,0 20 16,0-20-16,0 21 0,22-21 0,-1-1 16,0 22-16,0-21 15,-21-1-15,21 1 0,22 0 0,-22 21 16,0-22-16,0 22 0,0 0 16,0 0-16,1 0 0,-1-1 0,0 1 15,-42 21 32,0 0-31,-1 0-16,1 0 15,0 0-15,0 0 16,0 0-16,0 0 0,-1 21 16,1-21-16,0 0 0,0 0 15,0 22-15,-22-22 0,22 0 16,0 0-16,0 0 0,0 0 0,0 0 15,-1 0-15,1 0 16,0 0 0,42 0 15,0 0-15,22-22-16,-22 1 0,21 21 0,1-21 15,-1 21-15,0-21 0,1 21 16,-1-21-16,0 0 0,1 21 15,-1-22-15,0 22 0,-21 0 0,22 0 16,-22 0-16,0 0 0,-21 22 16,21-22-16,-21 21 0,0 0 15,0 21-15,0-21 0,0 22 16,-21-22-16,0 21 0,21 1 0,-21-22 16,0 21-16,21 0 0,-22-20 0,1 20 15,21-21-15,-21 21 0,21-20 16,0-1-16,0 0 0,0 0 15,0 0 1,0-42 0,21 0-16</inkml:trace>
  <inkml:trace contextRef="#ctx0" brushRef="#br0" timeOffset="11880.15">5546 2773 0,'0'0'0,"0"-21"0,0 42 47,-22-21-47,1 21 15,21 0-15,0 22 0,-21-22 16,21 0-16,0 21 0,0-21 0,-21 1 16,21 20-16,-21-21 0,21 0 0,0 0 15,0 1-15,0-1 0,-21 0 16,-1 0-16,22 0 0,0 0 0,0 1 15,0-1-15,0 0 16,0-42 15,22 0-31,-1-1 16</inkml:trace>
  <inkml:trace contextRef="#ctx0" brushRef="#br0" timeOffset="12355.88">5757 2858 0,'0'0'16,"0"21"15,-21-21-15,21 21-16,0 0 0,-21 0 15,0 0-15,0 22 0,21-22 16,-22 0-16,22 0 0,0 0 0,-21 1 0,21-1 15,0 21-15,0-21 16,0 0-16,0 1 0,21-1 16,1-21-16,-1 0 0,0 21 15,0-21-15,0 0 0,0 0 0,1 0 16,20 0-16,-21-21 0,0 21 0,0-21 16,1-1-16,-1 1 0,0 0 15,0 0-15,0 0 0,-21-22 0,0 22 16,0-21-16,0 0 0,0 20 15,0-20-15,0 0 0,0-1 0,-21 22 16,0 0-16,0-21 0,0 21 16,-1 21-16,1-22 0,0 22 0,0 0 15,0 0-15,0 0 0,-22 0 16,22 22-16,0-22 0,21 21 16,-21 0-16,0 0 0,-1 0 0,22 0 15,-21 1-15,0-1 0,0 0 16,0 0-16,21 0 0,0 0 15,0 1-15,0-1 0,21-21 16,0 21-16,0-21 16,0 0-16,22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3T01:20:06.8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1820 0,'0'0'0,"0"-21"15,0 42 32,0 1-47,-21-1 0,21 0 0,-21 21 16,-1-21-16,22 22 0,-21-1 15,0 0-15,0 1 0,0-1 0,0 0 16,21 22-16,-22-22 0,1 1 16,0-1-16,0 0 0,21 1 15,-21-22-15,21 21 0,0 0 16,0-20-16,0-1 0,0 0 16,0 0-16,0 0 0,0 0 0,0 1 15,0-44 32,0 1-47,0 0 16,21-21-16</inkml:trace>
  <inkml:trace contextRef="#ctx0" brushRef="#br0" timeOffset="380.78">910 1926 0,'0'0'16,"21"0"-16,0 0 16,1 0-16,-1 0 15,-21 21-15,21 1 0,0-1 0,-21 0 16,21 21-16,-21-21 0,0 1 15,21 20-15,1 0 0,-22-21 16,0 22-16,0-1 0,0 0 16,0-20-16,0 20 0,0 0 15,0 1-15,0-1 0,0-21 0,0 21 16,-22-20-16,22-1 0,-21 0 16,21 0-16,-21 0 0,21 0 0,0 1 15,0-44 32,0 1-31,0 0-16,0 0 0</inkml:trace>
  <inkml:trace contextRef="#ctx0" brushRef="#br0" timeOffset="648.62">741 2455 0,'0'-21'31,"21"21"-31,0-21 0,0 21 16,0 0-16,1 0 0,-1-21 15,0 21-15,0 0 0,0 0 16,0 0-16,1-21 0,-1 21 15,0 0-15,0 0 16,-21-21 0,21 21-16,0 0 15</inkml:trace>
  <inkml:trace contextRef="#ctx0" brushRef="#br0" timeOffset="1180.32">1397 2265 0,'-21'0'15,"21"-21"-15,21 21 31,0 0-15,0 0-16,0 0 16,1 0-16,-1 0 0,0 21 0,0-21 15,0 21-15,-21 0 0,21 0 16,1 1-16,-22-1 0,21 0 16,-21 0-16,0 21 0,0-20 15,0-1-15,0 21 0,0-21 0,0 0 16,0 1-16,-21 20 0,-1-21 15,1 0-15,0-21 0,21 21 0,0 1 16,-21-22-16,21 21 16,-21-21-16,21-21 15,0-1 1,0 1 0,0 0-16,0 0 0,0 0 0,0 0 0,0-1 15,0 1-15,0-21 0,0 21 16,0 0-16,21-1 0,0 1 15,0 0-15,-21 0 0,21 0 16,1 21-16,-1-21 0,-21-1 0,0 1 16,21 21-16,0 0 15,0 0-15,0 0 16,1 0-16,-1 0 16</inkml:trace>
  <inkml:trace contextRef="#ctx0" brushRef="#br0" timeOffset="1729.07">1884 2265 0,'0'0'0,"84"-21"32,-62 21-32,-1 0 0,0 0 15,0 0-15,0 0 0,0 21 16,-21 0-16,22 0 0,-1 0 15,-21 1-15,0-1 0,0 21 0,0-21 16,0 0-16,0 22 0,0-22 16,0 0-16,0 21 0,0-20 15,-21-1-15,21 0 0,-22 0 0,1 0 16,21 0-16,-21-21 0,21 22 16,-21-22-16,0 0 15,21-22 1,0 1-1,0 0-15,0 0 0,0 0 16,0 0-16,0-1 0,21-20 0,0 21 16,-21-21-16,21 20 0,0 1 15,22 0-15,-22 0 0,0 0 0,0 0 16,0-1-16,1 22 0,-1-21 16,-21 64-16,21-43 0,0 0 0,0-22 15,0 1-15,1 21 16,-1 0-16,0 0 15</inkml:trace>
  <inkml:trace contextRef="#ctx0" brushRef="#br0" timeOffset="2388.69">2794 2498 0,'0'0'0,"21"-43"0,-21 22 15,21 0-15,-21 0 0,21 0 16,1 0-16,-22-1 16,21 1-16,-21 0 0,0 0 15,0 0-15,0 0 16,0-1-16,-21 1 15,-1 21-15,1 0 16,0 0-16,-21 0 0,21 0 0,-1 0 16,-20 0-16,21 21 0,-21-21 15,-1 22-15,22-1 0,-21 0 0,21 0 16,-22 0-16,22 22 0,0-22 16,21 21-16,-21-21 0,21 0 0,0 22 15,0-22-15,0 0 16,0 21-16,0-20 0,0-1 0,0 0 15,21-21-15,-21 21 0,21-21 16,0 0-16,0 0 0,1 0 0,-1 0 16,402-423 62,-444 423-31,21 21-47,0 0 0,-21 0 15,21 22-15,0-22 16,-21 0-16,21 0 0,0 21 0,0-20 16,0 20-16,0-21 0,0 0 15,0 0-15,0 1 0,0-1 0,0 0 16,0 0-16,21 0 15,0-21-15,0 0 0,0 0 16,0 0-16,1 0 16,-1 0-16,0-21 0,0 0 0,0 0 15</inkml:trace>
  <inkml:trace contextRef="#ctx0" brushRef="#br0" timeOffset="2872.42">3281 2307 0,'0'0'0,"-21"21"32,21 1-17,0-1-15,0 0 0,-22 0 0,22 0 16,0 0-16,0 1 0,0-1 16,0 0-16,0 0 0,0 0 0,0 0 15,0 1 1,0-1-16,22-21 0,-1 0 15,0 0-15,0 0 16,0 0-16,0 0 0,1 0 0,20-21 16,-21-1-16,0 22 0,22-21 15,-22 0-15,0 0 0,0 0 0,0 0 16,0-1-16,1 1 0,-1 0 0,-21 0 16,0 0-16,21 0 0,-21-1 15,21 22-15,-21-21 0,-21 42 63,21 1-63,-21-1 0,21 0 0,-43 0 15,22 21-15,21-20 0,0-1 0,0 21 16,0 0-16,0-20 0,0 20 16,0 0-16,0 1 0,0-1 0,0 0 15,0 22-15,0-22 0,21 0 0,1 22 16,-22-22-16,21 22 0,-21-22 15,0 0-15,0 22 0,0 21 0,21-22 16,-21 1-16,0-1 0</inkml:trace>
  <inkml:trace contextRef="#ctx0" brushRef="#br0" timeOffset="3148.26">3704 4085 0,'0'21'0,"0"-42"0,0 64 16,0-22-16,-21 0 0,21 21 0,-21-21 16,0 1-16,-1-1 0,1 0 15,0 0-15,0 0 0,0-21 0,-22 0 16,1 0-16,21 0 0,-21 0 15,-1-21-15,1 0 0,0-21 0,-1 20 16,1-20-16,0 0 0,20-1 16,1-20-16,-21 21 0,42-22 0,-21 1 15,0-1-15,21 1 0,-22-1 0,22 1 16,0-1-16,0 1 16,0-1-16,0 1 0,0-1 0,0 22 15,0-22-15,22 22 0,-1 0 16,0-1-16,-21 1 0,21 0 0,0-1 15,22 22-15,-22-21 0,0 21 16,21-22-16,-21 22 0,22-21 0,-22 21 16,21-22-16,1 22 0,-22 0 0,21-43 15,-21 43-15,22 0 0</inkml:trace>
  <inkml:trace contextRef="#ctx0" brushRef="#br0" timeOffset="3767.92">3704 3048 0,'21'0'16,"-21"21"0,21-21-16,-21 21 0,0 1 15,0 20-15,0-21 0,22 21 0,-22-20 16,0 20-16,21 0 0,-21 1 0,0-1 16,0 0-16,0 22 0,0-22 15,0 0-15,0 1 0,0-1 0,0 0 16,0-20-16,0 20 0,0 0 15,0-21-15,0 1 0,0-1 16,-21 0-16,21 0 0,-22-21 0,22-21 31</inkml:trace>
  <inkml:trace contextRef="#ctx0" brushRef="#br0" timeOffset="4199.78">4064 1884 0,'0'0'0,"-42"0"47,42 21-47,0 0 0,0 0 16,0 22-16,0 20 15,0-42-15,0 43 0,0-22 16,0 1-16,0 20 0,0 1 0,0-22 15,-22 21-15,1-20 0,0 20 16,21-20-16,-21-1 0,0 0 0,21-21 16,-21 22-16,21-22 0,-22 0 15,22 0-15,-21-21 0,21 21 16,-21-21 0,21-21-16,-21 0 15,21 0-15,0 0 0,0 0 0</inkml:trace>
  <inkml:trace contextRef="#ctx0" brushRef="#br0" timeOffset="4632.52">3789 2434 0,'0'-21'16,"0"-21"0,0 21-16,21-1 15,0 22-15,0 0 16,-21 22 0,21-1-16,-21 0 0,0 0 0,22 0 15,-1 0-15,0 22 0,-21-22 16,21 0-16,-21 0 0,21 0 0,0 1 15,1-1-15,-1-21 16,0 0-16,0 0 0,0 0 16,0 0-16,1 0 0,-1 0 0,0 0 15,0-21-15,0 21 0,-21-22 16,21 1-16,1 0 0,-1 0 16,0-21-16,-21 20 0,0 1 15,21 0-15,-21-21 0,21 21 0,-21-1 16,0 1-16,0 42 31,-21 1-31,21-1 0,-21 0 16,21 21-16,-21-21 0,21 1 15,0 20-15,0-21 0,-21 21 0,21-20 16,0-1-16,-22 0 0,22 0 16,0 0-16,0 0 0,0 1 15,0-44 32,0 1-47,0 0 0,0 0 16,22 0-16,-22 0 0,0-1 0</inkml:trace>
  <inkml:trace contextRef="#ctx0" brushRef="#br0" timeOffset="4812.42">4360 2138 0,'0'0'0,"0"-21"0,0 42 47,21 0-31,1-21 0,-1 0-16,-21 21 15,0 0-15</inkml:trace>
  <inkml:trace contextRef="#ctx0" brushRef="#br0" timeOffset="5280.2">4784 2307 0,'0'0'0,"0"-21"15,0 0 1,-22 21-1,1 0-15,0 0 0,0 0 16,0 0-16,0 21 0,-1 0 16,1-21-16,0 21 0,0 1 0,0-22 15,0 21-15,21 0 0,0 0 16,0 0-16,0 0 16,0 1-16,21-1 15,0 0-15,0-21 16,0 0-16,0 0 0,1 21 0,-1-21 15,0 0-15,0 0 0,0 21 16,0-21-16,-21 21 0,22-21 16,-22 22-16,0-1 15,0 0-15,-22-21 0,22 21 16,-21 0-16,-21-21 0,21 21 0,0-21 16,-1 22-16,-20-22 0,21 0 15,-21 0-15,20 0 0,1 21 0,0-21 16,0 0-16,0 0 15,0 0-15,-1 0 0,1-21 16,21-1-16,0 1 16,0 0-1,0 0-15,21 0 0,-21 0 16,22-1-16</inkml:trace>
  <inkml:trace contextRef="#ctx0" brushRef="#br0" timeOffset="5616.01">5122 1947 0,'0'0'0,"0"-21"16,0 42-1,0 1-15,-21-1 16,21 0-16,0 0 0,0 21 15,-21-20-15,21 20 0,-21-21 0,21 21 16,0 1-16,0-22 0,-21 21 16,21 1-16,-22-1 0,1 0 0,21 1 15,-21-22-15,21 21 0,0-21 0,0 22 16,0-22-16,0 0 0,0 0 16,0 0-16,0 0 15,21-21 16,-21-21-31,21 0 16,-21 0-16,0 0 0</inkml:trace>
  <inkml:trace contextRef="#ctx0" brushRef="#br0" timeOffset="5856.29">4868 2350 0,'0'0'0,"21"0"16,1 0 0,-1 0-16,0 0 0,0 0 0,0 0 15,22 0-15,-22 0 0,0 0 0,21 0 16,-21 0-16,1-22 0,-1 22 16,0 0-16,0 0 0,0 0 0,0-21 15,-21 0 16</inkml:trace>
  <inkml:trace contextRef="#ctx0" brushRef="#br0" timeOffset="6648.98">6540 2434 0,'0'0'0,"22"-21"0,-1 0 16,0 0-16,0 21 0,0-21 16,-21-1-16,0 1 0,0 0 15,0 0-15,0 0 16,0 0-16,0-1 0,-21 1 0,0 0 15,0 0-15,0 0 0,-1 0 16,1 21-16,0-22 0,0 22 16,0 0-16,0 0 0,-22 0 0,22 0 15,0 0-15,-21 0 0,20 22 16,1-1-16,0 0 0,-21 0 0,21 0 16,-1 22-16,1-22 0,0 21 15,21-21-15,0 22 0,-21-22 0,21 21 16,0 0-16,0-20 0,0 20 0,0-21 15,0 21-15,0-20 0,0-1 16,21 0-16,0 0 0,0 0 16,1-21-16,-1 0 15,0 0-15,0 0 0,0 0 0,0 0 16,1-21-16,-1 0 0,0 0 0,21 21 16,-21-21-16,1-1 0,-1-20 15,0 21-15,0 0 0,-21-22 0,21 1 16,-21 21-16,21 0 0,1 0 0,-1-22 15,0 22-15,-21 0 0,0 0 16,0 0-16,0-1 0,0 44 31,0-1-31,0 0 16,0 0-16,0 21 0,0-20 0,0 20 16,0 0-16,0-21 15,0 22-15,0-22 0,0 21 0,0-21 16,0 1-16,21-1 0,0 0 15,0 0-15,1 0 0,-1-21 0,0 0 16,0 21-16,0-21 0,22 0 0,-22 0 16,0 0-16,0 0 0,0-21 15,0 0-15,22 0 0,-22 21 0</inkml:trace>
  <inkml:trace contextRef="#ctx0" brushRef="#br0" timeOffset="6928.82">7408 2244 0,'43'21'15,"-22"-21"1,0 0-16,0 0 0,0 0 15,0 0-15,1 0 16,-1 0-16,0 0 0,0 0 0,0 0 16,0 0-16,-21 21 15,0 0 17,-21-21-32,0 21 0,-21 1 0</inkml:trace>
  <inkml:trace contextRef="#ctx0" brushRef="#br0" timeOffset="7103.72">7345 2519 0,'0'0'0,"21"21"15,0-21-15,0 0 16,0 0-16,1 0 16,-1 0-16,0 0 15,0-21-15,0 21 16,0 0-16,-21-21 0,0 0 15,22 21-15,-1-22 0</inkml:trace>
  <inkml:trace contextRef="#ctx0" brushRef="#br0" timeOffset="13800.15">8911 2350 0,'0'-22'31,"-21"22"-15,21-21-16,0 0 16,0 0-16,0 0 15,0 0-15,0-1 16,21 1-16,-21 0 16,21 21-16,0-21 0,-21 0 0,22 21 15,-1-21-15,0-1 0,0 22 16,0-21-16,0 21 0,1-21 0,-1 21 15,0 0-15,0 0 16,0 0-16,0 0 0,1 21 0,-1-21 16,-21 21-16,0 1 0,21-1 0,-21 0 15,0 21-15,0-21 0,0 1 16,0 20-16,0-21 0,0 0 16,0 22-16,0-22 0,-21 0 15,21 21-15,-21-21 0,-1 1 0,1-1 16,21 0-16,0 0 0,-21-21 0,21 21 15,-21-21-15,21-21 47,0 0-47,0 0 0,0 0 0,0-1 16,0 1-16,0 0 0,0 0 16,21 0-16,0-22 0,0 22 15,1-21-15,-1 21 0,0-22 0,0 22 16,21-21-16,-20 21 0,20-22 15,0 22-15,-21 0 0,22 21 0,-1-21 16,-21 21-16,22 0 0,-22 0 0,21 0 16,-21 21-16,0-21 0,1 21 15,-1 0-15,0 22 0,-21-22 0,0 0 16,0 21-16,0-20 0,0 20 16,0-21-16,0 21 0,-21-20 0,0-1 15,-1 0-15,1 21 0,0-21 0,0 1 16,21-1-1,-21-21-15,21 21 16,0-42 15,0 0-31,0-1 16,0 1-16,0 0 16,21 0-16</inkml:trace>
  <inkml:trace contextRef="#ctx0" brushRef="#br0" timeOffset="14263.89">10075 2201 0,'21'0'16,"1"0"-16,-1-21 0,0 0 16,0 21-16,0-21 15,0 0-15,1 0 0,-1 21 16,0-22-16,0 1 0,0 21 0,-21-21 16,0 0-16,21 0 15,-21 0-15,0-1 16,-21 22-1,0 0-15,0 0 0,0 0 16,0 0-16,-1 22 0,1-1 0,0 0 16,0 21-16,0-21 0,0 1 15,-1 20-15,1-21 0,0 0 0,0 22 16,21-22-16,0 0 0,0 21 16,0-21-16,0 1 0,0-1 15,0 0-15,21 0 0,0-21 0,-21 21 16,21-21-16,1 21 0,-1-21 15,0 0-15,0 0 0,0 0 16,0 0-16,1 0 0,-1 0 0,0 0 16,0-21-16,0 0 0,0 0 15,1 21-15</inkml:trace>
  <inkml:trace contextRef="#ctx0" brushRef="#br0" timeOffset="14984.51">10816 1905 0,'-21'64'16,"21"-43"-16,-21 0 16,0 21-16,-1-21 0,22 22 15,-21-22-15,0 21 0,0-21 0,0 22 16,0-22-16,21 0 0,0 0 0,-22 0 15,22 1-15,0-1 0,0 0 16,22-21 0,-1 0-1,0 0-15,0 0 0,21-21 0,-20 21 16,-1-21-16,21-1 0,-21 1 0,0 0 16,1 0-16,20 0 0,-21 0 15,0-1-15,-21 1 0,21 0 16,1 0-16,-1 0 15,-21 0-15,0 42 32,0 0-17,0 0-15,0 0 0,-21 0 0,21 1 16,-22-1-16,22 0 16,-21 0-16,21 0 0,0 0 0,0 1 15,0-1-15,21 0 16,1-21-16,-1 0 15,0 0-15,21 0 0,-21 0 16,1 0-16,-1 0 0,0-21 16,0 21-16,21-21 0,-20-1 15,-1 22-15,-21-21 0,21 0 0,0 0 16,-21 0-16,0 0 0,0-1 16,0 1-16,0-21 0,0 21 0,0 0 15,0-22-15,0 22 0,0-21 0,0 21 16,-21-1-16,0 1 0,0 0 15,-1 21-15,1-21 0,0 21 16,0 0 0,21 21-1,21-21 1,0 0 0,0 0-16,1 0 0,-1 0 15,0 0-15,0 0 16,0 0-16,-21-21 0</inkml:trace>
  <inkml:trace contextRef="#ctx0" brushRef="#br0" timeOffset="15592.84">13081 1482 0,'-85'42'31,"64"-21"-31,0 22 16,0-22-16,0 21 0,-1 0 0,1 22 15,0-22-15,0 1 0,0 20 16,0-21-16,-1 1 0,1-1 0,0 22 15,0-22-15,0-21 0,0 21 0,-1 1 16,1-22-16,21 21 0,0-21 16,-21 1-16,21-1 0,0 0 0,0 0 31,0-42-15,0 0-16,21 21 0,-21-21 15,0-1-15,21 1 16,1 0-16,-1 0 0,0 0 0,-21 0 15,21-22-15</inkml:trace>
  <inkml:trace contextRef="#ctx0" brushRef="#br0" timeOffset="15844.69">13081 1524 0,'0'64'16,"0"-43"-16,0 21 0,0 0 15,0 1-15,0-1 0,0 22 16,0-22-16,0 0 0,0 1 16,0-1-16,0 0 0,0 1 15,0-1-15,0-21 0,0 21 0,0-20 16,0-1-16,0 0 0,0 0 0,0 0 16,0 0-16,0 1 15,-21-22 16</inkml:trace>
  <inkml:trace contextRef="#ctx0" brushRef="#br0" timeOffset="16050.58">12700 2159 0,'0'0'0,"21"-21"31,0 21-31,0 0 16,22 0-16,-22 0 16,0-21-16,21 21 0,-20 0 0,20 0 15,0 0-15,1-21 0,-1 21 0,0 0 16,1 0-16,-22-22 0,21 22 16,-21 0-16</inkml:trace>
  <inkml:trace contextRef="#ctx0" brushRef="#br0" timeOffset="16472.75">13377 2011 0,'0'0'0,"0"-21"0,0 0 16,0-1-16,21 1 16,1 0-16,-1 21 15,0 0-15,0 0 0,0 0 16,0 0-16,1 0 15,-1 21-15,0 0 0,0 1 16,-21-1-16,21 0 0,0 21 16,-21-21-16,0 1 0,0 20 0,0-21 15,0 0-15,0 22 0,0-22 0,0 0 16,0 0-16,0 0 0,0 0 16,-21 1-16,0-22 0,21 21 15,-21-21 1,21-21-1,0-1-15,0 1 16,0 0-16,0 0 0,0 0 16,21 0-16,-21-1 0,21 1 0,0 0 15,-21 0-15,22 0 0,-22 0 16,21-1-16,0 1 0,0 0 16,-21 0-16,21 21 0,0-21 0,1 21 15,-1 0-15,0 0 16,0 0-16,0 0 15</inkml:trace>
  <inkml:trace contextRef="#ctx0" brushRef="#br0" timeOffset="16916.5">14055 2011 0,'0'0'0,"0"-21"15,0 0-15,0-1 16,0 1 0,0 0-1,21 21-15,0 0 0,0 0 0,0 0 16,0 0-16,1 21 0,-1-21 0,0 21 16,0 1-16,0-1 0,0 0 15,1 21-15,-22-21 0,0 1 16,0-1-16,21 21 0,-21-21 0,0 0 15,0 1-15,0 20 0,-21-21 0,-1 0 16,22 0-16,-21-21 16,0 22-16,0-22 15,0 0 1,21-22 0,0 1-16,0 0 15,0 0-15,21 0 0,-21 0 0,21-1 16,0 1-16,-21 0 0,21 0 15,1 0-15,-1-22 0,0 22 0,-21 0 16,21 0-16,0 0 0,0 0 0,-21-1 16,22 22-16,-1 0 0,-21-21 15,21 21-15,0 0 0,-21-21 16,42 21-16,-20 0 16</inkml:trace>
  <inkml:trace contextRef="#ctx0" brushRef="#br0" timeOffset="17509.34">15049 2053 0,'0'0'0,"0"-21"0,22 21 15,-22-21-15,0 0 0,0 0 0,0-1 16,-22 1-16,1 21 16,0 0-16,0 0 0,0 0 0,0 0 15,-1 0-15,1 0 0,-21 0 0,21 21 16,-22 1-16,22-1 0,0 0 16,-21 21-16,21-21 0,-1 1 0,1 20 15,0-21-15,0 0 0,0 22 16,21-22-16,-21 0 0,21 0 0,0 0 15,0 0-15,0 1 0,0-1 16,21-21-16,0 0 16,0 0-16,0 0 0,0 0 15,1 0-15,-1 0 0,-21-21 0,21 21 16,0-22-16,0 1 0,0 0 16,1 21-16,-1-21 0,0 0 0,0 0 15,-21-22-15,21 22 0,0 0 16,1 0-16,-22-22 0,0 22 0,0 0 15,21 0-15,-21 0 0,0 0 16,0 42 0,-21 0-1,21 0-15,-22 0 0,22 0 16,0 1-16,0-1 0,0 0 16,0 21-16,-21-21 0,21 1 0,0-1 15,0 0-15,0 0 0,21 0 16,-21 0-16,22 1 0,-1-22 15,0 21-15,0-21 0,0 0 16,0 0-16,1 0 16,-1 0-16,0 0 0</inkml:trace>
  <inkml:trace contextRef="#ctx0" brushRef="#br0" timeOffset="17617.27">15430 1969 0</inkml:trace>
  <inkml:trace contextRef="#ctx0" brushRef="#br0" timeOffset="18204.93">15388 2074 0,'0'22'0,"0"20"16,0-21-16,-21 0 16,21 0-16,0 1 0,0-1 15,0 0-15,0 0 0,21-21 16,-21 21-1,21-21-15,0 0 0,1 0 16,-1 0-16,0 0 0,0 0 0,0-21 16,0 21-16,1-21 0,-1 21 15,0-21-15,0 0 0,-21-1 0,21 22 16,0-21-16,-21 0 0,22 0 0,-22 0 16,21 0-16,-21-1 0,0 1 15,0 0-15,21 21 0,-21-21 0,0 42 47,-21 0-47,21 0 16,-21 1-16,21-1 15,-22 21-15,1-21 0,21 0 0,0 22 16,0-22-16,-21 21 0,21 1 0,0-1 16,-21 0-16,21 1 0,0-1 15,0 0-15,-21 22 0,21-22 0,0 0 16,0 1-16,0 20 0,0-20 15,0-1-15,-21 0 0,21 22 0,-22-22 16,22 22-16,-21-22 0,0 21 0,21 1 16,-21-22-16,0 22 0,0-22 15,-1 0-15,1-20 0,0 20 0,21-21 16,-42 0-16,21 0 0,-1 1 0,1-22 16,0 0-1,0 0-15,0 0 0,0-22 16,-22-20-16,43 21 0,-21 0 15,-21-22-15,21 22 0,-22-21 0,1 0 16,21-1-16,-22 22 0,22-21 0,0-1 16,0 22-16,0-21 0,21 21 15,0-22-15,0 22 0,0 0 0,0 0 16,0 0-16,21 0 0,0-1 0,0 1 16,0 0-16,1 0 0,20 0 15,0 0-15,1-1 0,-1-20 16,0 21-16,1-21 0</inkml:trace>
  <inkml:trace contextRef="#ctx0" brushRef="#br0" timeOffset="18944.54">16192 1588 0,'0'0'0,"0"-22"32,0 44-32,0-1 15,0 0-15,0 0 16,0 0-16,-21 22 0,0-1 0,0 0 16,21 1-16,-21-1 0,0 0 0,-1 1 15,1-1-15,0 0 0,0-21 16,21 22-16,-21-1 0,0-21 0,-1 22 15,1-22-15,21 0 0,0 0 16,-21 0-16,0 0 0,21-42 47,0 0-47,0 0 16,0 0-16,0 0 0,0-1 15,21 1-15,0 0 0,-21 0 16,21-21-16,-21 20 0,0 1 15,22 21-15,-1-21 0,0 21 16,0 0 0,0 0-16,-21 21 15,0 0-15,0 1 0,0-1 16,21-21-16,-21 21 0,22 0 16,-1 0-16,-21 0 0,21-21 15,0 22-15,0-22 16,0 0-16,1 0 0,-1 0 15,0 0-15,0 0 0,0 0 0,0 0 16,1-22-16,-1 22 16,0-21-16,0 0 0,0 21 0,0-21 15,-21 0-15,0 0 0,22-1 0,-22 1 16,0 0-16,0 0 0,0 0 16,0 42 15,-22 0-31,22 0 15,0 0-15,0 1 0,-21-1 0,21 0 16,-21 0-16,21 0 0,-21 0 16,21 1-16,0-1 0,21-42 62,-21-1-62</inkml:trace>
  <inkml:trace contextRef="#ctx0" brushRef="#br0" timeOffset="19144.41">16531 1863 0,'0'0'0,"-21"0"47,0 0-31,42 0 15,0 0-15,0 0-16,0 0 0,1 0 15</inkml:trace>
  <inkml:trace contextRef="#ctx0" brushRef="#br0" timeOffset="19583.66">16785 1926 0,'-21'0'0,"21"21"16,-21-21-16,21 22 15,-21-22-15,21 21 0,0 0 16,0 0-16,21 0 15,0 0 1,0-21-16,0 22 0,0-22 16,1 21-16,-1-21 0,0 0 15,0 21-15,0-21 0,-21 21 16,21 0-16,1 0 0,-22 1 16,0-1-1,0 0-15,-22-21 0,1 0 16,0 21-16,-21 0 0,21-21 15,-1 0-15,1 0 0,0 0 0,0 0 16,0 0-16,0 0 0,-1 0 0,1 0 16,0 0-16,0 0 0,0 0 15,0 0-15,-1 0 16,1-21 0,21 0-1,0 0 1,0 0-16,21 21 0</inkml:trace>
  <inkml:trace contextRef="#ctx0" brushRef="#br0" timeOffset="19776.55">17335 1566 0,'-21'0'32,"0"0"-32,0 22 0,0-1 0,0 0 15,21 0-15,-22 0 0</inkml:trace>
  <inkml:trace contextRef="#ctx0" brushRef="#br0" timeOffset="19932.46">17124 2011 0,'0'21'0,"0"-42"0,0 63 15,0-21-15,0 1 0,-21-1 16,21 0-16,0 0 0,0 0 0,0 0 15,0 1-15,0-1 16,0 0-16,0 0 16,21-21-16,0 0 0,0 0 15,0 0-15,0 0 0,1 0 16,-1 0-16,0-21 0,0 0 16,0 0-16,0 21 0,1-22 15</inkml:trace>
  <inkml:trace contextRef="#ctx0" brushRef="#br0" timeOffset="20164.33">17124 1990 0,'0'0'0,"21"0"31,0-21-31,0 21 0,-21 21 15,43-21 1,-22 0-16,21 0 0,-21-21 0,22 21 16,-22 0-16,0 0 0,0 0 15,0 0-15,-21-22 0,21 22 16,-21-21-16</inkml:trace>
  <inkml:trace contextRef="#ctx0" brushRef="#br0" timeOffset="20757">17335 1566 0,'0'0'0,"0"-21"15,0 42 17,0 1-32,-21-1 0,0 0 0,0 0 15,0 21-15,21-20 0,-21 20 16,-1 0-16,1 1 0,21-22 0,-21 21 16,0 0-16,21-20 0,0 20 15,0-21-15,0 0 0,-21 0 0,21 1 16,0-1-16,0 0 0,21 0 31,0-21-15,0 0-16,0 0 0</inkml:trace>
  <inkml:trace contextRef="#ctx0" brushRef="#br0" timeOffset="21012.86">17039 1969 0,'21'0'16,"0"0"-1,1 0 1,-1 0-16,0 0 0,0 0 0,0 0 15,0 0-15,1 0 0,-1 0 16,0 0-16,0 0 0,0-22 0,22 22 16,-22-21-16,0 21 0,0-21 0,0 21 15</inkml:trace>
  <inkml:trace contextRef="#ctx0" brushRef="#br0" timeOffset="21396.63">18034 1503 0,'0'0'16,"0"-21"-16,-21 21 46,0 21-46,21 0 16,0 21-16,-22-20 0,1 20 16,21-21-16,-21 21 0,21 1 15,-21-1-15,0 0 0,21 1 0,-21-1 16,-1 0-16,22-20 0,0 20 0,0 0 16,-21-21-16,21 22 0,0-22 15,0 0-15,0 0 0,0 0 0,0 1 16,21-1-16,1-21 15,-22 21-15,21-21 0,0 0 16,0 0-16,0 0 0,0 0 0,1 0 16,-1 0-16,0-21 0,0 0 15,0 21-15,0-22 0</inkml:trace>
  <inkml:trace contextRef="#ctx0" brushRef="#br0" timeOffset="21760.43">18605 1566 0,'0'0'0,"22"0"31,-1 0-15,0 0-16,0 22 0,21-1 0,-20 0 15,-1 0-15,0 0 0,0 0 16,0 22-16,0-22 0,-21 21 0,0-21 16,0 22-16,0-22 0,0 0 15,0 21-15,0-20 0,-21 20 0,0-21 16,-21 0-16,21 22 0,-1-22 0,-20 0 16,21 0-16,-21-21 0,20 21 15,-20 0-15,21 1 0,0-22 0,-22 0 16,22 21-16,0-21 15,0 0-15,21-21 32,21-1-32,0 1 15</inkml:trace>
  <inkml:trace contextRef="#ctx0" brushRef="#br0" timeOffset="22224.16">19325 1884 0,'0'21'94,"0"0"-79,0 0-15</inkml:trace>
  <inkml:trace contextRef="#ctx0" brushRef="#br0" timeOffset="22535.98">19346 2201 0,'0'22'15,"0"-1"-15,0 0 16,-21 0-16,21 0 16,-21 0-16,0 1 15,21-1-15,-21 0 0,21 0 0,-22 0 16,1 0-16,0 1 0,0-22 15,21 21-15,-21 0 0,0 0 0,-22 0 16,22-21-16,0 21 0,0-21 0,-22 22 16,22-22-16,-21 21 0,21-21 15,-22 0-15,22 0 0,0 0 0,0 21 16,0-21-16</inkml:trace>
  <inkml:trace contextRef="#ctx0" brushRef="#br0" timeOffset="26980.43">6032 5122 0,'0'-21'31,"0"0"-15,0 0 0,0 0-16,0 0 15,0-1-15,0 1 16,0 0-16,0 0 16,-21 21-16,21-21 0,0 0 0,0-1 15,0 1-15,-21 0 16,0 0-16,0 0 15,21 0 1,0 42 31,0 0-47,-21-21 16,21 21-16,-22 0 0,22 0 15,0 1-15,0-1 0,0 0 0,-21-21 16,21 21-16,0 0 15,-21 0-15,21 1 0,0-1 0,0 0 16,0 0-16,0 21 0,0-20 16,0-1-16,0 0 0,0 0 0,0 0 15,0 22-15,0-22 0,0 0 0,0 0 16,0 0-16,0 22 0,0-22 16,0 0-16,0 0 0,0 0 0,0 22 15,0-22-15,0 0 0,0 21 16,0-21-16,0 1 0,0 20 0,0-21 15,0 0-15,0 0 0,0 22 16,0-22-16,0 0 0,0 0 16,0 0-16,0 1 0,0 20 0,0-21 15,0 0-15,0 0 0,0 1 0,0-1 16,0 0-16,0 0 16,0 0-16,0 0 0,0 1 15,0-1 1,0 0-16,0 0 15,0-42 79,0 0-94,0 0 0,0-1 16,0 1-16,0 0 0,0-21 15,0 21-15,21-22 0,-21 22 0,21-21 16</inkml:trace>
  <inkml:trace contextRef="#ctx0" brushRef="#br0" timeOffset="29867.78">6032 5165 0,'0'-21'16,"0"-1"-1,-21 22-15,0-21 16,21 0 15,0 0 0,21 21 16,0 0-47,-21-21 16,22 21-16,-1 0 0,0 0 15,0 0-15,0 0 16,0 0-16,1 0 0,-1 0 16,0 0-1,0 0-15,0 0 16,0 0-16,1 0 0,-1 0 16,0 0-16,0 0 0,0 0 0,22 0 15,-22 0-15,0 0 0,21 0 0,-21 0 16,22 0-16,-1 0 0,-21 0 15,22 0-15,-1 0 0,0 21 0,1-21 16,-1 0-16,21 0 0,-20 0 16,-1 0-16,22 0 0,-22 0 0,0 0 15,1 0-15,-1 0 0,0 0 16,1 21-16,20-21 0,-21 0 0,1 0 16,-1 0-16,0 0 0,1 0 15,-22 0-15,21 0 0,1 0 16,-1 0-16,0 0 0,1 0 0,-22 0 15,21 0-15,0 0 0,1 0 0,20 0 16,-20 0-16,-1 0 0,21 0 16,-20 0-16,20 0 0,-20 0 0,20 0 15,1 0-15,20 0 0,-20 0 16,-1 0-16,22 0 0,0 0 0,-22 0 16,22 0-16,-22 0 0,1 0 15,20 21-15,-20-21 0,-1 0 0,1 0 16,21 0-16,-22 0 0,22 0 0,-1 0 15,-20 0-15,21 21 16,-1-21-16,1 0 0,0 0 0,-1 0 16,-20 0-16,20 0 0,-20 0 0,-1 0 15,1 0-15,-1 0 0,1 0 16,-1 0-16,1 0 0,-22 0 0,22 0 16,-22 22-16,22-22 0,-22 0 15,0 0-15,22 0 0,-22 0 0,0 0 16,1 0-16,-1 0 0,0 0 0,1 0 15,-1 0-15,0 0 0,1 0 16,-1 0-16,0 0 0,1 0 0,-1 0 16,0 0-16,1 0 0,-1 0 15,22 0-15,-22 0 0,0 0 16,1 0-16,20 0 0,-21 0 0,1 0 16,20 0-16,-20 0 0,20 0 15,-21 0-15,1 0 0,20-22 0,-20 22 16,-1 0-16,21 0 0,-20 0 0,20 0 15,1 0-15,-22 0 0,22-21 16,-1 21-16,1 0 0,-1 0 0,1 0 16,-1 0-16,1 0 0,-1 0 15,-21 0-15,22 0 0,-1 0 0,-20 0 16,20 0-16,-20 0 0,-1 0 0,21 0 16,-20 0-16,-1 0 0,22 0 15,-22 0-15,0-21 0,22 21 16,-22 0-16,0 0 0,22 0 15,-22 0-15,1 0 0,-1 0 0,0 0 16,1 0-16,-1 0 0,0 0 0,-21 0 16,1 0-16,20 0 0,-21 0 15,0 0-15,0 0 0,1 0 0,-1 0 16,0 0-16,0 0 0,0 0 16,0 0-16,1-21 0,-1 21 0,0 0 15,21 0-15,-21 0 0,1 0 0,20 0 16,-21 0-16,0 0 0,22 0 15,-22 0-15,21 0 0,-21 0 0,22 0 16,-1 0-16,-21 0 0,21 0 16,-20 0-16,20 0 0,0 0 15,-21 0-15,22 0 0,-22 0 0,21 0 16,1 0-16,-22 0 0,21 0 16,-21 0-16,0 0 0,22 0 0,-22 0 15,0-21-15,0 21 0,0 0 0,1 0 16,-1 0-16,0 0 0,0 0 15,0 0-15,0 0 0,1 0 16,-1 0-16,0 0 16,0-21-16,0 21 0,0 0 15,1 0 1,-22 21 46,0 0-46,0 0 0,0 0-16,0 0 0,0 1 15,0-1-15,0 0 0,0 0 0,0 0 16,0 0-16,0 1 16,0-1-16,0 0 0,0 0 0,0 0 0,0 0 15,0 1-15,0-1 0,0 0 0,0 0 16,0 0-16,0 22 15,-22-22-15,22 0 0,-21 0 0,21 0 16,0 22-16,0-22 0,0 0 0,-21 0 16,21 0-16,0 0 0,0 1 15,0-1-15,0 0 0,0 0 0,0 0 16,0 0-16,0 1 0,0-1 16,0 0-16,-21 0 15,21 0-15,0 0 0,0 1 16,0-1-16,0 0 15,-21-21-15,21 21 16,-21-21 0,-1 0-1,1 0 1,0 0-16,0 0 16,0 0-16,0 0 0,-1 0 15,-20 0-15,21 0 16,0 0-16,-22 0 0,22 0 0,-21 0 15,0 0-15,-1 0 0,1 0 0,-22 0 16,22 0-16,0 0 0,-22 0 16,22 0-16,0 0 0,-22 0 15,1 0-15,20 0 0,1 0 0,-22 0 0,22 0 16,-21 0-16,20 0 0,1 21 16,-22-21-16,22 0 0,-21 0 15,20 0-15,-20 0 0,20 0 0,-20 21 16,21-21-16,-22 0 0,1 0 0,20 0 15,-20 0-15,20 0 0,1 0 16,-21 0-16,20 0 0,1 0 0,0 0 16,-22 0-16,22 0 0,-22 0 0,1 0 15,-1 0-15,1 22 0,-1-22 16,1 0-16,-22 0 0,22 0 0,-22 0 16,21 0-16,-20 0 0,20 21 15,-20-21-15,20 0 0,-21 0 16,22 0-16,-22 0 0,1 0 0,20 0 15,-21 0-15,1 0 0,-1 0 0,22 0 16,-22 0-16,0 0 0,22 0 0,-22 0 16,22 0-16,-22 0 0,21 0 15,-20 0-15,-1 0 0,0 0 0,1 0 16,20 0-16,-20 0 0,-1 0 0,21 0 16,-20 0-16,20 0 0,1 0 15,-22 0-15,22 0 0,-1 0 0,-21 0 16,22 0-16,-22 0 0,22 0 0,-22 0 15,22 0-15,-1 0 16,-21 0-16,22 0 0,-1 0 0,1 0 16,-1 0-16,1 0 0,-1 0 0,22 0 15,-21 0-15,-1 0 0,1 0 16,20 0-16,-20 0 0,-1 0 0,1 0 16,-1 0-16,1 0 0,20 0 0,-20 0 15,21 0-15,-1 0 0,-20 0 0,20 0 16,1 0-16,0 0 0,-1 0 15,1 0-15,0 0 0,-1 0 0,1 0 16,0 0-16,-1 0 0,1 0 0,0 0 16,-1 0-16,1 0 15,0 0-15,-1 0 0,-20 0 0,21 0 16,-1 0-16,1 0 0,0 0 0,-1 0 16,1 0-16,0 0 0,-1 0 15,1 0-15,21 0 0,-22 0 0,1 0 16,0 0-16,21 0 0,-22 0 0,1 0 15,21 0-15,0 0 0,-22 0 16,22 0-16,-21 0 0,21 0 0,-1 0 16,-20 0-16,21 0 0,0 0 0,0 0 15,-1 0-15,1 0 0,0 0 16,0 0-16,0 0 0,0 0 16,-1 0-16,1 0 15,0 0 1,0 0-16,0 0 0,0 0 15,-1 0-15,1 0 0,0 0 0,0 0 16,0 0-16,0 0 16,-1 0-16,1 0 0,0 0 15,0 0-15,0 0 0,0 0 16,-1 0-16,1 0 0,0 0 16,0 0-16,0 0 0,0 0 0,-22 0 15,22 0-15,0 0 0,0 0 16,0 0-16,-1 0 0,1 0 0,0 0 15,-21 0-15,21 0 0,-1 0 16,1 0-16,-21 0 0,21 0 0,0 0 16,-1 0-16,1 0 0,0 0 15,0 0-15,21-21 63,21-1-48,-21 1-15,21 0 16,0 21-16,22-21 0,-22 0 0</inkml:trace>
  <inkml:trace contextRef="#ctx0" brushRef="#br0" timeOffset="30332.51">7048 5122 0,'0'0'0,"0"22"15,0-1 1,0 0-16,0 0 0,0 21 16,0-20-16,0-1 0,0 21 15,0-21-15,0 22 0,0-1 0,0 0 16,0 1-16,0-1 0,0 21 0,0-20 15,-21-1-15,0 0 0,21 1 16,-21-1-16,21 0 0,0 1 16,0-22-16,0 0 0,0 0 0,0 0 15,0 1-15,0-1 0,0 0 16,-21-21 31,0 0-47</inkml:trace>
  <inkml:trace contextRef="#ctx0" brushRef="#br0" timeOffset="30885.83">6413 6562 0,'0'0'0,"-21"-21"0,0 21 16,0-22-16,0 22 15,0 0-15,-1 0 16,1 0-16,21 22 15,0-1-15,0 0 0,0 0 16,0 0-16,0 0 0,0 1 0,0-1 16,0 0-16,0 21 0,0-21 15,0 1-15,0-1 0,0 0 0,21 0 16,1 0-16,-1-21 0,0 21 0,0-21 16,0 0-16,0 0 0,1 0 15,-1 0-15,21 0 0,-21 0 0,0 0 16,22 0-16,-22-21 0,0 0 0,0 0 15,0 0-15,1 21 16,-1-43-16,0 22 0,-21 0 0,0 0 16,0-21-16,0 20 0,0-20 0,0 0 15,-21 21-15,0-22 0,-22 1 16,22 21-16,0 0 0,-21-1 0,20 1 16,1 21-16,-21 0 0,21 0 0,0 0 15,-1 0-15,1 0 0,0 0 16,0 21-16,0 1 0,21-1 15,0 0-15,0 0 16,0 0-16,21-21 0,0 0 16,0 0-16,22 0 0,-1 0 0</inkml:trace>
  <inkml:trace contextRef="#ctx0" brushRef="#br0" timeOffset="31369.55">8064 4974 0,'0'0'0,"0"-21"0,22 0 16,-22 0-16,21 0 15,-21 42-15,0 21 16,0-21-16,0 43 0,21-22 15,-21 22-15,0-1 0,0 1 0,0-1 16,0 1-16,0 20 16,0-20-16,0 20 0,-21-20 0,21 21 15,-21-43-15,21 21 0,0-20 0,0-1 16,0 0-16,-22 1 0,22-22 16,0 0-16,0 0 0,0 0 0,0 1 15,-21-22 32</inkml:trace>
  <inkml:trace contextRef="#ctx0" brushRef="#br0" timeOffset="31996.19">7408 6773 0,'0'0'0,"0"22"15,0-44 17,0 1-17,0 0-15,0 0 0,21 0 16,-21 0-16,0-1 0,22 1 0,-22 0 15,21 0-15,-21-21 0,0 20 16,0 1-16,0 0 0,0 0 16,0 42 15,0 0-31,0 0 0,0 1 16,0-1-16,0 0 0,0 0 15,0 0-15,0 22 0,0-22 0,0 0 16,0 21-16,0-21 0,0 1 15,0-1-15,0 0 0,0 0 0,0 0 16,0 0-16,0 1 16,-21-22-16,21 21 0,-22-21 15,1 0 1,0 0 0,0 0-16,0-21 15,0 21 1,-1-22-16,44 22 31,-1 0-15,0 0-16,0 0 0,0 0 15,0 0-15,22 0 0,-1 0 0,-21 0 16,22 0-16,-1 0 0,-21-21 0,21 21 16,1 0-16,-22 0 0,0 0 15,21 0-15,-20-21 0,-1 21 16,0 0-16,-21-21 0,0 0 15,0 0 1,21-1-16,0 1 0,-21 0 16</inkml:trace>
  <inkml:trace contextRef="#ctx0" brushRef="#br0" timeOffset="32583.86">9334 5038 0,'0'0'16,"0"-21"-16,0 42 16,0 0-1,0 21-15,0-21 0,0 22 16,0-1-16,0 0 0,0 1 0,0-1 15,0 22-15,0-22 0,0 21 16,0 1-16,-21-22 0,21 22 0,-21-1 16,21-20-16,-21 20 0,21-21 0,0 1 15,0-1-15,0-21 0,-21 22 16,21-22-16,0 0 0,0 0 0,0 0 16,-21-21-16,21 21 0,-22-21 31</inkml:trace>
  <inkml:trace contextRef="#ctx0" brushRef="#br0" timeOffset="33144.53">8699 6498 0,'0'0'0,"-21"0"0,0 0 32,21-21-32,0 0 0,0 0 15,0 0-15,0-1 0,0 1 16,21 0-16,0 0 0,1 21 16,-1-21-16,0 21 0,0 0 15,0 0-15,0 21 0,1 0 16,-1 0-16,0 0 0,-21 22 0,0-22 15,21 21-15,-21-21 0,0 22 16,0-22-16,0 21 0,0-21 0,-21 22 16,0-22-16,0 0 0,-1 0 0,1 0 15,0 1-15,0-1 16,0 0-16,-22-21 0,22 21 0,0-21 16,0 0-16,0 0 0,0 0 0,-1 0 15,1 0-15,0-21 16,21 0-16,0 0 0,-21-1 15,21 1-15,0-21 0,0 21 0,0 0 16,0-1-16,0-20 0,21 42 16,-21-21-16,21 0 0,0 21 0,1 0 15,-1 0-15,0 21 0,0 0 16,0-21-16,0 21 0,1 0 16,-1 1-16,0-1 0,21 0 0,-21 0 15,1-21-15,-1 21 0,0 0 16,0-21-16,0 0 0,0 22 0,1-22 15,-1 0-15,0 0 0,0 0 16,0 0-16,0 0 0,1 0 16,-1 0-16,0-22 0,0 1 0,0 0 15,0 21-15,1-42 0</inkml:trace>
  <inkml:trace contextRef="#ctx0" brushRef="#br0" timeOffset="33469.04">10435 5144 0,'0'21'16,"0"0"-1,0 0-15,0 0 0,-21 0 0,21 22 16,0-1-16,-21 0 0,21 1 0,0-1 16,0 22-16,0-22 15,-21 21-15,21 1 0,-22-22 0,1 22 16,21-22-16,-21 0 0,0 1 0,21-1 16,-21 0-16,21-20 0,-21-1 15,21 0-15,-22 0 0,22 0 0,0 0 16</inkml:trace>
  <inkml:trace contextRef="#ctx0" brushRef="#br0" timeOffset="34064.42">9715 6456 0,'0'0'0,"-42"0"15,42-21 1,0 0-16,21-1 16,0 1-16,1 21 15,-1 0-15,0 0 0,0 0 16,0 0-16,0 0 0,1 0 0,-1 0 15,-21 21-15,21-21 16,-21 22-16,0-1 0,0 0 16,0 0-16,0 0 0,-21 0 15,0 1-15,-1-1 0,1-21 0,0 21 16,-21 0-16,21 0 0,-1-21 16,1 21-16,0-21 0,0 0 0,42 0 46,0 0-46,0-21 16,1 21-16,-1 0 0,0 0 0,0 0 16,21 0-16,-20 0 0,-1 0 15,21 0-15,-21 0 0,0 0 0,1 21 16,-1 1-16,0-22 0,0 21 16,-21 0-16,0 0 0,0 0 15,0 0-15,0 1 16,-21-22-16,0 21 0,0 0 0,-1-21 15,1 21-15,-21-21 0,21 0 0,-22 21 16,22-21-16,-21 0 0,21 0 0,0 0 16,-1 0-16,1 0 0,0 0 15,0 0-15,21-21 32,0 0-32,0 0 0,0 0 15,21-1-15</inkml:trace>
  <inkml:trace contextRef="#ctx0" brushRef="#br0" timeOffset="34593.17">11747 5038 0,'0'0'0,"22"0"0,-1 0 16,0 0-1,-21 21 1,0 0-16,0 0 16,0 22-16,0-22 15,0 21-15,0-21 0,0 22 0,0 20 16,0-21-16,0 1 0,-21 20 0,21 1 15,0-1-15,-21 1 0,21-22 16,0 22-16,0-1 0,0-21 0,-22 1 16,22-1-16,0-21 0,-21 22 0,21-22 15,0 0-15,0 0 0,0 0 16,0 0-16,0 1 0,0-1 31,-21-21-31,0 0 16,0 0-1,0 0-15</inkml:trace>
  <inkml:trace contextRef="#ctx0" brushRef="#br0" timeOffset="35316.76">10943 6583 0,'0'-21'0,"0"0"0,0-106 31,0 105-31,0 1 16,0 42-1,0 1-15,0-1 16,0 0-16,0 21 0,0-21 15,0 22-15,0-1 0,0-21 0,0 22 16,0-1-16,0-21 0,0 21 0,0-20 16,0-1-16,0 0 0,0 0 0,-21 0 15,21 0-15,0 1 16,-21-22-16,21 21 0,0-42 31,0-1-15,0 1-16,0 0 0,0 0 0,21 0 15,-21 0-15,0-22 0,21 1 0,-21 21 16,0-22-16,0 1 0,0 0 0,0-1 16,0 22-16,0 0 0,0 0 15,0 0-15,-21 21 16,0 0-16,0 21 0,-1 0 16,1 0-16,0 0 0,0 1 15,-21-1-15,20 0 0,1 0 16,0 0-16,-21 0 0,21 1 0,-1-22 15,1 21-15,21 0 0,-21-21 16,0 0-16,0 21 0,21-42 31,0 0-31,0 0 16,21-1-16,0 1 0,0 21 16,0 0-16,1-21 0,-1 21 0,0 0 15,21 0-15,-21 0 0,22 0 16,-22 0-16,21 0 0,-21 0 0,1 0 15,20 21-15,-21-21 0,21 0 16,-20 0-16,-1 0 0,0 0 0,21 0 16,-21 0-16,1 0 0,-1 0 15,0 0-15,0 0 0,0 0 0,0 0 16,1 0-16,-1 0 0,0-21 16,0 0-16,-21 0 0,21 21 15,0-43-15,1 22 0</inkml:trace>
  <inkml:trace contextRef="#ctx0" brushRef="#br0" timeOffset="35701.4">12742 5186 0,'0'-21'16,"0"42"15,0 0-15,0 0-16,0 22 0,-21-1 15,21 21-15,0-20 0,-21 20 16,21 1-16,0-1 0,0 1 0,-21-1 15,0 1-15,21-22 0,-22 0 16,22 22-16,0-43 0,-21 21 0,21-20 16,-21 20-16,21-21 0,0 0 0,-21 0 15,21 1-15,0-1 16,0 0-16,-21 0 31,0-21-31</inkml:trace>
  <inkml:trace contextRef="#ctx0" brushRef="#br0" timeOffset="36292.07">12044 6414 0,'0'0'0,"0"21"31,21-21-15,0 0-16,0 0 0,0 0 15,1 0-15,-1 0 0,0-21 0,0 21 16,0-22-16,0 22 16,1 0-16,-22-21 0,21 21 15,-42 0 1,-1 0-1,1 0-15,0 0 0,0 0 0,0 0 16,-22 0-16,22 21 0,-21-21 0,21 22 16,0-22-16,-22 21 0,22-21 15,0 21-15,0-21 0,21 21 16,-21-21-16,21 21 16,21-21-1,0 0 1,0 0-16,0 0 0,0 0 0,1 21 15,-1-21-15,21 0 0,-21 22 0,0-1 16,22-21-16,-22 21 0,0-21 16,0 21-16,0 0 0,-21 0 0,22-21 15,-22 22-15,0-1 0,0 0 0,0 0 16,0 0-16,-22-21 16,22 21-16,-21-21 0,-21 22 0,21-22 15,-22 0-15,22 21 0,-21-21 0,21 0 16,-22 0-16,22 0 0,0 0 0,-21 0 15,21 0-15,-1 0 16,1-21-16,0-1 16,21 1-1,0 0-15,0 0 16,21 0-16,0 21 0,22-21 0,-22-1 16</inkml:trace>
  <inkml:trace contextRef="#ctx0" brushRef="#br0" timeOffset="36640.19">13695 5038 0,'0'21'31,"0"0"-31,-21 0 0,21 0 16,0 22-16,0-1 0,0 0 15,0 1-15,0-1 0,-22 22 0,1-1 16,21-21-16,-21 22 0,21-1 16,-21 1-16,0-22 0,0 22 15,21-22-15,-22 0 0,22 1 0,-21-22 16,21 21-16,0-21 0,0 1 0,0-1 15,-21 0-15,21 0 0,0 0 16,-21-21 15</inkml:trace>
  <inkml:trace contextRef="#ctx0" brushRef="#br0" timeOffset="37168.87">13039 6498 0,'0'0'0,"0"-21"0,0-106 32,-22 127-32,1 0 0,0 0 15,0 21 1,0 0-16,0 1 0,21-1 0,-22 21 16,1-21-16,21 22 0,0-1 0,-21 0 15,0 1-15,21-1 0,0 0 16,0-21-16,0 22 0,0-22 0,0 0 15,0 0-15,0 0 0,21 1 0,0-1 16,0-21-16,22 0 0,-22 0 16,0 0-16,0 0 0,22 0 0,-22 0 15,21 0-15,-21-21 0,0-1 0,1 22 16,-1-21-16,0 0 0,-21 0 16,0 0-16,0 0 0,0-1 15,0 1-15,-21 21 0,0-21 0,-22 0 16,22 21-16,0 0 0,-21-21 0,20 21 15,1 0-15,-21 0 0,21 0 16,0 0-16,-1 0 16,44 0 15,-1 0-31,0-21 0,21 21 0,-21-22 16</inkml:trace>
  <inkml:trace contextRef="#ctx0" brushRef="#br0" timeOffset="37508.01">14541 5080 0,'-21'21'15,"0"0"-15,21 1 0,0 20 16,-21 0-16,21-21 0,-21 22 16,21-1-16,0 0 0,0 1 15,-21 20-15,21-20 0,0-1 0,-22 21 16,22-20-16,0-1 0,0 0 16,-21 1-16,21-22 0,-21 21 0,21 1 15,-21-22-15,21 0 0,-21 0 16,21 0-16,0 0 0,0 1 0,-21-1 15,21 0 1,0 0 0</inkml:trace>
  <inkml:trace contextRef="#ctx0" brushRef="#br0" timeOffset="37936.76">13758 6456 0,'0'0'0,"-21"21"0,0 0 15,0-21-15,21 21 0,0 1 16,0-1-16,21 0 16,0-21-16,21 0 0,-20 0 15,-1 0-15,21 0 0,0 0 0,-20 0 16,20-21-16,0 0 0,1 21 15,-22-22-15,0 22 0,21-21 16,-21 0-16,1 0 0,-1 0 16,-21 0-16,21 21 15,-42 0 1,0 21-16,21 0 0,-22 0 16,1 0-16,21 0 0,-21 1 15,21 20-15,-21-21 0,0 21 0,21 1 16,0-22-16,-21 0 0,-1 21 0,22-20 15,-21-1-15,21 0 0,0 0 0,0 0 16,0 0-16,0 1 16,0-44 31,0 1-47,0 0 15</inkml:trace>
  <inkml:trace contextRef="#ctx0" brushRef="#br0" timeOffset="38131.66">13758 6816 0,'0'0'0,"-21"0"0,21 21 16,21-21 15,0 0-31,1 0 0,-1 0 16,21 0-16,-21 0 0,0 0 15,22 0-15,-22 0 0,21-21 16,-21 0-16,1 21 0,20 0 0,-21-22 15,0 22-15,22-21 0,-22 21 16,0-21-16,0 0 0,0 21 0,0-21 16,1 0-16,-1-1 0,0 1 0</inkml:trace>
  <inkml:trace contextRef="#ctx0" brushRef="#br0" timeOffset="38500.44">15261 5080 0,'0'0'0,"0"-21"0,0 0 16,21 42-1,-21 0 1,0 0-16,0 22 0,0-1 16,0-21-16,0 21 0,0 22 0,0-22 15,0 1-15,0 20 0,0 1 0,0-22 16,0 21-16,-21 1 0,0-22 16,0 1-16,21 20 0,0-21 15,-21 1-15,-1-22 0,22 21 0,-21-21 16,21 1-16,0-1 0,-21 0 0,21 0 15,0 0-15,-21-21 0,21 21 16,-21-21-16</inkml:trace>
  <inkml:trace contextRef="#ctx0" brushRef="#br0" timeOffset="39057.12">14626 6731 0,'0'0'0,"-21"0"16,0 0-16,0 0 0,-1 0 0,1 0 16,0-21-16,0 0 0,21 0 15,0-1-15,-21 1 16,21-21-16,0 21 0,0 0 15,0-1-15,21-20 0,0 21 0,0 0 16,0 0-16,22-1 0,-22 1 0,0 21 16,21 0-16,-20 0 0,-1 0 15,0 0-15,21 0 0,-21 0 0,-21 21 16,22 1-16,-22-1 0,0 0 0,0 21 16,0-21-16,0 1 0,0 20 15,-22-21-15,1 0 0,0 0 0,0 22 16,0-22-16,-22 0 0,22 21 0,0-20 15,0-1-15,0 0 0,21 0 16,0 0-16,0 0 16,21-21-16,0 0 15,0 0-15,0 0 0,1 0 16,-1 0-16,0 0 0,0 0 0,0 0 16,22 0-16,-22-21 0,0 21 0,-21-21 15,21 0-15,-21 0 0,0 0 16,0-1-16,0 1 0,0 0 15,-21 0-15,0 21 16,0-21-16,-1 21 0,1 0 0,0 0 16,0 0-16,0 0 15,21 21 1,21-21 0,0 0-1</inkml:trace>
  <inkml:trace contextRef="#ctx0" brushRef="#br0" timeOffset="39495.87">15769 6498 0,'0'0'16,"0"-21"-16,0 0 0,0 0 15,0 0-15,0-1 0,0 1 0,0 0 16,-21 0-16,0 21 0,0 0 0,-1 0 15,1 0-15,0 0 16,-21 0-16,21 21 0,-1-21 0,1 21 16,0 0-16,-21 1 0,42-1 0,-21 0 15,-1 0-15,22 0 0,-21 0 16,21 1-16,0-1 0,0 0 16,21-21-16,1 21 0,-1-21 15,0 0-15,0 0 0,0 0 16,0 0-16,1 0 0,-1 0 0,0 0 15,0 0-15,-21-21 0,21 21 0,0 0 16,-21-21-16,22 21 0,-22 21 31,0 0-15,0 0-16,0 0 0,0 1 0,0-1 16,0 0-16,0 0 0,0 0 15,-22 0-15,22 1 0,-21-22 0,21 21 16,-21-21-16,21 21 0,-21-21 15,0 0 1,0 0 0</inkml:trace>
  <inkml:trace contextRef="#ctx0" brushRef="#br0" timeOffset="46288.29">16108 4995 0,'-21'0'47,"-1"0"-16</inkml:trace>
  <inkml:trace contextRef="#ctx0" brushRef="#br0" timeOffset="55952.9">910 3281 0,'-42'-21'31,"21"21"-31,-1 0 16,1-21-16,0 21 0,0 0 15,0 0-15,0 0 16,-1 0-16,1-22 0,0 22 16,0 0-16,42 0 93,0 0-93,22 0 16,-22 0-16,0 0 0,0 0 16,21 0-16,-20 0 0,-1 0 15,21 0-15,-21 22 0,0-22 0,22 0 16,-22 0-16,21 0 0,-21 0 15,22 0-15,-22 0 0,21 0 0,1 0 16,-1 0-16,0 0 0,1 0 16,-22 0-16,21 0 0,0-22 15,22 22-15,-22 0 0,1 0 16,-1-21-16,0 21 0,22 0 0,-22 0 16,0-21-16,22 21 0,-22 0 15,1 0-15,-1 0 0,0-21 0,22 21 16,-22 0-16,22 0 0,-22 0 15,21 0-15,-20-21 0,20 21 0,1 0 16,-1 0-16,-20 0 0,20 0 16,1 0-16,-1-21 0,-21 21 15,22 0-15,-1 0 0,1 0 16,-1 0-16,1 0 0,-1-22 0,1 22 16,-1 0-16,1 0 0,21 0 0,-22 0 15,1 0-15,20 0 0,-20 0 16,-1 0-16,1-21 0,-1 21 0,-20 0 15,20 0-15,1 0 0,-1 0 16,1 0-16,-22 0 0,21 0 0,1-21 16,-1 21-16,1 0 0,-22 0 0,22 0 15,-1 0-15,1 0 0,-22 0 16,22 0-16,-1 0 0,1-21 0,-22 21 16,21 0-16,-20 0 0,20 0 15,-20 0-15,20 0 0,-21 0 0,22 0 16,-22 0-16,1 0 0,20 0 15,-21 0-15,22 0 0,-22 0 16,22-21-16,-22 21 0,0 0 0,22 0 16,-22 0-16,22 0 0,-22 0 0,0 0 15,22 0-15,-22 0 0,1 0 16,20 0-16,-21 0 0,22 0 0,-22 0 16,22 0-16,-22 0 0,22 0 15,-1 0-15,-21 0 0,22 0 0,-22 0 16,22 0-16,-22 0 0,22 0 0,-22 0 15,21 0-15,-20 0 16,20 0-16,1 0 0,-22 0 0,22 0 0,-1 0 16,22 0-16,-22 0 0,1 0 15,20 0-15,-20 0 0,-1 0 16,22 0-16,-21 0 0,-1 0 0,1 21 16,20-21-16,-20 0 0,-1 0 15,1 0-15,20 0 0,-20 0 0,21 0 16,-22 0-16,22 0 0,-1 0 0,1 0 15,0 0-15,-22 0 0,22 0 16,0 0-16,-1 0 0,1 0 0,0 0 16,-1 0-16,1 0 0,21 0 15,-22 0-15,22 0 0,-21 0 16,21 0-16,-22 0 0,1 0 0,21 0 16,-21 0-16,20 0 0,-20 0 0,21 0 15,0 0-15,0 21 0,-1-21 16,-20 0-16,21 0 0,0 0 0,0 0 15,21 0-15,-22 0 0,22 21 0,-21-21 16,0 0-16,21 0 0,-21 0 16,0 0-16,0 21 0,21-21 0,-22 0 15,1 0-15,21 0 0,-21 0 0,0 22 16,0-22-16,0 0 0,-1 0 16,1 0-16,0 0 0,0 0 15,0 0-15,-22 0 0,22 0 0,-21 0 16,21 0-16,-22 0 0,1 0 15,0 0-15,-1 0 0,1 0 0,0 0 16,-1 0-16,1 0 0,0 0 0,-1 0 16,1 0-16,0 0 0,-1 0 15,1 0-15,0 0 0,-1 0 0,1-22 16,0 22-16,-1 0 0,1 0 16,21 0-16,-21 0 0,-1 0 0,1-21 15,0 21-15,-1 0 0,1 0 0,0 0 16,-1 0-16,1 0 0,0 0 15,-1 0-15,22 0 0,-21 0 16,-1 0-16,1 0 0,0 0 0,-1 0 16,-20 0-16,21 0 0,-22 0 15,1 0-15,-1 0 0,1 0 0,-1 0 16,-21 0-16,22 0 0,-22 0 16,1 0-16,-1 0 0,-21 0 0,0 0 15,0 0-15,1 0 16,-22-21 93,-22 21-109,1 0 0,0-21 0,0 21 16</inkml:trace>
  <inkml:trace contextRef="#ctx0" brushRef="#br0" timeOffset="56847.8">10774 3069 0,'0'0'0,"0"-21"0,0 0 15,0 0 1,0 0 0,-21 21-1,21 21 1,0 0-16,-22 0 15,22 0-15,0 0 0,-21 1 0,21 20 16,0 0-16,-21 1 0,21 20 16,-21-21-16,0 22 0,21-22 0,0 22 15,0-22-15,0 0 0,-21 22 16,21-22-16,0 1 0,0-1 0,0 21 16,0-20-16,0-1 0,0 0 0,0 1 15,0-1-15,0 0 0,0 1 16,-22-1-16,22 0 0,0-20 0,0 20 15,0-21-15,0 21 0,0-20 16,-21-1-16,21 0 0,0 0 16,-21 0-16,21 0 15,-21-21 1,21-21 0,0 0-16,0 0 15,0 0-15,0 0 0,0-1 0,0 1 16,0 0-16,0-21 0,0 21 15,0-22-15,0 1 0</inkml:trace>
  <inkml:trace contextRef="#ctx0" brushRef="#br0" timeOffset="57508.44">10880 3069 0,'0'0'16,"0"-21"15,0 42 16,0 0-47,-22-21 15,1 22-15,21-1 0,-21 0 16,21 0-16,0 21 0,0-20 0,0-1 16,0 21-16,-21 0 0,21-20 15,-21 20-15,21 0 0,0 1 0,0-1 16,0 0-16,-21 1 0,21-1 0,0 0 16,-22 1-16,22-1 0,0 0 15,0 1-15,0-1 0,0 0 0,0 1 16,0-1-16,0 0 0,0 1 0,0-1 15,0-21-15,0 21 0,-21-20 16,21 20-16,0-21 0,0 0 16,-21 0-16,21 1 0,0-1 0,0 0 15,0 0-15,0 0 0,0 0 16,0 1 0,-21-22 30,21-22 1,-21 22-47,21-21 32,0 0 30,0 0-46,-21 21-16</inkml:trace>
  <inkml:trace contextRef="#ctx0" brushRef="#br0" timeOffset="57956.19">10118 4233 0,'0'0'0,"0"-21"16,-22 0-16,1 21 0,0-21 0,0 0 15,21 0 1,0-1-16,0 1 0,0 0 16,21 21 15,0 0-31,0 0 0,1 21 15,20 0-15,-21 1 0,0-1 0,0 0 16,22 0-16,-22 21 16,0-20-16,0 20 0,0-21 0,22 21 15,-22-20-15,0 20 0,0-21 0,-21 0 16,21 22-16,1-22 0,-22 0 16,21 0-16,-21 0 0,0 0 0,0 1 15,21-1-15,-21 0 0,0 0 16,21-21-16,-21 21 15,0-42 32,0 0-31,0 0-16,0 0 0,0-1 16,21 1-16,0 0 15,-21 0-15,22 0 16,-1 0-16,0-1 0</inkml:trace>
  <inkml:trace contextRef="#ctx0" brushRef="#br0" timeOffset="58415.89">11303 4043 0,'0'0'0,"21"0"0,-21-21 16,-21 21 0,0 0-1,0 0-15,-1 0 0,1 21 0,0 0 16,0-21-16,0 21 0,0 0 16,-1 1-16,1-1 0,-21 0 0,21 21 15,0-21-15,-22 22 0,22-22 0,0 21 16,-21-21-16,20 1 0,-20 20 15,21-21-15,0 0 0,0 0 16,-1 1-16,1-1 0,0 0 0,21 0 16,-21 0-16,0 0 15,21 1-15,-21-22 16,21 21-16,0 0 16,0-42 62,0 0-63,0-1 1,21 22-16,-21-21 16</inkml:trace>
  <inkml:trace contextRef="#ctx0" brushRef="#br0" timeOffset="83460.03">1122 4318 0,'21'0'16,"-21"-21"-1,0 0-15,21 21 0,-21-21 16,21 21-16,-21-22 16,21 1-16,-21 0 15,0 0-15,0 0 0,0 0 0,0-1 16,0 1-16,0 0 15,0 0-15,0 0 0,0 0 0,-21-1 16,21 1-16,-21 0 16,0 21-16,0 0 0,0 0 15,-1 0-15,1 0 0,0 0 16,0 21-16,0-21 0,0 21 16,-1 1-16,1-1 0,-21 21 15,21-21-15,0 22 0,-1-22 0,1 21 16,0-21-16,0 22 15,0-1-15,21 0 0,0-21 0,0 22 16,0-1-16,0-21 0,0 0 16,0 22-16,0-22 0,0 0 0,0 0 15,0 0-15,0 1 16,21-22-16,0 0 0,0 0 16,0 0-16,1 0 15,-1 0-15,0 0 0,0-22 16,0 1-16,-21 0 0,21 0 15,1 0-15,-1 0 0,0-1 16,0-20-16,-21 21 0,21-21 16,0-1-16,1 1 0,-22 21 0,21-22 15,-21 22-15,21-21 0,-21 21 16,0 0-16,21 21 0,-21 21 31,21 0-31,-21 0 0,0 0 16,0 22-16,0-22 0,0 21 0,0 0 15,0-20-15,0 20 0,0-21 16,0 0-16,0 22 0,0-22 16,0 0-16,0 0 0,0 0 15,0 0-15,21-21 16,1 22-16,-1-22 16,0 0-16,0 0 15,0 0-15,0-22 0,1 1 16,-1 0-16,0 0 0</inkml:trace>
  <inkml:trace contextRef="#ctx0" brushRef="#br0" timeOffset="83685.89">1672 4382 0,'0'0'0,"0"-22"78</inkml:trace>
  <inkml:trace contextRef="#ctx0" brushRef="#br0" timeOffset="84596.38">2413 4318 0,'0'0'0,"0"-21"0,0 0 16,0 0-16,0-1 0,0 1 16,0 0-16,-21 21 15,0 0-15,-1-21 0,1 21 0,0 0 16,0 0-16,0 0 0,0 0 15,-1 0-15,1 0 0,0 21 0,0 0 16,0-21-16,0 43 16,-1-22-16,1 0 0,0 0 0,0 21 15,21-20-15,0-1 0,-21 21 16,21-21-16,0 0 0,-21 1 0,21-1 16,0 0-16,0 0 0,0 0 15,0 0-15,21-21 16,0 0-16,0 0 15,0 0-15,0 0 0,1 0 0,-1 0 16,0 0-16,0-21 0,0 0 16,0 0-16,1 0 0,-1 21 15,0-21-15,-21-22 0,21 22 0,0 0 16,0 0-16,-21-22 0,0 22 16,0 0-16,22 0 0,-22 0 15,0 0-15,21 21 16,-21 21-1,0 0-15,0 0 16,0 0-16,0 0 0,21 1 16,-21-1-16,0 0 0,21 0 0,-21 0 15,0 0-15,0 1 0,21-22 16,0 21-16,1-21 16,-22 21-16,21 0 0,0-21 15,0 0-15,0 0 16,0 0-16,1-21 15,-1 0-15,21 21 0</inkml:trace>
  <inkml:trace contextRef="#ctx0" brushRef="#br0" timeOffset="85140.07">3111 4191 0,'0'0'0,"-21"-42"31,0 42-31,0 0 16,0 0-16,0 0 0,-1 0 0,1 0 16,0 21-16,0 0 15,0-21-15,0 21 0,-1 0 0,1 1 16,0 20-16,0-21 0,21 0 16,-21 22-16,0-22 0,21 0 0,-22 0 15,22 0-15,0 0 0,0 1 16,0-1-16,0 0 0,0 0 0,0 0 15,22-21-15,-1 0 16,0 0-16,0 0 0,0 0 16,22 0-16,-22 0 0,0-21 15,0 0-15,0 21 0,0-21 16,1 0-16,-22-22 0,21 22 0,0 0 16,0-21-16,-21-1 0,0 1 15,0 0-15,0-1 0,0 1 0,21 0 16,-21-1-16,0 22 0,0-21 15,0 21-15,0-1 0,0 1 0,0 0 16,-21 21 0,21 21-16,0 22 15,-21-22-15,21 21 0,-21 0 16,21 1-16,0-1 0,0 0 0,0-20 16,-21 20-16,21 0 15,0-21-15,0 22 0,0-22 0,0 0 16,0 0-16,0 0 0,0 1 15,0-1-15,21 0 16,0-21 0,0 0-16,0 0 15,0 0-15</inkml:trace>
  <inkml:trace contextRef="#ctx0" brushRef="#br0" timeOffset="85723.73">3598 4297 0,'0'0'0,"0"-21"15,-21 0 1,0 21-16,0 0 0,0 0 16,-1 0-16,1 0 15,0 0-15,0 21 0,0 0 0,21 0 16,-21 0-16,-1 0 0,1 1 15,21-1-15,-21 0 0,21 0 0,-21 0 16,21 0-16,0 1 0,-21-1 16,21 0-16,0 0 0,0 0 15,0 0 1,0 1-16,21-22 16,0 0-16,0 0 15,0 0-15,22 0 0,-22 0 0,0-22 16,0 1-16,0 21 0,22-21 0,-22 0 15,0-21-15,0 20 0,22-20 16,-22 21-16,0-21 0,0-1 0,0 1 16,0 0-16,-21-22 0,0 22 15,0-1-15,0 1 0,0 0 0,0-1 16,0 1-16,0 21 0,0 0 16,0 0-16,0-1 0,-21 22 15,0 0 1,21 22-16,-21 20 0,0-21 15,0 21-15,21 1 0,-22 20 16,22-20-16,0 20 0,-21-21 0,21 1 16,0-1-16,0 0 0,0 1 15,0-22-15,0 0 0,0 21 0,0-20 16,0-1-16,0 0 16,21-21-16,1 21 0,-1-21 15,0 0-15,0 0 0,0 0 16,0 0-16,1-21 0,-1 0 15,0 21-15,0-21 0</inkml:trace>
  <inkml:trace contextRef="#ctx0" brushRef="#br0" timeOffset="86068.53">4424 3831 0,'0'0'0,"-21"21"0,-1 1 16,1-1-16,0 21 0,0 0 0,0 1 15,0 20-15,21-20 0,-22-1 16,1 0-16,21 1 0,-21-1 0,21 0 15,0-21-15,0 22 0,0-22 0,0 0 16,0 21-16,0-20 0,0-1 16,0 0-16,0 0 0,0 0 15,21-21-15,0 21 16,1-21-16,-1 0 0,0 0 16,21 0-16,-21 0 0,1-21 15,20 0-15,-21 0 0</inkml:trace>
  <inkml:trace contextRef="#ctx0" brushRef="#br0" timeOffset="86312.39">4847 4064 0,'0'0'0,"0"42"31,0-20-31,0 20 0,0-21 0,0 21 16,0-20-16,0 20 0,-21-21 0,21 21 15,0-20-15,0-1 0,-21 0 16,21 0-16,0 0 0,0 0 16,0 1-1,21-22 1,0-22 0,0 1-16,0 0 15,1 21-15</inkml:trace>
  <inkml:trace contextRef="#ctx0" brushRef="#br0" timeOffset="86660.19">5207 4043 0,'0'0'0,"0"21"31,0 0-15,0 0-16,0 1 0,0-1 0,-21 0 15,21 21-15,0-21 0,0 1 0,0-1 16,-21 0-16,21 0 0,0 0 15,0 0-15,0 1 0,21-22 16,0 0 0,0 0-16,0 0 15,0 0-15,1 0 0,-22-22 0,21 1 16,0 0-16,-21-21 16,0 21-16,0-1 0,0 1 0,0-21 15,0 21-15,0-22 0,0 22 16,-21 0-16,21 0 0,-21 21 15,-1 0-15,22-21 0,-21 21 16,0 0-16,21-21 47</inkml:trace>
  <inkml:trace contextRef="#ctx0" brushRef="#br0" timeOffset="86933.04">5440 3662 0,'0'21'32,"0"0"-32,0 0 0,21 1 15,0-1-15,0 0 0,0 21 16,1-21-16,-1 22 0,0-1 0,0 0 15,0 1-15,-21 20 0,0-20 0,0-1 16,0-21-16,0 21 0,-21 1 16,0-1-16,0-21 0,0 0 15,-1 22-15,1-22 0,-21 0 16,21 0-16,0 0 0,-1 1 0,1-22 16,0 21-16,0-21 0,0 0 0,0 21 15</inkml:trace>
  <inkml:trace contextRef="#ctx0" brushRef="#br0" timeOffset="87459.73">3768 5419 0,'0'0'0,"0"-21"0,-22-22 31,22 22-31,0 0 16,22 21 0,-1 0-16,0 0 0,0 0 15,0 0-15,0 0 0,-21 21 16,22-21-16,-22 21 0,0 0 16,0 1-16,0-1 0,0 0 0,-22 0 15,1 0-15,0 22 0,-21-22 16,21 0-16,-1 0 0,-20 0 0,21 0 15,0 1-15,0-1 0,21 0 16,0 0 0,21-21-1,0-21 1,0 21-16,0-21 0,22 0 16,-22 21-16,0-22 0,21 1 0,-21 21 15,1-21-15,-1 0 0,0 0 0,21 21 16,-21-21-16,1-1 0</inkml:trace>
  <inkml:trace contextRef="#ctx0" brushRef="#br0" timeOffset="87804.54">4276 5271 0,'-22'21'15,"22"0"-15,-21 0 16,0-21-16,21 21 0,0 0 0,0 1 15,-21-1-15,21 0 0,0 0 0,0 0 16,0 0-16,0 1 16,21-22-16,0 0 15,0 0-15,1 0 16,-1 0-16,0 0 0,0-22 0,0 22 16,0-21-16,1 0 0,-1 0 15,-21 0-15,0 0 0,0-1 0,0-20 16,0 21-16,0 0 0,0 0 15,-21-1-15,-1 22 0,1-21 0,0 21 16,0 0-16,0 0 16,0 21-16,-1-21 0,1 22 15,0-1-15,0 0 0,21 0 0,0 21 16,-21-20-16,21-1 0,0 0 16,-21 21-16,21-21 0,0 1 0</inkml:trace>
  <inkml:trace contextRef="#ctx0" brushRef="#br0" timeOffset="88316.24">3619 6414 0,'0'0'0,"0"-22"32,22 1-17,-1 21-15,0-21 16,0 21-16,0 0 0,0 0 16,1 0-1,-22 21-15,0 0 16,0 1-16,0-1 15,0 0-15,-22 0 0,1 0 16,21 0-16,-21 1 0,0-1 0,0-21 16,21 21-16,-21-21 0,21 21 15,21-21 17,0 0-32,0 0 0,0 0 0,0 0 15,1 0-15,-1 21 0,0-21 16,0 0-16,-21 21 15,0 1-15,0-1 16,0 0-16,0 0 16,0 0-16,-21-21 0,0 21 15,0-21-15,-1 22 0,22-1 16,-21-21-16,21-21 31,0-1-31,21 22 0</inkml:trace>
  <inkml:trace contextRef="#ctx0" brushRef="#br0" timeOffset="88613.99">4212 6287 0,'0'21'0,"0"85"31,0-64-31,0-21 0,0 0 0,0 0 15,0 1-15,0-1 0,0 0 16,0 0-16,0 0 0,21-21 16,0 0-1,-21-21 1,22 0-16,-22 0 0,0 0 16,0-22-16,0 22 15,0 0-15,0-21 0,0 20 0,0-20 16,0 21-16,0 0 0,0 0 15,-22 21-15,1 0 16,0 0-16</inkml:trace>
  <inkml:trace contextRef="#ctx0" brushRef="#br0" timeOffset="94549.57">1651 8636 0,'0'0'0,"0"-21"0,0 0 15,-21 21 1,21-21 0,0-1-16,0 1 15,0 0 1,0 0 0,-21 21 15,21 21-16,0 0-15,0 0 0,0 1 16,0-1-16,0 0 0,-22 0 16,22 21-16,0-20 0,0-1 0,0 21 15,0 0-15,0-20 0,0 20 16,0-21-16,0 21 0,-21-20 16,21-1-16,0 21 0,0-21 15,0 0-15,-21-21 0,21 22 16,0-1-16,0 0 15,0-42 32,0 0-47,0-1 16,0 1-16,0 0 16</inkml:trace>
  <inkml:trace contextRef="#ctx0" brushRef="#br0" timeOffset="95121.24">1884 8488 0,'0'-21'16,"0"42"46,0 0-62,0 0 0,0 0 16,0 1-16,0-1 0,0 0 16,0 0-16,0 0 0,0 22 0,0-22 15,0 21-15,0-21 0,0 22 16,0-22-16,0 21 0,0-21 0,0 0 15,0 1-15,0 20 0,-21-21 16,21 0-16,0 0 0,0 1 16,-22-22-16,22 21 15,0-42 63,0-1-62,0 1-16,0 0 16</inkml:trace>
  <inkml:trace contextRef="#ctx0" brushRef="#br0" timeOffset="103999.77">16087 5038 0,'0'0'0,"0"-21"15,-22 21 1,44 0 93,-1 0-93,0 0-16,0 0 16,0 0-16,0 0 0,1 0 15,-1 0-15,0 0 16,21 0-16,-21 0 0,1 0 0,-1 0 15,21 0-15,0 0 0,-20 0 16,20-22-16,0 22 0,1 0 0,-1 0 16,0 0-16,1 0 0,-1 0 0,0 0 15,1 0-15,-1 0 16,21 0-16,-20 0 0,20 0 0,-20 0 16,-1 0-16,21 0 0,1 0 15,-22 0-15,1 22 0,20-22 0,-21 0 16,1 0-16,20 0 0,-20 0 15,-1 0-15,0 0 0,1 0 0,-1 0 16,0 0-16,1 0 0,-22 0 0,21 0 16,0 0-16,1 0 0,-22 0 15,21 0-15,1 0 0,-1 0 0,-21 0 16,21 0-16,1 0 0,-1 0 16,0 0-16,1 0 0,-1 0 0,0 0 15,1 0-15,-22 0 16,21 0-16,1 0 0,-1 0 0,0 0 15,-21 0-15,22 0 0,-1 0 16,0 0-16,1 0 0,-1-22 0,-21 22 16,22 0-16,-1 0 0,0 0 0,1 0 15,-1 0-15,0 0 0,-21 0 16,22 0-16,-1 0 0,0 0 0,1 0 16,-1 0-16,0 0 0,1 0 15,-1 0-15,0 0 0,1 0 0,-1 0 16,0 0-16,1 0 0,-1 0 15,0 0-15,1 0 0,-1 0 0,0 0 16,-20 0-16,20 0 0,0 0 16,-21 0-16,22 0 0,-22-21 15,21 21-15,1 0 0,-22 0 0,21 0 16,0 0-16,-20-21 0,20 21 16,0 0-16,1 0 0,-1 0 0,0 0 15,-21 0-15,22 0 0,-1-21 16,-21 21-16,0 0 0,1 0 0,-1 0 15,0 0-15,0 0 16,-21 21 78,0 0-94,0 0 15,0 1-15,0-1 16,0 0-16,-21 0 0,0 0 16,21 0-16,-21 1 0,-1-1 15,22 0-15,0 0 0,-21 0 16,0 0-16,21 1 0,-21-1 16,21 21-16,0-21 0,-21 0 0,21 1 15,-21-1-15,21 0 16,-22 0-16,22 21 0,0-20 0,0-1 15,0 21-15,-21-21 0,21 0 0,-21 22 16,21-22-16,0 0 0,0 0 16,0 0-16,0 22 0,-21-22 0,21 0 15,0 0-15,0 0 0,0 1 16,0-1-16,0 0 0,-21-21 0,21 21 16,0 0-16,0 0 0,0 1 15,0-1-15,0 0 16,0 0-16,0 0 15,-21-21 1,21 21 0,-22-21-16,1 0 31,21 22-15,-21-22-16,0 0 0,0 0 15,0 0-15,-1 0 16,1 0-16,-21 0 0,21 0 15,0 0-15,-1 0 0,1 0 0,0 0 16,0 0-16,-21 0 0,20 0 16,1 0-16,-21 0 0,0 0 0,20 0 15,-20 0-15,0 0 0,21-22 0,-22 22 16,1 0-16,0 0 16,-1 0-16,1 0 0,0 0 0,-1 0 15,1 0-15,0 0 0,-1 0 0,1 0 16,0 0-16,-1 0 0,1 0 15,0 0-15,-1 0 0,1-21 0,21 21 16,-22 0-16,1 0 0,0 0 0,-1 0 16,1 0-16,0 0 0,-1 0 15,1 0-15,-21-21 0,20 21 0,1 0 16,0 0-16,-1 0 0,1 0 0,0 0 16,-1 0-16,1 0 0,0-21 15,20 21-15,-20 0 0,0 0 0,21 0 16,-22 0-16,22 0 15,-21 0-15,21 0 0,-22 0 0,1 0 16,21-21-16,-22 21 0,1 0 0,21 0 16,-21 0-16,-1 0 0,1 0 15,0 0-15,20 0 0,-20 0 0,0 0 16,-1 0-16,1 0 0,21 0 0,-21 0 16,20 0-16,-20 0 0,21 0 15,-21 0-15,20-21 0,-20 21 0,21 0 16,0 0-16,-22 0 0,22 0 15,0 0-15,0 0 0,-21 0 16,20 0-16,1 0 0,0 0 0,-21 0 16,21 0-16,-1 0 0,1 0 15,0 0-15,-21 0 0,21 0 0,-1 0 16,1 0-16,0 0 0,0 0 0,0 0 16,0 0-16,-1 0 0,1 0 15,0 0-15,0 0 0,0 0 16,0 0-16,-1 0 15,1 0-15,0 0 0,0 0 16,0 0-16,0 0 0,-1 0 16,1 0-1,0 0-15,0 0 16,0 0-16,0 0 0,-1 0 16,1 0-16,0 0 15,0 0-15,0 0 0,0 0 16,-1 0-16,1 0 15,0 0-15,0 0 0,0 0 16,0 0-16,-1 0 16,1 0-16,0 0 0,0 0 15,0 0-15,0 0 16,-1 0 0,1 0-16,0 0 15,0 0 1,0 0-16,0 0 0,-1 0 15,1 0-15,0 0 16,0 0 31,42 0 281,-21-22-312</inkml:trace>
  <inkml:trace contextRef="#ctx0" brushRef="#br0" timeOffset="106755.83">16785 5122 0,'0'-21'16,"0"0"0,0 0-16,0 0 15,0 0 1,0-1-16,0 1 15,0 0-15,0 0 16,0 42 31,0 0-31,0 0-16,0 1 0,0 20 15,0-21-15,0 21 0,0 1 16,0-1-16,0 0 0,0 1 15,0-1-15,-21 0 0,21 1 0,-21-1 16,21 0-16,-21 22 0,21-22 0,-22 1 16,1-1-16,21-21 0,0 21 15,0 1-15,0-22 0,0 0 0,0 21 16,0-20-16,0-1 16,0 0-16,0 0 15,-21-21 48,0 0-63</inkml:trace>
  <inkml:trace contextRef="#ctx0" brushRef="#br0" timeOffset="107148.6">16044 6244 0,'0'0'0,"0"-21"0,0 0 15,0 0-15,0 0 16,0 42 15,0 0-15,0 0-16,0 0 0,0 0 16,0 1-16,0 20 0,0-21 0,0 0 15,0 22-15,0-22 0,0 0 16,0 0-16,0 0 0,0 0 15,0 1-15,0-1 0,21-21 47,-21-21-47,22 21 0,-22-22 0</inkml:trace>
  <inkml:trace contextRef="#ctx0" brushRef="#br0" timeOffset="107516.39">16298 6244 0,'0'21'16,"0"1"-16,0-1 15,0 0-15,0 0 16,0 0-16,0 0 0,0 1 0,0-1 16,0 0-16,0 0 0,0 0 0,0 0 15,0 1-15,21-22 0,1 0 16,-22 21-16,21-21 0,0 0 0,0 0 15,21 0-15,-20 0 0,-1-21 16,0-1-16,0 1 0,0 0 16,0 0-16,1 0 0,-1 0 0,-21-1 0,0-20 15,0 21-15,0 0 0,0 0 16,0-1-16,-21 1 0,-1 0 16,1 21-16,-21-21 0,21 21 0,0 0 15,-22 0-15,22 0 0,0 0 16,0 0-16,0 0 0,21 21 31,42-21-15,-21 0-16,0 0 0,0 0 15,1 0-15</inkml:trace>
  <inkml:trace contextRef="#ctx0" brushRef="#br0" timeOffset="107965.13">16997 6265 0,'0'0'0,"21"0"0,-21-21 16,0 42 15,-21 1-31,21-1 16,-21 0-16,21 0 0,-22 0 15,22 0-15,0 1 0,0-1 0,0 0 16,-21 21-16,21-21 0,0 1 16,0-1-16,-21-21 0,21 21 15,21-42 32,0 0-47,1-1 16,-22 1-16,21 0 15</inkml:trace>
  <inkml:trace contextRef="#ctx0" brushRef="#br0" timeOffset="108204.35">17187 6244 0,'0'0'0,"21"0"0,-21 21 31,0 1-15,0-1-16,0 0 0,0 0 15,0 0-15,-21 0 0,21 1 16,0 20-16,0-21 0,-21 0 0,21 0 16,-21 1-16,21-1 0,0 0 15,0 0-15,0-42 47,21 0-47,0 21 16,0-21-16</inkml:trace>
  <inkml:trace contextRef="#ctx0" brushRef="#br0" timeOffset="108752.03">17907 5186 0,'0'0'0,"0"-21"16,0 0 0,21-1-16,-21 44 31,0-1-31,0 0 0,0 0 15,0 21-15,0 1 0,-21 20 0,21-20 16,-21 20-16,21 1 0,0 20 16,-21-20-16,-1-1 0,1-20 0,0 20 15,0-21-15,0 1 0,21-1 0,-21 0 16,-1 1-16,22-22 0,0 0 16,-21 21-16,0-20 0,21-1 15,0 0-15,-21-21 47,21-21-31</inkml:trace>
  <inkml:trace contextRef="#ctx0" brushRef="#br0" timeOffset="109147.81">17949 6371 0,'-21'-21'31,"42"42"-31,-42-63 0,0 42 0,0 0 31,21 21-31,0 0 0,0 0 16,0 1-16,0-1 0,0 0 16,0 0-16,0 21 0,0-20 0,0-1 15,0 21-15,0-21 0,-21 0 16,21 1-16,0-1 0,0 0 0,-22 0 15,22 0-15,0 0 16,0-42 15</inkml:trace>
  <inkml:trace contextRef="#ctx0" brushRef="#br0" timeOffset="109572.08">18076 6414 0,'0'-43'31,"0"22"-31,21 21 0,-21-21 0,22 21 16,-1 0 0,0 0-16,0 0 0,0 0 15,0 21-15,-21 0 16,22-21-16,-22 21 0,0 1 15,0-1-15,0 0 0,0 0 16,0 0-16,0 0 0,-22 1 0,1-1 16,0-21-16,0 21 0,0 0 15,0 0-15,-22-21 0,43 21 0,-21-21 16,0 0-16,0 22 0,0-22 31,21 21-31,21-21 47,0 0-47,0 0 0,0 0 16,0 0-16,1 0 0,-1 0 15,0-21-15,0 21 0,0 0 0,0 0 16,1-22-16,-1 1 0,0 21 16,-21-21-16,21 0 15,-21 0-15,21 0 0,0-1 16</inkml:trace>
  <inkml:trace contextRef="#ctx0" brushRef="#br0" timeOffset="109976.81">19071 5355 0,'0'0'16,"0"-21"-16,0 0 0,0-21 16,0 20-1,0 44 1,0-1-16,-21 0 15,21 0-15,-21 21 0,21 1 0,0-1 16,-21 22-16,-1-1 0,1-21 0,21 22 16,-21-1-16,0-20 0,21-1 15,-21 0-15,21 1 0,0-1 16,-21 0-16,21-20 0,-22-1 0,22 21 16,0-21-16,0 0 0,-21-21 15,21 22-15,0-1 0,-21-21 0,21 21 16,0 0-1</inkml:trace>
  <inkml:trace contextRef="#ctx0" brushRef="#br0" timeOffset="110323.63">18838 6498 0,'0'-21'15,"0"42"17,0 0-32,0 1 15,0-1-15,0 0 0,0 21 16,0-21-16,0 1 0,0-1 15,-21 0-15,21 0 0,-21 21 0,21-20 16,0-1-16,0 0 16,-21 0-1,21-42 17,21 0-17,-21 0-15,21-1 0,0 1 16</inkml:trace>
  <inkml:trace contextRef="#ctx0" brushRef="#br0" timeOffset="111016.23">19198 6477 0,'-21'0'15,"21"-21"64,0 0-64,0 0 1,21 21-1,-21-22-15,21 1 16,0 21-16,1 0 16,-1 0-16,-21-21 0,21 21 0,0 0 15,0 0 1,-21 21-16,0 0 16,0 1-16,0-1 0,0 0 15,-21 0-15,0 0 0,0 0 16,0-21-16,21 22 0,-22-22 15,1 21-15,0-21 0,21 21 16,-21-21-16,42 0 47,0 0-31,0 0-16,1 0 15,-1 0-15,0 0 0,0 0 0,0 0 16,0 0-16,1 0 0,-1 0 15,0 0-15,0 21 0,0-21 0,0 21 16,1-21-16,-22 21 0,0 1 16,0-1-16,0 0 15,0 0 1,-22-21-16,1 0 0,0 21 0,-21 0 16,21-21-16,-1 0 15,1 0-15,0 22 0,0-22 0,-21 0 16,20 0-16,1 0 0,0 0 15,21-22 17,0 1-32,0 0 0,0 0 15,0-21-15</inkml:trace>
  <inkml:trace contextRef="#ctx0" brushRef="#br0" timeOffset="111475.97">20087 5313 0,'0'-21'15,"0"42"32,0 0-47,0 0 0,-21 0 16,21 1-16,-21 20 0,21-21 16,0 21-16,-21 1 0,-1-1 0,22 0 15,-21 22-15,0-22 0,0 1 16,21 20-16,-21-21 0,0 1 0,21-1 15,0-21-15,0 22 0,-22-1 0,22-21 16,-21 0-16,21 0 0,-21 1 16,21-1-16,0 0 0,0 0 0,-21 0 15,21 0 1,0 1 15,0-1-15,0 0-1</inkml:trace>
  <inkml:trace contextRef="#ctx0" brushRef="#br0" timeOffset="111820.77">19918 6456 0,'21'-21'15,"-21"42"1,0 0 0,0 0-16,0 0 0,0 1 0,0-1 15,0 0-15,0 0 0,0 0 16,-21 22-16,21-22 0,0 0 0,0 0 15,-21 0-15,21 0 0,-22 1 16,22-1-16,-21 0 16,21 0-16,0-42 62,0 0-62,21 21 0,1-21 0</inkml:trace>
  <inkml:trace contextRef="#ctx0" brushRef="#br0" timeOffset="112673.03">20278 6456 0,'0'0'0,"0"21"31,0 0-31,-22 0 16,1 1-16,21-1 0,0 0 0,-21 0 16,0 0-16,0 0 0,0 1 15,21-1-15,0 0 0,-22 0 16,22 0-16,-21-21 0,21 21 16,0-42 30,21 21-46,1 0 16,-22-21-16,21 0 0,0 21 16,0 0-16,0 0 15,0 0-15,1 0 0,-1 0 16,0 0-16,0 0 16,0 0-16,0 0 0,1 21 15,-1-21-15,0 0 16,0 0-16,0 0 15,0-21 1,-21 0 0,0 0-16,0-1 15,0 1-15,0 0 16,-21 42 31,21 0-47,-21-21 15,21 22-15,0-1 0,-21-21 0,21 21 16,-21 0-16,0 0 0,21 0 16,0 1-16,0-1 15,-22 0-15,22 0 0,-21 0 16,21 0 0,0 1-16,0-1 15,0 0 1,0 0-16,0 0 47,0-42 15,0 0-46,0 0 15,-21 21 32</inkml:trace>
  <inkml:trace contextRef="#ctx0" brushRef="#br0" timeOffset="115584.28">16108 4551 0,'0'21'0,"0"0"47,21-21 47,-21-21-94,21 21 0,-21-21 16,21 0-1,0 21 1,-21-21-16,0-1 0,22 1 16,-1 0-1,-21 0-15,21 21 0,-21-21 16,21 0-16,0 21 0,-21-22 15,21 22-15,1-21 0,-22 0 16,21 21-16,0-21 0,0 0 16,0 21-16,0-21 0,1 21 0,-1-22 15,0 22-15,0 0 0,0-21 0,0 21 16,1-21-16,-1 21 16,0 0-16,0 0 0,0 0 0,0 0 15,1 0-15,-1 0 16,0 0-16,0 0 0,0 0 15,0 0-15,1 0 0,-1 0 16,0 0-16,0 0 0,0 0 0,0 0 16,1 0-16,20 0 0,-21 0 15,0 0-15,0 0 16,1 0-16,-1 0 0,0 0 0,0 0 16,0 21-16,0-21 0,1 0 15,-1 0-15,0 21 0,0-21 0,0 0 16,22 22-16,-22-22 0,0 0 15,21 21-15,-21-21 0,1 0 0,-1 21 16,21-21-16,-21 0 0,0 21 0,1-21 16,-1 0-16,0 0 0,0 0 15,0 21-15,0-21 0,1 0 0,-1 0 16,0 0-16,0 0 0,21 0 16,-20 0-16,-1 0 0,0 0 0,21 0 15,-21 0-15,22 0 0,20 0 16,-42 0-16,22 0 15,-22 0-15,0 0 0,21 0 0,-20 0 16,20 0-16,-21 0 0,21 0 16,-20 0-16,20 0 0,-21 0 0,21 0 15,-20 0-15,-1 0 0,21 0 0,-21 0 16,0 0-16,22 0 0,-22-21 16,0 21-16,0 0 0,0 0 0,1-21 15,-1 21-15,0 0 0,0 0 16,0-21-16,0 0 0,1 21 15,-1 0-15,-21-22 16,21 22-16,0 0 0,0-21 0,0 21 16,1-21-16,-1 21 0,-21-21 15,21 21-15,-21-21 16,21 21-16,-21-21 16,0 42 77,0 0-77,-21-21-16,21 21 16,0 0-1,0 0 1,0 1-1,0-1 1,21-21 0,0 21-1,0-21-15,1 0 0,-1 0 16,0 0-16,0 21 0,0-21 0,0 0 16,1 0-16,-1 0 15,0 0-15,0 0 0,0 0 16,0 0-16,22 0 0,-22 0 0,0 0 15,21 0-15,-20 0 0,-1 0 16,21 0-16,0 0 0,-20 0 0,20 0 16,-21 0-16,21 0 0,-20 0 15,20-21-15,-21 21 0,21 0 0,-20 0 16,20 0-16,-21-21 0,21 21 0,-20 0 16,-1 0-16,21 0 0,-21-21 15,0 21-15,22 0 0,-22 0 0,21 0 16,-21 0-16,1 0 0,20 0 15,-21 0-15,21 0 0,-20 0 0,20 0 16,0 0-16,-21 0 0,22 0 16,-22 0-16,21 0 0,-21 0 15,22 0-15,-1 0 0,-21 0 0,0 0 16,22 0-16,-22 0 0,0 0 16,21 0-16,-20 0 0,-1 0 0,0 0 15,0 0-15,0 21 0,0-21 16,1 21-16,-1-21 15,0 21-15,-21 0 16,21-21-16,-21 21 16,21-21-16,-21 22 0,0-1 15,0 0 1,0 0-16,0 0 16,0 0-16,0 1 15,0-1 1,0 0-16,0 0 15,-21-21 79,0 0-94,0-21 0,0 21 16,-1-21-16,1 0 0</inkml:trace>
  <inkml:trace contextRef="#ctx0" brushRef="#br0" timeOffset="123824.44">5969 7408 0,'0'0'0,"-21"-21"0,0 21 15,-1 0 1,1 0-16,0 0 16,0 0-16,0 0 15,0 0 1,-1 0-16,22-21 31,22 21 0,-1-21-15,0 21-16,0 0 0,0 0 0,0 0 16,1 0-16,-1 0 0,0-21 0,21 21 15,-21 0-15,22 0 16,-22 0-16,21-21 0,-21 21 0,22 0 15,-22 0-15,21 0 0,1 0 0,-1-22 16,-21 22-16,21 0 0,1 0 16,-1 0-16,22 0 0,-22 0 0,0 0 15,22 0-15,-22 0 0,22 0 0,-1-21 16,-21 21-16,22 0 0,-1 0 16,1 0-16,-1 0 0,1 0 0,-1 0 15,1 0-15,-1 0 0,22 0 16,-21 0-16,20 0 0,1 0 0,0 0 15,-1 0-15,22 0 0,-21 0 0,-1 0 16,1 0-16,0 0 16,21 0-16,-22 0 0,22 0 0,-21 0 15,21 0-15,-1-21 0,1 21 0,0 0 16,-21 0-16,21 0 0,-1 0 16,1-21-16,0 21 0,0-21 0,21 21 15,-21 0-15,21 0 0,-21-21 0,21 21 16,0 0-16,-22 0 0,22-22 15,22 22-15,-22 0 0,0 0 0,0 0 16,-22-21-16,22 21 0,-21 0 0,0 0 16,21 0-16,-21 0 0,0 0 15,21-21-15,-21 21 0,-1 0 16,-20 0-16,21-21 0,0 21 0,0 0 16,-1 0-16,1 0 0,0 0 15,0 0-15,0 0 0,-22-21 0,22 21 16,-21 0-16,0 0 0,-1 0 0,1 0 15,21 0-15,-22 0 0,1 0 16,0 0-16,-1 0 0,1 0 0,0 0 16,-1 0-16,1 0 0,-21 0 15,20 0-15,-20 0 0,20 0 0,-20 0 16,21 0-16,-22 0 0,22 0 0,-22 0 16,22 0-16,-22 0 0,1 0 15,-1 0-15,1 0 0,-1 0 16,-20 0-16,20 0 0,-20 0 0,-1 0 15,0 0-15,1 0 0,-1 0 16,-21 0-16,0 0 0,0 0 0,1 0 16,-1 0-16,0 0 0,0 0 15,0 0-15,0 0 32,-42 0 77,0 0-78,21-21-31,-21 21 0</inkml:trace>
  <inkml:trace contextRef="#ctx0" brushRef="#br0" timeOffset="124216.21">16129 6985 0,'-21'-21'15,"0"21"-15,21-21 16,0 0 0,-22 21-16,1 0 15,21 21 16,0 0-15,0 0 0,21-21-16,1 0 0,-1 21 15,0-21-15,0 0 16,0 0-16,-21 21 0,21-21 0,1 0 16,-1 0-1,-21 22-15,0-1 31,-21 0-15,-1 0-16,1-21 0,0 21 16,0 0-16,0 1 0,0-1 0,-1 0 15,1 0-15,0 0 0,-21 0 16,21-21-16,-1 22 0,1-1 0,0 0 16,-21-21-16,21 0 0,-1 21 0,1-21 15,0 0-15,0 0 0,0 0 16,-22 0-16,22 0 0,-21 0 0,0-21 15</inkml:trace>
  <inkml:trace contextRef="#ctx0" brushRef="#br0" timeOffset="125480.52">6159 7260 0,'0'0'0,"0"21"0,-21 1 15,0-1-15,0-21 16,0 21-1,0-21-15,-1 0 16,22 21-16,-21-21 0,0 0 16,21-21 15,0 0-31,0 0 16,0-1-16,21 1 15,0 0-15,1 0 0,-1 0 16,0 21-16,0-21 0,0-1 0,0 22 15,1-21-15,-1 0 0,0 21 16,0 0-16,-21-21 0,21 21 16,-21 21-1,0 0 1,0 0-16,-21 1 0,0-1 16,0 0-16,0 0 0,-1 0 0,1 0 15,-21 1-15,21-1 0,0 0 16,-1 0-16,-20 0 0,21 0 0,-21 1 15,20-1-15,1-21 0,0 21 0,0-21 16,0 0-16,0 21 16,-1-21-16,1 0 31,42 0 0,1 0-15,-1 0-16,0 21 0,0 0 15,0-21-15,0 22 0,1-1 0,20-21 16,-21 21-16,0 0 0,22 0 0,-22-21 16,0 21-16,0 1 0,0-22 15,0 21-15,1-21 0,-22 21 0,21-21 16,-21 21-16,21-21 16,-21 21-16,21-21 0,0 0 15,0-21 16,1 21-15</inkml:trace>
  <inkml:trace contextRef="#ctx0" brushRef="#br0" timeOffset="145725.37">1291 10033 0,'0'-21'16,"0"0"-16,0 0 15,0-1-15,0 1 0,0 0 16,0 0-16,0 0 16,0 42 31,0 0-47,0 0 0,0 0 0,0 22 15,0-1-15,21 0 0,-21 1 16,21-1-16,-21 22 0,0-1 15,22 1-15,-22-1 0,0 1 0,21-1 16,-21 1-16,0-1 0,21-21 16,-21 1-16,0-1 0,0 0 0,0-20 15,21 20-15,-21-21 0,21-21 16,-21 21-16,0 0 0,0-42 31,0 0-31,0 0 16,0 0-16,0 0 0,0-1 15,0-20-15,0 0 0</inkml:trace>
  <inkml:trace contextRef="#ctx0" brushRef="#br0" timeOffset="146055.85">1884 9821 0,'0'-21'0,"0"42"31,0 1-31,0-1 0,-21 0 16,-1 21-16,1 1 0,0-1 0,0 0 16,0 1-16,0-1 0,-22 0 15,22 22-15,0-22 0,-21 22 0,20-1 16,1 1-16,-21-22 0,21 0 15,0 22-15,-1-22 0,22 0 0,-21 1 16,21-22-16,-21 21 0,21-21 16,0 1-16,0-1 0,21-21 31,0 0-31,-21-21 0,22-1 16,-22 1-16,21 0 0</inkml:trace>
  <inkml:trace contextRef="#ctx0" brushRef="#br0" timeOffset="146500.15">1968 10478 0,'0'0'0,"0"63"31,0-42-31,22 0 15,-1-21-15,0 0 16,0 0-16,0 0 0,0 0 16,1-21-16,-1 21 15,21-21-15,-21 21 0,0-21 0,1 0 16,-22 0-16,21-1 0,0 1 16,-21 0-16,21 0 0,-21 0 0,0 0 15,0-1-15,0 1 0,0 0 16,-21 21-16,0 0 0,0 0 15,-1 0-15,1 0 0,0 0 16,0 21-16,0 0 0,0 1 0,-1-1 16,1 0-16,0 21 0,0 1 0,0-22 15,0 21-15,21 0 0,0-20 16,-22 20-16,22-21 0,0 0 16,0 22-16,0-22 0,0 0 15,0 0-15,22 0 0,-1-21 16,0 21-16,0-21 15,0 0-15,0 0 0,22 0 16,-22 0-16,0-21 0,21 21 0,-20-21 16</inkml:trace>
  <inkml:trace contextRef="#ctx0" brushRef="#br0" timeOffset="146816.4">2921 10308 0,'0'0'0,"-21"-21"32,0 21-32,-1 0 0,1 0 15,0 0-15,0 0 0,0 0 16,0 21-16,-1 0 0,1 1 0,0-1 16,0 0-16,0 0 0,21 0 15,-21 22-15,21-22 0,0 21 0,0-21 16,0 22-16,0-22 0,0 0 0,0 0 15,0 0-15,0 0 0,0 1 16,0-1-16,0 0 0,0 0 16,21-21-16,0 21 0,0-21 15,0 0-15,0 0 0,1 0 16,-1 0-16,0 0 0,21 0 0,-21-21 16,1 0-16,20 0 0,-21 0 15,21-1-15,1 1 0</inkml:trace>
  <inkml:trace contextRef="#ctx0" brushRef="#br0" timeOffset="147144.22">3471 9758 0,'0'0'0,"0"-64"31,-21 64-31,21 22 15,0-1-15,-21 0 0,21 0 16,-21 21-16,21-20 0,-21 20 0,21 0 16,0 1-16,-22-1 0,1 21 15,21-20-15,0-1 0,-21 22 0,0-1 16,0-21-16,21 22 0,0-1 0,-21-20 16,21-1-16,-22 0 0,22 1 15,-21-1-15,21-21 0,0 0 0,0 1 16,0-1-16,0 0 15,0 0-15,21-21 32,1-21-17,-1 0-15,0 0 0</inkml:trace>
  <inkml:trace contextRef="#ctx0" brushRef="#br0" timeOffset="147563.99">3641 10329 0,'0'0'0,"21"0"0,-21 22 31,0-1-15,0 0-16,0 0 0,0 0 0,0 0 16,0 1-16,0 20 0,0-21 0,0 0 15,0 22-15,0-22 0,0 0 16,0 0-16,0 0 0,0 0 0,0 1 15,0-1-15,0 0 0,0 0 16,21-21 0,0 0-16,0 0 0,0 0 15,1 0-15,-1-21 0,0 0 0,0 21 16,-21-21-16,21-1 0,0 1 16,1-21-16,-1 21 0,0 0 0,-21-22 15,0 1-15,21 0 0,-21 20 16,0-20-16,0 21 0,0-21 0,0 20 15,0 1-15,-21 0 0,0 21 0,0 0 16,-1 0-16,1 0 16,0 0-16,0 0 0,0 21 0,-22-21 15,22 21-15,0 1 0,21-1 16,0 0-16,-21 0 0,21 21 16,21-20-1</inkml:trace>
  <inkml:trace contextRef="#ctx0" brushRef="#br0" timeOffset="148047.71">4170 10308 0,'0'-42'15,"0"84"-15,0-105 16,0 42-16,21 21 16,0-22-16,0 22 0,0 0 15,1 0-15,20 0 16,-21 0-16,0 0 0,0 0 0,1 22 16,-1-1-16,-21 0 0,21 21 0,0-21 15,-21 22-15,0-22 0,0 21 16,0 1-16,0-22 0,0 21 0,0 0 15,0-20-15,-21 20 0,0-21 0,0 0 16,21 0-16,-22-21 0,22 22 16,-21-1-16,0-21 0,21-21 31,0-1-31,0 1 16,0 0-16,21-21 0,0 21 15,-21-22-15,22 22 0,-1-21 0,0-1 16,0 1-16,0 0 0,0 21 15,1-22-15,-1 22 0,0 0 0,0 0 16,-21 0-16,21-1 0,0 22 0,1 0 31,-44 0 1</inkml:trace>
  <inkml:trace contextRef="#ctx0" brushRef="#br0" timeOffset="148359.53">3281 10075 0,'0'0'15,"21"0"-15,0 0 16,21-21-16,1 21 0,-1-21 16,0 21-16,22 0 0,-22 0 0,22-21 15,-1 21-15,-20 0 0,-1-21 16,0 21-16,1-21 0,-1 21 0,0 0 16,-21 0-16,1 0 0,-1 0 15,0 0-15</inkml:trace>
  <inkml:trace contextRef="#ctx0" brushRef="#br0" timeOffset="148848.28">6392 10075 0,'0'0'0,"21"0"0,1 0 0,-1 0 0,0 0 16,0 22-1,0-1-15,-21 0 0,0 0 0,0 0 16,21 0-16,-21 22 0,0-22 16,0 21-16,0-21 0,0 22 15,0-22-15,0 21 0,0 1 0,0-22 16,-21 0-16,21 0 0,0 0 0,0 0 16,0 1-16,0-1 0,0-42 46,21 21-46</inkml:trace>
  <inkml:trace contextRef="#ctx0" brushRef="#br0" timeOffset="149100.16">6985 10033 0,'-42'42'31,"20"-20"-31,1 20 0,0-21 16,0 0-16,-21 22 0,20-22 0,1 21 16,0 0-16,0 1 0,-21-22 15,20 21-15,1-21 0,0 22 0,0-22 16,0 0-16,21 0 0,0 0 16,-21 1-16,21-1 0,21-21 31,0 0-31,0-21 15,0-1-15</inkml:trace>
  <inkml:trace contextRef="#ctx0" brushRef="#br0" timeOffset="149516.01">8086 10329 0,'21'0'31,"0"0"-31,0 0 16,0 0-16,0 0 16,1 0-16,-1 0 0,0 0 15,0 0-15,0 0 0,0 0 0,1 0 16,-1-21-16,0 21 0,0 0 15,0 0-15</inkml:trace>
  <inkml:trace contextRef="#ctx0" brushRef="#br0" timeOffset="149732.89">8086 10499 0,'0'21'16,"0"0"-1,21-21-15,0 0 0,0 0 16,0 0-16,0 0 16,1 0-16,-1 0 0,0 0 15,0 0-15,0 0 0,0 0 0,1 0 16,-1-21-16,0 21 15,0-21-15,0 21 16</inkml:trace>
  <inkml:trace contextRef="#ctx0" brushRef="#br0" timeOffset="150416.5">9356 10181 0,'0'-21'0,"0"42"0,0-63 0,0 21 16,0 0-16,21 21 16,0 0-16,-21-22 0,21 22 0,-21-21 15,21 21-15,0 0 0,1 0 0,-1 0 16,0 0-16,0 21 16,-21 1-16,21-1 0,0 0 0,-21 0 15,22 0-15,-22 0 0,0 1 16,0-1-16,0 21 0,0-21 15,0 22-15,0-22 0,0 0 0,0 21 16,-22-21-16,1 1 0,0-1 0,21 0 16,0 0-16,0 0 0,-21-21 15,21 21-15,-21-21 0,21-21 32,0 0-32,0 0 15,0 0-15,0-22 0,21 22 0,0 0 16,0-21-16,0-1 0,1 22 0,-1-21 15,21 21-15,-21-22 0,22 22 16,-1 0-16,0 0 0,1 0 16,-1 0-16,0-1 0,1 22 0,-1 0 15,-21 0-15,21 0 0,-20 22 16,-1-1-16,0 0 0,0 0 0,-21 21 16,21-20-16,-21 20 0,0-21 0,0 21 15,0-20-15,-21 20 0,0-21 0,21 21 16,-21-20-16,21-1 0,-21 0 15,-1 0-15,22 0 0,0 0 16,-21-21-16,21-21 31,21 0-15,-21 0-16,22 0 16</inkml:trace>
  <inkml:trace contextRef="#ctx0" brushRef="#br0" timeOffset="150792.35">10350 10351 0,'0'0'0,"22"0"0,-1 0 0,0 0 16,0 0-16,0 0 16,0 0-16,1 0 0,20 0 0,-21-22 15,21 22-15,-20-21 0,-1 21 0,21-21 16,-21 0-16,0 0 15,1 0-15,-22-1 0,0 1 16,0 0-16,0 0 0,-22 21 16,1-21-16,0 21 15,-21 0-15,21 0 0,-1 0 0,-20 0 16,21 21-16,0 0 0,0 0 0,-22 0 16,22 1-16,0-1 0,0 0 15,21 21-15,-21-21 0,21 22 0,-22-22 16,22 21-16,0-21 0,0 1 0,0 20 15,0-21-15,0 0 0,0 0 16,22 1-16,-1-22 0,0 0 16,0 0-16,0 0 15,0 0-15,1 0 0,-1 0 0,0 0 16,21-22-16,-21 1 0,22 0 16</inkml:trace>
  <inkml:trace contextRef="#ctx0" brushRef="#br0" timeOffset="151408">11112 10139 0,'0'0'0,"0"-21"0,0 42 47,0 0-47,0 0 0,-21 22 0,21-22 16,-21 0-16,0 21 0,0 1 15,0-22-15,21 21 0,-22 0 16,22-20-16,-21 20 0,21-21 0,-21 0 15,21 0-15,0 1 0,0-1 16,21-21 0,0 0-16,1 0 0,-1 0 15,0-21-15,0-1 0,0 1 0,0 0 16,1 0-16,-1 0 0,21-22 16,-21 22-16,0-21 0,1 21 0,-1-22 15,0 22-15,0 0 0,0 0 16,0 0-16,1 21 15,-22 21 1,0 0-16,0 0 16,0 0-16,-22 1 0,22 20 0,0-21 15,-21 0-15,21 0 0,0 1 16,0 20-16,0-21 0,0 0 16,21 0-16,1 1 0,-1-22 0,0 21 15,0-21-15,0 0 16,0 0-16,1 0 0,-1 0 0,0-21 15,0-1-15,0 22 16,-21-21-16,21 0 0,1-21 16,-22 21-16,0-1 0,0-20 0,0 0 15,0 21-15,0-22 0,0 22 0,0-21 16,0 21-16,0-1 0,0 1 16,0 0-16,-22 21 0,22-21 0,-21 21 15,0 0-15,21 21 31,0 0-15,21-21-16,0 0 16,1 0-16,-1 0 0,0 0 15,0 0-15,0 0 16,0-21-16,1 0 0</inkml:trace>
  <inkml:trace contextRef="#ctx0" brushRef="#br0" timeOffset="151884.41">13039 9652 0,'0'0'15,"21"-42"-15,0 21 0,-21-1 0,21 1 0,0 0 16,0 21-1,1 21-15,-22 0 0,0 1 16,21 20-16,-21 0 0,21 1 16,-21-1-16,0 21 0,0-20 0,0 20 15,0-20-15,21-1 0,-21 21 16,0-20-16,0-1 0,0 0 0,0 1 16,21-1-16,-21-21 0,0 22 0,0-1 15,0-21-15,0 0 0,21 0 16,-21 1-16,0-1 0,22-21 15,-1 0 1,0-21-16,0-1 16,-21 1-16,21-21 0,0 21 0</inkml:trace>
  <inkml:trace contextRef="#ctx0" brushRef="#br0" timeOffset="152144.26">13906 9694 0,'0'0'0,"0"-42"0,22 21 0,-22 0 15,0 0-15,0-1 0,-22 22 16,1 0-16,0 0 0,0 22 16,0-1-16,0 21 0,-1 0 0,1-20 15,0 41-15,-21-21 0,21 1 16,-1-1-16,-20 0 0,21 1 16,0-1-16,0 0 0,-1 1 0,-20-22 0,42 21 15,-21-21-15,0 1 0,21 20 0,-21-21 16,21 0-1,0 0-15,0 1 16,21-22-16,0 0 0,0 0 16,0 0-16,0 0 0,1-22 15,-1 1-15,0 21 0</inkml:trace>
  <inkml:trace contextRef="#ctx0" brushRef="#br0" timeOffset="152496.07">13779 10160 0,'0'21'31,"22"-21"-31,-1 21 16,0-21-1,0 0-15,0 0 0,0 0 0,1 0 16,-1 0-16,0 0 0,21 0 0,-21-21 16,1 0-16,20 21 0,-21-21 15,0 21-15,0-21 0,-21 0 16,0-1-16,0 1 0,0 0 15,-21 21 1,0 0-16,0 0 0,0 0 0,0 0 16,-1 0-16,1 21 0,-21 0 15,21 1-15,0-1 0,-1 0 0,1 0 0,0 0 16,21 22-16,0-22 0,0 0 16,-21 0-16,21 0 0,0 0 15,0 1-15,0-1 0,0 0 0,21-21 16,-21 21-16,21-21 0,0 21 15,1-21-15,-1 0 0,21 0 0,-21 0 16,22 0-16,-1 0 0,0-21 0,1 0 16</inkml:trace>
  <inkml:trace contextRef="#ctx0" brushRef="#br0" timeOffset="152743.92">14711 10118 0,'0'0'0,"0"-21"0,0-1 0,0 1 16,0 0-16,0 0 0,-21 21 15,-1 0-15,1 0 16,0 0-16,0 21 0,0 0 16,0 0-16,-1 1 0,22 20 0,-21-21 15,0 0-15,0 22 0,0-22 0,0 0 16,21 21-16,0-21 0,0 1 16,0-1-16,0 0 0,0 0 0,0 0 15,21 0-15,0-21 0,0 22 16,21-22-16,-20 0 0,-1 0 0,0 0 15,0 0-15,21-22 16,-20 1-16,-1 21 0,21-21 0,-21 0 16</inkml:trace>
  <inkml:trace contextRef="#ctx0" brushRef="#br0" timeOffset="153044.82">15325 9377 0,'-22'-21'0,"44"42"0,-44-63 0,1 20 16,0 22-16,0 22 16,0-1-16,0 0 0,21 0 15,-22 21-15,1 1 0,0-1 16,21 22-16,-21-22 0,0 21 0,0 1 16,-1-1-16,22-20 0,-21 20 15,0-20-15,21 20 0,-21-21 0,21 1 16,-21-1-16,21 0 0,-21-20 0,21 20 15,0-21-15,0 0 0,-22 22 16,22-22-16,0 0 0,22-21 31,-1 0-15,0-21-16,0 0 0,0-1 0,22 1 16</inkml:trace>
  <inkml:trace contextRef="#ctx0" brushRef="#br0" timeOffset="153388.65">15430 10012 0,'0'42'16,"-21"-21"-16,0 1 15,21-1-15,-21 0 0,0 0 0,0 0 16,-1 0-16,1 22 0,21-22 16,0 0-16,0 0 0,0 0 0,0 1 15,0-1-15,21 0 16,1-21-16,-1 0 0,0 0 15,0 0-15,21 0 0,-20 0 0,-1 0 16,0-21-16,0 21 0,0-21 16,0-1-16,1 1 0,-1 0 0,-21-21 15,0 21-15,0-1 0,0-20 16,0 21-16,0-21 0,0 20 0,0 1 16,0 0-16,0 0 0,-21 21 15,-1 0-15,1 0 0,0 0 16,0 0-16,-21 21 0,20 0 0,22 0 15,-21 1-15,0-1 16,21 0-16,0 0 0,0 0 16,21-21-16,0 0 0,22 0 0,-22 21 15</inkml:trace>
  <inkml:trace contextRef="#ctx0" brushRef="#br0" timeOffset="153800.34">15960 10033 0,'0'0'0,"0"-21"15,21 21 1,0 0 0,0 0-16,0 0 0,0 0 15,1 0-15,-1 0 0,0 21 16,0 0-16,-21 0 0,0 1 15,0-1-15,0 0 0,0 0 16,0 0-16,0 0 0,0 1 0,-21-1 16,0 0-16,21 0 0,-21 0 0,-1-21 15,1 21-15,0-21 0,21 22 16,-21-22-16,21-22 31,0 1-31,21 0 16,0 0-16,-21 0 0,21 0 15,1-1-15,-1 1 0,0-21 0,0 21 16,21-22-16,-20 22 0,-1 0 16,0 0-16,0 0 0,0 0 15,0-1-15,1 22 0,-22-21 16</inkml:trace>
  <inkml:trace contextRef="#ctx0" brushRef="#br0" timeOffset="154104.17">14986 9737 0,'0'0'16,"0"-21"-16,21-1 15,0 22-15,0-21 0,22 21 16,-1 0-16,22 0 0,-22-21 0,21 21 16,1 0-16,-1 0 0,1 0 0,-22 0 15,22-21-15,-22 21 0,22 0 16,-22 0-16,0 0 0,-21 0 0,1 0 16,20 0-16,-21 0 15,0 0-15,0 0 31,1 0-31,-1 0 16</inkml:trace>
  <inkml:trace contextRef="#ctx0" brushRef="#br0" timeOffset="154453.97">17145 9631 0,'0'0'0,"-21"0"15,0 0-15,-1 0 16,1 0-16,0 21 16,0 0-16,0 0 0,0 1 15,21-1-15,-22 21 0,1-21 0,0 22 16,0-22-16,0 21 0,21 0 15,-21-20-15,-1 20 0,22 0 0,0-21 16,0 22-16,0-22 0,-21 0 0,21 21 16,0-20-16,0-1 0,0 0 15,0 0-15,21-21 0,-21 21 16,22 0-16,-1-21 0,0 0 0,0 0 16,0 0-16,0 0 0,1 0 15,20 0-15,-21-21 0,21 0 0,-20 21 16,20-21-16</inkml:trace>
  <inkml:trace contextRef="#ctx0" brushRef="#br0" timeOffset="154799.76">17674 9758 0,'0'-21'0,"0"42"0,0-63 0,0 20 31,21 22-31,0 0 15,1 0-15,-1 0 0,0 0 0,0 22 16,0-22-16,22 21 0,-22 0 16,0 0-16,21 0 0,-21 22 0,1-22 15,-1 21-15,0-21 0,-21 22 16,0-22-16,0 21 0,0-21 0,0 22 16,0-22-16,-21 0 0,0 21 0,-1-21 15,1 1-15,0 20 0,0-21 16,0 0-16,-22 0 0,22-21 0,0 22 15,0-1-15,0-21 0,0 21 16,-1-21-16,1 0 16,21-21 15,0 0-15</inkml:trace>
  <inkml:trace contextRef="#ctx0" brushRef="#br0" timeOffset="155744.51">18627 9948 0,'-22'0'0,"1"0"16,21 22 46,0-1-46,0 0-16,0 0 0,0 0 15,-21 0-15,21 1 16,-21-1-16,21 0 16</inkml:trace>
  <inkml:trace contextRef="#ctx0" brushRef="#br0" timeOffset="155924.42">18542 10308 0,'21'21'31,"-21"1"-31,0-1 0,0 0 16,0 0-16,0 0 0,0 0 16,-21 1-16,0-1 0,0 0 15,-1 0-15,-20 0 0,21-21 16,0 21-16,-22 1 0,1-22 16,0 21-16,-1 0 0</inkml:trace>
  <inkml:trace contextRef="#ctx0" brushRef="#br0" timeOffset="156808.91">3895 11451 0,'0'0'16,"0"-21"-16,0 0 0,-22 21 16,1 0-16,21 21 15,0 0-15,0 0 16,0 1-16,0 20 0,-21 0 0,21 1 16,0-1-16,0 21 0,-21-20 15,21 20-15,-21-20 0,21 20 0,-21 1 16,-1-22-16,22 21 0,-21-20 0,0-1 15,21 0-15,-21-20 16,21 20-16,0-21 0,0 0 0,-21 0 16,21 1-1,0-44 1,0 1-16,0 0 16,0 0-16,21-21 0,-21 20 15</inkml:trace>
  <inkml:trace contextRef="#ctx0" brushRef="#br0" timeOffset="157919.67">3873 11494 0,'0'0'0,"0"-22"16,0 1-1,22 21 1,-1 0-1,0 0-15,0 0 0,21 0 0,-20 0 16,20 0-16,-21 0 0,21 0 0,1 0 16,20 0-16,1 0 0,-1-21 15,1 21-15,20 0 0,1 0 0,0 0 16,21 0-16,-1 0 0,-20 0 16,42 0-16,-21 0 0,42 0 0,-21 0 15,21 0-15,0 0 0,1 0 16,20 0-16,0 0 0,1 0 15,20 0-15,-21 0 0,22 0 0,-1 0 16,1 0-16,-1 0 0,22 0 0,-21 0 16,20 0-16,-20 0 0,20 21 15,1-21-15,-21 0 0,20 0 0,1 21 16,0-21-16,-1 0 0,1 0 16,0 22-16,-1-22 0,22 21 0,-21-21 15,-22 0-15,22 0 0,21 21 0,-22-21 16,-20 0-16,21 0 0,-22 21 15,1-21-15,-1 0 0,-21 0 0,1 21 16,-22-21-16,0 0 0,0 0 16,-21 0-16,-21 0 0,0 21 15,0-21-15,0 0 0,-22 0 0,-20 0 16,-1 0-16,-20 0 0,-1 0 0,-21 0 16,0 0-16,0 0 0,-21-21 31,-21 21-31,0 0 15,0 0 1,0 0-16,21 21 16,-21 1-16,-1-1 15,22 0-15,0 0 0,0 0 16,0 0-16,0 1 0,0 20 16,0-21-16,0 21 0,-21 1 15,21-1-15,0 0 0,0 1 0,0-1 16,0 0-16,0 1 0,0-22 0,0 21 15,-21 1-15,21-1 0,0-21 16,0 21-16,0-20 0,-21-1 0,0 21 16,0-21-16,-1 0 0,1 1 15,0-1-15,0-21 0,-21 21 16,-1-21-16,22 0 0,-21 0 0,-22 21 16,22-21-16,-22 0 0,1 0 0,-1 0 15,-20 0-15,-22 0 0,21 0 16,-21 0-16,-21 0 0,22 0 15,-44 0-15,1 0 0,0 0 0,-42 0 16,20-21-16,-20 21 0,-22 0 0,22 0 16,-43 0-16,21 0 0,-21 0 15,0 0-15,1 0 0,-22 0 0,0 0 16,0 0-16,0 0 0,0 0 0,-22 0 16,22 21-16,-21-21 0,0 0 15,0 0-15,-21 21 0,20-21 0,-20 0 16,21 0-16,-21 0 0,20 0 0,22 0 15,0 0-15,0 0 0,22 0 16,20 0-16,21 0 0,1 0 16,21 0-16,20-21 0,1 21 0,21-21 15,0 21-15,0-21 0,21 0 16,22 21-16,-1-22 0,22 22 0,-1-21 16,22 0-16,-1 21 0,1-21 0,21 21 15,0 0-15,0-21 0,42 21 47,0 0-31,0 0-16,0 0 0,0 0 15,1 21-15,-1-21 16,0 0-16,0 0 0,0 0 16,0 0-16</inkml:trace>
  <inkml:trace contextRef="#ctx0" brushRef="#br0" timeOffset="158372.41">4508 11388 0,'0'0'0,"0"-21"0,22-1 15,-22 1 1,0 42-1,0 1-15,0 20 16,0 0-16,0 1 0,0 20 16,0-21-16,0 22 0,0-1 0,0 22 15,-22-21-15,1-1 0,0 22 16,0-22-16,0 1 0,21-22 0,-21 22 16,-1-22-16,1 0 0,21-21 0,0 22 15,0-22-15,0 0 0,0 0 16,0-42 15,0 0-31,21 21 0,-21-21 16</inkml:trace>
  <inkml:trace contextRef="#ctx0" brushRef="#br0" timeOffset="161423.84">4022 12996 0,'0'0'0,"0"-42"0,0 21 16,0 0-16,0 0 0,0-1 0,0 1 15,0 0-15,-22 21 32,1 21-32,0 0 15,21 22-15,-21-22 0,0 21 0,0-21 16,-1 22-16,22-1 0,0-21 0,0 22 15,0-22-15,0 0 16,0 21-16,0-21 0,0 1 0,22-22 16,-1 21-16,21-21 0,-21 0 0,0 0 15,22 0-15,-22 0 0,21-21 16,-21-1-16,22 1 0,-22 0 0,21 0 16,-21-21-16,1 20 0,-1 1 0,0-21 15,-21 21-15,0-22 0,0 22 16,0-21-16,-21 21 0,0 0 0,-1-1 15,1 1-15,0 0 0,-21 0 16,21 21-16,-22 0 0,22 0 0,0 0 16,-21 0-16,20 0 0,1 0 0,0 0 15,0 0-15,42 0 32,21 0-32,-20 0 0</inkml:trace>
  <inkml:trace contextRef="#ctx0" brushRef="#br0" timeOffset="161884.57">5842 11303 0,'0'-21'0,"0"42"0,-21-42 16,0 21-16,-1 0 0,1 21 16,0 21-16,0-20 0,-21 20 15,20 21-15,1-20 0,0 20 0,0 1 16,21-1-16,-21 1 0,21-1 16,-21 22-16,21-22 0,-22 1 0,22-1 15,0 1-15,0-22 0,0 1 0,0-1 16,0 0-16,0 1 0,-21-22 15,21 0-15,0 0 0,-21 0 0,21 0 16,0 1-16,0-1 0,-21-21 0,21 21 16,-21-21-16,0 21 0</inkml:trace>
  <inkml:trace contextRef="#ctx0" brushRef="#br0" timeOffset="162196.41">4974 12975 0,'0'-63'15,"-21"63"16,21 21-31,-21-21 0,21 21 16,-21 21-16,-1-20 0,22-1 16,-21 0-16,21 21 0,-21-21 0,0 22 15,21-22-15,0 0 0,0 0 0,0 0 16,0 1-16,0-1 16,21-21-16,21 0 0,-20 0 15,-1 0-15,21-21 0,-21-1 0</inkml:trace>
  <inkml:trace contextRef="#ctx0" brushRef="#br0" timeOffset="162787.56">6858 11367 0,'0'21'15,"0"-42"-15,0 63 0,0-21 0,0 0 0,0 22 16,-21-22-16,21 21 0,0 0 0,-21 1 16,21 20-16,0-20 0,-22 20 15,1-21-15,0 22 0,0-1 0,21 1 16,-42-1-16,20-20 0,1-1 15,21 22-15,-21-43 0,0 21 0,0 0 16,0-20-16,-1 20 0,22-21 16,-21 0-16,21 0 0,-21 1 15,21-1-15,-21 0 0,21 0 16,-21-21-16,0 21 0</inkml:trace>
  <inkml:trace contextRef="#ctx0" brushRef="#br0" timeOffset="163291.73">5969 12954 0,'-21'-21'0,"21"0"15,0 0-15,0-1 0,0 1 16,0 0-16,0 0 0,21 0 15,0 21-15,0 0 16,0 0-16,1 0 0,-1 0 0,0 0 16,0 21-16,0 0 0,-21 0 15,21 0-15,-21 1 0,0 20 0,0-21 16,0 21-16,0-20 0,0 20 0,-21-21 16,0 21-16,0-20 15,0-1-15,0 0 0,-1 0 0,1 0 16,0 0-16,0 1 0,0-22 0,0 0 15,-1 0-15,1 0 0,0 0 16,0-22 0,21 1-16,0 0 0,0 0 0,0 0 15,0 0-15,0-1 16,21 1-16,0 21 0,0 0 16,1 0-16,-1 0 0,0 21 0,0-21 15,-21 22-15,21-1 0,0 0 16,1 0-16,-1-21 0,0 21 0,-21 0 15,21-21-15,0 22 0,0-22 0,1 0 16,-1 0-16,0 0 16,21 0-16,-21 0 0,22 0 0,-22 0 15,21-22-15,1 1 0,-1 0 0,0 0 16,22 0-16,-22 0 0,0-22 0,22 22 16</inkml:trace>
  <inkml:trace contextRef="#ctx0" brushRef="#br0" timeOffset="163572.04">7747 11451 0,'0'0'0,"0"-21"0,0 0 0,0 0 0,0 42 15,0 0-15,0 21 16,-21 1-16,21 20 0,0-20 15,0 20-15,-21 1 0,21-1 0,-22 22 16,22-22-16,-21 22 0,0-22 0,0 1 16,21-1-16,-21-20 0,0 20 15,-1-20-15,1-1 0,21-21 0,-21 21 16,21-20-16,-21-1 0,21 0 0,-21 0 16</inkml:trace>
  <inkml:trace contextRef="#ctx0" brushRef="#br0" timeOffset="164183.69">6943 12891 0,'-22'0'0,"-41"0"16,63-22-1,0 1 1,21 21-16,0 0 0,0 0 15,1 0-15,-1 0 0,0 0 16,0 0-16,-21 21 0,21-21 0,-21 22 16,21-1-16,-21 0 0,0 0 15,0 0-15,0 0 16,0 1-16,-21-22 0,0 21 16,0-21-16,0 0 0,0 21 0,-1-21 15,1 0 1,21-21-1,21 21 1,1 0-16,-1-21 0,0 21 16,21 0-16,-21 0 0,1 0 0,20 0 15,-21 0-15,21 0 0,-20 0 0,-1 21 16,21-21-16,-21 21 0,0 0 16,1 0-16,-1-21 0,-21 21 0,0 1 15,0-1-15,0 0 0,0 0 16,-21 0-16,-1 0 0,-20 1 0,21-22 15,0 21-15,-22-21 0,1 21 16,21-21-16,-21 0 0,20 0 0,-20 0 16,21 0-16,0 0 0,0 0 0,21-21 15,0 0 1,0-1-16,0 1 0,0 0 16,0 0-16,0-21 0,21 20 0,0-20 15</inkml:trace>
  <inkml:trace contextRef="#ctx0" brushRef="#br0" timeOffset="164600.45">8657 11430 0,'0'-42'0,"0"84"0,-21-127 0,0 43 0,21 21 0,-21-21 16,21 20-16,0 1 16,0 0-16,0 42 15,0 22-15,0-1 0,0 21 16,0 1-16,-22 21 0,22-22 15,0 22-15,0-1 0,-21 1 0,21 0 16,0-1-16,0 1 0,-21-21 0,0-1 16,21 1-16,0-1 0,-21-21 15,0 1-15,21-1 0,-22 0 0,22-20 16,0 20-16,0-21 0,-21 0 16,21 0-16,-21 1 0,21-1 15,0 0 1</inkml:trace>
  <inkml:trace contextRef="#ctx0" brushRef="#br0" timeOffset="165176.39">8297 12785 0,'-21'0'15,"0"0"-15,21 21 16,0 0-16,-21-21 0,0 21 16,-1 0-16,22 1 0,-21-1 0,0-21 15,0 21-15,21 0 0,-21 0 16,0-21-16,-1 21 0,1 1 0,0-22 15,42 0 32,0 0-47,1 0 0,-1 0 16,0 0-16,0 0 0,0 0 16,0 0-16,1 0 0,20 0 15,-21 0-15,0 0 0,0 0 0,22 0 16,-22-22-16,0 22 0,0 0 15,0-21-15,1 21 0,-22-21 0,21 0 16,0 0-16,-21 0 0,0-1 16,0 1-16,0 0 15,0 0-15,0 0 0,0 0 16,-21 21 0,0 21-1,21 0-15,0 0 0,0 0 16,0 22-16,0-22 0,0 21 0,-22-21 15,22 22-15,0-22 0,-21 21 16,21-21-16,0 0 0,0 1 0,-21-1 16,21 0-16,0 0 0,0 0 0,21-42 47,0 21-47,-21-21 0</inkml:trace>
  <inkml:trace contextRef="#ctx0" brushRef="#br0" timeOffset="165556.18">9737 11218 0,'0'0'0,"-22"22"0,1 20 15,0 0-15,21 1 0,-21 20 16,0-21-16,21 22 0,0-1 0,0 1 16,-21-1-16,21 22 0,-22-21 15,22-1-15,0 22 0,0-22 16,0 1-16,-21-1 0,21 1 0,-21-22 15,21 22-15,-21-22 0,21 0 0,-21-21 16,21 22-16,0-22 0,0 0 16,-21 0-16,21 0 0,-22 1 0,22-1 15</inkml:trace>
  <inkml:trace contextRef="#ctx0" brushRef="#br0" timeOffset="166119.98">8996 12933 0,'0'0'0,"21"0"31,0 0-31,0 0 16,0 0-16,22 0 0,-22 0 0,0-21 16,0 21-16,0-21 0,22 21 15,-22 0-15,0 0 0,-21-22 16,21 22-16,-21-21 0,-21 21 31,0 0-31,0 0 0,-22 0 16,22 0-16,0 0 0,0 0 0,-21 0 15,20 0-15,1 0 0,0 0 0,0 0 16,0 21-16,0 1 16,21-1-1,0 0 1,21-21 0,0 21-16,0-21 0,0 21 15,0-21-15,1 21 0,-1-21 0,0 22 16,0-22-16,0 21 0,22 0 15,-22-21-15,0 21 0,0 0 16,-21 0-16,21-21 0,-21 22 0,0-1 16,0 0-16,-21 0 15,0-21-15,0 0 0,-22 21 16,22-21-16,0 0 0,-21 0 0,-1 0 16,22 0-16,-21 0 0,21 0 15,-22 0-15,22 0 0,0 0 16,21-21-1,0 0-15,0 0 16,21 21-16,0-21 0,1-1 16</inkml:trace>
  <inkml:trace contextRef="#ctx0" brushRef="#br0" timeOffset="166575.72">10795 11430 0,'0'0'0,"21"-21"0,85-106 31,-85 127-15,-21 21-16,0 0 0,0 22 0,0 20 15,0 1-15,0-1 0,0 22 16,0-1-16,0 1 0,-21 0 0,0-1 15,0 1-15,-1 0 0,1-22 0,0 1 16,0-1-16,0 1 0,0-22 16,-1 0-16,1 1 0,21-1 0,-21-21 15,21 0-15,-21 1 0,21-1 0,0 0 16,-21 0-16,0-21 16,-1 21-16,1-21 31</inkml:trace>
  <inkml:trace contextRef="#ctx0" brushRef="#br0" timeOffset="166991.67">10266 12721 0,'0'0'15,"-21"0"-15,-1 0 16,1 0-16,0 0 0,0 21 16,0 1-16,0-1 0,-1 0 15,22 0-15,-21 0 0,0 0 16,21 22-16,0-22 0,-21 21 0,21 1 16,-21-22-16,21 21 0,0 0 0,0-20 15,0-1-15,0 0 0,0 0 16,21 0-16,0 0 0,0-21 0,0 0 15,1 0-15,-1 0 0,0 0 0,21 0 16,-21 0-16,1 0 0,-1-21 0,0 21 16,0-21-16,0 0 0,-21 0 15,0 0-15,0-1 0,0 1 16,0 0-16,0 0 0,-21 0 16,0 21-16,0 0 0,21-21 15,-21 21-15,-1 0 0,-20 0 0,21 0 16,0 0-16,0 0 0,42 0 31,0-22-31</inkml:trace>
  <inkml:trace contextRef="#ctx0" brushRef="#br0" timeOffset="167299.5">12086 11621 0,'0'0'15,"-21"0"-15,0 0 0,0 0 0,-1 21 16,-20 0-16,21 21 0,0 1 16,0-1-16,-1 0 0,1 22 0,0-1 15,0 1-15,0 20 0,0-20 0,21-1 16,-22 1-16,1-22 0,0 22 15,21-22-15,-21 0 0,21 1 16,-21-1-16,21 0 0,-21 1 0,-1-22 16,22 0-16,-21 21 0,21-20 15,-21-1-15,0-21 0,21 21 0,0 0 16</inkml:trace>
  <inkml:trace contextRef="#ctx0" brushRef="#br0" timeOffset="167763.76">11261 13187 0,'0'0'0,"-22"0"0,-41 21 31,63 0-31,0 0 0,21-21 16,0 0-16,0 0 15,1 0-15,20 0 0,0 0 0,1 0 16,-1 0-16,0 0 0,1-21 16,-1 0-16,0 21 0,1-21 0,-1 21 15,0-21-15,-21 0 0,1 21 16,-1-22-16,0 1 0,-21 0 15,0 0-15,-21 21 16,0 0-16,-1 0 16,1 21-16,0-21 0,21 21 15,-21 22-15,0-22 0,21 0 16,-21 21-16,21-21 0,-22 1 0,22 20 16,-21-21-16,0 0 0,21 22 0,0-22 15,0 0-15,-21 0 0,21 0 16,0 0-16,-21 1 0,21-1 15,0-42 17,0-1-17</inkml:trace>
  <inkml:trace contextRef="#ctx0" brushRef="#br0" timeOffset="167951.67">11176 13420 0,'0'0'0,"21"0"32,0 0-32,22 0 0,-22 0 15,0 0-15,21 0 16,1 0-16,-22 0 0,21-21 0,0 21 16,1 0-16,-1-22 0,0 1 0,1 21 15,-22-21-15,21 0 0,1 0 0,-1 0 16</inkml:trace>
  <inkml:trace contextRef="#ctx0" brushRef="#br0" timeOffset="168395.41">13039 11726 0,'0'0'16,"0"-21"-16,21 21 0,0-21 0,-21 42 31,0 0-31,0 1 0,0 20 16,0 0-16,-21 22 0,21-1 16,-21 1-16,-1-1 0,22 22 0,-21-22 15,0 1-15,0-1 0,0-20 0,21 20 16,-21-20-16,-1-1 0,1 0 15,21 1-15,-21-1 0,0-21 0,21 0 16,0 0-16,0 1 0,-21-1 0,21 0 16,0 0-16</inkml:trace>
  <inkml:trace contextRef="#ctx0" brushRef="#br0" timeOffset="168872.33">12827 13039 0,'-42'21'0,"84"-42"0,-106 42 0,43-21 15,-21 0-15,21 0 0,0 0 0,-22 0 16,22 0-16,0 0 0,21-21 16,-21 21-16,21-21 0,0-1 15,0 1-15,0 0 0,21 0 16,0 21-16,0-21 15,0 21-15,1 0 0,-1 0 0,0 0 16,0 0-16,0 0 0,-21 21 16,21 0-16,-21 0 0,0 0 15,0 1-15,0-1 0,0 21 0,-21-21 16,0 22-16,0-22 0,0 0 16,0 21-16,-1-21 0,22 1 0,-21 20 15,21-21-15,-21 0 0,21 0 0,0 1 16,21-22-1,0 0-15,1 0 16,-1 0-16,0 0 0,0 0 0,0-22 16,0 1-16,1 21 0,-1-21 15,0 0-15,-21 0 0,21 0 16,-21-1-16,0 1 0,0-21 0,0 21 16,0 0-16,-21 21 0,0-22 0,0 1 15,-1 21-15,1 0 0,0 0 16,0 0-16,0 0 0,0 0 0,-1 0 15,1 0-15,0 0 16</inkml:trace>
  <inkml:trace contextRef="#ctx0" brushRef="#br0" timeOffset="169491.86">13631 13187 0,'21'0'0,"-42"0"0,64-21 0,-22 0 15,0-1-15,0 1 0,-21 0 0,0 0 16,0 0-16,0-22 0,0 22 15,0 0-15,0 0 0,0 0 0,-21 0 16,0 21-16,-22 0 0,1 0 0,21 0 16,-21 0-16,-1 21 15,1 0-15,21 0 0,-22 0 0,1 0 16,21 1-16,0-1 0,0 0 0,21 0 16,0 0-16,0 0 0,0 1 15,21-22 1,0 0-16,21 0 0,-21 0 0,1 0 15,20 0-15,-21 0 0,21 0 16,-20-22-16,20 1 0,-21 21 0,0-21 16,0 0-16,1 21 0,-1-21 0,0 0 15,-21 42 17,0 0-32,0 0 0,0 21 15,0-20-15,-21-1 0,21 21 16,0-21-16,-21 0 0,21 1 0,-22 20 15,22-21-15,-21 0 0,21 0 16,0 1-16,-21-22 0</inkml:trace>
  <inkml:trace contextRef="#ctx0" brushRef="#br0" timeOffset="177892.62">2307 14266 0,'0'0'0,"0"-21"0,0 0 16,0 0-16,0 0 15,-21 0 1,0 21-16,0 0 31,-1 0-31,22 21 16,0 0-16,0 0 0,0 0 15,0 0-15,0 22 0,0-1 0,-21-21 16,21 22-16,0-1 16,0-21-16,-21 21 0,21 1 0,-21-22 15,21 21-15,0-21 0,-21 1 16,21 20-16,-21-21 0,21 0 0,0 0 16,-22 1-1,22-44 32,0 1-47,0 0 16,0 0-16,0 0 0,0 0 15,22-1-15</inkml:trace>
  <inkml:trace contextRef="#ctx0" brushRef="#br0" timeOffset="178273.61">2519 14224 0,'0'0'0,"0"-21"0,21 21 16,-21-21-16,0 42 62,0 0-62,-21 0 0,21 0 0,0 22 16,0-22-16,-21 21 0,21-21 16,0 22-16,0-1 0,-22-21 0,22 22 15,-21-1-15,0-21 0,21 0 16,0 22-16,0-22 0,-21 0 0,21 0 16,-21 0-16,21 0 0,-21-21 15,21 22-15,-22-22 31,1 0-15,21-22 0,0 1-16,0 0 15,0 0-15,0 0 0</inkml:trace>
  <inkml:trace contextRef="#ctx0" brushRef="#br0" timeOffset="178768.33">2307 14118 0,'-42'0'15,"21"0"1,-1-21-16,1 0 16,21 0-16,0 0 15,0-1-15,0 1 0,0 0 16,21 0-16,1-21 0,20 20 0,0-20 16,1 21-16,-1-21 0,21 20 15,1 1-15,-1-21 0,1 21 0,21 21 16,-22-21-16,1 21 0,-1 0 15,1 0-15,-1 0 0,-21 21 16,22 0-16,-22 21 0,1 1 0,-22-1 16,21 0-16,-21 22 0,0-22 15,1 0-15,-22 1 0,0-1 0,0 0 16,0-20-16,0 20 0,0-21 16,0 0-16,0 22 0,0-22 0,-22 0 15,22 0-15,-21-21 16,21 21-16,-21-21 31,0 0-31,0 0 16,21-21-16</inkml:trace>
  <inkml:trace contextRef="#ctx0" brushRef="#br0" timeOffset="179076.44">3175 14288 0,'0'21'16,"0"0"-1,0 0-15,0 0 0,0 0 16,0 1-16,21-22 16,-21 21-16,0 0 0,21-21 15,0 21-15,1-21 16,-1 0-16,0 0 0,0 0 15,-21-21-15,21 0 0,0 21 16,1-21-16,-1-1 0,-21 1 0,21 0 16,0 0-16,-21 0 0,0 0 0,0-1 15,21 22-15,-21-21 0,0 0 16,21 21-16,-21-21 16,22 21-1,-1 0-15,0 0 0,0 0 0,0-21 16</inkml:trace>
  <inkml:trace contextRef="#ctx0" brushRef="#br0" timeOffset="181460.53">14626 11726 0,'0'0'0,"-21"0"16,21-21 0,21 21 77,0 0-93,0 0 16,22 0-16,-22 0 0,21 0 16,-21 0-16,22 0 0,-1 0 0,22 0 15,-22 0-15,21 0 0,1 0 0,21 0 16,-22 0-16,22 0 0,-1 0 15,1 0-15,0-21 0,-1 21 0,22 0 16,0 0-16,21 0 0,0 0 16,0 0-16,0 0 0,0 0 0,21 0 15,22 0-15,-22-21 0,21 21 16,0 0-16,22 0 0,-22 0 16,22 0-16,-1 0 0,1 0 0,-22 0 15,22 0-15,-22 0 0,0 0 0,22 0 16,-22 0-16,-21 0 0,22 0 15,-22 21-15,0-21 0,0 0 0,0 0 16,0 0-16,1 21 0,-1-21 16,0 0-16,-21 21 0,21-21 0,-21 22 15,21-22-15,-21 0 0,0 21 0,0-21 16,0 21-16,-21-21 0,21 0 16,-21 21-16,0-21 0,0 0 0,21 21 15,-22-21-15,1 0 16,-21 0-16,21 21 0,-22-21 0,-20 0 15,21 0-15,-22 0 0,1 0 0,-1 0 16,1 0-16,-22 0 0,21 0 16,-20 0-16,20 0 0,-20 0 0,-1 0 15,0 0-15,-21 0 0,22 0 16,-22 0-16,21 0 0,-21 0 0,1 0 16,-1 0-16,0 0 15,-21 22 32,0-1-47,0 0 16,-21 0-16,0 0 0,-1 22 0,22-22 15,-21 21-15,0 0 0,21 1 16,-21-1-16,0 0 0,21 1 0,0-1 16,-21-21-16,21 22 0,-22-1 0,22-21 15,-21 21-15,21 1 0,-21-22 16,21 21-16,0-21 0,0 1 0,-21 20 15,0-21-15,0 0 0,21 22 16,-22-22-16,1 0 0,0 0 0,0 0 16,0 0-16,0-21 0,-1 22 0,-20-22 15,21 21-15,-21-21 0,20 0 16,-20 0-16,0 0 0,-1 21 16,1-21-16,-21 0 0,20 0 15,-20 0-15,-1 0 0,1 0 0,-1 0 16,-20 0-16,20 0 0,-21 0 0,1-21 15,-1 21-15,0-21 0,1 21 16,-22-22-16,21 22 0,-21-21 0,-21 21 16,22-21-16,-1 21 0,-21-21 0,21 21 15,0 0-15,-21-21 0,0 21 16,21-21-16,-21 21 0,0 0 0,0 0 16,0 0-16,0 0 0,0 0 15,0-22-15,0 22 0,0 0 0,0 0 16,0 0-16,0 0 0,0-21 15,0 21-15,0 0 0,-21 0 16,21-21-16,0 21 0,0 0 0,0 0 16,21 0-16,-21 0 0,43 0 0,-22 0 15,0-21-15,21 21 0,-21 0 16,22 0-16,-1 0 0,0 0 0,1 0 16,-1 0-16,0-21 0,1 21 0,20 0 15,-20 0-15,-1 0 0,0 0 16,1 0-16,-1 0 0,0 0 0,-21 0 15,22 0-15,-22 0 0,21 0 0,-21 0 16,22 0-16,-1 0 0,0 0 16,1-21-16,-1 21 0,0 0 15,1 0-15,-1 0 0,0 0 0,1 0 16,-1 0-16,0-22 0,1 22 16,-1 0-16,22 0 0,-22-21 0,0 21 15,1 0-15,-1 0 0,0-21 16,1 21-16,20 0 0,-21 0 0,22-21 15,-1 21-15,1 0 0,-1 0 0,22 0 16,0-21-16,-1 21 0,22 0 16,-21 0-16,21 0 0,0 0 0,-1 0 15,1 0-15,0 0 0,0 0 16,42 0 15,0 0-31,0 0 0,22-21 16,-1-1-16,22 1 0,-1 0 0</inkml:trace>
  <inkml:trace contextRef="#ctx0" brushRef="#br0" timeOffset="181768.4">15494 11684 0,'0'0'0,"0"-21"16,0 42 0,0 0-1,-21 22-15,21-22 0,-21 21 0,-1 0 16,1 1-16,0 20 0,0-20 0,0-1 16,0 21-16,-1-20 0,1 20 15,0-20-15,0-1 0,-21 0 0,20 1 16,1-22-16,21 21 0,-21-21 15,0 22-15,21-22 0,0 0 16,0 0-16,21-21 31,0-21-31</inkml:trace>
  <inkml:trace contextRef="#ctx0" brushRef="#br0" timeOffset="182044.26">16192 11705 0,'0'0'16,"22"0"-16,-1 0 0,0 0 0,0 0 15,-21 21-15,0 1 16,0 20-16,0-21 0,-21 21 16,0 22-16,0-22 0,-1 1 0,1 20 15,0-21-15,0 22 0,0-22 16,0 1-16,-22-1 0,22 0 0,0 1 15,0-1-15,21-21 0,-21 21 0,-1-20 16,1-1-16,21 0 0,0 0 16,-21 0-16,42-42 31,0 0-31,1 0 0,-1 0 16</inkml:trace>
  <inkml:trace contextRef="#ctx0" brushRef="#br0" timeOffset="182296.23">16912 11748 0,'0'0'0,"21"-22"0,0 22 0,1 0 15,-1 0-15,0 0 0,-21 22 16,0 20-16,0-21 16,0 21-16,-21 1 0,21-1 0,-21 22 15,-1-22-15,1 21 0,21-20 16,-21 20-16,-21-20 0,21-1 0,-1 21 15,1-41-15,0 20 0,0 0 0,21 1 16,-21-22-16,21 0 0,0 0 16,0 0-16,0 0 15,21-21-15,0 0 16,0-21-16,0 0 0,1 0 16,20 0-16</inkml:trace>
  <inkml:trace contextRef="#ctx0" brushRef="#br0" timeOffset="182528.1">17674 11832 0,'0'0'0,"42"-42"0,1 21 0,-22 0 16,0-1-16,0 22 0,0 22 15,-21-1 1,0 21-16,0-21 0,0 22 0,0 20 16,0-21-16,0 1 0,0 20 15,0-20-15,0 20 0,-21-21 16,21 1-16,0-1 0,0 0 0,-21 1 15,21-1-15,0 0 0,0-20 0,0-1 16,0 0-16,0 0 0,0 0 16,21-21-16,0 0 15,1 0-15,-1 0 0,21 0 0,-21-21 16</inkml:trace>
  <inkml:trace contextRef="#ctx0" brushRef="#br0" timeOffset="182772.8">18881 11790 0,'0'0'16,"21"0"-16,-21 21 15,0 0-15,0 0 16,0 22-16,0-22 0,-21 21 0,21 22 16,-22-22-16,1 0 0,0 22 15,0-22-15,0 1 0,21 20 0,-21-21 16,-1 1-16,1-22 0,21 21 0,0 1 15,-21-22-15,21 0 16,0 0-16,0 0 0,0 0 0,21 1 16,0-22-16,1 0 0,-1 0 0,21 0 15,0-22-15,-20 1 0</inkml:trace>
  <inkml:trace contextRef="#ctx0" brushRef="#br0" timeOffset="183015.66">19685 11853 0,'0'0'0,"0"-21"0,0 0 0,0 42 16,0 0-16,0 1 0,0-1 15,-21 21-15,0 0 16,-1 22-16,22-22 0,-21 22 0,0-22 16,0 22-16,0-1 0,0-21 0,-1 1 15,1 20-15,0-20 0,0-1 16,21 0-16,0 1 0,0-1 0,0-21 15,0 0-15,0 22 0,0-22 0,21 0 16,0-21-16,0 0 16,22 0-16,-1-21 0,-21 21 0,22-21 15,-1-1-15</inkml:trace>
  <inkml:trace contextRef="#ctx0" brushRef="#br0" timeOffset="183258.52">20468 11938 0,'0'0'0,"21"-21"0,0 0 16,-21 42 0,0 0-16,0 0 0,-21 22 0,21-1 15,-21 21-15,0-20 0,0 20 16,0-20-16,21 20 0,-22-21 0,1 1 16,0 20-16,21-20 0,-21-1 0,21 0 15,-21 1-15,21-22 0,0 21 16,0-21-16,0 0 0,0 1 0,0-1 15,21-21-15,0 0 16,0 0-16,22-21 0,-1-1 16,0 1-16,1-21 0</inkml:trace>
  <inkml:trace contextRef="#ctx0" brushRef="#br0" timeOffset="183479.61">21336 11896 0,'0'0'0,"21"-21"0,0-1 0,0 22 0,-21 22 15,0-1-15,0 21 0,0 0 16,-21 1-16,0-1 0,0 22 16,0-1-16,0 1 0,-1-22 0,1 21 15,-21 1-15,42-22 0,-21 1 0,0-1 16,-1 0-16,1 1 16,21-22-16,0 0 0,0 0 0,0 0 15,21-21 1,1 0-16,-1 0 0,21-21 15,0-21-15,-20 21 0,41-22 0,-21 22 16</inkml:trace>
  <inkml:trace contextRef="#ctx0" brushRef="#br0" timeOffset="183689.49">22013 11896 0,'0'0'0,"21"-21"0,-21-1 16,0 44-16,0-1 0,0 21 15,-21 0-15,0 1 0,-21 20 16,21-20-16,-1 20 0,-20 1 0,0-1 15,21 1-15,-22-22 0,1 21 16,0-20-16,-1-1 0,22 0 0,-21 1 16,21-1-16,-1 0 0,1-20 0,21-1 15,0 0-15,0 0 0,0 0 16,21-21-16,1 0 16,-1-21-16,21 0 0,-21 0 0,22 0 15,20-1-15</inkml:trace>
  <inkml:trace contextRef="#ctx0" brushRef="#br0" timeOffset="183872.38">22564 11853 0,'0'0'0,"21"-21"0,21 0 0,0 0 15,-20 0-15,-1 21 0,-21 21 16,0 0-16,0 0 0,0 22 0,-21 20 16,-1 1-16,1-1 0,0 1 15,0-1-15,-21 22 0,20-22 0,-20 1 16,21-1-16,-21 1 0,20-22 0,-20 22 15,21-22-15,-21 0 0,20 1 0,-20-1 16,21 0-16,-21-21 0,20 22 16</inkml:trace>
  <inkml:trace contextRef="#ctx0" brushRef="#br0" timeOffset="185696.18">23855 13314 0,'0'-21'0,"0"0"16,21-1 0,0 1-1,0 21 1,0 0-1,1 0 1,-22 21-16,0 1 16,0-1-16,0 0 0,0 0 0,0 0 15,0 0-15,0 1 0,0-1 16,0 0-16,-22 21 0,1-21 0,0 1 16,0-1-16,-21 0 0,20 0 15,-20-21-15,0 21 0,-1 0 16,1-21-16,21 0 0,-21 22 0,-1-22 15,1 0-15,21 0 0,0 0 0,-22 0 16,22-22-16,0 1 16,21 0-16,0 0 0,0 0 0,0 0 15,0-1-15,0 1 0,0-21 0,0 21 16,21 0-16,-21-1 0,21 1 16,0 0-16,1 21 0,-22-21 0,21 21 15,0 0-15,0 0 0,0 0 16,0 0-16,1 21 0,-1 0 15,0 0-15,0 1 0,0-1 16,0 0-16,1 21 0,-22-21 0,21 1 16,0-1-16,0 21 0,0-21 15,0 0-15,-21 1 0,22-1 0,-22 0 16,21 0-16,-21 0 0,21-21 16,0 0-16,0 0 15</inkml:trace>
  <inkml:trace contextRef="#ctx0" brushRef="#br0" timeOffset="185924.09">24342 13399 0,'21'-43'16,"-42"86"-16,42-107 0,-21 43 0,21 0 16,-21 0-16,21 21 0,-21 21 31,0 0-31,0 21 0,0-21 15,0 1-15,0 20 0,0-21 0,0 21 16,0-20-16,-21 20 0,0-21 0,21 21 16,0-20-16,-21-1 0,-1 0 15,22 0-15,-21 0 0,21 0 16</inkml:trace>
  <inkml:trace contextRef="#ctx0" brushRef="#br0" timeOffset="186699.94">24130 12023 0,'0'0'0,"-21"0"16,42 0 31,21 0-47,1 0 0,20 0 16,1 0-16,20 0 0,22 21 15,0-21-15,21 0 0,0 21 0,0-21 16,21 0-16,-21 21 0,21-21 0,0 0 15,-21 0-15,0 0 0,0 0 16,-21 0-16,-21 0 0,0 0 0,-43 0 16,21 0-16,-41 0 15,-1 0-15,0 0 0,-21 21 0,0 1 16,-21-1-16,21 0 16,-21 0-16,-1 0 15,22 0-15,-21 22 0,21-1 0,-21-21 16,21 22-16,0 20 0,-21-21 15,21 1-15,0 20 0,0-20 0,0 20 16,0-21-16,0 22 0,0-22 0,0 22 16,0-22-16,0 0 0,0 1 15,0-1-15,0-21 0,0 22 0,0-22 16,0 0-16,0 0 0,-21 0 0,0 0 16,-22-21-16,22 0 0,-42 22 15,20-22-15,-41 0 0,20 0 0,-42 0 16,22 0-16,-43-22 0,0 22 15,-22-21-15,1 0 0,-21-21 16,0 21-16,20-22 0,1 22 0,0 0 16,21 0-16,21 0 0,22-1 0,-1 1 15,21 0-15,22 0 0,0 21 16,-1-21-16,22 0 0,21-1 16,0 1-16,21 21 0,1-21 15,20 0-15,-21 0 0,21 0 0,22-1 16</inkml:trace>
  <inkml:trace contextRef="#ctx0" brushRef="#br0" timeOffset="186936.85">24744 12192 0,'-21'0'16,"-1"0"-1,1 0-15,0 21 0,0 22 0,0-22 16,0 21-16,-1 0 0,22 1 15,-21-1-15,0 0 0,0 22 0,21-22 16,0 1-16,-21-1 0,0 0 0,21 1 16,-22-22-16,22 21 0,-21-21 15,21 0-15,0 1 0,0-1 16,0-42 0,21-1-1,1 1-15</inkml:trace>
  <inkml:trace contextRef="#ctx0" brushRef="#br0" timeOffset="187160.06">24955 12213 0,'22'-42'0,"-44"84"0,65-105 0,-43 42 15,0 42-15,0 0 16,0 21-16,0 1 0,0-1 16,0 0-16,-21 1 0,-1 20 15,22-21-15,0 1 0,-21 20 16,21-20-16,-21 20 0,21-21 0,0 1 15,0-1-15,0-21 0,0 22 0,0-22 16,0 0-16,0 0 0,0 0 16,21-42-1,0 0-15,1 0 16,-1-22-16</inkml:trace>
  <inkml:trace contextRef="#ctx0" brushRef="#br0" timeOffset="187359.95">25336 12298 0,'0'0'0,"22"-64"15,41-41 1,-63 126-16,0 0 16,0 0-16,-21 21 0,21 1 15,-21-1-15,21 0 0,0 1 0,-21 20 16,-1-20-16,22-1 0,-21 0 16,0 1-16,21-1 0,0 0 0,0 1 15,-21-22-15,21 0 0,-21 21 0,21-21 16,0 1-16,0-1 15,21-21 1</inkml:trace>
  <inkml:trace contextRef="#ctx0" brushRef="#br0" timeOffset="187572.15">25866 12129 0,'0'0'0,"0"21"15,-22 0-15,1 0 16,0 21-16,21-20 0,-21 20 0,0-21 16,0 21-16,-1-20 0,22 20 15,-21-21-15,0 21 0,0-20 0,0-1 16,21 21-16,-21-21 0,-1 22 16,1-22-16,0 21 0,0-21 15,0 22-15,21-22 0,-21 0 0,-1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3T01:24:07.2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5673 1376 0,'0'-21'0,"0"0"15,0-1 1,0 1 15,-22 0 0,1 21-15,0 0-16,0 0 16,21-21-16,-21 21 0,0 0 15,-1 0-15,1 0 16,21-21-16,-21 21 15,0 0-15,0 0 0,0 0 16,-1-21 0,1 21-16,0 0 0,0 0 15,0 0-15,0 0 0,-1-22 16,1 22-16,0 0 0,0 0 16,0 0-16,0 0 0,-1 0 15,-20 0-15,21 0 0,0 0 0,0 0 16,-1 0-16,1 0 0,0 0 15,0 0-15,0 0 0,0 0 16,-1 0-16,1 0 0,0 0 16,0 0-16,0 0 0,-22 0 15,22 0-15,0 0 0,0 0 0,-21 0 16,20 0-16,1 0 0,-21 0 16,21 0-16,-22 0 0,22 0 0,-21 0 15,21 0-15,-22 0 0,1 0 16,21 0-16,-21 0 0,20 0 15,-20 0-15,21 0 0,-21 0 16,20 0-16,1 22 0,-21-22 0,21 0 16,-22 0-16,22 0 0,-21 21 15,21-21-15,-22 0 0,1 0 16,0 21-16,-1-21 0,1 0 0,0 0 16,21 21-16,-22-21 0,1 0 15,21 0-15,-22 21 0,22-21 0,-21 0 16,21 0-16,-22 21 0,22-21 15,-21 0-15,21 22 0,-22-22 0,22 21 16,0-21-16,0 0 0,-21 21 16,20-21-16,1 21 0,0-21 15,-21 21-15,21-21 0,-22 21 16,22-21-16,-21 22 0,21-22 16,-22 21-16,22-21 0,-21 21 0,21-21 15,-22 21-15,22-21 0,-21 21 16,21-21-16,-22 21 0,22 1 0,0-22 15,-21 21-15,20-21 0,1 21 16,0 0-16,0-21 0,0 21 16,0 0-16,-22 1 0,22-22 0,0 21 15,0 0-15,21 0 0,-21 0 16,-1-21-16,1 21 0,0 1 0,0-1 16,0 0-16,0 0 15,-1 0-15,22 0 0,-21-21 16,0 22-16,0-1 0,0 0 15,0 0-15,-1 0 16,1 0-16,0 1 0,0-1 16,0 0-16,0 0 15,-1 0-15,1 0 0,21 1 16,-21-22-16,21 21 0,0 0 16,-21-21-16,0 21 0,21 0 0,-21-21 15,21 21-15,0 1 0,-22-1 16,22 0-1,-21-21-15,0 21 0,21 0 0,-21 0 16,21 1-16,-21-1 0,0-21 16,21 21-16,-22 0 0,1 0 0,21 0 15,-21 1-15,0-1 0,0 0 16,21 0-16,-21 0 0,-1 0 16,1 1-16,21-1 0,-21 0 0,21 0 15,-21 0-15,0 0 0,21 1 16,-21-1-16,-1 0 15,22 0-15,0 0 0,-21 0 0,0 1 16,21-1-16,-21 0 0,21 0 16,0 0-16,-21 0 0,21 1 15,-21-1-15,21 0 0,0 0 16,0 0-16,0 0 0,0 22 16,-22-22-16,22 0 0,-21 0 0,21 0 15,0 22-15,0-22 0,0 0 16,0 0-16,0 0 0,0 1 0,-21-1 15,21 0-15,0 0 0,0 0 16,0 0-16,0 1 0,0-1 16,0 0-16,0 0 0,0 0 0,0 0 15,-21 1-15,21-1 0,0 0 16,0 0-16,0 0 0,0 0 16,0 1-16,0-1 0,0 21 15,0-21-15,0 0 0,0 1 16,0 20-16,0-21 0,0 21 0,0-20 15,0-1-15,0 21 0,0-21 16,0 0-16,0 22 0,0-22 16,0 21-16,0-21 0,0 1 0,0 20 15,0-21-15,0 21 0,21-20 16,-21-1-16,21 21 0,-21-21 0,0 0 16,0 22-16,21-22 15,1 0-15,-22 21 0,0-20 0,21-1 0,0 21 16,-21-21-16,21 0 0,0 1 15,-21-1-15,21 21 0,1-21 16,-22 0-16,21 1 0,0-1 16,-21 0-16,21 0 0,0 0 15,-21 0-15,21 1 0,1-1 0,-1-21 16,-21 21-16,21 0 0,0 0 16,0 0-16,0 1 0,1-1 15,-22 0-15,21-21 0,0 21 16,0 0-16,-21 0 0,21-21 0,0 22 15,-21-1-15,22 0 16,-1-21-16,-21 21 0,21 0 0,-21 0 0,21-21 16,0 22-16,-21-1 15,21 0-15,-21 0 0,22-21 0,-1 21 16,-21 0-16,21-21 0,0 22 16,0-1-16,0-21 0,-21 21 0,22-21 15,-1 21-15,0 0 0,0-21 0,0 21 16,0-21-16,1 22 0,-1-22 15,0 21-15,0-21 0,0 21 0,0 0 16,1-21-16,-1 21 0,0-21 16,0 0-16,0 21 0,0-21 0,1 0 15,20 22-15,-21-22 16,0 0-16,22 21 0,-22-21 0,0 0 16,0 21-16,21-21 0,-20 0 0,-1 21 15,0-21-15,0 21 0,0-21 16,22 0-16,-22 21 0,0-21 0,0 22 15,0-22-15,0 0 0,1 21 16,-1-21-16,0 0 0,0 0 0,21 21 16,-20-21-16,-1 0 0,0 0 0,0 21 15,0-21-15,22 0 0,-22 0 16,0 21-16,0-21 0,0 0 0,0 0 16,1 21-16,-1-21 0,21 22 15,-21-22-15,0 0 0,1 0 16,20 21-16,-21-21 0,21 0 0,-20 0 15,20 0-15,0 0 0,-21 0 16,22 0-16,-1 0 0,-21 0 0,22 0 16,-22 0-16,21 0 0,-21 0 0,22 0 15,-22 0-15,21 0 0,-21 0 16,0 0-16,1 21 0,20-21 0,-21 0 16,0 0-16,0 0 0,1 0 0,-1 0 15,21 0-15,-21 0 0,0 0 16,1 0-16,20 0 0,-21 0 0,0 0 15,22 0-15,-22 0 0,0 0 0,21 0 16,-21 0-16,22 0 0,-22 0 0,0 0 16,0 0-16,22 0 15,-22 0-15,0 0 0,0 0 0,21 0 16,-20 0-16,-1 0 0,0 0 0,0 0 16,0 0-16,0 0 0,22 0 15,-22 0-15,0 0 0,0 0 0,0 0 16,1 0-16,-1 0 0,0 0 0,0 0 15,0 0-15,0 0 0,1 0 0,-1-21 16,0 21-16,0 0 0,0 0 16,0 0-16,1 0 0,-1 0 0,0 0 15,0-21-15,21 21 0,-20 0 0,-1 0 16,0 0-16,21 0 16,-21-22-16,1 22 0,20 0 0,-21 0 15,21 0-15,-20 0 0,20 0 0,-21-21 16,0 21-16,22-21 0,-22 21 0,0 0 15,21 0-15,-21-21 0,1 21 16,20 0-16,-21 0 0,0-21 0,0 21 16,1 0-16,20-21 0,-21 21 0,0 0 15,0-22-15,1 22 0,-1 0 16,0-21-16,0 21 0,0-21 0,0 21 16,1-21-16,-1 21 0,0 0 0,0-21 15,0 21-15,0 0 0,-21-21 16,22 21-16,-1 0 0,0-22 15,0 1-15,0 21 0,0 0 0,1-21 16,-1 21-16,0-21 0,0 0 16,0 21-16,0-21 0,1 21 15,-1-22-15,0 22 0,0-21 0,0 21 16,-21-21-16,21 21 0,1-21 0,-1 21 16,0 0-16,-21-21 0,21 21 15,0-21-15,0 21 0,1-22 0,-1 1 16,0 21-16,0 0 0,0-21 15,85-21 17,-106 21-32,21-1 0,0 22 0,1-21 15,-1 21-15,-21-21 0,21 21 0,0 0 16,-21-21-16,21 21 0,0-21 0,1 21 16,-22-21-16,21 21 0,-21-22 15,21 1-15,0 21 0,0-21 16,0 21-16,-21-21 0,22 21 0,-1-21 15,-21 0-15,21 21 0,0-22 16,0 1-16,0 21 0,-21-21 16,22 0-16,-1 0 0,-21 0 15,21 21-15,-21-22 0,21 1 16,0 0-16,0 0 16,-21 0-16,22 0 0,-1-1 15,0 1-15,-21 0 0,21 0 16,0 0-16,-21 0 15,21-1-15,1 22 0,-22-21 0,21 0 16,-21 0-16,21 21 0,0-21 0,-21 0 16,21-1-16,0 22 0,-21-21 15,22 0-15,-22 0 0,21 21 0,0-21 16,-21 0-16,21-1 0,0 22 16,-21-21-16,21 0 0,-21 0 15,22 21-15,-22-21 0,21 0 16,-21-1-16,0 1 15,21 21-15,-21-21 0,21 0 16,0 0-16,-21 0 0,0-1 16,21 1-16,-21 0 0,22 0 15,-22 0-15,0 0 16,0-1-16,0 1 0,0 0 16,0 0-16,21 0 0,-21 0 0,0-1 15,0 1-15,21 0 16,-21 0-16,0 0 0,0 0 0,21-1 15,-21 1-15,21 0 16,-21 0-16,0 0 16,0 0-16,0-1 15,21 22-15,-21-21 0,0 0 16,0 0-16,0 0 16,0 0-16,22-1 15,-22 1-15,0 0 0,0 0 16,0 0-16,0 0 0,0-1 15,0 1-15,0 0 0,0 0 16,0 0-16,0 0 16,0-1-16,0 1 0,0 0 15,0 0-15,0 0 16,0 0-16,0-1 0,0 1 16,0 0-16,0 0 0,0 0 15,0 0-15,0-1 0,0 1 16,0 0-16,0 0 0,0 0 15,0 0-15,0-1 0,-22 22 16,22-21-16,0 0 0,-21 0 16,21 0-16,0 0 15,-21-1-15,21 1 16,-21 21-16,21-21 0,-21 21 0,21-21 16,-21 21-16,21-21 0,-22 0 0,1-1 15,21 1 1,-21 21-16,0-21 0,0 21 15,21-21-15,0 0 16,-21 0-16,-1 21 0,1-22 16,21 1-16,-21 21 0,0-21 0,0 0 15,0 0 1,-1 0-16,1-1 0,0 1 16,0 21-16,21-21 0,-21 0 15,0 21-15,-1-21 0,1 0 16,0-1-16,0 22 0,21-21 15,-21 21-15,0-21 0,21 0 0,-22 21 16,1-21-16,0 21 0,0-21 16,0-1-16,0 22 15,21-21-15,-22 21 0,1-21 0,0 21 16,21-21-16,-21 21 0,0-21 16,0 0-16,-1 21 15,22-22-15,-21 22 0,0 0 16,21-21-16,-21 21 15,21-21-15,-21 21 0,21-21 16,-21 21 0,-1 0-16,1 0 0,0-21 0,0 0 15,0 21-15,0-22 16,-1 22-16,1-21 16,0 21-1,0-21-15,21 0 0,-21 21 0,0 0 16,21-21-16,-22 21 0,1-21 15,0-1-15,0 22 0,0-21 16,0 21-16,21-21 16,-22 21-16,1 0 0,21-21 0,-21 21 15,0 0-15,21-21 0,-21 21 16,0 0-16,21-21 0,0-1 0,-22 22 16,1 0-16,0 0 0,21-21 15,-21 21-15,0-21 16,0 21-16,-1-21 15,1 21 1,21-21-16,-21 21 0,0 0 16,0 0-16,21-21 15,-21 21-15,-1-22 16,1 22-16,0-21 16,0 0-16,0 21 15,0-21 1,-1 21-16,1-21 15,0 21 1,0 0-16,0 0 16,21-21-1,-21 21-15,-1 0 0,22-22 16,-21 22 0,0 0-16,21-21 15,-21 21 1,0 0-16,21-21 15,-21 21 1,-1 0 0,22-21-1,-21 21-15,0 0 16,0 0 0,21-21-16,-21 21 15,0 0-15,21-21 16,-22 21-1,1 0-15,21-22 16,-21 1 0,0 21-1,0 0 1,0 0 0,21-21-16,-22 21 15,1 0 1,0 0-1,21-21 1,-21 21-16,0 0 31,0 0 1,21-21-17,-22 21-15,1 0 16,0 0-1,0 0 1,0 0-16,0-21 16,-1 21-1,1 0 1,0-22 0,0 22-16,0 0 15,0 0-15,-1 0 0,1 0 16,0 0-16,0 0 15,0-21-15,0 21 0,-1 0 0,1 0 16,0 0-16,0 0 0,0 0 16,0 0-16,-22 0 0,22 0 15,0 0-15,0 0 0,0 0 0,-22 0 16,22 0-16,0 0 0,0 0 16,0 0-16</inkml:trace>
  <inkml:trace contextRef="#ctx0" brushRef="#br0" timeOffset="2319.23">1524 8509 0,'-21'-21'0,"21"0"16,-21 21 15,21 21-31,-22 0 16,22 0-16,0 0 0,0 1 15,0-1-15,-21 21 0,21-21 0,0 22 16,-21-1-16,21 0 0,0 1 16,0 20-16,0-21 0,-21 1 0,21-1 15,-21 0-15,21 1 0,-21-1 16,21-21-16,0 0 0,0 22 0,0-22 16,0 0-16,0 0 15,0 0-15,0-42 31,0 0-15,21 0 0</inkml:trace>
  <inkml:trace contextRef="#ctx0" brushRef="#br0" timeOffset="2939.88">2053 8594 0,'0'0'0,"-21"0"15,0 0-15,0 21 16,21 0-16,-22 0 15,1 0-15,21 1 0,0 20 16,-21-21-16,0 21 0,21-20 16,-21 20-16,21-21 0,-21 21 0,21 1 15,0-22-15,0 21 0,0-21 16,0 22-16,0-22 0,0 0 0,0 0 16,0 0-16,0 1 0,0-1 15,0 0-15,21-21 0,-21 21 0,21-21 16,0 0-16,0 0 0,0 0 15,1 0-15,20 0 16,-21 0-16,0 0 0,0 0 0,1-21 16,20 0-16,-21 21 0,0-21 15,0-1-15,22 1 0,-22 0 0,0 0 16,0 0-16,0 0 0,1-22 16,-1 22-16,0 0 0,-21-21 0,0-1 15,21 1-15,-21 0 0,0-1 0,0 1 16,0 0-16,0-1 0,0-20 15,0 20-15,-21 22 0,0-21 0,0 21 16,-1-22-16,1 22 0,0 21 16,0 0-16,0 0 0,-22 0 15,22 0-15,0 0 0,0 0 16,0 0-16,-22 21 0,22 1 0,0-1 16,0 0-16,0-21 0,21 21 15,-21 0-15,-1 0 0,1-21 0,0 22 16,21-1-16,-21 0 0,21 0 15,-21-21-15,21 21 16</inkml:trace>
  <inkml:trace contextRef="#ctx0" brushRef="#br0" timeOffset="3579.62">3323 8700 0,'0'-22'0,"-21"-20"32,0 42-17,0 0 1,21 21-16,0 0 0,0 1 0,0-1 16,-22 21-16,22-21 0,0 22 15,0-1-15,0 21 0,0-20 0,-21-1 16,21 22-16,0-22 0,0 21 15,0-20-15,0 20 0,0-20 0,0 20 16,0-21-16,0 22 0,-21-1 0,21 1 16,-21-22-16,21 22 0,0-1 15,0-20-15,-21 20 0,21-21 0,-21 1 16,21-1-16,0 0 0,0 1 0,-22-1 16,22 0-16,0-20 15,-21-1-15,21 0 0,0 0 0,0-42 47,0 0-47,0 0 0,0-1 0,0 1 16,0-21-16,0 21 0</inkml:trace>
  <inkml:trace contextRef="#ctx0" brushRef="#br0" timeOffset="4003.53">3133 8975 0,'0'0'0,"0"-21"0,-22-1 0,22 1 16,0 0-16,0 0 16,0 0-16,0 0 0,0-1 15,22 1-15,-1 21 0,0-21 16,0 21-16,0-21 0,22 21 0,-22 0 15,21 0-15,0 0 16,-20 0-16,20 0 0,0 0 0,-21 0 0,22 21 16,-22 0-16,21 0 0,-21 1 15,1-1-15,-1 21 0,-21-21 16,0 22-16,0-1 0,0-21 0,0 21 16,0-20-16,-21 20 0,-1-21 15,1 0-15,0 0 0,-21 1 0,21-1 16,-1 0-16,-20-21 0,21 21 0,0 0 15,0-21-15,-1 0 0,1 0 16,0 0-16,21-21 47,0 0-47,0 0 0,0 0 16,21-1-16</inkml:trace>
  <inkml:trace contextRef="#ctx0" brushRef="#br0" timeOffset="4431.87">3895 9102 0,'0'0'0,"21"0"0,0 0 16,0-21-1,0-1-15,0 1 16,1 0-16,-22 0 16,21 0-16,0 0 0,-21-1 15,21 1-15,-21 0 0,0 0 0,21 0 16,-21 0-16,0-1 0,0 1 16,0 0-16,-21 21 15,0 0-15,0 0 0,0 0 16,-1 0-16,1 21 0,0 0 15,0 1-15,0-1 0,0 0 0,-1 0 16,1 0-16,0 0 0,21 22 16,0-22-16,-21 0 0,21 21 15,0-20-15,0-1 0,0 0 0,0 0 16,0 0-16,0 0 16,21 1-16,0-22 0,0 21 15,1-21-15,-1 0 0,0 0 0,0 0 16,0 0-16,0 0 0,1 0 15,-1 0-15,0 0 0,0 0 16</inkml:trace>
  <inkml:trace contextRef="#ctx0" brushRef="#br0" timeOffset="4979.6">4614 8784 0,'0'-21'0,"0"42"0,0-63 0,-21 42 16,0 0-1,0 0 1,0 0-16,-1 0 0,22 21 16,-21 0-16,0 0 0,21 1 0,0-1 15,-21 0-15,0 21 0,21-21 16,-21 22-16,21-22 0,0 0 0,0 21 15,0-20-15,-22-1 0,22 0 16,0 21-16,0-21 16,0 1-16,0-1 0,0 0 0,22-21 15,-1 21-15,0-21 16,0 0-16,0 0 16,0 0-16,1 0 0,-1 0 0,0-21 15,21 21-15,-21-21 0,1 0 0,20 21 16,-21-22-16,0 1 0,22-21 15,-22 21-15,0 0 0,0-22 0,-21 22 16,0-21-16,0 21 0,0-22 16,0 1-16,0 21 0,0-22 15,0 22-15,0 0 0,0 0 0,-21 21 16,21-21-16,-21 21 0,0-21 16,-1 21-16,1 0 0,0 0 0,0 0 15,0 0-15,0 21 0,-1-21 16,22 21-16,-21-21 0,0 21 15,21 0-15,-21-21 0,21 21 0,0 1 16,0-1 0,21-21-1,0 0-15,0 0 16</inkml:trace>
  <inkml:trace contextRef="#ctx0" brushRef="#br0" timeOffset="5407.37">5249 8700 0,'-21'0'15,"21"21"1,-21-21-1,21 21-15,0 0 0,0 0 0,-21 0 16,21 1-16,0-1 0,0 21 0,0-21 16,0 22-16,0-22 0,0 21 15,-21 0-15,21 1 0,0-1 0,-22-21 16,22 43-16,0-22 0,0 0 0,0 1 16,-21 20-16,21-20 0,-21 20 0,21-21 15,0 22-15,0-22 0,0 22 16,0-22-16,0 0 0,0 1 0,0-1 15,0 0-15,0-20 0,0 20 16,0-21-16,0 0 0,0 0 16,0 1-16,0-1 0,0-42 31,0-1-15,0 1-1,0 0-15,0 0 0,0-21 0,0 20 16,0-20-16,21 21 0</inkml:trace>
  <inkml:trace contextRef="#ctx0" brushRef="#br0" timeOffset="5872.34">5207 8848 0,'0'0'0,"-21"-21"0,21-1 0,0 1 15,0 0-15,0 0 0,0 0 16,0 0-16,0-1 16,0 1-16,21 21 0,0-21 15,0 0-15,0 21 0,1-21 0,-1 21 16,0 0-16,21 0 0,-21-21 16,1 21-16,-1 0 0,21 0 0,-21 0 15,0 0-15,1 0 0,-1 0 16,-21 21-16,21 0 0,0 0 15,-21 0-15,0 0 0,0 22 16,0-22-16,0 0 0,0 0 0,0 22 16,-21-22-16,0 0 0,0 0 15,-1 0-15,1 22 0,0-43 0,0 21 16,0 0-16,-22 0 0,22-21 0,0 21 16,0-21-16,0 21 15,0-21-15,-1 0 0,1 0 16,0 0-1,21-21 48,21 21-63,-21-21 0,21 21 0,-21-21 16,22 21-16</inkml:trace>
  <inkml:trace contextRef="#ctx0" brushRef="#br0" timeOffset="6244.12">6075 8065 0,'0'42'31,"0"-21"-31,0 21 0,-21-20 0,21 20 16,-22 0-16,1 1 0,21-22 0,0 21 15,-21 0-15,21 1 0,-21-1 16,21 0-16,0 1 0,-21 20 0,0-42 16,21 22-16,-22-1 0,22 0 15,0 1-15,0-22 0,-21 21 16,21-21-16,0 1 0,-21-1 0,21 0 15,0 0-15,0 0 0,21-21 47,0-21-47,-21 0 16,22 0-16,-1 0 16</inkml:trace>
  <inkml:trace contextRef="#ctx0" brushRef="#br0" timeOffset="6807.75">6223 8763 0,'21'0'46,"0"0"-46,0 0 0,1 0 16,-22-21-16,21 21 0,0 0 16,0-21-16,0 0 0,0 21 15,1-22-15,-22 1 0,21 21 16,-21-21-16,21 21 16,-21-21-16,0 0 0,0 0 15,0-1 1,-21 22-16,0 0 15,-1 0-15,1 0 0,0 0 16,0 0-16,0 0 0,0 0 16,-1 22-16,1-1 15,0 0-15,21 0 0,0 0 16,-21 0-16,0 1 0,21-1 0,-21 0 16,21 21-16,0-21 0,0 1 15,0 20-15,0-21 0,0 0 0,0 0 16,0 1-16,0-1 0,21 0 15,0-21-15,0 21 0,0-21 16,0 21-16,1-21 0,-1 0 16,0 0-16,0 0 0,0 0 0,0 0 15,1 0-15,-1 0 0,0 0 0,0-21 16,0 21-16,0 0 0,-21-21 16,22 0-16,-1 21 0,-21-21 15,0-1-15,21 22 16,-21-21-16,21 0 15</inkml:trace>
  <inkml:trace contextRef="#ctx0" brushRef="#br0" timeOffset="8387.42">1524 6583 0,'0'-21'0,"-21"21"16,0 0-1,21 21 1,-22 0-16,22 0 16,-21-21-16,21 21 0,-21 1 15,21-1-15,0 0 0,0 0 0,0 21 16,0-20-16,0-1 16,0 0-16,0 0 0,21-21 0,0 21 15,1-21-15,-1 0 0,21 0 16,-21 0-16,22 0 0,-22 0 0,21 0 15,0 0-15,1-21 16,-1 21-16,0-21 0,-20 0 0,20 0 16,-21-1-16,21 1 0,-20 0 15,-1-21-15,-21 21 0,0-1 0,0-20 16,0 21-16,0-21 0,0 20 16,-21 1-16,-1 0 0,-20 0 0,21 0 15,-21 0-15,-1-1 0,22 22 16,-21 0-16,-1 0 0,1 0 0,0 0 15,21 22-15,-22-22 16,22 21-16,0 0 0,0 0 0,0 0 16,-1 22-16,22-22 0,-21 0 15,21 0-15,0 21 0,0-20 0,0-1 16,0 21-16,0-21 0,0 0 16,21 1-16,-21-1 0,22 0 0,-22 0 15</inkml:trace>
  <inkml:trace contextRef="#ctx0" brushRef="#br0" timeOffset="8671.28">1672 6943 0,'0'0'0,"0"21"31,0 0-31,0 0 16,0 0-16,0 1 0,0-1 15,0 0-15,0 21 0,0-21 0,0 22 16,0-1-16,-21-21 0,21 22 16,-21-1-16,21 0 0,-21 1 0,21-22 15,0 0-15,0 21 0,0-21 16,0 1-16,0-1 0,0 0 16,0-42 15,0 0-31,0-1 0,0 1 15,21 0-15,-21 0 0</inkml:trace>
  <inkml:trace contextRef="#ctx0" brushRef="#br0" timeOffset="9044.07">1587 7091 0,'0'0'16,"-21"0"-16,0 0 0,0 0 0,0 0 15,0 0-15,-1 21 0,1 0 0,0-21 16,0 21-16,21 1 0,-21-1 15,0-21-15,21 21 0,-22 0 0,22 0 16,0 0 0,22-42 15,-1 21-31,0-21 0,0 0 16,0 21-16,0-21 0,22 0 15,-22-1-15,0 1 0,21 21 0,-20-21 16,-1 21-16,0 0 0,0-21 15,0 21-15,0 0 0,1 0 16,-1 21-16,0 0 16,-21 0-16,21 1 0,-21-1 15,21 0-15,-21 0 0,0 0 0,0 0 16,21 1-16,-21-1 16,22-21-16,-22 21 0,21-21 15,0 0-15,0 0 16,0 0-16,0 0 0,1-21 15,-1 0-15</inkml:trace>
  <inkml:trace contextRef="#ctx0" brushRef="#br0" timeOffset="9491.53">2540 6625 0,'0'0'0,"0"-21"0,0-42 31,-21 63-31,0 0 16,-1 21-16,1 0 0,0 0 0,21 0 15,-21 22-15,21-22 0,-21 21 16,21-21-16,-21 22 0,21-1 0,0-21 16,0 21-16,0-20 0,0-1 15,0 21-15,0-21 0,0 0 0,0 1 16,0-1-16,21-21 0,0 21 0,0-21 15,21 0-15,1 0 0,-1 0 16,0 0-16,1 0 0,-1-21 0,0 21 16,1-21-16,-1-1 15,0 1-15,1 0 0,-22 0 0,0 0 16,0 0-16,-21-1 0,0-20 0,0 21 16,0-21-16,0 20 0,0 1 15,0-21-15,-21 21 0,0 0 0,-21-1 16,20 22-16,1 0 0,0 0 15,-21 0-15,21 0 0,-22 0 0,22 0 16,-21 22-16,21-22 0,-22 42 16,22-21-16,0 0 0,0 0 0,21 1 15,0 20-15,-21-21 0,21 0 16,-22 0-16,22 1 0,0-1 16</inkml:trace>
  <inkml:trace contextRef="#ctx0" brushRef="#br0" timeOffset="9779.37">2603 7070 0,'0'84'32,"0"-62"-32,0 20 0,0-21 0,0 0 0,0 22 15,0-22-15,0 21 0,0-21 16,0 22-16,0-22 0,0 21 15,0-21-15,0 0 0,0 1 0,0 20 16,-21-21-16,21 0 0,0 0 16,0 1-16,21-22 31,1 0-15,-22-22-16,0 1 0,0 0 15,21 0-15,-21 0 0,21 0 16,-21-1-16</inkml:trace>
  <inkml:trace contextRef="#ctx0" brushRef="#br0" timeOffset="10135.16">2667 7345 0,'-106'-21'15,"64"42"1,21 0-16,-1-21 0,-20 21 0,21 0 16,0-21-16,0 22 0,-22-1 0,22-21 15,0 21-15,21 0 0,-21-21 16,0 21-16,42-42 31,0 0-31,0 21 16,0-21-16,0 0 0,1-1 15,20 1-15,-21 0 0,21 0 16,-20 21-16,20-21 0,-21 0 0,21-1 16,-20 22-16,-1 0 0,21 0 15,-21 0-15,0 0 0,1 0 0,-22 22 16,21-1-16,-21 0 0,21 0 15,-21 0-15,0 0 0,0 1 16,0 20-16,0-21 0,0 0 0,21 0 16,-21 1-16,21-1 15,0-21-15,1 0 16,-1 0-16,0 0 16,0 0-16,0-21 0,0 21 15</inkml:trace>
  <inkml:trace contextRef="#ctx0" brushRef="#br0" timeOffset="10579.91">3556 6816 0,'0'-21'0,"0"42"0,0-64 0,-21 43 0,21-21 15,0 0-15,-21 21 0,-1 0 0,1 0 16,0 0-1,0 0-15,0 21 0,0-21 16,21 21-16,0 1 0,0 20 16,0-21-16,-22 0 0,22 22 15,0-22-15,0 21 0,0-21 0,0 0 16,0 22-16,0-22 0,22 0 16,-1 0-16,0 0 0,0 1 0,0-22 15,0 0-15,22 0 0,-22 0 0,21 0 16,-21 0-16,1 0 0,20 0 15,-21-22-15,21 1 0,-20 0 0,-1 0 16,0 21-16,0-21 0,0-22 0,-21 22 16,0 0-16,21 0 0,-21-21 15,0 20-15,0-20 0,0 21 0,0 0 16,-21-22-16,0 22 16,0 0-16,0 21 0,0 0 0,-1 0 15,1 0-15,0 0 0,0 0 0,-21 0 16,20 21-16,1 0 0,0 1 15,0-1-15,0 0 0,0 21 0,21-21 16,0 1-16,0-1 0,0 21 0,0-21 16,0 0-16</inkml:trace>
  <inkml:trace contextRef="#ctx0" brushRef="#br0" timeOffset="10875.93">3704 7176 0,'0'21'31,"0"0"-31,0 0 0,0 21 16,0-20-16,0-1 0,0 0 0,0 21 16,0-21-16,0 22 0,0-22 15,0 21-15,-21-21 0,21 22 0,-21-22 16,21 21-16,0-21 0,0 1 0,-21-1 15,21 0-15,0 0 0,-22 0 16,22-42 31,0 0-47,0 0 0,0 0 16,0-1-16</inkml:trace>
  <inkml:trace contextRef="#ctx0" brushRef="#br0" timeOffset="11205.75">3619 7451 0,'0'0'0,"-21"0"0,0 0 0,0 0 16,0 21-16,0 0 0,-1-21 0,1 21 15,0 0-15,0-21 0,0 22 0,21-1 16,-21-21-16,-1 21 16,22 0-16,22-21 31,-1-21-16,0 21-15,0-21 0,0 0 0,0-1 16,1 1-16,-1 0 0,21 0 0,-21 0 16,0 0-16,1-1 0,-1 1 15,0 0-15,0 21 0,0 0 0,0 0 16,1 0-16,-22 21 0,21 0 16,0 1-16,-21-1 0,21 0 15,-21 0-15,0 21 0,0-20 0,21-1 16,-21 0-16,0 0 0,21 0 15,-21 0-15,0 1 16,22-22-16,-1 0 16</inkml:trace>
  <inkml:trace contextRef="#ctx0" brushRef="#br0" timeOffset="11711.13">4318 6795 0,'0'0'16,"0"-22"-16,-21 22 0,21 22 15,-21-1-15,-1 0 16,22 0-16,-21 0 0,21 0 0,0 1 16,0-1-16,0 0 0,-21 21 15,21-21-15,0 1 0,0 20 16,0-21-16,0 0 0,0 0 0,0 1 16,21-1-16,0 0 0,1-21 15,-1 0-15,0 0 0,21 0 0,1 0 16,-22 0-16,21 0 0,0 0 0,1-21 15,-1 0-15,0-1 0,-20 1 16,20 0-16,-21 0 0,0 0 0,0 0 16,1-22-16,-22 22 0,0-21 0,0-1 15,0 22-15,-22-21 0,1 0 16,0 20-16,-21-20 0,21 21 0,-22 0 16,1 0-16,21 21 0,-22 0 0,1 0 15,21 0-15,-21 21 16,20 0-16,1 0 0,0 0 0,0 22 15,0-22-15,21 21 0,0 0 16,0 1-16,0-1 0,-21-21 0,21 22 16,0-1-16,0 0 0,0-21 0,0 22 15</inkml:trace>
  <inkml:trace contextRef="#ctx0" brushRef="#br0" timeOffset="12027.99">4551 7218 0,'0'0'15,"0"21"17,0 0-32,0 0 0,0 1 15,0-1-15,0 21 0,0-21 16,0 22-16,0-1 0,0-21 0,0 21 15,0 1-15,0-22 0,0 21 0,0 1 16,0-22-16,-21 21 0,21-21 0,0 0 16,-22 1-16,1 20 0,0-42 15,21 21-15,0 0 0,21-42 32,-21 0-17,0 0-15,21 0 0,-21-1 16,22 1-16</inkml:trace>
  <inkml:trace contextRef="#ctx0" brushRef="#br0" timeOffset="12399.83">4551 7514 0,'0'0'15,"0"-21"-15,-21 21 16,-1 0-16,1 0 16,0 0-16,0 21 0,0-21 15,0 21-15,-1 1 0,1-22 16,0 21-16,0-21 0,21 21 15,-21-21-15,21 21 16,21-21 15,0 0-31,0 0 16,0-21-16,1 21 0,-1-21 0,0 0 16,21 21-16,-21-22 0,1 1 0,-1 21 15,0-21-15,21 21 0,-21 0 16,1 0-16,-1 0 0,0 0 0,0 0 15,0 21-15,-21 0 0,21 1 16,-21-1-16,0 0 0,0 21 16,0-21-16,0 1 0,0-1 15,0 0-15,0 0 0,0 0 16,0 0-16,22-21 16,-1 0-1,0 0-15,0-21 16</inkml:trace>
  <inkml:trace contextRef="#ctx0" brushRef="#br0" timeOffset="13375.91">5482 6858 0,'0'0'0,"-85"0"31,64 0-31,0 21 0,0-21 0,0 21 16,0 22-16,-1-22 0,1 0 0,21 0 16,0 22-16,0-22 0,0 21 0,0-21 15,0 0-15,0 1 0,0-1 16,21 0-16,1 0 0,20-21 15,-21 0-15,21 21 0,-20-21 0,20 0 16,0 0-16,1 0 0,-1 0 0,0-21 16,1 0-16,-22 21 0,21-21 15,0 0-15,1-1 0,-22 1 0,0 0 16,0-21-16,0 21 0,-21-1 0,0-20 16,0 21-16,0 0 0,0-22 15,-21 22-15,0 0 0,0-21 0,-21 42 16,20-21-16,-20 21 0,21 0 0,-21 0 15,-1 0-15,22 0 16,-21 21-16,-1 0 0,1 0 0,21 0 0,-21 0 16,20 1-16,1 20 0,0-21 15,0 0-15,21 0 0,0 22 16,0-22-16,0 0 0,0 0 0,0 0 16,0 1-16,0-1 0</inkml:trace>
  <inkml:trace contextRef="#ctx0" brushRef="#br0" timeOffset="13611.37">5630 7303 0,'0'0'0,"0"21"0,0 0 15,0 21-15,0-21 16,0 1-16,0-1 0,0 0 16,0 21-16,0-21 0,0 22 0,0-22 15,0 0-15,0 21 0,0-20 16,0-1-16,0 0 0,0 0 0,0 0 15,0 0-15,0 1 0,0-44 47,0 1-47,21 21 0,-21-21 16,22 0-16,-22 0 0</inkml:trace>
  <inkml:trace contextRef="#ctx0" brushRef="#br0" timeOffset="13920.2">5673 7451 0,'0'0'0,"0"-21"0,-22 21 0,-20 0 15,21 0-15,0 0 0,-22 0 0,22 0 16,-21 21-16,21 0 0,0-21 16,-1 21-16,1 0 0,0-21 0,21 21 15,-21 1-15,42-22 32,0 0-32,22 0 0,-22 0 0,21 0 15,-21-22-15,22 1 0,-1 21 16,-21-21-16,21 0 0,1 0 0,-22 0 0,21-1 15,1 1-15,-22 0 0,0 0 16,21 21-16,-21-21 0,1 21 16,-1 0-16,-21 21 15,0 0-15,0 0 16,0 0-16,0 1 0,0-1 0,0 0 16,0 0-16,0 0 0,0 0 0,0 1 15,21-1-15,0-21 0,0 0 16,0 0-16,1 0 0,-1 0 15,0 0-15</inkml:trace>
  <inkml:trace contextRef="#ctx0" brushRef="#br0" timeOffset="14314.97">6752 6646 0,'0'0'0,"-21"-21"0,0 0 15,0 21-15,-1 0 0,1 0 16,0 21-16,21 0 0,-21 1 0,0 20 16,0 0-16,21-21 0,0 22 0,0-1 15,0 0-15,0-20 0,0 20 16,0-21-16,21 0 0,0 22 0,0-22 16,0-21-16,22 21 0,-22-21 0,21 0 15,-21 0-15,22 0 0,-1 0 0,-21 0 16,21 0-16,-20-21 15,20 0-15,-21-1 0,0 1 0,0 0 16,1 0-16,-22-21 0,0 20 0,0-20 16,0 0-16,0-1 0,-22 1 15,1 21-15,0-21 0,-21 20 0,21 1 16,-22 0-16,22 21 0,-21 0 0,-1 0 16,1 21-16,21 0 0,-21 1 15,20 20-15,1-21 0,0 21 0,0 1 16,21-1-16,-21 0 0,21 1 0,0-1 15,0 0-15,0 1 0,0-22 16,0 21-16,21-21 0</inkml:trace>
  <inkml:trace contextRef="#ctx0" brushRef="#br0" timeOffset="14852.11">6921 7218 0,'0'0'0,"0"-21"31,0 42-31,0 0 0,0 0 16,0 0-16,0 1 0,0 20 0,0-21 16,0 21-16,0-20 0,0 20 0,0-21 15,0 21-15,0-20 16,0-1-16,0 0 0,-21 0 0,21 0 16,0 0-16,0 1 0,-21-22 15,0 0 16,0-22-31,0 1 16,-1 0-16,1 0 0,21 0 0,-21 0 16,0-1-16,0 1 0,-22 0 15,22-21-15,0 42 0,0-21 0,0 21 16,0 0-16,-1 0 0,1 0 0,0 0 16,0 0-16,21 21 0,0 0 0,0 0 15,0 0 1,21-21-1,0 0-15,0 0 16,1 0-16,-1 0 0,0-21 0,21 0 16,-21 21-16,1-21 0,20 0 15,-21-1-15,0 1 0,0 0 0,22 0 16,-22 21-16,0-21 0,-21 0 0,21 21 16,0 0-16,-21 21 15,22 0-15,-22 0 0,0 0 16,21 0-16,-21 1 0,0 20 0,0-21 15,0 0-15,0 0 0,21 1 0,-21-1 16,21 0-16,-21 0 16,21-21-16,0 0 0,1 0 15,-1 0-15,0 0 0,0-21 0,0 0 16</inkml:trace>
  <inkml:trace contextRef="#ctx0" brushRef="#br0" timeOffset="15240.21">7768 6604 0,'-21'0'0,"-85"127"32,85-106-32,0 22 0,21-1 0,-21-21 15,-1 21-15,22-20 0,0 20 16,0-21-16,0 21 0,0-20 0,0-1 15,22 0-15,-1-21 0,0 21 0,21-21 16,-21 0-16,1 0 0,20 0 16,-21 0-16,21-21 0,1 21 0,-22-21 15,21 0-15,-21-1 0,1 1 0,-1 0 16,0-21-16,0-1 0,-21 22 0,21-21 16,-21 0-16,0-22 0,0 22 15,-21 21-15,0-22 0,0 22 0,-22-21 16,22 42-16,-21 0 0,21 0 15,-22 0-15,1 0 0,0 21 16,21 21-16,-22-21 0,22 22 0,0-1 16,-21-21-16,20 22 0,1-1 0,0 0 15,21 1-15,-21-22 0,21 21 16,-21-21-16,21 0 0,0 1 0</inkml:trace>
  <inkml:trace contextRef="#ctx0" brushRef="#br0" timeOffset="15755.91">7832 7133 0,'0'0'16,"21"0"-16,-21 21 15,0 1-15,0-1 16,0 0-16,0 0 0,0 21 0,0-20 16,0 20-16,0 0 0,0 1 15,0-22-15,0 21 0,0-21 0,0 22 16,0-22-16,0 0 0,0 0 0,0 0 15,0 0-15,0 1 16,0-44 15,21 1-31,-21 0 16,0 0-16,0 0 16,0 0-16,0-22 0,0 22 15,-21 0-15,0-21 0,-1 20 0,1 1 16,0 0-16,-21 0 0,21 21 0,-22 0 15,22 0-15,0 0 0,-21 0 16,20 21-16,1-21 0,21 21 0,-21-21 16,21 21-16,21-21 31,0 0-31,1 0 16,20-21-16,-21 21 0,21-21 0,-20 0 15,20 21-15,-21-21 0,21 0 0,-20-1 16,20 22-16,-21-21 0,0 0 15,0 21-15,1 0 0,-1 0 16,-21 21-16,0 0 0,0 1 16,0-1-16,0 0 0,0 21 0,0-21 15,0 1-15,0-1 0,0 0 16,0 0-16,0 0 0,0 0 0,0 1 16</inkml:trace>
  <inkml:trace contextRef="#ctx0" brushRef="#br0" timeOffset="16368">9038 6456 0,'0'0'0,"-63"21"15,41 0-15,1 22 16,0-22-16,-21 21 0,21 0 0,-22 1 16,22 20-16,0-20 0,0-1 15,0-21-15,-1 21 0,22 1 0,0-22 16,0 0-16,0 21 0,0-20 0,22-1 15,-1 0 1,0-21-16,21 0 0,1 0 0,-22 0 16,21 0-16,0 0 0,1 0 0,-1-21 15,0 21-15,1-21 0,-22-1 0,21 1 16,-21 0-16,1 0 0,-1 0 16,0 0-16,-21-22 0,0 22 0,0-21 15,0 21-15,-21-22 0,0 22 0,-1 0 16,1 0-16,0 0 15,-21-1-15,21 22 0,-22-21 0,1 21 0,21 0 16,-22 0-16,22 21 0,-21 1 16,21-1-16,0 0 0,-1 0 15,1 0-15,21 0 0,-21 22 0,21-22 16,0 0-16,0 0 0,0 22 0,0-22 16</inkml:trace>
  <inkml:trace contextRef="#ctx0" brushRef="#br0" timeOffset="16915.32">8975 7070 0,'21'0'0,"-21"21"16,0 0-16,0 0 0,0 0 15,0 1-15,0 20 0,0-21 0,21 21 16,-21 1-16,0-1 16,0-21-16,0 22 0,0-1 0,0-21 15,0 21-15,0-20 0,0-1 0,0 21 16,0-21-16,0 0 0,21-21 31,0 0-15,-21-21-1,0 0-15,0 0 16,0 0-16,-21 0 0,0-1 0,0 1 16,0 0-16,-22 0 0,22 0 15,0 0-15,0-1 0,-22 22 0,22 0 16,0 0-16,0 0 0,0 0 15,0 0-15,-1 0 0,1 0 0,0 0 16,0 22-16,0-22 0,21 21 16,21-21 15,0 0-31,0-21 16,0-1-16,1 22 0,-1-21 0,0 0 15,21 21-15,-21-21 0,1 0 16,20 0-16,-21 21 0,0-22 0,0 22 15,22 0-15,-22 0 0,0 0 16,0 0-16,0 0 16,-21 22-16,22-1 0,-22 0 0,0 0 15,0 0-15,0 0 0,0 22 0,21-22 16,-21 0-16,0 0 0,21 0 16,0-21-1,0 0-15,0 0 0,1 0 16,-1 0-16,0-21 0,0 21 15</inkml:trace>
  <inkml:trace contextRef="#ctx0" brushRef="#br0" timeOffset="17340.07">9821 6477 0,'0'0'0,"-84"85"31,62-64-31,22 21 16,-21 1-16,21-22 0,0 21 0,0 0 15,0 1-15,0-22 0,0 0 0,0 21 16,0-20-16,21-1 0,-21 0 0,22-21 16,-1 21-16,0-21 0,21 0 15,-21 0-15,1 0 0,20 0 16,-21 0-16,0 0 0,22-21 0,-22 0 15,21 21-15,-21-21 0,0-1 16,1-20-16,-1 21 0,-21 0 0,0-22 16,0 1-16,0 21 0,0-21 0,0-1 15,-21 1-15,-1 0 0,1 20 16,0 1-16,-21 0 0,21 0 0,-1 21 16,-20 0-16,21 0 0,-21 21 0,20 0 15,-20 22-15,21-22 0,0 21 16,0-21-16,21 22 0,0-1 0,0-21 15,-22 21-15,22-20 0,0 20 0,0-21 16,0 0-16,0 0 0,22 1 16,-1-1-16,0 0 0,0-21 15,0 21-15</inkml:trace>
  <inkml:trace contextRef="#ctx0" brushRef="#br0" timeOffset="17881.86">9948 7027 0,'0'149'31,"0"-107"-31,0-21 0,0 21 15,0 1-15,0-22 0,0 21 0,0 1 16,0-22-16,0 21 0,0-21 16,0 0-16,0 1 0,0-1 0,0 0 15,0 0-15,21-21 47,-21-21-47,0 0 16,0 0-16,0-1 0,0-20 15,0 21-15,0 0 16,0 0-16,-21-22 0,0 22 0,21 0 16,-21 0-16,0 0 0,0-1 0,-1 22 15,1 0-15,0 0 0,0 0 0,0 0 16,0 22-16,-1-22 16,22 21-16,0 0 0,-21-21 0,0 21 15,21 0 1,21-21 15,0 0-31,1 0 0,-22-21 16,21 0-16,0 21 0,0-21 0,0 0 15,22 21-15,-22-22 0,0 1 0,0 0 16,0 0-16,0 0 0,1 21 16,-1-21-16,0 21 0,0 0 0,0 21 15,0 0-15,-21 0 16,0 0-16,0 0 0,0 1 15,22 20-15,-22-21 0,21 0 16,-21 0-16,0 1 0,21-1 0,-21 0 0,0 0 16,21 0-16,0-21 15,0 0-15,1 0 16,-1 0-16,0 0 0,0-21 16,0 21-16,0-21 0,-21 0 0</inkml:trace>
  <inkml:trace contextRef="#ctx0" brushRef="#br0" timeOffset="18327.24">11176 6265 0,'0'0'0,"-21"0"0,0 0 0,-1 0 15,-20 22-15,21-1 0,0 0 0,0 0 16,-1 0-16,1 22 0,0-22 0,0 21 16,0 0-16,0 1 0,-1-1 15,1 0-15,21 1 0,0-1 0,0-21 16,0 22-16,0-22 0,0 21 0,0-21 16,0 0-16,21 1 0,1-1 15,-1 0-15,0-21 0,21 0 16,-21 0-16,22 0 0,-22 0 0,21 0 15,-21 0-15,22 0 0,-22-21 0,21 0 16,-21-1-16,1 1 0,-1 0 16,0-21-16,0-1 0,-21 1 0,0 0 15,21-1-15,-21 1 0,0-21 0,0 20 16,0 1-16,0 0 0,0-1 16,0 22-16,-21 0 0,0 0 0,0 21 15,0 0-15,-1 0 0,-20 0 0,0 0 16,-1 21-16,1 0 0,21 21 15,-21-20-15,20 20 0,-20-21 0,21 21 16,21 1-16,-21-22 0,21 21 16,-21 1-16,21-1 0</inkml:trace>
  <inkml:trace contextRef="#ctx0" brushRef="#br0" timeOffset="18623.21">11112 6964 0,'0'21'32,"0"0"-17,0 0-15,0 22 16,0-22-16,0 0 0,0 21 16,0-20-16,0 20 0,0-21 0,0 21 15,0-20-15,0 20 0,-21-21 0,0 21 16,21-20-16,-21-1 0,21 21 15,0-21-15,-21 0 0,0 1 16,21-1-16,0 0 16,0-42 15,0 0-31,21 21 16,0-22-16</inkml:trace>
  <inkml:trace contextRef="#ctx0" brushRef="#br0" timeOffset="18995">11176 7197 0,'-21'0'0,"42"0"0,-63 0 0,20 0 15,1 21-15,-21 0 0,21-21 16,0 21-16,-22-21 0,22 21 0,-21 1 16,21-22-16,-1 21 0,1-21 0,0 21 15,0-21-15,0 0 0,42 0 47,0 0-47,0 0 0,-21-21 16,43 0-16,-22 21 0,0-22 0,0 1 15,0 21-15,22-21 0,-22 21 16,0-21-16,21 21 0,-21-21 0,1 21 16,-1 0-16,0 0 0,0 21 0,0 0 15,-21 0-15,0 0 0,0 22 0,0-22 16,0 21-16,0-21 0,0 22 15,0-22-15,0 0 0,0 0 0,0 0 16,0 1-16,0-1 0,0 0 0,0 0 16,0 0-16,0 0 15,21-21 1,1 0 0</inkml:trace>
  <inkml:trace contextRef="#ctx0" brushRef="#br0" timeOffset="23199.62">1270 6646 0,'0'0'0,"-64"0"31,43 0-31,42-21 16,22-21-16,-1 0 0,22-1 0,20 1 15,1 0-15,21-22 0,0 22 16,21-22-16,0 1 0,21-1 0,0 1 15,0-1-15,-21 1 16,0-1-16,0 22 0,-42-22 0,21 22 16,-43 0-16</inkml:trace>
  <inkml:trace contextRef="#ctx0" brushRef="#br0" timeOffset="23491.45">2794 6646 0,'0'0'0,"21"0"0,0 0 0,0 0 15,1 0-15,-1-21 16,-21 0-16,21-21 0,0-1 15,-21 1-15,0 0 0,21-1 16,0-20-16,-21 21 0,22-1 0,-22-20 16,21-1-16,0 22 0,0-22 15,21 1-15,-20-1 0,20 1 16,0 21-16,1-1 0,-1 1 16</inkml:trace>
  <inkml:trace contextRef="#ctx0" brushRef="#br0" timeOffset="23743.31">4043 6752 0,'-21'-21'0,"42"42"0,-64-63 0,22 21 15,-21-22-15,21-20 0,-22 21 0,22-22 16,-21 1-16,21-1 0,0-21 0,-1 1 16,1-1-16,0 0 0,21 1 15,0-1-15,0-21 0,0 22 0,0 20 16,0 1-16,21-1 0,0 22 16</inkml:trace>
  <inkml:trace contextRef="#ctx0" brushRef="#br0" timeOffset="24052.13">4657 6879 0,'0'-42'0,"0"84"0,0-126 0,-22 41 16,1-20-16,0-22 0,-21 22 16,21-22-16,-1 0 0,1-21 0,0 22 15,0-22-15,0 21 0,21-21 16,0 22-16,0-1 0,0 22 16,0-1-16,0 22 0,21-1 0,0 22 15,0 0-15,22 21 0,-1 0 16,-21 21-16,43 0 0,-22 22 0,0-1 15,22 22-15,-1-22 0</inkml:trace>
  <inkml:trace contextRef="#ctx0" brushRef="#br0" timeOffset="24282.82">5927 6562 0,'0'0'0,"-43"-43"16,-168-316-1,168 274-15,-20 0 16,20 1-16,1-1 0,0 21 0,-1-20 16,22 41-16,0-20 0,0 21 15,21 20-15,0 1 0,0 0 0,21 21 16,21 0-16,1 0 0</inkml:trace>
  <inkml:trace contextRef="#ctx0" brushRef="#br0" timeOffset="24552.43">6964 6604 0,'0'0'0,"-21"-63"0,-22 20 0,1-20 15,-22-1-15,22 1 0,-21-1 16,-1-20-16,1-1 0,-22 0 0,21 22 16,1-22-16,21 0 0,-22 22 15,22 21-15,-1-1 0,22 1 0,0 21 16,21 0-16,0-1 0,21 22 15,22 0-15</inkml:trace>
  <inkml:trace contextRef="#ctx0" brushRef="#br0" timeOffset="24859.25">7874 6668 0,'-21'-22'0,"-191"-274"32,170 233-32,-22-1 0,22-21 15,-43 22-15,22-22 0,-22 1 16,22 20-16,-22-21 0,0 22 0,1 21 15,20-22-15,1 22 0,20 21 0,1-22 16,21 43-16,0-21 0,42 21 31,21 21-31,0 0 0,1 1 0,20 20 16,1 0-16,-1 22 0</inkml:trace>
  <inkml:trace contextRef="#ctx0" brushRef="#br0" timeOffset="25131.09">8699 6710 0,'0'0'0,"-21"-42"16,0-1-16,-21 1 0,21-22 15,-22 22-15,-20-21 0,20-22 0,-20 21 16,-22 1-16,1-22 0,-1 1 0,-21-1 15,0 0-15,0 1 0,-21 20 16,22 1-16,-1-1 0,0 22 0,21-1 16,22 1-16,-1 21 0,22 0 15,21 21-15,42 21 16,21 0-16,1 0 0,-1 0 0,21 22 16,1-22-16,21 21 0</inkml:trace>
  <inkml:trace contextRef="#ctx0" brushRef="#br0" timeOffset="25399.94">9737 6308 0,'0'0'15,"-43"-43"-15,-20 1 0,-1 0 0,1-22 0,-22 22 16,-21-43-16,0 22 0,-21-22 15,0 0-15,-21 1 0,0 20 0,-21-20 16,-1 20-16,-20-21 16,21 22-16,-22-1 0,22 22 0,21 0 15,-1-1-15,22 22 0,43 0 0,20 21 16,22 0-16,21 0 0,21 21 16,42 0-16,0 1 0,1-1 0,41 21 15,-20 0-15,21-20 0,20 20 16</inkml:trace>
  <inkml:trace contextRef="#ctx0" brushRef="#br0" timeOffset="25711.62">10414 6096 0,'0'0'0,"-21"-42"0,-43-1 0,22 1 0,-22 0 16,-20-22-16,-1 1 0,-21-1 16,0-20-16,-21 20 0,0 1 0,0-22 15,-42 21-15,0 1 0,-1-22 16,1 22-16,-21-1 0,-1 1 0,-21 20 16,43-20-16,-21 42 0,41-22 15,22 22-15,0 0 0,43 21 0,41 0 16,1 0-16,42 21 0,0 0 15,21 1-15,43 20 0,-1 0 16,1 1-16,42-1 0,-1 0 0,22 22 16,0-22-16,0 22 0,22-22 15</inkml:trace>
  <inkml:trace contextRef="#ctx0" brushRef="#br0" timeOffset="25923.5">10816 5863 0,'0'0'0,"-190"-169"15,84 105-15,-21 1 16,-21-1-16,-1-20 0,-20 20 0,-21 1 16,-1-1-16,-21 1 0,-20 20 15,-22 1-15,0 0 0,-22-1 0,1 43 16,0 0-16,21 0 0,-21 0 15,21 22-15,21 20 0</inkml:trace>
  <inkml:trace contextRef="#ctx0" brushRef="#br0" timeOffset="49871.47">19558 2477 0,'21'-22'0,"0"22"16,-21-21-16,0 0 31,-21 21-15,0 0 0,0 0-16,0 0 0,-1-21 15,1 21-15,-21 0 0,0-21 16,20 21-16,1 0 0,0-21 15,0-1-15,0 22 0,0 0 16,-1-21-16,1 21 0,0 0 0,0 0 16,-21-21-16,20 21 0,1 0 15,-21 0-15,21 0 0,-22 0 0,22 0 16,-21 0-16,0 0 0,-1 0 16,1 0-16,0 0 0,-22 0 0,22 0 15,-1 0-15,-20 0 0,-1 0 16,22 0-16,-21 0 0,-1 21 15,22 0-15,-22-21 0,22 22 0,-22-22 16,22 21-16,-21 0 0,20 0 16,1 0-16,-22 0 0,22 1 0,-21-1 15,20 21-15,-20-21 0,20 0 16,-20 22-16,-1-22 0,22 0 0,-21 21 16,20-20-16,-20-1 0,20 21 15,1-21-15,0 22 0,-1-22 0,1 0 16,0 21-16,-1-21 0,22 1 15,-21 20-15,21-21 0,0 21 0,-1 1 16,-20-1-16,21 0 16,0-20-16,0 20 0,-1 0 0,1 1 15,0-1-15,0 0 0,0 1 16,0-1-16,-1-21 0,1 21 0,0 1 16,0-1-16,0-21 0,0 22 15,-1-1-15,-20 0 0,21 1 0,0-1 16,0 0-16,-1 1 0,1 20 15,21-21-15,0 1 0,0 20 0,0-20 16,0-1-16,0 0 0,0 1 16,21-1-16,-21 0 0,22 1 0,-1-1 15,0-21-15,0 21 0,0 1 0,0-1 16,1 0-16,-1-20 16,0 20-16,0 0 0,0 1 0,0-1 15,1-21-15,-1 21 0,0-20 16,0 20-16,0 0 0,0-21 0,1 1 15,20 20-15,-21-21 0,21 21 0,-20-20 16,20-1-16,0 0 0,1 21 16,-1-21-16,0 1 0,1-1 0,20 0 15,-21 0-15,1 0 0,-1 0 0,0 1 16,22-1-16,-22 0 0,1 0 16,-1 0-16,21-21 0,-20 21 0,-1-21 15,22 0-15,-22 22 0,21-22 16,-20 0-16,20 0 0,1 21 15,-1-21-15,1 0 0,-1 21 0,1-21 16,-1 0-16,22 0 0,-22 21 16,1-21-16,-1 0 0,-20 0 0,20 21 15,1-21-15,-1 0 0,1 0 0,-1 0 16,22 0-16,-22 0 0,22 0 16,-21 0-16,20 0 0,1 0 0,-22 0 15,22 0-15,-21-21 0,-1 0 0,22 21 16,-43-21-16,22 21 0,-1-21 15,-21 21-15,1-22 0,-1 1 16,0 21-16,1-21 0,-1 0 0,22 0 0,-22 21 16,0-21-16,1-1 15,-1 1-15,0 0 0,1 0 0,-1 0 16,0 21-16,1-21 0,-1-1 0,0 1 16,1-21-16,-1 21 0,0 0 15,1-1-15,-1 1 0,-21 0 0,21-21 16,1 21-16,-22-22 0,21 22 0,-21 0 15,1-21-15,-1-1 0,21 22 16,-21-21-16,0 21 0,1-22 0,-22 1 16,21 21-16,0-22 0,-21 22 0,21-21 15,0 0-15,-21-1 0,21 22 16,-21-21-16,0-1 0,22 1 0,-22 0 16,0-1-16,0 1 15,0 21-15,0-21 0,0-1 0,0 1 16,0 0-16,0-1 0,0 1 0,0-106 31,-22 105-31,1 1 0,21 21 0,-21-21 16,0-1-16,21 22 0,-21-21 15,0-1-15,21 22 0,-22-21 0,1 21 16,21 0-16,-21-22 0,0 22 16,0 0-16,21-21 0,-21 20 15,-1 1-15,1-21 0,21 21 16,-21 0-16,0-22 0,21 22 0,0 0 0,-21-21 15,0 20-15,-1 1 16,1-21-16,21 21 0,-21 0 0,0-22 16,0 22-16,-22 0 0,22-21 0,-21 20 15,0 1-15,-22-21 0,1 21 16,-1-22-16,1 22 0,-22-21 16,21 21-16,-20-22 0,20 1 0,-20 21 15,-1-21-15,0 20 0,1-20 16,-22 21-16,21 0 0,-21 0 0,0-1 15,22 1-15,-22 0 0,21 21 16,-21 0-16,1-21 0,-1 21 16,-21 0-16,21 0 0,-21 21 0,21 0 15,0 22-15,22-22 0,-22 21 16,42 22-16,1-22 0,-1 21 16,22-20-16</inkml:trace>
  <inkml:trace contextRef="#ctx0" brushRef="#br0" timeOffset="50519.85">17166 6519 0,'-21'0'0,"42"0"0,-42-21 0,0 0 16,0 21-16,-1 0 0,1 0 15,0 0-15,0 21 0,0 0 16,0 1-16,21-1 0,-22 21 0,22-21 15,0 0-15,0 22 0,0-22 16,0 0-16,0 21 0,22-20 0,-1-22 16,21 21-16,0 0 0,1-21 15,-1 0-15,0 0 0,22 0 16,-22 0-16,1-21 0,20 0 0,-21-1 16,1 1-16,-1 0 0,-21-21 15,0 21-15,1-22 0,-22 1 0,0 0 16,0-22-16,0 22 0,-22-1 15,-20 22-15,0-21 0,21 21 0,-22 0 16,-20 21-16,20 0 0,1 0 0,0 0 16,-22 0-16,22 21 0,0 0 15,-1 21-15,22 1 0,-21-1 0,21 0 16,-1 1-16,-20-1 16,42 0-16,-21 1 0,21-1 0,0 0 15,0 1-15,0-22 0,0 0 0</inkml:trace>
  <inkml:trace contextRef="#ctx0" brushRef="#br0" timeOffset="50759.71">17357 6837 0,'0'0'0,"0"21"16,0 0-16,0 0 16,0 1-16,0-1 0,-22 21 0,22 0 15,-21 1-15,0-1 0,0 22 0,0-22 16,0 21-16,-1-20 15,1 20-15,-21-20 0,21-1 0,0 0 16,-1 1-16,1-1 0,0-21 0,21 0 16,-21 0-16,21 1 0,21-22 15,0-22 1,0 1-16,1-21 0,20 21 16,-21-22-16,0 1 0,-21 0 0,21-1 15</inkml:trace>
  <inkml:trace contextRef="#ctx0" brushRef="#br0" timeOffset="51043.55">17230 7197 0,'0'0'0,"0"-43"0,0 22 15,-22 21-15,1 0 0,-21 0 0,21 0 16,-22 0-16,22 21 0,-21 1 16,0-1-16,20 0 0,1 0 15,-21 0-15,21 0 0,0 1 0,21-1 16,0 0-16,21-21 31,0 0-31,21-21 0,-21 0 16,22-1-16,-1-20 0,-21 21 15,22 0-15,-1 0 0,0-1 0,-21 1 16,1 21-16,20 0 0,-21 0 16,0 0-16,0 21 15,-21 1-15,0-1 0,0 0 0,0 0 16,0 21-16,0-20 0,0-1 16,0 0-16,0 0 15,22 0-15,-1-21 0,0 0 0,0 0 16,0 0-16,22 0 0,-1-21 15,0 0-15</inkml:trace>
  <inkml:trace contextRef="#ctx0" brushRef="#br0" timeOffset="51407.34">18309 6562 0,'0'0'16,"21"-64"-16,-21-105 15,-21 169-15,0 0 16,-21 21-16,20 0 0,-20 0 15,21 22-15,-21-1 0,20 0 0,1 1 16,0-1-16,0 0 0,21-20 16,0 20-16,0 0 0,0-21 0,0 1 15,0-1-15,21 0 0,0 0 0,0 0 16,22-21-16,-22 0 0,21 0 16,1 0-16,-1 0 0,0-21 0,1 0 15,-1 0-15,0 0 0,-21-1 16,22 1-16,-22 0 0,-21-21 0,0-1 15,0 1-15,0 0 0,0-1 16,-21 22-16,0-21 0,-1 21 0,1 0 16,-21-1-16,21 22 0,-22 0 15,22 0-15,-21 22 0,0-1 16,20 0-16,1 21 0,-21 1 0,21-1 16,0 0-16,21 1 0,0-22 15,-22 21-15,22 0 0,0-20 0,0-1 16,0 21-16,0-21 0</inkml:trace>
  <inkml:trace contextRef="#ctx0" brushRef="#br0" timeOffset="51929.04">18415 6879 0,'0'0'0,"0"21"16,0 1-16,0-1 15,0 0-15,-21 0 0,0 0 0,21 22 16,-22-1-16,1 0 0,0 22 0,0-22 15,0 0-15,0 1 0,-1-1 16,1 0-16,21 1 0,0-22 0,-21 0 16,21 0-16,0 0 0,0 1 15,21-22 1,0-22-16,1 1 16,-22 0-16,21 0 0,0 0 15,-21 0-15,0-22 0,0 22 16,0-21-16,0 21 0,0-1 0,0-20 15,0 21-15,-21 0 0,0 0 16,-1 21-16,1 0 0,0 0 0,-21 0 16,21 0-16,-22 0 0,22 21 15,0 0-15,-21-21 0,20 21 0,1 0 16,42-21 15,1 0-31,-1 0 0,0-21 16,21 21-16,1-21 0,-1 0 15,0 0-15,1-1 0,-1 22 0,-21-21 16,21 0-16,1 21 0,-1 0 16,-21 0-16,0 0 0,22 0 15,-22 0-15,-21 21 0,0 0 16,0 1-16,0-1 0,0 0 0,0 0 16,0 0-16,0 0 0,0 1 15,0-1-15,0 0 0,0 0 0,21-21 16,0 0-1,0 0-15,22 0 0</inkml:trace>
  <inkml:trace contextRef="#ctx0" brushRef="#br0" timeOffset="52327.54">19473 6625 0,'0'0'0,"21"-63"0,-21 20 16,0 1-16,0 21 0,0 0 0,0 0 15,0-1-15,-21 22 0,0 0 0,0 22 16,0-1-16,0 0 0,-22 0 16,22 21-16,0-20 0,-21 20 0,20 0 15,1 1-15,0-1 0,0 0 16,0-21-16,21 22 0,0-22 16,0 0-16,0 0 0,0 0 0,21 1 0,21-22 15,-21 0-15,22 0 0,-1 0 16,0 0-16,1 0 0,-1 0 15,0 0-15,1-22 0,-1 1 16,-21 0-16,22 0 0,-22-21 0,0 20 16,0-20-16,-21 0 0,0-1 0,0 1 15,0 0-15,0 21 0,0-22 16,0 22-16,-21 21 0,0 0 0,0 0 16,-1 0-16,1 0 0,-21 21 15,21 0-15,-22 1 0,22 20 0,-21 0 16,21 1-16,0-1 0,-1-21 0,1 21 15,0 1-15,0-1 0,21-21 16,-21 22-16,21-22 0,0 0 0,0 21 16,0-21-16</inkml:trace>
  <inkml:trace contextRef="#ctx0" brushRef="#br0" timeOffset="52827.25">19367 7091 0,'0'0'0,"22"0"0,-1 21 0,0-21 0,0 0 16,0 0-16,0 0 15,-21 21 1,0 0-16,0 1 0,0-1 15,0 0-15,0 0 0,0 0 16,0 22-16,0-1 0,0-21 0,-21 21 16,0 1-16,0-22 0,21 21 0,-21-21 15,21 1-15,-21-1 0,21 0 16,0 0-16,0-42 47,0 0-47,21 0 0,-21-1 0,21 1 15,-21 0-15,0 0 0,0 0 0,0-22 16,0 1-16,0 21 0,0-21 16,-21 20-16,0 1 0,-1 0 0,1 0 15,0 21-15,0 0 0,0 0 16,0 0-16,-1 21 0,1 0 0,0-21 16,0 21-16,0 1 0,21-1 15,21-21 16,0 0-31,0 0 0,22-21 0,-22-1 16,21 1-16,0 0 0,1 0 16,-1 0-16,22 0 0,-22-1 0,0 1 15,1 21-15,-22-21 0,21 21 0,0 0 16,-20 0-16,-1 21 0,0-21 16,-21 21-16,21 22 0,-21-22 0,21 0 15,-21 0-15,0 0 0,0 22 16,0-22-16,21 0 0,1 0 15,-1 0-15,0-21 0,0 0 16,0 0-16,0 0 0,1 0 16,-1-21-16</inkml:trace>
  <inkml:trace contextRef="#ctx0" brushRef="#br0" timeOffset="53268">20913 6519 0,'0'0'0,"0"-21"0,-43-42 32,22 63-32,0 21 0,-21-21 0,20 21 0,-20 21 15,21-20-15,-21 20 0,20 0 16,-20 1-16,21-1 0,0 0 16,0 1-16,21-1 0,0-21 0,0 21 15,0-20-15,0 20 0,21-21 16,21 0-16,-21-21 0,22 21 0,-22-21 15,21 0-15,0 0 0,1 0 0,-1 0 16,0 0-16,1-21 0,-22 0 16,21 0-16,-21 0 0,1 0 0,-1-22 15,-21 1-15,0 21 0,0-22 16,0-20-16,0 21 0,0-1 0,0 22 16,0-21-16,0 21 0,-21 21 0,-22 0 15,22 0-15,0 0 0,-21 21 16,20 0-16,-20 21 0,21 1 15,-21-22-15,20 21 0,1 0 0,-21 1 16,21-1-16,0-21 0,21 22 16,0-1-16,0-21 0,0 0 0,0 22 15,0-22-15,0 0 0,0 0 16,21-21-16,0 21 0,21 0 0,-21-21 16,1 0-16,-1 0 0,0 0 0,0 0 15</inkml:trace>
  <inkml:trace contextRef="#ctx0" brushRef="#br0" timeOffset="53616.88">20870 7154 0,'0'22'15,"0"-44"-15,0 65 0,0-22 0,0 21 0,0-21 16,0 22-16,0-1 16,-21 0-16,21 22 0,-21-22 0,0 1 15,0-1-15,-1 0 0,1 1 0,0-1 16,0-21-16,0 0 0,0 0 16,21 1-16,0-1 0,-22-21 0,44-21 31,-1-1-31,21 1 15,-21 0-15,0 0 0,1-21 16,-1 20-16,0-20 0,21 0 0,-21 21 16,-21-22-16,22 1 0,-22 0 15,0 20-15,0-20 0,0 21 16,-22 21-16,1 0 0,0 0 16,-21 21-16,-1-21 0,22 21 15,-21 0-15,21 1 0,0-1 0,-22 0 16,22 0-16,0-21 0,21 21 0,0 0 15,0 1-15,21-22 16,0 0 0,22 0-16,-22 0 0,21 0 0,-21 0 15,22-22-15,-1 1 0,-21 0 16,21 0-16,1 0 0,-22 0 0</inkml:trace>
  <inkml:trace contextRef="#ctx0" brushRef="#br0" timeOffset="53791.78">21336 7324 0,'0'63'0,"0"-42"16,0 1-16,0-1 0,0 0 15,21-21-15,0 21 16,0-21-16,1 0 0,-1 0 16,0 0-16,21 0 0,-21 0 0,22-21 15,-1 0-15,0 21 0,1-21 0,-1-1 16,0 22-16,1-21 0,-1 0 15</inkml:trace>
  <inkml:trace contextRef="#ctx0" brushRef="#br0" timeOffset="53951.69">22183 7366 0,'0'0'0,"0"21"0,42 0 31,-21-21-31,0 0 0,0 0 16,1 0-16,-1 0 0,21 0 15,-21 0-15,22-21 0,-1 21 0,0-21 16,1 0-16,-1 21 0,21-21 16,-20 21-16</inkml:trace>
  <inkml:trace contextRef="#ctx0" brushRef="#br0" timeOffset="54215.54">23220 7303 0,'21'21'16,"0"-21"-1,0 0 1,0 0-16,1 0 16,20 0-16,-21 0 0,21 0 0,1 0 15,-1 0-15,0 0 0,1 0 0,-1 0 16,0 0-16,1 0 0,-1 0 16,-21 0-16,22 0 0,-22-21 0,0 21 15,-21-22 1,0 1-1,0 0-15,-21 0 16,0 0 0,21 0-16,-22 21 15,22-22-15</inkml:trace>
  <inkml:trace contextRef="#ctx0" brushRef="#br0" timeOffset="57331.83">16658 6731 0,'21'0'0,"-21"21"172,0 0-156,-21-21-16,0 22 16,0-1-1,0-21 1,-1 0-16,22 21 0,-21-21 15,0 0-15,0 21 0,0-21 16,0 21-16,-1-21 16,1 0-16,0 0 15,21 21-15,-21-21 0,0 0 0,0 0 16,-1 0-16,1 0 0,0 22 16,0-22-16,0 0 0,0 0 15,-22 0-15,22 0 16,0 0-16,0 0 0,0 0 0,-1 0 15,1 21-15,0-21 0,0 0 0,0 0 16,0 0-16,-1 0 0,1 0 16,0 0-16,0 0 0,0 0 0,0 0 15,-1 0-15,1-21 0,0 21 16,21-22-16,-21 22 16,0 0-16,0-21 0,-1 21 0,1 0 0,0-21 15,0 21-15,0 0 0,0 0 16,-1-21-16,1 21 0,0-21 15,-21 21-15,-1-21 0,22 21 16,0-22-16,0 22 0,0-21 16,0 21-16,-1-21 0,1 0 15,0 21-15,0-21 0,0 0 0,0 21 16,-22-22-16,22 1 0,0 0 0,0 0 16,0 0-16,-1 0 0,1-1 15,21 1-15,-21 0 0,0 0 0,0 0 16,21 0-16,-21-22 0,21 22 0,-22 0 15,1 0-15,21 0 0,0-1 16,0 1-16,0 0 0,-21 0 16,21-21-16,0 20 0,-21 1 0,21 0 15,0-21-15,0 21 0,0-1 16,0 1-16,0-21 0,0 21 0,0 0 16,0-1-16,0-20 0,0 21 15,0 0-15,0 0 0,0-22 0,0 22 16,0 0-16,0-21 0,0 20 0,0 1 15,0 0-15,0 0 0,21-21 16,0 20-16,-21 1 0,21 0 0,1 0 16,-1 0-16,0 0 15,0-1-15,0 1 0,-21 0 0,43 0 16,-22 0-16,0 0 0,0-1 16,21 1-16,-20 21 0,20-21 15,-21 0-15,21 0 0,1 0 0,-1-1 16,-21 1-16,22 0 0,-1 0 15,0 0-15,-21 21 0,22-21 0,-1 21 16,0 0-16,-20 0 0,20-22 16,-21 22-16,21 0 0,-20 0 0,20 0 15,-21-21-15,21 21 0,-20 0 16,-1 0-16,21-21 0,-21 21 0,0 0 16,22 0-16,-22-21 0,0 21 15,21-21-15,-20 21 0,-1 0 0,21-21 16,-21 21-16,0 0 0,1-22 15,-1 22-15,21 0 0,-21-21 16,0 21-16,1 0 0,-1-21 0,21 0 16,-21 21-16,0 0 0,1 0 15,-1-21-15,0 21 0,21 0 32,-42-21-17,0-1 48</inkml:trace>
  <inkml:trace contextRef="#ctx0" brushRef="#br0" timeOffset="57819.55">16298 4509 0,'-84'0'31,"62"0"-31,22 21 31,22 0-15,-1-21-16,0 0 0,0 21 15,0-21-15,0 21 0,22-21 0,-22 21 16,21-21-16,-21 0 0,22 22 0,-22-22 16,21 21-16,-21-21 0,22 0 15,-22 21-15,21-21 0,-21 0 0,22 0 16,-22 0-16,0 0 0,0 0 15,0 0-15,1 0 16,-44 0 15,1 21-31,0-21 16,-21 21-16,-1 0 0,1 1 0,0 20 16,-22-21-16,1 21 0,-1 1 0,1-1 15,-1 0-15,1 1 0,20-1 16,1 0-16,0 1 0,21-22 0,-1 21 15,22-21-15,0 1 0,22-22 32</inkml:trace>
  <inkml:trace contextRef="#ctx0" brushRef="#br0" timeOffset="58490.98">17018 4403 0,'-21'0'16,"0"0"-16,-1 0 0,1 0 15,0 0-15,-21 21 0,21 0 0,-1 0 16,1 0-16,-21 1 0,21 20 0,0 0 16,-22-21-16,22 22 0,-21 20 15,21-20-15,-1-1 0,22 21 0,0-20 16,0-1-16,0 0 0,0 1 16,22-1-16,-1-21 0,21 22 0,-21-22 15,22 0-15,-22 0 0,21 0 16,0-21-16,1 0 0,-1 0 0,0 0 15,1 0-15,-1 0 0,0-21 16,1 0-16,-1 0 0,0 0 16,1-22-16,-1 1 0,0 0 0,-20-22 15,20 22-15,-21-22 0,0 1 16,0-1-16,-21 22 0,0-22 0,0 1 16,0 21-16,-21-1 0,-21 22 15,21 0-15,-43 0 0,22 0 0,-22 21 16,1 0-16,-1 0 0,1 0 15,-1 21-15,1 0 0,-1 0 0,1 0 16,-1 0-16,22 1 0,-21 20 16,41-21-16,-20 21 0,21-20 0,21 20 15,0-21-15,0 21 0,0 1 16,0-1-16,0-21 0,0 22 16</inkml:trace>
  <inkml:trace contextRef="#ctx0" brushRef="#br0" timeOffset="60703.17">18288 7514 0,'0'21'63,"0"1"-47,0-1-16,0 0 15,0 0-15,0 0 0,0 0 16,0 1-16,0-1 0,-21 0 0,21 21 15,-21-21-15,21 1 0,-22-1 16,22 0-16,0 21 0,-21-21 0,0 1 16,21-1-16,-21 0 0,21 21 15,0-21-15,-21 1 0,0-1 16,21 0-16,-22 0 0,1 0 0,21 0 16,-21 1-16,0-1 0,0 0 15,0 0-15,-1-21 0,1 21 0,0 0 16,0-21-16,0 22 0,0-1 15,-1-21-15,1 21 0,-21-21 0,21 21 16,-22-21-16,1 21 0,21-21 0,-21 21 16,-1-21-16,-20 22 0,20-22 15,1 21-15,-21-21 0,20 0 16,1 21-16,-22-21 0,22 0 0,-21 0 0,20 0 16,1 21-16,0-21 0,-1 0 15,1 0-15,0 0 0,-1 0 0,-20 0 16,20 0-16,1 0 0,0 0 15,-1 0-15,-20 0 0,21-21 0,-22 21 16,22 0-16,-22-21 0,1 21 16,-1-21-16,22 21 0,-22-22 0,22 1 15,0 21-15,-22-21 0,22 0 0,0 0 16,-1 0-16,1-1 0,0 1 0,-1 0 16,1 0-16,-22 0 15,22 0-15,0-22 0,-1 22 0,1 0 16,0 0-16,-1-22 0,1 22 0,0 0 15,-1-21-15,1 21 0,0-22 0,-1 22 16,22 0-16,-21-21 0,0-1 16,-1 22-16,1-21 0,0-1 0,-1 1 15,1 0-15,0-1 0,20 1 0,-20 0 16,0-1-16,21 1 0,-22 0 16,22-1-16,-21-20 0,21 21 0,-1-1 15,1 1-15,0-22 0,0 22 0,0 0 16,0-22-16,-1 1 0,1-1 15,0 1-15,0-1 0,0 1 16,21-1-16,-21 1 0,-1-1 0,1 1 16,21-1-16,-21 1 0,21-1 15,-21 1-15,0-1 0,21-20 0,0 20 16,0-21-16,0 22 0,0-1 16,0-20-16,0 20 0,0-20 0,21 20 15,0-21-15,0 22 0,0-22 16,22 1-16,-22-1 0,0 21 0,21-20 15,1 20-15,-1 1 0,0-22 16,1 22-16,-1-1 0,0-21 0,1 22 16,-1-22-16,22 22 0,-1-1 15,1 1-15,-1-1 0,22 22 16,-1-22-16,22 22 0,0 0 0,-21-1 16,21 1-16,-1 21 0,-20-21 15,0 20-15,21 1 0,-22 0 16,22 0-16,0 21 0,-21-21 0,20 0 15,-20 21-15,0-22 0,-1 22 16,1-21-16,-21 21 0,-1 0 0,1-21 16,-22 21-16,21 0 0,-20 0 15,-1 0-15,-21 0 0,0 0 0,1 0 16,-1 0-16,0 0 16,0 0-1,-21-21 48</inkml:trace>
  <inkml:trace contextRef="#ctx0" brushRef="#br0" timeOffset="61115.94">16891 3239 0,'0'0'0,"21"0"0,0 21 0,22 0 15,-22-21-15,0 21 0,21-21 16,-21 21-16,22 0 0,-22-21 15,21 22-15,1-22 0,-22 21 0,21-21 16,0 0-16,-20 0 0,-1 21 16,21-21-16,-21 0 0,-21 21 15,-21-21 1,0 21 0,-21-21-16,20 21 0,-41 1 15,21-1-15,-1-21 0,-20 21 0,20 0 16,1 0-16,0 0 0,-1-21 15,1 22-15,0-1 0,21 0 0,-1-21 16,22 21-16,0 0 0,0 0 16,0 1-16,22-22 0,-1 21 15,0-21-15,0 0 0,21 0 16,-20 0-16,20 21 0,0-21 0</inkml:trace>
  <inkml:trace contextRef="#ctx0" brushRef="#br0" timeOffset="61687.61">17801 3577 0,'0'0'0,"-21"0"0,-21 21 0,20-21 15,1 22-15,-21-22 0,21 21 16,0 0-16,-22-21 0,22 21 0,0 0 16,0 0-16,0-21 0,-1 22 15,1-1-15,0 0 0,21 0 0,-21 0 16,21 0-16,0 1 0,0-1 15,21 0-15,0 0 0,22 0 16,-22 0-16,21-21 0,0 22 16,1-22-16,-1 0 0,0 21 0,1-21 15,-1 0-15,0 0 0,-20 0 16,20 0-16,0-21 0,-21 21 0,22-22 16,-22 22-16,21-21 15,-21 0-15,22 0 0,-22 0 0,0 0 16,0-1-16,-21 1 0,0 0 15,21-21-15,-21 21 0,0-1 0,0 1 16,0-21-16,-21 21 0,21 0 16,-21-1-16,0 1 0,-21 0 0,20 0 15,1 21-15,0 0 0,-21-21 16,21 21-16,-22 0 0,1 0 0,0 0 16,-1 0-16,1 21 15,-22 0-15,22-21 0,0 21 0,21 22 0,-22-22 16,22 0-16,0 0 0,0 0 15,21 22-15,0-22 0,0 0 16,0 21-16</inkml:trace>
  <inkml:trace contextRef="#ctx0" brushRef="#br0" timeOffset="78448.27">18944 9292 0,'0'0'0,"0"-21"0,21 0 16,-21 42 31,0 0-47,0 0 0,0 1 15,-21-1-15,21 21 0,0-21 16,0 22-16,-21-1 0,21 0 0,-21 1 0,0-1 16,21-21-16,0 21 0,0 1 15,-22-22-15,22 0 0,-21 21 16,21-20-16,0-1 0,0 0 16,0 0-16,0 0 0,0-42 46,0 0-30,0 0-16,0 0 0,0-1 16</inkml:trace>
  <inkml:trace contextRef="#ctx0" brushRef="#br0" timeOffset="79091.33">18796 9335 0,'0'0'16,"0"-22"-16,-21-62 15,21 63-15,0-1 16,0 1-16,0 0 16,21 0-16,0 0 0,0 0 15,0 21-15,22 0 0,-22 0 16,0 0-16,21 0 0,-20 0 15,-1 0-15,21 21 0,-21 0 16,22 0-16,-22 21 0,0-20 0,-21 20 16,0-21-16,21 21 0,-21 1 0,0-22 15,0 21-15,0 1 0,0-22 16,-21 21-16,21-21 0,-21 0 0,21 22 16,-21-22-16,21 0 0,-22 0 15,1-21-15,21 21 0,0 1 16,-21-22-16,21-22 31,0 1-31,0 0 0,0 0 0,0 0 16,0 0-16,0-22 15,0 22-15,0-21 0,21 21 0,0-22 16,1 1-16,-1 21 0,0-22 0,21 1 16,-21 21-16,22 0 0,-1-22 15,-21 22-15,22 0 0,-1 21 0,0 0 16,-21 0-16,1 0 0,20 0 15,-21 21-15,-21 0 0,21 1 0,-21-1 16,0 21-16,0-21 0,0 22 0,0-1 16,0-21-16,0 21 0,-21 1 15,0-1-15,21-21 0,-21 22 0,0-1 16,-1-21-16,1 0 0,21 22 16,-21-22-16,21 0 0,-21 0 15,21 0-15,-21 0 0,0-21 16,21 22-16,0-44 47,0 1-47,21 21 0,0-21 15,0 0-15</inkml:trace>
  <inkml:trace contextRef="#ctx0" brushRef="#br0" timeOffset="79559.36">19960 9440 0,'-21'0'31,"0"22"-15,21-1-16,-21-21 0,-1 21 15,1 21-15,0-21 0,0 1 0,0-1 16,21 0-16,-21 0 0,21 21 15,-22-20-15,22-1 0,0 0 0,0 0 16,0 0-16,0 0 0,22 1 16,-1-22-16,0 0 15,0 21-15,0-21 0,0 0 0,1 0 16,-1 0-16,0 0 0,0 0 0,0 0 16,0-21-16,1-1 0,-1 1 15,0 21-15,-21-21 0,0-21 0,21 21 16,-21-22-16,21 22 0,-21-21 15,0-1-15,0 22 0,0-21 0,0 21 16,0-22-16,0 22 0,0 0 0,0 0 16,-21 0-16,0 21 0,0 0 15,0 0-15,-1 0 16,1 0-16,0 0 0,0 0 0,0 21 16,0 0-16,-1-21 0,22 21 15,0 0-15,-21 1 16,21-1-16,0 0 15,21-21 1</inkml:trace>
  <inkml:trace contextRef="#ctx0" brushRef="#br0" timeOffset="80071.46">20362 9462 0,'-21'-43'16,"21"22"0,0 0-16,0 0 15,21 0-15,0 21 16,1 0-16,-1 0 0,0 0 16,0 0-16,0 0 0,22 0 15,-22 0-15,0 21 0,0-21 0,-21 21 16,21 0-16,-21 0 0,21 0 15,-21 22-15,0-22 0,0 21 0,0-21 16,0 22-16,0-22 0,0 0 0,-21 21 16,21-20-16,-21-1 0,0-21 15,21 21-15,0 0 0,-21-21 16,0 0-16,-1 0 31,22-21-31,0 0 0,0 0 16,0-1-16,22 1 15,-1-21-15,-21 21 0,21 0 0,0-22 16,21 22-16,-20-21 0,-1 21 16,0-1-16,0 1 0,0 0 0,0 0 15,1 0-15,-1 21 0,0 0 16,0 0-16,0 0 16,0 0-16,1 0 15,-1 0-15,0 0 63</inkml:trace>
  <inkml:trace contextRef="#ctx0" brushRef="#br0" timeOffset="80635.07">21061 9567 0,'0'0'0,"-21"0"0,42 0 47,0 0-47,0 0 15,0 0-15,0-21 0,1 21 0,-1-21 16,0 21-16,21-21 0,-21 0 0,1 21 15,-1-21-15,0-1 0,0 1 16,-21 0-16,21 21 16,-21-21-16,0 0 0,0 0 15,-21 21 1,0 0-16,0 0 0,0 0 16,-1 0-16,1 0 15,0 0-15,0 0 0,0 21 16,0 0-16,-1-21 0,1 21 0,21 0 15,-21 0-15,0 1 0,21-1 16,-21 0-16,21 0 0,0 0 0,0 0 16,0 1-16,0-1 0,0 0 15,0 0-15,0 0 0,0 0 0,21 1 16,0-22-16,0 21 16,0-21-16,1 0 0,-1 0 15,0 0-15,0 0 0,0 0 0,0 0 16,1 0-16,-1 0 0,0 0 15,0 0-15,0 0 0,0 0 0,1-21 16,-1 21-16,0-22 0,0 22 16,-21-21-16,21 21 0,-21-21 15,0 0-15,21 21 16,-21-21 0,0 0-16</inkml:trace>
  <inkml:trace contextRef="#ctx0" brushRef="#br0" timeOffset="86364.29">6435 9821 0,'21'0'16,"0"0"-1,-21-21-15,21 0 16,0 0-16,-21 0 0,0 0 16,21 21-16,-21-22 0,22 1 15,-22 0-15,21 0 0,-21 0 0,0 0 16,0-1-16,0 1 0,0 0 15,0 0-15,0 42 32,0 0-17,0 0-15,-21 22 16,21-22-16,-22 21 0,22 1 0,-21-1 16,21 0-16,-21 1 0,21-1 15,-21 0-15,0 1 0,0-1 0,21 0 16,-22-21-16,1 22 0,0-1 0,0-21 15,21 22-15,-21-22 0,0 0 16,-1 0-16,22 0 0,-21 0 0,21 1 16,-21-22-16,0 0 0,0 0 15,0 0-15,-1 0 16,22-22-16,-21 1 16,21 0-16,0 0 0,0-21 0,0 20 15,0-20-15,0 21 0,0-21 16,0 20-16,0-20 0,0 0 0,0 21 15,0-22-15,0 22 0,0 0 0,0 0 16,0 0-16,21-1 0,-21 1 16,22 21-16,-1 0 15,0 21-15,-21 1 16,21-1-16,0 0 0,-21 21 16,21-21-16,-21 1 0,0 20 0,22-21 15,-1 0-15,-21 0 0,0 22 16,21-22-16,0 0 0,0 0 15,-21 0-15,21 1 0,1-1 0,-1-21 16,0 21-16,0 0 0,0-21 0,22 0 16,-1 0-16,-21 0 0,21 0 15,1 0-15,-1 0 0,0 0 0,1 0 16,-1-21-16,0 0 0,1 0 16,-22 21-16,21-22 0,-21 1 0,1 0 15,-1 0-15,0 0 0,0-22 0,-21 22 16,0 0-16,0-21 0,0 21 15,0-1-15,0-20 0,0 21 0,0 0 16,0 0-16,0-1 0,0 1 0,-21 21 31,0 0-31,0 0 0,-1 0 0,1 0 16,21 21-16,-21 1 0,0-1 0,0 0 16,21 0-16,0 0 0,-21 0 15,21 22-15,-22-22 0,22 0 0,0 0 16,0 0-16,0 22 0,0-22 0,0 0 15,0 0-15,22 0 16,-1 1-16,0-1 0,0-21 16,0 21-16,0-21 0,1 0 0,-1 0 15,21 0-15,-21 0 0,0 0 16,1 0-16,-1 0 0,0 0 0,0-21 16,21 0-16,-20-1 0,-1 22 15,0-21-15,0 0 0,0 0 16,0 0-16,1-22 0,-1 22 0,0 0 15,0 0-15,0-21 0,-21 20 0,0 1 16,21 0-16,-21 0 0,22 21 16,-22-21-16,0 0 0,0 42 47,0 0-47,-22-21 0,22 21 0,0 0 15,0 0-15,0 1 16,0-1-16,0 0 0,0 0 15,22 0-15,-22 0 16,21-21-16,-21 22 0,21-1 0,-21 0 16,21 0-1,-21 0 1,-21-21 0,0 0-1,0 0-15,-1 0 16,1 0-16,0 0 15,0-21-15,0 0 16,0 21-16,-1-21 0,22 42 47,0 0-31,0 0-16,22 0 15,-22 1-15,21-22 0,0 21 16,0-21-16,0 0 0,0 21 15,1-21-15,-1 0 0,0 0 0,21 0 16,-21 0-16,1 0 0,20 0 0,-21 0 16,21 0-16,-20 0 0,20-21 15,-21 21-15,0-21 0,0-1 0,22 22 16,-22-21-16,0 0 0,0 0 0,0 0 16,1 0-16,-1-1 15,-21 1-15,21-21 0,0 21 0,-21 0 16,0-1-16,0-20 0,0 21 0,0 0 15,0 0-15,-21 21 32,21 21-32,-21 0 0,0 0 15,-1 0-15,22 0 0,0 1 16,0-1-16,0 0 0,0 0 0,0 0 16,0 0-16,0 1 15,22-22-15,-1 21 16,0 0-16,0-21 0,0 21 15,0-21-15,-21 21 0,22-21 16,-22 21-16,0 1 16,-22-22-1,1 0-15,0 21 16,0-21-16,0 0 0,0 0 16,-1 0-16,1 0 0,0 0 15,0 21-15,0-21 16,0 0-1,-1 0-15,1-21 47,21 0-31,0-1-16,0 1 0,-21 21 0</inkml:trace>
  <inkml:trace contextRef="#ctx0" brushRef="#br0" timeOffset="92519.88">1990 11980 0,'0'-21'15,"0"42"1,21 1-1,-21-1-15,0 21 0,0-21 16,21 22-16,-21-1 0,0 0 0,0 1 16,0-1-16,0 0 0,0-21 15,0 22-15,0-1 0,0-21 0,0 22 16,0-22-16,0 0 0,0 0 16,0 0-16,0 0 0,0 1 0,-21-22 15,21 21-15,-21-21 16,21-21-1,0-1-15,0 1 16,0 0-16,0 0 0,0 0 16,0 0-16,0-22 0,0 1 15,0 21-15,21-22 0,0 1 0,0 0 16,0-1-16,0 1 0,1 21 16,20-21-16,-21 20 0,21 1 0,1 21 15,-1 0-15,-21 0 0,22 0 16,-1 0-16,0 21 0,1 1 0,-22-1 15,21 0-15,-21 21 0,0 1 16,1-22-16,-1 21 0,0 0 0,-21-20 16,21 20-16,-21-21 0,0 21 15,0-20-15,0 20 0,0-21 0,0 0 16,0 0-16,-21-21 16,21 22-16,-21-22 0,21 21 0,0-42 31,0-1-31,0 1 15,0 0-15,0 0 0,0 0 16,0-22-16,21 22 0,-21-21 0,21 21 16,0-22-16,0 1 0,1 0 15,-1 21-15,0-22 0,21 22 0,-21-21 16,1 21-16,-1 21 0,21 0 0,-21 0 16,0 0-16,1 0 0,-1 21 15,0 0-15,0 0 0,-21 0 0,0 22 16,21-22-16,-21 21 15,0 0-15,0-20 0,0 20 0,0 0 16,0-21-16,0 22 0,0-22 16,0 21-16,0-21 0,0 1 0,0-1 15,0 0-15,0 0 0,0 0 16,21-21-16,1 0 16,-1 0-16,0 0 0,0-21 15,21 0-15,-20 0 0,-1 0 0,21-1 16,-21 1-16,0 0 0,1-21 0,-1 21 15,0-22-15,0 22 0,0-21 16,-21-1-16,0 22 0,21 0 0,-21-21 16,0 21-16,0-1 15,0 1-15,0 42 32,0 1-32,0-1 0,0 0 15,0 21-15,0-21 0,-21 22 0,21-22 16,0 21-16,0-21 0,0 1 15,0 20-15,0-21 0,0 0 0,0 0 16,0 22-16,0-22 0,21-21 16,1 21-16,-1 0 0,0-21 15,0 0-15,0 0 0,22 0 16,-22 0-16,0 0 0,0-21 0,21 0 16,-20 0-16,-1 0 0,0-1 15,21 1-15,-21 0 0,-21 0 16,22-21-16,-1 20 0,-21-20 0,21 21 15,-21-21-15,0 20 0,0-20 16,0 21-16,0 0 0,0 0 0,0-1 16,0 1-16,0 0 0,0 42 31,0 0-31,0 1 0,0-1 0,0 0 16,0 21-16,0-21 0,0 22 15,0-22-15,0 21 0,0-21 0,0 22 16,0-22-16,0 21 0,0-21 15,0 22-15,0-22 0,21 0 16,0 0-16,-21 0 0,21-21 0,1 22 16,-1-22-16,0 0 0,0 0 15,0 0-15,0 0 0,1-22 0,-1 22 16,0-21-16,0 0 0,0 0 16,0-21-16,1 20 0,-1 1 0,0-21 15,0 21-15,0-22 0,0 1 0,-21 0 16,0-1-16,22 1 0,-22 0 15,21-22-15,-21 22 0,21 0 0,-21-1 16,0 1-16,0 21 0,0-22 16,0 22-16,0 0 0,0 0 0,0 42 31,0 21-15,0-20-16,0 20 0,-21-21 0,21 21 15,0 1-15,0-1 0,-21 22 16,21-22-16,-22 0 0,1 1 0,21-1 15,0 0-15,0-21 0,-21 22 0,21-1 16,0-21-16,-21 22 0,21-22 16,0 21-16,0-21 0,0 0 0,0 1 15,21-1-15,0-21 16,0 0-16,1 0 0,-1 0 0,0 0 16,0 0-16,0-21 0,22 21 15,-22-22-15,21 1 0,-21 0 16,0-21-16,22 21 0,-22-1 0,0-20 15,0 21-15,0-21 0,1-1 16,-1 22-16,0-21 0,0-1 0,-21 1 16,0 0-16,0-1 0,21 1 0,-21 0 15,0-1-15,0 22 0,0-21 16,0 21-16,0 0 0,0-1 0,0 1 16,0 42-1,0 22 1,-21-22-16,21 0 0,0 21 15,0 1-15,-21-1 0,21 22 16,0-22-16,-21 0 0,21 1 0,0-1 16,0 0-16,0-21 0,0 22 15,0-1-15,0-21 0,0 22 0,0-22 16,0 0-16,0 0 0,0 0 0,0 0 16,21 1-16,0-22 15,0 0-15,0 0 0,1 0 0,-1 0 16,0-22-16,0 22 0,0-21 15,0 0-15,1 0 0,-1 0 0,0 0 16,0-1-16,0 1 0,0 0 16,-21-21-16,0 21 0,22-1 15,-22 1-15,0 0 0,0 0 0,21 0 16,-21 0-16,0 42 31,0 0-31,0 0 0,0 0 16,0 0-16,0 1 0,0-1 15,0 0-15,0 0 0,0 0 0,0 0 16,0 1-16,0-1 0,21-21 16,0 0-16,0 0 15,0 0-15,1 0 0,-1 0 16,0 0-16,0 0 0,-21-21 16,21-1-16,0 22 0,1-21 15,-22 0-15,0-21 0,21 21 0</inkml:trace>
  <inkml:trace contextRef="#ctx0" brushRef="#br0" timeOffset="92747.58">5397 12086 0,'-21'0'0,"42"0"0,-63 0 16,21 0-1,0 0 64,0 21-79</inkml:trace>
  <inkml:trace contextRef="#ctx0" brushRef="#br0" timeOffset="92919.28">4551 12383 0,'0'0'0,"-21"21"0,-1-21 0,1 21 15,42-21 17,1 0-32,-1 0 0,21 0 15,-21 0-15,22-21 0,-1 21 0,-21-21 16,43-1-16,-22 22 0,0-21 15,1 21-15</inkml:trace>
  <inkml:trace contextRef="#ctx0" brushRef="#br0" timeOffset="93323.05">5736 12340 0,'0'0'0,"-21"0"0,0-21 0,0 21 15,-1-21-15,1 21 16,0 0-16,21 21 31,0 0-31,0 0 0,0 22 16,0-22-16,0 21 0,0 1 0,0-1 15,0 0-15,0 22 0,0-22 16,0 22-16,0-1 0,0 1 0,0-1 16,0-21-16,0 22 0,-21-1 0,0 1 15,21-1-15,-21-20 0,-1-1 16,22 22-16,0-22 0,-21 0 0,21-21 16,0 1-16,0-1 0,0 0 0,0-42 31,21 0-31,-21-1 15,0-20-15,22 21 0,-22-21 0,21-1 16,-21-20-16,0 20 16,0-20-16</inkml:trace>
  <inkml:trace contextRef="#ctx0" brushRef="#br0" timeOffset="93615.88">5567 12510 0,'0'0'0,"-21"-43"0,21 22 15,-22-21-15,22 21 0,0-1 0,0 1 16,0 0-16,0 0 0,0 0 15,0 0-15,22-1 0,-1 1 0,21 21 16,-21-21-16,22 21 0,-1 0 0,0 0 16,1 0-16,-1 0 0,0 21 15,1 0-15,-22 1 0,21-1 0,-21 0 16,-21 21-16,0-21 0,0 1 16,0-1-16,0 0 0,0 21 15,0-21-15,-42 1 0,21-22 0,0 21 16,-1 0-16,-20 0 0,21-21 15,-21 21-15,20-21 0,1 0 0,0 0 16,0 0-16,0 0 0,0 0 16,21-21-1,21 0 1,0 0-16,0 0 0</inkml:trace>
  <inkml:trace contextRef="#ctx0" brushRef="#br0" timeOffset="93887.72">6265 11875 0,'0'0'0,"0"-22"0,21 22 15,-21-21-15,0 42 32,-21 1-32,21 20 0,-21 0 15,0 1-15,21-1 0,-21 0 0,0 22 16,21-22-16,-22 22 0,1-22 15,21 0-15,-21 1 0,21-1 0,-21 0 16,21-21-16,-21 22 0,21-22 0,0 0 16,0 0-1,21-21 1,0 0-16,0 0 0,0 0 16,1-21-16,-1 0 0,0 0 15,-21 0-15</inkml:trace>
  <inkml:trace contextRef="#ctx0" brushRef="#br0" timeOffset="94248.52">6350 12277 0,'-21'0'31,"42"0"1,0 0-32,21 0 15,-20 0-15,-1 0 0,0 0 16,0-21-16,0-1 0,0 22 0,1-21 15,-1 21-15,-21-21 0,21 0 0,-21 0 16,0 0 0,-21 21-16,0 0 0,-1 0 15,1 0-15,0 0 0,0 21 0,0 0 16,0 0-16,-1 0 0,1 22 16,21-22-16,-21 21 0,21-21 0,-21 22 15,21-22-15,0 0 0,-21 21 16,21-21-16,0 1 0,0-1 0,0 0 15,21 0-15,0 0 16,0-21-16,0 0 16,1 0-16,20 0 0,-21 0 0,21 0 15,-20 0-15,20 0 0,-21-21 0,21 21 16,-20-21-16,20 0 0,0 0 16,-21-1-16</inkml:trace>
  <inkml:trace contextRef="#ctx0" brushRef="#br0" timeOffset="94747.29">7768 11748 0,'0'0'0,"21"-43"0,0 22 0,1-21 15,-22-1-15,42 22 0,-21 0 0,-21 0 16,0 42 0,0 21-1,0-20-15,-21 20 0,21 0 16,0 1-16,-21-1 0,21 0 0,-21 22 16,-1-1-16,22-20 0,-21 20 0,0-21 15,0 22-15,0-22 16,21 1-16,-21-1 0,21-21 0,0 21 15,0-20-15,0-1 0,0 0 0,0 0 16,21-21 0,0 0-16,0 0 0,0 0 15,0-21-15,1 21 0,-22-21 0,21 0 16,0-1-16,-21 1 0,0-21 16,0 21-16</inkml:trace>
  <inkml:trace contextRef="#ctx0" brushRef="#br0" timeOffset="94939">7578 12002 0,'0'0'0,"0"21"0,-22-21 15,22 21 1,22-21 0,-1 0-16,0 0 0,0 0 15,0 0-15,22 0 0,-22 0 0,0 0 16,21-21-16,1 21 0,-1 0 0,-21 0 15,21-21-15,1 21 0,-22 0 16,21-22-16,-21 22 0</inkml:trace>
  <inkml:trace contextRef="#ctx0" brushRef="#br0" timeOffset="95531.66">8467 12192 0,'0'0'0,"21"0"0,0 0 16,0-21-16,0 21 15,-21-21-15,0 0 0,21 21 0,-21-22 16,22 1-16,-22 0 0,0 0 16,0 0-16,0 0 0,0-1 0,0 1 15,0 0-15,-22 0 0,1 0 0,0 0 16,0 21-16,0 0 15,0 0-15,-1 0 0,1 0 16,0 21-16,0-21 0,0 21 16,0 21-16,21-21 0,-22 22 0,1-1 15,0-21-15,0 22 0,21-1 0,0 0 16,-21 1-16,21-22 0,0 0 16,0 0-16,0 0 0,0 0 0,0 1 15,21-22-15,0 21 0,0-21 16,0 0-16,1 0 15,-1 0-15,-21-21 0,21 21 0,0-22 16,0 1-16,0 0 0,1 21 0,-1-21 16,0-21-16,0 20 15,-21 1-15,21 0 0,0-21 0,1 21 16,-22-22-16,0 22 0,21-21 0,-21 21 16,0-1-16,21 1 0,-21 0 15,0 0-15,-21 42 31,0 0-31,-1 0 0,22 1 0,-21 20 16,21-21-16,0 21 0,0-20 0,0-1 16,0 21-16,0-21 0,0 0 15,0 1-15,0-1 0,0 0 0,0 0 16,0 0-16,21-21 0,-21 21 16,22-21-16,-1 0 15,0 0-15,0 0 0,0-21 16,0 21-16</inkml:trace>
  <inkml:trace contextRef="#ctx0" brushRef="#br0" timeOffset="95983.4">9165 11938 0,'0'0'0,"21"-21"0,0 0 0,1 21 0,-22-21 16,21 21-16,-21-22 15,-21 22 1,-1 0-1,1 0-15,0 22 0,0-22 16,0 21-16,0-21 0,-1 21 16,1 0-16,0 0 0,0 0 0,0 1 15,21-1-15,0 0 0,0 0 16,0 0-16,21-21 16,0 0-16,0 21 0,0-21 0,1 0 15,-1 22-15,0-22 0,0 0 16,0 0-16,0 21 0,1-21 0,-1 21 15,0-21-15,-21 21 0,0 0 16,0 0-16,0 1 16,0-1-16,0 0 0,-21-21 15,21 21-15,-21-21 0,-22 21 16,22-21-16,0 0 0,-21 0 16,20 21-16,-20-21 0,21 0 0,0 0 15,-22 0-15,22 0 0,0 0 0,0 0 16,0 0-16,0 0 0,-1 0 15,1 0-15,0-21 0,21 0 16,0 0-16,0 0 16,0 0-16,0-1 15,21 1-15,0 21 0,1-21 16,-1 0-16</inkml:trace>
  <inkml:trace contextRef="#ctx0" brushRef="#br0" timeOffset="96792.93">9588 11536 0,'0'-21'0,"0"42"0,0-63 16,0 20-16,-21 22 15,0 0 1,0 22-16,21-1 15,0 0-15,0 0 0,0 21 0,0-20 16,0 20-16,0-21 0,0 21 0,0 1 16,-21-1-16,21 22 0,0-22 15,-21 0-15,21 1 0,0 20 0,0-21 16,-22 1-16,1-22 0,21 21 0,-21-21 16,21 22-16,0-22 0,0 0 15,0 0-15,-21-21 0,21 21 0,0-42 47,0 0-47,0 0 16,0 0-16,0 0 0,0-1 15,0-20-15,21 0 0,-21 21 0,21-22 16,0 1-16,1 0 0,-1-1 0,0 1 16,21 21-16,-21 0 0,1-22 15,20 43-15,-21-21 0,21 0 0,-20 21 16,-1 0-16,0 0 0,0 0 0,0 0 15,0 0-15,-21 21 16,0 0-16,0 0 0,0 1 16,-21-22-16,0 21 0,0-21 0,0 21 15,0-21-15,-1 21 0,1-21 16,0 0-16,0 0 0,0 21 16,0-21-16,-1 0 0,-20 0 0,21 0 15,0 0-15,0 0 0,-1 0 16,1 0-16,0 0 15,0 0-15,21 21 32,0 1-32,0-1 15,0 0-15,0 0 0,0 0 16,0 0-16,21 1 0,-21-1 0,21 0 16,0 0-16,-21 0 0,22 0 0,-1 1 15,0-1-15,0 0 0,0 0 16,0 0-16,1-21 15,-1 0-15,0 0 0,0 0 0,0 0 16,0 0-16,1 0 0,-1 0 16,0 0-16,0 0 0,-21-21 15,21 21-15,-21-21 16,0 0 0,-21 0 15</inkml:trace>
  <inkml:trace contextRef="#ctx0" brushRef="#br0" timeOffset="106144.24">16552 11938 0,'0'0'0,"21"0"15,-21-21 1,0 0 0,0 0-1,0-1 1,0 1-1,0 0 1,-21 21-16,21-21 16,-21 21-16,0 0 15,0 0-15,0 0 0,-1 0 16,1 21-16,0 0 0,0 0 0,0 1 16,-22 20-16,22 0 15,-21 22-15,21-22 0,0 22 0,-22-22 16,22 21-16,0-20 0,0 20 0,21-20 15,0-1-15,0 0 0,0 1 16,0-22-16,0 21 0,0-21 0,21 0 16,0 1-16,0-1 0,0 0 15,22-21-15,-22 0 0,21 21 0,1-21 16,-1 0-16,0 0 0,1-21 16,-1 21-16,0-21 0,1 0 0,-1-1 15,0 1-15,1 0 0,-1-21 0,0 21 16,-21-22-16,1 1 0,20 0 15,-21-1-15,-21-20 0,21-1 0,-21 1 16,0 20-16,0-20 16,0-1-16,0 22 0,0-21 0,0 20 15,-21 22-15,21-21 0,-21 21 0,0-1 16,-22 22-16,22 0 0,-21 0 16,21 0-16,-22 0 0,1 22 0,0-1 15,-22 0-15,22 21 0,0 22 16,-22-22-16,22 22 0,-1-1 0,1 1 15,21-1-15,0-21 0,21 22 0,0-22 16,0 22-16,0-22 0,21 0 16,0-20-16,21 20 0,-20-21 0,20 0 15,0 0-15,1 1 0,20-1 16,-21 0-16,1-21 0,-1 0 16,0 0-16,1 0 0,-1 0 0,0 0 15,1-21-15,-1 0 0,0-1 16,1 1-16,-22 0 0,21 0 0,1 0 15,-22 0-15,0-22 0,0 22 0,0 0 16,-21 0-16,0 0 16,-21 42-1,0-21-15,0 21 16,0 0-16,21 0 0,-22 22 0,1-22 16,0 0-16,21 0 0,0 0 0,0 0 15,0 22-15,-21-22 0,21 0 16,0 0-16,0 0 15,0 1 1,21-22-16,0 0 16,-21-22-16,21 1 0,1 0 15,-22 0-15,21 0 0,0 0 16,0-1-16,0-20 0,0 21 0,1 0 16,-22-22-16,21 22 0,0 0 0,0 0 15,-21 0-15,21 21 16,0 0-16,-21 21 15,0 0-15,0 0 16,0 0-16,22 1 0,-22-1 0,0 21 16,0-21-16,21 0 0,-21 1 15,21-1-15,-21 0 0,21 0 16,0 0-16,0-21 0,1 21 0,-1 1 16,0-22-16,0 0 0,21 0 15,-20 21-15,20-21 0,-21 0 0,21 0 16,-20 0-16,20-21 0,-21 21 0,21-22 15,-20 1-15,-1 0 0,0 0 16,0 0-16,21-22 0,-20 22 0,-22 0 16,21-21-16,-21 21 0,21-22 15,-21 22-15,0 0 0,0 0 16,0 0-16,0-1 0,-21 22 16,0 0-16,-1 0 15,1 22-15,0-1 0,0 0 16,0 21-16,21-21 0,0 1 0,0 20 15,0-21-15,0 0 0,0 22 16,0-22-16,0 0 0,0 0 0,0 0 16,21 0-16,0 1 0,0-22 15,0 21-15,1-21 0,20 0 16,-21 0-16,0 0 0,0 0 0,22 0 16,-22-21-16,21-1 0,1 1 15,-1-21-15,21 21 0</inkml:trace>
  <inkml:trace contextRef="#ctx0" brushRef="#br0" timeOffset="106455.06">19240 11769 0,'0'0'0,"-42"0"15,42-21-15,0-22 0,0 64 16,0 1-16,0-1 15,-21 0-15,21 21 0,-21 1 16,0-1-16,21 21 0,-22-20 16,1 20-16,0 1 0,0-22 0,0 22 15,0-1-15,21-21 0,-22 1 16,22-1-16,-21 0 0,21 1 0,0-22 16,0 21-16,0-21 0,0 1 0,0-1 15,0 0-15,21 0 0,1 0 16,-1-21-16,0 0 0,0 0 15,0 0-15,0 0 0,1-21 16,-1 0-16,0 0 0,0 0 0,0-1 16,-21 1-16,21 0 0</inkml:trace>
  <inkml:trace contextRef="#ctx0" brushRef="#br0" timeOffset="106643.96">18881 12298 0,'0'0'0,"-22"0"0,1 0 0,42 0 32,1 0-32,-1 0 15,0 0-15,0 0 0,0-21 16,0 21-16,1 0 0,-1-21 16,0 21-16,0 0 0,21-22 0,-20 1 15,20 21-15,0-21 0</inkml:trace>
  <inkml:trace contextRef="#ctx0" brushRef="#br0" timeOffset="107207.62">20002 12298 0,'0'-21'0,"0"0"15,0-1-15,0 1 16,0 0-16,0 0 0,0 0 16,0 0-16,0-1 0,-21 1 15,0 0-15,0 0 0,0 21 16,0 0-16,-1 0 0,1 0 16,0 0-16,0 21 0,-21 0 15,20 0-15,-20 22 0,21-22 0,-21 21 16,20 1-16,-20-22 0,21 21 0,0 0 15,0-20-15,-1 20 0,22-21 16,0 0-16,0 0 0,0 1 0,0-1 16,22 0-16,-1-21 0,0 0 15,21 0-15,-21 0 0,1 0 0,20 0 16,-21 0-16,21 0 0,-20-21 0,20 0 16,-21-1-16,0 1 15,0 0-15,1 0 0,-1 0 0,0-22 16,0 22-16,-21-21 0,0 21 0,21 0 15,-21-1-15,0 1 0,0 42 32,-21 1-17,21 20-15,0-21 0,-21 0 0,21 0 16,-21 1-16,21 20 0,0-21 0,0 0 16,0 0-16,0 1 0,0-1 15,0 0-15,0 0 0,21-21 16,0 0-16,0 21 15,0-21-15,1 0 0,-1 0 16,0 0-16,0 0 0,0-21 0,0 0 16,1 0-16,20 21 0,-21-21 0</inkml:trace>
  <inkml:trace contextRef="#ctx0" brushRef="#br0" timeOffset="107623.48">20616 12129 0,'0'0'0,"21"-22"0,1 1 0,-22 0 0,0 0 16,0 0-16,-22 21 15,1 0 1,0 0-16,-21 0 0,21 0 0,-1 21 16,1 0-16,-21-21 0,21 21 15,0 0-15,21 1 0,-22-1 16,22 0-16,-21 0 0,21 0 0,0 0 16,0 1-16,0-1 15,21-21-15,1 21 0,-1-21 0,0 21 16,0 0-16,21-21 0,1 21 0,-1-21 15,0 22-15,1-22 0,-1 21 16,0-21-16,1 21 0,-22-21 0,0 21 16,0-21-16,-21 21 0,0 0 15,0 1 1,-21-22-16,0 0 0,0 0 0,-22 21 0,1-21 16,0 0-16,-1 0 0,1 0 15,0 21-15,21-21 0,-22 0 16,1 0-16,21 0 0,0 0 0,-1 0 15,1 0-15,0 0 16,42 0 15,22-21-15,-22 21-16,0-21 0,21-1 16,-21 22-16</inkml:trace>
  <inkml:trace contextRef="#ctx0" brushRef="#br0" timeOffset="108425.03">21209 11853 0,'0'-42'0,"0"84"0,0-105 15,21 21-15,-21 20 0,0 1 0,0 0 16,0 0-16,0 0 16,0 42-1,0 0 1,-21 0-16,21 22 0,-21-22 15,21 21-15,0 0 0,-21 22 0,-1-22 16,1 22-16,21-1 0,-21-20 16,0 20-16,0-21 0,21 22 15,-21-22-15,21 1 0,-22-1 0,22-21 16,0 21-16,0-20 0,0-1 16,0 0-16,0 0 0,0 0 0,0 0 15,0-42 16,0 0-31,0 0 0,0 0 16,0 0-16,22-1 0,-22 1 16,21-21-16,0 0 0,-21 20 0,21-20 15,0 21-15,0-21 0,-21 20 16,22-20-16,-1 21 0,0 0 16,0 21-16,0-21 0,0-1 0,22 22 15,-22 0-15,0 0 0,0 0 0,0 0 16,1 0-16,-1 0 0,0 0 15,-21 22 1,0-1-16,-21-21 16,21 21-16,-21-21 0,-1 0 15,1 0-15,0 0 0,0 21 0,0-21 16,0 0-16,-1 0 0,1 0 16,0 0-16,0 0 0,0 0 0,0 0 15,-1 0-15,22-21 16,-21 21-1,21 21 1,0 0-16,0 0 16,0 1-16,0-1 0,0 0 15,21 0-15,-21 0 0,0 0 0,22-21 16,-22 22-16,21-1 0,-21 0 16,21 0-16,0 0 0,-21 0 0,21-21 15,0 22-15,1-1 0,-1-21 16,0 21-16,0-21 0,0 0 0,22 0 15,-22 0-15,0 0 0,21 0 0,-21 0 16,1 0-16,20 0 16,-21 0-16,0 0 0,22 0 0,-22 0 15,0 0-15,0 0 0,0-21 0,0 21 16,1-21-16,-1 21 16,0 0-16,0 0 31,0 0-31</inkml:trace>
  <inkml:trace contextRef="#ctx0" brushRef="#br0" timeOffset="108656.89">22034 12721 0,'0'21'0,"-21"-21"125,0 0-125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3T01:47:47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826 0,'0'0'0,"0"-22"31,0 1-31,0 42 47,0 1-47,0-1 0,0 21 16,0 0-16,0 1 0,0 20 15,0 1-15,0-22 0,0 22 0,0-1 16,0 22-16,0-22 0,0 1 16,0 20-16,0-20 0,0 21 0,0-1 15,0-20-15,-22 20 0,22-20 16,0-1-16,-21-20 0,21 20 0,0-20 16,0-1-16,0 0 0,0-21 15,0 1-15,0-1 0,0-42 47,0-1-47,-21 1 16,21 0-16,0-21 0</inkml:trace>
  <inkml:trace contextRef="#ctx0" brushRef="#br0" timeOffset="412.76">1609 1080 0,'0'0'0,"0"-22"0,-22 1 15,22 0-15,0 0 0,0 0 0,0-22 16,0 22-16,22-21 0,-1 21 16,21-22-16,-21 22 0,22-21 0,20 21 15,-21 0-15,22-1 0,-1 1 16,1 21-16,-1 0 0,1 0 0,-22 21 15,22 1-15,-22-1 0,22 21 16,-43 0-16,21 1 0,-21-1 16,-21 22-16,0-22 0,0 0 0,0 1 15,-21-1-15,-21 0 0,21 1 16,-22-1-16,1 0 0,21-21 0,-22 1 16,1 20-16,0-21 0,21 0 15,-22-21-15,22 21 0,0 1 16,0-22-16,0 0 0,-1 0 15,1 0-15,21 21 0,0-42 47,21-1-31,1 22-16,-22-21 0,21 21 0</inkml:trace>
  <inkml:trace contextRef="#ctx0" brushRef="#br0" timeOffset="1204.2">2498 1461 0,'21'0'15,"0"0"-15,-21-22 16,21 1-16,0 21 15,-21-21-15,21 0 0,1 0 0,-1 0 16,0-22-16,0 22 0,21-21 16,-20 21-16,-1-22 0,0 1 0,0 0 15,0-1-15,0 22 16,1-21-16,-22 21 0,21-1 0,-21 1 16,0 0-16,0 0 0,-21 21 15,-1 0-15,1 0 0,0 21 16,0-21-16,-21 21 0,20 0 15,1 1-15,0 20 0,0-21 0,0 0 16,21 0-16,0 22 0,0-22 16,0 0-16,0 0 0,0 0 15,21-21-15,0 0 16,0 0-16,22 0 0,-22 0 16,0 0-16,0 0 0,0 0 0,0-21 15,1 21-15,-1 0 0,0-21 16,0 21-16,0 0 0,-21-21 15,21 21-15,-21 21 32,0 0-32,0 0 0,0 1 15,0-1-15,-21 0 0,21 21 16,0-21-16,0 1 0,0-1 0,0 0 16,0 0-16,0 0 0,0 0 15,0 1-15,21-22 16,1 0-1,-1 0-15,0 0 0,0 0 0,-21-22 16,21 22-16,0-21 0,1 0 16,-1 0-16,0 21 0,0-21 0,0 0 15,0-1-15,1-20 0,-22 21 16,0 0-16,21 0 0,-21-1 0,0 1 16,0 0-16,0 42 46,-21 0-46,-1 1 0,22-1 16,-21 0-16,21 0 16,0 0-16,0 0 0,0 1 0,0-1 15,0 0 1,0-42 31,0 0-47</inkml:trace>
  <inkml:trace contextRef="#ctx0" brushRef="#br0" timeOffset="1420.05">3260 826 0,'0'-22'0,"0"44"0,0-65 15,0 64 16,0 1-15,0-1 0,0 0-1,21-21-15,0 21 16,0-21-16,0 21 16</inkml:trace>
  <inkml:trace contextRef="#ctx0" brushRef="#br0" timeOffset="2173.3">3704 1016 0,'-21'21'0,"21"0"0,-21-21 0,21 22 15,-21-22-15,21 21 0,-22 0 16,22 0-16,-21 0 0,21 0 0,0 1 15,0-1-15,-21 0 0,21 0 16,0 0-16,0 0 0,0 1 16,-21-1-16,21 0 0,0 0 0,-21-21 15,21 21-15,0 0 0,0 1 16,0-44 15,0 1-15,0 0-16,0 0 15,0 0-15,0 0 0,21-1 0,-21 1 16,0 0-16,21 0 0,0-21 16,0 20-16,1 1 0,-22 0 0,21 0 15,0 0-15,0 21 0,0-21 16,0 21-16,1 0 16,-1 0-16,0 0 0,0 0 0,0 21 15,0 0-15,-21 0 0,22 0 16,-1 0-16,-21 1 0,0-1 0,0 0 15,0 0-15,21 0 0,-21 0 16,0 22-16,0-22 0,0 0 16,0 0-16,0 0 0,0 1 15,-21-22 1,21-22 15,0 1-31,0 0 0,0 0 16,0 0-16,21 0 15,0-1-15,-21-20 0,21 21 0,0 0 16,1-22-16,20 22 0,-21-21 16,0 21-16,22 0 0,-22-1 0,21 1 15,-21 0-15,22 21 0,-1 0 16,-21 0-16,21 0 0,-20 21 0,-1-21 16,21 21-16,-21 1 0,-21 20 15,21-21-15,-21 0 0,22 22 0,-22-22 16,0 0-16,0 21 0,0-21 15,0 1-15,0-1 0,-22 0 0,1 0 16,21 0-16,-21 0 0,21 1 16,-21-22-16,0 0 15,21 21-15,0-42 32</inkml:trace>
  <inkml:trace contextRef="#ctx0" brushRef="#br0" timeOffset="2440.14">4868 1037 0,'0'0'0,"0"21"16,0 1-1,0-1-15,0 0 0,0 0 16,-21 0-16,21 0 0,0 22 15,0-22-15,0 0 0,-21 0 0,21 0 16,0 1-16,-21-1 0,21 0 0,0 0 16,0 0-16,0 0 15,21-21 17,-21-21-32,0 0 15,21 21-15,-21-21 0</inkml:trace>
  <inkml:trace contextRef="#ctx0" brushRef="#br0" timeOffset="2819.82">4911 783 0,'0'0'16,"-22"0"-16,1 0 0,0 0 0,0 0 15,0 0-15,0 0 0,-1 21 16,22 1-16,-21-1 0,21 0 15,0 0-15,0 0 0,21 0 16,1-21 0,-1 0-16,0 0 0,0 0 0,0 0 0,0 0 15,1 0-15,-1 0 16,0-21-16,0 0 0,-21 0 0,21 21 16,-21-21-16,21 0 0,-21-1 15,0 1-15,0 0 0,0 0 0,0 0 16,-21 0-16,0-1 15,0 22-15,0 0 0,0-21 0,-1 21 16,1 0-16,0 0 0,0 0 0,0 0 16,0 0-16,-1 21 0,1 1 15,21-1-15,0 0 0,0 0 16,0 0-16,0 0 16,0 1-16,21-22 15,1 0-15,-1 0 0,0 0 16</inkml:trace>
  <inkml:trace contextRef="#ctx0" brushRef="#br0" timeOffset="4109.31">5419 508 0,'0'0'0,"-22"0"15,1 0 1,21 21 0,0 0-16,0 1 0,0-1 15,0 21-15,-21-21 0,21 22 0,0-22 16,-21 21-16,21 0 0,0 1 16,-21-1-16,21 0 0,0 22 0,0-22 15,-21 1-15,21-22 0,0 21 16,-22 0-16,22-20 0,0-1 0,0 21 15,0-21-15,0 0 0,22 1 16,-1-22-16,0 0 16,0 0-16,0 0 0,0 0 0,1 0 15,-1 0-15,0 0 16,0 0-16,0-22 0,0 22 0,1-21 16,-1 0-16,-21 0 0,21 0 0,0 0 15,0-1-15,0-20 0,-21 21 16,0 0-16,0-22 0,22 22 0,-22 0 15,0 0-15,0 0 0,0 0 16,0 42 15,0 0-31,0 0 0,0 0 16,0 0-16,0 1 0,0-1 16,0 21-16,0-21 0,0 0 15,0 1-15,0-1 0,0 0 0,21 0 16,-21 0-16,21-21 15,0 0 1,0 0-16,0 0 0,1 0 16,-22-21-16,21 21 0,0-21 15,0 0-15,0 0 0,-21-1 0,21 1 16,1 0-16,-1 0 0,-21-21 16,21 20-16,0 1 0,-21 0 0,21 0 15,0 0-15,-21 0 0,0-1 16,22 22-1,-22 22 1,0-1-16,0 0 16,0 0-16,0 0 0,0 0 0,0 1 15,0 20-15,0-21 0,0 0 16,0 0-16,0 1 0,0-1 16,0 0-16,21-21 0,-21 21 15,21-21-15,0 0 16,0 0-16,0 0 0,-21-21 15,22 21-15,-1-21 0,0 0 16,0-1-16,0 1 0,0 0 16,-21 0-16,22 0 0,-1 0 15,0-1-15,0 1 0,-21 0 16,21 0-16,-21 0 0,21 21 0,-21-21 16,0-1-16,0 44 31,0-1-31,0 0 15,0 0-15,0 0 0,0 0 16,0 1-16,0 20 0,0-21 0,0 0 16,0 0-16,0 1 15,0-1-15,22 0 0,-1-21 16,-21 21-16,21 0 0,0-21 0,0 0 16,0 0-16,1 0 0,-1 0 0,0 0 15,0 0-15,0 0 0,0 0 16,43-21-16,-43 0 15,21 21-15,-20-21 0,-1 0 0,21-1 16,-21 1-16,0 0 0,1-21 16,-1 21-16,0-22 0,0 22 0,-21-21 15,0-1-15,21 22 0,-21-21 0,0 21 16,0 0-16,0-1 0,0 1 16,-21 21-16,0 0 15,0 0-15,0 21 0,21 1 16,-22-22-16,1 21 0,0 21 15,21-21-15,0 0 0,0 22 0,0-22 16,0 21-16,0-21 0,0 1 16,0 20-16,0-21 0,0 0 0,0 0 15,21 1-15,0-1 16,1-21-16,-1 21 0,0-21 0,0 0 16,0 0-16,0 0 0,1 0 15,-1 0-15,0 0 0,0 0 16,0 0-16,-21-21 0,21 21 0,1-21 15,-1-1-15,0 1 0,0 0 16,0 0-16</inkml:trace>
  <inkml:trace contextRef="#ctx0" brushRef="#br0" timeOffset="4372.3">6646 445 0,'0'0'0,"-21"0"0,0 0 16,0 0 62,0 0-78,21-22 16,-22 22-16</inkml:trace>
  <inkml:trace contextRef="#ctx0" brushRef="#br0" timeOffset="4608.17">5440 762 0,'0'0'16,"0"21"-1,21-21-15,0 0 16,0 0-16,0 0 0,22 0 0,-1 0 16,0 0-16,1-21 0,-1 21 15,0 0-15,1 0 0,-1-21 0,0 21 16,1 0-16,-22 0 0,21-21 0,-21 21 15,22 0-15,-22-21 0,0-1 16</inkml:trace>
  <inkml:trace contextRef="#ctx0" brushRef="#br0" timeOffset="5760.57">8657 1037 0,'0'0'0,"21"-21"0,-21 0 16,21 0-16,1 0 15,-22-1-15,21 1 0,-21 0 0,0 0 16,0 0-16,0 0 15,0-1-15,-21 1 0,-1 21 0,1 0 16,0-21-16,-21 21 0,21 0 16,-1 0-16,-20 0 0,21 21 0,-21 0 15,-1 1-15,22-1 0,-21 21 16,-1-21-16,22 22 0,0-1 0,-21-21 16,21 21-16,-1-20 0,22 20 0,0-21 15,0 21-15,0-20 0,0-1 16,0 0-16,0 0 0,22-21 0,-1 0 15,0 21-15,0-21 16,21 0-16,-20 0 0,20 0 0,-21 0 16,21-21-16,1 0 0,-22 0 0,21 21 15,1-43-15,-22 22 0,21 0 16,-21 0-16,22-21 0,-22-1 0,0 1 16,0 0-16,0-1 0,0 1 15,1 0-15,-22-22 0,0 22 0,0-1 16,0 1-16,0 0 0,0-1 0,0 22 15,0 0-15,0 0 0,-22 42 32,1 0-32,0 0 0,21 22 15,0-22-15,-21 21 0,21 1 16,-21 20-16,21-21 0,0 1 0,0-1 16,0 0-16,0 1 0,0-1 15,0 0-15,0 1 0,0-22 0,0 0 16,0 21-16,21-20 0,0-1 15,0-21-15,-21 21 0,21-21 0,1 0 16,20 0-16,-21 0 0,0 0 0,22 0 16,-22 0-16,21 0 0,-21-21 15</inkml:trace>
  <inkml:trace contextRef="#ctx0" brushRef="#br0" timeOffset="6899.92">9419 974 0,'0'0'0,"0"-43"16,0 1-1,0 21-15,0 0 0,0 0 0,-21 21 16,0 0-16,0 0 16,-1 0-16,1 0 0,0 21 0,0-21 15,0 21-15,-22 0 0,22 21 0,0-20 16,0-1-16,0 21 0,21-21 16,-21 22-16,-1-22 0,22 21 0,0-21 15,0 0-15,0 1 0,0-1 16,0 0-16,0 0 0,22-21 0,-1 0 15,0 0-15,0 0 0,0 0 16,0 0-16,1 0 0,-1 0 16,21-21-16,-21 0 0,0 21 0,1-21 15,-1-22-15,0 22 0,-21 0 16,21-21-16,-21 20 0,21-20 0,-21 0 16,21-1-16,-21 22 0,0-21 0,0 21 15,0 0-15,0-1 0,0 44 31,0-1-31,0 0 16,0 0-16,0 21 0,0-20 16,0 20-16,-21-21 0,21 21 0,0-20 15,0-1-15,0 21 0,0-21 16,0 0-16,0 1 0,21-1 0,-21 0 16,22-21-16,-1 21 0,0-21 15,21 0-15,-21 0 0,1 0 0,-1 0 16,21 0-16,-21 0 0,22-21 0,-22 0 15,0 21-15,21-21 0,-21-1 16,1-20-16,-1 21 0,0-21 0,0-1 16,0 1-16,0 0 0,1-22 15,20 22-15,-42-1 0,21-20 0,0 21 16,0-1-16,-21 1 0,0 0 0,0-1 16,0 22-16,0-21 0,0 21 15,0 42 1,-21 0-1,0 0-15,21 0 0,-21 22 0,0-1 16,0 0-16,-1 22 0,22-22 0,-21 22 16,0-22-16,21 21 0,-21-20 15,21 20-15,0-20 0,0-1 0,0 0 16,0 1-16,42-22 0,-21 0 0,1 0 16,-1 0-16,21 0 0,-21 1 15,22-22-15,-1 0 0,-21 0 0,21 0 16,1 0-16,-1 0 0,0 0 15,-20-22-15,20 22 0,-21-21 16,21 0-16,-20 0 0,-1-21 0,0 20 16,0 1-16,0-21 0,-21 0 15,0 20-15,21-20 0,-21 0 0,0 21 16,0-22-16,0 22 0,0 0 0,0 0 16,-21 21-16,0 0 15,0 0-15,0 0 0,0 0 0,-1 21 16,1 0-16,0 21 0,21-20 15,-21 20-15,0-21 0,21 21 0,0-20 16,0 20-16,0-21 0,0 0 16,0 0-16,0 1 0,0-1 15,21 0-15,0-21 0,0 0 16,0 0-16,1 0 16,-1 0-16,0-21 0,0 21 0,0-21 15,-21-1-15,21 22 0,1-21 0,-22 0 16,0-21-16,21 21 0,-21-1 15,21 1-15,-21-21 0,0 21 0,0 0 16,0-1-16,0 44 31,0-1-31,-21 0 0,21 0 16,0 0-16,0 22 16,0-22-16,0 21 0,0-21 0,0 0 15,0 1-15,0-1 0,0 0 0,21 0 16,0 0-16,0 0 0,0-21 15,1 0-15,-1 22 0,21-22 0,-21 0 16,22 0-16,-22 0 0,21 0 0,-21-22 16,0 22-16,1-21 0,20 0 15,-21 0-15,0 0 0,-21 0 16</inkml:trace>
  <inkml:trace contextRef="#ctx0" brushRef="#br0" timeOffset="7143.78">9864 699 0,'0'0'0,"-22"21"0,1 0 0,0-21 16,42 0-1,0 0 1,1 0-16,20 0 0,-21 0 15,21 0-15,1 0 0,-22 0 0,21 0 16,1 0-16,-1 0 0,-21 0 0,21 0 16,-20 0-16,-1 0 15,0 0-15,0 0 0,0 0 0</inkml:trace>
  <inkml:trace contextRef="#ctx0" brushRef="#br0" timeOffset="7620.69">10964 656 0,'21'0'31,"1"0"-31,-1 0 0,0 0 0,21 0 16,1 0-16,-1 0 0,0 0 15,1 0-15,-1 0 0,0 0 0,1 0 16,20 0-16,-42 0 0,22 0 0,-1 0 16,-21 0-16,0 0 0,0 0 15,-42 0 1,0 0-1,0 0-15,-21 0 0,20 0 16,1 0-16,-21 0 0,21 0 0,-22 0 0,22 0 16</inkml:trace>
  <inkml:trace contextRef="#ctx0" brushRef="#br0" timeOffset="7856.55">11239 656 0,'0'21'31,"0"1"-31,0-1 15,0 0-15,0 0 0,0 21 0,0 1 16,0-22-16,0 21 0,0 22 16,-21-22-16,21 0 0,-21 1 0,0-22 15,21 21-15,-21 1 0,21-22 0,-21 0 16,21 21-16,0-21 0,0 1 16,0-1-16,0 0 15,21-21 16,0 0-31,0-21 0,0 0 16,0 21-16</inkml:trace>
  <inkml:trace contextRef="#ctx0" brushRef="#br0" timeOffset="8448.2">11536 1058 0,'-21'22'47,"21"-1"-47,-22 0 0,22 0 0,0 0 16,-21 0-16,21 1 0,-21-1 15,21 0-15,0 0 0,0 0 0,0 0 16,0 1-16,0-1 0,0 0 16,21 0-16,0-21 15,1 0-15,-1 0 0,0 0 0,0 0 16,0 0-16,22-21 0,-22 21 0,21-21 15,-21 0-15,22 21 0,-22-22 16,0 1-16,21 0 0,-21 0 0,1-21 16,-1 20-16,0 1 0,-21 0 15,0 0-15,21 0 0,-21 0 16,0-1-16,0 1 16,0 42-1,0 1-15,0-1 16,0 0-16,0 21 0,0-21 0,0 22 15,0-22-15,-21 21 0,21 1 16,0-22-16,0 21 0,0 0 0,0 22 16,0-22-16,0 1 0,0 20 0,0-21 15,0 22-15,0-22 0,0 22 16,0-22-16,0 0 0,0 1 0,0-1 16,0 0-16,0-20 0,-21 20 0,21-21 15,-21 0-15,-1-21 16,1 21-16,0-21 0,0 0 0,0 0 15,-22 0-15,22 0 0,-21 0 0,0 0 16,-1 0-16,22 0 0,-21-21 16,-1 0-16,1 21 0,0-21 0,21 0 15,-22 21-15,22-21 0,0-1 0,0 1 16,0 21-16,21-21 0,0 0 16,0 0-16,0 0 0,0-22 15,21 22-15,0 0 0,21 0 16,-21-22-16</inkml:trace>
  <inkml:trace contextRef="#ctx0" brushRef="#br0" timeOffset="8768.03">12255 1143 0,'0'0'15,"0"-21"-15,0 0 0,0 0 0,0-1 16,-21 22-1,0 0-15,21 22 16,0-1-16,0 21 0,0 0 16,0 1-16,0-1 0,-21 0 15,21 1-15,0 20 0,0-20 0,0 20 16,-21-21-16,21 22 0,0-22 0,0 22 16,0-22-16,0 0 0,0 1 15,-21-1-15,21 0 0,0-20 0,0-1 16,0 0-16,0 0 0,0 0 0,21-21 31,-21-21-15,21 0-16,-21 0 15,0 0-15</inkml:trace>
  <inkml:trace contextRef="#ctx0" brushRef="#br0" timeOffset="9072.15">12213 1418 0,'0'0'0,"0"-42"0,21 0 15,-21 20-15,21-20 0,-21 21 0,22 0 16,-22 0-16,21-22 0,0 22 16,0 0-16,0 0 0,0 0 0,22 21 15,-22-22-15,0 1 0,21 21 16,-20 0-16,-1 0 0,0 0 0,0 0 16,0 21-16,0 1 0,1-1 15,-22 0-15,0 0 0,0 21 0,0-20 16,0-1-16,0 21 0,-22-21 15,1 0-15,0 1 0,-21-1 16,21 0-16,-1 0 0,-20-21 0,21 21 16,0-21-16,0 21 0,-1-21 0,1 0 15,0 0-15,21-21 32,21 21-17,0-21-15,-21 0 0,22 21 16</inkml:trace>
  <inkml:trace contextRef="#ctx0" brushRef="#br0" timeOffset="9724.77">12721 1270 0,'0'0'0,"21"0"0,0 0 0,1 0 16,-1 0-16,0 0 15,0 0-15,0-21 0,0 21 0,1-21 16,20 21-16,-21-21 0,0 21 15,22-22-15,-22 1 0,0 0 0,-21 0 16,21 0-16,-21 0 16,0-1-16,0 1 0,0 0 15,-21 21-15,0 0 16,0 0-16,-1 0 16,1 21-16,0-21 0,0 21 15,21 1-15,-21-1 0,0 0 16,-1 21-16,1-21 0,21 1 0,0 20 15,0-21-15,-21 0 0,21 0 0,0 1 16,0 20-16,0-21 0,0 0 16,21 0-16,-21 1 0,21-22 15,1 0-15,-1 0 0,21 21 0,-21-21 16,22 0-16,-22 0 0,21 0 16,0-21-16,-20 21 0,20-22 0,0 1 15,1 0-15,-1 0 0,-21 0 0,21 0 16,1-1-16,-22-20 15,21 0-15,-21 21 0,1-22 0,20 1 16,-21 0-16,0 20 0,-21-20 16,0 21-16,21 0 0,-21 0 0,0-1 15,0 1-15,-21 21 16,0 0-16,0 21 0,0 1 16,0-1-16,-1 0 0,1 0 0,21 0 15,0 22-15,0-22 0,0 0 16,0 0-16,0 21 0,0-20 0,0-1 15,21 0-15,-21 0 0,22 0 0,-1 0 16,-21 1-16,0-1 0,21 0 16,-21 0-16,0 0 15,0 0-15,-21-21 16,0 0 0,-1 0-16,1 0 15,0 0-15,0 0 0,0 0 0,0 0 16,-1 0-16,1 0 15,0 0-15,-21 0 0,21 0 0</inkml:trace>
  <inkml:trace contextRef="#ctx0" brushRef="#br0" timeOffset="10908.86">2900 2053 0,'0'0'0,"-85"0"16,64 0 0,0 0-16,0 0 0,-1 0 15,44 0 32,-1 0-47,0 0 16,0 0-16,21 0 0,1 0 0,-22 0 15,21 0-15,22 0 0,-22 0 0,22 0 16,-22 0-16,21 0 0,1 0 16,21 0-16,-22 0 0,22 0 0,-22 0 15,22 0-15,0 0 0,-1 0 16,1 0-16,0 0 0,20 0 15,-20 0-15,42 0 0,-21 0 0,21 0 16,0 0-16,21-21 0,-21 21 16,21 0-16,0-21 0,1 21 0,-1 0 15,0 0-15,0-21 0,21 21 16,-20-21-16,-1 21 0,21 0 0,0 0 16,-20-22-16,20 22 0,-21 0 0,21 0 15,1-21-15,-1 21 0,-21 0 16,22 0-16,-1-21 0,0 21 0,1 0 15,-1 0-15,0-21 0,1 21 0,-1 0 16,0 0-16,22-21 0,-22 21 16,0 0-16,1 0 0,-1 0 15,0-21-15,1 21 0,-1 0 0,-21 0 16,22 0-16,-22 0 0,0 0 16,0 0-16,0-22 0,0 22 0,-21 0 15,0 0-15,0 0 0,0 0 0,-21 0 16,0 0-16,0-21 0,-21 21 15,-1 0-15,1 0 0,-22 0 0,-20 0 16,20 0-16,-20 0 0,-22 0 16,0 0-16,0 0 0,0 0 0,-21-21 62,-21 21-46,0 0-1,0-21 1,0 21 0,-1 0-1,1 0 1,0 0-16</inkml:trace>
  <inkml:trace contextRef="#ctx0" brushRef="#br0" timeOffset="12936.07">3069 3493 0,'0'-22'0,"0"1"0,0 0 16,0 0-16,0 0 16,0 0-16,0-1 0,0 1 15,0 0-15,0 0 16,0 42 15,0 0-31,0 0 0,0 22 16,0-1-16,0-21 0,0 43 0,0-22 15,0 0-15,0 1 0,0-1 16,0 0-16,0 1 0,0-1 16,0 0-16,0 1 0,0-1 15,0 0-15,0-20 0,0 20 0,0-21 16,0 0-16,-21 0 0,21 1 0,0-1 15,0 0 1,0-42 15,0 0-31,0-1 16,21 1-16,-21 0 0,21 0 16,0 0-16,1 0 15,-1-1-15</inkml:trace>
  <inkml:trace contextRef="#ctx0" brushRef="#br0" timeOffset="13404.31">3662 3747 0,'0'21'47,"0"0"-31,0 0 0,21-21-16,0 0 15,0 0 1,0 0-16,1 0 0,-1-21 15,0 0 1,-21 0 0,0-1 15,-21 22-31,0 0 16,-1 0-16,1 0 31,21 22-16,-21-22-15</inkml:trace>
  <inkml:trace contextRef="#ctx0" brushRef="#br0" timeOffset="15144.41">4911 3133 0,'0'-21'0,"0"-1"16,0 1 0,0 42 30,0 22-30,0-22-16,0 21 0,0 1 0,0-1 16,0 21-16,0-20 15,0-1-15,0 22 0,0-22 0,-22 0 16,22 1-16,0-1 0,0 0 0,-21 1 16,21-22-16,0 21 0,0-21 15,0 0-15,0 1 0,0-1 0,0 0 16,0 0-16,-21-21 47,21-21-32,-21 21-15,21-21 0,0 0 0,0-1 16,0 1-16,0 0 0,0 0 16,0 0-16,0 0 15,0-1-15,0-20 0,21 21 0,0 0 16,0 0-16,1-1 0,20 1 15,-21 0-15,21 0 0,-20 0 0,20 0 16,0-1-16,1 1 0,-22 21 0,21 0 16,0 0-16,1 0 0,-1 0 15,0 21-15,-20 1 0,20-1 0,-21 0 16,0 0-16,22 0 0,-43 0 0,21 22 16,-21-22-16,0 0 0,0 0 15,0 0-15,0 1 0,0-1 0,-21 0 16,-1 0-16,1 0 0,0 0 0,-21 1 15,21-22-15,-1 21 16,1-21-16,-21 0 0,21 21 0,0-21 16,-1 0-16,1 0 0,0 0 0,0 0 15,0 0-15,0 0 0,-1 0 16,1 0-16,0 0 16,0 0-16,0 0 15,21-21 1,0 0 15,0-1-15,0 1-16,21 0 0,0 21 15,-21-21-15,21 21 0</inkml:trace>
  <inkml:trace contextRef="#ctx0" brushRef="#br0" timeOffset="16059.88">5927 3429 0,'0'-21'31,"0"0"-31,0 42 32,0 0-32,-22 0 0,1 0 15,21 1-15,-21-1 0,0 0 16,21 21-16,-21-21 0,0 22 0,21-22 0,0 0 15,-22 21-15,22-20 16,-21-1-16,21 0 0,0 0 0,0 0 16,0 0-16,21-21 15,1 22-15,-1-22 16,0 0-16,0 0 0,0 0 0,0 0 16,1-22-16,-1 22 0,21-21 0,-21 0 15,0 21-15,1-21 0,-1 0 16,-21 0-16,21-1 0,-21 1 15,0 0-15,0 0 0,0 0 16,0 0-16,-21-1 0,0 1 16,21 0-16,-22 21 0,1-21 0,0 0 15,0 21-15,21-21 16,-21 21-16,21-22 0,21 1 16,0 0-16,0 21 15,0-21-15,22 21 0,-22-21 16,21 21-16,1 0 0,-1 0 0,0 0 15,-21 0-15,22 0 0,-1 0 16,0 0-16,-20 0 0,20 21 0,-21 0 16,0 0-16,0 0 0,-21 1 0,0-1 15,0 0-15,0 21 0,0-21 16,-21 1-16,0-1 0,0 21 16,21-21-16,-21 0 0,21 1 0,-21-1 15,21 0-15,0 0 16,21 0-16,0-21 15,0 0-15,0 0 0,0 0 0,22 0 16,-22 0-16,0 0 0,21-21 16,-20 0-16,20 21 0,-21-21 0,0 0 15,22-1-15,-43 1 0,21 0 0,-21-21 16,0 21-16,0-1 0,0-20 16,0 0-16,0 21 0,-21-22 0,21 1 15,-43 21-15,22 0 0,0-22 16,-21 22-16,20 0 0,1 21 15,0 0-15,-21-21 0,21 21 0,-1 0 16,1 0-16,0 0 0,0 21 16,0-21-16,21 21 0,0 0 0,-21-21 15,21 21-15,-22 1 0,22-1 16,0 0-16,0 0 16,22 0-16,-1-21 15</inkml:trace>
  <inkml:trace contextRef="#ctx0" brushRef="#br0" timeOffset="19228.33">7112 3641 0,'0'0'0,"0"-21"63,21 21-63,0-22 0,0 1 16,1 0-16,-1 0 15,0 0-15,0 0 0,0-22 16,0 22-16,1-21 0,-1-1 0,0 1 15,0 0-15,0-1 0,0 1 16,-21 0-16,0-1 0,22 1 0,-22 0 16,0-1-16,0 22 0,0-21 15,0 21-15,0 0 0,0-1 16,-22 22-16,1 0 0,0 0 16,21 22-16,-21-1 0,0 0 15,21 0-15,0 21 0,-21-20 0,21 20 16,-22 0-16,22 1 0,-21 20 15,21-21-15,-21 22 0,21-22 0,0 1 16,0-1-16,0 0 0,0 1 0,0-1 16,0 0-16,0-21 0,0 1 15,0 20-15,21-21 0,0-21 16,1 21-16,-22 0 0,21-21 0,0 0 16,0 0-16,0 0 0,0 0 15,1 0-15,-1 0 0,0 0 0,0-21 16,21 0-16,-20 21 0,-1-21 0,0 0 15,0 0-15,0-1 0,0 1 16</inkml:trace>
  <inkml:trace contextRef="#ctx0" brushRef="#br0" timeOffset="19628.09">7768 3450 0,'0'0'0,"-21"0"0,21 21 0,0 1 31,21-22-15,0 0-1,0 0-15,1-22 0,-1 22 0,0-21 16,21 21-16,-21-21 0,1 0 0,20 0 16,-21 21-16,0-21 0,0-1 15,-21 1-15,0 0 0,0 0 16,0 0-16,0 0 15,-21 21-15,0 0 16,0 0-16,0 0 0,0 21 0,-22 0 16,22 0-16,-21 0 0,21 0 15,-1 1-15,1-1 0,0 21 0,0-21 16,0 22-16,21-22 0,0 0 0,0 21 16,0-21-16,0 1 0,0-1 15,0 0-15,21 0 0,0-21 0,21 21 16,-20 0-16,20-21 0,-21 0 0,21 0 15,1 22-15,-1-22 0,0 0 16,-20 0-16,20 0 0,0 0 16,-21 0-16,22-22 0,-1 1 0</inkml:trace>
  <inkml:trace contextRef="#ctx0" brushRef="#br0" timeOffset="20579.56">8742 3387 0,'0'0'0,"0"-43"0,0 22 0,0 0 0,0 0 16,-21 0-16,-1 0 0,1-1 16,0 22-16,0 0 0,0 0 15,0 0-15,-1 0 0,1 0 0,-21 22 16,21-1-16,0 0 0,-1 0 16,1 0-16,0 22 0,0-22 15,0 21-15,0-21 0,-1 22 0,22-1 16,0-21-16,-21 0 0,21 22 15,0-22-15,0 0 0,0 0 0,0 0 16,21-21-16,1 0 0,-1 0 16,0 0-16,0 0 0,21 0 15,-20 0-15,-1 0 0,0 0 0,21-21 16,-21 0-16,22 0 0,-22 0 0,0-1 16,0 1-16,0 0 0,1 0 15,-1-21-15,-21 20 0,0-20 0,0 21 16,0-21-16,0 20 0,0 1 15,0 0-15,0 0 0,0 0 16,0 42 0,-21 0-16,21 0 15,-22 22-15,22-22 0,0 0 16,0 21-16,0-21 0,0 1 0,0-1 16,0 21-16,0-21 0,0 0 0,0 1 15,22-22-15,-1 21 0,0 0 16,0-21-16,0 0 0,0 21 0,1-21 15,20 0-15,0 0 0,-21 0 0,22 0 16,-1 0-16,0-21 0,-20 0 16,20 21-16,-21-21 0,0-1 15,0 1-15,1 0 0,-1 0 0,0-21 16,-21 20-16,0 1 0,0-21 16,0 21-16,0 0 0,0-1 0,0 1 15,0 42 16,-21 1-31,21-1 0,0 0 16,0 0-16,0 21 0,-21-20 0,21-1 16,0 0-16,0 0 0,0 0 15,0 0-15,0 1 0,0-1 0,0 0 16,0 0-16,0 0 0,-22-21 47,22-21-32,0 0-15,0 0 16,0 0-16,0-22 0,0 22 16,0-21-16,22 21 0,-1-22 0,0 1 15,0 0-15,21-1 0,-20 22 16,20-21-16,0 21 0,1-1 0,-1 1 16,21 21-16,1 0 0,-22 0 0,22 21 15,-22 1-15,0-1 0,-20 0 16,20 0-16,-21 21 0,-21-20 0,0 20 15,0-21-15,0 21 0,0 1 16,-21-22-16,21 0 0,-21 21 0,0-20 16,-1-1-16,1 0 0,-21 0 15,21-21-15,0 21 0,21 0 0,-22-21 16,1 0-16,21 22 0,-21-22 0,21 21 16</inkml:trace>
  <inkml:trace contextRef="#ctx0" brushRef="#br0" timeOffset="23049.14">3154 5292 0,'0'0'0,"-21"0"16,-1 0-16,1 0 0,0 0 15,0 0 1,0 0-16,21-21 16,-21-1-16,21 1 15,0 0-15,0 0 16,0 0-16,0 0 0,21-22 0,0 22 15,0 0-15,0 0 0,0 0 16,1-1-16,-1 22 0,0-21 0,21 21 16,-21 0-16,1 0 0,-1 21 15,21-21-15,-21 43 0,0-22 16,1 21-16,-1 1 0,0-1 0,-21 0 16,0 1-16,0-1 0,0 21 15,0-20-15,0-1 0,0 0 0,0 1 16,-42-1-16,20 0 0,1 1 15,0-22-15,-21 21 0,21-21 0,-22 22 16,1-22-16,21 0 0,-22 0 0,22 0 16,-21-21-16,0 0 0,20 22 15,-20-22-15,21 0 0,-64-43 32,64 22-32,0 0 0,21 0 0,-21-22 0,21 22 15,0 0-15,0-21 0,0-1 16,0 22-16,0-21 0,0 21 15,0 0-15,0-1 0,21 1 0,0 0 16,0 0-16,0 21 0,1 0 16,-1 0-16,0 0 0,0 0 15,21 21-15,-20 0 0,-1 0 16,0 1-16,0-1 0,-21 0 0,21 0 16,0 21-16,1-20 0,-1-1 0,-21 0 15,21 0-15,0 0 16,0 0-16,-21 1 0,21-22 0,-21 21 0,22 0 15,-1-21-15,-21 21 16,21-21 0,0 0 15,0-21-15,0 0-16</inkml:trace>
  <inkml:trace contextRef="#ctx0" brushRef="#br0" timeOffset="23583.83">3895 5546 0,'0'0'0,"21"0"16,-21-21 31,-21 21-16,21 21-31,-22-21 16,22 21-16,-21-21 0,21 21 15,-21-21-15,21 21 0,21-21 32,0 0-32,1 0 15,-1 0-15,0-21 16,-21 0-1,0 0 1,0 0 0,-21 21-1,0 0 1,-1 0-16</inkml:trace>
  <inkml:trace contextRef="#ctx0" brushRef="#br0" timeOffset="24212.18">5228 5144 0,'42'-22'31,"-20"1"-16,-1 21-15,0-21 0,-21 0 16,21 21-16,-21-21 16,21 0-16,-21-1 15,0 1-15,-21 21 16,0 0-16,0 0 0,0-21 16,-1 21-16,-20 0 0,21 0 0,-21 0 15,20 21-15,1 0 0,-21 1 0,21 20 16,0-21-16,-1 21 0,1 1 15,0-1-15,0 0 0,0 1 0,0-1 16,21 0-16,0-20 0,0 20 16,0 0-16,0-21 0,0 22 0,0-22 15,21 0-15,0 0 0,0 0 16,0 1-16,22-1 0,-22-21 16,21 0-16,-21 0 0,22 0 0,-1 0 15,21 0-15,-20 0 0,-1-21 0,22-1 16,-22 1-16,21 0 0,1 0 15</inkml:trace>
  <inkml:trace contextRef="#ctx0" brushRef="#br0" timeOffset="24716.89">6032 4890 0,'0'0'0,"0"-43"0,0 1 0,-21 21 0,21 0 15,-21-1-15,0 1 0,21 0 0,-21 21 16,0 0-16,-1 0 0,22 21 15,-21 0-15,0 1 0,21 20 16,0-21-16,0 21 0,0 22 0,0-22 16,0 1-16,-21-1 0,21 21 15,0-20-15,-21-1 0,21 0 0,0 1 16,0-1-16,0 0 0,0 1 16,0-22-16,0 21 0,0-21 0,0 1 15,0-1-15,0 0 0,0 0 0,0 0 16,0-42 15,0 0-31,0 0 16,0 0-16,0-22 0,0 22 15,0 0-15,21-21 0,0 20 0,0-20 16,0 0-16,1 21 0,-1-22 0,21 22 16,-21 0-16,22 0 0,-22 0 15,21-1-15,-21 22 0,22 0 0,-1 0 16,-21 22-16,21-22 0,-20 21 0,-1 0 15,0 0-15,0 21 0,-21-20 16,0-1-16,0 21 0,0-21 0,0 0 16,0 22-16,-21-22 0,0 0 15,0 0-15,-1 0 0,1 1 16,0-1-16,0 0 0,0-21 0,0 21 16,42-21 15,0-21-31,0 21 15,0-21-15</inkml:trace>
  <inkml:trace contextRef="#ctx0" brushRef="#br0" timeOffset="25244.58">6964 5334 0,'0'0'0,"21"-21"0,0 21 0,0-21 16,-21 0-16,0-1 15,0 1-15,0 0 0,0 0 0,0 0 16,-21 0-16,0-1 0,21 1 16,-21 0-16,0 21 0,-1 0 15,1 0-15,-21 0 0,21 0 0,0 0 16,-1 0-16,-20 21 0,21 0 0,-21 22 16,-1-22-16,1 0 0,21 21 15,-22 1-15,22-22 0,0 21 0,0 1 16,0-22-16,21 21 0,0-21 15,0 0-15,0 22 0,0-22 16,21 0-16,21 0 0,-21-21 16,1 0-16,20 0 0,0 0 15,-21 0-15,22-21 0,-1 21 0,-21-21 16,22 0-16,-22 0 0,21-1 0,-21 1 16,0 0-16,1 0 0,-22-21 0,0 20 15,21 1-15,-21-21 0,0 21 16,21 0-16,-21-1 0,0 1 15,0 42 1,-21-21 0,21 22-16,-21-1 0,21 0 0,-22 21 15,22-21-15,0 1 0,0-1 16,0 0-16,0 21 0,0-21 16,0 1-16,0-1 0,0 0 0,0 0 15,22 0-15,-1-21 0,0 0 16,0 21-16,0-21 0,0 0 15,1 0-15,-1 0 0,0 0 0,21-21 16,-21 21-16,1-21 0,-1 0 0,0 0 16</inkml:trace>
  <inkml:trace contextRef="#ctx0" brushRef="#br0" timeOffset="25660.34">7345 5271 0,'0'0'0,"-21"-22"0,-1-62 31,22 63-31,0-1 0,0 1 16,0 0-16,22 0 16,-1 21-16,21 0 15,-21 0-15,0 0 0,22 0 0,-22 21 16,21-21-16,-21 21 0,1 0 0,-1 22 16,21-22-16,-21 0 0,-21 21 15,21-20-15,-21 20 0,22-21 0,-22 21 16,0-20-16,0-1 0,0 21 0,0-21 15,0 0-15,-22 1 16,22-1-16,-21 0 0,0-21 0,21 21 16,-21-21-16,0 0 15,21-21-15,0 0 16,0 0-16,21-1 16,0-20-16,-21 21 0,21-21 0,85-128 31,-85 128-31,22 0 0,-22-1 0,0 22 15,0 0-15,0 0 0,0 0 0,1-1 16,-1 22-16,-21 22 31,0-1-15,0 0-16</inkml:trace>
  <inkml:trace contextRef="#ctx0" brushRef="#br0" timeOffset="33780.25">2900 7027 0,'-21'-21'16,"21"0"0,0 0-16,0 0 0,0 0 15,0-1 1,21 1-16,0 21 0,0-21 0,0 21 16,0 0-16,22 0 0,-22 0 0,0 0 15,21 0-15,-20 0 16,20 0-16,-21 21 0,21 0 0,-20 1 15,-1-1-15,-21 0 0,0 0 16,0 21-16,0-20 0,0-1 0,-21 21 16,-1 0-16,1-20 0,0 20 0,-21-21 15,21 21-15,-22-20 0,22-1 16,-21 0-16,21 0 0,-1 0 0,-20 0 16,21-21-16,0 0 15,0 0-15,21-21 16,0 0-1,21 0-15,0 0 16,0 0-16,0 21 0,0-22 16,1 1-16,-1 21 0,42-21 15,-42 21-15,22 0 0,-22 0 16,21 0-16,-21 0 0,22 21 0,-22 0 16,21 1-16,-21-22 0,1 21 15,-1 0-15,0 0 0,0 21 0,-21-20 16,0-1-16,0 0 0,0 21 0,0-21 15,0 1-15,-21 20 0,-21-21 16,20 0-16,1 0 0,-21 1 0,21-1 16,-22 0-16,1 0 0,21 0 0,-21 0 15,-1 1-15,22-22 16,-21 0-16,-1 21 0,1-21 0,21 0 16,-21 0-16,-1 0 0,22 0 15,-21 0-15,-1 0 0,22 0 0,0-21 16,-21-1-16,21 1 0,-1 21 0,1-21 15,0 0-15,21 0 16,0 0-16,0-1 0,0 1 16,21 21-1,0 0-15,1-21 0,-1 21 0,0-21 16,0 21-16</inkml:trace>
  <inkml:trace contextRef="#ctx0" brushRef="#br0" timeOffset="34479.9">4043 7197 0,'0'21'47,"-21"-21"-47,21 21 15,0 0 1,21-21 31,0 0-31,0-21-16,-21 0 15,0 0 1,0 0-1,-21 21 1,0 0-16,21 21 16,-21-21-1,21 21-15,0 0 16,-22-21-16,22 21 0,0 0 16,22-21 30,-1 0-46,0 0 16,-21-21-16</inkml:trace>
  <inkml:trace contextRef="#ctx0" brushRef="#br0" timeOffset="35336.15">5651 6900 0,'0'0'0,"0"-21"0,0 0 0,0 0 15,-21 0-15,21 0 0,0-1 0,-21 22 16,21-21-16,0 0 0,0 0 0,0 0 16,-21 21-1,21 21-15,-21 0 16,21 0-16,0 0 0,0 1 0,0 20 16,0 0-16,0 1 0,0-1 15,0 0-15,0 1 0,0-1 0,0 0 16,0 1-16,0-1 0,0 0 0,0 1 15,0-1-15,0-21 0,0 21 16,0-20-16,0-1 0,-21 0 16,21 0-16,0 0 0,0 0 0,-22-21 15,22-21 17,0 0-32,0 0 0,0 0 15,0 0-15,0-1 0,0-20 16,0 21-16,0-21 0,0 20 0,0-20 15,22 21-15,-1-21 0,0 20 0,0 1 16,21-21-16,-20 21 16,20 21-16,0-21 0,1 21 0,-1-22 0,-21 22 15,21 0-15,1 0 0,-22 22 0,21-1 16,-21 0-16,1 0 0,-1 21 16,0-20-16,-21-1 0,0 21 15,0 0-15,0-20 0,-21 20 0,0-21 16,-1 21-16,-20-20 0,21-1 0,-21 21 15,-1-21-15,22 0 0,-21 1 16,-1-22-16,1 21 0,21-21 0,-21 0 16,20 0-16,1 0 0,0 0 0,0 0 15,0 0-15,0 0 0,-1 0 16,22-21-16,0-1 16,0 1-16,0 0 15,22 0-15,-1 0 16,0 21-16,0-21 0,0-1 0,22 1 15</inkml:trace>
  <inkml:trace contextRef="#ctx0" brushRef="#br0" timeOffset="36000.69">6308 7027 0,'0'22'31,"0"-1"-31,0 0 15,0 0-15,-22 0 0,22 0 0,-21 22 16,21-22-16,-21 0 0,21 0 16,0 0-16,0 1 0,0-1 0,0 0 15,0 0-15,0 0 0,0 0 16,21-21-16,0 0 0,1 0 16,-1 0-16,0 0 0,0 0 0,0 0 15,22-21-15,-22 21 0,21-21 0,-21 0 16,22 0-16,-22 0 0,0-1 15,21 1-15,-21 0 0,1-21 0,-22 21 16,21-1-16,0 1 0,-21 0 0,0 0 16,0 0-1,0 0-15,0 42 32,0 0-17,0 0-15,0 21 16,0-20-16,0 20 0,0-21 0,0 21 15,-21 1-15,21-1 0,0 0 0,0 22 16,0-22-16,0 22 0,0-22 16,0 22-16,0-22 0,0 21 0,21 1 15,-21-22-15,21 22 0,0-1 0,-21 1 16,0-1-16,21 1 0,-21-22 0,22 22 16,-22-1-16,0-21 15,0 22-15,0-22 0,0 1 0,0-1 16,0-21-16,0 21 0,-22-20 0,1-1 15,-21 0-15,21 0 0,0 0 0,-22-21 16,22 0-16,-21 0 0,21 0 16,-22 0-16,1-21 0,0 0 0,20 0 15,-20 0-15,0-22 0,-1 22 0,1-21 16,21-1-16,0-20 0,0 21 0,-1-22 16,1 1-16,21 20 0,0-20 15,0-1-15,0 1 0,0-1 0,0 22 16,21 0-16,1-22 0,-1 22 0,21 21 15,-21-22-15,0 1 0,22 0 16,-1 20-16,0-20 0,1 0 16,-1 21-16,0-22 0</inkml:trace>
  <inkml:trace contextRef="#ctx0" brushRef="#br0" timeOffset="36332.5">7366 6625 0,'0'0'0,"-64"-63"32,43 84-17,0 21-15,21-21 0,-21 1 16,21 20-16,-21 0 0,21 1 0,0-22 15,0 21-15,0 0 0,-21 1 0,21-1 16,0 0-16,-22-20 0,22 20 16,0 0-16,0-21 0,0 22 0,0-22 15,0 21-15,0-21 0,0 1 0,0-1 16,0 0-16,0 0 0,22-21 31,-1 0-31,0 0 16,0-21-16,-21 0 0,21 0 0</inkml:trace>
  <inkml:trace contextRef="#ctx0" brushRef="#br0" timeOffset="36772.22">7514 7070 0,'21'0'46,"0"0"-46,1 0 0,-1 0 16,0 0-16,0 0 16,21 0-16,-20-21 0,-1 21 0,0 0 15,0-22-15,0 22 0,0-21 16,1 0-16,-1 21 0,0-21 0,-21 0 16,-21 21-1,0 0 1,-1 0-16,1 0 0,-21 0 0,21 0 15,0 0-15,-1 21 0,-20-21 0,21 21 16,0 0-16,0 0 0,-1 1 16,22 20-16,0-21 0,0 0 0,0 0 15,0 22-15,0-22 0,0 0 0,0 0 16,22 0-16,-1 1 16,0-1-16,0 0 0,21-21 0,-20 0 15,20 21-15,-21-21 0,21 0 0,-20 0 16,20 0-16,0 0 0,-21-21 15,1 0-15,20 21 0,-21-21 0,0-1 16,0 22-16,1-21 0,-22 0 0,0 0 16,21-21-16,-21 20 0,0 1 0,0 0 15,0-21-15,0 21 0</inkml:trace>
  <inkml:trace contextRef="#ctx0" brushRef="#br0" timeOffset="37096.04">7154 6646 0,'21'0'0,"1"0"15,20 0-15,-21-21 0,21 21 0,1 0 16,-1-21-16,0 21 15,22-21-15,-22 21 0,1 0 0,20-21 16,-21 0-16,1 21 0,-1 0 0,0 0 16,-20-22-16,20 22 0,-21 0 15,0 0-15,0-21 0,1 21 0,-1 0 16,0-21-16,-42 21 47,0 21-47,-1-21 0,1 21 0,0 1 15,-21-1-15,-1 0 0</inkml:trace>
  <inkml:trace contextRef="#ctx0" brushRef="#br0" timeOffset="38164.36">2688 8827 0,'0'0'0,"21"0"15,-21-22-15,0 1 16,0 42 31,0 1-47,0 20 0,0-21 15,0 21-15,0-20 0,0 20 0,0 0 16,-21 1-16,0-22 0,0 21 0,0-21 16,-1 22-16,1-22 0,21 0 15,-21 0-15,0 0 0,21 0 0,-21-21 32,21-21-17,0 0 1,21 21-16,-21-21 0,21 21 15,0-21-15,0 21 0,1 0 0,20-21 16,-21 21-16,0 0 0,22-22 16,-22 1-16,21 21 0,-21 0 0,22-21 15,-22 21-15,21 0 0,-21-21 0,0 21 16,1-21-16,-1 21 0,0-21 16,-21-1-16,21 22 15,-21-21-15,0 0 0,0 0 16,0 0-1,0 0-15,-21 21 0,21-22 0,0 1 16,-21 21 0,0 21-1,21 1-15,0 20 0,0-21 16,0 21-16,0-20 0,0 20 16,0 0-16,0 1 0,-22-22 0,22 21 15,0-21-15,-21 22 0,21-22 16,0 0-16,0 0 0,0 0 0,0 0 15,0 1-15,0-44 63,0 1-63,21 21 16</inkml:trace>
  <inkml:trace contextRef="#ctx0" brushRef="#br0" timeOffset="38408.21">3450 9102 0,'-21'0'31,"42"0"63</inkml:trace>
  <inkml:trace contextRef="#ctx0" brushRef="#br0" timeOffset="39091.82">4699 9059 0,'0'-21'32,"21"0"-17,0 0-15,0 21 0,-21-21 16,22 0-16,-1 21 0,-21-22 0,0 1 15,21 21-15,-21-21 0,21 0 16,-21 0-16,0 0 16,-21 21-16,0 0 0,0 0 15,-1 0-15,-20 0 0,21 0 16,-21 0-16,20 0 0,-20 0 16,21 0-16,-21 21 0,20-21 0,1 21 15,0 0-15,0-21 0,0 21 16,0 0-16,21 1 0,0-1 15,21 0-15,0-21 0,0 21 16,0 0-16,22 0 0,-1 1 16,-21-1-16,21 0 0,1 0 0,-1 0 15,-21 0-15,0 1 0,22-1 0,-22 0 16,0 0-16,-21 21 0,0-20 16,0-1-16,0 0 0,0 0 15,-21 0-15,0-21 0,-22 21 0,22 1 16,-21-22-16,0 0 0,-1 0 15,1 0-15,0 0 0,20 0 16,-20 0-16,0 0 0,-1-22 0,1 1 16,21 21-16,0-21 0,-22 0 0,22 0 15,0 0-15,21-1 16,-21 1-16,21 0 0,0 0 0,0 0 16,0 0-16,0-1 0,21 1 15,0 21-15,0-21 0,1 21 16,20-21-16,0 0 0,1 21 0,-1-21 15,0-1-15</inkml:trace>
  <inkml:trace contextRef="#ctx0" brushRef="#br0" timeOffset="39588.72">5165 8636 0,'0'-21'0,"0"42"0,0-63 0,0 63 31,0 0-15,0 0-16,0 0 0,0 22 0,0-1 15,0 0-15,0 1 0,0-1 16,0 0-16,0 1 0,0-1 0,0 0 16,0 1-16,0-22 0,0 21 15,0-21-15,0 22 0,0-22 0,0 0 16,-22 0-16,22 0 15,0 1-15,-21-22 32,21-22-32,0 1 0,0 0 15,0 0-15,0 0 0,0 0 16,0-22-16,0 22 0,21 0 0,-21-21 16,22 20-16,-1-20 0,0 21 15,0 0-15,0-22 0,22 43 0,-22-21 16,0 21-16,21 0 0,-21 0 0,1 0 15,-1 21-15,21-21 0,-21 22 16,0-1-16,-21 21 0,0-21 16,22 0-16,-22 22 0,0-22 0,0 0 15,0 21-15,0-20 0,0-1 0,-22 0 16,1 0-16,21 0 0,-21 0 16,0 1-16,0-1 0,21-42 31</inkml:trace>
  <inkml:trace contextRef="#ctx0" brushRef="#br0" timeOffset="40048.37">6032 8848 0,'0'0'0,"-21"0"0,0 0 0,0 0 16,0 21-16,0 0 0,-1 0 16,1 0-16,0 1 0,0 20 15,0-21-15,0 21 0,-1 1 0,1-22 16,0 21-16,21-21 0,0 22 0,0-22 16,0 0-16,0 0 15,0 0-15,0 1 0,0-1 0,21 0 16,0-21-16,1 0 0,20 0 0,-21 0 15,21 0-15,-20 0 0,-1 0 0,21 0 16,-21 0-16,22-21 0,-22 0 16,0-1-16,0 1 0,0 0 0,0 0 15,1 0-15,-1 0 0,-21-22 0,0 22 16,0-21-16,0 21 0,0-22 0,0 22 16,0-21-16,-21 21 0,-1-22 15,1 22-15,0 21 0,0-21 16,-21 21-16,20 0 0,1 0 0,0 0 0,-21 0 15,21 0-15,-1 21 0,1 0 16,0 0-16,0 1 0,21-1 16,-21 0-16,21 0 0,0 0 0,0 0 15,0 1-15,42-1 0,-21-21 16,0 21-16,1 0 0,-1-21 0,21 0 16,-21 0-16,22 0 0</inkml:trace>
  <inkml:trace contextRef="#ctx0" brushRef="#br0" timeOffset="40441.14">6435 9017 0,'0'0'0,"0"-21"16,0 0-16,0 0 16,0-1-16,0 1 0,21 21 15,0-21-15,0 21 0,0 0 16,0 0-16,1 0 0,-1 0 15,0 0-15,21 21 0,-21 0 0,1 1 16,-1-1-16,0 0 0,0 0 0,0 21 16,-21-20-16,0-1 0,21 0 0,-21 21 15,0-21-15,0 1 0,0-1 16,0 0-16,-21 0 16,0-21-16,21 21 0,-21-21 31,21-21-16,0 0-15,0 0 0,0 0 16,0-1-16,0 1 0,0 0 0,0 0 16,21 0-16,-21 0 0,0-1 15,0 1-15,21-21 0,0 21 0,-21 0 16,22-1-16,-1 1 0,0 0 16,0 0-16,0 0 0,0 0 15,22 21-15,-22-22 0</inkml:trace>
  <inkml:trace contextRef="#ctx0" brushRef="#br0" timeOffset="40795.94">7599 8403 0,'0'0'0,"0"-21"0,-21 21 16,-1-21-16,1 21 0,0 0 15,0 0 1,0 21-16,21 0 16,0 0-16,0 1 0,-21 20 15,21 0-15,-22 1 0,1-1 0,21 0 16,0 1-16,0-1 0,-21 21 16,21-20-16,-21-1 0,21 0 0,0 1 15,0-1-15,0 0 0,0 1 0,0-22 16,0 21-16,0-21 0,0 1 0,21-1 15,0-21-15,-21 21 0,21-21 16,1 0-16,-1 0 0,0 0 0,0 0 16,0 0-16,22 0 0,-22-21 0,0 0 15,0 21-15,0-22 0,0 1 16,1 0-16,-1-21 0,0 21 16,0-1-16,-21 1 0</inkml:trace>
  <inkml:trace contextRef="#ctx0" brushRef="#br0" timeOffset="41043.79">7281 8763 0,'-21'0'0,"42"0"0,-63 0 0,21 0 0,42 0 32,0 0-32,0-21 0,0 21 15,22 0-15,-1-21 0,-21 21 0,22 0 16,-1-21-16,0 21 15,1-22-15,-1 22 0,0 0 0,1-21 16,-22 21-16,21 0 0,-21 0 0,0 0 16,1 0-16,-1 0 0,0 0 0,-21 21 31,-21 1-15,0-1-16</inkml:trace>
  <inkml:trace contextRef="#ctx0" brushRef="#br0" timeOffset="41680.43">2730 10774 0,'-42'-21'31,"63"21"-31,0 0 15,22-21-15,-22 21 0,21 0 0,-21 0 16,22 0-16,-1 0 0,-21-22 16,22 22-16,-22 0 0,0 0 0,21 0 15,-21 0-15,-42 22 32,0-22-17</inkml:trace>
  <inkml:trace contextRef="#ctx0" brushRef="#br0" timeOffset="42188.14">2794 10732 0,'0'0'0,"0"21"0,-21-21 0,21 21 16,-21 0-16,21 0 0,-22-21 16,1 21-16,21 1 15,0-1-15,-21-21 0,0 21 0,21 0 16,-21-21-16,21 21 0,0 0 15,-21 1-15,-1-22 16,22 21-16,0-42 47,22-1-31,-1 22-16,0 0 0,0-21 0,0 0 15,0 21-15,1 0 0,-1-21 0,0 21 16,21 0-16,-21 0 15,22 0-15,-22 0 0,21 0 0,-21 0 0,1 0 16,20 0-16,-21 0 0,0 21 16,0 0-16,-21 0 0,0 1 15,0-1-15,0 0 0,0 0 0,0 0 16,0 22-16,-21-22 0,0 0 0,0 0 16,0 21-16,0-20 0,-1-1 15,-20-21-15,21 21 0,0 0 0,0-21 16,-1 0-16,1 0 0,0 0 15,0 0-15,0 0 0,0 0 0,-1-21 16,1 0-16,0 0 16,21-1-16,0 1 15,0 0 1,21 21 0,0-21-1,1 21-15,-1 0 0</inkml:trace>
  <inkml:trace contextRef="#ctx0" brushRef="#br0" timeOffset="42396.02">3641 11070 0,'0'-21'46,"21"21"1,0 0-47,0-21 0</inkml:trace>
  <inkml:trace contextRef="#ctx0" brushRef="#br0" timeOffset="42828.36">5122 10964 0,'0'0'0,"0"-21"0,-21 21 16,21-21-16,-21 21 0,21-21 0,0 0 0,-21 21 15,21-21-15,0-1 0,0 1 16,-21 0-16,21 0 16,0 42 15,0 0-31,0 0 0,0 1 15,0-1-15,0 21 0,0-21 0,0 0 16,0 22-16,0-22 0,0 21 0,0-21 16,0 1-16,0-1 0,-22 0 15,22 0-15,0 0 0,0 0 0,0-42 47,0 0-47,0 0 16,0 0-16,22 0 0</inkml:trace>
  <inkml:trace contextRef="#ctx0" brushRef="#br0" timeOffset="43200.68">5143 10520 0,'0'0'0,"-21"-21"0,0 0 0,0 21 16,0 0-16,0 0 15,-1 0-15,22 21 16,0 0-16,0 0 0,0 0 15,0 0 1,0 1-16,22-22 16,-1 0-16,0 0 0,0 0 0,0 0 15,0 0-15,1 0 0,-1-22 16,0 1-16,0 21 0,0-21 0,0 0 16,-21 0-16,0 0 0,0-1 0,0 1 15,0 0-15,0 0 0,0 0 16,-21 21-16,0-21 0,0-1 0,0 22 15,0 0-15,-1 0 0,1 0 0,0 0 16,0 0-16,0 22 0,0-1 16,-1 0-16,22 0 0,-21 21 15,21-20-15,0-1 0,0 0 16,0 21-16,0-21 0,0 1 0,0-1 16,21 0-16,1 0 0,-1 0 15,0 0-15,0 1 0,0-1 0,0 0 16,1-21-16</inkml:trace>
  <inkml:trace contextRef="#ctx0" brushRef="#br0" timeOffset="43689.09">5673 10668 0,'0'-21'31,"-22"21"-31,22 21 16,0 0-16,-21-21 0,21 21 0,0 1 15,0-1-15,0 0 0,-21 21 16,21-21-16,0 1 0,0-1 0,0 0 16,0 0-16,-21 21 0,21-20 0,0-1 15,-21-21-15,21 21 0,0 0 16,0 0-16,-21-21 0,21 21 16,0-42-1,0 0 1,0 0-16,0 0 15,0 0-15,0-1 0,21 1 16,0-21-16,-21 21 0,21-22 0,0 22 16,22-21-16,-22 0 0,0 20 15,21-20-15,-21 21 0,22 0 0,-1 0 16,-21 21-16,22 0 0,-22 0 0,21 0 16,-21 0-16,0 21 0,1 0 0,-1 0 15,0 0-15,0 22 0,-21-22 16,0 0-16,0 21 0,0-21 0,0 22 15,0-22-15,0 21 0,0-21 0,0 1 16,-21-1-16,21 0 0,0 0 16,-21 0-16,21 0 0,-21-21 15,21 22-15,0-44 32,0 1-32,21 21 15,0-21-15,0 0 0</inkml:trace>
  <inkml:trace contextRef="#ctx0" brushRef="#br0" timeOffset="44012.9">6604 10287 0,'0'0'0,"0"-21"0,0 0 0,0 0 16,0 42 15,0 21-31,0-21 15,0 22-15,-21-1 0,21 0 0,-21 1 16,21 20-16,-22-21 0,22 22 0,0-22 16,-21 22-16,0-22 0,21 0 15,-21 1-15,21-1 0,0 0 0,0-20 16,0 20-16,0-21 0,0 0 0,0 0 16,0 1-16,21-1 0,0-21 15,0 0-15,1 0 0,-1 0 0,0 0 16,0 0-16,21 0 0,-20-21 15,-1 21-15,0-22 0,21 1 0,-21 0 16,1 0-16,-1 0 0,0 0 16,-21-1-16,0-20 0,21 21 0,-21 0 15,0-22-15</inkml:trace>
  <inkml:trace contextRef="#ctx0" brushRef="#br0" timeOffset="44267.75">6413 10647 0,'0'0'0,"22"0"32,-1-21-32,0 21 15,21 0-15,-21 0 0,22-21 0,-1-1 16,-21 22-16,22-21 0,-1 21 0,0-21 16,-21 21-16,22-21 0,-22 21 15,21-21-15,-21 21 0,1 0 0,-1 0 16,0-21-16,-21-1 0,21 22 0,0 0 15,-21-21-15,21 21 16,1 0-16,-1 0 0,-21 21 31</inkml:trace>
  <inkml:trace contextRef="#ctx0" brushRef="#br0" timeOffset="45093.28">2794 12573 0,'0'0'0,"0"-21"0,-21 21 31,0 0-31,-1 0 0,-20 0 16,21 21-16,0 0 0,-22 0 0,22 22 16,-21-1-16,21 0 0,0 22 0,-1-22 15,1 22-15,21-1 16,-21-20-16,21 20 0,0-21 0,0 1 15,0-1-15,21-21 0,0 22 16,1-22-16,20 0 0,-21 0 0,21-21 16,1 0-16,-22 21 0,21-21 0,1 0 15,-1 0-15,0-21 0,1 21 16,-22-21-16,21 0 0,-21 0 0,22-1 16,-22 1-16,0 0 0,-21 0 15,0 0-15,0 0 0,0-1 0,0 1 16,-21 0-16,0 0 0,-1 21 15,1 0-15,0-21 0,-21 21 0,21 0 16,-22 0-16,22 21 0,0-21 16,-21 21-16,20 0 0,1 0 15,0-21-15,0 22 0,21-1 0,0 0 16,0 0-16,0 0 16,0 0-16,21-21 0,0 0 15,0 0-15,1 0 0,-1 0 0,0 0 16,0 0-16,0 0 0,0 0 15,1-21-15</inkml:trace>
  <inkml:trace contextRef="#ctx0" brushRef="#br0" timeOffset="45276.18">3281 12954 0,'0'0'0,"21"0"0,-21-21 15,0 0 63,21 21-78,0 0 0,0 0 16</inkml:trace>
  <inkml:trace contextRef="#ctx0" brushRef="#br0" timeOffset="45775.89">4635 12933 0,'-42'0'32,"42"-21"-32,0 0 0,0-1 15,0 1-15,0 0 0,0 0 16,21 0-16,-21-22 0,21 22 0,1 0 16,-22 0-16,21-21 0,0 20 15,0-20-15,0 21 0,-21-21 0,21-1 16,-21 22-16,22-21 0,-22 21 15,0-22-15,0 22 0,0 0 0,0 0 16,0 42 0,-22 21-1,22-21-15,-21 1 0,21 20 16,0-21-16,-21 21 0,21 1 0,0-1 16,0 0-16,0 1 0,0-1 15,-21 0-15,21 1 0,0-22 0,0 21 16,0-21-16,0 22 0,0-22 0,21 0 15,0 0-15,0-21 0,1 0 16,-1 21-16,0-21 0,21 0 0,1 0 16,-22 0-16,21-21 0,0 0 0,1 0 15,-22 0-15,21 0 0,-21-1 16</inkml:trace>
  <inkml:trace contextRef="#ctx0" brushRef="#br0" timeOffset="46188.66">5376 12573 0,'0'0'15,"0"-21"-15,0 0 16,-21 21-16,0 0 0,0 0 16,0 0-16,-1 0 0,22 21 15,-21 0-15,0-21 0,21 21 0,-21 0 16,21 1-16,0 20 0,-21-21 16,21 0-16,0 0 0,0 22 0,0-22 15,0 0-15,0 0 0,0 0 0,21 1 16,0-1-16,0-21 0,0 21 15,1-21-15,-1 0 0,21 0 16,-21 0-16,22 0 0,-22 0 0,21 0 16,-21-21-16,22 21 0,-22-21 15,0-1-15,0 1 0,0 0 0,0-21 16,-21 21-16,22-1 0,-22-20 0,0 21 16,0-21-16,0 20 0,-22 1 0,1 0 15,0-21-15,0 21 0,0 21 16,0-22-16,-1 22 0,-20 0 0,21 0 15,0 0-15,-22 0 0,22 0 16,0 0-16,0 22 0,0-1 0,0 0 16,-1-21-16,1 21 0,21 0 0,0 0 15,0 1-15,0-1 0,0 0 16,21 0-16,1-21 16,20 0-16,-21 0 0,21 0 0,1 0 15,20 0-15,-20 0 0</inkml:trace>
  <inkml:trace contextRef="#ctx0" brushRef="#br0" timeOffset="46692.67">6117 12446 0,'0'0'16,"0"-21"-16,0 0 0,-21 21 31,0 21-15,21 0-16,0 0 0,0 0 0,0 1 15,0-1-15,0 0 0,0 0 0,0 0 16,0 22-16,0-22 0,0 0 16,0 0-16,0 0 0,0 0 0,0 1 15,0-1-15,0 0 0,0-42 47,0 0-31,-21-1-16,21 1 0,0 0 15,0 0-15,0 0 0,0-22 16,0 22-16,0 0 0,21-21 0,0 21 16,0-22-16,0 22 0,0 0 0,22 0 15,-22 0-15,21-1 0,1 1 16,-1 21-16,0 0 0,1 0 0,-1 0 16,-21 0-16,21 21 0,-20-21 0,20 22 15,-21 20-15,0-21 0,-21 0 16,21 0-16,-21 1 0,0 20 0,0-21 15,0 0-15,0 0 0,0 1 0,0-1 16,-21 0-16,0 0 0,21 0 16,-21 0-16,0-21 0,21 22 15,0-1-15,-21-21 0,-1 0 16,44-21 15,-1 21-31,-21-22 0,21 22 0</inkml:trace>
  <inkml:trace contextRef="#ctx0" brushRef="#br0" timeOffset="47543">7281 12404 0,'0'0'0,"21"-106"31,-21 85-31,0 0 0,-21-1 16,0 22-16,0 0 0,0-21 0,0 21 15,-1 0-15,1 0 16,0 21-16,-21 1 0,21-1 0,-1 0 16,1 0-16,0 21 0,0-20 0,-21 20 15,42-21-15,-22 21 0,1-20 16,21 20-16,-21-21 0,21 0 0,0 22 16,0-22-16,0 0 0,21 0 0,0-21 15,1 21-15,-1-21 0,0 0 16,21 0-16,-21 0 0,1 0 15,20 0-15,-21 0 0,0-21 0,0 0 16,22 21-16,-22-21 0,0 0 0,-21-1 16,21 1-16,-21 0 0,21 0 15,-21 0-15,0 0 0,0-1 0,0-20 16,0 21-16,0 0 0,0 0 16,0-1-1,0 44 1,0-1-1,0 0-15,0 0 0,0 21 16,0-20-16,0-1 0,0 21 16,0 0-16,0 1 0,0-1 0,0 0 15,0 1-15,0-1 0,0 22 16,0-22-16,0 21 0,0 1 16,0-22-16,0 22 0,22-1 0,-1 1 15,-21-22-15,0 22 0,21-1 0,-21 1 16,21-1-16,-21 1 0,21-22 0,-21 21 15,0 1-15,0-22 0,21 1 16,-21-1-16,0 0 0,0 1 0,0-1 16,0-21-16,0 0 0,0 0 0,-21 1 15,0-1-15,0-21 0,0 0 0,0 0 16,-22 0-16,22 0 0,-21 0 16,21 0-16,-22-21 0,22-1 15,-21 1-15,-1 0 0,1 0 0,0-21 16,-1-1-16,22 1 0,-21 0 0,0-1 15,20-20-15,1 20 0,0-20 16,21-1-16,0 1 0,0-1 0,0 1 16,21-1-16,0 1 0,22-1 0,-22 1 15,21-1-15,1 1 0,-1-1 16,0 1-16,1-1 0,-1 22 0,0-21 16,22 20-16,-22 1 0,-21 21 0,22-22 15,-1 22-15,-21 0 0,21 21 16,-20-21-16,-1 21 0,0 0 15,0 0-15,0-21 0,-21 42 47,0 0-47,0 0 0,-21-21 16,0 21-16,0 22 0,-22-22 0,22 21 16</inkml:trace>
  <inkml:trace contextRef="#ctx0" brushRef="#br0" timeOffset="48341.46">2752 14499 0,'0'0'0,"-22"-21"15,1 21-15,21 21 32,0 0-32,0 1 15,0-1-15,0 0 0,21 0 0,1 0 16,-1-21-16,0 21 0,21-21 16,-21 0-16,22 22 0,-1-22 0,-21 0 15,22 0-15,-1 0 0,-21 0 16,21-22-16,1 22 0,-22-21 0,21 0 15,-21 0-15,1 21 0,-1-21 16,0 0-16,0-1 0,-21-20 0,21 21 16,-21 0-16,0 0 0,0-1 15,0 1-15,0 0 16,-21 21-16,0 0 0,0 0 16,0 21-16,21 0 15,-22 1-15,22 20 0,0-21 0,0 21 16,-21-20-16,21 20 0,0 0 15,0 1-15,-21-1 0,21 0 0,0 1 16,0-1-16,0 0 0,0-21 0,0 22 16,-21-22-16,21 21 0,0-21 15,0 1-15,0-1 0,0 0 0,0 0 16,0 0-16,0 0 16,0-42 15,0 0-31,0 0 15</inkml:trace>
  <inkml:trace contextRef="#ctx0" brushRef="#br0" timeOffset="48596.33">2836 14923 0,'0'0'0,"21"0"31,1 0-31,-1 0 16,0 0-16,0-22 0,21 22 16,-20 0-16,-1 0 0,21-21 15,-21 21-15,22 0 0,-22-21 0,21 21 16,-21-21-16,22 21 0,-22 0 16,0 0-16,0-21 0</inkml:trace>
  <inkml:trace contextRef="#ctx0" brushRef="#br0" timeOffset="48802.21">3577 14796 0,'0'0'0,"21"-22"31,0 22-31,-21-21 0,22 21 16,-1 0 15,0 0 1,0 0-32</inkml:trace>
  <inkml:trace contextRef="#ctx0" brushRef="#br0" timeOffset="49889.59">4826 14859 0,'0'0'15,"21"0"16,0-21-31,22 21 0,-22-21 16,0 0-16,21-1 0,1 1 0,-1 0 16,0-21-16,1 21 15,-1-1-15,21-20 0,-20 0 0,-1 21 16,22-22-16,-22 1 0,-21 21 0,21-22 16,-20 1-16,-1 21 0,-21-21 15,0 20-15,0 1 0,0 0 0,-21 0 16,-1 0-16,1 0 0,-21-1 0,21 22 15,0 0-15,-22 0 0,22 0 16,-21 0-16,21 0 0,-22 22 0,22-1 16,-21 0-16,21 0 0,-1 21 0,1 22 15,0-22-15,0 22 0,0-1 16,0 1-16,-1-1 0,1 1 0,0-1 16,21 22-16,0-22 0,0 1 15,-21 21-15,21-22 0,0 22 16,0-22-16,0 1 0,0-1 0,0 1 15,0-1-15,0 1 0,0-1 0,0-20 16,21 20-16,-21-21 0,0 1 16,21-1-16,0 0 0,1 1 0,-22-22 15,21 0-15,0 0 0,0-21 0,0 0 16,0 0-16,1-21 0,20 0 16,-21-21-16,21 20 0,-20-20 0,20 0 15,-21-1-15,0 1 0,22 0 0,-22-22 16,0 1-16,0 20 15,-21-20-15,0-1 0,0 22 0,0-21 16,-21 20-16,0-20 0,-22 20 0,22 1 16,-21 0-16,0 21 0,-1-22 15,-20 22-15,20 0 0,1 0 0,0 0 16,-1 21-16,1 0 0,0-22 0,-1 22 16,22 0-16,0 0 0,0 0 15,42-21 1,0 21-16,22-21 15,-1 21-15,0-21 0,1 21 16,-1-21-16,0 0 0,22-1 0,-22 1 16,22 0-16,-1 0 0,22-21 15,-22 20-15,1-20 0,-1 21 16,-20-21-16,20-1 0,-21 22 0,1-21 16,-1-1-16,-21 1 0,0 21 15,-21-21-15,0 20 0,0 1 0,0 0 16,0 0-16,0 0 0,0 0 0,-21 21 15,0 0-15,0 0 0,0 0 16,0 0-16,-1 0 16,22 21-16,-21 21 0,21-21 0,0 22 15,0-22-15,0 42 0,0-20 16,0-1-16,0 0 0,0 1 0,0-1 16,0 0-16,0 1 0,0-22 15,0 21-15,0-21 0,21 22 16,1-22-16,-1 0 0,0 0 15,0-21-15,21 0 0,-20 0 0,-1 0 16,0 0-16,21 0 0,-21 0 16,1 0-16,-1-21 0,21 0 0,-21 0 15,0 21-15</inkml:trace>
  <inkml:trace contextRef="#ctx0" brushRef="#br0" timeOffset="50312.45">6392 14499 0,'0'0'0,"0"-21"0,0 0 0,0 0 15,-21 21 1,0 0 0,0 0-16,0 0 0,-1 21 15,1 0-15,0 0 0,0 22 16,21-22-16,-21 0 0,21 21 0,-21-21 16,21 22-16,0-22 0,0 0 0,0 21 15,0-20-15,0-1 0,21 0 16,0 0-16,0 0 0,0-21 0,0 21 15,1-21-15,-1 0 0,21 0 0,-21 0 16,22 0-16,-22 0 0,21-21 16,-21 21-16,0-21 0,22 0 15,-22 0-15,0 0 0,0-1 0,0 1 16,1 0-16,-22-21 0,0 21 16,0-22-16,0 22 0,0-21 0,0 21 15,0-22-15,-43 22 0,22 0 0,0 0 16,0 0-16,-22 21 0,22 0 15,-21 0-15,21 0 0,-22 0 0,22 0 16,-21 0-16,21 21 0,0 0 0,-1 0 16,1 0-16,21 0 0,-21 1 15,21-1-15,0 0 0,0 21 16,0-21-16,21 1 0,0-1 0,1 0 0,-1 0 16,21 0-16,-21 0 0,22 1 15,-1-22-15</inkml:trace>
  <inkml:trace contextRef="#ctx0" brushRef="#br0" timeOffset="51089.39">7260 14499 0,'0'0'0,"0"-21"0,-63-85 31,41 85-31,-20 21 0,21 0 16,0 0-16,0 0 0,-22 0 0,22 0 15,-21 0-15,21 21 16,-1 0-16,-20 1 0,21 20 0,0-21 16,0 21-16,-1-20 0,1 20 0,0-21 15,21 21-15,0-20 0,0-1 16,0 0-16,0 21 0,0-21 0,21 1 16,0-1-16,22-21 0,-22 0 15,0 0-15,21 0 0,1 0 0,-22 0 16,21 0-16,-21 0 0,22 0 15,-22-21-15,0 21 0,21-22 0,-20 1 16,-1 0-16,-21 0 0,21 0 16,0 0-16,-21-22 0,21 22 15,-21 0-15,0 0 0,0 0 0,0-1 16,0 1-16,0 0 0,0 0 0,-21 42 31,0 0-31,21 0 16,-21 1-16,21-1 0,0 0 0,0 21 15,0-21-15,0 1 0,0-1 0,0 0 16,0 0-16,0 0 0,0 0 16,21 1-16,-21-1 0,21-21 0,0 0 15,0 21-15,1-21 0,-1 0 0,0 0 16,0 0-16,21 0 0,-20-21 16,20 21-16,-21-21 0,21-1 15,-20 1-15,-1 0 0,0 0 0,21 0 16,-21-22-16,-21 1 0,22 0 0,-1-1 15,-21 1-15,21 0 0,-21-1 16,0-20-16,0 21 0,0-1 0,21 1 16,-21 0-16,0-1 0,0 1 0,0 21 15,0 0-15,0-1 0,0 1 16,-21 21-16,0 0 16,21 21-16,-21-21 0,21 43 0,-22-22 15,22 0-15,-21 21 0,21 1 16,0-1-16,0 0 0,0 1 0,-21-1 15,21 0-15,0 22 0,-21-22 16,21 1-16,0-1 0,0-21 0,0 21 16,0-20-16,0-1 0,21 0 15,0 0-15,0 0 0,-21 0 0,22-21 16,-1 0-16,0 0 0,0 0 16,0 0-16,0 0 0,-21-21 15,22 21-15,-1-21 0,-21 0 0,21 0 16,-21 0-16,21-1 0,0 1 0,-21 0 15</inkml:trace>
  <inkml:trace contextRef="#ctx0" brushRef="#br0" timeOffset="51368.49">7514 14309 0,'-21'0'0,"42"0"0,-63 0 0,21 0 16,21-21-1,21 21 1,21 0-16,-21 0 0,0-22 0,22 22 16,-22 0-16,21-21 0,1 21 15,-1 0-15,-21 0 0,21-21 16,1 21-16,-1-21 0,0 21 0,-20 0 0,-1 0 16,21-21-16,-21 21 0,0 0 0,1 0 31,-44 0 0,1 21-31,-21 0 16</inkml:trace>
  <inkml:trace contextRef="#ctx0" brushRef="#br0" timeOffset="52263.89">3048 16171 0,'0'22'0,"0"-44"0,0 65 0,0-22 15,0 0-15,-21-21 16,0 0-16,21 21 0,-22-21 0,1 0 15,0 0-15,0 0 0,0 0 16,0 0-16,-1 0 0,1-21 0,0 0 16,0 21-16,0-21 0,21 0 15,0-22-15,0 22 0,0 0 0,0-21 16,0 20-16,21-20 0,21 0 16,-21 21-16,22-22 0,-22 22 0,21 0 15,1 0-15,-1 0 0,0 21 0,1 0 16,-1 0-16,0 0 15,-21 0-15,1 21 0,-1 0 0,-21 21 16,0 1-16,0-1 0,-21 0 16,-1 1-16,1-1 0,0 21 0,-21-20 15,21-1-15,-22 0 0,22 1 16,-21-1-16,21 0 0,-1 1 0,22-22 16,0 0-16,0 21 0,0-20 0,0-1 15,0 0-15,0 0 16,22-21-16,-1 0 0,0 0 0,0 0 15,0 0-15,0 0 0,22 0 16,-22-21-16,0 21 0,21-21 0,-20 21 16,-1-21-16,21-1 15,-21 1-15,-21 0 0,0 0 16,0 0-16,0 0 0,0-1 0,0 1 16,-21 0-16,0 21 0,0 0 15,-22-21-15,22 21 0,-21 0 0,21 0 16,0 0-16,-22 0 0,22 0 15,0 0-15,0 0 0,21 21 16,21-21 0,0 0-1,0 0-15</inkml:trace>
  <inkml:trace contextRef="#ctx0" brushRef="#br0" timeOffset="52441.47">3937 16298 0,'0'0'0,"21"0"16,0 0 46</inkml:trace>
  <inkml:trace contextRef="#ctx0" brushRef="#br0" timeOffset="53228.02">6181 16404 0,'21'0'0,"0"0"0,0 0 16,-21-21-16,21 21 0,-21-21 16,21 0-16,-21 0 0,0-1 15,22 22-15,-22-21 0,0 0 0,0 0 16,0 0-16,0 0 16,-22 21-16,1-22 0,0 1 0,0 0 0,0 21 15,-22 0-15,22-21 16,-21 21-16,21 0 0,-22 0 0,1 0 15,21 21-15,-21 0 0,-1 0 0,1 1 16,0 20-16,20-21 0,-20 21 16,21 1-16,0-1 0,0-21 0,-1 22 15,22-1-15,0-21 0,0 21 0,0-20 16,0-1-16,22 0 0,-1 0 16,0 0-16,21 0 0,-21-21 0,22 0 15,-1 0-15,-21 0 0,22 0 16,-1 0-16,0 0 0,-21-21 15,22 0-15,-1 0 0,0 0 0,1 0 16,-1-1-16,0 1 0,-20-21 16,20 0-16,0 20 0,-21-20 0,1 0 15,-1-22-15,0 22 0,0 0 16,-21-22-16,0 22 0,0-1 0,0-20 16,0 21-16,0-1 0,0 22 0,-21-21 15,0 21-15,21-1 0,-21 22 16,-1 0-16,22 22 15,-21-1-15,21 21 0,-21 0 0,21 1 16,0-1-16,0 0 16,0 22-16,0-22 0,0 22 0,0-22 15,0 0-15,0 1 0,0-1 16,0 0-16,0-20 0,0 20 0,0-21 16,0 0-16,0 0 0,0 1 0,21-1 15,0-21-15,1 0 0,-1 21 16,0-21-16,0 0 0,0 0 0,0 0 15,1-21-15,-1 0 0,21 21 0,-21-22 16</inkml:trace>
  <inkml:trace contextRef="#ctx0" brushRef="#br0" timeOffset="54599.92">6964 16256 0,'0'0'0,"0"-21"0,21 0 0,-21 0 15,-21 21 1,0 0-16,-1 0 15,1 21-15,0 0 0,0 0 0,0 0 16,0 22-16,-1-22 0,22 0 16,-21 21-16,21-21 0,-21 22 0,21-22 15,0 0-15,0 0 0,0 0 0,0 1 16,0-1-16,21 0 0,0-21 16,1 21-16,-1-21 0,21 0 0,-21 0 15,0 0-15,22 0 0,-1 0 0,-21-21 16,22 21-16,-22-21 15,21 0-15,-21-1 0,22 1 0,-22 0 16,0 0-16,0 0 0,0 0 0,-21-22 16,0 22-16,0-21 0,0 21 15,0-22-15,-21 22 0,0-21 0,0 21 16,0-1-16,-1 22 0,-20-21 0,0 21 16,-1 0-16,22 0 0,-21 0 15,0 0-15,-1 21 0,22 1 0,-21-1 16,-1 0-16,22 0 0,0 0 15,0 22-15,0-22 0,21 0 0,0 21 16,0-21-16,0 1 0,0 20 0,0-21 16,21 0-16,0 0 15,21 1-15,-20-22 0,20 21 0,-21 0 16,21-21-16,1 0 0,-1 0 0,0 0 16,1 0-16,20 0 0,-20 0 15,-1-21-15,0 0 0,-21 21 0,22-22 16,-1 1-16,0 0 0,-20 0 0,-1 0 15,0 0-15,0-1 0,0 1 16,-21 0-16,0 0 0,21 0 0,-21 0 16,0-1-16,0 1 15,-21 21 1,21 21-16,-21 1 0,21-1 16,-21 0-16,21 0 15,0 0-15,0 0 0,0 1 0,0-1 16,0 0-16,0 0 0,0 0 0,0 0 15,21 1-15,0-22 16,0 0-16,1 0 0,-1 0 16,0 0-16,0 0 0,21 0 0,-20 0 15,-1-22-15,21 22 0,-21-21 16,22 0-16,-22 0 0,0 0 0,0 0 16,0-1-16,0 1 0,1 0 0,-22 0 15,0 0-15,0 0 0,21-1 16,-21 1-16,0 42 31,-21 1-15,21-1-16,0 0 0,0 0 0,0 0 15,0 0-15,0 1 0,0-1 16,0 0-16,0 0 0,21-21 16,-21 21-16,21-21 0,0 0 0,0 0 15,0 0-15,1 0 0,-1 0 0,21 0 16,-21 0-16,22 0 0,-22 0 15,0-21-15,21 0 0,-21 0 0,1 0 16,-1-1-16,0 1 0,0-21 16,-21 0-16,21 20 0,-21-20 0,21 0 15,-21-22-15,0 22 0,0 0 16,0-1-16,0 1 0,0 0 0,0 20 16,0 1-16,0 0 0,0 42 31,0 22-31,-21-22 0,21 21 15,0-21-15,-21 22 0,21-1 16,0 0-16,-21 1 0,21-22 0,0 21 16,0 0-16,0-20 0,0 20 0,-21-21 15,21 0-15,0 0 0,0 1 16,0-1-16,0 0 16,-21-21-16,21-21 31,0 0-31,0-1 15,21 1-15,0 0 0,0 0 0,-21 0 16,21 0-16,0-1 0,1 1 16,-1 0-16,0 0 0,21 0 0,-21 0 15,22 21-15,-22 0 0,0 0 0,21 0 16,1 0-16,-22 0 0,0 0 16,21 21-16,-20 0 0,-1 0 0,0 0 15,-21 0-15,0 1 0,0 20 0,0-21 16,0 0-16,0 0 0,0 1 15,-42-1-15,20 0 0,1 0 16,-21 0-16,21-21 0,-22 21 0,22-21 16,-21 0-16,0 22 0,20-22 0,-20 0 15,21 0-15,0 0 0,-22 0 16,22 0-16,0 0 16,21-22-1,0 1 1,21 21-16,-21-21 0,21 21 15,1-21-15,-1 21 0,21-21 0</inkml:trace>
  <inkml:trace contextRef="#ctx0" brushRef="#br0" timeOffset="54900.75">9144 15812 0,'0'0'0,"21"-22"0,-21-20 31,0 63-15,0 0-16,-21 22 0,21-22 15,0 0-15,-21 21 0,21 1 0,0-1 16,0 0-16,-21-20 16,21 20-16,0 0 0,0 1 0,0-1 15,-22-21-15,22 21 0,0-20 0,-21-1 16,21 21-16,0-21 0,0 0 15,0 1-15,0-1 0,0 0 16,21-21 0,1 0-1,-1-21-15,0 0 0,0-1 16</inkml:trace>
  <inkml:trace contextRef="#ctx0" brushRef="#br0" timeOffset="55275.54">9356 16277 0,'21'0'0,"0"0"15,0 0-15,0 0 16,0 0-16,22 0 0,-22 0 16,0 0-16,0-21 0,0 0 15,1 21-15,-22-21 0,21 21 0,0-21 16,-21-1-16,0 1 0,0 0 0,0 0 15,0 0-15,0 0 16,0-1-16,0 1 0,-21 21 0,0 0 16,-1-21-16,1 21 0,0 0 0,0 0 15,0 21-15,0 0 0,-1 1 16,22-1-16,-21 21 0,0-21 16,21 0-16,0 22 0,0-22 0,0 21 15,0-21-15,0 1 0,0-1 0,0 0 16,0 0-16,21 0 0,0-21 15,1 21-15,20-21 0,-21 0 0,0 0 16,22 0-16,-22 0 0,0 0 0,21 0 16,-21-21-16,1 21 0,-1-21 15,0 0-15,0 0 0,0 0 16,-21-1-16</inkml:trace>
  <inkml:trace contextRef="#ctx0" brushRef="#br0" timeOffset="70820.08">20278 1143 0,'0'0'0,"0"-21"0,-22 0 16,22 0-16,-21 21 0,21-22 16,0 1-16,-21 21 15,0 0 1,21 21-16,0 1 0,0-1 16,0 21-16,0 0 0,0 1 15,0-1-15,-21 0 0,21 1 16,0-1-16,-21 0 0,21 1 15,-22 20-15,22-20 0,0-1 0,-21 0 16,21 1-16,-21-22 0,21 21 16,0-21-16,0 0 0,0 1 0,0-1 15,21-21 17,0-21-32,1-1 0,-1-20 15,0 21-15,0 0 0,0-22 16,0 1-16,22 21 0,-22-21 0,0-1 15,21 22-15,-20-21 0,-1 21 16,0-1-16,0 1 0,0 0 16,0 0-16,1 21 0,-1 21 15,0 0-15,-21 0 16,21 1-16,-21-1 0,0 21 0,0 0 16,0-20-16,0 20 0,0 0 15,0-21-15,21 22 0,-21-22 0,21 21 16,-21-21-16,0 1 0,22-1 15,-1 0-15,0-21 0,0 0 0,0 21 16,0-21-16,1 0 0,-1 0 16,0-21-16,0 0 0,21 0 0,-20-1 15,-1 1-15,0 0 0,0-21 0,0-1 16,0 1-16,1 0 16,-22-1-16,21-20 0,-21 21 0,0-1 15,0-20-15,0 20 0,0-20 16,0 21-16,0-1 0,-21 1 0,-1 21 15,22-22-15,-21 22 0,0 21 16,21-21-16,-21 21 0,0 0 16,0 0-16,21 21 0,0 0 15,-22 1-15,22-1 0,0 0 16,0 0-16,0 21 0,0-20 16,0-1-16,0 0 0,0 0 15,22 0-15,-1 0 0,0 1 16</inkml:trace>
  <inkml:trace contextRef="#ctx0" brushRef="#br0" timeOffset="71283.81">21336 1461 0,'0'0'0,"0"-22"15,0 1 1,0 0 0,21 21-1,0 0-15,0 0 0,1 0 16,-1 21-16,0-21 16,0 21-16,0 1 0,0-1 0,-21 21 15,0-21-15,22 0 0,-22 22 0,0-22 16,0 21-16,0-21 0,0 22 15,0-22-15,0 0 0,-22 0 0,1 0 16,21 1-16,0-1 0,-21-21 16,21 21-16,-21-21 15,21-21 1,0 0-16,0-1 16,0 1-16,21 0 0,0 0 0,-21-21 15,0 20-15,21 1 0,1-21 16,-1 21-16,-21-22 0,21 22 0,0 0 15,-21 0-15,21 0 0,0 0 16,-21-1-16,22 1 0,-1 21 16,0 0-16,0 0 0,0 0 15,0 0 1,1 0-16,-1 21 0</inkml:trace>
  <inkml:trace contextRef="#ctx0" brushRef="#br0" timeOffset="71808.27">22352 1630 0,'0'0'16,"21"-21"-16,-21 0 0,21-1 0,0 1 16,-21 0-16,0 0 15,0 0-15,0 0 0,0-1 0,0 1 16,0 0-16,-21 21 0,0-21 15,0 21-15,0 0 0,0 0 16,-1 0-16,1 0 0,0 0 0,0 0 16,0 21-16,0 0 0,-1 0 15,1 1-15,0-1 0,0 21 0,0-21 16,0 22-16,21-22 0,0 21 16,-22 0-16,22-20 0,0-1 0,0 21 15,0-21-15,0 0 0,22 1 16,-1-22-16,0 0 0,0 0 15,0 0-15,0 0 0,1 0 0,-1-22 16,21 22-16,-21-21 16,0 0-16,1 0 0,-1 0 0,21-22 0,-21 22 15,-21 0-15,21 0 16,1-21-16,-22 20 0,0 1 0,0 0 16,0 0-16,0 0 0,0 0 15,0 42 1,0 0-1,0 0-15,0 0 0,0 0 16,0 1-16,0-1 0,0 0 0,0 21 16,0-21-16,0 1 0,0-1 15,0 0-15,0 0 0,21-21 0,0 21 16,0-21-16,0 0 0,0 0 0,1 0 16,-1 0-16,21 0 0,-21 0 15</inkml:trace>
  <inkml:trace contextRef="#ctx0" brushRef="#br0" timeOffset="72104.11">22966 1461 0,'0'0'0,"0"-22"0,0 1 15,0 0-15,0 42 32,0 0-32,0 1 0,0-1 15,0 0-15,0 0 0,0 21 16,-21-20-16,-1 20 0,22 0 0,-21 1 15,21 20-15,0-21 0,-21 1 0,0 20 16,21-20-16,-21 20 16,21-21-16,0 22 0,0-22 0,0 1 15,0 20-15,-21-21 0,21 1 16,0-1-16,0 0 0,0 1 0,0-1 16,0-21-16,0 0 0,0 1 0,0-1 15,21-21 1,-21-21-16,21-1 0,-21 1 15,0 0-15,21 0 0,-21-21 0,21-1 16</inkml:trace>
  <inkml:trace contextRef="#ctx0" brushRef="#br0" timeOffset="72397.92">22945 1630 0,'0'-21'0,"0"42"0,-22-85 0,22 43 0,0 0 16,0 0-16,0 0 15,0 0-15,22 21 0,-1-22 0,0 22 16,0 0-16,21 0 0,-20 0 16,20 0-16,-21 0 0,0 0 0,22 22 15,-22-22-15,0 21 0,-21 0 16,0 0-16,0 0 0,0 22 16,0-22-16,0 0 0,0 0 0,0 0 15,-21 22-15,0-22 0,-22 0 16,22 0-16,0-21 0,0 21 0,0 0 15,-1-21-15,1 0 0,0 22 16,42-44 15,0 22-31,1-21 0</inkml:trace>
  <inkml:trace contextRef="#ctx0" brushRef="#br0" timeOffset="72696.35">23601 1482 0,'0'21'31,"0"0"-31,-21-21 0,-1 21 0,22 0 0,0 22 16,0-22-16,-21 21 0,21 1 0,-21-1 15,0 0-15,21 22 0,0-22 16,-21 0-16,21 22 0,-21-22 0,-1 1 15,22 20-15,-21-21 0,21 1 16,-21-1-16,21 0 0,0 1 0,0-22 16,0 21-16,0-21 0,0 1 0,0-1 15,0 0-15,0-42 32,0 0-17,0-1-15,21 1 0,-21-21 16</inkml:trace>
  <inkml:trace contextRef="#ctx0" brushRef="#br0" timeOffset="72969.2">23453 1693 0,'0'0'0,"0"-42"0,0 21 0,0 0 16,0-22-16,0 22 0,0 0 16,21 21-16,0-21 0,-21 0 0,21 0 15,0 21-15,22 0 16,-22 0-16,0 0 0,21 0 0,-21 0 15,1 0-15,-1 21 0,0-21 0,0 21 16,-21 21-16,0-21 0,0 1 16,0-1-16,0 21 0,-21-21 0,0 0 15,0 1-15,-1-1 0,-20 0 16,21 0-16,0 0 0,0 0 0,-22 1 16,22-1-16,0-21 0,21 21 15,0-42 16,21 0-31</inkml:trace>
  <inkml:trace contextRef="#ctx0" brushRef="#br0" timeOffset="73319.99">24003 1672 0,'0'0'0,"21"-21"0,0 21 15,-21-21-15,21 0 16,1 21-16,-22-21 16,0-1-16,21 22 0,-21-21 0,21 21 15,-21-21-15,0 0 0,0 0 16,-21 21 0,0 0-1,-1 0-15,1 0 0,0 21 16,21 0-16,0 0 0,-21 0 15,21 1-15,-21-1 0,21 21 0,0-21 16,0 0-16,0 1 0,0-1 0,0 0 16,0 0-16,0 0 0,0 0 15,21 1-15,0-22 0,0 0 16,0 0 0,1 0-16,-1 0 0,0 0 0,0 0 15,0-22-15,0 1 0,1 0 16</inkml:trace>
  <inkml:trace contextRef="#ctx0" brushRef="#br0" timeOffset="73663.78">24299 1524 0,'0'-21'16,"21"0"0,-21 0-1,22 21-15,-1 0 0,0 0 0,0 0 16,0 0-1,0 21-15,1 0 0,-1 0 16,0 0-16,-21 0 0,0 1 0,0 20 16,21-21-16,-21 0 0,0 0 15,0 22-15,0-22 0,0 0 0,0 0 16,0 0-16,-21-21 0,21 22 16,-21-1-16,0-21 0,-1 0 15,22-21 16,0-1-31,0 1 0,0-21 16,0 21-16,0 0 16,0-1-16,0 1 0,0-21 15,0 21-15,22 0 0,-22-1 0,21 1 16,-21 0-16,21 0 0,0 0 16</inkml:trace>
  <inkml:trace contextRef="#ctx0" brushRef="#br0" timeOffset="74148.5">25633 1651 0,'0'0'16,"21"-21"-16,0 0 0,-21 0 0,0-1 0,0 1 15,0 0-15,0 0 0,0 0 16,0 0-16,0-1 15,-21 22-15,0 0 16,0 0-16,-1 22 16,1-1-16,0 0 0,0 0 0,0 0 15,0 22-15,-1-1 0,1 0 16,0 1-16,21-1 0,0-21 0,-21 21 16,21 1-16,0-1 0,0-21 15,0 0-15,0 1 0,21 20 0,0-42 16,0 21-16,1 0 0,-1-21 0,21 0 15,-21 0-15,22 0 0,-1 0 16,-21 0-16,21 0 0,1 0 0,-1-21 16,0 0-16,-20 0 0,20 0 15,0-22-15,-21 22 0,22-21 16</inkml:trace>
  <inkml:trace contextRef="#ctx0" brushRef="#br0" timeOffset="74380.38">26204 1439 0,'0'-21'0,"0"42"0,0-63 0,0 21 15,0 42 17,-21 0-32,21 0 0,-21 1 15,21-1-15,0 21 0,0-21 0,-21 22 16,21-1-16,0 0 0,-21 1 16,21-1-16,0-21 0,0 21 0,0-20 15,0 20-15,0-21 0,0 0 16,0 0-16,0 1 0,0-1 15,0 0-15,21-21 0,0 0 16,0 0-16,0 0 0,0 0 16,1 0-16,-1 0 0,21-21 0</inkml:trace>
  <inkml:trace contextRef="#ctx0" brushRef="#br0" timeOffset="75524.55">26712 1630 0,'0'0'0,"0"-21"15,0 0-15,0-1 0,0 1 16,-21 21-16,0 0 0,0 0 16,0 0-16,-1 0 0,1 0 0,0 0 15,0 0-15,0 21 0,0-21 16,-1 22-16,1-1 0,0 0 0,0 0 16,0 21-16,0-20 0,-1 20 0,22-21 15,-21 0-15,21 22 0,0-22 16,0 0-16,0 0 0,0 0 0,0 0 15,0 1-15,21-22 16,1 0-16,-1 21 0,0-21 16,0 0-16,0 0 0,0 0 15,1-21-15,-1 21 0,0-22 16,0 1-16,0 0 0,0 0 0,1 0 16,20-22-16,-42 22 0,21-21 15,0 0-15,0 20 0,1-20 0,-22 21 16,0 0-16,0 0 0,21-1 0,-42 44 47,21-1-47,-22 21 0,22-21 15,-21 0-15,21 22 0,0-22 0,0 21 16,0-21-16,0 1 0,0-1 16,0 0-16,0 0 0,0 0 15,0 0-15,21-21 0,1 0 16,-1 0-16,0 0 0,0 0 15,0 0-15,0 0 0,22 0 0,-22-21 16,0 21-16,21-21 0,-20 0 16,-1 0-16,21 0 0,-21-1 0,22-20 15,-22 21-15,0 0 0,0-22 0,21 22 16,-20 0-16,-22 0 0,21 0 16,-21 0-16,0 42 31,-21 0-16,21 0-15,0 0 0,0 0 0,0 22 16,0-22-16,0 0 0,0 0 16,0 0-16,0 1 0,0-1 0,0 0 15,21-21-15,-21 21 0,0 0 16,0 0-16,-21-21 31,-1-21-15,1 0-16,0 0 15,0 21-15,21-21 0,-21 21 16,0 0-16,-1-21 0,1 21 16,0 0-1,0 0-15,21 21 16,0 0-16,0 0 16,0 0-16,21 0 15,0 1-15,0-22 0,1 0 16,-1 0-16,0 21 0,0-21 15,0 0-15,0 0 0,1 0 0,20 0 16,-21 0-16,0 0 0,0 0 0,22-21 16,-22-1-16,0 1 0,21 0 15,-20 0-15,20 0 0,-21 0 0,0-22 16,0 22-16,22-21 0,-22 21 16,0-22-16,-21 22 0,0-21 15,21 21-15,-21-1 0,0 1 16,-21 21-1,0 0-15,0 0 0,0 21 0,-1 1 16,1-1-16,0 0 0,0 0 16,21 0-16,0 22 0,0-22 0,0 0 15,0 21-15,0-21 0,0 1 16,0-1-16,0 0 0,0 0 0,21 0 16,-21 0-16,0 1 0,0-1 15,-21-21 16,0 0-15,0 0-16,-1 0 0,1 0 16,0 0-16,0 0 0,0 0 0,-22 0 15,1 0-15,0 0 0,-1 0 16</inkml:trace>
  <inkml:trace contextRef="#ctx0" brushRef="#br0" timeOffset="76288.56">21040 2265 0,'-22'0'0,"44"0"0,-65 0 0,22 0 16,0 0-16,0 0 0,0 0 0,-1 0 16,1 0-16,0 0 15,42 0 17,0 0-32,1 0 0,-1 0 15,21 0-15,0 0 0,1 0 0,-1 0 16,22 0-16,-1 0 0,1 0 15,-1 0-15,22 0 0,-1-21 16,1 21-16,0 0 0,-1 0 0,22 0 16,0 0-16,0 0 0,0 0 15,21 0-15,21 0 0,-21-21 0,21 21 16,0 0-16,-21 0 0,21 0 0,22 0 16,-22 0-16,21 0 0,1 0 15,-22 0-15,21 0 0,0 0 0,22 0 16,-22 0-16,1 0 0,-1 0 0,0 0 15,1 0-15,-1 0 0,0 0 16,1 0-16,-22 0 0,0 0 0,0 0 16,-21 0-16,0 0 0,0 0 15,-21 0-15,0 0 0,-22 0 16,1 0-16,-21 0 0,-1 0 0,1 0 16,-1-22-16,-21 22 0,1 0 15,-22 0-15,21 0 0,-21 0 0,1-21 16,-1 21-16,0 0 0,0 0 31,-42 0 16,0-21-47</inkml:trace>
  <inkml:trace contextRef="#ctx0" brushRef="#br0" timeOffset="79068.41">19621 2858 0,'0'0'0,"0"-22"0,0 1 16,0 0-16,0 0 0,0 0 16,0 0-16,0-1 0,0 1 0,0 0 15,0 0-15,0 0 0,0 42 32,0 0-32,0 21 0,0 1 0,0-1 15,0 22-15,0-1 0,-21 1 16,0-1-16,0 1 0,21-1 0,-21 1 15,0-1-15,21 1 16,-22-1-16,22-21 0,-21 1 0,21-1 16,0-21-16,0 0 0,0 22 0,0-22 15,0 0-15,21-21 16,1 0 0,-22-21-1,21 0-15,-21 0 0,21-1 0</inkml:trace>
  <inkml:trace contextRef="#ctx0" brushRef="#br0" timeOffset="79692.05">19473 2794 0,'0'0'0,"-21"-21"0,0 0 15,0 0-15,21-1 0,0 1 0,0 0 16,0-21-16,0 21 0,0-1 15,0 1-15,21 0 0,0 0 0,0 0 16,22 0-16,-1-1 0,0 1 0,1 21 16,-1 0-16,0 0 0,22 0 15,-22 0-15,22 0 0,-22 21 0,21 1 16,-20 20-16,-1-21 0,0 21 16,-20 1-16,-1-1 0,-21 0 15,0 1-15,0-1 0,-21 0 16,-1 1-16,-20-1 0,0 0 0,-1 1 15,1-22-15,0 0 0,-1 21 0,-20-20 16,21-22-16,-1 21 0,1 0 16,21-21-16,0 0 0,-1 0 0,1 0 15,21-21-15,0 0 16,0-1-16,21 1 0,1 0 16,-1 21-16,21-21 0,-21 0 15,22 21-15,-1 0 0,0-21 0,1 21 16,-1 0-16,0 0 0,1 21 0,-1-21 15,0 21-15,1 0 16,-1 21-16,0-20 0,1-1 0,-1 21 16,-21 0-16,0-20 0,-21 20 0,0 0 15,0 1-15,0-22 0,-42 21 16,21 0-16,-22-20 0,1 20 0,0-21 16,-1 0-16,1 0 0,-21 1 15,20-1-15,1 0 0,0-21 0,-22 0 16,22 0-16,-1 0 0,1 0 0,0 0 15,-1 0-15,22 0 0,-21-21 16,21 0-16,0-1 0,-22 1 0,22 0 16,21 0-16,0 0 0,-21 0 15,21-1-15,0 1 0,0 0 16,0 0-16,21 0 0,-21 0 0,21-1 16,22 1-16,-22 21 0,21-21 15,0 0-15,1 0 0,-1 21 0</inkml:trace>
  <inkml:trace contextRef="#ctx0" brushRef="#br0" timeOffset="80536.56">20764 3090 0,'0'0'0,"0"-21"16,-21 21-1,0 0-15,0 0 0,0 0 0,0 21 16,-1-21-16,1 22 0,-21-1 16,21 0-16,0 21 0,-22-21 0,22 1 15,0 20-15,-21-21 0,42 21 0,-22 1 16,22-22-16,0 21 0,0-21 16,0 1-16,0 20 0,0-21 0,22 0 15,-1-21-15,21 21 0,-21 1 16,22-22-16,-1 0 0,0 0 15,1 0-15,-1 0 0,0 0 0,1 0 16,-1 0-16,0-22 0,1 1 16,-1 0-16,-21 0 0,0 0 0,0 0 15,1-1-15,-22-20 0,0 21 0,0 0 16,0-22-16,-22 22 0,1-21 16,0 21-16,-21-22 0,21 22 0,-22 0 15,1 0-15,0 0 0,-1 21 16,1-21-16,21 21 0,-22 0 0,22 0 15,0 0-15,0 0 0,42 0 32,0 0-32,22 0 15,-22 0-15,21 0 0,0 0 16,1 0-16,20 0 0,-20 0 0,-1 0 16,0 0-16,22 0 0,-22 0 0,0 0 15,1-22-15,-22 22 0,21 0 16,-21 0-16,22 0 0,-22 0 0,-21 22 47,0-1-47,-21 0 0,0 0 0,21 0 15,-22 0-15,22 22 0,-21-22 16,0 0-16,21 21 0,-21-20 0,21 20 16,0-21-16,0 0 0,0 0 15,0 1-15,0-1 0,0 0 16,0 0-16,21-21 0,0 0 0,0 21 15,1-21-15,-1 0 0,0 0 0,21 0 16,-21 0-16,22-21 0,-1 0 16,-21 0-16,22 21 0,-22-43 0,21 22 15,-21 0-15,0 0 0,-21-21 16,0 20-16,0-20 0,0 0 0,0-1 16,0 22-16,0-21 0,-21 21 0,0-22 15,0 22-15,-21 0 0,20 0 16,-20 21-16,21 0 0,-21 0 0,20 0 15,-20 0-15,21 0 0,-21 0 16,20 0-16,1 21 0,21 0 16,-21 0-16,21 1 15,0-1 1,21-21-16,0 0 0,1 0 0</inkml:trace>
  <inkml:trace contextRef="#ctx0" brushRef="#br0" timeOffset="80831.95">22034 2731 0,'0'-22'16,"0"44"-16,0-22 31,0 42-31,-21-21 0,21 21 0,-21-20 16,21 20-16,-21 0 0,21 1 0,0-1 15,-21 0-15,21 22 0,-21-22 16,21 0-16,-22 1 0,22-1 0,0 0 16,0 1-16,0-1 0,0-21 15,0 22-15,0-22 0,0 0 0,0 0 16,0 0-16,22-21 31,-1 0-31,0-21 0,-21 0 16,21 21-16,0-21 0,0 0 0</inkml:trace>
  <inkml:trace contextRef="#ctx0" brushRef="#br0" timeOffset="81209.74">22161 3260 0,'0'0'0,"22"0"31,-1 0-15,0 0-16,0 0 0,0-21 0,0-1 16,22 22-16,-22-21 0,0 0 15,21 0-15,-20 21 0,-1-21 0,0 0 16,-21-1-16,0 1 0,-21 21 31,0 0-31,-22 0 0,22 0 16,0 21-16,0 1 0,0-1 15,-1 0-15,1 0 0,0 21 0,0-20 16,0 20-16,21-21 0,-21 0 0,21 22 16,0-22-16,0 0 15,0 0-15,0 0 0,0 0 0,21 1 16,0-22-16,0 0 0,0 0 16,22 0-16,-1 0 0,0 0 15,1 0-15,-1 0 0,0 0 0,1 0 16,-1-22-16,0 1 0</inkml:trace>
  <inkml:trace contextRef="#ctx0" brushRef="#br0" timeOffset="82130.21">23262 3090 0,'0'-21'16,"0"42"-16,21-63 0,-21 21 0,0 0 16,0 0-16,-21 21 0,0 0 15,0 0-15,0 0 0,-1 0 0,1 0 16,0 0-16,0 21 0,-21 0 15,20-21-15,1 42 0,-21-21 0,21 1 16,0 20-16,-1-21 0,-20 21 0,42-20 16,-21 20-16,21-21 0,0 21 15,0-20-15,0 20 0,0-21 0,0 0 16,21-21-16,-21 21 0,21 1 16,0-22-16,22 0 0,-22 0 0,0 0 15,21 0-15,-20 0 0,-1-22 0,21 22 16,-21-21-16,0 0 0,1 0 15,-1 0-15,0 0 0,0-22 16,0 22-16,-21-21 0,0-1 16,21 22-16,-21-21 0,0 21 0,22 0 15,-22-1-15,0 1 0,0 0 0,-22 21 32,1 21-17,21 0-15,0 1 0,-21-1 16,21 21-16,-21-21 0,21 0 0,0 22 15,0-22-15,0 21 0,0-21 0,0 1 16,0-1-16,21 0 0,0 0 16,0-21-16,1 21 0,-1-21 15,0 0-15,21 0 0,-21 0 0,22 0 16,-22 0-16,21 0 0,1-21 16,-22 0-16,21 21 0,-21-21 0,0 0 15,1-1-15,-1-20 0,0 21 16,0 0-16,0-22 0,0 22 0,-21-21 15,0 21-15,0 0 0,22-1 0,-22 1 16,0 0 0,0 42-1,0 0-15,-22 1 0,22-1 16,0 0-16,0 0 0,-21 21 16,0-20-16,21-1 0,-21 21 0,21-21 15,0 0-15,0 22 16,0-22-16,0 0 0,0 0 0,0 0 15,0 1-15,0-1 16,0-42 15,0-1-31,0 1 16,0 0-16,0 0 0,0-21 16,0 20-16,0-20 0,0 21 0,21-21 15,0-1-15,0 1 0,22 21 16,-22-22-16,21 1 0,1 21 0,-22-21 15,21 20-15,0 1 0,1 21 16,-1 0-16,0 0 0,-20 0 16,20 0-16,0 0 0,-21 43 0,1-22 15,-1 0-15,0 21 0,-21-21 16,0 22-16,0-1 0,0 0 0,0 1 16,0-22-16,0 21 0,0 1 0,0-22 15,0 0-15,0 0 0,-21 0 16,0 0-16,21 1 0,-22-1 0,22 0 15,0 0-15,-21-21 0,0 21 0,0-21 16,21 21-16,-21-21 16,0 0-16,-22 22 0,1-22 0</inkml:trace>
  <inkml:trace contextRef="#ctx0" brushRef="#br0" timeOffset="82983.78">11874 3598 0,'0'0'16,"-42"0"-16,21 0 0,-21 0 0,20 0 16,1 0-16,0 0 0,0 0 15,0 0-15,63 0 47,0 0-47,1 0 0,20 0 0,22 0 16,0 0-16,-1 0 0,22 0 15,21 0-15,0 0 0,0-21 0,21 0 16,22 21-16,-1 0 0,0 0 16,22-21-16,-1 21 0,22 0 0,0 0 15,-1 0-15,1-21 0,21 21 0,0 0 16,-1 0-16,1 0 0,0 0 16,0 0-16,0 0 0,0-21 15,-1 21-15,1 0 0,-21 0 16,21-22-16,-22 22 0,1 0 0,-21 0 15,-1-21-15,1 21 0,-43 0 0,0 0 16,-21 0-16,-21 0 0,-22 0 16,-20 0-16,-1-21 0,1 21 0,-22 0 15,-21 0-15,1 0 0,-1 0 16,0 0-16,-21-21 0,0 0 31,-21 21-15,0 0-16,-1 0 0,22-21 15,-21-1-15</inkml:trace>
  <inkml:trace contextRef="#ctx0" brushRef="#br0" timeOffset="83332.36">18923 3154 0,'0'0'0,"-21"0"0,0 0 16,42 0 15,0 0-15,0 0-16,0 21 0,0-21 15,1 0-15,20 21 0,-21-21 0,0 21 16,22-21-16,-22 22 0,0-22 0,0 21 15,-21 0-15,0 0 0,0 0 16,0 22-16,0-22 0,-21 0 16,-21 0-16,20 0 0,-20 0 15,0 22-15,-1-22 0,1 0 0,0 0 16,-1 0-16,1 1 0,0-1 16,-1-21-16,22 21 0,0 0 0,0-21 15,0 21-15,0-21 0,21 21 16</inkml:trace>
  <inkml:trace contextRef="#ctx0" brushRef="#br0" timeOffset="84345.72">10329 5059 0,'0'0'0,"-21"0"0,0 21 0,0-21 0,0 21 16,-1 0-16,22 1 15,22-1-15,20-21 16,-21 0-16,21 21 0,1-21 0,20 21 16,1-21-16,-1 0 0,22 0 15,21 0-15,0 0 0,21 0 0,0 0 16,21 0-16,0-21 0,21 0 0,22 21 15,-1-21-15,22 21 0,0-22 16,20 1-16,1 21 0,0-21 0,0 21 16,21-21-16,0 0 0,0 21 15,0-21-15,0-1 0,21 22 16,-21-21-16,0 21 0,0-21 0,-21 0 16,21 21-16,-21-21 0,-22 0 0,1 21 15,0-22-15,-22 22 0,1 0 16,-22-21-16,-21 21 0,-21 0 0,0-21 15,0 21-15,-42-21 0,0 21 16,-1 0-16,-41 0 0,-1-21 0,-21 21 16,0 0-16,-21-21 15,-21 21-15,0 0 16,0 0-16,0-22 0,-1 22 16,1 0-16,-21 0 0,21 0 15,0-21-15,21 0 31</inkml:trace>
  <inkml:trace contextRef="#ctx0" brushRef="#br0" timeOffset="84702.77">18351 4509 0,'-21'0'16,"-42"-22"-1,42 1 1,42 21 15,0 21-31,0-21 16,0 22-16,0-22 0,22 21 0,-22 0 16,21-21-16,-21 21 0,22 0 0,-1-21 15,-21 21-15,0 1 0,1-1 16,-1 0-16,0 0 0,-21 0 0,0 0 15,0 1-15,0-1 0,0 0 0,-21 0 16,0 0-16,-22 0 0,1 1 16,21-1-16,-43 0 0,22 21 15,0-21-15,-1 1 0,1-22 0,0 21 16,-1 0-16,1 0 0,21-21 16,0 0-16,-1 21 0,22-42 15,22 21 1,-1-21-16</inkml:trace>
  <inkml:trace contextRef="#ctx0" brushRef="#br0" timeOffset="85227.87">20362 4403 0,'0'0'0,"0"-21"0,0-1 0,21 1 0,-21 0 16,0 0-16,0 0 0,0 0 0,0-1 16,-21 1-16,0 0 15,0 21-15,0 0 0,0 0 0,-22 0 16,22 21-16,-21 0 0,21 1 15,-22-1-15,22 21 0,0-21 0,0 22 16,-22-1-16,22 0 0,21 1 0,-21-1 16,0 0-16,21 1 15,0-1-15,0 0 0,0 1 0,0-22 16,0 21-16,0-21 0,21 22 0,0-22 16,0 0-16,22 0 0,-1-21 15,0 0-15,1 0 0,-1 0 0,22 0 16,-1 0-16,1-21 0,-22 0 0,21 0 15,1-22-15,-1 22 0,-20-21 16</inkml:trace>
  <inkml:trace contextRef="#ctx0" brushRef="#br0" timeOffset="85691.61">20891 4424 0,'0'0'16,"0"-42"-16,0-1 0,0 1 0,0 0 0,0 20 16,0 1-16,0 0 15,0 0-15,0 42 16,0 0-16,0 0 15,0 22-15,0-1 0,0 0 16,0-20-16,0 20 0,0 0 0,0 1 16,0-1-16,0 0 0,0 1 0,0-22 15,0 21-15,0 0 0,0-20 16,0 20-16,0-21 0,0 0 0,0 0 16,0 1-16,0-1 0,0 0 0,0-42 31,0 0-16,-21-1-15,21 1 0,0 0 16,0 0-16,0-21 0,0 20 16,0-20-16,0 21 0,21-21 0,1 20 15,-22 1-15,21-21 0,21 21 0,-21 0 16,0-1-16,22 22 0,-22-21 16,21 21-16,1 0 0,-22 0 0,21 21 15,0-21-15,-20 22 0,20-1 16,-21 0-16,0 0 0,0 0 0,1 22 15,-22-22-15,0 0 0,0 0 0,0 21 16,0-20-16,0-1 0,0 0 16,-22 21-16,1-21 0,0 1 0,21-1 15,-21 0-15,0-21 16,42-21 0,0 21-1,0-21-15,0-1 0,1 1 0</inkml:trace>
  <inkml:trace contextRef="#ctx0" brushRef="#br0" timeOffset="86151.84">22034 4466 0,'0'0'16,"0"-21"-16,0 0 0,0 0 0,0 0 16,-21 21-1,0 0-15,0 0 0,0 0 16,0 21-16,-1-21 0,1 21 0,0 21 15,-21-21-15,21 1 0,-1 20 16,1-21-16,0 0 0,0 22 0,21-22 16,-21 21-16,21-21 0,-21 22 0,21-22 15,0 0-15,0 0 0,0 0 16,0 0-16,21-21 0,0 22 16,0-22-16,0 0 0,0 0 0,1 0 15,-1-22-15,21 22 0,-21-21 16,0 0-16,1 0 0,-1 0 0,21-22 15,-42 22-15,21 0 0,0-21 16,-21 21-16,22-1 0,-22 1 16,0-21-16,0 21 0,0 0 15,0-1-15,0 44 32,0-1-32,0 0 0,0 0 0,0 0 15,0 0-15,0 1 0,0-1 16,0 0-16,0 0 0,0 0 0,0 0 15,0 1-15,0-1 0,0 0 0,21-21 16,0 21-16,0 0 0,0-21 16,0 0-16,1 0 15,-1 0-15,0 0 0,0 0 0,0-21 16,22 21-16</inkml:trace>
  <inkml:trace contextRef="#ctx0" brushRef="#br0" timeOffset="86535.62">22415 4509 0,'0'0'0,"0"-22"0,-21 22 16,21-21-16,0 0 0,0 0 31,21 21-31,1 0 0,-1 0 0,0 0 16,21 21-16,-21-21 15,1 21-15,-1 0 0,0 1 16,0-1-16,-21 0 0,21 0 0,0 0 15,-21 0-15,0 1 0,0 20 0,0-21 16,0 0-16,0 0 0,0 1 16,0-1-16,-21 0 0,0-21 15,0 0 1,21-21 0,0 0-16,0-1 15,0 1-15,0 0 0,21 0 16,0-21-16,0 20 0,-21 1 0,22-21 15,-1 21-15,0 0 0,0-22 16,0 22-16,0 0 0,1 0 16,-1 21-16,0-21 0,0 21 0,0 0 15,0 0-15,1 0 0,-1 0 0,0 0 16,0 0-16,0 0 0</inkml:trace>
  <inkml:trace contextRef="#ctx0" brushRef="#br0" timeOffset="87045.98">23622 4487 0,'0'0'0,"21"0"0,-21-21 0,0 0 16,0 0-16,0 0 0,0 0 16,0-1-16,0 1 0,0 0 15,0 0-15,0 0 0,-21 0 0,0 21 16,0 0-16,-1 0 0,1 0 15,-21 0-15,21 21 0,0 0 0,-22 0 16,1 0-16,21 22 0,-22-1 0,22-21 16,0 21-16,0 1 0,0-1 15,0-21-15,21 22 0,0-1 0,0-21 16,0 0-16,0 22 0,0-22 0,21 0 16,0-21-16,0 21 0,0-21 15,0 0-15,1 0 0,20 0 0,-21 0 16,0 0-16,0-21 0,22 0 15,-22 0-15,0-1 0,21 1 16,-20 0-16,-1 0 0,0-21 0,0 20 16,0-20-16,0 0 0,1 21 0,-1-22 15,-21 1-15,0 21 0,21 0 16,-21-1-16,0 1 0,0 0 0,0 42 31,0 0-31,-21 1 0,21-1 0,0 0 16,-21 0-16,-1 0 0,22 22 15,0-22-15,0 0 0,0 106 32,0-106-32,22 0 0,-1 0 15,0-21-15,21 0 0,-21 0 16,22 0-16,-22 0 0,21 0 0,1 0 16,-1-21-16</inkml:trace>
  <inkml:trace contextRef="#ctx0" brushRef="#br0" timeOffset="87547.13">24342 4445 0,'21'-63'16,"-42"126"-16,42-148 16,-21 64-16,0 0 0,-21 0 15,-1 21-15,1 0 0,0 0 16,0 0-16,0 21 0,21 0 16,-21 0-16,-1 1 0,1-1 0,0 21 15,0-21-15,21 0 0,0 22 0,0-22 16,0 0-16,0 21 0,0-20 15,0-1-15,0 0 0,0 0 0,21 0 16,0 0-16,0-21 0,1 22 0,-1-22 16,0 0-16,21 0 0,-21 0 15,22 0-15,-22 0 0,21-22 0,-21 1 16,22 0-16,-22 0 0,21 0 0,-21 0 16,22-1-16,-22-20 0,0 0 15,0 21-15,0-22 0,1-20 16,-1 20-16,0 1 0,0-21 0,0-1 15,0 22-15,-21-1 0,0 1 16,22 0-16,-22 21 0,0-22 0,0 22 16,0 42-1,-22 0-15,1 1 16,0 20-16,21 0 0,-21 1 0,0-1 16,21 0-16,-21 1 0,-1 20 15,22-21-15,-21 1 0,21-1 0,0 0 16,0 1-16,0-22 0,0 21 0,0-21 15,21 1-15,1-1 0,-1 0 16,0 0-16,0-21 0,0 0 16,22 0-16,-22 0 0,0 0 0,21 0 15,1 0-15,-22 0 0,21 0 16,0-21-16,-20 21 0,20-21 0,-21 0 16,0-1-16</inkml:trace>
  <inkml:trace contextRef="#ctx0" brushRef="#br0" timeOffset="87912.43">25188 4445 0,'-21'21'15,"21"0"1,21-21 0,0 0-16,1 0 0,-1 0 15,0 0-15,0 0 0,0 0 0,0 0 16,1-21-16,-1 21 0,0-21 0,0 0 15,0 21-15,-21-21 0,0 0 16,0-1-16,0 1 0,0 0 16,0 0-16,-21 21 15,0 0-15,0 0 0,0 0 16,-1 0-16,1 21 0,0 0 0,0 0 16,0 22-16,0-22 0,-1 0 15,1 21-15,21-20 0,0-1 16,0 0-16,0 21 0,0-21 0,0 1 15,0-1-15,0 0 0,0 0 16,21-21-16,1 21 0,-1-21 0,0 0 16,21 0-16,-21 0 0,22 0 0,-22 0 15,21 0-15,1 0 0,-22 0 16,21-21-16,0 0 0,-20 21 0</inkml:trace>
  <inkml:trace contextRef="#ctx0" brushRef="#br0" timeOffset="88283.74">25802 4403 0,'0'0'0,"0"-21"0,0-1 0,0 1 16,0 0-16,0 0 0,21 0 16,0 21-16,1 0 15,-1 0-15,0 0 0,0 0 0,0 0 16,0 0-16,1 0 0,-1 21 16,0 0-16,0 0 0,0 0 0,-21 1 15,0-1-15,0 21 0,0-21 0,0 0 16,0 1-16,0-1 0,0 0 15,-21 0-15,0 0 0,0 0 0,0 1 16,21-1-16,-22 0 0,1-21 0,0 0 16,21 21-16,-21-21 15,21-21 17,0 0-32,0 0 15,21-1-15,0 1 0,-21 0 0,21 0 16,1 0-16,-1-22 0,0 22 0,0-21 15,21 21-15,-20-22 0,-1 1 16,0 0-16,21 21 0,-21-1 0,1-20 16,-1 21-16,0 0 0,-21 0 15</inkml:trace>
  <inkml:trace contextRef="#ctx0" brushRef="#br0" timeOffset="88556.59">24511 4128 0,'0'0'0,"0"-22"16,63-41-1,1 63-15,-22-21 0,22 0 0,20-1 16,-20 22-16,21-21 0,-22 21 0,22 0 15,-22-21-15,22 21 0,-22 0 16,1 0-16,21-21 0,-43 21 16,21 0-16,-20 0 0,-1 0 0,0-21 15,-20 21-15,-1 0 0,-42 0 32,-1 0-32,-20 0 0,-21 0 0,-1 21 15</inkml:trace>
  <inkml:trace contextRef="#ctx0" brushRef="#br0" timeOffset="89445.06">10054 6816 0,'0'0'0,"-21"0"0,0 0 0,0 21 16,-1-21-16,22 21 15,22-21-15,-1 0 16,0 0-16,21 21 0,1-21 16,-1 0-16,21 0 0,1 0 0,-1 0 15,22 0-15,0 0 0,-1 0 0,22 0 16,0 0-16,21 0 0,21 0 16,-21 0-16,21 0 0,22 0 15,-1-21-15,22 21 0,-1-21 0,1 21 16,41-21-16,1 0 0,0 21 0,0-22 15,21 1-15,-21 21 0,21-21 0,0 0 16,0 21-16,0-21 0,0 21 16,0-21-16,0 21 0,-21 0 0,21-22 15,-22 1-15,1 21 0,0 0 0,0-21 16,0 21-16,-22 0 16,1 0-16,0 0 0,-22 0 0,22 0 0,-43 0 15,1 0-15,-22 0 0,0 0 0,0 0 16,-21 0-16,-21 0 15,0 0-15,0 0 0,-22 0 0,1 0 16,-22 0-16,1 0 0,-22 0 0,1 0 16,-1 0-16,-21 0 0,0 0 15,0 0-15,1 0 16,-22-21 15,-22 21-31</inkml:trace>
  <inkml:trace contextRef="#ctx0" brushRef="#br0" timeOffset="89792.09">19621 6308 0,'0'0'0,"22"0"31,-1 0-16,0 0-15,0 0 0,0 0 16,0 0-16,1 0 0,20 21 0,-21-21 16,0 0-16,22 0 0,-22 0 15,21 0-15,-21 21 0,0-21 0,1 0 16,20 21-16,-21 0 0,0 1 16,-21-1-16,0 0 0,0 0 15,0 0-15,0 0 0,-21 1 0,0-1 16,0 0-16,0 21 0,-22-21 15,22 1-15,-21-1 0,-1 0 0,22 0 16,-21 0-16,21 0 0,-22 1 0,22-1 16,0 0-16,0-21 0,21 21 15,-21-21-15,42 0 16,0 0 0,0-21-16</inkml:trace>
  <inkml:trace contextRef="#ctx0" brushRef="#br0" timeOffset="90175.87">21484 5800 0,'-21'-21'0,"42"42"0,-63-42 15,21 21 1,21 42-16,0-21 0,0 21 16,0 1-16,0-1 0,0 22 0,0-22 15,0 0-15,0 22 0,0-22 16,0 22-16,0-22 0,0 21 0,0-20 15,0-1-15,0-21 0,0 22 0,0-22 16,0 21-16,0-21 0,0 0 16,0 1-16,0-1 15,0-42 1,0-1 0,0 1-16,0-21 0</inkml:trace>
  <inkml:trace contextRef="#ctx0" brushRef="#br0" timeOffset="90696.08">21336 6117 0,'0'0'0,"0"-42"0,0 0 0,0-1 0,0 1 16,0 0-16,21 20 0,0-20 15,0 21-15,22-21 0,-22 20 0,21 1 16,1 0-16,20 0 0,-21 0 0,22 21 16,-22 0-16,22 0 15,-22 0-15,0 0 0,1 42 0,-1-21 16,-21 22-16,-21-22 0,0 21 0,0 0 15,0 1-15,-21-1 0,0 0 16,0 1-16,-22-1 0,1-21 0,0 22 16,-1-22-16,1 0 0,0 0 0,21 0 15,-1 0-15,-20-21 32,63-21-32,0 21 15,1-21-15,20 0 0,-21 21 16,21-21-16,1 0 0,-1 21 0,0 0 15,1-22-15,-1 22 0,0 0 16,1 0-16,-1 0 0,0 22 16,1-22-16,-1 21 0,0 0 0,-20 0 15,-1 0-15,0 22 0,-21-22 0,0 0 16,0 21-16,-21-21 0,0 22 16,-1-22-16,-20 21 0,0-21 0,-1 1 15,1-1-15,0 0 0,-1 0 0,-20 0 16,21 0-16,-1 1 0,1-22 15,0 0-15,20 0 0,-20 0 0,21 0 16,-21 0-16,20 0 0,1-22 16,0 1-16,21 0 0,-21 21 15,21-21-15,0 0 0,0 0 16,0-1-16,0 1 0,21 0 16,0 0-16,0 0 0,1 21 0,20-21 15,-21-1-15,21 22 0,-20-21 16</inkml:trace>
  <inkml:trace contextRef="#ctx0" brushRef="#br0" timeOffset="91301.04">22564 6160 0,'0'0'0,"0"21"0,0 0 15,0 0-15,-22 0 16,22 0-16,0 1 0,0-1 0,-21 0 15,21 0-15,0 0 0,-21 0 0,21 1 16,0-1-16,0 0 0,0 0 16,0 0-16,21-21 0,-21 21 0,21-21 15,1 0-15,20 22 0,-21-22 0,21 0 16,1 0-16,-1 0 0,0 0 16,1-22-16,-1 22 0,-21-21 0,22 0 15,-22 21-15,21-21 0,-21 0 0,0 0 16,1-22-16,-1 22 15,-21 0-15,0 0 0,0 0 0,21-1 16,-21 1-16,0 0 0,0 0 16,-21 42 15,0 0-31,21 0 0,0 22 16,0-22-16,-22 21 0,22-21 0,-21 22 15,21-1-15,0 0 0,0 1 16,0-1-16,-21 0 0,21 22 0,0-22 15,0 1-15,0-1 0,0 21 0,0-20 16,0 20-16,0-20 0,0 20 16,0-21-16,-21 22 0,21-22 15,-21 1-15,0 20 0,-1-21 0,22-20 16,-21 20-16,0-21 0,-21 0 0,21 0 16,-1-21-16,-20 0 0,21 0 15,-21 0-15,-1 0 0,22 0 0,-21 0 16,-1-21-16,1 0 0,21 0 0,-21-21 15,20 20-15,-20-20 0,21 21 0,21-21 16,0-1-16,-21 1 0,21 21 16,0-22-16,0 22 0,0-21 0,0 21 15,0 0-15,21-22 0,0 22 0,0 0 16,0 0-16,1-22 16,-1 22-16,21-21 0,-21 21 0</inkml:trace>
  <inkml:trace contextRef="#ctx0" brushRef="#br0" timeOffset="91584.88">23643 5757 0,'0'0'16,"0"-42"-16,0 21 0,0 0 0,0 0 16,-21 21-1,21 21-15,-21 0 0,21 21 16,-21 1-16,21-1 0,0 0 15,0 1-15,-22 20 0,22-21 16,-21 1-16,0-1 0,21 0 0,0 1 16,-21-1-16,21 0 0,0-20 0,-21 20 15,21-21-15,0 0 0,0 0 16,0 1-16,0-1 0,0 0 0,21-21 16,0 0-16,0 0 15,0 0-15,1 0 0,-1-21 16,0 0-16,0-1 0,0 1 0</inkml:trace>
  <inkml:trace contextRef="#ctx0" brushRef="#br0" timeOffset="91943.67">23855 6202 0,'0'0'0,"21"0"0,0 0 16,0 0-16,0 0 16,1 0-16,-1 0 15,0 0-15,0-21 0,0 21 0,0 0 16,1-21-16,-1 21 0,0-22 15,0 1-15,-21 0 0,21 21 16,-21-21-16,0 0 0,0 0 16,-21-1-16,0 22 15,0 0-15,-22 0 0,22 0 16,0 0-16,0 0 0,-21 22 0,20 20 16,1-21-16,-21 0 15,21 22-15,0-22 0,-1 21 0,1-21 16,21 22-16,0-22 0,0 21 0,0-21 15,0 0-15,0 1 0,21-1 16,1 0-16,-1 0 0,21 0 0,-21-21 16,0 0-16,22 0 0,-1 0 0,-21 0 15,22 0-15,-22 0 0,21 0 16,-21-21-16,22 21 0,-22-21 0,0 0 16,0 0-16,0-1 0,0 1 0,1-21 15,-1 21-15,-21-22 0,21 22 0</inkml:trace>
  <inkml:trace contextRef="#ctx0" brushRef="#br0" timeOffset="92196.52">23812 5757 0,'0'0'0,"-63"0"0,-1 0 0,1 0 16,21 0-16,20 0 0,-20 0 15,63 0 1,0 0-16,22 0 0,-1 0 15,0 0-15,22 0 0,-22-21 16,22 0-16,-1 21 0,1-21 0,-1 0 16,1 21-16,-22-21 0,22 21 0,-22 0 15,0 0-15,1 0 16,-22 0-16,0 0 0,0 0 0,-21 21 16,-21 0-16,-21 0 15,20-21-15,-20 21 0,0 0 16</inkml:trace>
  <inkml:trace contextRef="#ctx0" brushRef="#br0" timeOffset="92972.08">10435 8382 0,'0'0'16,"-21"21"-16,0-21 0,0 0 0,21 21 16,-22-21-16,1 0 0,0 22 0,0-1 15,21 0 1,0 0 0,21-21-16,0 0 15,0 0-15,22 21 0,-1-21 0,0 0 16,22 0-16,-1 0 0,22 0 0,0 0 15,-1 0-15,22 0 0,21 0 0,-21 0 16,21 0-16,0 0 0,21-21 16,0 21-16,22 0 0,-1-21 0,22 0 15,-1 21-15,43-21 0,-21 21 0,42-22 16,-22 22-16,22-21 16,-21 0-16,21 21 0,0-21 0,0 21 15,21-21-15,-21 21 0,0-21 0,0 21 16,0-22-16,0 22 0,-21-21 0,21 21 15,-42-21-15,21 21 0,-43 0 16,22-21-16,-22 21 0,-20 0 0,-1 0 16,-21-21-16,0 21 0,-21 0 0,0 0 15,-21 0-15,-21 0 0,-22 0 16,1-21-16,-22 21 0,1 0 0,-22 0 16,0 0-16,-21-22 31,-21 22-31,0 0 0,21-21 15,-22 0-15,1 21 0,0 0 0</inkml:trace>
  <inkml:trace contextRef="#ctx0" brushRef="#br0" timeOffset="93303.89">18711 7916 0,'21'0'47,"1"0"-47,-1 0 0,0 0 0,0 0 16,21 0-16,-20 0 15,20 0-15,-21 0 0,21 0 0,-20 0 16,20 0-16,-21 0 0,0 22 0,22-22 16,-22 21-16,0-21 0,-21 21 0,0 0 15,0 0-15,0 0 16,0 1-16,-21-1 0,0 21 0,-22-21 15,1 0-15,0 1 0,-1-1 0,-20 21 16,20-21-16,-20 0 0,-1 1 16,1-1-16,21 21 0,-22-21 0,22 0 15,-22 1-15,43-22 0,-21 21 0,21 0 16,-1-21-16,1 0 0</inkml:trace>
  <inkml:trace contextRef="#ctx0" brushRef="#br0" timeOffset="93980.01">20743 7811 0,'0'0'0,"21"0"0,22 0 15,-1-22-15,-21 22 0,0-21 0,1 0 16,-1 21-16,0-21 0,-21 0 0,0 0 16,0-1-1,0 1-15,-21 0 0,0 0 16,-1 21-16,-20 0 0,21-21 0,0 21 16,-22 0-16,1 0 0,21 0 15,-21 0-15,20 0 0,-20 21 0,21 0 16,0-21-16,0 21 0,-1 0 0,22 1 15,0-1-15,0 0 16,22 0-16,-1 0 0,0 0 0,0 1 16,21-1-16,1 0 0,-22 0 0,21 0 15,1 0-15,-22 22 0,21-22 16,0 0-16,-20 0 0,-1 0 16,21 1-16,-42 20 0,21-21 0,-21 0 0,0 0 15,0 1-15,-21-1 0,0-21 16,0 21-16,-22 0 0,1-21 15,0 0-15,-1 21 0,1-21 0,-21 0 16,-1 0-16,22 0 0,-1-21 16,1 21-16,0-21 0,-1 0 0,1 0 15,21-1-15,0 1 0,0 0 0,-1 0 16,1 0-16,21-22 0,0 22 16,0 0-16,0 0 0,0-21 0,0 20 15,21 1-15,1 0 0,-1 0 0,21 21 16,-21-21-16,22 0 0,-1-1 15,0 22-15,22-21 0,-1 0 16,-20 21-16</inkml:trace>
  <inkml:trace contextRef="#ctx0" brushRef="#br0" timeOffset="94483.64">21399 7345 0,'0'-21'16,"0"42"-16,0-63 15,0 63 1,0 0-16,0 21 0,0-21 0,0 22 16,0-1-16,0 0 15,0 1-15,0-1 0,0 0 0,0 1 16,0 20-16,0-20 0,0-1 0,0 0 16,0 1-16,0-1 0,0 0 15,0-21-15,0 22 0,0-22 0,0 0 16,0 0-16,0 0 0,0 1 15,-21-22 1,21-22-16,-21 1 16,21 0-16,0 0 0,0 0 0,0 0 15,0-1-15,0-20 0,0 21 0,0-21 16,21 20-16,0-20 0,1 0 16,-22 21-16,42-22 0,-21 22 15,0 0-15,22 0 0,-22 0 0,21-1 16,-21 1-16,22 21 0,-1 0 15,-21 0-15,21 21 0,-20 1 0,-1-22 16,21 42-16,-21-21 0,-21 0 0,21 0 16,-21 22-16,22-22 0,-22 21 15,0-21-15,0 1 0,0 20 0,0-21 16,-22 0-16,1 22 0,0-22 0,21 0 16,-21 0-16,0-21 0,21 21 15,-21-21-15,21 21 16,0-42-1,21 21-15,0-21 16,0 0-16,0 0 0</inkml:trace>
  <inkml:trace contextRef="#ctx0" brushRef="#br0" timeOffset="94872.42">22246 7747 0,'0'0'0,"0"-21"31,-21 21-31,21 21 15,-21-21-15,0 21 0,21 0 0,-22 1 16,1 20-16,21-21 0,0 0 0,-21 22 16,0-22-16,21 21 0,-21-21 15,21 22-15,0-1 0,0-21 16,0 0-16,0 22 0,0-22 0,0 0 16,21 0-16,0-21 0,0 21 15,0-21-15,1 0 0,20 0 0,-21 0 16,21 0-16,-20 0 0,20-21 0,-21 21 15,21-21-15,-20 0 0,-1 0 16,0-1-16,0-20 0,-21 21 0,0-21 16,0-1-16,0 1 0,0 21 0,0-22 15,-21 22-15,0-21 0,0 21 0,-1 0 16,1 21-16,0-22 0,0 22 16,-21-21-16,20 21 0,1 0 0,0 0 15,0 0-15,0 21 16,21 1-16,0-1 15,0 0-15,0 0 16,21-21-16,0 21 0,0-21 16,0 0-16</inkml:trace>
  <inkml:trace contextRef="#ctx0" brushRef="#br0" timeOffset="95236.21">22754 7811 0,'0'0'0,"0"-22"0,0 1 0,21 21 16,-21-21-16,21 21 16,1 0-16,-1 0 15,0 0-15,0 0 16,0 21-16,0 0 0,-21 1 0,22-1 16,-1 21-16,-21-21 0,0 0 0,0 22 15,21-22-15,-21 21 0,0-21 16,0 22-16,0-22 0,0 0 0,0 0 15,0 0-15,0 1 0,-21-22 16,21-22 0,0 1-1,0 0-15,0 0 0,0 0 16,0 0-16,0-1 16,0 1-16,0 0 0,21-21 0,-21 21 15,21-1-15,-21 1 0,21 0 0,0 0 16,-21-21-16,22 42 0,-1-22 15,0 1-15,0 0 0,0 0 0,0 21 16,1-21-16,-1 0 0</inkml:trace>
  <inkml:trace contextRef="#ctx0" brushRef="#br0" timeOffset="95530.04">23707 7345 0,'0'-21'0,"0"42"0,0-63 15,-22 42 1,1 0-16,21 21 0,-21 0 16,0 0-16,0 0 0,21 22 0,-21-22 15,21 21-15,-22 0 0,22 1 16,0-22-16,-21 21 0,21 1 0,0-1 16,0 0-16,0-21 0,0 22 0,0-1 15,0-21-15,0 22 0,0-22 16,0 0-16,0 21 0,0-21 0,21 1 15,1-1-15,-1 0 0,0-21 16,0 0-16,0 0 16,0 0-16,1 0 0,-1 0 15,0 0-15,0-21 0,0 0 0,0-1 16</inkml:trace>
  <inkml:trace contextRef="#ctx0" brushRef="#br0" timeOffset="95759.91">23537 7578 0,'-21'0'16,"42"0"-16,-42-21 0,42 21 31,0 0-31,22 0 16,-22 0-16,21 0 0,1 0 15,20-22-15,-21 22 0,22 0 0,-22 0 16,22-21-16,-22 21 0,22-21 0,-22 21 15,0 0-15,-21 0 0,1 0 16,-1 0-16,0 0 0,-21 21 16,-21 0-16,0-21 0,-22 22 15</inkml:trace>
  <inkml:trace contextRef="#ctx0" brushRef="#br0" timeOffset="96604.42">10562 10075 0,'-21'0'0,"42"0"0,-84 0 0,20 0 0,22 0 15,-21 0-15,21 0 0,-1 0 16,1 0-16,0 22 0,0-1 16,21 0-16,21 0 15,0-21-15,0 21 0,22-21 16,-1 21-16,22-21 0,-1 0 15,22 0-15,-1 22 0,22-22 0,21 0 16,0 0-16,21 0 0,1 0 0,20 0 16,0 0-16,43-22 0,-22 22 0,43-21 15,0 21-15,0-21 0,21 21 16,0-21-16,0 21 0,0 0 0,0-21 16,0 21-16,21 0 0,-21-21 0,-21-1 15,21 22-15,-21 0 0,21-21 16,-43 21-16,22 0 0,-21-21 0,-22 21 15,22 0-15,-21-21 0,-22 21 16,-21-21-16,0 21 0,0 0 0,-42 0 16,0-21-16,0 21 0,-21-22 15,-22 22-15,1 0 0,-22 0 0,-21-21 16,0 21-16,0 0 0,-21-21 0,0 0 16,0 0-1,-21 21-15,21-21 0,-21 21 16,0 0-16,0-22 0,0 22 0,-1-21 15,1 21-15,0-21 0</inkml:trace>
  <inkml:trace contextRef="#ctx0" brushRef="#br0" timeOffset="96892.12">18076 9673 0,'0'0'0,"21"0"31,1 0-31,-1 0 0,0 0 16,0 0-16,0 0 0,22 0 0,-22 0 16,0 0-16,0 0 0,21 0 15,-20 0-15,-22 21 0,21 1 0,-21-1 16,0 0-16,0 0 0,0 0 0,0 0 16,0 1-16,-21 20 0,-1-21 15,-20 0-15,21 22 0,-21-22 16,-1 0-16,1 0 0,0 0 0,20 0 15,-20 1-15,0 20 0,-1-42 0,22 21 16,-21 0-16,21 0 0,0 1 16,-1-1-16,1-21 0,0 0 0,21 21 15</inkml:trace>
  <inkml:trace contextRef="#ctx0" brushRef="#br0" timeOffset="97407.82">20532 9546 0,'0'0'0,"0"-21"0,63-106 31,-63 106-31,21 0 0,-21 0 0,0-1 16,-21 44-1,0-1 1,0 0-16,21 21 0,-21 1 16,-1-1-16,1 21 0,0-20 15,0 20-15,0-20 0,21-1 0,-21 21 16,-1-20-16,1-1 0,21-21 15,0 22-15,0-22 0,0 21 0,0-21 16,0 0-16,0 1 0,0-1 0,21 0 16,1-21-16,-1 0 15</inkml:trace>
  <inkml:trace contextRef="#ctx0" brushRef="#br0" timeOffset="97655.67">20151 10075 0,'0'0'0,"-22"22"0,-62 41 31,84-42-31,0 0 0,0 1 0,0-1 16,0 0-16,21 0 16,0-21-16,0 21 0,0-21 0,22 0 15,-1 0-15,-21 0 0,22 0 0,20 0 16,-21 0-16,1 0 0,-1 0 15,22 0-15,-22-21 0,0 21 0,1-21 16,-1 0-16,-21 21 0,0-21 0,22-1 16,-43 1-16,21 0 0,-21 0 15,0 0-15,0 0 0,0-22 16,0 22-16,0-21 0</inkml:trace>
  <inkml:trace contextRef="#ctx0" brushRef="#br0" timeOffset="97872.55">20320 9462 0,'0'0'0,"-42"-22"0,20 22 0,-20 0 16,21 0-16,0 0 0,21-21 31,21 21-31,21 0 0,-21 0 0,22 0 16,20-21-16,-20 0 0,-1 21 15,21 0-15,1 0 0,-1 0 16,-20 0-16,-1 0 0,0 0 0,1 0 15,-1 0-15,-21 0 0,0 0 0,1 21 16,-1-21-16,0 21 0,0 0 16,0-21-16</inkml:trace>
  <inkml:trace contextRef="#ctx0" brushRef="#br0" timeOffset="98332.4">21188 9737 0,'0'0'0,"0"21"15,0 0-15,0 0 0,0 0 16,0 1-16,0-1 0,-21 0 16,21 21-16,-22-21 0,22 1 0,0-1 15,0 0-15,0 0 0,0 0 0,0 0 16,0 1-16,0-1 0,0 0 16,0 0-1,0-42 16,0 0-15,0 0-16,0-1 0,0 1 0,0 0 16,0 0-16,0 0 0,0-22 15,22 22-15,-1 0 0,0-21 16,0 21-16,0-22 0,0 22 0,1 0 16,20 0-16,-21 0 0,21 21 0,1 0 15,-22 0-15,21 0 0,1 0 0,-22 21 16,21 0-16,-21 0 0,0 21 15,1-20-15,-1-1 0,-21 21 0,0-21 16,0 22-16,0-22 0,0 0 0,0 0 16,0 21-16,0-20 0,-21-22 15,21 21-15,-22 0 0,1 0 0,21 0 16,0-42 31,0 0-47,21 0 0,1 0 0</inkml:trace>
  <inkml:trace contextRef="#ctx0" brushRef="#br0" timeOffset="98608.15">22140 9419 0,'0'0'0,"21"-42"0,-21 21 0,0-22 0,22 43 16,-22-21-16,0 42 15,-22 22 1,1-22-16,21 21 0,-21 1 15,21-1-15,-21 21 0,0-20 16,0-1-16,21 22 0,-22-22 16,1 21-16,21-20 0,0-1 0,0 0 15,-21 1-15,21-22 0,0 21 16,0-21-16,0 1 0,0-1 0,21 0 16,0 0-16,1-21 0,-1 0 0,21 0 15,-21 0-15,0 0 0,1 0 0,20 0 16,-21 0-16,0-21 0,0 0 15,1 0-15,-1-1 0,0 1 0,-21 0 16,0 0-16</inkml:trace>
  <inkml:trace contextRef="#ctx0" brushRef="#br0" timeOffset="98788.05">21971 9737 0,'0'0'0,"-21"0"0,0 0 0,42 0 47,0 0-47,21 0 16,-21 0-16,1 0 0,-1 0 0,21 0 15,-21 0-15,22 0 0,-1 0 16,-21 0-16,21 0 0,1-21 16</inkml:trace>
  <inkml:trace contextRef="#ctx0" brushRef="#br0" timeOffset="99148.85">22627 9864 0,'0'0'0,"0"21"16,21-21 0,0 0-16,1-21 0,20 0 15,-21-1-15,0 22 0,0-21 16,1 0-16,-1 0 15,0 0-15,0 21 0,0-21 0,-21-1 16,0 1-16,0 0 0,0 0 0,0 0 16,-21 0-1,-21 21-15,21 0 0,-1 0 0,1 0 16,-21 21-16,0 0 0,20 0 0,1 0 16,-21 22-16,21-22 0,0 21 15,21-21-15,0 22 0,0-22 0,0 0 16,0 21-16,0-21 0,0 1 0,21-1 15,0 0-15,0 0 0,0 0 16,22-21-16,-1 21 0,0-21 0,1 0 16,-1 0-16,0 0 0,1 0 15,20 0-15,-21 0 0,1 0 0,-1 0 16</inkml:trace>
  <inkml:trace contextRef="#ctx0" brushRef="#br0" timeOffset="99764.49">23749 9716 0,'0'-22'15,"0"44"-15,0-86 0,0 43 0,0 0 16,0 0-16,0-1 0,-21 1 0,-85 0 31,85 21-31,0 0 0,-22 0 0,22 21 16,-21 0-16,21 1 0,-1-1 0,-20 0 16,21 21-16,0-21 0,0 22 15,21-22-15,0 21 0,0-21 0,-22 1 16,22-1-16,0 0 0,0 0 15,0 0-15,22 0 0,-1-21 0,0 0 16,0 22-16,21-22 0,-20 0 0,20 0 16,-21 0-16,0 0 0,22-22 15,-22 1-15,0 21 0,21-21 0,-21 0 16,1 0-16,-22 0 0,21-1 0,-21-20 16,21 21-16,-21 0 0,0 0 15,0-1-15,0 1 0,0 42 31,0 1-15,0-1-16,0 0 0,-21 21 16,0-21-16,21 22 0,-22-1 0,22-21 15,0 22-15,-21-1 0,21 0 0,0 22 16,0-22-16,0 0 0,0 22 16,0-1-16,0-20 0,0 20 0,0 1 15,21-1-15,-21-20 0,0 20 0,22 1 16,-1-1-16,-21-21 0,0 22 0,0-22 15,0 22-15,0-22 0,0 0 16,0 1-16,-21-1 0,-22 0 0,22-20 16,0 20-16,-21-21 0,20 0 0,-20-21 15,21 0-15,-21 0 0,20 0 16,-20 0-16,21-21 0,0 0 16,0 0-16,-1 0 0,1-22 0,0 22 15,0-21-15,21-1 0,0 1 0,0 0 16,0-22-16,0 22 0,0-22 0,0 22 15,0-21-15,21 20 0,0-20 16,0 20-16,1-20 0,-1 21 0,0-1 16,21-20-16,-21 20 0,22 1 0,-1-21 15,0 20-15</inkml:trace>
  <inkml:trace contextRef="#ctx0" brushRef="#br0" timeOffset="100100.3">24151 9843 0,'0'-22'16,"0"1"0,21 0-16,0 21 15,1-21-15,-22 0 0,21 0 0,0 21 16,0-22-16,0 1 0,22 0 16,-43 0-16,21-21 0,0 20 0,0 1 15,-21 0-15,0 0 0,-21 21 16,0 0-1,0 0-15,-1 0 0,1 21 16,0 0-16,0 22 0,0-22 16,0 21-16,-1 0 0,1-20 0,21 20 15,0 0-15,0-21 0,0 22 16,0-22-16,0 0 0,0 21 0,0-20 16,21-1-16,1-21 0,-1 21 0,0 0 15,21-21-15,-21 0 0,22 21 16,-22-21-16,21 0 0,1 0 0,-22 0 15,21 0-15,-21-21 0,22 21 0</inkml:trace>
  <inkml:trace contextRef="#ctx0" brushRef="#br0" timeOffset="100450.1">24701 9843 0,'22'-22'0,"-65"149"0,64-232 0,1 41 0,-1 22 16,0 21-16,-21-22 0,21 22 0,0-21 16,0 21-16,-21-1 0,22 1 15,-1 0-15,0 0 0,0 0 0,21 21 16,-20 0-16,-1 0 0,0 0 0,21 0 15,-21 21-15,1 0 0,-1 0 16,-21 0-16,0 22 0,0-1 0,0 0 16,0 1-16,0-22 0,0 21 0,0 1 15,-21-1-15,21-21 0,0 0 16,-22 0-16,22 1 0,-21-1 0,0 0 16,0-21-1,0 0-15,21-21 16,0 0-16,0-1 15,0 1-15,0 0 0,0-21 0,0 21 16,21-22-16,21 1 0,-21 0 0,1-22 16,20 22-16,-21-1 0,21 1 15,-20 0-15,20-1 0,0 1 0,-21 21 16,22 0-16,-1 0 0,-21 21 0,0 0 16,1 0-16,-1 0 0,-21 21 15,0 0 1</inkml:trace>
  <inkml:trace contextRef="#ctx0" brushRef="#br0" timeOffset="101309.6">10731 12573 0,'0'0'16,"-42"0"-16,0 0 0,-1 0 0,22 0 16,-21 0-16,21 0 0,-22 0 0,22 0 15,-21 0-15,21 0 0,0 0 0,-1 0 16,44 0 15,-1 0-31,21 21 0,0-21 16,1 0-16,20 0 0,1 0 0,-1 21 15,22-21-15,0 0 0,20 0 16,1 0-16,0 0 0,21 0 0,0 0 16,42 0-16,-20 0 0,41 0 0,1 0 15,-1 0-15,22 0 0,-1 0 0,22-21 16,0 21-16,0-21 0,21 21 15,-21-21-15,21 21 0,0-21 0,0 0 16,0 21-16,0-22 0,0 1 0,0 0 16,-21 21-16,21-21 15,-22 0-15,-20 0 0,21 21 0,-43-22 16,22 1-16,-43 21 0,1-21 0,-22 21 16,0-21-16,-21 0 0,-21 21 0,0-21 15,0 21-15,-43-22 0,22 22 16,-43 0-16,22 0 0,-43-21 0,21 21 15,-21 0-15,0 0 0,-21-21 0,0 0 32,-21 21-17,0-21 1,21 0 0,0-1-1</inkml:trace>
  <inkml:trace contextRef="#ctx0" brushRef="#br0" timeOffset="101696.38">18775 11853 0,'-43'0'15,"65"0"32,-1 22-47,21-22 0,-21 0 16,0 0-16,22 21 0,-1-21 0,-21 0 15,22 0-15,-1 0 0,0 0 16,1 21-16,-1-21 0,0 0 0,-21 0 16,22 21-16,-22-21 0,0 21 0,0 0 15,-21 1-15,0-1 16,0 0-16,-21 21 0,-21-21 0,21 1 15,-22 20-15,22-21 0,-21 0 0,-1 22 16,1-22-16,-21 21 0,20-21 16,1 0-16,0 22 0,-22-22 0,22 0 15,-1 0-15,22 0 0,-21-21 16,21 22-16,0-1 0,21 0 16,21-21-1,0 0-15,0 0 16</inkml:trace>
  <inkml:trace contextRef="#ctx0" brushRef="#br0" timeOffset="102340.01">21251 11345 0,'0'0'0,"0"-21"0,0 0 15,0 0-15,0 0 16,0 0-16,-21 21 15,21 21 1,0 21-16,0-21 16,0 22-16,0 20 0,0-21 0,0 22 15,0-22-15,0 22 0,-21-22 0,0 22 16,0-22-16,21 21 0,-22-20 16,1 20-16,0-20 0,0-1 0,0 0 15,-22-21-15,22 22 0,0-22 0,0 0 16,0 0-16,0-21 0,-1 0 15,1 0-15,0 0 0,0 0 0,0 0 16,0 0-16,-1-21 0,22 0 0,-21-21 16,21 20-16,-21 1 0,21-21 15,-21 0-15,21-1 0,0 22 16,0-21-16,0-1 0,0 1 0,0 21 16,0-21-16,21-1 0,0 22 15,0 0-15,-21 0 0,22 21 0,-1 0 16,0 0-16,0 0 0,0 21 15,0 0-15,1 0 0,-1 0 16,0 22-16,0-22 0,-21 21 0,21 1 16,0-22-16,1 21 0,-1-21 0,0 22 15,0-22-15,0 21 0,0-21 16,1 0-16,20 1 0,-21-1 0,0 0 16,22-21-16,-1 0 0,-21 0 15,21 0-15,1 0 0,-1 0 0,0 0 16,1-21-16,-1 21 0,0-21 15,1-1-15</inkml:trace>
  <inkml:trace contextRef="#ctx0" brushRef="#br0" timeOffset="102751.78">21992 11811 0,'0'0'0,"0"-42"0,0 21 0,0-1 16,0 1-16,0 0 0,-21 21 16,0 0-1,0 0-15,-1 21 0,1 0 16,0 1-16,21-1 0,-21 0 15,0 0-15,0 21 0,-1-20 16,22 20-16,0-21 0,0 21 0,0 1 16,0-22-16,0 0 0,0 21 0,0-20 15,22-1-15,-1-21 0,0 21 16,21-21-16,-21 21 0,22-21 0,-22 0 16,21 0-16,1 0 0,-22-21 0,21 0 15,-21 0-15,22-1 0,-1 1 0,-21 0 16,0-21-16,0 21 0,1-22 15,-22 22-15,0-21 0,0 21 0,0-22 16,0 22-16,0-21 0,-22 21 0,1-1 16,-21 1-16,21 0 15,-22 0-15,22 21 0,-21 0 0,21 0 16,-22 0-16,1 0 0,21 0 0,0 0 16,0 21-16,-1 0 0,1 0 15,0 1-15,21-1 0,0 0 0,0 0 16,0 0-16,0 0 0,0 1 0,21-1 15,0-21-15,22 21 0,-22 0 16,21-21-16,1 0 0,-1 0 0,0 0 16,1 0-16,-1 0 0</inkml:trace>
  <inkml:trace contextRef="#ctx0" brushRef="#br0" timeOffset="103208.51">22839 11748 0,'0'0'0,"21"-22"31,-21 44-15,-21-1-16,21 0 16,-21 0-16,21 0 0,0 0 15,0 1-15,0 20 0,0-21 0,0 21 16,0-20-16,0-1 0,0 0 0,0 0 16,0 21-16,0-20 15,-22-1-15,1-21 16,21-21 15,0-1-31,0 1 0,0-21 16,0 21-16,0 0 0,0-22 0,0 22 15,0-21-15,21-1 0,22 22 0,-22-21 16,0 0-16,21 20 0,1-20 16,-1 21-16,0 0 0,1 0 0,20-1 15,-20 22-15,-1 0 0,0 0 0,1 0 16,-1 22-16,0-1 0,-21 21 15,22-21-15,-22 0 0,0 22 0,0-22 16,-21 21-16,0-21 0,0 22 0,0-22 16,0 21-16,0-21 0,-21 22 0,0-22 15,21 0-15,-21 0 16,0 0-16,-1 1 0,22-1 0,0 0 16,22-21-1,20 0 1,-21-21-16,21 0 0</inkml:trace>
  <inkml:trace contextRef="#ctx0" brushRef="#br0" timeOffset="103788.69">24172 11811 0,'85'-85'16,"-170"170"-16,170-191 0,-85 85 0,0 0 16,0 0-16,0 0 0,0-1 15,-21 1 1,0 21-16,-1 0 0,-20 0 0,21 0 15,-21 21-15,20 1 0,-20-1 0,21 0 16,-21 0-16,20 21 0,1-20 16,-21 20-16,21-21 0,0 21 0,-1-20 15,22 20-15,0-21 0,0 21 0,0-20 16,0-1-16,22 0 0,-1 0 16,0 0-16,21-21 0,-21 0 0,22 0 15,-22 0-15,21 0 0,-21 0 0,22 0 16,-22-21-16,0 0 0,21 0 15,-20 0-15,-1-1 0,0-20 0,0 21 16,-21 0-16,0-22 0,21 22 16,-21-21-16,21 21 0,-21 0 0,0-22 15,0 22-15,22 21 0,-22-21 16,0 0-16,0 42 16,0 0-16,0 0 15,0 0-15,0 1 0,0-1 16,0 21-16,0 0 0,-22 1 0,22-1 15,0 22-15,0-22 0,-21 21 0,21 1 16,0-1-16,-21 1 0,21-1 0,0 22 16,-21-21-16,21 20 15,0 1-15,0 0 0,-21-1 0,21 1 16,-21 0-16,21-1 0,-22 1 0,22-22 16,0 22-16,-21 0 0,21-22 15,-21 1-15,21-1 0,-21-20 0,21 20 16,0-21-16,0-20 0,-21 20 0,21-21 15,-21 0-15,-1-21 0,1 0 16,0 0-16,21-21 16,-21 0-16,0 0 0,21 0 0,-21-1 15,-1-20-15,1 21 0,-21 0 0,21 0 16,-22-1-16,1 1 0</inkml:trace>
  <inkml:trace contextRef="#ctx0" brushRef="#br0" timeOffset="104555.76">11451 14520 0,'0'0'0,"-21"0"0,0 0 0,0 0 0,-1 0 15,1 0-15,0 0 0,0 0 16,21 22 0,21-22-16,0 21 15,0-21-15,22 0 0,-1 0 16,0 0-16,22 21 0,-1-21 0,22 0 16,0 0-16,21 0 0,-1 0 15,22 0-15,0 0 0,0 0 0,43 0 16,-1 0-16,0 0 0,1 0 15,20 0-15,22-21 0,0 21 0,-1 0 16,1-21-16,0-1 0,20 22 0,1-21 16,0 21-16,0-21 0,0 0 15,0 21-15,-1-21 0,1 21 0,0-21 16,-21-1-16,21 22 0,-22-21 0,1 21 16,-22-21-16,1 21 0,-1-21 15,-20 21-15,-1 0 0,-21-21 0,0 0 16,-21 21-16,-21 0 0,0 0 15,-21-22-15,-22 22 0,1 0 0,-22 0 16,0 0-16,-20-21 0,-1 21 16,0 0-16,-21-21 15,-21 21 1,0-21 0,-1 21-16,1 0 0,-21-21 0,21 21 15</inkml:trace>
  <inkml:trace contextRef="#ctx0" brushRef="#br0" timeOffset="104848.11">18923 14034 0,'21'0'0,"0"0"0,0 0 16,22 0-16,-22 0 0,21-22 0,-21 22 15,22 0-15,-22 0 0,21 0 16,1 0-16,-22 0 0,21 0 0,-21 0 15,0 0-15,1 0 0,-1 0 0,-21 22 16,0-1-16,0 0 0,0 0 16,0 0-16,-21 0 0,-1 1 0,-20-1 15,21 0-15,-21 0 0,20 21 0,-20-20 16,0-1-16,-1 21 0,1-21 0,0 22 16,21-22-16,-22 0 0,22 21 15,-21-21-15,21 1 0,-1-1 16,22 0-16,43-21 15,-22 0-15</inkml:trace>
  <inkml:trace contextRef="#ctx0" brushRef="#br0" timeOffset="105793.33">20891 14161 0,'0'0'0,"22"0"0,-1 0 16,0 0-16,0 0 0,21-22 15,1 1-15,-22 0 0,42 0 0,-20 0 16,20 0-16,-20-1 0,20-20 16,1 21-16,-1-21 0,1-1 0,-22 1 15,0 0-15,22-1 0,-43-20 0,21 20 16,-21 1-16,1 0 0,-22-1 15,0 1-15,0 0 0,0 21 0,0-22 16,-22 22-16,1 21 0,0 0 16,-21 0-16,21 0 0,-1 0 0,-20 0 15,21 42-15,-21-20 0,20 20 0,1 21 16,-21-20-16,21 41 0,21-20 16,-21-1-16,-1 22 0,1 0 0,21-22 15,0 22-15,0 0 0,-21 20 16,21-20-16,-21 0 0,21 21 15,0-22-15,0 22 0,0-21 0,0 21 16,0-22-16,0 22 0,0-21 0,0 21 16,0-22-16,0 1 0,21-22 15,-21 1-15,0 21 0,21-43 0,0 21 16,1-20-16,-1-22 0,0 21 0,0-21 16,0-21-16,0 0 0,1 0 0,20 0 15,-21 0-15,21-21 0,-20-21 16,20 21-16,0-22 0,1 1 0,-1 0 15,-21-1-15,21-20 0,1-1 16,-22 1-16,0-1 0,0-20 0,-21 20 16,0-20-16,0 20 0,0 1 15,0-22-15,-21 21 0,0 1 0,-21-1 16,-1 1-16,1 21 0,0-22 16,-22 22-16,22-1 0,-22 22 0,22-21 15,-22 21-15,22 0 0,-21-1 0,41 1 16,-20 21-16,21 0 0,0-21 15,21 0 1,21 21-16,21-21 16,-21 21-16,22-21 0,20 21 0,-20-22 15,20 1-15,1 21 0,-1-21 16,-21 0-16,22 0 0,-1 21 0,-20-21 16,-1-1-16,0 22 0,-20 0 15,-1 0-15,0-21 0,-42 21 47,0 0-31,21-21 15,-22 21-31,22-21 0</inkml:trace>
  <inkml:trace contextRef="#ctx0" brushRef="#br0" timeOffset="106420.46">21569 13716 0,'0'0'0,"-21"-21"0,-1 0 16,1 21-16,21-21 0,0-1 15,0 1-15,21 21 0,1-21 16,-1 21-16,21-21 0,0 21 15,1 0-15,20 0 0,-20 0 16,-1 0-16,0 0 0,1 0 0,-1 21 16,-21 0-16,-21 0 0,0 1 15,0 20-15,0 0 0,-21 1 0,0-1 16,-22 0-16,1 1 0,0-1 0,-22 0 16,1 1-16,20-1 0,-20-21 15,21 21-15,-1-20 0,1-1 0,21 0 16,0 0-16,21 0 0,0 0 0,0 1 15,21-22-15,0 21 16,0-21-16,21 0 0,1 0 16,-1 21-16,-21-21 0,22 0 0,-1 21 15,0 0-15,1-21 0,-22 21 0,21 1 16,-21-1-16,0 0 0,-21 0 16,0 0-16,0 22 0,0-22 15,-21 21-15,-21-21 0,21 22 0,-22-22 16,1 21-16,0-21 0,-1 22 0,1-22 15,21 21-15,-21-21 0,20 0 16,1 1-16,21-1 0,0 0 0,0 0 16,21-21-16,22 21 15,-22-21-15,21 0 0,22 0 0,-22 0 16,0 0-16,1 0 16,-1 0-16,0 0 0,1 0 0,-1 0 15,-21 0-15,0 0 0,1 21 0,-22 1 16,0-1-16,0 0 15,-22 0-15,-20-21 0,21 21 0,0 0 16,-22 22-16,1-22 0,0 0 0,21 0 16,-22 0-16,22 1 0,0-1 15,0-21-15,21 21 0,21-21 16,0 0 0,0-21-16</inkml:trace>
  <inkml:trace contextRef="#ctx0" brushRef="#br0" timeOffset="106708.31">23199 13716 0,'0'-42'0,"0"84"0,0-105 0,0 20 15,0 22-15,0 0 0,-22 21 0,1 0 16,0 42-16,21-21 15,-21 22-15,21-1 0,0 0 16,0 22-16,0-1 0,0-20 0,0 20 16,0-20-16,0 20 0,0-21 15,-21 1-15,21-1 0,0 0 16,-21 1-16,21-1 0,0-21 0,0 0 16,0 1-16,0-1 0,0 0 0,0-42 31,0 0-31,21 21 0</inkml:trace>
  <inkml:trace contextRef="#ctx0" brushRef="#br0" timeOffset="106908.19">23135 13885 0,'0'-42'16,"0"84"-16,0-126 0,0 63 0,0-1 16,21 1-16,-21 0 0,21 0 0,1 0 15,-1 0-15,0-1 0,0 22 16,0-21-16,22 21 0,-22 0 15,21 0-15,0 0 0,-20 0 0,20 0 16,0 0-16,-21 0 0,1 21 0,-1-21 16,0 22-16,-21-1 0,0 0 15,0 0-15,-21 0 0,0 22 0,-22-22 16,1 0-16,0 0 0</inkml:trace>
  <inkml:trace contextRef="#ctx0" brushRef="#br0" timeOffset="107060.11">22987 14118 0,'0'0'0,"0"21"0,21-21 16,0 0 0,0 0-16,1 0 0,-1 0 0,21 0 15,0 0-15,-20 0 0,20 0 16,21 0-16,-20-21 0,20 21 0,-20-21 16,20 0-16,1 21 0,-1-21 0,-21 0 15,22-1-15</inkml:trace>
  <inkml:trace contextRef="#ctx0" brushRef="#br0" timeOffset="107704.25">24088 13653 0,'0'-22'0,"0"1"0,0 42 47,0 1-47,-22-1 0,1 21 0,0 0 16,21-20-16,-21 20 0,0 0 0,-22 128 31,22-128-31,21-21 0,0 21 0,0-20 16,0 20-16,0-21 0,0 21 0,21-20 15,-21-1-15,43 0 0,-22 0 16,0-21-16,21 0 0,1 0 16,-22 0-16,21 0 0,1 0 0,-1 0 15,0-21-15,1 21 0,-1-21 16,0 0-16,1-1 0,-22 1 0,21 0 15,-21-21-15,0 21 0,1-1 0,-1-20 16,-21 21-16,0 0 0,0 0 16,0-1-16,0 1 0,0 0 0,-21 21 15,-1 0 1,1 21-16,21 0 16,-21 1-16,21-1 0,-21 0 15,21 0-15,0 0 0,0 22 0,0-22 16,0 0-16,0 0 15,21 0-15,0 0 0,0-21 16,1 0-16,-1 22 0,0-22 0,21 0 16,1 0-16,-22 0 0,21 0 0,0-22 15,-20 22-15,20-21 0,-21 0 16,21 0-16,-20 0 0,-1 0 0,-21-1 16,0-20-16,0 21 0,0-21 0,0-1 15,0 1-15,0 21 0,0-22 16,-21 1-16,-1 21 0,-20-21 0,21 20 15,-21 22-15,-1-21 0,22 21 16,-21 0-16,-1 0 0,22 21 0,-21 1 16,21-1-16,-22 0 0,22 0 15,0 0-15,21 22 0,0-22 0,0 0 16,0 21-16,0-21 0,0 1 16,0-1-16,21 0 0,0 0 0,1 0 15,20 0-15,0-21 0,1 0 0,-1 22 16,0-22-16</inkml:trace>
  <inkml:trace contextRef="#ctx0" brushRef="#br0" timeOffset="108400.14">25696 13864 0,'0'-42'0,"0"84"0,0-105 0,0 42 0,0-1 15,-21 1-15,0 0 0,0 0 0,0 21 0,-1 0 16,-20 0-16,21 0 15,-21 0-15,20 21 0,1 0 0,-21 0 16,21 1-16,-22 20 0,22-21 0,0 21 16,0-20-16,0 20 0,21-21 15,0 21-15,0-20 0,0-1 0,0 21 16,0-21-16,0 0 0,21 1 16,0-1-16,0-21 0,0 0 15,22 0-15,-22 0 0,0 0 0,21 0 16,-20 0-16,-1-21 0,0-1 15,0 1-15,0 0 0,0 0 16,1 0-16,-22 0 0,0-1 0,21-20 16,-21 21-16,21 0 0,-21-22 0,0 22 15,0 0-15,0 0 0,0 42 32,0 0-32,0 0 15,-21 22-15,21-22 0,0 0 16,0 0-16,0 0 0,0 1 0,0-1 15,0 0-15,21 0 0,0 0 0,0 0 16,22-21-16,-22 22 0,0-22 0,21 0 16,-21 0-16,22 0 15,-22 0-15,21 0 0,-21 0 0,1 0 16,20-22-16,-21 1 0,0 0 0,0 0 16,1 0-16,-1-22 0,0 22 15,0-21-15,0-22 0,-21 22 0,21-21 16,1-1-16,-1 1 0,0-1 0,-21 22 15,0-22-15,0 22 0,21 0 16,-21 20-16,0 1 0,0 0 0,0 0 16,-21 42-1,0 0-15,0 0 0,-1 22 16,1-1-16,21 0 0,-21 1 0,0-1 16,21 22-16,0-22 0,0 0 15,0 1-15,0-1 0,0 0 16,0 1-16,0-1 0,0-21 0,21 0 15,0 22-15,0-22 0,1-21 0,-1 21 16,0-21-16,0 0 0,0 0 16,0 0-16,1 0 0,-1 0 0,0 0 15,0 0-15,0-21 0,0 0 0,1-1 16</inkml:trace>
  <inkml:trace contextRef="#ctx0" brushRef="#br0" timeOffset="108640">26098 13589 0,'0'0'0,"-21"0"0,42 0 31,1-21-31,20 21 0,0-21 16,1 21-16,-1-21 0,21 21 0,1-22 15,-1 1-15,1 21 0,21-21 16,-22 21-16,22-21 0,-22 21 0,1 0 15,-1 0-15,-20 0 0,-22 0 0,21 0 16,-63 0 0,0 21-1,-22-21-15,1 21 0</inkml:trace>
  <inkml:trace contextRef="#ctx0" brushRef="#br0" timeOffset="109400.57">12827 16828 0,'0'0'0,"-21"21"0,-22-21 0,22 0 0,0 0 15,42 0 17,0 0-32,1 0 0,20 0 15,21-21-15,1 21 0,21 0 16,-1-22-16,22 22 0,0 0 0,0 0 16,21-21-16,0 21 0,21 0 15,0 0-15,21 0 0,1-21 0,-1 21 16,0 0-16,43 0 0,-21 0 0,20-21 15,1 21-15,0-21 0,-1 21 16,22 0-16,0-21 0,0 21 0,21 0 16,-21-22-16,21 22 0,-22 0 0,1-21 15,0 21-15,-21-21 0,21 21 16,-22 0-16,1-21 0,-22 21 0,1 0 16,-22-21-16,1 21 0,-22-21 15,0 21-15,0-22 0,-42 22 16,21-21-16,-42 21 0,-1-21 0,1 21 15,-43-21-15,22 21 0,-43 0 0,21-21 16,-21 21-16,-21-21 0,0-1 16,0 1-16,-21 21 15,0-21-15</inkml:trace>
  <inkml:trace contextRef="#ctx0" brushRef="#br0" timeOffset="109704.39">20235 16277 0,'0'0'0,"-21"0"0,42 0 31,0 0-31,1-21 16,20 21-16,0 0 0,1 0 0,-1 0 16,21 0-16,-20 0 0,20 0 0,1 0 15,-22 0-15,0 0 0,1 0 16,-1 0-16,0 21 0,-20 0 0,-1 1 15,-21-1-15,0 21 0,0-21 16,-21 22-16,-1-22 0,-20 21 0,21-21 16,-21 22-16,-1-1 0,1-21 0,-22 21 15,22 1-15,-21-1 16,20 0-16,-20 1 0,20-22 0,1 21 16,-21-21-16,41 22 0,-20-22 0,21 0 15,-21 0-15,42 0 0,0 1 16</inkml:trace>
  <inkml:trace contextRef="#ctx0" brushRef="#br0" timeOffset="110148.14">23347 15515 0,'0'0'0,"0"-21"0,0 42 31,0 0-31,0 1 0,0 20 0,0 0 16,0 22-16,0-22 0,0 22 0,0-1 16,0 1-16,0 20 0,0-20 15,0-22-15,0 22 0,0-1 0,0-21 16,0 1-16,0-1 0,0 0 15,0-20-15,0-1 0,0 21 0,0-21 16,0 0-16,21-21 16,-21-21 15</inkml:trace>
  <inkml:trace contextRef="#ctx0" brushRef="#br0" timeOffset="110516.93">23072 15727 0,'-22'-42'0,"44"84"0,-44-106 0,22 22 16,-21 0-16,21-1 0,0 22 0,0-21 15,0 21-15,21-22 0,1 22 16,-1 0-16,21 0 0,-21 21 16,22 0-16,-1 0 0,0 0 0,22 0 15,-1 0-15,1 21 0,20 21 0,-20 1 16,21-1-16,-1 0 0,-20 1 15,20 20-15,-20 1 0,-22-22 16,1 22-16,-1-1 0,-21-21 0,0 22 16,-21-1-16,0-20 0,-21-1 0,-21 0 15,-1 1-15,1-1 0,-21 0 16,-1-20-16,1 20 0,-22-21 0,21 21 16,-20-20-16,20-1 0,1 0 0,-1-21 15,22 21-15,0-21 0,-1 0 16,22 0-16,0 0 0,0 0 15,42-21 1,0 0 0,21 21-16,-20-21 0,20-1 0,21 1 15,-20 0-15,20 0 0</inkml:trace>
  <inkml:trace contextRef="#ctx0" brushRef="#br0" timeOffset="111420.08">24723 15833 0,'0'0'0,"0"-21"0,0-1 0,-22 22 31,1 0-31,0 0 0,0 0 16,0 0-16,0 22 0,-1-1 0,-20 21 16,21-21-16,0 22 0,0-22 0,-1 21 15,1 0-15,0 1 0,21-22 16,0 21-16,0 1 0,0-22 0,0 21 15,0-21-15,21 0 0,0 1 16,1-22-16,20 21 0,-21-21 0,21 0 16,1 0-16,-1 0 0,0 0 0,1 0 15,-1-21-15,0 21 0,1-22 16,-22 1-16,21 0 0,-21 0 0,-21-21 16,0 20-16,22-20 0,-22 0 15,0-1-15,0 1 0,-22 0 16,22-1-16,-21 1 0,-21 0 0,21-1 15,0 22-15,-22 0 0,22 0 0,-21 21 16,-1 0-16,22 0 0,-21 0 16,21 0-16,0 21 0,-22 21 0,22-20 15,0 20-15,0-21 0,0 21 16,21 1-16,0-1 0,0 0 0,0 1 16,0-1-16,0-21 0,0 22 0,21-22 15,0 0-15,0 0 0,21 0 16,1 0-16,-1-21 0,0 0 0,22 0 15,-22 0-15,1 0 0,20 0 16,-21-21-16,1 0 0,-1 0 16,0 0-16,1 0 0,-22-1 0,21 1 15,-21-21-15,1 0 0,-22 20 16,0-20-16,21 0 0,-21 21 0,0-22 16,0 22-16,0 0 0,0 0 0,0 0 15,0 42 16,-21 0-31,21 0 0,0 0 0,0 22 16,0-22-16,0 0 0,0 0 16,0 21-16,0-20 0,0-1 15,0 0-15,0 0 0,0 0 0,21-21 16,-21 21-16,21-21 0,0 0 16,0 0-16,0 0 0,1 0 0,-1 0 15,0 0-15,0 0 0,0 0 16,0-21-16,1 0 0,-1 0 0,0 0 15,0 0-15,0-1 0,-21-20 0,21 0 16,-21 21-16,0-22 0,22 22 16,-22-21-16,21 21 0,-21-1 0,0 1 15,0 42 17,0 1-32,0-1 15,-21 0-15,21 21 0,0-21 0,0 22 16,0-22-16,0 0 0,0 21 15,0-20-15,0-1 0,0 0 0,21 0 16,0 0-16,0 0 0,0-21 0,0 22 16,22-22-16,-22 0 0,21 0 15,1 0-15,-22 0 0,21 0 0,0 0 16,-20-22-16,20 1 0,-21 0 0,21 0 16</inkml:trace>
  <inkml:trace contextRef="#ctx0" brushRef="#br0" timeOffset="111872.51">26268 15663 0,'21'-42'0,"-63"254"0,63-382 0,0 65 16,-21 83-16,0-20 0,0 21 0,0 0 16,0 0-16,0 42 15,0 0 1,0 21-16,0-21 0,-21 22 0,0-1 16,-1 0-16,22 1 0,-21-1 15,21 0-15,-21 1 0,0-1 0,21 0 16,-21-20-16,21 20 0,0 0 0,-21-21 15,21 22-15,-22-22 0,22 0 16,0 0-16,0 0 0,0-42 47,0 0-47,0 0 0,0 0 0,0 0 16,22-1-16,-1 1 0,0-21 15,0 21-15,0-22 0,22 22 0,-22 0 16,21 0-16,0 0 0,1 0 0,-1 21 15,0 0-15,1 0 0,20 0 16,-42 0-16,22 0 0,-1 0 0,-21 21 16,0 0-16,1 0 0,-22 0 0,0 22 15,0-22-15,0 0 0,0 0 16,-22 0-16,1 0 0,0 1 16,0-1-16,-21 0 0,-1 0 0,1-21 15,0 21-15,-1-21 0,22 0 0,-21 21 16,-1-21-16,22 0 0,0 0 15,0 0-15,0 0 0,21-21 16,0 0-16,0 0 16,0 0-16</inkml:trace>
  <inkml:trace contextRef="#ctx0" brushRef="#br0" timeOffset="112132.13">27157 15304 0,'0'0'0,"21"-22"0,0 22 0,0 0 16,-21 22 0,0-1-16,0 0 0,0 21 0,-21 1 15,0-1-15,0 0 0,0 1 16,21 20-16,0-21 0,-22 1 0,1 20 16,21-20-16,-21-1 0,21 0 0,0 1 15,0-1-15,0 0 0,0 85 31,0-106-31,21 1 0,0-22 16,1 0-16,-1 0 16,0-22-16,-21 1 0,21 0 15</inkml:trace>
  <inkml:trace contextRef="#ctx0" brushRef="#br0" timeOffset="112504.92">27453 15769 0,'21'0'0,"0"0"16,1 0-16,-1 0 16,0-21-16,0 21 0,0 0 15,0 0-15,1 0 0,20-21 16,-21 21-16,21-21 0,1 21 16,-22-21-16,0 21 0,21-22 0,-20 1 15,-22 0-15,0 0 16,-22 21-1,1 0-15,-21 0 0,21 0 16,-22 21-16,1 0 0,0 0 0,21 1 16,-22-1-16,22 21 0,0-21 0,0 22 15,0-22-15,21 21 0,0 0 16,0-20-16,0 20 0,0-21 0,0 0 16,21 0-16,0 22 0,0-22 0,0 0 15,22-21-15,-1 21 0,-21 0 16,21-21-16,1 0 0,-1 0 15,0 0-15,1 0 0,-1 0 0,0-21 16,1 21-16,-22-21 0,21-21 16,-21 21-16,22-1 0,-22-20 0</inkml:trace>
  <inkml:trace contextRef="#ctx0" brushRef="#br0" timeOffset="113957.33">28681 3493 0,'0'0'0,"0"-22"0,0 1 0,0 0 16,0 0-16,0 0 0,-21-22 0,-1 22 16,1 0-16,21-21 0,-21 21 15,0-22-15,21 22 0,-21-21 0,21 21 16,0-22-16,0 22 0,0-21 0,21 21 15,0-22-15,21 22 0,1-21 16,20 21-16,22-22 0,0 22 0,20 21 16,1-21-16,-21 21 0,21 0 15,0 0-15,-22 21 0,22 0 0,-21 0 16,-1 22-16,-20-1 0,-22 0 16,1 22-16,-1-1 0,-21 1 15,-21 21-15,0-1 0,-42 1 16,21 0-16,-22-1 0,-20 1 0,20 0 15,-20 20-15,-22 1 0,22-21 0,-22 21 16,0 0-16,1-1 0,-1 22 16,-21-21-16,22 21 0,-1 0 0,-21 0 15,43 0-15,-22 21 0,0 1 16,22-22-16,-1 21 0,22 0 0,0 0 16,-1 0-16,1 0 0,21-21 0,21 22 15,0-1-15,0-21 0,0 21 16,42 0-16,-21-21 0,22 0 0,-1 0 15,21 0-15,1 0 0,21-21 16,-22 21-16,43-21 0,-21-22 0,20 22 16,1-21-16,-21-22 0,21 22 15,-22-21-15,22-1 0,-21 1 0,0-22 16,-1 0-16,1 1 0,-22-22 16,1 21-16,-22-21 0,1-21 0,-1 21 15,-21-21-15,0 0 0,-42 0 31,0 0-31,0 0 0,-22 0 0,1 22 16,0-22-16,-22 0 0,1 21 0,-1 0 16,1 0-16,-1-21 0,1 42 15,-22-20-15,22-1 0,-22 21 16,0 0-16,1 1 0,-1-1 0,0 0 16,1 1-16,-1 20 0,21 1 0,1 20 15,21-20-15,-22 21 0,43-1 16,-21 1-16,-1 21 0,22-22 0,0 22 15,0 0-15,21 0 0,0 21 0,0 0 16,0-21-16,0 21 0,0 21 16,0-21-16,0 21 0,21 0 0,0 0 15,0 1-15,0 20 0,1-21 0,-1 21 16,0 1-16,21-1 0,-21 0 0,1 1 16,20 20-16,-21-20 0,21-1 15,-20 0-15,20 22 0,0-43 16,-21 21-16,22 1 0,-1-22 0,0 0 15,1-21-15,-22 21 0,21-21 16,1 0-16,-22-21 0,0 0 0,21 0 16,-21-22-16,-21 1 0,22 0 0,-22-22 15,0 1-15,0-1 0,0-21 16,0 22-16,0-22 0,-22-21 0,1 22 16,-21-22-16,21 0 0,-22-21 0,1 21 15,0-21-15,-22 0 0,22 0 16,-22 0-16,1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3T01:33:01.0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4593 1820 0,'-21'0'32</inkml:trace>
  <inkml:trace contextRef="#ctx0" brushRef="#br0" timeOffset="3236.55">5715 5588 0,'-21'0'0,"0"0"63,-1 0 15,1 0-62,0 0-16,0 0 0,0 0 15,0 0-15,-1 0 0,1 0 16,0 0-16,0 0 0,0 0 0,0 0 16,-1 0-1,1 0-15,0 0 16,0 0-1,0 0-15,0 0 16,-1 0 0,44 0 93,-1 0-109,0 0 16,0 0-16,0 0 0,0 0 15,1 0-15,-1 0 16,0 0-16,0 0 0,0 0 16,0 0-16,1 0 0,-1 0 0,0 0 15,0 0-15,21 0 16,-20 0-16,-1 0 0,0 0 0,0 0 15,0 0-15,0 0 0,1 0 16,-1 0-16,0 0 0,21 0 16,-21 0-16,1 0 0,-1 0 0,0 0 15,0 0-15,21 0 0,-20 0 0,-1 0 16,0 0-16,21 0 16,-42 21-16,85-21 0,-43 21 0,-21-21 15,1 0-15,-1 0 0,0 0 16,0 0-16,0 0 0,22 0 15,-22 0-15,0 0 0,21 0 0,-21 0 16,1 0-16,-1 0 0,21 0 0,-21 0 16,22 0-16,-22 22 0,21-22 15,-21 0-15,22 0 0,-22 21 0,0-21 16,0 0-16,0-21 0,0 21 0,1 0 16,-1 0-16,0 0 0,21 0 0,-21 0 15,22 0-15,-22 0 0,0 0 0,21 0 16,-20 0-16,-1 0 0,0 0 0,0 0 15,0 0 1,22 0-16,-22 0 0,0 0 16,21 21-16,1-21 0,-22 0 0,0 0 15,0 0-15,0 0 0,0 0 16,1 0-16,-1 0 0,0 0 16,21 0-16,-21 0 0,1 0 15,-1 0-15,-21-21 0,42 42 16,-21-21-16,0 0 0,1 0 0,-1 0 15,0 0-15,0 0 0,0 0 0,0 0 16,1 0-16,-22 21 0,21-21 0,0-21 16,0 21-16,0 0 15,0 0 1,1 0 0,-1 0 46,0 0-46,-21-21 15</inkml:trace>
  <inkml:trace contextRef="#ctx0" brushRef="#br0" timeOffset="4381.83">7832 5398 0,'0'-22'15,"-22"22"79,22 22-78,0-1-1,0 0 1,0 0 0,22-21-1,-1 0-15,-21 21 0,21-21 16,0 21 0,0-21-16,0 0 0,-21 22 15,22-22-15,-1 0 0,0 21 16,0 0-1,0-21-15,0 21 0,1-21 16,-1 0-16,0 21 0,0-21 16,0 21-1,0 1-15,1-22 0,-1 0 16,0 0 0,-21 21-1,-21-21 79,21 21-94,-21-21 16,-1 0-16,65 0 15,-43 21-15,-21-21 0,-1 0 16,-20 21-16,21-21 0,0 0 0,-22 21 15,22 1-15,0-22 0,0 0 0,-21 0 16,20 0-16,1 21 0,0 0 16,21 0-16,-21-21 15,0 21-15,-22 0 16,1 1-16,21-22 0,0 0 31,0 0-31,21 21 16,21-21 15,0 0 32,-21 21-63,21-21 15,0 0-15,22 0 16,-22-21-16,42 0 0,-63-1 15,0 1 1,21 0-16,22 42 0,-22-21 16,0-21-16,0 0 0,0 0 0,1-22 15,-22 22-15,21 21 0,0-21 16,0 21-16,0 0 0,0 0 0,-21-21 16,22 21-16,-1 0 15</inkml:trace>
  <inkml:trace contextRef="#ctx0" brushRef="#br0" timeOffset="4868">8255 5673 0,'0'21'47,"-21"-21"-31,21 21-16,-21-21 0,-1 21 0,1 0 31,0-21-31,0 22 0,0-22 0,0 21 16,-1-21-16,1 21 0,0-21 0,0 21 15,-21 0-15,-1 0 16,22-21-16,0 22 0,0-22 0,0 21 16,-1-21-16,1 0 0,-21 21 0,21 0 15,0-21 1,-22 42-16,22-42 0,42 0 78,-21-21 31,21 21-77,1 0-32,-22-21 15</inkml:trace>
  <inkml:trace contextRef="#ctx0" brushRef="#br0" timeOffset="9241.11">13187 5228 0,'0'0'0,"63"0"0,-20-21 0,-22 21 0</inkml:trace>
  <inkml:trace contextRef="#ctx0" brushRef="#br0" timeOffset="12311.45">21548 5101 0,'0'-21'47,"0"0"-31,0 0-16,0 0 15,0-1 1,0 1-1,0 42 79,0 1-94,0-1 16,0 0-16,0 0 0,0 21 15,0-20-15,0-1 0,0 0 16,0 0-16,-22 0 0,22 22 0,0-22 16,0 0-16,-21 0 0,21 21 0,0-20 15,0-1-15,0 0 16,0 21-16,-21-21 0,21 22 0,0-22 0,0 21 16,-21-21-16,21 22 0,0-22 15,0 0-15,0 21 0,0-20 16,0-1-16,-21 0 0,21 0 0,0 0 15,0 0-15,-21 1 0,21-1 16,0 0-16,0 0 16,0 0 15,0-42 31,0 0-46,0 0-16,21 0 16,0-1-16</inkml:trace>
  <inkml:trace contextRef="#ctx0" brushRef="#br0" timeOffset="13827.58">21696 5059 0,'0'0'0,"-21"0"16,-1 0 0,1 0-1,0 0 1,42 0 62,0 21-62,1-21-16,-1 0 15,0 0-15,0 0 16,0 0-16,0 0 0,1 0 16,-1 0-16,0 0 0,0 0 15,0 0-15,0 0 0,22 21 0,-22-21 16,0 0-16,21 0 0,-20 0 0,-1 0 15,21 0-15,-21 0 0,22 0 16,-1 0-16,21 0 0,-20 0 0,20 0 16,-20 0-16,20 0 15,1 0-15,-1 0 0,-21 0 0,22 0 16,-1 0-16,1 0 0,-22 21 0,22-21 16,-22 0-16,0 0 0,22 0 15,-22 0-15,1 0 0,-1 0 0,0 0 16,22 0-16,-22 0 0,0 0 15,22 0-15,-22 0 0,22 0 0,-22 0 16,22 0-16,-22 0 0,21 0 0,-20 0 16,20 0-16,-20 0 0,20 0 15,-21 0-15,1 0 0,-1 0 0,0 0 16,1 0-16,-1 0 0,0 0 0,1 0 16,20 0-16,-20 0 15,-1 0-15,21 0 0,1 0 0,-22 0 16,22 0-16,-1 0 0,1 0 15,-1 0-15,1 0 0,-1 0 0,-20 0 16,20 0-16,-21 22 0,22-22 0,-22 0 16,1 0-16,20 0 0,-21 0 15,1 0-15,-1 0 0,22 0 0,-22 0 16,0 0-16,22 0 0,-22 0 0,22 0 16,-22 0-16,21 0 0,1 0 15,-1 0-15,1 0 0,-1 0 16,-20 0-16,20 0 0,1 0 15,-1 0-15,-20 0 0,20 0 0,1 0 16,-22 0-16,0 0 0,22 0 0,-22 0 16,0 0-16,1-22 0,20 22 15,-20 0-15,-1 0 0,0 0 0,1 0 16,-1 0-16,21 0 0,-20 0 16,-1 0-16,0 0 0,1 0 0,20 0 15,-20 0-15,-1 0 0,0 0 0,22 0 16,-22 0-16,0 0 0,22 0 15,-22 0-15,22 0 0,-22 0 16,0 0-16,22 0 0,-22 22 16,1-22-16,20 0 0,-21 0 0,1 0 0,-1 0 15,0 0-15,1 0 0,-1 0 16,0 0-16,1 0 0,-1 0 16,0 0-16,1 0 0,-22 0 0,21 0 15,1 0-15,-1 0 0,-21 0 16,21 0-16,1 0 0,-1 0 0,-21 0 15,22 0-15,-1 0 0,0 0 16,-21 0-16,22 0 0,-1 0 0,0 0 16,1 0-16,-1 0 0,-21 0 0,22 0 15,-1 0-15,-21 0 16,21-22-16,1 22 0,-22 0 0,21 0 16,1 0-16,-22 0 0,21 0 15,-21 0-15,22-21 0,-22 21 0,0 0 16,21 0-16,-21 0 0,22 0 15,-22 0-15,21 0 0,1 0 0,-22 0 16,21 0-16,0 0 0,1 0 16,-22 0-16,21 0 0,1 0 0,-1 0 15,-21 0-15,21 0 0,1 0 16,-22 0-16,21 0 0,-21 0 0,1 0 16,20 0-16,-21 0 0,0 0 15,22 0-15,-22 0 0,0 0 16,21 0-16,-21 0 15,1 0-15,-1 0 0,21 0 0,-21 0 16,0 0-16,1 0 0,20 0 16,-21 0-16,0 0 0,0 0 0,1 21 15,-1-42-15</inkml:trace>
  <inkml:trace contextRef="#ctx0" brushRef="#br0" timeOffset="15528.29">31475 5165 0,'-21'0'94,"21"21"-79,-22-21 1,22 21-16,0 0 15,-21 0-15,0 1 16,21-1-16,-21 0 16,21 0-16,-21-21 15,21 21-15,-21 0 0,21 1 16,-22-1-16,1 0 16,21 0-16,-21 0 0,0 0 15,21 1-15,0-1 16,-21 0-16,0 0 0,21 0 0,-22 0 15,22 22-15,0-22 0,0 0 16,-21 0-16,21 0 0,-21 1 0,21-1 16,-21 0-16,21 0 0,0 0 15,0 0-15,0 1 0,-21-1 16,21 0-16,-21-21 0,21 21 16,0 0-16,0 0 0,-22 1 15,1-1 1,21 0-1,-21-21-15,21 21 0,-21-21 16,21 21-16,0 0 16,-21-21-1,21 22-15,-21-22 0,21 21 16,-22-21-16,22 21 16,-21-21 30,0 0-30,0 0 0,0 0-16,0 0 15,-1 0-15,1 0 16,0 0-16,0 0 0,0 0 0,0 0 16,-22 0-16,22 0 0,-21 0 15,21 0-15,-22 0 0,22 0 0,-21 0 16,-1 0-16,1 0 0,0 0 0,-1 0 15,1 0-15,0 0 0,-1 21 16,-20-21-16,21 0 0,-22 0 0,22 0 16,-1 0-16,-20 0 0,21 21 15,-1-21-15,-20 0 0,20 0 16,-20 0-16,21 0 0,-1 0 0,-20 0 16,20 21-16,-20-21 0,21 0 15,-22 0-15,22 0 0,-22 0 0,1 0 16,20 0-16,-20 0 0,-1 0 0,22 0 15,-21 0-15,20 0 0,1 0 16,-22 0-16,22 0 0,0 0 0,-22 0 16,22 0-16,-22 0 0,22 0 0,-21-21 15,-1 21-15,1 0 0,20 0 16,-20 0-16,-1-21 0,22 21 0,-22 0 16,22 0-16,-21 0 0,20 0 0,-20 0 15,20 0-15,1-21 16,-21 21-16,20 0 0,-20 0 0,20 0 15,-20 0-15,-1 0 0,22-21 0,-21 21 16,-1 0-16,1 0 0,-1 0 16,1-21-16,-1 21 0,1 0 0,-1 0 15,22 0-15,-22 0 0,22-22 0,0 22 16,-1 0-16,1 0 0,0 0 16,-22 0-16,22-21 0,-22 21 0,1 0 15,20 0-15,-20 0 0,-1 0 0,22-21 16,-21 21-16,20 0 0,-20 0 15,-1 0-15,22 0 0,-22 0 16,22-21-16,0 21 0,-22 0 0,22 0 16,0 0-16,-1 0 0,-20-21 15,20 21-15,1 0 0,0 0 0,-22 0 16,22 0-16,-22 0 0,22-21 0,-21 21 16,20 0-16,-20 0 0,-1 0 15,22 0-15,-22 0 0,1-22 0,21 22 16,-22 0-16,22 0 0,-22-21 0,22 21 15,0 0-15,-22-21 0,22 21 16,-22 0-16,22 0 0,-22-21 0,1 21 16,-1 0-16,22 0 0,-21-21 0,-1 21 15,1 0-15,-1 0 16,22-21-16,-22 21 0,22 0 0,0 0 16,-1-22-16,-20 22 0,20 0 0,1 0 15,0 0-15,-1 0 0,1 0 16,0-21-16,-1 21 0,1 0 0,0 0 15,-1 0-15,1 0 0,0 0 0,-1 0 16,1 0-16,0 0 0,21 0 16,-22 0-16,22 0 0,0 0 0,-21 0 15,20 0-15,1 0 0,0 0 16,0 0-16,0 0 0,0 0 0,-1 0 16,1 0-16,0 0 0,0 0 0,0 0 15,0 0-15,-1 0 16,1 0-16,-21 0 0,21 0 0,0 0 15,-1-21-15,-20 21 0,21 0 0,0 0 16,-22 0-16,22 0 0,0 0 16,-21 0-16,21 0 0,-22 0 0,22 0 15,-21 0-15,21 0 0,-1 0 0,-20 0 16,21 0-16,0 0 0,0 0 16,-1 0-16,1 0 0,0 0 15,0 0-15,0 0 0,0 0 0,-1 0 16,1 0-16,0 0 0,0 0 15,0 0-15,0 0 0,-1 0 0,1 0 16,0 0-16,0 0 16,0 0-1,0 0-15,42 0 63,0 0-48,21 0-15</inkml:trace>
  <inkml:trace contextRef="#ctx0" brushRef="#br0" timeOffset="16563.53">30924 5059 0,'-21'21'0,"0"-21"16,21 21-1,21-21 32,0 0-31,1 0-16,-1 0 0,0 0 0,21 0 16,1 0-16,-1 0 0,-21 0 0,21 0 15,1 0-15,-1 0 0,0 0 16,1 0-16,-22 0 0,21 0 0,-21 0 15,22 0-15,-22 0 16</inkml:trace>
  <inkml:trace contextRef="#ctx0" brushRef="#br0" timeOffset="17643.75">23093 5144 0,'0'-22'15,"0"1"1,0 0 0,0 42 31,0 0-47,0 1 0,0 20 15,0-21-15,0 0 0,0 0 16,0 22-16,0-22 0,0 21 0,0-21 15,-21 1-15,-1-1 0,22 21 16,-21-21-16,0 0 0,21 1 0,0 20 16,-21-21-16,21 0 0,-21 0 0,21 1 15,0-1 1,0 0-16,-21-21 16,21 21-16,-22-21 15,1 0 1</inkml:trace>
  <inkml:trace contextRef="#ctx0" brushRef="#br0" timeOffset="18256.13">22161 6096 0,'0'-21'16,"-21"21"-1,0 0 1,21 21-16,-21 0 0,21 0 16,0 1-16,-21-1 15,21 0-15,0 0 0,0 0 0,-21 0 16,21 1-16,0-1 0,0 0 0,0 0 15,0 0-15,0 0 0,0 1 16,0-1-16,21-21 0,0 21 16,0-21-16,0 0 0,0 0 15,1-21-15,-1 21 0,21-21 16,-21-1-16,22 1 0,-22 21 0,0-21 16,0 0-16,0 0 0,0 0 15,-21-22-15,0 22 0,0 0 16,0 0-16,0-22 0,0 22 0,0 0 15,-21 0-15,0 0 0,0 0 0,0 21 16,0-22-16,-1 22 16,1 0-16,0 0 0,0 0 0,0 0 15,0 0-15,21 22 0,-22-22 16,22 21-16,-21-21 0,21 21 0,0 0 16,0 0-16,21-21 15</inkml:trace>
  <inkml:trace contextRef="#ctx0" brushRef="#br0" timeOffset="18911.64">24215 5292 0,'21'-64'31,"-21"43"-15,0 0 0,0 0-1,0 42 32,0 0-47,0 0 0,0 22 0,0-22 16,0 21-16,0 0 0,0 1 15,0-1-15,0 0 0,0 1 16,0 20-16,-21-20 0,21-1 0,-22 21 16,22-20-16,-21-1 0,21-21 0,0 22 15,0-22-15,0 0 0,0 0 16,0 0-16,0 0 0,-21-21 16,0 0 15,0 0-16,21-21-15</inkml:trace>
  <inkml:trace contextRef="#ctx0" brushRef="#br0" timeOffset="19588.25">23495 6329 0,'0'-21'32,"0"0"-17,0-1-15,21 1 0,-21 0 16,21 0-16,0 0 15,1 21 1,-22-21-16,0-1 16,0 44 15,0-1-31,0 0 0,0 0 16,0 0-16,0 0 0,0 1 15,0-1-15,0 0 16,0 0-16,0 0 0,0 0 0,0 1 15,0-1-15,-22 0 0,22 0 16,0 0-16,-21 0 0,21 1 16,-21-1-16,21 0 15,-21-21-15,21 21 16,-21-21-16,0 0 0,-1 0 16,1 0-16,-21 0 0,21 0 15,0 0-15,-22 0 0,22 0 0,0 0 16,-21 0-16,20 0 0,1 0 15,0 0-15,0 0 0,0 0 16,42 0 0,0 0-1,0 0-15,0 0 0,1 0 0,20 0 16,0 0-16,-21 0 0,22 0 0,-1 0 16,0 0-16,1 0 0,-1 0 15,0 0-15,1 0 0,-1 0 0,0 0 16,-20 0-16,-1 0 0,0 0 0,0 0 15,0 0-15,0 0 16,-21-21 0,0 0-1,22 0-15,-1 21 16</inkml:trace>
  <inkml:trace contextRef="#ctx0" brushRef="#br0" timeOffset="20108.27">25527 5207 0,'21'-21'16,"-42"42"-16,42-21 47,-21 21-47,0 0 15,0 22-15,0-22 0,0 0 0,0 21 16,0-20-16,-21 20 0,21 0 0,0 1 16,-21 20-16,0-21 0,21 1 15,0-1-15,-22 0 0,1 1 0,21-1 16,-21-21-16,21 22 0,0-22 0,0 0 15,0 0-15,0 0 0,0 0 16,0 1-16,0-1 16,-21-21-1,0 0 1,0 0 0,-1 0-16</inkml:trace>
  <inkml:trace contextRef="#ctx0" brushRef="#br0" timeOffset="20731.91">24680 6456 0,'0'0'0,"0"-21"16,0 0-16,0-1 16,0 1-16,0 0 15,0 0-15,0 0 16,21 21-16,1 0 0,-1-21 16,0 21-16,0 0 0,0 0 15,0 0-15,1 21 16,-22 0-16,21-21 0,0 21 0,-21 0 15,0 0-15,0 1 0,21 20 0,-21-21 16,0 0-16,0 22 0,0-22 16,0 21-16,-21-21 0,0 0 15,0 22-15,-22-22 0,22 0 0,-21 0 16,21 0-16,-22 1 0,1-22 16,21 21-16,-22-21 0,22 21 0,0-21 15,0 0-15,0 0 0,0 0 16,21-21-16,-22 0 15,1-1-15,21 1 0,0 0 16,0 0-16,0 0 0,0 0 16,0-1-16,0 1 15,21 21-15,1 0 16,-1 0-16,0 0 0,0 0 16,0 0-16,0 21 0,1 1 15,-1-1-15,0-21 0,0 21 16,0 0-16,0 0 0,1-21 0,20 21 15,-21-21-15,0 22 0,22-22 0,-22 0 16,21 0-16,-21 21 0,0-21 16,22 0-16,-22 0 0,0 0 0,21 0 15,-20 0-15,-1 0 0,0 0 0,0-21 16,0 21-16,0-22 0,22 1 16,-22 0-16</inkml:trace>
  <inkml:trace contextRef="#ctx0" brushRef="#br0" timeOffset="21218.81">27114 5271 0,'0'0'0,"0"-22"0,0 1 31,0 42 16,0 1-47,0-1 0,0 0 0,0 21 15,0 1-15,0-1 0,0 0 16,-21 1-16,21-1 0,-21 21 16,0-20-16,0 20 0,21-20 15,-21-1-15,-1 0 0,22 1 0,-21-1 16,0-21-16,0 0 0,21 22 0,0-22 15,0 0-15,-21 0 16,21 0-16,-21-21 16,-1 0-1,1 0-15,0 0 16</inkml:trace>
  <inkml:trace contextRef="#ctx0" brushRef="#br0" timeOffset="21892.32">25887 6414 0,'-43'0'31,"22"0"-31,21-22 15,0 1 1,0 0-16,21 21 16,-21-21-16,22 21 0,-1 0 15,0 0-15,0 0 0,0 0 16,0 0-16,1 0 0,-1 0 0,-21 21 16,21-21-16,0 21 0,0-21 15,-21 21-15,0 1 0,21-22 0,-21 21 16,0 0-16,0 0 0,0 0 15,-21 0-15,0-21 16,0 22-16,0-22 0,-22 0 0,22 0 16,0 21-16,0-21 0,-21 0 15,20 0-15,1 0 16,0 0-16,21-21 0,0-1 16,21 1-1,0 21 1,1-21-16,-1 21 0,0 0 0,0 0 15,0 0-15,0 0 0,1 0 16,-1 0-16,0 0 0,0 0 0,21 0 16,-20 21-16,-1-21 0,0 21 0,0 1 15,0-22-15,0 21 0,1 0 16,-1 0-16,-21 0 0,21 0 0,-21 1 16,0-1-16,0 0 0,0 0 15,0 0-15,-21 0 16,0 1-16,-1-22 0,1 0 15,0 21-15,-21-21 0,21 0 0,-1 0 16,-20 0-16,21 0 0,0 0 0,0 0 16,-1 0-16,1 0 0,0 0 15,0 0-15,0 0 0,21-21 16,-21 21-16,21-22 16,0 1-1,0 0 1,21 21-16,0-21 0</inkml:trace>
  <inkml:trace contextRef="#ctx0" brushRef="#br0" timeOffset="22448.04">28808 5080 0,'0'0'0,"0"21"0,0 0 16,0 22-16,0-1 15,-21 0-15,21 1 0,-22-1 0,1 0 16,21 22-16,0-22 0,-21 22 16,21-22-16,-21 22 0,21-1 0,0-21 15,0 1-15,-21 20 0,21-20 16,-21-22-16,21 21 0,0 0 0,-22-20 16,22-1-16,0 0 0,0 0 0,0 0 15,0 0-15,-21-21 31,0 0-15,0 0-16,0 0 16,0 0-16,-1 0 15,1 22-15</inkml:trace>
  <inkml:trace contextRef="#ctx0" brushRef="#br0" timeOffset="22620.95">27898 6477 0,'0'0'0,"0"-21"0,0 0 15</inkml:trace>
  <inkml:trace contextRef="#ctx0" brushRef="#br0" timeOffset="23227.62">27982 6541 0,'-21'84'31,"0"-63"-31,21 22 0,-21-22 16,0 0-16,-1 21 0,22-20 15,-21-1-15,0 0 0,21 0 0,0 0 16,-21 0-16,0 1 15,21-1-15,0-42 47,21-1-47,0 1 0,-21 0 16,21 0-16,0 0 0,-21-22 0,0 22 16,22-21-16,-22 21 0,21-22 15,-21 22-15,0 0 0,0-21 0,0 21 16,0-1-16,-21 22 15,-1 0-15,1 0 0,0 22 16,0-22-16,0 21 0,0 0 0,-1 0 16,1 0-16,0 0 0,0 1 15,-21-1-15,20 0 0,1 0 16,0-21-16,0 21 0,0 0 0,0-21 16,-1 0-16,22 22 15,0-44 1,0 1-1,0 0-15,22 21 0,-1-21 16,0 0-16,0 0 0,0 21 16,0-22-16,1 22 0,-1-21 15,0 21-15,0 0 0,0 0 16,0 0-16,1 0 0,-1 0 16,0 21-16,21-21 0,-21 22 0,1-22 15,-1 21-15,0-21 0,0 21 0,0-21 16,0 0-16,22 0 0,-43 21 15,21-21-15,0 0 0,0 0 0,0 0 16,1 0-16,-1 0 0,0 0 16,0 0-16,0 0 15,0-21-15,1 21 0,-1-21 0,-21-22 16,63 22-16,-42 0 0,1 0 0,-1-21 16</inkml:trace>
  <inkml:trace contextRef="#ctx0" brushRef="#br0" timeOffset="23759.43">29760 5271 0,'0'0'0,"21"0"15,-21-22 1,0 44 15,0-1-31,0 0 16,0 0-16,-21 21 0,21-20 15,-21 20-15,0 0 16,21 1-16,0-1 0,-21 21 0,0 1 16,-1-22-16,22 22 0,0-1 15,-21-20-15,21 20 0,-21-21 0,0 1 16,21-1-16,0 0 0,-21-20 0,21 20 15,-21-21-15,21 0 0,0 0 16,0 1-16,0-1 0,0 0 16</inkml:trace>
  <inkml:trace contextRef="#ctx0" brushRef="#br0" timeOffset="24495.69">29146 6562 0,'22'0'31,"-1"0"-31,0 0 0,0 0 16,0 0-16,0 0 0,1 0 16,-1 0-16,0 0 0,0 0 0,0 0 15,0 0-15,1 0 0,-1 0 16,-42 0 31,-1 0-47,1 0 15,0 0-15,0 0 0,0 0 16,0 0-16,-1 0 16,1 0-16,0 0 0,21 21 15,-21-21-15,0 0 0,0 0 16,-1 0-16,1 21 0,0-21 47,21 21-32,21-21 1,0 21 0,1-21-16,-1 22 0,0-22 15,0 0-15,0 21 16,0-21-16,1 0 0,-1 0 0,0 21 15,0-21-15,0 0 0,0 21 16,1-21-16,-1 0 0,-21 21 0,0 0 16,0 1-1,-21-1 1,-1-21-16,-20 0 16,21 0-16,0 0 0,-22 21 0,22-21 15,0 0-15,0 0 0,0 0 16,0 0-16,-1 0 0,1 0 0,0 0 15,0 0-15,21 21 16,-21-21-16,42 0 63,0-21-63,0 21 0,0-21 15,1 21-15</inkml:trace>
  <inkml:trace contextRef="#ctx0" brushRef="#br0" timeOffset="24991.44">30416 6498 0,'0'0'16,"0"-21"15,-21 21-31,0 21 0,0-21 16,21 21-16,-21 1 0,0-1 0,-1 0 15,1 0-15,0 0 16,0 0-16,0 22 0,0-22 0,-1 0 15,1 0-15,21 0 0,0 1 0,0-1 16,-21 0-16,21 0 0,0 0 16,0 0-16,-21-21 0,42 0 15,21 0-15,1 0 0,-22 22 16,0-22-16,0 0 0,0 0 16,1 0-16,-1 0 0,0 0 15,0-22-15,0 1 0,0 0 16,-21 0-16,0 0 0,0 0 15,-21-1 1,0 22-16,0 0 16,0-21-16,0 21 0,-1 0 0,1 0 15,0 0-15,0 0 0,0 21 16,0-21-16,-1 0 0,22 22 0,-21-22 16,0 0-16</inkml:trace>
  <inkml:trace contextRef="#ctx0" brushRef="#br0" timeOffset="25033.42">30205 6668 0,'21'-22'15,"-42"44"-15,63-65 0</inkml:trace>
  <inkml:trace contextRef="#ctx0" brushRef="#br0" timeOffset="25684.66">31051 4953 0,'0'21'31,"0"0"0,22-21-31,-1 0 31,0 0 1</inkml:trace>
  <inkml:trace contextRef="#ctx0" brushRef="#br0" timeOffset="26780.24">31305 5080 0,'-21'0'47,"0"0"-47,0 0 16,0 0 15,42 0 0,0 0-15,0 21-16,0-21 16,1 0-16,20 0 0,-21 0 15,21 0-15,1 0 0,-1 0 0,0 0 16,1 0-16,-1 0 0,0 0 16,1 0-16,-1 0 0,22 0 0,-22 0 15,21 0-15,-20 0 0,20 0 16,1 0-16,-1 0 0,-20 0 0,20 0 15,-21 0-15,22 0 0,-22 0 16,22 0-16,-22 0 0,0 0 0,1 0 16,-1 0-16,0 0 0,1 0 15,-22 0-15,21 0 0,1 0 0,-22 0 16,21 0-16,-21 0 16,0 0-16,22 0 0,-22 0 0,0 0 15,21 21-15,-20-21 0,-1 0 16,21 0-16,-21 0 0,0 0 15,1 0-15,-1 0 0,0 0 0,0 0 16,-21 22-16,21-22 16,-21 21 15,0 0-31,0 0 16,0 0-16,0 0 15,0 1-15,0-1 16,-21 0-16,21 0 0,0 0 15,0 0-15,0 22 0,0-22 16,-21 0-16,21 21 0,0-20 0,0 20 16,0 0-16,0-21 0,0 22 15,0-1-15,0 0 0,0 1 0,0-1 16,0 0-16,0-20 0,0 20 16,-21 0-16,21-21 0,0 22 0,-21-22 15,21 0-15,0 21 0,0-20 16,-22-1-16,22 0 0,-21 0 0,0 0 15,21 0-15,0 1 0,-21-22 16,0 21-16,0-21 0,21 21 16,-22-21-16,1 0 0,21 21 15,-21-21-15,0 0 0,0 0 0,0 0 16,-1 0-16,1 0 16,0 0-16,0 0 0,0 0 0,0 0 15,-1 0-15,1 0 0,-21 0 16,21 0-16,0 0 0,-22 0 0,22 0 15,-21 0-15,-1 0 0,1 0 16,0 0-16,-1 0 0,1-21 0,-21 21 16,-1 0-16,22 0 0,-22 0 15,1-21-15,20 21 0,-20 0 0,-1 0 16,22-21-16,-21 21 16,20 0-16,-20 0 0,-1-22 0,22 22 15,-22 0-15,1 0 0,-1-21 0,1 21 16,-1 0-16,1 0 0,-1 0 15,22 0-15,-21-21 0,20 21 0,1 0 16,0 0-16,20 0 0,1 0 16,0 0-16,0 0 0,0 0 15,21-21 17,0 0-17,0 0 1,21-1-16,0 22 15,-21-21-15,21 0 0</inkml:trace>
  <inkml:trace contextRef="#ctx0" brushRef="#br0" timeOffset="27275.58">32025 5186 0,'0'0'16,"21"0"-16,0 0 15,1 0-15,-1 0 32,-21 21-17,0 0 1,0 0-16,-21 22 16,-1-22-16,22 0 0,-21 21 0,0 1 15,0-1-15,0 0 0,21 22 16,-21-1-16,-1-20 0,1 20 0,21 1 15,-21-22-15,21 22 0,-21-22 16,21 0-16,0 1 0,-21-1 0,21 0 16,-21-21-16,21 1 0,-22-1 0,22 0 15,0 0-15,0 0 0,0 0 16,-21-21 46</inkml:trace>
  <inkml:trace contextRef="#ctx0" brushRef="#br0" timeOffset="27752.3">31242 6477 0,'0'21'15,"21"-21"1,0 0-16,0 0 16,1 0-16,-1 0 15,0 0-15,0 0 0,0 0 16,0 0-16,1-21 0,-1 21 15,0 0-15,-21-21 0,21 21 16,-21-21-16,0 42 31,0 0-15,-21 0-16,21 0 16,0 1-16,-21-1 0,0 0 0,-1 21 15,22-21-15,0 1 0,-21-1 0,21 21 16,-21-21-16,21 0 0,-21 1 15,21-1-15,0 0 0,0 0 16,0 0-16,-21-21 0,21 21 16,0-42 31,-21 0-47,21 0 0,0 0 15</inkml:trace>
  <inkml:trace contextRef="#ctx0" brushRef="#br0" timeOffset="27985.17">31157 6731 0,'21'0'32,"1"0"-17,-1 0-15,0 0 0,0 0 0,0 0 16,0 0-16,1 0 0,20 0 15,-21 0-15,0 0 0,0 0 0,1 0 16,-1 0-16,0 0 16,0 0-16,-21-21 15,21 21-15,0 0 0,1 0 16,-1 0-16,0 0 16,0 0-16</inkml:trace>
  <inkml:trace contextRef="#ctx0" brushRef="#br0" timeOffset="28555.89">32131 6731 0,'0'0'0,"-21"0"31,0 0-31,-1-21 16,1 21-1,21-21-15,0 0 16,21 21 0,1-22-16,-1 22 0,0-21 15,0 21-15,0 0 0,0 0 16,22 0-16,-22 0 0,0 0 0,0 0 16,0 0-16,1 0 15,-22 21-15,0 1 0,0-1 16,0 0-16,0 0 15,-22 0-15,1 0 16,0 1-16,0-1 0,0 0 0,0 0 16,-22 0-16,22 0 0,0-21 15,0 22-15,21-1 0,0 0 0,-21-21 16,21 21-16,0 0 16,21-21-1,0 0-15,0 0 0,0 0 0,0 0 16,1 0-16,20 0 0,-21 0 15,0 0-15,0 0 0,1-21 0,-1 0 16,0 21-16,0-21 0,-21 0 16,0-1-16,0 1 15,0 0-15,-21 21 16,0 0-16,0-21 0,-1 21 0,1 0 16,0 0-16,0 0 0,0 0 15,0 0-15,-1 0 0,22-21 47,0 0-31</inkml:trace>
  <inkml:trace contextRef="#ctx0" brushRef="#br0" timeOffset="29972.15">33168 5228 0,'21'0'32,"0"0"-17,1 0-15,-1 0 16,0 0-16,0 0 16,0 0-16,22 0 0,-22 0 0,0 0 15,0 0-15,21 0 0,-20 0 16,-1 0-16,21 0 0,-21 0 0,0 0 15,1 0-15,-1 0 0,0 0 16,0 0-16,0 0 0,0 0 0,1 0 16,-1 0-16,0 0 15,0 0-15,0 0 16,0 0 0,-21 21-1,0 1 1,0-1-16,0 0 15,0 0-15,0 0 16,0 0-16,0 1 0,0-1 16,0 21-16,0-21 0,0 22 15,-21-22-15,21 21 0,0 0 16,-21 1-16,0-22 0,0 21 16,21 1-16,-21-1 0,-1 0 15,1 1-15,21-1 0,-21 0 0,21-21 16,-21 22-16,21-22 0,0 21 15,-21-21-15,21 1 0,-21 20 0,21-21 16,-22 0-16,22 0 0,0 1 16,0-1-16,-21 0 0,21 0 0,-21 0 15,21 0-15,0 1 0,-21-22 16,21 21-16,0 0 0,0 0 16,0 0-16,0 0 15,0 1 16,-21-22-31,0 0 0,-1 0 16,1 0-16,0 0 16,0 0-16,0 0 0,0 0 0,-1 0 15,-20 0-15,21 0 0,0-22 16,-22 22-16,22 0 0,-21 0 0,21 0 16,-22 0-16,22 0 0,0-21 15,0 21-15,0 0 0,21-21 16,-21 21-16,-1 0 15,22-21 1,0 0 0,22 0-1,-22-1-15,21 1 16,0 21-16,0-21 0</inkml:trace>
  <inkml:trace contextRef="#ctx0" brushRef="#br0" timeOffset="30744.05">33126 6922 0,'0'0'0,"42"0"16,-21-22 0,0 22-16,-21-21 0,22 0 15,-22 0 1,0 0-16,0 0 15,0-1-15,-22 22 16,1-21-16,0 21 0,0 0 16,0 0-16,0 0 15,-1 0-15,1 0 0,0 0 0,0 0 16,0 21-16,0-21 0,21 22 16,-22-22-16,1 0 0,21 21 15,-21 0-15,21 0 16,21-21-1,0 0 1,1 0-16,-1 0 0,0 0 0,0 0 16,0 0-16,0 0 15,1-21-15,-1 21 16,-21-21-16,21 21 0,-21 21 47,0 0-47,0 0 0,0 0 15,0 1-15,0-1 0,0 0 16,0 0-16,0 0 0,0 0 16,0 1-16,-21-22 0,21 21 15,-21-21-15,21 21 16,-22-21 0,-20 0-16,42-42 0</inkml:trace>
  <inkml:trace contextRef="#ctx0" brushRef="#br0" timeOffset="55600.76">12361 6519 0,'0'0'0,"-21"0"0,0 0 16,0 0-1,0 0 1,-1 0-1,1 0-15,0 0 63,42 0 62,0 0-109,1 0-1,-1 0-15,0 0 0,0 0 16,0 0-16,0 0 0,1 0 15,-1 0-15,0 0 16,0 0-16,0 0 0,0 0 16,1 0-16,-1 0 0,0 0 0,21 0 0,-21 0 15,22 0-15,-1 0 16,0 0-16,1 0 0,-1 0 0,22 0 16,-22 0-16,21 0 0,-20 0 0,20 0 15,-20 0-15,-1 0 0,21 0 16,-20 0-16,-1 0 0,0 0 0,1 0 15,-1 0-15,0 0 0,1 0 0,-22 0 16,21 0-16,1 0 0,-1 0 16,-21 0-16,21 0 0,1 0 0,-1 0 15,0 0-15,1 0 0,-1 0 16,0 0-16,-20 0 0,20 0 16,0 0-16,1-21 0,-1 21 0,0 0 15,-21 0-15,22 0 0,-1 0 0,-21 0 16,22 0-16,-22 0 0,21 0 15,-21 0-15,22 0 0,-22-21 0,21 21 16,-21 0-16,22 0 0,-1 0 0,-21 0 16,21 0-16,1 0 0,20 0 15,-20 0-15,-1 0 0,0 0 0,22 0 16,-22 0-16,0 0 0,22 0 0,-22 0 16,22 0-16,-22 0 0,0 0 15,1 0-15,20 0 0,-20 0 16,-1 0-16,21 21 0,-20-21 0,20 0 15,1 0-15,-22 0 0,22 0 16,20 21-16,-20-21 0,-1 0 0,22 0 16,0 0-16,-1 0 0,-20 22 0,20-22 15,-20 0-15,21 0 0,-22 0 16,1 0-16,-1 0 0,1 21 0,-1-21 16,1 0-16,-1 0 0,1 0 0,-22 0 15,21 0-15,1 21 0,-22-21 16,22 0-16,-22 0 0,22 0 0,-22 0 15,0 0-15,22 0 0,-22 0 0,0 0 16,1 0-16,-1 0 16,0 0-16,1 0 0,-1 0 0,-21 0 15,22 0-15,-1 0 0,0 0 0,-21 0 16,22 0-16,-1 0 0,-21 0 16,22 0-16,-22 0 0,21 0 0,-21 0 15,0 0-15,22 0 0,-22 0 0,0 0 16,21 0-16,-20 0 0,-1 0 15,21 0-15,-21 0 0,22 0 0,-22 0 16,21 0-16,0 0 0,-20 0 0,20 0 16,0 0-16,-21 0 0,22 0 15,-22 0-15,21 0 0,1 0 16,-22 0-16,21 0 0,0 0 0,-20 0 16,20 0-16,0 0 0,1 0 15,-22 0-15,21 0 0,0 0 0,1 0 16,-22 0-16,21 0 0,1 0 0,-1 0 15,-21 0-15,21 0 0,1 21 16,-22-21-16,21 0 0,-21 0 0,22 0 16,-22 0-16,21 0 0,-21 0 0,1 0 15,20 0-15,-21 0 0,0 0 16,0 0-16,1 21 0,-1-21 0,0 0 16,21 0-16,-21 0 0,1 0 0,-1 0 15,0 0-15,0 0 0,0 0 16,0 0-16,1 0 0,-1 0 15,0 0-15,0 0 0,0 0 0,0 0 16,1 0-16,-1 0 0,0 0 16,0 0-16,0 0 0,0 0 0,1 0 15,-1 0-15,0 0 0,0 0 0,0 0 16,0 0-16,1 0 16,-1 0-16,0 0 0,0 0 0,0 0 15,0 0-15,1 0 16,-1 0-16,0 0 0,0 0 15,0 0-15,0 0 16,1 0 0,-1 0-1,0 0 1,0 0-16,0 0 16,0-21-1,1 21-15,-22-21 16,21 21-16,0 0 15,-21-21-15,21 21 0,-21-21 16,21-1-16,0 22 16,-21-21-16,22 0 15,-1 0-15,-21 0 16,0 0-16,21 21 16,-21-22-1,0 1 1,-21 0 15,0 21-15,-1 0-16,1 0 0,0 0 15,0 0-15,0 0 16,0 21-16,-1-21 0,1 0 16,0 21-16,0-21 0,0 0 0,0 0 15,21 22-15,-22-22 0,44 0 63,-1 0-63,0 0 15,-21-22-15,21 22 0,0 0 16,-21-21-16,21 21 0,1 0 0,-1 0 16,-21-21-16,21 21 0,0 0 0,0 0 15,-21-21-15,21 21 16,1 0-16,-22 21 47,0 0-47,0 0 15,0 1-15,0-1 0,0 0 0,0 0 16,0 21-16,0-20 0,0-1 0,0 0 16,0 0-16,0 0 0,0 22 15,0-22-15,0 0 0,0 0 16,0 0-16,0 0 0,0 1 31,-22-22 0,22-22-15,0 1-16,0 0 0,0 0 16</inkml:trace>
  <inkml:trace contextRef="#ctx0" brushRef="#br0" timeOffset="56479.25">21929 5376 0,'0'0'0,"0"-21"16,21 21-1,-21-21 1,0 42 15,0 0-31,0 1 16,0-1-16,0 0 0,0 0 16,0 0-16,0 22 0,-21-22 0,21 0 15,-22 0-15,22 21 0,0-20 16,0-1-16,-21 0 0,0 0 15,21 0-15,0 0 0,-21 1 16,21-44 31,0 1-47,0 0 16</inkml:trace>
  <inkml:trace contextRef="#ctx0" brushRef="#br0" timeOffset="56992.05">22225 5419 0,'-21'0'31,"21"21"-31,-21-21 0,21 21 16,-22-21-16,22 21 0,-21 0 0,21 1 15,-21-1-15,21 0 16,-21 0-16,21 0 0,0 0 0,0 1 16,0-1-16,0 0 0,0 0 0,0 0 15,0 0-15,0 1 16,21-1-16,0-21 15,0 21-15,1-21 0,-1 0 16,0 0-16,0 0 0,0 0 16,22 0-16,-22 0 0,0 0 0,0-21 15,0 0-15,0 21 0,1-22 0,-1 1 16,0 0-16,0 0 0,0 0 16,-21-22-16,0 22 0,0 0 0,0-21 15,0 21-15,0-1 0,0 1 0,0 0 16,-21 0-16,21 0 0,-21 0 15,0-1-15,0 22 0,-1 0 0,1 0 16,0 0-16,0 0 16,0 0-1,0 0-15,-1 0 16,1 0-16,0 22 16,0-22-1</inkml:trace>
  <inkml:trace contextRef="#ctx0" brushRef="#br0" timeOffset="58983.28">13293 7027 0,'0'0'0,"-22"22"16,1-22-16,0 0 16,21 21-16,0 0 31,21-21-16,0 0-15,1 0 16,-1 21-16,0-21 0,0 0 16,0 0-16,22 0 0,-22 0 0,0 0 15,21 0-15,-21 0 0,22 21 16,-22-21-16,21 0 0,1 0 0,-1 0 16,21 0-16,-20 0 0,20 0 0,1 0 15,-1 0-15,22 0 0,-22 0 16,1 0-16,21 0 0,-22 0 0,22 0 15,-22 0-15,22 0 0,0 0 0,-1 0 16,22 0-16,0 0 16,0 0-16,0 0 0,-1 0 0,1 0 15,0 0-15,0 0 0,21 0 0,-21 0 16,21 0-16,-21 0 0,21 0 16,0 0-16,-22 0 0,1 0 0,0 0 15,21 0-15,-21 0 0,0 0 0,0 0 16,-1 0-16,1 0 0,0 0 15,-21 0-15,21 0 0,-22 0 0,22 0 16,-21 0-16,21 0 0,-22 0 0,1 0 16,21 0-16,0 0 0,-22 0 0,22 0 15,-21 0-15,-1 0 16,1 0-16,0 0 0,-1 0 0,22 0 16,-21 21-16,0-21 0,-1 0 15,1 0-15,0 0 0,-1 22 0,-20-22 16,20 0-16,-20 0 0,-1 0 0,1 0 15,-1 0-15,-20 0 0,20 0 16,-20 21-16,-1-21 0,21 0 0,-20 0 16,20 0-16,1 0 0,-22 0 0,22 0 15,-1 0-15,1 0 0,-1 0 16,-21 0-16,22 0 0,-1 0 0,-20 0 16,20 0-16,-20 0 0,20 0 0,-21 0 15,1 0-15,-1 0 16,22 0-16,-22 21 0,0-21 0,1 0 15,-1 0-15,0 0 0,1 0 0,20 0 16,-21 0-16,1 21 0,-1-21 16,0 0-16,22 0 0,-22 0 0,1 0 15,-1 0-15,0 21 0,-21-21 0,22 0 16,-1 0-16,-21 0 0,22 0 16,-22 21-16,0-21 0,21 0 0,-21 0 15,1 0-15,-1 0 0,0 0 0,0 0 16,0 0-16,0 0 0,1 0 15,-1 0-15,0 0 0,0 0 16,0 22-16,0-22 16,1 0-16,-1 0 15,0 0-15,0 0 16,0 0-16,0 0 16,1 0-1,-22-22-15,0 1 0,21 21 16,-21-21-16,21 21 0,-21-21 0,21 0 15,-21 0-15,0-1 16,0 1-16,21 0 0,-21 0 16,21 0-16,-21 0 0,0-1 15,0 1-15,0 0 16,0 0-16,22 21 0,-22-21 16,-22 21 46,1 21-62,0-21 0,0 0 0,0 0 16,0 21-16,-1-21 0,1 21 15,0-21-15,0 0 16,21 21 0,21-42 30,0 21-46,0 0 0,1-21 16,-1 21-16,0 0 16,0-21-16,0 21 0,0 0 15,1 0-15,-1-21 0,0 21 16,0 0-16,0 0 16,-21 21-16,0 0 15,21-21-15,-21 21 0,0 0 16,0 1-16,0-1 0,0 0 15,0 0-15,0 0 0,0 0 16,0 1-16,0-1 16,0 0-1,0-42 1,0 0-16,0-1 16,0-20-16</inkml:trace>
  <inkml:trace contextRef="#ctx0" brushRef="#br0" timeOffset="61643.77">23262 5419 0,'-21'0'15,"21"-21"48,0-1-32,0 1-15,0 42 187,-21-21-203,21 22 0,0-1 15,0 0 1,-21 0-16,21 0 0,-22 0 16,22 1-16,0-1 15,0 0-15,-21 0 0,21 0 0,-21 0 16,21 1-16,0-1 0,0 0 15,-21 0-15,21 0 0,-21-21 16,21 21-16,0-42 78,21 21-62,0-21-16,0 21 0</inkml:trace>
  <inkml:trace contextRef="#ctx0" brushRef="#br0" timeOffset="61795.68">23453 5419 0,'0'0'16,"0"-21"-16</inkml:trace>
  <inkml:trace contextRef="#ctx0" brushRef="#br0" timeOffset="62220.16">23410 5800 0,'64'-43'16,"-43"22"-16,-21 0 15,21 21-15,0-21 0,-21 0 0,0 0 16,21-1-16,1 1 0,-22 0 16,0 0-16,0 0 0,0 0 0,0-1 15,0 1-15,0 0 0,0 0 16,-22 21 0,1-21-1,0 21-15,0 0 0,0 0 16,0 0-1,21 21-15,0 0 16,0 0 0,0 0-1</inkml:trace>
  <inkml:trace contextRef="#ctx0" brushRef="#br0" timeOffset="62961.05">23558 5398 0,'-21'0'0,"0"0"15,0 0 1,21-22-16,-21 22 16,0 0-16,-1 0 15,1 0-15,0 0 0,0 0 16,0 0-16,21 22 15,-21-1-15,-1-21 0,22 21 0,-21 0 16,21 0-16,0 0 16,0 1-16,-21-1 0,21 0 0,0 0 15,0 0-15,0 0 16,0 1-16,0-1 0,0 0 0,0 0 16,0 0-16,0 0 15,21-21-15,-21 22 16,21-22-16,1 0 0,-1 0 15,0 0-15,0 0 0,0 0 16,0 0-16,1 0 16,-1-22-16,0 22 0,0-21 0,0 21 15,-21-21-15,21 0 0,1 0 0,-22 0 16,0-1-16,0 1 16,21 0-16,-21 0 0,0 0 0,0 0 15,0-1-15,0 1 0,-21 0 31</inkml:trace>
  <inkml:trace contextRef="#ctx0" brushRef="#br0" timeOffset="63419.81">23707 5630 0,'21'0'16</inkml:trace>
  <inkml:trace contextRef="#ctx0" brushRef="#br0" timeOffset="63963.74">23982 5546 0,'0'0'0,"21"-21"15,-21-1-15,21 22 16,-21-21-16,0 0 16,-21 21 15,0 0-15,0 0-16,-1 0 0,1 0 15,0 0-15,21 21 0,-21-21 0,0 21 16,0-21-16,21 22 0,0-1 15,-22-21-15,22 21 0,-21 0 16,21 0 0,21-21-1,1 0-15,-1 0 0,0 0 16,0 0-16,0-21 16,0 0-16,1 21 15,-22-21-15,0 0 16,21 21-16,0 0 15,-21 21 17,0 0-17,0 0-15,0 0 0,-21 0 16,21 1-16,-21-1 16,21 0-16,0 0 0,0 0 15,-22-21-15,22 21 0,-21 1 16,21-1-1,0-42 48,0-1-63</inkml:trace>
  <inkml:trace contextRef="#ctx0" brushRef="#br0" timeOffset="64483.44">24172 5546 0,'-21'21'47,"0"0"-47,0 0 15,21 0-15,0 1 16,-21-1-16,-1 0 0,22 0 16,0 0-16,0 0 15,-21 1-15,21-1 16,21-21 15,1 0-15,-1 0-16,0 0 15,0 0-15,-21-21 16,0-1-16,21 22 0,-21-21 0,21 21 16,-21-21-16,0 0 0,0 0 0,0 0 15,22 21-15,-22-22 0,0 1 16,0 0-16,0 0 0,0 0 16,-22 21 15,1 0-16,0 0-15,0 0 47,0 0-31</inkml:trace>
  <inkml:trace contextRef="#ctx0" brushRef="#br0" timeOffset="65703.91">13822 8065 0,'21'0'78,"0"0"-78,0 0 16,0 0-16,1 0 0,-1 0 0,0 0 15,21 0-15,-21 0 0,22 0 0,-22 0 16,21 0-16,1 0 0,-1 0 15,0 0-15,22 0 0,-22 0 0,0 0 16,1 0-16,-1 0 0,22 0 0,-43 0 16,21 0-16,0 0 0,22 0 15,-1 0-15,-20 0 0,20-22 16,1 22-16,20 0 0,-20 0 0,-1-21 16,22 21-16,-21 0 0,20 0 15,-20 0-15,20-21 0,-20 21 0,21 0 16,-43-21-16,43 0 0,-1 21 0,1 0 15,0 0-15,-22 0 0,22 0 0,21-21 16,-1 21-16,-20 0 0,-21 0 0,-1 0 16,1 0-16,-1 0 0,-21 0 15,64 21-15,-21-21 0,84 42 16,-105-63-16,20 21 16,1-21-16,106-22 0,-107 22 15,86 21-15,-65 0 0,-41 21 0,21-21 16,-1 0-16,22 0 0,0 0 15,-43 0-15,22 0 0,63-21 0,-42 21 16,-21 0-16,21 0 0,-22 0 0,22 0 16,-21 21-16,-1-21 0,1-21 0,0 21 15,21-21-15</inkml:trace>
  <inkml:trace contextRef="#ctx0" brushRef="#br0" timeOffset="66247.42">24807 7811 0,'-21'0'0,"-21"0"15,21 0-15</inkml:trace>
  <inkml:trace contextRef="#ctx0" brushRef="#br0" timeOffset="68427.61">19558 8001 0,'-42'21'31,"63"-21"16,0 0-47,0 0 15,0 0-15,0 0 0,22 0 16,-22 0-16,21 0 0,-21 0 0,22 0 16,-1 0-16,0 0 0,1 0 0,-1 0 15,0 0-15,22 0 0,-1 0 16,1-21-16,-1 21 0,22 0 0,0 0 15,-1-21-15,1 21 0,0 0 16,-22 0-16,22-21 0,0 21 0,-1 0 16,-20 0-16,20 0 15,1 0-15,0 0 0,-1-21 0,22 21 16,-21 0-16,21 0 0,-22 0 0,1 0 16,0 0-16,21 0 0,-22 0 15,1 0-15,21 0 0,-22 0 0,22 0 16,-21 0-16,21 0 0,-22 0 15,1 0-15,0 0 0,-1 0 0,-20 0 16,21 0-16,-22 0 0,1 0 0,20-22 16,-20 22-16,-1 0 0,-20 0 15,20 0-15,1 0 0,-1 0 0,1 0 16,-1 0-16,1 0 0,-1 0 16,1 0-16,-22 0 0,21 0 15,1 0-15,-22 0 0,1 0 0,20 0 16,-21 0-16,22 0 0,-22 0 15,1 0-15,20 0 0,-21 0 0,1 0 16,-1 0-16,0 0 0,-20 0 0,20 0 16,-21 0-16,0 0 0,0 0 15,22 0-15,-22 0 0,0 0 0,0 0 16,0 0-16,22 0 16,-22 0-16,0 0 0,0 0 15,0 0-15,1 0 0,-1 0 0,0 0 16,0 0-1,0 0-15,-21-21 63,-21 21-63,0-21 16,0 0-16,21 0 15,-21 0-15,-1-1 16,22 1-16,0 0 15,0 0-15,0 0 0,-21 0 0,21-1 16,0 1-16,0 0 0,0-21 16,0 21-16,0-1 0,0-20 15,0 21-15,0-21 0,0 20 0,21-20 16,-21 21-16,0 0 0,0-22 16,0 22-16,0-21 0,0 21 0,0 0 15,0-1-15,0 1 16,-21 21 15,0 21-15,21 1-16,-21-1 0,0 0 0,0 0 15,-1 0-15,1 0 0,0 1 16,0-1-16,-21 0 0,20 0 16,1 0-16,0 0 0,0 1 15,0-1-15,0-21 0,-1 21 0,1-21 16,42-21 31,1 0-32,-1-1-15,0 22 0,0-21 16,0 0-16,0 0 0,1 0 16,-1 0-16,0-1 0,0 1 15,0 21-15,0-21 0,1 0 0,-1 21 16,0 0-16,0-21 0,0 21 15,0 0-15,1 0 0,-1 21 16,-21 0 0,21 0-16,-21 0 0,21 1 0,-21-1 15,0 0-15,0 0 0,0 21 16,0-20-16,0-1 0,0 0 0,21 0 16,-21 0-16,0 0 0,0 1 15,21-22-15,-21 21 16,0-42 15,0-1-31,0 1 16</inkml:trace>
  <inkml:trace contextRef="#ctx0" brushRef="#br0" timeOffset="69188.24">24426 5376 0,'0'0'0,"0"-21"0,0 0 31,-21 21-15,21 21-16,-21-21 15,21 21-15,0 1 0,0-1 16,-21 0-16,21 21 0,-21-21 0,21 22 16,-22-22-16,22 0 0,0 21 15,0-20-15,-21-1 0,21 21 0,0-21 16,-21 0-16,21 1 16,0-1-16,0 0 15,0-42 16,0 0-15,0-1-16,21 1 0,-21 0 16,21 0-16</inkml:trace>
  <inkml:trace contextRef="#ctx0" brushRef="#br0" timeOffset="69440.1">24532 5355 0,'0'21'16,"0"1"-16,0-1 0,0 0 15,0 0-15,-21 0 0,21 0 16,0 1-16,-21-1 0,21 0 0,0 0 16,0 0-16,0 0 0,0 1 0,0-1 15,-21 0-15,21 0 16,-22-21 31</inkml:trace>
  <inkml:trace contextRef="#ctx0" brushRef="#br0" timeOffset="69649.98">24278 5652 0,'21'0'16,"0"0"-16,1 0 15,-1 0-15,0 0 0,0 0 0,0 0 16,0-22-16,1 22 0,-1 0 0,0 0 16,0 0-16,0 0 0,0 0 15,-21-21-15,22 21 16,-22-21-16,21 21 0</inkml:trace>
  <inkml:trace contextRef="#ctx0" brushRef="#br0" timeOffset="70035.8">24659 5588 0,'0'0'16,"64"-21"-1,-43 21-15,0 0 16,0-21-16,0 21 16,-21-21-16,21 21 0,-21-22 15,-21 1 17,0 21-32,0 0 0,0 0 15,0 0-15,-1 0 16,1 21-16,0-21 0,21 22 0,-21-22 15,21 21-15,-21 0 0,21 0 16,0 0-16,0 0 0,-21-21 0,21 22 16,0-1-16,0 0 0,0 0 15,0 0 1,21-21 0,0 0-1,0 0-15,0 0 0,0 0 16,1 0-16,-22-21 0,21 0 0,0 21 15,-21-21-15,21 0 0</inkml:trace>
  <inkml:trace contextRef="#ctx0" brushRef="#br0" timeOffset="70343.62">24913 5355 0,'0'21'16,"0"1"-16,0-1 16,0 0-16,-21 0 0,21 0 15,-21-21-15,21 21 0,0 1 0,0-1 16,-21 0-16,21 0 0,0 0 16,-22 0-16,22 1 0,0-1 15,0 0-15,0 0 16,0-42 46,22 21-62,-22-21 0,21 0 16,-21-1-16,21 22 0</inkml:trace>
  <inkml:trace contextRef="#ctx0" brushRef="#br0" timeOffset="70659.44">25040 5313 0,'0'21'32,"0"0"-32,0 0 15,0 1-15,0-1 0,-21 0 16,21 0-16,-21 0 0,21 0 0,0 1 15,0-1-15,0 0 0,-21 0 16,21 0-16,0 0 0,-22-21 0,22 22 16,0-1-16,-21-21 0,21 21 15,0 0 1,0-42 46,21 21-62,-21-21 0</inkml:trace>
  <inkml:trace contextRef="#ctx0" brushRef="#br0" timeOffset="71072.2">25104 5609 0,'0'0'0,"0"21"15,0 1-15,0-1 16,-22 0-16,22 0 16,0 0-16,0 0 15,22-21 17,-1 0-17,0 0-15,0 0 0,0 0 16,0-21-16,-21 0 15,0 0-15,0 0 16,0 0-16,0-1 16,0 1-16,0 0 15,0 0-15,-21 21 16,0 0 0,0 0-1,0 0-15,21 21 16,0 0-1,0 0-15,-21-21 16,21 22-16,-22-22 16,22 21-1</inkml:trace>
  <inkml:trace contextRef="#ctx0" brushRef="#br0" timeOffset="73259.7">12721 8848 0,'0'0'0,"-21"0"0,0 0 0,21 21 15,-21-21-15,42 0 31,0 0-31,0 0 16,0 0-16,0 0 16,1 0-16,-1 0 0,0 0 0,21 0 15,1 0-15,-1 0 0,0 0 0,1-21 16,-1 21-16,21 0 0,-20 0 16,20 0-16,-20-21 0,20 21 0,1 0 15,-1 0-15,1 0 0,-1 0 16,1 0-16,20 0 0,1 0 0,0-22 15,-1 22-15,22 0 0,0 0 0,0 0 16,-22 0-16,22 0 0,21 0 16,0 0-16,0 0 0,0 0 0,0 0 15,21 0-15,1 0 0,-1-21 16,0 21-16,0 0 0,21 0 16,1 0-16,-22 0 0,21 0 0,-21 0 15,22 0-15,-1 0 0,-21 0 16,22 0-16,-22 0 0,21 0 0,-21 0 15,22 0-15,-22 21 0,21-21 0,-21 0 16,22 0-16,-22 0 0,21 0 16,-21 22-16,22-22 0,-1 0 0,-21 0 15,0 0-15,22 0 0,-22 0 16,0 0-16,21 0 0,-21 0 0,1 0 16,-1 0-16,0 0 0,-21 0 0,21 0 15,0 0-15,0 0 16,-21 0-16,0 0 0,0 0 0,22 0 0,-22 0 15,0 0-15,21 0 0,-21-22 16,0 22-16,0 0 0,0 0 16,0-21-16,0 21 0,0 0 0,-21 0 15,21-21-15,0 21 0,-22 0 16,1 0-16,0-21 0,0 21 0,-21 0 16,20 0-16,-20 0 0,21 0 0,-21-21 15,-1 21-15,1 0 0,0 0 16,-22-21-16,22 21 0,-22-22 0,1 22 15,-22 0-15,22 0 0,-22 0 16,21 0-16,-20 0 0,-1-21 16,-21 21-16,22 0 0,-1-21 0,-21 21 0,21 0 15,-20 0-15,20 0 0,-21 0 16,0 0-16,0 0 0,22 0 16,-22 0-16,0 0 0,0 0 0,22 0 15,-22 0-15,0 0 0,0 0 0,21 0 16,-20 0-16,-1 0 0,21 0 15,-21 0-15,0 0 0,1 0 0,20 21 16,-21-21-16,0 0 0,0 0 16,1 0-16,-1 0 0,0 0 15,0 0-15,-21-21 47,0 0-31,0 0-16,0 0 15,-21 21-15,21-22 0,-21 1 0,21 0 16,0 0-16,-21 0 0,21 0 0,0-1 16,0 1-16,-22-21 0,22 21 15,-21-22-15,21 1 0,0 21 0,0-21 16,0-1-16,0 1 0,-21 0 16,21-1-16,0 1 0,0 0 0,0-1 15,0 1-15,0 0 0,0-1 16,0 22-16,0-21 0,21-1 15,-21 1-15,0 21 0,0-21 0,0-1 16,0 22-16,0-21 0,0 21 16,0-1-16,0-20 0,0 21 0,0 0 15,0 0-15,0-22 0,0 22 16,0 0-16,0 0 0,0 0 0,0-1 16,0 1-16,0 0 15,-21 21 1,0 21-1,0 0 1,0 1-16,-1-22 0,1 21 0,21 0 16,-21 0-16,0 0 0,0 0 15,21 1-15,-21-1 0,21 0 16,-22-21-16,22 21 16,-21-21-16,21-21 46,21 21-46,1-21 16,-1 0-16,0-1 16,0 1-16,-21 0 0,21 0 0,0 0 15,1 21-15,-1-21 16,-21-1-16,21 22 0,0 0 0,-21-21 16,21 21-16,0 0 15,-21 21 1,22 1-16,-22-1 0,0 0 15,21 0-15,-21 0 0,0 0 16,0 1-16,0-1 0,0 0 0,0 0 16,0 0-16,0 0 0,0 1 15,0-1-15,0 0 16,0 0 0,0-42-1,0 0 1,0 0-16</inkml:trace>
  <inkml:trace contextRef="#ctx0" brushRef="#br0" timeOffset="74071.21">25929 5503 0,'0'0'0,"0"-21"32,-21 21-1,21 21-15,21-21 46,-21-21-31,-21 21 1,21 21-17,0 1-15,0-1 0,-21-21 16,21 21-16,0 0 15,0 0 1,21-21 0,0 0-1</inkml:trace>
  <inkml:trace contextRef="#ctx0" brushRef="#br0" timeOffset="74672.05">26225 5482 0,'0'21'32,"-21"-21"-32,21 22 15,0-1-15,0 0 0,-21 0 0,0 0 16,21 0-16,-21 1 15,21-1-15,0 0 0,-21 0 0,-1 0 16,1 0-16,21 1 0,-21-1 16,21 0-16,0 0 15,0-42 32,0 0-31,0 0-16,21-1 0,0 1 15,-21 0-15,22 0 0,-22 0 0,21-22 16,-21 22-16,21 0 0,-21 0 16,0 0-16,21 0 0,0-1 15,-21 1-15,0 0 0,21 0 16,1 21-16,-22-21 16,21 42 15,-21 0-31,0 0 15,0 0-15,0 1 16,0 20-16,0-21 0,0 0 0,0 0 16,0 1-16,0-1 0,0 21 15,0-21-15,0 0 0,0 1 16,0-1-16,0 0 16,0 0-1,0-42 16,0 0-15</inkml:trace>
  <inkml:trace contextRef="#ctx0" brushRef="#br0" timeOffset="74875.94">26120 5736 0,'21'0'47,"0"-21"-31,0 21-16,0 0 15,0 0-15,1 0 16,-1-21-16,0 21 16,0-21-16,0 0 15,0 21-15</inkml:trace>
  <inkml:trace contextRef="#ctx0" brushRef="#br0" timeOffset="75487.78">26649 5440 0,'21'-21'156,"0"21"-140,-21-21-16,0 42 62,0 0-46,0 0-16,0 0 15,0-42 48,0 0-47,21 0-1,0 21-15,-21-21 0,0 42 47,0 0-31,0 0-16,0 0 15,0 0-15,0 1 0,0-1 16,0 0-16,0 0 0,-21 0 16,21 0-16,-21 1 0</inkml:trace>
  <inkml:trace contextRef="#ctx0" brushRef="#br0" timeOffset="77863.36">12785 9652 0,'21'0'32,"0"0"-17,0 0-15,0 0 0,0 0 16,1 0-16,20 0 0,-21 0 16,21 0-16,1-21 0,-1 21 15,0 0-15,22 0 0,-22-21 0,22 21 16,-22 0-16,22 0 0,-22 0 15,21-21-15,-20 21 0,20 0 0,-20 0 16,20 0-16,1 0 0,-1 0 0,1 0 16,-1 0-16,1 0 0,-1 0 15,22 0-15,-22 0 0,22 0 16,-22 0-16,1 0 0,21-22 0,-22 22 16,22 0-16,-22 0 0,43-21 15,-21 21-15,-1-21 0,22 21 0,0 0 16,0-21-16,0 21 0,0 0 15,-1-21-15,22 21 0,-21 0 0,42-21 16,-21 21-16,0 0 0,0-22 0,22 22 16,-22-21-16,21 21 0,-21 0 15,21-21-15,0 21 0,0 0 0,-21-21 16,0 21-16,21 0 0,1 0 0,-22-21 16,21 21-16,-21 0 0,21 0 15,-21 0-15,21-21 0,-21 21 16,21 0-16,0 0 0,1 0 0,-22-22 15,21 22-15,0 0 0,0 0 16,0 0-16,0 0 0,22-21 0,-22 21 16,0 0-16,-21 0 0,21 0 15,0 0-15,1 0 0,-22 0 0,21 0 16,-21 0-16,0 0 0,0 0 0,0 0 16,21 0-16,-21 0 0,0 0 15,21 0-15,-21 0 0,0 0 0,-21 0 16,21 0-16,0 0 0,0 0 0,0 0 15,0 0-15,0 0 0,0 0 16,-21 0-16,21 0 0,0 0 16,-21 0-16,21 0 0,0 0 0,-22 0 15,22 0-15,-21 0 0,0 0 16,0 0-16,0 0 0,0 0 0,21 0 16,-22 0-16,1 0 0,0 0 0,-21 0 15,21 0-15,-22-21 0,1 21 16,0 0-16,-1 0 0,-20 0 0,20 0 15,-20-21-15,-1 21 0,1 0 16,-22 0-16,1-21 0,-1 0 0,0 21 16,-21 0-16,1 0 0,-1-22 0,0 22 15,0 0-15,-21-21 16,21 21-16,0 0 16,-21-21-16,0 0 46,0 0-30,22 0 0,-22-1-1,0 1-15,21 21 16,-21-21-16,0 0 0,0 0 0,0 0 16,0-1-16,0 1 0,21 0 15,-21-21-15,0 21 0,21-22 16,-21 22-16,0-21 0,0-1 0,21 22 15,0-21-15,-21 0 0,22-1 16,-22 22-16,0-21 0,21-1 0,0 1 16,-21 0-16,0-1 0,0 1 0,21 0 15,-21-1-15,0 1 0,21 0 16,-21 21-16,0-22 0,0 1 0,0 21 16,0-22-16,21 22 0,-21-21 15,22 21-15,-22 0 0,0-22 0,0 22 16,0 0-16,0 0 0,21 0 0,-21-1 15,0 1-15,21 21 16,-21-21-16,0 0 16,0 0-16,0 0 31,-21 21-15,0 0-16,-1 0 15,1 0 1,0 0-16,0 0 15,0 0-15,21 21 0,-21-21 0,-1 0 16,1 0-16,0 0 16,0 0 15,21-21-15,0-1-1,0 1-15,21 0 16,0 0-16,-21 0 0,0 0 15,21 21-15,1-22 0,-1 1 0,-21 0 16,21 0-16,-21 0 0,21 0 16,0-1-16,-21 1 0,0 0 0,21 21 15,1 0 1,-22 21 0,0 0-16,21 1 0,-21-1 15,21 21-15,-21-21 0,0 0 16,0 1-16,0-1 0,21 0 0,-21 0 15,0 0-15,21-21 0,-21 21 16,0 1-16,0-1 0,0 0 16,0 0-1,0-42 1,0 0 0,0 0-16,0-1 0</inkml:trace>
  <inkml:trace contextRef="#ctx0" brushRef="#br0" timeOffset="78639.92">27559 5482 0,'0'0'0,"0"-21"16,-21 21 31,21 21-47,0 0 0,0 1 15,0-1-15,0 0 0,-21-21 16,21 21-16,0 0 0,0 0 15,-22-21-15,22 22 0,0-1 16,22-42 31,-22-1-47,21 22 0,-21-21 16,0 0-16,21 21 0,-21-21 15,0 0-15,21 21 0,-21-21 0,0-1 16,0 1-1,0 42 17,0 1-32,0-1 15,0 0-15,0 0 16,0 0 0</inkml:trace>
  <inkml:trace contextRef="#ctx0" brushRef="#br0" timeOffset="79019.73">28088 5398 0,'0'21'47,"0"0"-47,0 0 0,0 0 16,0 0-1,0 1-15,-21-22 16,21 21-16</inkml:trace>
  <inkml:trace contextRef="#ctx0" brushRef="#br0" timeOffset="79212.62">28215 5376 0,'0'22'15,"0"-1"1,0 0-16,-21 0 15,21 0 1,0 0-16,-21 1 16,0-22-1,21 21 1</inkml:trace>
  <inkml:trace contextRef="#ctx0" brushRef="#br0" timeOffset="81728.08">13314 10202 0,'0'0'0,"-43"22"0,-20-1 0,21-21 16,-22 0-16,22 21 0,-22-21 0,22 0 16,0 21-16,-1-21 0,22 0 15,-21 0-15,21 0 0,-1 0 0,1 0 16,0 0-1,0 0-15,42 0 47,0 0-47,0 0 0,1 0 16,-1 0-16,0 0 0,0 0 0,0 0 16,22 0-16,-22 0 0,21 0 15,0 0-15,1 0 0,-1 0 0,0 0 16,22 0-16,-22 0 0,22-21 0,-1 21 15,-20 0-15,20 0 0,1 0 16,-1 0-16,22-21 0,-22 21 16,22 0-16,0 0 0,-1-21 0,1 21 15,0 0-15,-1 0 0,22-22 0,-21 22 16,21 0-16,-1 0 0,1-21 16,0 21-16,21 0 0,-21 0 0,21-21 15,0 21-15,-21 0 0,21 0 0,0-21 16,21 21-16,-21-21 0,21 21 15,-21 0-15,21 0 0,0-21 16,1 21-16,-1 0 0,0-22 0,0 22 0,21-21 16,-20 21-16,-1 0 15,21-21-15,0 21 0,1-21 0,-1 21 16,22-21-16,-22 21 0,0-21 0,22 21 16,-1-22-16,-20 22 0,20 0 15,-21-21-15,22 21 0,-22-21 0,22 21 16,-22 0-16,22-21 0,-22 21 15,0 0-15,22 0 0,-22-21 0,0 21 16,1 0-16,-1 0 0,22-21 0,-22 21 16,0-22-16,22 22 0,-22 0 15,0 0-15,1-21 0,-1 21 16,0 0-16,1 0 0,-1 0 0,-21-21 16,22 21-16,-22 0 0,0 0 15,0-21-15,0 21 0,0 0 0,1-21 16,-22 21-16,21 0 0,-21-21 0,21-1 15,-21 22-15,21-21 0,-21 21 16,0-21-16,0 21 0,-21-21 0,21 21 16,-21-21-16,21 21 0,-21-21 0,-1 21 15,-20-22-15,21 1 0,-21 21 16,-1-21-16,1 21 0,-22-21 0,22 21 16,-21-21-16,-1 21 0,1-21 0,-1 21 15,1-22-15,-22 1 16,21 21-16,-20 0 0,20-21 0,-20 21 15,-1 0-15,0 0 0,-21-21 0,22 21 16,-22-21-16,0 21 0,0 0 16,0 0-16,1-21 0,-1 21 0,0 0 15,0 0-15,-21-22 16,21 22-16,0 0 16,1 0-16,-1-21 0,0 21 15,0 0-15,0 0 0,0-21 16,1 21-1,-1 0-15,0-21 16,0 21 0,0 0-1,-21-21-15,21 21 16,-21-21-16,0-1 16,22 22-16,-22-21 0,0 0 15,0 0-15,0 0 0,0 0 16,0-1-16,0-20 0,0 21 15,0 0-15,0-22 0,0 1 0,0 21 16,0-21-16,0-1 0,0 22 0,0-21 16,0-1-16,0 1 0,0 0 15,21-1-15,-21 1 0,0 0 16,0-1-16,0 1 0,21 0 0,-21-22 16,21 22-16,-21 0 0,0-22 15,0 22-15,21-1 0,-21-20 0,21 21 16,-21 20-16,0-20 0,0 0 0,0-1 15,0 22-15,0 0 0,0-21 16,0 21-16,0-1 0,0-20 0,0 21 16,0 0-16,0 0 0,0-1 15,-21 22-15,21-21 0,-21 0 0,21 0 16,0 0-16,-21 21 16,0-21-16,21-1 31,-21 22 31,-1 0-30,1 0-17,0 0 1,21 22-16,-21-22 15,0 0 1,0 21 0,-1-21-1,22-21 32,0-1-31,0 1-16,22 0 15,-22 0-15,0 0 0,21 21 16,0-21-16,-21-1 0,21 1 16,0 0-16,0 21 15,-21 21 1,0 0-16,0 1 16,0-1-16,22 0 0,-22 0 0,0 0 15,21 22-15,-21-22 0,0 0 16,21 0-16,-21 0 0,21 0 0,0 1 15,-21-1-15,21-21 0,-21 21 0,22-21 16,-22 21-16,21-21 16,0 0-16,0 0 15,-21-21 1,0 0-16,21 0 16</inkml:trace>
  <inkml:trace contextRef="#ctx0" brushRef="#br0" timeOffset="82496.42">29146 5503 0,'0'0'0,"0"-21"15,-21 21 1,0 0 0,21 21-1,-21 1-15,21-1 0,-21 0 0,21 0 16,0 0-16,0 22 0,-21-22 16,21 0-16,-22 21 0,22-21 0,0 22 15,0-22-15,0 0 0,0 0 16,-21 0-16,21 1 0,0-1 0,0 0 15,0 0-15,-21-21 16,21 21-16,0-42 63,0 0-63,0 0 15,21 0-15</inkml:trace>
  <inkml:trace contextRef="#ctx0" brushRef="#br0" timeOffset="83007.53">29316 5588 0,'-43'0'16,"43"21"-1,0 0-15,-21 1 16,0-1-16,21 0 0,-21 0 16,21 0-16,0 0 0,0 1 15,0-1-15,-21 0 0,21 0 0,0 0 16,0 0-16,0 1 15,0-1-15,0 0 16,21-21-16,0 0 16,0 0-16,0 0 15,1 0-15,-1 0 0,0-21 0,0 0 16,0 21-16,0-22 0,1 1 16,-1 0-16,-21 0 0,0 0 0,21 0 15,-21-1-15,21 1 0,-21-21 16,0 21-16,0-22 0,0 22 0,0 0 15,0 0-15,0 0 16,-21 0-16,0 21 0,0 0 16,-1 0-16,1 0 15,0 0-15,21 21 0,-21 0 0,0-21 16,21 21-16,0 0 0,-21 0 0,-1 1 16,1-1-16,21 0 15,0 0-15</inkml:trace>
  <inkml:trace contextRef="#ctx0" brushRef="#br0" timeOffset="105434.15">32978 18542 0</inkml:trace>
  <inkml:trace contextRef="#ctx0" brushRef="#br1" timeOffset="120127.65">14605 12107 0,'0'0'0,"-21"0"16,0 0-16,-1 0 15,1 0-15,0 0 0,0 0 16,0 0-16,0 0 16,-1 0-1,1 0-15,0 0 16,42 0 62,0 0-62,1 0-16,-1 0 15,0 0-15,0 0 0,0 0 0,0 0 16,1 0-16,-1 0 0,0 0 15,0 0-15,0 0 0,0 0 16,1 0-16,-1 0 0,0 0 16,21 0-16,-21 0 0,1 0 0,20 0 15,-21 0-15,21 0 0,-20 0 0,20 0 16,0 0-16,-21 0 0,22 0 16,-1 0-16,0 0 0,-20 0 0,20 0 15,0 0-15,-21 0 0,22 0 16,-22-21-16,21 21 0,-21 0 0,1 0 15,-1 0-15,21 0 0,-21 0 16,0 0-16,1 0 0,-1-21 0,0 21 16,0 0-16,0 0 15,0 0 1,1 0-16,-1 0 31,0 0 0,-42 0 48,0 0-64,-1 0-15,1 0 0,0 0 0</inkml:trace>
  <inkml:trace contextRef="#ctx0" brushRef="#br1" timeOffset="121427.5">14330 12298 0,'0'0'0,"-21"0"16,-1 0 0,1 0-1,0 0 32,42 0 47,0 0-94,1 0 15,-1 0 1,0 0-16,0 0 0,0 0 16,0 0-16,1 0 15,-1 0-15,0 0 16,0 0-16,0 0 0,0 0 16,1 0-16,-1 0 0,0 0 15,0 0-15,0 0 0,0 0 16,1 0-16,-1 0 15,0 0-15,0 0 16,0 0-16,0 0 0,1 0 16,-1 0-16,0 0 15,0 0-15,0 0 0,0 0 16,1 0-16,-1 0 16,0 0-16,0 0 0,0 0 0,0 0 15,1 0-15,-1 0 0,0 0 16,0 0-16,0 0 0,0 0 0,1 0 15,-1 0-15,0 0 0,0 0 0,0 0 16,0-21-16,1 21 0,-1 0 16,0 0-16,0 0 0,0 0 0,0 0 15,1 0 1,-1 0-16,0 0 0,0 0 0,0 0 0,0 0 16,1 0-16,-1 0 15,0 0 1,0 0-16,0 0 15,0 0 1,1 0 0,-1 0-16,0 0 15,0 0 1,0-21 0,0 21-1</inkml:trace>
  <inkml:trace contextRef="#ctx0" brushRef="#br1" timeOffset="122387.95">14647 11176 0,'0'0'0</inkml:trace>
  <inkml:trace contextRef="#ctx0" brushRef="#br1" timeOffset="126136.51">2392 8615 0,'21'0'47,"0"-21"-15,-21 0-32,0-1 15,0 1 1,0 0-16,0 0 15,0 0-15,-21 21 0,0-21 16,0 21-16,-1 0 0,1-22 0,0 22 16,0 0-16,-21 0 0,20 0 15,1 0-15,-21 0 0,21 0 0,0 0 16,-1 22-16,1-1 0,0-21 16,0 21-16,0 0 0,0 0 0,-1 0 15,1 1-15,21-1 16,-21 0-16,0 0 0,21 21 0,-21-20 15,21-1-15,0 0 0,0 0 16,0 0-16,0 0 0,0 1 0,0-1 16,0 0-16,0 0 0,21 0 15,0-21-15,0 0 16,0 0-16,1 0 0,-1 0 16,0 0-16,0 0 15,0 0-15,0-21 0,1 0 0,-1 21 16,0-21-16,21 0 0,-21-1 15,1 1-15,-1 0 0,0 0 0,0 0 16,0 0-16,0-1 0,-21 1 16,22 0-16,-22 0 0,0 0 15,0-43 1,0 43-16,0 42 47,0 0-47,0 1 0,0-1 15,0 0-15,0 0 0,0 0 16,21 0-16,-21 1 0,21-1 0,-21 0 16,0 0-16,21 0 15,-21 0-15,0 1 0,21-22 0,-21 21 16,21-21 0,1 0-16,-1 0 0,0 0 15,0-21-15,0 21 16,0-22-16</inkml:trace>
  <inkml:trace contextRef="#ctx0" brushRef="#br1" timeOffset="126820.12">3175 8382 0,'0'21'0,"0"-42"0,0 0 0,0 0 16,-21 21-16,0-21 15,-1 21-15,1 0 0,0 0 16,0 0-16,0 0 0,0 0 16,-1 21-16,1 0 0,0-21 0,0 21 15,-21 0-15,20 0 0,1 1 16,0-1-16,21 0 0,-21 0 0,0 0 15,0 22-15,21-22 0,-22 0 16,22 0-16,0 0 0,0 0 16,0 1-16,0-1 0,0 0 0,0 0 15,0 0-15,22-21 16,-1 0-16,0 0 0,0 0 0,0 0 16,0 0-16,1 0 15,-1 0-15,0-21 0,0 21 0,0-21 16,0 0-16,1 21 0,-1-21 15,0-1-15,0 1 0,-21 0 0,21 0 16,0-21-16,-21 20 0,0 1 16,22-21-16,-22 0 0,21 20 0,-21-20 15,21 0-15,-21-1 0,0 1 16,0 0-16,0-1 0,21 22 16,-21-21-16,0 21 0,0 0 0,0-1 15,0 1-15,0 0 0,0 42 31,0 0-15,0 1-16,0 20 0,-21-21 16,21 21-16,0 1 0,0-1 0,0 0 15,0 1-15,0-22 0,0 21 0,0 1 16,0-22-16,0 21 0,0-21 16,0 0-16,0 22 0,0-22 0,0 0 15,0 0-15,0 0 16,0 1-16,0-1 15,21-21 1,0 0-16,0 0 16,1 0-16,-1-21 15</inkml:trace>
  <inkml:trace contextRef="#ctx0" brushRef="#br1" timeOffset="127564.24">4000 8424 0,'0'-63'16,"0"42"-16,0 0 15,-21 21-15,0 0 16,0 0-16,0 0 0,0 0 15,-1 0-15,1 0 16,0 0-16,0 0 0,-21 21 0,20 0 16,1-21-16,0 21 0,0 0 0,0 0 15,0 1-15,-1-1 0,1 0 16,0 0-16,0 0 0,21 0 16,0 1-16,-21-1 0,21 0 15,0 0-15,0 0 0,0 0 0,0 1 16,0-1-16,0 0 15,0 0-15,21 0 0,0-21 16,0 21-16,0-21 16,1 0-16,-1 0 0,0 0 15,0 0-15,0 0 0,0 0 16,1-21-16,-1 0 0,0 0 16,0 21-16,-21-21 0,21 0 0,0-22 15,1 22-15,-1 0 0,-21 0 16,21-22-16,0 22 0,0-21 15,-21 21-15,0-22 0,21 1 0,-21 21 16,22-21-16,-22-1 0,21 22 16,-21-21-16,0-1 0,0 22 0,0 0 15,0-21-15,0 21 0,0-1 16,0 1-16,0 0 0,0 42 47,0 0-47,0 1 0,-21-1 0,21 0 15,0 21-15,0-21 16,-22 22-16,22-1 0,0-21 0,0 22 16,0-1-16,0 0 0,0-21 0,-21 22 15,21-22-15,0 0 0,0 21 16,0-20-16,0-1 0,0 0 0,0 0 16,0 0-16,0 0 15,0 1-15,21-22 0,-21 21 16,22-21-1,-1 0-15,0 0 16,0 0-16,-21-21 16,21 21-16</inkml:trace>
  <inkml:trace contextRef="#ctx0" brushRef="#br1" timeOffset="128239.73">4403 8488 0,'0'0'0,"21"0"47,0 0-47,0 0 16,0 0-16,22 0 0,-1 0 0,-21 21 15,43-21-15,-22 0 0,0 0 16,22 0-16,-1 0 0,-20 0 0,20 0 16,-21 0-16,22 0 0,-22 0 0,-21 0 15,22 0-15,-22 0 0,0 0 16,0 0-16,0 0 0,1 0 15,-22-21-15,0 0 16,0 0 0,0-1-16,0 1 15,-22 21-15,22-21 16,-21 21-16,0-21 0,0 21 16,0 0-16,0 0 15,-1 0-15,1 0 0,0 0 16,0 0-16,0 0 15,42 0 32,0 0-47,0 0 16,0 0-16,1 0 0,-1 0 16,0 21-16,0-21 15,-21 21 1,21 0-16,-21 1 0,0-1 15,0 0-15,0 0 16,-21 0-16,0 0 16,0 1-16,0-1 0,-1-21 0,1 21 15,21 0-15,-21-21 0,0 21 0,0-21 16,21 21-16,-21 1 16</inkml:trace>
  <inkml:trace contextRef="#ctx0" brushRef="#br1" timeOffset="128823.49">6096 7895 0,'0'0'0,"-21"0"16,0 0-1,-1 0-15,1 0 0,0 0 0,0 0 16,0 21-16,0 1 0,-1-1 16,1 0-16,0 0 0,21 0 0,0 0 15,-21 1-15,21-1 0,0 0 16,0 0-16,0 0 0,0 0 16,0 1-16,21-1 0,0-21 0,0 21 0,1 0 15,-1-21-15,0 21 16,0-21-16,0 21 0,0 1 0,1-22 15,20 21-15,-21-21 0,-21 21 0,21-21 16,0 21-16,-21 0 16,0 0-16,0 1 15,0-1-15,-21-21 0,0 0 16,-21 21-16,21-21 0,-1 0 16,-20 21-16,21-21 0,-21 0 0,20 0 15,1 0-15,0 0 0,0 0 16,0 0-16,0 0 0,-1 0 15,1-21 1,21 0-16,0 0 16,0-1-16,0 1 0,21 21 15,1-21-15</inkml:trace>
  <inkml:trace contextRef="#ctx0" brushRef="#br1" timeOffset="129135.67">6477 7789 0,'0'-21'0,"0"42"32,0 1-32,-21-22 0,21 21 15,0 0-15,-21 21 0,21-21 0,0 22 16,0-22-16,-22 21 0,22 1 0,-21-1 15,21 0-15,0-21 0,0 22 16,-21-1-16,21-21 0,-21 0 0,21 1 16,0-1-16,0 0 0,0 0 15,0 0-15,0 0 16,21-21 0,0 0-16,-21-21 15,21 21-15,1-21 0,-1 0 16,-21 0-16</inkml:trace>
  <inkml:trace contextRef="#ctx0" brushRef="#br1" timeOffset="129527.46">6689 8065 0,'0'-22'32,"-22"44"-32,22-1 0,0 0 15,-21 0-15,21 0 16,-21 0-16,21 1 0,0-1 0,0 0 15,0 0-15,-21 0 0,21 0 0,0 1 16,0-1-16,0 0 0,0 0 16,21-21-16,0 0 15,0 0-15,1 0 16,-1 0-16,0 0 0,0 0 0,21 0 16,-20-21-16,-1 0 0,0 0 0,0 21 15,0-22-15,-21-20 0,0 21 16,0 0-16,0 0 0,0-22 0,0 22 15,0 0-15,0 0 0,-21 0 0,0-1 16,0 1-16,0 21 16,-1 0-16,1 0 0,0 0 15,0 0-15,0 0 0,21 21 16,-21 1-16,21-1 16,0 0-16,0 0 0,0 0 15,0 0 1,21-21-16,0 0 0,0 0 15,0 0-15</inkml:trace>
  <inkml:trace contextRef="#ctx0" brushRef="#br1" timeOffset="129920.23">7048 8022 0,'0'0'0,"64"-21"31,-64 0-31,21 21 0,0 0 16,0 0-16,-21 21 0,22-21 16,-22 21-16,0 0 0,21 1 15,-21-1-15,21 0 0,-21 0 0,0 0 16,0 0-16,0 1 0,0-1 0,0 0 16,0 0-16,0 0 0,0 0 15,0 1-15,0-1 0,0 0 16,0-42 31,0 0-47,0-1 0,0 1 15,0 0-15,0 0 0,0 0 16,0 0-16,0-1 0,0 1 0,0 0 16,0 0-16,0 0 0,21 0 15,0-1-15,0 1 0,1 0 16,-1 21-16,0 0 15,-21-21-15,21 21 16,0 0-16</inkml:trace>
  <inkml:trace contextRef="#ctx0" brushRef="#br1" timeOffset="130308.05">7514 8128 0,'0'0'15,"0"21"-15,21-21 16,0 0 0,1 0-16,-1-21 0,0 0 15,0 0-15,0 21 16,-21-21-16,21-1 0,1 22 16,-22-21-16,0 0 0,0 0 0,21 0 15,-21 0-15,-21 21 31,-1 0-31,1 0 0,0 0 16,21 21-16,-21 0 0,0 0 16,0 0-16,-1 0 0,22 1 0,0 20 15,-21-21-15,21 0 0,-21 22 0,21-22 16,0 0-16,0 0 0,0 0 16,0 0-16,0 1 0,21-22 15,0 0-15,1 0 16,-1 0-16,0 0 0,0 0 15,21 0-15,-20-22 0,-1 22 0,0-21 16,21 0-16,-21 0 0,1 0 0,20 0 16</inkml:trace>
  <inkml:trace contextRef="#ctx0" brushRef="#br1" timeOffset="130623.96">6456 7747 0,'0'0'0,"21"0"31,0 0-31,0-21 0,22 21 0,-22-21 15,21 21-15,0 0 0,22-21 16,-22 21-16,1 0 0,-1 0 0,0-22 16,1 22-16,-1 0 0,-21 0 15,21 0-15,-20-21 0,-1 21 0,0 0 16,0 0-16</inkml:trace>
  <inkml:trace contextRef="#ctx0" brushRef="#br1" timeOffset="131172.07">4889 9271 0,'0'0'0,"-21"0"0,0 21 31,21 0-31,0 1 16,0-1-16,0 21 0,0-21 0,0 0 15,0 22-15,-21-22 0,21 21 16,-21-21-16,21 1 0,0 20 16,0-21-16,-21 0 0,21 22 0,-22-22 15,22 0-15,-21-21 0,21 21 16,-21 0-1,0-21-15,0 0 0,0 0 16,-1 0-16</inkml:trace>
  <inkml:trace contextRef="#ctx0" brushRef="#br1" timeOffset="131831.69">4191 9694 0,'-21'0'15,"42"0"-15,-42-21 0,42 21 31,0 0-31,0-21 0,0 21 16,22 0-16,-22-21 0,21 21 16,1-21-16,-1 0 0,0 21 0,22-22 15,-22 1-15,22 0 0,-22 0 16,0 0-16,22 21 0,-22-21 0,0-1 16,1 1-16,-22 0 0,21 0 0,-21 0 15,1 0-15,-1-1 16,-21 1-16,0 0 0,0 0 0,0 0 15,-21 21 17,21 21-17,-22 0-15,22 0 16,0 0-16,0 1 0,0-1 0,-21 0 16,21 21-16,0-21 0,0 22 0,0-22 15,0 21-15,0-21 0,0 1 16,0 20-16,0-21 0,-21 0 0,21 0 15,0 1-15,0-1 0,0 0 16,0-42 31,0 0-47,0-1 0,0 1 16,0 0-16,0-21 15,21 21-15,-21-1 0,21 1 0,1 0 16,-1 0-16,0 0 0,0 0 0,0-1 15,0 22-15,1 0 0,-1-21 16,0 21-16,0 0 0,0 0 0,0 0 16,1 0-16,-22 21 0,0 1 0,21-1 15,-21 0-15,0 0 0,0 0 16,0 0-16,0 1 0,0-1 0,0 0 16,0 0-16,0 0 15,-21 0-15,21 1 0,-22-1 0,22 0 16,0-42 31,0 0-32,22-1-15,-22 1 0</inkml:trace>
  <inkml:trace contextRef="#ctx0" brushRef="#br1" timeOffset="132208.47">5461 9546 0,'21'0'16,"0"0"-16,0 0 16,-21-21-16,22 21 0,-1-21 0,0 21 15,0-21-15,0 0 0,0 21 16,-21-22-16,22 22 0,-22-21 0,21 21 15,-21-21-15,-21 21 32,-1 0-32,1 0 0,0 21 15,0 0-15,0-21 0,0 22 16,-1-1-16,22 0 0,-21 0 16,21 21-16,0-20 0,-21-1 0,21 0 15,0 0-15,0 0 0,0 0 16,0 1-16,21-1 15,0-21-15,1 0 16,-1 0-16,0 0 0,0 0 16,0 0-16,0 0 0,1-21 15,-1 21-15,0-22 0,0 1 0</inkml:trace>
  <inkml:trace contextRef="#ctx0" brushRef="#br1" timeOffset="132707.57">6096 9271 0,'21'-21'32,"0"21"-32,0 0 15,1 0-15,-1 21 16,0 0-16,-21 0 0,0 1 15,21-22-15,-21 21 0,21 0 0,-21 21 16,0-21-16,0 1 0,0-1 16,0 0-16,0 0 0,0 0 15,0 0-15,0 1 0,0-1 0,0 0 16,0 0-16,0 0 16,0-42 30,0 0-46,0 0 0,0 0 16,0-1-16,0 1 0,0 0 16,21 0-16,-21-21 0,22 20 15,-22 1-15,21 0 0,0-21 0,-21 21 0,21-1 16,0 1-16,0 0 0,1 0 16,-1 0-16,0 0 15,0 21-15,0 0 0,-21-22 16,21 22-1,-21 22 32,0-1-47</inkml:trace>
  <inkml:trace contextRef="#ctx0" brushRef="#br1" timeOffset="133340.21">6900 9483 0,'0'-43'15,"0"86"-15,0-107 0,0 43 0,0 0 16,-21 0-1,0 21-15,0 0 16,0 0-16,-1 0 0,1 0 16,0 0-16,0 0 0,0 21 15,-22 0-15,22-21 0,0 21 0,0 0 16,0 1-16,0-1 0,21 0 0,-22 21 16,1-21-16,21 1 0,0-1 15,0 0-15,0 0 0,0 0 0,0 0 16,0 1-16,0-1 0,21-21 15,1 0-15,-1 0 16,0 0-16,0 0 0,0 0 16,0-21-16,1 21 0,-1-22 15,0 22-15,0-21 0,0 0 0,0 0 16,1 0-16,-1 0 0,0-1 16,-21 1-16,21 0 0,0 0 15,-21 0-15,21 0 0,-21-22 0,0 22 16,22 0-16,-22 0 0,21 0 15,-21 42 17,0 0-32,-21 0 15,21 0-15,0 0 16,0 1-16,0-1 0,0 0 0,0 0 16,0 0-16,0 0 0,0 1 15,0-1-15,0 0 0,0 0 16,0 0-1,21-21-15,-21 21 0,21-21 16,0 0-16,0 0 16,0-21-1,-21 0-15,22 0 16,-1 0-16</inkml:trace>
  <inkml:trace contextRef="#ctx0" brushRef="#br1" timeOffset="134448.14">7218 9059 0,'0'0'0,"0"22"31,0-1-31,0 0 16,0 21-16,0-21 0,0 22 0,0-22 16,0 21-16,0-21 15,-21 22-15,21-22 0,0 21 0,0-21 16,0 1-16,0 20 0,0-21 0,0 0 15,0 0-15,0 1 16,0-1-16,21-21 31,0 0-15,-21-21-16,21 21 0,-21-22 16,0 1-16,21 0 15,0 21-15,-21-21 0,0 0 0,22 0 0,-22-1 16,21 1-16,-21 0 15,0 0-15,21 21 16,-21 21 15,0 0-31,0 0 16,0 1-16,0-1 0,0 0 16,0 0-16,0 0 0,0 0 0,0 1 15,0-1-15,0 0 16,21 0-16,0-21 31,0 0-15,1-21-1,-22 0-15,21 21 0,0-21 0,-21-1 16,0 1-16,21 0 0,-21 0 16,21 0-16,-21 0 0,21-1 15,-21 1-15,22 0 0,-1 0 16,-21 42 31,0 0-47,0 0 15,0 1-15,0-1 0,0 0 16,0 0-16,0 0 16,0 0-16,0 1 15,0-1-15,0 0 0,21-21 16,0 0-16,-21 21 15,21-21-15,0 0 0,1 0 16,-1 0-16,0 0 0,0-21 16,0 21-16,0-21 0,1 21 15,-1-21-15,0-1 0,0 1 0,-21 0 16,21 0-16,0 0 0,1 0 0,-22-1 16,0 1-16,0 0 15,0 0-15,0 0 0,0 0 16,0-1-16,-22 22 15,1 0 1,0 0-16,0 22 0,21-1 16,0 0-16,-21 0 0,21 0 15,0 0-15,0 1 16,0-1-16,0 0 0,0 0 0,21-21 16,0 21-16,0 0 0,0-21 15,1 22-15,-1-22 0,0 0 16,0 0-16,0 0 0,0 0 0,1 0 15,20 0-15,-21 0 0,0 0 16,0 0-16,1-22 0,-1 1 0,0 0 16,0 21-16,0-21 0,0 0 15,1 0-15</inkml:trace>
  <inkml:trace contextRef="#ctx0" brushRef="#br1" timeOffset="138056.17">1079 10901 0,'0'0'0,"-21"0"16,42 0 30,1 0-46,-1-21 0,0 21 0,0 0 16,0-21-16,0 21 0,22-22 16,-22 1-16,21 21 0,-21-21 0,1 21 15,20 0-15,-21-21 0,0 21 16,-21-21 0,-21 21-1,0 0-15,0 0 0,0 0 16,-22 0-16,1 0 0,0 0 15,20 21-15,-20-21 0,0 0 16,21 21-16,-22-21 0,22 21 0,0-21 16,0 21-16,0-21 0,-1 0 15,22 22-15,0-1 16,22-21 0,-22 21-1,21-21-15,0 0 0,0 0 16,21 0-16,-20 21 0,-1-21 0,21 0 15,-21 0-15,22 21 0,-22-21 16,21 0-16,0 21 0,-20 1 16,-1-22-16,0 21 0,0 0 0,0-21 15,-21 21-15,0 0 0,0 22 16,0-22-16,0 0 0,-21 0 0,0 21 16,0-20-16,0-1 0,-22 21 15,1-21-15,0 0 0,20 1 0,-20-1 16,0 0-16,-1-21 0,22 21 15,-21-21-15,21 0 0,0 0 16,-22 0-16,22 0 0,0 0 16,0-21-16,0 21 0,-1-21 0,-20 0 15,21-1-15,0 22 0,0-21 16,-1 0-16,1 0 0,21 0 16,-21 0-16,21-1 0,-21 1 0,21 0 15,0 0 1,21 21-16,0-21 0,0 21 15,1 0-15,20 0 16,-21 0-16,0 0 0,0 0 16</inkml:trace>
  <inkml:trace contextRef="#ctx0" brushRef="#br1" timeOffset="138380.14">1503 11049 0,'0'0'0,"0"21"16,0 0-16,0 1 16,0-1-1,0 0-15,0 21 0,0-21 0,0 1 0,-21-1 16,21 0-16,0 0 15,-22 0-15,22 0 0,0 1 0,0-1 16,0 0 0,0 0-1,-21-21-15,0-21 32,21 0-32,0 0 15,0-1-15,0 1 0,0 0 0</inkml:trace>
  <inkml:trace contextRef="#ctx0" brushRef="#br1" timeOffset="138623.76">1587 10859 0,'-21'0'47,"21"21"-16,21-21 1</inkml:trace>
  <inkml:trace contextRef="#ctx0" brushRef="#br1" timeOffset="139616.2">1736 11007 0,'42'21'15,"-21"-21"1,0 0-16,0 0 16,1 0-16,-1 0 15,0 0-15,0 0 0,0 0 0,0-21 16,1 21-16,-1 0 16,-21-21-16,21 21 0,0 0 15,-42 0 32,0 0-47,0 21 16,21 0-16,-22 0 0,22 0 15,-21 22-15,0-22 0,0 0 16,0 21-16,21-21 0,-21 22 0,-1-1 16,1-21-16,21 0 0,-21 1 15,0 20-15,21-21 0,0 0 16,-21-21-16,21 21 15,-21-21-15,21-21 32,0 0-32,0 0 15,0 0-15,0 0 16,0-1-16,0 1 0,21 0 0,-21 0 16,21 0-16,-21 0 15,21 21-15,0-22 0,0 22 16,1 0-16,-1 0 15,0 0 1,-21 22-16,21-22 0,-21 21 16,21 0-16,-21 0 0,0 0 0,0 0 15,21 1-15,1-1 16,-22 0-16,21-21 16,0 21-1,0-21 1,0 0-16,0 0 15,1 0-15,-1 0 0,0 0 16,0 0-16,0 0 0,-21-21 16,21 21-16,1-21 0,-1 21 0,0-21 15,0-1-15,0 1 0,0 0 16,1 21-16,-1-21 0,-21 0 0,0 0 16,21-22-16,-21 22 0,0 0 15,0 0-15,0 0 0,0-1 0,0 1 16,0 0-16,0 0 0,0 0 15,-21 0-15,0 21 16,-1 0 0,1 0-16,21 21 0,-21-21 15,21 21-15,-21 0 0,21 0 0,-21 0 16,21 1-16,0-1 0,0 21 16,0-21-16,0 0 0,0 22 0,0-22 15,0 0-15,0 0 0,0 0 16,0 1-16,0-1 0,0 0 15,21-21-15,0 0 16,0 21-16,0-21 16,1 0-16,-1 0 15,0 0-15,0 0 0,0 0 0,0 0 16,1 0-16,-1-21 16,21 21-16,-21-21 0,0 21 0,1-21 15</inkml:trace>
  <inkml:trace contextRef="#ctx0" brushRef="#br1" timeOffset="140279.45">3111 11240 0,'-21'0'16,"42"0"-16,-63 0 0,21 0 0,0 0 16,42 21 31,0-21-47,0 0 0,0 0 0,22 0 15,-22 0-15,21 0 0,1 0 16,-1 0-16,-21 0 0,21 0 0,22 0 15,-22 0-15,1 0 0,-1 0 0,0 0 16,1 0-16,-1 0 0,0 0 16,-21-21-16,22 21 0,-22-22 15,0 22-15,-21-21 16,21 21-16,-21-21 0,0 0 16,-21 0-1,0 21-15,0-21 0,0 21 0,-1 0 16,-62-22-1,63 22-15,-1 0 16,1 0-16,42 0 47,1 0-47,-1 0 0,0 0 16,0 0-16,0 0 15,0 0-15,1 0 0,-1 0 0,0 0 16,0 0-16,0 0 15,0 22-15,-21-1 16,0 0-16,0 0 0,0 0 16,0 0-16,-21 1 15,0-1-15,0 0 0,21 0 0,-21 0 16,0 22-16,-1-43 0,22 21 16,-21 0-16,0 0 0,21 0 0,0 0 15,-21-21-15,0 22 16</inkml:trace>
  <inkml:trace contextRef="#ctx0" brushRef="#br1" timeOffset="143735.44">4826 10964 0,'0'-21'0,"21"21"16,-21-21 0,0 0-1,0 0 16,-21 0-31,0 21 0,0-22 16,-1 22-16,1 0 16,0 0-16,0 0 0,0 0 15,0 0-15,-1 0 0,1 0 16,0 0-16,0 0 0,0 22 16,0-1-16,-1 0 0,1 0 0,21 0 15,-21 22-15,21-22 0,-21 21 16,21-21-16,-21 22 0,21-1 15,0 0-15,0-21 0,0 22 0,0-1 16,0-21-16,0 22 0,0-22 16,0 0-16,0 0 0,21 0 0,0 0 15,0-21-15,0 0 0,1 22 16,-1-22-16,0 0 0,0 0 0,0 0 16,22 0-16,-22-22 0,21 1 0,-21 21 15,22-21-15,-22 0 0,21 0 16,-21 0-16,22-1 0,-22 1 0,0 0 15,0 0-15,0 0 0,0-22 16,1 22-16,-22 0 0,0 0 0,21 0 16,-21 0-16,0-1 0,0 1 15,0 0-15,0 42 47,0 0-47,0 1 0,0-1 16,0 0-16,-21 0 0,21 21 0,0-20 15,0-1-15,0 0 0,0 0 16,0 0-16,0 0 0,0 1 0,0-1 16,0 0-16,21 0 0,0-21 15,0 0-15,0 0 16,0 0-16,1 0 0,-1 0 16,0-21-16,0 0 0,0 21 15,0-21-15,1-1 0,-1 1 16,0 0-16,0-21 0,-21 21 15,21-1-15,-21 1 0,0-21 16,0 21-16,0 0 0,0-22 0,0 22 16,0 0-16,-21 0 0,0 0 0,0-1 15,0 1-15,-1 21 16,1 0-16,0 0 0,0 0 0,0 0 16,0 0-16,-1 21 0,1-21 15,21 22-15,-21-1 0,21 0 16,-21 0-16,21 0 0,-21 22 15,21-22-15,0 21 0,0-21 16,0 0-16,0 22 0,0-22 0,0 0 16,21 0-16,0 0 0,-21 1 0,21-22 15,0 21-15,1-21 0,-1 0 16,0 0-16,0 0 0,0 0 16,0 0-16,1 0 0,20 0 15,-21 0-15,0 0 0,0-21 0,22 21 16,-22-22-16,0 1 0,21 0 0,-20 0 15,-1 21-15,0-21 16,0-22-16,0 22 0,0 0 0,-21 0 0,0 0 16,22 0-16,-22-1 0,0 1 15,21 0-15,-21 0 0,0 0 16,0 0-16,0 42 47,0 0-47,0 0 0,0 0 15,0 0-15,0 1 0,0-1 16,0 0-16,0 0 0,0 0 0,0 0 16,0 22-16,0-22 0,0 0 0,0 0 15,21 0-15,0 1 16,0-1-16,0-21 0,1 0 16,-1 0-16,0 0 15,0 0-15,0 0 16,0 0-16,1-21 0,-22-1 0,21 22 15,0-21-15,0 0 0,-21 0 16,21 0-16,-21 0 0,21-22 0,-21 22 16,22 0-16,-22-21 0,0 20 0,0 1 15,0-21-15,21 21 0,-21 0 16,0-1-16,0 1 0,0 0 16,0 42 30,0 0-46,0 1 0,0-1 16,0 0-16,0 21 0,0-21 16,0 1-16,0 20 0,0-21 0,0 0 15,0 0-15,0 1 0,0-1 16,0 0-16,21 0 0,0 0 0,0-21 16,0 21-16,1-21 0,-1 0 0,0 0 15,0 0-15,0 0 0,0 0 16,22 0-16,-22 0 0,0-21 0,0 21 15,0-21-15,1 0 0,20 0 0,-21 0 16,0-1-16,0 1 0,-21 0 16,22 0-16,-1 0 0,-21 0 15,0-22-15,0 22 0,0 0 0,0 0 16,0 0-16,0-1 0,0 1 16,0 0-16,-21 21 31,21 21-31,-22-21 15,22 21-15,0 1 0,0-1 0,0 0 16,-21 0-16,21 21 16,0-20-16,0-1 0,-21 0 0,21 0 15,0 0-15,0 0 0,0 1 16,0-1-16,0 0 16,0 0-16,0-42 46,0 0-30,0 0-16,0-1 0,21 1 0,0 0 16,-21-21-16,22 21 0,-1-1 15,-21 1-15,21 0 0,0 0 0,0 0 16,0 21-16,1-21 0,-1-1 16,0 22-16,21 0 0,-21 0 0,1 0 15,-1 0-15,0 0 16,0 0-16,-21 22 0,0-1 15,0 0-15,0 0 0,0 0 16,0 0-16,21 1 0,-21-1 0,0 21 16,21-21-16,-21 0 0,0 1 15,22-1-15,-1 0 0,-21 0 0,21-21 16,0 21-16,0-21 0,0 0 16,1 0-16,-1 0 0,0 0 15,0 0-15,0 0 0,0 0 0,1 0 16,-1-21-16,0 0 0,0 0 0,0 0 15,-21-1-15,21 1 0,1-21 16,-1 21-16,0-22 0,0 22 16,0-21-16,-21 21 0,21-22 0,-21 1 15,22 0-15,-22 21 0,0-22 16,0 1-16,0 21 0,0-22 0,0 22 16,0 0-16,0 0 0,0 0 15,-22 21 1,1 0-16,21 21 0,-21-21 15,21 21-15,0 0 0,-21 0 16,21 22-16,-21-22 0,21 0 0,-21 21 16,21-20-16,0 20 0,0-21 0,0 21 15,0-20-15,0 20 0,0-21 16,0 0-16,0 22 0,0-22 16,0 0-16,21 0 0,0 0 15,-21 0-15,21 1 0,0-1 16,0 0-16,1-21 0,-1 0 15,0 0 1,0 0-16,0 0 16,0-21-16,1 21 0,-22-21 0,21-1 15,-21 1-15,21 0 0,0 0 16,-21 0-16,0 0 0,0-1 16,0 1-16,21 0 0</inkml:trace>
  <inkml:trace contextRef="#ctx0" brushRef="#br1" timeOffset="144263.42">7197 10795 0,'0'0'0,"-22"0"16,-20 0 0,63 0 15,0 0-31,1 0 0,-1 0 0,0 0 16,0 0-16,21 0 0,-20 0 0,20 0 15,0 0-15,-21-21 0,22 21 16,-1 0-16,-21 0 0,0 0 0,22 0 15,-22 0-15,0-21 0,0 21 0,0 0 16,-42 0 172,0 0-173,0 0 1,21-21-16,-21 21 0</inkml:trace>
  <inkml:trace contextRef="#ctx0" brushRef="#br1" timeOffset="150743.88">11303 6308 0,'0'-21'32</inkml:trace>
  <inkml:trace contextRef="#ctx0" brushRef="#br1" timeOffset="151095.5">11493 7366 0,'0'0'0,"0"21"16,22-21 46,-1 0-46,-21 21-16,0 1 31,0-1-31</inkml:trace>
  <inkml:trace contextRef="#ctx0" brushRef="#br1" timeOffset="151436.31">11726 8255 0,'0'0'16,"21"0"15,1 0 16,-22 21-16,21-21-15,-21 21-16</inkml:trace>
  <inkml:trace contextRef="#ctx0" brushRef="#br1" timeOffset="151751.93">11472 8911 0,'0'21'94,"0"1"-79</inkml:trace>
  <inkml:trace contextRef="#ctx0" brushRef="#br1" timeOffset="152104.31">11430 9864 0,'0'21'0,"21"-21"31,-21 21 16,0 0-15</inkml:trace>
  <inkml:trace contextRef="#ctx0" brushRef="#br1" timeOffset="152375.15">11451 10393 0</inkml:trace>
  <inkml:trace contextRef="#ctx0" brushRef="#br1" timeOffset="180445.3">20870 10753 0,'0'0'0,"0"-21"16,21-1-16,-21 1 15,0 0 1,0 0 0,0 42 30,0 0-46,0 0 0,0 1 16,-21-1-16,21 0 0,0 0 16,-21 21-16,21-20 0,0 20 0,0-21 15,0 21-15,0-20 0,-21 20 0,21-21 16,0 0-16,0 22 0,0-22 16,0 0-16,0 0 0,0 0 0,21-21 15,-21 21-15,21-21 0,0 0 16,1 0-16,-1 0 15,0 0-15,0 0 16,0-21-16,-21 0 16,0 0-16,21 0 0</inkml:trace>
  <inkml:trace contextRef="#ctx0" brushRef="#br1" timeOffset="180908.03">20870 10456 0,'21'0'31,"1"0"-31,-1-21 16,-21 0-16,21 0 15,-21 0-15,0 0 16,0-1-16,0 1 0,0 0 16,-21 21-1,0 0-15,-1 0 16,1 0 0,21 21-16,0 0 0,0 1 15,0-1-15,0 0 16,0-42-16,21 21 0,1 0 15,-22 21-15</inkml:trace>
  <inkml:trace contextRef="#ctx0" brushRef="#br1" timeOffset="181260.5">21442 10816 0,'-43'21'31,"65"-21"-16,-1 0-15,0 0 0,0 0 16,21-21-16,-20 21 0,-1 0 0,0 0 16,0 0-16,0 0 0,22 0 15,-22 0-15,0 0 0,0 0 16,0 0-16,-42 0 47</inkml:trace>
  <inkml:trace contextRef="#ctx0" brushRef="#br1" timeOffset="181479.37">21505 10964 0,'-21'22'15,"0"-22"1,21 21-16,21-21 15,0 0 1,0 0-16,1 0 16,-1 0-16,0 0 0,0 0 0,0 0 15,0 0-15,1 0 16,62 0-16,-41 0 16,-43-21-16</inkml:trace>
  <inkml:trace contextRef="#ctx0" brushRef="#br1" timeOffset="182071.04">22394 10520 0,'0'0'15,"-21"-21"-15,21 0 0,-21 21 0,0-22 16,0 22 0,-1 0-16,1 0 15,21 22-15,0-1 0,0 0 16,-21 0-16,21 0 0,-21 0 0,21 1 16,0 20-16,-21-21 0,21 21 15,0-20-15,0-1 0,0 21 0,0-21 16,0 22-16,0-22 0,0 0 15,0 0-15,0 0 0,0 0 16,0 1-16,0-1 0,0 0 0,21 0 16,0-21-16,21 0 15,-20 0-15,-1 0 0,0 0 16,21 0-16,-21 0 0,1 0 0,20 0 16,-21-21-16,21 21 0,-20-21 0,-1 0 15,0-1-15,0 1 0,0 0 16,0 0-16,1 0 0,-22 0 0,21-1 15,-21 1-15,0-21 0,0 0 16,0 20-16,0-20 0,0 0 0,0 21 16,0-1-16,-21-20 0,-1 21 15,1 0-15,0 0 0,0 21 16,-21 0-16,20 0 0,1 0 16,0 0-16,0 0 0,0 0 0,0 0 15,-1 0-15,1 0 0,0 21 0,0-21 16,0 21-16,0 0 0,21 0 15,-22 0-15,22 1 16,0-1 0</inkml:trace>
  <inkml:trace contextRef="#ctx0" brushRef="#br1" timeOffset="182863.58">24532 10478 0,'0'0'0,"0"-43"16,0 22-16,0 0 31,0 42-15,-21 0-1,21 0-15,-21 1 0,21-1 16,-21 0-16,21 21 0,0-21 0,0 1 16,-22 20-16,22-21 0,-21 0 0,21 22 15,-21-22-15,21 0 0,0 0 16,0 21-16,0-20 0,0-1 15,0 0-15,0 0 0,0 0 16,21-21 0,0 0-16,1 0 0,-1 0 15,0 0-15,0 0 0,0 0 16,0-21-16,1 21 16,-22-21-16,21 0 0,0 0 0</inkml:trace>
  <inkml:trace contextRef="#ctx0" brushRef="#br1" timeOffset="183219.38">24596 10224 0,'0'0'0,"-22"0"16,44 0 31,-1 0-47,0 0 15,-21-22-15,21 22 16,0 0-16,-21-21 16,0 0-1,-21 21-15,0 0 16,0 0-1,0 0-15,-1 0 0,22 21 32,0 0-17,22-21-15,-1 22 16,0-1-16,21-21 0</inkml:trace>
  <inkml:trace contextRef="#ctx0" brushRef="#br1" timeOffset="183775.9">25506 10372 0,'21'0'16,"-42"0"-16,21 0 31,0 21-15,-21 0-16,-1-21 0,22 42 15,-21-20-15,0-1 0,21 0 16,-21 21-16,0-21 0,0 1 0,-22 20 16,22-21-16,0 0 0,0 22 0,-22-22 15,22 0-15,0 0 0,-21-21 16,21 21-16,-1 0 0,1-21 0,0 0 15,21 22-15,-21-22 0,21-22 32,0 1-32,0 0 15,0 0-15,21 0 16,0 21 0,0 0-16,1 0 15,-1 0-15,0 0 0,0 0 16,0 0-16,0 21 0,1 0 15,-1-21-15,0 21 0,0-21 16,0 21-16,0-21 0,-21 22 0,22-22 16,-1 21-16,0-21 0,0 21 15,0-21-15,-21 21 16,21-21 15,1 0-31,-44 0 16,22-21-16,22 21 15</inkml:trace>
  <inkml:trace contextRef="#ctx0" brushRef="#br1" timeOffset="184375.55">26331 10605 0,'0'0'0,"0"-22"0,0 1 0,0 0 15,0 0-15,0 0 16,0 0-16,0-1 0,0 1 0,0 0 16,0 0-16,-21 21 0,0 0 15,0-21-15,0 21 16,-1 0-16,1 0 0,21 21 0,-21-21 15,0 21-15,0 0 0,0 22 0,-1-22 16,1 21-16,0-21 0,0 22 16,0-22-16,21 21 0,-21-21 0,-1 22 15,22-22-15,-21 0 0,21 21 16,0-21-16,0 1 0,0-1 0,0 0 16,0 0-16,21-21 0,1 0 15,-1 0-15,0 0 0,0 0 16,0 0-16,0 0 0,1 0 15,-1 0-15,0-21 0,0 21 0,21-21 16,-20 0-16,-1-1 0,0 1 0,0-21 16,-21 21-16,0 0 0,21-22 15,0 22-15,-21-21 0,0 21 16,0-1-16,0 1 0,0 42 47,0 1-47,0-1 0,0 0 0,0 21 0,0-21 15,-21 1-15,21-1 0,0 21 16,0-21-16,0 0 0,0 1 16,0-1-16,0 0 0,0 0 0,0 0 15,21 0-15,1-21 0,-1 0 16,0 0 0,0 0-16,-42 0 0,42 0 15,21-21-15</inkml:trace>
  <inkml:trace contextRef="#ctx0" brushRef="#br1" timeOffset="184591.43">26755 10668 0,'21'0'62,"-21"-21"-62,21 21 16</inkml:trace>
  <inkml:trace contextRef="#ctx0" brushRef="#br1" timeOffset="185124.12">27390 10499 0,'0'-21'16,"0"-43"-1,-22 64 1,1 0-16,0 0 15,0 0-15,0 0 0,0 0 0,-1 0 16,1 21-16,0-21 0,0 21 16,0 1-16,0-22 0,-1 21 0,22 0 15,-21 0-15,21 0 0,0 0 16,0 1 0,21-1-16,1-21 15,-1 0-15,0 21 0,0-21 0,-21 21 16,21-21-16,0 21 0,1-21 15,-1 21-15,0-21 0,0 22 0,0-22 16,0 21-16,1 0 16,-1-21-16,-21 21 0,0 0 15,0 0-15,0 1 16,-21-22 0,-1 21-16,1-21 0,0 0 15,0 21-15,0-21 0,-22 0 0,22 0 16,0 0-16,-21 0 0,21 0 0,-1 0 15,1 0-15,0 0 0,0 0 16,0 0-16,0 0 16,-1 0-16,22-21 0,0 0 31,0-1-15,0 1-16,22 21 15,-1-21-15</inkml:trace>
  <inkml:trace contextRef="#ctx0" brushRef="#br1" timeOffset="185435.95">27559 10541 0,'0'0'0,"21"0"31,-21 21-15,0 0-16,0 1 0,0-1 0,0 0 15,0 21-15,0-21 16,0 1-16,0-1 0,0 0 0,-21-21 16,21 21-16,0 0 0,0 0 0,-21 1 15,21-1 1,-21-42 15,21-1-15</inkml:trace>
  <inkml:trace contextRef="#ctx0" brushRef="#br1" timeOffset="185687.8">27728 10245 0,'0'0'0,"-21"0"0,0 0 15,21 21 48,21 0-32,0-21-31</inkml:trace>
  <inkml:trace contextRef="#ctx0" brushRef="#br1" timeOffset="186587.28">27876 10478 0,'0'0'0,"0"21"0,22-21 31,-1 0-31,0 0 0,0 0 16,0 0-16,0 0 0,1 0 0,20 0 16,-21 0-16,21 0 0,-20 0 15,20 0-15,-21-21 0,0 21 0,0-22 16,1 22-16,-1 0 0,-21-21 15,-21 21 17,-1 0-32,1 0 15,0 0-15,0 21 16,0-21-16,0 22 0,-1-1 0,22 0 16,-21 0-16,0 0 0,0 0 15,0 1-15,21-1 0,-21 0 0,-1 0 16,1 21-16,0-20 0,0-1 0,0 0 15,0 0-15,-1 0 16,22 0-16,-21-21 0,21 22 0,21-22 63,1-22-63,-1 1 15,0 0-15,0 0 16,0 21-16,0-21 0,-21 0 0,22 21 15,-1-22-15,-21 1 0,21 21 16,0 0-16,-21 21 31,0 1-15,0-1-16,0 0 16,0 0-16,0 0 15,21-21-15,0 21 16,1-21-16,-1 0 15,0 0-15,0 0 0,0 0 16,0 0-16,1 0 0,-1 0 16,0 0-16,0-21 0,0 21 15,22-21-15,-22 0 0,0 0 16,0 0-16,0-1 0,0 1 0,1-21 16,-22 21-16,21 0 0,-21-1 15,21 1-15,-21 0 0,0 0 0,0 0 16,0 0-1,-21 21 1,0 0-16,-1 21 16,1 0-16,21 0 15,-21 0-15,21 0 0,0 1 0,0-1 16,-21 0-16,21 0 0,0 0 0,0 0 16,0 1-16,0-1 0,0 0 15,0 0-15,0 0 0,0 0 16,0 1-1,21-22-15,0 0 16,0 0-16,1 0 0,-1 0 16,0 0-16,0 0 0,0-22 15,0 1-15,1 21 0,-1-21 16</inkml:trace>
  <inkml:trace contextRef="#ctx0" brushRef="#br1" timeOffset="186903.1">29083 10393 0,'0'0'0,"0"-21"0,-21 21 47,0 0-47,21 21 0,-22-21 16,22 21-16,-21 0 15,21 0-15,0 1 0,-21-1 0,0 21 16,21-21-16,-21 0 0,21 22 0,0-22 16,0 0-16,-21 0 0,21 0 15,0 1-15,0-1 0,0 0 0,0 0 16,0 0-16,0 0 16,21-21-16,-21 22 0,21-22 15,0 0-15,0 0 0,0 0 0,1 0 16,20 0-16,-21 0 0,0 0 15,0 0-15</inkml:trace>
  <inkml:trace contextRef="#ctx0" brushRef="#br1" timeOffset="187259.9">29443 10372 0,'0'-21'16,"21"21"-16,0 0 15,0 0-15,0 0 0,1 0 16,-1 0-16,0 0 0,0 0 16,0 0-16,0 21 0,1-21 15,-22 21-15,21 0 0,0 0 0,-21 0 16,0 1-16,0 20 0,0-21 15,0 0-15,0 22 0,0-22 0,0 0 16,0 21-16,-21-21 0,0 1 0,-1-1 16,1 0-16,0 0 0,0 0 15,0-21-15,21 21 0,-21 1 0,-1-22 16,1 21-16,0-21 31,21-21-15</inkml:trace>
  <inkml:trace contextRef="#ctx0" brushRef="#br1" timeOffset="188103.41">30988 10308 0,'0'-21'16,"0"0"-1,0 42 32,0 0-47,-21 0 0,0 1 16,21-1-16,0 21 0,-22-21 16,22 22-16,-21-22 0,21 21 0,-21-21 15,21 0-15,0 1 0,0-1 16,0 0-16,0 0 0,0 0 0,0 0 15,21 1 1,0-22-16,1 0 16,-1 0-16,0 0 0,0 0 15,0-22-15,0 1 0,1 21 16,-22-21-16,0-21 0,21 21 16,0-1-16</inkml:trace>
  <inkml:trace contextRef="#ctx0" brushRef="#br1" timeOffset="188456.21">30988 10012 0,'-42'21'16,"20"-21"-16,22 21 0,-21-21 15,21 21-15,0 1 16,21-22-1,1 0-15,-1 0 0,0 0 16,0 0-16,0 0 0,0 0 16,1 0-16,-22-22 0,21 1 15,-21 0 1,0 0-16,-21 21 0,-1 0 16,22-21-16,-21 21 0,0 0 15,0 0-15,0 0 0,0 0 16,-1 21-1,22 0-15,0 0 0,0 0 16,0 1-16,22-1 16,-1 0-16,0-21 15,0 21-15,0-21 0,0 21 0</inkml:trace>
  <inkml:trace contextRef="#ctx0" brushRef="#br1" timeOffset="188785.88">31686 10224 0,'0'0'0,"0"21"31,0 0-16,0 0-15,0 0 16,0 22-16,0-22 0,0 0 0,0 21 16,0-21-16,-21 1 0,21 20 15,0-21-15,-21 0 0,21 0 0,0 1 16,0-1-16,0 0 0,0 0 0,0 0 16</inkml:trace>
  <inkml:trace contextRef="#ctx0" brushRef="#br1" timeOffset="189035.26">31496 10520 0,'21'0'47,"0"-21"-47,0 21 0,1 0 0,-1 0 15,0 0-15,0 0 0,0 0 16,0-21-16,1 21 0,-1 0 16,0 0-16,0 0 0,0 0 0,0 0 15,1-22-15,-1 22 16,0 0-16,-21-21 15</inkml:trace>
  <inkml:trace contextRef="#ctx0" brushRef="#br1" timeOffset="189368.16">32491 10224 0,'0'0'0,"0"-22"0,0 1 16,0 42 15,0 1-31,0-1 16,0 0-16,-21 0 0,21 0 0,-22 22 15,22-22-15,-21 21 0,21-21 16,0 22-16,0-22 0,0 0 15,-21 21-15,21-21 0,0 1 16,0-1-16,0 0 0,0 0 0,0 0 16,0 0-16,0 1 15,0-44 32</inkml:trace>
  <inkml:trace contextRef="#ctx0" brushRef="#br1" timeOffset="189679.99">32194 10541 0,'0'0'0,"22"0"15,-1 0 1,0 0-16,0 0 0,0-21 0,0 21 15,22 0-15,-22 0 0,0 0 16,21-21-16,-20 21 0,20 0 0,-21 0 16,0 0-16,0 0 0,1 0 15,-1-21-15,0 21 0,0 0 0,-21-22 78,-21 22-62,0 0 0</inkml:trace>
  <inkml:trace contextRef="#ctx0" brushRef="#br1" timeOffset="191903.93">24511 11811 0,'0'-21'31,"-21"21"16,0 0-47,-1 0 0,22 21 16,0 0-16,-21 0 0,0 1 16,21-1-16,0 21 15,-21-21-15,21 0 0,0 1 0,0-1 16,0 21-16,0-21 0,0 0 0,0 1 15,0 20-15,0-21 0,0 0 16,0 0-16,0 1 0,0-1 0,0 0 16,21 0-16,0-21 15,0 21-15,1-21 16,-1 0-16,0 0 0,0 0 0,0 0 16,0 0-16,22 0 0,-22 0 15,0-21-15,0 0 0,22 21 0,-22-21 16,0 0-16,0 21 0,0-22 0,0 1 15,1 0-15,-1 0 0,-21 0 16,0 0-16,21-22 0,-21 22 0,21-21 16,-21 21-16,0-22 0,0 22 0,0-21 15,0 21-15,0-22 0,0 22 16,0 0-16,-21 0 0,0 0 0,0-1 16,-1 1-16,1 21 0,0 0 0,-21-21 15,21 21-15,-22 0 0,1 0 16,21 0-16,-22 0 0,22 0 15,-21 21-15,21-21 0,0 21 0,-1 1 16,1-1-16,0 0 0,0 0 16,0 21-16,0-20 0,21-1 0,0 21 15,0-21-15,-22 22 0,22-22 0,0 0 16,0 0-16,0 21 0,0-20 16,0-1-16,0 0 0,0 0 0,22 0 15,-1-21-15,0 0 16,-21 21-16,42-21 0,-21 0 0,1 0 15,-1 0-15</inkml:trace>
  <inkml:trace contextRef="#ctx0" brushRef="#br1" timeOffset="192680.36">25971 11790 0,'0'0'0,"0"-21"16,-21 21 31,0 21-31,0-21-16,0 21 0,21 0 0,-21 0 15,-1 1-15,1-1 0,0 0 0,0 0 16,-21 0-16,20 0 15,1 1-15,-21-1 0,21 21 0,0-21 16,-22 0-16,22-21 0,0 22 0,0-1 16,0-21-16,-1 21 0,1-21 15,0 0 1,21-21 0,0 0-1,0-1 1,21 22-1,0-21-15,1 21 16,-1 0-16,0 0 16,0 0-16,0 0 0,0 0 15,22 0-15,-22 0 0,0 0 0,21 21 16,-20 1-16,-1-22 0,0 0 0,21 21 16,-21-21-16,1 21 0,-1 0 15,0-21-15,0 21 0,0 0 16,0 1-16,-21-1 15,22-21 1,-22 21-16,21-21 63,-21-21 15</inkml:trace>
  <inkml:trace contextRef="#ctx0" brushRef="#br1" timeOffset="194512.15">11557 7493 0,'21'-21'0,"-21"42"94</inkml:trace>
  <inkml:trace contextRef="#ctx0" brushRef="#br1" timeOffset="194835.11">11684 8192 0,'21'0'0,"-42"0"0,42-22 0,0 22 16,-21-21-16,0 0 15,0 42 48,0 0-48,-21 1-15</inkml:trace>
  <inkml:trace contextRef="#ctx0" brushRef="#br1" timeOffset="195107.96">11388 8996 0,'0'0'0,"21"0"31,-42 0 16,42 0-31,-21 21-16</inkml:trace>
  <inkml:trace contextRef="#ctx0" brushRef="#br1" timeOffset="197323.11">27157 11599 0,'21'0'16,"-21"-21"0,21 21-16,-21-21 15,0 0 17,0 0-32,-21 21 31,0 0-16,0 0-15,-1 0 0,1 0 16,0 21-16,0-21 0,0 21 16,0 0-16,-22 0 0,22 1 15,0-1-15,0 21 0,0-21 0,-1 0 16,1 1-16,0 62 0,0-41 16,0-22-16,21 0 0,-21 21 15,21-21-15,0 1 0,0 20 0,0-21 16,0 0-16,0 22 15,0-22-15,0 0 0,21 0 0,0 0 16,0 0-16,0 1 0,0-22 0,1 21 16,-1-21-16,0 0 0,21 0 15</inkml:trace>
  <inkml:trace contextRef="#ctx0" brushRef="#br1" timeOffset="197453.04">27178 12277 0,'42'-21'16,"-84"42"-16,105-42 0,-41-1 0,-1 22 0,0-21 15,0 0-15,-21 0 16,21 0-16,-21 0 0,0-1 15,21 1-15,-21 0 0,0 0 0,0 0 16,-21 0-16,0-1 0,-21 22 16,21 0-16,-1 0 0,-20-21 15</inkml:trace>
  <inkml:trace contextRef="#ctx0" brushRef="#br1" timeOffset="197600.95">26839 12065 0,'-21'21'15,"0"0"16,42-21 1,-21-21-32,21 21 15,0 0-15,-21-21 0</inkml:trace>
  <inkml:trace contextRef="#ctx0" brushRef="#br1" timeOffset="199369.47">27368 12107 0,'0'22'31,"0"-1"-31,0 0 0,0 0 16,0 0-16,-21 0 16,21 1-16,-21-22 15,0 21-15,0-21 0,0 0 0,-1 21 16,1-21-16,0 21 0,0-21 15,0 0-15,0 0 0,-1 0 16,1 0-16,0 0 0,0 0 0,0 0 16,0 0-16,-1 0 0,1 0 0,0-21 15,21 0-15,-21 21 0,0-21 16,21-1-16,0 1 0,-21 0 16,21 0-16,0 0 0,-22 0 0,22-1 15,0-20-15,0 21 0,0 0 16,0 0-16,0-1 0,0-20 0,0 21 15,22 0-15,-1 0 0,-21-22 0,21 22 16,0 0-16,0 0 16,0 0-16,1-1 0,-1 1 15,0 21-15,0-21 0,0 21 0,0 0 16,1 0-16,-1-21 0,0 21 16,0 0-16,0 0 0,0-21 15,1 21 1,-1 0-16,-42 0 125,-1 0-125,1 0 15,0 0-15,0 0 0,0 0 16,0 0-16,-1 0 0,1 0 16,0 21-16,0-21 0,0 21 15,0-21-15,-1 21 0,1 0 0,0-21 16,0 22-16,0-1 0,0 0 16,21 0-16,-22 21 0,1-20 0,0-1 15,0 21-15,21-21 0,0 0 0,-21 22 16,21-22-16,-21 0 0,21 0 15,0 0-15,-22 1 0,22-1 16,0 0-16,0 0 0,0 0 0,0 0 16,0 1-16,22-1 0,-1-21 15,-21 21-15,21-21 0,0 0 16,-21 21-16,21-21 0,0 0 0,1 0 16,-1 0-16,0 0 0,0 0 15,0 0-15,0 0 0,1 0 0,-1 0 16,21 0-16,-21 0 0,0 0 0,1-21 15,-1 21-15,0-21 0,0 21 16,-21-21-16,21 21 0,-21-22 0,21 1 16,1 21-16,-22-21 0,0 0 15,0 0-15,0 0 0,0-1 16,0 1-16,0 0 0,0 0 16,0 0-16,-22 0 15,1 21-15,0 0 0,0 0 16,0-22-16,-22 22 0,22 0 0,0 0 15,0 0-15,-21 0 0,20 0 0,1 0 16,0 0-16,0 0 0,0 0 16,0 0-16,-1 0 15,44 0 32,-1 0-47,63 0 31,-62 0-31,-1 0 0,0 0 0,0 0 16,0 0-16,0 0 0,1 0 16,-1 0-16,21 22 0,-21-22 0,0 0 15,1 21-15,-1-21 0,0 21 0,0-21 16,0 21-16,0 0 16,1-21-16,-22 21 0,21-21 0,-21 22 15,0-1-15,0 0 0,0 0 16,0 0-1,0 0-15,0 1 16,-21-1-16,-1-21 0,1 0 16,0 0-16,0 21 0,0 0 15,0-21-15,-1 0 0,-20 21 0,21-21 16,-21 0-16,20 0 0,-20 0 0,21 0 16,0 0-16,-22 0 0,22 0 15,0 0-15,-21 0 0,21 0 0,-1 0 16,1-21-16,0 21 0,21-21 0,-21 0 15,0 21-15,21-21 0,-21-1 16,21 1-16,0 0 0,0 0 16,0 0-16,0 0 0,0-1 0,21 1 15,0 0-15,0 0 16,0 0-16,0 0 0,1-22 0,-1 22 16,0 0-16,0 0 0,0 0 0,22-1 15,-22 1-15,0 0 0,0 0 16,0 0-16,0 0 0,1-1 0,-1 22 15,0-21-15,0 0 16,0 21-16,0-21 16,1 21-16,-22-21 0,21 21 0,-21-21 156,-21 21-94,-1 0-46,1 0-16,0 0 0,0 0 16,0 0-16,0 0 0,-1 0 15,1 0-15,0 21 0,-21-21 0,21 0 16,-22 0-16,1 0 0,21 0 0,0 0 16,-1 21-16,-20-21 0,21 0 15</inkml:trace>
  <inkml:trace contextRef="#ctx0" brushRef="#br1" timeOffset="201163.86">28300 11917 0,'0'0'0,"0"-21"31,21 21 422</inkml:trace>
  <inkml:trace contextRef="#ctx0" brushRef="#br1" timeOffset="202365.56">28279 11896 0,'0'0'0,"0"-21"31,0-1-15,0 1 0,0 0-1,0 42 48,0 0-48,0 1-15,0-1 16,0 0-16,0 0 16,0 0-16,0 0 15,0 1-15,0-1 16,0 0-16,0 0 0,0 0 15,0 0-15,0 1 0,0-1 16,0 0-16,0 0 16,0 0-16,0 0 0,0 1 15,0-1-15,21-21 16,-21 21-16,0 0 16,21-21-1,0 0 1,0 0-1,0 0 1,1 0-16,-1-21 16,0 0-16,0 0 15,0 21-15,0-22 0,1 22 0,-1-21 16,0 0-16,21 21 0,-21-21 0,22 0 16,-22 0-16,21-1 0,1 1 15,-1 0-15,0 0 0,1 0 0,-1 0 16,0-1-16,1 22 0,-1-21 0,0 0 15,1 21-15,-22 0 0,21-21 16,-21 21-16,0 0 0,1 0 16,-22-21-16,21 21 0,0 0 31,-42 0 235,0 0-266,-1 0 0</inkml:trace>
  <inkml:trace contextRef="#ctx0" brushRef="#br1" timeOffset="205307.5">15600 13102 0</inkml:trace>
  <inkml:trace contextRef="#ctx0" brushRef="#br1" timeOffset="205691.37">15536 13102 0,'0'0'16,"-21"0"-16,0 0 16,0 0-1,0 0-15,21 21 0,-22-21 16,1 0-16,0 0 0,0 0 15,0 0-15,0 0 16,-1 0 0,1 0-16,42 0 125,1 0-125,-1 0 0,0 0 15,0 0-15,0 0 0,0 0 0,1 0 16,-1 0 0,0 0-16,0 0 0,0 0 0,0-21 15,1 21-15,-1 0 0,0 0 16,-42 0 15</inkml:trace>
  <inkml:trace contextRef="#ctx0" brushRef="#br1" timeOffset="205803.31">15388 13145 0,'-21'0'15,"42"0"-15,-63 0 0,42-22 47</inkml:trace>
  <inkml:trace contextRef="#ctx0" brushRef="#br1" timeOffset="205900.4">15409 13123 0,'0'0'16</inkml:trace>
  <inkml:trace contextRef="#ctx0" brushRef="#br1" timeOffset="206695.44">16319 13166 0,'-21'0'62,"0"0"-46,0 0-16,0 0 15,0 0-15,-1 0 0,1 21 16,0-21 0,614-21 171,-614 21-156,-1 0-15,1 0-16,0 0 0,0 0 16,0 0-16,-22 21 0,22-21 0</inkml:trace>
  <inkml:trace contextRef="#ctx0" brushRef="#br1" timeOffset="206779.39">16362 13208 0,'0'0'16,"21"0"-1,0 0 1,0 0-16,0 0 15,1 0-15</inkml:trace>
  <inkml:trace contextRef="#ctx0" brushRef="#br1" timeOffset="207051.03">16679 13187 0,'43'0'16,"-86"0"-16,107 0 0,-43 0 15,0 0-15,-21-21 32,-21 21-1,0 0-16,0 0-15,-1 0 16,1 0 0</inkml:trace>
  <inkml:trace contextRef="#ctx0" brushRef="#br1" timeOffset="208466.98">15938 13970 0,'0'21'15,"22"-21"32,-1 0-47,-21-21 16,21 21-16,0-21 16,0 21-16,-21-21 0,0 0 15,0-1-15,0 1 16,0 0-16,-21 21 15,0 0-15,0-21 0,0 21 16,-1 0-16,1 0 0,0 0 16,0 21-16,0-21 0,0 21 15,-1 0-15,1 1 0,0-1 0,0 0 16,0 0-16,21 0 0,-21-21 0,-1 0 16,22 21-16,0 1 0,0-1 15,0 0-15,0 0 0,22-21 16,-1 0-1,0 0-15,0 0 16,0 0-16,0 0 0,1 0 16,-1 0-16,0 0 0,0-21 15,0 21-15,0-21 0,1 21 16,-1-21-16,0-1 0,0 1 16,0 21-16,0-21 0,1 0 15,-1 0-15,-21 42 63,0 0-63,0 0 15,0 0-15,0 1 0,0-1 16,0 0-16</inkml:trace>
  <inkml:trace contextRef="#ctx0" brushRef="#br1" timeOffset="208505.96">16087 14415 0</inkml:trace>
  <inkml:trace contextRef="#ctx0" brushRef="#br1" timeOffset="208529.94">16065 14626 0</inkml:trace>
  <inkml:trace contextRef="#ctx0" brushRef="#br1" timeOffset="208626.89">16065 14901 0,'-21'43'31,"64"-572"-31,-128 1079 16,148-889-16,-63 614 0,-105-211 16,83-64-16,1 0 0,0 0 15,-21-21-15,21 0 0</inkml:trace>
  <inkml:trace contextRef="#ctx0" brushRef="#br1" timeOffset="208663.87">15684 14774 0,'-21'-21'15,"0"-42"1,63 147-16</inkml:trace>
  <inkml:trace contextRef="#ctx0" brushRef="#br1" timeOffset="208795.79">15600 14436 0,'0'-21'0,"0"-22"15,0 22-15,21 0 0,-42 127 0,63-233 0,-21 106 16,0-1-16,1 1 16,-1 0-16,0 0 0,0 21 0,21 0 15,-42-21-15,22 21 0,-1 0 0,0 0 16,0 0-16,-21-21 0,21 21 15,0 0-15,-21-22 16</inkml:trace>
  <inkml:trace contextRef="#ctx0" brushRef="#br1" timeOffset="208827.77">16023 14076 0</inkml:trace>
  <inkml:trace contextRef="#ctx0" brushRef="#br1" timeOffset="209219.55">16065 14012 0,'0'22'47,"0"-1"-47,0 0 0,0 0 15,0 0-15,0 22 0,0-22 16,0 21-16,-21 43 16,21-64-16,0 21 0,0 1 0,0-22 15,-42 0-15,42 21 0,0 1 0,0-1 16,0-21-16</inkml:trace>
  <inkml:trace contextRef="#ctx0" brushRef="#br1" timeOffset="209507.41">15981 14774 0,'0'0'15,"0"-21"1,0 0-1,-21 0 1,21 0-16,0 0 16,0-1-16,-22 1 0,1 0 15,0 0-15,-21 21 16,42-21-16,-21 0 16,-1 21-16,1-22 0,0 22 0,21-21 15,-21 0-15,0 0 0,0 21 0,21-21 16,0 0-16,0-1 15,-22 1-15,22 0 0,0 0 0,0 0 0,0 0 16,0-1-16,0 1 16,0 0-16,0 0 0,0 0 15,0 0-15,0-1 0,0 1 0,22 21 16,-1-21-16,0 0 0,0 0 16,0 21-16,0 0 0,1-21 15,-1 21-15,-21-22 0</inkml:trace>
  <inkml:trace contextRef="#ctx0" brushRef="#br1" timeOffset="209560.38">16023 13991 0,'42'0'16</inkml:trace>
  <inkml:trace contextRef="#ctx0" brushRef="#br1" timeOffset="210175.02">16341 13949 0,'-22'0'16,"22"21"-16,22-21 47,-1 0-31,0 0-16,0 0 0,0 0 15,-21-21-15,21 0 0,1 21 16,-1 0-16,-21-21 15,0-1 1,-21 22-16,-1 0 16,1 0-16,0 0 0,0 0 0,0 0 15,0 22-15,-1-22 0,1 21 0,0-21 16,0 21-16,0 0 0,21 0 16,-21 0-16,21 1 0,0-1 15,0 0-15,0 0 0,0 0 16,0 0-16,0 1 0,21-22 15,0 0-15,-21 21 0,21-21 0,0 0 16,0 0-16,1 0 0,-1 0 0,0 0 16,21 0-16,-21 0 15,1 0-15,-1-21 0,0 21 0,0-22 16,0 22-16,0-21 0,1 21 0,-1-21 16,0 0-16,0 0 0,0 0 15,0-1-15,1 1 0,-22 0 0,21 0 16,-21 0-16,21-22 0,-21 22 0,0-21 15,0 21-15,0 0 0,0-22 16,0 22-16,0 0 0,0 0 0,0 0 16,0 42 15,0 0-31,0 0 16,0 0-16,0 0 0,0 1 15,0 20-15,0-21 0,-21 0 0,21 22 16,-21-22-16,21 0 0,0 21 15,0-21-15,0 1 0,0-1 0,0 0 16,0 0-16,-22-21 0</inkml:trace>
  <inkml:trace contextRef="#ctx0" brushRef="#br1" timeOffset="210212.51">16722 14203 0,'-22'0'15,"44"0"1</inkml:trace>
  <inkml:trace contextRef="#ctx0" brushRef="#br1" timeOffset="210271.48">16785 14182 0,'21'-43'15,"-42"86"-15,42-107 0,0 43 16,-21 0-16,0 0 15</inkml:trace>
  <inkml:trace contextRef="#ctx0" brushRef="#br1" timeOffset="210539.56">16722 13843 0,'-22'0'0,"44"0"0,-65 0 15,43-21-15,21 21 31,1-21-31,-1 21 16,0 0-16,0 0 0,0 0 0,0 0 16,22-21-16,-22 21 0,0 0 0,0-22 15,0 22-15,1 0 16,-1 0-16,0 0 0,0 0 0,0-21 16,0 21-16,1 0 0,-1 0 31,0-21-31,-21 0 15,21 0-15,0 0 0</inkml:trace>
  <inkml:trace contextRef="#ctx0" brushRef="#br1" timeOffset="211883.78">17674 13526 0,'0'-22'31,"0"1"-15,0 0 15,-21 21-16,0 0-15,0 21 16,-1-21-16,-20 21 0,21 1 16,0-1-16,0 0 0,-22 0 0,22 21 15,0-20-15,0-1 0,0 21 16,-1 0-16,22-20 0,0 20 0,-21 0 16,21-21-16,0 22 0,-21-22 0,21 21 15,0-21-15,0 1 0,0-1 16,0 21-16,0-21 0,0 0 0,21 1 15,0-1-15,1 0 16,-1 0-16,0-21 16,0 0-16,0 0 0,0 0 15,1 0-15,-1 0 0,0 0 16,0 0-16,0 0 16,0-21-16,1 0 0,-1 0 0,0 21 15,0-22-15,0 1 0,0 0 16</inkml:trace>
  <inkml:trace contextRef="#ctx0" brushRef="#br1" timeOffset="212376.5">17928 13758 0,'0'0'15,"0"-21"-15,-21 21 47,0 21-47,21 1 16,0-1-16,-21-21 15,21 21-15,0 0 0,-22 0 16,22 0-16,0 1 0,0-1 0,0 0 0,0 0 16,0 0-16,0 0 0,0 1 15,0-1-15,22-21 16,-1 0-16,-21 21 0,21-21 15,0 0-15,0 0 16,0 0-16,1-21 16,-1 21-16,-21-21 0,0-1 0,21 22 15,0-21-15,-21 0 0,0 0 16,0 0-16,0 0 0,0-1 0,0-20 16,0 21-16,0 0 0,-21 0 15,0-1-15,0 1 0,-1 0 16,1 21-16,0-21 0,0 21 15,0 0 1,0 0-16,21 21 0,0 0 16,-22 0-16,22 1 15,0-1 1,22-21 0,-1 0-1,0 0-15</inkml:trace>
  <inkml:trace contextRef="#ctx0" brushRef="#br1" timeOffset="212799.26">18203 13441 0,'0'-21'16,"21"21"15,1 0-31,-1 0 16,0 0-16,0 0 0,0 21 0,22-21 15,-22 21-15,0 0 0,0 0 0,0 1 16,0 20-16,-21-21 16,22 21-16,-1-20 0,-21 20 0,0-21 15,0 21-15,0 1 0,0-1 0,0-21 16,0 22-16,0-22 0,0 21 0,0 0 15,-21-20-15,-1 20 0,1-21 16,0 21-16,-21-20 0,21 20 0,-1-21 16,-20 0-16,21 0 0,-21 22 0,20-22 15,-20 0-15,21-21 0,-43 0 16,107 42-16,-64-42 0,-1 22 16,1-22-16,0 0 0,0 0 0,0 0 15,0 0-15,21-22 31,0 1-31,0 0 0,0 0 16,21-21-16,0 20 0,0 1 0</inkml:trace>
  <inkml:trace contextRef="#ctx0" brushRef="#br1" timeOffset="-213736.45">2476 13631 0,'0'0'0,"-21"0"0,0 0 0,0 0 16,0 0-16,0 0 0,-1 0 15,-20 0-15,21 0 0,0 0 0,-22 22 16,22-22-16,-21 0 16,21 0-16,0 0 0,-1 0 0,1 0 15,0 0-15,0 0 0,0 0 16,0 0-16,42 0 47,0 0-32,0 0-15,21 0 0,1 0 0,-1 0 16,0 0-16,22 0 0,-1 0 16,1 0-16,-1 0 0,1 0 0,21 0 15,-22 0-15,1 0 0,-1 0 0,1 0 16,-1 0-16,1 0 16,-22 0-16,21 0 0,-20 0 0,20 0 15,-42-22-15,22 22 0,-1 0 16,-21 0-16,0 0 0,1 0 0,-1 0 31,-21-21 0,-21 21 1,21-21-17,0 0-15</inkml:trace>
  <inkml:trace contextRef="#ctx0" brushRef="#br1" timeOffset="-213180.77">3175 13314 0,'-42'-21'31,"42"42"0,0 0-15,21-21-16,0 21 0,0 0 16,0 1-16,0-22 0,1 21 0,20 0 15,-21-21-15,21 21 0,-20-21 16,20 21-16,-21 0 0,21-21 0,1 0 15,-22 0-15,0 0 0,21 0 16,-20 0-16,-1 0 0,0 22 0,0-22 16,-21 21 15,0 0-31,-21-21 16,0 21-16,0-21 0,-1 21 15,1-21-15,0 21 0,0 1 0,0-1 16,0 0-16,-1 0 0,-20 0 15,21 0-15,-21 22 0,20-22 0,-20 0 16,0 21-16,21-20 0,-1-1 16,-20 0-16,21 0 0,0 0 0,0 0 15,-1 1-15,22-1 0,-21 0 16,0-21-16,21 21 31,21-42 16,0 21-47,-21-21 16,22 0-16,-1 21 0,0-22 0</inkml:trace>
  <inkml:trace contextRef="#ctx0" brushRef="#br1" timeOffset="-212741.02">4149 13293 0,'0'0'16,"0"-21"-16,0-1 15,0 44 17,0-1-32,0 0 15,0 0-15,0 0 0,0 0 16,-22 1-16,22 20 0,0-21 0,0 21 16,0-20-16,0 20 15,-21 0-15,21-21 0,0 22 0,0-1 16,0-21-16,0 22 0,-21-22 0,21 21 15,0-21-15,0 0 0,0 1 16,0-1-16,0 0 0,0 0 16,21-42 31,-21 0-47,21 0 15,1-1-15,-22 1 0</inkml:trace>
  <inkml:trace contextRef="#ctx0" brushRef="#br1" timeOffset="-212105.39">4593 13377 0,'-42'0'31,"21"0"-31,-1 0 0,22 22 16,-21-1-1,21 0-15,0 0 16,-21 0-16,21 22 0,0-22 0,-21 0 16,21 21-16,0-21 0,0 1 15,0 20-15,0-21 0,0 0 0,0 0 16,0 22-16,0-22 0,0 0 15,0 0-15,0 0 0,21 1 16,0-22-16,0 0 0,1 21 0,-1-21 16,0 0-16,0 0 0,0 0 15,22 0-15,-22 0 0,21 0 0,-21-21 16,22-1-16,-22 22 0,21-21 16,-21 0-16,0 0 0,1-21 0,-1 20 15,0 1-15,0-21 0,-21 21 16,0-22-16,21 22 0,-21-21 15,0 21-15,0-22 0,0 22 0,0-21 16,0 21-16,0-22 0,-21 22 0,0 0 16,0 0-16,0 0 0,21 0 15,-22 21-15,1-22 0,0 22 0,0 0 16,0 0-16,-22 0 0,22 0 16,0 0-16,0 0 0,0 0 0,0 22 15,-1-1-15,1-21 0,0 21 0,-21 0 16,42 0-16,-21 22 15,-1-22-15,1 0 0,21 21 0,-21-21 16,21 22-16,0-1 0,0-21 16,0 22-16,0-22 0,0 0 0,0 21 15,0-21-15,0 1 0,0-1 0,21 0 16,0 0-16,1-21 0,-22 21 16,21-21-16,0 0 0,0 0 0,0 0 15,0 0-15,1 0 0,-1 0 16,0 0-16,0 0 0</inkml:trace>
  <inkml:trace contextRef="#ctx0" brushRef="#br1" timeOffset="-209241.32">31030 11642 0,'0'-21'0,"-21"21"47,0 0-47,0 21 15,0 0-15,-1 0 16,1 0-16,0 0 0,0 1 0,21-1 15,-21 0-15,0 21 16,21-21-16,0 1 0,-22 20 0,22-21 0,-21 0 16,21 22-16,0-22 0,0 0 15,0 0-15,0 0 0,0 0 16,21 1-16,-21-1 0,22-21 0,-1 21 16,0-21-16,0 0 0,0 0 15,0 0-15,22 0 0,-22 0 0,21 0 16,-21 0-16,22 0 0,-1-21 15,-21 0-15,22 21 0,-22-22 0,0 1 16,0-21-16,0 21 0,0 0 16,-21-22-16,22 22 0,-22-21 0,0-1 15,0 22-15,0-21 0,0 21 0,0-22 16,-22 22-16,1-21 0,0 21 16,0 0-16,0-1 0,0 22 15,-1-21-15,1 21 0,-21-21 16,21 21-16,0 0 0,-1 0 0,1 0 15,0 21-15,0 0 0,0-21 16,21 22-16,-21-1 0,-1 0 0,1 0 16,0 0-16,21 0 0,0 1 0,-21-1 15,21 0-15,-21 0 16,21 0-16,0 0 0,21-21 16,0 0-16,0 0 15,0 0-15,1 0 0,-1 0 16</inkml:trace>
  <inkml:trace contextRef="#ctx0" brushRef="#br1" timeOffset="-208904.51">31813 11599 0,'0'0'0,"-21"0"31,0 0-15,21 22-16,-21-22 16,21 21-16,-21 0 0,21 0 0,0 0 15,0 0-15,0 1 0,-21-1 16,21 0-16,0 0 0,-22 0 0,22 0 16,0 22-16,0-22 0,0 0 15,0 0-15,0 0 0,0 1 0,0-1 16,0 0-16,0 0 0,0 0 15,0 0-15,0-42 47,0 0-47,0 0 16</inkml:trace>
  <inkml:trace contextRef="#ctx0" brushRef="#br1" timeOffset="-208644.67">31538 11875 0,'0'0'0,"21"0"31,1 0-31,-1 0 0,0 0 16,0 0-16,0 0 0,0 0 15,1 0-15,-1 0 0,21 0 0,-21 0 16,0 0-16,1-22 0,-1 22 15,0 0-15,0 0 0,0 0 16,0 0-16,-21-21 16,0 0 15,22 21-31</inkml:trace>
  <inkml:trace contextRef="#ctx0" brushRef="#br1" timeOffset="-208308.86">32491 11578 0,'0'0'0,"0"-21"16,0 0-1,0 42 1,0 0-1,0 0-15,0 1 0,0-1 16,0 21-16,0-21 0,0 22 0,-21-22 16,-1 21-16,22 0 0,0 1 15,-21-22-15,0 21 0,21-21 16,-21 22-16,21-22 0,0 0 0,0 0 16,0 0-16,0 1 0,0-1 15,-21-42 48</inkml:trace>
  <inkml:trace contextRef="#ctx0" brushRef="#br1" timeOffset="-207189.3">21167 12679 0,'0'-21'0,"-22"42"47,22 0-31,-21-21-16,21 21 0,0 0 0,0 22 15,-21-22-15,21 0 0,-21 0 0,21 22 16,0-22-16,0 0 0,0 21 16,0-21-16,0 1 0,0-1 0,0 21 15,0-21-15,0 0 16,0 1-16,0-1 0,0 0 16,21-21-16,0 0 15,0 0 1,1 0-16,-1 0 0,0 0 15,0-21-15,0 0 0,-21-1 16,0 1-16,21 21 16,-21-21-16</inkml:trace>
  <inkml:trace contextRef="#ctx0" brushRef="#br1" timeOffset="-206711.57">21230 12340 0,'-42'0'31,"42"21"-31,0 1 0,0-1 16,0 0-16,0 0 15,21-21 17,0 0-32,0 0 15,0 0-15,1-21 16,-1 21-16,-21-21 0,21 0 15,-21-1 1,0 1-16,0 0 0,-21 21 16,0 0-16,-1-21 0,1 21 15,0 0 1,0 0-16,21 21 16,-21 0-1,21 0-15,0 1 16,0-1-1,21-21-15</inkml:trace>
  <inkml:trace contextRef="#ctx0" brushRef="#br1" timeOffset="-206286.53">21632 12806 0,'0'0'0,"21"0"31,1 0-31,-1 0 0,0 0 16,0 0-16,0 0 16,0 0-16,1 0 0,-1 0 15,0 0-15,0 0 0,0 0 16</inkml:trace>
  <inkml:trace contextRef="#ctx0" brushRef="#br1" timeOffset="-205992.7">21653 12975 0,'0'21'15,"22"-21"16,-1 0-31,0 0 16,0 0-16,0 0 0,0 0 16,1 0-1,-1 0-15,0 0 16,0 0-16,-21-21 31</inkml:trace>
  <inkml:trace contextRef="#ctx0" brushRef="#br1" timeOffset="-205221.04">22415 12827 0,'22'-63'15,"-22"41"-15,21 22 16,-21-21-16,0 0 0,0 0 16,21 0-16,-21 0 0,21-1 15,-21 1-15,0 0 16,0 0-1,21 21-15,-21 21 47,0 0-47,0 0 16,0 1-16,0-1 0,0 0 16,0 0-16,0 0 0,0 22 0,0-22 15,0 0-15,0 0 0,0 0 16,0 0-16,0 1 0,0-1 0,0 0 15,0 0-15,0 0 0,0 0 0,0 1 16,0-1-16,0 0 16,0 0-1,0 0 1,-21-21-16,0 0 16,0 0-16,0 0 15,-1 0-15,1 0 0,0 0 16,0 0-16,0 0 0,0 0 0,-1 0 15,1 0-15,0 0 0,0 0 0,0 0 16,0 0 0,21 21 15,21-21-15,0 0-16,0 0 15,0 0-15,0 0 16,1 0-16,20 0 0,-21 0 0,0 0 15,0 0-15,1 0 0,-1 0 0,0 0 16,0 0-16,0 0 0,0 0 16,1 0-16,-1 0 0,0 0 0,0-21 15,0 21-15,0 0 32,-21-21-1</inkml:trace>
  <inkml:trace contextRef="#ctx0" brushRef="#br1" timeOffset="-204125.39">25019 13483 0,'-21'0'0,"21"-21"16,-21 21-1,21-21-15,0 0 16,0 0-16,0-1 16,0 1-16,21 21 0,-21-21 15,21 0-15,0 0 0,-21 0 16,0-1-16,21 22 0,-21-21 16,21 21-16,-21-21 15,0 42 32,0 0-47,0 1 16,0-1-16,0 0 0,0 0 15,0 0-15,0 0 0,0 1 0,0-1 16,0 0-16,0 0 0,0 21 16,0-20-16,0-1 0,0 0 0,0 0 15,0 0-15,0 22 0,0-22 0,0 0 16,0 0-16,0 0 15,0 0-15,0 1 0,-21-22 16,21 21-16,-21-21 0,0 21 16,0-21-1,0 0-15,-1 0 16,1 0-16,0 0 16,-21 21-16,21-21 0,-1 0 0,1 0 15,-21 0-15,21 0 0,0 0 0,-22 0 16,22 0-16,0 0 0,42 21 47,0-21-47,0 0 15,1 0-15,-1 0 0,0 0 0,21 0 16,-21 0-16,22 0 0,-22 0 16,21 0-16,-21 0 0,22 0 0,-22 0 15,0 0-15,21 0 0,-20 0 16,-1 0-16,0 0 0,0 0 15,0 0-15,0 0 16,1 0 31,-22-21-47,0 0 16,21 21-16,0-21 15,0 21-15</inkml:trace>
  <inkml:trace contextRef="#ctx0" brushRef="#br1" timeOffset="-203421">26374 13250 0,'0'0'0,"0"-21"16,0 42 46,0 1-62,-22-22 0,1 21 0,0 0 16,0 0-16,0 0 15,0 0-15,-1 22 0,-20-22 0,21 0 16,0 0-16,-22 0 0,22 1 0,-21-1 16,21 0-16,-22 0 0,22 0 15,-21-21-15,21 21 0,0-21 0,-1 0 16,22 22-16,-21-22 15,0 0 1,42-22 31,0 22-47,1 0 0,-1 0 16,0 0-16,21 0 15,-21 0-15,1 0 0,20 0 0,-21 0 16,21 22-16,-20-22 0,20 0 15,-21 21-15,21-21 0,-20 21 0,-1-21 16,21 0-16,-21 21 0,0-21 16,1 0-16,-1 21 0,0-21 0,0 21 15,0-21 1,0-21 62,-21 0-62,0 0-1,22 21-15</inkml:trace>
  <inkml:trace contextRef="#ctx0" brushRef="#br1" timeOffset="-202693.38">27326 13166 0,'0'0'0,"-21"0"47,0 0-31,0 0-16,-1 21 0,1-21 15,0 21-15,0 0 0,0 0 16,0 1-16,-1-1 0,1 0 0,0 21 15,0-21-15,0 1 0,0 20 0,-1-21 16,1 21-16,0-20 16,0 20-16,21-21 0,-21 21 0,21-20 0,0 20 15,0-21-15,0 0 16,0 0-16,0 22 0,0-22 0,21 0 16,0-21-16,0 21 0,0 0 0,1-21 15,20 0-15,-21 22 0,21-22 16,1 0-16,-22 0 0,21 0 0,-21 0 15,22 0-15,-1-22 0,-21 22 0,0-21 16,22 0-16,-22 21 0,-21-21 16,21 0-16,-21 0 0,0-1 0,0 1 15,0 0-15,0 0 0,0 0 16,-21 0-16,0 21 0,0-22 0,-1 1 16,1 21-16,-21 0 0,21 0 15,0 0-15,-22 0 0,22 0 16,0 0-16,0 21 0,-22-21 0,22 22 15,21-1-15,-21 0 0,0 0 0,0 0 16,21 0-16,0 1 16,0-1-16,0 0 0,0 0 15,0 0 1,21-21 31,0 0-32,0 0-15,-21-21 0,0 0 16,21 0 0</inkml:trace>
  <inkml:trace contextRef="#ctx0" brushRef="#br1" timeOffset="-201056.32">28363 13356 0,'0'-21'15,"21"0"17,-21 0-17,22 21 16,-22 21-31,21 0 16,-21 0 0,0 0-16,0 1 0,0-1 0,0 0 15,0 0-15,0 0 0,0 0 0,0 1 16,0-1-16,0 0 0,0 0 16,0 0-16,0 22 0,0-22 15,0 0-15,0 0 0,0 0 16,0 0-16,0 1 0,0-1 15,21-21-15,-21 21 16,21-21-16,0 0 31,0 0-31,1 0 0,-1-21 16,0 0-16,21 21 16,-21-22-16,22 1 0,-22 21 0,21-21 15,1 0-15,-1 0 0,21 0 16,-20-22-16,20 22 0,-20 0 0,20 0 15,-21 0-15,22-1 0,-22 1 16,1 0-16,-1 0 0,0 21 16,1-21-16,-1 21 0,-21 0 0,0 0 15,0-21-15,22 21 0,-22 0 16,0 0-16,0 0 0,0 0 16,1 0-1,-44 0 516,1 0-515,0 0-16,0 0 0,0 0 16,0 0-16,-1 0 0</inkml:trace>
  <inkml:trace contextRef="#ctx0" brushRef="#br1" timeOffset="-199525.18">16214 15071 0,'0'0'0,"21"0"0,0-21 16,0 21-16,-21-22 15,21 22-15,-21-21 0,0 0 16,0 0-16,-21 0 16,0 21-1,0 0-15,0-21 0,-1 21 0,1 0 16,-21 0-16,21 0 0,0 0 0,-22 0 16,22 0-16,-21 21 0,-1-21 15,22 21-15,0 0 0,0-21 0,0 21 16,0 0-16,-1 1 0,22-1 0,-21 0 15,21 0-15,0 0 0,0 0 16,0 1-16,0-1 0,21-21 16,1 0-16,-1 0 15,21 0-15,-21 0 0,0-21 16,22 21-16,-22-22 0,21 1 0,1 0 16,-22 0-16,21 21 15,-21-21-15,22 0 0,-22-1 0,0 22 16,0-21-16,-21 0 0,-21 42 47,21 0-47,0 1 15,0-1-15,0 0 0,0 21 16,0-21-16,0 22 0,0-22 0,0 21 16,0 1-16,0-1 0,0-21 15,0 21-15,0 1 0,0-22 0,0 21 16,0 1-16,0-22 0,0 21 0,0-21 15,-21 0-15,21 22 16,-21-22-16,-1 0 0,22 0 0,-21 0 16,0 1-16,0-1 0,0-21 0,0 21 15,-1-21-15,1 0 0,0 0 16,-21 0-16,21 0 0,-1 0 0,1-21 16,0 21-16,0-21 0,0-1 0,0 1 15,-1 0-15,1 0 0,0 0 16,0 0-16,21-1 0,0 1 15,-21 0-15,21 0 16,0 0-16,0 0 16,0-1-16,21 1 15,0 21-15,-21-21 0,21 0 16,0 0-16,1 21 0</inkml:trace>
  <inkml:trace contextRef="#ctx0" brushRef="#br1" timeOffset="-199077.21">16510 15261 0,'21'-21'0,"-42"42"0,63-63 15,-21 21 1,-21 0-16,22 21 0,-22-22 15,21 1-15,-21 0 0,21 0 16,0 0-16,-21 0 16,-21 21 31,0 0-47,21 21 0,-21 0 0,21 0 15,-22 0-15,22 0 0,-21 1 0,0-1 16,21 0-16,0 0 0,0 21 15,0-20-15,0-1 0,0 0 16,0 0-16,0 0 0,0 0 16,0 1-16,0-1 0,21-21 15,0 0-15,1 0 0,-1 0 0,0 0 16,0 0-16,21 0 16,-20 0-16,-1-21 0,0 21 0,0-22 15,0 1-15,0 21 0,1-21 0,20 0 16,-21-21-16,0 20 0,0 1 15,1-21-15,-1 21 0,0-22 0,0 22 16,0-21-16</inkml:trace>
  <inkml:trace contextRef="#ctx0" brushRef="#br1" timeOffset="-198817.36">17124 14880 0,'0'0'16,"0"-21"-16,21 0 0,-21 0 16,-21 42-1,0 0 1,21 0-16,0 0 15,0 1-15,-22-1 0,22 0 0,-21 0 16,21 21-16,0-20 0,0-1 0,0 21 16,0-21-16,0 22 0,0-22 15,0 21-15,0-21 0,0 0 0,0 1 16,0-1-16,0 0 0,0 0 0,0 0 16,21-21-1,1 0-15,-1 0 16,0 0-16,0-21 15,0 0-15,-21 0 16,0 0-16,0-1 0,0 1 0,0 0 16</inkml:trace>
  <inkml:trace contextRef="#ctx0" brushRef="#br1" timeOffset="-198581.41">17018 15071 0,'0'0'0,"21"0"32,0 0-32,0 0 0,1 0 15,-1 0-15,0 0 0,0 0 0,0 0 16,0 0-16,1 0 0,-1 0 16,0-21-16,0 21 0,0 0 15,-21-22-15,21 22 16,1 0-16,-22-21 15,21 0-15,0 21 0,0-21 16</inkml:trace>
  <inkml:trace contextRef="#ctx0" brushRef="#br1" timeOffset="-197029.1">17928 14690 0,'0'-21'0,"-21"42"47,0-21-47,0 21 0,-1 0 0,1 0 16,0 0-16,0 1 0,0-1 15,0 21-15,-1-21 0,1 0 0,0 22 16,0-22-16,21 21 0,0-21 16,0 22-16,0-22 0,0 21 0,0-21 15,0 1-15,0-1 0,21 0 0,0 0 16,0 0-16,1 0 0,-1-21 15,21 0-15,-21 22 0,0-22 0,1 0 16,-1 0-16,0 0 0,0 0 16,0-22-16,0 1 15,-21 0-15,22 0 0,-1 0 16,0 21-16,-21-21 0</inkml:trace>
  <inkml:trace contextRef="#ctx0" brushRef="#br1" timeOffset="-196761.25">18203 14796 0,'0'21'31,"0"0"-31,0 0 0,0 21 0,0-20 16,0-1-16,0 0 0,0 0 15,0 21-15,0-20 0,0-1 16,-21 0-16,21 0 0,0 0 0,0 0 15,0 1-15,0-1 0,0 0 16,0 0-16,0-42 47,0 0-47,0 0 0,21-1 16,-21 1-16</inkml:trace>
  <inkml:trace contextRef="#ctx0" brushRef="#br1" timeOffset="-196401.27">18457 14563 0,'0'-21'0,"0"42"0,0-64 15,21 43-15,1 0 16,-1 0-16,0 0 0,0 0 15,21 0-15,-20 0 0,-1 22 16,0-1-16,0 0 0,0 0 16,0 21-16,1-20 0,-1-1 0,0 21 15,-21-21-15,0 22 0,0-1 16,0-21-16,0 21 0,0 1 0,0-22 16,0 21-16,-21 1 0,0-1 15,-1 0-15,-20-21 0,21 22 0,-21-1 16,20-21-16,-20 22 0,21-22 0,-21 0 15,20 21-15,1-21 0,-21 1 16,21-22-16,0 21 0,-1 0 0,1 0 16,0-21-1,21-21 1</inkml:trace>
  <inkml:trace contextRef="#ctx0" brushRef="#br1" timeOffset="-193997.54">2476 15198 0,'0'0'0,"-21"0"16,0 0-16,0-21 0,0 21 15,21-22-15,-21 22 0,-1 0 16,22-21-16,43 21 47,-22 21-47,0-21 0,21 0 0,1 0 15,-1 22-15,22-22 0,-1 0 16,1 0-16,-1 0 0,1 0 16,-1 0-16,1 0 0,-1 0 15,1 0-15,-1 0 0,1 0 0,-1 0 16,1-22-16,-22 22 0,0 0 15,1-21-15,-1 21 0,-21 0 0,0 0 16,-21-21 0,0 0-1,-21 21-15,0 0 16,0-21-16,-22 0 0,22 21 0,0 0 16,0-22-16,0 22 0,0 0 15,-1-21-15,1 21 0,0 0 0,21-21 16,-21 0-16,21 0 31,21 21-15,0 0-16,0 0 15,1 0-15,-1 0 0,0 0 0,21 0 16,-21 0-16,1 21 0,-1 0 16,-21 0-16,21 0 0,-21 1 15,0-1-15,0 0 0,0 0 16,-21 21-16,0-20 0,-1-1 0,1 21 15,0-21-15,0 22 0,-21-22 16,20 0-16,1 21 0,-21-21 16,21 1-16,21-1 0,-21-21 15,21 21-15,-22-21 0,44 0 32,-1 0-32,0-21 15,0 0-15,0-1 0</inkml:trace>
  <inkml:trace contextRef="#ctx0" brushRef="#br1" timeOffset="-193716.7">4022 14732 0,'0'21'15,"0"0"1,0 1-16,-22-1 16,22 21-16,-21-21 0,21 0 0,-21 22 15,21-22-15,-21 21 0,21-21 16,0 22-16,0-22 0,-21 21 0,21-21 16,0 1-16,0-1 0,0 0 0,0 0 15,21-21 1,0 0-1,-21-21-15,21 21 0</inkml:trace>
  <inkml:trace contextRef="#ctx0" brushRef="#br1" timeOffset="-193269.18">4233 14774 0,'0'22'31,"0"-1"-31,0 0 0,0 0 16,0 0-16,0 0 15,0 1-15,0-1 0,0 0 16,0 0-16,0 0 0,0 0 0,0 1 16,0-1-16,0 0 15,21-21-15,1 21 0,-1-21 0,0 0 16,0 0-16,0 0 0,0 0 15,1 0-15,-1 0 0,0 0 16,0-21-16,0 0 0,0 0 0,1 21 16,-1-22-16,0 1 0,-21 0 15,21 0-15,-21 0 0,0 0 16,0-1-16,0 1 0,0-21 0,-21 21 0,0 0 16,0-1-16,-1 1 0,1 21 15,0-21-15,0 0 0,0 21 16,0 0-16,-1 0 0,1 0 15,0 0-15,0 0 0,0 0 16,21 21-16,0 0 0,0 0 16,0 1-16,0-1 15,0 0-15,21 0 16,0-21 0</inkml:trace>
  <inkml:trace contextRef="#ctx0" brushRef="#br1" timeOffset="-193037.31">4911 14859 0,'0'-21'16,"0"0"30,21 21-14,0 0-17,0 0-15,0 0 0,0 0 16</inkml:trace>
  <inkml:trace contextRef="#ctx0" brushRef="#br1" timeOffset="-192413.68">5503 14563 0,'0'0'0,"0"-21"0,0-1 15,0 1-15,0 0 16,-21 21-16,0-21 0,0 21 16,0-21-16,-1 21 15,1 0-15,0 0 0,0 0 0,0 21 16,0 0-16,21 0 0,-22 0 0,1 1 15,21-1-15,-21 0 0,21 0 16,0 0-16,0 0 0,0 1 0,0-1 16,0 0-16,0 0 15,21-21 1,0 0-16,1 0 0,-1 0 16,0 0-16,0 0 0,0-21 0,0 0 15,1 21-15,-1-21 0,0-1 0,0 1 16,0 21-16,0-21 15,-21 0-15,22 21 0,-22-21 16,21 21-16,-21 21 31,0 0-31,0 0 0,0 0 16,0 1-16,0-1 0,0 0 16,0 0-16,0 0 0,0 0 0,0 1 15,0-1-15,0 21 0,0-21 0,0 0 16,0 1-16,0-1 0,0 0 15,0 0-15,0 0 0,0 0 0,0 1 16,0-1-16,0 0 0,-21-21 16,-1 21-16,1-21 0,0 21 15,0-21-15,0 0 0,0 0 16,-1 0-16,1 0 16,0 0-16,21-21 0,-21 21 0,0-21 15,21 0-15,-21 0 16,-1 21-16,1-22 0,21 1 31,0 0-15,21 21-1,1-21-15,-1 21 0</inkml:trace>
  <inkml:trace contextRef="#ctx0" brushRef="#br1" timeOffset="-191861.36">5990 14520 0,'0'0'0,"0"-21"31,-21 21-31,0 0 16,21 21-1,-21 1-15,21-1 0,-22-21 0,22 21 16,-21 21-16,21-21 0,0 1 16,0-1-16,0 0 0,0 21 0,0-21 15,0 1-15,0-1 0,0 0 16,0 0-16,0 0 0,0 0 0,0 1 16,0-1-16,0 0 0,0 0 0,21-21 15,1 21-15,-22 0 0,21-21 16,0 0-16,0 0 0,0 0 15,0 0-15,1 0 0,-1 0 0,0 0 16,0-21-16,0 21 16,0-21-16,1 0 0,-1 21 0,0-21 15,0 0-15,-21-1 0,21-20 0,0 21 16,1-106 0,-22 106-16,0-22 0,0 1 15,0 21-15,-22-21 0,22 20 16,-21-20-16,0 21 0,-21 0 0,21 0 15,-1 21-15,1-22 0,0 22 0,-21 0 16,21 0-16,-1 0 0,1 0 16,0 0-16,0 0 0,21 22 15,-21-22-15,21 21 0,-21-21 16,21 21-16,0 0 16,0 0-16,0 0 15</inkml:trace>
  <inkml:trace contextRef="#ctx0" brushRef="#br1" timeOffset="-189921.31">31284 12975 0,'21'0'15,"-21"-21"1,0 42 109</inkml:trace>
  <inkml:trace contextRef="#ctx0" brushRef="#br1" timeOffset="-189017.39">31157 13039 0,'21'0'16,"-21"-21"0,22-1-16,-1 22 15,-21-21 1,0 42 31,0 1-47,0-1 15,0 0-15,0 21 0,0-21 16,-21 1-16,21 20 0,0-21 0,-22 0 16,1 22-16,0-22 0,21 0 15,0 0-15,-21 21 0,21-20 0,-21-22 16,21 21-16,0 0 0,0 0 15,0 0-15,0-42 63,21 21-63,0-21 16</inkml:trace>
  <inkml:trace contextRef="#ctx0" brushRef="#br1" timeOffset="-188672.47">31856 12954 0,'0'-21'31,"0"42"-31,0 0 16,0 0-16,0 1 0,0-1 15,0 21-15,0-21 0,-21 22 0,21-22 16,-22 21-16,22-21 0,0 0 16,0 22-16,0-22 0,-21 0 0,21 0 15,0 0-15,0 1 16,-21-1-16,21 0 15,0-42 32</inkml:trace>
  <inkml:trace contextRef="#ctx0" brushRef="#br1" timeOffset="-188465.6">31559 13293 0,'0'0'0,"22"0"31,-1 0-31,0-21 0,0 21 0,0 0 16,0 0-16,22 0 0,-22 0 16,0 0-16,0-22 0,22 22 0,-22 0 15,0 0-15,21 0 0,-21-21 16,22 21-16,-22 0 0,0-21 0,0 21 15,22-21-15</inkml:trace>
  <inkml:trace contextRef="#ctx0" brushRef="#br1" timeOffset="-188137.67">32533 12933 0,'0'0'0,"0"-21"16,0 42-1,0 0-15,0 0 16,0 22-16,0-22 0,-21 21 16,21-21-16,-21 22 0,0-1 0,21-21 15,0 21-15,0-20 0,-22 20 16,22-21-16,-21 0 0,21 0 15,0 1-15,0-1 0,0 0 16,0 0-16,0 0 0</inkml:trace>
  <inkml:trace contextRef="#ctx0" brushRef="#br1" timeOffset="-187137.31">21124 14118 0,'-21'21'15,"0"1"1,21-1-16,-21 21 0,0-21 16,21 22-16,-22-22 0,22 21 0,0 0 15,-21-20-15,21 20 0,0-21 16,0 0-16,0 22 0,0-22 0,0 0 15,0 0-15,21-21 16,-21 21-16,22-21 16,-1 0-16,0 0 0,0 0 15,0 0-15,-21-21 0,21 0 0,1 0 16,-22 0-16,0-1 16,0-20-16,21 21 0</inkml:trace>
  <inkml:trace contextRef="#ctx0" brushRef="#br1" timeOffset="-186917.44">21209 13907 0,'0'0'0,"-21"0"0,0 0 16,-1 0-1,44 21 63</inkml:trace>
  <inkml:trace contextRef="#ctx0" brushRef="#br1" timeOffset="-186733.55">21294 14118 0,'0'0'15,"-22"0"1,44 0 15,-1 0-15</inkml:trace>
  <inkml:trace contextRef="#ctx0" brushRef="#br1" timeOffset="-186412.73">21548 14182 0,'0'0'0,"21"0"47,0 0-47,0 0 16,0 0-16,0 0 15,1 0-15,-1 0 0,0 0 16,0 0-16,0 0 16,-21 21-16</inkml:trace>
  <inkml:trace contextRef="#ctx0" brushRef="#br1" timeOffset="-186225.21">21505 14372 0,'0'21'32,"21"-21"-1,1 0-31,-1 0 16,0 0-16,0 0 0,0 0 0,0 0 15,1-21-15,-1 0 0,0 21 16,0-21-16,0 21 0,0 0 15</inkml:trace>
  <inkml:trace contextRef="#ctx0" brushRef="#br1" timeOffset="-185729.5">22225 14203 0,'0'-21'16,"-21"-22"-1,21 22-15,0 0 16,21 0-16,0 21 16,0-21-16,-21 0 0,21 21 15,1 0-15,-1 0 0,0 0 0,0 0 0,0 0 16,0 0-16,1 21 0,-1 0 16,0 0-16,-21 0 0,0 0 15,0 1-15,0 20 0,0-21 0,0 21 16,0 1-16,-21-22 0,0 21 15,-22 1-15,22-22 0,0 21 0,-21-21 16,20 0-16,-20 22 0,21-22 0,0-21 16,-22 21-16,22 0 0,0-21 15,0 0-15,0 0 16,0 0 0,21-21-16,0 0 0,0 0 15,0 0-15,0-1 0,0 1 0,0 0 16,21 0-16,-21 0 0,21 21 15,-21-21-15,0-1 0,21 22 0,0 0 16,0 0-16,1 22 16,-1-1-16,-21 0 0,21-21 15,0 21-15,0 0 0,-21 0 0,21 1 16,1-1-16,-1-21 0,0 21 16,-21 0-16,21-21 0,0 0 0,0 21 15,1-21-15,-1 0 0,0 0 0,0 0 16,0 0-16</inkml:trace>
  <inkml:trace contextRef="#ctx0" brushRef="#br1" timeOffset="-184841.39">25315 14647 0,'-21'0'15,"42"0"-15,-42-21 0,21 0 16,0 0-16,0 0 0,0 0 16,0-1-16,21 1 15,-21 0-15,21 21 0,1 0 16,-22-21-16,21 21 0,0 0 0,0 0 15,0 0-15,0 0 0,1 0 16,-22 21-16,21 0 0,0 22 16,0-22-16,0 21 0,-21 0 0,0-20 15,0 20-15,0 0 0,0 1 16,0-22-16,0 21 0,0 0 0,-21-20 16,0-1-16,-21 21 0,20-21 0,1 0 15,-21 22-15,0-22 16,-1 0-16,1 0 0,0 0 0,-1 1 0,1-22 15,0 21-15,-1-21 0,22 0 16,-21 0-16,-1 0 0,22 0 0,-21 0 16,21 0-16,0-21 0,-1-1 0,1 1 15,21 0-15,-21 0 16,21 0-16,0 0 0,0-22 0,0 22 16,0 0-16,21-21 0,0 20 0,1 1 15,-22 0-15,21 0 0,0 21 16,0-21-16,0 21 0,0 0 0,1 0 15,-1 0-15,0 0 0,0 21 16,0-21-16,0 21 0,1 0 0,-1 0 16,-21 1-16,21-1 0,0 0 0,0 21 15,0-21-15,1 1 0,-1-1 16,-21 0-16,21 0 0,0 0 16,-21 0-16,0 1 0,21-22 0,-21 21 15,21-21-15,1 0 16,-1 0-16,0 0 0,0 0 15,0 0-15,0-21 0</inkml:trace>
  <inkml:trace contextRef="#ctx0" brushRef="#br1" timeOffset="-184321.69">26458 14669 0,'0'21'31,"-21"0"-31,0 0 0,0 21 16,21-20-16,-21-1 0,-1 0 0,-20 21 15,21-21-15,0 1 0,-22-1 16,22 0-16,-21 0 0,21 0 0,-22 0 15,1 1-15,21-22 0,0 21 0,-22 0 16,22-21-16,0 0 16,21-21 15,21 0-31,0-1 16,1 22-16,-1 0 0,-21-21 0,21 21 15,0 0-15,0 0 0,0 0 16,1 0-16,-1 0 0,0 0 0,0 0 15,0 21-15,0 1 0,1-22 0,-1 21 16,0 0-16,0 0 0,0-21 16,0 21-16,1 0 0,-1-21 0,0 22 15,0-22-15,0 0 0,0 21 0,1-21 16,-1 0-16,0 0 16,0 0-16,-21-21 46,21 21-46,-21-22 0,0 1 16,21 21-16,-21-21 0</inkml:trace>
  <inkml:trace contextRef="#ctx0" brushRef="#br1" timeOffset="-182617.7">27559 14520 0,'0'0'16,"0"-21"-16,-21 21 0,0 0 16,21-21-16,-22 21 15,1 0-15,0 21 16,0-21-16,21 21 0,-21 22 15,0-22-15,21 0 0,-22 21 0,1-20 16,0 20-16,0 0 0,0-21 0,0 22 16,-1-1-16,22-21 15,-21 22-15,0-22 0,21 21 0,0 0 16,0-20-16,0-1 0,0 21 0,0-21 16,0 0-16,0 1 0,21-1 15,0 0-15,1 0 0,-1 0 0,0-21 16,21 0-16,-21 0 0,1 0 15,-1 0-15,0 0 0,21 0 0,-21 0 16,1 0-16,-1-21 0,0 0 0,0 0 16,0 21-16,-21-21 0,0-1 15,0 1-15,0 0 0,0 0 16,0 0-16,0 0 0,0-1 0,-21 22 16,0-21-16,0 21 0,0 0 15,-22 0-15,22 0 0,0 0 0,0 0 16,0 0-16,-1 0 0,1 21 15,0 1-15,0-22 0,0 21 0,0 0 16,21 0-16,0 0 0,0 0 16,0 1-16,0-1 15,0 0-15,0 0 16,0 0 0,21-21-1,-21-21 1110,21 21-1125,-21-21 0</inkml:trace>
  <inkml:trace contextRef="#ctx0" brushRef="#br1" timeOffset="-181265.32">28279 14732 0,'0'-21'16,"0"0"15,21 21-31,0 0 47,-21 21-16,0 0-31,0 0 16,0 0-16,0 1 0,0-1 15,0 0-15,0 0 16,-21 0-16,21 0 0,0 1 0,-21-1 16,21 0-16,0 0 15,0 0-15,0 0 0,0 1 16,0-1-1,21-21 48,0-21-63,21 21 0,-21-22 0,1 1 16,20 21-16,0-21 0,1 0 15,20 0-15,1-22 0,-1 22 0,1 0 16,20 0-16,1-21 0,0 20 15,-1 1-15,1 0 0,-22 0 0,1 0 16,-1 21-16,-20-21 0,-1 21 0,-21 0 16,0 0-16,1-22 0,-1 22 15,-21-21 1,0 0 93,-21 21-93,-1 0-16</inkml:trace>
  <inkml:trace contextRef="#ctx0" brushRef="#br1" timeOffset="-176996.91">16468 16298 0,'21'0'47,"-21"-21"-47,0 0 15,0 0 1,0 0-16,0 0 16,0-1-16,-21 22 15,-1-21-15,1 21 16,0 0-16,0 0 0,-21 0 15,20 0-15,-20 21 0,21-21 0,-21 22 16,20-1-16,-20-21 0,21 21 0,-21 0 16,20 0-16,-20-21 0,21 21 15,0 1-15,21-1 0,-21-21 16,21 21-16,21-21 31,0 0-31,0 0 0,0 0 0,22 0 16,-22 0-16,21 0 0,-21-21 15,22 21-15,-1-21 0,0 21 0,-21-22 16,22 22-16,-22-21 0,21 21 16,-21-21-16,1 21 0,-1-21 0,0 21 15,-21 21 17,0 0-17,0 0-15,0 1 0,0-1 16,0 21-16,0-21 0,0 0 0,0 22 15,0-22-15,0 21 16,-21 1-16,21-1 0,-21-21 0,21 21 16,-22 1-16,22-1 0,0 0 0,-21 1 15,0-1-15,21-21 0,-21 22 16,0-22-16,0 0 0,21 21 0,-22-42 16,1 21-16,0 1 0,-21-1 15,21-21-15,-1 0 0,-20 0 0,21 0 16,-21 0-16,20 0 0,1 0 15,-21-21-15,21-1 0,-22 1 0,22 0 16,0 0-16,0 0 0,21 0 0,0-22 16,-21 22-16,21-21 15,0 21-15,0-1 0,0-20 0,0 21 16,0 0-16,21 0 0,0-1 16,0 1-16,0 0 0,22 0 0,-22 0 15,21 0-15,1-1 0</inkml:trace>
  <inkml:trace contextRef="#ctx0" brushRef="#br1" timeOffset="-176393.26">16785 16404 0,'0'-21'31,"21"0"-31,0 0 16,1 0-16,-22-1 16,0 1-16,0 0 31,-22 21-15,1 0-16,21 21 0,-21 0 0,0-21 15,21 22-15,0-1 0,-21 0 16,21 0-16,-21 0 0,21 0 0,0 1 15,0-1-15,0 0 16,0 0-16,0 0 0,0 0 0,21 1 16,0-22-16,0 0 15,0 0-15,0 0 0,1 0 16,-1 0-16,0 0 0,0 0 0,0 0 16,0-22-16,1 1 0,20 0 15,-21 0-15,0 0 0,22 0 0,-22-1 16,0-20-16,0 21 0,0-21 0,0 20 15,-21-20-15,0 0 16,0 21-16,22-1 0,-22-20 0,0 21 16,0 0-16,-22 21 15,1 0-15,21 21 16,-21-21-16,0 21 0,21 21 0,0-20 16,-21-1-16,0 21 0,21-21 15,-22 22-15,22-22 0,0 21 0,0-21 16,0 22-16,0-22 0,0 0 15,0 0-15,0 0 0,0 0 0,0 1 16,22-22-16,-22 21 0,21-21 0,0 0 16,0 0-16,0 0 15,0 0-15,1-21 16,-1-1-16,-21 1 0,21 0 16</inkml:trace>
  <inkml:trace contextRef="#ctx0" brushRef="#br1" timeOffset="-176204.37">17124 16277 0,'0'0'15,"21"0"17,0 0-17,0 0-15,0 0 0,1 0 16,20 0-16,-21 0 0,0-21 0,22 21 15,-22-21-15,0 0 0,21 21 16,1-21-16</inkml:trace>
  <inkml:trace contextRef="#ctx0" brushRef="#br1" timeOffset="-175893.54">18034 15875 0,'0'0'0,"-21"0"0,0 0 16,-1 21-16,22 0 15,-21 1-15,21-1 0,-21 0 16,21 0-16,0 0 0,-21 22 0,0-1 16,21-21-16,-21 21 0,21-20 15,-22 20-15,1 0 0,21-21 0,0 1 16,0 20-16,0-21 0,-21 0 0,21 0 15,0 1-15,0-1 0,0 0 16,0 0-16,21-21 0,0 0 16,-21 21-16,22-21 15,-1 0-15,0-21 16,0 0 0</inkml:trace>
  <inkml:trace contextRef="#ctx0" brushRef="#br1" timeOffset="-175380.84">18203 16066 0,'0'0'16,"21"0"-16,-21-22 0,22 22 15,-1 0-15,0 0 0,0-21 16,0 21-16,0 0 15,1 0-15,-1 0 16,-21 21-16,21-21 0,-21 22 0,0-1 16,0 0-16,0 0 15,0 0-15,0 0 0,-21 1 0,0-1 16,-1 0-16,-20 0 0,21 0 0,0 0 16,0 1-16,-1-1 0,1-21 15,0 21-15,0-21 0,0 0 0,21 21 16,-21-21-16,42 0 62,0 0-46,0 0 0,0 0-16,0 0 0,1 0 15,-1 0-15,0 0 16,0 0-16,0 0 15,0 0 1,-21-21 0,22 21-1,-22-21 1,0 0-16,0-1 16,21 22-16,-21-21 15</inkml:trace>
  <inkml:trace contextRef="#ctx0" brushRef="#br1" timeOffset="-174909.51">18648 15727 0,'21'0'47,"0"0"-32,0 0-15,0 0 0,1 0 16,-1 21-16,0 0 0,21-21 0,-21 21 16,1 1-16,-1-1 0,0 0 15,0 0-15,0 21 0,0-20 0,1-1 16,-22 21-16,21-21 0,-21 22 15,0-22-15,0 0 0,0 21 0,0-21 16,0 1-16,0 20 0,0-21 0,0 0 16,-21 0-16,-1 1 0,1-1 15,0 0-15,21 0 0,-21 0 16,0 0-16,0-21 0,-1 22 0,1-1 16,0-21-16,0 0 15,21 21-15,-21-21 0,0 0 16,-1 0-1,22-21 17,0 0-32,0-1 15,0 1-15,22 0 0,-1 0 0,-21 0 16</inkml:trace>
  <inkml:trace contextRef="#ctx0" brushRef="#br1" timeOffset="-173565.06">3111 16679 0,'-21'-21'0,"42"42"0,-63-42 0,0 21 15,21 0-15,-1 0 0,1 0 0,0 0 16,42 0 15,0 0-31,22 0 16,-1 0-16,0 0 0,1 0 15,20 0-15,1 0 0,20 0 0,-20 0 16,21 0-16,-22-21 0,22 21 16,-22 0-16,1-21 0,-1 21 15,1 0-15,-22 0 0,0 0 16,-20-21-16,20 21 0,-21 0 0,0 0 15,-42 0 17,0 0-32,0 0 0,0-21 15,-1 21-15,1 0 0,0-22 16,0 1-16,0 0 16,21 0-1,0 0-15,21 21 16,0-21-1,0 21-15,0 0 0,1 0 16,-1 0-16,-21 21 0,21 0 16,0 0-16,0 0 0,-21 0 0,21 1 15,-21 20-15,0-21 0,0 21 16,0 1-16,0-1 0,-21 0 0,0-20 16,0 20-16,0 0 0,21-21 15,-21 22-15,21-22 0,-22 0 0,22 0 16,0 0-16,22-21 31,-1-21-31,0 0 0,21 0 0,-21 0 16</inkml:trace>
  <inkml:trace contextRef="#ctx0" brushRef="#br1" timeOffset="-173264.23">4995 16044 0,'-21'0'16,"-21"0"-1,42 22-15,-21 20 16,21-21-16,0 0 0,-22 22 0,22-1 16,0-21-16,0 21 0,-21 1 15,0-1-15,21-21 0,-21 22 16,0-1-16,0-21 0,21 0 15,-22 22-15,22-22 0,-21 0 0,21 0 16,0 0-16,21-21 16,1 0-1,-1 0-15,0-21 16,0 0-16,0 0 0,0 0 0,1-1 16,20-20-16</inkml:trace>
  <inkml:trace contextRef="#ctx0" brushRef="#br1" timeOffset="-173037.03">5143 16002 0,'22'0'0,"-22"127"15,0-85 1,0-20-16,0 20 0,0 0 0,0 1 16,0-1-16,-22-21 0,22 21 15,0-20-15,-21 20 0,21-21 0,0 0 16,0 0-16,0 1 0,0-1 15,0 0-15,0-42 47,-21 21-31</inkml:trace>
  <inkml:trace contextRef="#ctx0" brushRef="#br1" timeOffset="-172849.14">4847 16489 0,'0'0'0,"21"0"32,0 0-17,1 0-15,-1 0 0,21-21 16,-21 21-16,0 0 0,22-21 0,-22 21 16,21-22-16,-21 1 0,22 21 15,-22-21-15,21 21 0,-21-21 16,1 21-16,-1 0 0,0-21 0,0 21 15</inkml:trace>
  <inkml:trace contextRef="#ctx0" brushRef="#br1" timeOffset="-172484.45">5397 16341 0,'22'0'31,"-1"0"-31,0 0 0,-21-21 16,21 21-16,0-22 0,0 22 15,-21-21-15,22 21 0,-1-21 0,-21 0 16,21 21-16,-21-21 16,21 0-16,-21-1 0,0 1 15,-21 21 1,0 0-16,0 21 16,-1-21-16,1 22 0,21-1 0,-21 0 15,0 0-15,21 0 0,-21 22 16,21-22-16,0 0 0,0 0 0,0 21 15,0-20-15,0-1 0,0 0 16,0 0-16,0 0 16,21-21-16,0 0 0,0 21 0,0-21 15,1 0-15,-1 0 16,0 0-16,0 0 0,0-21 0,22 21 16,-22-21-16,0 0 0,0 0 15,0 0-15,0-1 0,1 1 0,-1-21 16,0 21-16</inkml:trace>
  <inkml:trace contextRef="#ctx0" brushRef="#br1" timeOffset="-172204.42">5948 15833 0,'0'0'0,"0"-21"0,-21 42 47,21 0-47,0 0 0,0 21 0,0-20 16,0 20-16,0 0 0,0 1 15,0-1-15,0 0 0,0-21 0,0 22 16,0-1-16,0 0 0,0-20 16,0 20-16,0-21 0,-22 0 0,22 0 15,0 1-15,0-1 0,0 0 0,0 0 16,22-21 0,-1 0-1,0 0-15,-21-21 16,21 0-16,0 0 0,-21-1 15,21 1-15,-21-21 0,22 21 0,-22-22 16,21 1-16</inkml:trace>
  <inkml:trace contextRef="#ctx0" brushRef="#br1" timeOffset="-171937.39">6223 15706 0,'0'0'15,"0"21"1,0 0-1,0 0-15,0 22 0,0-22 16,0 42-16,0-20 0,0-1 16,0 0-16,0 22 0,0-22 0,0 0 15,0 1-15,0-1 0,0-21 16,0 22-16,0-22 0,0 0 0,0 0 16,0 0-16,0 0 0,0 1 15,0-44 16,21 1-31,-21 0 16,21 0-16,-21 0 0,0 0 16,21-1-16</inkml:trace>
  <inkml:trace contextRef="#ctx0" brushRef="#br1" timeOffset="-171529.41">6519 16087 0,'0'21'16,"0"0"0,0 0-16,0 64 15,-21-64 1,21 0-16,0 0 0,0 1 16,0-1-16,0 0 15,21-21-15,0 21 0,1-21 31,-1 0-31,0 0 0,0 0 0,0-21 16,0 21-16,1-21 0,-1 0 16,0-1-16,0 1 0,0 0 15,-21 0-15,0-21 0,0 20 0,0 1 16,0-21-16,0 21 0,0 0 16,-21-22-16,0 22 0,0 21 0,0-21 15,-1 21-15,1-21 0,0 21 0,0 0 16,-21 0-16,20 0 0,1 21 15,0 0-15,21 0 0,0 0 16,0 1 0,0-1-16,0 0 0,0 0 15,0 0-15,0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0B46-E191-458F-BCD8-BB4530883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72425-E21C-4EB6-B384-6D9AFA78D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9E0F-10B3-40C9-8936-A9FDB46F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088E-9121-4527-AC1B-5A8EB2A600EB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72063-19C8-4383-ACF5-BCD28F14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160D7-291E-41CD-A1EC-623CDE46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CD8B-8DC2-4CB9-BD05-BE9EA822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01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D159-77EC-4CDD-A520-ABDFDBC5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8986F-AD26-4B30-ACEE-ACA4C66C0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1F6C5-5587-46FB-91C1-E34BE6CF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088E-9121-4527-AC1B-5A8EB2A600EB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0B95D-1F90-424B-A016-6081C68F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01B57-CDF5-423B-AF95-98C5B52B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CD8B-8DC2-4CB9-BD05-BE9EA822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2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D8793-F0A7-4278-B881-9620C0E00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1C624-93A6-4EA7-90E0-B10CD72BD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764E-B151-47E7-92F8-B3B87EAC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088E-9121-4527-AC1B-5A8EB2A600EB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A4A42-CBAB-471C-BD00-9F2DF706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8E655-812F-482E-AF81-D8DADB45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CD8B-8DC2-4CB9-BD05-BE9EA822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9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6800-ED95-4190-AF18-649E0B54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66514-7A36-4A11-B067-F62935FD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5816-F60D-4428-9C61-84263B73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088E-9121-4527-AC1B-5A8EB2A600EB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DC16-EC65-4B00-9CCA-40CE5654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6652-4237-4659-AF5D-C517823B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CD8B-8DC2-4CB9-BD05-BE9EA822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98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7BFD-8BB1-43D0-A976-598DEB51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11C98-DAA1-48B6-8757-A3F7D921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5219D-A712-4A9E-A4A7-ECF2B1BE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088E-9121-4527-AC1B-5A8EB2A600EB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20D86-AA04-49E5-B587-35E2DAA2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60AA5-2CAF-48B1-A840-0C6AA4B8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CD8B-8DC2-4CB9-BD05-BE9EA822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06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47B5-ADDB-4FAF-BDD2-924A398B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9C7C-6C8B-4690-B666-DFE44E638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84D92-919C-421C-B4A0-BF6FBADC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2AEFB-FF11-4841-97DA-83771AEF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088E-9121-4527-AC1B-5A8EB2A600EB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56CFF-196B-41FD-BB0C-9724980E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D30B5-D39C-4CC4-A1E9-E3E6FE70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CD8B-8DC2-4CB9-BD05-BE9EA822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95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0B68-9960-4E11-B377-865794F5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A9307-1BBC-4B93-9448-BD5611A5D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02BD2-E870-4C84-A99A-7A9566690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C7D0B-60B7-49C1-B2F5-FDB0079F0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6EF08-BD23-46AF-84DA-245C1B7B2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9B44D-F16B-43D2-8BEF-E9171CA8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088E-9121-4527-AC1B-5A8EB2A600EB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748DF-E8BD-4FA8-A41E-B54FC1D8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7E7F6-1CBD-4459-ABFF-2E5F53CC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CD8B-8DC2-4CB9-BD05-BE9EA822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44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A4D6-BDCF-429D-9432-334DD196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55D5E1-AF65-4BB5-92A7-D7C8A15E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088E-9121-4527-AC1B-5A8EB2A600EB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BF8A3-7FC8-4B81-A90B-FE8D0511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CE1F5-0829-4E8F-A65D-75C2BF5C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CD8B-8DC2-4CB9-BD05-BE9EA822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24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9A969-CF2C-4F0B-BC2D-FEE0E5FF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088E-9121-4527-AC1B-5A8EB2A600EB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BD4A3-B4C0-4CA5-BC92-75AEB373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704C6-6F61-4323-A60D-E48F6987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CD8B-8DC2-4CB9-BD05-BE9EA822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48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95B3-9662-4216-80D8-EFC5E033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FE4D-9D0A-49B0-93AF-FB75163D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3392F-422D-48AE-B6E5-6675CF1A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A9B34-C8E1-4637-9962-C11D03B1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088E-9121-4527-AC1B-5A8EB2A600EB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50951-63B1-4395-830F-3FA9BDB0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0B202-95CE-4681-ACCC-7E0173F4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CD8B-8DC2-4CB9-BD05-BE9EA822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8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D446-0D89-4271-90BB-8BA26CE6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B0845-30D2-4BF9-ACFF-4F754D95C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FA0AA-E79D-4F09-9289-60B69E576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1DC4B-9872-4607-BDBA-7B79943F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088E-9121-4527-AC1B-5A8EB2A600EB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AE08F-CB44-42CD-B9B8-45ABE191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F35E6-BFBC-4734-B0EC-AA83005F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CD8B-8DC2-4CB9-BD05-BE9EA822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7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9436B-5B58-4F2D-B8D9-77662F83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AFD13-5DBE-4BCB-B1C7-82E4299B4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BB6E3-A68E-4A85-B5FC-37D7A5C35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088E-9121-4527-AC1B-5A8EB2A600EB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B98B-7E7E-41EA-97C8-8ED1D410C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A185D-DBE1-4FB9-8FA0-525E09BCA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2CD8B-8DC2-4CB9-BD05-BE9EA822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38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AD4-ECDB-4F7A-9476-BEDE55131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B480-CBB9-4D08-9177-E055CAF32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79037D-B1EB-492E-8996-A4253F5E9086}"/>
                  </a:ext>
                </a:extLst>
              </p14:cNvPr>
              <p14:cNvContentPartPr/>
              <p14:nvPr/>
            </p14:nvContentPartPr>
            <p14:xfrm>
              <a:off x="342720" y="60840"/>
              <a:ext cx="4953600" cy="392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79037D-B1EB-492E-8996-A4253F5E90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51480"/>
                <a:ext cx="4972320" cy="39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35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AD4-ECDB-4F7A-9476-BEDE55131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B480-CBB9-4D08-9177-E055CAF32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65E1D3-15D7-4967-8C8F-6229AA934E81}"/>
                  </a:ext>
                </a:extLst>
              </p14:cNvPr>
              <p14:cNvContentPartPr/>
              <p14:nvPr/>
            </p14:nvContentPartPr>
            <p14:xfrm>
              <a:off x="419040" y="152280"/>
              <a:ext cx="11011320" cy="360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65E1D3-15D7-4967-8C8F-6229AA934E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42920"/>
                <a:ext cx="11030040" cy="36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789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AD4-ECDB-4F7A-9476-BEDE55131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B480-CBB9-4D08-9177-E055CAF32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D89EAB-5C70-46E2-AD51-405F2D779797}"/>
                  </a:ext>
                </a:extLst>
              </p14:cNvPr>
              <p14:cNvContentPartPr/>
              <p14:nvPr/>
            </p14:nvContentPartPr>
            <p14:xfrm>
              <a:off x="449640" y="411480"/>
              <a:ext cx="10310040" cy="474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D89EAB-5C70-46E2-AD51-405F2D7797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402120"/>
                <a:ext cx="10328760" cy="47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27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AD4-ECDB-4F7A-9476-BEDE55131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B480-CBB9-4D08-9177-E055CAF32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583DB9-7FC1-4704-BE61-2C4D97E8A9D4}"/>
                  </a:ext>
                </a:extLst>
              </p14:cNvPr>
              <p14:cNvContentPartPr/>
              <p14:nvPr/>
            </p14:nvContentPartPr>
            <p14:xfrm>
              <a:off x="876240" y="327600"/>
              <a:ext cx="9974880" cy="522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583DB9-7FC1-4704-BE61-2C4D97E8A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318240"/>
                <a:ext cx="9993600" cy="52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94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AD4-ECDB-4F7A-9476-BEDE55131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B480-CBB9-4D08-9177-E055CAF32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B8818F-D260-48CA-A460-93C42B17F912}"/>
                  </a:ext>
                </a:extLst>
              </p14:cNvPr>
              <p14:cNvContentPartPr/>
              <p14:nvPr/>
            </p14:nvContentPartPr>
            <p14:xfrm>
              <a:off x="464760" y="167760"/>
              <a:ext cx="2057760" cy="93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B8818F-D260-48CA-A460-93C42B17F9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158400"/>
                <a:ext cx="2076480" cy="9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220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AD4-ECDB-4F7A-9476-BEDE55131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B480-CBB9-4D08-9177-E055CAF32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907015-457B-4B44-9197-CB081CA98825}"/>
                  </a:ext>
                </a:extLst>
              </p14:cNvPr>
              <p14:cNvContentPartPr/>
              <p14:nvPr/>
            </p14:nvContentPartPr>
            <p14:xfrm>
              <a:off x="640080" y="723960"/>
              <a:ext cx="6157440" cy="538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907015-457B-4B44-9197-CB081CA988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714600"/>
                <a:ext cx="617616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1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AD4-ECDB-4F7A-9476-BEDE55131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B480-CBB9-4D08-9177-E055CAF32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CD9BE0-B1E0-40FF-BCAE-BE9E95E915E8}"/>
                  </a:ext>
                </a:extLst>
              </p14:cNvPr>
              <p14:cNvContentPartPr/>
              <p14:nvPr/>
            </p14:nvContentPartPr>
            <p14:xfrm>
              <a:off x="0" y="23040"/>
              <a:ext cx="12184560" cy="558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CD9BE0-B1E0-40FF-BCAE-BE9E95E915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12203280" cy="56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2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AD4-ECDB-4F7A-9476-BEDE55131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B480-CBB9-4D08-9177-E055CAF32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6F1EFF-D18F-4E8A-B74F-0B4DF4B8F011}"/>
                  </a:ext>
                </a:extLst>
              </p14:cNvPr>
              <p14:cNvContentPartPr/>
              <p14:nvPr/>
            </p14:nvContentPartPr>
            <p14:xfrm>
              <a:off x="0" y="83880"/>
              <a:ext cx="9129240" cy="63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6F1EFF-D18F-4E8A-B74F-0B4DF4B8F0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914796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202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AD4-ECDB-4F7A-9476-BEDE55131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B480-CBB9-4D08-9177-E055CAF32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8A34CF-4F68-4E66-A4E2-80A5DBF3399D}"/>
                  </a:ext>
                </a:extLst>
              </p14:cNvPr>
              <p14:cNvContentPartPr/>
              <p14:nvPr/>
            </p14:nvContentPartPr>
            <p14:xfrm>
              <a:off x="1242000" y="822960"/>
              <a:ext cx="3535920" cy="170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8A34CF-4F68-4E66-A4E2-80A5DBF339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2640" y="813600"/>
                <a:ext cx="3554640" cy="172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72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AD4-ECDB-4F7A-9476-BEDE55131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B480-CBB9-4D08-9177-E055CAF32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01286E-538E-45E9-A0D4-D223E3279C55}"/>
                  </a:ext>
                </a:extLst>
              </p14:cNvPr>
              <p14:cNvContentPartPr/>
              <p14:nvPr/>
            </p14:nvContentPartPr>
            <p14:xfrm>
              <a:off x="221040" y="533520"/>
              <a:ext cx="9289080" cy="479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01286E-538E-45E9-A0D4-D223E3279C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524160"/>
                <a:ext cx="9307800" cy="48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543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AD4-ECDB-4F7A-9476-BEDE55131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B480-CBB9-4D08-9177-E055CAF32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DA33D9-528C-4BC5-B775-3CCD8E75D5B6}"/>
                  </a:ext>
                </a:extLst>
              </p14:cNvPr>
              <p14:cNvContentPartPr/>
              <p14:nvPr/>
            </p14:nvContentPartPr>
            <p14:xfrm>
              <a:off x="411480" y="426600"/>
              <a:ext cx="8184240" cy="445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DA33D9-528C-4BC5-B775-3CCD8E75D5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417240"/>
                <a:ext cx="8202960" cy="44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24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AD4-ECDB-4F7A-9476-BEDE55131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B480-CBB9-4D08-9177-E055CAF32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29A332-7E5B-4D13-8FAD-1927AA9D0819}"/>
                  </a:ext>
                </a:extLst>
              </p14:cNvPr>
              <p14:cNvContentPartPr/>
              <p14:nvPr/>
            </p14:nvContentPartPr>
            <p14:xfrm>
              <a:off x="571320" y="152280"/>
              <a:ext cx="10279800" cy="599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29A332-7E5B-4D13-8FAD-1927AA9D08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142920"/>
                <a:ext cx="10298520" cy="60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02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AD4-ECDB-4F7A-9476-BEDE55131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B480-CBB9-4D08-9177-E055CAF32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A7FE2-A544-492C-98BB-2A99CB0C22E5}"/>
              </a:ext>
            </a:extLst>
          </p:cNvPr>
          <p:cNvSpPr txBox="1"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(10.90);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57CD2B-B9C5-468D-90E4-063B3F2A1E6F}"/>
                  </a:ext>
                </a:extLst>
              </p14:cNvPr>
              <p14:cNvContentPartPr/>
              <p14:nvPr/>
            </p14:nvContentPartPr>
            <p14:xfrm>
              <a:off x="228600" y="655200"/>
              <a:ext cx="11955960" cy="6020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57CD2B-B9C5-468D-90E4-063B3F2A1E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645840"/>
                <a:ext cx="11974680" cy="60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EADA27-7CA9-4E97-8B04-44014E9A1730}"/>
                  </a:ext>
                </a:extLst>
              </p14:cNvPr>
              <p14:cNvContentPartPr/>
              <p14:nvPr/>
            </p14:nvContentPartPr>
            <p14:xfrm>
              <a:off x="2926080" y="541080"/>
              <a:ext cx="2766240" cy="2522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EADA27-7CA9-4E97-8B04-44014E9A17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6720" y="531720"/>
                <a:ext cx="2784960" cy="25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58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69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2021-07-23T01:28:17Z</dcterms:created>
  <dcterms:modified xsi:type="dcterms:W3CDTF">2021-07-23T01:57:07Z</dcterms:modified>
</cp:coreProperties>
</file>