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2T01:13:03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1482 0,'0'-21'0,"0"42"62,0 0-62,0 0 0,0 0 16,0 0-16,0 1 16,0-1-16,0 0 0,21 0 0,-21 0 15,21 0-15,0 1 0,0-22 16,-21 21-16,21 0 0,22-21 15,-22 0-15,21 0 0,-21 0 0,22 0 16,-1 0-16,0 0 0,1-21 16,-1 0-16,0 21 0,22-22 0,-22 1 15,1 0-15,-1 0 0,-21 0 16,21 0-16,-20-1 0,20 1 0,-42-21 16,21 21-16,-21 0 15,0-1-15,0 1 0,0 0 0,0 0 16,0 0-16,-21 0 0,0-1 15,0 1-15,-1 0 0,1 0 0,0 0 16,0 0-16,-21 21 0,20 0 16,-20 0-16,0 0 0,21 0 15,-22 0-15,1 0 0,0 21 0,-1-21 16,-20 21-16,20 21 0,1-21 16,0 1-16,-1 20 0,1 0 0,0 1 15,21-1-15,-22 21 0,22-20 16,0 20-16,0 1 0,21-1 0,0 1 15,0-1-15,0-20 16,0 20-16,0-21 0,21 1 0,0-22 16,0 21-16,22-21 0,-22 1 15,21-1-15,0 0 0,22-21 0,-22 0 16,22 0-16,-1 0 0,-20 0 16,20 0-16,1 0 0,-1 0 0,-21 0 15,1-21-15,-1 0 0,0 21 16,-20-22-16,-1 1 0,0 0 15,-21 0-15,0 0 0,0 0 16,-21 21 0,0 0-16,-22 0 0,22 0 0,-21 0 15,-1 0-15,1 0 0,0 0 16,-1 21-16,-20-21 0,21 21 16,-1 0-16,1 0 0,0 0 15,-1 22-15,1-22 0,21 21 0,-22 1 16,22-22-16,0 21 0,0 22 15,0-22-15,0 0 0,21 22 0,0-22 16,0 0-16,0 1 0,0-1 16,0 0-16,0 1 0,0-22 0,21 21 15,0-21-15,0 1 0,21-1 16,-20 0-16,20 0 0,0-21 0,1 0 16,-1 0-16,21 0 0,1 0 15,-22 0-15,22 0 0,-1-21 16,-20 21-16,20-21 0,-21 0 0,1-1 15,20 1-15,-20 0 0,-22-21 16,21 21-16,-21-1 0,0-20 0,1 0 16,-1 21-16,0-22 0,-21 22 15,21-21-15,-21 21 0,0-1 0,0 1 16,0-42 0,-21 84 15,21 0-31,-21 21 15,21-20-15,0-1 0,0 0 16,0 21-16,0-21 0,0 1 16,0 20-16,0-21 0,0 0 15,0 22-15,0-22 0,0 0 0,0 0 16,0 0-16,0 0 0,0 1 16,0-1-1,0-42 16,0-1-31,0 1 0,0 0 16,0 0-16,0 0 0,0 0 16,0-22-16,0 22 0,21-21 15,-21 21-15,21-22 0,0 22 0,0-21 16,1 21-16,-1-1 0,0-20 16,0 21-16,21 21 0,-20-21 15,20 21-15,0-21 0,1 21 0,-1 0 16,0 0-16,-21 21 0,22 0 15,-1 0-15,-21 0 0,22 0 0,-22 22 16,0-22-16,0 0 0,0 21 16,-21-20-16,0 20 0,0-21 0,0 21 15,0-20-15,0-1 0,0 0 16,0 0-16,0 0 0,0 0 0,-21 1 16,0-1-16,0 0 0,0-21 15,21 21 1,-22-21-1,1 0 1,21-21-16,0 0 16</inkml:trace>
  <inkml:trace contextRef="#ctx0" brushRef="#br0" timeOffset="507.7">5524 2625 0,'0'-21'0,"0"42"0,0-64 0,0 22 15,0 0-15,0 0 16,0 0-16,0 0 0,0-1 0,-21 22 16,0-21-16,0 0 0,0 21 15,0 0-15,-1 0 0,1 0 0,-21 0 16,21 0-16,-22 21 0,22 0 15,0 1-15,-21-1 0,21 0 0,-1 0 16,1 21-16,0 1 0,0-22 16,0 21-16,0 1 0,21-1 0,0-21 15,0 21-15,0 1 0,0-22 16,0 0-16,0 21 0,0-20 0,21-1 16,0 0-16,0-21 0,0 21 15,22 0-15,-22-21 0,21 0 16,-21 0-16,22 0 0,-1 0 0,0 0 15,1 0-15,-1 0 0,21-21 16,-20 0-16,-1 0 0,22 21 0,-22-21 16,0-1-16,1-20 0</inkml:trace>
  <inkml:trace contextRef="#ctx0" brushRef="#br0" timeOffset="1368.12">6138 2561 0,'0'-42'15,"0"84"-15,0-105 0,0 42 0,0-1 16,0 1-16,0 0 0,-21 0 0,0 21 15,0 0-15,21-21 0,-21 21 16,-1 0-16,1 0 0,0 0 16,0 0-16,0 21 0,0 0 0,-1 0 15,1 0-15,0 22 0,0-1 16,0-21-16,0 22 0,-1-1 0,1 0 16,21 1-16,0-1 0,0-21 15,0 21-15,0-20 0,0-1 0,0 0 16,0 0-16,21 0 0,1-21 15,-1 21-15,0-21 0,0 0 16,0 0-16,0 0 0,1 0 16,-1-21-16,0 21 0,0-21 0,0 0 15,0 21-15,1-21 0,-22 0 16,21-1-16,-21-20 0,21 21 16,-21 0-16,0 0 0,0-22 0,0 22 15,0 0-15,0-21 0,0 20 16,0 1-16,0 42 31,0 1-31,0-1 16,0 0-16,0 21 0,0-21 15,0 1-15,0 20 0,0-21 0,0 0 16,0 0-16,21 1 0,-21-1 0,21 0 16,0 0-16,1 0 15,-1-21-15,0 0 0,0 0 16,0 0-16,0 0 0,22 0 15,-22 0-15,0-21 0,21 21 0,-20-21 16,20 0-16,-21 0 0,0-1 16,22 1-16,-22 0 0,-21-21 0,21 21 15,0-22-15,-21 22 0,21-21 16,-21-1-16,0 22 0,0-21 0,0 21 16,0 0-16,0-1 0,0 1 15,0 0-15,0 42 31,0 0-31,0 1 16,0 20-16,-21-21 0,21 21 16,0-20-16,-21 20 0,21 0 15,0 1-15,0-1 0,0 0 0,0 22 16,0-22-16,0 22 0,0-22 16,0 21-16,0 22 0,0-21 0,21-1 15,-21 22-15,0-22 0,0 22 16,0-22-16,21 22 0,-21 0 0,0-22 15,0 22-15,0 0 0,0-1 0,0 1 16,0 0-16,0-22 16,0 1-16,0-1 0,0 1 0,0-1 0,0-21 15,0 22-15,0-43 0,0 21 0,0-20 16,0-1-16,0 0 16,0 0-16,0-42 15,0 0 1,-21 0-16,21-22 0,0 22 15,0-21-15,0-22 0,0 22 0,0-22 16,0-20-16,0 20 0,0-20 0</inkml:trace>
  <inkml:trace contextRef="#ctx0" brushRef="#br0" timeOffset="1719.92">6625 2963 0,'-21'-42'0,"42"84"0,-42-126 16,21 41-16,-21 1 0,21 0 15,-21-1-15,21 22 0,0-21 0,0 0 16,0-1-16,0 1 0,21 21 16,0-22-16,0 22 0,21-21 0,-20 21 15,20 0-15,0-1 0,1 1 16,-1 21-16,0 0 0,1 0 0,-22 0 16,21 0-16,-21 0 0,22 0 0,-22 21 15,0 1-15,0-1 0,0 0 16,-21 21-16,0 1 0,0-1 15,0-21-15,0 21 0,-21 1 0,0-1 16,0 0-16,-22-20 0,22 20 16,-21-21-16,0 0 0,-1 0 15,1 1-15,0-1 0,-1 0 0,22-21 16,0 21-16,-21-21 0,20 0 16,44 0 15,-1 0-31,0-21 0,0 0 15,0 21-15</inkml:trace>
  <inkml:trace contextRef="#ctx0" brushRef="#br0" timeOffset="3240.05">7514 2625 0,'21'0'31,"0"0"-31,1-21 0,-1-1 0,0 1 16,0 21-16,0-21 15,0 0-15,1 0 0,-1 0 0,0-1 16,0 1-16,-21 0 0,0 0 0,0 0 15,0 0-15,-21 21 16,0 0-16,0 0 16,-22 0-16,1 0 0,21 21 15,-22-21-15,1 21 0,0 0 0,21 0 16,-22 0-16,22 1 0,0-1 16,0 0-16,21 0 0,0 0 15,0 0-15,0 1 16,0-1-16,0 0 15,21-21-15,0 21 0,0-21 16,0 21-16,22-21 0,-22 21 0,21-21 16,-21 22-16,22-1 0,-22-21 15,21 21-15,-21 0 0,1-21 0,-1 21 16,0 0-16,0 1 0,-21-1 0,0 0 16,0 0-16,0 0 15,-21 0-15,-21 1 0,20-22 16,-20 21-16,21-21 0,-21 0 15,20 21-15,-20-21 0,21 0 0,-21 0 16,20 0-16,1 0 0,0 0 16,0 0-16,0-21 0,0 0 15,-1 21-15,1-22 0,0 1 16,21 0-16,0 0 16,21 42 30,0 0-46,1-21 16,-22 21-16,21 1 0,0-22 0,0 21 16,0-21-16,0 0 0,1 21 15,-1-21-15,21 0 0,-21 0 0,0 0 16,22 0-16,-1 0 0,0 0 0,-20 0 16,20-21-16,0 21 15,1-21-15,-1-1 0,0 1 0,1 21 16,-22-21-16,21 0 0,-21 0 15,0-22-15,22 22 0,-22 0 0,-21 0 16,21-21-16,-21 20 0,21-20 16,-21 21-16,0 0 0,0-22 0,0 22 15,0 0-15,0 0 0,-21 42 47,21 0-47,0 22 0,-21-22 16,21 0-16,0 0 0,0 21 0,0-20 15,0-1-15,0 0 16,0 0-16,0 0 0,0 0 0,0 1 16,0-1-16,0 0 15,21-21-15,0 0 0,0 0 16,1 0-16,-1 0 0,0 0 16,0 0-16,0 0 0,0-21 15,-21 0-15,22-1 0,-1 22 0,0-21 16,0-21-16,-21 21 0,0 0 15,21-1-15,-21-20 0,21 0 0,-21 21 16,0-22-16,0 22 0,0 0 16,0 0-16,0 0 0,0-1 0,0 1 15,0 42 17,0 1-17,0 20-15,0-21 0,0 0 0,0 22 16,0-22-16,0 21 0,0-21 0,0 22 15,0-22-15,0 21 0,0-21 16,22 0-16,-1 1 0,0-1 0,-21 0 16,21-21-16,0 21 0,0-21 15,1 0-15,-1 0 0,0 0 0,0 0 16,21 0-16,-20 0 0,-1 0 16,21-21-16,-21 21 0,22-21 0,-22 0 15,0-1-15,0-20 0,21 21 16,-20-21-16,-1-1 0,0 1 15,0-22-15,0 22 0,-21-21 0,21-1 16,1 22-16,-22-22 0,21 1 16,-21-1-16,0 22 0,0-22 0,0 1 15,0 21-15,0-1 0,0 1 16,0 21-16,0-22 0,0 22 0,-21 21 16,-1 0-1,22 43-15,-21-22 16,21 21-16,0-21 0,0 22 15,-21 20-15,21-21 0,-21 1 0,21-1 16,0 22-16,0-22 16,0 21-16,0-20 0,0 20 0,0-20 15,0 20-15,0-21 0,0 1 0,0-1 16,0-21-16,0 22 0,0-22 16,21 21-16,0-21 0,-21 0 0,21-21 15,1 22-15,-1-22 0,0 0 16,0 0-16,0 0 0,0 0 0,1 0 15,-1 0-15,0 0 16,0-22-16,0 1 0</inkml:trace>
  <inkml:trace contextRef="#ctx0" brushRef="#br0" timeOffset="3812.72">9864 2371 0,'0'0'0,"0"-85"32,0 64-32,-22 0 0,1 21 15,0 0-15,0 0 0,-21 0 16,20 0-16,1 0 0,-21 0 0,21 21 16,-22 0-16,22 0 0,0 0 15,0 1-15,0-1 0,0 21 16,-1 0-16,1-20 0,0 20 15,21 0-15,0 1 0,0-22 0,-21 21 16,21 0-16,0-20 0,0-1 0,0 0 16,0 0-16,0 0 0,21 0 15,0-21-15,0 0 0,1 0 0,-1 0 16,0 0-16,0 0 0,0 0 16,22 0-16,-22 0 0,0-21 0,21 0 15,-21 0-15,1 0 0,20 0 16,-21-1-16,0 1 0,0-21 15,1 21-15,-22-22 0,21 1 0,-21 0 16,21 21-16,-21-22 0,0 22 16,0-21-16,0 21 0,0-1 15,0 44 17,0-1-32,0 0 0,0 21 15,-21-21-15,21 22 0,0-22 16,0 21-16,0-21 0,0 1 0,0 20 15,0-21-15,21 0 0,-21 0 16,21 1-16,0-1 0,0 0 16,1-21-16,-1 0 15,0 0-15,0 0 0,0 0 16,0 0-16,1 0 0,-1 0 0,21-21 16,-21 0-16,0-1 0,1 1 15,-1 0-15</inkml:trace>
  <inkml:trace contextRef="#ctx0" brushRef="#br0" timeOffset="5336.16">10477 1715 0,'0'0'0,"0"-22"0,-21-20 0,21 21 16,0 0-16,-21 0 15,0 21-15,21 21 16,-21 0-16,21 0 15,-21 0-15,21 22 0,-22-1 0,22 0 16,0 22-16,0-22 0,0 0 16,0 22-16,0-22 0,0 22 0,0-22 15,0 22-15,0-22 0,0 21 16,0-20-16,0 20 0,0-20 0,0-1 16,0 0-16,0 1 0,0-1 15,0 0-15,0-21 0,22 22 0,-22-22 16,0 0-16,21 0 0,0 0 0,0-21 15,-21 22 1,21-22-16,0 0 0,1 0 16,-1-22-16,0 22 0,0-21 15,0 0-15,22 0 0,-22 0 0,0 0 16,21-22-16,-21 22 0,1-21 0,20-1 16,-21 1-16,0 0 0,0-1 15,1 22-15,-22-21 0,0 21 0,21 0 16,-21-1-16,0 1 0,21 0 15,-42 21 1,0 21 0,21 0-16,0 1 15,0-1-15,-22 0 0,22 0 16,0 0-16,0 22 0,0-22 16,0 0-16,0 21 0,0-21 0,0 1 15,0-1-15,22 0 0,-22 0 0,21 0 16,0 0-16,21 1 0,-21-22 15,1 0-15,-1 21 0,21-21 0,-21 0 16,22 0-16,-22 0 0,0 0 16,21 0-16,-21-21 0,22-1 0,-22 1 15,0 21-15,21-21 0,-20 0 0,-1 0 16,0 0-16,0-22 0,-21 22 16,0 0-16,21-21 0,-21 20 0,0-20 15,21 21-15,-21 0 16,0 0-16,0-1 0,-21 44 31,21-1-15,-21 0-16,21 0 0,-21 0 0,21 0 15,0 1-15,0 20 0,0-21 16,0 0-16,0 0 0,0 1 0,0-1 16,0 0-16,0 0 0,21 0 0,0-21 15,0 21-15,1-21 16,-1 0-16,0 0 0,0 0 15,0 0-15,0 0 0,-21-21 16,22 21-16,-22-21 0,21 0 16,-21 0-16,0 0 0,0-1 0,0 1 15,0-21-15,0 21 0,-21-22 16,-1 22-16,1-21 0,0 21 0,-21 0 16,21-1-16,-1 1 0,1 0 15,-21 0-15,21 21 0,0 0 0,-1 0 16,1 0-16,0 0 0,0 0 15,42 0 17,0 0-32,0 0 0,22 0 15,-22 0-15,21 0 0,-21 0 0,22 0 16,-1-21-16,-21 21 0,22 0 16,-1 0-16,0-21 0,1 21 15,-22 0-15,21 0 0,-21 0 0,22 0 16,-22 0-16,0 0 0,0 0 15,0 0-15,0 0 0,1 0 0,-1 21 16,-21 0 0,21-21-16,-21 21 0,0 0 0,0 0 15,0 1-15,0-1 0,0 21 0,0-21 16,0 0-16,0 1 0,0-1 16,0 0-16,-21 0 0,21 0 0,-21 0 15,21 1-15,-22-1 0,22 0 16,0 0-16,0 0 0,-21 0 15,21 1 1,-21-22-16,21-22 47,0 1-47,0 0 16,0 0-16,0 0 0,0 0 0,0-1 15,21-20-15,0 21 0,1-21 16,-1-1-16,0 22 0,0-21 0,0-1 15,22 22-15,-22-21 0,21 21 16,0-22-16,-20 22 0,20 0 16,-21 0-16,0 0 0,22 0 0,-22 21 15,0 0-15,0 0 16,0 21-16,-21 0 0,0 0 0,0 0 16,0 22-16,0-22 0,0 21 15,0 0-15,0 1 0,0-22 0,0 21 16,0 1-16,0-1 0,0-21 0,0 21 15,-21-20-15,21-1 0,0 0 16,-21 0-16,21 0 0,0 0 16,0-42 46,0 0-62,0 0 16,-21 0-16,21 0 0</inkml:trace>
  <inkml:trace contextRef="#ctx0" brushRef="#br0" timeOffset="5616">11853 1715 0,'0'0'0,"-21"-22"0,0 22 0,0-21 16,0 21-16,21-21 15,-22 21-15,1 0 16,0 0 0,21 21 46</inkml:trace>
  <inkml:trace contextRef="#ctx0" brushRef="#br0" timeOffset="5907.46">10372 1969 0,'0'0'0,"-22"21"0,1-21 0,0 0 0,42 0 47,0 0-47,1 0 15,20 0-15,-21 0 0,21-21 0,-20 21 16,20-22-16,0 22 0,1 0 15,-1 0-15,0-21 0,1 21 0,-22 0 16,21 0-16,0 0 0,-20 0 16,-1 0-16,0 0 0,0 0 0,-42 0 31</inkml:trace>
  <inkml:trace contextRef="#ctx0" brushRef="#br0" timeOffset="6920.13">2709 3598 0,'0'0'16,"-21"0"-16,42 0 47,0 0-31,1 0-16,-1 0 0,21 0 15,0 0-15,1 0 0,-1 0 16,0 0-16,22 0 0,-22-21 15,43 21-15,-22 0 0,22 0 0,0 0 16,21-21-16,-22 21 0,22 0 16,0 0-16,0-21 0,0 21 0,21 0 15,0 0-15,0-21 0,21 21 16,-21 0-16,21 0 0,0-21 0,0 21 16,0 0-16,1 0 0,-1-22 15,21 22-15,-21-21 0,0 21 0,22 0 16,-1 0-16,0 0 0,-20-21 0,20 21 15,-21 0-15,21 0 16,-20-21-16,20 21 0,-21 0 0,0 0 16,22 0-16,-22 0 0,0-21 15,0 21-15,0-21 0,0 21 0,-21 0 16,22 0-16,-22-22 0,0 22 16,21 0-16,-21 0 0,21-21 0,-21 21 15,0 0-15,0 0 0,0 0 0,-21 0 16,21-21-16,-21 21 0,-1 0 15,1 0-15,0 0 0,0 0 0,0 0 16,-22 0-16,1 0 0,0 0 16,-1 0-16,-20 0 0,-1 0 0,1 0 15,-22 0-15,22 0 0,-22 0 16,0 0-16,1 0 0,-22 0 16,21 0-16,-21 0 0,1 0 0,-1 0 15,0 0 1,0-21 46,-21 0-46,0 0-16,-21-1 16</inkml:trace>
  <inkml:trace contextRef="#ctx0" brushRef="#br0" timeOffset="79491.82">8149 4847 0,'0'0'0,"0"-21"16,21 21-1,0 0-15,-21-21 0,0 0 32,22 21-32,-22-21 15,21 21-15,-21-22 16</inkml:trace>
  <inkml:trace contextRef="#ctx0" brushRef="#br0" timeOffset="82063.86">8297 4784 0,'21'0'16,"-21"-21"46,0-1-46,0 1-16,0 0 31,-21 21 0,21 21-15,-21 0-16,0 1 16,21-1-16,0 0 0,0 0 15,-21 0-15,21 0 0,-21 22 0,21-22 16,-22 0-16,22 0 0,0 0 16,0 22-16,0-22 0,0 0 0,-21 0 15,21 0-15,0 1 0,0 20 16,-21-21-16,21 0 0,0 0 0,0 1 15,0-1-15,0 21 0,0-21 16,0 0-16,0 1 0,0-1 0,-21 21 16,21-21-16,0 0 0,0 22 0,0-22 15,0 0-15,0 21 0,0-20 16,0 20-16,-21-21 0,21 21 0,0-20 16,0 20-16,0-21 15,0 21-15,-21-20 0,21 20 0,0-21 16,0 21-16,0-20 0,0 20 0,0-21 15,0 0-15,0 22 0,0-22 16,-22 21-16,22-21 0,0 0 0,0 22 16,0-22-16,0 21 0,0 1 15,0-22-15,0 21 0,0-21 0,0 22 16,0-22-16,0 21 0,0 0 0,0-20 16,0 20-16,0-21 0,0 0 15,0 22-15,0-22 0,0 21 0,0-21 16,0 0-16,0 22 0,0-22 0,0 0 15,0 0-15,0 22 16,0-22-16,0 0 0,0 21 0,0-21 16,0 1-16,0 20 0,0-21 15,0 21-15,0-20 0,0-1 0,0 21 16,0-21-16,0 0 0,0 22 0,0-22 16,0 0-16,0 21 0,0-20 15,0-1-15,0 21 0,0-21 0,0 0 16,0 1-16,0 20 0,0-21 0,0 0 15,0 0-15,0 22 0,0-22 16,0 21-16,0-21 0,0 1 0,0 20 16,0-21-16,0 21 0,0-20 0,22 20 15,-22 0-15,0-21 0,0 22 16,0-22-16,21 21 0,-21-21 16,0 22-16,0-22 0,0 21 0,0-21 15,0 22-15,0-22 0,21 0 16,-21 21-16,0-20 0,21 20 0,-21-21 15,0 21-15,0-20 0,0 20 0,0 0 16,21-21-16,-21 22 0,21-1 16,-21 0-16,0 1 0,0-1 0,22 0 15,-22 1-15,21-1 0,-21 0 0,0 1 16,21-22-16,0 21 0,-21 1 16,21-1-16,0 0 0,-21 1 0,22-1 15,-22 0-15,21 1 0,0 20 0,-21-21 16,21 1-16,-21-1 15,21 0-15,0 1 0,1-1 0,-1 0 16,-21 1-16,21-22 0,0 21 0,21-21 16,-20 22-16,-1-22 0,21 0 15,-21 21-15,22-20 0,-22-1 0,21 0 16,0 0-16,-20 21 0,20-20 0,0-1 16,-21 0-16,22 0 0,-22 0 15,21 0-15,-21 1 0,22-1 0,-22-21 16,21 21-16,-21 0 0,1-21 15,20 21-15,-21-21 0,0 0 0,22 21 0,-22-21 16,0 0-16,21 0 16,-21 0-16,1 0 0,20 0 0,-21 0 15,0 0-15,0 0 0,1-21 0,-1 21 16,0-21-16,0 21 0,0-21 0,0 0 16,1 0-16,-1 21 15,-21-22-15,21 1 0,0 21 0,0-21 16,-21 0-16,21 0 0,1 0 0,-1-1 15,0 1-15,0 0 0,0 0 16,0 0-16,1 0 0,-22-1 0,21 1 16,0 21-16,0-21 0,0 0 15,0 0-15,-21-22 0,22 22 0,-1 0 0,-21 0 16,21 0-16,-21 0 16,21-1-16,0 1 0,-21-21 0,0 21 15,0 0-15,21-22 0,-21 22 0,22-21 16,-22-1-16,21 22 0,-21-21 15,0 21-15,0-22 0,0 1 0,0 21 16,21-21-16,-21-1 0,0 22 0,0-21 16,0-1-16,21 1 0,-21 0 0,0-1 15,0 1-15,0 0 0,0-22 16,21 22-16,-21-22 0,0 22 0,0 0 16,21-22-16,-21 22 0,0 0 15,22-1-15,-22 1 0,0 0 16,0-1-16,0 22 0,0-21 0,0-1 15,0 1-15,0 0 0,0-1 0,21 1 16,-21 0-16,0-1 0,0 1 16,21-21-16,-21 20 0,0 1 0,0 0 15,0-1-15,21-20 0,-21 20 0,0 1 16,21 0-16,-21-1 0,0 1 16,0 0-16,0-1 0,21-20 0,-21 21 15,0-1-15,0 1 0,22 0 0,-22-1 16,0 1-16,0 0 0,0-1 15,0 1-15,0 0 0,0-1 16,0-20-16,0 20 0,0 1 0,0 0 16,0-1-16,0-20 0,0 21 15,0-1-15,0 1 0,0-22 0,0 22 16,0 0-16,0-1 0,0 1 0,0 21 16,0-21-16,0-1 0,0 22 15,-22-21-15,22 21 0,0-22 0,0 22 16,0-21-16,0-1 0,0 22 15,0-21-15,0 0 0,0-1 0,0 22 16,0-21-16,0-1 0,-21 1 0,21 0 16,0-1-16,0 1 0,0 21 15,-21-21-15,21-1 0,-21 22 16,21-21-16,-21 21 0,21-22 0,0 22 16,-21-21-16,21 21 0,-22-22 15,22 22-15,-21-21 0,21-1 0,-21 22 16,21-21-16,0 21 0,-21-22 15,0 22-15,21 0 0,-21-21 0,-1 21 16,22-1-16,-21-20 0,0 21 16,0 0-16,0 0 0,0-1 0,21 1 15,-22 21-15,1-21 0,0 0 0,0 21 16,0-21-16,0 21 16,-1 0-16,1 0 31,0 0-16,0 0 1,0 0-16,0 0 0,-1 0 16,1 0-16,0 0 0,-21 0 15,21 0-15,-1 0 0,-20 0 16,21 0-16,0 0 0,-22 0 0,22 0 16,0 0-16,0 0 0,0 0 0,0 0 15,-1 0-15,1 0 16,0 0-16,0 0 0,0 0 15,0 0-15,-1 0 16,22-21-16,-21 21 0,0 0 16,0 0-16,0 0 15,0 0 1,-1 0-16,1 0 16,0 0-1,0 0-15,0 0 16,0 0-16,-1 21 15,1-21 1,0 0-16,0 0 0,0 0 16,0 0-16,-1 21 0,1-21 15,0 0-15,0 0 0,0 0 16,0 0-16,-1 0 0,1 0 16,0 21-16,0-21 15,0 0-15,0 0 0,-1 0 16,1 0-1,0 0 1,0 0 0,0 21-16,0-21 0,21 21 15,-22-21-15,1 0 0,0 0 16,0 22-16,0-22 0,0 21 16,-1-21-16,1 21 15,0-21-15,0 0 16,21 21-16,-21-21 47,21 21-47,-21-21 15,-1 21-15,22-42 32,0 0-17,0 0-15</inkml:trace>
  <inkml:trace contextRef="#ctx0" brushRef="#br0" timeOffset="83259.2">8932 4657 0,'21'0'0,"-21"-21"78,0-1-78,0 1 16,0 0-16,0 0 0,0 0 15,-21 0-15,21-22 0,-21 22 16,21 0-16,-21-21 0,21 20 15,-21-20-15,21 0 0,0-1 0,0 1 16,0 0-16,0-1 0,-21 1 16,21 0-16,0-1 0,0 22 0,0-21 15,0 21-15,0 0 0,0-1 16,0 1-16,0 0 0,0 0 0,21 21 16,-21-21-16,21 21 0,0 0 0,0 0 15,-21-21 1,21 21-16,1 0 0,-1 0 15,-21 21 1,21 0-16,0 0 0,-21 0 16,0 0-16,21-21 15,-21 22-15,0-1 0,0 0 0,21-21 16,-21 21-16,0 21 0,0-20 0,0-1 16,0 0-16,0 21 0,0-21 15,0 1-15,0 20 0,0-21 0,0 21 16,0-20-16,0 20 0,0-21 15,0 21-15,0-20 0,0-1 0,0 0 16,0 21-16,0-21 16,0 1-16,0-1 0,0 0 0,0 0 15,0 0-15,-21-21 0,21 21 16,0 1 0,-21-22-16,21 21 46,-21-21-30,0 0 0</inkml:trace>
  <inkml:trace contextRef="#ctx0" brushRef="#br0" timeOffset="84007.84">8594 5228 0,'0'21'16,"0"1"-16,-22-22 16,1 21-16,0 0 0,0 0 0,0 0 15,0 0-15,-1 1 0,1-1 16,0 0-16,0 0 0,0-21 16,0 21-16,-1 0 0,1 1 0,21-1 15,-21-21 1,42 0 15,0-21-31,1-1 0,-1 22 16,0-21-16,0 0 0,0 0 0,0 0 15,1 21-15,-1-21 0,0-1 16,0 22-16,0-21 0,0 0 0,1 21 16,-1-21-16,0 21 15,-21-21-15,0 42 47,-21-21-31</inkml:trace>
  <inkml:trace contextRef="#ctx0" brushRef="#br0" timeOffset="84435.6">8975 5249 0,'0'0'16,"0"22"15,-22 62-15,22-41-16,-21-22 0,21 0 15,0 0-15,0 21 0,-21-20 16,21-1-16,-21 21 0,21-21 0,0 0 16,0 1-16,0-1 15,0 0-15,0-42 32,0 0-17,0-1-15,21 1 0,0 0 16,-21 0-16,0-21 0,0 20 0,21 1 15,1-21-15,-1 21 0,-21 0 16,0-1-16,21 1 0,0 0 0,-21 0 16,0 0-16,21 21 0,0-21 15,1 21 1,-1 0 0</inkml:trace>
  <inkml:trace contextRef="#ctx0" brushRef="#br0" timeOffset="84827.18">9292 5186 0,'21'0'16,"-21"21"-1,0 0 1,21 0-16,-21 1 0,0-1 15,0 0-15,22 0 16,-22 0-16,21 0 0,-21 1 16,0-1-16,0 0 0,21-21 15,-21 21-15,21-21 32,-21-21-17,0 0 1,0 0-16,0-1 0,0 1 15,0 0-15,0 0 0,0 0 16,0 0-16,0-1 0,0 1 0,0 0 16,0 0-16,21 0 31,0 21-31,1 0 31,-1 0-15</inkml:trace>
  <inkml:trace contextRef="#ctx0" brushRef="#br0" timeOffset="85175.98">9864 5080 0,'0'0'0,"21"0"31,0 21-16,0-21-15,0 21 0,-21 1 16,21-22-16,1 21 0,-22 0 16,21-21-16,0 21 0,0-21 0,-21 21 15,21-21-15,0 0 0,1 21 16,-1-21-16,0 0 0,0 0 16,0 0-1,-21-21-15,0 0 16,0 0-16,0 0 0,0 0 15,0-1-15,0 1 16,0 0-16,0 0 0,-21 0 16,21 0-16,0 42 31,0 0-15,0 0-16</inkml:trace>
  <inkml:trace contextRef="#ctx0" brushRef="#br0" timeOffset="85695.28">8636 6096 0,'-21'0'15,"0"21"-15,21 0 16,-22-21-16,1 43 0,0-22 16,0 0-16,0 0 0,0 22 0,-1-1 15,1-21-15,-21 21 0,21-20 0,0 20 16,21-21-16,-22 0 0,22 0 16,-21 1-16,21-1 0,0-42 46,21 21-46,1-22 0,-1 1 0,-21 0 16,21-21-16,0 21 0,0-1 0,0 1 16,1 0-16,-1 0 0,0 0 15,0 0-15,0-1 0,0 1 0,1 21 16,-22-21-16,21 21 0,0 0 16,0 0-16,0-21 0,0 21 0,1 0 15,-1 0-15,0 0 0</inkml:trace>
  <inkml:trace contextRef="#ctx0" brushRef="#br0" timeOffset="86044.08">8975 6160 0,'0'21'16,"0"0"-1,-22-21-15,22 21 0,-21 0 0,21 0 16,0 1-16,0-1 0,0 21 0,0-21 15,-21 0-15,21 1 0,0 20 16,0-21-16,0 0 0,0 0 0,0 1 16,21-22 15,0-22-31,-21 1 16,22 0-16,-1 0 15,-21-21-15,21 20 0,-21 1 16,0 0-16,0 0 0,21-21 0,-21 20 15,0 1-15,0 0 0,21 21 16,-21-21-16,0 0 0,0 0 16,21 21-16,1 0 15,-1 0 1,0 0-16</inkml:trace>
  <inkml:trace contextRef="#ctx0" brushRef="#br0" timeOffset="86436.86">9419 6096 0,'0'0'0,"21"-21"16,-21 0-1,21 21-15,1 21 16,-1 0-1,-21 0-15,0 0 16,21 1-16,-21-1 0,21 0 0,-21 0 16,0 0-16,0 0 0,0 1 0,21-1 15,-21 0-15,0 0 0,21 0 16,-21 0-16,0 1 0,0-1 16,22-21-16,-1 0 15,-21-21 1,21-1-16,-21 1 15,0 0-15,21 0 0,-21 0 0,0 0 16,0-1-16,0 1 0,21-21 16,-21 21-16,21 0 0,-21-1 15,0 1-15,22 21 0,-1 0 16,-21-21-16,21 21 16,0 0-1</inkml:trace>
  <inkml:trace contextRef="#ctx0" brushRef="#br0" timeOffset="86771.67">10075 6011 0,'21'0'15,"1"0"-15,-22 22 16,0-1-1,21-21-15,-21 21 0,21 0 0,-21 0 16,21 0 0,-21 1-16,21-22 15,0 0-15,1 0 16,-1 0 0,-21-22-16,0 1 15,0 0-15,0 0 0,0 0 16,0 0-16,0-1 15,0 1-15,0 0 0,0 0 16,-21 21 0,-1 21-1,1-21-15,0 21 0</inkml:trace>
  <inkml:trace contextRef="#ctx0" brushRef="#br0" timeOffset="87276.48">8488 7408 0,'0'0'0,"0"-21"0,0 0 0,0 0 0,0 0 16,-21 21-1,21 21-15,0 0 16,0 0-16,0 22 0,-22-22 15,22 0-15,-21 21 16,21-21-16,-21 22 0,21-22 0,0 0 16,-21 21-16,21-20 0,-21-1 0,21 0 15,0 0-15,0-42 32,21 21-32,0-21 15,0 0-15,0-1 0,1-20 16,-1 21-16,0 0 0,0-22 0,21 22 15,-20-21-15,-1 21 0,0-22 16,0 22-16,0 0 0,0 0 0,1 21 16,-1-21-16,0 21 0,0 0 0,0 0 31</inkml:trace>
  <inkml:trace contextRef="#ctx0" brushRef="#br0" timeOffset="87647.27">9165 7324 0,'0'0'16,"0"21"-1,0 0 1,0 0-16,0 0 0,0 1 16,-21 20-16,21-21 0,0 0 15,0 22-15,0-22 0,0 21 16,0-21-16,0 0 0,0 1 0,0 20 15,0-21-15,0 0 16,0 0-16,21-21 16,0 0-1,-21-21-15,0 0 16,0 0-16,21 0 0,-21 0 0,22-1 16,-22 1-16,0-21 0,0 21 0,0-22 15,0 22-15,0-21 0,0 21 16,0 0-16,21-1 0,-21 1 0,0 0 15,21 21 1,-21 21 0,21 0-16,-21 1 15,21-22-15,-21 21 0</inkml:trace>
  <inkml:trace contextRef="#ctx0" brushRef="#br0" timeOffset="88048.05">9631 7260 0,'0'0'0,"0"-21"16,0 42 0,0 0-16,0 1 0,21-1 15,0 0-15,-21 0 0,21 21 16,0-20-16,1 20 0,-22-21 0,21 0 15,0 22-15,0-22 0,-21 0 16,21 0-16,0-21 0,-21 21 0,22-21 16,-1 0-16,0 0 0,0 0 15,-21-21 1,0 0-16,0 0 16,0 0-16,0-1 0,0 1 0,0-21 15,0 21-15,0-22 0,-21 22 16,21 0-16,-21-21 0,21 21 15,0-1-15,0 1 0,0 0 16,21 21 0,0 0-1,0 21-15,0-21 0,1 21 16,-1 1 0</inkml:trace>
  <inkml:trace contextRef="#ctx0" brushRef="#br0" timeOffset="88368.86">10139 7176 0,'0'0'0,"0"-22"0,0 1 15,0 0-15,0 0 16,21 21 0,0 0-16,0 0 0,0 0 15,1 21-15,-1 0 16,0-21-16,-21 21 0,21 1 0,0-1 15,0-21-15,-21 21 0,22-21 0,-22 21 16,21-21-16,-21-21 47,0 0-47,0 0 16,0-1-16,0 1 0,-21 0 15,21 0-15,-22 0 0,22 0 0,0-1 16,0 1-1,-21 21 1,0 21-16,21 1 0,-21-1 0</inkml:trace>
  <inkml:trace contextRef="#ctx0" brushRef="#br0" timeOffset="88867.57">9123 8615 0,'0'0'0,"0"-21"0,0 0 0,0-1 16,0 1-16,-21 21 31,21 21-31,0 1 0,-22-1 0,22 21 16,0-21-16,0 22 0,-21-22 16,0 21-16,21 0 0,-21 1 0,0-22 15,21 21-15,0-21 0,-21 22 0,21-22 16,-22 0-16,22 0 15,0-42 1,22 0 0,-1 0-16,0 0 0,0-22 15,-21 22-15,21-21 0,0 21 0,1-22 16,-1 1-16,0 21 0,0-22 16,0 22-16,-21 0 0,21 0 0,-21 0 15,22 0-15,-1 21 31,-21 21-31,21-21 16,-21 21-16,0 0 0</inkml:trace>
  <inkml:trace contextRef="#ctx0" brushRef="#br0" timeOffset="89280.34">9588 8509 0,'0'0'16,"0"-21"-16,0 42 31,0 0-31,0 22 16,-21-22-16,21 0 0,0 21 0,0-21 16,-21 22-16,21-1 0,0 0 0,0 1 15,0-22-15,0 21 0,0 1 16,0-22-16,0 0 0,0 0 0,0 0 15,0 0-15,21-21 16,0 0 0,1-21-16,-22 0 0,0 0 15,21 0-15,-21-22 0,21 22 0,-21-21 16,0 21-16,0-22 0,0 1 16,0 21-16,0-21 0,0 20 0,0-20 15,0 21-15,0 0 0,0 0 0,21 42 47,0 0-31,-21 0-16,0 0 0,21 0 15,1-21-15,-22 22 0,21-22 16</inkml:trace>
  <inkml:trace contextRef="#ctx0" brushRef="#br0" timeOffset="89644.13">10012 8530 0,'0'0'0,"0"-21"0,0 0 0,0 0 15,0 0-15,21 21 0,0 0 16,-21 21 0,21 0-16,0 0 15,1 0-15,-22 0 0,21 1 16,0-1-16,-21 0 0,21 0 15,0 0-15,-21 0 0,0 1 0,21-1 16,1 0-16,-1 0 0,-21-42 31,0 0-15,0 0-16,0-1 0,0 1 16,0 0-16,0-21 0,0 21 15,0-1-15,0-20 0,0 21 0,0-21 16,0 20-16,0 1 0,0 0 0,0 0 15,0 42 17,0 0-32,-21 0 0,-1 1 15,1 20-15,0-21 0</inkml:trace>
  <inkml:trace contextRef="#ctx0" brushRef="#br0" timeOffset="90083.87">9038 9652 0,'0'0'0,"0"-21"16,0 0-16,0 0 0,0-1 0,0 1 15,0 0-15,0 0 0,0 0 16,21 21-16,0 0 16,-21 21-16,22 0 15,-22 21-15,0-20 0,0 20 16,0-21-16,0 21 0,-22 1 16,1-1-16,21-21 0,0 22 0,-21-22 15,0 0-15,21 0 0,-21 0 0,21-42 31,21 0-15,0-21-16,0 20 0,-21 1 16,21-21-16,1 0 0,-1 20 15,0-20-15,0 0 0,0 21 0,0-22 16,1 22-16,-22 0 0,21 0 0,-21 0 16,21 21-16,0 0 15,0 0-15,0 21 16,-21 0-16</inkml:trace>
  <inkml:trace contextRef="#ctx0" brushRef="#br0" timeOffset="90469.83">9715 9504 0,'0'0'0,"-21"21"47,21 0-47,0 0 0,0 1 16,0-1-16,0 0 0,0 21 15,0-21-15,0 1 0,0 20 16,0-21-16,0 0 0,-21 0 0,21 1 16,0-1-16,0 0 0,0 0 15,0-42 16,21 0-31,-21 0 0,0-1 0,21 1 16,-21-21-16,22 21 0,-22 0 16,0-1-16,0 1 0,21 21 15,-21-21-15,21 0 0,-21 0 16,21 0 0,0 21-16,0 0 15,1 0 1,-1-22-16</inkml:trace>
  <inkml:trace contextRef="#ctx0" brushRef="#br0" timeOffset="90763.82">10054 9440 0,'0'0'16,"21"22"-1,0-1 1,-21 0-16,22-21 15,-22 21-15,0 0 0,0 0 0,21 1 16,0-1-16,-21 0 0,0 0 16,21 0-16,0-21 15,0 0 1,-21-21 0,0 0-1,0 0-15,0 0 16,0-1-16,0 1 0,0 0 15,0 0-15,0 0 0,0 0 0,0-1 16,0 1-16,0 0 16,0 0-1</inkml:trace>
  <inkml:trace contextRef="#ctx0" brushRef="#br0" timeOffset="110339.91">9737 4043 0,'0'-21'15,"0"0"1,0-1-16,0 1 16,0 0-1,0 0 1,0 0 0,-22 21 93,1 0-109,21 21 31,0 0 125,0 0-140,-21-21-16,21 21 16,0 1-16,0-1 0,-21 0 15,21 0-15,0 0 0,0 0 16,0 1-16,0-1 0,0 0 0,0 0 16,0 0-16,0 0 0,0 1 15,0-1-15,0 0 0,0 0 16,0 0-16,0 0 0,0 1 15,0-1-15,0 0 0,0 0 16,0 0-16,0 0 0,0 1 16,0-1-16,0 0 0,0 0 15,0 0-15,0 0 16,0 1-16,0-1 0,0 0 0,0 0 16,0 0-16,0 0 0,0 22 15,0-22-15,0 0 0,0 0 0,0 0 16,0 22-16,0-22 0,0 0 0,0 0 15,0 0-15,0 1 0,0 20 16,0-21-16,0 0 0,0 0 0,0 1 16,0-1-16,0 0 0,0 0 15,0 0-15,0 0 0,0 1 0,0-1 16,-21 0-16,21 0 16,0 0-16,0 0 0,0 1 0,0-1 15,0 0-15,0 0 16,0 0-16,0 0 0,0 1 15,0-1-15,0 0 0,0 0 16,0 0-16,0 0 0,0 1 16,0-1-16,0 0 0,0 0 0,0 0 15,0 0-15,0 1 0,0-1 0,0 0 16,0 0-16,0 0 0,0 0 16,0 22-16,0-22 0,0 0 0,0 0 15,0 0-15,0 1 16,0-1-16,0 0 0,0 0 0,0 0 15,0 0-15,0 1 16,0-1-16,0 0 0,0 0 16,0 0-16,0 0 0,0 1 15,0-1-15,0 0 0,0 21 0,0-21 16,0 1-16,0-1 0,0 0 16,0 0-16,0 0 0,0 0 0,0 1 15,0 20-15,0-21 0,0 0 16,0 0-16,0 1 0,0-1 0,0 0 15,0 21-15,0-21 0,21 1 0,-21-1 16,0 0-16,0 21 0,0-21 16,21 1-16,-21-1 0,21 21 0,-21-21 15,21 22-15,-21-22 0,0 21 16,0-21-16,22 22 0,-22-1 16,21 0-16,-21 1 0,0-1 0,21-21 15,0 21-15,0 1 0,-21-1 16,0 0-16,21 1 0,1-1 0,-22-21 15,21 22-15,-21-1 0,21 0 0,-21-21 16,21 22-16,-21-1 0,0 0 16,21 1-16,0-1 0,-21 0 0,22 1 15,-22-1-15,0 0 0,0 1 0,21-1 16,-21 22-16,21-22 0,-21 0 16,0 1-16,0-1 0,21 0 0,-21 1 15,21-1-15,-21 0 0,0 1 16,0-1-16,21 0 0,-21 22 15,22-22-15,-1 0 0,-21 22 0,0-22 16,21 1-16,-21 20 0,21-21 0,-21 1 16,0 20-16,21-20 0,-21-1 15,21 21-15,-21-20 0,22 20 0,-22 1 16,0-1-16,0 1 0,21-1 0,-21-20 16,0 20-16,21 1 0,-21-1 15,0 1-15,0-22 0,0 21 0,0 1 16,0-1-16,0 1 0,21 21 0,-21-22 15,0 1-15,21-1 0,-21-21 16,0 22-16,0-1 0,0 1 16,0-22-16,21 22 0,-21-1 0,0 1 15,0-1-15,0-20 0,0 20 16,0 1-16,22-1 0,-22-21 0,0 22 16,0-22-16,21 22 0,-21-22 0,0 0 15,0 1-15,0-1 0,0 0 16,0-20-16,21 20 0,-21-21 0,0 21 15,0-20-15,0-1 0,21 0 0,-21 0 16,0 0-16,0-42 63,0 0-63,0 0 15,0 0-15,0-1 0,0 1 0,0 0 16,0 0-16,0-21 0,0 20 15</inkml:trace>
  <inkml:trace contextRef="#ctx0" brushRef="#br0" timeOffset="137564.53">16764 5398 0,'0'0'15,"0"-22"1,21 22-16,-21-21 47,-21 21-16,0 0-31,0 0 16,-1 0-16,1 0 0,0 0 0,0 0 15,-21 0-15,20 0 0,-20 0 0,0 0 16,21 0-16,-22 0 0,1 0 15,0 0-15,-22 0 0,22 0 0,21 0 16,-22 0-16,1 0 0,0 0 16,20 0-16,-20 0 0,0 0 0,21 0 15,-22 0-15,22 21 16,0-21-16,-21 0 0,20 0 0,-20 0 16,21 22-16,-21-22 0,20 0 0,-20 0 15,0 21-15,21-21 0,-22 0 16,1 0-16,0 21 0,-1-21 0,22 0 15,-21 21-15,-1-21 0,1 0 16,0 0-16,21 21 0,-22-21 0,1 0 16,21 21-16,-22-21 0,1 0 15,21 0-15,-21 22 0,20-22 0,-20 0 16,21 21-16,-21 0 0,20-21 16,-20 0-16,21 21 0,-21-21 0,20 21 15,-20-21-15,21 21 0,0-21 16,-22 22-16,22-22 0,-21 21 15,21-21-15,-22 21 0,22-21 0,0 21 16,0-21-16,0 21 0,0 0 16,-1-21-16,1 22 0,0-1 0,0-21 15,0 21-15,0-21 0,-1 21 16,1 0-16,0 0 0,0-21 0,0 22 16,0-1-16,-1 0 15,1 0-15,0-21 0,0 21 0,0 0 16,0-21-16,-1 22 0,1-22 0,0 21 15,21 0-15,-21-21 0,0 21 16,0 0-16,-1 0 16,1 1-16,21-1 15,0 0-15,0 0 16,0 0 0,0 0-1,0 1 1,21-22-16,1 21 15,-1-21-15,0 21 0,-21 0 16,21-21-16,0 0 0,-21 21 16,21-21-16,1 21 0,-1-21 0,0 0 15,0 22-15,0-22 0,0 21 16,1-21-16,20 0 16,-21 0-16,0 21 0,0-21 0,1 0 15,20 0-15,-21 0 0,0 0 16,0 0-16,22 0 0,-22 0 0,21 0 15,-21 0-15,1 0 0,20 0 0,-21 0 16,21 0-16,-20 0 0,-1 0 16,21 0-16,-21 0 0,0 0 0,1 0 15,20 0-15,-21 0 0,0 0 16,0 0-16,22-21 0,-22 21 0,0 0 16,21 0-16,-20 0 0,20 0 0,-21-21 15,21 21-15,1 0 0,-1 0 16,0 0-16,1-22 0,-1 22 15,0 0-15,1 0 0,-22 0 16,21 0-16,1-21 0,-1 21 0,0 0 16,-21-21-16,22 21 0,-1 0 0,-21 0 15,22 0-15,-1-21 0,-21 21 16,21 0-16,1 0 0,-22 0 0,21 0 16,1-21-16,-1 21 0,0 0 15,-21 0-15,22 0 0,-1 0 0,0 0 16,-20-21-16,20 21 0,0 0 0,1 0 15,-22 0-15,21 0 16,0 0-16,1-22 0,-22 22 0,21 0 0,-21 0 16,22 0-16,-1-21 0,-21 21 15,22 0-15,-22 0 0,21 0 16,-21 0-16,22-21 0,-22 21 0,21 0 16,-21 0-16,22 0 0,-22 0 15,21-21-15,-21 21 0,22 0 0,-1 0 16,-21 0-16,21-21 0,-20 21 0,20 0 15,0 0-15,-21 0 0,22-21 16,-1 21-16,0 0 0,-20 0 0,20 0 16,0 0-16,1-22 0,-22 22 0,21 0 15,0 0-15,-20 0 0,-1-21 16,21 21-16,-21-21 0,22 21 16,-22 0-16,0 0 0,0-21 15,21 21-15,-20 0 0,-1 0 0,0-21 16,0 21-16,0 0 0,22-21 0,-22 21 15,0 0-15,0-22 0,0 22 16,0 0-16,1-21 0,-1 0 0,0 21 16,0-21-16,0 21 0,0-21 15,1 21-15,-1-21 0,0-1 0,0 1 16,0 0-16,-21 0 16,21 21-16,-21-21 15,22 0-15,-22-1 0,21 1 16,-21 0-16,0 0 15,0 0-15,0 0 0,0-1 16,0 1-16,-21 21 16,-1-21-16,22 0 0,-21 21 0,21-21 15,-21 0-15,0 21 0,0-22 16,0 1-16,-1 21 0,1-21 16,21 0-16,-21 21 0,0-21 0,0 21 15,0-21-15,-1 21 0,1 0 16,0-22-16,0 22 0,0-21 0,0 21 15,-1 0-15,1 0 16,0 0-16,0-21 0,0 21 0,0 0 16,-1 0-16,1 0 0,0-21 15,0 21 1,0 0-16,0 0 0,-1 0 0,1 0 16,0 0-16,0 0 0,0 0 15,0 0-15,-1 0 0,-20 0 0,21 0 16,0 0-16,-22 0 0,22 0 15,0 0-15,-21 0 0,21 0 0,-1 0 16,-20 0-16,21 0 0,0 0 16,-22 0-16,22 0 0,0 0 0,-21 0 15,21 0-15,-22 0 0,22 0 16,0 0-16,-21 21 0,-1-21 16,22 0-16,0 0 0,-21 0 0,20 0 15,-20 21-15,21-21 0,0 0 16,0 0-16,-22 0 0,22 0 0,0 21 15,0-21-15,-22 0 0,22 0 16,-21 0-16,21 0 0,-22 0 0,22 0 16,-21 22-16,21-22 0,-22 0 15,1 0-15,0 0 0,21 0 0,-22 0 16,1 0-16,21 21 0,-22-21 0,1 0 16,21 0-16,-21 0 0,20 0 15,-20 21-15,21-21 0,-21 0 0,20 0 16,-20 0-16,21 0 15,0 21-15,0-21 0,-22 0 0,22 0 16,0 0-16,0 0 0,-22 0 16,22 21-16,0-21 0,-21 0 0,21 0 15,-22 0-15,22 21 0,-21-21 16,21 0-16,-22 0 0,1 22 0,21-22 16,-22 0-16,1 0 0,21 21 0,-21-21 15,20 0-15,-20 0 0,0 21 16,21-21-16,-22 0 0,22 0 15,0 21-15,-21-21 0,20 0 0,-20 0 16,21 21-16,0-21 0,-22 0 16,22 0-16,0 0 0,0 21 15,0-21-15,0 0 0,-1 0 0,1 22 16,0-22-16,0 0 0,0 0 16,0 21-16,-1-21 0,1 0 15,0 0-15,0 21 0,0-21 16,0 0-16,-1 21 0,1-21 15,0 0-15,0 21 0,0-21 16,0 0-16,-1 21 0,-62 1 31,63-22-31,-1 21 0,1-21 0,0 0 16,0 21-16,0 0 0,0-21 16,-1 21-16,1 0 15,0-21-15,0 22 0,0-1 16,0-21-16,21 21 0,-22 0 15,22 0-15,-21-21 0,21 21 16,-21-21-16,21 22 0,0-1 16,0 0-16,0 0 15,0 0-15,0 0 16,0 1-16,0-1 16,21 0-1,0-21-15,1 21 0,-1-21 16,0 21-16,0-21 0,0 0 15,0 0-15,1 21 0,20-21 16,-21 0-16,21 0 0,1 0 0,-22 0 16,21 0-16,1 0 0,-1 0 15,0 0-15,1 0 0,-1 0 0,0 0 16,1 0-16,-22 0 0,21 0 16,0 0-16,1 0 0,-1 0 0,0 0 15,1 0-15,-1 0 0,0 0 0,1 0 16,20 0-16,-20-21 0,20 21 15,-21 0-15,22 0 0,-22 0 0,22 0 16,-1 0-16,-20-21 16,20 21-16,-21 0 0,22 0 0,-22 0 15,22 0-15,-22-21 0,22 21 0,-22 0 16,0 0-16,22 0 0,-22 0 16,22-21-16,-22 21 0,21 0 0,-20 0 15,20 0-15,-20-21 0,20 21 16,1 0-16,-22 0 0,21-22 0,1 22 15,-22 0-15,22 0 0,-22 0 0,0-21 16,1 21-16,20 0 0,-20 0 16,-1-21-16,0 21 0,22 0 0,-22 0 15,0-21-15,22 21 16,-22-21-16,1 21 0,20 0 0,-21-21 16,1 21-16,-1 0 0,0-22 0,22 22 15,-22 0-15,-21-21 0,22 21 16,-1 0-16,0-21 0,-20 21 0,20 0 15,0-21-15,-21 0 0,22 21 16,-22 0-16,21-21 0,1 21 0,-22-22 16,21 22-16,-21-21 0,22 0 15,-22 21-15,21-21 0,-21 21 0,22-21 16,-22 0-16,0 21 0,0-22 0,0 1 16,0 21-16,-21-21 0,0 0 15,22 0-15,-22 0 0,0-1 0,0 1 16,-22 0-1,22 0-15,-21 0 0,0 0 0,0-1 16,-21 22-16,20-21 0,1 0 16,0 21-16,-21-21 0,21 0 0,-1 21 15,1-21-15,-21-1 0,21 22 0,0-21 16,-22 21-16,22 0 0,-21-21 16,-1 21-16,1 0 0,0-21 0,-1 21 15,1 0-15,-21 0 0,20 0 16,-20 0-16,-1 0 0,1 0 0,-1 0 15,1 0-15,-1 0 0,1 0 16,-1 0-16,-20 0 0,20 0 0,1 0 16,-1 0-16,1 0 15,-1 0-15,-21 21 0,22-21 0,-22 0 16,22 0-16,-22 21 0,22-21 16,-1 0-16,-21 21 0,22-21 0,-1 0 15,1 22-15,-1-1 0,1-21 0,21 0 16,-22 21-16,1-21 0,-1 21 15,22-21-15,-22 21 0,1-21 0,-1 21 16,1-21-16,-1 22 0,1-22 16,-1 21-16,1 0 0,-1-21 15,22 21-15,0 0 0,-22 0 16,22-21-16,21 22 0,-22-1 0,1-21 16,0 21-16,20 0 0,-20-21 15,21 21-15,-21 0 0,-1-21 0,1 22 16,21-22-16,-22 21 0,1 0 15,0-21-15,-1 21 0,1-21 0,0 21 16,-1-21-16,22 21 0,-21-21 16,21 22-16,0-22 0,-1 21 0,-20-21 15,21 21-15,0-21 0,0 21 16,-1 0-16,1 0 0,0 1 16,21-1-16,-21-21 15,21 21-15,0 0 0,0 0 16,0 0-16,0 1 0,0-1 15,0 0-15,0 0 0,0 0 16,21-21-16,0 21 0,0-21 16,1 0-16,20 0 0,0 0 15,1 0-15,-1 0 0,0 0 0,22 0 16,-1 0-16,1 0 0,-1 0 0,1-21 16,-22 0-16,22 21 0,-1-21 15,-21 0-15</inkml:trace>
  <inkml:trace contextRef="#ctx0" brushRef="#br0" timeOffset="138019.79">14986 5906 0,'21'0'63,"0"0"-16,-21 21-32</inkml:trace>
  <inkml:trace contextRef="#ctx0" brushRef="#br0" timeOffset="138215.69">15113 6054 0,'0'0'0,"0"21"15,21-21 17,0 0-1,0 0 0,-21 21-31,22-21 31</inkml:trace>
  <inkml:trace contextRef="#ctx0" brushRef="#br0" timeOffset="138379.59">15388 6138 0,'0'0'0,"21"0"31,0 0-15,1 0-1,-1 0 1,-21-21-16,21 21 0,-21-21 16,21 0-16</inkml:trace>
  <inkml:trace contextRef="#ctx0" brushRef="#br0" timeOffset="138567.48">15790 5927 0,'0'0'0,"0"-21"16,0-1 0,0 1 15,0 0-15,21 21-1,-21-21-15</inkml:trace>
  <inkml:trace contextRef="#ctx0" brushRef="#br0" timeOffset="138728.39">15960 5736 0,'0'-42'31,"-22"42"16,1 0-32,0 0-15,0 0 0,0 0 0</inkml:trace>
  <inkml:trace contextRef="#ctx0" brushRef="#br0" timeOffset="138935.51">15494 5779 0,'0'0'0,"-21"0"15,0 0 1</inkml:trace>
  <inkml:trace contextRef="#ctx0" brushRef="#br0" timeOffset="139103.41">15557 5906 0,'0'0'0,"0"21"0,22-21 15,-22 21-15,21-21 32,0 0-17,0 0-15,0 0 16,0 0-1,1 0-15,-1 0 16</inkml:trace>
  <inkml:trace contextRef="#ctx0" brushRef="#br0" timeOffset="139288.29">16214 6011 0,'0'0'0,"21"0"0,-21 22 0,21-22 47,0 0-31,0 0-1,0 0-15,-21-22 16,22 22-16,-22-21 0</inkml:trace>
  <inkml:trace contextRef="#ctx0" brushRef="#br0" timeOffset="139483.19">16722 5863 0,'0'-42'15,"0"21"-15,0 0 16,0-1-16,0 1 16,0 0-16,0 0 15,0 0 1,0 0-16,0-1 15,0 1-15,0 0 16</inkml:trace>
  <inkml:trace contextRef="#ctx0" brushRef="#br0" timeOffset="139671.07">16849 5482 0,'0'-21'15,"0"0"-15,-22 21 16,22-21 0,-21 21 31</inkml:trace>
  <inkml:trace contextRef="#ctx0" brushRef="#br0" timeOffset="139881">16531 5652 0,'0'0'0,"0"21"16,-21-21-16,0 0 0,21 21 16,0-42 46,21 21-62</inkml:trace>
  <inkml:trace contextRef="#ctx0" brushRef="#br0" timeOffset="140059.9">16595 5757 0,'21'0'31,"0"0"-15,0 0 31,0 0-47,0 0 15</inkml:trace>
  <inkml:trace contextRef="#ctx0" brushRef="#br0" timeOffset="140259.78">17272 5800 0,'0'21'31,"0"-42"-15,0 0 15,21 21-15,0 0-16</inkml:trace>
  <inkml:trace contextRef="#ctx0" brushRef="#br0" timeOffset="140475.66">17865 5779 0,'0'0'0,"0"21"31,21-42 32,0 21-63,-21-22 15,0 1-15,21 21 0,-21-21 0</inkml:trace>
  <inkml:trace contextRef="#ctx0" brushRef="#br0" timeOffset="140667.56">17992 5482 0,'-22'-42'31,"1"21"-15,0 21-1,21-21-15,-21 21 63</inkml:trace>
  <inkml:trace contextRef="#ctx0" brushRef="#br0" timeOffset="140847.46">17611 5398 0,'0'0'16,"-22"0"-1,1 0-15,0 0 16,42 0 31</inkml:trace>
  <inkml:trace contextRef="#ctx0" brushRef="#br0" timeOffset="141030.35">17420 5567 0,'0'0'0,"0"21"0,0 0 31,21-21-16,0 0-15,1 0 16,-1 0-16,0 0 0,0 0 16,0 0-16,0 0 15</inkml:trace>
  <inkml:trace contextRef="#ctx0" brushRef="#br0" timeOffset="141200.26">17653 5652 0,'0'21'31,"-21"-21"16,0 0-47,-1 0 0,1 0 16</inkml:trace>
  <inkml:trace contextRef="#ctx0" brushRef="#br0" timeOffset="141672.9">14499 5969 0,'0'21'31,"-21"0"48</inkml:trace>
  <inkml:trace contextRef="#ctx0" brushRef="#br0" timeOffset="141851.79">14351 6160 0,'-21'21'15,"42"-21"32,0 0-31,0 0-16,0 0 0,1 0 15,-1 0-15,0 0 0</inkml:trace>
  <inkml:trace contextRef="#ctx0" brushRef="#br0" timeOffset="142039.69">15303 6202 0,'0'0'0,"43"0"0,-43 21 16,21-21-16,-21 21 15,21-21 1,-21 21 0,21-21-1,0 0-15,1 0 16,-1 0-16</inkml:trace>
  <inkml:trace contextRef="#ctx0" brushRef="#br0" timeOffset="142207.59">16192 6202 0,'0'0'0,"22"0"0,-1 0 47,-21-21-16,21 21-31</inkml:trace>
  <inkml:trace contextRef="#ctx0" brushRef="#br0" timeOffset="170883.18">2879 12319 0,'0'0'0,"-22"-21"15,22 0-15,-21 0 16,21-1-16,0 1 0,0 0 16,0 0-16,0 0 0,0 0 15,0-1-15,0 1 0,0-21 16,0 21-16,0 0 16,0-1-16,0 44 46,0-1-46,0 0 16,0 0-16,0 21 0,0 1 0,0-1 16,0 0-16,0 1 0,0-1 15,-21 0-15,21 22 0,-21-22 0,21 1 16,-21-1-16,21 21 0,0-20 16,0-1-16,-21 0 0,21 1 0,0-22 15,0 0-15,0 0 0,0 0 16,0 1-16,21-44 31,0 1-31,0-21 16,0 21-16,-21 0 0,21-22 15,1 1-15,-22 21 0,21-22 0,0 22 16,0-21-16,-21 21 0,21-22 16,0 22-16,-21 0 0,0-21 0,22 21 15,-22-1-15,21 1 0,0 0 16,0 42 15,-21 0-31,21 1 16,-21 20-16,0-21 15,0 0-15,0 22 0,0-22 0,0 0 0,0 21 16,0-21-16,0 22 0,21-22 16,-21 21-16,22-21 0,-22 22 15,21-22-15,0 0 0,0 0 0,0-21 16,0 0-16,1 0 0,-1 0 15,21 0-15,-21 0 0,22-21 0,-22 0 16,21 0-16,-21 0 0,0-1 16,22-20-16,-22 21 0,0 0 0,0-22 15,-21 22-15,0-21 0,0 21 16,0-22-16,0 22 0,0-21 0,0 0 16,0 20-16,-21-20 15,0 21-15,0-21 0,21 20 0,-21 1 16,-1 0-16,1 21 0,21-21 15,-21 21-15,0 0 0,0 0 0,0 0 16,21 21-16,-22 0 16,22 0-16,0 1 0,0 20 0,0-21 15,0 0-15,0 0 0,0 22 16,0-22-16,22 0 0,-1 0 0,0-21 16,0 21-16,0 1 0,0-22 15,22 0-15,-22 0 0,21 0 0,1 0 16,-1 0-16,-21 0 0,21-22 0,1 1 15,-1 0-15,0 0 0,1 0 16,-22 0-16,21-1 0,1-20 0,-22 0 16,21-1-16,-21 1 15,0 0-15,1-1 0,-1 1 0,0 0 16,-21-1-16,0 1 0,0 0 16,0 21-16,0-1 0,0 1 0,0 0 15,0 0-15,0 0 0,-21 21 16,0 0-16,-1 0 15,22 21-15,0 0 0,-21 0 16,21 22-16,-21-22 0,21 21 16,0 22-16,0-22 0,-21 0 0,21 22 15,0-22-15,0 22 0,0-22 16,0 0-16,0 1 0,0-1 0,0 0 16,0 1-16,0-1 0,0-21 15,0 21-15,0-20 0,0-1 16,0 21-16,0-21 0,0 0 0,0 1 15,0-1-15,0-42 47,0-1-47,0 1 0,0 0 0,0 0 16,0 0-16,21 0 0,-21-1 0,21-20 16,0 21-16,-21 0 0,0-22 15,22 22-15,-1 0 0,-21 0 0,0 0 16,21 0-16,-21-1 15,21 22-15,0 0 0,0 22 32,-21-1-32,22 0 15,-22 0-15,0 0 0,0 0 0,0 1 16,0-1-16,0 21 0,21-21 16,-21 0-16,21 1 0,0-1 15,0 0-15,-21 0 0,21-21 16,1 21-16,-1-21 0,0 0 15,0 0-15,0 0 16,0 0-16,22 0 0,-22-21 0,0 0 0,0 0 16,22 21-16,-22-21 0,0-1 15,0 1-15,0 0 0,0 0 16,1 0-16,-1 0 0,-21-1 0,0 1 16,21 0-16,0 0 0,-21 0 15,21 0-15,-21 42 47,0 0-47,0 0 0,0 0 16,0 0-16,0 1 0,0-1 15,0 0-15,0 0 16,0 0-16,21 0 0,1-21 16,-1 0-16,0 0 0,-21 22 15,21-22-15,0 0 0,0 0 0,1 0 16,-1 0-16,0-22 0,0 22 15,0-21-15,0 0 0,1 21 0,-1-21 16,0 0-16,-21 0 0,0-1 0,21 1 16,-21 0-16,21 0 0,-21-21 15,21 20-15,-21 1 0,0 0 0,0 0 16,0 0-16,22 21 0,-22-21 16,0-1-16,0 44 46,0-1-46,0 0 0,0 21 16,0-21-16,0 1 0,0 20 16,0 0-16,0 1 0,0-1 0,0 0 15,0 1-15,0 20 0,0 1 0,0-1 16,0 1-16,0 20 0,21-20 16,-21-1-16,0 1 0,0 20 0,21-20 15,-21 21-15,21-22 0,-21 22 16,0-22-16,21 22 0,0-22 0,-21 1 15,0-1-15,0 1 0,22-1 16,-22-20-16,0 20 0,21-20 16,-21-1-16,0 0 0,0 1 0,0-22 15,0 0-15,0 0 0,-21 0 0,-1 0 16,1-21-16,0 0 0,0 0 16,0 0-16,0-21 0,-1 0 0,1 0 15,-21-21-15,21-1 0,0 1 16,-1 0-16,1-22 0,0 1 0,0-1 15,0 1-15,0-22 0,-1 21 0,22-20 16,0-1-16,0 22 0,0-22 16,0 21-16,0 1 0,0-1 0,0 1 15,0 21-15,0-22 0,22 22 16,-1-1-16,-21 1 0,21 0 16,0 21-16,-21-22 0,21 22 0,0 0 15,-21 0-15,22 0 0,-1 21 16,-21-22-16,21 1 0,0 21 15,0 0 1,0 0 0</inkml:trace>
  <inkml:trace contextRef="#ctx0" brushRef="#br0" timeOffset="171579.3">6371 12488 0,'-21'0'0,"0"0"15,0 0-15,-1 0 16,44 0 31,-1-21-47,21 21 0,0 0 0,1 0 15,20 0-15,22-21 0,-22 21 16,22 0-16,0 0 0,-1-21 0,22 21 16,-21-21-16,0 21 0,-1 0 0,-20 0 15,20-21-15,1 21 0,-21-22 16,-1 22-16,-21 0 0,22 0 0,-22-21 15,-21 21-15,1 0 0,-1 0 0,0-21 16,0 0-16,-21 0 16,-21 0-1,0 21-15,0 0 0,-1-22 16,-20 22-16,21-21 0,-21 21 16,-1 0-16,1 0 0,21 0 0,-22 0 15,22 0-15,-21 0 0,21 0 16,0-21-16,-1 21 0,22-21 31,22 21-15,20 0-16,-21 0 0,21-21 0,-20 21 15,20 0-15,0 0 0,1 0 16,-1 0-16,-21 0 0,21 0 0,-20 0 16,-1 0-16,0 0 0,0 21 0,-21 0 15,21 0-15,-21 0 16,0 1-16,0-1 0,-21 21 0,0-21 15,0 22-15,-22-22 0,22 21 0,-21 0 16,0-20-16,20-1 0,-20 21 16,21-21-16,0 0 0,-22 1 0,22-22 15,21 21-15,-21 0 0,0-21 16,21 21-16,-21-21 16,0 0-1,21-21-15,0 0 16</inkml:trace>
  <inkml:trace contextRef="#ctx0" brushRef="#br0" timeOffset="172151.47">8932 12044 0,'0'0'0,"0"-21"0,0-106 16,0 106-16,0-1 16,0 1-16,0 0 15,0 0-15,0 0 0,0 0 0,-21 21 16,21 21 15,0 21-31,0-21 0,0 22 16,0 20-16,0-21 0,0 22 15,0-1-15,0 1 0,0-1 0,0 1 16,0-1-16,0 1 0,0-1 0,0 1 16,0-1-16,-21 1 0,21-1 15,0-20-15,0-1 0,0 0 0,0 1 16,0-1-16,0-21 0,0 22 0,0-22 15,0 0 1,0 0-16,0-42 16,0 0-1,0-22-15,0 22 0,0-21 16</inkml:trace>
  <inkml:trace contextRef="#ctx0" brushRef="#br0" timeOffset="172524.25">8721 11980 0,'0'0'0,"-22"-21"0,1 0 0,0 0 16,21 0-16,0 0 0,0-1 16,0 1-16,0-21 0,0 21 0,0 0 15,0-1-15,21-20 0,0 21 16,1 0-16,20 0 0,-21-1 0,21 1 15,-20 21-15,20-21 0,0 21 16,1 0-16,-1 0 0,-21 0 0,21 21 16,1 0-16,-22 1 0,0-1 0,0 21 15,0-21-15,-21 22 0,0-22 16,0 21-16,0 0 0,-21-20 0,0 20 16,0 0-16,0-21 0,-22 22 0,22-22 15,-21 21-15,21-21 16,-22 1-16,22-1 0,-21 0 0,21 0 15,0 0-15,21 0 0,0 1 16,0-1 0,21-21-1,0 0-15,0 0 0</inkml:trace>
  <inkml:trace contextRef="#ctx0" brushRef="#br0" timeOffset="172987.98">9250 12361 0,'-21'0'0,"-1"0"16,22-21 0,0 0-16,0 0 0,0 0 15,0 0-15,22-1 16,-1 22-16,0-21 0,21 21 0,-21 0 15,1 0-15,-1 0 0,21 0 0,-21 0 16,22 21-16,-22 1 0,21-1 16,-21 0-16,22 0 0,-22 0 0,0 22 15,0-22-15,-21 0 0,0 21 0,0-21 16,0 1-16,0 20 16,0-21-16,-21 0 0,0 0 0,21 1 15,-21-22-15,21 21 0,-22-21 16,1 0-16,0 0 15,21-21 1,0-1-16,0 1 0,0 0 16,0 0-16,0 0 0,0 0 0,0-22 15,0 22-15,21 0 0,-21-21 16,21 20-16,1 1 0,-1 0 0,0-21 16,-21 21-16,21 21 0,0-22 0,0 1 15,1 21-15,-1 0 0,0 0 16,0 0-16,0 0 15,0 0-15,1 0 16,-1 0-16</inkml:trace>
  <inkml:trace contextRef="#ctx0" brushRef="#br0" timeOffset="173443.72">10202 12192 0,'0'0'0,"0"-21"0,0 0 16,-21 21 15,0 0-31,0 21 0,0-21 0,21 21 16,-22 0-16,1 0 0,0 1 16,21 20-16,0-21 0,0 0 0,0 0 15,-21 22-15,21-22 0,0 0 0,0 21 16,0-20-16,0-1 0,0 0 15,21 0-15,0 0 0,0-21 16,1 0-16,-1 21 0,0-21 0,0 0 16,0 0-16,0 0 0,22 0 15,-22-21-15,0 21 0,0-21 16,0 0-16,1 21 0,-1-21 0,0 0 0,0-1 16,0 1-16,-21 0 15,0-21-15,0 21 0,0-1 0,0-20 16,0 21-16,0 0 0,-21 0 0,0-1 15,0 1-15,-22 0 16,22 21-16,0 0 0,0 0 0,0 0 16,0 0-16,-1 0 15,1 21-15,21 0 16,21-21 0,1 0-16,-1 0 15,0 0-15,0 0 0</inkml:trace>
  <inkml:trace contextRef="#ctx0" brushRef="#br0" timeOffset="173799.52">11049 11642 0,'0'0'0,"0"-21"31,0 42-15,0 0-16,0 0 0,-21 21 16,21-20-16,0 20 0,-21-21 15,21 21-15,-22 1 0,22-1 16,0 0-16,-21 1 0,0 20 0,21-20 16,-21-1-16,21 0 0,0 1 0,-21-1 15,21-21-15,-21 21 0,21-20 16,0 20-16,0-21 0,0 0 0,0 0 15,0 1-15,0-1 0,21-21 16,0 0-16,0 0 16,0 0-16,0 0 15,1 0-15,-1-21 0,0-1 16,-21 1-16,21 0 0,0 0 16,-21 0-16,21 0 0</inkml:trace>
  <inkml:trace contextRef="#ctx0" brushRef="#br0" timeOffset="174011.61">10816 12192 0,'0'0'0,"-21"0"0,0 0 0,21-21 31,21 21-15,0 0-16,0 0 0,0 0 0,1-21 15,20 21-15,-21-21 0,0 21 16,0 0-16,1 0 0,20-22 0,-21 22 15,0 0-15,0 0 0,1-21 16,-1 21-16,-21-21 16</inkml:trace>
  <inkml:trace contextRef="#ctx0" brushRef="#br0" timeOffset="174579.28">11409 12298 0,'0'0'16,"21"0"15,0-21-31,0 0 0,0 21 16,1-22-16,-1 22 0,0-21 15,0 0-15,0 0 0,0 21 0,1-21 16,-1 0-16,21-1 0,-42 1 16,21 0-16,0 0 0,-21 0 0,0 0 15,0-1-15,-21 22 16,0 0-16,0 0 16,0 0-16,0 0 0,-1 0 0,1 22 15,0-22-15,0 21 0,0 0 16,0 0-16,21 0 0,0 0 15,-22 1-15,22-1 0,-21 21 0,21-21 16,0 0-16,0 1 0,0-1 0,0 0 16,0 0-16,0 0 0,0 0 15,21 1-15,1-22 0,-1 0 16,0 0-16,0 0 16,21 0-16,-20 0 0,20 0 0,-21 0 15,21 0-15,-20-22 0,20 1 0,0 0 16,-21 21-16</inkml:trace>
  <inkml:trace contextRef="#ctx0" brushRef="#br0" timeOffset="175395.82">12298 11959 0,'0'0'16,"0"-42"-1,-21 42-15,-1 0 0,1 0 16,0 0-16,0 21 0,0 0 15,0 0-15,21 1 16,-22-1-16,22 0 0,0 0 0,-21 21 16,21-20-16,0-1 0,-21 21 0,21-21 15,0 0-15,0 1 0,0 20 16,0-21-16,0 0 0,21 0 16,0 1-16,1-1 0,-1-21 15,0 0-15,0 0 0,0 0 16,22 0-16,-22 0 0,0 0 0,21 0 15,-21-21-15,1 21 0,20-22 0,-21 1 16,0 0-16,0 0 0,1 0 16,-1 0-16,0-1 0,0-20 0,0 21 15,0-21-15,-21-1 0,0 1 0,22 0 16,-1-22-16,-21 22 0,0-1 16,0 1-16,0 21 0,21-21 0,-21 20 15,0-20-15,0 21 16,0 0-16,0 0 0,0 42 31,-21 0-15,21 0-16,0 0 0,0 0 0,0 22 15,0-22-15,-21 21 0,21 1 0,0-22 16,0 21-16,-22 0 0,22 1 16,0-1-16,0 0 0,0 1 0,0-22 15,0 21-15,0-21 0,0 1 16,0-1-16,0 0 0,22 0 0,-1 0 15,0 0-15,0-21 0,0 22 16,0-22-16,1 0 16,-1 0-16,0 0 0,0 0 0,0-22 15,22 22-15,-22-21 0,0 0 0,0 21 16,0-21-16,0 0 0,1 0 16,-1-22-16,0 22 0,0 0 0,-21 0 15,0-22-15,21 22 0,-21 0 0,0 0 16,0 0-16,0 0 15,0-1-15,-21 22 16,0 22-16,21-1 16,-21-21-16,0 21 15,21 0-15,0 0 0,0 22 0,0-22 0,0 0 16,0 0-16,0 0 0,0 0 16,0 1-16,0-1 0,0 0 15,0 0-15,21-21 0,0 21 16,0-21-16,0 0 15,0 0-15,1 0 0,-1 0 16,0 0-16,0-21 0,0 0 0,0 21 16,1-21-16,-1 0 0,0-1 15,-21 1-15,21 0 0</inkml:trace>
  <inkml:trace contextRef="#ctx0" brushRef="#br0" timeOffset="175643.68">12658 11875 0,'0'0'16,"-22"0"-16,1 0 0,0 0 0,0 0 16,21 21-16,21-21 31,0 0-31,0 0 15,1 0-15,-1 0 0,21 0 0,-21 0 0,22-21 16,-22 21-16,21-22 0,-21 22 16,22 0-16,-22-21 0,0 21 15,21 0-15,-21-21 0</inkml:trace>
  <inkml:trace contextRef="#ctx0" brushRef="#br0" timeOffset="176087.42">13504 11938 0,'0'21'15,"0"0"1,0 1-16,0-1 0,0 0 15,0 21-15,0-21 0,-21 1 16,21-1-16,-21 0 0,21 0 0,0 0 16,0 0-16,0 1 0,0-1 0,0 0 15,-21-21-15,21-21 47,0 0-31,0-1-16,0 1 0</inkml:trace>
  <inkml:trace contextRef="#ctx0" brushRef="#br0" timeOffset="176263.32">13483 11769 0,'0'0'0,"-21"0"31,21 21-16,0 0 17,21-21-17</inkml:trace>
  <inkml:trace contextRef="#ctx0" brushRef="#br0" timeOffset="176763.03">13737 11917 0,'0'0'0,"0"42"16,0-21-1,0 1-15,0-1 16,0 0-16,0 0 0,-21 0 0,21 0 16,0 1-16,-21-1 0,21 0 15,0 0-15,0 0 16,0 0-16,0 1 0,-21-22 15,21 21 1,-22-21 0,22-21-1,0-1-15,0 1 16,0 0-16,0 0 0,0 0 0,0-22 16,22 22-16,-22-21 0,21 21 0,0-22 15,0 22-15,-21 0 0,21-21 16,0 21-16,1-1 0,20 22 0,-21-21 15,0 0-15,0 21 0,1 0 0,20 0 16,-21 0-16,0 0 16,0 21-16,-21 0 0,22 1 15,-22-1-15,0 0 0,0 0 0,0 21 16,0-20-16,0-1 0,0 0 16,0 21-16,0-21 0,-22 1 0,22-1 15,-21 0-15,21 0 0,-21 0 16,0 0-16,42-42 47,0 21-32</inkml:trace>
  <inkml:trace contextRef="#ctx0" brushRef="#br0" timeOffset="177631.53">14584 12023 0,'0'0'0,"0"-21"0,0-43 31,0 43-31,0 0 16,-21 0-16,-1 21 16,1-22-16,0 22 15,0 0-15,0 0 0,0 0 16,-1 0-16,1 0 0,0 22 15,0-22-15,0 21 0,0 0 0,-1 0 16,1 0-16,0 0 0,0 1 16,0 20-16,0-21 0,21 0 0,0 22 15,0-22-15,0 0 0,0 0 0,0 0 16,0 0-16,0 1 0,21-1 16,0-21-16,0 0 0,21 0 15,-20 0-15,-1 0 0,21 0 16,-21-21-16,22-1 0,-22 22 15,0-21-15,21 0 0,-21 0 0,1 0 0,-22 0 16,21-1-16,-21 1 0,21 0 16,-21 0-16,21 0 0,-21 0 15,0-1-15,0 1 0,0 42 63,0 1-63,-21-1 0,21 0 15,-21 0-15,21 21 0,-21-20 0,21-1 16,0 21-16,0-21 0,0 22 16,0-22-16,0 21 0,0 0 0,0 1 15,0-1-15,0 0 0,21 22 16,-21-22-16,21 22 0,-21-1 0,21 1 16,0-1-16,0 1 0,-21-1 15,22 1-15,-1 20 0,0-20 0,-21-1 16,21 1-16,0 21 0,0-22 15,-21 1-15,22 20 0,-1-20 0,-21-1 16,0 1-16,0-1 0,0 1 0,0-1 16,0 1-16,0-22 0,0 0 15,0 1-15,0-1 0,-21 0 0,21 1 16,-22-22-16,1 0 0,0 0 0,0-21 16,0 0-16,0 0 0,-1 0 15,1 0-15,0 0 0,0-21 16,0-21-16,0 21 0,-1-22 0,1 1 0,0 0 15,-21-1-15,21-20 16,-1-1-16,1-20 0,-21 20 0,21-21 16,0 1-16,-1-1 0,1 22 0,21-22 15,0 21-15,0-20 0,-21 20 16,21 1-16,0-1 0,0 1 0,0-1 16,0 1-16,21 20 0,0 1 15,1-21-15,-1 20 0,0 1 0,0 21 16,0-22-16,0 22 0,1-21 0,20 21 15,-21 0-15,0-1 16,0 1-16,1 0 0,-1 0 0,0 0 16,0 0-16,0-1 0,-21 1 0</inkml:trace>
  <inkml:trace contextRef="#ctx0" brushRef="#br0" timeOffset="178175.23">15663 11494 0,'0'0'0,"21"-22"0,-21 1 0,0 0 0,22 0 15,-22 0-15,0 0 0,21-1 16,-21 1-16,0 42 31,0 1-31,0 20 16,0-21-16,0 21 0,0 1 0,0-1 16,0 0-16,-21 22 0,21-22 0,0 1 15,0 20-15,0-21 0,-22 1 16,22-1-16,-21 0 0,21 1 0,0-1 15,0-21-15,-21 22 0,21-22 16,0 0-16,0 0 16,-21-21-1,0 0-15,0 0 16,-1-21-16,22 0 0,-21 0 16,0-1-16</inkml:trace>
  <inkml:trace contextRef="#ctx0" brushRef="#br0" timeOffset="179060.71">15261 11896 0,'21'0'31,"22"0"-15,-22 0-16,21 0 0,-21-21 15,22 21-15,-1 0 0,0-22 0,1 1 16,20 21-16,-21-21 0,1 0 0,20 0 15,-20 21-15,-1-21 0,21-1 16,-20 1-16,-1 0 0,0-21 0,-20 21 16,20-1-16,-21 1 0,0 0 0,0-21 15,-21 21-15,0-1 0,0 1 16,0 0-16,0 0 0,0 0 0,-21 21 16,0 0-16,0 0 15,0 0-15,0 0 16,-1 21-16,1 0 0,21 0 0,0 0 15,0 22-15,-21-22 0,21 21 16,0-21-16,0 22 0,0-22 0,0 21 16,0-21-16,0 22 0,0-22 0,0 21 15,0-21-15,0 22 0,0-22 16,-21 21-16,21-21 0,0 1 0,0-1 16,0 0-16,0 0 0,0 0 15,0-42 16,0 0-15,0 0-16,0 0 0,21-1 16,0 1-16,0-21 0,-21 21 0,22 0 15,-1-22-15,21 22 0,-21 0 16,0 0-16,22 0 0,-22-1 0,21 1 16,-21 0-16,22 21 0,-22 0 0,0 0 15,0 0-15,0 0 0,-21 21 16,0 0-1,0 1-15,0-1 0,0 0 16,0 0-16,0 0 0,0 0 0,0 1 16,0-1-16,0 0 0,0 0 0,0 0 15,0 0-15,0 1 0,22-1 16,-1-21-16,0 0 16,0 0-16,0 0 0,0 0 0,1 0 15,-1 0-15,21-21 0,-21-1 16,0 1-16,22 0 0,-22 0 0,21 0 15,-21 0-15,1-1 0,20 1 0,-21 0 16,0 0-16,0-21 0,1 20 16,-1 1-16,0 0 0,-21 0 0,0 0 15,0 0-15,0-1 16,-21 22 0,0 0-16,-1 22 0,1-22 0,21 21 15,-21 0-15,0 0 16,21 0-16,0 0 0,0 22 0,0-22 15,0 0-15,0 0 0,0 0 0,0 1 16,0-1-16,0 0 0,0 0 16,0 0-16,21-21 0,0 0 15,0 0-15,1 0 0,-1 0 16,0 0-16,0 0 0,0 0 16,0-21-16,22 0 0,-22 0 0,0 0 15</inkml:trace>
  <inkml:trace contextRef="#ctx0" brushRef="#br0" timeOffset="181155.51">18034 11790 0,'0'0'0,"21"0"0,0 0 0,0 0 16,1-21-16,-1 0 0,0 21 15,0-22-15,0 1 0,-21 0 16,21 0-16,-21 0 0,0 0 16,0-1-16,0 1 0,-21 21 15,0-21-15,0 0 0,0 0 0,0 0 16,-1-1-16,1 22 0,-21-21 15,21 21-15,0 0 0,-22 0 0,22 0 16,0 0-16,-21 0 0,20 21 0,-20 1 16,21-1-16,-21 0 0,-1 21 15,22-21-15,-21 22 0,21-22 0,-22 21 16,22-21-16,0 22 0,21-22 16,0 21-16,0-21 0,0 1 0,0-1 15,0 0-15,21 0 0,0 0 0,0-21 16,1 0-16,-1 0 0,21 0 15,-21 0-15,0 0 0,22 0 16,-22 0-16,0-21 0,21 0 0,-20 0 16,-1 0-16,21-1 0,-21 1 15,0 0-15,1 0 0,20-21 0,-21 20 16,0-20-16,0 0 0,1-1 0,-1 1 16,0 0-16,0-1 0,0 1 15,-21-21-15,0 20 0,0-20 0,0 20 16,0 1-16,0 0 0,0 21 15,0-22-15,0 22 0,0 0 16,-21 21-16,21-21 0,-21 21 16,0 0-16,0 21 0,21 0 15,-22 0-15,22 22 0,-21-1 16,21 0-16,0 1 0,0-1 0,0 0 16,0 22-16,0-22 0,0 0 15,0 1-15,0-1 0,0 0 0,0-20 16,0 20-16,21 0 0,1-21 15,-22 1-15,21-1 0,0 0 0,0 0 16,0 0-16,0-21 0,1 0 0,20 21 16,-21-21-16,21 0 0,-20 0 15,20 0-15,-21 0 0,21-21 0,1 21 16,-22-21-16,0 21 0,21-21 0,-20 0 16,-1 0-16,0-1 0,0 1 15,-21 0-15,0 0 0,0 0 16,0-22-16,0 22 0,0 0 0,0 0 15,0-21-15,0 20 0,-21 22 16,21-21-16,-21 0 0,0 21 0,-1 0 16,1 0-16,0 0 0,0 21 15,0 0-15,0 1 0,21-1 16,-22 0-16,22 0 0,-21 0 0,0 0 16,21 1-16,0-1 0,0 21 15,0-21-15,0 0 0,0 1 0,0-1 16,0 0-16,21 0 15,0-21-15,1 0 16,-1 0-16,0 0 0,0 0 16,0 0-16,0 0 0,1 0 0,-1-21 15,0 21-15,0-21 0,0 0 16,0-1-16,-21 1 0,0 0 16,22 0-16,-22 0 0,21-22 0,-21 22 15,0 0-15,0 0 0,0 0 16,0-22-16,0 22 0,0 0 15,0 0-15,0 42 32,0 0-32,0 0 15,0 1-15,0-1 0,0 21 16,0-21-16,0 0 0,0 1 16,0-1-16,0 0 0,0 0 0,0 0 15,0 0-15,0 1 0,0-1 16,21-21-16,-21 21 0,21-21 0,0 0 15,0 0-15,1 0 0,-1 0 16,0 0-16,0 0 16,0 0-16,0-21 0,1 0 0,-1-1 15,0 1-15,0 0 0,0 0 0,22-21 16,-22 20-16,0-20 0,0 0 16,0-1-16,22 1 0,-43 0 0,21-1 15,0-20-15,0 21 0,-21-1 0,0 1 16,0 0-16,0-1 15,0 22-15,0-21 0,0 21 0,0-1 16,0 1-16,-21 21 16,0 0-1,0 21-15,-1 1 0,22-1 0,0 0 16,-21 21-16,21 1 0,-21-1 16,21 0-16,0 22 0,0-22 0,0 0 15,0 1-15,0 20 0,0-42 0,0 22 16,0-1-16,0 0 0,0-20 15,0-1-15,21 21 0,0-21 16,1 0-16,-22 1 0,21-22 0,0 21 0,21-21 16,-21 0-16,1 21 15,-1-21-15,0 0 0,21 0 0,-21 0 16,1 0-16,20 0 0,-21-21 0,21 21 16,-20-21-16,-1-1 0,0 22 15,0-21-15,21 0 0,-42 0 0,22 0 16,-1 0-16,0-22 0,-21 22 0,0 0 15,0-21-15,0 20 0,0-20 16,0 21-16,0 0 0,0 0 0,0-1 16,-21 22-1,0 0-15,-1 0 0,1 0 0,0 22 16,0-22-16,0 21 16,0 0-16,-1 0 0,22 0 15,-21 22-15,21-22 0,-21 0 0,21 0 16,-21 0-16,21 22 0,0-22 0,0 0 15,0 0-15,0 0 16,0 0-16,21-21 0,0 0 16,0 0-16,1 0 0,-1 0 15,0 0-15,0 0 16,0 0-16,0-21 0,-21 0 0,22 21 16,-1-21-16,0 0 0,0 0 0,-21-1 15,0-20-15,0 21 0,21 0 16,-21 0-16,0-1 0,0 1 15,0 0-15,0 42 32,0 0-32,-21 1 15,21-1-15,0 21 0,0-21 0,0 0 16,0 1-16,0-1 16,0 0-16,0 0 0,0 0 0,21 0 15,0-21-15,1 0 16,-1 0-16,0 0 0,0 0 15,0 0-15,0 0 16,1 0-16,-1 0 0,0-21 0,-21 0 16,21 21-16,0-21 0,0 0 15,1 0-15,-22-1 0,0-20 0,0 21 16,0 0-16</inkml:trace>
  <inkml:trace contextRef="#ctx0" brushRef="#br0" timeOffset="181435.86">19198 11261 0,'0'0'0,"-42"0"0,21 0 16,-1 21-16,1-21 0,42 0 31,1 0-31,-1 0 0,21 0 16,-21 0-16,22-21 0,-1 21 15,0 0-15,1-21 0,-1-1 0,0 22 16,1-21-16,-1 21 0,0-21 0,-21 21 16,22 0-16,-22 0 0,0-21 15,0 21-15,-21-21 32</inkml:trace>
  <inkml:trace contextRef="#ctx0" brushRef="#br0" timeOffset="183431.74">20722 11367 0,'0'-22'15,"0"1"1,0 42 31,0 1-47,0-1 0,0 0 0,0 0 15,0 0-15,0 0 0,0 22 16,0-22-16,0 0 0,-21 0 0,21 22 16,0-22-16,-21 0 0,21 0 15,0 0-15,-21 0 16,-1 1-16,22-44 47,0 1-47,0 0 0,0 0 15,0 0-15,0 0 0,22-1 0,-1 1 16,-21 0-16,21-21 0,0 21 16,0-22-16,-21 22 0,21-21 0,1 21 15,-1-22-15,0 22 0,0 0 16,0 21-16,0-21 0,1 21 0,-1 0 15,0 0-15,0 21 16,-21 0-16,21 0 16,-21 0-16,0 1 0,0-1 0,0 21 15,0-21-15,0 0 0,0 22 0,0-22 16,0 0-16,0 0 0,0 0 16,0 1-16,0-1 0,0 0 0,0 0 15,0-42 32,21 0-31,-21 0-16,22-1 0,-22 1 0,21 0 15,-21 0-15,21-21 0,0 20 0,-21-20 16,21 21-16,0-21 16,1-1-16,-1 22 0,21 0 0,-21 0 15,0 0-15,1-1 0,-1 22 0,0 0 16,0 0-16,0 0 0,0 0 15,-21 22-15,0-1 16,0 0-16,0 21 0,0-21 0,0 1 16,0 20-16,0-21 0,0 21 15,-21-20-15,21-1 0,0 0 0,0 0 16,0 0-16,0 0 0,0 1 16,0-1-16,0 0 0,21-21 0,1 0 15,-1 21-15,0-21 0,0 0 0,21 0 16,-20 0-16,20 0 15,-21 0-15,21 0 0,1-21 0,-22 0 16,21 21-16,1-21 0,-22-1 0,21 1 16,-21 0-16,0 0 0,1 0 15,-1 0-15,0-22 0,0 22 0,-21-21 16,0 21-16,0-1 0,0-20 0,0 21 16,0 0-16,0 0 15,0-1-15,-21 22 16,0 0-16,0 22 0,21-1 0,-22-21 15,22 21-15,-21 0 0,0 0 16,21 0-16,0 22 0,0-22 16,0 0-16,0 0 0,0 0 15,0 22-15,0-22 0,0 0 16,0 0-16,21 0 0,0-21 16,1 22-16,-1-22 0,0 0 15,0 0-15,0 0 0,0 0 0,1 0 16,-1-22-16,0 1 0,0 21 15,0-21-15,-21 0 0,21 0 16,1 0-16,-22-1 0,0 1 0,0 0 16,0 0-16,21-21 0,-21 20 0,0 1 15,0 0-15,0 0 0,0 0 16,0 0-16,0 42 31,0 0-31,-21 0 16,21 21-16,0-20 0,0-1 0,0 0 15,0 21-15,0-21 0,0 1 16,-22-1-16,22 0 0,0 0 0,0 0 16,-21 0-16,21 1 0,0-1 15,0-42 32,0-1-31,0 1-16,0 0 0,0 0 0,0 0 15,0-22-15,21 22 0,1 0 0,-22-21 16,21 21-16,0-22 0,0 22 16,0 0-16,-21 0 0,21 0 0,1-1 15,-1 22-15,0 0 0,0 0 16,0 0-16,0 0 0,1 0 16,-1 0-16,-21 22 0,0 20 0,0-21 15,0 0-15,21 0 0,-21 22 16,0-22-16,0 0 0,0 0 0,0 0 15,0 1-15,0-1 0,0 0 0,0 0 16,0 0 0,0-42 31,0 0-47,0 0 0,0 0 15,0-1-15,21 1 0,-21 0 0,21 0 16,-21-21-16,21 20 0,1 1 15,-1-21-15,0 21 0,0 0 0,21-22 16,-20 22-16,20 21 0,0-21 16,-21 21-16,22 0 0,-22 0 0,0 0 15,21 0-15,-20 21 0,-1 0 16,-21 0-16,21 1 0,-21-1 16,21 21-16,-21-21 0,0 22 0,0-22 15,0 0-15,0 0 0,0 21 0,0-20 16,0-1-16,0 0 15,0 0-15,0 0 16,0-42 31,21 0-47,-21 0 16,21-22-16,1 22 0,-1 0 0</inkml:trace>
  <inkml:trace contextRef="#ctx0" brushRef="#br0" timeOffset="183979.42">23283 10795 0,'0'0'0,"0"-21"0,0 0 0,0-22 31,-21 65-15,21-1-16,0 0 15,0 0-15,0 0 0,-21 22 0,21-22 16,0 21-16,0-21 0,0 22 0,0-1 15,0 0-15,0 1 16,0-1-16,0 0 0,0 1 0,0-1 0,-21 0 16,21 1-16,0-22 0,0 0 15,0 21-15,0-21 0,-21 1 16,21-1-16,0 0 0,0-42 47,0 0-47,0-1 15,0 1-15,0 0 0,0 0 16,21-21-16,-21 20 0,21-20 0,0 21 16,0-21-16,-21 20 0,21 1 0,1-21 15,-1 21-15,0 0 16,21-1-16,-21 22 0,1-21 0,20 21 16,-21 0-16,0 0 0,22 0 0,-22 0 15,0 21-15,0-21 0,21 22 16,-42 20-16,22-21 0,-22 0 0,0 22 15,0-22-15,0 21 0,0-21 0,0 22 16,-22-22-16,1 0 0,0 0 16,-21 0-16,21 0 0,-22 1 0,22-22 15,-21 21-15,21 0 0,-22-21 0,22 0 16,0 21-16,0-21 0,0 0 16,21-21 15,0 0-16,0 0-15,21 21 0,0-22 0,0 1 16</inkml:trace>
  <inkml:trace contextRef="#ctx0" brushRef="#br0" timeOffset="184716">23812 11345 0,'0'0'16,"43"0"-1,-22 0-15,0 0 0,0-21 16,0 0-16,1 21 0,-1-21 0,0 21 16,0-21-16,0 0 0,0 21 15,1-22-15,-1 1 0,0 0 0,-21 0 16,0 0-16,21 0 0,-21-1 16,0 1-16,0 0 0,-21 21 15,0 0 1,0 0-16,-1 0 15,1 21-15,0 0 0,0 1 0,0-1 16,21 21-16,-21-21 0,21 22 0,-22-22 16,22 21-16,0-21 0,0 0 15,0 22-15,0-22 0,0 0 16,0 0-16,0 0 0,22 1 0,-1-22 16,0 21-16,0-21 0,21 0 15,-20 0-15,-1 0 0,0 0 16,0 0-16,0 0 0,0 0 15,1-21-15,-1 21 0,0-22 16,-21 1-16,21 0 0,-21 0 0,0 0 16,21 0-16,0-22 0,1 22 0,-22-21 15,21 21-15,0-22 0,-21 22 16,21 0-16,0 0 0,-21 0 0,21-1 16,1 1-16,-1 21 0,0-21 15,0 21-15,0 0 16,0 0-16,1 0 0,-1 0 15,0 21-15,-21 0 0,0 1 0,0-1 16,21 0-16,-21 21 0,0-21 16,0 1-16,0 20 0,0-21 0,0 0 15,0 0-15,0 1 0,0-1 0,0 0 16,0 0-16,0 0 0,-21-21 16,21 21-16,-21-21 15,0 0 1,21-21-16,0 0 15,0 0-15,0 0 16,0-22-16,0 22 0,0 0 16,21 0-16,0-21 0,-21 20 15,21-20-15,0 21 0,-21 0 0,21 0 16,1-1-16,-22 1 0,21 0 16,0 0-16,0 21 0,0-21 15,0 21-15,1 0 16,-1-21-16</inkml:trace>
  <inkml:trace contextRef="#ctx0" brushRef="#br0" timeOffset="185159.75">25167 11028 0,'0'0'0,"21"0"0,0 0 15,1 0-15,-1-21 16,0 21-16,0-21 15,-21-1 1,-21 22 0,0 0-1,0 0-15,-1 0 0,1 22 0,0-22 16,0 21-16,0-21 0,0 21 16,-1 0-16,1-21 0,21 21 0,0 0 15,0 1-15,0-1 0,0 0 16,0 0-1,21-21-15,1 21 0,-1-21 16,0 21-16,0-21 0,0 0 16,0 22-16,1-22 0,-1 21 0,0-21 15,0 21-15,0 0 0,-21 0 16,0 0 0,0 1-16,-21-1 15,0-21-15,0 0 0,0 21 0,-22-21 16,22 0-16,-21 0 0,21 21 15,-1-21-15,-20 0 0,21 0 0,0 0 16,-22 21-16,22-21 0,0 0 0,0 0 16,0 0-1,21-21-15,-21 21 0,21-21 16,0 0-16,0 0 0</inkml:trace>
  <inkml:trace contextRef="#ctx0" brushRef="#br0" timeOffset="186280.13">26691 10774 0,'0'0'0,"0"-21"0,21 0 0,-21-1 16,0 1-16,0 0 15,-21 21 1,0 0-16,0 0 16,-22 21-16,22 0 0,0 1 0,0-1 15,-21 0-15,20 21 0,1-21 0,0 1 16,0 20-16,0-21 0,0 0 16,21 0-16,0 22 0,0-22 0,0 0 15,0 0-15,0 0 0,21 1 16,0-22-1,21 0-15,-21 0 0,1 0 0,-1 0 16,21 0-16,-21-22 0,0 1 16,22 21-16,-22-21 0,0 0 15,0 0-15,0 21 0,1-21 0,-1-1 16,-21-20-16,0 21 0,0 0 16,0-22-16,0 22 0,0-21 0,-21 21 15,-1-22-15,1 22 0,0 0 0,0 0 16,0 0-16,0 0 0,-22 21 15,22 0-15,0 0 0,42 0 32,0 21-17,0-21-15,1 0 0,20 0 0,0 0 16,1 0-16,-1 0 16,21 0-16,-20 0 0,20 0 0,-20 0 15,20-21-15,-21-1 0,22 1 16,-22 21-16,1-21 0,-1 0 0,-21 0 15,0 0-15,0-1 0,1 1 0,-22-21 16,21 42-16,-21-21 0,0 0 16,0-1-16,-21 22 15,-1 0 1,1 0-16,0 22 0,21-1 16,-21 0-16,21 21 0,0 1 0,-21-22 15,0 21-15,21 22 0,-22-22 16,22 0-16,0 1 0,-21 20 15,21-21-15,-21 1 0,21-1 0,0 22 16,0-22-16,-21 21 0,21-20 16,0 20-16,0-20 0,0 20 0,-21 1 15,21-22-15,0 21 0,-21-20 16,21-1-16,0 22 0,-22-22 0,22 0 16,-21 1-16,0-1 0,21 0 0,-21 1 15,0-1-15,0 0 0,-1 1 16,1-1-16,21 0 0,-21-21 0,0 22 15,21-22-15,0 0 0,0 0 16,-21-21-16,0 0 16,21-21-1,0 0-15,-22 21 0,22-42 0,0 20 16,0 1-16,0-21 0,0 0 16,0-1-16,0 1 0,0 0 0,0-22 15,0 22-15,0-22 0,0 1 0,0-1 16,22 1-16,-1-1 0,0 1 15,0-1-15,0 22 0,0 0 0,1-1 16,-1 1-16,0 0 0,0 20 16,0-20-16,22 21 0,-22 0 0,0-22 15,21 22-15,-21 0 0,22 0 16,-1 0-16</inkml:trace>
  <inkml:trace contextRef="#ctx0" brushRef="#br0" timeOffset="186639.92">28617 10202 0,'0'0'0,"0"-21"0,0 0 15,0 0-15,0 0 0,0 42 31,0 0-15,0 0-16,0 0 0,-21 22 0,0-1 16,0 22-16,21-22 0,-21 21 15,21 1-15,-22-22 0,1 1 0,21 20 16,-21-21-16,21 1 0,-21-22 0,21 21 16,0-21-16,0 22 0,0-22 15,0 0-15,0 0 0,21-42 47,0 21-47,0-21 16,1 0-16,-1 0 0,0-1 15,0-20-15</inkml:trace>
  <inkml:trace contextRef="#ctx0" brushRef="#br0" timeOffset="187363.99">29019 10224 0,'0'0'16,"22"-43"-16,-22 22 0,21 0 0,-21 0 15,0 42 1,-21 0 0,-1 0-16,22 0 0,-21 22 0,21-1 15,0 0-15,-21 1 0,21 20 0,-21-20 16,21 20-16,-21-21 16,21 1-16,-21-1 0,21 0 0,0 1 15,0-1-15,-22-21 0,22 0 16,0 1-16,-21-1 0,21 0 0,0 0 15,0-42 17,21 21-32,1-21 15,-1 0-15,0-1 0,0 1 16,0 0-16,0-21 0,1 21 0,-1-1 16,0-20-16,0 21 0,0 0 0,0 0 15,1 21-15,-22-22 16,21 22-16,-21 22 31,0-1-31,0 0 0,0 0 16,0 0-16,0 0 0,0 1 0,0-1 15,0 0-15,0 0 0,21 0 16,-21 0-16,21 1 0,-21-1 0,21-21 16,0 21-16,1-21 0,20 0 15,-21 21-15,0-21 0,22 0 0,-22 0 16,21 0-16,-21 0 0,22 0 0,-22 0 15,21-21-15,-21 0 0,0 21 16,22-21-16,-22-1 0,0 1 16,0-21-16,0 21 0,1-22 0,-1 22 15,0-21-15,0 0 0,-21 20 16,21 1-16,-21 0 0,0 0 0,0 0 16,-21 21-1,0 0-15,0 0 0,0 0 0,-1 21 16,1 21-16,0-21 15,0 1-15,21 20 0,0-21 0,0 0 16,0 22-16,0-22 0,0 0 0,0 0 16,0 0-16,0 0 0,0 1 15,21-1-15,0-21 0,0 0 16,1 21-16,-1-21 0,0 0 16,0 0-16,21 0 0,-20 0 15,20 0-15,0 0 0,-21-21 0,22 0 16,-1 21-16,-21-22 0,22 1 15,-22 0-15,0 0 0,0 0 0,-21 0 16,0-22-16,0 22 0</inkml:trace>
  <inkml:trace contextRef="#ctx0" brushRef="#br0" timeOffset="187663.82">28130 10520 0,'0'0'0,"-105"21"31,126-21-31,0 0 0,0 0 16,21 0-16,1-21 0,-1 0 15,0 21-15,1 0 0,20-21 0,-20 21 16,20 0-16,-21-22 0,22 1 15,-22 21-15,1 0 0,-1 0 0,0-21 16,1 21-16,-22 0 0,0 0 16,0 0-16,-42 0 15,0 0-15,0 0 16,-22 21-16,-20 0 0</inkml:trace>
  <inkml:trace contextRef="#ctx0" brushRef="#br0" timeOffset="189867.79">19029 13208 0,'0'0'15,"0"-21"-15,0 0 0,0 0 0,21-1 16,0 1-16,-21-21 0,21 21 0,-21 0 15,0-1-15,0 1 0,0 0 16,0 0-16,0 0 0,0 0 16,-21 21-1,0 0-15,0 0 0,0 21 16,-1 0-16,22 0 0,-21 0 16,21 0-16,-21 22 0,21-1 15,-21-21-15,21 22 0,0-1 0,0 0 16,0 1-16,0-22 0,-21 21 15,21 0-15,0 1 0,0-22 0,0 21 16,0-21-16,0 22 0,21-22 16,0 0-16,0 0 0,0 0 0,1-21 15,-1 0-15,0 0 0,21 0 16,-21 0-16,22 0 0,-1 0 16,-21-21-16,22 0 0,-1 0 0,0 0 15,1 0-15,-22-1 0,21-20 16,0 21-16,1-21 0,-1-1 0,-21 22 15,22-21-15,-22-1 0,21-20 16,-21 21-16,-21-1 0,21 1 0,-21-22 16,22 22-16,-22 0 0,0-1 0,0 22 15,0-21-15,0 21 0,0 0 16,-22 42 0,22 0-1,-21 0-15,21 0 0,0 22 16,0-1-16,0 0 0,0 1 15,0-1-15,0 0 0,0 1 0,0-1 16,0 0-16,0 1 0,0-1 0,0-21 16,0 21-16,21-20 0,1 20 15,-1-21-15,-21 0 0,21 0 0,0 1 16,21-22-16,-20 21 0,-1-21 16,0 0-16,21 0 0,-21 0 0,22 0 15,-22-21-15,21 21 0,1-22 0,-1 1 16,0 0-16,-21 0 0,22 0 15,-1 0-15,0-1 0,-20 1 0,20 0 16,-21 0-16,0 0 16,-21-22-16,0 22 0,0-21 0,0 21 15,0-22-15,0 22 0,-21 0 0,0 0 16,0 0-16,0 0 0,-1-1 16,1 22-16,0 0 0,0 0 0,-21 0 15,20 0-15,1 0 0,0 22 16,0-1-16,0 0 0,21 0 0,-21 21 15,-1-20-15,22 20 0,-21-21 16,21 21-16,0-20 0,0 20 0,0-21 16,0 0-16,0 22 0,0-22 0,0 0 15,0 0-15,0 0 16,21 0-16,1-21 0,-1 0 16,0 0-16,0 0 15,0 0-15,0 0 0,22-21 0,-22 0 16,0 21-16,0-21 0,0 0 0,1 0 15,-1-1-15,0 1 0,0 0 16,0-21-16,0 21 0,-21-1 0,0-20 16,22 21-16,-22 0 0,0-22 15,21 22-15,-21 0 0,0 0 16,0 42 15,0 0-31,0 0 16,0 1-16,0-1 15,0 0-15,0 21 0,0-21 0,0 1 16,0-1-16,0 0 0,0 0 0,21 0 16,0 0-16,0 1 15,0-1-15,1-21 0,-1 0 0,-21 21 16,21-21-16,0 0 0,0 0 0,22 0 16,-22 0-16,0-21 0,0 21 15,21-21-15,-20-1 0,20 22 0,-21-21 16,21 0-16,-20 0 0,-1 0 15,0-22-15,0 22 0,0 0 16,0-21-16,1 21 0,-1-22 0,-21 22 16,0 0-16,0 0 0,0 0 15,-21 21 1,-1 0-16,1 0 0,0 21 16,21 0-16,-21 0 0,21 0 0,-21 0 15,21 1-15,0-1 0,0 0 16,0 0-16,0 0 0,0 0 0,0 1 15,0-1-15,21 0 0,-21 0 16,21 0-16,0 0 16,-21 1-16,0-1 15,21-21-15,-21-21 63,-21-1-63,21 1 0,-21 21 15,21-21-15,0 0 0,-21 0 16,0 0 0,21 42 15,0 0-31,0 0 16,0 0-16,0 0 0,0 1 15,21-1-15,0-21 16,0 21-16,0-21 15,1 0-15,-1 0 0,0 0 16,0 0-16,0 0 0,22 0 16,-22 0-16,21-21 0,-21 0 0,22 21 15,-22-22-15,21 1 0,0 0 16,-20 21-16,20-21 0,0-21 0,-21 20 16,22 1-16,-22 0 0,0-21 0,0 21 15,0-22-15,1 22 0,-22 0 16,0 0-16,0-22 0,0 22 15,0 0-15,-22 21 16,1 0-16,0 0 0,0 0 16,0 0-16,0 21 0,21 0 15,0 1-15,0-1 0,0 0 16,0 0-16,0 0 0,0 0 0,0 1 16,0-1-16,21 0 0,0 0 15,0 0-15,0 0 0,-21 1 0,21-1 16,1-21-16,-22 21 0,0 0 15,21-21-15,-21 21 16,-21 0 0,-1-21-1,1 0-15,0 0 0,0 0 16,0 0-16,0 0 16,-1 0-16,1 0 15,0 0 1,21-21 15,21 21-31,0-21 0</inkml:trace>
  <inkml:trace contextRef="#ctx0" brushRef="#br0" timeOffset="190159.62">22479 13293 0,'-21'0'110,"0"0"-95,-1 0-15,1 0 16,0 0-16</inkml:trace>
  <inkml:trace contextRef="#ctx0" brushRef="#br0" timeOffset="-199372.82">6943 14351 0,'0'-21'0,"0"0"16,0 0-16,0-1 15,21 22-15,-21-21 16,21 21-16,-21-21 0,0 0 16,0 0-16,0 0 15,21 21-15,-21-22 0,0 1 16,0 0-1,0 0-15,0 0 16,0 0 15,-21 21-31,21-22 16,-21 22 0,21-21-16,21 21 203</inkml:trace>
  <inkml:trace contextRef="#ctx0" brushRef="#br0" timeOffset="-198844.01">7027 14034 0,'0'-22'16,"0"1"15,-21 21 47,21 21-46,-21-21-32,21 22 15,0-1-15,0 0 0,0 0 0,0 0 16,0 0-16,0 22 15,0-22-15,0 42 0,0-20 0,0-1 16,0 22-16,0-1 0,0 1 16,0-1-16,0 1 0,0 20 0,0-20 15,0-1-15,0 1 0,0-1 0,0 22 16,0-22-16,-21 1 0,0-1 16,21 1-16,-22-22 0,22 22 0,0-22 15,-21-21-15,21 22 0,0-22 16,0 0-16,0 0 0,0-42 47,0 0-47,0 0 0,0-22 15,0 1-15,0 21 0,0-22 16</inkml:trace>
  <inkml:trace contextRef="#ctx0" brushRef="#br0" timeOffset="-198365.79">6731 14436 0,'0'0'0,"-21"0"16,-22-64 0,22 43-16,0 21 15,21-21-15,-21 0 0,21 0 16,0-1-16,0 1 0,0 0 0,0 0 15,21 0-15,0 0 0,0-1 16,22 1-16,-22 0 0,21 0 0,1 0 16,20 0-16,-21-1 0,1 1 0,20 0 15,-20 0-15,-1 21 0,0 0 16,22 0-16,-22 0 0,-21 0 0,22 0 16,-1 21-16,-21 0 0,0 0 15,0 22-15,-21-22 0,22 0 0,-22 21 16,0-20-16,0 20 15,-22-21-15,1 21 0,-21 1 0,21-1 16,-22 0-16,22-20 0,-21 20 0,21-21 16,-22 21-16,22-20 0,0-1 15,-21 0-15,21 0 0,-1 0 16,1-21-16,21 21 16,0 1 30,21-22-14,1 0-32</inkml:trace>
  <inkml:trace contextRef="#ctx0" brushRef="#br0" timeOffset="-197573.05">7472 14690 0,'21'0'31,"-21"-21"-15,21 21-16,-21-22 0,21 1 16,0 21-16,-21-21 0,22-21 15,-1 21-15,0-1 0,0-20 0,0 21 16,0-21-16,1-1 0,20 22 15,-21-21-15,0-1 0,0 22 0,-21 0 16,0 0-16,22 0 0,-22 0 0,-22 21 31,1 0-31,0 0 0,0 0 0,-21 21 16,20 0-16,1 0 0,-21 0 16,21-21-16,0 21 0,-1 1 0,1-1 15,21 0-15,0 0 16,21-21-1,1 0-15,-1 0 0,0 0 16,0-21-16,21 0 0,-20 21 16,-1-21-16,0 21 0,0 0 0,0-22 15,0 22-15,1 0 0,-1 0 16,0 0-16,0 0 16,-21 22-16,0-1 0,0 0 0,0 0 15,0 0-15,0 0 0,0 22 16,0-22-16,0 21 0,0-21 0,0 22 15,0-22-15,0 21 0,0-21 16,0 1-16,0-1 0,0 0 0,0 0 16,21-21-16,0 0 15,1 0-15,-1 0 16,21 0-16,-21 0 0,0-21 0,1 0 16,-1 0-16,21 21 0,-21-22 15,0 1-15,1-21 0,-1 21 0,0 0 16,0-22-16,0 22 0,-21-21 0,0 21 15,21-22-15,-21 22 0,0 0 16,0 0-16,0 0 0,0-1 16,0 44-1,0-1 1,0 0-16,0 0 0,0 0 0,0 22 16,0-22-16,0 21 15,0-21-15,0 0 0,0 22 0,0-22 16,0 0-16,0 0 0,0 0 15,0 1-15,0-1 0,22-21 16,-22 21-16,21-21 0,0 0 16,0 0-16,0-21 15,0 21-15,-21-21 0,0-1 16,22 1-16,-22-21 0,21 21 16,0 0-16</inkml:trace>
  <inkml:trace contextRef="#ctx0" brushRef="#br0" timeOffset="-197337.17">8382 14034 0,'-21'0'15,"21"21"48,21-21-32,0 21-31</inkml:trace>
  <inkml:trace contextRef="#ctx0" brushRef="#br0" timeOffset="-195727.85">8721 14182 0,'0'0'0,"21"0"31,-21 21-31,0 0 0,0 0 0,0 22 15,21-22-15,-21 0 16,0 0-16,0 21 0,21-20 0,-21-1 16,0 0-16,0 0 0,0 0 15,0 0-15,21 1 0,-21-1 0,21-21 16,1 21-16,-1-21 0,0 0 16,0 0-1,0 0-15,0 0 0,1 0 0,-1-21 0,-21 0 16,21 21-16,0-22 0,0-20 15,0 21-15,-21 0 0,0-22 16,22 22-16,-22-21 0,0 21 0,0-22 16,0 22-16,0 0 0,0 0 15,0 0-15,0 0 0,0-1 0,-22 22 32,44 0 14,-1 0-30,0 0-16,21 0 0,-21 0 0,22-21 16,-1 21-16,0-21 0,1 21 15,20-21-15,1 21 0,-22-21 16,22 21-16,-1 0 0,-21-21 16,1-1-16,-1 22 0,0 0 0,-20 0 15,20 0-15,-21 0 0,-21-21 0,21 21 16,-42 0-1,0 0 1,0 0-16,0 0 0,-1 0 16,1 0-16,0 21 0,0 1 0,0-22 15,-22 21-15,22 0 0,0 0 16,0 0-16,0 22 0,0-22 16,-1 0-16,1 21 0,21-21 0,0 1 15,0 20-15,-21-21 0,21 0 16,0 0-16,0 1 0,0-1 0,0 0 15,21 0-15,0-21 0,-21 21 0,22-21 16,-1 0-16,0 0 0,0 0 16,0 0-16,0 0 0,1 0 0,-1 0 15,0-21-15,0 21 0,0-21 0,0 0 16,1 0-16,-1-1 0,0 1 16,0-21-16,-21 21 0,0-22 0,21 22 15,-21 0-15,0-21 16,0 21-16,0-1 0,0 1 0,21 0 15,-21 0-15,0 0 0,0 0 16,0 42 0,0 0-1,0 0-15,0 0 16,0 0-16,0 1 0,-21 20 0,21-21 16,0 0-16,0 22 0,0-22 0,0 0 15,0 21-15,0-21 0,0 1 16,21-1-16,1 0 0,-1 0 0,0 0 15,0 0-15,21 1 0,-20-22 0,-1 0 16,21 21-16,-21-21 16,0 0-16,22 0 0,-22 0 0,0 0 15,21 0-15,-20-21 0,20-1 0,-21 1 16,0 0-16,0 0 0,1-21 16,-1 20-16,0-20 0,0 0 0,-21-1 15,21-20-15,0 21 0,1-1 16,-22-20-16,21 20 0,-21 1 0,21 0 15,-21-1-15,0 1 0,0 0 0,0-1 16,0 22-16,0 0 0,0-21 16,0 21-16,0-1 0,0 1 15,0 0-15,-21 21 16,21 21 0,-21 0-16,21 1 0,0 20 0,0-21 15,0 21-15,0 1 0,0-1 16,-22 0-16,22 1 0,0-1 0,0 0 15,0-20-15,0 20 0,0 0 16,0 1-16,0-1 0,0 0 0,0-21 16,0 22-16,0-1 0,0 0 15,0-20-15,22 20 0,-22-21 0,21 0 16,0 22-16,0-22 0,21-21 16,-20 21-16,20 0 0,0-21 0,1 0 15,-1 0-15,21 0 0,-20 0 16,-1 0-16,22 0 0,-22 0 0,0-21 15,1 0-15,-1 0 0,0-1 16,-21 1-16,1 0 0,-1-21 0,0 21 16,0-22-16,-21 1 0,21 21 0,-21-22 15,0 22-15,0-21 0,0 21 16,0 0-16,0-1 0,-21 22 0,0-21 16,0 21-16,0 0 15,-1 0-15,1 0 0,21 21 16,-21-21-16,21 22 0,-21-1 15,21 0-15,0 21 0,0-21 16,0 1-16,0 20 0,0-21 16,0 0-16,0 22 0,0-22 0,21 0 15,0 0-15,-21 0 0,21 0 16,1 1-16,-1-22 0,0 21 0,0-21 16,0 0-16,0 0 0,1 0 0,-1 0 15,0 0-15,0 0 0,0 0 16,22-21-16,-22-1 0,0 1 0,0 21 15,0-21-15,0 0 0,1 0 0,-1-22 16,0 22-16,0 0 0,0 0 16,0-21-16,1 20 0,-22 1 0,21 0 15,-21 0-15</inkml:trace>
  <inkml:trace contextRef="#ctx0" brushRef="#br0" timeOffset="-195397.04">10626 13907 0,'0'0'0,"-43"0"31,64 0-31,22-22 16,-1 1-16,0 21 0,22-21 15,-22 21-15,43-21 0,-22 0 0,1 21 16,-1-21-16,1-1 0,-1 22 0,1-21 16,-22 21-16,1 0 0,-1-21 15,-21 21-15,0 0 0,0 0 0,1 0 16,-22-21 0,-22 21-1,1 0-15,0 0 16,0 21-16,0-21 0,-22 21 15,22 0-15,-21 1 0</inkml:trace>
  <inkml:trace contextRef="#ctx0" brushRef="#br0" timeOffset="-194740.66">7408 15431 0,'0'0'0,"-42"0"0,0 0 0,-1 0 0,1 0 15,21 0-15,0 0 0,-1 0 16,1 0-16,0 0 0,0 0 0,0 0 31,42 0 0,0 0-31,21 0 16,1 0-16,-1-22 0,0 22 16,22 0-16,-1 0 0,1-21 0,21 21 15,-1 0-15,1 0 0,0-21 0,20 21 16,1 0-16,21-21 0,-21 0 16,21 21-16,21-21 0,-21 21 0,21-22 15,1 22-15,-22-21 0,21 0 16,-21 21-16,21-21 0,0 0 0,-21 21 15,0-21-15,0-1 0,0 22 0,-21-21 16,0 21-16,0-21 16,-1 0-16,-20 21 0,0 0 0,-22 0 15,1 0-15,-22 0 0,-21-21 0,0 21 16,1 0-16,-1 0 0,-42 0 47,-1 0-47,1 0 15,0 0-15,0 0 0,0 0 0,0 0 16,-22 0-16,22 0 0,-21 0 16,-1 0-16,1 0 0</inkml:trace>
  <inkml:trace contextRef="#ctx0" brushRef="#br0" timeOffset="-194164.99">7556 15473 0,'0'0'0,"-21"0"16,0 0-16,0 0 0,0 21 0,0-21 15,-1 0-15,22 21 32,22-21-1,-1 0-31,21 0 0,-21 0 0,22 0 16,-1 0-16,0 0 0,22 0 15,-1 0-15,22 0 0,-22 0 0,22 0 16,0 0-16,-1 0 0,1-21 15,21 21-15,-21 0 0,20-21 0,1 21 16,0 0-16,0-21 0,-21 0 0,20 21 16,1-22-16,-21 22 15,21-21-15,-22 21 0,22-21 0,-21 21 16,21-21-16,-22 21 0,1-21 0,0 21 16,21-21-16,-43 21 0,22-22 15,-1 22-15,-20 0 0,-1-21 0,22 21 16,-21 0-16,-1 0 0,-21-21 15,22 21-15,-22 0 0,1 0 0,-22 0 16,0 0-16,0 0 0,-42 0 47,0 0-47,0 0 16,-1-21-16,1 21 15,0 0-15,0-21 0,-21 21 0,20-21 16,1 21-16,0-22 0</inkml:trace>
  <inkml:trace contextRef="#ctx0" brushRef="#br0" timeOffset="-173301.23">14033 15642 0,'0'21'16,"-21"-21"-16,21-21 63,0 0-63,0 0 15,0 0-15,0 0 16,0-1-16,0 1 15,-21 21-15,0-21 0,0 0 16,0 21-16,-1 0 0,1 0 16,-21 0-16,21 0 0,0 0 0,-22 0 15,22 21-15,0 0 0,-21 0 16,20-21-16,1 22 0,0-1 0,0 0 16,0 21-16,0-21 0,-1 1 15,22-1-15,0 0 0,-21 21 16,21-21-16,0 1 0,-21 20 0,21-21 15,0 21-15,0-20 0,0-1 16,0 0-16,0 21 0,0-21 0,21-21 16,-21 22-16,0-1 0,21 0 0,1-21 15,-1 0-15,0 21 0,0-21 16,0 0-16,0 0 16,1 0-16,-1-21 0,0 0 15,0 0-15,0-1 0,0 1 16,1 0-16,20-21 0,-21 21 15,0-22-15,22 1 0,-22 21 0,0-22 16,0 1-16,0 21 0,0-21 16,1 20-16,-22 1 0,0 0 0,0 0 15,0 42 17,0 0-32,0 0 0,-22 1 15,22-1-15,-21 21 0,21-21 16,0 0-16,0 22 0,0-22 0,0 21 15,0-21-15,0 22 16,0-22-16,0 0 0,0 0 0,21 0 0,-21 1 16,22-22-16,-1 21 0,0-21 15,0 0-15,0 0 16,0 0-16,1 0 0,-1 0 0,0 0 16,0 0-16,0 0 0,-21-21 15,21-1-15,1 1 0,-1 0 0</inkml:trace>
  <inkml:trace contextRef="#ctx0" brushRef="#br0" timeOffset="-172297.8">14584 15558 0,'0'0'0,"0"-22"0,0 1 31,-21 21-16,-1 0-15,1 0 0,0 21 16,21 1-16,-21-22 0,0 21 16,21 21-16,0-21 0,0 0 0,-21 1 15,21-1-15,0 21 0,0-21 16,0 0-16,0 22 0,0-22 0,0 0 16,0 0-16,0 0 0,21 1 0,-21-1 15,21 0-15,0-21 16,0 21-16,0-21 0,1 0 15,-1 0-15,0 0 0,21 0 16,-21 0-16,1 0 0,-1-21 0,21 0 16,-21 0-16,22-1 0,-22 1 0,0 0 15,21-21-15,-21 21 0,1-22 16,-1 1-16,0 0 0,0 20 0,0-20 16,-21 0-16,21-1 0,-21 1 15,0 0-15,0-1 0,0 22 0,0 0 16,0 0-16,0 0 0,0 0 15,-21 21-15,0 0 0,0 0 16,21 21-16,0 0 16,-21 0-16,21 21 0,-21-20 15,21 20-15,0 0 0,0-21 0,0 22 16,0-1-16,0 0 0,-22 1 16,22-22-16,0 21 0,-21 1 0,21-1 15,0-21-15,0 21 0,0-20 16,0-1-16,0 0 0,0 0 0,0 0 15,0 0-15,0-42 32,21 0-17,1-21-15,-1 21 0,-21-1 16,21-20-16,0 21 0,0 0 16,-21-22-16,21 22 0,1 0 15,-22 0-15,21 0 0,0 21 16,0 0-16,0 0 15,-21 21-15,0 0 16,0 0-16,21 0 0,-21 1 16,22-1-16,-22 0 0,0 0 15,21 0-15,0 0 0,0 1 0,-21-1 16,21-21-16,0 21 0,22-21 16,-22 0-16,0 0 0,0 0 0,22 0 15,-22 0-15,0 0 0,0-21 16,21 21-16,-20-21 0,-1-1 15,0 1-15,0 0 0,0 0 0,-21 0 16,21 0-16,-21-1 0,0 1 0,0-21 16,0 21-16,0 0 0,0-1 15,0 1-15,0 0 0,0 42 32,0 0-17,0 1-15,0-1 0,0 0 0,0 0 16,0 0-16,0 0 0,0 1 15,0 20-15,0-21 0,0 0 0,0 0 16,22 1-16,-1-1 16,-21 0-16,21-21 0,0 0 15,0 0 1,0 0 0,-21-21-16,0 0 0,0-1 15,0 1-15,0 0 0,0 0 16</inkml:trace>
  <inkml:trace contextRef="#ctx0" brushRef="#br0" timeOffset="-172080.93">15769 15388 0,'0'0'0,"-21"0"16,0 0-1,21 21 17,0 1-32,0-1 15,21-21 1,-21 21-16,21-21 0</inkml:trace>
  <inkml:trace contextRef="#ctx0" brushRef="#br0" timeOffset="-171053.77">16002 15812 0,'0'0'0,"21"0"16,0 0 0,-21-22-16,21 22 15,1-21-15,-22 0 0,21 21 16,0-21-16,-21 0 0,0 0 0,0-1 15,0 1-15,0 0 0,0 0 16,0 0-16,-21 21 16,0 0-16,-1 0 15,1 0-15,0 0 16,0 0-16,0 0 0,0 21 0,21 0 16,0 0-16,-22 0 0,22 1 0,-21-1 15,21 21-15,0-21 0,0 0 16,0 1-16,0-1 0,0 21 0,0-21 15,21 0-15,1 1 0,-1-22 16,0 21-16,0 0 0,0-21 0,0 0 16,1 0-16,-1 0 0,21 0 15,-21 0-15,0 0 0,1-21 16,-1 0-16,0 21 0,21-22 0,-42 1 0,21 0 16,1 0-16,-1-21 15,0 20-15,-21 1 0,0-21 0,0 21 16,21 0-16,-21-1 0,0 1 0,0 0 15,0 0-15,0 0 0,0 42 47,0 0-47,0 0 0,0 0 0,0 1 16,0-1-16,21 0 0,-21 0 0,0 0 16,0 0-16,0 1 0,21-1 15,-21 0-15,22-21 0,-22 21 16,0 0-16,21-21 15,0 0-15,-21 21 0,21-21 0,0 0 16,0 0-16,-21-21 0,22 0 16,-1 21-16,0-21 0,-21 0 15,21 0-15,0-1 0,0 1 0,-21 0 16,0 0-16,22 0 0,-1 0 0,-21-1 16,0 1-16,0 0 0,21 21 15,-21-21-15,0 42 31,0 0-31,0 0 16,0 1-16,0-1 16,0 0-16,0 0 0,21 0 15,-21 0-15,0 1 0,0-1 0,21-21 16,0 21-16,-21 0 0,22-21 16,-1 0-16,0 21 0,0-21 0,0 0 15,0 0-15,1 0 0,-1 0 0,0 0 16,21-21-16,-21 0 0,22 21 15,-22-21-15,21 0 0,-21-1 0,1 1 16,-1 0-16,0 0 0,0 0 16,0-22-16,-21 22 0,0 0 0,0-21 15,0 21-15,0-1 0,0 1 0,0 0 16,-21 21 0,0 0-16,0 0 0,0 21 15,-1 0-15,22 1 0,-21-1 16,21 0-16,0 0 0,0 0 15,0 0-15,0 22 0,0-22 0,0 0 16,0 0-16,0 0 0,21 1 16,1-1-16,-22 0 0,21 0 0,0-21 15,0 21-15,21-21 0,-20 0 0,-1 0 16,0 0-16,0 0 0,21 0 16,-20 0-16,-1 0 0,21-21 0,-21 0 15,22 0-15,-22 0 0</inkml:trace>
  <inkml:trace contextRef="#ctx0" brushRef="#br0" timeOffset="-170496.85">18965 15092 0,'0'0'0,"0"-21"0,0 0 16,0-1-16,0 1 16,-21 21-16,0 0 31,21 21-31,0 1 15,-21-1-15,21 21 0,0 0 16,0 1-16,0-1 0,0 0 0,0 1 16,-21 20-16,21-20 0,0-1 0,0 0 15,0 1-15,-22-1 0,22-21 16,0 21-16,-21-20 0,21 20 0,0-21 16,0 0-16,0 0 0,0 1 15,0-1 1,0-42 15,-21-1-31,0 22 0,21-21 16,-21 0-16</inkml:trace>
  <inkml:trace contextRef="#ctx0" brushRef="#br0" timeOffset="-169564.3">18288 15621 0,'0'0'0,"-21"0"0,0 0 31,42 0-15,0 0-16,21 0 0,-21 0 0,22 0 16,-1 0-16,0 0 0,1-21 15,-1 21-15,22 0 0,-22-21 16,0 0-16,22 21 0,-22-22 0,22 1 16,-22 0-16,21 21 0,-20-21 15,-1 0-15,22 0 0,-43-1 0,21-20 16,-21 21-16,22 0 0,-43 0 0,0-1 15,0 1-15,0-21 0,0 21 16,0 0-16,0-1 0,0 1 16,-22 21-16,1-21 0,0 21 15,0 21 1,21 0-16,-21 1 0,21-1 16,0 0-16,0 21 0,0 1 15,0-1-15,0 0 0,0-21 16,0 22-16,0-1 0,0 0 0,-21-20 15,21 20-15,0-21 0,0 21 0,-22-20 16,22-1-16,0 0 0,0 0 16,0 0-16,0 0 15,0-42 17,0 0-32,0 0 15,0 0-15,0 0 16,0-1-16,22 1 0,-1 0 0,0-21 0,-21 21 15,21-1-15,0 1 0,0 0 16,1 21-16,-1-21 0,-21 0 16,21 21-16,0 0 0,0 21 31,-21 0-31,21-21 0,-21 21 0,0 0 16,0 1-16,0-1 0,22 0 15,-22 0-15,21 0 0,0 0 0,-21 1 16,21-1-16,0-21 0,0 21 0,-21 0 15,22-21-15,-1 0 0,0 21 16,0-21-16,0 0 0,0 0 0,22 0 16,-22 0-16,0 0 0,0 0 15,0 0-15,22-21 0,-22 21 16,0-21-16,21 0 0,-20 21 0,-1-21 16,0-1-16,0 1 0,0 0 15,-21 0-15,0 0 0,21-22 0,-21 22 16,0-21-16,0 21 0,0 0 0,0-1 15,0-20-15,0 21 16,-21 0-16,0 21 0,0 0 16,0 0-16,0 21 15,21 0-15,0 0 0,0 0 16,-22 1-16,22 20 0,0-21 0,0 0 0,0 22 16,0-22-16,0 0 15,0 0-15,22 0 0,-22 0 0,21 1 16,0-1-16,0-21 0,0 21 15,22-21-15,-22 0 0,0 21 0,21-21 16,-21 0-16,1 0 0,20 0 0,-21 0 16,0 0-16,0 0 0,1-21 15,-1 21-15,0-21 0,0 0 0,0 21 16,-21-22-16,0 1 0,0 0 0,21-21 16,-21 21-16,22-1 0</inkml:trace>
  <inkml:trace contextRef="#ctx0" brushRef="#br0" timeOffset="-167481.53">22183 15325 0,'21'0'16,"0"0"-16,0 0 16,-21-21-16,0-1 15,21 22-15,-21-21 0,0 0 0,0 0 16,0 0-16,0 0 16,0-1-16,0 1 0,0 0 15,0 0-15,0 0 0,-21 0 0,0-1 16,21 1-16,-21 21 0,0-21 15,-22 0-15,22 0 0,0 21 0,-21 0 16,20-21-16,-20 21 0,0 0 0,21 0 16,-22 0-16,1 0 0,0 0 15,-1 21-15,1 0 0,0 0 0,20 0 16,-20 22-16,21-22 0,0 21 16,21-21-16,0 22 0,-21-1 0,21-21 15,0 21-15,0 1 0,0-22 16,21 0-16,-21 0 0,21 0 15,0 1-15,0-1 0,22 0 0,-22 0 16,0-21-16,21 0 0,-21 0 16,1 0-16,20 0 0,-21 0 0,21 0 15,-20 0-15,-1 0 0,0-21 0,21 0 16,-21 0-16,1-1 0,-1-20 16,0 21-16,0-21 0,0-22 0,0 22 15,-21-1-15,22-20 0,-1 21 16,-21-22-16,0 1 0,0-1 0,0 22 15,0-22-15,0 1 0,0-1 16,0 22-16,0 0 0,0-1 16,0 1-16,0 21 0,0 0 15,0 42 1,0 0-16,-21 0 0,21 21 0,0 1 16,0 20-16,0-20 0,-22-1 15,22 21-15,0-20 0,0 20 0,0-20 16,0 20-16,0-21 0,0 22 15,0-22-15,0 1 0,0-1 0,22 0 16,-1 1-16,0-22 0,0 0 16,0 0-16,0 0 0,22 0 0,-22 1 15,0-22-15,21 0 0,-20 0 0,20 0 16,0 0-16,-21 0 16,22-22-16,-1 1 0,-21 0 0,22 0 15,-1 0-15,-21 0 0,21-22 16,-20 22-16,-1-21 0,0-1 0,0 22 15,-21-21-15,0 0 0,0 20 0,0-20 16,0 21-16,0 0 0,0 0 16,-21-1-16,0 22 0,0 0 15,-1 0-15,-20 0 0,21 0 16,0 0-16,0 0 0,-22 22 0,22-1 16,0-21-16,0 42 0,0-21 0,-1 0 15,22 1-15,0 20 16,-21-21-16,21 21 0,0-20 0,0 20 15,0-21-15,0 0 0,0 0 16,0 1-16,21-1 0,1 0 0,-22 0 16,21-21-16,0 0 0,0 21 0,0-21 15,0 0-15,1 0 16,-1 0-16,0-21 0,0 0 0,0 0 16,-21 0-16,21-1 0,-21-20 15,22 21-15,-22-21 0,0 20 0,0-20 16,0 21-16,21-21 0,-21 20 0,0 1 15,0 0-15,0 0 16,0 42 0,0 0-1,0 0-15,0 1 0,0-1 0,0 0 16,0 21-16,0-21 0,0 1 0,21 20 16,-21-21-16,0 0 0,21 22 15,0-22-15,-21 0 0,21 0 0,1-21 16,-1 21-16,0-21 0,0 21 15,0-21-15,0 0 0,1 0 16,-1 0-16,0 0 0,0-21 0,0 0 16,0 0-16,1 0 0,-1 0 15,0-1-15,0-20 0,0 0 0,0-1 16,1 1-16,-22-21 0,0 20 16,0-20-16,21 20 0,-21-20 15,0-1-15,0 1 0,0-1 0,0 1 16,0 21-16,0-1 0,0-20 15,0 42-15,-21-22 0,21 22 0,-22 21 32,1 42-32,21-20 0,0 20 15,0 0-15,0 1 0,0-1 16,0 21-16,0-20 0,0-1 0,0 22 16,0-22-16,0 0 0,0 1 15,0-1-15,0 0 0,0 1 0,0-1 16,0 0-16,21-21 0,1 22 15,-22-22-15,21 21 0,0-21 16,0 1-16,0-22 0,-21 21 0,21-21 16,1 0-16,-1 0 0,0 0 0,21 0 15,-21 0-15,1 0 0,-1 0 16,21 0-16,-21-21 0,22 21 0,-22-22 16,0 1-16,21 0 0,-21 0 15,1-21-15,-1 20 0,0-20 0,-21 21 16,0-21-16,0 20 0,0-20 0,0 21 15,0 0-15,0 0 16,0-1-16,-21 1 0,21 0 0,-21 21 0,-1 0 16,1 0-16,0 0 15,0 0-15,0 0 0,0 0 0,-1 21 16,1 0-16,0 1 0,21-1 0,-21 0 16,21 0-16,-21 0 0,21 0 15,0 1-15,0 20 0,0-21 0,0 0 16,0 0-16,0 1 0,0-1 0,0 0 15,21 0-15,0-21 16,0 0-16,0 0 0,1 0 16,-1 0-16,0 0 15,0 0-15,-21-21 0,21 21 16,0-21-16,1 0 0,-22-1 0,21 1 16,0 0-16,-21 0 0,21-21 15,0 20-15,-21 1 0,0 0 16,21 0-16,-21 42 31,0 0-31,0 0 0,0 1 0,0-1 16,0 0-16,0 21 0,0-21 15,0 1-15,0 20 0,0-21 0,22 0 16,-22 0-16,0 1 0,0-1 0,21 0 16,0 0-16,0-21 0,0 0 15,-21 21-15,21-21 0,1 0 16,-1 0-16,0 0 0,0 0 15,0 0-15,0-21 0,1 21 0,-1-21 16,0 0-16,0 0 0,0-1 0,-21 1 16,0-21-16,21 21 0,-21-22 15,22 22-15</inkml:trace>
  <inkml:trace contextRef="#ctx0" brushRef="#br0" timeOffset="-167184.7">23262 14796 0,'0'0'16,"-21"0"-16,42 0 31,0 0-31,0 0 0,1 0 15,20 0-15,-21 0 0,0 0 0,22 0 16,-1 0-16,-21 0 0,21-22 16,1 22-16,-22 0 0,21 0 0,1-21 15,-22 21-15,0 0 0,0-21 16,0 21-16,0 0 0,1 0 16</inkml:trace>
  <inkml:trace contextRef="#ctx0" brushRef="#br0" timeOffset="-166149.65">24151 15092 0,'-21'21'0,"42"-42"0,-42 63 0,0-42 16,0 21-16,21 1 0,-22-22 15,22 21-15,0 0 0,0 0 16,0 0-1,22-21-15,-1 0 0,0 0 16,0 0-16,0 0 0,0 0 16,1 0-16,-1 0 15,0-21-15,0 21 0,0-21 0,22 0 16,-22 0-16,0-1 0,21 1 0,-21 0 16,22-21-16,-22 21 0,21-22 15,-21 22-15,1-21 0,20-1 0,-21 1 16,0 0-16,0-22 0,1 22 15,-1 0-15,-21-22 0,0 22 0,0-1 16,0 22-16,0-21 0,0 21 16,0 0-16,-21-1 0,-1 22 0,1 0 15,0 0-15,0 22 16,0-1-16,0 0 0,-1 21 16,1-21-16,21 22 0,0-1 0,-21 0 15,21 1-15,-21 20 0,21-20 16,-21-1-16,21 0 0,-21 22 0,21-22 15,0 0-15,0 1 0,0-1 0,0 0 16,0-20-16,0 20 0,0-21 16,0 0-16,0 0 0,0 1 0,0-1 15,0-42 17,0-1-32,21 1 15,-21 0-15,21 0 16,-21 0-16,21 0 0,0-1 0,-21-20 15,21 21-15,1 0 0,-1 0 16,0-1-16,0 22 16,0 0-16,-21 22 15,0-1-15,21 0 16,-21 0-16,22 0 0,-22 0 0,0 1 16,21-1-16,0 0 0,-21 0 0,21 0 15,0 0-15,-21 1 0,21-1 16,1-21-16,-1 21 0,0-21 0,0 0 15,0 0-15,22 0 0,-22 0 16,0 0-16,0 0 0,21-21 16,-20 21-16,-1-21 0,0-1 0,0 1 15,0 0-15,0-21 0,1 21 16,-1-1-16,-21-20 0,0 21 0,21 0 16,-21 0-16,21-1 0,-21 1 0,0 0 15,0 42 16,0 0-31,0 1 16,0-1-16,0 0 0,0 0 0,0 0 16,0 0-16,0 1 0,0-1 0,0 0 15,0 0-15,21 0 16,0-21 0,1 0-16,-1 0 15,0-21 1,-21 0-16,0 0 15,21 0-15,-21-22 0</inkml:trace>
  <inkml:trace contextRef="#ctx0" brushRef="#br0" timeOffset="-165956.74">25400 14711 0,'-21'-21'0,"42"42"0,-63-42 0,20 21 15,1 0-15,21 21 47,0 0-31,21 0-1,1-21-15,-1 21 0,0-21 0,0 0 16,0 22-16,0-1 0</inkml:trace>
  <inkml:trace contextRef="#ctx0" brushRef="#br0" timeOffset="-163780.99">25971 15028 0,'0'0'0,"22"0"15,-1-21-15,-21 0 16,0 0-16,0 0 16,0 0-16,0-1 0,0 1 15,0 0-15,0 0 0,0 0 0,0 0 16,0-1-16,-21 22 0,-1 0 15,1 0-15,0 0 0,0 0 16,0 0-16,0 0 0,-1 22 16,1-1-16,0 0 0,21 0 15,-21 21-15,0-20 0,21-1 0,-21 0 16,21 21-16,0-21 0,-22 1 16,22 20-16,0-21 0,0 0 15,0 0-15,0 1 0,0-1 0,0 0 16,22-21-16,-1 0 0,0 0 15,0 0-15,0 0 16,0 0-16,1 0 0,-1-21 0,0 0 16,0-1-16,0 1 0,0 0 15,1-21-15,-1 21 0,0-22 0,0 1 16,0 21-16,0-43 0,1 22 0,-1 0 16,-21-22-16,0 22 0,0-22 15,0 1-15,0-1 0,0 22 0,0 0 16,0-1-16,0 1 15,0 0-15,0 20 0,0 1 0,0 0 16,-21 21 0,21 21-1,-22 0-15,22 1 0,0 20 0,0 0 16,0 1-16,0-1 0,0 0 16,0 1-16,0-1 0,0 21 0,0-20 15,0-1-15,0 0 0,0 1 0,0-1 16,0-21-16,22 22 0,-22-22 15,21 21-15,-21-21 0,21 22 0,0-22 16,-21 0-16,21 0 0,0-21 16,1 21-16,-1-21 0,0 0 15,0 0-15,0 0 0,0 0 16,1 0-16,20 0 0,-21-21 16,0 21-16,22-21 0,-22 0 0,0 0 15,21-1-15,-21 1 0,1 0 0,-1 0 16,0 0-16,-21 0 0,0-1 15,0-20-15,0 21 0,0 0 0,0 0 16,0-1-16,-21 1 16,0 21-16,-1 0 0,1 0 0,0 0 15,0 0-15,0 0 0,21 21 16,0 1-16,-21-22 0,21 21 16,-22 0-16,22 0 0,0 0 15,0 0-15,0 1 0,0-1 16,0 0-16,0 0 0,0 0 0,22-21 15,-1 21-15,0 1 0,-21-1 0,21-21 16,0 21-16,0-21 0,1 0 16,-1 0-16,0 0 0,21 0 0,-21 0 15,22 0-15,-22 0 0,21 0 16,-21-21-16,22 21 0,-1-21 0,-21-1 16,22 1-16,-22 0 0,0 0 15,0 0-15,0 0 0,0-1 16,1 1-16,-22 0 0,0 0 0,0 0 15,0 0-15,0 42 47,0 0-47,0 0 16,0 0-16,0 0 0,0 1 0,0-1 16,0 0-16,21 0 0,0 0 15,0-21-15,0 21 0,0-21 16,1 0-16,-1 22 0,0-22 0,0 0 15,0 0-15,0 0 0,22 0 16,-22 0-16,0 0 0,21-22 16,-20 1-16,-1 21 0,0-21 0,0 0 15,0 0-15,0 0 0,1-1 0,-22 1 16,21-21-16,-21 21 0,21-22 16,-21 22-16,21 0 0,-21 0 0,0 0 15,0 0-15,0 42 31,0 0-31,0 0 0,-21 0 16,0 0-16,21 1 0,-21-1 16,21 0-16,0 0 0,-22 0 0,22 0 15,-21 1-15,21-1 16,0 0-16,-21 0 16,42-42 30,0 21-46,1-21 0,-1 0 16,0-1-16,0 1 0,0 0 16,0 0-16,22 0 0,-22 0 0,0-22 15,21 22-15,-20 0 0,-1 0 16,0 21-16,0 0 0,0 0 0,-21 21 31,21 0-31,-21 0 16,0 22-16,0-22 0,0 0 0,0 0 15,0 0-15,22 0 0,-22 1 16,21-1-16,0-21 0,0 21 0,0 0 16,0-21-16,22 0 0,-22 21 0,0-21 15,21 0-15,1 0 0,-22 0 16,21 0-16,-21 0 0,22 0 0,-1 0 16,-21-21-16,22 0 0,-22 0 0,21 0 15,-21-1-15,22 1 0,-22 0 16,0-21-16,0 21 0,0-22 0,0 1 15,1 0-15,-22 20 0,0-20 16,0 0-16,0 21 0,0-1 16,0 1-16,-22 0 0,1 21 0,0 0 15,0 0-15,0 0 0,0 21 16,-22 0-16,22 1 0,0-1 0,0 0 16,0 21-16,-1-21 0,1 1 15,21-1-15,0 0 0,0 0 0,0 0 16,0 0-16,0 1 0,0-1 0,0 0 15,21-21-15,1 0 16,-1 0-16,0 0 0,0 0 0,0 0 16,0 0-16,1 0 0,-1 0 15,21-21-15,-21 0 0,0 21 0,1-22 16,-1 1-16,0 0 0,0 0 16,0 0-16,0 0 0,-21-22 15,0 22-15,22 0 0,-22 0 0,21 0 16,-21-1-16,0 1 15,0 42 1,-21 1-16,-1-1 16,1 0-16,21 0 0,-21 0 15,0 22-15,0-22 0,0 0 0,-1 21 16,22 1-16,-21-1 0,0 0 16,0 1-16,21-1 0,0 0 0,0 22 15,-21-1-15,21 1 0,0-1 0,0 1 16,0-1-16,0-20 15,0 20-15,0 1 0,0-1 0,0 1 16,0-1-16,0 1 0,0-1 16,0 1-16,0-1 0,0 1 0,0-1 15,0-21-15,0 22 0,0-22 0,0 22 16,0-22-16,0 0 0,0 1 16,-21-22-16,21 21 0,0-21 0,-22 1 15,1-1-15,0 0 0,0-21 16,0 0-16,0 0 0,-1 0 15,1 0-15,0 0 0,21-21 16,-21 0-16,0-1 0,0-20 0,21 21 16,0-21-16,-22-1 0,22 1 15,0 0-15,0-22 0,0 1 16,0-1-16,0 1 0,22-22 0,-22 0 16,21 22-16,0-22 0,21-105 15,1 105-15,-22 0 0,0 1 16,0-1-16,0 0 0,-21 22 0,0-1 15</inkml:trace>
  <inkml:trace contextRef="#ctx0" brushRef="#br0" timeOffset="-163428.2">26839 14415 0,'-21'0'16,"0"0"-16,0 0 16,21 21-1,21-21 17,-21 21-32,21-21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2T01:18:11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7133 3852 0,'0'0'0,"21"0"0,-21-21 15,21 21 32,-21-21-15</inkml:trace>
  <inkml:trace contextRef="#ctx0" brushRef="#br0" timeOffset="2515.44">5630 1355 0,'0'-21'16,"0"-1"15,0 1 172,0 0-140,21 0-48,-21 0 32,22 0 0,-22-1-31,0 1 15,0 0 0,0 0-15,0 0 15,-22 0-31,22-1 31,-21 22-31,0 0 0,0 0 16,0 0-16,0 0 0,-1 0 16,1 0-16,0 0 0,0 0 0,0 22 15,0-1-15,-22 0 0,22-21 16,0 21-16,-21 0 0,20 0 0,-20 22 16,21-22-16,0 21 0,-22-21 15,22 22-15,0-1 0,-21 0 0,21 1 16,-1-1-16,1 22 0,0-22 15,0 21-15,0-20 0,0-1 0,21 22 16,0-22-16,0 0 16,0 1-16,0-22 0,0 21 0,0-21 15,21 22-15,0-22 0,0 0 0,0 0 16,22-21-16,-22 21 0,21-21 16,0 0-16,1 0 0,-1 0 0,0 0 15,22 0-15,-22 0 0,1 0 16,20-21-16,-21 0 0,1 21 0,-1-21 15,0 0-15,-20-1 0,20 1 16,-21 0-16,0-21 0,0 21 0,-21-1 16,22-20-16,-22 21 0,0 0 15,0 0-15,0-1 0,-22 1 0,1 0 16,0 0-16,0 21 16,0 0-16,-22 0 0,22 0 0,-21 0 15,0 0-15,20 0 0,-20 21 16,21 0-16,0-21 0,0 21 0,-1-21 15,1 22-15,42-22 32,1 0-32,-1 0 15,0 0-15,0-22 0,21 1 0,-20 21 16,-1-21-16,21 21 0,-21-21 16,22 0-16,-22 21 0,0-21 0,21 21 15,-21 0-15,1-22 0,-1 22 16,0 0-16,0 0 15,0 22-15,-21-1 16,0 0-16,0 0 0,0 21 16,0-20-16,0 20 0,0-21 0,0 21 15,0 1-15,-21-1 0,21 0 16,-21 1-16,0-1 0,21 0 0,-21 22 16,-1-1-16,1-20 0,21 20 15,-21-20-15,0 20 0,21-21 0,0 22 16,-21-22-16,0 1 0,21-1 0,-22-21 15,22 21-15,0-20 0,0-1 16,0 0-16,0 0 16,0-42 15,0 0-31,0 0 16,0-1-16,22-20 0,-1 21 15,-21-21-15,21-1 0,0 1 0,0-22 16</inkml:trace>
  <inkml:trace contextRef="#ctx0" brushRef="#br0" timeOffset="2956.93">6117 2032 0,'21'0'31,"-21"-21"-15,21 21-16,-21-21 0,22 21 0,-1-21 16,0-1-16,0 1 0,-21 0 15,21 0-15,0-21 0,1 20 0,-1 1 16,0-21-16,0 21 0,-21 0 16,21-1-16,-42-20 0,21 21 0,0 0 15,0 0-15,0-1 16,-21 22-16,0 0 15,0 0-15,-1 0 0,1 22 0,0-22 16,0 21-16,0 21 0,0-21 16,-1 22-16,1-1 0,0 0 0,21-21 15,0 22-15,-21-1 0,21 0 16,0-20-16,0 20 0,0-21 0,0 21 16,0-20-16,21-1 0,0-21 15,0 21-15,1 0 0,-1-21 0,0 0 16,0 0-16,0 0 0,0 0 0,1 0 15,-1 0-15,21 0 0,-21-21 16,0 0-16,1 0 0,-1-1 0,0 1 16,21-21-16,-21 21 15,1-22-15</inkml:trace>
  <inkml:trace contextRef="#ctx0" brushRef="#br0" timeOffset="3315.27">6879 1185 0,'0'0'16,"0"-21"-16,0 0 0,0 0 0,0 0 16,-21 0-16,21-1 15,0 44 17,0-1-32,0 21 15,0-21-15,0 0 0,0 22 0,0-1 16,0-21-16,0 22 0,-21-1 15,21 0-15,-21 1 0,21-1 0,0 21 16,-22-20-16,22-1 0,-21 22 0,0-22 16,21 0-16,0 22 0,-21-22 15,0-21-15,21 22 0,-21-22 0,21 21 16,0-21-16,0 0 0,-22 1 16,22-1-16,0 0 0,22-21 31,-1-21-16,0 0-15,0-1 0,0 1 0,0-21 16,1 0-16,20-1 0,-21 1 16,21-22-16</inkml:trace>
  <inkml:trace contextRef="#ctx0" brushRef="#br0" timeOffset="3647.26">7175 1164 0,'0'0'0,"0"-21"0,0-64 16,0 64-1,0 0-15,0 42 32,0 0-32,0 1 15,0-1-15,0 21 0,0 0 16,0 1-16,0-1 0,0 0 0,0 1 16,-21-1-16,0 0 0,21 22 15,-21-22-15,21 22 0,-21-22 0,21 0 16,-21 22-16,-1-22 0,22 1 0,-21-1 15,21-21-15,0 21 0,-21-20 16,21-1-16,0 21 0,-21-21 0,21 0 16,0 1-16,0-1 15,0-42 17,21-1-17,0 1-15,0 0 0,-21 0 0,22 0 16,-1 0-16</inkml:trace>
  <inkml:trace contextRef="#ctx0" brushRef="#br0" timeOffset="4059.12">7302 1884 0,'0'0'0,"22"0"0,-1 0 16,0 0-1,0 0-15,0 0 0,-21-21 16,21 0-16,1 21 0,-1-22 0,0 1 16,0 0-16,0 0 0,-21 0 15,0 0-15,21-1 0,-21 1 0,0 0 16,0 0-16,0 0 16,-21 21-1,0 0-15,0 0 0,0 0 16,0 0-16,-1 21 0,1 0 0,0 0 15,0 0-15,0 22 0,0-22 16,21 21-16,-22-21 0,22 22 0,-21-1 16,21-21-16,0 22 0,0-22 15,0 0-15,0 0 0,0 0 16,0 0-16,0 1 0,21-1 0,1-21 16,-1 0-16,0 0 0,0 21 15,21-21-15,-20 0 0,-1 0 0,21 0 16,-21 0-16,0-21 0,1 0 0,20 21 15,-21-22-15,0 1 0,0 0 16,-21 0-16,22 0 0</inkml:trace>
  <inkml:trace contextRef="#ctx0" brushRef="#br0" timeOffset="4496.26">7810 1757 0,'0'0'0,"0"-21"0,0 0 0,0-1 16,22 22-16,-1-21 15,-21 0-15,21 21 0,0-21 0,0 21 16,22 0-16,-22-21 0,0 21 16,0 0-16,0 0 0,22 0 0,-22 0 15,0 0-15,0 0 0,0 21 16,0 0-16,1 0 0,-22 0 0,21 1 16,-21 20-16,21-21 0,-21 0 0,0 22 15,0-22-15,0 21 0,0-21 16,0 0-16,0 1 0,-21-1 15,0 0-15,21 0 0,0 0 16,-22-21-16,1 21 0,0-21 16,21-21 15,0 0-31,0 0 0,0 0 0,21 0 16,0-1-16,-21-20 0,22 0 15,-1 21-15,-21-22 0,21 22 0,0-21 16,-21-1-16,21 22 0,0 0 15,-21 0-15,22-21 0,-1 20 0,0 1 16,0 0-16,0 21 16,0 0-1,-21 21 17,0 0-32</inkml:trace>
  <inkml:trace contextRef="#ctx0" brushRef="#br0" timeOffset="5043.47">8996 1736 0,'21'0'0,"-42"0"16,42-21-16,0-1 0,0 1 15,-21 0-15,0 0 0,0 0 16,0 0-16,-21-1 15,0 22-15,0 0 16,0 0-16,-1 0 0,1 0 0,0 0 16,-21 22-16,21-1 0,-1-21 15,1 21-15,-21 0 0,21 0 0,0 22 16,-1-22-16,22 0 0,0 0 16,0 0-16,-21 0 0,21 1 15,0-1-15,21 0 0,1-21 16,-1 0-16,0 0 0,0 21 15,0-21-15,22 0 0,-22 0 16,21 0-16,0 0 0,-20 21 16,-1-21-16,21 0 0,-21 0 0,0 0 15,1 21-15,-1-21 0,-21 22 16,0-1-16,0 0 16,-21 0-1,-1-21-15,1 21 0,-21-21 16,21 21-16,0-21 0,-22 0 0,22 22 15,0-22-15,0 0 0,-22 21 0,22-21 16,0 0-16,0 0 16,0 0-16,0 0 0,-1 0 0,1 0 15,0 0 1,0 0 0,0 0-16,0-21 31,-1 21-31,22-22 0,-21 22 0,0-21 15,0 21-15,0-21 0</inkml:trace>
  <inkml:trace contextRef="#ctx0" brushRef="#br0" timeOffset="5600.15">6498 1566 0,'0'0'0,"-21"0"15,0 0-15,0 0 32,42-21-1,0 21-31,21 0 16,1 0-16,-1 0 0,21 0 15,1-21-15,-1 21 0,22 0 0,0 0 16,-1-21-16,1 0 0,0 21 15,21-21-15,-1 21 0,1 0 0,0-22 16,0 22-16,0-21 0,-22 21 16,1-21-16,0 21 0,-22 0 15,1-21-15,-22 21 0,0 0 0,1 0 16,-22 0-16,21-21 0,-21 21 16,1 0-16,-1 0 15</inkml:trace>
  <inkml:trace contextRef="#ctx0" brushRef="#br0" timeOffset="8879.45">5376 4106 0,'0'0'0,"0"22"0,0-1 15,0 0-15,0 0 16,0 0-16,0 0 0,0 1 16,0-1-16,21-21 15,1 0 1,-1 0-16,0 0 15,0 0-15,0-21 0,22-1 0,-22 22 16,0-21-16,21 0 0,-21 0 0,1 0 16,-1 0-16,21-1 15,-21 1-15,0 0 0,-21-21 0,0 21 16,22-1-16,-22 1 16,0 0-16,-22 0 0,1 21 0,0-21 15,0 21-15,-21 0 0,-1 0 0,1 0 16,0 0-16,-1 0 0,1 21 15,0 0-15,-1 0 0,1 0 0,0 1 16,-1 20-16,22-21 0,-21 21 16,21 1-16,21-22 0,0 21 0,0-21 15,0 22-15,0-22 0,0 0 0,21 0 16,0 0-16,0 22 0,21-22 16,1 0-16,-1-21 0,0 21 15,1 0-15,-1 1 0,0-1 16,22 0-16,-22 0 0,1-21 0,-22 21 15,21 0-15,-21 1 0,0-1 0,-21 0 16,0 0-16,0 0 0,-21 0 16,0 1-16,-21-1 0,-1 0 0,1 0 15,0-21-15,-22 21 0,1-21 16,20 0-16,-20 0 0,-1 0 0,22 0 16,-21 0-16,20-21 0,1 0 0,-22 0 15,43 0-15,-21-1 0,0 1 16,20 0-16,-20 0 0,21 0 0,21 0 15,-21-1-15,21 1 0,0 0 16,0 0-16,0 0 0,0 0 16,21 21-16,0 0 0,0-22 15,22 22-15,-22 0 0,0 0 16,21-21-16,-21 21 0,22-21 0,-1 21 16,-21 0-16,22 0 0,-22 0 0,21 0 15</inkml:trace>
  <inkml:trace contextRef="#ctx0" brushRef="#br0" timeOffset="9303.71">5905 4593 0,'0'0'0,"22"0"0,-1 0 15,0 0-15,0 0 16,0 0-16,0-21 0,1 0 15,-1 0-15,0 21 0,-21-21 16,21-1-16,0 1 0,-21 0 16,0 0-16,21 0 0,-21 0 15,0-1-15,0 1 0,0 0 0,0 0 16,-21 21 0,0 0-16,0 0 0,0 0 0,0 0 15,-22 21-15,22 0 0,0 0 16,-21 1-16,20-1 0,1 21 15,0-21-15,0 22 0,21-1 0,0-21 16,0 21-16,0-20 0,0 20 0,0-21 16,0 21-16,0-20 0,0-1 15,21 0-15,0 0 0,0-21 0,1 21 16,-1-21-16,0 0 0,0 0 16,0 0-16,0 0 0,1 0 0,-1 0 15,21-21-15,-21 21 0,0-21 16,1 0-16,20 0 0,-21-1 0,0 1 15,0 0-15,22-21 0,-22 21 16,0-22-16,0 1 0</inkml:trace>
  <inkml:trace contextRef="#ctx0" brushRef="#br0" timeOffset="9603.54">6667 3895 0,'0'0'15,"0"-21"-15,0-1 0,0 1 0,0 0 0,0 0 16,0 42 15,-21 0-31,0 0 0,21 22 16,0-1-16,-21 0 0,0 1 15,21 20-15,-21-20 0,21 20 0,-22 1 16,22-22-16,0 0 0,0 22 16,-21-22-16,21 0 0,0 1 0,-21-1 15,21-21-15,0 22 0,0-22 0,0 21 16,0-21-16,0 0 0,0 1 15,0-1-15,0-42 32,21 21-32,0-22 15,1 1-15,-1-21 0,-21 21 0,21-22 16,21 1-16,-21 21 0</inkml:trace>
  <inkml:trace contextRef="#ctx0" brushRef="#br0" timeOffset="9927.29">7070 3810 0,'0'0'0,"0"-21"0,0-64 31,0 106-15,0 1-16,0-1 0,0 0 16,-22 21-16,22 1 0,0-1 15,-21 0-15,21 22 0,0-22 0,0 22 16,0-22-16,0 21 0,-21-20 15,21-1-15,0 22 0,-21-22 16,21 0-16,-21-21 0,21 22 0,0-1 16,0-21-16,-21 22 0,21-22 15,-22 0-15,22 0 0,0 0 0,0 0 16,0 1 0,0-44 15,0 1-31,0 0 15,0 0-15,22 0 0,-22-22 16,21 22-16</inkml:trace>
  <inkml:trace contextRef="#ctx0" brushRef="#br0" timeOffset="10367.48">7218 4403 0,'0'21'31,"21"-21"-31,0 0 16,0 0-16,0 0 15,1 0-15,-1 0 16,0-21-16,0 21 0,-21-21 16,21 21-16,0-22 0,1 1 0,-22 0 15,21 0-15,0 0 0,-21 0 16,0-1-16,0 1 0,0 0 0,0 0 15,-21 21 1,0 0-16,-1 0 0,1 0 16,0 21-16,0 0 0,0-21 0,0 21 15,-1 1-15,1 20 0,0-21 16,21 0-16,-21 0 0,21 22 0,-21-22 16,21 0-16,0 21 0,0-20 0,0-1 15,0 0-15,0 0 16,0 0-16,0 0 0,0 1 0,21-1 15,0-21-15,-21 21 0,21-21 16,-21 21-16,21-21 0,1 0 16,-22 21-16,21-21 0,0 0 0,0 0 15,0 0-15,0 0 0,1 0 16,-1-21-16,0 0 0,0 21 16,0-21-16,-21 0 0</inkml:trace>
  <inkml:trace contextRef="#ctx0" brushRef="#br0" timeOffset="10852.4">7726 4339 0,'0'-84'16,"21"84"0,0-22-16,0 1 0,0 0 0,1 0 15,20 0-15,-21 21 16,0-21-16,0 21 0,1 0 0,-1 0 15,21 0-15,-21 0 0,0 0 0,1 0 16,-22 21-16,21 0 0,0 0 16,-21 0-16,21 22 0,-21-22 0,0 21 15,0-21-15,0 22 0,0-22 0,0 0 16,0 21-16,0-21 16,0 1-16,0-1 0,0 0 0,-21 0 15,21 0-15,-21-21 0,0 0 16,21 21-16,-22-21 15,22-21 1,0 0-16,0 0 16,0 0-16,0 0 0,0-1 15,22 1-15,-1-21 0,0 0 0,-21 20 16,21-20-16,21 0 0,-20 21 0,-1-22 16,0 1-16,0 21 0,0 0 15,0-1-15,1 1 0,-1 0 0,0 21 16,0-21-1,-21 42 1,0 0 0,0 0-1,0 1 1,0-1-16</inkml:trace>
  <inkml:trace contextRef="#ctx0" brushRef="#br0" timeOffset="11416.08">8953 4212 0,'0'0'0,"22"-21"16,-22-21 0,0 21-16,0-1 15,0 1-15,-22 21 16,1 0-16,0 0 0,0 0 15,0 0-15,0 0 0,-1 21 16,1-21-16,0 22 0,0-22 0,0 21 16,0 0-16,21 0 0,-22 0 15,1 0-15,21 1 0,-21-1 0,21 0 16,0 0-16,0 0 0,0 0 16,21-21-1,0 0-15,1 22 0,-1-22 0,0 0 16,0 0-16,21 21 0,-20-21 0,-1 0 15,0 21-15,0-21 0,0 21 16,0-21-16,1 0 0,-1 0 0,-21 21 16,0 0-16,0 1 0,0-1 15,-21 0 1,-1-21-16,1 21 16,0-21-16,-21 0 0,21 21 0,-1-21 15,1 0-15,-21 0 0,21 21 16,0-21-16,-1 0 0,-20 0 15,21 0-15,0 0 0,0 0 0,-1 0 16,1 0-16,0 0 16,0 22-16,0-22 15,0 0-15,-1 0 16,22-22 15,-21 22-31,21-21 16,0 0-16,-21 0 15,21 0-15</inkml:trace>
  <inkml:trace contextRef="#ctx0" brushRef="#br0" timeOffset="11888.42">6646 4128 0,'0'0'0,"-127"0"32,106 0-32,21-22 31,21 22-16,0 0-15,1 0 0,20-21 0,-21 21 16,21-21-16,22 21 0,-22 0 16,1-21-16,20 21 0,-21-21 0,22 21 15,-1 0-15,-20-21 0,20 21 16,-20 0-16,20-22 0,-21 1 0,1 21 16,20 0-16,-20 0 0,-1-21 0,-21 21 15,21 0-15,1 0 16,-22 0-16,0-21 0,0 21 0,0 0 15,1 0 1,-1 0 62,0 0-78</inkml:trace>
  <inkml:trace contextRef="#ctx0" brushRef="#br0" timeOffset="13491.53">10964 1672 0,'0'0'0,"-21"0"16,0 0 0,0 0-16,0 0 15,-1 0 1,1 0-1,42 0 48,1 0-63,20 0 16,-21 0-16,21 0 0,1 0 15,-1 0-15,22 0 0,-22 0 0,21 0 16,22 0-16,-21 0 0,20 0 15,1 0-15,0 0 0,20 0 16,1 0-16,0 0 0,0-21 16,0 21-16,0 0 0,-22 0 0,22 0 15,-21-21-15,-1 21 0,1 0 16,-21 0-16,20 0 0,-20-21 0,-1 21 16,-20 0-16,20 0 0,-21-21 15,-20 21-15,20 0 0,-21 0 0,0 0 16,0-22-16,-21 1 15,0 0 1,-21 21 0,0-21-16,0 21 0,-21-21 15,20 21-15,1 0 0,-21-21 16,0 21-16,20 0 0,-20 0 16,0-22-16,-1 22 0,1 0 0,21 0 15,-21-21-15,-1 21 0,22 0 0,0 0 16,-21 0-16,20 0 0,1 0 15,0 0-15,0 0 16,42 0 47,0 0-63,22 0 15,-22 0-15,21 0 0,0 0 0,1 21 16,-1-21-16,22 0 0,-22 0 0,21 0 15,1 0-15,-22 0 0,22 0 16,-22 0-16,0 0 0,1 0 0,-1 0 16,0 0-16,-20 0 0,-1 0 15,0 0-15,0 0 0,0 0 0,0 0 16,-21-21 0,-21 21 15,0 0-31,0 0 0,0 0 15,0 21-15,-22-21 0,1 22 0,0-1 16,-1 0-16,1 21 0,0-21 16,-1 22-16,1-1 0,0-21 0,-1 22 15,1-1-15,0 0 0,20-21 0,-20 22 16,21-1-16,0-21 0,0 0 16,21 1-16,-22-1 0,22 0 0,-21 0 15,21 0-15,-21-21 0,21 21 16,0 1-16,-21-22 15,21 21 1,-21-21-16,21-21 63</inkml:trace>
  <inkml:trace contextRef="#ctx0" brushRef="#br0" timeOffset="16788">14393 1905 0,'0'0'0,"-21"0"16,21 21-1,-21-21 1,21-21 15,0 0-31,0 0 16,0 0-16,21-1 0,-21 1 0,21 0 15,0-21-15,1 21 0,-1-22 16,0 1-16,0 21 0,0-22 0,0 1 16,1 0-16,-1 21 0,0-22 0,0 22 15,0-21-15,-21 21 0,0-1 16,0 1-16,0 0 16,-21 21-16,0 0 0,0 0 15,0 0-15,-22 21 0,22-21 0,0 21 16,-21 1-16,20-22 15,1 21-15,0 0 0,21 0 16,0 0 0,21-21-16,0 0 0,1 0 15,-1 21-15,0-21 0,0 0 0,0 0 16,0 0-16,1 22 0,-1-22 16,0 21-16,0 0 0,0 0 15,-21 0-15,21 0 0,-21 1 16,0-1-16,0 0 0,0 0 0,0 21 15,0-20-15,0-1 0,0 21 16,0-21-16,0 0 0,0 1 0,0-1 16,0 0-16,0 0 15,0 0-15,22 0 16,-1-21-16,0 0 16,0 0-16,0 0 0,0 0 15,1-21-15,20 21 0,-21-21 0,21 0 16,1 0-16,-22 21 0,21-21 0,1-1 15,-22-20-15,21 21 0,-21 0 16,22 0-16,-22-22 0,0 22 0,0 0 16,-21-21-16,0 20 0,0 1 15,21-21-15,-21 21 0,0 0 0,0-1 16,0 1-16,-21 21 16,0 0-1,0 0-15,0 21 0,-1 1 16,22-1-16,-21 0 0,0 0 15,0 21-15,21 1 0,0-22 0,0 21 16,-21 1-16,21-22 0,0 21 16,0-21-16,0 0 0,0 22 0,0-22 15,0 0-15,21 0 0,0-21 0,-21 21 16,21 1-16,0-22 0,1 0 16,20 21-16,-21-21 0,0 0 0,22 0 15,-22 0-15,21 0 0,0 0 16,1-21-16,-1-1 0,0 22 0,-20-21 15,20 0-15</inkml:trace>
  <inkml:trace contextRef="#ctx0" brushRef="#br0" timeOffset="17843.5">16023 1524 0,'0'0'0,"0"-21"0,0 0 0,0 0 15,0-1-15,-21 22 16,0 0-16,0 0 0,-22 0 15,22 0-15,0 22 16,0-22-16,0 21 0,-1 0 0,1 21 0,0-21 16,0 1-16,0 20 0,0-21 15,-1 21-15,22 1 0,0-22 16,-21 21-16,21 1 0,0-22 0,0 0 16,0 0-16,0 0 0,0 0 15,0 1-15,21-1 0,1-21 16,-1 0-16,0 0 0,0 0 0,0 0 15,0 0-15,22 0 0,-22-21 16,0 21-16,0-22 0,0 1 0,1 0 16,-1 0-16,0-21 0,0 20 15,0-20-15,0 21 0,-21-21 16,0-1-16,22 22 0,-22-21 16,21 21-16,-21-1 0,0 1 0,0 0 15,0 0-15,0 42 31,0 0-31,0 0 0,0 1 0,-21-1 16,21 21-16,-22-21 0,22 0 16,0 22-16,0-22 0,0 21 0,0-21 15,0 1-15,0-1 0,0 0 16,0 0-16,22 0 0,-1 0 0,0-21 16,0 22-16,0-22 0,0 0 0,22 0 15,-1 0-15,0 0 0,1 0 16,-1 0-16,0 0 0,1 0 15,-1 0-15,0 0 0,1-22 16,-1 1-16,-21 21 0,22-21 0,-1 0 16,-21 0-16,0 0 0,22-1 0,-22 1 15,-21-21-15,21 21 0,0 0 16,-21-22-16,0 22 0,0 0 0,0-21 16,0 20-16,0 1 0,0 0 15,-21 0-15,0 0 0,0 0 0,-1 21 16,22-22-16,-21 22 0,0 0 15,-21 0-15,21 0 0,-1 0 0,1 0 16,0 0-16,0 22 0,0-1 16,21 0-16,-21 0 0,-1 0 15,1 0-15,21 22 0,-21-22 0,21 21 16,0-21-16,0 22 0,0-22 16,0 21-16,0-21 0,0 1 0,0-1 15,21 0-15,0 0 0,1 0 16,-1-21-16,0 21 0,0-21 0,0 0 15,0 0-15,1 0 0,-1 0 0,0 0 16,0 0-16,0 0 0,-21-21 16,21 0-16,1 0 0,-1 0 0,0-22 15,0 22-15,-21-21 0,21 0 16,0-1-16,-21 1 0,22 0 16,-22-1-16,21-20 0,-21 20 15,0 1-15,21 0 0,-21-22 0,21 22 16,-21 0-16,0-1 0,0 22 15,0 0-15,0 0 0,0 0 0,0 42 32,0 0-32,0 21 0,-21-21 15,21 22-15,0-1 0,0 0 16,-21 1-16,21-1 0,-21 0 0,21 1 16,0 20-16,0-20 0,0-1 0,0 0 15,0 1-15,0-1 16,0-21-16,0 0 0,21 22 0,0-22 15,-21 0-15,21-21 0,0 21 16,0-21-16,1 0 0,-1 0 0,0 0 16,0 0-16,0 0 0,22-21 0,-22 21 15,0-21-15,0 0 0,21-1 16</inkml:trace>
  <inkml:trace contextRef="#ctx0" brushRef="#br0" timeOffset="18402.16">18394 1736 0,'0'0'0,"0"-21"0,0-1 15,0 1-15,21 0 0,-21-21 0,0 21 0,0-1 16,0 1-16,21-21 0,-21 21 16,0 0-16,0-1 0,0 1 15,0 0-15,0 0 0,0 42 31,0 0-15,0 0-16,0 22 0,0-22 16,0 21-16,0 22 0,-21-22 0,21 22 15,0-1-15,0 1 0,0-1 16,0 1-16,0-1 0,-21 1 0,21-1 16,-21 1-16,21 20 0,-22 1 0,22-22 15,-21 22-15,0 0 0,21-1 16,-21-20-16,0-1 0,0 22 15,21-21-15,-22-22 0,22 21 0,-21-20 16,21-1-16,-21-21 0,21 0 16,0 1-16,0-1 0,0 0 0,0-42 31,0 0-31,0-1 0,21 1 16,0-21-16,-21 0 0,22-1 0,-1 1 15,-21-22-15,21 1 0,-21-1 16,21 1-16,0-22 0</inkml:trace>
  <inkml:trace contextRef="#ctx0" brushRef="#br0" timeOffset="18755.97">18267 1693 0,'0'0'0,"-21"-42"0,-1 21 0,1-21 16,21-1-16,-21 22 0,21 0 15,0-21-15,0 20 0,0 1 0,21 0 16,0 0-16,1 0 0,20 0 15,0 21-15,1-22 0,-1 1 0,0 21 16,22 0-16,-1 0 0,-20 0 16,20 0-16,-21 0 0,1 21 0,-1 1 15,0-1-15,1 0 0,-22 0 16,0 0-16,-21 22 0,0-22 0,0 21 16,0 0-16,-42-20 15,21 20-15,-22-21 0,22 0 0,-21 0 16,-1 1-16,22-1 0,-21 0 0,0 0 15,20-21-15,-20 21 0,21-21 16,0 0-16,0 21 0,21 1 16,0-1-1,21-21 1,0 0 0,0 0-16,0 0 0,0 0 0,1 0 15,-1 0-15</inkml:trace>
  <inkml:trace contextRef="#ctx0" brushRef="#br0" timeOffset="20875.88">18859 1842 0,'22'0'16,"-1"-22"0,0 1-1,0 21-15,0-42 0,0 21 16,1 0-16,-1-22 0,0 22 0,0-21 15,21-1-15,-20 1 0,-1 21 16,21-21-16,-21-1 0,0 22 0,1 0 16,-22-21-16,0 20 0,0 1 15,-22 21 1,1 0-16,0 0 0,0 0 0,-21 21 16,20-21-16,1 22 0,0-1 15,0 0-15,0 0 0,21 0 0,0 0 16,0 1-16,0-1 0,0 0 15,0 0-15,0 0 0,0 0 0,21 1 16,-21-1-16,21 0 0,0 0 16,0 0-16,-21 0 0,22 1 0,-1-1 15,-21 0-15,0 0 0,21-21 0,-21 21 16,21 0-16,-21 1 16,0-1-16,0 0 0,21 0 31,0-21-31,1 0 15,-1 0-15,0-21 16,0 0-16,0 21 0,22-21 0,-22-1 16,21 1-16,-21 0 0,22 0 0,-1-21 15,-21 20-15,21-20 0,-20 0 16,-1 21-16,0-22 0,0 22 0,0 0 16,-21 0-16,21 0 0,-21-1 15,0 44 16,-21-1-15,21 0-16,-21 0 0,21 21 0,0-20 16,0-1-16,-21 0 0,21 21 15,0-21-15,0 1 0,0-1 0,0 0 16,0 0-16,0 0 0,0 0 16,21 1-16,0-22 0,0 21 0,1-21 15,-1 0-15,0 0 16,21 0-16,-21 0 0,1 0 0,-1 0 15,0 0-15,0-21 0,0-1 16,0 1-16,1 0 0,20 0 0,-21-21 16,0 20-16,0-20 0,1 21 15,-1-21-15,0-1 0,0 22 16,0 0-16,-21 0 0,0 0 0,0-1 16,-21 44 15,21-1-31,-21 21 15,21-21-15,-21 0 0,21 22 0,0-22 16,0 21-16,0-21 0,0 1 16,0-1-16,0 0 0,0 0 0,0 0 15,0 0-15,21 1 0,0-22 0,0 21 16,0-21-16,1 0 0,-1 0 16,0 0-16,0 0 0,21 0 15,-20 0-15,20 0 0,-21-21 16,21 21-16,-20-22 0,20 1 0,-21 0 15,0-21-15,0 21 0,1-1 16,-1-20-16,-21 21 0,0-21 0,0 20 16,0 1-16,0-21 0,0 21 15,0 0-15,0-1 0,0 1 16,-21 0-16,42 21 31,0 0-31,0 0 0,0 0 16,22 0-16,-22 0 15,21 0-15,0 0 0,1 0 0,-1 0 16,0 0-16,1 0 0,-1 0 16,-21 0-16,22 0 0,-1 0 0,-21 0 15,0 0-15,0-21 0,1 21 16,-1 0-16,-42 0 31,-1 0-31,1 0 16,-21 0-16,21 21 0,0-21 0,-22 21 15,22 0-15,-21 1 0,21-1 16,-22 0-16,22 21 0,-21-21 16,21 1-16,-22 20 0,22-21 15,21 21-15,0-20 0,-21-1 0,21 0 16,0 0-16,0 0 0,0 0 16,0 1-16,21-1 0,0-21 0,-21 21 15,21-21-15,1 0 0,-1 0 0,0 0 16,0 0-16,0 0 15,0 0-15,1 0 0,-1-21 0,0 0 16,0 21-16,0-22 0,0 1 16,1 0-16,-1-21 0,0 21 0,0-22 15,0 22-15,-21-21 0,21 21 16,-21-22-16,22 22 0,-22 0 16,0 0-16,0 0 0,0-1 0,-22 44 46,22-1-46,0 0 16,-21 21-16,21-21 0,-21 1 0,21 20 16,0-21-16,0 21 0,0-20 15,0-1-15,0 0 0,0 0 0,0 0 16,0 0-16,21 1 0,0-22 16,1 21-16,-1-21 0,0 0 0,0 0 15,0 0-15,0 0 0,1 0 0,-1 0 16,0 0-16,0 0 15,21-21-15,-20-1 0,-1 22 0,0-42 16,0 21-16,0 0 0,0-22 16,22 1-16,-22 0 0,0-1 0,0 1 15,0 0-15,1-22 0,-1 22 16,0 0-16,0-22 0,0 22 0,0-22 16,1 22-16,-1 0 0,-21 20 15,0-20-15,0 21 0,21 0 0,-21 0 16,0 42-1,-21-21-15,21 21 16,0 21-16,-21-21 0,-1 22 16,1-22-16,21 21 0,-21 1 15,0-1-15,21 0 0,-21 1 0,21-1 16,-21 0-16,-1 1 0,22-1 16,0 0-16,0 1 0,-21-22 0,21 21 15,0 0-15,0-20 0,0 20 16,0-21-16,0 0 0,0 22 0,21-22 15,1 0-15,-1 0 16,0-21-16,0 0 0,0 0 0,0 0 16,22 0-16,-22 0 0,21 0 15,-21 0-15,22 0 0,-22-21 0,21 0 16,1 0-16,-22-1 0,21-20 16,-21 21-16,22-21 0,-22 20 15,0-20-15,0 0 0,0 21 0,-21-22 16,0 22-16,0 0 0,0 0 15,0 0-15,-21 21 16,0 0-16,0 0 16,0 21-16,-1 0 0,1 0 0,0 0 15,21 0-15,0 1 0,-21-1 16,21 0-16,0 21 0,0-21 0,0 1 16,0-1-16,0 0 0,0 0 15,21 0-15,0 0 0,0-21 16,1 22-16,-1-22 0,21 21 15,0-21-15,-20 0 0,20 0 16,0 0-16,1 0 0,-1 0 0,0 0 16,-21 0-16,22-21 0,-22-1 15,0 1-15,21 21 0,-20-21 0,-1 0 16,0 0-16,0 0 0,-21-1 16,0 1-16,21 0 0,-21 0 15</inkml:trace>
  <inkml:trace contextRef="#ctx0" brushRef="#br0" timeOffset="21211.96">21780 1397 0,'22'0'0,"-1"0"16,0 0-16,0 0 0,21 0 0,-20 0 15,20 0-15,0-21 0,1 21 16,-1 0-16,0 0 0,1-21 0,-1 21 16,-21 0-16,21 0 0,1-21 15,-22 21-15,0 0 0,0 0 16,0-22-16,1 22 0,-1 0 15,-21-21 1,-21 21 0,-1 0-16,1-21 0,0 21 15,0 0-15,0-21 0</inkml:trace>
  <inkml:trace contextRef="#ctx0" brushRef="#br0" timeOffset="21579.84">19854 1122 0,'0'0'0,"-21"0"0,42 0 125</inkml:trace>
  <inkml:trace contextRef="#ctx0" brushRef="#br0" timeOffset="22589.25">10795 4509 0,'0'0'0,"-21"0"0,0 0 0,-1 0 16,22 21 15,22-21-31,-1 0 16,0 21-16,21-21 0,22 0 16,-22 0-16,22 21 0,20-21 0,-20 0 15,20 0-15,1 0 0,0 0 0,21 0 16,-1 0-16,1 0 0,21-21 15,0 21-15,-21 0 0,21-21 0,-21 0 16,0 21-16,0 0 0,-22-22 16,1 22-16,0 0 0,-22-21 15,1 21-15,-1 0 0,-21 0 0,1 0 16,-22 0-16,0-21 0,0 21 16,-21-21-1,-21 21 1,0 0-16,0-21 15,0 21-15,-1 0 0,1 0 16,21-21-16,-21 21 0,0 0 16,0 0-16,0-22 0,-1 1 0,1 21 15,0 0-15,0-21 0</inkml:trace>
  <inkml:trace contextRef="#ctx0" brushRef="#br0" timeOffset="22988.02">12319 4191 0,'21'0'15,"0"0"1,0 21-16,1-21 0,-1 0 0,0 0 16,0 0-16,0 0 0,22 0 15,-1 0-15,-21 0 0,21 0 0,1 0 16,-1 0-16,-21 0 0,22 0 15,-1 0-15,0 0 0,-21 21 16,1-21-16,20 22 0,-21-22 0,0 21 16,-21 0-16,0 0 15,0 0-15,0 0 0,0 1 16,-21-1-16,0 0 0,-21 21 0,20-21 16,-20 22-16,0-22 0,-1 21 15,1 1-15,0-1 0,-22 0 0,22 1 16,0-1-16,-1 0 0,1 1 0,-22-1 15,43-21-15,-21 21 0,0-20 16,20 20-16,1-21 0,0-21 0,21 21 16,-21 0-16,42-21 31,0-21-31,0 0 0,1 0 16,20-21-16</inkml:trace>
  <inkml:trace contextRef="#ctx0" brushRef="#br0" timeOffset="25183.92">14414 3874 0,'0'0'0,"0"-127"31,0 105-31,0 1 0,0 0 0,-21 21 16,0 0-16,0 0 15,21 21-15,0 0 0,-21 1 16,21-1-16,-21 21 0,21 0 16,-22 1-16,22-1 0,0 22 0,0-22 15,-21 21-15,21-20 0,-21-1 16,21 0-16,0 1 0,-21-22 0,21 21 16,0-21-16,0 1 0,0-1 0,0 0 15,21-21 16,0 0-31,0 0 0,-21-21 16,22 0-16,-1-1 0,0 1 0,0 0 16,0-21-16,0 21 0,1-22 15,-1 1-15,0 0 0,0-1 16,0-20-16,0 20 0,1 1 0,-22 0 16,21 21-16,0-22 0,-21 22 15,21 0-15,-21 0 0,0 0 0,0-1 16,0 44-1,0-1 1,0 21-16,0-21 0,0 22 0,0-1 16,0-21-16,0 21 0,0 1 15,0-1-15,21-21 0,-21 22 0,21-22 16,-21 21-16,0-21 0,22 0 0,-22 1 16,21-22-16,0 21 0,-21 0 15,21-21-15,0 0 0,0 0 16,1 0-16,-1 0 15,0 0-15,0-21 0,0 21 0,0-21 16,1-1-16,20 1 0,-21 0 0,0-21 16,0 21-16,1-22 0,-1 1 15,0 0-15,0-1 0,0 1 0,0 21 16,1-22-16,-22 1 0,0 0 16,21 21-16,-21-22 0,0 22 0,0 0 15,0 0-15,0 0 0,-21 21 31,21 21-31,-22-21 0,22 21 16,0 21-16,0-21 16,-21 1-16,21 20 0,0-21 0,0 21 15,0-20-15,0 20 0,0-21 0,0 21 16,0 1-16,0-22 0,0 0 16,0 21-16,0-20 0,0-1 0,21 0 15,-21 0-15,22-21 0,-1 21 16,0-21-16,0 0 0,0 0 0,0 0 15,1 0-15,-1 0 0,21 0 0,-21 0 16,0 0-16,22-21 0,-22 0 16,21 0-16,-21 0 0,22-1 0,-22-20 15,21 21-15,-21-21 0,1 20 16,-1-20-16,0 21 0,0-21 16,-21 20-16,0 1 0,0-21 0,0 21 15,0 0-15,0-1 0,0 1 16,0 0-16,-21 21 15,0 0-15,0 0 16,-1 21-16,22 0 16,0 1-16,0-1 0,0 0 15,0 0-15,0 0 0,0 0 16,0 1-16,22-1 0,-22 0 0,0 0 16,21 0-16,-21 0 0,21 1 15,0-1-15,-21 0 0,0 0 0,21 0 16,0 0-16,1 1 15,-1-22-15,0 0 16,0 21-16,0-21 0,0 0 0,1 0 16,-1 0-16,0 0 0,0 0 15,0-21-15,0-1 0,22 22 0,-22-21 16,0 0-16,0 0 0,0 0 0,1 0 16,20-1-16,-42 1 0,21 0 15,0 0-15,0-21 0,-21 20 0,22 1 16,-22 0-16,0 0 0,0 0 15,0 0-15,0-1 0,0 1 0,0 42 47,0 1-47,0-1 16,0 0-16,0 0 0,-22 0 16,22 0-16,0 1 0,0 20 0,0-21 15,0 0-15,0 0 0,0 1 0,0-1 16,22 0-16,-1 0 0,0 0 15,0-21-15,0 0 0,0 21 0,1-21 16,-1 0-16,21 0 0,-21 0 16,0 0-16,22 0 0,-22-21 0,21 21 15,-21-21-15,1 0 0,-1 0 16,0 0-16,0-1 0,21 1 16,-42 0-16,22-21 0,-1 21 0,0-1 15,0-20-15,-21 0 0,21-1 16,0 1-16,-21 21 0,22-43 0,-22 22 15,0 0-15,21-1 0,-21 1 0,21 21 16,-21-21-16,0 20 0,0 1 16,0 0-16,0 0 0,0 42 31,0 0-31,0 0 0,0 1 0,-21 20 16,21 0-16,-21 1 0,21-1 15,-22-21-15,22 21 0,-21 1 0,21-1 16,0 0-16,0 1 0,0-22 15,0 21-15,0 1 0,0-22 16,0 21-16,0-21 0,0 22 0,0-22 16,0 0-16,21 0 0,-21 0 15,22 0-15,-1-21 0,0 22 0,21-22 16,-21 0-16,22 0 0,-22 0 16,21 0-16,-21 0 0,22 0 0,-1-22 15,0 1-15,-20 21 0,20-21 0,0 0 16,-21 0-16,22 0 0,-1-1 15,-21 1-15,0-21 0,1 21 16,-1 0-16,-21-22 0,0 22 0,0 0 16,0 0-16,0-22 0,0 22 15,0 0-15,0 0 0,-21 21 16,-1 0-16,1 0 16,0 21-16,0 0 0,0 0 15,21 1-15,0-1 0,0 0 16,0 0-16,0 21 0,0-20 0,0-1 15,0 0-15,0 0 0,0 0 0,0 0 16,0 1-16,21-1 0,0 0 16,0-21-16,0 21 0,1-21 0,-1 0 15,21 0-15,-21 0 0,0 0 16,22 0-16,-22 0 0,0 0 0,0 0 16,0-21-16,22 0 0,-22 0 15,0 21-15,-21-22 0,21 1 16,0 0-16,1 0 0,-1 0 0,-21 0 15,0-22-15,0 22 0,0 0 16,0-21-16,0 20 0,0 1 0</inkml:trace>
  <inkml:trace contextRef="#ctx0" brushRef="#br0" timeOffset="25451.77">16912 3535 0,'0'0'0,"21"0"31,0 0-31,1-21 0,20 21 16,-21-21-16,21 21 0,1-22 15,-22 1-15,21 21 0,1-21 0,-1 21 16,0-21-16,-21 21 0,22 0 15,-22-21-15,0 21 0,0 0 16,-21-21-16,0-1 16,-21 1-16,0 21 15</inkml:trace>
  <inkml:trace contextRef="#ctx0" brushRef="#br0" timeOffset="25776.58">16129 3281 0,'-21'21'0,"42"-42"0,-63 42 0,20 0 15,22 0 1,22-21 0,-1 0-1,0 0-15,21 0 0,-21 0 0,1-21 16,20 0-16,-21 21 0,0-21 15,0 21-15,1-21 0,-22 0 16,0-1-16,-22 22 16,1 0-16,0-21 0,0 21 0,0 0 15,0 0-15,-1 0 0,1 0 16,0 0-16,0 0 0,0 21 16,21 1-16,0-1 0,21 0 15,0-21 1,0 0-16,0 0 0,1 21 0</inkml:trace>
  <inkml:trace contextRef="#ctx0" brushRef="#br0" timeOffset="26335.28">18732 3429 0,'0'0'16,"22"0"-16,-1-21 0,-21 0 0,0 0 16,0-1-16,21 22 0,-21-21 0,0 0 15,0 42 17,0 0-32,0 22 0,0-22 15,0 21-15,0 1 0,0-1 16,-21 0-16,21 22 0,-21-22 0,21 22 15,0-1-15,-22 1 0,1-1 0,21 1 16,-21 20-16,0 1 0,0 0 16,0-22-16,-1 22 0,1-1 0,0-20 15,0 21-15,0-22 0,0 22 16,-1-22-16,1 22 0,-21-43 0,42 22 16,-21-1-16,0-20 0,-1-1 0,1-21 15,21 21-15,0-20 0,-21-1 16,0-21-16,21-21 31,21-1-31,0-20 0,0 21 0,1-21 16,20-22-16,-21 22 0,0-22 15,22 1-15,-22-1 0</inkml:trace>
  <inkml:trace contextRef="#ctx0" brushRef="#br0" timeOffset="26680.08">18775 3704 0,'0'0'0,"-21"-42"0,21 21 0,-22-22 16,22 22-16,0 0 0,0-21 0,0 21 16,0-1-16,0 1 15,0 0-15,22-21 0,-1 21 0,21-1 16,-21 1-16,22 0 0,-1 0 16,0 21-16,22-21 0,-22 21 0,0 0 15,22 0-15,-22 0 0,1 21 16,-22 0-16,0 0 0,0 0 0,-21 1 15,0 20-15,0-21 0,0 0 0,-21 22 16,0-22-16,-22 0 0,1 21 16,21-21-16,-21 1 0,-1-1 15,1 0-15,0-21 0,20 21 0,1-21 16,-21 0-16,42 21 0,-21-21 0,21 21 16,-21-21-16,42 0 31,0 0-31,0 0 15,0 0-15,0 0 0,1 0 16,-1 0-16,0 0 0</inkml:trace>
  <inkml:trace contextRef="#ctx0" brushRef="#br0" timeOffset="27333.75">19304 3725 0,'42'0'16,"-21"0"-16,1 0 0,-1-21 15,0 0-15,0 21 16,0-21-16,0 0 0,22 21 0,-22-21 16,0-1-16,21-20 0,-20 21 15,20 0-15,-21 0 0,0-22 0,0 22 16,-21 0-16,0 0 0,0 0 16,0-1-16,-21 22 15,0 0-15,0 0 0,0 0 16,0 0-16,-1 0 0,1 0 0,0 0 15,0 0-15,21 22 0,0-1 16,0 0 0,21 0-16,0-21 0,0 21 15,-21 0-15,22-21 16,-1 22-16,0-1 0,-21 0 0,0 0 16,21 0-16,-21 0 15,0 1-15,21-1 0,-21 0 16,0 0-16,0 0 15,21-21-15,1 0 16,-1 0-16,0 0 0,0 0 16,0 0-16,0-21 0,1 21 15,-1-21-15,21 21 0,-21-21 0,0 0 16,1-1-16,-1 1 0,21 0 16,-21-21-16,0 21 0,-21-1 15,22-20-15,-1 21 0,-21 0 0,21 0 16,-21-1-16,0 44 31,0-1-15,0 0-16,0 0 0,-21-21 0,21 21 15,0 0-15,0 1 0,-21-1 16,21 0-16,0 0 0,0 0 16,0 0-1,0 1 1,0-44 46</inkml:trace>
  <inkml:trace contextRef="#ctx0" brushRef="#br0" timeOffset="27543.62">20172 3154 0,'0'0'0,"0"-21"0,0 0 0,-21 21 47,21 21 0,21-21-47,-21 21 15,21 0-15,-21 0 0</inkml:trace>
  <inkml:trace contextRef="#ctx0" brushRef="#br0" timeOffset="29043.79">20659 3239 0,'42'0'16,"-42"21"-1,0 0 1,0 0-16,0 0 0,0 22 16,0-22-16,-21 0 0,21 21 0,0-21 15,0 1-15,0 20 0,0-21 16,0 0-16,0 0 0,0 1 0,0-1 16,0 0-1,21-21-15,0 0 16,0 0-16,0-21 15,1 21-15,-1-21 16,0 21-16,0-22 0,0 1 0,0 0 16,1 0-16,-1 0 0,-21 0 0,21-1 15,0-20-15,-21 21 0,0-21 16,0 20-16,21-20 0,-21 21 0,0 0 16,0 0-16,0-1 0,0 1 15,0 0-15,21 21 16,1 0 15,-1 0-31,0-21 0,0 21 0,0 0 16,22 0-16,-1 0 15,-21-21-15,21 21 0,1 0 0,-1 0 16,0 0-16,1-21 0,-1 21 0,0 0 16,1 0-16,-1 0 0,-21 0 15,22 0-15,-22-22 0,0 22 0,0 0 16,-21-21-1,-21 21 17,0 0-32,0 0 0,-22 0 0,22 21 15,-21 1-15,21-1 0,-22 0 0,1 0 16,21 0-16,-22 22 16,1-1-16,21-21 0,-21 21 0,20-20 0,1 20 15,0-21-15,0 21 16,21-20-16,0-1 0,0 0 0,0 0 15,0 0-15,21-21 16,0 0-16,0 0 0,1 0 16,-1 0-16,0 0 0,21-21 0,-21 0 15,1 21-15,20-21 0,-21 0 16,0-1-16,0 1 0,22-21 0,-22 21 16,0-22-16,0 1 0,-21 21 15,21-21-15,-21 20 0,22 1 16,-22 0-16,0 0 0,21 0 0,-21 0 15,0 42 17,-21 0-32,-1 0 0,22 0 15,-21 0-15,21 22 0,0-22 0,0 0 16,-21 21-16,21-20 0,0-1 0,0 0 16,0 21-16,0-21 0,21 1 15,0-1-15,1 0 0,20-21 0,-21 21 16,21 0-16,-20-21 0,-1 0 15,21 21-15,-21-21 0,0 0 0,22 0 16,-22 0-16,0 0 0,0-21 16,0 0-16,-21 0 0,22 0 15,-1 0-15,0-1 0,-21-20 0,21 0 16,0-1-16,0-20 0,1 21 16,-1-1-16,0 1 0,-21-22 0,42 22 15,-42 0-15,21-1 0,1 1 16,-1 0-16,0 21 0,-21-22 0,0 22 15,21 0-15,-21 0 0,21 21 16,-21-21-16,0 42 31,0 0-31,-21 0 0,0 0 0,0 0 16,0 1-16,21 20 0,-22-21 0,1 21 16,0-20-16,0 20 15,21-21-15,-21 21 0,0 1 0,-1-1 16,22 0-16,0 1 0,-21-1 15,21 0-15,-21 1 0,21-22 0,0 21 16,0-21-16,0 1 0,0-1 0,0 0 16,0 0-16,21 0 0,0 0 15,1-21-15,-1 0 0,0 0 16,0 0-16,21 0 0,-20 0 16,20 0-16,-21 0 0,21 0 0,1-21 15,-22 21-15,21-21 0,1 0 16,-1 0-16,-21 0 0,21-1 0,-20-20 15,-1 21-15,0-21 0,0-1 16,0 22-16,0-21 0,-21 21 16,22-1-16,-22 1 0,0 0 0,0 0 15,-22 21 1,1 0-16,0 0 0,0 0 0,0 0 16,0 21-16,-1 0 0,1 22 15,0-22-15,0 0 0,0 0 0,21 21 16,0-20-16,0-1 0,0 0 0,0 21 15,0-21-15,0 1 0,21-1 16,0-21-16,0 21 0,22 0 16,-22-21-16,0 0 0,21 0 0,1 0 15,-22 0-15,21 0 0,0 0 16,-20 0-16,20 0 0,0-21 16,-21 21-16,22-21 0,-22 0 0,21-1 15,-21 1-15,22-21 0,-22 21 0,21 0 16,-21-22-16,1 22 0,-1 0 15,0-21-15,-21 20 0,0 1 0</inkml:trace>
  <inkml:trace contextRef="#ctx0" brushRef="#br0" timeOffset="29405.1">22098 2963 0,'0'0'0,"21"0"32,0 0-32,0 0 15,22 0-15,-1 0 0,-21-21 16,43 21-16,-22 0 0,22 0 15,-22-21-15,21 21 0,1-21 16,-1 21-16,-20 0 0,20 0 0,-20-21 16,20 21-16,-21 0 0,-20 0 0,20 0 15,-21 0-15,0 0 0,0 0 16,1-21-16,-1 21 0,0 0 16,-21-22 15,-21 22-31</inkml:trace>
  <inkml:trace contextRef="#ctx0" brushRef="#br0" timeOffset="80715.7">5821 2646 0,'0'0'0,"-21"0"15,-22 0-15,22-21 0,0 21 16,0 0-16,0 0 0,-1 0 0,1 0 16,0-21-1,0 21 16,42 0-15,0 0 0,0 0-16,22 0 0,-1 0 15,22 0-15,-22-22 0,21 22 16,22 0-16,-21 0 0,20-21 16,1 21-16,0 0 0,42-21 0,-22 21 15,22-21-15,0 21 0,0 0 16,0-21-16,22 21 0,-22 0 0,21 0 15,-21-21-15,21-1 0,-21 22 16,-21 0-16,21-21 0,-21 21 0,-1 0 16,-20-21-16,21 21 0,-21 0 0,-1 0 15,-20-21-15,-1 21 16,1 0-16,-1 0 0,-20-21 0,-1 21 0,-21 0 16,0 0-16,22 0 15,-43-21-15,21 21 0,0 0 16,-42 0 15,0 0-31,-1 0 16,-20 0-16,21 0 0,-21 0 15,-1 0-15,-20 0 0,20-22 0</inkml:trace>
  <inkml:trace contextRef="#ctx0" brushRef="#br0" timeOffset="81273.39">5778 2752 0,'0'0'0,"-21"0"15,42 0 17,1 0-32,-1 21 0,0-21 15,21 0-15,1 0 0,-1 0 0,0 0 16,22 0-16,-1 0 0,1 0 15,20 0-15,22 0 0,0-21 0,21 0 16,-21 21-16,21 0 0,0-22 16,0 22-16,0-21 0,21 0 0,-21 21 15,21-21-15,-21 21 0,21-21 0,-42 0 16,21 21-16,0-22 16,-21 1-16,0 21 0,0-21 0,-22 0 15,22 21-15,-21-21 0,0 0 16,-22 21-16,1-22 0,-22 1 0,21 21 15,-20 0-15,-22-21 0,21 21 16,-21 0-16,1-21 0,-1 21 0,0 0 16,-42 0 62</inkml:trace>
  <inkml:trace contextRef="#ctx0" brushRef="#br0" timeOffset="82272.08">5397 5419 0,'-21'0'0,"42"0"0,-63 0 0,21 0 16,0 0-16,0 0 0,-1 0 16,1 0-16,0 0 31,42 0 0,0 0-31,1 0 0,20 0 16,0 0-16,22-21 0,-22 21 0,43 0 15,-1-22-15,1 22 0,0 0 16,21 0-16,-1-21 0,1 21 0,0 0 16,21-21-16,21 21 0,-21-21 0,21 21 15,1 0-15,-22 0 0,21-21 16,-21 21-16,21 0 0,0 0 0,-21 0 16,0 0-16,-21-21 15,0 21-15,0 0 0,-22 0 0,1 0 16,0 0-16,-22 0 0,22-22 0,-43 22 15,22 0-15,-1 0 0,-21 0 16,1 0-16,-22 0 0,21 0 0,-21 0 16,1 0-16,-1 0 0,-42 0 31,-1 0-31,-20 0 16,21 0-16,0 0 0,-22 0 15,1 0-15,0 0 0,-1 0 0,1 0 16,0 0-16</inkml:trace>
  <inkml:trace contextRef="#ctx0" brushRef="#br0" timeOffset="82825.56">5334 5482 0,'0'0'0,"-21"0"0,0 0 16,-1 0-16,44 0 15,-1 0-15,21 0 16,0 0-16,22 0 0,-1 0 16,22 0-16,0 0 0,-1 0 0,22 0 15,0 0-15,0-21 0,0 21 16,21 0-16,21 0 0,-21 0 0,21 0 16,-21-21-16,21 21 0,-21 0 0,21 0 15,-21-21-15,22 21 16,-22 0-16,0 0 0,-22-21 0,22 21 15,-42 0-15,21 0 0,-21 0 0,-1-22 16,-20 22-16,20 0 0,-20 0 16,-1 0-16,-20 0 0,20 0 0,-20-21 15,-1 21-15,0 0 0,-21 0 0,1 0 16,-1 0-16,0 0 0,-42 0 47,0 0-32,-1 0-15,1 0 0,21-21 16,-21 21 0</inkml:trace>
  <inkml:trace contextRef="#ctx0" brushRef="#br0" timeOffset="82956.48">9123 5313 0,'-21'0'47,"-1"0"-47</inkml:trace>
  <inkml:trace contextRef="#ctx0" brushRef="#br0" timeOffset="84659.55">3196 7493 0,'0'0'0,"-21"-42"16,21 21-16,0-1 0,0 1 15,0 0-15,0-21 0,0 21 0,0-22 16,0 22-16,0 0 0,0-21 0,0 20 15,0 1-15,0 0 0,0 0 16,-21 21 31,21 21-47,0 21 0,0-20 0,0 20 16,0 0-16,0 22 0,0-22 15,0 0-15,0 22 0,0-22 0,21 22 16,-21-22-16,0 0 0,0 22 15,0-22-15,0 1 0,0-1 0,0 0 16,0 1-16,0-1 0,0-21 16,0 21-16,0-20 0,0-1 0,0 0 15,0 0-15,0-42 47,0 0-31,0 0-16,0-1 0,0 1 0,21 0 15,0-21-15</inkml:trace>
  <inkml:trace contextRef="#ctx0" brushRef="#br0" timeOffset="85531.8">3641 7747 0,'0'-21'31,"0"0"-15,-22 0-1,22-1 1,-21 22 0,0 0-1,21 22 1,0-1-1,0 0-15,0 0 16,0 0-16,0 0 16,21 1-1,0-22-15,1 0 16,-1 0-16,0 0 16,0 0-16,0 0 15,0 0-15,-21-22 16,0 1-16,0 0 0,0 0 15,0 0-15,0 0 16,-21 21-16,0-22 16,0 22-16,0 0 15,0 0-15,-1 0 16,1 0-16,21 22 16,-21-1-16,21 0 15,0 0 1,21-21-1,0 0 1,1 0-16,-1 0 16,0 0-16,0 0 15,0 0-15,-21-21 0,0 0 16,0 0 0,0-1-16,0 1 15,-21 21 1,0 0-16,0 0 15,0 0 1,21 21-16,-22 1 16,22-1-16,0 0 31,0 0-15,22-21-1,-1 0 1,0 0-1</inkml:trace>
  <inkml:trace contextRef="#ctx0" brushRef="#br0" timeOffset="86459.71">6054 6922 0,'0'0'0,"0"-22"16,0 1-16,-22 0 0,1 21 46,21 21-46,-21 0 0,21 1 0,0-1 16,0 21-16,0 0 0,-21 1 16,21-1-16,-21 0 0,21 1 0,0-1 15,-21 22-15,21-43 0,0 21 0,0 0 16,0-20-16,0 20 0,0-21 16,0 0-16,0 0 0,0 1 0,0-1 15,0 0-15,0 0 16,0-42 31,0 0-47,0 0 0,0-22 15</inkml:trace>
  <inkml:trace contextRef="#ctx0" brushRef="#br0" timeOffset="86979.98">5651 7027 0,'0'0'16,"-21"-21"-16,21 0 0,0 0 0,0 0 16,0 0-16,0-1 0,0 1 15,0 0-15,21 0 0,1 0 16,-1 21-16,21-21 0,-21-1 16,22 22-16,-1 0 0,0 0 15,1 0-15,20 0 0,-21 0 0,22 22 16,-22-22-16,22 21 0,-1 21 15,1-21-15,-1 22 0,1-1 0,-1 0 16,-20 22-16,-1-22 0,0 22 0,-21-22 16,1 21-16,-1-20 0,0-1 15,-21 22-15,0-22 0,0-21 0,0 21 16,0 1-16,0-22 0,0 0 0,0 0 16,0 0-1,0-42 1,0 0-1,0 0-15,0 0 0,-21 0 16,21-22-16,0 1 0,0 0 0,0-1 16,0-20-16,0 20 0,21-20 0,-21-1 15,21 1-15,0 21 0,0-22 16,1 1-16,-1 20 0,0 1 0,0 0 16,0-1-16,0 22 0,1-21 15,-1 21-15,0-1 0,-21 1 16,21 21-16,0 0 15,0 0-15,1 0 16,-22 21 0,0 1-16,0-1 15,0 0-15,21 0 16,-21 0-16,21 0 0</inkml:trace>
  <inkml:trace contextRef="#ctx0" brushRef="#br0" timeOffset="87632">7747 7345 0,'0'0'0,"21"-21"0,-21 0 16,0-1-16,0-20 0,0 21 15,0 0-15,0 0 0,0-22 0,0 22 16,0 0-16,-21 0 0,0-22 16,0 22-16,-1 0 0,1 0 0,-21 0 15,21 21-15,-22-21 0,22 21 16,-21 0-16,21 0 0,-22 0 0,22 0 16,-21 21-16,21 0 0,0 0 0,-22 0 15,22 0-15,0 22 0,0-1 16,0 0-16,21 1 0,0-1 15,-22 0-15,22 1 0,0-1 0,0 0 16,0 1-16,0-1 0,0-21 16,0 22-16,22-22 0,-22 0 0,21 0 15,0 0-15,0 0 0,0-21 0,0 0 16,1 0-16,-1 0 0,0 0 16,21 0-16,-21-21 0,1 21 0,20-21 15,-21 0-15,0 0 0,22 0 0,-22-22 16,21 22-16,-21-21 0,0-1 15,1 1-15,-1 0 0,0-1 0,0 1 16,0-21-16,0 20 0,-21 22 0,22-21 16,-22 21-16,0-22 15,0 22-15,0 0 0,0 42 32,0 0-32,-22 0 15,22 1-15,-21 20 0,21-21 0,0 21 16,0 1-16,0-22 0,0 21 15,0 1-15,0-22 0,0 21 0,0-21 16,21 22-16,1-22 0,-22 0 0,21 0 16,0 0-16,0-21 0,0 21 15,0-21-15,1 0 0,-1 0 16,21 0-16,-21 0 0,0 0 0,1 0 16,-1-21-16,21 0 15,-21 0-15,0 0 0</inkml:trace>
  <inkml:trace contextRef="#ctx0" brushRef="#br0" timeOffset="88671.96">8340 7049 0,'0'0'0,"0"-22"0,0 1 15,0 42 17,0 1-32,0-1 15,0 0-15,0 0 0,0 0 16,0 0-16,0 22 0,-22-22 0,22 21 15,0-21-15,0 22 0,0-22 16,0 0-16,0 21 0,0-20 0,0-1 16,-21 0-16,21 0 0,0 0 15,0 0-15,0-42 47,0 0-47,0 0 16,0 0-16,0-22 0,0 22 0,0-21 15,0 21-15,0-22 0,0 1 16,0 0-16,0 21 0,0-22 0,21 22 16,1 0-16,-22-21 0,21 20 15,0 22-15,-21-21 0,21 0 16,0 21-16,0-21 0,1 21 16,-1 0-16,0 0 0,0 0 15,0 0-15,-21 21 0,21-21 0,1 21 16,-1 0-16,-21 1 0,21 20 0,0-21 15,-21 0-15,0 22 0,21-22 16,0 0-16,-21 21 0,0-21 0,0 1 16,0 20-16,22-21 0,-22 0 0,0 0 15,0 1-15,21-1 16,0-21 15,0-21-15,-21-1-16,21 1 0,0 0 15,-21 0-15,22-21 0,-1-1 0,0 22 16,21-21-16,-21-1 0,1 1 16,20 21-16,-21-21 0,21-1 0,-20 22 15,-1 0-15,21-21 0,-21 42 0,0-22 16,1 1-16,-1 21 16,0 0-16,0 21 15,-21 1-15,0-1 0,0 0 0,0 0 16,0 21-16,0-20 15,0 20-15,0-21 0,0 21 0,0 1 16,0-22-16,0 21 0,0-21 0,0 22 16,0-22-16,0 0 0,0 0 15,21 0-15,-21 1 0,21-1 0,1 0 16,-22 0-16,21-21 0,0 0 0,0 0 16,0 0-16,0 0 0,1 0 0,20 0 15,-21 0-15,21 0 0,-20-21 16,20 0-16,-21 0 0,21-1 0,-20 1 15,20 0-15,0-21 0,-21-1 16,22 22-16,-22-21 0,21 0 0,-21-1 16,22 1-16,-22 0 0,0 20 15,0-20-15,0 21 0,-21 0 0,22 0 16,-22-1-16,0 1 0,-22 21 16,1 0-16,0 0 0,0 0 15,-21 21-15,20 1 0,-20-1 0,21 21 16,-21-21-16,20 22 0,1-1 15,0 0-15,0 1 0,0-1 0,21 0 16,0-21-16,0 22 0,0-1 0,0-21 16,0 0-16,21 1 0,0-1 15,21 0-15,-20-21 0,-1 21 0,21-21 16,0 0-16,-20 0 0,20 0 0,0 0 16,1 0-16,-1 0 0,-21-21 15,21 21-15,-20-21 0,20 0 16,-21 21-16,0-43 0,0 22 0,22 0 15,-43 0-15,21-22 0,0 22 0,-21-21 16</inkml:trace>
  <inkml:trace contextRef="#ctx0" brushRef="#br0" timeOffset="89584.03">3281 9313 0,'0'-21'0,"0"0"16,-21 21-16,21-21 15,0 0-15,0 0 0,0-1 16,0 1-16,0 0 0,0 0 0,0 0 16,21 0-16,0-1 0,-21 1 15,21 0-15,21 21 0,-20 0 0,-1 0 16,0 0-16,21 0 0,-21 21 16,22 0-16,-1 1 0,-21 20 0,22 0 15,-22 1-15,0-1 0,0 0 0,-21 1 16,0-1-16,0 21 15,0-20-15,-21 20 0,0-20 0,0-1 16,-22 21-16,22-20 0,-21-1 16,-1 0-16,1 1 0,0-1 0,-1-21 15,1 0-15,0 1 0,-1-1 0,1 0 16,21-21-16,0 0 0,-22 0 16,22 0-16,0 0 0,0 0 15,0-21-15,21 0 0,0-22 16,0 22-16,0 0 0,0-21 15,0 20-15,0-20 0,0 21 0,21-21 16,0 20-16,0 1 0,0 0 16,1 21-16,-1 0 0,0 0 15,21 0-15,1 0 0,-22 21 0,21-21 16,0 21-16,-20 1 0,20-1 16,-21 0-16,21 21 0,-20-21 0,-1 1 15,21-1-15,-21 0 0,0 0 16,1 0-16,-22 0 0,21 1 0,0-1 15,-21 0-15,21 0 0,-21 0 16,21-21-16,0 0 16,1 0-16,-1 0 15,0 0-15</inkml:trace>
  <inkml:trace contextRef="#ctx0" brushRef="#br0" timeOffset="89783.92">4466 9673 0,'0'0'16,"21"-21"-16,-21 0 0,-21 21 62,21-21-62,0 0 31</inkml:trace>
  <inkml:trace contextRef="#ctx0" brushRef="#br0" timeOffset="90420.07">5969 8848 0,'0'0'0,"-21"-43"0,0 22 16,-1 0-16,1-21 0,21 21 0,-21 21 15,0-22-15,0 22 0,0-21 16,-1 21-16,1 0 0,21 21 0,-21 1 15,0 20-15,0-21 0,0 43 0,-1-22 16,1 21-16,21 1 0,-21-22 16,21 22-16,-21-1 0,0 1 0,0-22 15,-1 22-15,1-22 0,21 21 0,-21-20 16,0-1-16,0 0 0,21-20 16,0-1-16,0 21 0,0-21 15,0-42 16,0 0-31,0 0 0,0 0 0,0-1 16,21-20-16,0 0 0,-21 21 0,21-43 16,-21 22-16,21-1 0,-21-20 15,22-1-15,-1-20 0,-21 20 0,21 1 16,0-22-16,-21 22 0,21 20 0,0 1 16,-21 0-16,0 20 0,0 1 15,22 21-15,-1 21 0,0 1 16,-21-1-16,21 21 0,-21 0 15,21 22-15,0-22 0,1 22 16,-22-22-16,21 22 0,-21-1 0,0-21 16,21 1-16,0-1 0,-21 0 0,21 1 15,-21-1-15,0 0 0,0-20 16,0 20-16,21-21 0,-21 0 0,0 0 16,0 1-16,0-1 0,0 0 15,-21-21 16,0 0-31,0 0 0,0-21 0</inkml:trace>
  <inkml:trace contextRef="#ctx0" brushRef="#br0" timeOffset="90619.72">5355 9462 0,'0'0'0,"21"-22"31,0 22-15,22 0-16,-22 0 0,21 0 0,1 0 15,-1 0-15,0-21 0,1 21 16,20-21-16,-21 21 0,22-21 0,-22 21 16,22-21-16,-1 21 0,-20-21 0,20 21 15,-21-22-15,22 22 0,-1-21 16,-20 0-16,-1 0 0,0 21 0,1-21 16,-1 0-16,0 21 0</inkml:trace>
  <inkml:trace contextRef="#ctx0" brushRef="#br0" timeOffset="92639.13">6583 9165 0,'0'-21'16,"0"42"-16,-21-63 15,-1 42-15,1 0 0,0 0 0,0 0 16,-21 0-16,20 0 0,1 0 16,-21 21-16,21 0 0,0-21 0,-1 21 15,1 22-15,0-22 0,0 0 0,0 0 16,21 22-16,0-22 0,0 21 16,0-21-16,0 0 0,0 22 0,0-22 15,0 0-15,21 0 0,0 0 16,0 1-16,0-1 0,1-21 0,-1 21 15,21-21-15,0 0 0,-20 0 16,20 0-16,0 0 0,1 0 0,-1 0 16,0-21-16,1 21 0,-1-21 15,0-1-15,1 1 0,-1 0 0,0 21 16,-21-21-16,22-21 0,-22 20 0,21 1 16,-21 0-16,1 0 0,-1 0 0,0 0 15,-21-22-15,0 22 0,0 0 16,0 0-16,0 0 0,-21 21 15,0 0-15,-1 0 0,1 0 16,0 0-16,0 0 16,0 0-16,0 21 0,-1 0 0,22 0 15,-21 0-15,0 0 0,21 1 0,0-1 16,0 0-16,0 0 0,0 0 16,0 0-16,0 1 0,0-1 0,0 0 15,0 0-15,0 0 0,0 0 0,21 1 16,0-22-16,1 21 0,-1 0 15,0-21-15,0 0 0,0 0 0,22 21 16,-22-21-16,21 0 0,-21 0 0,22 0 16,-22 0-16,21-21 0,-21 0 15,22 21-15,-22-21 0,21-1 0,0 1 16,-20 0-16,20 0 0,0 0 16,-21 0-16,22-1 0,-22 1 0,0 0 15,0-21-15,0 21 0,1-1 16,-22-20-16,0 21 0,21 0 0,-21 0 15,0-1-15,-21 22 32,-1 0-32,22 22 0,-21-1 0,0 0 15,21 0-15,-21 0 0,21 0 0,-21 1 16,21-1-16,-21 0 0,21 0 16,0 21-16,0-20 0,0-1 0,0 0 15,0 0-15,0 0 0,0 0 0,0 1 16,21-1-1,0-21-15,0 0 0,0 0 0,22 0 16,-22 0-16,0 0 0,0 0 0,21 0 16,-20 0-16,-1-21 0,0-1 0,21 1 15,-21 0-15,1 0 0,-1 0 16,0 0-16,-21-22 0,0 22 0,21-21 16,-21 21-16,0-22 0,0 1 0,0 21 15,0-22-15,-21 22 0,0 0 16,0-21-16,-1 42 0,1-21 0,0-1 15,0 22-15,-21 0 0,20 0 0,-20 0 16,21 0-16,0 22 0,-22-1 16,22 0-16,0 0 0,0 0 15,0 0-15,21 22 0,-21-22 0,21 21 16,0-21-16,0 22 0,0-22 16,0 0-16,21 21 0,0-20 0,0-1 15,0 0-15,0 0 0,1-21 0,20 21 16,-21-21-16,0 0 0,22 0 15,-1 0-15,-21 0 0,21 0 0,1 0 16,-22-21-16,21 0 0,-21 21 0,22-21 16,-22 0-16,0-1 0,21 1 0,-20 0 15,-1-21-15,0 21 0,0-1 16,-21-20-16,21 21 0,-21 0 0,21 0 16,-21-1-16,0 1 0,0 0 15,0 42 16,0 0-31,0 1 0,0-1 0,0 0 16,0 21-16,0-21 0,0 1 16,0-1-16,0 0 0,0 0 0,0 0 15,0 0-15,22 1 0,-1-22 16,0 0-16,0 21 0,0-21 0,0 0 16,1 0-16,-1 0 0,0 0 15,0 0-15,0 0 0,22-21 0,-22 21 16,0-22-16,0 1 0,0 21 0,22-21 15,-22 0-15,0 0 16,-21 0-16,21-22 0,0 22 0,-21 0 16,21 0-16,-21 0 0,0-1 0,0 1 15,0 42 17,0 1-32,-21-1 0,21 0 15,0 0-15,-21 0 0,21 0 0,0 1 16,0-1-16,0 0 0,0 0 15,0 0-15,0 0 0,21 1 0,0-1 16,1-21-16,-1 21 0,0-21 0,0 0 16,0 0-16,22 0 0,-22 0 15,0 0-15,0 0 0,21 0 16,-20-21-16,-1 21 0,0-21 0,0-1 16,21 1-16,-20 0 0,-1 0 0,-21 0 15,21-22-15,0 22 0,0-21 16,0 21-16,-21-22 0,0 22 0,0 0 15,0 0-15,0 0 0,0 0 0,0 42 32,0 0-32,-21 0 15,21 0-15,-21 0 0,0 1 0,21 20 16,-21-21-16,21 0 0,0 0 0,-21 1 16,21-1-16,0 0 0,0 0 15,0 0-15,0 0 16,0-42 15,21 21-31,-21-21 16,21 21-16,0-21 0,0 0 0,-21 0 15,21-1-15,1 1 0,-1 0 0,0-21 16,0 21-16,0-1 0,-21 1 16,21 0-16,-21 0 0,22 21 0,-22 21 31,0 0-31,0 0 15,0 1-15,0-1 0,0 0 0,0 0 16,0 0-16,0 0 0,0 1 0,21-1 16,0 0-16,0 0 0,0 0 15,0-21-15,22 0 0,-22 0 16,0 0-16,0 0 0,22 0 0,-22 0 16,0 0-16,21 0 0,-21 0 0,1-21 15,20 0-15,-21 21 0,0-21 16,0 0-16,1-22 0,-1 22 0,0 0 15,0-21-15,0-1 0,0 1 0,-21 0 16,0-22-16,22 22 0,-22-22 16,21 22-16,-21 0 0,0-1 15,0 1-15,0 21 0,0 0 0,0-1 16,-21 22-16,-1 0 16,22 22-16,-21 20 0,0-21 15,21 21-15,-21 1 0,21-1 0,-21 22 16,21-22-16,0 0 0,0 1 0,0-1 15,0 0-15,0-21 0,0 22 16,0-22-16,0 0 0,0 0 0,0 0 16,0 1-16,21-22 0,0 21 0,0-21 15,-21 21-15,21-21 0,1 0 16,-1 0 0,-21-21-1,0 0-15</inkml:trace>
  <inkml:trace contextRef="#ctx0" brushRef="#br0" timeOffset="92800.04">9821 9123 0,'0'0'16,"21"0"0,1 0-16,-1 0 15,0 0-15,0-21 0,0 21 16,0 0-16,22 0 0,-22-21 0,21 21 15,-21-22-15,22 1 0,-22 21 16,0-21-16</inkml:trace>
  <inkml:trace contextRef="#ctx0" brushRef="#br0" timeOffset="93267.4">10689 8869 0,'0'0'0,"0"-21"0,21 0 0,-21-1 16,0 1-16,21 0 0,-21 0 0,0 0 15,0 0-15,0 42 32,0 0-32,0 0 15,-21 21-15,0-20 0,21 20 0,-21 21 16,0-20-16,0-1 0,21 0 15,-22 1-15,1-1 0,0 0 0,21 1 16,0-22-16,-21 21 0,0-21 0,21 1 16,0-1-16,0 0 0,0 0 0,0 0 15,-21-21 32,21-21-47,0 0 0,-22 21 16</inkml:trace>
  <inkml:trace contextRef="#ctx0" brushRef="#br0" timeOffset="93660.17">10477 8784 0,'0'0'0,"0"-21"0,0 0 0,22 21 0,-1 0 16,0 21-1,0 0-15,0 0 0,0 1 0,1 20 16,20 0-16,-21 1 0,21-1 0,-20 0 15,20-21-15,-21 22 0,21-1 16,-20 0-16,20-20 0,-21 20 0,0-21 16,22 0-16,-22 22 0,0-22 15,0 0-15,0 0 0,0-21 0,1 21 16,-1-21-16,0 0 16,0 0-1,-21-21-15,21 0 0,-21 0 16,21 0-16,-21-1 0,0-20 15,0 21-15,0-21 0,22-1 0,-22-20 16,0 20-16,21-20 0,-21 21 0,0-22 16,0 22-16,21-22 0,-21 22 15,21 21-15,-21-22 0,0 22 0,0 0 16,0 0-16,21 21 0,0 0 16,1 21-1,-1 0 1,-21 0-16,21-21 0,-21 22 0,0-1 15,0 0-15</inkml:trace>
  <inkml:trace contextRef="#ctx0" brushRef="#br0" timeOffset="94719.56">11578 8932 0,'0'0'0,"0"22"0,-21-1 0,21 0 16,-21 0-16,0 0 0,21 0 15,-22 22-15,22-22 0,0 0 0,0 21 16,0-20-16,0-1 0,0 0 16,0 0-16,0 0 0,0 0 0,0 1 15,22-22-15,-1 0 16,0 0-16,0 0 0,0 0 16,0 0-16,1 0 0,-1 0 15,0 0-15,0 0 0,0-22 0,0 1 16,-21 0-16,22 0 0,-1 21 0,0-21 15,-21-22-15,0 22 0,21 0 0,-21-21 16,21 21-16,-21-22 16,0 22-16,0 0 0,0 0 0,0 0 0,0-1 15,0 44 1,0-1-16,0 0 16,-21 0-16,21 0 0,-21 22 0,21-22 15,0 0-15,0 21 0,0-21 0,0 1 16,0-1-16,0 0 0,0 0 15,0 0-15,0 0 0,21-21 0,0 0 16,0 22-16,1-22 0,-1 0 0,21 0 16,-21 0-16,22 0 0,-22 0 0,21-22 15,-21 22-15,22-21 0,-22 0 16,21 21-16,-21-21 0,0 0 0,1 0 16,-1-1-16,-21 1 0,0-21 15,21 21-15,-21-22 0,21 1 16,-21 21-16,0-21 0,0 20 0,0 1 15,0 0-15,-21 42 16,21 0 0,-21 1-16,21-1 0,0 21 0,-21-21 15,21 22-15,-22-22 0,22 0 0,0 21 16,0-21-16,0 1 0,0-1 16,0 0-16,0 0 0,0 0 15,0-42 32,0 0-47,0 0 16,0 0-16,0-1 0,0 1 15,22-21-15,-1 21 0,0-22 16,0 1-16,0 0 0,0 21 0,1-22 16,-1 1-16,21 21 0,-21 0 0,0-1 15,1 22-15,-1 0 0,0 0 16,0 22-16,-21-1 0,0 21 0,0-21 15,21 22-15,-21-1 0,0 0 0,21 1 16,-21-22-16,0 21 16,0-21-16,0 0 0,0 1 0,0-1 0,0 0 15,0-42 32,0 0-47,0-1 0,0 1 16,0 0-16,0-21 15,22 21-15,-1-1 0,0-20 0,-21 21 16,21-21-16,0-1 0,0 22 0,1-21 16,-1 21-16,0-1 0,0 22 15,0 0-15,-21 22 0,0-1 16,0 0-16,0 21 0,0-21 16,0 22-16,0-1 0,0 0 0,-21-20 15,0 20-15,21-21 0,-21 21 16,21-20-16,0-1 0,0 0 0,-21-21 15,21 21-15,0 0 0,-22-21 0,22-21 47,22 0-47,-1 0 16</inkml:trace>
  <inkml:trace contextRef="#ctx0" brushRef="#br0" timeOffset="95272.04">13398 8149 0,'-63'191'31,"42"-149"-31,21 0 0,0 1 15,0-1-15,-21 22 0,21-22 0,-22 21 16,22-20-16,0 20 0,0-20 0,-21 20 16,21-21-16,-21 22 15,21-22-15,-21 1 0,21-22 0,0 21 16,0-21-16,0 0 0,-21 1 0,21-1 16,0 0-16,0-42 31,0 0-16,0-1-15,0 1 0,21 0 16,-21 0-16,0-21 0,21-1 16,0 22-16,0-21 0,1-22 0,-1 22 15,0 0-15,0-1 0,21 1 0,-20 0 16,20-1-16,-21 1 0,21 21 16,1 0-16,-1-1 0,-21 1 15,22 21-15,-1 0 0,-21 0 0,21 0 16,-20 21-16,-1 1 0,0-1 15,0 21-15,0-21 0,-21 22 0,21-22 16,-21 21-16,0 0 0,0 1 0,0-22 16,0 21-16,0-21 0,-21 22 15,0-22-15,0 0 0,-21 0 0,20 0 16,1 1-16,-21-1 0,21-21 0,-22 21 16,1 0-16,21-21 0,-21 0 0,-1 21 15,1-21-15,0 0 0,-22 0 16,22 0-16</inkml:trace>
  <inkml:trace contextRef="#ctx0" brushRef="#br0" timeOffset="97927.94">2984 11536 0,'-21'0'0,"21"-21"16,0 0-1,0-1-15,0 1 16,0 0-16,21 21 0,1-21 16,-1 0-16,0 21 15,21 0-15,-21 0 0,1 0 0,20 0 16,-21 0-16,0 0 0,0 21 16,1-21-16,-1 42 0,0-21 0,-21 1 15,0-1-15,0 21 0,0-21 16,0 0-16,0 22 0,-21-22 0,0 0 15,-1 21-15,1-20 0,0-1 0,0 0 16,0 0-16,0 0 0,-1 0 16,1-21-16,0 22 0,0-22 0,0 21 15,0-21-15,-1 0 0,1 0 16,21-21 0,0-1-16,0 1 15,21 21-15,1-21 16,-1 0-16,0 21 0,21-21 0,-21 0 15,22-1-15,-1 22 0,22-21 16,-22 21-16,0 0 0,1 0 0,20 0 16,-21 0-16,-20 0 0,20 21 15,0 1-15,-21-1 0,1 0 0,-1 0 16,0 0-16,-21 22 0,0-22 0,0 21 16,0 0-16,-21 1 0,-22-22 15,22 21-15,-21 1 0,0-1 0,-22 0 16,22 1-16,-22-22 0,22 0 15,-22 21-15,1-21 0,21-21 16,-22 22-16,22-22 0,-22 0 0,22 0 16,-22 0-16,22 0 0,0 0 15,-1 0-15,-20-22 0,21 1 0,-1 0 16,22 0-16,-21 0 0,21 0 16,-1-1-16,1 1 0,21-21 0,0 21 15,0 0-15,0-1 0,0 1 16,21 0-16,1 21 0,20-21 0,0 0 15,-21 21-15,22-21 0,-1-1 0,0 22 16</inkml:trace>
  <inkml:trace contextRef="#ctx0" brushRef="#br0" timeOffset="98571.58">4064 11959 0,'0'0'0,"21"0"0,0 0 0,0 0 16,-21-21-16,22 21 0,-1-21 0,-21 0 15,0 0 1,0-1-16,0-20 31,-21 42-15,-1 0-16,1 0 0,0 0 15,0 21-15,21 0 16,-21 1-16,21-1 0,0 0 16,0 0-16,0 0 0,0 0 15,0 1-15,21-22 16,0 0-1,0 0-15,0 0 0,-21-22 16,22 1-16,-1 0 16,-21 0-16,0 0 15,0 0-15,0-1 0,0 1 16,0 0-16,-21 21 16,-1-21-16,1 21 15,0 21 1,21 0-1,0 0-15,0 1 16,21-1 0</inkml:trace>
  <inkml:trace contextRef="#ctx0" brushRef="#br0" timeOffset="99728.31">5969 11134 0,'-21'0'0,"0"0"0,21-21 15,-22 21-15,1 0 0,0 0 31,21-22 16,0 1-31,21 21-16</inkml:trace>
  <inkml:trace contextRef="#ctx0" brushRef="#br0" timeOffset="100503.86">6117 11091 0,'0'0'0,"0"-21"0,0 0 31,21 21-31,-21-21 0,21 21 16,-21-21-16,0 0 0,0-1 16,0 1-1,0 0-15,0 0 16,-21 21-16,0 0 16,0 0-16,0 0 0,0 0 15,-1 0-15,1 21 0,-21 0 0,21 0 16,-22 1-16,22 20 0,-21 0 15,0 22-15,20-1 0,-20 1 0,21-1 16,0 1-16,0 20 0,-1-20 0,1-1 16,0-20-16,21 20 0,0-20 15,0-1-15,0 0 0,21 1 0,0-1 16,1-21-16,-1 0 0,21 0 0,0-21 16,-20 0-16,20 0 15,0 0-15,1 0 0,-22 0 0,21 0 16,-21 0-16,22-21 0,-1 0 0,-21 0 15,21 0-15,-20-22 0,20 22 16,-21 0-16,0-21 0,0 21 0,-21-1 16,0-20-16,0 21 0,0 0 0,0-22 15,0 22-15,-21 0 0,0 0 16,0 0-16,0 0 0,0-1 0,-1 1 16,-20 21-16,21 0 0,0-21 15,0 21-15,-1-21 16,44 21 15,-1 0-31,0 0 0,0 0 0,0 21 16,22 0-16,-22 0 0,0 1 0,21 20 15,-21-21-15,22 21 0,-22 1 16,0-22-16,0 21 0,0 1 0,-21 20 16,0-21-16,0 22 0,0-22 0,0 22 15,0-1-15,0-20 0,0 20 16,0 1-16,-21-22 0,21 0 0,-21 22 15,0-22-15,21 0 0,0-20 0,-21 20 16,21-21-16,-21 0 0,21 0 16,0 1-16,-22-22 0,22-22 31,22 1-31,-1 0 16,-21 0-16,21-21 0,0-1 0,0 1 15,0 0-15</inkml:trace>
  <inkml:trace contextRef="#ctx0" brushRef="#br0" timeOffset="101143.65">6900 11388 0,'0'0'0,"0"-43"0,21 1 32,-21 63-32,0 0 0,0 1 0,0-1 15,-21 21-15,21 0 0,0-20 16,0 20-16,0-21 0,0 21 15,0 1-15,0-22 0,-21 0 0,21 21 16,0-20-16,0-1 0,0 0 0,-21 0 16,21 0-16,0-42 31,0 0-15,21 0-16,-21 0 0,21-22 15,-21 22-15,0-21 0,21 21 0,-21-22 16,22 1-16,-22 0 0,21-1 0,-21 22 15,0-21-15,0-1 16,21 22-16,-21 0 0,21 0 0,0 21 16,0 0-1,1 21-15,-22 0 0,21 22 16,0-22-16,-21 21 0,21-21 0,-21 22 16,21-1-16,-21-21 0,0 0 0,21 22 15,1-22-15,-22 0 0,21 0 16,-21 0-16,0 0 0,21-21 15,0 0-15,0 0 16,0-21 0,1 0-16,-22 0 0,21 0 0,0 0 15,0-1-15,-21 1 0,21-21 16,0 0-16,1-1 0,-1 1 16,0 0-16,0-1 0,21 22 0,-20-21 15,-1-1-15,0 22 0,-21 0 0,21 21 16,0 0-16,0 21 15,-21 0-15,0 1 0,0-1 16,0 21-16,0-21 0,0 22 0,0-22 16,0 21-16,0-21 0,0 0 15,0 22-15,0-22 0,0 0 16,22 0-16,-22 0 0,21 1 0,0-1 16,0-21-16,0 0 0,0 21 15,1-21-15,-1 0 0,0 0 0,21 0 16,-21-21-16</inkml:trace>
  <inkml:trace contextRef="#ctx0" brushRef="#br0" timeOffset="102143.91">8424 11134 0,'0'0'16,"0"-21"-16,0-1 0,-21 22 0,0 0 0,0 0 15,0 0-15,-1 0 0,1 0 16,0 22-16,0-1 0,-21 0 15,20 0-15,1 21 0,0-20 0,0 20 16,-21 0-16,20 1 0,22-1 0,-21 0 16,0 1-16,21-1 0,0-21 15,0 21-15,0-20 0,0-1 0,0 0 16,0 0-16,21 0 0,0-21 16,1 0-16,-1 0 0,0 0 15,0 0-15,0 0 0,0 0 0,1 0 16,20-21-16,-21 0 0,0 0 0,0 0 15,1-1-15,-22 1 0,21-21 16,0 21-16,-21-22 0,21 22 0,-21-21 16,0 0-16,0-1 0,0 22 15,0-21-15,0 21 0,0-1 0,0 1 16,0 0-16,0 0 16,0 42-16,0 0 15,0 0-15,0 1 0,0-1 0,0 21 16,0-21-16,0 22 0,0-1 15,0-21-15,0 21 0,21-20 0,-21 20 16,21-21-16,1 0 0,-22 0 0,21 1 16,0-1-16,0 0 0,0-21 15,0 0-15,1 21 0,-1-21 0,21 0 16,-21 0-16,0 0 0,22-21 0,-22 0 16,0 21-16,21-21 15,-20-1-15,-1 1 0,21 0 0,-21 0 16,0-21-16,1 20 0,-1 1 0,0-21 15,0 0-15,-21 20 0,0-20 16,21 21-16,-21-21 0,21 20 0,-21 1 16,0 0-16,0 0 0,0 42 31,0 0-31,0 0 0,0 1 0,0 20 16,-21-21-16,21 21 0,-21-20 0,21 20 15,0 0-15,0-21 0,0 1 16,0 20-16,0-21 0,0 0 0,0 0 15,0 1-15,21-1 0,0-21 16,1 21-16,-1-21 0,0 0 0,21 0 16,1 0-16,-22 0 0,21 0 15,0-21-15,-20 0 0,20-1 0,0 1 16,-21 0-16,22 0 0,-22-21 0,0 20 16,21-20-16,-20 0 0,-1-1 15,0 1-15,0-21 0,0 20 0,0-20 16,1 20-16,-22-20 0,0 21 0,21-22 15,-21 22-15,21-1 0,-21 1 16,0 0-16,0 21 0,0-1 0,0 1 16,0 0-16,0 42 15,0 0-15,0 1 16,0-1-16,-21 21 0,0 0 0,-1 1 16,22-1-16,0 22 0,-21-22 0,21 21 15,-21 1-15,21-22 0,0 22 0,0-22 16,0 0-16,0 22 0,0-22 15,0-21-15,0 22 0,21-1 0,0-21 16,-21 0-16,22 1 0,-1-1 0,0-21 16,0 0-16,-21 21 0,21-21 15,0 0-15,1 0 0,-1 0 0,0-21 16,0 21-16,0-21 0,0-1 0,1 1 16,20 0-16,-42 0 0,21-21 15,0 20-15,0-20 0,-21 0 16,0 21-16</inkml:trace>
  <inkml:trace contextRef="#ctx0" brushRef="#br0" timeOffset="102343.8">9250 10964 0,'0'0'0,"-106"0"31,106 22-16,21-22 17,0 0-32,0 0 0,1 0 15,-1 0-15,0 0 0</inkml:trace>
  <inkml:trace contextRef="#ctx0" brushRef="#br0" timeOffset="102723.17">11007 10795 0,'0'-42'0,"-64"-43"32,43 85-17,0 0-15,21 21 16,0 0-16,0 1 16,0 20-16,0-21 0,0 21 15,0-20-15,0 20 0,0 0 0,0-21 16,0 22-16,0-22 0,0 21 15,0 1-15,0-22 0,0 0 0,0 21 16,0-21-16,0 1 0,0-1 0,-21 0 16,21 0-16,0 0 15</inkml:trace>
  <inkml:trace contextRef="#ctx0" brushRef="#br0" timeOffset="102952.04">10583 11345 0,'0'0'0,"-21"22"0,21-1 16,0 0-1,21-21 1,0 0-16,1 0 0,-1 0 0,21 0 16,-21 0-16,22 0 0,-1 0 0,0 0 15,-21 0-15,22 0 0,-1 0 16,0 0-16,1-21 0,-1 21 0,-21-21 15,22 21-15,-22-22 0,0 1 0,21 0 16,-21 0-16,-21 0 0,0 0 16,22-1-16,-22 1 0,0-21 15</inkml:trace>
  <inkml:trace contextRef="#ctx0" brushRef="#br0" timeOffset="103151.92">10858 10710 0,'-42'-21'0,"84"42"0,-105-63 15,42 42-15,21-21 0,0 0 16,21 21 0,21-21-1,-21 21-15,1 0 0,20 0 0,-21 0 16,21 0-16,1 0 0,-22 0 16,21 0-16,1 0 0,-1 0 15,0 0-15,1 0 0,-22 0 0,21 0 16,0 0-16,1 0 0</inkml:trace>
  <inkml:trace contextRef="#ctx0" brushRef="#br0" timeOffset="103828.83">12361 11049 0,'0'0'0,"0"-21"0,0 0 0,-21 0 16,0-1-16,0 1 0,0 0 15,-1 0-15,1 0 0,0 21 16,0-21-16,-21-1 0,20 1 0,-20 21 16,21 0-16,0 0 0,0 0 0,-1 0 15,1 0-15,0 0 0,0 21 16,0 22-16,0-22 0,-1 0 0,1 21 15,0 1-15,0-1 0,0 0 0,21 1 16,0-1-16,-21 0 0,21-20 16,0 20-16,0-21 0,0 21 15,0-20-15,0-1 0,21 0 0,-21 0 16,21-21-16,0 0 0,0 21 16,0-21-16,1 0 0,20 0 0,-21 0 15,0 0-15,22-21 0,-22 0 0,0 0 16,21 0-16,1-1 0,-22 1 15,21 0-15,-21-21 0,0-1 0,22 1 16,-22 0-16,21-1 0,-21 1 0,22-21 16,-22 20-16,0-20 0,21-1 0,-20 1 15,-1-1-15,0 1 0,0-1 16,0 1-16,-21-1 0,0 22 0,0 0 16,0-1-16,0 1 0,0 21 15,-21 0-15,0 21 16,0 0-16,0 0 0,-1 21 0,22 21 15,-21 0-15,21 1 0,-21-1 0,21 22 16,0-1-16,-21 1 0,21-1 16,0 1-16,0-1 0,0-21 0,0 22 15,0-1-15,0-20 0,21 20 0,0-20 16,-21-1-16,21 0 0,1 1 16,-22-1-16,21 0 0,0-21 0,0 1 15,-21-1-15,21 0 0,0-21 0,1 0 16,-1 0-16,0 0 0,0 0 15,0 0-15,0 0 0,1 0 16,20-21-16,-21 0 0,21-1 0,-20-20 16,20 21-16,-21-21 0,21-1 0,1 1 15</inkml:trace>
  <inkml:trace contextRef="#ctx0" brushRef="#br0" timeOffset="105756.98">15325 6181 0,'-22'0'16,"1"0"0,0 0-16,0 0 0,0 0 15,0 0 1,-1 0-16,22-21 15,-21 21-15,21-22 16,0 1 0,0 0-16,21 0 15,1 21-15,-1-21 0,0 21 0,21-21 16,-21-1-16,22 22 0,-1-21 16,0 0-16,1 21 0,-1-21 0,22 0 15,-22 21-15,0 0 0,22 0 16,-22 0-16,0 0 0,1 0 0,-1 0 15,0 0-15,1 21 0,-22 0 16,0 0-16,0 0 0,0 1 0,-21-1 16,22 0-16,-22 21 0,0-21 15,0 22-15,0-22 0,-22 21 16,1-21-16,0 22 0,0-1 0,0 22 16,0-22-16,-1 0 0,-20 22 0,21-22 15,-21 22-15,20-22 0,1 21 16,-21-20-16,21 20 0,-22-20 0,22 20 15,0-21-15,0 22 0,0-1 0,0 1 16,-1-1-16,1 1 0,21-1 16,-21 1-16,21-1 0,0 1 0,0-22 15,0 22-15,0-22 0,21 22 16,0-22-16,1 0 0,-1 22 0,0-22 16,21 0-16,-21 1 0,22-1 15,-1 0-15,0 1 0,1-22 16,-1 21-16,22-21 0,-1 1 0,-21-1 15,22-21-15,-1 21 0,-20-21 0,20 0 16,-20 0-16,-1 0 0,-21 0 16,21 0-16,-20 0 0,-1-21 0,0 0 15,0 21-15,-21-22 0,0 1 16,21 0-16,-21 0 16,0 0-16,-21 21 15,0 0-15,0 0 16,0 0-1,-1 0-15,1 0 0,21 21 0,-21 0 16,0-21-16,0 21 0,0 0 0,-1 1 16,22-1-16,-21 0 0,0 0 15,0 0-15,21 0 0,-21 1 0,0 20 16,21-21-16,-22 21 0,22-20 16,0 20-16,-21 0 0,21 22 0,-21-22 15,21 22-15,0-22 0,0 21 0,0 1 16,0-22-16,0 22 0,0-1 15,0-20-15,0 20 0,0-21 0,21 22 16,-21-1-16,21-20 0,-21 20 0,0 1 16,22-1-16,-1 1 0,-21-22 15,0 22-15,0-1 0,21-21 16,-21 22-16,21-22 0,-21 1 0,21 20 16,-21-21-16,0 22 0,0-22 15,0 22-15,0-1 0,0-20 0,0 20 16,0 1-16,0-22 0,0 21 0,0-20 15,0 20-15,0-20 0,0-1 0,0 0 16,0 1-16,0-1 0,-21 0 16,21 22-16,-21-22 0,0 0 0,0-20 15,21 20-15,-22 0 0,1 1 0,-21-22 16,21 0-16,0 21 0,-1-21 16,-20 1-16,21-1 0,-21 0 15,20 0-15,-20 0 0,21 0 0,-21 1 16,20-22-16,1 21 0,0-21 15,0 0-15,0 21 0,0-21 0,-1 0 16,1 0-16,0 0 0,0 0 16,21-21 15,0 0-31,0-1 16,0 1-16,0 0 0,0 0 0,0 0 15,0 0-15</inkml:trace>
  <inkml:trace contextRef="#ctx0" brushRef="#br0" timeOffset="133559.26">17378 6583 0,'-21'0'31,"21"-21"-15,-22 21-16,1 0 15,0 0-15,0 0 16,0 0-16,0 0 16,-1 0-16,1 0 0,0 0 15,0 0-15,-21 0 0,20 0 16,-20 0-16,0 0 0,21 0 0,-22 0 15,1 0-15,21 0 0,-22 0 0,1 0 16,21 0-16,-21 0 0,20 0 16,1 0-16,0 0 0,0 0 0,0 0 15,0 0 1,42 0 15,0 0-15,0 0-16,0 0 0,22 0 15,-22 0-15,21 21 0,22-21 0,-1 0 16,1 0-16,-1 0 0,22 0 16,-1 0-16,1 0 0,21 0 0,-21 0 15,-1 0-15,22 21 0,-21-21 16,21 0-16,-22 0 0,22 0 0,0 0 16,0 0-16,-22 0 0,22 0 0,-21 0 15,0 0-15,-1 0 0,1 0 16,-22 0-16,1 0 0,-1 0 0,22 0 15,-21 0-15,-22 0 0,21 0 0,-20 0 16,-1 0-16,0-21 0,-20 21 16,20 0-16,-21 0 0,0 0 15,0 0 1,-21-21 15,-21 21-15,0-21-1,0 21-15,21-22 0,-21 22 16,0-21-16,21 0 0</inkml:trace>
  <inkml:trace contextRef="#ctx0" brushRef="#br0" timeOffset="134080.03">19135 6223 0,'-22'0'32,"22"21"-17,0 0-15,22-21 16,-1 22-16,0-22 15,0 21-15,0-21 16,0 21-16,1-21 0,20 0 0,-21 21 16,0-21-16,0 0 0,22 0 15,63 0 1,-85 0-16,0 0 16,0 0-16,0 0 0,0 0 15,-21 21 1,-21 0-1,21 1-15,-21-22 0,0 21 16,-21 0-16,20 0 0,1 0 16,-21 22-16,0-22 0,20 21 15,-20-21-15,0 22 0,21-22 0,-22 21 16,1-21-16,21 22 0,-22-22 16,22 0-16,0 0 0,0 0 0,0 0 15,0 1-15,-1-22 0,22 21 0,-21-21 16,21 21-16,-21-21 15,21-21 17,0 0-17</inkml:trace>
  <inkml:trace contextRef="#ctx0" brushRef="#br0" timeOffset="134803.06">20532 6202 0,'0'0'15,"-22"-21"-15,1 21 0,21-21 0,-21-1 16,0 1-16,21 0 15,0 0-15,0 0 16,21 21-16,0-21 0,0-1 16,1 22-16,20 0 0,-21-21 15,21 21-15,-20 0 0,20 0 0,-21 0 16,21 0-16,1 0 0,-22 21 16,21 1-16,1-1 0,-22 0 0,0 0 15,0 21-15,0-20 0,0-1 16,-21 21-16,22-21 0,-22 22 0,0-22 15,0 21-15,0-21 0,-22 22 0,22-22 16,-21 0-16,0 0 0,0 0 16,21 0-16,-21-21 0,0 22 15,-1-22 1,22-22 0,0 1-16,0 0 15,0 0-15,0 0 0,0 0 16,0-22-16,0 22 0,22 0 0,-1-21 15,0 20-15,-21 1 0,21-21 0,0 21 16,-21-22-16,21 22 0,1 0 16,-22 0-16,21 0 0,0 0 0,-21-1 15,21 1-15,0 21 0,-21-21 16,21 21-16,1 0 0,-1 0 16,0 0-1,0 0-15,-21 21 16,21-21-16,0 0 15,-21 21 1</inkml:trace>
  <inkml:trace contextRef="#ctx0" brushRef="#br0" timeOffset="136590.04">21823 6138 0,'0'0'0,"21"0"0,0 0 16,-21-21-16,21 21 16,-21-21-16,21 0 0,-21 0 15,0 0-15,0-1 0,0 1 16,0 0-16,0 0 15,0 0-15,-21 21 0,0 0 0,21-21 16,-21 21-16,0 0 0,0 0 16,-1 0-16,1 0 0,0 21 0,0 0 15,-21 0-15,20 0 0,1 0 16,0 1-16,0-1 0,21 21 0,0-21 16,-21 0-16,21 1 0,0-1 0,0 21 15,0-21-15,0 0 16,0 1-16,0-1 0,0 0 0,0 0 15,0 0-15,21-21 0,0 21 0,-21 1 16,21-22-16,0 21 0,1 0 16,-1-21-16,21 0 0,-21 0 15,0 0-15,1 0 0,-1 0 16,0 0-16,21 0 0,-21 0 0,1 0 16,20-21-16,-21 21 0,21-21 15,-20-1-15,-1 1 0,21 0 0,-21 0 16,0 0-16,22 0 0,-22 21 15,0-43-15,21 22 0,-20 0 0,-1 0 16,0 0-16,0-1 0,0 1 16,-21 0-16,21 21 0,-21-21 0,22 0 15,-22 0-15,0-1 0,0 1 16,0 0-16,0 0 0,0 0 0,0 0 16,-22 21-16,1 0 15,0 0-15,0 0 0,0 0 16,0 0-16,-1 0 15,1 21-15,0-21 0,0 21 0,0 0 16,21 0-16,-21 0 0,-1 1 16,22 20-16,0-21 0,0 0 0,-21 0 15,21 1-15,0-1 0,-21-21 16,21 21-16,0 0 0,0 0 0,0 0 16,0 1-1,21-22 1,0 0-1,1 0-15,-1-22 16,-21 1-16,21 21 0,0-21 0,0 21 16,-21-21-16,21 0 0,1 0 15,-22-1-15,21 1 0,0 0 0,-21 0 16,21 0-16,-21-22 0,21 22 16,-21 0-16,0 0 15,21 21-15,-21-21 16,0 42-1,0 0-15,0 0 16,0 0-16,0 1 16,0-1-16,0 0 0,0 0 0,0 0 15,0 0-15,22 1 0,-22-1 0,21 0 16,0 0-16,0 0 16,0-21-16,0 21 0,1-21 0,-1 22 15,21-22-15,-21 0 0,22 0 0,-1 21 16,0-21-16,-21 0 15,22 0-15,-1 0 0,0 0 0,-20 0 16,20 0-16,-21 0 0,21 0 16,-20-21-16,20-1 0,-21 22 0,21-21 15,-20 0-15,-1 0 0,0 21 0,21-21 16,-21 0-16,1-1 0,-1-20 16,0 21-16,0 0 0,0 0 0,-21-1 15,0 1-15,0 0 0,0 0 0,0 0 16,0 0-16,0-1 15,-21 1-15,0 21 0,0 0 16,0 0 0,-1 0-16,-20 0 0,21 0 0,0 0 15,0 0-15,-22 21 0,22 1 0,0-1 16,0 0-16,0 0 0,-1 0 16,1 0-16,0 1 0,0 20 0,21-21 15,-21 0-15,21 0 0,0 1 16,0-1-16,0 0 0,0 0 0,0 0 15,0 0-15,0 1 16,0-1-16,21 0 16,0 0-16,0-21 15,0 0-15,1 21 16,-1-21-16,0 0 16,0 0-16,0-21 0,0 0 15,1 0-15,-1 0 16,0 21-16,-21-22 0,21 1 0,0 0 15,-21 0-15,0 0 0,21 0 16,-21-1-16,22-20 0,-22 21 0,0 0 16,21-22-16,0 22 0,-21-21 0,0 21 15,0-22-15,0 22 0,21-21 16,-21 21-16,0-22 0,21 1 0,-21 21 16,0-21-16,0 20 0,0-20 15,0 21-15,0-21 0,0 20 0,0 1 16,0 0-16,0 0 15,0 0-15,0 42 32,0 0-17,-21 0-15,0 22 0,21-1 0,0 0 16,0 1-16,-21 20 0,21-21 16,0 1-16,-21 20 0,21-20 0,0-1 15,0 0-15,0 1 0,0-1 16,0-21-16,0 21 0,0-20 0,0-1 15,0 0-15,0 0 0,0 0 0,21 0 16,-21 1-16,21-1 0,0 0 16,0-21-16,0 21 0,22-21 15,-22 0-15,0 21 0,21-21 0,-20 0 16,20 0-16,-21 0 0,0 0 16,0 0-16,22 0 0,-22 0 0,0 0 15,0-21-15,0 0 0,1 21 16,-1-21-16,21 21 0,-21-21 0,0 21 15,-21-22-15,22 22 0,-1-21 0,0 21 16,0 0-16</inkml:trace>
  <inkml:trace contextRef="#ctx0" brushRef="#br0" timeOffset="152051.25">17843 8530 0,'-21'0'16,"0"0"-16,0 0 15,21 21 1,-21-21-16,0 0 0,21 22 15,-22-22 1,1 0 0,0 0 15,0 0-15,0 0 30,0 0-14,42 0 108,0 0-124,0 0-16,0 0 0,0 0 16,1 0-16,20 0 0,-21 0 15,0 0-15,0 0 0,22 0 16,-1 0-16,-21 0 0,22 0 15,20 0-15,-21 0 0,22 0 0,-1 0 16,1 0-16,-1 0 0,1-22 16,21 22-16,-1 0 0,-20 0 0,20 0 15,-20 0-15,21 0 0,-22 0 0,22 0 16,-22-21-16,22 21 0,-22 0 16,22 0-16,-21 0 0,-1 0 0,1 0 15,-1-21-15,1 21 0,-22 0 0,0 0 16,22 0-16,-43 0 0,21-21 15,1 21-15,-22 0 0,0 0 0,0 0 16,0 0-16,0 0 0,1 0 16,-1 0-16,-21-21 47,0 0 15</inkml:trace>
  <inkml:trace contextRef="#ctx0" brushRef="#br0" timeOffset="152767.84">19854 8065 0,'0'21'16,"21"-21"-1,-21 21-15,22-21 0,-1 21 16,0-21-16,-21 21 0,21-21 16,0 21-16,0-21 0,1 22 0,-1-22 15,0 0-15,21 21 0,-21-21 0,1 0 16,-1 0-16,0 0 0,0 0 15,0 0-15,0 0 0,1 0 0,-1 0 16,0 0-16,0 0 0,0 0 16,0 0-1,-21 21 17,-21-21-17,0 21-15,0 0 0,0-21 16,0 21-16,-1-21 0,-20 22 15,21-1-15,0 0 0,0 0 0,-22-21 16,22 42-16,-21-20 0,21-1 16,-1 0-16,-20 0 0,21 0 0,-21 0 15,20 22-15,1-22 0,-21 0 0,21 0 16,0 22-16,-22-22 0,22 0 16,0 0-16,0 0 0,0 0 15,-1 1-15,22-1 0,0 0 0,-21-21 16,21 21-16,-21-21 0,21 21 15,-21-21-15,21 21 16,0-42 62,0 0-78,21 0 16</inkml:trace>
  <inkml:trace contextRef="#ctx0" brushRef="#br0" timeOffset="153963.16">21230 8255 0,'0'0'0,"-21"0"15,0 0 1,21-21 0,0 0-1,0 0-15,0-1 16,0 1-16,21 0 16,0 0-16,0 0 0,0 21 15,1-21-15,20 21 0,-21-22 16,21 22-16,-20 0 0,20 0 0,0 0 15,-21 0-15,22 0 0,-1 0 16,-21 0-16,22 0 0,-22 22 16,21-1-16,-21-21 0,0 21 0,22 21 15,-22-21-15,-21 1 0,21-1 16,-21 21-16,21-21 0,-21 0 0,0 22 16,0-22-16,0 0 0,0 0 15,0 0-15,0 1 0,0-1 0,-21 0 16,0 0-16,21 0 0,-21-21 0,0 21 15,-1-21 1,1 22-16,21-44 47,0 1-31,0 0-16,0 0 0,0 0 15,21 21-15,1-21 0,-1-1 16,-21 1-16,21 0 0,-21 0 0,21 0 15,-21 0-15,21-1 0,-21 1 16,21 0-16,1 0 16,-22 0 15,21 21 31,-21-21-46,0-1 15,21 22 94</inkml:trace>
  <inkml:trace contextRef="#ctx0" brushRef="#br0" timeOffset="155499.35">3027 13780 0,'0'0'0,"0"-22"0,0 1 0,0 0 15,0 0-15,0 0 0,0 42 31,0 0-31,0 0 0,0 0 16,0 22-16,0-1 0,0 22 16,-21-22-16,-1 0 0,1 22 0,0-22 15,0 0-15,0 22 0,0-22 16,-22 22-16,22-22 0,0 0 0,-21-20 16,20 20-16,1-21 15,0 0-15,21 0 0,0 1 0,-21-22 16,21-22-1,0 1 1,21 21-16,0-21 0,0 0 16,22 0-16,-22 21 0,21-21 0,-21-1 15,22 1-15,-1 0 0,0 0 16,1 0-16,20 0 0,-20-1 0,20 1 16,-21-21-16,22 21 0,-1 0 15,-20-1-15,20 1 0,-20 0 0,-1-21 16,-21 21-16,21-1 15,-20 1-15,-1-21 0,0 21 0,-21 0 16,0-1-16,0 1 0,0 0 16,-21 0-16,0 0 0,-1 21 15,1 0-15,0 0 0,-21 0 16,21 21-16,-1 0 0,1 0 0,0 22 16,0-22-16,0 21 0,21 0 15,-21-20-15,21 20 0,-22 0 0,22 1 16,0-22-16,0 21 0,0 0 15,0 1-15,0-22 0,0 21 0,0-21 16,0 1-16,0-1 0,0 0 16,0 0-16,22-21 0,-22 21 15,21-21-15,0 0 0,0 0 16,0 0-16,0 0 0,1 0 0,-1 0 16,0 0-16,0-21 0,0 0 15</inkml:trace>
  <inkml:trace contextRef="#ctx0" brushRef="#br0" timeOffset="155679.49">4127 14055 0,'0'0'0,"22"-21"0,41-22 31,-42 43-31,0 0 0,1 0 62,-1 0-62,0 0 0,0 0 16,21-21-16</inkml:trace>
  <inkml:trace contextRef="#ctx0" brushRef="#br0" timeOffset="156076.28">6519 13314 0,'0'0'15,"-21"0"-15,-21 0 0,21 0 0,-22 21 16,22-21-16,0 21 0,0 0 0,0 1 15,-1 20-15,22 0 0,-21 1 0,21 20 16,0 1-16,0-1 0,0 22 16,0-22-16,-21 1 0,21 20 15,0-20-15,0 21 0,-21-22 16,21 22-16,0-1 0,0-20 0,0 21 16,0-22-16,-21 1 0,21-22 0,0 21 15,0-20-15,0-1 0,0 0 16,0-20-16,0-1 0,0 0 0,0 0 15,21-21 1,-21-21 0,0-21-16,0 20 0,0-20 0</inkml:trace>
  <inkml:trace contextRef="#ctx0" brushRef="#br0" timeOffset="156411.6">6138 14012 0,'0'0'0,"-21"-63"0,0 21 0,0-107 15,0 107-15,21 0 16,0-1-16,0 1 0,0 0 0,0 21 16,21-22-16,0 22 0,0 0 15,21 0-15,1 0 0,-22 21 0,42-22 16,-20 22-16,-1 0 0,22 0 16,-22 0-16,21 0 0,-20 22 0,-1-22 15,-21 21-15,0 21 0,-21-21 0,0 22 16,0-1-16,-21-21 15,0 21-15,-21 1 0,-1-1 0,1 0 16,0 1-16,-1-1 0,-20-21 16,21 22-16,20-22 0,-20 0 0,21 0 15,0 0-15,0-21 0,-1 0 0,22 21 16,22-42 0,-1 21-16,21-21 15,-21 0-15,22-21 0,-1 20 16,0-20-16,1 0 0,-1-1 0,21 1 15,-20 0-15</inkml:trace>
  <inkml:trace contextRef="#ctx0" brushRef="#br0" timeOffset="157835.79">7281 12996 0,'-21'106'31,"21"-63"-31,-21-1 0,0 0 15,0 1-15,-1 20 0,22-21 0,-21 22 16,0-1-16,0-20 0,21 20 16,-21 1-16,0-22 0,-1 0 0,22 1 15,0-1-15,0 0 0,-21-20 16,21-1-16,0 0 0,0 0 16,0 0-16,21-21 15,1-21 1,-1 0-16,0 0 0,0 0 15,-21-1-15,21-20 0,0 21 0,1-21 16,-1 20-16,-21-20 0,21 21 16,-21 0-16,21 0 0,-21-1 0,0 1 15,21 21-15,0 0 16,-21 21-16,0 1 16,0-1-16,0 0 0,22 0 0,-22 21 15,21-20-15,0-1 0,-21 21 16,21-21-16,0 0 0,0 1 15,1-1-15,-1 0 0,0 0 0,0-21 16,0 0-16,0 0 0,22 0 16,-22 0-16,0 0 0,21 0 0,-20 0 15,20-21-15,0 21 0,-21-21 0,22 0 16,-22-1-16,21 1 0,-21 0 16,1-21-16,-1 21 0,0-22 0,0 22 15,-21-21-15,0 21 0,21-1 16,-21 1-16,0 0 0,0 0 0,21 21 15,-21 21 1,0 0-16,0 0 0,0 1 16,0-1-16,0 21 0,0-21 15,0 0-15,0 22 0,0-22 0,0 0 16,0 0-16,0 0 0,0 1 16,0-1-16,22-21 0,-1 0 15,0 0-15,0 0 0,0 0 16,0 0-16,-21-21 0,22 21 15,-1-22-15,0 1 0,0 0 0,-21-21 16,0 21-16,21-1 0,-21-20 0,0 21 16,0-21-16,0-1 0,0 22 15,0-21-15,-21 21 0,21-22 0,-21 22 16,0 0-16,0 0 0,-1 21 16,1-21-16,0 21 0,0 0 15,0 0-15,0 0 0,-1 0 0,1 0 16,0 0-16,42 0 31,0 0-31,1 0 16,-1 0-16,21-22 0,0 22 15,-20-21-15,20 21 0,0-21 0,1 21 16,-1 0-16,0 0 0,1 0 0,-1 0 16,0 0-16,1 21 0,-1 0 15,0-21-15,-21 22 0,22 20 0,-22-21 16,0 0-16,0 0 0,-21 22 15,0-22-15,0 21 0,0-21 16,0 1-16,0 20 0,0-21 0,-21 0 16,21 0-16,-21-21 0,21 22 15,-21-22-15,21 21 0,0-42 32,0-1-32,0 1 0,21 0 15,0-21-15,0 21 0,0-22 0,1 1 16,-22 0-16,42-1 0,-21 22 0,0-21 15,0 21-15,22-22 0,-22 22 16,0 0-16,0 0 0,22 0 0,-22 21 16,0 0-16,0 0 0,0 0 15,0 21 1,-21 0-16,0 0 0,0 0 0,22 0 16,-22 1-16,0-1 0,0 21 0,21-21 15,-21 0-15,0 1 0,0 20 16,21-21-16,0 0 0,-21 0 0,21 1 15,0-1-15,1-21 0,-1 21 0,21-21 16,-21 0-16,0 0 16,1 0-16,20 0 0,-21 0 0,21-21 15,-20 21-15,20-21 0,-21-1 16,21 1-16,-20 0 0,20 0 16,-21-21-16,0 20 0,0-20 0,1 21 15,-1-21-15,0 20 0,-21-20 16,0 0-16,0 21 0,0-1 0,0 1 15,0 0-15,0 0 0,0 0 0,-21 21 16,0 0-16,-1 21 16,1 0-16,21 0 0,0 0 15,-21 1-15,21 20 0,-21-21 0,21 21 16,0 1-16,0-22 0,0 21 16,0-21-16,0 22 0,0-22 0,21 0 15,0 0-15,0 0 0,-21 1 16,22-22-16,20 21 0,-21-21 0,0 0 15,22 0-15,-22 0 0,21 0 16,0 0-16,-20 0 0,20-21 0,-21-1 16,21 1-16,1 0 0,-22 0 15,21 0-15,-21-22 0</inkml:trace>
  <inkml:trace contextRef="#ctx0" brushRef="#br0" timeOffset="160427.39">21865 8403 0,'-21'0'16,"21"-21"46,0 0-46,0 0 0,0 0-16,0-1 15,0 1-15,21 0 16,-21 0-16,0 0 15,21 0-15,-21-1 16,21 22-16,1-21 0,-22 0 0,21 21 16,0-21-16,-21 0 0,21 21 15,0-21-15,-21-1 0,21 1 16,1 21-16,-22-21 0,0 0 0,21 21 16,0-21-16,-21 42 187</inkml:trace>
  <inkml:trace contextRef="#ctx0" brushRef="#br0" timeOffset="162927.95">22352 8424 0,'21'0'32,"0"-21"-32,0 21 15,1-21-15,-1 21 0,0-21 16,0 0-16,21 21 0,-20-21 16,-1 21-16,0-22 0,0 22 15,0-21-15,0 0 0,1 0 0,-1 21 16,-21-21-16,21 0 0,-21-1 15,21 1-15,-21 0 0,0 0 0,0 0 16,0 0-16,0-1 16,-21 22-16,0 0 0,21-21 0,-21 21 15,-1 0-15,1 0 0,0 0 16,0 0-16,0 21 0,-22-21 0,22 22 16,0-1-16,0 0 0,-21 0 0,20 21 15,1-20-15,0-1 0,0 21 16,0-21-16,0 22 0,21-22 0,0 21 15,-22 0-15,22-20 16,0-1-16,0 21 0,0-21 0,0 0 16,0 1-16,0-1 0,22 0 0,-22 0 15,21 0-15,0 0 0,0 1 16,0-22-16,0 0 0,1 21 16,20-21-16,-21 0 0,0 0 15,22 0-15,-1 0 0,-21 0 0,21-21 16,1 21-16,-1-22 0,0 1 0,1 21 15,-22-21-15,21 0 0,1 0 16,-22 0-16</inkml:trace>
  <inkml:trace contextRef="#ctx0" brushRef="#br0" timeOffset="164331.43">23283 8234 0,'0'0'0,"0"-21"0,-21 0 15,21-1-15,-21 22 0,0-21 16,0 21-16,-1 0 0,1 0 16,0 0-16,0 0 15,0 0-15,0 21 0,-1 1 16,22-1-16,-21 0 0,21 0 0,-21 0 16,21 22-16,0-22 0,0 0 15,0 21-15,0-21 0,0 1 16,0-1-16,0 0 0,0 0 0,0 0 15,0 0-15,0 1 16,21-22-16,0 21 16,1-21-16,-1 0 15,0 0 1,0-21-16,0-1 16,0 1-16,-21 0 0,22 0 0,-1 0 15,-21 0-15,21-1 0,-21 1 16,0-21-16,21 21 0,0 0 0,-21-1 15,0 1-15,0-21 0,21 21 16,-21 0-16,0 42 47,0 0-47,0 0 0,0 0 16,0 0-16,0 1 0,0-1 15,0 0-15,22 0 0,-22 0 0,0 0 16,0 1-16,21-22 0,-21 21 0,21 0 15,0 0-15,0 0 16,0-21-16,1 21 0,-1-21 16,0 0-16,0 22 0,0-22 0,0 0 15,1 0-15,-1 0 16,21 0-16,-21 0 0,22 0 0,-22 0 16,21 0-16,-21 0 0,22-22 0,-1 22 15,0-21-15,-21 21 0,22-21 16,-1 21-16,0-21 0,1 0 0,-22 0 15,21-1-15,1 22 0,-22-21 0,0 0 16,21 0-16,-21 0 0,1 0 16,-1-1-16,0 1 0,-21 0 15,0 0-15,0 0 0,0 0 16,0-1-16,-21 1 16,0 0-16,-1 0 0,1 21 0,0-21 15,0 21-15,0 0 16,0 0-16,-1-21 0,1 21 0,-21 0 15,21 0-15,0 0 0,-1 0 0,1 0 16,0 0-16,0 21 0,0-21 16,0 21-16,-1-21 0,22 21 0,0 0 15,-21 0-15,21 1 16,-21-1-16,21 0 0,0 0 0,0 0 16,0 0-16,0 1 0,0-1 0,21 0 15,0 0-15,1 0 16,-1-21-16,0 21 15,0-21-15,0 0 0,0 0 16,1 0-16,-1 0 16,0 0-16,0 0 0,0 0 15,0 0-15,1-21 16,-1 0 0,-21 0-16,21 21 0,-21-21 0,0 0 15,0-1-15,21 22 16,-21-21-16,0 0 0,0 0 0,0 0 15,0 0-15,0-1 0,0 1 16,0 0-16,0 0 16,0 0-16,0-22 0,21 22 0,-21 0 0,0-21 15,0 21-15,0-22 0,21 22 16,-21-21-16,22 21 0,-22-1 16,0-20-16,0 21 0,21 0 0,-21 0 15,0-1-15,0 1 0,0 0 16,21 0-16,-21 0 0,0 0 15,-21 21 17,0 0-17,21 21-15,-22 0 16,22 0-16,0 0 0,0 22 0,0-22 16,0 21-16,0 0 15,-21 1-15,21-1 0,0 0 0,0 22 16,0-22-16,0 1 0,0-1 0,0 0 15,0 1-15,0-1 0,0 0 16,0-21-16,21 22 0,1-22 0,-1 0 16,-21 0-16,21 0 0,0-21 15,0 22-15,0-22 0,1 0 0,-1 21 16,0-21-16,21 0 0,-21 0 0,1 0 16,-1 0-16,0 0 0,0 0 15,0 0-15,0 0 0,1 0 0,-1 0 16,0-21-16,0 21 0,0-22 15,0 1-15,1 21 0,-1-21 16,0 0-16,0 21 0,-21-21 16,21 0-16</inkml:trace>
  <inkml:trace contextRef="#ctx0" brushRef="#br0" timeOffset="168088.15">17928 10986 0,'-21'0'46,"0"0"-30,0 0-16,-1 0 16,1 0-16,0 0 15,0 0-15,0 0 16,0 0 0,42 0 46,0 0-62,21 0 0,-21 0 0,22 0 16,-1 0-16,22 0 0,-1 0 0,1 0 15,-1 0-15,22 0 0,-1 0 16,22-22-16,-21 22 0,0 0 0,-1 0 16,1-21-16,0 21 0,-1 0 15,1 0-15,0-21 0,-1 21 0,1 0 16,0 0-16,-22 0 0,1 0 0,20-21 15,-20 21-15,-22 0 0,22 0 16,-22 0-16,0 0 0,-21 0 0,22 0 16,-22-21-16,21 21 0,-21 0 15,1 0-15,-1 0 16,0 0-16,0 0 16,-21-21 30,-21 21-30,0-22 0,21 1-16,-21 21 0,21-21 15</inkml:trace>
  <inkml:trace contextRef="#ctx0" brushRef="#br0" timeOffset="168619.85">19558 10520 0,'0'0'0,"-21"0"0,0 0 0,-1 0 16,22 21 15,0 0-31,22 0 15,-1-21-15,0 22 16,0-1-16,21-21 0,-20 21 16,20-21-16,0 21 0,1-21 0,-1 0 15,-21 21-15,21-21 0,1 0 0,-1 0 16,-21 0-16,22 0 0,-22 0 16,21 0-16,-21 0 0,0 0 0,1 0 15,-1 0-15,0 0 0,-21 21 31,0 1-15,-21-1-16,0-21 16,-1 21-16,1 0 0,0 0 0,-21 22 15,21-22-15,-22 0 0,1 21 16,0 1-16,-1-22 0,-20 21 16,20 0-16,1 1 0,-21-1 0,20 0 15,1 1-15,0-1 0,-1 0 16,1-20-16,0 20 0,20-21 0,1 0 15,0 0-15,0 1 0,21-1 0,-21-21 16,21 21-16,0-42 47,0 0-31,21 21-16,0-22 0</inkml:trace>
  <inkml:trace contextRef="#ctx0" brushRef="#br0" timeOffset="169379.43">21209 10499 0,'0'21'0,"0"-42"0,0 0 0,0-1 15,0 1 1,21 21-16,0-21 0,-21 0 0,21 21 16,1-21-16,-1 0 0,-21-1 15,21 22-15,0-21 0,21 21 0,-20-21 16,-1 21-16,0 0 0,21 0 0,-21 0 15,22 0-15,-22 0 0,21 0 16,1 21-16,-22 0 0,21 1 0,0-1 16,-20 21-16,20-21 0,-21 22 15,0-1-15,0 0 0,1-21 0,-22 22 16,0-1-16,0-21 0,0 22 16,0-22-16,0 21 0,-22-21 15,1 0-15,0 1 0,-21-1 0,21 0 16,-1 0-16,-20 0 0,21-21 0,0 0 15,0 21-15,-1-21 0,1 0 16,0 0-16,21-21 16,0 0-16,0 0 0,0 0 15,0 0-15,21-1 0,0-20 0,1 0 16,-1 21-16,0-43 0,0 22 0,0-1 16,22 1-16,-22-21 0,21 20 15,-21 1-15,0 0 0,22-1 0,-22 1 16,21 21-16,-21 0 0,1-1 0,-1 1 15,0 0-15,0 21 16,0 0-16,0 0 16,1 0-1,-22 21-15,0 0 16,21-21-16,-21 22 0,0-1 0,21-21 16,-21 21-16,0 0 0,0 0 15</inkml:trace>
  <inkml:trace contextRef="#ctx0" brushRef="#br0" timeOffset="171099.45">22458 10689 0,'0'0'0,"106"-21"31,-85 21-31,21-21 0,-21 0 16,0 0-16,22 21 0,-22-22 0,0-20 16,0 21-16,22 0 0,-22 0 0,-21-1 15,21 1-15,-21-21 0,21 21 16,-21 0-16,0-1 0,0 1 16,0 0-16,-21 21 15,0 0-15,0 0 0,-1 0 0,1 0 16,0 0-16,-21 0 0,-1 21 0,22 0 15,-21 1-15,0-1 0,-1 21 16,22-21-16,-21 22 0,21-22 0,-1 21 16,1 0-16,0 1 0,21-22 0,0 21 15,0-21-15,0 22 0,0-22 16,0 0-16,0 0 0,21 0 0,0 1 16,1-1-16,-1-21 0,0 21 15,0 0-15,0-21 0,22 0 0,-22 0 16,0 0-16,0 0 0,21 0 15,-20 0-15,-1 0 0,21 0 16,-21 0-16,22 0 0,-22 0 0,21 0 16,-21-21-16,22 0 0,-1 0 0,-21 21 15,21-22-15,1-20 0,-1 21 16,0 0-16,-20-22 0,20 22 0,0-21 16,1 21-16,-22-22 0,21 22 0,-21-21 15,0 21-15,1 0 0,-1-22 16,-21 22-16,21 0 0,-21 0 0,0 0 15,0-1-15,0 1 0,-21 21 16,0 0-16,-1 0 0,1 0 16,0 0-16,0 0 0,0 0 15,0 0-15,-22 21 0,22-21 16,0 22-16,0-1 0,0 0 0,-1 21 16,1-21-16,0 1 0,0 20 0,0-21 15,21 21-15,0-20 0,0-1 16,-21 0-16,21 21 0,0-21 0,0 1 15,0-1-15,0 0 0,0 0 16,21-21-16,0 0 16,0 0-16,0 0 15,0 0-15,1 0 0,-1 0 16,0-21-16,-21 0 16,21 21-16,0-21 0,-21-1 15,21-20-15,1 21 0,-1 0 16,0-22-16,-21 22 0,21-21 0,0 21 15,-21-22-15,21 22 0,-21 0 0,22 0 16,-22 0-16,0 0 0,21 21 16,0 0-1,-21 21-15,0 0 0,0 0 16,0 0-16,0 0 0,0 1 16,0 20-16,0-21 0,0 0 0,0 22 15,0-22-15,21 0 0,-21 0 16,21 0-16,-21 0 0,0 1 0,21-1 15,1 0-15,-1 0 0,0 0 16,0-21-16,0 21 0,0-21 16,1 0-16,-1 0 0,21 0 0,0 0 15,1 0-15,-1 0 0,-21 0 0,22 0 16,-1 0-16,0-21 0,1 0 16,-1 21-16,-21-21 0,21 0 0,-20 0 15,20-1-15,-21 1 0,0-21 0,22 21 16,-43 0-16,21-22 0,0 1 15,-21 21-15,21-22 0,-21 22 16,0 0-16,0 0 0,0 0 0,0 0 0,-21-1 16,0 1-16,0 21 15,-1-21-15,1 21 0,0 0 16,0 0-16,0 0 0,0 0 0,-1 21 16,1-21-16,0 21 0,0 1 15,0-1-15,0 0 0,-1 21 0,1-21 16,0 1-16,21 20 0,-21-21 15,21 21-15,-21-20 0,21-1 0,0 0 16,0 21-16,0-21 0,0 1 0,0-1 16,0 0-16,0 0 15,21-21-15,0 21 0,0-21 16,0 0-16,1 0 0,-1 0 16,0 0-16,0 0 0,0 0 15,0 0-15,1 0 0,-1-21 16,0 21-16,0-21 0,0 0 0,-21 0 15,21-1-15,1-20 0,-1 21 16,0-21-16,0-1 0,-21 1 0,21 0 16,0-1-16,1 1 0,-22-22 0,21 22 15,0 0-15,0-1 0,-21 1 16,21 0-16,0-1 0,1 1 0,-22 0 16,0 21-16,21-22 0,-21 1 15,21 21-15,-21 0 0,0-22 0,0 22 16,0 0-16,0 0 0,0 42 31,0 0-31,0 0 16,0 0-16,0 1 0,-21-1 15,21 21-15,0-21 0,0 22 0,0-22 16,0 21-16,-21-21 0,21 22 0,0-1 16,0-21-16,0 21 0,0 1 15,0-22-15,-22 21 0,22 1 0,0-1 16,0-21-16,-21 21 0,21-20 0,0 20 15,0-21-15,0 0 0,0 0 16,0 1-16,0-1 0,0 0 16,21 0-16,1-21 15,-1 21-15,0-21 0,0 0 16,0 0-16,0 0 16,1 0-16,-1 0 15,0 0-15,0 0 16,0-21-1,-21 0 1,21 21-16,-21-21 16</inkml:trace>
  <inkml:trace contextRef="#ctx0" brushRef="#br0" timeOffset="171923.22">24913 10605 0,'0'21'0,"0"0"172,-21-21 343,21 21-499</inkml:trace>
  <inkml:trace contextRef="#ctx0" brushRef="#br0" timeOffset="174187.94">16002 13504 0,'-21'22'16,"21"-1"-1,-21-21-15,-1 0 32,44 0 46,-1 0-78,0 0 0,21 0 15,-21-21-15,1 21 0,20 0 16,0-22-16,1 1 0,-1 21 16,0-21-16,22 21 0,-1-21 0,1 21 15,-1-21-15,1 21 0,20-21 16,1-1-16,0 22 0,-1-21 0,1 0 15,0 21-15,21-21 0,-1 0 0,-20 21 16,21-21-16,0-1 0,-22 1 16,1 0-16,21 0 0,-21 0 0,20 0 15,-20-1-15,21 1 0,-21 0 0,-1 0 16,1 0-16,0 0 0,-1-1 16,-20 1-16,-1 0 0,1 0 15,-1 0-15,-20 0 0,20-1 16,-21 1-16,1 0 0,-1 0 0,-21 21 15,22-21-15,-1 0 0,-21 21 0,0 0 16,0-22-16,1 22 0,-1 0 16,0 0-16,-21-21 15,-21 21 17,0 0-32,-1 0 15,1 0-15,-21 0 0,21 0 16,0 0-16,-22-21 0,22 21 15,0 0-15,0 0 0,-22 0 16,22 0-16,0 0 0,0 0 16,0 0-16,42 0 47,0 0-47,0 0 15,0 0-15,1 0 0,-1 0 0,21 0 16,0 0-16,1-21 0,-1 21 15,0 0-15,1-21 0,20 21 0,-20 0 16,-1-21-16,0-1 0,-21 22 0,22-21 16,-22 21-16,0 0 15,0-21-15,0 21 0,-21-21 16,0 0-16,22 21 0,-44 21 47,1-21-47,0 21 0,21 0 15,-21 0-15,0 22 0,0-22 16,-1 21-16,1-21 0,0 22 0,21-22 16,-21 0-16,0 21 0,0-20 15,21-1-15,0 0 0,0 21 0,-22-42 16,22 21-16,0 1 0,-21-1 0,21 0 16,-21-21 30,0 0-30,0 0-16,0 0 0,-22 0 0,1 0 16</inkml:trace>
  <inkml:trace contextRef="#ctx0" brushRef="#br0" timeOffset="174975.36">16087 13801 0,'-22'0'16,"44"0"-16,-65 21 0,22-21 0,21 21 0,0 0 31,0 0-31,0 1 16,21-1-16,0-21 15,1 21-15,20-21 0,0 21 16,1-21-16,20 21 0,1-21 0,-1 21 15,1-21-15,20 22 0,-20-22 16,20 0-16,1 21 0,0 0 0,-1-21 16,1 0-16,21 21 0,-21 0 0,-1-21 15,22 21-15,-21-21 0,-1 22 16,22-1-16,-42-21 0,20 21 0,1-21 16,-21 21-16,20-21 0,-20 0 15,-1 0-15,1 21 0,-22-21 0,22 0 16,-22 0-16,0 0 0,1 0 15,-22 0-15,21 0 0,-21 0 0,0 0 16,1 0-16,-1 0 0,-21-21 16,0 0-1,0 0-15,-21 21 0,-1-21 16,-20-1-16,0 1 0,-1 21 0,1-21 16,21 21-16,-21 0 0,20-21 15,1 21-15,0 0 0,0 0 16,21 21 15,21-21-15,0 21-16,0-21 0,22 0 0,-22 21 15,21-21-15,-21 22 0,22-22 16,-22 0-16,21 21 0,-21-21 0,22 21 16,-22-21-16,0 21 0,0-21 0,0 21 15,-21 0-15,0 1 16,0-1-16,0 0 15,-21 0-15,0-21 0,0 21 0,0-21 16,-22 21-16,22-21 0,0 22 16,-21-22-16,21 0 0,-1 0 15,1 0-15,21-22 16,0 1-16,0 0 0</inkml:trace>
  <inkml:trace contextRef="#ctx0" brushRef="#br0" timeOffset="175575.3">20108 12446 0,'0'-42'15,"0"21"-15,0-1 16,0 1-16,21 0 15,1 21-15,-1-21 0,0 21 16,0 0-16,0 0 0,22 0 0,-22 0 16,0 0-16,21 21 0,-21 0 0,22 0 15,-22 22-15,0-22 0,0 21 16,0 1-16,1-22 0,-22 21 0,0 0 16,0 1-16,0-22 0,0 21 15,0-21-15,0 1 0,-22-1 0,1 0 16,21 0-16,0 0 0,-21-21 15,0 0 1,21-21 0,0 0-16,0 0 0,0 0 15,0-1-15,21-20 0,0 21 16,-21 0-16,21-22 0,1 22 0,-22-21 16,21 21-16,0-22 0,0 22 0,0-21 15,0 21-15,1 0 0,-1-1 16,21 22-16,-21-21 0,0 21 0,1 0 15,-1 0-15,0 0 0,0 0 16,0 21-16,-21 1 16,21-1-16</inkml:trace>
  <inkml:trace contextRef="#ctx0" brushRef="#br0" timeOffset="175931.1">21018 12615 0,'0'0'15,"22"0"-15,-1 0 0,0 0 16,0 0-16,0 0 16,0-21-16,1 0 0,-1 21 0,0-21 15,0 0-15,0 0 0,0-1 0,1 1 16,-1 0-16,0 0 0,-21 0 16,0 0-16,0-22 0,0 22 0,0 0 15,0 0-15,0 0 0,-21 21 16,0 0-1,-1 0-15,1 0 0,0 21 0,0 0 16,0 21-16,0-21 0,-22 22 0,22-22 16,0 21-16,0 1 0,0-1 15,-1-21-15,22 21 0,0-20 0,0 20 16,0-21-16,0 0 0,0 0 16,22 1-16,-1-1 0,0 0 0,21-21 15,-21 0-15,22 0 0,-1 0 0,0 0 16,1 0-16,20 0 0,-20-21 15,-1 21-15,21-21 0,-20-1 0,20 1 16,-20 0-16,-1 0 0</inkml:trace>
  <inkml:trace contextRef="#ctx0" brushRef="#br0" timeOffset="176916.51">22140 12256 0,'0'0'0,"-106"0"31,85 0-31,0 21 0,0-21 16,0 21-16,21 0 0,-21 0 0,-1 0 15,1 1-15,21 20 0,0-21 16,-21 0-16,0 0 0,21 22 0,0-22 16,-21 0-16,21 0 0,0 0 15,0 1-15,0-1 0,0 0 16,21-21-16,0 0 0,-21 21 15,21-21-15,0 0 0,1 0 16,-1 0-16,0-21 0,0 21 16,0-21-16,0 0 0,1-1 0,-1 1 15,-21 0-15,21 0 0,0 0 0,0-22 16,-21 22-16,21 0 0,1-21 16,-22 21-16,21-22 0,-21 22 0,0 0 15,21 21-15,-21-21 0,0 42 31,0 0-31,0 0 16,0 0-16,0 1 0,0 20 16,0-21-16,0 0 0,0 0 0,0 1 15,21 20-15,0-21 0,0 0 0,1-21 16,-1 21-16,0 1 0,0-22 16,21 21-16,1-21 0,-1 0 0,0 0 15,1 0-15,-1 0 0,0 0 0,1 0 16,-1 0-16,0-21 0,1 21 15,-1-22-15,0 1 0,1 0 0,-1 0 16,-21 0-16,0 0 0,1-1 16,-1-20-16,0 21 0,-21-21 0,0 20 15,0-20-15,0 21 0,0-21 16,0 20-16,0 1 0,-21 0 0,0 0 16,-1 0-16,1 21 0,-21 0 15,21 0-15,-22 0 0,1 0 0,21 21 16,-21 0-16,20 0 0,-20 0 15,0 1-15,21 20 0,-1-21 0,1 21 16,0-20-16,0 20 0,21-21 0,0 0 16,0 22-16,0-22 0,0 0 15,0 0-15,21 0 0,0 0 16,0-21-16,1 22 0,20-22 16,-21 0-16,0 0 0,0 0 15,22 0-15,-22 0 0,21 0 16,-21-22-16,1 1 0,20 21 0,-21-21 15,0 0-15,0 0 0,1-22 16,-1 22-16,0-21 0,0 0 0,0-1 16,0 1-16,1 0 0,-1-22 0,0 22 15,0-22-15,0 22 0,-21 0 16,0-1-16,21 1 0,-21 21 0,0 0 16,0-1-16,0 1 0,-21 21 31,21 21-31,0 1 0,-21-1 0,21 21 0,-21 0 15,21 1-15,-21-1 0,21 0 16,0 1-16,0 20 0,0-20 16,0-1-16,0 0 0,0 1 0,21-22 15,0 21-15,-21-21 0,21 0 16,0 1-16,1-1 0,-1 0 0,0 0 16,21 0-16,-21-21 0,1 21 0,20-21 15,-21 22-15,0-22 0,0 0 16,1 0-16,-1 0 0,0 0 15</inkml:trace>
  <inkml:trace contextRef="#ctx0" brushRef="#br0" timeOffset="179070.13">20447 14457 0,'0'0'0,"0"-42"0,0-43 16,0 64-16,-21 21 31,21 21-31,0 0 0,0 0 16,-21 0-16,21 22 0,0-22 0,0 21 15,0-21-15,0 22 0,0-1 16,0 0-16,0-20 0,0 20 0,0-21 15,0 21-15,0-20 0,0-1 0,0 0 16,21 0-16,-21 0 16,21-21-16,0 0 15,0 0-15,0-21 16,1 21-16,-1-21 16,0 0-16,0 0 0,0-1 0,0-20 15,22 21-15,-22 0 0,0-22 16,0 22-16,0-21 0,1 21 0,-1-22 15,0 22-15,-21 0 0,21 21 16,0 0-16,-21 21 16,0 0-16,0 1 15,0 20-15,0-21 0,0 0 16,0 0-16,0 1 0,0-1 16,0 21-16,0-21 0,0 0 0,21-21 15,-21 22-15,22-1 0,-1-21 16,0 21-16,0-21 15,0 0-15,0 0 0,1 0 0,-1 0 16,0-21-16,0 0 0,0-1 16,0 1-16,1 0 0,-1 0 0,0 0 15,0-22-15,0 1 0,0 0 16,1-1-16,-1 1 0,0 0 0,0-1 16,-21 1-16,0 0 0,21-1 0,-21 22 15,0 0-15,21 0 0,-21 0 16,-21 21 15,21 21-31,-21 0 0,21 0 16,0 0-16,0 1 0,0 20 0,0-21 15,0 21-15,0 1 0,0-1 16,0-21-16,0 22 0,0-22 0,0 21 16,0-21-16,0 0 0,0 1 0,21-1 15,0 0-15,1 0 0,-1-21 16,0 21-16,0-21 0,0 0 15,0 0-15,1 0 16,20-21-16,-21 0 0,0 21 16,0-21-16,1 0 0,-1-1 0,0-20 15,0 21-15,0 0 0,0-22 16,1 1-16,-22 21 0,0-21 0,21-1 16,-21 22-16,0 0 0,0 0 0,0 0 15,0-1-15,0 1 0,-21 21 16,-1 0-1,1 0 1,21 21-16,0 1 0,0-1 16,0 0-16,0 0 0,0 0 15,0 0-15,0 1 0,0-1 0,21 0 16,-21 0-16,22 0 0,-22 0 16,0 1-16,21-1 15,0 0-15,-21 0 0,21-21 0,-21 21 16,0 0-16,21-21 0,0 22 0,1-22 15,-22 21-15,21-21 16,0 0-16,0 0 16,0 0-16,0 0 15,1-21-15,-1-1 0,0 1 16,0 0-16,-21 0 0,21 0 16,0 0-16,1-1 0,-1-20 15,-21 0-15,21 21 0,0-22 0,0 1 16,0 21-16,-21 0 0,22-22 15,-1 22-15,-21 0 16,0 42 15,0 0-31,0 0 16,0 22-16,0-22 0,0 21 0,0-21 16,0 1-16,0 20 0,0-21 15,0 21-15,0-20 0,0-1 0,0 0 16,21 0-16,0 0 0,0 0 0,0-21 15,1 22-15,-1-22 0,21 0 16,-21 0-16,0 0 0,22 0 0,-22 0 16,0 0-16,21 0 15,-20 0-15,-1 0 0,0-22 0,0 1 16,21 0-16,-20 0 0,-1 0 0,0 0 16,0-22-16,0 22 0,-21-21 15,21-1-15,1 1 0,-1-21 0,-21 20 16,0 1-16,21 0 0,-21-22 0,0 22 15,0-1-15,0 1 0,0 0 16,0-1-16,0 1 0,0 21 0,-21 0 16,21 0-16,-21 21 15,-1 0-15,1 0 0,0 21 16,21 0-16,-21 0 16,21 21-16,-21-20 0,21 20 15,0-21-15,0 21 0,0 1 0,0-22 16,0 21-16,0 1 0,0-1 15,0 0-15,0-21 0,0 22 0,0-1 16,0 0-16,0-20 0,0 20 16,0-21-16,21 0 0,0 0 0,-21 1 15,21-1-15,0 0 0,1 0 0,-1-21 16,0 21-16,0-21 0,0 0 16,22 0-16,-22 0 0,21 0 0,-21 0 15,22 0-15,-22 0 0,21 0 0,-21-21 16,22 0-16,-22 0 15,21 0-15,-21-1 0,22 1 0,-22 0 16,0-21-16,0 21 0,21-22 0,-20 22 16,-22-21-16,21 21 0,0-22 15,-21 22-15,21 0 0,-21 0 0,0 0 16,0-1 0,-21 22-16,0 0 15,0 22-15,21-1 0,-22 0 0,1 0 16,0 0-16,0 0 0,0 1 15,0-1-15,-1 21 0,1-21 0,0 0 16,21 22-16,0-22 0,0 0 0,0 0 16,0 0-16,0 1 15,0-1-15,21-21 0,0 21 0,1-21 16,-1 0-16,21 21 0,-21-21 0,22 21 16,-1-21-16,-21 0 0,21 0 15,1 0-15,-1 0 0,0 0 0,1-21 16,-22 0-16,21 21 0,-21-21 0,1 0 15,-1-1-15,21 1 0,-21-21 16,0 21-16,1 0 0,-22-22 0,21 1 16,-21 21-16</inkml:trace>
  <inkml:trace contextRef="#ctx0" brushRef="#br0" timeOffset="179407">22839 14055 0,'0'0'0,"-43"21"0,22-21 16,0 0-16,42 0 31,0 0-31,22-21 15,-22 21-15,0-21 0,21 21 16,1-22-16,-22 22 0,21-21 16,1 21-16,-22-21 0,21 21 0,-21-21 15,22 21-15,-22 0 0,0-21 0,0 21 16,0-21-16,22 21 0,-22 0 16,0-22-16,-21 1 31</inkml:trace>
  <inkml:trace contextRef="#ctx0" brushRef="#br0" timeOffset="179735.91">21929 13928 0,'0'0'0,"-22"0"0,1 0 15,0 0 1,21-21 31,-21 21-47,21-22 15,0 1 1,0 0-16,0 0 16</inkml:trace>
  <inkml:trace contextRef="#ctx0" brushRef="#br0" timeOffset="181555.65">24447 12277 0,'0'-21'16,"22"21"46,-22 21-62,0 0 16,0 0-16,0 0 0,0 0 15,0 1-15,0-1 0,0 0 16,0 0-16,0 0 0,0 0 16,21-21-16,-21 22 0,21-1 0,-21 0 15,21 0-15,0 0 16,0-21-16,1 21 0,-1-21 15,0 0-15,0 0 0,21 0 16,-20 0-16,41-21 0,-21 0 0,22 0 16,-1 0-16,1 0 0,-1-1 0,22-20 15,0 21-15,-1-21 0,1-1 16,21 1-16,0 0 0,0-22 0,-22 22 16,22-1-16,0-20 0,0 21 0,-22-1 15,1-20-15,21 20 0,-21 22 16,-1-21-16,-20 21 0,20 0 0,-20-1 15,-1 1-15,-20 0 0,-1 0 0,0 21 16,-20 0-16,-1 0 0,0 0 16,-21-21-16,21 21 15,0 0 1,0 0 0,-21 21 15,-21-21 0</inkml:trace>
  <inkml:trace contextRef="#ctx0" brushRef="#br0" timeOffset="199339.55">27686 13780 0,'0'0'0,"-21"-22"0,0 1 0,21 0 16,-22 21-16,22-21 0,-21 21 15,21 21 16,0 0-31,0 0 0,0 1 16,0 20-16,0 0 0,21 22 0,1-22 16,-1 22-16,0-22 0,0 21 0,-21 22 15,21-21-15,-21-1 0,21 22 16,-21-22-16,0 1 0,0-1 0,0 1 16,0-1-16,0 1 0,0-22 0,0 0 15,0 1-15,0-1 0,0 0 16,0 1-16,0-22 0,0 0 0,0 21 15,0-20-15,0-1 16,0 0-16,0-42 31,0 0-31,0-1 0,0-20 0</inkml:trace>
  <inkml:trace contextRef="#ctx0" brushRef="#br0" timeOffset="200272.02">27580 13758 0,'0'0'0,"-21"-21"0,-21 0 0,-43-42 31,85 41 0,21 22-31,0-21 0,22 21 16,-1 0-16,0-21 0,22 21 15,-1-21-15,22 0 0,0 21 0,-1-21 16,22-1-16,-21 22 0,21-21 16,-1 0-16,22 0 0,0 0 15,0 0-15,0 21 0,22-22 0,-22 1 16,21 0-16,-21 0 0,0 0 15,21 0-15,-21 21 0,0-22 0,0 1 16,-21 0-16,0 21 0,-1-21 0,-20 21 16,0 0-16,-1 0 0,-20-21 15,21 21-15,-43 0 0,21 0 0,-20 0 16,-1 0-16,-21 0 0,22 0 16,-22 0-16,0 0 0,0 0 0,0 0 15,0 21-15,1 0 16,-22 0-16,0 22 15,21-22-15,-21 0 0,21 21 16,-21 1-16,21-1 0,-21 21 0,0-20 16,0 20-16,21 1 0,-21-1 15,0 1-15,21-22 0,-21 22 0,0-1 16,0 1-16,0-22 0,0 21 16,0 1-16,0-22 0,0 22 0,0-1 15,0 1-15,0-22 0,0 22 16,0-1-16,0-21 0,22 22 0,-22-22 15,0 1-15,21-1 0,-21 0 0,0 1 16,0-1-16,0-21 0,0 21 16,0 1-16,0-1 0,0-21 15,0 22-15,0-1 0,0-21 16,0 21-16,0-20 0,0 20 0,-21-21 16,21 0-16,-22 0 0,22 1 0,-21-1 15,0 0-15,0-21 0,21 21 16,-21-21-16,0 21 0,-1-21 0,1 0 15,0 21-15,0 1 0,0-22 16,0 0-16,-22 0 0,22 21 0,-21-21 16,-1 0-16,1 0 0,0 0 0,-22 21 15,1-21-15,-1 0 0,-20 0 16,-22 21-16,0-21 0,-21 0 0,0 0 16,0 21-16,-21-21 0,0 0 15,-1 21-15,1-21 0,21 22 16,-21-22-16,21 21 0,0-21 0,21 0 15,0 21-15,22-21 0,-22 0 0,21 0 16,22 0-16,-22 21 0,22-21 16,20 0-16,-20 0 0,42 0 0,-22 0 15,22 0-15,0 0 0,0 0 16,21-21 0,0 0-1,0 0-15,0-1 0,0 1 16,0 0-16</inkml:trace>
  <inkml:trace contextRef="#ctx0" brushRef="#br0" timeOffset="201268.45">28490 14161 0,'-21'0'0,"0"0"0,0 0 15,0 0-15,-1 0 16,1 0-16,0 0 16,0 0-16,0 0 0,0 0 15,21 21-15,-22-21 0,1 0 16,42 0 31,1 0-47,20 0 0,-21 0 15,0 0-15,0-21 0,22 21 0,-1 0 16,-21 0-16,22-22 0,-1 22 0,-21 0 16,21 0-16,1 0 0,-1-21 15,0 21-15,1 0 0,-22 0 0,21 0 16,1 0-16,-22 0 0,0 0 16,21 0-16,-21 0 0,1 0 15,-1 0 32,-21-21 0,-21 21-31,-1 0-16,1 0 15,0 0-15,0 0 0,0 0 16</inkml:trace>
  <inkml:trace contextRef="#ctx0" brushRef="#br0" timeOffset="201764.37">28257 14266 0,'0'0'0,"-21"0"0,0 0 15,0 0 1,0 0-16,42 0 62,0 0-62,0 0 16,22 0-16,-22 0 0,21 0 0,0 0 16,1 0-16,-1 0 0,0 0 0,1 0 15,20 0-15,-20 0 0,20-21 16,1 21-16,-22 0 0,21 0 0,-20-21 16,-1 21-16,0-21 0,1 21 15,-1 0-15,-21 0 0,0 0 16,1-21-16,-1 21 0,-42 0 78,-1 0-78,1 0 16,0 0-16,0 0 15,0 0-15,0 0 0</inkml:trace>
  <inkml:trace contextRef="#ctx0" brushRef="#br0" timeOffset="202115.92">28406 14224 0,'0'0'16,"-22"0"-16,1 0 0,0 0 0,0 0 15,0 0-15,0 0 0,42 0 47,0-21-47,0 21 0,0 0 16,22-21-16,-1 21 0,0 0 15,1-21-15,20 21 0,-21 0 16,22-22-16,-1 1 0,1 21 0,-1 0 16,1-21-16,-22 21 0,22 0 0,-22-21 15,0 21-15,1 0 0,-22 0 16,0 0-16,0 0 0,-21-21 0,21 21 15,-42 0 17,0 0-17,0 0-15,0 0 16,0 0-16,-1 0 0,22-21 16,-21 21-16</inkml:trace>
  <inkml:trace contextRef="#ctx0" brushRef="#br0" timeOffset="203177.42">28617 13970 0,'0'0'0,"0"-21"0,0 0 15,0 0 17,-21 21-17,0 0 1,42 0 46,0 0-62,0 0 16,1 0-16,-1 0 16,0 0-16,0 0 15,0 0-15,0 0 0,1 0 16,-1-22-16,0 22 0,0 0 16,0 0-16,0-21 0,1 0 15,-1 21-15,0 0 0,-21-21 0,21 21 16,0 0-16,-21-21 15,21 21-15,1-21 0,-1-1 16,0 22-16,-21-21 0,21 21 16,0 0-16,-21-21 15,21 21-15,1 0 0,-1 0 16,0-21-16,0 21 16,0 0-16,0 0 15,1 0 1,-1 0-16,-21 21 15,21-21-15,0 21 0,0-21 16,-21 21-16,21-21 16,-21 22-16,22-22 15,-22 21 1,0-42 125,-22 21-126,1 0-15,0 0 16,21-22-16,-21 22 15,0 0-15,0 0 0</inkml:trace>
  <inkml:trace contextRef="#ctx0" brushRef="#br0" timeOffset="205220">24405 12234 0,'0'-21'16,"-21"21"-1,0 0 1,0 0 0,21-21-16,-22 21 15,22 21 17,0 0-32,0 1 15,0-1-15,0 0 0,0 21 16,22-21-16,-22 1 0,21 20 15,-21-21-15,0 21 0,0-20 0,21 20 16,-21-21-16,21 21 0,-21-20 0,21 20 16,-21-21-16,0 21 0,0 1 15,21-22-15,-21 0 0,22 21 0,-22-20 16,0-1-16,21 0 0,0 0 16,-21 0-16,21 0 0,-21 1 0,21-1 15,-21 0-15,21-21 16,1 0 31,-1 0-47,0-21 15,0 21-15,0-21 0,0-1 0,1 1 16,20 0-16,0-21 0,1 21 16,-1-22-16,0 1 0,1 21 0,20-22 15,1 1-15,-22 0 0,21-1 16,1 1-16,21 0 0,-1-1 0,1 1 15,0 0-15,20-22 0,-20 22 16,21 0-16,0-22 0,-22 22 0,1-22 16,21 22-16,-21-22 0,-1 22 15,1 0-15,21-1 0,-22 1 16,1 0-16,-21 21 0,20-22 0,-20 22 16,-1 0-16,1 0 0,-22-22 0,0 22 15,1 0-15,-1 0 0,-21 21 16,0-21-16,1 0 0,-1-1 0,-21 1 15,21 21-15,0-21 16,-42 21 62,0 0-62,21 21-16,-21-21 15,21 21-15,-22-21 16,22 22-16,0-1 0,-21 0 16,21 0-16,-21 0 15,0-21-15,0 21 0,0 1 0,-1-1 16</inkml:trace>
  <inkml:trace contextRef="#ctx0" brushRef="#br0" timeOffset="206195.02">24786 14224 0,'0'-21'15,"0"0"-15,0 0 16,0-1-1,21 22 48,0 0-47,1 22-16,-1-1 15,-21 0-15,21-21 0,-21 21 16,21 0-16,-21 0 15,21 1-15,-21-1 0,21 0 0,-21 0 16,22 0-16,-22 0 0,0 22 16,0-22-16,0 0 0,21 0 15,-21 0-15,0 1 0,0-1 0,21 0 16,-21 0-16,21 0 0,0 0 0,-21 1 16,21-22-16,-21 21 0,22 0 15,-1 0 1,0-21-16,0 0 15,0 0 1,0 0-16,1-21 16,-1 0-16,0 0 0,0-1 0,0 1 15,22 0-15,-1-21 0,0-1 16,1 1-16,20 0 0,1-1 16,-1 1-16,22 0 0,-22-22 0,22 22 15,-22 0-15,22-1 0,0 1 0,-22 0 16,22-1-16,-22 1 0,1 21 15,21-22-15,-22 22 0,1 0 0,-22 0 16,21 0-16,-20 0 0,-1-1 0,-21 22 16,0 0-16,1-21 0,-1 21 15,0 0-15,-21-21 16,-21 21 62,0 0-62,-1 0-16</inkml:trace>
  <inkml:trace contextRef="#ctx0" brushRef="#br0" timeOffset="-171497.34">4339 13356 0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2T01:40:44.1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5038 1778 0,'-22'0'0,"1"0"16,0 0-16,0 0 31,21 21 0,21-21-15,21 0-16,1 21 16,-1-21-16,22 0 0,-1 0 0,43 0 15,0-21-15,0 21 16,21-21-16,0 21 0,0-21 0,21 21 0,-21-21 16,21 21-16,-21 0 15,0-21-15,-21-1 0,0 22 0,-1 0 16,-20 0-16,-21 0 0,-22 0 15,0 0-15,1 0 0,-22 0 0,0 0 16,0 0-16,-42 0 63,0 22-63,0-22 15,-1 21-15,1 0 0</inkml:trace>
  <inkml:trace contextRef="#ctx0" brushRef="#br0" timeOffset="400.19">6371 2011 0,'-21'-64'15,"0"43"1,21 42 15,0 1-15,0-1-16,0 21 0,0-21 0,0 22 16,0-1-16,0 0 0,0 1 15,0-1-15,0 21 0,-21-20 0,21 20 16,0 1-16,-22-22 0,22 22 0,0-1 15,0-21-15,0 1 0,0-1 16,0 0-16,0-20 0,0-1 0,-21 21 16,21-21-16,0 0 0,0 1 15,0-1-15,0-42 63,21-1-63,1 1 0,-1 0 15,0 0-15</inkml:trace>
  <inkml:trace contextRef="#ctx0" brushRef="#br0" timeOffset="887.91">6773 2773 0,'0'0'0,"-21"0"31,21-21-31,0 0 0,0-1 16,0 1-16,0 0 0,0 0 15,0 0-15,21 21 16,0-21-16,1 21 0,-1-22 0,0 22 16,0-21-16,21 21 0,-20 0 15,20 0-15,-21 0 0,21 0 0,-20 21 16,20-21-16,-21 22 0,21-1 15,-20 0-15,-1 21 0,0-21 0,-21 1 16,0 20-16,0-21 0,0 21 16,0-20-16,0-1 0,0 21 0,-21-21 15,0 0-15,-1 1 0,1-1 16,0 0-16,0-21 16,0 0-16,21-21 15,0 0 1,0-1-16,0 1 0,0 0 0,0 0 15,0-21-15,0 20 0,21-20 16,-21 0-16,21-1 0,0 22 0,-21-21 16,21 0-16,1 20 0,-1 1 15,-21 0-15,21 0 0,0 0 0,0 21 16,0 0 0,1 0-1,-1 0-15,-21 21 0,21 0 16</inkml:trace>
  <inkml:trace contextRef="#ctx0" brushRef="#br0" timeOffset="1228.71">7810 2540 0,'0'0'0,"0"-21"16,0 42 15,0 0-31,0 0 0,0 22 16,-21-22-16,21 0 0,0 21 0,-21-20 15,21-1-15,0 21 0,0-21 16,0 0-16,0 1 0,0-1 0,0 0 15,0 0-15,0 0 0,0 0 16,0-42 31,0 0-31,0 0-16</inkml:trace>
  <inkml:trace contextRef="#ctx0" brushRef="#br0" timeOffset="1628.48">7853 2201 0,'-64'0'31,"43"0"-31,21 22 16,-21-1-16,21 0 0,0 0 15,0 0 1,0 0-16,21-21 16,0 0-1,0 0-15,1 0 0,20-21 16,-21 21-16,0-21 0,0 0 16,1 21-16,-22-21 0,0 0 0,0-1 15,0 1-15,0 0 0,0 0 16,0 0-16,-22 21 15,1 0-15,0 0 16,0 0-16,0 0 0,0 0 0,-1 0 16,22 21-16,-21-21 0,21 21 0,-21 0 15,0 0-15,21 1 16,0-1-16,0 0 0,0 0 16,42-21-1,-21 21-15,1-21 0</inkml:trace>
  <inkml:trace contextRef="#ctx0" brushRef="#br0" timeOffset="2104.21">8234 2498 0,'0'0'16,"21"0"-16,-21-21 0,0-1 16,0 44 31,0-1-47,0 0 15,0 0-15,0 21 0,0-20 16,0 20-16,0 0 0,0 1 0,0-1 15,0 21-15,0-20 0,0 20 0,0-20 16,0 20-16,-21 1 0,21-1 16,0 1-16,0-1 0,-21 1 0,21-1 15,0 1-15,0-1 0,0-21 16,0 22-16,0-22 0,0 22 0,0-22 16,0 0-16,0 1 0,0-1 0,0 0 15,0 1-15,0-1 16,0-21-16,0 0 0,0 1 0,0-1 0,0 0 15,0-42 17,0 0-32,0-1 15,0 1-15,0-21 0,0 21 16,0-22-16,0 1 0,0 0 0,0-22 16,0 1-16</inkml:trace>
  <inkml:trace contextRef="#ctx0" brushRef="#br0" timeOffset="2456.04">8149 2582 0,'0'-21'0,"0"42"0,21-63 0,-21 21 0,21 0 16,1 0-16,-1-1 15,0 1-15,0 0 0,0 21 16,0 0-16,22-21 0,-22 21 15,0 0-15,0 0 0,0 0 0,1 0 16,-1 0-16,21 0 0,-21 0 16,-21 21-16,21 0 0,-21 0 0,0 1 15,0-1-15,0 21 0,0-21 16,-21 0-16,0 22 0,0-1 0,0-21 16,-22 0-16,22 1 0,-21-1 15,21 0-15,-22 0 0,22-21 16,0 21-16,0 0 0,0 1 15,0-22-15,21 21 16</inkml:trace>
  <inkml:trace contextRef="#ctx0" brushRef="#br0" timeOffset="2967.75">5694 3408 0,'-21'0'16,"42"0"-16,-21 0 47,42 0-47,-21 0 16,22 0-16,-1-21 0,21 21 15,1 0-15,-1 0 0,1 0 0,21 0 16,20 0-16,1 0 0,0 0 15,21 0-15,0 0 0,0 0 0,0 0 16,0 0-16,21 0 0,-21 0 16,21 0-16,1 0 0,-22 0 0,0 0 15,0 0-15,0 0 0,0 0 16,-22 0-16,1 21 0,0-21 16,-21 0-16,-1 0 0,1 0 0,-21 21 15,-1-21-15,1 0 0,-22 0 16,-21 0-16,0 0 0,0 0 0,1 21 15,-1-21-15,-42 0 32,-1 0-32,-20 0 15,21 0-15,-21 0 0,-1 0 16,1 0-16,-22 0 0</inkml:trace>
  <inkml:trace contextRef="#ctx0" brushRef="#br0" timeOffset="3528.43">5546 3620 0,'0'0'0,"0"21"62,21-21-62,0 0 0,21 0 16,1 0-16,-1 0 0,0 0 0,22 0 15,-1 0-15,1 0 0,20 0 16,1 0-16,0 0 0,-1 0 0,22 0 16,21-21-16,-21 21 0,21 0 15,0-22-15,0 1 0,0 21 0,0-21 16,21 21-16,0-21 0,-21 21 16,22-21-16,-22 21 0,0 0 15,-22-21-15,22 21 0,-21 0 0,0-22 16,-21 22-16,21 0 0,-43 0 15,22-21-15,-22 21 0,1 0 0,-22 0 16,0 0-16,1 0 0,-22 0 16,0 0-16,0 0 0,-42 0 78,0 0-78,0 0 15</inkml:trace>
  <inkml:trace contextRef="#ctx0" brushRef="#br0" timeOffset="3644.39">9123 3450 0,'0'21'32,"-21"-21"-1,21 22-31,-22-22 0,1 21 0</inkml:trace>
  <inkml:trace contextRef="#ctx0" brushRef="#br0" timeOffset="11776.06">804 5546 0,'0'0'0,"0"-21"16,0-1-1,0 1-15,0 0 0,0 0 16,0 0-16,-21 0 15,21-1 1,-21 22-16,0 0 31,0 22-31,21 20 0,-22 0 0,22-21 16,0 43-16,0-22 0,0 22 16,-21-1-16,21 1 0,0-1 15,0 1-15,-21-22 0,21 22 0,0-1 16,0 1-16,0-1 0,-21-21 15,21 22-15,-21-22 0,21 1 16,0-1-16,-21 0 0,21 1 0,0-22 16,0 0-16,0 0 0,0 0 15,0 0 1,0-42 0,0 0-1,0-21-15,0 21 0,0-1 16,0-20-16,0 0 0,0-1 15,0 1-15</inkml:trace>
  <inkml:trace contextRef="#ctx0" brushRef="#br0" timeOffset="12403.7">487 5821 0,'0'0'0,"-21"-21"0,-1 0 0,1-1 16,21 1-16,-21 0 15,21 0-15,0 0 0,0 0 16,0-1-16,0 1 0,21 0 0,0 0 16,1-21-16,-1 20 0,21 1 15,0 0-15,1-21 0,-1 21 16,0-1-16,1 22 0,-1-21 0,0 0 16,1 21-16,-1 0 0,0 0 15,1 0-15,-1 21 0,-21 0 0,22 1 16,-22 20-16,0 0 0,0 1 15,-21-1-15,0 21 0,0-20 16,-21 20-16,0 1 0,0-1 16,-22-20-16,1 20 0,21-21 15,-43 22-15,22-22 0,0 1 0,-1-22 16,1 21-16,0-21 0,-1 0 16,1 1-16,21-1 0,-22 0 15,22-21-15,-21 0 0,21 0 0,0 0 16,-1 0-16,1 0 0,0-21 15,21 0-15,-21 21 16,21-22-16,0 1 0,0 0 16,21 0-1,0 21-15,0 0 16,1 0-16,-1 0 16,0 0-16,0 21 0,0 0 15,0 0-15,1-21 0,-1 22 16,0 20-16,0-21 0,0 0 15,-21 22-15,21-22 0,1 0 0,-1 0 16,-21 21-16,21-20 0,-21-1 16,21 0-16,-21 0 0,21 0 15,0-21-15,-21 21 16,22-21 0,-1 0-1,-21-21-15,0 0 16,21 0-16,-21 0 0,0 0 15,0-1-15,21 1 0</inkml:trace>
  <inkml:trace contextRef="#ctx0" brushRef="#br0" timeOffset="12848.45">995 6414 0,'0'21'15,"21"-21"32,0 0-47,-21-21 0,21-1 16,0 22-16,-21-21 0,22 21 16,-1-21-16,-21 0 0,21 0 15,0 21-15,-21-21 0,21-1 0,-21 1 16,0 0-1,-21 21 1,0 0-16,0 0 0,0 0 16,-1 21-1,1-21-15,0 21 0,0 1 0,21-1 16,0 0-16,0 0 0,-21 21 16,21-20-16,0-1 0,0 0 0,0 0 15,0 21-15,0-20 16,0-1-16,0 0 0,21 0 15,0-21-15,0 0 16,0 0-16,1 0 16,-1 0-16,0-21 0,0 21 0,0-21 15,0 0-15,1 21 0,-1-22 16,0 1-16,0 0 0,0 0 0</inkml:trace>
  <inkml:trace contextRef="#ctx0" brushRef="#br0" timeOffset="13400.13">1545 6223 0,'0'0'0,"21"-21"0,-42 42 63,21 0-63,0 0 15,-21 1-15,21-1 0,0 0 16,0 0-16,0 0 0,0 0 0,0 1 15,0-1-15,0 0 16,0 0-16,0 0 0,0 0 16,0 1-16,-21-22 0,21 21 15,-21-21 17,21-21-32,0-1 15,0 1-15,0 0 16,0 0-16,0 0 0,0 0 15,0-22-15,0 22 0,0 0 0,0 0 16,21-22-16,0 22 0,0 0 16,21 0-16,-20-21 0,20 20 0,0 1 15,1 21-15,-22-21 16,21 0-16,0 21 0,-20 0 0,20 0 16,-21 0-16,0 0 0,0 21 15,1 0-15,-1-21 0,-21 21 0,0 1 16,0 20-16,0-21 0,0 0 15,0 0-15,0 1 0,0 20 0,0-21 16,0 0-16,0 0 0,-21 1 16,21-1-16,-22 0 0,22 0 0,0 0 15,0 0-15,0 1 32,0-44-1,0 1-31,0 0 15,0 0-15</inkml:trace>
  <inkml:trace contextRef="#ctx0" brushRef="#br0" timeOffset="13796.91">2476 5440 0,'0'0'0,"-21"0"16,21 21-16,-21 0 15,21 22-15,0-22 0,0 0 16,0 21-16,0 1 0,-21-1 16,21 21-16,-21-20 0,0-1 0,21 22 15,0-22-15,-22 0 0,1 22 16,21-22-16,-21 0 0,21 1 0,0-1 15,0 0-15,0 1 0,0-22 16,0 21-16,0-21 0,0 22 0,0-22 16,0 0-16,0 0 0,0 0 15,21-21-15,0 0 16,1 0-16,-1 0 0,0 0 16,0 0-16,0 0 15,0-21-15,1 0 0,-1 0 16,0 0-16,0 0 0,0-22 15,0 22-15,1 0 0,-22-21 0,21-1 16,0 22-16</inkml:trace>
  <inkml:trace contextRef="#ctx0" brushRef="#br0" timeOffset="14105.73">2117 6033 0,'0'0'16,"21"0"-1,0 0 1,0 0-16,0 0 0,22 0 16,-22 0-16,21-22 0,0 22 0,1-21 15,-1 21-15,0-21 0,-20 21 16,20 0-16,0 0 0,-21-21 15,1 21-15,-1 0 0,0 0 16,0 0 0,-42 0 31</inkml:trace>
  <inkml:trace contextRef="#ctx0" brushRef="#br0" timeOffset="16663.72">4191 5757 0,'0'0'0,"0"-21"16,0 0 0,21 0-16,0 0 15,-21 0-15,0-1 16,0 1-16,0 0 15,0 0-15,0 0 16,0 0-16,-21 21 16,0 0-16,0 0 0,0 0 15,-1 0-15,1 0 0,-21 21 16,21 0-16,-22 0 0,-20 0 0,21 22 16,-1-1-16,1 0 0,0 1 15,-1-1-15,1 0 0,0 1 0,20-1 16,1 0-16,0 1 0,0-1 15,21 0-15,0 1 0,0-22 16,0 0-16,0 21 0,21-21 0,0 1 16,0-1-16,22 21 0,-22-42 15,21 21-15,-21 0 0,22 1 0,-22-22 16,21 21-16,-21-21 0,22 0 16,-22 0-16,0 0 0,0 0 0,22 0 15,-22 0-15,0 0 0,0-21 16,0 21-16,0-22 0,22 1 0,-22 0 15,0 21-15,21-21 0,-20 0 0,20 0 16</inkml:trace>
  <inkml:trace contextRef="#ctx0" brushRef="#br0" timeOffset="17235.39">4826 5948 0,'0'0'0,"0"-21"15,0 0-15,0-1 16,0 1-16,0 0 0,0 0 15,-21 21-15,0 0 0,-1-21 0,1 21 16,-21 0-16,21 0 0,0 0 16,-22 0-16,22 0 0,-21 21 0,21 0 15,-1 0-15,-20 0 0,21 1 16,0-1-16,0 0 0,21 21 16,-22-21-16,22 1 0,-21 20 15,21-21-15,0 0 0,0 0 0,0 1 16,0-1-16,0 0 0,0 0 0,0 0 15,0 0-15,21 1 0,1-22 16,-22 21-16,21-21 0,0 0 16,0 0-16,0 0 0,0 0 15,1 0-15,-1 0 0,21-21 0,-21 21 16,0-22-16,1 1 0,-1 0 16,0 0-16,0 0 0,0 0 0,0-1 15,1 1-15,-1-21 0,0 21 0,-21-22 16,0 22-16,21 0 15,-21 0-15,21 0 0,-21 0 0,0-1 16,-21 22 15,21 22-31,-21-1 0,21 0 16,-21 0-16,21 21 0,0-20 16,0-1-16,0 21 0,0-21 0,0 0 15,0 22-15,0-22 0,0 0 16,0 0-16,0 0 0,21-21 0,-21 22 15,0-1-15,21-21 0,0 21 16,0-21-16,1 0 0,-1 0 16,0 0-16,0 0 15,0 0-15,0 0 0,1 0 16,-22-21-16,21 21 0,0-21 0,0 21 16,-21-22-16,21 1 0</inkml:trace>
  <inkml:trace contextRef="#ctx0" brushRef="#br0" timeOffset="17864.03">5207 6011 0,'0'0'0,"0"-21"0,0 0 16,0 0-16,21 0 16,-21 0-16,21-1 0,0 22 15,-21-21-15,22 0 0,-1 21 16,0-21-16,0 21 0,0 0 0,0 0 15,22 0-15,-22 0 0,0 0 0,0 0 16,0 0-16,1 21 0,-1-21 16,0 21-16,0 0 0,0 1 0,0-1 15,-21 0-15,0 21 0,0-21 16,22 1-16,-22-1 0,0 0 0,0 0 16,21 21-16,-21-20 0,0-1 0,0 0 15,0 0-15,0 0 0,0 0 16,0 1-16,0-1 15,0 0-15,-21-21 32,21-21-17,-22 21-15,22-21 16,0-1-16,0 1 0,0-21 0,0 21 16,22-22-16,-1 22 0,0-21 0,0 21 15,0-22-15,0 1 0,1 21 16,-1-21-16,0 20 0,0-20 0,0 21 15,22 0-15,-22 0 0,0-1 16,0 22-16,0-21 0,0 0 0,1 21 16,-1 0-16,0 0 0,-21-21 0,21 21 15,0 0 1,-21 21 46,0 0-46,0 0 0,-21 1-16,0-22 15,21 21 1,-21-21-16,0 0 16,-1 0-16</inkml:trace>
  <inkml:trace contextRef="#ctx0" brushRef="#br0" timeOffset="22316.36">8255 5249 0,'-21'0'0,"0"0"16,-1-21-16,1 21 15,21-21-15,-21 21 0,21-21 16,-21 21-16,21-21 15,0 0-15,0-1 16,21 22-16,0-21 16,0 21-16,1 0 0,-1-21 15,0 21-15,21 0 0,-21 0 0,1 0 16,-1 0-16,0 0 0,0 21 16,0 0-16,0 1 0,1-1 15,-1 0-15,-21 0 0,0 0 0,0 22 16,0-22-16,0 0 0,-21 21 15,-1-21-15,1 22 0,0-22 0,-21 21 16,21-21-16,-22 1 0,22-1 0,0 0 16,-21 0-16,20 0 0,1 0 15,0-21-15,0 0 16,21-21 0,0 0-1,0 0-15,21 0 0,0 21 16,-21-21-16,21 21 15,1-22-15,-1 22 0,0 0 0,0-21 16,21 21-16,-20 0 0,-1 0 0,21-21 16,0 21-16,1 0 0,-22 0 15,21 0-15,1 21 0,-22-21 0,21 21 16,-21 1-16,0-22 0,22 21 16,-22 0-16,-21 0 0,21 21 0,-21-20 15,0-1-15,0 21 0,0-21 0,-21 22 16,0-22-16,0 0 0,-1 21 15,-20-21-15,0 1 0,-1-1 0,1 0 16,0 0-16,-1 0 0,1 0 16,0-21-16,-1 0 0,22 0 15,-21 0-15,0 0 0,20 0 0,-20 0 16,21 0-16,0 0 0,0 0 16,-1 0-16,1 0 0,21-21 0,-21 0 15,0 0-15,21 0 16,0 0-16,-21 21 15,21-22-15,21 22 32,-21-21-32,21 21 0,21 0 0</inkml:trace>
  <inkml:trace contextRef="#ctx0" brushRef="#br0" timeOffset="22987.38">9758 5546 0,'0'0'16,"-21"-106"-1,-1 85 1,1 0-16,0-1 0,0 1 0,0 21 15,-22 0-15,22 0 0,0 0 16,-21 0-16,21 0 0,-22 0 16,22 0-16,-21 21 0,-1 1 0,1-1 15,0 0-15,21 21 0,-22 1 0,1-22 16,21 21-16,0 0 0,-1 1 16,1-1-16,21 0 0,-21 1 0,21-22 15,0 21-15,0-21 0,0 22 16,0-22-16,21 0 0,0 0 0,1-21 15,20 21-15,-21-21 0,21 0 0,-20 0 16,20 0-16,-21 0 16,21 0-16,1 0 0,-22 0 0,21-21 15,1 21-15,-22-21 0,21 0 0,0 0 16,1-22-16,-22 22 0,21-21 16,-21 0-16,22-1 0,-22-20 0,21 20 15,-21 1-15,1-21 0,-1 20 0,0-20 16,-21 20-16,0-20 0,0 21 15,0-22-15,0 22 0,0-1 0,-21 22 16,21-21-16,-21 21 0,-1 21 16,1 0-16,0 0 0,0 0 15,0 21-15,21 0 0,0 0 16,-21 22-16,21-1 0,0 0 0,0 1 16,0-1-16,0 0 0,0 22 15,0-22-15,0 0 0,0 22 16,0-22-16,0 22 0,0-22 0,0 0 15,0-20-15,0 20 0,0 0 0,21-21 16,0 1-16,-21-1 0,21 0 16,0 0-16,0-21 0,1 0 0,-1 21 15,21-21-15,-21 0 0,0 0 0,1 0 16,20 0-16,-21-21 0,21 0 16,-20 0-16,-1 0 0,21-1 0</inkml:trace>
  <inkml:trace contextRef="#ctx0" brushRef="#br0" timeOffset="24548.49">10604 5461 0,'0'0'0,"0"-21"0,0 0 0,-21 0 16,0 21 0,0 0-16,0 0 0,0 0 15,-1 0-15,1 21 0,0 0 16,0 0-16,0 0 0,21 0 15,-21 22-15,-1-22 0,1 21 0,0 1 16,21-1-16,-21 0 0,21-21 0,-21 22 16,21-22-16,0 21 0,0-21 15,0 1-15,0-1 0,0 0 16,0 0-16,21 0 16,0-21-16,0 0 15,0 0-15,1 0 0,-1-21 0,0 0 16,0 0-16,0 0 0,0-1 15,1 1-15,-1-21 0,0 21 0,0-22 16,0 1-16,0 0 0,1-1 0,-1 1 16,-21 21-16,0-21 0,21 20 15,-21 1-15,0 0 0,0 0 16,0 42 0,0 0-1,0 0-15,0 1 0,0 20 16,-21-21-16,21 21 0,0-20 15,0 20-15,0-21 0,0 21 0,0-20 16,0 20-16,0-21 0,21 0 0,-21 0 16,21 1-16,0-1 0,0 0 15,1-21-15,-1 0 0,0 21 0,0-21 16,0 0-16,0 0 0,22 0 0,-22-21 16,0 0-16,21 21 0,-20-21 15,-1-1-15,0-20 0,21 21 0,-21 0 16,1-22-16,-1 22 0,0-21 15,-21 0-15,21 20 0,0-20 16,-21 21-16,0 0 0,0 0 0,21-1 16,-21 44 15,0-1-31,-21 0 0,21 0 16,0 21-16,0-20 0,0-1 15,0 21-15,0-21 0,0 0 0,0 1 16,0-1-16,0 0 0,0 0 15,21-21-15,1 21 0,-1-21 0,0 0 16,0 0-16,0 0 0,22 0 16,-22 0-16,0 0 0,21-21 0,-21 0 15,22 21-15,-22-21 0,0 0 16,0-1-16,0-20 0,-21 21 0,22-21 16,-22 20-16,21-20 0,-21 21 15,21 0-15,-21 0 0,0-1 0,0 1 16,0 0-16,0 0 0,0 42 47,0 0-47,0 22 15,-21-22-15,21 21 0,0 0 0,0 1 16,0-1-16,0 0 0,0 1 16,0-1-16,0 0 0,0 22 15,21-22-15,0 1 0,-21-1 0,21 21 16,0-20-16,-21-1 0,0 0 15,22 22-15,-1-22 0,-21 22 0,21-22 16,-21 22-16,0-22 0,0 21 0,0-20 16,0-1-16,0 0 0,0 1 15,0-1-15,0 0 0,0 1 0,0-22 16,0 21-16,0-21 0,0 1 0,0-1 16,0 0-16,-21 0 0,21 0 15,-21-21-15,-1 0 0,1 0 16,0 0-16,0 0 15,0 0-15,-22-21 0,22 21 0,0-21 16,0 0-16,-21 0 0,20-1 16,1 1-16,0 0 0,0-21 0,0-1 15,21 22-15,0-21 0,-21-22 0,21 22 16,0 0-16,0-22 0,0 22 16,0-22-16,21 22 0,0-21 0,0 20 15,0 1-15,0-22 0,22 22 0,-22 0 16,21-1-16,-21-20 0,22 21 15,-1-22-15,0 22 0,-20-22 0,20 22 16,0-22-16,1 22 16,-1 0-16,0-22 0,1 22 0,-1 21 15,-21-22-15,0 22 0,0-21 0,1 21 16,-1 0-16,-21-1 0,21 22 16,-21-21-16,0 0 15,-21 42 16,0-21-31,21 21 0,-22 1 16,1-1-16,0 0 0,0 0 16,21 0-16,-21 0 0,21 1 0,-21-1 15,21 0-15,0 0 0,0 0 16,0 0-16,0 1 16,21-22-1,0 21-15,0-21 0,0 0 16,0 21-16,1-21 0,-1 0 0,0 0 15,0 0-15,0 21 0,0-21 16,1 0-16,-22 21 16,0 0-1,-22 1 1,1-22-16,0 0 0,21 21 16,-21-21-16,0 0 0,0 21 0,-1-21 15,1 0-15,0 21 0,0-21 16,0 0-16,0 0 0,-1 21 15,1-21-15,0 0 0,-21 0 16,-1 0-16,22 0 0,-21 0 0</inkml:trace>
  <inkml:trace contextRef="#ctx0" brushRef="#br0" timeOffset="25145.15">8721 6181 0,'0'0'0,"-43"0"0,22 21 16,0-21-16,-21 0 0,20 0 0,1 0 16,-21 0-16,21 0 0,0 0 15,-1 0-15,1 0 0,0 0 0,0 0 16,42 0 31,0 0-47,22 0 0,-22 0 0,21 0 15,22 0-15,-1 0 0,1 0 16,20 0-16,1-21 0,0 21 0,-1-21 16,22 21-16,-21 0 0,21 0 0,21-22 15,-22 22-15,44 0 0,-22 0 16,0 0-16,0 0 0,0 0 0,-22-21 16,22 21-16,0 0 0,0 0 15,-21 0-15,0 0 0,0 0 0,0-21 16,-22 21-16,1 0 0,-21 0 0,20 0 15,-41 0-15,20 0 16,-21 0-16,1 0 0,-1 0 0,0 0 16,-20 0-16,-1 0 0,0 0 0,-21-21 15,-21 21 17,0-21-32,-1 21 0,-20 0 15,21 0-15,0 0 0,-22 0 16,1-21-16,0 21 0,-1 0 0</inkml:trace>
  <inkml:trace contextRef="#ctx0" brushRef="#br0" timeOffset="25776.08">8382 6308 0,'0'0'16,"-21"0"-16,-22 0 0,43 21 16,-21-21-16,0 0 0,0 0 0,0 21 0,0-21 15,-1 0 1,44 0 31,-1 0-32,21 0-15,-21 0 0,22 0 0,-22 0 16,21 0-16,22 0 0,-22 0 16,21-21-16,22 21 0,-21 0 0,20 0 15,1-21-15,21 21 0,-22-21 0,22 21 16,-21 0-16,21 0 0,0 0 15,-1-22-15,1 22 0,0 0 16,21 0-16,-21 0 0,0 0 0,0-21 16,-1 21-16,1 0 0,0 0 15,0 0-15,-21 0 0,20 0 0,-20 0 16,0 0-16,-22 0 0,1 0 16,-1-21-16,1 21 0,-22 0 0,0 0 15,1 0-15,-1 0 0,-21 0 0,0-21 16,22 21-16,-22 0 15,0 0-15,-21-21 0,0 0 32,-21 21 61,0 0-93</inkml:trace>
  <inkml:trace contextRef="#ctx0" brushRef="#br0" timeOffset="25955.95">11345 6287 0,'0'0'0,"0"21"0,-21-21 47,0 0-32</inkml:trace>
  <inkml:trace contextRef="#ctx0" brushRef="#br0" timeOffset="27251.4">1228 7133 0,'0'0'0,"-64"0"15,43 0-15,0 0 16,0 0-16,-22 0 0,22 0 16,0 0-16,0 0 0,0 0 0,-22 0 15,22 0-15,0 0 16,0 0-16,0 0 0,-1 0 0,1 0 15,0 0 1,0 0-16,21-21 31,21 21-15,0 0-16,0 0 16,22 0-16,-1 0 0,0-21 15,22 21-15,-1 0 0,22 0 0,0 0 16,21-21-16,-1 21 15,1 0-15,21-21 0,0 21 0,0 0 16,21 0-16,1-22 0,-1 22 0,0-21 16,0 21-16,0 0 0,-21 0 15,21 0-15,-21-21 0,0 21 0,0 0 16,0 0-16,-21 0 0,0 0 16,-21 0-16,-1 0 0,-20 0 0,21 0 15,-22 0-15,-21 0 0,22 0 0,-22-21 16,1 21-16,-1 0 0,-21-21 15,0 21-15,0 0 0,1 0 0,-22-21 16,0-1 15,-22 22-31,1 0 0,0 0 16,-21-21-16,21 21 0,-22 0 16,22 0-16,-21 0 0,-1 0 0,1-21 15,0 21-15,-1 0 0,-20 0 0</inkml:trace>
  <inkml:trace contextRef="#ctx0" brushRef="#br0" timeOffset="27980.04">825 7366 0,'0'0'16,"-21"0"-16,42 0 78,1 0-78,-1 0 0,21 0 0,-21 0 16,43 0-16,-22-21 0,22 21 15,-1-21-15,22 21 0,-1-21 0,1 21 16,21-22-16,-21 1 0,20 21 16,1-21-16,0 21 0,21-21 0,0 0 15,0 21-15,0-21 0,0 21 16,0-22-16,-21 22 0,21-21 0,-21 21 15,21-21-15,-21 21 0,-1 0 0,1-21 16,0 21-16,0 0 16,-21-21-16,-1 21 0,-20 0 0,-1-21 0,1 21 15,-22 0-15,0 0 0,1 0 16,-1-22-16,-21 22 0,0 0 16,1 0-16,-1 0 0,-42 0 218,-1 0-218,1-21 0,0 21 16,21-21-16,0 0 16</inkml:trace>
  <inkml:trace contextRef="#ctx0" brushRef="#br0" timeOffset="29057.71">2900 5821 0,'0'0'0,"-21"21"32,21 0-17,-22-21-15,1 0 31,21-21 1,21 0-17,1 21-15,-1-21 0,0 0 16,0 21-16,0-22 0,0 1 0,1 0 16,-1-21-16,21 21 0,-21-1 15,22-20-15,-1 0 0,21 21 0,1-22 16,-1-20-16,22 20 0,-21 1 15,20-21-15,1 20 0,0-20 0,-1-1 16,1 1-16,0 20 0,-1-20 16,1-1-16,0 22 0,-1 0 0,1-22 15,0 22-15,-1 0 0,-20-1 16,-1 1-16,1 0 0,-1 20 0,-20-20 16,-1 0-16,0 21 0,1-22 15,-22 22-15,21 0 0,-21 0 16,-21 0-16,21-1 0,1 22 15,-22-21-15,-22 21 125,1 0-109,0-21-16,0 21 16</inkml:trace>
  <inkml:trace contextRef="#ctx0" brushRef="#br0" timeOffset="29592.41">4805 4170 0,'0'0'0,"-21"0"15,21 21 17,21-21-17,0 0 1,0 0-16,0 0 0,0 0 15,22 0-15,-22 0 0,0 0 16,21 0-16,-20 0 0,20 0 0,-21 0 16,0 0-16,22-21 0,-22 21 15,0 0-15,0-21 0,0 21 0,0-21 16,1 21-16,-1-22 0,-21 1 16,21 21-16,-21-21 15,0 0-15,-21 42 63,21 0-63,-21 0 0,21 22 0,-22-22 15,1 21-15,21-21 0,0 22 16,-21-22-16,0 21 0,21 1 0,-21-22 16,21 21-16,0-21 0,-21 0 15,21 1-15,-22-1 0,22 0 0,0 0 16,-21 0-16,21 0 0,0 1 15,-21-22 32,21 21-31</inkml:trace>
  <inkml:trace contextRef="#ctx0" brushRef="#br0" timeOffset="52527.46">16298 5228 0,'0'0'0,"0"-21"31,0 0 0,0 0-15</inkml:trace>
  <inkml:trace contextRef="#ctx0" brushRef="#br0" timeOffset="52944.22">16298 5144 0,'0'0'0,"0"-22"16,0 1-16,0 0 15,0 0-15,0 0 16,21 0-16,-21-1 0,22 1 16,-22 0-16,0 0 15,0 0 1,0 42 15,0 0-15,0 0-16,0 22 0,0-22 15,-22 21-15,22 0 0,0 22 0,-21-22 16,21 1-16,-21 20 0,21 1 0,0-22 16,-21 21-16,0 1 0,21-1 15,-21-20-15,21 20 0,0-20 0,0-1 16,-22 0-16,22 1 0,0-22 16,0 0-16,0 0 0,0 0 15,-21 0-15,21 1 0,0-44 47,0 1-47,0 0 0,0 0 16,0 0-16,-21-22 0,21 22 15</inkml:trace>
  <inkml:trace contextRef="#ctx0" brushRef="#br0" timeOffset="53772.79">16108 5355 0,'0'0'0,"-21"-21"0,-1 0 16,22 0-16,0 0 0,-21-1 0,21 1 15,-21-21-15,21 21 0,0 0 0,0-22 16,0 22-16,0-21 0,0 21 16,21-22-16,0 1 0,1 0 0,20-1 15,-21 22-15,21-21 0,22 21 16,-22-1-16,22-20 0,-1 42 0,1-21 15,-1 0-15,1 21 0,-22 0 16,22 0-16,-22 21 0,0 0 0,1 0 16,-22 0-16,21 22 0,-21-1 15,-21 0-15,0 1 0,0 20 16,0-20-16,0 20 0,-21-21 0,0 1 16,-21 20-16,-1-20 0,1-1 15,0-21-15,-22 21 0,22 1 0,-22-22 16,22 0-16,0 0 0,-22 0 0,22 1 15,21-1-15,-22-21 0,1 0 16,21 0-16,0 0 0,-1 0 0,1 0 16,21-21-1,0-1-15,0 1 16,21 21 0,1 0-16,-1 21 15,0 1-15,0-22 16,0 21-16,-21 0 0,85 85 15,-43-85 1,-21 21-16,1-21 0,-1 1 0,0-1 16,0 0-16,0 0 0,0 0 15,22 0-15,-22-21 0,0 22 0,0-22 16,0 0-16,1 21 0,-1-21 0,21 0 16,-21 0-16,0 0 0,22 0 15,-22 0-15,0-21 0,21 21 16,1-22-16,-22 1 0,21 0 0,1 0 15,-22-21-15,21 20 0,-21-20 0,22 0 16,-22 21-16,0-22 0,0 1 16,-21 21-16,0-22 0,0 22 15,0-21-15,0 21 0,0 0 0,0-1 16,-21 1-16,0 21 16,0 0-16,-1 0 0,1 0 0,0 0 15,0 0-15,0 21 0,0 1 0,-1-22 16,1 42-16,21-21 0,-21 0 15,21 0-15,0 1 0,0 20 0,0-21 16,0 0-16,0 0 0,21 1 16,0-1-16,1 0 0,-1 0 15,0 0-15,0 0 0,0 1 0,0-22 0,1 0 16,-1 21-16,0-21 16,21 0-16,-21 0 0,1 0 0,-1 0 15,0 0-15,21 0 0,-21-21 0,1-1 16,20 1-16,-21 21 0,21-21 15</inkml:trace>
  <inkml:trace contextRef="#ctx0" brushRef="#br0" timeOffset="55136">18203 5398 0,'0'0'0,"21"-106"31,-21 85-31,-21-1 0,0 22 15,0 0-15,0 0 0,0 0 16,-22 0-16,22 0 0,-21 0 0,-1 22 16,22-1-16,-21 0 0,21 0 15,0 0-15,-1 0 0,1 1 0,0 20 16,0-21-16,21 21 0,0-20 0,0-1 16,0 21-16,0-21 0,0 0 15,0 1-15,0-1 0,0 0 0,21 0 16,0-21-16,0 21 0,1-21 15,-1 0-15,0 0 16,0 0-16,0 0 0,0 0 0,1-21 16,-1 0-16,0 21 0,0-21 15,0 0-15,0-22 0,1 22 0,-22 0 16,21 0-16,0-22 0,0 22 0,-21 0 16,21 0-16,-21 0 0,21 0 15,1-1-15,-22 1 0,0 0 16,0 42 31,0 0-47,0 1 15,0-1-15,0 21 0,0-21 0,-22 22 16,22-1-16,0 0 0,0 1 0,0-1 16,0 0-16,0 22 0,0-1 15,-21-20-15,21 20 0,0 1 0,0-1 16,0-21-16,0 43 0,0-21 0,0-1 15,0 22-15,21-22 0,-21 22 16,22-22-16,-22 1 0,21-1 0,-21 1 16,0-1-16,0-20 0,21-1 0,-21 0 15,21 1-15,-21-1 0,0-21 0,0 0 16,0 22-16,0-22 16,0 0-16,0-42 15,0 0 1,21 21-16,-21-21 0,0-22 15,0 22-15,21-21 0,22-1 0,-22 1 16,-21 0-16,21-22 0,0 1 0,0-43 16,-21 21-16,22 1 0,-22-1 0,21 0 15,0 1-15,-21-1 0,0 0 16,21-21-16,-21 22 0,21-1 0,-21 0 16,21 22-16,-21-22 0,0 22 15,0 20-15,0-20 0,0 21 0,0-1 16,0 1-16,0 21 0,0 0 0,0-1 15,0 1-15,0 42 32,0 1-17,0-1-15,0 0 0,0 21 0,0-21 16,0 1-16,0 20 0,0-21 0,0 0 16,0 22-16,0-22 0,22 0 15,-22 21-15,21-21 0,0 1 0,-21-1 16,21-21-16,0 21 0,0-21 15,1 0-15,-1 0 0,0 0 16,0 0-16,0 0 0,0 0 16,1-21-16,-22 0 0,21-1 15,0 1-15,0 0 0,-21-21 16,21 21-16,0-1 0,-21-20 0,0 21 16,22-21-16,-22 20 0,21 1 15,-21 0-15,0 0 0,0 0 0,21 0 16,-21-1-1,0 44 1,0-1-16,0 0 0,-21 0 16,21 0-16,0 0 0,0 1 15,0-1-15,0 0 0,0 0 0,0 0 16,0 22-16,0-22 0,0 0 16,21-21-16,-21 21 0,21 0 0,0-21 15,0 0-15,1 0 0,-1 0 16,0 0-16,0 0 0,0 0 15,22 0-15,-22-21 0,0 21 0,21-21 16,-21 0-16,1 0 0,-1-22 16,21 22-16,-21-21 0,0 21 0,1-22 15,-1 22-15,-21-21 0,0 21 0,21-1 16,-21 1-16,0 0 16,0 42-1,0 0-15,-21 1 16,21-1-16,-21 0 0,21 0 0,0 0 15,0 22-15,0-22 0,0 0 0,0 0 16,0 0-16,0 0 16,0 1-16,0-1 0,0 0 0,0 0 15,21-21 17,0-21-17,-21 0-15,0 0 0,0-1 16,21 1-16</inkml:trace>
  <inkml:trace contextRef="#ctx0" brushRef="#br0" timeOffset="55335.89">19621 4911 0,'0'0'0,"0"-21"0,-21-1 31,21 1-31,0 42 47,21-21-47,-21 22 0,22-1 15,-1-21-15,-21 21 0,21-21 16</inkml:trace>
  <inkml:trace contextRef="#ctx0" brushRef="#br0" timeOffset="55803.62">19960 5207 0,'0'0'0,"-21"0"0,0 0 0,21-21 32,0 0-32,0 0 15,21 21-15,0 0 0,0-22 0,0 22 16,1 0-16,-1 0 15,21 0-15,-21 0 0,0 22 16,1-1-16,-1-21 0,0 21 0,0 0 16,-21 0-16,21 0 0,-21 22 15,21-22-15,-21 0 0,0 0 0,0 22 16,0-22-16,0 0 0,0 0 0,0 0 16,0 0-16,-21 1 0,0-1 15,21 0-15,0 0 0,-21-21 16,0 0-1,21-21 1,0 0-16,0 0 0,0-1 0,0 1 16,21 0-16,0-21 15,-21 21-15,21-22 0,-21 22 0,21-21 16,1 21-16,-1-1 0,-21-20 16,21 21-16,0 0 0,0 0 0,-21-1 15,21 22-15,1-21 0,-1 21 16,0 0-16,0 0 15,0 0-15,0 0 16,1 0-16</inkml:trace>
  <inkml:trace contextRef="#ctx0" brushRef="#br0" timeOffset="57915.23">20722 5334 0,'0'0'0,"21"0"0,0 0 0,1 0 16,-1 0-16,0-21 0,0 21 16,0-21-16,0 0 0,1 21 15,-1-22-15,0 1 0,0 0 0,0 0 16,0 0-16,-21 0 0,22-1 0,-22 1 16,0 0-16,0 0 15,-22 21-15,1 0 16,0 0-16,0 0 15,0 0-15,-22 0 0,22 21 0,-21 0 16,21 0-16,-22 1 0,22-1 0,0 0 16,0 21-16,0-21 0,21 1 15,0-1-15,0 21 0,0-21 0,0 0 16,0 1-16,21-22 0,0 21 16,0 0-16,0-21 0,22 21 0,-22-21 15,21 0-15,1 0 0,-22 0 0,21 0 16,0 0-16,-20 0 0,20 0 15,-21-21-15,21 21 0,-20-21 0,-1 0 16,21-1-16,-21 1 0,-21 0 16,21-21-16,1 21 0,-22-22 15,0 22-15,0-21 0,0 21 0,0-22 16,0 22-16,0 0 16,0 42 15,0 0-31,0 0 0,0 1 15,0-1-15,0 21 0,0-21 0,-22 0 16,22 1-16,0 20 0,-21-21 16,21 0-16,0 0 0,0 1 15,0-1-15,0 0 0,-21-21 16,21 21-16,0-42 47,0 0-47,0 0 15,0-1-15,21 1 0,-21 0 0,0-21 16,0 21-16,21-22 0,1 22 16,-22-21-16,21 21 0,0-1 0,-21-20 15,21 21-15,0 0 0,0 21 0,1-21 16,-1 21-16,0 0 0,21 0 16,-21 0-16,1 0 0,-1 0 15,0 0-15,0 21 0,-21 0 16,0 0-16,21 0 0,-21 22 0,0-22 15,0 0-15,21 21 0,-21-21 16,0 1-16,0-1 0,0 21 16,0-21-16,0 0 0,0 1 0,0-1 15,0 0-15,0 0 16,22-21 15,-22-21-31,21 0 0,-21 0 16,21-1-16,0 1 0,0-21 15,0 21-15,-21-22 0,22 1 0,-1 0 16,21-1-16,-21 1 0,0 0 16,22-1-16,-22 22 0,0 0 15,21-21-15,-20 42 0,-1-21 0,0-1 16,0 22-16,0 0 0,0 0 16,1 22-16,-22-1 15,21 0-15,-21 0 0,0 0 16,0 22-16,0-22 0,0 21 0,0 0 15,0-20-15,0 20 0,0-21 16,0 21-16,0-20 0,0-1 0,0 21 16,0-21-16,0 0 0,0 1 0,21-1 15,0 0-15,0 0 0,0-21 16,1 21-16,20-21 0,-21 0 0,21 0 16,1 0-16,-22 0 0,21 0 0,1 0 15,-1 0-15,0-21 16,1 0-16,-1 0 0,0 0 0,1-1 15,-22-20-15,21 21 0,-21-21 0,0-1 16,1 22-16,-1-21 0,0-1 16,-21 22-16,0-21 0,0 21 0,0 0 15,0-1-15,0 1 0,0 0 16,-21 21-16,0 0 0,-1 0 16,1 21-16,0-21 0,0 21 15,0 22-15,0-22 0,21 0 16,-22 21-16,1-20 0,21 20 0,0-21 15,0 21-15,0-20 0,0 20 16,0-21-16,0 0 0,0 0 16,0 1-16,21-1 0,1-21 0,-1 21 15,0 0-15,0-21 0,21 0 16,-20 0-16,20 0 0,-21 0 0,21 0 16,1 0-16,-22 0 0,21-21 0,1 0 15,-22 0-15,21-1 0,-21 1 16,0 0-16,22-21 0,-22 21 0,0-22 15,0 1-15,0 21 0,-21 0 16,0-22-16,0 22 0,0 0 0,0 0 16,0 0-16,-21 42 31,0 0-31,0 0 0,21 0 16,-21 0-16,0 1 0,21 20 0,0-21 15,0 0-15,-22 0 0,22 22 16,0-22-16,-21 0 0,21 0 0,0 0 15,0 1-15,0-1 16,0 0-16,0 0 16,0-42 15,0 0-31,0 0 16,21-1-16,1 1 0,-22 0 0,21-21 15,0 21-15,0-22 0,0 1 16,0 0-16,22-1 0,-22 1 0,0 0 15,21-1-15,-20 22 0,20-21 16,0 42-16,-21-21 0,22-1 0,-22 22 16,0 0-16,21 0 0,-20 0 0,-1 22 15,0-1-15,-21 0 0,21 0 16,-21 21-16,0-20 0,0 20 0,0-21 16,21 21-16,-21-20 0,21 20 15,-21-21-15,22 21 0,-22-20 0,21-1 16,-21 0-16,21 0 0,0 0 15,0-21-15,0 21 0,1-21 16,-1 0-16,0 0 0,0 0 16,0 0-16,0 0 0,1-21 15,-1 21-15,0-21 0,0-21 16,0 21-16,0-22 0,1 1 0,-1 0 16,0-1-16,0-20 0,0-1 0,-21 1 15,21-1-15,1 1 0,-1 20 16,0-20-16,0 21 0,-21-1 0,21 1 15,-21 21-15,21-22 0,-21 22 16,0 0-16,0 0 0,0 0 16,0 42 15,0 0-31,-21 0 0,21 0 16,-21 1-16,0 20 0,21-21 15,-21 21-15,0 1 0,21 20 0,-22-20 16,1 20-16,21-21 0,0 22 15,-21-22-15,21 22 0,-21-22 0,21 0 16,0 1-16,0-1 0,0 0 0,0-20 16,0-1-16,0 21 0,0-21 15,21 0-15,0 1 0,0-1 16,1-21-16,-1 0 0,0 0 16,0 0-16,0 0 15,0 0-15,1 0 0,-1-21 0,0-1 16,21 1-16,-21 21 0,1-21 15,20-21-15,-21 21 0,21-1 0,-20-20 16,-1 0-16</inkml:trace>
  <inkml:trace contextRef="#ctx0" brushRef="#br0" timeOffset="58216.05">24151 4805 0,'0'0'16,"42"0"0,-20 0-16,-1 0 15,21-21-15,0 21 0,1 0 0,-1 0 16,-21 0-16,22 0 0,-1-21 16,0 21-16,1 0 0,-22-22 0,21 22 15,-21 0-15,0 0 0,22 0 16,-22 0-16,0 0 0,0 0 0,0 0 15,-42-21 32,0 21-31,0 0-16</inkml:trace>
  <inkml:trace contextRef="#ctx0" brushRef="#br0" timeOffset="58847.73">26458 4593 0,'-21'-21'0,"42"42"0,-63-42 0,0 21 15,20 0-15,1-21 0,0 0 16,0 21-16,0-21 15,21-1 1,21 22-16,0 0 16,21 0-16,1-21 0,-1 21 15,0 0-15,22-21 0,-1 0 16,22 21-16,-21 0 0,-1-21 0,22 21 16,-22 0-16,22 0 0,-22-21 15,1 21-15,-22 0 0,1 0 0,-1 0 16,0 0-16,-21 0 0,-21 21 31,-21-21-31,0 0 0,0 21 16,-21-21-16,20 0 0,-20 21 15,21-21-15,-21 0 0,20 21 0,-20-21 16,21 0-16,0 0 16</inkml:trace>
  <inkml:trace contextRef="#ctx0" brushRef="#br0" timeOffset="59116.58">26945 4487 0,'-21'0'15,"21"22"1,-21-22-16,21 21 16,-21-21-16,21 21 0,-22 0 0,22 0 15,-21 0-15,0 1 0,21-1 16,-21 21-16,21-21 0,-21 22 0,21-1 16,-21 0-16,-1 1 0,22-1 15,-21 21-15,21-20 0,0-1 0,-21 0 16,21 1-16,-21-22 0,21 21 15,0-21-15,0 1 0,0 20 16,0-21-16,0 0 0,0 0 16,0 1-1,21-22-15,0 0 16,0 0-16,1 0 0,-1-22 0,21 1 16,-21 21-16,0-21 0,22 0 15</inkml:trace>
  <inkml:trace contextRef="#ctx0" brushRef="#br0" timeOffset="59540.48">27220 5101 0,'-21'-42'16,"21"21"-16,-21 21 16,21-21-16,0-1 0,0 1 15,0 0-15,21 0 0,0 0 16,0 21-16,1-21 0,-1 21 0,0 0 15,21 0-15,-21 0 0,22 0 0,-22 0 16,21 0-16,-21 21 0,22 0 16,-22 0-16,21 0 0,-21 22 0,22-22 15,-22 21-15,0 0 0,0-20 16,-21 20-16,0-21 0,0 21 16,0-20-16,0-1 0,0 21 0,-21-42 15,0 21-15,0 0 0,0 1 16,-1-22-16,1 0 0,0 0 15,0 0 1,21-22-16,0 1 0,0 0 16,0 0-16,0 0 0,0 0 0,21-22 15,0 22-15,0-21 0,1-1 16,-1 22-16,0-21 0,0 21 0,0 0 16,0-1-16,1 1 0,20 0 15,-21 0-15,0 21 0,22 0 0,-22 0 16,21 0-16,-21 0 0,22 0 15,-22 0-15,21 0 0,-21 0 16,0 0-16</inkml:trace>
  <inkml:trace contextRef="#ctx0" brushRef="#br0" timeOffset="59759.35">28215 4932 0,'0'-21'16,"0"0"0,0 42 15,0 0-31,0 0 15,0 0-15,-21 22 0,21-22 0,0 21 16,0-21-16,0 0 0,0 1 16,-21-1-16,21 0 0,0 0 15,0 0-15,0 0 0,-21 1 0,21-1 16,0-42 15,-22 21-15,22-22-16</inkml:trace>
  <inkml:trace contextRef="#ctx0" brushRef="#br0" timeOffset="59947.97">28109 4699 0,'0'0'0,"0"-21"0,0-21 31,0 63 16,21-21-47,-21 21 0,0 0 16,0 0-1</inkml:trace>
  <inkml:trace contextRef="#ctx0" brushRef="#br0" timeOffset="60332">28660 4868 0,'-22'0'15,"22"22"17,0-1-32,0 0 0,0 0 0,0 21 15,0-20-15,0 20 0,0 0 16,22 22-16,-1-22 0,-21 22 0,0-22 15,0 21-15,0 1 0,0-1 16,0 1-16,0 21 0,0-22 0,0 1 16,-21-1-16,21 1 0,-22-1 0,1 1 15,21-22-15,0 21 16,-21-20-16,21-1 0,0 0 0,0-20 16,0 20-16,0-21 0,0 0 15,0 0-15,0 1 0,0-1 0,0-42 47,21-1-47,-21 1 0,0 0 0,21 0 16,1-21-16,-22 20 0,21-20 0,0-21 15,-21 20-15,21-20 0</inkml:trace>
  <inkml:trace contextRef="#ctx0" brushRef="#br0" timeOffset="60691.52">28681 5249 0,'0'0'0,"-21"-42"0,-1 21 0,-62-106 32,84 106-32,0-22 0,0 22 0,0 0 15,0 0-15,0 0 0,21 0 16,21-1-16,-21 1 0,22 21 16,-1 0-16,22 0 0,-22 0 0,0 0 15,22 0-15,-22 0 16,22 21-16,-22 1 0,0-1 0,1 0 0,-1 0 15,-21 21-15,0-20 16,0 20-16,-21-21 0,0 0 0,0 22 16,-21-22-16,-21 0 0,21 21 0,-22-21 15,1 1-15,-21-22 0,20 21 16,-20 0-16,20 0 0,-20-21 0,21 21 16,-1-21-16,1 0 0,21 21 15,-22-21-15,22 0 0,0 0 0,0 0 16,21 22-1,-21-22 17</inkml:trace>
  <inkml:trace contextRef="#ctx0" brushRef="#br0" timeOffset="61704.37">20256 6858 0,'0'0'0,"0"-21"0,0 0 0,0 0 16,0-1-16,0 1 0,0 0 15,0 0-15,-21 21 16,21 21 0,-21 0-16,21 0 0,-21 22 15,21-1-15,0 0 0,0 1 0,0 20 16,0-20-16,0 20 0,0 1 16,0-22-16,-21 21 0,21 1 0,-21-22 15,-1 1-15,22-1 0,-21 0 0,21 1 16,-21-22-16,0 0 0,21 0 15,0 0-15,0 0 0,-21-21 0,0 0 32,21-21-17,0 0-15,0-21 0</inkml:trace>
  <inkml:trace contextRef="#ctx0" brushRef="#br0" timeOffset="63080.07">19960 7049 0,'0'0'0,"0"-43"0,0-20 0,0 20 15,0-20-15,0 21 0,0-1 0,0-20 16,21 20-16,0 1 0,1 0 16,-1-1-16,21 22 0,-21-21 0,22 21 15,-1 0-15,21-1 0,-20 22 16,20 0-16,1 0 0,-1 0 16,-20 22-16,20 20 0,-21-21 0,1 21 15,-22 1-15,0-1 0,0 0 16,-21-20-16,0 20 0,-21 0 0,0 1 15,-21-1-15,-1 0 0,1-21 16,-22 22-16,1-22 0,-1 0 0,1 0 16,-1 0-16,22 1 0,-21-1 15,41-21-15,-20 0 0,21 0 0,0 0 16,0 0-16,21-21 16,0-1-1,21 22-15,0 0 0,0 0 16,0 0-16,0 22 15,1-1-15,-1 0 0,0 0 16,0 0-16,0 0 0,0 22 0,-21-22 16,22 21-16,-1 1 0,0-22 15,-21 21-15,21-21 0,0 0 0,-21 1 16,21-1-16,1 0 0,-1 0 16,0-21-16,0 0 0,0 0 0,22 0 15,-22 0-15,0 0 0,21 0 0,1 0 16,-1-21-16,0 0 0,1 0 15,-1-1-15,0-20 0,1 21 0,-1 0 16,0-22-16,-21 1 0,22 0 16,-22 21-16,0-22 0,0 1 15,-21 21-15,0 0 0,0-22 0,0 22 16,0 0-16,-21 0 16,0 21-16,0 0 0,0 0 0,-1 0 15,1 0-15,0 21 0,0-21 0,0 21 16,21 21-16,-21-20 0,21 20 15,-22-21-15,22 21 0,0 1 0,0-1 16,0-21-16,0 22 0,0-22 16,22 21-16,-1-21 0,0 0 0,0 1 15,21-22-15,-20 21 0,-1-21 0,21 0 16,-21 0-16,22 0 0,-1 0 16,0-21-16,1-1 0,-1 1 15,0 0-15,1 0 0,-1 0 16,0 0-16,1-22 0,-22 22 0,21-21 15,-21 21-15,0-22 0,-21 22 0,0-21 16,0 21-16,0-1 0,0 1 16,0 0-16,-21 21 15,0 21 1,21 0-16,-21 1 0,21-1 16,0 0-16,0 21 0,-21-21 0,21 22 15,-21-1-15,21-21 0,0 0 16,0 22-16,0-22 0,0 0 0,0 0 15,0 0-15,0 1 0,0-1 16,0-42 15,0-1-15,0 1-16,0-21 0,21 21 0,0-22 16,0 22-16,0-21 0,0 0 0,1-1 15,-1 1-15,0 21 0,0-22 16,21 22-16,-20-21 0,-1 21 0,21 0 15,-21 21-15,0 0 0,1 0 0,-1 0 16,-21 21-16,21-21 16,-21 21-16,0 0 0,0 0 0,0 22 15,0-22-15,0 21 16,0-21-16,21 22 0,-21-22 0,0 21 16,21-21-16,-21 0 0,0 22 0,21-22 15,1 0-15,-1-21 0,0 21 16,0-21-16,21 0 0,-20 0 15,-1 0-15,0 0 0,0 0 0,21-21 16,-20 0-16,-1 0 0,21 0 16,-21-1-16,0 1 0,1-21 0,-1 21 15,0-22-15,0 1 0,-21 0 16,21-1-16,-21 1 0,0 0 0,0-1 16,0-20-16,0 21 0,0-1 15,0 1-15,0 0 0,0-1 16,0 22-16,0 0 0,0 0 0,0 42 31,-21 0-31,21 0 0,0 22 16,-21-1-16,21 0 0,0 1 0,0-1 15,0 0-15,0 1 0,0-1 16,-21 0-16,21 1 0,0-1 0,-21 0 16,21 1-16,0-1 0,0-21 15,0 21-15,0-20 0,0-1 0,0 0 16,0 0-16,21-21 31,0 0-31,-21-21 16,21 21-16,0-21 0,-21 0 0,0-22 15,0 22-15,0-21 0</inkml:trace>
  <inkml:trace contextRef="#ctx0" brushRef="#br0" timeOffset="63279.96">22246 6922 0,'21'0'47,"-21"-22"-47,43 22 0,-22 0 16,0 0-16,0 0 0,21 0 0,-20 0 16,20-21-16,0 21 0,-21 0 15,22 0-15,-22 0 0,21-21 0,-21 21 16,1 0-16,-1-21 0,0 21 15,0-21-15,0 0 0</inkml:trace>
  <inkml:trace contextRef="#ctx0" brushRef="#br0" timeOffset="63708.06">24278 6519 0,'0'0'0,"0"-42"0,0 21 0,21 0 16,-21-22-16,0 22 0,0-21 0,0 21 16,0 0-16,0-1 0,0 1 15,0 0-15,-21 42 16,0 0-16,0 1 15,-22-1-15,22 21 16,-21-21-16,0 22 0,-1-1 0,1 0 16,21 22-16,-22-22 0,1 0 15,21 1-15,0 20 0,-22-20 0,43-1 16,-21 0-16,21 1 0,0-22 0,0 21 16,0 0-16,0-20 0,21-1 15,-21 21-15,22-21 0,-1 0 0,0 1 16,0-1-16,21 0 0,-20-21 15,-1 0-15,21 0 0,0 0 0,-20 0 16,20 0-16,21 0 0,-20-21 0,20 0 16,-20-1-16,41 1 0,-20 0 15,-1-21-15,1 21 0,-1-22 16</inkml:trace>
  <inkml:trace contextRef="#ctx0" brushRef="#br0" timeOffset="64515.6">24934 6795 0,'21'-22'15,"-42"44"-15,42-65 0,-21 22 0,0 0 0,-21 0 16,0 0-16,0 21 0,-21 0 15,-1 0-15,22 0 0,-21 0 0,-1 21 16,1 0-16,21-21 0,-21 21 0,20 21 16,-20-20-16,21-1 0,-21 21 15,20-21-15,1 0 0,0 22 0,21-22 16,0 0-16,0 21 0,-21-20 16,21-1-16,0 0 0,0 0 0,0 0 15,21-21-15,0 21 0,43-21 31,-43 0-31,21-21 0,-21 21 0,1-21 16,20 0-16,-21 0 0,0 0 0,0-1 16,1 1-16,-1 0 0,0-21 15,-21 21-15,0-1 0,21 1 0,-21-21 16,21 21-16,-42 42 31,21 0-15,-21 0-16,21 0 0,0 1 15,0-1-15,0 0 0,0 0 0,0 0 0,0 0 16,0 1-16,21-1 16,-21 0-16,21-21 0,0 21 15,1 0-15,-1-21 0,21 0 0,-21 0 16,0 0-16,1 0 0,-1 0 16,0 0-16,0 0 0,0 0 0,0 0 15,1-21-15,-1 21 0,-21-21 0,21 21 16,0-21-16,-21 0 0,21-1 15,0 1-15,1 0 0,-22-21 0,21 21 16,-21-1-16,21 1 0,0 0 16,-21-21-16,21 21 0,0-1 0,1 1 15,-1 21-15,0-21 0,0 0 16,0 21-16,22 0 0,-22 0 16,21 0-16,-21 0 0,22 0 0,-1 21 15,-21-21-15,21 21 0,-20 22 0,-1-22 16,0 0-16,0 0 0,0 21 15,-21-20-15,0-1 0,0 21 0,0-21 16,0 0-16,0 1 0,0-1 16,0 0-16,0 0 0,0 0 0,0 0 15,0 1 1,-21-22 0,0-22-16,21 1 15,0 0-15,0 0 0,0 0 16,0-22-16,21 22 0,0 0 15,0-21-15,22-1 0,-22 22 0,21-21 16,-21 0-16,22-1 0,-1 22 16,-21-21-16,22 21 0,-1-1 0,-21 1 15,21 21-15,-20-21 0,20 21 0,-21 0 16,0 0-16,0 0 0,1 0 16,-1 0-16,0 0 15,-21 21 1,0 0-16</inkml:trace>
  <inkml:trace contextRef="#ctx0" brushRef="#br0" timeOffset="64772.45">27136 7133 0,'0'0'15,"0"21"-15,21-21 63,0 0-47,-21-21-1,0 0 1,0 0-16,0 0 15</inkml:trace>
  <inkml:trace contextRef="#ctx0" brushRef="#br0" timeOffset="65642.14">17378 6689 0,'0'0'0,"-148"-43"16,126 43-1,22-21-15,-21 21 16,21-21 15,21 21-31,22 0 16,-22-21-16,21 21 0,1-21 16,20 21-16,1-21 0,-22 21 15,21-22-15,1 22 0,21-21 16,-22 21-16,22-21 0,21 21 0,-1-21 15,1 0-15,21 21 0,0-21 16,0-1-16,0 22 0,21-21 0,22 0 16,-1 0-16,0 21 0,22-21 0,-1 0 15,22 21-15,0-22 0,-1 1 16,1 0-16,0 21 0,-1-21 0,1 0 16,-21 21-16,20-21 0,-20 21 15,-1-22-15,-20 1 0,20 21 16,-42-21-16,22 0 0,-43 21 0,0-21 15,-22 21-15,-20-21 0,0 21 16,-1 0-16,-41-22 0,20 22 0,-42 0 16,22 0-16,-22 0 0,0 0 15,-21-21-15,21 21 16,-42 0 15,0 21-15,-21-21-16,20 22 0</inkml:trace>
  <inkml:trace contextRef="#ctx0" brushRef="#br0" timeOffset="66207.81">21272 7789 0,'0'0'0,"-21"0"0,-21 0 0,21 0 0,-22 0 0,1 0 15,21 22-15,-21-22 0,-1 0 16,1 0-16,21 0 0,-22 0 15,1 0-15,21 0 0,-21 0 0,20 0 16,1 0-16,0 0 0,0 0 16,42 0-1,0 0-15,22 0 16,-1-22-16,0 22 0,1 0 16,20-21-16,22 21 0,-1-21 0,1 21 15,21-21-15,21 0 0,0 21 0,0-21 16,21 21-16,0-22 0,0 22 15,22-21-15,-1 21 0,22-21 0,-22 0 16,0 21-16,1-21 0,-1 0 16,0 21-16,-21-22 0,1 22 15,-1-21-15,-21 21 0,-21 0 0,-1-21 16,1 21-16,-21 0 0,-22-21 0,1 21 16,-1-21-16,-20 21 0,-22 0 15,0 0-15,0 0 0,0 0 0,1 0 16,-1 0-1,0 0 1,-21-21 15,-21 21-31,0 0 16</inkml:trace>
  <inkml:trace contextRef="#ctx0" brushRef="#br0" timeOffset="66395.71">24744 7451 0,'-21'21'16,"21"0"-1,-22-21 17,1 0-17,0 0-15,0 0 16,0 0-16,0 0 0,-1 0 15</inkml:trace>
  <inkml:trace contextRef="#ctx0" brushRef="#br0" timeOffset="69595.45">13039 7514 0,'-43'0'31,"22"0"-31,0 21 0,0-21 0,0 0 0,-1 0 16,1 22-16,0-22 16,0 0-16,42 0 15,0 0 1,22 0-16,-1 0 0,21 0 15,22 0-15,0-22 0,21 22 0,-1-21 16,22 0-16,22 21 0,-22-21 16,42 21-16,-21-21 0,0 21 0,0-21 15,1 21-15,-22-22 0,21 22 16,-21 0-16,0-21 0,-21 0 0,-1 21 16,1 0-16,-42 0 0,20-21 0,-20 21 15,-22 0-15,22 0 0,-43 0 16,21-21-16,-21 21 0,1 0 15,-1 0-15,0 0 0,-42 0 32,0 0-32,-1 0 0,-20 0 15,21 0-15,-21 0 0,-22 0 16,1 0-16,-1 0 0,-21 0 0</inkml:trace>
  <inkml:trace contextRef="#ctx0" brushRef="#br0" timeOffset="69944.25">13568 7620 0,'0'0'0,"-64"0"0,22 0 15,-22 21-15,43-21 0,-21 0 0,21 0 16,0 0-16,42 0 16,0-21-16,21 0 15,1 21-15,-1 0 0,21-21 0,22 0 16,0 21-16,-1-22 0,22 22 15,21-21-15,-21 0 0,21 0 0,0 21 16,0-21-16,21 0 0,-21 21 0,0-22 16,21 1-16,-21 21 0,0-21 15,-21 21-15,0-21 0,-21 21 0,-1 0 16,1-21-16,-21 21 0,-1 0 16,1 0-16,-22-21 0,0 21 15,1 0-15,-22 0 0,0 0 0,0 0 16,0-22-16,-21 1 15,0 0-15,0 0 16,0 0 0,0 0-16,0-1 0,0 1 15</inkml:trace>
  <inkml:trace contextRef="#ctx0" brushRef="#br0" timeOffset="70551.89">15875 6689 0,'0'0'0,"-21"0"0,0-21 15,-1 21 1,22 21 0,0 0-1,0 0-15,0 0 0,0 0 0,0 22 16,22-22-16,-1 0 0,0 21 15,0-20-15,21 20 0,1-21 0,-1 21 16,0-20-16,22-1 0,-1 21 16,1-21-16,-1 0 0,1 1 15,-1-1-15,1 0 0,-1 0 0,1 0 16,-1-21-16,-20 0 0,-1 0 16,0 0-16,1 0 0,-22 0 0,0 0 15,0 0-15,-42 0 31,-21 0-31,21 0 0,-22 0 16,1 0-16,0 0 0,-1 21 16,-20 1-16,20-22 0,1 42 0,0-21 15,-22 0-15,22 0 0,0 1 16,-1 20-16,1-21 0,0 21 0,20-20 16,-20-1-16,0 21 0,21-21 0,-22 0 15,22 1-15,-21-1 16,21 0-16,-1 0 0,1-21 0,21 21 15,-21-21-15,21 21 0,-21-21 16,21-21 93,0 0-93,21 0-16,0 0 16</inkml:trace>
  <inkml:trace contextRef="#ctx0" brushRef="#br0" timeOffset="75467.31">762 11832 0,'0'0'0,"0"-21"0,0 0 16,0 0-16,0 0 0,0-1 15,0 1-15,-21 21 16,0 0-1,-1 0-15,1 0 16,0 0-16,0 0 0,21 21 0,-21 1 16,0-1-16,-1 0 0,22 0 15,-21 21-15,0 1 0,21-1 16,-21 22-16,0-1 0,0-21 16,21 22-16,-22-1 0,1 1 15,21-1-15,0 1 0,0-1 0,0-20 16,0 20-16,0-20 0,0 20 15,21-21-15,1 1 0,-1-1 0,0 0 16,21 1-16,-21-22 0,1 0 16,20 0-16,-21 22 0,0-43 15,22 21-15,-22 0 0,0-21 0,0 0 16,21 0-16,-20 0 0,-1 0 16,21 0-16,-21-21 0,0 0 0,22-1 15,-22 1-15,21 0 16,-21 0-16,22-21 0,-22-1 0,21 22 15,1-21-15,-22-1 0,21 1 16,-21 0-16,0-1 0,1 1 16,-1 0-16,0-1 0,-21 1 0,0-21 15,0 20-15,0-20 0,0 20 16,0-20-16,-42 21 0,20-1 0,1-20 16,0 20-16,-21 22 0,-1-21 15,22 0-15,-21 20 0,0 1 0,20 0 16,-20 0-16,21 21 15,-21 0-15,20 0 0,-20 0 0,21 0 16,-21 0-16,20 21 0,1 0 16,-21 0-16,21 22 0,0-22 15,-1 21-15,1 1 0,0 20 0,0-21 16,21 22-16,-21-22 0,21 22 16,0-22-16,0 22 0,0-22 0,0 21 15,0-20-15,21 20 0,0-20 16,0 20-16,0-21 0,1 1 15,-1-1-15,0 0 0,0 1 0,0-22 16,0 21-16,22-21 0,-22 1 16,0-22-16,21 0 0,-20 0 0,20 0 15,0 0-15,1 0 16,-1 0-16,0-22 0,1 1 0,-1-21 16,0 21-16,1-22 0,-1 22 15,0-21-15,1 0 0,-22 20 16,21-20-16,-21 21 0,0-21 0,1 20 15,-1-20-15,0 21 0,-21 0 16,0 0-16,0-1 0,0 1 0,21 21 16,-21-21-16,21 21 31,-21 21-15,0 0-16,0 1 15,0 20-15,0-21 16,0 0-16,0 0 0,0 22 0,0-22 15,0 21-15,0-21 0,0 1 16,0-1-16,0 0 0,0 0 0,0 0 16,21 0-16,1-21 15,-1 0-15,0 0 0,0 0 16,0-21-16,0 0 16,1 0-16,-1 0 0,-21 0 0,21-1 15,0 1-15,0-21 0,-21 21 16,0 0-16,21-22 0,1 22 15,-22 0-15,0 0 0,21-22 16,0 22-16,-21 0 0,0 0 16,0 42 31,0 0-47,0 0 0,0 1 15,0-1-15,0 0 0,0 0 16,0 0-16,0 0 0,21 1 0,-21-1 15,0 0-15,0 0 0,0 0 16,21 0-16,0 1 0,1-1 0,-1-21 16,0 0-1,0 0-15,0 0 0,22 0 0,-22 0 16,0 0-16,21-21 0,-21-1 16,1 1-16,-1 0 0,21 0 0,-21 0 15,0 0-15,1-1 0,-1 1 16,-21-21-16,0 21 0,0 0 0,0-22 15,0 22-15,0 0 0,0 0 16,-21-22-16,-1 22 0,1 21 0,0-21 16,0 21-16,0-21 0,-22 21 15,22 0-15,0 0 0,0 0 0,21 21 16,-21 0-16,21 0 16,0 1-16,0-1 15,0 0-15,0 0 0,21-21 16,-21 21-16,21-21 0,0 0 0,22 0 15,-22 0-15,0 0 0,21 0 16,1 0-16,-1 0 0,0 0 0,-21 0 16,22-21-16,-1 0 0,0 21 0,-20-21 15,20 0-15,-21-1 0,0 22 16,0-21-16,1 0 0,-1 0 0,-21 0 16,21 0-1,-21-1-15,0 1 0,0 42 47,0 1-47,0-1 16,0 0-16,0 0 0,0 0 15,0 0-15,0 1 0,0-1 0,0 0 16,0 0-16,0 0 0,0 0 16,0 1-16,0-1 0,0 0 0,-21 0 15,21 0-15,0 0 0,0 1 16,0-1-16,0 0 15,-21-42 32,21 0-47,0-1 16,0 1-16,0 0 0,0 0 0,0-21 16,0 20-16,21 1 0,-21-21 15,21 0-15,0 20 0,0-20 0,0 0 16,22 21-16,-22-22 0,21 22 15,1 0-15,-22 0 0,21 21 0,0 0 16,-20 0-16,20 0 0,-21 0 16,0 21-16,0 0 0,1 0 0,-1 0 15,-21 1-15,0-1 0,0 21 0,0-21 16,0 22-16,0-22 0,0 21 16,0-21-16,-21 0 0,21 22 15,-22-22-15,22 0 0,-21 0 16,21 0-16,0 1 0,0-1 0,0 0 15,0-42 32,21 0-47,1-1 0,-1-20 16,0 21-16,21-21 0</inkml:trace>
  <inkml:trace contextRef="#ctx0" brushRef="#br0" timeOffset="75903.53">4847 11896 0,'0'0'0,"0"-21"0,-85-43 31,64 43-31,0 0 0,-21 0 16,21-1-16,-1 1 0,1 21 0,0-21 16,0 21-16,0 0 0,0 0 15,-1 0-15,1 0 0,0 0 16,0 0-16,0 21 0,21 0 0,-21 1 16,-1-1-16,1 21 0,0 0 15,0-20-15,0 41 0,0-21 0,-1 1 16,22 20-16,-21-20 0,0 20 15,0-21-15,21 1 0,0-1 0,0 0 16,0 1-16,0-1 0,0-21 0,0 22 16,0-22-16,0 0 0,0 21 15,21-21-15,0-21 0,0 22 0,1-1 16,20-21-16,-21 0 0,0 0 16,22 0-16,-1 0 0,0 0 15,1 0-15,-1-21 0,21 21 0,-20-22 16,20 1-16,-20-21 0,20 21 15,-21 0-15,1-1 0</inkml:trace>
  <inkml:trace contextRef="#ctx0" brushRef="#br0" timeOffset="76416.24">5270 12234 0,'0'0'16,"0"-21"-16,0 0 0,0 0 0,0 0 16,0 0-16,-21 21 0,0-22 15,0 22-15,0 0 0,0 0 16,-1 0-1,1 0-15,0 22 0,21-1 16,-21 0-16,21 0 0,-21 0 0,21 0 16,-21 1-16,21 20 0,0-21 15,0 0-15,0 22 0,0-22 0,0 0 16,0 0-16,0 0 0,0 0 0,0 1 16,0-1-16,0 0 15,21-21 1,0 0-1,0 0-15,0-21 16,0 0-16,-21-1 0,22 1 16,-22 0-16,0 0 15,21-21-15,-21 20 0,0 1 0,21-21 16,-21 21-16,0 0 0,0-1 0,21 1 16,-21 0-16,0 0 15,0 42 1,0 0-1,0 0-15,0 1 0,0-1 16,0 0-16,0 0 0,0 0 0,0 0 16,0 22-16,0-22 0,21 0 15,0 0-15,-21 0 0,0 1 16,22-1-16,-1-21 16,-21 21-16,21-21 15,0 0 1,0 0-16,0 0 0,1-21 15,-1 21-15,0-21 0,-21-1 16,21 1-16</inkml:trace>
  <inkml:trace contextRef="#ctx0" brushRef="#br0" timeOffset="76931.94">5630 12213 0,'0'0'15,"-21"-21"-15,21 0 0,-21 0 16,21 0-16,0-1 15,0 1 1,21 21-16,0 0 0,0 0 0,1-21 16,20 21-16,-21 0 0,0 0 15,22 0-15,-22 0 0,21 21 0,-21 0 16,0-21-16,22 22 0,-22-1 0,0 21 16,-21-21-16,21 0 0,-21 1 15,21 20-15,-21-21 0,0 0 0,0 22 16,0-22-16,0 0 0,0 0 0,0 0 15,0 0-15,0 1 0,-21-1 16,0 0-16,0 0 0,0 0 0,0-21 16,-1 21-16,1-21 0,0 0 15,21-21 17,0 0-32,0 0 0,21 0 15,-21 0-15,21-22 0,22 1 16,-22 21-16,0-22 0,0 1 0,0 0 15,22 21-15,-22-22 0,0 1 0,0 21 16,0 0-16,1-1 0,-1 1 16,0 0-16,0 0 0,0 21 15,0-21-15,1 21 16,-1 0 0,0 0-16</inkml:trace>
  <inkml:trace contextRef="#ctx0" brushRef="#br0" timeOffset="80943.71">6985 12446 0,'0'0'0,"-21"0"0,0 0 15,-1 0-15,1 0 0,21 21 0,-21-21 16,0 0-16,0 0 0,0 0 15,-1 0-15,1 0 16,0 0 0,42 0 15,0 0-31,1 0 16,20 0-16,0 0 0,22 0 0,-22 0 15,22 0-15,-1 0 0,22 0 16,-1 0-16,1 0 0,0 0 0,-1 0 15,22 0-15,-21 0 0,21-21 0,-22 21 16,1 0-16,-21 0 0,20 0 16,-41 0-16,20 0 0,-21 0 0,1 0 15,-1 0-15,-21 0 0,0-21 0,1 21 16,-1 0-16,0 0 31,-21-21-31,0 0 16,0-1-1,-21 22-15,0 0 16,21-21-16,0 0 16,-22 21-16,22-21 0,-21 21 15</inkml:trace>
  <inkml:trace contextRef="#ctx0" brushRef="#br0" timeOffset="81407.44">8191 12150 0,'-21'0'0,"42"0"0,-21 21 63,22-21-48,-1 0-15,-21 21 0,21-21 0,0 0 16,0 0-16,0 21 0,1-21 15,20 0-15,-21 0 0,0 0 0,0 0 16,1 0-16,20 0 0,-21 0 16,0 0-16,0 0 0,1 0 15,-1 0-15,-21 21 32,0 1-32,0-1 15,-21-21-15,-1 21 0,22 0 0,-21 0 16,0 0-16,0-21 0,0 22 15,0-1-15,-1 0 0,1 0 0,0 0 16,0 0-16,0 1 0,0-1 16,-1 0-16,1 0 0,0 0 0,0 0 15,0-21-15,0 22 0,21-1 16,-22-21 0,22-21 30</inkml:trace>
  <inkml:trace contextRef="#ctx0" brushRef="#br0" timeOffset="83157.45">9440 11811 0,'0'0'0,"0"-21"0,0-43 16,0 43 0,0 0-16,0 0 0,0 0 15,0 0-15,-21 21 16,0 0-1,0 21-15,21 0 16,-21 0-16,-1 0 0,1 22 0,0-1 16,21 0-16,-21 22 0,0-22 15,0 22-15,-1-1 0,22 1 0,0-22 16,0 21-16,0-20 0,0 20 0,0-20 16,0-1-16,0 0 0,0 1 15,0-22-15,22 21 0,-1-21 16,21 0-16,-21 1 0,0-1 0,1 0 15,20-21-15,-21 0 0,21 0 16,1 0-16,-22 0 0,21 0 0,1-21 16,-1 0-16,-21 21 0,21-22 0,-20 1 15,20 0-15,-21-21 0,0 21 16,0-22-16,1 22 0,-1-21 0,0-1 16,-21 1-16,0-21 0,0 20 0,0-20 15,0-1-15,0 1 0,0-1 16,0 22-16,-21-22 0,0 22 15,-1-21-15,1 20 0,0 1 0,0 0 16,0 20-16,-22 1 0,22 0 16,-21 21-16,21 0 0,-22 0 0,1 0 15,0 21-15,-1 22 0,22-22 16,-21 21-16,0 0 0,20 1 0,1-1 16,0 22-16,21-1 0,-21 1 0,21-1 15,0 1-15,0-1 0,0-21 16,21 1-16,0 20 0,0-42 0,1 22 15,-1-1-15,0-21 0,21 0 0,-21 1 16,22-22-16,-22 21 0,21-21 16,-21 0-16,22 0 0,-1 0 0,0 0 15,-20-21-15,20-1 0,0 1 16,-21 0-16,22 0 0,-22 0 16,21-22-16,-21 22 0,1-21 0,20 21 15,-42-22-15,21 1 0,0 21 0,-21-21 16,21 20-16,-21 1 0,0 0 15,0 42 1,0 0-16,0 1 16,0-1-16,0 0 0,0 21 0,0-21 15,0 22-15,0-22 0,0 21 0,0-21 16,0 22-16,0-22 16,0 0-16,0 0 0,0 0 0,0 1 0,22-1 15,-1 0-15,0-21 0,0 0 16,0 0-16,0 0 15,1 0-15,-1 0 0,0-21 0,0 21 16,0-21-16,0-1 0,1 1 0,-22 0 16,21 0-16,0-21 0,-21 20 15,0-20-15,21 21 0,-21-21 0,21 20 16,0 1-16,-21 0 0,0 0 0,0 0 16,0 0-16,22 21 0,-22 21 15,0 0 1,0 0-16,0 0 0,0 0 0,0 1 15,0 20-15,0-21 0,0 0 16,0 0-16,0 1 0,0-1 16,0 0-16,0 0 0,0 0 0,21-21 15,-21 21-15,21-21 0,0 0 16,0 0-16,0 0 0,1 0 16,-1 0-16,0 0 0,0-21 15,0 0-15,0 0 0,-21 0 16,0 0-16,22-1 0,-22 1 0,0 0 15,0-21-15,0 21 0,0-22 0,0 22 16,-22 0-16,22-21 0,-21 20 16,0 22-16,0-21 0,0 0 0,0 21 15,-1 0 1,22-21-16,0 0 31,22 21-31,-1 0 0,21-21 0,-21 21 16,0-22-16,22 22 0,-1 0 15,-21 0-15,22-21 0,-22 21 0,21 0 16,-21 0-16,0 0 0,1 21 0,-1 1 16,0-22-16,0 21 0,-21 0 15,0 21-15,0-21 0,0 1 0,21-1 16,-21 0-16,0 21 0,0-21 16,0 1-16,0-1 0,0 0 15,0 0-15,0 0 0,0 0 0,0 1 16,0-1-16,0 0 0,-21-21 0,21 21 15,-21-21 17,21-21-32,0 0 15,0 0-15,0-1 16,0-20-16,0 21 0,0-21 0,21 20 16,0-20-16,0 0 0,1-1 0,-1 1 15,21-21-15,0 20 0,1 22 16,-1-21-16,0 21 0,1-1 15,-1 22-15,0 0 0,1 0 0,-22 0 16,21 0-16,-21 22 0,1 20 16,-1-21-16,-21 21 0,0 1 0,0-22 15,0 21-15,0 1 0,0-22 0,-21 21 16,-1 0-16,1-20 0,0-1 16,0 0-16,0 21 0,0-21 0,-1 1 15,22-1-15,-21-21 0,0 0 16</inkml:trace>
  <inkml:trace contextRef="#ctx0" brushRef="#br0" timeOffset="83624.17">12446 12065 0,'0'0'0,"-21"-21"0,-22 0 0,22 0 0,0-22 16,0 22-16,0-21 0,0 21 0,-1-1 15,22-20-15,0 21 0,-21 0 16,21 0-16,0-1 0,0 1 0,0 42 16,0 1-1,21-1-15,1 21 0,-1 0 16,-21 1-16,21 20 0,0 1 0,0-1 16,-21 1-16,21 20 0,-21-20 0,22-1 15,-22 22-15,0-21 0,0 20 16,0-20-16,0 20 0,0 1 0,0-21 15,-22 20-15,1-20 0,0 20 16,0-20-16,0-1 0,0-20 0,-1 20 16,1-20-16,0-1 0,21-21 15,0 0-15,0 0 0,0 1 0,0-44 16,0 1 0,0-21-16,0 21 0,0-22 15,0 1-15,0 0 0</inkml:trace>
  <inkml:trace contextRef="#ctx0" brushRef="#br0" timeOffset="83951.57">12150 12150 0,'0'0'0,"-85"-191"16,85 149 0,-21 21-16,21-22 0,0 1 0,0 21 15,21 0-15,21-22 0,-21 22 16,22 0-16,-1 0 0,0 21 0,1-21 15,20 21-15,-20 0 0,-1 0 0,21 21 16,-20-21-16,-1 21 0,0 21 16,-20-20-16,20 20 0,-21-21 0,0 21 15,0 1-15,-21-1 0,0-21 0,0 22 16,-21-1-16,0 0 0,-21-21 16,21 22-16,-22-22 0,22 0 0,0 0 15,-21-21-15,20 21 0,1-21 16,0 0-1,21-21 1,0 0-16,0 0 0,0 0 16,21 0-16,0-1 0,-21 1 15,22 0-15,-1 21 0</inkml:trace>
  <inkml:trace contextRef="#ctx0" brushRef="#br0" timeOffset="84331.35">12763 11832 0,'22'-21'0,"-44"42"0,44-63 15,-22 21-15,0 0 16,0-1-16,21 1 0,-21 0 16,21 21-16,0-21 0,0 21 15,0 0-15,1 0 0,-1 0 0,0 0 16,0 0-16,21 0 0,-20 0 0,-1 0 16,0 21-16,0 0 0,0 0 15,0 1-15,1-1 0,-22 21 0,0-21 16,0 0-16,0 22 0,0-22 0,0 0 15,0 0-15,0 22 0,0-22 16,-22 0-16,22 0 0,-21-21 16,21-21 15,0 0-15,0 0-16,0-1 0,0-20 0,0 21 15,0 0-15,0 0 0,0-22 16,0 22-16,0 0 0,0 0 0,0 0 15,21-1-15,1 1 0,-22 0 0,21 21 16,0-21-16,0 21 0,0 0 16,0 0-16,1-21 0,-1 21 15,0 0-15,0 0 0,0 0 0</inkml:trace>
  <inkml:trace contextRef="#ctx0" brushRef="#br0" timeOffset="84756.1">13716 11578 0,'0'0'0,"-21"0"16,0 0-1,-1 0-15,1 21 16,0-21-16,0 22 0,21-1 0,-21 0 16,0 0-16,-1 21 0,1-20 15,21 20-15,-21-21 0,0 21 16,21 1-16,-21-1 0,21 0 0,0-20 0,0 20 15,0 0-15,21-21 0,0 1 16,0-1-16,0 0 0,22-21 16,-22 0-16,0 21 0,21-21 0,-20 0 15,20 0-15,-21 0 0,21-21 16,-20 21-16,-1-21 0,0 0 0,21-1 16,-21 1-16,1-21 0,-22 21 0,21 0 15,-21-22-15,0 1 0,0 21 16,0-22-16,0 1 0,0 21 0,-21-21 15,21 20-15,-22 1 0,1 0 0,0 0 16,0 21-16,0 0 16,0 0-16,-1 0 0,1 0 0,0 0 15,0 21-15,0 0 16,21 0-16,0 1 16,0-1-1,21-21-15,0 0 0,0 0 16</inkml:trace>
  <inkml:trace contextRef="#ctx0" brushRef="#br0" timeOffset="85131.89">14393 11578 0,'0'0'0,"0"21"31,0 1-31,0-1 15,0 0-15,0 0 0,-21 0 0,0 22 16,21-22-16,-21 21 0,21 0 0,0 1 16,-21-1-16,21 0 0,-22 22 15,22-22-15,0 22 0,0-1 0,0-20 16,0 20-16,0 1 0,0-1 0,0 1 16,0-1-16,0 1 0,0-1 15,0 22-15,0-22 0,0 1 0,0-1 16,0 1-16,0-22 0,0 22 0,0-22 15,-21 0-15,21 1 0,-21-1 16,0-21-16,21 0 0,-21 0 16,21 1-16,0-1 0,0-42 31,0-1-31,0 1 16,0 0-16,0-21 0,21-1 0,0 1 15,0 0-15,-21-22 0,21 22 0,1-22 16</inkml:trace>
  <inkml:trace contextRef="#ctx0" brushRef="#br0" timeOffset="85451.75">14266 12107 0,'0'0'0,"0"-42"0,-21 0 0,21-1 16,-21 1-16,21 0 0,0-1 16,0 22-16,0-21 0,0 21 0,0 0 15,21-1-15,0 1 0,0 0 16,1 0-16,-1 21 0,0 0 0,0-21 15,21 21-15,-20 0 0,-1 0 0,0 0 16,0 0-16,0 21 0,0 0 16,1 0-16,-1-21 0,-21 21 0,0 1 15,0-1-15,0 0 0,0 0 0,0 0 16,0 0-16,0 1 0,0-1 16,-43 0-16,22 0 0,0 0 0,0-21 15,0 21-15,0 1 0,-1-22 16,1 21-16,0-21 15,42-21 17,0-1-32,1 1 15,-1 21-15,0-21 0</inkml:trace>
  <inkml:trace contextRef="#ctx0" brushRef="#br0" timeOffset="86095.38">14690 11875 0,'21'-43'31,"0"43"-31,-21-21 0,21 0 16,0 21-16,0-21 0,1 0 15,-1-1-15,0 22 0,0-21 16,0 0-16,0 21 0,-21-21 0,22 21 16,-1 0-16,-42 0 31,-1 0-31,1 0 0,0 21 15,0 0-15,0 0 0,21 1 0,-21-1 16,-1 0-16,22 0 0,0 0 16,0 0-16,0 1 0,0-1 15,0 0-15,0 0 0,0 0 0,0 0 16,0 1-16,22-22 16,-1 0-16,0 0 0,0 0 15,0 0-15,0 0 0,1 0 0,-1 0 16,0 0-16,21-22 0,-21 1 15,1 0-15,-22 0 0,21 0 0,0 0 16,0-1-16,0 1 0,0 0 16,1 0-16,-22 0 0,21 0 0,0-1 15,0 1-15,-21 0 0,21 0 0,0 21 16,1-21-16,-1 21 16,0 0-16,0 0 15,0 21-15,-21 0 0,21-21 0,-21 21 16,22 0-16,-22 1 0,0 20 15,0-21-15,21 0 0,-21 0 0,0 1 16,0-1-16,0 0 0,0 0 0,0 0 16,0 0-16,0 1 15,-21-22 1,-1 0-16,1 0 16,21-22-16,0 1 15,0 0-15,0 0 0,0 0 16,0 0-16,0-1 0,0 1 0,0-21 15,0 21-15,0 0 16,0-1-16,21 1 0,-21 0 0,22 0 16,-1 0-16,0 0 0,0-1 15,0 1-15,0 0 0,22 21 16,-22-21-16,0 0 0,0 21 0</inkml:trace>
  <inkml:trace contextRef="#ctx0" brushRef="#br0" timeOffset="86915.91">16002 11176 0,'0'0'16,"0"-21"-16,0 0 0,0 0 15,0-1-15,0 44 32,0-1-32,0 0 0,0 21 15,0-21-15,0 22 0,0-1 0,-21 22 16,21-22-16,-21 0 0,21 22 15,0-22-15,0 0 0,0 1 0,-22-1 16,22 0-16,0 1 0,0-22 0,0 21 16,0-21-16,0 22 0,0-22 15,0 0-15,0 0 0,22-21 0,-22 21 16,21-21-16,0 0 0,0 0 0,0 0 16,0 0-16,1-21 15,-1 21-15,0-21 0,0 0 0,0 0 16,22 0-16,-22-1 0,0 1 0,0 0 15,0 0-15,0 0 0,1 0 16,-1 21-16,-21-22 0,0 44 16,0-1-1,0 0-15,0 0 16,0 0-16,0 0 0,-21 22 0,21-22 16,0 0-16,0 0 0,0 0 0,0 1 15,0-1-15,21 0 16,0-21-16,0 0 0,0 0 0,0 0 15,1 0-15,20 0 0,-21 0 16,0 0-16,22 0 0,-22-21 16,21 0-16,-21-1 0,0 1 0,1 0 15,-1 0-15,0 0 0,0 0 0,0-22 16,0 22-16,-21 0 0,22 0 16,-22 0-16,0-1 0,0 1 15,0 42 16,0 1-31,0-1 0,0 0 16,0 0-16,0 0 0,0 0 0,0 1 16,0 20-16,0-21 0,0 21 15,0 1-15,0-22 0,0 21 16,0 1-16,0-1 0,0 0 0,0 1 16,0-1-16,0 21 0,0-20 15,0-1-15,0 0 0,0 1 0,0 20 16,-22-20-16,22 20 0,-21-21 0,21 1 15,-21 20-15,21-20 0,-21-1 16,21 21-16,-21-20 0,0-22 0,21 21 16,0-21-16,0 1 0,-22-1 0,22 0 15,-21 0-15,0-21 16,0 0 0,0 0-16,0-21 0,21 0 0,-22 0 0,1-1 15,21 1-15,-21 0 16,21-21-16,0 21 0,0-1 15,0-20-15,0 0 0,0-1 0,0 1 16,0 0-16</inkml:trace>
  <inkml:trace contextRef="#ctx0" brushRef="#br0" timeOffset="87227.73">15684 11621 0,'0'0'0,"-21"-22"15,21 1-15,0 0 16,21 21-16,1-21 16,-1 21-16,0-21 0,21 21 0,1-21 15,-1 21-15,0-22 0,1 22 16,-1 0-16,21-21 0,-20 21 0,-1 0 15,22 0-15,-22-21 0,0 21 0,1 0 16,-22 0-16,0-21 0,0 21 16,-21-21-16,0 0 0,0-1 15,-21 22-15,0-21 16,0 21-16,-1-21 0,-20 21 16,21 0-16</inkml:trace>
  <inkml:trace contextRef="#ctx0" brushRef="#br1" timeOffset="99952.34">18521 11832 0,'0'0'0,"-64"-42"31,43 42-31,42 0 31,0 0-15,1 0-16,20 0 0,0 0 16,22 0-16,-22 0 0,43 0 0,-22 0 15,43 0-15,0-21 0,0 0 0,21 21 16,0-22-16,0 22 0,0-21 16,-21 21-16,21-21 0,-22 21 15,1 0-15,-21 0 0,0-21 0,-22 21 16,-21 0-16,1 0 0,-1 0 15,-21 0-15,-21-21 16,0 0 0,0-1-16,-21 1 15,0 0-15,0 21 0</inkml:trace>
  <inkml:trace contextRef="#ctx0" brushRef="#br1" timeOffset="100284.62">20002 11409 0,'0'21'0,"43"-21"15,-22 21-15,0-21 16,0 0-16,22 0 0,-22 0 0,21 0 16,0 0-16,22 0 0,-22 0 0,1 0 15,20 0-15,-21 0 0,1 0 16,-1 0-16,0 0 0,-20 0 0,-1 0 15,0 21-15,-21 1 0,0-1 16,0 0-16,-21 21 0,0-21 16,-1 1-16,-20 20 0,0 0 15,-1 1-15,1-1 0,0 0 0,-1 1 16,-20-1-16,21 21 0,-1-20 16,1-1-16,0 0 0,20-20 0,1 20 15,-21-21-15,42 0 0,-21 0 16,21 1-16,0-1 0</inkml:trace>
  <inkml:trace contextRef="#ctx0" brushRef="#br1" timeOffset="104271.67">21675 11388 0,'21'0'15,"0"0"-15,0 0 16,0 0-16,0-21 0,-21-1 16,22 1-16,-1 0 0,21 0 0,-21-21 15,0 20-15,1-20 0,-1 0 16,0 21-16,0-22 0,-21 1 0,21 21 15,-21-22-15,0 22 0,0-21 0,0 0 16,0 20-16,0-20 0,0 21 16,0 0-16,0 0 15,-21 21-15,0 21 16,21 0-16,-21 0 0,21 0 16,0 22-16,0-1 0,0 0 0,0 22 15,0-1-15,0 1 0,0-1 0,0 1 16,0-1-16,0 22 0,0-22 15,0 1-15,0-1 0,0-20 0,0 20 16,0-20-16,0-1 0,0 0 0,-21 1 16,21-1-16,0-21 0,0 0 15,0 0-15,-22 1 0,1-1 0,0-21 16,0 0-16,0 0 16,0 0-16,-1 0 0,1-21 15,-21-1-15,21 1 0,0 0 16,-22 0-16,22-21 0,-21 20 15,21 1-15,-22-21 0,22 21 0,-21 0 16,21-1-16,-1 1 0,1 21 0,21 21 31,0 1-31,0-1 0,0 0 16,0 0-16,21 0 0,22 0 0,-22 1 16,0-1-16,21 0 0,-20 0 15,20-21-15,0 0 0,1 0 0,-1 0 16,0 0-16,1 0 0,-1 0 15,21 0-15,-20-21 0,-1 0 16,0 0-16,1-1 0,-1 1 0,-21 0 16,22 0-16,-22 0 0,0-22 15,0 22-15,0-21 0,0 21 0,-21-22 16,0 1-16,0 21 0,0-21 0,0 20 16,0 1-16,0 0 0,0 42 31,0 0-31,0 22 15,0-22-15,-21 0 0,21 21 0,0-20 16,0 20-16,0 0 0,-21-21 0,21 1 16,0 20-16,-21-21 0,21 0 15,0 0-15,0 1 0,0-1 16,0 0-16,0-42 31,21 0-31,0-1 16,-21 1-16,21 0 0,1 0 0,-22 0 15,21-22-15,-21 22 0,21-21 16,0 21-16,-21-22 0,21 22 0,0 0 16,-21 0-16,22 21 15,-1 0-15,0 21 16,-21 0-16,0 0 0,0 1 0,0-1 16,21 0-16,-21 21 15,21-21-15,-21 1 0,0-1 0,21 0 16,1 0-16,-22 0 0,21 0 0,0-21 15,0 22-15,21-22 16,-20 0-16,-1 0 0,0 0 0,21 0 16,-21 0-16,22-22 0,-22 1 0,0 0 15,21 0-15,-20 0 0,20 0 16,-21-22-16,0 1 0,0 0 0,1-1 16,-1 1-16,0-22 0,-21 1 0,0-1 15,0 1-15,0-1 0,0 1 16,0-1-16,0 22 0,0 0 15,-21 21-15,0-22 0,-1 22 0,1 21 16,0 0-16,21 21 16,-21 0-16,21 1 0,-21 20 15,21 0-15,0 22 0,0-22 0,0 22 16,0-22-16,0 21 0,0 1 16,0-22-16,0 22 0,0-22 0,0 0 15,0 1-15,0-1 0,0-21 0,0 22 16,0-22-16,0 0 0,0 0 15,0 0-15,21-21 16,-21-21 0,0 0-1,0 0-15,0 0 0,21-22 16,-21 22-16,21 0 0,-21-21 0,21 20 16,-21 1-16,0 0 0,22 0 15,-1 0-15,-21 0 0,21 21 16,0 0-16,-21 21 15,21 0-15,-21 0 0,21 0 16,1 0-16,-22 1 0,0-1 0,0 0 16,21 0-16,0 0 0,-21 0 15,21 1-15,-21-1 0,21 0 0,0-21 16,1 0-16,20 21 0,-21-21 0,0 0 16,22 0-16,-1 0 15,0 0-15,-21-21 0,22 21 0,-1-21 16,0 0-16,-20-1 0,20 1 0,21-42 31,-41 20-31,-22 22 0,21-21 0,-21 21 0,0-22 16,0 22-16,0 0 0,0 0 0,-21 0 15,-1 21-15,1 0 16,0 0-16,0 0 0,0 21 16,21 0-16,-21 0 0,21 0 0,0 1 15,0 20-15,0-21 0,0 21 16,0-20-16,0-1 0,0 0 0,0 0 15,0 0-15,0 0 0,0 1 16,21-1-16,0-21 0,0 0 16,0 21-16,0-21 0,1 0 0,-1 0 15,0 0-15,21 0 0,-21-21 0,1 21 16,-1-21-16,0-1 0,21 1 16,-21 0-16,1 0 0,-1 0 0,0 0 15,-21-22-15,21 22 0,0 0 0,0 0 16,1 0-16,-22-1 0,0 1 15,21 21-15,0 0 0,-21 21 32,0 1-32,0-1 0,0 0 15,0 0-15,0 0 0,0 0 16,0 1-16,0-1 0,0 0 16,21-21-16,-21 21 0,21-21 15,0 0-15,1 0 16,-1 0-16,0 0 0,0-21 15,0 21-15,0-21 0,1 0 16,-1-1-16,0 1 0,0 0 0,-21 0 16,21 0-16,-21-22 0,21 22 0,1 0 15,-22 0-15,0 0 0,0 42 32,0 0-32,0 0 15,0 0-15,0 1 16,0-1-16,21 0 0,0 0 15,-21 0-15,0 0 0,21-21 0,0 22 16,0-22-16,1 0 16,-1 0-16,0 0 0,21 0 0,-21 0 15,1 0-15,20 0 0,-21 0 0,21 0 16,-20-22-16,20 1 0,-21 0 16,0-21-16,0 21 0,1-22 0,-1 1 15,0 0-15,0-22 0,0 1 0,-21 20 16,0-20-16,21-1 0,-21 1 15,0 20-15,0-20 0,0 21 16,0-22-16,0 22 0,0-1 0,0 22 16,0 0-16,0 0 0,-21 21 15,21 21-15,0 0 16,0 0-16,-21 1 0,21 20 0,0 0 16,0 1-16,0 20 0,0-21 15,0 22-15,0-1 0,0-20 0,0 20 16,0 1-16,0-1 0,0-20 0,0-1 15,21 0-15,-21 1 0,21-1 16,1-21-16,-22 0 0,21 22 0,0-43 16,0 21-16,0 0 0,22-21 15,-22 0-15,21 0 0,-21 0 16,22 0-16,-1 0 0,-21-21 0,21 0 16,1-1-16,-1 1 0,0 0 0,-20 0 15,-1-21-15,21-1 0,-21 22 16,0-21-16,-21-1 0,0 1 0,0 21 15,0-21-15,0 20 0,0 1 0,0 0 16,0 0-16,0 0 0,-21 21 16,0 0-16,0 0 0,0 0 0,0 21 15,-1 0-15,-20 0 0,21 0 0,0 22 16,-22-22-16,22 21 0,0 1 16,0-22-16,0 21 0,0 0 15,21-20-15,-22-1 0,22 0 0,0 0 16,0 0-16,0 0 0,0 1 15,22-22-15,-1 0 0,0 0 0,0 0 16,0 0-16,22-22 0,-22 1 16,0 21-16,0-21 0,0 0 15,0-21-15,22 20 0,-22-20 0,0 21 16,-21-21-16,21 20 0,0-20 0,-21 21 16,22 0-16,-22 0 0,0-1 15,0 44 1,0-1-16,0 0 15,0 0-15,0 0 16,0 0-16,0 1 0,0-1 0,0 0 16,0 0-16,0 0 0,0 0 0,0 1 15,21-1-15,0 0 0,0-21 16,0 0-16,0 21 0,1-21 0,-1 0 16,21 0-16,-21 0 0,0 0 0,22-21 15,-22 21-15,21-21 0,-21 0 16,1-1-16,-1 1 0,0-21 0,0 21 15,0-22-15,0-41 0,-21 63 16,22-22-16,-22 22 0,0 0 16,21 0-16,-42 42 31,21 21-31,-22-21 16,22 1-16,0 20 0,-21-21 0,0 0 15,21 22-15,-21-22 0,21 0 0,0 0 16,0 0-16,0 0 0,0 1 15,0-1-15,21-21 32,0-21-32,-21-1 15,21 1-15,-21 0 0,0 0 0,22 0 16,-1-22-16,-21 22 0,21-21 0,-21 21 16,0-22-16,0 22 0,21 0 15,-21 0-15,21 21 16,-21 21-1,0 0-15,0 0 0,0 1 16,0 20-16,21-21 0,-21 0 0,0 22 16,0-22-16,22 0 0,-22 0 15,21 0-15,0 0 0,-21 1 0,21-22 16,0 21-16,0-21 0,1 0 0,-1 0 16,0 0-16,0 0 0,0 0 15,0 0-15,1-21 0,20-1 0,-21 22 16,0-21-16,0-21 0,1 21 15,-1 0-15,0-22 0,0 1 0,0 21 16,0-22-16,22 1 0,-22 21 16,0 0-16,-21 0 0,21-1 0,0 1 15,1 21-15,-1 0 16,-21 21 0,0 1-1,0-1-15,0 0 31,21-42 1,-21 0-32,0-1 15,0 1-15,0 0 16,-21 21 15,0 0-31,-1 0 0,1 21 16,0-21-16,21 21 0,-21 1 15,0 20-15,21-21 0,0 0 0,-21 0 16,-1 1-16,22 20 0,0-21 16,-21 0-16,21 0 0,0 1 0,0-1 15,0 0-15,0 0 0,21 0 0,22-21 16,-22 21-16,0 1 0,21-22 16,1 0-16,-1 0 0,-21 0 15,22 0-15,-1 0 0,0 0 0,1-22 16,-1 22-16,0-21 0,-21 0 15,1 0-15,20 0 0,-21-22 0,0 22 16,-21-21-16,0 21 0,21-22 0,-21 22 16,0-21-16,0 21 0,0 0 15,0-1-15,-21 22 16,0 0-16,21 22 16,-21-1-16,21 0 0,-21 0 15,21 21-15,0-20 0,0 20 0,0-21 16,0 0-16,0 0 0,0 22 0,0-22 15,0 0-15,0 0 16,21 0-16,0-21 0,0 0 16,0 0-16,1 0 0,-1 0 15,0-21-15,0 0 0,0 21 16,0-21-16,22 0 0,-22-22 0,0 22 16,0-21-16,0 21 0,1-22 0,-1 22 15,0-21-15,0 21 0,0 0 16,-21-1-16,0 44 15,0-1-15,0 0 16,0 0-16,0 21 0,0-20 16,-21 20-16,21-21 0,0 0 15,0 22-15,-21-22 0,0 0 0,21 0 16,0 0-16,0 0 0,-21 1 16,21-1-16,-22-21 0,1 21 15,0-21-15,0 0 16,21-21-16,-21 0 0,0 21 15</inkml:trace>
  <inkml:trace contextRef="#ctx0" brushRef="#br1" timeOffset="104539.75">25823 10986 0,'-148'42'0,"296"-84"0,-317 105 0,148-63 0,42 0 32,0 0-32,21 0 0,1-21 0,-1 21 15,22 0-15,-1-21 0,1 21 0,-1-21 16,1 21-16,-1-22 0,1 22 16,-1-21-16,1 21 0,-1 0 0,-21-21 15,-20 21-15,20-21 0,-42 0 16,0 0-16,-21-1 15,-22 22-15,22 0 16,-21-21-16</inkml:trace>
  <inkml:trace contextRef="#ctx0" brushRef="#br1" timeOffset="104731.64">24532 10986 0,'0'0'15,"-42"21"-15,21-21 0,-22 0 0,22 0 16,0 0 15,0 0-15,0 0 0,-1 21-16,1-21 0</inkml:trace>
  <inkml:trace contextRef="#ctx0" brushRef="#br1" timeOffset="105319.74">15642 14182 0,'0'0'0,"0"21"16,0 0-16,0 0 15,0 22-15,0-1 0,0 21 0,0-20 16,0 20-16,21 22 0,0-22 16,-21 1-16,0 21 0,22-1 0,-22 1 15,0 0-15,21-1 0,-21 1 0,0 0 16,0-1-16,0-20 16,0-1-16,0 1 0,0-22 0,0 0 15,0 1-15,0-1 0,0-21 0,0 22 16,0-22-16,21-21 31,-21-21-31,21-1 0,-21 1 0,0-21 16,0 0-16,0-1 0,21 1 15</inkml:trace>
  <inkml:trace contextRef="#ctx0" brushRef="#br1" timeOffset="105879.41">15642 14605 0,'0'0'0,"-21"-63"0,0 20 0,21 1 15,-21 0-15,21 20 0,-22-20 16,22 21-16,0 0 0,0 0 16,22-1-16,20 22 15,-21-21-15,21 21 0,1-21 0,41 0 16,-20 21-16,21-21 0,20 0 0,1-1 16,21 1-16,0 21 0,-21-21 15,21 0-15,-21 0 0,21 0 0,-21 21 16,0-22-16,-22 22 0,-20 0 15,-1 0-15,1 0 0,-22 0 16,-21 0-16,0 0 0,1 0 0,-22 22 16,0-1-16,0 0 15,0 0-15,0 0 0,0 0 0,0 22 16,0-22-16,0 21 0,21-21 0,-21 22 16,0-1-16,21 0 0,-21 22 15,21-22-15,0 22 0,-21-22 0,21 0 16,1 22-16,-1-1 0,0-20 15,-21 20-15,21-20 0,0 20 0,0 1 16,1-22-16,-22 21 0,21-20 0,0 20 16,-21-20-16,0-1 15,0 0-15,0 1 0,0-1 0,0-21 16,0 21-16,-42-20 0,20 20 0,-20-21 16,0 0-16,-22 0 0,1 1 15,-22-1-15,0 0 0,1 0 0,-22 0 16,0 0-16,0 1 0,0-1 0,-21-21 15,22 21-15,-1-21 0,-21 0 16,42 0-16,-21 0 0,43 0 0,-22 0 16,22 0-16,-1 0 0,22 0 0,-1 0 15,1 0-15,21-21 0,0 0 16,21-1-16,0 1 0,0 0 16,21 0-16,0 0 15,21 0-15,1-22 0,-1 22 16</inkml:trace>
  <inkml:trace contextRef="#ctx0" brushRef="#br1" timeOffset="106335.15">18436 14161 0,'0'0'0,"0"-43"0,-21 22 16,21-21-16,0 21 0,0-22 0,0 22 16,-21 0-16,21 0 0,0 0 15,0 63 16,21-21-31,-21 21 0,21 1 16,0-1-16,0 22 0,1-1 16,-22 1-16,21 20 0,-21 1 0,21-22 15,-21 22-15,0-21 0,21 20 16,-21-20-16,0-1 0,0 1 0,0-1 16,0-20-16,0 20 0,0-21 15,0 22-15,0-22 0,0 1 0,0-22 16,0 21-16,0-21 0,0 0 15,0 1-15,0-44 32,0-20-32,0 21 15,0-21-15,0-1 0,0 1 0,21 0 16</inkml:trace>
  <inkml:trace contextRef="#ctx0" brushRef="#br1" timeOffset="107023.76">18330 14076 0,'0'0'0,"-106"-64"15,106 43 1,22 21 0,-1-21-16,21 0 0,0 21 15,1-21-15,-1 21 0,22-21 0,-1-1 16,1 1-16,-1 0 0,1 0 15,20 0-15,-20 0 0,20-1 16,1 1-16,21-21 0,-21 21 16,-1 0-16,22-1 0,-21 1 0,-22 0 15,22 0-15,-22 21 0,1-21 0,-22 21 16,1 0-16,-1 0 0,0 0 16,-21 0-16,22 0 0,-22 0 0,0 0 15,0 21 1,-21 0-16,0 0 0,0 0 0,0 1 15,21-1-15,-21 0 0,0 21 0,0-21 16,0 22-16,0-22 0,0 21 16,22 1-16,-22-1 0,21-21 0,-21 21 15,21 1-15,0-1 0,0 22 16,-21-22-16,21 0 0,1 22 16,-1-22-16,0 22 0,0-22 0,0 21 15,0-20-15,1-1 0,-22 22 16,0-22-16,21 0 0,-21-21 0,21 22 15,-21-1-15,0-21 0,0 22 0,0-22 16,0 21-16,0-21 0,0 0 16,0 1-16,0-1 0,0 0 0,-21 0 15,0 0-15,-1-21 0,1 21 16,-21 1-16,21-22 0,-22 21 0,1 0 16,0-21-16,-22 21 0,1-21 0,-1 21 15,1 0-15,-22-21 16,0 22-16,1-22 0,-1 21 0,-21 0 15,22-21-15,-1 0 0,21 21 0,1-21 16,-1 0-16,1 21 0,21-21 16,-1 0-16,22 0 0,-21 21 0,21-21 15,-1 0-15,1 0 0,0 0 0,0 0 16,0 0-16,21-21 31,0 0-31,0 0 16,21 0-16,0 0 0,0-22 15</inkml:trace>
  <inkml:trace contextRef="#ctx0" brushRef="#br1" timeOffset="107567.48">19008 14182 0,'0'0'0,"0"-21"47,21 21-47,21 0 0,-21-22 15,22 1-15,20 21 0,-21 0 16,22-21-16,-22 21 0,22-21 0,-1 21 16,1 0-16,-22-21 0,22 21 0,-22 0 15,0 0-15,1 0 0,-22-21 16,21 21-16,-21 0 0,0 0 16,-42 0 15,21 21-31,-21-21 0,0 0 15,0 21-15,0-21 0,-1 0 16,22 21-16,-21-21 0,0 0 16,0 21-16,0-21 0,0 21 0,-1-21 15</inkml:trace>
  <inkml:trace contextRef="#ctx0" brushRef="#br1" timeOffset="107871.3">19029 14542 0,'0'0'16,"0"21"-16,21-21 31,21-21-31,-21 21 0,22-22 16,-1 22-16,0-21 0,22 21 16,-22-21-16,22 21 0,-22-21 0,22 0 15,-1 21-15,-21-21 0,1 21 0,20-22 16,-20 22-16,-1-21 0,0 21 15,1 0-15,-22-21 0,21 21 0,-21 0 16,0 0-16,-42 0 47,0 0-31,0 21-1,0-21-15,0 21 0</inkml:trace>
  <inkml:trace contextRef="#ctx0" brushRef="#br1" timeOffset="108184.12">19219 14880 0,'0'0'0,"-21"0"0,63 0 31,-20 0-31,-1 0 0,21-21 16,-21 21-16,43-21 0,-22 0 0,0 21 16,22-21-16,-1 21 0,-20-22 0,20 1 15,1 21-15,-22-21 0,22 0 16,-22 21-16,0-21 0,1 21 0,-22 0 16,21 0-16,-21-21 0,0 21 15,-21-22 16,22 22-15,-22-21-16,0 0 0,0 0 16</inkml:trace>
  <inkml:trace contextRef="#ctx0" brushRef="#br1" timeOffset="111272.19">16404 14330 0,'0'0'0,"0"21"15,0-42 16,0 0-31,0 0 16,0-1-16,0 1 0,-21 0 16,21-21-16,0 21 0,0-1 15,0-20-15,0 0 0,21-1 0,0-20 16,0-1-16,22 1 0,-22-1 0,21-20 16,1 20-16,20-20 0,-21-1 15,43 21-15,0-20 0,21 20 0,-1 1 16,22-1-16,-21 1 15,21 20-15,0 1 0,0 21 0,0 0 16,0 21-16,0 0 0,0 21 16,-21 21-16,21-21 0,-42 22 0,-1-1 15,1 22-15,-21-22 0,-1 21 0,-21-20 16,1 20-16,-22-20 0,0 20 16,0-21-16,-21 1 0,0-1 0,0 0 15,0 1-15,0-1 0,0-21 0,0 0 16,0 1-16,0-1 0,0 0 15,-21-21 17,21-21-32,-21 0 15,21-1-15,-21 1 16,21 0-16,0 0 16,-21 0-16,21 0 0,-22 21 0,1-22 15,0 1-15,0 21 0,0 0 16,0 0-16,-1-21 0,1 21 15</inkml:trace>
  <inkml:trace contextRef="#ctx0" brushRef="#br1" timeOffset="111687.95">18457 13589 0,'0'0'0,"-21"0"32,42 0-1,0 0-31,1 0 0,-1 0 0,0 0 15,0 0-15,21 21 0,-20 0 0,-1-21 16,21 22-16,-21-1 0,22 0 16,-22 0-16,0 0 0,21 0 0,-21 1 15,1-22-15,-1 21 0,0 0 0,0 0 16,-21 0-16,21-21 16,0 0-16,1 0 31,-22-21-31,21 0 0,-21 0 15,21-22-15,0 22 0,-21-21 0,21 0 16,0-1-16,-21 1 16,22 0-16,-1-22 0,-21 22 0,21-1 15,-21 1-15,21 21 0,-21-21 16,0 20-16,0 1 0,0 0 0,21 21 16,-21 21 15,0 0-31,-21-21 15,21 22-15,0-1 0,0 0 16,-21 0 0,0-21-16</inkml:trace>
  <inkml:trace contextRef="#ctx0" brushRef="#br1" timeOffset="117960.11">2730 8128 0,'0'0'0,"0"-21"15,0-21-15,-21-1 0,0 22 16,21-21-16,-21-1 0,0 22 0,0-21 15,21 21-15,-22-22 0,1 22 16,21 0-16,0 0 0,-21 0 0,21 0 16,-21 21-16,21-22 15,0 44 1,0-1 0,0 0-16,0 0 0,0 21 15,21 1-15,-21 20 0,0-20 0,21 20 16,0 1-16,-21-1 0,22 22 15,-22-22-15,0 1 0,0 20 0,0-20 16,0-1-16,0 22 0,0-21 0,0-1 16,0 1-16,0-1 0,0 1 15,0-1-15,0 1 0,0-22 0,0 0 16,0 1-16,0-1 0,0 0 16,0-21-16,-22 22 0,22-22 0,0 0 15,0 0-15,0-42 47,0 0-47,0 0 16,22 0-16,-22-22 0,0 22 15,0-21-15,0-1 0,0 1 0,21-21 16</inkml:trace>
  <inkml:trace contextRef="#ctx0" brushRef="#br1" timeOffset="118675.55">2688 7726 0,'-21'0'0,"42"0"0,-63 0 0,42-21 16,-21 21-16,42 0 47,0 0-47,21 0 0,-21 0 15,43 0-15,-22 0 0,22-21 0,-1-1 16,1 22-16,-1 0 0,22-21 16,21 21-16,-22-21 0,22 0 0,21 21 15,-21-21-15,0 21 0,0-21 16,0-1-16,-1 22 0,1-21 16,0 21-16,-21 0 0,21-21 0,-22 21 15,-20 0-15,-1 0 0,1 0 0,-1 0 16,-20 0-16,-22 0 0,21 0 15,-21 0-15,0 0 0,1 21 0,-1 0 16,-21 1-16,0-1 0,0 0 0,21 0 16,-21 21-16,21-20 0,-21 20 15,0 0-15,0-21 0,21 22 0,-21 20 16,21-20-16,-21-1 0,0 21 0,22-20 16,-22 20-16,21-20 15,-21 20-15,0 1 0,0-22 0,0 21 16,0-20-16,0 20 0,0 1 0,0-22 15,0 22-15,0-1 0,0-21 16,0 22-16,0-22 0,0 1 0,0 20 16,0-21-16,-21 1 0,21-1 0,-22-21 15,22 22-15,-21-22 0,21 0 16,-21 21-16,0-21 0,0 1 0,0-22 16,-22 21-16,22 0 0,0 0 0,-21-21 15,20 21-15,-20-21 0,0 21 0,-22-21 16,22 0-16,-22 22 15,1-22-15,-22 0 0,22 0 0,-22 21 16,-21-21-16,22 0 0,-22 0 0,-21 21 16,0-21-16,21 21 0,-21-21 15,0 0-15,21 21 0,21-21 0,-20 21 16,41-21-16,-21 0 0,43 0 0,-21 0 16,20 0-16,-20 0 0,20 0 15,22 0-15,-21 0 0,21 0 0,0 0 16,21-21-1,0 0-15,0 0 16,21-21-16,0 20 0</inkml:trace>
  <inkml:trace contextRef="#ctx0" brushRef="#br1" timeOffset="119196.26">2900 8128 0,'0'0'0,"-21"21"0,-1-21 0,1 0 16,0 21-16,0-21 16,21 22-16,21-22 47,0 0-47,22 0 0,-22 0 0,21 0 15,0 0-15,1-22 0,20 22 0,1-21 16,20 21-16,-20-21 0,21 21 15,20 0-15,-20-21 0,0 21 16,-1 0-16,1-21 0,-21 21 0,20 0 16,-20-21-16,-22 21 0,22 0 15,-22 0-15,0 0 0,1 0 0,-1 0 16,-21 0-16,0 0 0,0 0 0,-42 0 47,0 0-32,0 0-15,0 0 0,0 0 16,-1 0-16,1 0 0,0 0 16,0 0-16,0 0 0,0 0 15</inkml:trace>
  <inkml:trace contextRef="#ctx0" brushRef="#br1" timeOffset="119648.24">3175 8424 0,'0'0'0,"-21"0"0,0 0 16,21 22-16,-22-22 16,44 0 15,-1 0-16,0 0-15,21 0 0,-21 0 16,22 0-16,-1 0 0,0 0 0,1 0 16,20-22-16,-20 22 0,20 0 15,1 0-15,-22-21 0,21 21 0,1 0 16,-22 0-16,1-21 0,20 21 0,-21 0 16,-20 0-16,20 0 0,0 0 15,-21 0-15,1 0 0,-1 0 0,0 0 16,0 0-16,0 0 0,-21-21 62,-21 21-30,0 0-32,0 0 0,0 0 15,-1 0-15,1 0 16,0 0-16,0 0 0,0 0 0,0 0 15</inkml:trace>
  <inkml:trace contextRef="#ctx0" brushRef="#br1" timeOffset="120163.94">3175 8784 0,'0'0'0,"-21"21"0,0-21 15,42 0 16,0 0-15,21 0-16,-21 0 0,22-21 0,-22 21 16,21 0-16,22-21 0,-22 0 15,0 21-15,22 0 0,-22-21 0,22 21 16,-1 0-16,-20 0 0,20-21 0,-21 21 16,1 0-16,-1 0 0,0 0 15,1-22-15,-22 22 0,0 0 0,21 0 16,-20 0-16,-1 0 0,0 0 15,0 0 1,-42 0 47,0 0-63,0 0 15,-1 0-15,1 0 16,0 0-16,0 0 15,0 0-15,0 0 0,-1 22 16</inkml:trace>
  <inkml:trace contextRef="#ctx0" brushRef="#br1" timeOffset="120699.63">3344 9038 0,'0'0'0,"-42"21"31,21 1-15,42-22 15,0 0-15,0 0-16,0 0 0,22 0 0,-22 0 15,21 0-15,1 0 0,-1 0 16,0 0-16,22-22 0,-22 22 0,0 0 16,22 0-16,-22-21 0,1 21 0,-1 0 15,0 0-15,1-21 0,-1 21 16,-21 0-16,21 0 0,-20 0 0,20-21 15,-21 21-15,0 0 0,0 0 0,1 0 16,-1 0 0,-21-21-16,-21 21 125,-1 0-125,1 0 15,0 0-15</inkml:trace>
  <inkml:trace contextRef="#ctx0" brushRef="#br1" timeOffset="121418.96">3556 9229 0,'0'0'0,"0"21"0,-21-21 16,21 21-16,-21-21 0,21 21 15,21-21 17,0 0-17,0 0-15,0 0 0,22 0 0,-22 0 16,21 0-16,0 0 0,1 0 16,-1 0-16,0 0 0,1 0 0,-1 0 15,0 0-15,1-21 0,-22 21 0,21 0 16,-21 0-16,22 0 0,-22 0 15,0 0-15,0 0 0,0 0 16,1 0 0,-22-21 265,0 0-219,0 0-62,21-1 16,0 1-16</inkml:trace>
  <inkml:trace contextRef="#ctx0" brushRef="#br1" timeOffset="122244.09">4847 7938 0,'0'0'0,"-21"21"15,0-21 32,0 0-31,21-21-16,0-1 15,0 1-15,0 0 16,0 0-16,0 0 0,21 0 16,21-1-16,-21-20 0,0 21 15,22-21-15,-22-1 0,21 1 0,1 0 16,20-22-16,-21 22 0,22-1 0,21-20 16,-22 21-16,22-1 0,-1 1 15,1 0-15,21-1 0,-21 22 0,-1 0 16,22-21-16,-21 42 0,-1-22 0,22 1 15,-21 21-15,21 0 16,-22 0-16,1 0 0,0 21 0,-1-21 16,-20 22-16,-1 20 0,1-21 0,-1 21 15,-20 1-15,-1 20 0,0-20 16,1-1-16,-1 21 0,-21-20 0,0-1 16,1 0-16,-1 1 0,0-1 0,0 0 15,-21 1-15,0-22 0,0 0 16,21 21-16,-21-20 0,0-1 0,0 0 15,0 0-15,0 0 16,-21-21 15,0 0-15,0 0-16,0 0 0,-1-21 16,1 21-16,0 0 0,0-21 15</inkml:trace>
  <inkml:trace contextRef="#ctx0" brushRef="#br1" timeOffset="122547.92">7175 7811 0,'0'21'47,"22"0"-47,-1 0 16,0 0-16,0 0 16,0 1-16,-21-1 0,21-21 15,1 21-15,-1-21 0,0 21 16,0-21-16,0 0 0,0 0 15,1 0-15,-1 0 0,-21-21 16,21 0-16,0 21 0,0-21 0,0-1 16,1 22-16,-22-21 0,0 0 0,21 0 15,-21 0-15,21 0 0,-21-1 0,0 1 16,0 0-16,0 0 0,0 0 16,0 0-16,21 21 0,-21-22 15,21 22 1,0 0-1,1 0-15,-1 0 16,0 0-16</inkml:trace>
  <inkml:trace contextRef="#ctx0" brushRef="#br1" timeOffset="122988.08">8318 7895 0,'0'0'0,"-21"0"0,21-21 15,-21 0-15,21 0 0,-21 0 0,21-1 16,0 44 15,0-1-31,0 0 16,0 21-16,0 1 0,0-1 0,21 21 15,0-20-15,-21 20 0,0 1 16,0-1-16,21-20 0,-21 20 0,22 1 16,-22-1-16,0 1 0,0-1 0,0 1 15,21-1-15,-21 1 0,21-1 16,-21 1-16,0-22 0,0 0 0,0 22 15,21-43-15,-21 21 0,0-21 16,0 1-16,0-1 0,21 0 0,-21-42 31,0 0-31,0-1 16,0 1-16,0 0 0,0-21 16,0-1-16,0 1 0,0-21 0</inkml:trace>
  <inkml:trace contextRef="#ctx0" brushRef="#br1" timeOffset="123639.7">8318 7832 0,'0'0'16,"22"-21"-16,-22-1 0,0 1 0,0 0 16,0 0-16,21 21 15,0-21-15,0 21 0,21 0 0,1-21 16,20 21-16,1-22 0,-1 22 0,22-21 15,0 21-15,-1-21 0,22 0 16,-21 21-16,21-21 0,-1 0 0,1 21 16,0-22-16,0 1 0,21 0 0,-21 21 15,0-21-15,-1 0 0,1 21 16,-21-21-16,0-1 0,-1 22 16,1 0-16,-22-21 0,1 21 0,-1 0 15,1 0-15,-22 0 0,22 0 0,-22 0 16,-21 0-16,22 0 0,-22 0 15,0 0-15,0 21 0,0 1 0,0-1 16,-21 0-16,0 0 0,0 21 0,22-20 16,-22 20-16,0 0 0,0 1 15,0-1-15,0 0 0,0 22 0,0-1 16,0-20-16,0 20 0,0 1 0,0-1 16,21 1-16,-21-1 15,21-21-15,0 22 0,0-1 0,0-20 16,1 20-16,-1-20 0,0 20 0,21-21 15,-21 1-15,1 20 0,-1-20 0,-21-1 16,0 0-16,21-21 0,-21 22 16,0-22-16,0 21 0,0-21 0,-21 1 15,0-1-15,-1 0 0,-20 0 0,21 0 16,-43 0-16,22-21 0,-21 22 0,-1-1 16,1-21-16,-1 21 0,-21-21 15,22 21-15,-22-21 0,1 21 0,20 0 16,-21-21-16,1 22 0,-1-22 15,0 0-15,1 21 0,-1-21 0,0 0 0,1 0 16,-1 0-16,0 0 0,1 0 16,20 0-16,-20 0 0,-1 0 15,0 0-15,22 0 0,-1 0 0,1 0 16,-1-21-16,22 21 0,0-22 0,20 22 16,1-21-16,0 21 0,21-21 0,-21 0 15,21 0-15,0 0 16,0-1-16,0-20 0</inkml:trace>
  <inkml:trace contextRef="#ctx0" brushRef="#br1" timeOffset="124011.45">8911 8255 0,'0'0'0,"-42"0"0,42-21 16,21 21-1,0 0-15,0 0 0,0 0 0,22 0 16,-1 0-16,0 0 16,22 0-16,-1 0 0,-20 0 0,20 0 15,1-21-15,-1 21 0,1 0 0,20 0 16,-20 0-16,-1 0 0,1-21 15,-22 21-15,22 0 0,-22 0 0,0 0 16,1 0-16,-22 0 0,21 0 0,-21 0 16,-42 0 15,0 0-31,0 0 0,0 0 16,0 0-16,-22 0 0,22 0 0,-21 21 15,-1-21-15,1 0 0,0 21 16,-1-21-16</inkml:trace>
  <inkml:trace contextRef="#ctx0" brushRef="#br1" timeOffset="124303.38">8848 8573 0,'0'0'0,"0"21"0,21-21 31,21 0-31,-21 0 0,22 0 16,-22 0-16,21 0 0,0 0 0,1 0 15,-1 0-15,0 0 0,22 0 16,-22 0-16,1 0 0,20 0 0,-21 0 16,1-21-16,20 21 0,-20 0 15,-1 0-15,0 0 0,-21 0 0,22 0 16,-22 0-16,21 0 0,-21 0 16,1 0-16,-44 0 31,1 0-31,0 0 0,0 0 15,-21 0-15,20 0 0,1 0 0,-21 0 16,0 0-16,20 21 0,-20-21 0,0 21 16</inkml:trace>
  <inkml:trace contextRef="#ctx0" brushRef="#br1" timeOffset="124566.59">8784 8932 0,'0'0'0,"-21"0"15,21 22-15,21-22 0,0 0 16,0 0-16,1 0 0,-1 0 0,21 0 16,0 0-16,1 0 0,-1 0 15,22 0-15,-22 0 0,21 0 0,-20 0 16,20-22-16,1 22 0,-22-21 0,22 21 16,-22 0-16,0-21 0,1 21 0,-1-21 15,0 21-15,-21 0 0,22-21 16,-22 21-16,0 0 0,0-21 15,-21-1-15,0 1 0,21 0 16,-21 0-16,0 0 0,0 0 16,0-1-16,0 1 0</inkml:trace>
  <inkml:trace contextRef="#ctx0" brushRef="#br1" timeOffset="130199.96">6710 9419 0,'0'0'0,"-21"0"0,21-21 0,-22 21 16,22-21-16,-21 21 0,0-21 16,21 0-16,-21-1 0,0 1 15,0 0-15,21 0 16,0 0-16,0 0 16,0 42 15,0 0-16,21 0-15,0 0 0,0 0 0,-21 1 16,21 20-16,0-21 0,1 0 0,-1 0 16,0 22-16,-21-22 0,21 0 15,0 0-15,0 0 0,1 1 0,-1-1 16,0 0-16,0 0 0,0 0 0,0 0 16,1-21-16,-1 0 15,0 0-15,0 0 0,0 0 16,22 0-16,-22 0 0,21-21 0,0-21 15,1 21-15,-1-22 0,22 1 16,-1 0-16,22-1 0,-1 1 16,1-21-16,0-1 0,-1 1 0,1-1 15,21 1-15,-21-1 0,-1-21 16,-20 43-16,20-21 0,-20 20 0,-1 1 16,-20 0-16,20-1 0,-42 22 0,22 0 15,-22 0-15,0 0 0,-21-1 16,0 1-16,0 0 0,-21 21 31,0 0-31,0 0 16,-22 0-16,22 21 0,0 0 0,-21 1 15,-1-1-15</inkml:trace>
  <inkml:trace contextRef="#ctx0" brushRef="#br1" timeOffset="131039.49">6646 9462 0,'0'0'0,"-84"-85"32,62 85-32,22-21 0,-21 21 15,0-21 1,21 42 0,0 0-1,0 0-15,21 0 16,0 0-16,-21 1 0,22-1 0,-1 21 15,0-21-15,-21 22 0,21-22 16,0 21-16,0-21 0,1 22 16,-1-22-16,0 0 0,0 0 0,0 21 15,0-42-15,1 22 0,-1-1 0,0-21 16,0 0-16,0 0 0,0 0 16,1 0-16,-1 0 0,0 0 0,0 0 15,21-21-15,-20-1 0,20 1 0,-21 0 16,21-21-16,1-1 0,20 1 0,1 0 15,-1-22-15,1 22 0,20-22 16,1 1-16,21-1 0,-21-20 0,20 20 16,-20-20-16,21-1 0,0 21 15,-22 1-15,1-1 0,0 1 16,-1-1-16,1 22 0,-21 0 0,-22 21 16,21-22-16,-20 22 0,-22-21 0,21 21 15,-21-1-15,1 22 0,-1-21 16,-21 0-16,21 21 0,-21-21 15,0 42 32,0 0-31,0 0-16,0 1 16,0-1-1,0 0 1,-21-21 124,0 0-140,21 21 16,-22-21-16</inkml:trace>
  <inkml:trace contextRef="#ctx0" brushRef="#br1" timeOffset="134855.16">9271 8043 0,'0'0'0,"21"0"16,-42 0 30,0 0-30,0 0-16,-1 0 16,1 0-16,0 0 0,0 0 15,0 0-15,0 0 0,-1 22 16,1-1-16,0-21 0,0 21 0,-21 0 16,20 0-16,1 0 0,-21 1 0,21-1 15,0 21-15,-22-21 0,22 22 16,-21-1-16,21 0 0,-1 1 0,1-1 15,21 0-15,0 1 0,-21-1 16,21 0-16,0 1 0,0-1 16,0 0-16,0 22 0,0-22 0,0 0 15,0 1-15,21-1 0,0 0 0,1 1 16,-1-22-16,0 21 0,21-21 0,-21 1 16,22-1-16,-1 0 0,0 0 15,1 0-15,-1 0 0,0 1 0,1-22 16,-1 0-16,0 21 0,1-21 0,-22 0 15,21 0-15,1 0 0,-1 0 16,21 0-16,-20-21 0,-1-1 0,0 22 16,1-21-16,20 0 0,-20 0 15,-1 0-15,0-22 0,1 22 16,-22-21-16,21 21 0,0-22 0,-20 1 16,-1 0-16,0-22 0,0 22 0,0 0 15,0-22-15,-21 22 0,0-1 0,0 1 16,0 0-16,0-1 0,0 1 15,-21 0-15,0-1 0,0 22 0,0-21 16,0 0-16,-22 20 0,1-20 0,0 21 16,-1-21-16,1 20 0,0-20 15,-1 21-15,1 0 0,0 0 0,-1-1 16,1 1-16,0 21 0,20 0 16,-20 0-16,0 0 0,-1 0 15,1 0-15,0 0 0,-1 21 0,1 1 16,0-1-16,-1 0 0,1 21 15,0-21-15,-1 22 0,1-22 0,0 21 16,-1 1-16,22-1 0,-21 0 0,21 1 16,0-22-16,-1 21 0,1 22 15,0-22-15,21 0 0,0 1 0,0 20 16,0-21-16,0 1 0,0 20 0,0-20 16,21-1-16,0-21 0,1 21 15,20 1-15,-21-22 0,21 0 0,1 0 16,-22 0-16,21 1 0,1-1 0,-1 0 15,0-21-15,1 21 16,-22-21-16,21 0 0,0 0 0,1 0 16,-22 0-16,21 0 0,1 0 0,-1 0 15,-21 0-15,21-21 0,1 21 0,-1-21 16,0 0-16,1-1 0,-1 1 16,0 0-16,1 0 0,-1 0 0,0-22 15,1 22-15,-1-21 0,-21 21 0,22-22 16,-22 1-16,0 0 0,0-1 15,-21 1-15,0 0 0,0-1 0,0 1 16,0 0-16,0-1 0,0 1 0,0 0 16,-42 21-16,21-22 0,-22 1 15,-20 21-15,20-22 0,-20 22 16,-1 0-16,1 0 0,-1 0 0,22 21 16,-21 0-16,20 0 0,1 0 15,0 0-15,-1 0 0,1 0 0,21 0 16,-22 21-16,22 0 0,-21-21 0,21 21 15,0 0-15,-22 1 0,22-1 16,0 0-16,0 0 0,0 0 0,-1 0 16,1 1-16,21-1 0,0 0 0,0 0 15,0 0-15,0 0 16,0 1-16,21-1 0,1 0 0,-1 0 16,0 0-16</inkml:trace>
  <inkml:trace contextRef="#ctx0" brushRef="#br1" timeOffset="137027.51">9440 9589 0,'0'-22'0,"0"44"0,21-44 0,-21 1 0,22 0 15,-1 0-15,-21 0 0,0 0 16,0-1 0,21 22-16,-21-21 15,0 42 32,0 1-47,0-1 16,0 0-16,0 0 0,0 0 0,0 0 15,0 1-15,0-1 0,0 21 0,0-21 16,0 0-16,0 1 16,-21 20-16,21-21 0,0 0 0,0 22 15,-21-22-15,-1 21 0,1-21 0,0 0 16,21 22-16,-21-22 0,0 0 15,0 21-15,-1-20 0,1-1 0,0 0 16,0 0-16,0 21 0,0-20 0,-1-1 16,1 0-16,-21 0 0,21 0 0,0 0 15,-22 1-15,22-1 0,0 0 16,-21 0-16,-1 0 0,22 0 0,-21 1 16,-1-1-16,22 0 0,-21 0 0,0 0 15,20-21-15,-20 21 0,21 1 16,-21-1-16,20 0 0,1-21 15,0 21-15,-21 0 0,21-21 0,-1 21 16,1 1-16,-21-22 0,21 21 0,0 0 16,-22-21-16,22 21 0,-21 0 15,-1-21-15,22 21 0,-21-21 0,-22 22 16,22-1-16,0-21 0,-22 21 0,1-21 16,-1 21-16,22-21 0,-22 0 0,22 21 15,-21-21-15,20 0 0,1 0 16,0 0-16,-1 0 0,1 0 0,-22 0 15,22 0-15,0 21 0,-22-21 0,22 0 16,-22 0-16,1 0 0,-22 0 16,22 0-16,-22 0 0,22 22 15,-22-22-15,21 0 0,1 0 0,-1 0 16,1 0-16,-1 0 0,1 0 0,21 0 16,-22 0-16,22 0 0,-22 0 15,1 0-15,20 0 0,-20 0 0,-1 0 16,1 0-16,-1 0 0,1-22 0,21 22 15,-22 0-15,1 0 0,-1 0 16,22-21-16,-1 21 0,1 0 0,0-21 16,-1 21-16,1-21 0,21 21 0,-21-21 15,20 21-15,-20-21 0,21 21 16,-21-22-16,20 1 0,-20 21 0,21-21 16,-21 21-16,-1-21 0,22 0 15,-21 21-15,-1-21 0,1-1 16,0 22-16,-1-21 0,1 0 0,0 0 15,-1 21-15,22-21 0,-21 0 16,0-1-16,20 1 0,1 21 0,-21-21 16,21 0-16,0 0 0,-1 21 0,1-21 15,21-1-15,-21 22 0,0-21 16,0 0-16,21 0 0,-21 0 16,-1 0-16,22-1 0,-21 1 15,0 0-15,0 21 16,21-21-16,0 0 31,-21 21-31,21-21 16,-21 21-16,21-22 0,-22 1 15,1 21 1,0-21-16,0 0 16,0 0-1,0 21-15,21-21 0,-22 21 16,22-22-16,-21 22 15,0 0-15,21-21 16,-21 21-16,0-21 16,0 21 15,21-21-31,-22 21 16,22 21-1,0 0 1,0 0-16,0 1 15,0 20-15,0-21 0,0 0 0,22 0 16,-1 22-16,-21-22 0,21 21 16,-21 1-16,21-1 0,0 0 0,-21 1 15,21-1-15,-21 21 0,0-20 0,22-1 16,-1-21-16,-21 22 0,21-1 16,-21-21-16,0 21 0,0-20 0,0-1 15,0 21-15,0-21 0,0 0 16,21 1-16,-21-1 15,0-42 17,0-1-17,0 1-15,0 0 0,0 0 16,-21 0-16,21 0 0,0-22 16,0 22-16,-21 0 0,21-21 0,-21-1 15,21 22-15,0-21 0,0-1 16,0 1-16,-22 0 0,22-1 0,0 1 15,0 0-15,0 21 0,0-22 0,0 22 16,0-21-16,0 21 16,0-1-16,0-20 0,0 21 0,22 0 15,-22 0-15,0-1 0,21 1 0,0 0 16,0 21 46,0 0-46,0 0 0,1 0-16,-1 0 0,0 0 0,0 0 15,0 0-15,22 0 0,-1 21 16,-21-21-16,21 0 0,22 0 16,-22 21-16,22-21 0,-1 22 0,-20-22 15,20 0-15,1 0 0,-22 21 16,21-21-16,-20 0 0,-22 0 0,21 0 15,1 0-15,-22 0 0,0 21 16,0-21-16,0 0 16,-42-21 156,0 21-157,0 0-15,21-21 16,0-1-16,-21 22 0,21-21 15,0 0-15</inkml:trace>
  <inkml:trace contextRef="#ctx0" brushRef="#br1" timeOffset="142768.32">6625 9440 0,'-21'0'16,"0"0"0,0-21-16,-1 0 15,1 21-15,0 0 0,0-21 0,0 0 16,0 21-16,-1-21 16,1-1-16,0 22 0,0-21 15,21 0 1,-21 21-1,21 21 32,0 0-47,0 1 16,21-1-16,-21 0 0,21 0 16,0 0-16,0 0 0,1 22 0,-1-22 15,0 21-15,21-21 0,-21 22 0,1-22 16,-1 0-16,21 21 0,-21-20 15,0-1-15,1 0 0,-1 0 0,0 0 16,0 0-16,0-21 0,0 22 0,-21-1 16,22 0-16,-1-21 15,-21 21-15,0 0 16,21-21 0,-21 21-16,21-21 15,-21 22-15,21-22 63,0-22-48,1 1 1,-22 0-16,21 21 0,21-21 0,-21-21 16,0 20-16,22 1 0,-1-21 0,0 0 15,22-1-15,-1 1 0,1-22 16,21 22-16,-1-21 0,1 20 15,0-20-15,20-1 0,-20 22 0,0-22 16,21 1-16,-22-1 0,-20 1 16,20-1-16,1 22 0,-21-21 0,20 20 15,-20 1-15,-1 21 0,-20-22 0,20 22 16,-21 0-16,-20 0 0,20 21 16,-21-21-16,0 0 0,0 21 0,1-22 31,-44 22 31,1 0-46,21 22 0,0-1 15</inkml:trace>
  <inkml:trace contextRef="#ctx0" brushRef="#br1" timeOffset="152791.82">16362 14520 0,'0'-21'32,"0"0"-32,0 0 0,0 0 15,0 0-15,0-1 16,0 1-16,0-21 0,0 21 0,0 0 16,0-1-16,0 1 0,0 0 0,0 0 15,0 0-15,0 0 16,0-1-16,0 1 0,0 0 0,0-21 15,0 21-15,0-22 0,21 22 16,0-21-16,-21-1 0,21 1 0,0 0 16,1-1-16,20-20 0,-21 21 15,21-1-15,-20-20 0,20 20 0,0 1 16,1 0-16,-1-1 0,0 1 0,22 0 16,-22-1-16,22 1 0,-1 21 15,-21-21-15,22-1 0,-1 22 0,1-21 16,-1 21-16,1 21 0,-22-22 15,22 22-15,-22 0 0,0 0 0,1 0 16,-1 0-16,0 0 16,1 0-16,20 0 0,-20 0 0,-1 22 15,21-22-15,1 0 0,-1 21 16,1-21-16,21 21 0,-22 0 0,22-21 16,-22 21-16,22 0 0,-22 1 0,22-1 15,-21 0-15,-1 0 0,1 21 16,-1-20-16,1-1 0,-1 0 0,-21 21 15,1-21-15,-1 1 0,-21 20 16,22-21-16,-22 21 0,-21-20 16,0 20-16,0-21 0,0 21 0,0-20 0,0 20 15,0-21-15,0 0 0,0 0 16,0 22-16,0-22 16,0 0-16,0 0 0,0 0 15,-21-21 1,-1 0-1,1 0-15,0 0 16</inkml:trace>
  <inkml:trace contextRef="#ctx0" brushRef="#br1" timeOffset="153299.51">18563 13589 0,'64'0'16,"-43"0"-1,0 0-15,0 0 0,0 21 0,0 0 16,22 1-16,-22-1 0,0 0 0,0 0 16,0 0-16,22 0 15,-43 1-15,21-1 0,0 0 0,0 0 16,0 0-16,1-21 0,-22 21 0,21-21 16,0 0-16,-21 22 15,21-22-15,-21-22 31,0 1-31,0 0 16,0 0-16,0-21 0,0 20 16,0 1-16,0-21 0,0 0 15,0-1-15,21 1 0,-21 0 0,0-1 16,0 1-16,0 21 0,21-22 16,-21 1-16,22 21 0,-22-21 0,0 20 15,0 1-15,0 0 0,0 0 16,0 0-16,0 42 31,0 0-31</inkml:trace>
  <inkml:trace contextRef="#ctx0" brushRef="#br1" timeOffset="163952.26">8742 8657 0,'21'0'31,"0"0"-15,0 0-16,0 0 0,22 0 0,-1 0 15,0 0-15,1-21 0,20 21 16,-20 0-16,20 0 0,1 0 0,-22 0 16,21 0-16,1 0 0,-22 0 0,22 0 15,-22 0-15,0 0 0,1-21 16,-1 21-16,0 0 0,-20 0 0,20 0 16,-21 0-16,0 0 15,-42 0 16,0 0-15,0 0 0,0 0-16,-1 0 0,1 0 15,0 0-15,0 0 0</inkml:trace>
  <inkml:trace contextRef="#ctx0" brushRef="#br1" timeOffset="164251.09">8890 8932 0,'42'22'32,"-21"-22"-32,1 0 0,20 0 15,0 0-15,1 0 0,-1-22 0,0 22 16,1 0-16,-1 0 0,0-21 15,1 21-15,-1 0 0,0-21 0,-21 21 16,22 0-16,-22-21 0,21 21 0,-21 0 16,1 0-16,-1 0 0,0-21 15,0 21-15,-21-21 16,0-1 0,-21 22-1</inkml:trace>
  <inkml:trace contextRef="#ctx0" brushRef="#br1" timeOffset="164619.75">9080 9165 0,'0'0'0,"22"0"0,-1 0 0,0 0 16,0 0-16,0 0 0,0 0 0,22 0 16,-22 0-16,0 0 0,21 0 15,-20-21-15,20 21 0,-21 0 0,0 0 16,22-21-16,-22 21 0,0 0 0,0-21 16,0 21-16,0 0 0,1 0 15,-1 0-15,-21 21 47,0 0-31,0 0 15</inkml:trace>
  <inkml:trace contextRef="#ctx0" brushRef="#br1" timeOffset="168727.23">20616 13907 0,'21'0'47,"1"0"16,-1 0-48,-21 21 1,21-21-16,0 0 16,0 21-16,0-21 15,1 21-15,-1-21 0,0 21 16,0-21-16,-21 21 16,21-21-16,-21 22 0,21-22 15,-21 21-15,22-21 0,-1 21 16,-21 0-1,21 0-15,-21 0 16,0 1-16,21-22 0,-21 21 16,0 0-16,0 0 15,21 0 1,0-21 0,1 0-1,-1 0 1,-21-21-16,21 0 0,0 0 15,21 0-15,1-1 0,-1 1 0,0-21 16,22 0-16,-1-1 0,22 1 0,0-22 16,-1 1-16,1-1 0,21 22 15,-21-21-15,-1 20 0,22-20 0,-21 20 16,-1 1-16,1 0 0,-21 21 16,20-1-16,-41 1 0,20 0 0,-21 0 15,1 0-15,-22 21 0,0 0 0,21-21 16,-20 21-16,-1 0 15,-21-22-15,0 1 16,21 21-16,0 0 0,-21-21 16,21 21-1,-21-21 1,0 0 15,0 0 16,-21 21-47,0 0 31,0 0-31,0 0 16,-1 0-16,1 21 0,0 0 0,0-21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2T01:44:11.37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8763 720 0,'0'-21'0,"0"-1"16,0 1-1,0 0 1,21 21-16,-21-21 0,0 0 16,21 0-1,-21-1-15,-21 22 47,0 0-47,0 0 0,0 0 0,-1 22 16,22-1-16,-21-21 0,0 21 15,0 0-15,0 0 0,0 0 0,21 22 16,-22-22-16,1 0 0,0 21 16,21 1-16,-21-22 0,0 21 0,21 1 15,-21-1-15,21 0 0,0 1 16,0-1-16,0 0 0,0-21 0,0 22 16,0-1-16,0-21 0,0 22 15,0-22-15,0 0 0,21 0 0,0 21 16,-21-20-16,21-22 0,0 21 15,0 0-15,1-21 0,-1 21 16,0-21-16,0 0 0,0 0 16,0 0-16,1 0 0,-1 0 0,0 0 15,0-21-15,21 21 0,-20-21 16,-1 21-16,21-21 0,-21-1 0,22 1 16,-22 0-16,0 0 0,0 0 15,21 0-15,-20-22 0,-1 22 0,0-21 16,-21 21-16,21-22 0,0 1 0,-21 0 15,0-1-15,0 1 0,0-22 16,0 22-16,0 0 0,0-1 0,0 1 16,0 21-16,0-21 15,0 20-15,0-20 0,-21 21 0,0 21 16,0-21-16,0 0 0,-1 21 16,1 0-16,0 0 0,-21 0 0,21 0 15,-22 0-15,22 0 0,-21 0 16,21 0-16,-22 0 0,22 21 0,0 0 15,0-21-15,0 21 0,-1 0 16,1 0 0,21 1-16,0-1 15,0 0 1,21-21-16</inkml:trace>
  <inkml:trace contextRef="#ctx0" brushRef="#br0" timeOffset="638.58">9821 635 0,'0'-21'31,"-21"21"-31,0 0 0,0 0 16,0 0-16,-1 0 0,1 21 15,21 0-15,-21-21 0,0 21 16,0 1-16,21-1 0,0 0 0,-21 21 16,-1-21-16,1 22 0,21-1 15,0-21-15,-21 22 0,21-1 0,-21 0 16,21-21-16,-21 22 0,21-1 15,0-21-15,0 0 0,0 22 0,0-22 16,0 0-16,0 0 0,0 0 16,0 1-16,21-22 0,0 21 15,0-21-15,0 21 0,1-21 16,-1 0-16,0 0 0,0 0 16,21 0-16,-20 0 0,-1 0 0,0 0 15,0-21-15,0 21 0,22-21 0,-22 21 16,0-22-16,0 1 0,21 0 15,-20 0-15,-1 0 0,0 0 0,0-1 16,0 1-16,0-21 0,1 21 16,-22-22-16,0 1 0,21 21 0,-21-21 15,0-22-15,0 43 0,0-21 16,0-1-16,0 1 0,0 21 16,0-22-16,0 22 0,-21 0 0,-1 0 15,22 0-15,-21 0 0,0 21 16,0-22-16,0 22 0,0 0 15,-1 0-15,1 0 0,0 0 16,0 0-16,0 0 0,0 22 16,-1-22-16,22 21 0,-21 0 15,21 0-15,-21-21 16,21 21-16,0 0 16,21-21-16</inkml:trace>
  <inkml:trace contextRef="#ctx0" brushRef="#br0" timeOffset="1143.29">10647 593 0,'0'0'0,"0"-21"0,-21 21 16,21-22-16,-22 22 16,22 22 15,0-1-16,0 0-15,0 0 16,0 0-16,0 22 0,0-22 0,0 21 16,0 0-16,0 1 0,0-1 15,0 0-15,0 1 0,0-1 16,0-21-16,-21 22 0,21-1 0,0 0 16,0-21-16,0 22 0,0-22 15,0 0-15,-21 0 0,21 0 0,0 1 16,0-1-16,0 0 15,0 0-15,0-42 63,0 0-47,0 0-16,0-1 15</inkml:trace>
  <inkml:trace contextRef="#ctx0" brushRef="#br0" timeOffset="1579.65">10541 762 0,'0'0'0,"0"-21"0,0 0 0,0 0 16,0-1-16,0 1 15,0 0-15,0 0 16,21 21-16,0-21 0,0 21 16,1-21-16,-1 21 0,21 0 15,-21-22-15,22 1 0,-22 21 0,21 0 16,-21 0-16,22 0 0,-1 0 0,0 0 16,-21 0-16,22 0 0,-22 0 15,21 21-15,-21 1 0,1-22 0,-1 21 16,0 0-16,-21 0 0,0 0 15,0 0-15,0 22 0,0-22 0,-21 0 16,0 21-16,-1-20 0,1-1 16,-21 0-16,21 21 0,-22-21 0,1 1 15,21-1-15,-21 0 0,20-21 16,-20 21-16,21 0 0,0-21 16,0 0-16,-1 21 0,1-21 15,0 0 1,42-21 15,0 21-15</inkml:trace>
  <inkml:trace contextRef="#ctx0" brushRef="#br0" timeOffset="2263.26">11705 847 0,'0'0'0,"21"0"0,0-21 0,-21-1 16,22 22-16,-22-21 0,21 0 0,-21 0 15,0 0-15,0 0 16,0-1-1,-21 22-15,-1 0 16,1 0-16,0 0 0,0 0 16,0 0-16,0 0 0,-1 22 15,1-1-15,0-21 0,0 21 16,0 0-16,0-21 0,-1 21 0,22 0 16,-21 1-16,0-1 0,0 0 15,21 0-15,-21 0 0,21 0 16,0 1-16,0-1 15,0 0 1,21-21-16,0 21 16,0-21-16,0 0 15,1 0-15,-1 0 0,-21 21 16,21-21-16,0 0 0,0 0 16,0 21-16,1-21 0,-1 22 15,0-22-15,0 21 0,0 0 16,0-21-16,-21 21 0,0 0 15,22-21-15,-22 21 0,0 1 16,0-1-16,0 0 16,-22 0-16,1-21 15,0 21-15,0-21 0,0 0 0,0 21 16,-1-21-16,1 0 0,0 0 16,0 22-16,0-22 0,0 0 0,-1 0 15,1 0-15,0 0 0,0 0 16,0 0-16,0 0 0,-1 0 15,1 0-15,0 0 0,0 0 16,21-22 15,-21 22 1,0 0-32</inkml:trace>
  <inkml:trace contextRef="#ctx0" brushRef="#br0" timeOffset="2906.89">8488 1524 0,'-21'0'16,"42"21"31,0-21-47,0 0 0,0 0 16,22 0-16,-1 0 0,0 0 15,1 0-15,-1 0 0,21 0 16,1 0-16,21 0 0,-22 0 0,1 0 15,20 0-15,1 0 0,0 0 16,-1 0-16,1 0 0,0 0 0,20-21 16,1 21-16,0 0 0,0 0 15,0 0-15,0 0 0,-1 0 0,22 0 16,-21 0-16,21 0 0,-21 0 0,0 0 16,0 0-16,0 0 0,-1 0 15,-20 0-15,0 0 0,-1 0 0,-20 0 16,21 0-16,-22 0 0,-21 0 15,1 0-15,-1 0 0,0 0 16,-20 0-16,-1 0 0,0 0 0,0 0 16,-21-21 15,-21 21-15,0 0-16,0 0 0,-22 0 0,22 0 15,-21 0-15,-1-21 0,1 21 16</inkml:trace>
  <inkml:trace contextRef="#ctx0" brushRef="#br0" timeOffset="3698.72">8699 1693 0,'0'0'0,"-21"0"0,0 0 15,0 0-15,0 0 0,0 0 0,-1 0 16,1 0-16,0 0 16,0 0-16,0 0 47,21-21-1,21 21-30,0 0 0,0 0-16,0 0 0,1-21 0,20 21 15,0 0-15,1 0 0,-1 0 16,21 0-16,1-21 0,-1 21 0,1 0 16,21 0-16,-1 0 0,1 0 15,0 0-15,20 0 0,1 0 0,0 0 16,0 0-16,0 0 0,0 0 0,-1 0 15,1 0-15,0 0 0,0 0 16,0 0-16,0 0 0,-1 0 0,1 0 16,0 0-16,0 0 0,0 0 0,-22 0 15,22 21-15,-21-21 16,0 0-16,-1 0 0,1 0 0,-22 0 16,22 21-16,-21-21 0,-1 0 0,1 0 15,-22 0-15,0 0 0,1 0 16,-1 0-16,-21 0 0,21 0 0,-20 0 15,-1 0-15,0 0 16,-21-21 0</inkml:trace>
  <inkml:trace contextRef="#ctx0" brushRef="#br0" timeOffset="22610.85">1058 2540 0,'0'21'32,"0"-42"46,0 0-63,0 0 1,0 0-16,0-1 16,0 1-16,0 0 15,-21 0-15,21 0 0,0 0 16,0-1-16,0 1 0,0 0 15,0 0 1,-21 21-16,21-21 16,0 42 31,0 0-47,0 0 0,0 0 15,0 22-15,0-22 0,0 21 0,0 1 16,0-1-16,0 0 0,0 1 15,0-1-15,0 0 0,0 1 0,0-1 16,0 0-16,0 1 0,0-1 16,0 0-16,0 1 0,0-22 0,0 0 15,-21 21-15,21-21 0,0 1 16,0-1-16,0 0 0,0 0 16,0 0-16,0 0 15,0-42 48,-21 0-63,21 0 15,0 0-15,0 0 0</inkml:trace>
  <inkml:trace contextRef="#ctx0" brushRef="#br0" timeOffset="23275.16">1376 2815 0,'0'-21'16,"21"21"-16,-42 0 266</inkml:trace>
  <inkml:trace contextRef="#ctx0" brushRef="#br0" timeOffset="24394.56">1397 2836 0,'0'-21'16,"0"0"15,0 0-15,0 0 0,0 0-1,0-1 1,-21 22 46,0 0-62,21 22 16,0-1-16,0 0 16,-22-21-16,22 21 15,0 0-15,-21-21 0,21 21 0,0 1 16,0-1-1,0 0-15,0 0 32,21-21-1,1 0-31,-22-21 16,21 21-1,-21-21-15,21 21 0,-21-21 16,0-1-16,0 1 15,0 0-15,0 0 32,-21 21-17,0 0 1,-1 21 0,22 0-16,0 0 15,0 1 1,22-22 31,-1 0-32,0 0 1,-21-22 0,0 1-1</inkml:trace>
  <inkml:trace contextRef="#ctx0" brushRef="#br0" timeOffset="25807.5">2561 2117 0,'0'0'0,"0"-21"0,0-1 16,-21 22-1,21 22 17,0-1-32,0 0 0,0 0 15,0 0-15,0 0 16,0 1-16,0-1 0,0 0 16,0 0-16,21-21 0,0 21 15,0-21-15,1 0 0,-22 21 16,21-21-16,0 0 0,0 0 15,0 0-15,0 0 0,1 0 0,-1 0 16,0 0-16,0-21 0,0 0 16,0 21-16,1-21 0,-1 0 15,0 0-15,0-1 0,0 1 16,0 0-16,-21 0 0,0 0 0,0 0 16,0-1-16,0 1 0,0-21 15,0 21-15,0 0 0,0-1 0,0 1 16,0 0-16,0 0 0,0 0 15,0 42 17,-21 0-32,21 0 0,-21 0 15,21 1-15,0 20 0,0-21 0,0 21 16,0 1-16,-21-1 0,21 0 16,0 1-16,-21-1 0,21 22 0,0-1 15,-21-21-15,21 22 0,0-1 16,-22 1-16,22-1 0,-21-20 0,21 20 15,-21-20-15,21 20 0,0-21 16,0 1-16,-21-1 0,21 0 0,0 1 16,-21-1-16,21 0 0,0 1 15,0-22-15,0 21 0,0-21 0,0 1 16,-21-1-16,-1 0 16,1-21-16,0 0 15,0 0-15,0 0 16,0-21-16,-1 0 0,-20 21 0,21-22 15,0 1-15,-22-21 0,1 21 16,21 0-16,-21-1 0,20 1 0,-20 0 16,21 0-16,0 21 0,0-21 15,-1 21-15,1 0 16,21-21-16,21 21 31,1 0-15,-1 0-16,0 0 0,0 0 15,0 0-15,0 0 0</inkml:trace>
  <inkml:trace contextRef="#ctx0" brushRef="#br0" timeOffset="26431.14">3069 2900 0,'0'0'16,"0"-21"-16,0 42 47,0 0-47,-21 0 0,21 0 15,0 1-15,0-1 0,0 0 16,0 0-16,0 0 0,0 22 0,0-22 15,0 0-15,0 0 0,0 21 16,0-20-16,0-1 0,0 0 0,0 0 16,0 0-16,0 0 15,0 1-15,-21-22 32,21-22-17,0 1-15,0 0 0,0-21 16,0 21-16,0-1 15,0 1-15,0-21 0,0 21 0,0-22 16,0 22-16,0-21 0,0 21 16,21 0-16,0-22 0,0 22 0,0 0 15,1 0-15,-1 0 0,21-1 0,0 22 16,-20 0-16,20 0 0,0 0 16,1 0-16,-1 0 0,0 0 0,1 22 15,-22-1-15,0 0 0,21 0 16,-42 0-16,21 0 0,-21 22 15,0-22-15,0 21 0,0-21 0,0 22 16,0-22-16,-21 21 0,0-21 16,0 1-16,21-1 0,-21 0 0,21 0 15,-21 0-15,21 0 0,0-42 47,0 0-31,0 0-16,0 0 0,0 0 15,0-1-15,21-20 0</inkml:trace>
  <inkml:trace contextRef="#ctx0" brushRef="#br0" timeOffset="27078.55">3979 2265 0,'0'-21'0,"0"42"0,0-63 16,0 20-16,0 1 0,0 42 47,0 1-47,0-1 0,0 21 16,0-21-16,0 22 0,0-1 15,21 0-15,-21 22 0,0-22 0,0 22 16,0-22-16,0 21 0,0-20 15,0-1-15,0 22 0,0-22 0,-21 0 16,21 1-16,-21-22 0,0 21 16,21 0-16,0-20 0,0 20 0,-21-21 15,21 0-15,-21 0 0,21 1 0,0-1 16,-22-21-16,22 21 0,0-42 47,0 0-47,0-1 0,0 1 15,0 0-15,0 0 0,0-21 16,0 20-16,22 1 0,-1 0 16,-21-21-16,21 21 0,0-1 0,0-20 15,0 21-15,1 0 0,-1 0 16,0-1-16,0 1 0,0 0 0,22 0 16,-22 21-16,0 0 0,21 0 0,-21 0 15,1 0-15,-1 21 0,0-21 16,0 21-16,0 0 0,-21 22 0,0-22 15,0 0-15,0 0 0,0 22 16,0-22-16,0 0 0,0 21 0,0-21 16,0 1-16,0-1 0,0 0 0,-21 0 15,21 0-15,-21 0 16,21 1-16,-21-22 0,21 21 0,0 0 31,0-42 0,0 0-15,0-1-16,0 1 0,0 0 16</inkml:trace>
  <inkml:trace contextRef="#ctx0" brushRef="#br0" timeOffset="27531.33">4635 3069 0,'-21'21'31,"42"-21"-15,1 0-1,20-21-15,-21 0 0,0 21 16,0-21-16,22 0 0,-22 21 0,0-21 15,0-1-15,0 1 0,1 0 0,-1 0 16,-21 0-16,0 0 16,0-1-16,0 1 15,-21 21-15,-1 0 0,1 0 16,0 0-16,0 0 0,-21 21 16,20-21-16,1 22 0,0-1 0,-21 0 15,21 0-15,21 0 0,-22 22 16,1-22-16,21 0 0,-21 0 0,21 21 15,0-20-15,0-1 0,0 0 0,0 0 16,0 0-16,21 0 0,0 1 16,1-1-16,-1 0 0,0-21 15,0 0-15,0 0 16,22 0-16,-22 0 0,0 0 0,0 0 16,0 0-16,0-21 0,1 21 0,-1-21 15,0 21-15,0-22 0,0 1 16</inkml:trace>
  <inkml:trace contextRef="#ctx0" brushRef="#br0" timeOffset="27960.09">5122 3027 0,'0'0'16,"0"-21"-16,0 0 0,0-1 16,21 1-16,1 0 0,-1 0 15,0 0-15,0 21 16,-21-21-16,21 21 0,0 0 15,1 0-15,-1-22 0,0 22 0,0 0 16,0 0-16,0 0 0,1 0 16,-1 22-16,-21-1 0,21 0 0,0 0 15,-21 0-15,0 0 0,0 1 0,0-1 16,0 0-16,0 0 0,0 0 16,0 22-16,0-22 0,0 0 0,0 0 15,0 0-15,-21 0 0,0 1 0,21-1 16,0 0-16,-21-21 15,-1 0 1,22-21 0,0 0-16,0-1 15,0 1-15,0 0 0,0 0 0,0 0 16,22 0-16,-22-1 0,21 1 16,-21 0-16,0 0 0,21 0 0,0 0 15,0-1-15,-21 1 0,21 21 0,-21-21 16,22 21-16,-1 0 0,0-21 15,0 21-15,-21-21 16,21 21-16,0 0 16</inkml:trace>
  <inkml:trace contextRef="#ctx0" brushRef="#br0" timeOffset="28258.91">5884 2752 0,'0'0'0,"0"21"47,0 0-47,0 0 0,0 0 16,0 1-16,0-1 0,-21 0 0,21 21 15,-21-21-15,0 1 0,21-1 0,0 0 16,0 0-16,-21 0 15,21 0-15,-22 1 0,22-1 0,0 0 16,0 0-16,22-42 47,-22 0-47,21 0 16,-21-1-16,0 1 0</inkml:trace>
  <inkml:trace contextRef="#ctx0" brushRef="#br0" timeOffset="28450.8">5927 2540 0,'0'0'0,"-22"-21"31,1 21-31,42 0 62,1 0-46</inkml:trace>
  <inkml:trace contextRef="#ctx0" brushRef="#br0" timeOffset="28830.59">6477 2244 0,'0'-21'15,"0"-22"1,-21 43 15,21 21-15,-21 1-16,21-1 0,-22 0 0,22 21 15,0-21-15,0 22 0,-21 20 16,0-20-16,21 20 0,-21-21 0,21 22 16,-21-1-16,21-20 0,-21-1 15,21 22-15,-22-22 0,22 0 0,0 1 16,0-22-16,0 21 0,0-21 0,0 0 16,0 1-16,0-1 0,0 0 15,22-21-15,-1 0 16,0 0-16,0 0 0,0-21 15,0 0 1,1 21-16,-22-22 0,21 1 0,0 0 16,-21-21-16</inkml:trace>
  <inkml:trace contextRef="#ctx0" brushRef="#br0" timeOffset="29059.45">6244 2752 0,'-21'21'32,"42"-21"-17,0 0-15,0 0 16,1 0-16,-1 0 0,21 0 16,-21 0-16,0 0 0,1 0 15,-1 0-15,0-21 0,0 21 0,0 0 16,0-21-1,1 21-15</inkml:trace>
  <inkml:trace contextRef="#ctx0" brushRef="#br0" timeOffset="31218.52">7154 2963 0,'21'0'0,"1"0"16,-1 0-1,0-21-15,0 0 16,-21 0-16,21 21 0,-21-21 15,21 0-15,1-1 16,-22 1-16,0 0 0,0 0 16,0-21-16,0 20 0,0 1 0,0 0 15,0 0-15,-22 0 0,1 0 16,0-1-16,0 22 0,0 0 0,0 0 16,-1 0-16,-20 0 0,21 0 15,0 0-15,0 0 0,-22 22 0,22-1 16,0 0-16,0 0 0,0 21 0,-1-20 15,1 20-15,0 0 0,0 1 16,0-22-16,0 21 0,21 0 0,0-20 16,0-1-16,0 21 0,0-21 15,0 0-15,21 1 0,0-1 16,0-21-16,0 21 0,0-21 0,22 0 16,-22 0-16,0 0 0,21 0 15,-20 0-15,20-21 0,-21 21 0,0-21 16,22-1-16,-22 1 0,0 0 0,0 0 15,0 0-15,0 0 0,1-1 16,-1-20-16,-21 21 0,0-21 0,0 20 16,0-20-16,0 21 0,0 0 15,0 0-15,0-1 0,0 44 32,-21-1-17,21 0-15,0 21 0,0-21 0,-22 1 16,22-1-16,0 21 0,0-21 15,0 0-15,0 1 0,0 20 16,0-21-16,0 0 0,22 0 16,-1 1-16,0-22 0,0 21 15,0-21-15,0 0 0,1 0 16,-1 0-16,0 0 0,21-21 0,-21 21 16,1-22-16,-1 1 0,21 0 0,-21 0 15,0 0-15,1 0 0,-1-1 16,0-20-16,0 21 0,-21-21 15,0 20-15,21-20 0,-21 21 16,0 0-16,0 0 0,0-1 16,-21 22-1,21 22-15,-21-1 16,0 0-16,21 0 0,-21 0 0,21 0 16,0 1-16,0 20 0,-22-21 0,22 0 15,0 0-15,-21 1 0,21-1 16,0 0-16,0 0 0,0 0 0,0 0 15,0 1-15,0-44 47,0 1-31,21 0-16,1 21 0,-22-21 16,21-21-16,0 20 0,-21 1 0,21 0 15,0-21-15,0 21 0,1-22 16,-1 22-16,0 0 0,0 0 0,0 0 15,0 21-15,1 0 0,-1 0 0,0 0 16,0 0 0,-21 21-16,21 21 0,-21-21 0,0 0 15,0 1-15,21 20 0,1-21 0,-1 0 16,-21 22-16,21-22 0,0 0 16,0 0-16,-21 0 0,21 0 15,1 1-15,-1-22 0,0 0 0,-21 21 16,21-21-16,0 0 15,0 0-15,-21-21 0,22-1 16,-1 22-16,-21-21 0,21 0 0,0 0 16,-21 0-16,21 0 0,0-22 15,1 22-15,-1-21 0,0 21 0,0-22 16,0 22-16,0-21 0,1 21 16,-1-1-16,0 1 0,0 0 0,0 21 15,0 0-15,1 0 16,-22 21-1,0 0-15,0 1 0,0-1 16,0 0-16,0 0 0,0 0 16,0 0-16,0 1 15,0-44 32,0 1-47,0 0 0,0 0 16,0 0-16,0 0 0,0-1 15,0 1-15,-22 0 0,1 0 16,21 0-16,-21 21 16,0 0-16,0 0 15,0 0-15,21 21 16,-22 0-16,1 0 0,21 0 0,0 1 16,-21-1-16,0 0 0,0 21 15,21-21-15,0 1 0,0 20 0,0-21 16,0 0-16,0 0 0,0 22 0,0-22 15,0 0-15,0 0 0,0 0 16,21 1-16,0-1 0,0-21 0,0 21 16,1 0-16,20-21 0,-21 0 0,21 0 15,-20 0-15,20 0 0,0 0 16,-21 0-16,22 0 0,-1 0 0,0-21 16,1 0-16,-22 21 0,21-21 0,-21-1 15,22 1-15,-22 0 16,0-21-16,0 21 0,0-22 0,1 22 15,-1-21-15,-21 21 0,0-1 0,0 1 16,0-21-16,0 21 16,0 0-16,-21 21 15,-1 0-15,1 0 16,0 21-16,21 0 0,-21 0 0,0 0 16,21 0-16,0 1 0,-21-1 0,-1 0 15,22 21-15,-21-21 0,21 1 16,0-1-16,0 0 0,0 0 0,0 0 15,0 0-15,0 1 16,21-1-16,1-21 0,-1 0 16,0 0-16,0 0 15,0 0-15,0 0 0,1 0 0,-1 0 16,21 0-16,-21-21 0,0 21 16,22-22-16,-22 1 0,21 0 0,-21 0 15,22 0-15,-1 0 0,-21-22 0,22 22 16,-22-21-16,0 21 0,0-22 15,0 22-15,0-21 0,1 21 0,-22-1 16,0 1-16,0 0 0,0 0 16,-22 21-16,1 0 15,0 0-15,0 0 0,0 0 16,0 21-16,-1 0 0,22 0 0,-21 1 16,21-1-16,-21 0 0,21 0 15,-21 0-15,21 0 0,0 1 0,0-1 16,0 0-16,0 0 0,0 0 0,21 0 15,0 1-15,0-22 0,1 21 16,-1-21-16,0 21 0,0-21 0,0 21 16,0 0-16,-21 0 31,0 1-15,-21-22-16,0 0 0,0 0 0,0 21 15,0-21 1,-1 0-16,1 0 0,0 21 15,0-21-15,0 0 32,0 0-32,-1 0 15</inkml:trace>
  <inkml:trace contextRef="#ctx0" brushRef="#br0" timeOffset="32670.71">995 4593 0,'0'0'16,"-43"0"-1,43-21 1,0 0 0,0 0-16,0 0 15,0-1-15,22 22 16,-1-21-16,0 0 0,0 21 0,-21-21 15,21 21-15,22-21 0,-22 21 16,0-21-16,0 21 0,0 0 16,0 0-16,1 0 0,-1 0 0,0 0 15,-21 21-15,21 0 0,0 0 16,0 0-16,-21 0 0,0 22 0,0-22 16,0 21-16,0-21 0,0 22 15,0-1-15,0 0 0,0 1 0,0-1 16,-21 0-16,0 1 15,21-1-15,-42 0 0,21 1 0,-1-1 16,1-21-16,0 22 0,-21-22 16,21 0-16,-22 0 0,22 0 0,0 0 15,0 1-15,-22-22 0,22 0 16,0 21-16,0-21 0,0 0 0,0 0 16,-1 0-16,1-21 0,0-1 15,0 1-15,0-21 0,21 21 16,0 0-16,0-22 0,-21 1 15,21 0-15,0-1 0,0 1 0,0 21 16,0-22-16,0 1 0,0 21 16,21 0-16,-21 0 0,21-1 15,0 22-15,0-21 16,0 21-16,1 0 0,-1 0 0,0 21 16,0 1-16,0-1 0,-21 0 15,21 21-15,1-21 0,-1 22 16,0-22-16,0 21 0,-21 1 0,21-22 15,0 21-15,-21-21 0,22 22 16,-22-22-16,0 0 0,21 0 0,-21 0 16,21 0-16,-21 1 15,0-1-15,21-21 0,0 0 16,0 0 15,-21-21-15,22-1-16,-22 1 0,21 0 15</inkml:trace>
  <inkml:trace contextRef="#ctx0" brushRef="#br0" timeOffset="33002.51">1693 4995 0,'0'22'15,"0"-1"-15,0 0 16,21-21 31,1 0-47,-1 0 0,0-21 16,0 0-16,-21-1 15,0 1-15,0 0 16,0 0-16,0 0 15,-21 21 1,0 0 0,0 21-16,21 0 15,0 0 17</inkml:trace>
  <inkml:trace contextRef="#ctx0" brushRef="#br0" timeOffset="34506.62">2752 4212 0,'0'0'0,"-22"-21"0,22-21 0,0 21 16,0-1-16,0-20 0,0 21 0,0 0 15,-21 0-15,21-1 16,-21 44 0,21-1-16,0 0 15,0 0-15,0 21 0,0 1 0,0-1 16,0 22-16,0-22 0,0 21 0,0-20 16,0 20-16,0-20 0,0 20 15,0-21-15,0 22 0,0-22 0,0 22 16,0-22-16,0 0 0,0 1 15,0-1-15,0 0 0,0-20 0,0-1 16,0 0-16,0 0 0,0 0 16,0 0-16,0-42 31,0 0-31,0 0 16,0 0-16,0-22 0</inkml:trace>
  <inkml:trace contextRef="#ctx0" brushRef="#br0" timeOffset="34879.42">2455 4191 0,'0'0'0,"-21"-21"0,0 0 0,21 0 0,-21-1 16,21 1-16,0-21 0,0 21 0,0 0 15,21-1-15,0 1 0,0 0 16,22 0-16,-1 0 0,0 21 15,1-21-15,-1 21 0,21 0 0,-20-22 16,20 22-16,-20 0 0,-1 0 16,21 22-16,-20-1 0,-1 0 0,-21 21 15,22 1-15,-22-1 0,0 0 16,-21 1-16,0 20 0,0-21 0,-21 1 16,0-1-16,-22 22 0,22-43 15,-21 21-15,-1 0 0,-20 1 0,21-22 16,-1 0-16,1 0 0,0 0 15,20 1-15,1-1 0,-21 0 0,63-21 47,0 0-47,0 0 0,1 0 16,20 0-16,-21 0 0,0-21 16,22 21-16</inkml:trace>
  <inkml:trace contextRef="#ctx0" brushRef="#br0" timeOffset="35359.15">3281 4551 0,'0'-21'31,"-21"42"16,21 0-47,-22 0 15,1 0-15,21 22 0,-21-22 16,0 21-16,21 1 0,-21-22 0,0 21 16,21 0-16,0 1 0,-22-22 0,22 21 15,0-21-15,0 22 0,0-22 16,0 0-16,22-21 0,-1 21 0,0-21 16,0 0-16,0 0 0,22 0 15,-22 0-15,21-21 0,0 21 16,1-21-16,-22 0 0,21 0 0,1-1 15,-22-20-15,21 21 0,-21-21 16,0-1-16,1 22 0,-22-21 0,0-1 16,0 1-16,0 21 0,0-21 15,0-1-15,0 22 0,-22 0 0,1 0 16,0 0-16,0-1 0,0 22 16,0 0-16,-1 0 0,-20 0 0,21 0 15,0 0-15,0 0 0,-22 22 0,22-22 16,0 21-16,0 0 0,0 0 15,21 0-15,0 0 0,0 1 0,0-1 16,0 0-16,0 0 16,21 0-16,0 0 0,0 1 15,0-1-15,0 0 0,1 0 16</inkml:trace>
  <inkml:trace contextRef="#ctx0" brushRef="#br0" timeOffset="36379.04">3704 5017 0,'0'0'0,"0"-22"16,0 1-1,0 0-15,21 0 0,-21-21 16,21 20-16,1 1 16,-1-21-16,0 0 0,0 20 0,0-20 15,0 0-15,1-1 0,-1 1 16,0 0-16,0-22 0,0 22 0,0-22 15,-21 22-15,0-21 0,0 20 0,22 1 16,-22-22-16,0 43 0,0-21 16,0 21-16,0 0 0,-22-1 0,22 1 15,-21 21-15,0 0 0,0 21 16,0 1-16,0-1 0,21 0 16,0 21-16,0 1 0,-22-1 15,22 0-15,-21 1 0,21-1 16,0 21-16,0-20 0,0 20 0,0-20 15,0-1-15,0 21 0,0 1 16,0-22-16,0 1 0,0 20 0,21-21 16,1 1-16,-1-1 0,-21-21 0,21 22 15,0-22-15,0 0 0,0 0 16,1-21-16,-1 0 0,21 0 0,-21 0 16,0 0-16,1 0 0,-1 0 15,0-21-15,21 0 0,-21 0 0,1-1 16,-1-20-16,0 21 0,0-21 15,0-1-15,0 22 0,1-21 16,-1-1-16,0 22 0,0-21 0,-21 21 16,0 0-16,21-1 0,-21 1 15,0 42 17,0 1-32,-21-1 15,21 0-15,0 0 0,0 21 0,0-20 16,0 20-16,0-21 0,0 0 0,0 22 15,0-22-15,0 0 0,0 0 16,0 0-16,0 0 0,21-21 0,0 22 16,1-22-16,-1 0 15,0 0-15,0 0 0,21 0 0,-20 0 16,-1-22-16,0 1 0,21 21 0,-21-21 16,1-21-16,-1 21 0,0-1 15,0-20-15,0 21 0,-21 0 0,0-22 16,21 22-16,-21-21 0,22 21 0,-22 0 15,0-1-15,0 1 0,0 0 16,0 42 15,0 0-31,0 22 16,0-22-16,0 0 0,0 21 16,0 1-16,0-1 0,0 0 15,-22 1-15,22-1 0,0 0 0,-21 22 16,21-22-16,0 22 0,0-22 15,0 22-15,0-22 0,0 21 16,0-20-16,0 20 0,0 1 0,0-22 16,0 22-16,0-22 0,0 21 0,0-20 15,0-1-15,0 0 0,0 1 16,-21-1-16,0-21 0,0 0 0,0 1 16,-1-1-16,-20 0 0,21-21 0,-21 0 15,-1 21-15,1-21 0,0 0 16,-1 0-16,1 0 0,0 0 15,-1 0-15,1-21 0,0 0 0,20 0 16,-20 21-16,21-22 0,0 1 0,0 21 16,21-21-16,0 0 0,-22 0 15,22 0-15,0-1 0,0 1 16,0 0-16,0-21 0,0 21 16,0-22-16</inkml:trace>
  <inkml:trace contextRef="#ctx0" brushRef="#br0" timeOffset="37331.22">5207 4530 0,'0'0'0,"0"21"63,0 0-63,0 0 0,0 0 0,0 1 15,0-1-15,0 0 0,0 0 16,0 0-16,0 22 0,0-22 0,0 0 15,0 0-15,0 0 0,0 0 16,-21 1-16,21-1 16,-21-42 15,21-1-15,0 1-16,0 0 0,0 0 15,0-21-15,0 20 0,0 1 0,0 0 16,0-21-16,0 21 0,0-1 15,21-20-15,0 21 0,0 0 0,-21 0 16,21-1-16,0 1 0,1 0 16,-1 21-16,0 0 0,21 0 0,-21 0 15,1 0-15,-1 0 0,0 21 16,0-21-16,0 21 0,0 1 16,1-1-16,-1 21 0,-21-21 0,21 0 15,-21 1-15,0-1 0,0 0 0,0 0 16,0 0-16,0 0 0,0 1 15,0-1-15,0 0 0,0 0 16,-21-21 0,0 0-16,21-21 15,0 0-15,0 0 16,0-1-16,0 1 0,0 0 16,0 0-16,0 0 0,21-22 0,0 22 15,0 0-15,0-21 0,22 21 16,-22-1-16,21 1 0,0 0 15,1 0-15,-1 0 0,-21 21 0,22 0 16,-1 0-16,0 0 0,-21 0 16,1 0-16,-1 21 0,0 0 0,0 0 15,-21 0-15,0 1 0,0 20 0,0-21 16,0 0-16,0 0 0,0 1 16,-21 20-16,0-21 0,21 0 0,-21 0 15,-1 1-15,1-1 0,0 0 16,21 0-16,0-42 31,21 0-15</inkml:trace>
  <inkml:trace contextRef="#ctx0" brushRef="#br0" timeOffset="37786.96">6350 4403 0,'0'0'0,"0"-21"32,-21 21-32,0 0 0,21 21 15,-22-21-15,1 21 0,21 0 0,0 0 16,0 0-16,-21 1 16,21-1-16,-21 21 0,21-21 0,0 0 15,0 22-15,0-22 0,0 0 0,0 21 16,0-20-16,0-1 0,0 0 15,0 0-15,21-21 0,0 21 0,0-21 16,1 0-16,-1 0 0,0 0 16,0 0-16,0-21 0,0 21 15,1-21-15,20 0 0,-21 0 0,0-1 16,0 1-16,1 0 0,-1 0 0,0 0 16,0-22-16,-21 22 15,0 0-15,21-21 0,-21 21 0,0-22 0,0 22 16,0 0-16,-21-21 0,0 42 15,0-22-15,0 1 0,-1 21 16,1 0-16,0 0 0,0 0 0,0 0 16,-22 0-16,22 21 0,0-21 0,21 22 15,-21-1-15,0 0 16,21 0-16,0 0 0,0 0 16,0 1-16,21-1 15,0-21-15,-21 21 0,21-21 0,0 21 16,1-21-16</inkml:trace>
  <inkml:trace contextRef="#ctx0" brushRef="#br0" timeOffset="38542.51">6625 4720 0,'21'0'16,"0"0"-1,1-21-15,-1 0 0,0 21 16,0-21-16,0 0 0,0-1 15,1 1-15,20 0 0,-21 0 0,0 0 16,0 0-16,22-22 0,-22 22 0,-21 0 16,21 0-16,-21 0 15,0-1-15,-21 22 16,0 0-16,0 0 16,-1 0-16,1 0 0,0 0 15,0 22-15,0-22 0,21 21 0,0 0 16,0 0-16,0 0 15,0 0-15,0 1 0,0-1 0,0 0 16,0 0-16,21 0 0,-21 0 0,21 1 16,0-1-16,-21 0 0,0 0 15,21-21-15,1 21 0,-22 0 0,0 1 16,21-1-16,0-21 0,0 0 16,0 0-1,0 0-15,1 0 0,-1 0 0,21 0 16,-21-21-16,0 21 0,1-22 0,-1 1 15,21 21-15,-42-21 0,21 0 16,0 0-16,1 0 0,-1-22 0,-21 22 16,0 0-16,0-21 0,21 20 0,-21 1 15,0-21-15,0 21 0,21 21 16,-21-21-16,0-1 0,0 44 47,0-1-47,0 0 0,-21 0 0,21 0 15,-21 0-15,21 1 0,-21 20 16,21-21-16,0 21 0,-22-20 16,22 20-16,-21 0 0,21 22 0,0-22 15,0 22-15,0-1 0,0 1 0,0-1 16,0 1-16,0-1 0,0 1 16,0-1-16,0 1 0,0-1 0,0 22 15,0-22-15,0 1 0,0 20 0,0-20 16,0-1-16,0 1 0,0-22 15,0 1-15,0-1 0,0 0 0,0-21 16,0 1-16,-21-1 0,0-21 16,21-21 15,0-1-31,0 1 0,0 0 16,0-21-16,0 21 0,0-22 0,0 1 15,0 0-15,0-22 0,0 22 0,0-22 16,0 1-16,0-1 0</inkml:trace>
  <inkml:trace contextRef="#ctx0" brushRef="#br0" timeOffset="38859.44">7239 4657 0,'0'0'0,"0"-43"0,0 22 0,0 0 0,0-21 16,0 21-16,0-1 0,0 1 0,0-21 15,0 21-15,21 0 16,0-1-16,0 1 0,1 0 0,20 0 15,-21 21-15,0 0 0,22-21 0,-22 21 16,21 0-16,-21 0 0,0 0 16,22 21-16,-22-21 0,0 21 0,0 0 15,0 0-15,1 1 0,-22-1 16,0 0-16,21 0 0,-21 0 0,0 0 16,0 1-16,0-1 0,-21 0 0,-1 0 15,1 0-15,0-21 0,0 21 16,-21-21-16,20 22 0,1-22 0,0 0 15,0 0-15,0 0 0,21 21 0,-21-21 16</inkml:trace>
  <inkml:trace contextRef="#ctx0" brushRef="#br0" timeOffset="40903.15">7705 4657 0,'0'0'0,"21"0"0,0 0 0,0 0 16,0 0-16,-21-21 0,21-1 15,1 22-15,-1-21 16,0 0-16,0 0 0,0 0 0,0-22 16,1 22-16,-1-21 0,0 0 0,0-1 15,0 1-15,0 0 0,1-1 16,-1-20-16,0 20 0,-21-20 0,21 21 15,-21-1-15,0 1 0,0 0 0,0 20 16,0 1-16,0 0 0,0 0 16,-21 21-16,0 0 15,0 0-15,21 21 0,-22-21 16,1 42-16,0-20 0,21-1 0,0 21 16,-21 0-16,0 1 0,21 20 0,-21-20 15,21-1-15,0 0 16,0 22-16,0-22 0,-22 0 0,22 1 15,0-1-15,0 0 0,0-20 0,0 20 16,0-21-16,0 0 0,0 0 16,0 1-16,0-1 0,0 0 0,0-42 47,0 0-47,0-1 15,22 1-15,-22 0 0,21 0 0,0 0 16,0-22-16,-21 22 0,21 0 15,0 0-15,1 0 0,-1-22 16,0 22-16,0 21 0,0-21 16,0 0-16,1 21 0,-1 0 15,0 0-15,0 21 16,-21 0-16,0 0 0,0 1 16,0-1-16,0 0 0,0 0 0,0 0 15,0 0-15,0 1 0,0-1 0,21 0 16,-21 0-16,0 0 15,21-21-15,1 0 16,-1 0-16,0 0 0,0 0 16,0 0-16,0 0 15,1-21-15,-1 21 0,0-21 0,0 0 16,0 0-16,0-1 0,22-20 16,-22 21-16,0 0 0,0-22 15,0 22-15,1 0 0,-22 0 0,0 0 16,21 0-16,-21-1 0,0 1 15,-21 21 1,-1 21-16,22 1 16,0-1-16,-21 0 0,21 0 0,-21 0 15,21 0-15,-21 22 0,21-22 16,0 0-16,0 0 0,0 0 16,0 1-16,0-1 0,0 0 0,0 0 0,0 0 15,21 0-15,0-21 16,0 0-16,1 22 15,-1-22-15,0 0 0,21 0 0,-21 0 16,22 0-16,-22-22 0,21 22 16,1-21-16,-1 0 0,-21 21 0,21-21 15,1-21-15,-22 20 0,21 1 0,-21 0 16,1-21-16,-1 21 0,0-22 16,-21 22-16,0-21 0,0 21 0,0-1 15,0 1-15,0 0 16,-21 21-16,0 0 0,-1 0 15,1 0-15,21 21 0,-21 0 16,21 1-16,0-1 0,0 0 16,0 21-16,0-21 0,0 1 15,21-1-15,-21 0 0,0 0 0,0 0 16,21 0-16,-21 1 0,22-1 0,-22 0 16,0 0-16,0 0 15,-22-21 1,1 0-16,0 0 0,0 0 15,0 0-15,0 0 0,-1 0 16,1 0-16,0 0 0,0 0 31,42 0 1,0 0-32,0 0 15,1 0-15,-1 0 16,0 0-16,0-21 0,0 21 0,22 0 15,-22-21-15,0 21 0,21-21 0,-21 21 16,22-21-16,-22-1 0,21 1 16,-21 21-16,1-21 0,-1 0 0,0 0 15,0 0-15,-21-1 0,0 1 0,21 0 16,-21 0-16,0 0 16,-21 21 15,21 21-16,0 0-15,0 0 0,-21 0 16,21 1-16,0-1 0,0 0 0,-21 0 16,21 0-16,0 0 0,0 1 15,0-1-15,0 0 0,0 0 0,0 0 16,0 0-16,0 1 16,0-1-16,0-42 46,0-1-30,0 1-16,0 0 0,0 0 16,21 0-16,-21 0 0,21-1 0,0-20 15,0 21-15,-21-21 0,22 20 16,-1 1-16,21-21 0,-21 21 0,0 0 16,1-1-16,-1 1 0,21 0 15,-21 0-15,0 21 0,1 0 0,-1 0 16,0 0-16,0 21 15,-21 0-15,0 22 16,0-22-16,0 0 0,0 0 0,0 21 16,0-20-16,0-1 0,0 0 0,0 21 15,0-21-15,0 1 16,0-1-16,0 0 0,0 0 0,0 0 16,0 0-16,0-42 46,0 0-30,0 0-16,21 0 16,0 0-16,1-1 0,-1 1 0,0 0 15,0-21-15,0 21 0,0-1 0,22-20 16,-22 21-16,0 0 0,21 0 16,-20-1-16,20-20 0,-21 42 15,0-21-15,22 0 0,-22 21 0,0 0 16,0 0-16,0 0 15,-21 21-15,0 0 16,0 0-16,0 0 0,0 22 0,0-22 16,0 21-16,-21-21 0,21 1 15,-21 20-15,21-21 0,0 21 0,0-20 16,0-1-16,0 0 0,0 0 0,0 0 16,0 0-16,0 1 0,21-1 15,0 0-15,0-21 16,1 0-16,-1 0 0,0 0 15,0 0-15,-21-21 0,21 21 16,0-21-16,-21-1 0,22 22 16,-1-21-16,0 0 0,-21 0 0,21 0 15,0 0-15,0-22 0,1 22 0,-1 0 16,-21 0-16,21 0 0,-21-1 16,21 1-16,-21 0 0,0 0 0,0 0 15,0 0-15,-21 21 0,0-22 0</inkml:trace>
  <inkml:trace contextRef="#ctx0" brushRef="#br0" timeOffset="41220.44">9250 3874 0,'0'0'0,"-21"0"16,-1 0 62,1 0-78</inkml:trace>
  <inkml:trace contextRef="#ctx0" brushRef="#br0" timeOffset="42392.09">571 6646 0,'-21'0'0,"42"0"0,-63 0 16,21 0 0,21-21-1,0 0 1,21 0-16,21 0 15,-20 0-15,-1 21 0,21-22 0,-21 22 16,22-21-16,-22 21 0,0 0 16,21 0-16,-21 0 0,22 0 0,-22 0 15,0 0-15,0 0 0,0 21 16,-21 1-16,0-1 0,0 21 16,0-21-16,0 0 0,0 1 15,-21 20-15,-21-21 0,21 0 0,-22 22 16,1-22-16,0 0 0,-1 0 15,1 0-15,21-21 0,-21 21 0,20-21 16,1 0-16,0 0 16,21-21-1,0 0 1,21 0-16,0 0 16,1 0-16,20 21 0,-21-22 0,0 22 15,22 0-15,-22-21 0,21 21 16,-21 0-16,22 0 0,-1 0 15,-21 0-15,21 21 0,-20-21 16,20 22-16,-21-1 0,0 0 0,0 0 16,1 0-16,-22 22 0,0-22 15,0 0-15,0 21 0,-22-21 0,1 1 16,0 20-16,-21-21 0,-1 0 16,22 0-16,-21 1 0,0-1 0,-1 0 15,1 0-15,21-21 0,-22 0 16,1 0-16,21 0 0,0 0 0,-22 0 15,22 0-15,0 0 0,0 0 16,0-21-16,0 21 0,-1-21 16,22 0-16,0-1 15,0 1-15,0 0 16,22 0-16,-1 0 16,0 21-16,0-21 0,21-1 15</inkml:trace>
  <inkml:trace contextRef="#ctx0" brushRef="#br0" timeOffset="42563.99">1460 6816 0,'0'0'0,"0"-21"47,22 21-32,-22-22-15,21 22 0</inkml:trace>
  <inkml:trace contextRef="#ctx0" brushRef="#br0" timeOffset="43087.36">3260 6329 0,'0'0'0,"-22"0"0,1 0 15,0 0-15,21 21 0,-21 21 16,0-20-16,21 20 0,-21 21 15,-1-20-15,1-1 0,0 22 0,0-22 16,0 21-16,0-20 0,-22-1 16,22 0-16,0 22 0,-21-22 0,20 1 15,1-1-15,0-21 0,0 21 16,0-20-16,0-1 0,21 0 16,0 0-16,0-42 31,21 0-31,0 0 0,-21-1 0,21 1 15,0-21-15,0 21 0,1-22 16,-1 1-16,0 0 0,0-1 0,0-20 16,0 21-16,1-22 0</inkml:trace>
  <inkml:trace contextRef="#ctx0" brushRef="#br0" timeOffset="43288.24">3133 6414 0,'0'0'0,"21"-43"0,-21 22 0,0 0 16,0 42-1,0 21 1,0-20-16,0 20 0,0 0 15,0 22-15,21-22 0,-21 0 0,0 1 16,0 20-16,0-20 0,0-1 0,0 0 16,0-21-16,0 22 0,0-22 15,0 21-15,0-21 0,21 1 0,-21-1 16,0 0-16,-21-21 31,0-21-15</inkml:trace>
  <inkml:trace contextRef="#ctx0" brushRef="#br0" timeOffset="43487.13">2815 6943 0,'0'0'0,"-21"0"0,0 0 15,0 0-15,21-21 0,21 21 32,0-22-32,21 22 0,1 0 15,-1-21-15,0 21 0,22-21 16,-22 0-16,43 0 0,-22 21 0,22-43 15,0 22-15,-1 0 0,-20 0 0,20 0 16,-20-22-16,-1 22 0,1-21 16,-22 21-16,1-22 0,-22 1 0,0 21 15,0-21-15,-21-1 0,0 22 16</inkml:trace>
  <inkml:trace contextRef="#ctx0" brushRef="#br0" timeOffset="43942.87">3958 6308 0,'0'-21'0,"-21"-1"16,0 1-16,63 85 0,-105-149 0,20 85 0,22 0 15,0 0-15,0 0 0,0 0 16,-1 0-16,1 21 0,21 0 0,0 22 15,-21-22-15,21 21 0,0 1 16,0 20-16,0-21 0,0 1 0,0 20 16,0-20-16,0 20 0,0-21 0,0 1 15,0-1-15,0 0 0,0 1 16,0-1-16,0 0 0,0-20 16,0 20-16,0-21 0,0 0 0,0 0 15,0 1-15,-21-22 31,21-22-31,0 1 16,0 0-16,0 0 0,0 0 16,0-22-16,0 22 0,0 0 0,0 0 15,0-21-15,21 20 0,0 1 16,0-21-16,1 21 0,20 0 0,-21-1 16,21 22-16,1-21 0,-1 21 15,-21 0-15,22 0 0,-1 0 0,-21 21 16,21-21-16,-20 22 0,20-1 15,-21 0-15,0 0 0,-21 21 0,0-20 16,0-1-16,0 0 0,0 0 16,-21 21-16,-21-20 0,21-1 0,-22 0 15,1 0-15,21 21 0,-43-20 16,22-1-16,0 0 0,20-21 0,-20 21 16,0-21-16,21 0 0,-1 0 0,1 0 15,0 0-15,21-21 16,0 0-1,0 0-15,21-1 0,0 1 16,1 0-16</inkml:trace>
  <inkml:trace contextRef="#ctx0" brushRef="#br0" timeOffset="44416.03">4805 6816 0,'0'0'0,"21"0"0,0-21 0,0-1 16,-21 1-16,0 0 0,0 0 16,0 0-16,0 0 15,0-1-15,-21 22 0,0 0 16,0-21-16,0 21 0,-22 0 0,22 0 16,-21 0-16,21 0 0,-22 21 15,22 1-15,0-22 0,0 21 0,0 0 16,-1 0-16,1 0 15,21 0-15,0 1 0,0-1 0,0 0 16,0 0-16,21 0 16,1 0-16,-1-21 0,21 0 15,-21 22-15,0-22 0,22 21 0,-22-21 16,21 21-16,-21-21 0,1 21 0,20 0 16,-21-21-16,-21 21 0,21-21 15,-21 22-15,0-1 0,0 0 16,-21-21-16,0 21 0,-21 0 0,20-21 15,-20 21-15,0-21 0,-22 22 16,22-22-16,0 0 0,-1 0 0,1 21 16,21-21-16,-22 0 0,22 0 15,0 0-15,0 0 0,0 0 16,21-21-16,0-1 16,0 1-16,21 0 15,0 0-15,0 0 0,0 21 16,1-21-16,-1-1 0</inkml:trace>
  <inkml:trace contextRef="#ctx0" brushRef="#br0" timeOffset="44759.84">5249 6287 0,'0'0'0,"21"-22"0,-21 1 16,0-21-16,0 21 0,0 0 0,0-1 15,0 1-15,-21 21 32,21 21-32,-21 1 0,21 20 15,0-21-15,0 21 0,-21 1 16,21-1-16,-21 22 0,21-1 0,-21-21 16,21 22-16,-22-1 0,1-20 0,0 20 15,21-20-15,-21 20 16,0-21-16,0 1 0,21-1 0,0 0 15,-22-20-15,22 20 0,0-21 0,0 0 16,0 0-16,0 1 16,22-22-16,-1 0 15,0-22-15,0 1 16,-21 0-16,0 0 16,21 0-16,-21 0 0</inkml:trace>
  <inkml:trace contextRef="#ctx0" brushRef="#br0" timeOffset="44934.77">4911 6795 0,'0'0'0,"21"-22"31,0 22-31,0-21 16,0 21-16,22-21 0,-22 21 15,0 0-15,21 0 0,-21-21 0,22 21 16,-22 0-16,21 0 0,-21-21 15,22 21-15,-1-21 0,-21 21 0</inkml:trace>
  <inkml:trace contextRef="#ctx0" brushRef="#br0" timeOffset="45382.51">5588 6773 0,'-21'0'0,"21"-21"31,0 0-31,0 0 0,0 0 16,21 0-16,0-1 0,0 1 15,0 21-15,22-21 0,-22 21 16,21 0-16,-21 0 0,22 0 0,-22 0 16,0 0-16,21 0 0,-20 21 15,-1 0-15,0 1 0,0-1 16,0 0-16,-21 21 0,0-21 0,21 1 15,-21 20-15,22-21 0,-22 0 0,0 22 16,0-22-16,0 0 0,0 0 16,0 0-16,-22 0 0,1 1 0,0-22 15,21 21-15,-21-21 0,0 0 16,0 0-16,21-21 16,0-1-1,0 1-15,0 0 0,0 0 16,0-21-16,0 20 0,0 1 15,0 0-15,21-21 0,0 21 16,-21-1-16,21 1 0,0 0 0,-21 0 16,21 0-16,-21 0 0,22 21 15,-1 0-15,0-22 0,0 22 16,0 0-16,0 0 0,1 0 16,-1 0-16</inkml:trace>
  <inkml:trace contextRef="#ctx0" brushRef="#br0" timeOffset="45951.18">6858 6773 0,'0'0'0,"21"-63"31,-21 42-31,0 0 0,0-1 0,0 1 15,0-21-15,0 21 0,0 0 0,-21-1 16,0-20-16,0 21 0,21 0 16,-43 21-16,22-21 0,0 21 0,0 0 15,0 0-15,-22 0 0,22 21 16,-21 0-16,21 0 0,-1 0 0,-20 22 16,21-1-16,0 0 0,0 1 0,-1-1 15,1 0-15,0-21 16,0 22-16,21-1 0,0-21 0,0 22 15,0-22-15,0 0 0,0 0 0,0 0 16,21-21-16,0 0 0,0 0 0,1 0 16,-1 0-16,0 0 0,0 0 15,21 0-15,-20 0 0,20-21 0,-21 0 16,21 0-16,-20 0 0,20-1 0,-21 1 16,0-21-16,22 21 0,-22 0 15,-21-22-15,21 1 0,-21 21 0,21-22 16,-21 22-16,0-21 0,0 21 0,0 0 15,0-1-15,0 44 32,-21-1-32,21 0 0,-21 0 15,21 0-15,0 22 0,0-22 16,0 21-16,0-21 0,0 22 0,0-22 16,0 0-16,0 0 0,0 0 0,0 0 15,21 1-15,0-1 0,0-21 16,0 21-16,1-21 0,20 0 15,-21 0-15,0 0 0,0-21 0,1 0 16,20 21-16,-21-22 0</inkml:trace>
  <inkml:trace contextRef="#ctx0" brushRef="#br0" timeOffset="47646.7">7451 6477 0,'0'0'0,"0"-42"15,0-43 1,0 64-16,0 0 15,-22 21-15,1 0 0,0 21 16,21 0-16,0 0 0,-21 0 0,0 1 16,21 20-16,-21 0 0,21 1 15,0-22-15,0 21 0,0 0 0,0 1 16,0-22-16,0 21 0,0-21 16,0 1-16,0-1 0,0 0 0,0 0 15,21 0-15,0 0 0,0-21 0,0 0 16,0 22-16,1-22 0,-1 0 15,0 0-15,0 0 0,21 0 16,-20-22-16,20 1 0,-21 21 0,21-21 16,-20 0-16,20 0 0,0 0 0,-21-22 15,22 1-15,-22 0 0,21-1 16,-21 1-16,1-22 0,-1 22 0,0-21 16,0 20-16,0-20 0,-21 20 0,21-20 15,-21 21-15,0-1 0,0 1 16,0 0-16,0 20 0,0-20 0,0 21 15,0 0-15,0 0 16,-21 21-16,0 0 16,21 21-16,-21 0 0,0 21 15,21-21-15,-21 22 0,21-22 16,0 21-16,-22 1 0,22 20 0,-21-21 16,21 1-16,-21 20 0,21-20 0,0 20 15,0-21-15,-21 1 0,21 20 16,0-42-16,0 22 0,0-1 0,0-21 15,0 0-15,0 1 0,21-1 0,0 0 16,0 0-16,1-21 0,-1 0 16,0 0-16,0 0 0,0 0 15,22 0-15,-22 0 0,0-21 0,21 21 16,-21-21-16,1 0 0,20-1 0,-21 1 16,0 0-16,22-21 0,-22 21 15,0-22-15,0 1 0,0 0 0,0 20 16,1-20-16,-22 21 0,0-21 15,0 20-15,21 1 0,-21 42 32,0 1-32,-21-1 15,21 0-15,0 0 0,0 21 0,-22 1 16,22-22-16,-21 21 0,21-21 0,0 22 16,0-22-16,0 0 0,0 0 15,0 0-15,0 1 0,0-1 16,21-21-16,-21 21 0,22-21 0,-1 0 15,0 0-15,0 0 0,0 0 16,0 0-16,1 0 0,-1-21 16,21 21-16,-21-21 0,0-1 0,1 1 15,20 0-15,-21 0 0,0-21 0,22 20 16,-22-20-16,0 0 0,0-1 16,0 22-16,-21-21 0,0 21 0,21-22 15,-21 22-15,0 0 0,0 42 31,-21 0-15,0 1-16,21 20 0,0-21 0,-21 21 16,0 1-16,21-22 0,-21 21 15,21-21-15,0 1 0,0 20 0,0-21 16,0 0-16,0 0 0,21 1 16,0-22-16,0 0 15,0 0-15,0 0 0,1 0 0,-1 0 16,0 0-16,0-22 0,0 22 0,0-21 15,-21 0-15,22 0 0,-1-21 16,-21 20-16,0 1 0,0 0 16,0-21-16,0 21 0,0-22 0,-21 22 15,-1 0-15,1 0 0,0 0 16,0-1-16,0 1 0,0 21 16,-1 0-16,1 0 0,0 0 0,0 0 15,0 0-15,0 0 0,42 0 31,0 0-15,0 0-16,0 0 0,22 0 16,-1 0-16,-21-21 0,43 21 0,-22-21 15,0 21-15,1-21 0,-1 21 0,0 0 16,1-21-16,-22 21 0,21 0 16,-21 0-16,22 0 0,-22 0 15,0 0-15,0 0 0,-21 21 16,0 0-16,0 0 15,0 0-15,0 0 0,0 1 16,0 20-16,0-21 0,0 0 0,0 0 16,0 22-16,0-22 0,0 0 0,0 0 15,0 22-15,-21-22 0,21 0 16,0 0-16,-21 0 0,21 0 16,0 1-16,0-44 46,0 1-46,0 0 16,0 0-16,0 0 0,21-22 0,0 22 16,0-21-16,0 21 15,1-22-15,-1 1 0,21 0 0,-21-1 16,22 1-16,-22 21 0,21-21 0,0 20 16,-20-20-16,20 21 0,-21 0 15,21 21-15,-20-21 0,-1 21 0,0 0 16,0 0-16,0 0 0,-21 21 0,0 0 15,0 0-15,0 0 0,0 0 16,0 22-16,0-22 0,0 21 0,0 1 16,0-22-16,0 21 0,0-21 15,0 0-15,0 22 0,0-22 16,0 0-16,0 0 0,21-21 16,1 0-16,-1 0 0,0 0 15,0 0-15,0 0 0,0 0 16,1-21-16,-1 21 0,0-21 15,-21 0-15,21 0 0,0-1 0,0 1 16,1 0-16,-22 0 0,21-21 16,0 20-16,-21 1 0,0-21 0,21 21 15,-21 0-15,21-1 0,-21 1 0,0 0 16,0 0-16,0 0 0,0 0 0,0-1 16,0 1-16,-21 0 15,0 0-15</inkml:trace>
  <inkml:trace contextRef="#ctx0" brushRef="#br0" timeOffset="47902.55">9461 5779 0,'-21'0'15,"42"0"-15,-63 0 94,21 0-94,0 0 0</inkml:trace>
  <inkml:trace contextRef="#ctx0" brushRef="#br0" timeOffset="48178.89">8022 6223 0,'0'0'0,"-42"21"0,-85 22 31,148-43-31,0 0 16,21 0-16,1 0 0,-1 0 0,0 0 16,1-22-16,-1 22 0,22-21 0,-22 21 15,0 0-15,1-21 0,-1 21 16,0 0-16,1 0 0,-1-21 0,-21 21 16,21 0-16,-20 0 0,-1 0 15,-42 0 16,-1 0-31</inkml:trace>
  <inkml:trace contextRef="#ctx0" brushRef="#br0" timeOffset="49279.08">847 8509 0,'0'0'0,"0"-21"0,0 0 16,0 0 0,0 42 15,-22 0-31,22 0 0,0 21 16,0-20-16,-21 20 0,0 0 15,0 1-15,0-1 0,0-21 0,-1 21 16,1 1-16,0-1 0,0-21 15,0 22-15,0-22 0,-1 0 16,1 0-16,21 0 16,21-21-1,1-21 1,-1 0-16,21 21 0,-21-21 16,22 21-16,-1-21 0,-21 21 0,21-22 15,-20 1-15,20 21 0,0-21 16,-21 0-16,22 21 0,-1-21 0,-21 0 15,0-1-15,22 1 0,-22 0 16,0 0-16,0 0 0,0 0 0,-21-1 16,0 1-16,0 0 0,0 0 15,0 0-15,-21 21 16,0 0 0,0 21-16,21 0 0,-21 0 15,0 22-15,21-1 0,0 0 16,-22 1-16,1-1 0,21 21 15,0-20-15,0-1 0,-21 0 16,21 1-16,-21-22 0,21 21 0,0-21 16,0 1-16,0-1 0,0 0 15,21-21 17,0 0-32,0-21 15,1 0-15,-1-1 0</inkml:trace>
  <inkml:trace contextRef="#ctx0" brushRef="#br0" timeOffset="49470.97">1693 8805 0,'0'0'16</inkml:trace>
  <inkml:trace contextRef="#ctx0" brushRef="#br0" timeOffset="50718.44">3260 8467 0,'0'0'0,"-22"0"16,44 0 30,-1 0-46,0-21 16,0 21-16,0-22 0,22 1 0,-22 21 16,21-21-16,0 0 0,1 0 15,-22 0-15,21-1 0,1 1 0,-22 0 16,0 0-16,0 0 0,-21 0 0,21-1 16,-21 1-16,0-21 0,0 21 15,-21 0-15,-21-1 0,21 1 0,-22 0 16,1 0-16,0 0 0,-22 21 15,22 0-15,-1 0 0,-20 0 0,21 21 16,-1 0-16,-20 0 0,20 22 16,1-1-16,0 0 0,-1 1 15,1 20-15,0-21 0,21 22 0,-1-22 16,1 1-16,0 20 0,21-21 16,0 1-16,0-22 0,0 21 0,0-21 15,21 1-15,0-1 0,1 0 16,-1-21-16,0 0 0,0 0 0,21 0 15,-20 0-15,-1 0 0,0-21 0,21 21 16,-21-21-16,1 21 0,-1-22 16,-21 1-16,0 0 0,0 0 15,-21 0 1,-1 21-16,1 0 0,-21 0 0,21 0 16,-22 0-16,1 21 0,0 0 15,21 0-15,-22 0 0,1 1 16,21 20-16,0-21 0,-1 21 0,1 1 15,21-1-15,-21 0 0,21 1 16,0-1-16,0 0 0,21-20 0,0 20 16,1-21-16,-1 0 0,21 0 15,0-21-15,-20 22 0,20-22 0,21 0 16,-20 0-16,-1 0 0,22-22 0,-1 22 16,-21-21-16,22 0 0,-1 0 15,1 0-15,-22-22 0,22 22 0,-22-21 16,0 21-16,1-22 0,-1 22 15,-21-21-15,0 0 0,1 20 16,-22-20-16,0 0 0,0 21 0,0-22 16,0 22-16,0 0 0,0 0 15,0 42 1,0 0-16,0 0 16,0 0-16,0 1 0,0 20 15,0 0-15,0-21 0,0 22 0,-22-1 16,22-21-16,-21 22 0,21-22 0,-21 21 15,21-21-15,0 0 0,0 1 16,-21-1-16,21-42 31,0-1-15,0 1-16,0-21 0,0 21 16,0 0-16,21-22 0,0 1 15,0 0-15,1-1 0,-1 22 0,0-21 16,0-1-16,0 22 0,22-21 0,-22 21 15,21 0-15,-21 21 0,22 0 16,-22 0-16,0 0 0,0 0 0,0 21 16,0 0-16,-21 0 0,0 0 0,22 0 15,-22 22-15,0-22 0,0 21 16,0-21-16,0 22 0,0-22 0,0 21 16,-22-21-16,22 1 0,0-1 15,0 0-15,-21 0 0,21 0 16,-21-21-16,21-21 47,0 0-47,0 0 0,0 0 0,21-1 15</inkml:trace>
  <inkml:trace contextRef="#ctx0" brushRef="#br0" timeOffset="51770.93">4720 8551 0,'0'0'0,"21"-21"0,-21 0 0,0 0 16,0 0-16,-21 21 16,0 0-16,0 0 0,0 0 15,-1 0-15,1 0 0,0 21 0,0 0 16,-21 0-16,20 0 0,1 1 0,0-1 16,0 21-16,0-21 0,0 22 15,21-1-15,0-21 0,0 21 0,0 1 16,0-22-16,0 21 0,0-21 0,0 1 15,0-1-15,21 0 0,0 0 16,21-21-16,-21 0 0,22 0 0,-1 0 16,0 0-16,1 0 0,-1 0 0,0 0 15,22-21-15,-22 21 0,1-21 16,-1 0-16,21-1 0,-20 1 16,-1 0-16,-21 0 0,22-21 0,-22 20 15,21 1-15,-21 0 0,0-21 16,-21 21-16,0-1 0,0 1 0,0-21 15,0 21-15,0 0 0,0-1 0,-21 22 16,0-21-16,0 0 0,0 21 16,0 0-16,-1 0 0,1 0 15,-21 21-15,21 0 0,0 1 0,-1-1 16,1 0-16,0 0 0,21 21 16,-21-20-16,21 20 0,-21-21 0,21 21 15,0-20-15,0 20 0,0-21 16,0 0-16,21 43 15,0-64-15,0 0 16,0 0-16,1 0 0,-1 0 0,0 0 16,0-21-16,0-1 0,0 1 15,1 21-15,-1-21 0,0-21 0,0 21 16,0-1-16,-21 1 0,21-21 0,-21 21 16,22 0-16,-22-1 0,0 1 15,0 0-15,0 0 0,0 0 0,0 42 31,0 0-31,-22 0 16,22 0-16,0 1 0,0 20 16,0-21-16,0 0 0,0 22 0,0-22 15,0 0-15,0 0 0,0 0 16,22 0-16,-1-21 0,0 22 0,0-22 16,0 0-16,22 0 0,-22 0 0,21 0 15,0 0-15,1-22 0,-22 22 16,21-21-16,1 0 0,-1 0 0,-21 0 15,21 0-15,1-22 0,-22 22 0,0 0 16,0-21-16,0 20 0,1-20 0,-1 21 16,-21-21-16,0 20 0,21-20 15,-21 21-15,21 0 0,-21 0 0,0-1 16,0 44 15,-21 20-31,0-21 16,0 0-16,-1 22 0,22-1 15,-21 0-15,21 1 0,-21 20 0,21-21 16,0 22-16,0-1 0,0 1 0,0 21 16,0-22-16,0 1 0,21-1 0,-21 1 15,21-1-15,-21 22 0,0-22 16,0 1-16,0 20 0,0-20 0,0-1 16,0 1-16,0-1 0,0-20 0,0 20 15,0-20-15,0 20 0,0-21 16,-21 1-16,0-22 0,0 21 15,0-21-15,0 22 0,-1-22 0,1 0 16,0 0-16,0 0 0,0-21 16,0 0-16,21-21 15,0 0-15,0 0 16,0 0-16,0 0 0,21-22 0,0 22 16,0-21-16,0-1 0,0 1 0,1-21 15,-1-1-15</inkml:trace>
  <inkml:trace contextRef="#ctx0" brushRef="#br0" timeOffset="52094.49">5948 8636 0,'0'0'0,"0"-21"0,0-21 16,0 20-16,0 1 0,0 0 0,0 0 15,0 0-15,21 0 0,0-1 16,0 22-16,0-21 0,1 21 0,20 0 15,0-21-15,-21 21 0,22 0 0,-1 0 16,0 0-16,-20 21 0,20-21 16,-21 21-16,0 1 0,0 20 15,-21-21-15,22 0 0,-22 22 0,0-22 16,0 0-16,-22 21 0,1-21 0,0 1 16,-21 20-16,21-21 0,-22 0 15,1 0-15,21 1 0,-22-1 0,1-21 16,21 21-16,0-21 0,-22 0 0,65-21 47,-1 0-47,0-1 0,0 1 15</inkml:trace>
  <inkml:trace contextRef="#ctx0" brushRef="#br0" timeOffset="55112.18">6921 8488 0,'0'0'0,"22"-21"0,-1 0 16,0 21-16,0-22 0,-21 1 0,0 0 15,0 0-15,-21 21 16,0 0-16,0 0 16,-22 0-16,22 0 0,-21 0 0,-1 21 15,1-21-15,21 21 0,-21 0 16,-1 1-16,22-22 0,-21 21 0,21 0 15,21 0-15,0 0 16,21-21 0,0 21-16,0-21 15,21 0-15,-20 22 0,20-1 0,-21-21 16,21 21-16,1-21 0,-22 21 0,0 0 16,21 0-16,-20-21 0,-22 22 15,0-1-15,21 0 0,-21 0 0,0 0 16,0 0-16,-21 1 0,-1-22 15,1 21-15,0-21 0,0 0 16,-21 0-16,20 0 0,-20 0 0,21 0 16,0 0-16,-22 0 0,22 0 0,-21 0 15,21-21-15,0 21 0,-22-22 16,22 1-16,0 0 16,0 0-16,42 21 46,0 21-46,-21 0 0,21-21 16,0 21-16,1-21 0,-1 22 0,0-22 16,0 0-16,21 21 0,-20-21 15,-1 0-15,21 0 0,-21 0 0,22 0 16,-1 0-16,-21 0 0,21 0 0,-20 0 16,20-21-16,-21 21 0,21-22 15,-20 22-15,20-21 0,-21 0 0,0 0 16,22 0-16,-22 0 0,0-22 15,-21 22-15,21 0 0,0-21 16,-21 20-16,21-20 0,-21 21 0,0-21 16,0 20-16,0 1 0,0 0 0,0 0 15,0 42 1,0 0 0,0 0-16,0 1 0,-21-1 0,21 0 15,0 0-15,0 21 0,0-20 0,0-1 16,0 0-16,0 21 0,0-21 15,0 1-15,0-1 0,0 0 16,21 0-16,1-21 16,-1 0-16,0 0 15,0 0-15,0 0 0,0 0 0,1-21 16,-1 0-16,0 0 0,0 21 0,0-22 16,0 1-16,1 0 0,-1-21 15,-21 21-15,21-1 0,-21-20 0,21 21 16,-21-21-16,0 20 0,0 1 0,0 0 15,0 0-15,0 0 0,0 42 32,0 0-32,0 0 0,0 0 0,0 1 15,0 20-15,0-21 0,0 21 16,0-20-16,0-1 0,0 21 0,0-21 16,0 0-16,0 1 0,0-1 15,21 0-15,0 0 0,1-21 16,-1 0-16,0 0 0,0 0 15,0 0-15,22 0 0,-22 0 0,0-21 16,0 0-16,21 21 0,-20-21 0,-1-1 16,0 1-16,0 0 0,0 0 15,0-21-15,1 20 0,-1-20 0,0 0 16,0-1-16,0-20 0,0 21 0,1-22 16,-22 22-16,0-22 0,0 22 15,0-22-15,0 22 0,0 21 16,0-21-16,0 20 0,0 1 0,0 0 15,-22 42 1,1 0-16,21 1 0,-21 20 16,0 0-16,21 1 0,0-1 0,-21 0 15,21 22-15,-21-22 0,21 0 0,0 1 16,0-1-16,0 0 0,0 1 16,21-22-16,0 21 0,0-21 0,0 1 15,22-1-15,-22 0 0,0 0 0,0-21 16,21 0-16,-20 0 0,20 0 15,-21 0-15,0 0 0,22 0 0,-22 0 16,0-21-16,0 21 0,21-21 16,-20 0-16,-1-1 0,21 1 0,-21 0 15,0 0-15,1 0 0,-22-22 16,21 22-16,-21-21 0,0 0 0,0-1 16,0 22-16,0 0 0,0 0 0,0 0 15,-21-1-15,-1 22 0,1 0 16,0 0-16,0 22 0,0-1 15,0 0-15,-1 0 0,1 21 0,0-20 16,0 20-16,21-21 0,0 21 16,-21-20-16,21 20 0,0-21 0,0 0 15,0 0-15,0 1 0,0-1 16,0 0-16,21-21 16,0 0-1,0 0-15,0 0 0,1 0 16,-1-21-16,0 21 0,0-21 15,-21-1-15,21 1 0,0 0 16,1-21-16,-1 21 0,0-1 0,-21-20 16,21 21-16,0-21 0,-21 20 0,0 1 15,0 0-15,0 42 32,0 0-32,0 1 15,0-1-15,0 0 0,0 21 0,0-21 16,0 1-16,0-1 0,0 0 15,0 0-15,21 0 0,1 0 0,-22 1 16,21-1-16,0 0 0,0-21 0,0 0 16,0 21-16,1-21 0,-1 0 15,21 0-15,-21 0 0,0 0 0,1 0 16,-1-21-16,21 0 0,-21 21 0,0-21 16,1-1-16,-1 1 0,0-21 0,0 21 15,-21-22-15,21 1 0,0 0 16,-21-22-16,22 1 0,-1 20 15,-21-20-15,21-1 0,-21 1 0,21 21 16,-21-1-16,0 1 0,0 0 16,0 20-16,0 1 0,0 0 0,-21 42 31,0 22-15,21-22-16,0 0 0,-21 21 0,-1 1 15,22-1-15,-21 21 0,21-20 0,0-1 16,0 0-16,0 22 0,0-22 15,0-21-15,0 22 0,0-1 0,0-21 16,0 22-16,0-22 0,0 0 0,0 0 16,21 0-16,1-21 0,-1 21 15,0-21-15,0 0 16,0 0-16,0 0 0,1-21 0,-1 21 16,0-21-16,0 0 0,0 0 15,0 0-15,1-1 0,-22 1 16,21 0-16,0 0 0,0-21 0,0 20 15,0-20-15,-21 21 0,0 0 0,0 0 16,0-1-16,22 22 0,-22 22 31,0-1-31,0 0 0,-22 0 16,22 21-16,0-20 0,0-1 16,0 0-16,0 0 0,0 0 15,0 0-15,0 1 0,0-1 0,0 0 16,0 0-16,22-21 0,-1 21 0,0-21 15,0 21-15,0-21 16,0 0-16,1 0 0,-1 0 0,0 0 16,0 0-16,0-21 0,0 21 0,1-21 15,20 21-15,-21-21 0,0 0 16,0-22-16,1 22 0,-1 0 0,0-21 16,0 21-16,-21-22 0,0 1 0,21 21 15,-21-22-15,21 22 0,-21 0 16,0 0-16,0 42 31,0 0-31,0 0 16,0 1-16,0 20 0,0-21 0,-21 0 15,21 0-15,0 22 0,0-22 0,0 0 16,0 0-16,0 0 0,0 1 16,0-1-16,21-21 15,-21 21-15,22-21 16,-1 0-16,0 0 0,-21-21 15,21 21-15,-21-21 0,21-1 16,-21 1-16,21 0 0,-21 0 0,0 0 16,0 0-16,0-22 0,0 22 0,0-21 15,0 21-15,0-22 16,0 22-16,-21 0 0,0 0 0,21 0 16,-21-1-16,0 22 0,0 0 15,42 0 16,0 0-31,0 0 16,0 0-16,0-21 0,22 21 16,-22 0-16,21-21 0,1 21 0,-1 0 15,0-21-15,-21 21 0,22 0 0,-1 0 16,-21-21-16,22 21 0,-22 0 16,0 0-16,21 0 0,-21 0 0,1 0 15,-22 21-15,0 0 0,0 0 16,0 22-16,0-22 0,0 0 15,0 0-15,0 21 0,0-20 16,0-1-16,0 21 0,0-21 0,-22 0 16,22 1-16,-21-1 0,21 0 0,0 0 15,0 0-15,0 0 16,-21-21-16,21 22 16,0-44 15,0 1-31,0 0 15,0 0-15,21 0 0,0 0 16,1-1-16,-1 1 0,0-21 16,21 0-16,-21 20 0,1-20 0,20 0 15,0-1-15,1 22 0,-1-21 0,-21 21 16,21-22-16,1 22 0,-22 21 16,21-21-16,-21 21 0,1 0 0,-1 0 15,-21 21-15,0 0 0,0 1 0,0-1 16,0 21-16,0 0 0,0 1 15,0-1-15,0 0 0,0 1 0,0-1 16,0 0-16,0 1 0,0-1 0,21-21 16,0 0-16,0 22 0,0-22 15,1 0-15,-1-21 16,0 0-16,0 0 0,0 0 0,0 0 16,1 0-16,-1 0 0,0-21 0,0 0 15,0 0-15,0-1 0,1 1 16,-1 0-16,0-21 0,0 21 0,0-22 15,0 22-15,1-21 0,-1-1 0,0 1 16,-21 21-16,0-21 0,0-1 16,0 22-16,0 0 0,0 0 0,0 0 15,0-1-15,0 1 0,-21 0 0,0 0 16</inkml:trace>
  <inkml:trace contextRef="#ctx0" brushRef="#br0" timeOffset="55410.64">10626 7387 0,'0'0'0,"-22"0"0,1 0 0,0 0 15,0 0-15,0 0 94,0 0-94,-1 0 16</inkml:trace>
  <inkml:trace contextRef="#ctx0" brushRef="#br0" timeOffset="55710.47">9165 7747 0,'0'0'0,"-21"21"0,-43-21 31,86 0-15,20 0-16,-21 0 0,21 0 0,1 0 15,-1 0-15,0 0 0,1 0 16,-1 0-16,0 0 0,-20 0 0,20 0 16,0-21-16,-21 21 0,1 0 0,-1 0 15,0-21-15,-21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2T01:45:23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2223 0,'0'-22'0,"0"1"32,0 0-32,0 0 15,0 0-15,0 0 0,0-1 16,0 1-16,0 0 0,21 0 16,-21 0-16,0 0 0,0-1 15,0 1-15,0 0 0,0 0 16,0 42 15,0 0-31,0 0 0,0 1 0,0 20 16,0 0-16,0-21 0,0 43 15,0-22-15,0 1 0,0 20 16,0-21-16,0 22 0,0-1 16,0 1-16,0-1 0,0-20 0,0 20 15,0-20-15,-21-1 0,21-21 16,0 21-16,0-20 0,0 20 0,0-21 15,0 0-15,0 0 16,0-42 31,0 0-47,0 0 16,0 0-16,21 0 15,-21-1-15</inkml:trace>
  <inkml:trace contextRef="#ctx0" brushRef="#br0" timeOffset="363.86">2371 2709 0,'42'43'16,"-21"-22"-1,0-21 1,0 0-16,1 0 16,-1 0-16,0 0 15,-21-21-15,0 0 0,21-1 16,-21 1-16,0 0 16,-21 21-1,0 0-15,0 0 16,-1 0-16,1 0 15,0 0-15,0 21 16,21 0-16,0 1 16,-21-22-1,21 21-15,21-21 32</inkml:trace>
  <inkml:trace contextRef="#ctx0" brushRef="#br0" timeOffset="2163.78">4170 1863 0,'0'21'0,"0"0"16,0 0 0,0 0-1,0 1-15,21-22 16,0 0-16,0 0 0,0 0 16,1 0-16,20 0 0,0 0 0,1 0 15,-1-22-15,0 22 0,1-21 16,20 0-16,-21 0 0,22 0 0,-22-22 15,1 22-15,-1-21 0,0 21 16,1-22-16,-22 1 0,21 21 0,-21-21 16,-21 20-16,0 1 0,0 0 15,0 0-15,0 0 0,0 0 0,0-1 32,-21 22-32,0 0 0,0 0 15,21 22-15,-21-1 0,-1 0 16,1 21-16,0 1 0,0-1 0,0 0 15,0 22-15,21-1 0,-22 1 16,1-1-16,0 1 0,0-1 0,21 1 16,0-1-16,0 1 0,-21-1 0,21 1 15,0-1-15,-21 1 0,21-22 16,0 22-16,0-1 0,0-21 0,0 1 16,0-1-16,-22 0 0,22-20 15,-21-1-15,0 21 0,21-21 16,-21 0-16,0-21 0,0 22 0,-1-22 15,-20 0-15,21 0 0,0 0 16,-22 0-16,22 0 0,-21 0 0,0-22 16,20 22-16,1-21 0,-21 0 15,21 0-15,0 0 0,-1 0 0,1-1 16,0 1-16,0 0 0,0 0 16,21 0-16,0 0 15,21-1 1,0 22-16,0 0 0,0-21 15,22 21-15,-22-21 0,21 21 16</inkml:trace>
  <inkml:trace contextRef="#ctx0" brushRef="#br0" timeOffset="2699.83">5059 2455 0,'21'0'32,"-21"22"-32,0-1 0,0 0 15,-21 0-15,21 0 0,0 0 0,0 22 0,-21-22 16,21 0-16,-22 21 16,22-20-16,-21-1 0,21 0 0,0 0 15,-21 21-15,21-20 0,-21-1 16,21 0-16,-21-21 0,21 21 0,0 0 15,0 0-15,-21-21 16,21-21 0,0 0-1,0 0-15,0-21 16,0 20-16,0 1 0,0-21 0,21 0 16,0 20-16,0-20 0,0 0 0,0-1 15,22 1-15,-1 0 16,0 21-16,1-1 0,-1 1 0,0 0 15,1 0-15,-1 21 0,0 0 16,1 0-16,-22 0 0,21 21 0,-21 0 16,1 0-16,-1 1 0,0 20 15,-21-21-15,0 21 0,0 1 0,0-22 16,0 21-16,0 1 0,0-22 0,-21 21 16,0-21-16,21 22 0,-22-22 15,22 0-15,0 0 0,-21-21 0,0 21 16,21 0-16,-21-21 0,21-21 47,21 0-47,0 0 15,0 0-15</inkml:trace>
  <inkml:trace contextRef="#ctx0" brushRef="#br0" timeOffset="4344.09">6138 1715 0,'0'0'0,"0"-22"0,-21 44 31,0-1-31,21 0 0,0 21 16,0 1-16,0-1 0,-21 0 0,21 22 15,-21-22-15,21 22 0,-22-1 16,1 1-16,0-1 0,21 1 0,-21-1 15,0 1-15,0-1 0,21 1 16,0-22-16,-22 21 0,22-41 0,-21 20 16,21 0-16,0-21 0,-21 1 0,21-1 15,0 0-15,0 0 0,-21-21 32,21-21-17,0 0-15,0 0 0,0-1 16,0 1-16,0-21 0,0 21 15,0-22-15,21 1 0,0 0 16,-21-1-16,21 22 0,22-21 0,-22 0 16,0-1-16,0 22 0,22 0 15,-22 0-15,0 0 0,0-1 0,21 22 16,-20 0-16,-1 0 0,0 0 0,0 0 16,0 22-16,-21-1 0,21 0 15,-21 0-15,0 21 0,0-20 0,0 20 16,0 0-16,0-21 0,0 22 15,0-22-15,0 21 0,0-21 0,0 1 16,0-1-16,0 0 0,0 0 16,0 0-16,0 0 0,0 1 15,22-1-15,-1-21 16,0 0-16,0 0 0,0 0 16,0 0-16,22 0 0,-22 0 0,21-21 15,-21-1-15,1 1 0,20 0 0,-21 0 16,0 0-16,0-22 0,1 22 15,-1-21-15,0 0 0,0 20 0,-21-20 16,0 0-16,0 21 0,0-22 16,0 22-16,0 0 0,0 0 15,0 0-15,-21 21 16,0 0 0,0 0-16,21 21 0,-22 0 0,22 0 15,0 0-15,-21 22 0,21-22 16,-21 0-16,21 21 0,0-21 0,-21 22 15,21-22-15,0 21 0,0-21 0,0 1 16,0-1-16,0 0 0,21 0 16,0 0-16,0 0 0,1-21 0,-22 22 15,21-22-15,0 0 0,0 0 16,21 0-16,-20 0 0,-1 0 0,0 0 16,0 0-16,21-22 0,-20 22 15,-1-21-15,21-21 0,-21 21 16,22 0-16,-22-22 0,0 22 0,0-21 15,0-1-15,0 22 0,-21-21 16,0 21-16,0 0 0,0-1 0,0 1 16,-21 21-16,0 0 15,21 21 1,0 1 0,0-1-16,0 0 15,21 0-15,0 0 0,-21 0 16,22 1-16,-1-1 0,-21 0 15,0 0-15,21 0 16,-21 0-16,0 1 0,21-1 16,-21 0-16,0 0 0,0 0 15,21 0-15,0-21 0,1 22 16,-1-22-16,0 0 16,0 0-16,0 0 0,0 0 15,22 0-15,-22 0 0,0-22 16,0 1-16,0 0 0,1 0 0,-1 0 15,0 0-15,0-1 0,0-20 16,0 21-16,-21-21 0,22 20 0,-22 1 16,21 0-16,-21 0 0,0 0 15,0 0-15,0-1 0,-21 44 47,21-1-47,-22 0 0,1 0 0,21 0 16,0 0-16,0 22 0,-21-22 15,21 0-15,0 21 0,0-20 0,0-1 16,0 0-16,0 0 0,0 0 0,0 0 16,0 1-16,21-1 0,0-21 15,1 21-15,-1-21 0,0 0 0,0 0 16,0 0-16,0 0 0,22 0 0,-22 0 16,21 0-16,-21 0 0,22-21 15,-22 0-15,0-1 0,21 1 16,-20 0-16,20 0 0,-21-21 15,0-1-15,22 1 0,-22-22 0,0 22 16,0-21-16,0-1 0,0 22 0,1-22 16,-1 22-16,-21-22 0,0 22 15,0 0-15,0-1 0,0 22 0,0-21 16,0 21-16,0 0 0,0-1 16,-21 44-1,21-1 1,0 21-16,0-21 0,-22 22 15,1-1-15,21-21 0,0 21 0,0 1 16,-21-1-16,21 0 16,0 22-16,-21-22 0,21 1 0,0-1 15,-21 21-15,21-20 0,0-1 0,0-21 16,0 22-16,0-22 0,0 21 16,0-21-16,0 0 0,21 1 0,0-1 15,0 0-15,0-21 0,1 0 0,-22 21 16,21-21-16,0 0 0,0 0 15,21 0-15,-20 0 0,-1 0 0,0 0 16,0-21-16,21 21 0,-20-21 0,-1 0 16,0 21-16,0-22 0,0 1 15,-21 0-15,0 0 0,0 0 0,0 0 16,0-1-16</inkml:trace>
  <inkml:trace contextRef="#ctx0" brushRef="#br0" timeOffset="4564.96">8297 2434 0,'0'0'16,"21"0"15,1 0-31,-1-21 0,0 21 16,0 0-16,0 0 0,0-21 15,1 21-15,-1-21 0,21 21 0,-21 0 16,0-21-16,1 21 0,-1-22 15,0 22-15,0 0 0,0-21 0,0 21 16,-21-21-16,0 0 16</inkml:trace>
  <inkml:trace contextRef="#ctx0" brushRef="#br0" timeOffset="4759.85">7874 2244 0,'0'0'0,"-21"0"16,-22 21 0,65-21 46,-1 0-62,0 0 0,0 0 16</inkml:trace>
  <inkml:trace contextRef="#ctx0" brushRef="#br0" timeOffset="6835.33">9461 2836 0,'-21'0'16,"21"-21"-1,21 21 1,1-21-16,-22 0 15,21 21-15,0-21 0,0 21 0,-21-21 16,0-1-16,21 1 0,-21 0 16,21 0-16,-21 0 0,0 0 0,0-1 15,0-20-15,0 21 0,0-21 16,-21 20-16,0 1 0,0-21 0,21 21 16,-21 0-16,0-1 0,-1 22 0,1 0 15,0-21-15,0 21 0,-21 0 16,20 0-16,-20 21 0,21 1 0,-21-1 15,-1 0-15,1 21 0,21 1 16,-22-22-16,1 21 0,21 22 16,-21-43-16,20 21 0,1 0 0,21 1 15,0-22-15,0 0 0,0 21 16,0-20-16,43-1 0,-22-21 16,0 0-16,0 0 0,0 0 0,22 0 15,-22 0-15,21 0 0,-21 0 16,22 0-16,-22-21 0,21-1 0,0 1 15,-20 0-15,20 0 0,-21 0 16,0-22-16,22 1 0,-22 21 0,0-21 16,0-1-16,0 1 0,0 0 0,-21 20 15,0-20-15,0 21 0,0 0 16,-21 42 15,0 0-31,21 21 0,-21-20 16,21 20-16,-21-21 0,21 21 0,-21 1 15,21-22-15,0 21 0,0-21 16,0 1-16,0 20 0,0-21 0,0 0 16,21 0-16,0 1 0,0-22 0,0 21 15,0-21-15,22 0 0,-22 0 16,21 0-16,1 0 0,-1 0 0,0 0 16,1-21-16,-1-1 0,0 22 15,1-21-15,-22-21 0,21 21 0,0 0 16,-20-22-16,-1 1 0,0 21 15,-21-22-15,0 1 0,0 0 16,0-1-16,0 22 0,0 0 0,0 0 16,0 0-16,-21 21 15,0 0-15,-1 21 16,1 0-16,21 21 0,-21-20 0,0 20 16,0-21-16,21 21 0,-21-20 15,-1 20-15,1 0 0,21-21 0,0 1 16,0 20-16,-21-21 0,21 0 0,0 0 15,0 1-15,21-22 32,-21-22-17,21 1-15,1 0 16,-1 0-16,-21 0 0,21 0 0,0-22 16,0 22-16,0-21 0,-21-1 0,22 1 15,-1 21-15,0-21 0,0 20 16,0 1-16,0 0 0,1 21 15,-1 0-15,-21 21 16,21 0-16,-21 1 0,21-1 16,-21 21-16,0-21 0,0 22 15,21-22-15,0 0 0,1 21 16,-22-21-16,21 1 0,0-1 0,0 0 16,0 0-16,0-21 0,1 0 15,-1 0-15,0 0 0,0 0 16,0 0-16,0 0 0,1 0 15,-1-21-15,0 0 0,0 0 16,0-1-16,0 1 0,1 0 0,-1-21 16,0 21-16,0-22 0,0 1 0,0 0 15,22 20-15,-22-20 0,0 21 16,0 0-16,0-22 0,1 43 0,-22-21 16,21 21-16,-21-21 0,21 21 15,-21 21 1,0 0-16,0 1 0,0-1 15,0 0-15,0 0 16,0 0-16,0 0 0,0-42 47,0 0-31,0 0-16,0 0 15,0 0-15,0-1 16,-21 1-16,0 21 0,21-21 15,-22 21-15,1 0 16,0 0-16,0 0 16,0 21-16,0-21 0,21 21 0,-22 1 15,1-1-15,21 21 0,0-21 16,-21 22-16,0-22 0,0 21 0,21-21 16,0 22-16,0-22 0,0 21 0,0-21 15,0 0-15,0 22 0,0-22 16,0 0-16,21 0 0,-21 0 0,42-21 15,-21 22-15,1-1 0,20-21 0,0 0 16,1 0-16,-1 0 0,0 0 16,22 0-16,-22 0 0,0 0 15,1-21-15,-1 21 0,0-22 0,1 1 16,-22 0-16,21 0 0,-21-21 16,1 20-16,-1-20 0,0 0 0,-21 21 15,0-22-15,21 1 0,-21 21 16,0-22-16,0 22 0,0 0 0,0 0 15,-21 42 1,0 0 0,21 0-16,-21 1 0,-1-1 0,1 21 15,21-21-15,0 22 0,-21-22 0,21 0 16,0 21-16,0-21 0,0 1 16,0 20-16,0-21 0,0 0 15,0 0-15,21 1 0,0-22 0,-21 21 16,22 0-16,-1-21 0,0 0 15,0 0-15,21 0 0,-20 0 0,-1 0 16,21 0-16,-21 0 0,22 0 16,-1-21-16,0 0 0,-21-1 0,22 1 15,-1 0-15,0-21 0,1 21 0,-1-22 16,0 1-16,1 0 0,-22-1 16,0 1-16,0 21 0,0-22 0,-21 1 15,0 21-15,0 0 0,0 0 16,-21 21-16,0 0 0,0 0 15,0 0-15,0 21 0,-1 0 16,1 0-16,21 0 0,-21 22 0,21-22 16,-21 21-16,21-21 0,0 22 15,0-22-15,0 21 0,0-21 0,0 22 16,0-22-16,21 0 0,-21 0 16,21 0-16,-21 0 0,0 1 0,0-1 15,21 0-15,-21 0 0,-21-21 31,0 0-15,0 0-16,0 0 0,0 0 16,-1 0-16,1 0 0,0-21 15,0 21-15,21-21 0</inkml:trace>
  <inkml:trace contextRef="#ctx0" brushRef="#br0" timeOffset="7423.99">13420 2646 0,'0'0'0,"-22"0"16,-20 0-16,0 0 0,21 0 15,-1-21-15,-20 21 0,21 0 0,21-21 16,21 21 0,21 0-1,1 0-15,-1 0 0,22 0 0,-1 0 16,1 0-16,20 0 0,-20 0 15,20 0-15,22 0 0,-21 0 0,21 0 16,0 0-16,-22 0 0,22 0 0,-21 0 16,-22 0-16,1 0 0,-1 0 15,1 0-15,-22 0 0,-21 0 0,22 0 16,-22 0-16,0 0 16,-21-22-16,0 1 15,0 0 1,-21 21-16,0-21 0,-1 21 15,1-21-15,21 0 0,-21-1 16,0 22-16</inkml:trace>
  <inkml:trace contextRef="#ctx0" brushRef="#br0" timeOffset="7759.8">14520 2328 0,'0'-21'0,"0"42"31,21-21-15,1 0-16,-1 0 16,0 22-16,0-22 0,21 0 15,-20 0-15,20 0 0,0 0 0,-21 21 16,22-21-16,-1 0 0,-21 0 16,22 21-16,-22 0 0,0-21 0,0 21 15,-21 0-15,0 1 0,0-1 16,-21 0-16,0 0 0,0 21 0,-22-20 15,1-1-15,0 21 0,-1-21 0,1 22 16,-22-22-16,22 0 0,0 21 16,-22-21-16,22 1 0,0 20 15,-1-21-15,1 0 0,0-21 0,20 21 16,1 1-16,0-22 0,21 21 16,-21-21-16,42-21 31</inkml:trace>
  <inkml:trace contextRef="#ctx0" brushRef="#br0" timeOffset="8303.49">16319 1884 0,'0'-21'15,"0"42"-15,0-85 0,0 43 0,0 0 0,0 0 16,0 42 15,0 0-31,0 0 0,0 22 0,0-1 16,0 0-16,0 22 0,0-22 15,0 1-15,0 20 0,-21 1 16,21-22-16,-21 21 0,0 1 0,21-1 16,-21 1-16,0-1 0,-1-20 15,1 20-15,0-20 0,21-1 0,-21 0 16,0-21-16,21 22 0,0-22 16,0 0-16,-21-21 0,21 21 0,0-42 46,0 0-46,0 0 0,0 0 0,21-1 16,-21-20-16,0 0 0,21-1 0</inkml:trace>
  <inkml:trace contextRef="#ctx0" brushRef="#br0" timeOffset="8367.45">16214 2138 0,'0'0'0,"-64"-42"15</inkml:trace>
  <inkml:trace contextRef="#ctx0" brushRef="#br0" timeOffset="8815.19">16044 1863 0,'0'-21'0,"43"-64"31,-22 43-31,0 20 0,21 1 0,-21 0 16,43 0-16,-22 0 0,1 0 15,20-1-15,1 22 0,-22 0 0,21 0 16,-20 0-16,20 22 0,-20-1 16,-1 21-16,0-21 0,1 22 0,-22-1 15,0 21-15,0-20 0,-21-1 16,0 0-16,0 1 0,0-1 15,-21 0-15,0-20 0,-22 20 0,1-21 16,-21 21-16,-1-20 0,1-1 0,-1 21 16,1-21-16,-22-21 0,21 21 15,1 1-15,21-22 0,-1 0 0,1 0 16,0 0-16,20 0 0,1 0 16,0 0-16,21-22 15,21 22 1,0 0-16,1 0 15,-1 0-15,0 0 0,0 0 0,0 22 16,0-1-16,1 0 16,-1 0-16,0 21 0,0-20 0,0 20 15,-21-21-15,21 21 0,-21-20 16,22 20-16,-1-21 0,-21 0 0,0 0 16,21 1-16,0-1 0,-21 0 0,21 0 15,0-21-15,1 21 16,-1-21-16,0 0 15,0 0-15,0 0 0,-21-21 16,21 0-16,1 0 16,-22 0-16,21-1 0</inkml:trace>
  <inkml:trace contextRef="#ctx0" brushRef="#br0" timeOffset="12496.1">16764 2519 0,'21'0'31,"-21"-21"-31,21 21 16,0-21-16,1-1 15,-1 1-15,0 21 0,0-21 16,21 0-16,-20 21 0,-1-21 16,0 0-16,-21-1 0,21 1 15,-21 0-15,0 0 16,-21 21-1,0 0-15,0 0 16,-1 0-16,1 0 0,0 21 0,0 0 16,0 0-16,0 1 0,-1 20 15,1-21-15,0 21 0,21-20 0,0 20 16,-21-21-16,21 0 0,0 22 16,0-22-16,0 0 0,0 0 0,0 0 15,0 0-15,0 1 0,0-1 16,21-21-16,0 0 15,0 0-15,1 0 0,-1 0 0,21 0 16,-21 0-16,22-21 0,-1-1 16,-21 22-16,21-21 0,22 0 15,-22 0-15,1-21 0,-1 20 0,0-20 16,22 21-16,-22-21 0,0 20 16,1-20-16,-1 21 0,0-21 0,-20 20 15,-1 1-15,-21 0 0,0 0 16,-21 21-1,-22 0-15,22 0 0,0 0 16,-21 21-16,20 0 0,-20-21 0,21 21 16,0 1-16,0-1 0,-1 0 15,22 0-15,0 0 0,0 0 0,0 1 16,0-1 0,22 0-16,-1 0 0,0 0 0,0-21 15,0 21-15,0 1 0,1-1 0,-1-21 16,0 21-16,0 0 0,0-21 15,0 21-15,1-21 0,-22 21 0,0 1 16,-22-22 15,1 0-31,0 0 0,0 0 0,0 0 16,0 0-16,-1-22 0,1 22 16,0-21-16,0 21 0,0-21 0,0 0 15,-1 21-15,1 0 0,21-21 0,-21 21 31,21 21-15,0 0-16,0 0 16,0 0-16,0 1 0,21-22 15,-21 21-15,21 0 0,1-21 0,-1 21 16,0 0-16,0-21 0,0 0 16,0 21-16,22-21 0,-22 0 0,0 0 15,21 0-15,1 0 0,-22 0 0,21 0 16,1 0-16,-22-21 15,21 0-15,-21 0 0,22 21 0,-22-42 0,0 20 16,0 1-16,0 0 16,0-21-16,1-1 0,-1 1 0,0 0 15,-21 21-15,0-22 0,21 1 0,-21 21 16,0-22-16,0 22 0,0 0 16,0 0-16,-21 42 31,21 0-31,0 0 15,0 22-15,-21-22 0,21 21 0,0-21 16,0 22-16,0-1 0,0-21 16,0 22-16,0-22 0,0 0 15,0 0-15,21 0 0,-21 0 0,21 1 16,0-1-16,0-21 0,1 0 16,-1 0-16,0 0 0,0 0 0,21 0 15,-20 0-15,-1 0 0,0-21 16,21 21-16,-21-22 0,1-20 0,20 21 15,-21 0-15,0-22 0,0 1 0,1 0 16,-1-1-16,0 22 0,0-21 16,0 0-16,-21 20 0,0 1 0,21 0 15,-21 0-15,0 0 16,0 42 0,-21-21-16,0 21 15,0 0-15,21 22 0,0-22 16,-21 21-16,21-21 0,-21 22 0,21-22 15,0 21-15,0-21 0,0 22 16,0-22-16,0 0 0,21 21 0,0-21 16,0-21-16,0 22 0,22-1 0,-22-21 15,21 0-15,-21 21 0,22-21 16,-1 0-16,0 0 0,1 0 0,-22 0 16,21-21-16,0 0 0,1 21 15,-1-22-15,-21-20 0,22 21 0,-22 0 16,0-22-16,21 1 0,-42 0 0,21-1 15,-21 1-15,22 21 16,-22-21-16,0-1 0,0 22 0,0 0 16,-22 0-16,1 0 0,0 21 0,0 0 15,-21 0-15,20 0 0,1 0 16,-21 0-16,21 0 0,0 21 0,-22 0 16,22 21-16,0-21 0,0 22 15,0-22-15,-1 21 0,1 1 0,21-1 16,0 0-16,0-21 0,0 22 0,0-22 15,0 0-15,0 21 16,21-42-16,1 22 0,-1-1 0,0-21 16,0 0-16,0 0 0,0 0 15,1 0-15,-1 0 0,0-21 16,0-1-16,0 1 0,0 0 0,1 0 16,20-21-16,-42 20 0,21-20 15,0 0-15,0-1 0,1 1 0,-22 21 16,0-21-16,0 20 0,0 1 0,0 0 15,-22 21 17,1 21-32,21 0 0,-21 1 15,21-1-15,0 21 0,-21-21 0,21 22 16,0-22-16,0 21 0,0 0 0,0-20 16,0-1-16,0 21 0,0-21 15,21 0-15,0 1 0,0-22 16,1 21-16,-1-21 0,21 0 15,-21 0-15,22 0 0,-1 0 0,0 0 16,1 0-16,-22-21 0,21-1 0,0 1 16,-20 0-16,-1-21 0,21-1 15,-21 1-15,0 0 0,1-1 0,-1-20 16,0 21-16,0-22 0,-21 22 16,21-22-16,-21 22 0,0-22 0,0 22 15,0 0-15,0-1 0,0 1 0,0 21 16,0 0-16,-21 21 15,0 0-15,0 0 0,21 42 16,0-21-16,-21 22 16,21-22-16,-22 21 0,22 0 0,-21 1 15,21-1-15,0 22 0,0-22 0,0 0 16,0 1-16,0-1 0,0 21 16,0-20-16,0-22 0,0 21 0,0 1 15,0-22-15,0 0 0,21 0 16,1 0-16,-1 0 0,0-21 15,0 0-15,0 0 0,0 0 0,1 0 16,-1-21-16,0 21 0,0-21 16,-21 0-16,21 0 0,0 0 0,-21-1 15,0-20-15,0 21 0,0-21 16,0 20-16,0-20 0,0 21 16,0 0-16,0 0 0,22 21 46,-1 0-46,0 0 16,0 0-16,0 0 0,0 0 16,1 0-16,-1 0 0,0 0 0,21 0 15,-21 0-15,1 0 0,20 0 16,-21-22-16,0 22 0,0-21 16,1 21-16,-1-21 0,0 21 0,0-21 0,-21 0 15,21 21-15,-21-21 0,0-1 16,-21 22 15,0 0-31,0 22 16,21-1-16,-21-21 0,-1 21 0,22 21 15,-21-21-15,21 1 0,0 20 16,-21-21-16,21 21 0,0-20 0,0-1 16,0 21-16,0-21 0,0 0 0,21 1 15,0-1-15,1 0 0,-1-21 16,0 21-16,21-21 0,-21 0 0,22 0 15,-1 0-15,0 0 0,-20 0 16,20 0-16,0-21 0,1 0 0,-1 0 16,-21-22-16,21 22 0,1-21 15,-22-1-15,21-20 0,-21 21 16,1-1-16,20-20 0,-21 20 0,0-20 16,0 21-16,1-22 0,-22 22 15,0-1-15,21 1 0,-21 0 0,0 21 16,0-22-16,0 22 0,0 0 15,0 42 1,-21 0-16,-1 0 0,1 1 16,21 20-16,-21-21 15,0 21-15,0 1 0,0-1 0,21 0 16,-22 1-16,22-1 0,-21 0 0,21 1 16,0-1-16,0 22 0,0-22 15,0 0-15,0 1 0,0-22 0,0 21 16,0-21-16,0 0 0,0 1 15,21-1-15,1 0 0,-1-21 0,0 0 16,0 0-16,0 0 0,0 0 16,1-21-16,-1 21 0,0-21 0,21-1 15,-21-20-15,1 21 0,-1-21 0,0 20 16,0-20-16,0 21 0,0-21 16,1 20-16,-1-20 0,-21 21 15,0 0-15,-21 42 31,21 0-31,-22 0 16,22 0-16,-21 1 0,21 20 16,0-21-16,0 0 0,0 22 0,0-22 15,0 0-15,0 21 0,0-21 0,0 1 16,0-1-16,21 0 0,1-21 16,-1 21-16,21-21 0,-21 0 0,22 0 15,-22 0-15,21 0 0,0 0 16,-20 0-16,20-21 0,-21 0 0,21 0 15,1-22-15,-22 1 0,21 0 16,-21-22-16,22 22 0,-22-1 16,21-20-16,-21-1 0,1 1 0,-1 21 15,0-22-15,0 22 0,-21-1 16,0 1-16,0 0 0,21 21 0,-21-1 16,0 1-16,0 0 0,-21 42 15,0 0 1,21 1-16,0 20 0,-21-21 0,21 21 15,-21 1-15,21-1 0,-22 0 16,22 1-16,-21-1 0,21 22 0,0-22 16,0 0-16,0 1 0,0-1 15,0 21-15,0-20 0,0-22 16,0 21-16,0 1 0,0-22 0,0 0 16,21 0-16,1 0 0,-1-21 15,0 0-15,0 0 0,0 0 16,0 0-16,1 0 15,-1-21-15,0-21 0,0 21 0,0-1 16,0-20-16,1 21 0,-1-21 0,-21-1 16,21 22-16,0 0 0,-21 0 15,21 0-15,-21-1 0,0 44 32,0-1-32,0 0 15,-21 0-15,21 0 0,0 22 16,0-22-16,0 0 0,0 0 15,0 0-15,0 0 0,0 1 0,21-1 16,-21 0-16,21-21 0,1 0 0,20 21 16,-21-21-16,0 0 0,0 0 15,22 0-15,-22 0 0,21-21 0,-21 0 16,22 0-16,-22-1 0,0 1 16,21-21-16,-20 0 0,-1-1 0,21 1 15,-21 21-15,0-22 0,1 1 16,-1 21-16,0 0 0,0 0 0,-21-1 15,0 1-15,0 0 0,0 42 32,-21 0-32,21 1 15,-21 20-15,0-21 0,-1 21 16,1-20-16,21 20 0,-21 0 0,0 22 16,21-22-16,-21 0 0,21 22 0,0-22 15,0 22-15,0-22 0,0 22 16,0-22-16,0 21 0,0 1 0,0-22 15,0 22-15,0-1 0,0 22 0,0-22 16,0 1-16,0-1 0,0 22 16,0-21-16,0-22 0,0 21 0,0 1 15,-21-22-15,21 22 0,-22-22 16,22 0-16,0 1 0,-21-1 16,0-21-16,0 0 0,0 1 15,0-22-15,-22 0 0,22 0 16,0 0-16,0 0 0,-22-22 0,22 1 15,-21 0-15,21 0 0,0 0 0,-22 0 16,22-1-16,0 1 0,0 0 16,0 0-16,21 0 0,0 0 15,0-1-15,0 1 0,0 0 0,0 0 16,0 0-16,21 0 16,-21-22-16,21 22 0,0 0 15,-21-21-15</inkml:trace>
  <inkml:trace contextRef="#ctx0" brushRef="#br0" timeOffset="12803.92">21823 2223 0,'0'0'0,"0"-22"31,21 22-31,0 0 0,21 0 16,-20 0-16,-1 0 0,21 0 0,0 0 15,1 0-15,-1 0 0,0 0 16,1 0-16,-1 0 0,-21 0 0,22 0 16,-1 0-16,0 0 0,-21 0 15,1 0-15,-1 0 0,0 0 0,0 0 16,-21-21-1,-21 21 1,0-21-16,0 0 0</inkml:trace>
  <inkml:trace contextRef="#ctx0" brushRef="#br0" timeOffset="13048.3">21590 2032 0,'0'0'0,"-42"0"0,-107-42 125</inkml:trace>
  <inkml:trace contextRef="#ctx0" brushRef="#br0" timeOffset="13284.16">20362 1842 0,'0'0'0,"0"21"0,0-42 31,21 21 1,-21 21 14</inkml:trace>
  <inkml:trace contextRef="#ctx0" brushRef="#br0" timeOffset="36363.62">3027 5080 0,'0'42'16,"0"-20"-16,0-1 15,0 21-15,0 0 0,0 1 0,-21-1 16,21 0-16,0 1 0,0-22 0,0 21 16,0 1-16,0-22 0,0 21 15,0-21-15,0 0 0,0 22 0,0-22 16,0 0-16,0 0 15,0 0-15,0-42 47,0 0-31,0 0-16,0 0 16,0 0-16,0-1 0</inkml:trace>
  <inkml:trace contextRef="#ctx0" brushRef="#br0" timeOffset="38091.94">3133 4826 0,'0'0'0,"0"-21"0,-22 21 0,22-21 0,-21 21 16,21-21-16,-21 21 16,21-22-16,-21 22 0,21 22 31,0-1-16,0 0-15,-21 21 0,21-21 16,0 22-16,0-1 0,0 0 0,0 22 16,0-22-16,0 1 0,0-1 15,0 21-15,0-20 0,0-1 0,0 0 16,0 22-16,-21-22 0,21 1 16,0-1-16,0-21 0,0 21 0,0-20 15,0 20-15,0-21 0,0 0 16,0 0-16,0 1 15,0-44 17,21 22-32,-21-21 15,0 0-15,0 0 0,21 0 16,-21 0-16</inkml:trace>
  <inkml:trace contextRef="#ctx0" brushRef="#br0" timeOffset="38415.76">3450 5440 0,'0'0'0,"21"0"16,-21 21-16,21-21 0,-21 21 0,22-21 16,-22 21-16,21-21 15,0 0-15,0 0 16,0 0-16,-21-21 0,21 21 15,1-21-15,-22 0 16,21 21-16,-21-21 0,0 0 0,0-1 16,0 1-1,-21 21 1,-1 0-16,1 0 16,0 0-1,0 0 1,21 21-16,21-21 31</inkml:trace>
  <inkml:trace contextRef="#ctx0" brushRef="#br0" timeOffset="39135.98">5122 4974 0,'0'0'0,"0"-21"31,0 0-31,21 0 16,1 0-16,-1-1 0,0 1 15,0 0-15,0 0 0,22 0 16,-22-22-16,21 22 0,0 0 0,-20 0 16,20 0-16,-21 0 0,0-1 15,0 1-15,1 0 0,-22 0 0,0 0 16,0 0-16,0-1 0,-22 22 0,1-21 15,-21 21-15,21 0 0,-22 0 16,1 0-16,0 0 0,-22 21 0,22 1 16,0-1-16,-1 0 0,1 0 15,0 0-15,-1 22 0,1-22 0,21 21 16,0 0-16,-1 1 16,22-1-16,0-21 0,0 22 0,0-1 15,22-21-15,-1 21 0,0-20 0,21 20 16,-21-21-16,22 0 0,-1 22 15,0-22-15,1 0 0,-1 0 0,-21 21 16,22-20-16,-1-1 0,-21 0 16,21 21-16,-20-21 0,-22 1 0,0-1 15,0 21-15,0-21 0,-43 0 16,22 1-16,-21-1 0,-1 0 0,-20 0 16,21 0-16,-22 0 0,1 1 0,-22-22 15,21 0-15,1 0 0,-1 0 16,1 0-16,21 0 0,-1-22 15,1 1-15,0 21 0,-1-21 16,22-21-16,0 21 0,0-1 0,21-20 16,0 21-16,0-21 0,0 20 0,0-20 15,0 21-15,21-21 0,0 20 16,21 1-16,-20 0 0,20 0 0,0 0 16,1 21-16,20 0 0,-21-21 15,1 21-15,20 0 0,-20 0 0,-1 0 16</inkml:trace>
  <inkml:trace contextRef="#ctx0" brushRef="#br0" timeOffset="39383.81">5588 5144 0,'0'63'31,"0"-42"-31,0 0 0,0 1 15,-21-1-15,21 0 0,-21 0 16,21 0-16,-22 0 0,22 1 16,0-1-16,-21-21 0,21 21 0,0 0 15,-21-21-15,21 21 16,0-42 15,0 0-31,21 0 16</inkml:trace>
  <inkml:trace contextRef="#ctx0" brushRef="#br0" timeOffset="39547.72">5609 4953 0,'0'0'0,"-21"-42"32,0 42-17,21 21-15,0 0 16,0 0-16,21 0 15,-21 1-15,21-22 16,-21 21-16,21-21 0</inkml:trace>
  <inkml:trace contextRef="#ctx0" brushRef="#br0" timeOffset="39979.5">5927 5271 0,'0'21'15,"0"-42"-15,0 63 0,0-21 0,0 0 16,0 0-16,0 1 16,-22-22-16,22 21 0,-21 0 15,21-42 32,0 0-31,0-1-16,0 1 0,0 0 15,0 0-15,0 0 0,0 0 0,0-1 16,21 1-16,1-21 0,-1 21 16,0 0-16,0-1 0,0 1 0,22 0 15,-22 0-15,21 21 0,-21 0 16,22 0-16,-1 0 0,-21 0 16,21 21-16,-20 0 0,20 0 0,-21 1 15,0-1-15,0 0 0,-21 21 16,0-21-16,0 1 0,0 20 0,0-21 15,0 0-15,0 0 0,-21 1 16,0-1-16,0 0 0,21 0 16,-21-21-16,21 21 0,-21-21 15,42-21 17</inkml:trace>
  <inkml:trace contextRef="#ctx0" brushRef="#br0" timeOffset="40639.6">7070 5080 0,'0'0'0,"0"-21"0,-22-43 31,1 43-31,0 21 0,0 0 0,0 0 0,0 0 16,-1 0-16,-20 0 0,21 21 15,-21 1-15,20-1 0,-20 0 0,21 21 16,-21-21-16,20 1 0,1 20 16,21-21-16,0 21 0,0-20 15,0-1-15,0 0 0,0 0 0,21 0 16,1-21-16,20 21 0,-21-21 16,0 0-16,22 0 0,-22 0 15,21 0-15,-21 0 0,0-21 0,22 0 16,-22 21-16,0-21 0,0 0 15,0 0-15,1-1 0,-22 1 0,0 0 16,21 0-16,-21 0 0,21 0 0,-21-1 16,0 1-16,21 21 15,-21 21 17,0 1-32,0-1 15,0 21-15,0-21 0,0 22 0,0-1 16,0-21-16,0 21 0,21 22 0,-21-22 15,0 1-15,0 20 0,21 1 16,-21-1-16,22 1 0,-22-22 0,0 21 16,21 1-16,-21-1 0,0 1 0,0-1 15,0-20-15,0 20 0,-21-20 16,-1 20-16,1-21 0,0-20 0,0 20 16,0-21-16,-22 0 0,1 0 0,0-21 15,-1 0-15,1 0 16,-21 0-16,20 0 0,-20-21 0,20 0 15,-20 0-15,21-21 0,-1 20 0,1-20 16,21 0-16,0-1 0,-22-20 16,43 21-16,-21-1 0,21 1 0,0-22 15,0 22-15,0 0 0,0-1 16,0-20-16,21 21 0,-21-1 0,21 1 16,22 0-16,-22-1 0,21 1 0,-21 0 15,22-22-15,-1 22 0,22-1 16,-22 1-16</inkml:trace>
  <inkml:trace contextRef="#ctx0" brushRef="#br0" timeOffset="40911.49">7408 4551 0,'0'21'16,"0"0"-16,0 0 15,0 1-15,-21 20 0,21 0 16,0 1-16,-21 20 0,21 1 0,0-22 16,0 21-16,0-20 0,-21-1 15,21 0-15,0 1 0,0-1 16,0-21-16,0 0 0,0 1 0,0-1 16,0 0-16,0 0 0,21-21 15,0 0 1,0 0-16,0 0 0,1-21 15,-1 21-15,0-21 0</inkml:trace>
  <inkml:trace contextRef="#ctx0" brushRef="#br0" timeOffset="41291.94">7599 5101 0,'0'21'31,"0"1"-15,0-1-1,21-21-15,0 0 16,0 0-16,0 0 0,22 0 16,-22-21-16,0 21 0,0-22 0,22 22 15,-22-21-15,0 0 0,-21 0 16,21 0-16,-21 0 0,0-1 16,0 1-16,0 0 0,-21 0 15,0 21-15,0 0 16,-1 0-16,-20 0 0,21 21 0,0 0 15,0 0-15,-1 1 0,1 20 16,21-21-16,-21 0 0,21 22 16,-21-22-16,21 0 0,0 0 0,0 0 15,0 0-15,0 1 0,21-1 16,0-21-16,0 0 0,1 0 16,20 0-16,-21 0 0,21 0 15,-20 0-15,20 0 0,0 0 0,-21-21 16,22 21-16,-22-22 0,0 1 0,21 0 15,-20 0-15,-1 0 16</inkml:trace>
  <inkml:trace contextRef="#ctx0" brushRef="#br0" timeOffset="42128.35">2984 7070 0,'-21'0'0,"-42"0"16,42 0-16,-1 0 15,1 0-15,0 0 16,21-21-16,0-1 16,0 1-16,21 21 15,0-21-15,1 0 0,-1 0 0,21 21 16,-21-21-16,0 21 0,22 0 15,-22 0-15,21 0 0,1 0 0,-22 0 16,21 0-16,-21 42 0,0-21 16,1 21-16,-1 1 0,-21-1 0,0 0 15,0 22-15,-21-22 16,-1 22-16,-20-22 0,21 22 0,-21-22 16,-1 0-16,1 1 0,0-1 0,-22 0 15,22-21-15,-1 1 0,1-1 16,0 0-16,-1 0 0,1-21 0,21 0 15,-21 0-15,20 0 0,1 0 16,0 0-16,0-21 0,21 0 0,0 0 16,0-1-16,0 1 0,0-21 15,0 0-15,0-1 0,0 22 0,21-21 16,0-1-16,0 22 0,1 0 16,-1 0-16,21 21 0,-21 0 0,0 0 15,22 0-15,-22 21 0,21 0 16,-21 0-16,1 22 0,-1-22 15,0 0-15,0 21 0,0-20 0,0 20 16,-21-21-16,0 0 0,22 0 16,-22 1-16,21-1 0,-21 0 0,0 0 15,0 0-15,21-21 16,0 0-16,-21 21 0,21-21 16,0-21-1</inkml:trace>
  <inkml:trace contextRef="#ctx0" brushRef="#br0" timeOffset="42279.26">3387 7472 0,'0'0'0,"21"0"63,0 0-63,0 0 0,0 0 0,0 0 15,1 0-15</inkml:trace>
  <inkml:trace contextRef="#ctx0" brushRef="#br0" timeOffset="42995.85">4297 7133 0,'0'21'31,"0"1"-31,0-1 0,-21 0 16,21 21-16,-22-21 0,22 22 0,0-1 15,-21 0-15,21 1 0,0-22 0,0 21 16,0 1-16,0-1 0,0-21 16,0 0-16,0 22 0,0-22 0,0 0 15,0 0-15,-21-21 31,0 0-15,21-21-16,0 0 16,0 0-16,0-22 0,0 22 0,0-21 15,0-1-15,0 1 0,0 0 0,0-22 16,0 22-16,0-22 0,0 22 16,21 0-16,0-1 0,22 22 0,-22 0 15,21 0-15,-21 0 0,22 21 16,-22 0-16,21 0 0,0 21 0,-20 0 15,-1 0-15,21 0 0,-21 22 16,0-1-16,1 0 0,-1 1 16,0-1-16,-21-21 0,0 22 0,0-1 15,0 0-15,21 1 0,-21-22 0,0 21 16,0-21-16,0 0 0,0 1 16,-21-22 15,21-22-31,0 1 15,0 0-15,0 0 0,0 0 0,0-22 16,21 1-16,0 0 0,0-1 16,1-20-16,-1 21 0,0-1 15,0 1-15,0 0 0,22-1 0,-22 22 0,0 0 16,0 0-16,21 21 16,-20 0-16,-1 21 0,0 0 15,0 0-15,-21 22 0,21-1 0,-21 0 16,0 1-16,0-1 0,0 0 15,0 1-15,0-22 0,0 21 0,0 0 16,0-20-16,0 20 0,0-21 0,0 0 16,0 0-16,0 1 15,21-22-15,1 0 16,-1 0-16,0-22 0,0 1 16,21 0-16,-20 0 15,-1 0-15</inkml:trace>
  <inkml:trace contextRef="#ctx0" brushRef="#br0" timeOffset="44151.32">5609 7112 0,'0'0'0,"-21"21"15,0 0 1,21 1-16,-21-1 0,21 21 0,0-21 16,-22 22-16,22-1 0,-21 0 0,21-21 15,0 22-15,0-1 0,0-21 16,0 22-16,0-22 0,0 0 0,0 0 15,21 0-15,1-21 0,-1 21 0,0-21 16,0 0-16,21 0 0,-20 0 16,-1 0-16,21 0 0,0-21 15,-20 21-15,20-21 0,-21 0 0,0 0 16,22-22-16,-22 22 0,0-21 16,0 0-16,0-1 0,-21 1 0,0 0 15,21-1-15,-21 1 0,0 21 0,0 0 16,0-22-16,0 22 15,0 0-15,0 42 16,0 0-16,0 0 16,0 22-16,-21-22 15,21 21-15,0 1 0,0-1 0,0-21 16,0 21-16,0 1 0,0-22 0,21 21 0,1-21 16,-22 1-16,21-1 15,0 0-15,0 0 0,0-21 0,0 21 16,1-21-16,-1 0 0,0 0 0,0 0 15,0 0-15,0 0 0,1-21 16,-1 0-16,21 0 0,-21 0 0,0-22 16,1 22-16,-1-21 0,0-1 0,0 1 15,0-21-15,0 20 0,-21-20 16,22 20-16,-22-20 0,21 21 0,-21-22 16,0 22-16,0 21 0,0-22 0,0 22 15,0-21-15,0 21 16,0 42-1,-21-21-15,21 42 0,0-21 16,0 22-16,0-22 0,0 21 16,-22 0-16,22 22 0,0-22 0,0 1 15,0 20-15,0-21 0,0 1 0,0-1 16,0 0-16,0 1 0,0-22 16,22 0-16,-1 21 0,0-42 0,0 22 15,0-1-15,22-21 0,-22 0 0,21 0 16,-21 0-16,22 0 0,-22-21 15,21-1-15,-21 1 0,0 0 16,22 0-16,-22-21 0,0 20 0,21-20 16,-20 0-16,-1-22 0,-21 22 15,21-22-15,0 22 0,-21 0 0,0-22 16,0 22-16,21 0 0,-21-22 0,0 43 16,0-21-16,0-1 0,0 22 15,0 0-15,0 0 0,-21 21 16,21 21-1,-21 0 1,21 21-16,-21-20 0,21 20 0,0 0 16,0 1-16,0-1 0,0 21 0,-21-20 15,21-1-15,0 22 16,0-22-16,0 0 0,0 1 0,0-1 16,0-21-16,0 21 0,21-20 0,0-1 15,0 0-15,-21 0 0,21-21 16,0 0-16,22 0 0,-22 0 0,0 0 15,0 0-15,0 0 0,22-21 0,-22 0 16,0 0-16,0-1 0,22 1 16,-22 0-16,0-21 0,0 21 0,0-22 15,-21 22-15,21-21 0,-21 21 0,22-22 16,-22 22-16,0 0 16,0 42-1,0 0 1,0 22-16,0-22 0,0 0 15,0 21-15,0-21 0,0 1 0,0 20 16,0-21-16,0 0 0,0 0 0,0 1 16,21-22-16,-21 21 0,21-21 15,0 21-15,0-21 0,0 0 0,1 0 16,-1 0-16,21 0 0,-21-21 0,0 0 16,1 21-16,-1-22 0,21 1 15,-21 0-15,0 0 0,1 0 0,-22-22 16,21 22-16,0-21 0,-21 0 0,0-1 15</inkml:trace>
  <inkml:trace contextRef="#ctx0" brushRef="#br0" timeOffset="44327.28">7810 6689 0,'0'0'0,"-63"0"16,42 0-16,0 0 15,-1 0 1,22 21-1,-21-21 32</inkml:trace>
  <inkml:trace contextRef="#ctx0" brushRef="#br0" timeOffset="44528.17">6858 6964 0,'0'0'16,"0"21"-16,0 0 0,21-21 15,0 0-15,0 0 0,1 0 16,20 0-16,-21 0 0,0 0 0,22 0 16,-22 0-16,21 0 0,-21 0 15,22 0-15,-22 0 0,0-21 16,0 21-16,0 0 0,0 0 0</inkml:trace>
  <inkml:trace contextRef="#ctx0" brushRef="#br0" timeOffset="45391.68">2921 8911 0,'0'0'16,"-21"0"-16,0 0 16,21-21-1,0 0-15,21 21 16,0-21-16,0 21 0,0 0 16,0-21-16,1 21 0,20 0 0,-21 0 15,21 0-15,-20 0 0,-1 21 16,0-21-16,0 21 0,0 21 15,-21-21-15,0 1 0,0 20 16,0-21-16,-21 21 0,0-20 0,0 20 16,-22-21-16,22 21 0,-21-20 0,0-1 15,-1 21-15,22-21 0,-21-21 16,-1 21-16,22 1 0,0-22 0,0 0 16,0 0-16,21-22 15,21 1 1,0 0-16,0 0 0,0 21 0,1-21 15,20 0-15,-21-1 0,21 22 16,1-21-16,-22 21 0,21 0 0,1 0 16,-1 0-16,-21 0 15,21 0-15,1 21 0,-22 1 0,21-1 16,-21 0-16,1 0 0,-22 0 0,0 0 16,0 1-16,0-1 0,-22 0 15,1 21-15,-21-21 0,0 1 0,-1-1 16,1 0-16,0 0 0,-1 0 15,-20 0-15,20 1 0,-20-1 0,-1 0 16,22-21-16,0 0 0,-22 0 0,22 0 16,0 0-16,20 0 0,-20 0 15,21 0-15,0 0 0,21-21 16,0 0-16,0-1 16,0 1-16,0 0 0,21 21 15,0-21-15,0 0 0,22 0 0,-22-1 16,21 1-16</inkml:trace>
  <inkml:trace contextRef="#ctx0" brushRef="#br0" timeOffset="45571.58">3556 9229 0,'0'0'0,"21"0"31</inkml:trace>
  <inkml:trace contextRef="#ctx0" brushRef="#br0" timeOffset="46532.11">4530 8721 0,'0'-43'16,"0"86"-16,0-107 0,0 22 0,0 21 0,0 0 15,-22 42 1,1-21-16,0 42 0,21-21 16,0 22-16,0 20 0,-21-21 15,21 22-15,0-1 0,0 1 16,0-1-16,0-20 0,0 20 0,-21-20 15,21 20-15,0-21 0,0 1 16,0-22-16,0 21 0,0-21 0,-21 22 16,21-22-16,0 0 0,0 0 15,0-42 17,0 0-32,0 0 0,0 0 15,0-1-15,21 1 0,-21-21 16,0 21-16,21-22 0,0 1 0,0 21 15,-21-21-15,21 20 16,22-20-16,-22 21 0,0 0 0,0 0 16,0 21-16,1 0 0,-1 0 0,0 0 15,0 0-15,0 21 0,-21 21 16,0-21-16,21 0 0,-21 22 0,0-22 16,0 21-16,0-21 0,0 22 0,0-22 15,0 0-15,22 21 0,-22-20 16,0-1-16,21-21 0,0 21 0,0 0 15,0-21-15,0 0 0,1 0 0,-1 0 16,0 0-16,0 0 0,21-21 16,-20 0-16,-1 0 0,0-1 0,0 1 15,0 0-15,0 0 0,1 0 16,-1 0-16,0-22 0,-21 22 16,0-21-16,0 21 0,0-22 0,0 22 15,0 0-15,0 0 0,0 0 0,0-1 16,0 44-1,0-1-15,0 0 16,0 21-16,0-21 0,0 22 0,0-22 16,0 0-16,0 21 0,0-20 15,-21-1-15,21 21 0,0-21 0,0 0 16,0 1-16,0-1 0,21-21 31,0 0-15,-21-21-16,21-1 0,-21 1 15,0 0-15</inkml:trace>
  <inkml:trace contextRef="#ctx0" brushRef="#br0" timeOffset="46700.02">5165 8890 0,'0'0'0,"-22"-21"0,1 21 15,0 0 1,21 21-1,0 0-15,0 0 16,21-21-16,0 22 16,1-1-16,-1-21 0,0 21 15,0-21-15</inkml:trace>
  <inkml:trace contextRef="#ctx0" brushRef="#br0" timeOffset="47099.78">5503 9144 0,'-21'0'16,"0"0"-16,21-21 16,0 0-16,0 0 0,0-1 15,0 1-15,0 0 0,21 0 16,0 21-16,0 0 16,1 0-16,20 0 0,-21 0 0,0 0 15,0 0-15,22 21 0,-22 0 0,21 0 16,-21 1-16,1 20 0,20-21 15,-21 21-15,0-20 0,-21 20 0,0-21 16,21 21-16,-21-20 0,0-1 0,0 0 16,0 0-16,0 0 0,0 0 15,-21-21-15,0 0 16,0 0 0,21-21-16,0 0 15,0 0-15,0 0 0,0 0 0,0-1 16,0-20-16,0 21 0,0-21 15,21 20-15,0-20 0,-21 21 16,21-21-16,1 20 0,-1 1 0,-21 0 16,21 0-16,0 21 0,0 0 0,0-21 15,1 21-15,-1 0 16,0 0-16,0 21 0</inkml:trace>
  <inkml:trace contextRef="#ctx0" brushRef="#br0" timeOffset="47875.44">6710 9165 0,'0'0'16,"0"-21"-16,0 0 0,0 0 0,0 0 16,0-1-16,0-20 0,-21 21 0,-1 0 15,1-22-15,0 22 0,0 0 16,0 0-16,0 21 0,-1 0 15,-20 0-15,21 0 0,0 0 16,0 21-16,-1 0 0,1 22 0,0-22 16,0 21-16,0 0 0,21-20 15,0 20-15,-21 0 0,21 1 0,-22-1 16,22-21-16,0 21 0,0-20 0,0-1 16,0 0-16,0 0 0,0 0 15,22 0-15,-1-21 0,0 0 0,0 0 16,0 0-16,0 0 0,1 0 15,20 0-15,-21 0 0,0-21 0,0 21 16,1-21-16,-1 0 0,21 0 0,-21 0 16,0-22-16,1 22 0,-22-21 15,21 21-15,0-22 0,-21 1 0,21 21 16,-21-22-16,0 22 0,0-21 0,0 21 16,0 0-16,0 42 31,0 0-31,0 0 0,-21 21 15,21-20-15,0-1 16,0 21-16,0-21 0,0 22 0,0-22 16,0 21-16,0-21 0,0 0 0,21 1 15,0-1-15,0 0 0,1-21 16,-1 21-16,0-21 0,0 0 16,21 0-16,-20 0 0,-1 0 0,0 0 15,0 0-15,0-21 0,22 0 16,-22 0-16,0-1 0,0 1 0,0 0 15,0-21-15,1 21 0,-1-22 16,0 22-16,-21-21 0,0 21 0,21-22 16,-21 22-16,21 0 0,-21 0 15,0 0-15,0 42 32,0 0-32,0 0 0,0 0 15,0 0-15,0 22 0,0-22 0,0 0 16,21 0-16,-21 22 0,0-22 0,0 0 15,22 0-15,-22 0 0,21-21 16,-21 21-16,21-21 0,0 0 0,-21 22 16,21-22-16,0 0 0,1 0 0,-1 0 15,0 0 1,0 0-16,0 0 0,0-22 0,1 1 16,-1 0-16,0 0 0,0 21 15,0-21-15,0 0 0</inkml:trace>
  <inkml:trace contextRef="#ctx0" brushRef="#br0" timeOffset="48775.74">7937 8911 0,'0'0'0,"0"-21"16,-21 21-16,0 0 16,0 0-16,0 0 15,0 0-15,21 21 0,-22-21 16,1 21-16,21 22 0,-21-22 0,21 0 15,0 0-15,0 22 0,0-22 16,0 21-16,0-21 0,0 0 0,0 1 16,0 20-16,0-21 0,0 0 0,21-21 15,0 21-15,1 1 0,-1-22 0,21 0 16,0 21-16,-20-21 0,20 0 16,0 0-16,1 0 0,-1 0 0,0-21 15,1 21-15,-22-22 0,21 1 0,0 0 16,-20 0-16,-1-21 0,21 20 15,-21-20-15,0 0 0,1-1 0,-22-20 16,21-1-16,-21 22 0,21-21 16,-21-1-16,0 1 0,0-1 15,0 1-15,0 20 0,0 1 0,0 0 16,-21 20-16,21-20 0,-21 21 0,-1 21 16,1 0-1,21 21-15,-21 0 0,21 0 0,0 1 16,0 20-16,0 0 0,0 1 0,0 20 15,0-21-15,0 22 0,0-22 16,0 22-16,0-22 0,0 22 0,0-22 16,0 0-16,0 1 0,0-22 15,0 21-15,0-21 0,0 0 0,0 1 16,0-1-16,0 0 16,21-21-1,0-21 1,1 0-16,-22-1 0,21 1 0,0 0 15,0 0-15,0 0 0,0 0 0,-21-1 16,22 1-16,-1 0 0,-21 0 0,21 0 16,0 0-1,0 21-15,-21 21 16,0 0-16,0 0 0,0 0 16,0 0-16,0 1 0,0-1 15,0 0-15,0 0 0,21 0 0,1 0 16,-1 1-16,0-22 15,0 21-15,0-21 16,0 0-16,1 0 0,-1 0 16,0 0-16,21 0 0,-21-21 0,1-1 15,-1 22-15,0-21 0,0 0 0,0 0 16,0-21-16,1 20 0,-22 1 16,0 0-16,21-21 0,-21 21 0,21-1 15,-21 1-15,0 0 16,0 42-1,0 0-15,0 1 0,0-1 16,-21 0-16,21 0 0,0 0 0,-21 0 16,21 22-16,0-22 15,0 0-15,0 0 0,0 0 16,0 1-16,0-1 16,21-21-16,0 0 15,0-21 1,-21-1-16,21 1 0,-21 0 15</inkml:trace>
  <inkml:trace contextRef="#ctx0" brushRef="#br0" timeOffset="48931.65">9186 8721 0,'0'0'0,"-21"0"16,0 0-1,21 21 1,0 0-1,0 0-15,21 0 16,0-21-16,0 22 16</inkml:trace>
  <inkml:trace contextRef="#ctx0" brushRef="#br0" timeOffset="49231.51">9927 8763 0,'-63'-63'31,"41"63"-31,1 0 0,-21 0 0,21 0 16,0 0-16,-22 21 0,22 21 16,0-21-16,0 0 0,-22 22 0,22-1 15,0 0-15,0-20 0,0 20 0,0 0 16,21 1-16,0-22 0,0 21 15,0-21-15,0 0 0,0 1 16,0-1-16,0 0 0,21 0 0,0-21 16,21 0-16,-21 0 0,22 0 0,-22 0 15,21 0-15,1 0 0,-1 0 16,0 0-16,1-21 0,-1 21 0,-21-21 16,21 0-16</inkml:trace>
  <inkml:trace contextRef="#ctx0" brushRef="#br0" timeOffset="49959.52">10435 8742 0,'0'0'0,"0"-21"0,0 0 15,-21 21-15,0 0 16,0 0-16,-1 0 0,-20 0 16,21 21-16,0 0 0,-22 0 0,22 0 15,-21 22-15,21-22 0,-22 21 16,22-21-16,0 22 0,0-1 0,0-21 15,21 21-15,-21-20 0,21-1 0,0 0 16,0 0-16,0 0 0,21 0 16,0 1-16,0-22 0,0 0 0,0 21 15,22-21-15,-22 0 0,21 0 0,-21 0 16,1 0-16,20-21 0,-21 21 0,0-22 16,0 1-16,22 0 0,-22 0 15,0 0-15,-21 0 0,21-22 16,-21 22-16,21-21 0,-21-1 0,0 22 15,0-21-15,0 21 0,0-22 16,0 22-16,0 0 0,0 42 16,0 0-1,0 1-15,-21-1 0,21 21 16,-21-21-16,21 22 0,0-22 0,0 21 16,0-21-16,0 22 0,0-22 0,0 0 15,0 0-15,0 0 0,0 0 0,21-21 16,0 22-16,1-22 15,-1 0-15,0 0 0,0 0 0,0 0 16,0 0-16,22 0 0,-22-22 16,0 1-16,21 21 0,-20-21 15,20-21-15,-21 21 0,0-22 0,22 22 16,-22-21-16,0-22 0,0 22 0,21-22 16,-20 22-16,-1-21 0,0-1 0,0 22 15,-21-22-15,0 22 0,0-22 16,0 22-16,0 21 0,0-21 0,0 20 15,0 1-15,-21 21 0,-21 0 16,20 0-16,1 43 0,0-22 16,-21 21-16,21 0 0,-1 22 15,1-22-15,0 22 0,0-22 0,21 22 0,0-1 16,0-21-16,0 22 16,0-22-16,0 1 0,0-1 0,21 0 15,0-21-15,0 22 0,1-22 0,20 0 16,-21-21-16,0 21 0,22-21 0,-1 0 15,0 0-15,-21 0 0,22 0 16,-1 0-16,0 0 0,1-21 0,-1 21 16,-21-21-16,22 0 0,-22 0 0,21-1 15,-21 1-15,0-21 0,1 21 0</inkml:trace>
  <inkml:trace contextRef="#ctx0" brushRef="#br0" timeOffset="50771.79">2603 10753 0,'0'0'0,"0"-21"0,22 21 0,-22-22 16,21 22-16,0 22 15,-21-1-15,0 0 16,0 21-16,0 1 0,0-22 16,-21 21-16,0 22 0,-1-22 0,22 0 15,-21 22-15,0-22 0,21 0 16,0 1-16,-21-1 0,21 0 15,0-20-15,0 20 0,0-21 0,0 0 16,21-21 0,0 0-16,0 0 0,22-21 15,-22 0-15,0 0 0,21 0 16,-20-1-16,20 1 0,-21 0 0,0 0 16,0 0-16,22 0 0,-43-1 0,21 22 15,0 0-15,-21 22 16,0-1-1,0 21-15,0-21 16,0 0-16,-21 22 0,0-22 0,21 21 0,-21-21 16,-1 22-16,1-22 0,21 0 15,0 21-15,-21-20 0,21-1 16,-21 0-16,21 0 16,21-21-1,0 0 1,-21-21-16,21 21 0,1-21 0</inkml:trace>
  <inkml:trace contextRef="#ctx0" brushRef="#br0" timeOffset="50943.69">3323 11134 0,'0'0'0,"21"0"0,0 0 46,1 0-30</inkml:trace>
  <inkml:trace contextRef="#ctx0" brushRef="#br0" timeOffset="51411.91">4826 10795 0,'0'0'0,"0"-42"16,-21-64-1,21 85-15,0 42 16,0 0-1,0 21-15,0 1 0,0 20 16,21-20-16,-21 20 0,0 1 0,0 20 16,0-20-16,0-1 0,0 22 15,0-22-15,-21 1 0,21-22 0,-21 22 16,21-22-16,0 0 0,-22-20 16,22 20-16,-21-21 0,21 0 15,0 0-15,-21-21 16,0-21-1,21 0-15,-21 21 0</inkml:trace>
  <inkml:trace contextRef="#ctx0" brushRef="#br0" timeOffset="51951.61">4170 11134 0,'0'0'0,"-21"-43"0,-1 1 0,22 21 15,0-21-15,-21-1 0,21 22 0,0-21 16,0-1-16,0 1 15,21 0-15,1-1 0,-1 1 0,0 0 16,21-1-16,1 1 0,-1 0 16,21 21-16,-20-22 0,41 22 0,-20 0 15,-1 21-15,22 0 0,-21 21 0,-1 21 16,1 1-16,-1 20 0,1 1 16,-22-1-16,-21 1 0,21-1 0,-20 1 15,-22-1-15,0 1 0,0-1 16,0 1-16,0-1 0,0-20 0,0-1 15,0 0-15,0 1 0,0-22 0,0 0 16,0 0-16,-22-21 16,1 0-1,21-21-15,0 0 16,0 0-16,0-22 0,0 1 16,0 0-16,0-1 0,0 1 0,0-22 15,0 22-15,0-21 0,21 20 0,1-20 16,-1-1-16,0 22 0,0-22 15,0 22-15,22 0 0,-1-1 0,-21 22 16,21 0-16,-20 21 0,20 0 16,0 21-16,-21 0 0,1 22 0,-1-1 15,0 0-15,0 1 0,0-1 16,-21 22-16,0-22 0,0 21 0,0-20 16,0 20-16,0-20 0,-21 20 15,21-21-15,-21 1 0,0-1 0,21 0 16,-21-20-16,21 20 0,0-21 15,0 0-15,0 0 0,0 1 0,21-22 32,-21-22-32,21 22 0,0-21 15,-21 0-15</inkml:trace>
  <inkml:trace contextRef="#ctx0" brushRef="#br0" timeOffset="53087.2">5927 10922 0,'0'0'0,"21"0"0,-21 21 31,0 0-15,0 1-16,0-1 0,0 0 0,0 21 15,0 1-15,0-22 0,0 21 0,0 0 16,0 1-16,0-22 0,0 21 16,0 1-16,0-22 0,0 0 0,0 21 15,21-21-15,0-21 0,-21 22 0,21-1 16,0-21-16,1 0 15,-1 0-15,0 0 0,0-21 0,0-1 16,0 1-16,22 0 0,-22 0 0,0-21 16,0 20-16,0-20 15,1 0-15,-22 21 0,0-22 0,0 1 16,0 0-16,0 20 0,0-20 0,0 21 16,0 0-16,0 0 0,0-1 15,-22 22 1,22 22-16,0-1 0,0 0 15,0 0-15,0 0 0,0 22 16,0-1-16,0 0 0,0-21 0,0 22 16,0-1-16,0-21 0,0 22 0,22-22 15,-1 0-15,0 0 16,-21 0-16,21 0 0,0-21 0,22 0 16,-22 0-16,0 0 0,21 0 0,1 0 15,-1-21-15,0 0 0,-21 0 16,22 0-16,-1 0 0,0-22 0,1 1 15,-1 21-15,-21-22 0,22-20 0,-22 21 16,21-1-16,-21-20 0,-21 20 16,21-20-16,-21 21 0,22-22 0,-22 22 15,0-22-15,0 1 0,0 20 0,0 1 16,0 0-16,0 21 0,0-1 16,0 1-16,0 0 0,-22 21 15,1 21-15,21 0 16,0 22-16,0-1 0,-21 0 15,21 22-15,-21-1 0,21-20 0,-21 20 16,21 1-16,0-1 0,0 1 0,0-22 16,0 22-16,0-22 0,0 21 15,0-20-15,21-22 0,0 21 0,0-21 16,0 1-16,22-1 0,-22-21 0,0 0 16,0 0-16,22 0 0,-22 0 15,21-21-15,-21-1 0,0 1 0,22 0 16,-22-21-16,21 21 0,-21-22 0,22 1 15,-1 0-15,-21-1 16,0 1-16,22 0 0,-22-22 0,0 22 16,0-1-16,-21-20 0,21 21 0,-21-22 15,22 22-15,-22-1 0,0 1 16,0 0-16,0 21 0,0-1 0,0 1 16,-22 21-16,1 21 15,0 22-15,21-1 16,-21 0-16,21 1 0,-21-1 0,0 22 15,21-1-15,0-21 0,0 22 16,0-22-16,0 1 0,0 20 0,0-21 16,0 1-16,0-1 0,21 0 0,0-20 15,0-1-15,0 21 0,0-42 16,1 21-16,20 0 0,-21-21 16,21 0-16,-20 0 0,20 0 0,-21 0 15,21-21-15,-20 0 0,20 0 0,-21 0 16,21 0-16,-20-22 0,-1 22 15,0 0-15,0-21 0,0 20 0,0-20 16,-21 21-16,0 0 0,0 0 0,0-1 16,0 44-1,0-1 1,0 0-16,0 0 0,0 0 0,0 22 16,0-22-16,0 0 0,0 0 15,0 0-15,0 0 0,22 1 16,-1-1-16,0-21 0,0 21 15,0-21-15,0 0 0,1 0 0,-1 0 16,0 0-16,0-21 0,0 21 16,0-21-16,1-1 0,-1 1 0,0 0 15,0 0-15,-21 0 0,0 0 0,21-22 16</inkml:trace>
  <inkml:trace contextRef="#ctx0" brushRef="#br0" timeOffset="53247.11">8403 10626 0,'0'0'0,"-21"0"16,-43 0 0,43 21-1,21 0 1</inkml:trace>
  <inkml:trace contextRef="#ctx0" brushRef="#br0" timeOffset="53440">7514 10922 0,'0'0'0,"-21"21"0,-21-21 31,84 0-15,-21 0-16,0 0 0,22 0 0,20 0 15,-21-21-15,22 0 0,-1 21 16,1-21-16,-1 21 0,1-21 0,-1 21 16,-20-22-16,20 22 0</inkml:trace>
  <inkml:trace contextRef="#ctx0" brushRef="#br0" timeOffset="53795.15">8890 10816 0,'0'0'16,"-21"0"-16,0 21 0,-1-21 0,1 22 15,0-1-15,21 0 0,-21 0 16,21 0-16,0 0 0,0 22 0,0-22 16,0 21-16,0 22 0,0-22 15,0 22-15,0-1 0,0 1 0,0-1 16,0 1-16,0-1 0,0 1 0,0-1 15,0 1-15,0 20 0,0-20 16,0-1-16,0 22 0,0-22 16,0 1-16,0-1 0,0 1 0,0-1 15,0 1-15,0-22 0,0 1 0,0-1 16,0-21-16,0 21 0,0-20 16,0-1-16,21-21 15,0 0-15,-21-21 0,21-1 16,1 1-16,-1 0 0,-21-21 0,0-1 15,21 1-15,-21 0 0,21-22 16,-21 22-16</inkml:trace>
  <inkml:trace contextRef="#ctx0" brushRef="#br0" timeOffset="54088.09">8784 11430 0,'0'-85'16,"0"170"-16,-21-233 0,21 84 0,-21 1 0,21-1 15,0 22-15,0 0 0,0-1 0,21 1 16,0 0-16,0-1 0,22 22 15,-22-21-15,21 21 0,0 0 0,1 21 16,20 0-16,-20 0 0,-1 0 0,0 0 16,-21 21-16,22 0 0,-22 0 15,0 21-15,-21-20 0,0 20 0,0-21 16,0 21-16,-21 1 0,0-1 0,0-21 16,-22 22-16,1-1 0,0-21 15,-1 21-15,-20-20 0,20-1 0,1 0 16,0 0-16,21-21 0,-22 21 15,22-21-15,0 0 0,21-21 32,21 0-32,0-21 15,22 20-15,-22-20 0,0 21 16</inkml:trace>
  <inkml:trace contextRef="#ctx0" brushRef="#br0" timeOffset="54355.73">9758 10139 0,'0'0'0,"0"21"15,-21 0-15,21 22 0,-22-22 16,1 42-16,21-20 0,-21 20 16,0 1-16,21-1 0,-21 1 0,0-1 15,21 1-15,0-1 0,-22 1 0,1-22 16,21 0-16,0 1 0,0-1 15,0 0-15,0-21 0,0 1 0,0-1 16,0 0-16,21-21 0,1 0 0,-1 0 16,0 0-16,0 0 15,0 0-15,0-21 0,1 0 0,-1 21 16,0-43-16,21 22 0,-21 0 16,1 0-16</inkml:trace>
  <inkml:trace contextRef="#ctx0" brushRef="#br0" timeOffset="54723.17">10054 10732 0,'-21'21'32,"0"0"-32,21 0 15,0 0 1,21-21-16,0 0 0,0 0 16,0 0-16,1 0 0,-1 0 0,0 0 15,21 0-15,-21-21 0,22 21 0,-22-21 16,0 21-16,21-21 15,-20 0-15,-1-1 0,0 22 0,-21-21 16,0 0-16,0 0 0,0 0 0,0 0 16,-21 21-16,0 0 15,-1 0-15,1 0 0,-21 0 0,21 21 16,-22 0-16,1 21 0,21-21 0,-21 22 16,20-1-16,1-21 0,0 22 15,0-1-15,21-21 0,0 21 0,0-20 16,0-1-16,21 21 0,0-21 0,0 0 15,22 1-15,-22-1 0,21 0 16,1-21-16,20 0 0,-21 0 16,1 0-16,20 0 0,-20 0 0,20 0 15,-21 0-15,1 0 0,-1-21 16,0 0-16,1-1 0,-22 22 0</inkml:trace>
  <inkml:trace contextRef="#ctx0" brushRef="#br0" timeOffset="55279.85">2117 12933 0,'21'0'31,"0"0"-31,0 21 0,0-21 16,22 0-16,-22 0 0,21 0 16,-21 0-16,22 0 0,-1 0 15,0 0-15,1 0 0,-22 0 16,21 0-16,0 0 0,-20 0 0,-1 0 16,0 0-16,0-21 0,-42 21 31,-21 0-31,20 0 0,-20 0 15</inkml:trace>
  <inkml:trace contextRef="#ctx0" brushRef="#br0" timeOffset="55743.59">2053 13018 0,'0'0'0,"-21"21"0,0-21 16,0 21-16,-1 0 0,22 0 15,-21 0-15,0 1 0,0-1 16,21 0-16,0 0 0,-21 0 0,21 0 15,-21 1-15,21-1 16,21-21 15,0 0-31,0-21 0,0-1 16,0 22-16,1-21 0,20 0 16,-21 21-16,0-21 0,22 21 0,-1 0 15,0-21-15,1 21 0,-1 0 16,0 0-16,1 0 0,-1 0 15,0 21-15,-21 0 0,22 0 16,-1 0-16,-21 1 0,0-1 0,1 0 16,-1 21-16,0-21 0,-21 1 15,0 20-15,0-21 0,0 0 0,-21 22 16,0-22-16,-22 21 0,22-21 0,-21 0 16,-1 1-16,1-22 0,0 21 15,-1 0-15,1-21 0,0 0 0,-1 0 16,1 0-16,21 0 0,0 0 15,-22 0-15,22-21 0,0 0 0,0 21 16,0-22-16,0 1 16,21 0-16,0 0 0,0 0 15,0 0-15,21-1 16,0 22-16,21-21 0,-21 0 16,22 21-16,-1-21 0,0 21 15</inkml:trace>
  <inkml:trace contextRef="#ctx0" brushRef="#br0" timeOffset="55935.48">3111 13314 0,'0'0'0,"43"0"0,41 0 32,-62 0 30,-1-21-62,0 21 16,0-21-16</inkml:trace>
  <inkml:trace contextRef="#ctx0" brushRef="#br0" timeOffset="56416.97">4699 12510 0,'0'0'0,"0"-22"0,0 1 31,0 42-31,0 1 15,0 20-15,-21 0 0,21 22 16,0-1-16,0 1 0,-21-1 0,-1 22 16,1-22-16,21 1 0,-21-1 15,0 1-15,0-1 0,21-20 0,-21 20 16,-1-20-16,22-1 0,0 0 16,0-21-16,0 22 0,0-22 15,0 0-15,22-21 16,-1 0-1,0-21-15,0 0 0,0 0 0,0-22 16</inkml:trace>
  <inkml:trace contextRef="#ctx0" brushRef="#br0" timeOffset="56671.87">4995 12637 0,'0'0'0,"21"-22"0,-21-20 0,0 21 0,0 0 0,0 42 31,0 0-31,0 21 16,0 1-16,0-1 0,0 22 0,0-1 16,0-21-16,0 22 0,0-1 15,0-20-15,-21 20 0,21-20 0,0-1 16,0 0-16,0 1 0,0-22 0,0 21 16,0-21-16,0 0 0,0 1 15,0-1-15,0 0 0,-21-42 47</inkml:trace>
  <inkml:trace contextRef="#ctx0" brushRef="#br0" timeOffset="57423.8">4551 13293 0,'0'0'0,"-43"0"0,22 0 0,0 0 15,42 0 1,0 0-1,22 0-15,-22-21 0,21 21 0,22 0 16,-22-22-16,22 1 0,-1 21 16,1-21-16,-22 0 0,21 0 0,1 0 15,-1-1-15,1 1 0,-1-21 16,1 21-16,-22 0 0,22 21 0,-43-22 16,21 1-16,-21 21 0,1 0 15,-22 21 1,-22 1-16,1-1 15,0 0-15,0 0 0,21 0 0,-21 0 16,21 1-16,-21 20 0,21-21 16,-22 0-16,22 0 0,0 22 0,0-22 15,0 0-15,0 0 0,0 0 16,22 1-16,-1-1 0,0-21 0,0 21 16,0-21-16,0 0 0,1 0 15,20 0-15,-21 0 0,21 0 0,1 0 16,-1-21-16,22 0 0,-22-1 0,0 1 15,1 0-15,-1 0 0,0 0 16,1 0-16,-22-22 0,21 22 16,-21 0-16,0-21 0,-21 20 0,0 1 15,0 0-15,0 0 0,0 0 0,0 0 16,0-1 0,-21 44-1,21-1-15,0 0 16,-21 0-16,21 21 0,0-20 0,0 20 15,0 0-15,0 1 0,0-1 0,0 0 16,0 22-16,0-22 0,0 22 16,0-1-16,0 1 0,0-22 15,0 21-15,21 1 0,-21-1 0,0-20 16,0 20-16,0 1 0,0-22 16,0 22-16,0-1 0,0-21 0,0 22 15,-21-22-15,0 1 0,0-1 0,0 0 16,-1-21-16,1 22 0,0-22 15,0-21-15,0 21 0,-22-21 0,22 0 16,-21 0-16,21 0 0,-22 0 0,1 0 16,-21-21-16,20 0 0,1 0 15,-22-1-15,22 1 0,0-21 0,-1 0 16,1-1-16,21 1 0,0 0 16,0-1-16,21 1 0,-22 0 15,22-1-15,0 1 0,0 21 0,0-22 16,22 1-16,-1 0 0,0 21 0,0-22 15,21 1-15,1 0 0,-1-1 16,0 1-16,1 0 0</inkml:trace>
  <inkml:trace contextRef="#ctx0" brushRef="#br0" timeOffset="57979.86">6392 12658 0,'0'0'0,"0"-21"0,0-22 0,0 22 0,0 0 16,0 0-16,-21 21 16,21 21-16,0 0 15,0 0-15,0 0 0,0 1 0,0 20 16,0 0-16,0 1 0,0 20 16,0-21-16,0 22 0,0-22 0,0 1 15,0 20-15,0-21 0,0 1 0,0-1 16,0 0-16,0-20 0,0 20 15,0-21-15,0 0 0,0 0 0,0 1 16,0-1 0,0-42 15,0-1-31,0 1 16,0 0-16,0 0 0,0-21 0,0 20 15,0 1-15,21-21 0,0 21 16,1-22-16,-1 22 0,0 0 0,21 0 15,-21 0-15,22 0 0,-22-1 0,21 22 16,-21 0-16,22 0 0,-22 0 16,21 0-16,-21 22 0,1-1 0,-1 0 15,0 0-15,0 0 0,0 22 0,-21-22 16,0 0-16,0 0 16,0 21-16,-21-20 0,0-1 0,0 0 15,0 0-15,-22 21 0,22-42 0,-21 22 16,21-1-16,-22 0 0,22-21 15,0 21-15,0-21 0,0 0 0,-1 0 16,1 0 0,21-21-1,0 0-15,21 0 0,1 21 16,-1-22-16,0 1 0,0 0 16</inkml:trace>
  <inkml:trace contextRef="#ctx0" brushRef="#br0" timeOffset="58407.61">7112 12996 0,'0'0'0,"0"-21"16,21 21-16,-21-21 0,0 0 16,21 21-16,0 0 15,1-21-15,-1 21 0,0 0 16,0 0-16,0 0 0,0 0 0,22 21 15,-1 0-15,-21 0 0,22 0 16,-22 1-16,21-1 0,-21 0 0,0 21 16,1-21-16,-22 22 0,0-22 15,0 0-15,0 21 0,0-20 0,0-1 16,0 0-16,0 0 0,-22 0 16,1 0-16,0-21 0,21 22 0,-21-22 15,0 0 1,21-22-1,0 1-15,0 0 16,0 0-16,0 0 0,21 0 0,0-22 16,-21 22-16,0-21 0,21 21 15,0-22-15,1 22 0,-22-21 16,21 21-16,0-1 0,0 1 0,0 0 16,-21 0-16,21 21 0,1-21 15,-1 21-15,0-21 0,0 21 16,0 0-16,0 0 15</inkml:trace>
  <inkml:trace contextRef="#ctx0" brushRef="#br0" timeOffset="58655.48">8022 12891 0,'0'0'0,"0"63"31,0-42-31,0 0 0,0 1 0,0-1 16,0 21-16,0-21 0,0 0 0,0 1 15,0-1-15,0 0 0,0 0 16,0 0-16,0 0 0,0 1 0,0-1 16,0 0-16,0 0 15,0-42 32,0 0-47,0 0 16,0-1-16,0 1 0,0 0 0,0 0 15,0-21-15</inkml:trace>
  <inkml:trace contextRef="#ctx0" brushRef="#br0" timeOffset="58796.02">8022 12848 0,'0'0'0,"0"-21"15,-21 0-15,21 0 0,0 0 0,-21 21 16,21-22-16,0 44 47,0-1-47,21-21 0,0 21 15,0-21-15,0 21 0,1-21 0,-1 21 16,21 0-16</inkml:trace>
  <inkml:trace contextRef="#ctx0" brushRef="#br0" timeOffset="59372.69">8826 13060 0,'0'0'0,"0"-21"0,0-22 16,-21 22 0,0 21-16,21-21 0,-21 0 15,0 21-15,0 0 0,-1-21 0,-20 21 16,21 0-16,-21 0 0,20 0 16,-20 21-16,0 0 0,21 0 0,-22 0 15,22 1-15,-21-1 0,21 21 0,-1-21 16,1 22-16,21-22 0,0 0 15,0 21-15,0-21 0,0 1 16,0-1-16,0 0 0,0 0 0,21 0 16,1 0-16,-1 1 0,0-22 0,0 0 15,0 0-15,22 0 0,-22 0 16,21 0-16,-21 0 0,22 0 0,-22-22 16,21 1-16,-21 21 0,22-21 0,-22-21 15,0 21-15,21-1 0,-21-20 16,1 0-16,20-1 0,-21-20 0,0 21 15,0-22-15,1 1 0,-1-1 16,0 1-16,0-1 0,-21 1 0,21-1 16,-21 22-16,21-22 0,-21 22 15,0-22-15,0 43 0,0-21 16,0 21-16,0 0 0,0-1 0,-21 44 16,0-1-16,0 21 15,0 0-15,21 1 0,-21-1 16,-1 22-16,1-1 0,21 1 0,0-1 15,0 22-15,0-22 0,0 1 0,0-1 16,0-20-16,0-1 0,0 21 16,21-41-16,1 20 0,-1-21 0,-21 21 15,21-20-15,0-22 0,-21 21 0,21-21 16,0 0-16,1 0 16,-1 0-16,0-21 15</inkml:trace>
  <inkml:trace contextRef="#ctx0" brushRef="#br0" timeOffset="60191.22">11599 10626 0,'-21'0'15,"42"0"-15,-63 0 0,21 0 0,0 0 16,-1 0-16,1 0 15,21 21 17,21-21-32,22 0 0,-22 0 15,21 0-15,22 0 0,-1 0 16,22 0-16,21 0 0,0 0 0,21 0 16,0 0-16,0 0 0,21 0 15,0 0-15,21 0 0,1-21 16,-22 21-16,21 0 0,-21 0 0,0 0 15,1 0-15,-22 0 0,0 0 16,-22-21-16,1 21 0,-21 0 0,0 0 16,-22 0-16,-21 0 0,1 0 0,-1-22 15,-21 22-15,0 0 0,1 0 16,-1 0-16,-21-21 16,-21 21 15,21-21-31,-22 21 15,1 0-15,0-21 16,0 21-16,0-21 16,21 0-16,-21 21 0</inkml:trace>
  <inkml:trace contextRef="#ctx0" brushRef="#br0" timeOffset="60651.96">14330 10160 0,'0'0'0,"-21"0"16,-1 0-16,22 21 15,-21-21-15,21 21 16,0 1-16,0-1 16,0 0-16,0 0 0,21 0 15,1 0-15,-1 1 0,0-1 0,0 0 16,21 0-16,1 0 0,-1 0 0,0-21 15,-20 22-15,20-22 0,0 0 16,1 21-16,-1-21 0,0 0 0,-21 0 16,22 0-16,-22 0 0,21 0 0,-21 0 15,1 0-15,-1-21 0,-21-1 16,-21 22 15,-1 0-31,1 0 0,0 0 0,-21 22 16,21-1-16,-22 0 0,1 0 15,0 0-15,-1 22 0,1-1 16,0 0-16,-1 1 0,1-1 0,0 0 16,-1-21-16,1 22 0,0-1 0,20-21 15,1 22-15,0-22 0,0 0 0,21 0 16,-21 0-16,21 0 16,0 1-16,0-44 31,21 1-16</inkml:trace>
  <inkml:trace contextRef="#ctx0" brushRef="#br0" timeOffset="61286.13">16150 9483 0,'0'-21'16,"0"42"-16,0-64 0,0 22 0,-21 21 15,21-21-15,-21 21 0,21-21 16,0 0-16,0 42 31,21 0-31,0 0 0,0 22 0,0-1 16,1 0-16,20 1 0,0 20 16,-21 1-16,22-1 0,20 1 0,-20-1 15,-1 1-15,0 20 0,22-20 0,-22-1 16,0 1-16,1-1 0,-1 1 15,0-22-15,1 22 0,-22-22 0,21 21 16,-21-20-16,22-1 0,-22-21 16,0 22-16,0-22 0,0 0 0,1 0 15,-22 0-15,21-21 0,-21 21 16,21-21 0,-21-21-16,0 0 15,0 0-15,0 0 16,0 0-16,0-22 0,0 22 0,-21-21 15,21-1-15,0 1 0</inkml:trace>
  <inkml:trace contextRef="#ctx0" brushRef="#br0" timeOffset="61747.87">17335 9377 0,'0'0'0,"22"-21"0,-22 0 16,0-43 15,-22 64-15,1 21-16,0 0 16,0 1-16,-21 20 0,20-21 15,-20 21-15,21 1 0,-21 20 0,-1-20 16,-20 20-16,20 1 15,-20-1-15,-1 22 0,1-22 0,-1 1 16,-20 20-16,20-20 0,-20-1 0,20 22 16,-21-21-16,22-1 0,-1 1 15,1-22-15,-1 21 0,22-20 0,0-1 16,-1 0-16,22-20 0,-21-1 0,21 21 16,21-21-16,-21 0 15,21 1-15,0-1 16,21-21 31,-21-21-32,21 21-15,-21-22 0,21 1 16,-21 0-16,0 0 16,21 21-16,0-21 0,-21 0 15,22 21-15</inkml:trace>
  <inkml:trace contextRef="#ctx0" brushRef="#br0" timeOffset="64171.01">18775 9567 0,'0'0'0,"0"-21"15,0 0-15,0 0 16,0 0-16,-21 21 16,21 21-16,-22 0 15,22 21-15,0 1 0,0-1 0,-21 22 16,21-22-16,-21 21 0,21 1 0,-21-22 15,0 22-15,0-22 0,-1 22 16,1-22-16,0 0 0,0 1 0,-21-22 16,20 21-16,1-21 0,-21 22 0,21-22 15,0 0-15,-1-21 0,1 21 16,0-21 0,21-21-16,0 0 0,0 0 15,0-1-15,0 1 16,0 0-16,21 0 0,0 0 0,-21 0 15,22-22-15,-1 22 0,0 0 0,-21-21 16,21 20-16,0-20 0,-21 21 16,0 0-16,21 0 0,1 21 15,-22 21 1,21 0-16,-21 0 0,0 0 16,0 0-16,21 1 0,-21-1 0,21 21 15,-21-21-15,21 0 0,0 22 0,-21-22 16,22 0-16,-1 21 0,0-20 15,0-1-15,0-21 0,22 21 0,-22 0 16,21-21-16,-21 0 0,22 0 0,-22 0 16,21 0-16,0 0 15,1 0-15,-1-21 0,-21 21 0,22-21 16,-1 0-16,-21-1 0,0 1 0,0 0 16,1 0-16,-1 0 0,0-22 15,-21 22-15,21-21 0,-21 0 0,0-1 16,0 1-16,0 0 0,0-1 0,0-20 15,-21-1-15,0 1 0,0 20 16,-1-20-16,1-1 0,0 22 0,0 0 16,0-1-16,-22 22 0,22 0 15,0 0-15,-21 0 0,21 21 16,-1 0-16,-20 0 0,21 21 0,-21 0 0,20 21 16,1 1-16,0-1 15,0 22-15,0-1 0,21 1 0,0-22 16,0 21-16,0 1 0,0-22 0,0 22 15,0-22-15,21 0 0,0-20 16,0 20-16,0-21 0,1 0 0,-1 0 16,21 1-16,0-1 0,-20-21 0,20 0 15,0 0-15,1 0 0,20 0 16,-21 0-16,1 0 0,20-21 0,-20-1 16,-1 22-16,0-21 0,1 0 0,-1 0 15,0 0-15,-21 0 0,1-1 16,-1 1-16,0 0 0,0 0 15,-21 0-15,21 0 0,-21-1 0,0 44 32,0-1-32,-21-21 0,21 42 15,-21-21-15,21 0 0,-21 1 0,21-1 16,0 0-16,0 0 0,0 0 16,0 0-16,0 1 0,0-1 15,0-42 16,21-1-31,-21 1 16</inkml:trace>
  <inkml:trace contextRef="#ctx0" brushRef="#br0" timeOffset="64343.91">19748 9652 0,'0'0'0,"-21"-21"0,0 21 16,0 0-1,21 21 1,0 0-16,0 0 16,0 1-16,0-1 0,21 0 15,0 0-15,0-21 0,1 21 0,-1 0 16,0 1-16</inkml:trace>
  <inkml:trace contextRef="#ctx0" brushRef="#br0" timeOffset="64867.49">20341 10075 0,'42'-21'31,"-42"0"-31,0 0 0,0 0 16,0 0-16,0-1 0,0 1 15,-21 0-15,0 0 0,0 0 0,0 21 16,21-21-16,-21-1 15,-1 22-15,1 0 0,0 0 0,0 0 16,0 0-16,-22 22 0,22-1 0,0 0 16,0 0-16,0 21 0,0-20 15,-1 20-15,1 0 0,0 1 0,0-22 16,21 21-16,0-21 0,0 22 0,0-22 16,0 0-16,0 0 0,0 0 15,21 0-15,0 1 0,0-22 0,1 0 16,-1 0-16,0 0 0,21 0 15,-21 0-15,1 0 0,-1-22 16,21 1-16,-21 21 0,22-21 0,-22 0 16,0 0-16,0 0 0,0-1 0,0 1 15,1 0-15,-1 0 0,-21 0 16,0-22-16,21 22 0,-21 0 0,0 0 16,0-21-16,0 20 0,0 1 15,-21 21 1,0 0-16,21 21 0,-22 1 15,1-1-15,21 0 0,0 0 16,0 21-16,0-20 0,0-1 0,0 0 16,0 0-16,0 0 0,0 0 0,0 1 15,21-1-15,1 0 0,20-21 16,-21 0-16,21 21 0,1-21 16,-1 0-16,0 0 0,-20 0 0,20 0 15</inkml:trace>
  <inkml:trace contextRef="#ctx0" brushRef="#br0" timeOffset="65571.28">21061 9843 0,'0'0'0,"-43"0"32,43 21-32,-21 0 0,0 0 0,21 0 15,0 0-15,0 1 0,0 20 16,-21-21-16,21 21 0,0-20 0,0-1 15,0 21-15,0-21 0,0 0 0,0 1 16,0-1-16,0 0 0,0 0 16,0-42 31,0 0-47,0 0 0,0-1 15,0 1-15,0 0 0,0 0 0,0-21 16,0 20-16,0-20 0,0 21 15,0-21-15,21 20 0,-21-20 0,21 21 16,0 0-16,1 0 0,-1-1 16,0 1-16,0 21 0,0 0 15,22 0-15,-22 0 0,0 0 0,0 0 16,0 21-16,0 1 0,1-1 16,-22 0-16,21 21 0,0-21 0,0 1 15,-21-1-15,0 21 0,0-21 0,21 0 16,-21 1-16,0-1 0,0 0 15,0 0-15,0 0 0,0 0 16,-21-21 0,21-21 15,0 0-31,0 0 16,0 0-16,0 0 0,21-1 0,-21 1 15,21-21-15,1 21 0,-1 0 16,0-1-16,0-20 0,0 21 0,22 0 15,-22 0-15,21-1 0,-21 1 0,22 21 16,-1 0-16,-21 0 0,21 0 16,-20 0-16,-1 21 0,0 1 0,0 20 15,-21-21-15,0 0 0,21 22 0,-21-22 16,0 0-16,0 0 0,0 0 16,0 0-16,0 22 0,-21-43 0,21 21 15,-21 0-15,0 0 0,0-21 16,21 21-16,-22 1 15,44-22 17,-1-22-32,0 1 15</inkml:trace>
  <inkml:trace contextRef="#ctx0" brushRef="#br0" timeOffset="66335.62">22415 9758 0,'0'0'0,"-84"0"32,63 0-32,-1 21 0,1 0 15,0 0-15,0 1 0,0-1 0,0 21 16,-1-21-16,22 0 0,0 22 16,-21-22-16,21 0 0,0 0 0,0 22 15,0-22-15,0 0 0,0 0 16,0 0-16,21-21 0,1 0 15,-1 0-15,0 0 0,0 0 16,0 0-16,0 0 0,1 0 0,-1 0 16,0-21-16,0 0 0,0 0 15,-21 0-15,0-1 16,0 1-16,0 0 0,0-21 0,0 21 16,0-1-16,-21 1 0,0 0 0,0 0 15,21 0-15,-21 0 0,21-1 16,0 1-16,0 0 0,0 0 15,21 21-15,0 0 0,0-21 16,0 21-16,22 0 0,-1 0 0,-21 0 16,21 0-16,1 0 0,-1 0 0,-21 0 15,22 21-15,-22 0 0,0 0 16,0 0-16,0 1 0,-21-1 0,0 21 16,0-21-16,0 0 0,0 1 15,0-1-15,0 0 0,0 0 16,0 0-16,0 0 0,0 1 0,-21-1 15,21 0 1,-21-21-16,21-21 47,0 0-47,0-1 16,0 1-16,0 0 0,0 0 0,0 0 15,21-22-15,0 22 0,0 0 0,1-21 16,-1 21-16,0-22 0,0 22 15,21 0-15,-20 0 0,-1 0 16,21-1-16,-21 1 0,0 21 0,22 0 16,-22 0-16,0 0 0,0 21 15,0 1-15,-21-1 0,22 0 0,-22 0 16,21 21-16,-21-20 0,0-1 0,0 0 16,0 21-16,0-21 0,0 1 15,0-1-15,0 0 0,0 0 16,0 0-16,0 0 0,-21-21 15,21 22 1,-22-22 0,22-22-1</inkml:trace>
  <inkml:trace contextRef="#ctx0" brushRef="#br0" timeOffset="66847.5">23918 9716 0,'0'0'0,"0"-22"0,0 1 0,0 0 15,0 0-15,-21 0 0,21 0 16,-21 21-16,0 0 0,0 0 0,-1 0 16,-20 0-16,21 0 0,-21 0 0,-1 0 15,22 21-15,-21 0 0,21 0 16,-22 21-16,22-20 0,0 20 0,-21-21 15,42 21-15,-22-20 0,22 20 16,0-21-16,0 21 0,0-20 16,0-1-16,0 0 0,22 0 0,-22 0 15,21 0-15,0 1 0,21-22 0,-21 0 16,1 0-16,-1 0 0,21 0 16,-21 0-16,0 0 0,22 0 0,-22-22 15,21 1-15,-21 0 0,1 0 0,20 0 16,-21-22-16,0 22 0,0-21 15,22-22-15,-22 22 0,0-21 0,0 20 16,0-20-16,1-1 0,-1 22 0,0-22 16,-21 22-16,0 0 15,21-1-15,-21 1 0,0 21 0,0 0 16,0 0-16,-21 21 0,0 0 16,0 0-16,-1 21 0,1 0 15,0 21-15,0-21 0,0 22 0,0-1 16,21 22-16,0-22 0,0 21 15,0-20-15,0-1 0,0 22 0,21-22 16,0-21-16,-21 21 0,21-20 0,0 20 16,-21-21-16,21 0 0,1-21 15,-1 21-15,0-21 16,0 0-16,0 0 0</inkml:trace>
  <inkml:trace contextRef="#ctx0" brushRef="#br0" timeOffset="67387.38">25506 9462 0,'0'0'0,"0"-22"0,0 1 0,0 0 15,0 0-15,0 42 32,0 0-32,0 0 15,0 22-15,0-1 0,0 0 0,0 22 16,0-22-16,0 22 0,0-1 16,0 1-16,-21-1 0,-1 1 0,22-1 15,-21 1-15,21-22 0,-21 22 0,0-1 16,21 1-16,-21-22 0,21 21 15,-21-20-15,21-1 0,-22 0 0,22-20 16,-21 20-16,21-21 0,0 0 16,0-42 15,0 0-31,0-21 16,0 20-16,0-20 0,0 21 0,0-21 15,0-1-15,0 1 0,0-22 16,0 22-16</inkml:trace>
  <inkml:trace contextRef="#ctx0" brushRef="#br0" timeOffset="67700.19">25273 9694 0,'0'0'0,"-21"-42"0,0 0 0,21-1 15,-22 1-15,22 0 0,0-1 0,0 22 16,0 0-16,0 0 0,22-21 16,-1 42-16,0-22 0,0 1 0,21 0 15,-20 21-15,20 0 0,0-21 16,1 21-16,20 0 0,-21 0 15,1 0-15,-1 21 0,0 0 0,1-21 16,-1 21-16,-21 22 0,0-22 0,-21 0 16,0 0-16,0 22 0,0-22 15,-21 0-15,0 21 0,0-21 0,-21 1 16,20-1-16,-20 0 0,0 0 0,-1 0 16,22-21-16,-21 21 0,21-21 15,0 0-15,-22 0 0,22 0 16,21-21 15,21 21-31,0-21 16,1 0-16,20 0 0,-21 0 15,21-1-15</inkml:trace>
  <inkml:trace contextRef="#ctx0" brushRef="#br0" timeOffset="68083.98">26035 9313 0,'0'0'0,"21"0"16,-21-21-16,21 21 16,0 0-16,1 0 0,-1 0 15,0 0-15,0 0 16,0 0-16,22 0 0,-22 21 16,0 1-16,0-1 0,0 0 0,-21 21 15,21-21-15,-21 22 0,22-1 16,-22-21-16,0 22 0,0-22 0,0 21 15,0-21-15,0 0 0,0 1 0,-22-1 16,1 0-16,0 0 16,0-21-1,0-21 1,21 0-16,0 0 16,0-1-16,0 1 0,0 0 0,0-21 15,0 21-15,21-22 0,0 22 16,-21-21-16,21-1 0,0 22 15,1 0-15,-22-21 0,21 21 0,0-1 16,0 1-16,0 0 0,0 0 16,22 21-16,-22-21 0,0 21 0,0 0 15,0-21-15,1 21 0,-1 0 0</inkml:trace>
  <inkml:trace contextRef="#ctx0" brushRef="#br0" timeOffset="68480.74">26860 9165 0,'-63'43'31,"42"-22"-31,21 0 0,-21 0 16,-1 0-16,1 22 0,21-22 0,0 21 16,-21-21-16,0 22 0,21-22 15,0 21-15,0-21 0,0 22 0,0-22 16,0 0-16,0 0 0,21 0 0,0 0 15,0 1-15,1-22 0,-1 0 16,21 0-16,-21 0 0,22 0 0,-22 0 16,21 0-16,0 0 0,1-22 15,-22 1-15,21 21 0,1-21 0,-22-21 16,0 21-16,21-1 0,-21-20 16,-21 21-16,22-21 0,-22-1 15,0 22-15,0-21 0,0-1 0,0 22 16,-22 0-16,1-21 0,0 21 0,-21-1 15,21 1-15,-22 21 0,1-21 16,0 21-16,-1 0 0,1 0 0,21 0 16,-22 0-16,22 0 0,0 0 0,42 0 47</inkml:trace>
  <inkml:trace contextRef="#ctx0" brushRef="#br0" timeOffset="69035.42">27517 8742 0,'0'21'31,"-22"0"-31,22 0 0,-21 1 0,21 20 16,0 0-16,0 1 0,0-1 15,0 0-15,0 1 0,0 20 16,0-21-16,0 1 0,0-1 0,0 0 0,0 1 16,0 20-16,0-42 15,0 22-15,0-1 0,0 0 0,0-20 16,0-1-16,0 0 0,0 0 16,-21 0-16,21 0 0,-21-21 15,21-21 1,0 0-1,0 0-15,0 0 0,0-22 0,0 22 16,0 0-16,0-21 0,0 21 0,21-1 16,0-20-16,0 21 0,1 0 15,20 0-15,0-1 0,1 1 16,-1 0-16,0 21 0,1 0 0,-1 0 16,0 0-16,1 0 0,-1 0 15,-21 21-15,21 0 0,-20 1 0,-1-1 16,0 0-16,0 21 0,-21-21 15,0 22-15,0-22 0,0 0 0,-21 21 16,0-20-16,-22-1 0,22 0 0,-21 0 16,0 0-16,-1 0 0,1-21 15,0 22-15,-1-1 0,1-21 0,0 0 16,20 21-16,-20-21 0,21 0 0,0 0 16,0 0-16,-1 0 15,22-21 1,0 0-16,22-1 15,-22 1-15,42 0 0</inkml:trace>
  <inkml:trace contextRef="#ctx0" brushRef="#br0" timeOffset="69347.3">28490 8763 0,'0'0'0,"21"-21"0,1 0 0,-22 0 0,21-1 15,-21 44 1,0-1-16,0 0 16,0 21-16,0 1 0,0-1 0,-21 21 15,-1 1-15,1-1 0,21-20 16,-21 20-16,0 1 0,0-1 0,0-20 16,-1 20-16,1-21 0,0 1 15,21-1-15,-21 0 0,21 1 0,-21-22 16,21 21-16,-21-21 0,21 1 0,0-1 15,0 0-15,21-21 32,0 0-32,0 0 15,0-21-15,0 0 16,-21-1-16,22 1 0,-1 0 0</inkml:trace>
  <inkml:trace contextRef="#ctx0" brushRef="#br0" timeOffset="70375.92">28575 9398 0,'0'0'0,"21"0"16,0 0 0,0 0-16,1 0 15,-1 0-15,0 0 0,0 0 16,0 0-16,22 0 0,-22 0 16,0 0-16,0-21 0,21 0 0,-20 21 15,-22-21-15,21-1 0,-21 1 16,0 0-16,0 0 0,0 0 15,0 0-15,0-1 0,0 1 16,-21 21-16,-1 0 0,1 0 16,0 0-16,0 0 0,-21 21 0,20 1 15,1 20-15,0-21 0,-21 21 0,21-20 16,-1 20-16,1-21 0,21 21 16,0-20-16,0 20 0,0-21 0,0 0 15,0 0-15,0 22 0,21-22 0,1-21 16,-1 21-16,0 0 0,21-21 15,1 0-15,-1 0 0,0 0 0,1 0 16,-1 0-16,21 0 0,-20 0 16,-1 0-16,0-21 0,22 0 15,-43 0-15,21 0 0,1-1 0,-22 1 16,21 0-16,-21-21 0,1 21 0,-1-1 16,-21-20-16,0 21 0,21 0 15,-21 0-15,0-1 0,0 44 31,-21-1-31,21 0 16,0 21-16,-21-21 0,21 1 0,-22 20 16,22-21-16,0 21 0,-21-20 15,21 20-15,0-21 0,0 0 16,0 0-16,0 1 0,0-1 0,0 0 16,0-42 30,0 0-46,0-1 16,0 1-16,0-21 0,21 21 0,-21-22 16,22 22-16,-1-21 0,21 0 15,-21 20-15,0-20 0,22 0 0,-22 21 16,21-1-16,-21-20 0,22 21 0,-22 0 16,21 21-16,-21 0 15,1 0-15,20 0 0,-21 0 0,0 21 16,0 0-16,1 0 0,-22 0 15,0 1-15,21-1 0,-21 21 0,0-21 16,0 0-16,0 22 0,0-22 0,0 0 16,0 21-16,0-20 0,-21-1 15,21 0-15,-22 0 0,22 0 16,-21-21-16,0 0 16,0 0-1,0 0-15,21-21 16,0 0-16,0 0 15,0 0-15,0-1 0,0-20 16,21 21-16,0 0 0,0-22 0,22 22 16,-1-21-16,0 0 0,1 20 15,20-20-15,-21 21 0,22-21 0,-22 20 16,22 22-16,-22 0 0,0 0 16,1 0-16,-1 0 0,-21 0 0,22 22 15,-22-1-15,-21 21 0,0-21 0,0 0 16,0 22-16,0-22 0,0 21 15,0-21-15,0 22 0,-21-22 0,-1 21 16,1-21-16,0 1 0,0-1 16,0 21-16,0-21 0,-1-21 0,-20 21 15,21 1-15,0-1 0,-22-21 0,22 21 16,-21 0-16,21-21 16,-22 21-16,22-21 0,-21 0 0,0 21 15,-1-21-15,1 22 0</inkml:trace>
  <inkml:trace contextRef="#ctx0" brushRef="#br0" timeOffset="78487.14">20193 11197 0,'0'0'0,"-21"0"0,0 0 31,42 0-15,21 0-16,-21 0 16,43 0-16,-1 0 0,1 0 15,20-21-15,1 21 0,0 0 0,-1-21 16,1 21-16,0 0 0,-1 0 15,-20 0-15,-1-21 0,1 21 0,-22 0 16,1 0-16,-22 0 0,0 0 0,-42 0 31,0 0-31,-1 0 0,-20 0 0,21 0 16,-21 0-16,-1 0 0,1 21 16,0-21-16,-1 0 0</inkml:trace>
  <inkml:trace contextRef="#ctx0" brushRef="#br0" timeOffset="78788.02">20680 11155 0,'-21'0'15,"-1"21"17,22 0-32,0 0 15,0 22-15,0-1 0,-21 0 16,21 1-16,-21-1 0,0 0 0,21 22 15,-21-22-15,21 1 0,0-1 0,-21 0 16,-1 1-16,22-1 16,-21 0-16,21-21 0,0 22 0,-21-1 15,21-21-15,-21 0 0,21 1 0,0-1 16,0 0-16,0 0 16,0-42 15,-21 21-16,21-21-15,-21 0 0</inkml:trace>
  <inkml:trace contextRef="#ctx0" brushRef="#br0" timeOffset="79058.86">20066 12002 0,'0'0'0,"-21"21"0,0 0 15,-1-21-15,1 21 0,0 0 0,21 22 16,0-22-16,0 0 0,0 0 0,0 0 15,0 0-15,0 1 0,21-22 16,0 21-16,22 0 0,-22-21 0,21 0 16,1 21-16,-1-21 0,0 0 0,22 0 15,-22 0-15,22 0 0,-1 0 16,1-21-16,-22 21 0,21-21 0,-20 21 16,-1-21-16,0 21 0,1-22 0,-1 22 15,-21-21-15,0 0 0,1 21 16,-22-21-16,0 0 15,0 0-15,0-1 16,0 1 0</inkml:trace>
  <inkml:trace contextRef="#ctx0" brushRef="#br0" timeOffset="79571.94">21061 11769 0,'0'21'16,"0"0"0,0 0-16,0 0 0,0 1 15,0-1-15,-21 0 0,21 21 16,-22-21-16,22 1 0,0-1 0,0 21 16,0-21-16,-21 0 0,21 1 15,0-1-15,0 0 0,-21-21 16,21 21-16,0-42 47,0 0-47,0 0 0,0-1 15,0-20-15,0 21 16,0 0-16,0-22 0,0 22 16,0-21-16,0 21 0,21-22 0,0 1 15,1 21-15,-1 0 0,0-22 16,21 22-16,1 0 0,-1 21 0,0-21 15,1 21-15,-1 0 0,0 0 0,1 0 16,-22 21-16,21-21 0,0 21 16,-20 0-16,-1 22 0,0-22 0,0 0 15,-21 21-15,0 1 0,0-22 0,0 21 16,-21-21-16,0 22 0,0-22 16,-1 0-16,1 0 0,0 0 0,0 1 15,0-1-15,21 0 0,-21-21 0,21 21 16,-22-21-1,44-21 1,-1 0-16,0 21 16,-21-21-16,21-22 0,21 22 15</inkml:trace>
  <inkml:trace contextRef="#ctx0" brushRef="#br0" timeOffset="79859.37">22098 11261 0,'0'0'15,"21"-43"-15,-21-62 16,0 62-16,0 22 0,0 42 31,-21 0-31,0 22 0,21-1 16,-21 22-16,-1-1 0,22 1 0,-21-1 16,0 1-16,21-22 0,-21 21 0,0 1 15,21-22-15,0 1 0,-21-1 16,-1 0-16,22 1 0,0-1 0,0-21 15,0 0-15,0 0 0,0 1 0,0-1 16,22-21 0,-1 0-16,0 0 0,0 0 15,0-21-15,0 21 16,-21-22-16,0-20 0,22 21 16,-22 0-16,0 0 0</inkml:trace>
  <inkml:trace contextRef="#ctx0" brushRef="#br0" timeOffset="80031.89">21823 11642 0,'0'0'0,"-21"0"0,42 0 31,0 0-15,0 0-16,21 0 0,-20 0 15,-1 0-15,21 0 0,-21 0 16,22 0-16,-22 0 0,0 0 15,21-21-15,-21 21 0</inkml:trace>
  <inkml:trace contextRef="#ctx0" brushRef="#br0" timeOffset="80423.66">22310 11748 0,'0'21'31,"21"-21"-15,0 0-16,0 0 0,0-21 16,22 21-16,-22-22 15,0 22-15,0-21 0,21 21 0,-20-21 16,-1 21-16,-21-21 0,0 0 0,21 21 16,-21-21-16,-21 21 15,0 0-15,-1 0 16,1 0-16,0 0 0,0 21 0,-21 0 15,20 0-15,1 21 0,0-20 16,0-1-16,0 21 0,0-21 0,21 0 16,0 22-16,0-22 0,0 0 0,0 0 15,0 0-15,0 1 0,21-1 16,0-21-16,0 21 0,0-21 0,22 0 16,-22 0-16,21 0 0,-21 0 15,22 0-15,-1 0 0,-21 0 16,21 0-16,-20-21 0,20 0 0,-21 21 15,0-22-15,0 1 0,1 0 0,-1 0 16,-21 0-16</inkml:trace>
  <inkml:trace contextRef="#ctx0" brushRef="#br0" timeOffset="80759.47">22881 11705 0,'0'0'0,"0"-21"0,21 0 16,-21 0-16,21 0 0,1 21 0,-22-22 16,21 1-16,0 21 0,0 0 0,0-21 15,0 21-15,22 0 0,-22 0 16,0 0-16,21 0 0,-20 21 0,-1 0 15,0 1-15,0-1 0,0 0 16,0 21-16,-21-21 0,0 1 16,0 20-16,0-21 0,0 21 0,0-20 15,-63 83 1,42-83-16,0-22 0,-1 21 16,1-21-1,21-21 1,0-1-1,0 1-15,0 0 0,21 0 16,1 0-16,-22-22 0,21 22 0,0-21 16,0 21-16,0-22 0,0 22 15,1 0-15,-1-21 0,0 21 0,0-1 16,0 1-16,0 0 0,1 21 0,-1 0 16,0-21-16,0 21 0,0 0 15,0 0-15,-21 21 16</inkml:trace>
  <inkml:trace contextRef="#ctx0" brushRef="#br0" timeOffset="81439.1">23537 11896 0,'0'0'0,"21"0"16,1 0-16,-1 0 0,21 0 15,-21 0-15,0 0 0,22 0 16,-1-21-16,-21 21 0,22-22 0,-1 1 15,-21 0-15,21 0 0,1 0 0,-22 0 16,0-1-16,21-20 0,-20 21 16,-22-21-16,21-1 0,-21 22 0,0-21 15,21-1-15,-21 1 0,0 0 0,0 21 16,0-22-16,0 22 0,0 0 16,0 0-16,-21 21 0,0 0 15,-1 0-15,22 21 16,-21 0-16,0 0 0,21 0 0,-21 22 15,0-1-15,21 0 0,-21 1 0,-1-1 16,1 22-16,0-22 0,0 21 16,0 1-16,0-22 0,-1 22 0,1 20 15,21-20-15,-21-1 0,0 1 0,0-1 16,21 1-16,-21-1 0,21 1 16,0-1-16,-22-20 0,22 20 0,-21 1 15,21-1-15,-21 1 0,21-1 0,0-20 16,0 20-16,-21 1 0,21-1 15,-21-21-15,21 1 0,0-1 0,0 0 16,0 1-16,0-22 0,21 0 16,0 0-16,0-21 0,22 0 0,-22 0 15,21 0-15,0 0 0,1 0 16,-1 0-16,0-21 0,1 21 0,-22-21 16,21 0-16,1 0 0,-1-22 0,0 22 15,-21-21-15,22 21 0,-22-22 16,0 1-16,0-22 0,0 22 0,-21-21 15,0-1-15,0 1 0,-21-1 0,0 1 16,0-1-16,-21 1 0,-1 20 16,1-20-16,0 20 0,-22 1 0,22 0 15,-1-1-15,-20 22 0,21-21 0,-1 21 16,1 0-16,0-1 16,20 1-16,1 21 0,21-21 0,0 0 15,0 0-15,21 21 16,1-21-1,-1 21-15,21 0 0,-21-22 0,0 22 16,22-21-16,-1 0 0,0 21 0,-20-21 16,20 0-16</inkml:trace>
  <inkml:trace contextRef="#ctx0" brushRef="#br0" timeOffset="81892.84">24596 11494 0,'0'0'0,"0"-22"0,0 1 15,-22 0-15,1 21 0,21-21 16,-21 0-16,0 21 0,0 0 0,0 0 16,-1 0-16,1 0 0,0 0 0,0 21 15,0 0-15,0 0 0,21 0 16,-22 1-16,1-1 0,0 21 0,0-21 16,21 0-16,-21 22 0,21-22 0,-21 0 15,21 21-15,0-20 0,0-1 16,0 0-16,0 0 0,21 0 15,0-21-15,0 21 16,0-21-16,0 0 0,1 0 16,-1 0-16,0 0 0,0 0 0,0-21 15,22 21-15,-22-21 0,0 0 0,0 0 16,0 0-16,0-1 0,1 1 16,-1 0-16,0-21 0,-21 21 0,21-1 15,0 1-15,-21 0 0,0 42 31,-21 0-15,0 1-16,21-1 0,0 0 16,-21 0-16,21 0 0,-21 0 0,21 1 15,0-1-15,0 0 0,0 0 16,0 0-16,21 0 16,0-21-16,0 0 0,0 0 15,0 0-15,1 0 0,20 0 0,-21 0 16,21 0-16,-20 0 0</inkml:trace>
  <inkml:trace contextRef="#ctx0" brushRef="#br0" timeOffset="82147.73">25273 11515 0,'0'-21'16,"0"42"-16,0-64 0,0 22 0,-21 21 16,0 0-16,-1 0 15,1 0-15,0 0 0,0 21 0,0 1 16,0-1-16,-1 0 0,1 0 15,0 0-15,0 0 0,0 22 16,21-22-16,0 0 0,0 0 0,-21 0 16,21 1-16,0-1 0,0 0 0,0 0 15,0 0-15,21-21 16,0 21-16,0-21 0,0 0 16,0 0-16,1 0 0,-1 0 0,0 0 15,0 0-15,0 0 0,0 0 16,22-21-16,-22 0 0,21 21 15</inkml:trace>
  <inkml:trace contextRef="#ctx0" brushRef="#br0" timeOffset="82559.64">25633 11599 0,'0'0'0,"-21"0"0,42 0 46,0 0-46,0 0 0,0 0 0,0 0 16,1 0-16,-1 0 0,0 0 16,0 0-16,0-21 0,0 21 0,1-21 15,-1 0-15,-21 0 0,0 0 16,0-1-16,0 1 0,0 0 16,0 0-16,0 0 0,-21 0 15,-1 21-15,1 0 0,0 0 0,0 0 16,-21 0-16,20 21 0,-20 0 15,21 0-15,0 0 0,-22 0 0,22 22 16,0-22-16,0 21 0,0-21 16,0 22-16,21-22 0,0 21 0,0-21 15,0 1-15,0-1 0,0 0 0,0 0 16,0 0-16,21-21 0,-21 21 16,21-21-16,0 0 0,0 0 0,0 22 15,22-22-15,-22 0 0,0 0 0,0 0 16,22 0-16,-22-22 0,0 22 15,0-21-15,21 21 0,-20-21 16,-1 0-16,21 21 0,-21-21 0,22 0 16,-22-1-16</inkml:trace>
  <inkml:trace contextRef="#ctx0" brushRef="#br0" timeOffset="82803.24">26860 11832 0,'0'-21'0,"0"42"0,22-21 62,-1-21-46,0 21-1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2T01:46:48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1884 0,'-21'-64'15,"0"43"1,21 0 0,-21 0-16,21 0 0,0 0 0,0-1 15,0 1-15,0 0 0,0 0 16,0 0-16,21 0 0,0-1 16,0 1-16,0 0 0,0 21 15,1-21-15,-1 21 0,0 0 0,21 0 16,-21 0-16,1 21 0,-1 0 15,21 0-15,-21 22 0,0-1 0,1 0 16,-1 22-16,0-22 0,-21 22 16,0-22-16,0 22 0,0-22 0,0 21 15,0-20-15,-21 20 0,0-20 16,-22 20-16,22-21 0,-21 1 0,-1-1 16,22 0-16,-21 1 0,0-1 15,-1-21-15,1 0 0,21 1 0,-22-22 16,1 0-16,0 0 15,21 0-15,-22 0 0,22 0 0,-21 0 16,21-22-16,-1 1 0,1 0 16,21-21-16,0 21 0,0-22 15,0 1-15,0 0 0,21-1 0,1 1 16,20 21-16,-21-22 0,21 1 16,1 21-16,-22 0 0,21 21 0,1 0 15,-22 0-15,21 0 0,0 0 16,-20 21-16,-1 21 0,0-21 0,0 1 15,0 20-15,0 0 0,1-21 16,-1 22-16,-21-1 0,0-21 16,0 22-16,21-1 0,-21-21 0,21 0 15,-21 22-15,0-22 0,0 0 16,0 0-16,0 0 0,21-21 16,0 0-16,1 0 15,-1 0-15</inkml:trace>
  <inkml:trace contextRef="#ctx0" brushRef="#br0" timeOffset="195.9">2836 2201 0,'0'0'0,"0"-21"93</inkml:trace>
  <inkml:trace contextRef="#ctx0" brushRef="#br0" timeOffset="712.21">5059 1778 0,'0'0'0,"0"-42"0,0-1 0,-21 1 0,21 0 16,-22-1-16,22 1 0,0 0 15,-21 21-15,21-22 0,-21 22 0,21 0 16,-21 0-16,21 0 0,-21 21 15,0 21 1,21 21-16,-22 0 0,22 22 0,0-1 16,0 22-16,-21 0 0,21-1 15,-21 1-15,21 0 0,0-1 0,0 1 16,0 21-16,0-21 16,-21-1-16,21-20 0,-21 20 0,21-20 15,-21-1-15,21 1 0,0-1 0,-22-20 16,22-1-16,-21-21 0,21 22 15,0-22-15,0 0 0,-21 0 0,21-42 32,0 0-17,0 0-15,0-1 0,0-20 0,0 0 16</inkml:trace>
  <inkml:trace contextRef="#ctx0" brushRef="#br0" timeOffset="1040.13">4657 2265 0,'0'0'0,"-22"-42"0,-147-255 31,148 234-31,0-1 0,0 1 16,-1-1-16,22 1 0,0 20 15,0-20-15,22-1 0,20 22 0,0 0 16,1-1-16,20 1 0,22 21 16,-1 0-16,1 21 0,0 0 0,-1 0 15,1 21-15,0 21 0,-1 1 16,1-1-16,-21 0 0,-1 22 0,-21-22 15,1 22-15,-22-1 0,0 22 16,-21-22-16,0-20 0,-21 20 0,-21 1 16,-1-22-16,-20 21 0,20-20 15,-20-1-15,-1 0 0,1 1 16,-1-22-16,-20 21 0,20-21 0,1 1 16,-1-1-16,22 0 0,0 0 15,-1 0-15,1-21 0,21 0 0,0 21 16,63-21-1,-21 0-15,21-21 16</inkml:trace>
  <inkml:trace contextRef="#ctx0" brushRef="#br0" timeOffset="1460.65">5736 2244 0,'-21'42'16,"0"-21"-16,0 0 0,-22 1 16,22-1-16,0 21 0,-21 0 0,20-20 15,1 20-15,0 0 0,-21 1 16,21-1-16,-1 0 0,22 1 0,0-22 16,0 21-16,0-21 0,0 0 0,0 1 15,22-22-15,-1 21 0,21-21 16,0 0-16,1 0 0,20 0 15,1-21-15,-1-1 0,1 1 16,-1 0-16,1 0 0,-1 0 0,1-22 16,-22 22-16,0-21 0,1 0 0,-22-1 15,0 1-15,-21 0 0,0-1 16,0 1-16,-21 0 0,0-1 0,0 1 16,-22 21-16,1-22 0,0 22 0,-22 21 15,22 0-15,-22 0 0,22 0 16,-22 0-16,22 0 0,-21 0 0,20 21 15,1 1-15,0-1 16,-1 0-16,22 0 0,21 0 0,0 0 16,0 1-16,0 20 0,21-21 0,0-21 15,22 21-15,-1 0 0,0 1 16</inkml:trace>
  <inkml:trace contextRef="#ctx0" brushRef="#br0" timeOffset="1891.5">6689 2667 0,'0'0'0,"0"-21"31,0 0-15,-22 0-16,22-22 0,0 22 16,0 0-16,0-21 0,0 20 15,0-20-15,22 0 0,-22-1 0,21 1 16,0-21-16,0 20 0,0-20 0,0-1 15,1-20-15,-1 20 0,0 1 16,-21-22-16,21 21 0,-21-20 0,0 20 16,0 1-16,0 20 0,0 1 15,0 0-15,-21-1 0,0 22 0,0 0 16,-1 21-16,1 0 0,-21 21 16,21 0-16,0 22 0,-1-1 0,-20 0 15,21 22-15,21 21 0,-21-1 16,21 1-16,0 0 0,0-22 15,0 22-15,0-1 0,0 1 0,0-21 16,21-1-16,-21 22 0,21-22 16,0-20-16,0 20 0,-21-21 0,22 1 15,-1-1-15,0-21 0,0 22 0,0-22 16,0 0-16,1-21 16,-1 0-16,0 0 0,0 0 15,0 0-15,0-21 0,1 0 16,-1-1-16,0 1 0</inkml:trace>
  <inkml:trace contextRef="#ctx0" brushRef="#br0" timeOffset="2471.44">7197 2328 0,'0'0'0,"0"22"16,-22-1 0,22 21-16,-21-21 0,21 0 15,0 1-15,-21-1 0,21 0 0,0 0 16,0 0-16,0 0 0,0 1 15,21-1-15,0 0 0,1-21 16,-1 0-16,0 0 0,0 0 0,21 0 16,-20 0-16,-1-21 0,21 21 15,-21-21-15,22-1 0,-1 1 16,-21 0-16,21 0 0,-20-21 16,-1 20-16,0-20 0,0 21 0,0-21 15,0 20-15,-21-20 0,0 21 0,0 0 16,0 0-16,0-1 0,0 1 15,-21 21 1,0 21-16,0 1 0,0-1 0,21 0 16,-21 21-16,-1 1 0,1-1 15,0 0-15,21 1 0,0-1 0,-21 21 16,21-20-16,0-1 0,0 22 16,0-22-16,0 21 0,0-20 0,21 20 15,0-20-15,0 20 0,1 1 16,-1-1-16,21 1 0,-21-1 15,0 22-15,1-22 0,-1 1 0,0-1 16,-21 1-16,0-1 0,0-20 0,0 20 16,0 1-16,0-22 0,0 0 0,-21 1 15,0-1-15,-1 0 0,-20-21 16,21 1-16,-21-1 0,-1-21 0,1 0 16,0 0-16,-1 0 0,-20 0 0,-1 0 15,22-21-15,-22-22 0,1 22 16,-22-21-16,22-1 0,-1 1 0,22 0 15,-22-1-15,22-20 0,0 21 0,-1-22 16,22 22-16,0-22 16,21 1-16,0-1 0,0 1 0,0-1 15,0 1-15,21 20 0,0 1 0,22-21 16,-1 20-16,0 1 0</inkml:trace>
  <inkml:trace contextRef="#ctx0" brushRef="#br0" timeOffset="3204.22">8107 2328 0,'0'0'0,"-21"-21"0,-1 21 15,1 0-15,0 0 16,0 0-16,0 0 0,0 0 15,-1 21-15,1 1 16,21-1-16,0 0 0,-21 21 0,0 1 16,21-22-16,-21 21 0,21 0 0,0-20 15,0-1-15,0 21 0,0-21 16,0 0-16,-21 1 0,21-1 0,0 0 16,0 0-16,-22-21 31,22-21-16,-21 0-15,21 0 0,-21-1 0,21 1 16,0 0-16,0-21 0,0-1 16,0 1-16,0 0 0,0-1 0,21 1 15,0 0-15,1-1 0,20 22 16,-21-21-16,21 21 0,1 0 0,-1 21 16,22 0-16,-22 0 0,0 0 0,1 21 15,-22 0-15,21 0 0,0 21 16,-20-20-16,-1 20 0,0 0 15,0 1-15,-21-1 0,0 0 0,0 1 16,0-22-16,0 21 0,0-21 0,0 0 16,-21 1-16,21-1 0,-21-21 15,0 21-15,-1-21 0,1 0 16,0 0-16,21-21 16,0 0-16,0-1 15,0-20-15,0 21 16,21 0-16,0-22 0,1 1 0,-1 0 15,0-1-15,0 1 0,0 0 0,22 21 16,-22-22-16,21 22 0,0 0 16,1 0-16,-22 21 0,21 0 0,1 0 15,-22 21-15,0 0 0,21 0 16,-42 22-16,21-22 0,-21 21 16,0 0-16,0-20 0,0 20 0,0 0 15,0-21-15,0 22 0,-21-22 16,21 21-16,-21-21 0,0 1 0,21-1 15,0 0-15,-21-21 0,21 21 16,0-42 15,21 0-31,0 0 0</inkml:trace>
  <inkml:trace contextRef="#ctx0" brushRef="#br0" timeOffset="3628.34">9292 2223 0,'0'0'0,"0"-22"0,0 1 16,-21 21 0,0 0-16,0 0 0,-1 21 15,1 1-15,0-1 0,0 0 0,0 21 16,0-21-16,21 22 0,-22-1 0,22-21 16,-21 22-16,21-1 0,0-21 15,0 21-15,0-20 0,0 20 0,21-21 16,1 0-16,-1 0 0,0-21 15,0 22-15,21-22 0,1 0 0,-22 0 16,21 0-16,1 0 0,-1-22 0,0 22 16,1-21-16,-22 0 15,21 0-15,0 0 0,-20-22 0,-1 1 16,0 21-16,-21-21 0,0-1 0,0-20 16,0 20-16,0 1 0,-21 21 15,0-21-15,-22 20 0,22-20 0,0 21 16,0 21-16,0-21 0,-22 21 0,22 0 15,0 0-15,-21 0 0,20 21 16,1 0-16,0 0 0,0 0 0,0 1 16,21-1-16,-21 0 0,21 0 15,0 21-15,0-20 0,0-1 0,0 0 16,21 0-16,21 21 0,-21-20 16,0-1-16,1 0 0,-1-21 15,21 21-15,-21 0 0,22 0 0</inkml:trace>
  <inkml:trace contextRef="#ctx0" brushRef="#br0" timeOffset="4328.34">9737 2731 0,'0'0'16,"21"0"-16,0 0 15,0 0-15,0 0 16,0-22-16,1 1 0,-1 0 0,21 0 16,-21 0-16,22-22 0,-1 22 15,0-21-15,1 0 0,-1-1 16,-21 1-16,21-22 0,-20 22 0,-1 0 15,0 21-15,-21-22 0,0 22 16,0 0-16,0 0 0,-21 21 16,0 0-16,-1 0 0,1 0 0,0 21 15,0 0-15,-21 0 0,20 0 16,1 1-16,21-1 0,0 0 0,-21 21 16,21-21-16,0 1 0,0 20 0,0-21 15,0 0-15,0 0 0,0 1 16,21-1-16,-21 0 0,21 0 0,1 0 15,-1 0-15,0-21 16,0 22-16,0-22 0,0 0 16,1 0-16,-1 0 0,21 0 0,-21 0 15,0 0-15,22-22 0,-22 1 0,0 21 16,21-21-16,-20 0 0,20 0 16,-21-22-16,21 22 0,-20-21 0,-1 21 15,0-22-15,0 22 0,-21-21 16,0 21-16,21-22 0,-21 22 0,0 0 15,0 0-15,0 0 0,-21 42 32,0 0-32,21 21 15,-21 1-15,0-1 0,21 0 0,-22 1 16,1 20-16,21 1 16,-21-1-16,21 1 0,-21-1 0,0 1 15,21-1-15,0 1 0,-21-1 0,21 1 16,-22-1-16,22 22 0,-21-22 15,21 22-15,0-21 0,0 20 0,0-20 16,0 20-16,0-20 0,0-1 0,0 1 16,0-1-16,0 1 0,21-1 15,-21 1-15,22-1 0,-1-20 0,-21 20 16,0-20-16,21-1 0,-21-21 0,21 0 16,-21 22-16,21-43 0,-21 21 0,0-42 31,0-1-31,0 1 15,0 0-15,0-21 0,21-1 0,-21 1 16,0 0-16,22-22 0,-22 1 0,0-1 16,0 1-16,0-1 0,0-20 15,0-1-15,0 0 0</inkml:trace>
  <inkml:trace contextRef="#ctx0" brushRef="#br0" timeOffset="4600.18">10583 2836 0,'0'0'15,"0"-84"-15,-21-1 0,21 0 0,0 22 16,0-1-16,0 22 0,0-21 0,0 20 15,21 22-15,0-21 0,1 21 0,20-22 16,0 22-16,-21 21 0,22-21 0,-1 21 16,22 0-16,-22 0 15,0 0-15,1 0 0,-1 0 0,-21 21 16,21 0-16,-20 0 0,-1 1 0,0-1 16,-21 0-16,0 21 0,0-21 15,-21 22-15,0-22 0,-22 21 0,22-21 16,-21 1-16,-1 20 0,1-21 0,0-21 15,-22 21-15,22 0 0,21-21 16,-22 0-16,1 22 0,21-22 0,0 0 16,0 0-16,21-22 15,0 1 1,21 0-16,0 21 0,0-21 16</inkml:trace>
  <inkml:trace contextRef="#ctx0" brushRef="#br0" timeOffset="5476.04">11345 2540 0,'0'0'0,"-21"21"31,21-42 0,21 0-15,0 0-16,1 0 0,-1-1 15,0-20-15,21 21 0,-21-21 0,1 20 16,-1-20-16,0 0 0,0-1 16,21 1-16,-20-21 0,-1 20 0,-21-20 15,21 20-15,-21-20 0,0 21 16,0-1-16,0 1 0,0 0 0,0 20 15,0-20-15,-21 42 16,0 0-16,-1 0 16,22 21-16,-21 0 0,21 22 0,0-1 15,-21 0-15,21 1 0,-21 20 16,21-20-16,-21-1 0,21 21 0,0-20 16,0-1-16,-21 0 0,-1 22 0,22-43 15,-21 21-15,21 1 0,0-1 16,0-21-16,-21 0 0,21 1 0,0-1 15,0 0-15,0 0 0,0-42 47,0 0-47,21 0 0,0-1 16,1 1-16,-22-21 0,21 21 16,0 0-16,0-22 0,0 22 0,0 0 15,1 0-15,-1 0 0,0 21 16,0 0-16,0 0 15,-21 21-15,0 0 16,0 0-16,0 0 16,21 0-16,-21 1 0,0-1 0,0 0 15,22 0-15,-22 0 0,0 0 0,21 1 16,0-22-16,-21 21 0,21 0 16,0-21-16,0 0 0,1 0 15,-1 0-15,0 0 0,21 0 0,-21 0 16,1-21-16,20 21 15,-21-21-15,21-1 0,-20 1 0,-1 0 16,21 0-16,-21 0 0,0-22 0,1 22 16,-22-21-16,21 21 0,-21 0 15,21-22-15,-21 22 0,0 0 0,0 0 16,-21 42 15,21 0-31,-21 0 0,21 0 0,0 1 16,-22-1-16,22 0 0,-21 21 15,21-21-15,0 1 0,0-1 0,0 0 16,-21 0-16,21 0 16,0 0-16,21-21 31,-21-21-15</inkml:trace>
  <inkml:trace contextRef="#ctx0" brushRef="#br0" timeOffset="5664.07">12319 1947 0,'0'0'15,"0"-42"1,0 63 31,0 0-47,0 1 15,0-1 1</inkml:trace>
  <inkml:trace contextRef="#ctx0" brushRef="#br0" timeOffset="6131.9">12912 2117 0,'0'0'0,"21"-21"31,-42-1-15,-1 22-16,1 0 0,0 0 15,0 0-15,0 0 0,0 0 16,-1 0-16,-20 22 0,21-22 0,0 21 16,0 0-16,-1-21 0,1 21 0,21 0 15,0 0-15,0 1 16,0-1-16,0 0 15,0 0-15,21-21 0,1 21 0,-1 0 16,0-21-16,0 22 16,0-1-16,0-21 0,1 21 0,-1 0 15,0-21-15,0 21 0,0 0 0,-21 1 16,0-1-16,0 0 16,0 0-16,0 0 0,0 0 15,-21-21-15,21 22 0,-21-22 0,-21 0 16,20 0-16,1 21 0,0-21 15,0 0-15,-21 0 0,20 0 0,1 0 16,-21 0-16,21 0 0,0 0 16,-1 0-16,1-21 0,0 21 0,0 0 15,21-22-15,0 1 0,0 0 16,0 0-16,0 0 16,0 0-16,21 21 0,0-22 15,0 1-15,1 0 0,-1 0 0,21 21 16</inkml:trace>
  <inkml:trace contextRef="#ctx0" brushRef="#br0" timeOffset="6873.61">13293 2117 0,'0'0'0,"0"-21"0,0-1 16,21 22-16,-21-21 15,0 42 1,0 1-16,0-1 15,-21 0-15,21 0 0,0 0 0,0 0 16,-22 1-16,22 20 0,-21-21 16,21 0-16,-21 22 0,21-22 0,-21 0 15,21 0-15,0 21 0,-21-20 0,21-1 16,-21 0-16,21 0 0,0 0 16,0 0-1,0-42 16,0 0-15,0 0-16,0 0 0,0 0 0,0-1 16,0-20-16,0 21 0,21-21 15,0 20-15,0-20 0,0 0 0,0-1 16,1 22-16,20-21 0,-21 21 16,21 0-16,1-1 0,-22 22 0,21 0 15,-21 0-15,22 0 0,-22 0 0,0 0 16,0 22-16,-21-1 0,21 21 15,1-21-15,-22 0 0,0 22 0,0-22 16,21 21-16,-21-21 0,0 22 0,0-1 16,0-21-16,0 0 0,0 22 15,0-22-15,0 0 0,0 0 16,0 0-16,-21 1 0,21-1 16,-22-21-16,1 0 15,0 0-15,0 0 16,21-21-16,0-1 0,0 1 15,0 0-15,0 0 16,0-21-16,21 20 0,-21-20 0,21 21 16,22-21-16,-22-1 0,0 1 15,21 0-15,1-1 0,-1 1 0,0 21 16,22-22-16,-22 22 0,0 0 0,1 21 16,20 0-16,-20 0 0,-1 0 15,-21 0-15,21 21 0,-20 0 16,-1 1-16,0 20 0,0-21 0,-21 21 15,0 1-15,0-22 0,0 21 16,0 1-16,0-1 0,-21 0 0,0-21 16,0 22-16,-1-1 0,1-21 0,0 22 15,0-22-15,0 0 0,0 0 16,-1 0-16,1 0 0,0 1 0,0-1 16,0-21-16,0 21 0,-1-21 0,1 0 15,0 21-15</inkml:trace>
  <inkml:trace contextRef="#ctx0" brushRef="#br0" timeOffset="8287.95">4508 3302 0,'0'0'15,"-21"0"-15,0 0 0,0 0 16,0 0-1,42 21 32,0-21-47,0 21 0,0-21 16,1 0-16,20 0 0,-21 0 0,21 0 16,1 0-16,20 22 0,-20-22 15,20 0-15,-21 0 0,22 0 0,-1 21 16,1-21-16,-1 0 0,1 0 0,-1 0 15,1 0-15,21 0 0,-1 0 16,1 0-16,21 0 0,0 0 0,-1 0 16,1 0-16,0 0 0,21 0 0,21-21 15,-21 21-15,21 0 0,1 0 16,-1 0-16,0 0 0,0 0 16,0 0-16,22 0 0,-22 0 0,0 0 15,21 0-15,1 0 0,-22 0 16,21 0-16,0 0 0,1 0 0,-1 0 15,22 0-15,-22 0 0,21 0 16,1 0-16,-1 0 0,1 0 0,-1 0 16,22 0-16,-21 0 0,-1 0 0,1 0 15,-1 0-15,1 0 0,-1 0 16,-21 0-16,22 0 0,-22 0 0,22 0 16,-22 0-16,0 0 0,1 0 0,-1 0 15,0 0-15,-20 0 0,20 0 16,-21 0-16,21 0 0,-20 0 15,-22 21-15,21-21 0,-21 0 0,0 0 16,-21 21-16,-1-21 0,1 21 16,-21-21-16,21 0 0,-22 0 0,-20 21 15,-1-21-15,1 0 0,-22 0 16,1 0-16,-1 0 0,-21 0 0,0 0 16,0 0-16,-21-21 343,0 0-280</inkml:trace>
  <inkml:trace contextRef="#ctx0" brushRef="#br0" timeOffset="9032.01">11493 3620 0,'0'0'0,"-21"21"31,0 0-31,-21 0 0,21 0 16,-43 22-16,22-1 0,-22 21 0,1-20 16,-1 41-16,-20-20 0,-1 21 15,-21-1-15,0-20 0,0 20 0,-21 1 16,0 0-16,0-1 0,-21 1 0,0 0 15,21-1-15,0-20 0,0 21 16,0-22-16,21 1 0,0-22 0,1 21 16,20-20-16,0-22 0,1 21 15,20 1-15,1-22 0,20 0 16,1 0-16,0-21 0,-1 21 0,22-21 16,0 21-16,0-21 0,0 0 15,21-21 1,0 0-16,0 0 0,0 0 15,0 0-15,0-1 0</inkml:trace>
  <inkml:trace contextRef="#ctx0" brushRef="#br0" timeOffset="9436.15">8742 4932 0,'0'0'0,"21"-21"0,-21 0 0,21 21 15,-21 21 1,0 0-1,0 0-15,0 0 0,-21 0 16,21 1-16,-21-1 0,0 21 0,-1-21 16,1 0-16,-21 1 0,21 20 0,-22-21 15,22 0-15,-21 0 0,21 1 16,-22-1-16,22 0 0,-21-21 0,21 21 16,0-21-16,-1 0 0,1 0 0,0 0 15,21-21 16,21 0-31,0 21 0,1 0 16,20-21-16,-21 21 0,21 0 16,1 0-16,20 0 0,-20 0 0,20 0 15,1 21-15,-1 0 0,1-21 0,-1 21 16,1 0-16,-22 0 0,21 1 16,-20-22-16,-1 21 0,0 0 0,-20-21 15,20 21-15,-21 0 0,0-21 0,0 21 16,1-21-1,-1 0-15,0 0 0,0 0 16,0 0-16,22 0 0,-1 0 16,0-21-16</inkml:trace>
  <inkml:trace contextRef="#ctx0" brushRef="#br0" timeOffset="10307.24">14203 3641 0,'-21'0'0,"42"0"0,-42-21 0,21 42 31,0 0-31,0 0 16,42 21-16,-21-20 0,0 20 15,22 0-15,-1 1 0,0-1 0,22 0 16,-22 22-16,43-1 0,-22 1 16,22-22-16,0 22 0,-1-1 0,22 1 15,0-1-15,0 1 0,0-22 0,-1 21 16,22 1-16,-21-1 0,0 1 15,0-1-15,0 1 0,0-1 0,21 1 16,-43-22-16,22 22 0,-21-22 16,-1 0-16,1 1 0,-21-22 15,-1 0-15,-21 0 0,1 0 0,-1-21 16,-21 0-16,22 22 0,-22-22 0,0 0 16,0 0-16,0 0 15,0 0-15,-21-22 0,0 1 16,0 0-16,0 0 15,0 0-15,0 0 16,0-1-16,-21 1 0,0 21 16,0-21-16,0 21 0,0-21 0,-1 0 15,1 21-15,0 0 0,0-21 16,0 21-16,0 0 0,-1 0 16,1-22-16,0 22 0,21-21 31,21 21-16,0 0-15,1 0 16,-1 0-16,0 0 0,0 0 16,0 0-16,0 0 0,1 0 0,-1 0 15,0 0-15,-21 21 0,0 1 16,0-1-16,0 0 16,0 0-16,0 0 0,-21 0 0,0 1 15,-1-1-15,1 0 0,0 0 0,0-21 16,-21 21-16,20 0 15,-20 1-15,0-22 0,-1 21 0,22-21 16,-21 21-16,-22-21 0,22 21 0,0-21 16,-22 0-16</inkml:trace>
  <inkml:trace contextRef="#ctx0" brushRef="#br0" timeOffset="11424.23">3937 5927 0,'0'-21'15,"0"-1"-15,0 1 16,0 0-16,0 0 16,0 0-16,-21 21 31,21 21-31,-21 0 0,21 21 15,-22 1-15,22 20 0,-21 1 16,0-1-16,21 1 0,-21-1 0,0 22 16,21-22-16,-21 1 0,-1-1 0,22 1 15,-21-1-15,0-20 0,21 20 16,0-20-16,-21-22 0,0 21 0,21-21 16,-21 22-16,21-22 0,0 0 15,0 0-15,0-42 47,0 0-47,0 0 0</inkml:trace>
  <inkml:trace contextRef="#ctx0" brushRef="#br0" timeOffset="12824.56">3535 6244 0,'0'0'16,"-21"-42"-16,-1 21 0,1-22 0,0 22 15,0 0-15,21-21 0,0 21 0,0-22 16,0 1-16,0 0 0,0-1 16,0 1-16,42 0 0,-21-22 0,22 22 15,20 21-15,-20-22 0,20 22 16,1-21-16,-1 42 0,22 0 0,-22 0 16,22 0-16,-22 0 0,1 42 15,21-21-15,-22 22 0,-21 20 16,1-21-16,-1 22 0,-21-22 0,-21 22 15,0-22-15,-21 22 0,-21-22 16,-1 21-16,1-20 0,-21 20 0,20-20 16,-20-1-16,-1 0 0,22 1 0,-22-1 15,1-21-15,21 21 0,-22-20 16,22-1-16,-1-21 0,1 0 0,0 0 16,21 0-16,-1 0 0,1 0 15,0 0-15,21-21 0,0-1 0,0 1 16,0-21-16,0 21 0,0 0 15,0-1-15,0 1 0,21 21 16,0 0-16,1 0 0,-1 0 16,0 21-16,0 1 0,0 20 15,-21-21-15,21 21 0,1 1 0,-1-1 16,-21 0-16,21 22 0,0-43 16,-21 21-16,21 1 0,0-1 0,1-21 15,-22 22-15,21-22 0,0 0 0,0-21 16,0 21-16,0 0 0,1-21 15,-1 0-15,21 0 0,-21 0 16,0 0-16,22 0 0,-22-21 0,21 0 16,1 21-16,-22-21 0,21 0 15,-21-1-15,22 1 0,-22-21 0,21 21 16,-21-22-16,0 22 0,1-21 0,-1 0 16,0-1-16,0 1 0,-21 0 15,0 20-15,0 1 0,0-21 0,21 42 16,-21-21-16,0 42 31,0 0-31,-21 21 0,21-20 0,0 20 16,0-21-16,-21 21 0,21 1 15,0-22-15,-21 0 0,21 21 0,0-20 16,0-1-16,0 0 0,21 0 0,0 0 16,0-21-16,0 21 15,1-21-15,-1 0 0,21 0 0,-21 0 16,22 0-16,-22 0 0,21-21 0,0 21 15,-20-21-15,20 0 0,-21 0 16,21 0-16,-20-1 0,-1 1 0,0 0 16,0-21-16,0 21 0,0-22 0,-21 22 15,0-21-15,0 21 0,0-22 16,0 22-16,0 0 0,0 0 0,0 0 16,-21 21-1,21 21-15,0 0 16,-21 21-16,21-21 0,-21 22 0,21-22 15,0 21-15,0 1 16,-21-22-16,21 21 0,0-21 0,0 0 16,0 22-16,0-22 0,0 0 0,21 0 15,0-21-15,0 21 0,0 1 16,22-22-16,-22 0 0,0 0 16,0 0-16,0 0 0,22 0 0,-22-22 15,21 1-15,1 0 0,-22 21 16,21-21-16,-21-21 0,0 20 0,1 1 15,-1-21-15,0 21 0,0-22 16,-21 22-16,0-21 0,0 0 16,0 20-16,0-20 0,0 21 0,0 0 15,-21 42 1,0 21 0,21-21-16,0 1 0,0 20 0,0-21 15,-21 21-15,21-20 0,0 20 0,-22-21 16,22 0-16,0 22 0,0-22 15,0 0-15,0 0 0,0 0 16,0-42 31,0 0-47,0 0 0,22 0 0,-1-22 16,-21 22-16,21-21 15,0 21-15,0-22 0,0 1 0,1 0 16,-1-1-16,0 1 0,21 0 0,1 20 15,-22 1-15,21 0 0,-21 21 16,22 0-16,-1 0 0,-21 0 0,0 21 16,22 0-16,-22 1 0,0 20 0,0-21 15,-21 21-15,0 1 0,0-22 16,0 21-16,0-21 0,0 22 0,0-22 16,0 0-16,0 0 0,0 22 0,0-22 15,-21-21-15,0 21 16,21 0-16,-21-21 0,21 21 15,21-42 17,0 0-32,0 21 0,0-21 15,22 0-15</inkml:trace>
  <inkml:trace contextRef="#ctx0" brushRef="#br0" timeOffset="14374.09">6540 6795 0,'0'0'0,"0"21"0,22-21 47,-1 0-47,0-21 0,0 21 16,21-22-16,-20 1 0,20 0 0,-21 0 16,21 0-16,1 0 0,-1-22 15,-21 22-15,22-21 0,-22-1 0,21 1 16,-21 0-16,0-22 0,1 22 0,-1 0 15,-21-22-15,21 22 0,-21-22 16,21 22-16,-21 0 0,0-22 0,0 22 16,0-1-16,0 1 0,-21 21 0,0 0 15,0 21-15,-1 0 16,1 0-16,0 21 0,21 21 16,-21-21-16,21 22 0,-21-1 0,21 0 15,0 22-15,-21-22 0,21 22 16,-22-1-16,22 1 0,-21-1 0,21 1 15,0-22-15,0 22 0,0-22 0,0 0 16,0 1-16,0-1 0,0 0 16,0-21-16,21 1 0,1-1 0,-1 0 15,0-21-15,0 0 0,21 0 0,-20 0 16,20 0-16,-21 0 0,21-21 16,-20 0-16,20 21 0,0-22 0,-21-20 15,22 21-15,-1 0 0,-21-22 0,22 22 16,-22-21-16,0 0 15,0 20-15,0-20 0,0 0 0,-21-1 16,22 22-16,-22 0 0,0 0 0,0 0 16,0 42-1,-22 0-15,22 0 16,-21 22-16,21-22 0,0 21 0,0-21 16,0 22-16,0-1 0,0-21 15,0 21-15,0 1 0,0-22 0,0 0 16,0 0-16,21 0 0,1 1 0,-1-1 15,0 0-15,21-21 0,-21 0 16,22 0-16,-22 0 0,21 0 0,1 0 16,-1 0-16,0 0 0,-21-21 15,22 0-15,-1 21 0,-21-22 0,22 1 16,-22-21-16,0 21 0,0 0 16,0-22-16,0 1 0,1 21 0,-22-22 15,0 1-15,0 0 0,0 21 0,0-22 16,0 22-16,0 0 15,0 42 1,-22-21-16,1 42 0,21-20 0,-21-1 16,21 21-16,0-21 0,0 22 15,-21-22-15,21 21 0,-21-21 0,21 0 16,0 22-16,0-22 0,0 0 0,0 0 16,0 0-16,-21-21 15,21 22-15,21-44 47,-21 1-47,0 0 0,21 0 16,0-21-16,0 20 0,-21-20 0,21 21 15,1-21-15,-1-1 0,0 1 0,0 0 16,0 20-16,0 1 0,-21 0 16,22 0-16,-1 0 0,0 21 15,0 21-15,-21 0 16,0 0-16,0 22 0,0-22 15,21 21-15,-21 0 0,0-20 16,0 20-16,0-21 0,0 21 0,0-20 16,21-1-16,-21 0 0,0 0 0,22 0 15,-1 0-15,-21 1 0,21-22 16,0 0-16,0 0 0,0 0 16,1 0-16,41-22 15,-42 1-15,0 0 16,1 0-16,-1 0 0,0-22 0,0 22 15,0 0-15,22-21 0,-22-1 16,0 1-16,0 0 0,0 21 0,22-22 16,-22 22-16,0 0 0,0 0 15,0 0-15,0 21 0,1 0 16,-22 21 0,0 0-16,0 0 0,0 0 15,0 22-15,0-22 0,0 0 0,0 21 16,0-21-16,0 22 0,0-22 0,0 0 15,0 21-15,0-20 0,0-1 16,21 0-16,0 0 0,0 0 0,0-21 16,0 21-16,22-21 0,-22 0 0,0 0 15,21 0-15,-20 0 0,-1 0 0,21 0 16,-21 0-16,22-21 16,-22 0-16,21 21 0,0-21 0,-20 0 15,20 0-15,-21-22 0,21 22 0,-20-21 16,-1-1-16,0 22 0,0-21 0,0 0 15,-21-1-15,0 1 0,0 21 16,0 0-16,0-1 0,0 1 0,-21 21 16,0 0-16,0 21 0,0 1 15,-1-1-15,1 0 0,0 21 0,0-21 16,0 22-16,21-1 0,0-21 16,-21 22-16,21-22 0,0 0 0,0 0 15,0 0-15,0 0 0,0 1 16,21-1-16,0-21 0,-21 21 0,21-21 15,0 0-15,22 0 0,-22 0 16,0 0-16,21 0 0,-21 0 0,22 0 16,-22-21-16,21 21 0,-21-21 0,22-1 15,-1 22-15,0-21 0,-20-21 16,20 21-16,-21 0 0,21-1 0,-20-20 16,-1 0-16,0-1 0,-21 22 0,0-21 15,0 0-15</inkml:trace>
  <inkml:trace contextRef="#ctx0" brushRef="#br0" timeOffset="14579.97">8636 5800 0,'0'0'0,"-21"0"0,0 0 0,-1 0 0,1 0 16,0 0 46,0 0-62</inkml:trace>
  <inkml:trace contextRef="#ctx0" brushRef="#br0" timeOffset="14776.89">7324 6096 0,'0'0'0,"-43"21"0,1 0 0,21 1 16,-22-22-16,43 21 0,22-21 15,-1 0 1,0 0-16,0 0 0,21 0 0,1-21 16,20 21-16,-20-22 0,41 22 15,-20-21-15,20 0 0,1 0 16,0 0-16,-1 0 0,-20-1 0,21 1 0,-1 0 15</inkml:trace>
  <inkml:trace contextRef="#ctx0" brushRef="#br0" timeOffset="15476.24">17124 5884 0,'0'0'0,"0"-42"16,-43-85 0,22 106-16,0 0 15,-21 21-15,21 0 0,-22 0 0,1 21 16,0 0-16,-1 0 0,1 0 0,0 22 16,-22-1-16,22 0 0,-22 1 15,22 20-15,0-20 0,-1-1 0,1 0 16,0 1-16,-1 20 0,22-21 0,0 1 15,21 20-15,0-20 0,0-1 16,0 0-16,21 1 0,21-1 0,-20 0 16,20-21-16,0 1 0,22-1 15,-22 0-15,22-21 0,-22 0 16,21 0-16,1 0 0,-22 0 0,22 0 16</inkml:trace>
  <inkml:trace contextRef="#ctx0" brushRef="#br0" timeOffset="15900.24">17674 6202 0,'0'0'16,"0"-21"-16,0-43 15,-21 64-15,0 0 0,0 0 16,-22 0-16,22 21 0,-21 1 16,-1-1-16,22 0 0,-21 0 15,0 21-15,20 1 0,1-22 0,0 21 16,0 1-16,0-1 0,21 0 0,0-21 15,0 22-15,0-22 0,0 0 16,21 0-16,0 0 0,0 1 0,22-22 16,-22 0-16,21 0 0,0 0 15,1 0-15,-22 0 0,21 0 0,1 0 16,-1-22-16,-21 1 0,21 0 0,-20 0 16,20 0-16,-21 0 0,0-1 15,0-20-15,1 21 0,-22-21 0,0-1 16,0 22-16,0-21 0,0-1 15,0 22-15,-22 0 0,1-21 16,-21 21-16,21 21 0,-22-22 0,1 22 16,0 0-16,-1 0 0,1 0 0,0 22 15,-1-1-15,22 0 0,-21 0 16,42 0-16,0 0 0,0 1 0,0 20 16,0-21-16,0 0 0,21 0 0,21 1 15,-20-1-15,20 0 0,0-21 16,1 0-16,20 0 0,-21 0 0,1 0 15</inkml:trace>
  <inkml:trace contextRef="#ctx0" brushRef="#br0" timeOffset="16548.13">18436 6202 0,'0'0'0,"0"-42"16,0 20-16,-21 22 15,0 0-15,0 22 16,-1-1-16,1 0 0,21 0 15,0 0-15,-21 22 0,21-1 0,-21-21 16,21 21-16,-21-20 0,21 20 0,0-21 16,0 21-16,0-20 0,0-1 15,0 0-15,0 0 0,-21-21 16,21-21 15,0 0-31,0 0 16,0-1-16,0 1 0,0-21 0,0 21 15,0-22-15,0 22 0,21-21 16,0 0-16,0 20 0,0-20 0,0 0 16,1 21-16,-1-22 0,21 22 15,-21 0-15,22 0 0,-1 21 0,-21 0 16,21 0-16,-20 0 0,-1 21 0,21 0 16,-21 0-16,0 0 0,-21 22 15,0-22-15,22 0 0,-22 21 0,21-20 16,-21 20-16,0-21 0,0 21 15,0-20-15,0-1 0,0 0 16,0 0-16,0 0 0,0 0 16,-21-21-1,21-21-15,0 0 16,0 0-16,0-21 0,0 20 16,0 1-16,21-21 0,0 21 0,0-22 15,21 22-15,-20-21 0,20 21 16,0-22-16,-21 1 0,22 21 0,-1 0 15,0 0-15,1 21 0,-1 0 0,0 0 16,-20 0-16,20 0 0,-21 21 16,0 0-16,-21 0 0,0 0 15,0 0-15,0 1 0,0 20 0,0-21 16,0 0-16,0 22 0,0-22 16,0 0-16,0 0 0,-21 0 0,21 0 15,-21 1-15,21-1 0,-21 0 0,21 0 16,21-21 15,21-21-31,-21 21 0</inkml:trace>
  <inkml:trace contextRef="#ctx0" brushRef="#br0" timeOffset="16876.45">19875 5969 0,'0'0'0,"-21"0"15,0 0-15,0 21 0,21 0 16,0 1-16,-21 20 0,21-21 16,-21 21-16,21 1 0,0 20 0,0-20 15,0 20-15,0 1 0,0-1 0,0 1 16,0-1-16,0 22 0,0-22 16,0 1-16,0-1 0,0 1 0,0-1 15,-22 1-15,1 20 0,21-20 16,0-1-16,-21 1 0,0-1 0,21 1 15,-21-1-15,21 1 0,0-22 16,-21 22-16,-1-22 0,22-21 0,-21 22 16,21-22-16,0 0 0,0-42 31,0-22-15,21 22-16,-21-21 0,22 21 0,-1-43 15,0 22-15,0-22 0</inkml:trace>
  <inkml:trace contextRef="#ctx0" brushRef="#br0" timeOffset="17179.36">19833 6244 0,'0'0'0,"0"-63"0,0-1 0,-21 1 0,21 20 16,0-20-16,0 21 0,0-1 16,21 1-16,0 21 0,0-22 0,22 22 15,-22 21-15,21 0 0,1 0 0,-1 0 16,0 0-16,22 43 0,-22-22 15,0 21-15,22-21 0,-43 22 0,21-1 16,-20 0-16,-1-21 0,-21 22 16,0-1-16,0-21 0,-21 22 0,-22-22 15,22 0-15,-21 0 0,-1 0 0,1 0 16,0 1-16,-1-22 0,1 21 16,0-21-16,-1 0 0,1 0 15,21 0-15,-21 0 0,20 0 0,22-21 31,22-1-31,-1 1 16,0 0-16,21 0 0,-21-21 0,22-1 16</inkml:trace>
  <inkml:trace contextRef="#ctx0" brushRef="#br0" timeOffset="17863.93">20637 5440 0,'0'0'0,"0"63"31,-21-41-31,21 20 16,-21 0-16,21-21 0,-21 43 0,0-22 16,21 1-16,0-1 0,-21 21 0,21-20 15,-22-1-15,1 0 0,21 1 16,0-1-16,0 0 0,0-20 0,-21 20 16,21-21-16,0 0 0,0 0 0,0 1 15,21-1-15,0-21 16,1 0-16,-1 0 0,0 0 0,21 0 15,-21 0-15,22-21 0,-22 21 0,21-22 16,1 1-16,-22 0 0,21-21 16,0 21-16,-20-22 0,-1 22 15,0-21-15,0 21 0,0-1 0,0 1 16,-21 0-16,0 42 16,0 0-1,0 1-15,0-1 0,-21 0 0,21 21 16,0-21-16,-21 1 0,21-1 15,0 0-15,0 0 0,0 0 0,0 0 16,0 1-16,0-1 0,21-21 0,0 21 16,1-21-16,-1 0 0,21 21 15,-21-21-15,0 0 0,22 0 0,-1 0 16,-21 0-16,22 0 0,-1-21 0,0 0 16,1 21-16,-1-21 15,0-1-15,-21 1 0,1-21 0,20 21 16,-21 0-16,-21-22 0,0 22 0,21 0 15,-21-21-15,0 20 0,0 1 16,-21 21-16,0 0 16,0 0-16,0 0 0,-1 21 15,1-21-15,-21 22 0,21-1 0,0 21 16,21-21-16,-22 0 0,22 1 0,0 20 16,0-21-16,0 0 0,0 0 15,0 1-15,0-1 0,22 0 0,-1 0 16,0 0-16,0-21 0,0 0 15,0 21-15,22-21 0,-22 0 16,21 0-16,1 0 0,-1 0 0,-21-21 16,21 0-16,1 21 0,-22-21 0,21 0 15,-21 0-15,22-1 0,-22 1 16,0-21-16,0 21 0,-21 0 0,0-22 16,21 1-16,-21 21 0,0-22 0</inkml:trace>
  <inkml:trace contextRef="#ctx0" brushRef="#br0" timeOffset="18047.83">21421 5609 0,'0'0'0,"-43"0"0,22 0 0,0 0 0,21-21 16,-21 21-16,0 0 16,42 0 30,0 0-46,0 0 0,21 0 16,-20 0-16,20 0 0</inkml:trace>
  <inkml:trace contextRef="#ctx0" brushRef="#br0" timeOffset="19747.78">23304 6202 0,'0'0'0,"-42"0"0,21 21 0,-21-21 16,20 0-16,-20 21 0,21-21 15,0 0-15,0 0 0,-1 0 16,1 0-16,21-21 31,21 0-15,1 0-16,-1 0 0,0-1 0,0 1 15,0 0-15,22-21 0,-22 21 16,0-22-16,0 1 0,0-22 0,22 22 16,-22-21-16,0-1 0,-21 1 0,21-1 15,-21 1-15,21-1 0,-21 1 16,0-1-16,0 1 0,0 20 0,0-20 15,0 20-15,0 1 0,-21 0 16,0 21-16,21-1 0,-21 22 16,0 0-16,-1 43 0,1-22 15,0 42-15,0-20 0,0 20 16,0 1-16,-22 20 0,22-20 0,0 21 16,0-22-16,0 22 0,-1-22 15,1 22-15,21-22 0,0-20 0,0 20 16,0-20-16,0-1 0,0 0 0,0 1 15,0-22-15,21 21 0,1-21 16,-1-21-16,21 21 0,-21 1 0,22-22 16,-1 0-16,-21 0 0,21 0 0,22 0 15,-22 0-15,1 0 0,-1-22 16,0 1-16,1 0 0,20 0 16,-21 0-16,-20 0 0,20-22 0,0 1 15,-21 0-15,1-1 0,-1 1 16,-21 0-16,0-1 0,0 22 0,0 0 15,0-21-15,-21 42 16,-1 21 0,1 0-16,0 0 0,0 0 0,0 22 15,0-1-15,21-21 0,-22 21 0,22-20 16,0 20-16,0-21 0,0 21 16,0-20-16,22-1 0,-22 0 0,42 0 15,-21 0-15,21-21 0,1 21 16,-1-21-16,0 0 0,1 0 15,-1 0-15,0 0 0,22 0 0,-43 0 16,21 0-16,1-21 0,-1 0 0,-21 21 16,22-21-16,-22 0 0,0-22 15,0 22-15,0 0 0,0-21 0,1-1 16,-22 1-16,0 21 0,0-21 0,0 20 16,0 1-16,0 0 0,0 42 31,-22 0-31,22 1 15,-21-1-15,0 21 0,21-21 0,0 0 16,-21 22-16,21-22 0,-21 0 16,21 0-16,0 0 0,0 1 15,0-1-15,-21 0 0,21 0 16,0-42 15,0 0-15,0 0-16,21-1 0,0 1 15,-21 0-15,21-21 0,0 21 16,0-22-16,1 22 0,-1-21 0,0-1 16,-21 22-16,21 0 0,0 0 0,0 0 15,1 21 1,-22 21-16,21 0 16,-21 0-16,0 0 0,0 1 0,0-1 15,0 21-15,0-21 0,0 0 16,0 1-16,0-1 0,0 0 0,21 0 15,-21 0-15,21 0 0,-21 1 16,21-22 0,0 0-16,1 0 15,-1 0-15,0-22 16,0 1 0,0 0-16,0 0 0,1 0 0,-1 0 15,0-22-15,0 22 0,21-21 0,-20 21 0,-1-22 16,0 1-16,0 21 15,0 0-15,0-1 0,1 1 0,-22 0 16,21 21-16,-21 21 16,0 0-16,0 1 15,0 20-15,0-21 0,0 21 0,0-20 16,-21 20-16,21-21 0,0 0 16,0 22-16,0-22 0,0 0 0,0 21 15,21-21-15,0 1 0,0-1 0,21 0 16,-20 0-16,-1-21 0,21 21 15,-21-21-15,22 0 0,-22 0 0,21 0 16,-21 0-16,22 0 0,-22 0 16,21 0-16,-21 0 0,22-21 0,-1 0 15,-21 0-15,21-22 0,-20 22 16,20-21-16,-21 21 0,21-22 0,-20 1 16,-1-21-16,0 20 0,0 1 15,-21 0-15,0-1 0,0 1 0,0 21 16,0 0-16,0-1 0,-21 22 0,0 0 15,0 0-15,-22 0 0,1 22 16,0-1-16,-1 21 0,1-21 0,21 22 16,-22-22-16,22 21 0,0 0 0,21-20 15,0 20-15,0-21 16,0 0-16,0 0 0,0 22 0,21-22 16,22 0-16,-22-21 0,21 21 0,0 0 15,22-21-15,-22 0 0,22 0 16,-22 0-16,22 0 0,-22 0 0,0 0 15,22 0-15,-22 0 0,0-21 0,1 0 16,-22 0-16,21 0 0,1 0 16,-22-1-16,21-20 0,0 21 0,-20-21 15,-1-1-15,0 1 0,21 21 0,-42-22 16,21 1-16,-21 21 0,0-21 16,0 20-16,0 1 0,0-21 0,0 21 15,-21 0-15</inkml:trace>
  <inkml:trace contextRef="#ctx0" brushRef="#br0" timeOffset="19996.55">25125 4932 0,'0'0'0,"-21"0"0,-22-21 31,22 21 47</inkml:trace>
  <inkml:trace contextRef="#ctx0" brushRef="#br0" timeOffset="20305.38">22796 5461 0,'-148'42'15,"296"-84"-15,-317 84 0,148-42 16,42 0-16,0 0 15,22 0-15,-1 0 0,0 0 0,1 0 16,20 0-16,1 0 0,-1 0 16,1-21-16,-1 21 0,1-21 0,-1 21 15,1 0-15,-22 0 0,21 0 0,-20-21 16,-22 21-16,21 0 0,-21 0 16,1-21-16,-1 21 0,-21-21 15,-21-1 16,-1 22-31,1 0 16,0-21-16,-21 21 0,21 0 0,-22-21 16</inkml:trace>
  <inkml:trace contextRef="#ctx0" brushRef="#br0" timeOffset="21208.14">16235 2350 0,'0'0'0,"-106"0"15,85 0 1,42 0 0,0 0-16,21 0 0,1 0 15,20 0-15,1 0 0,20 0 16,1 0-16,0 0 0,-1 0 16,22 0-16,-21 0 0,21 0 0,0-22 15,-1 22-15,1 0 0,-21 0 0,0-21 16,-22 21-16,22 0 0,-43 0 15,0 0-15,1 0 0,-22-21 0,0 21 16,-21-21-16,0 0 16,0 0-16,0-1 15,-21 1-15</inkml:trace>
  <inkml:trace contextRef="#ctx0" brushRef="#br0" timeOffset="21599.91">17357 2011 0,'0'0'0,"0"21"47,42 0-31,-21-21-16,0 21 0,0-21 0,22 22 15,-1-22-15,0 0 0,1 21 16,-1-21-16,-21 0 0,22 0 0,-1 0 15,0 0-15,-21 0 0,1 0 0,-1 0 16,0 21-16,0-21 0,-21 21 16,0 0-16,0 0 15,0 1-15,-21-1 0,0 0 0,-22 0 16,22 21-16,-21-20 0,0 20 16,-1 0-16,-20 1 0,20-1 0,-20-21 15,-1 21-15,22 1 0,-21-1 16,20-21-16,-20 22 0,20-22 0,1 21 15,21-21-15,0 0 0,0-21 0,-1 22 16,22-1-16,22-21 31,-1 0-31,0-21 16,-21-1-16,21 22 0</inkml:trace>
  <inkml:trace contextRef="#ctx0" brushRef="#br0" timeOffset="25527.43">19367 2392 0,'0'0'0,"22"-21"0,-1 0 16,21 21-16,-21-22 0,0 22 15,1-21-15,20 0 0,-21 0 0,0 21 16,0-21-16,1 0 0,-22-1 0,0 1 15,21 21-15,-21-21 0,0 0 16,0 0-16,-21 0 16,-1 21-16,-20 0 0,0 0 15,21 0-15,-43 0 0,22 0 0,-1 0 16,-20 0-16,21 21 0,-22 21 0,22-21 16,-22 22-16,22-22 0,0 42 15,20-20-15,-20-1 0,21 21 0,0-20 16,0-1-16,21 22 0,0-22 15,0 0-15,0-21 0,0 22 0,21-22 16,0 0-16,0 0 0,21 0 0,-20-21 16,20 0-16,-21 0 0,21 0 15,1 0-15,-1 0 0,0-21 0,1 0 16,-1 0-16,-21-21 16,22 20-16,-1-20 0,0-21 0,1 20 15,-22-20-15,21 20 0,-21-20 0,0 21 16,22-22-16,-22 1 0,0 20 15,0-20-15,0-1 0,1 22 0,-1-22 16,0 22-16,-21 0 0,0-1 16,0 1-16,0 21 0,0 0 0,0 42 31,0 0-31,-21 0 0,0 22 0,-1-1 16,1 0-16,0 22 0,0-22 15,0 22-15,0-22 0,-1 21 16,22 1-16,0-22 0,-21 22 0,21-1 15,0-20-15,0 20 0,0-21 16,21 1-16,1-1 0,-1-21 0,0 0 16,21 1-16,-21-1 0,22 0 15,-22-21-15,21 0 0,-21 0 0,22 0 16,-1-21-16,-21 0 0,0-1 0,22 1 16,-22 0-16,0-21 0,21-1 15,-20 22-15,-1-21 0,-21 0 0,21-1 16,-21 22-16,21-21 0,-21 21 15,0-1-15,0 44 32,-21-1-32,0 0 0,21 0 15,-21 21-15,21-20 0,-22-1 0,1 21 16,21-21-16,0 0 0,0 1 16,-21-1-16,21 0 0,0 0 0,0 0 15,0 0-15,0-42 31</inkml:trace>
  <inkml:trace contextRef="#ctx0" brushRef="#br0" timeOffset="25700.33">20362 2117 0,'0'0'0,"-42"-43"31,21 43-31,0 0 15,21 22 1,0-1-16,0 0 16,0 0-16,21-21 15,0 21-15</inkml:trace>
  <inkml:trace contextRef="#ctx0" brushRef="#br0" timeOffset="27979.7">20383 2540 0,'22'0'16,"-1"0"-16,0 0 0,0 0 15,0-21-15,22 21 0,-1-21 16,0 0-16,1-1 0,-1 1 0,21-21 16,-20 21-16,-1 0 0,0-1 15,1-20-15,-1 21 0,0-21 0,-20-1 16,20 1-16,-21 21 0,0-22 0,0 1 15,-21 21-15,22-21 0,-22 20 16,0 1-16,0 0 0,0 0 0,0 0 16,-22 21-16,1 0 15,0 0-15,0 21 0,0 0 0,0 0 16,-1 0-16,1 22 0,0-1 0,-21 0 16,21 22-16,-1-22 0,1 22 15,0-1-15,0 1 0,0 20 0,0-20 16,-1-1-16,-20 22 0,21 0 15,0-22-15,0 1 0,-1 20 0,1-20 16,0 21-16,0-22 0,0 1 0,21-1 16,0 1-16,-21-1 0,21 1 15,0-22-15,0 21 0,0-41 0,0 20 16,0-21-16,21 21 0,0-42 0,0 22 16,0-22-16,0 0 15,22 0-15,-22-22 0,21 1 0,1 0 16,-1 0-16,-21 0 0,21-22 0,1 1 15,-22 0-15,21-1 0,-21 1 16,1-21-16,-1-1 0,-21 1 0,0-1 16,0 22-16,0-22 0,0 1 0,-21-1 15,-22 22-15,22-22 0,0 22 16,-21 0-16,20 21 0,1-1 0,0 1 16,0 0-16,0 0 15,21 0-15,0 0 16,21 21-16,21-22 0,-21 1 15,22 21-15,-1-21 16,0 0-16,1 0 0,-1 0 0,22-22 16,-22 22-16,21-21 0,1 21 15,-22-22-15,22 1 0,-1 0 0,-20-1 16,-1 1-16,0 0 0,1-1 0,-22 1 16,0-22-16,0 22 0,0 0 15,-21-1-15,0 22 0,0-21 0,0 21 16,-21 21-1,0 0-15,0 21 0,0 21 0,-22 1 16,22-1-16,0 0 0,-21 22 16,20-1-16,1 1 0,0 20 15,-21 1-15,21 0 0,-1-1 0,1 1 16,0 0-16,0-1 0,21 1 16,-21 0-16,21-22 0,0 1 0,-21 20 15,21-20-15,0-1 0,0-20 0,0 20 16,0-20-16,0-1 0,0 0 15,21 1-15,0-22 0,-21 21 0,0-21 16,21-21-16,0 21 0,0-21 16,1 0-16,-1 0 0,0 0 0,0 0 15,0 0-15,0-21 0,1 21 0,-1-21 16,21-21-16,-21 21 0,0-1 16,22-20-16,-22 0 0,0-1 15,0 1-15,-21-21 0,0 20 0,0-20 16,0 20-16,0-20 0,0-1 15,-21 1-15,21-1 0,-42 1 0,21-1 16,-1 22-16,-20-21 0,21 41 0,-21-20 16,20 21-16,-20 0 0,21 0 15,0 21-15,0 0 0,42 0 47,0 0-47,0 0 0,21 0 0,-20 0 16,-1 0-16,21-22 15,-21 1-15,22 21 0,-1-21 0,-21 0 16,21 0-16,-20 0 0,-1-1 16,0 1-16,0 0 0,0 0 0,0 21 15,1-21-15,-22 0 0,0-1 16,21 22-16,-21 22 31,0-1-31,0 0 16,0 0-16,0 21 0,0-20 0,0 20 15,0 0-15,0-21 0,0 22 0,0-22 16,0 21-16,0-21 0,21 1 16,-21-1-16,21 0 0,0-21 15,-21 21-15,21-21 0,1 0 16,-1 0-16,0 0 0,0 0 0,0 0 16,0-21-16,1 21 0,-1-21 0,0 0 15,0-22-15,21 22 0,-20 0 16,-1-21-16,0-1 0,0 22 0,0 0 15,-21 0-15,21 0 0,-21-1 16,0 44 0,0-1-1,0 21 1,0-21-16,0 0 0,0 1 0,0-1 16,0 21-16,0-21 0,0 0 0,0 1 15,22-1-15,-1 0 16,0-21-16,0 0 0,0 21 0,0-21 15,1 0-15,20 0 0,-21 0 16,21 0-16,1 0 0,-1-21 0,-21 21 16,22-21-16,-22 0 0,21-1 0,-21 1 15,0-21-15,1 21 0,-22-22 16,0 22-16,0-21 0,0 21 0,0 0 16,0-1-16,0 1 0,-22 21 15,1 0 1,0 0-16,0 0 0,0 21 15,0 1-15,21-1 0,0 0 16,-22 21-16,22-21 0,0 1 0,0 20 16,0-21-16,0 0 0,0 0 15,0 1-15,0-1 0,22-21 0,-1 21 16,21-21-16,-21 0 0,0 0 16,22 0-16,-22 0 0,21 0 15,-21 0-15,22-21 0,-22 0 0,21-1 16,-21 22-16,22-42 0,-22 21 15,0 0-15,0 0 0,22-22 0,-43 22 16,21 0-16,0 0 0,-21 0 16,0 42-1,-21 0 1,0 21-16,21-21 0,-22 1 0,22-1 16,-21 0-16,0 21 0,21-21 15,0 1-15,0-1 0,0 0 16,21-21 15,0-21-31,1 21 0,-1-21 0,0 21 16,0-22-16,0 1 0,0 0 15,1 0-15,-1 0 0,0 0 0,0-1 16,0 1-16,-21 0 16,0 0-16,21 0 0,-21 42 31,0 0-31,0 0 0,-21 0 15,21 1-15,0-1 0,0 0 0,0 0 16,0 0-16,0 0 0,0 1 0,0-1 16,21-21-16,1 21 15,-1-21-15,0 0 0,0 0 16,0 0-16,0 0 0,1 0 16,-1-21-16,21 0 0,-21 21 0,0-22 15,1-20-15,-1 21 0,0 0 0,0-22 16,0 1-16,0 0 15,1-1-15,-1 1 0,0 0 0,0-1 16,0 1-16,-21 0 0,21-1 16,-21 22-16,0 0 0,0 0 0,0 0 15,-21 42 1,0 0-16,0 21 0,0-20 16,21 20-16,-21-21 0,-1 21 0,1 1 15,0-1-15,21 22 0,0-22 16,0 0-16,0 1 0,0-1 0,0-21 15,0 21-15,21-20 0,0-1 16,-21 0-16,22 0 0,-1-21 16,0 0-16,0 0 0,0 0 0,0 0 15,1 0-15,-1 0 0,0 0 0,-21-21 16,21 0-16,0 0 0,-21-1 16,0 1-16</inkml:trace>
  <inkml:trace contextRef="#ctx0" brushRef="#br0" timeOffset="28140.57">23834 2244 0,'0'0'0,"-22"0"0,1 21 15,21 0 1,21-21 0,22 0-1,-22 0-15,0 0 0,21 0 16,-20 0-16,20-21 0</inkml:trace>
  <inkml:trace contextRef="#ctx0" brushRef="#br0" timeOffset="28887.59">26225 2096 0,'0'0'0,"0"-43"0,0-20 0,0 20 0,0 1 15,0-21-15,0 41 0,0-20 16,0 21-16,0-21 0,-21 42 16,0 0-16,21 21 15,-21 0-15,21 21 0,0 1 0,0 20 16,0-21-16,0 22 0,-21-1 15,21-20-15,0 20 0,-21 1 0,21-1 16,-22-20-16,22-1 0,-21 21 16,0-20-16,0-22 0,21 21 0,-21-21 15,0 22-15,-1-43 0,1 21 16,21 0-16,-21-21 0,0 0 16,0 0-1,21-21-15,0 0 16,0 0-16,0-1 0,21 1 0,-21-21 15,21 21-15,0-22 0,22 22 0,-22-21 16,21 21-16,0-22 0,-20 22 16,41 0-16,-21 0 0,1 21 0,-1 0 15,22 0-15,-22 0 0,0 0 16,1 21-16,-1 0 0,0 0 0,-21 1 16,1 20-16,-22-21 0,0 0 0,0 22 15,0-22-15,-43 0 16,22 0-16,0 0 0,-21 0 0,-1 1 15,1-1-15,0-21 0,-1 21 16,1-21-16,0 0 0,20 0 0,-20 0 16,21 0-16,0 0 0,0 0 0,-1 0 15,22-21 1,0 0-16,22-1 0,-1 22 16,0-21-16,21 0 0,-21 0 15,1 21-15,-1-21 0,21 0 0,-21-1 16,0 22-16</inkml:trace>
  <inkml:trace contextRef="#ctx0" brushRef="#br0" timeOffset="29207.41">26670 2434 0,'0'0'0,"21"0"16,0 0-16,43 0 16,-43 0-16,0 0 15,0 0-15,22-21 0,-22 21 16,0-21-16,0 21 0,0-21 0,0 21 15,1-21-15,-1-1 0,-21 1 0,0 0 16,0 0-16,0 0 16,0 0-16,-43 21 0,1 0 15,21 0-15,0 0 16,0 21-16,-22 0 0,22 0 16,0 0-16,0 22 0,0-22 0,-1 21 15,1-21-15,21 22 0,0-1 16,0-21-16,0 21 0,0-20 0,0-1 15,0 0-15,21 0 0,1 0 16,-1-21-16,21 21 0,-21-21 0,22 0 16,-1 0-16,0 0 0,1 0 0,-1-21 15,0 0-15,1 0 0</inkml:trace>
  <inkml:trace contextRef="#ctx0" brushRef="#br0" timeOffset="31724.14">27538 2011 0,'0'0'0,"0"-42"0,0 20 16,0-20-16,0 21 0,-21 21 16,-1 0-16,22 21 15,-21 0-15,0 0 0,0 22 0,0-1 16,0 0-16,-1 1 0,1-1 0,0 0 16,0 22-16,21-22 0,-21 1 15,0-1-15,21 21 0,-22-20 0,22-1 16,0-21-16,0 22 0,-21-22 15,21 21-15,0-21 0,0 0 0,0 1 16,21-44 15,-21 1-31,22 21 0,-1-21 16,-21 0-16,21-21 0,0 20 16,0-20-16,0 21 0,-21-21 0,22 20 15,-1-20-15,0 21 0,-21 0 16,21 21-16,0 0 15,-21 21-15,0 0 0,0 0 16,0 0-16,0 1 0,0-1 16,21 21-16,-21-21 0,22 0 0,-22 1 15,0-1-15,21 0 0,0 0 16,0 0-16,0-21 0,0 21 16,1-21-16,-1 0 0,21 0 0,0 0 15,-20 0-15,20 0 0,0 0 16,1 0-16,-1 0 0,-21-21 0,21 0 15,-20 0-15,20 0 0,-21-22 16,0 22-16,0-21 0,-21 0 0,0-1 16,0 1-16,0 0 0,0 20 15,0-20-15,0 0 0,0 21 0,-21-1 16,0 22-16,0 0 0,0 0 0,0 0 16,-1 0-16,1 0 0,-21 22 15,21-1-15,0 21 0,-22-21 16,22 22-16,0-1 0,21 0 15,-21-21-15,21 22 0,0-1 0,0-21 16,0 22-16,0-22 0,0 0 0,0 0 16,0 0-16,21 0 0,0-21 15,0 0-15,0 0 0,1 0 16,-1 0-16,0 0 0,0 0 16,21-21-16,-20 21 0,-1-21 0,0 0 15,0 0-15,0 0 0,0-22 16,1 22-16,-1-21 0,-21-1 0,0 22 15,21 0-15,-21-21 0,21 21 0,-21-1 16,0 44 15,0-1-31,-21 0 16,21 0-16,0 21 0,0-20 0,0-1 16,-21 0-16,21 0 0,0 0 15,0 22-15,0-22 0,21 0 16,-21 0-16,21 0 0,0-21 0,0 0 15,22 21-15,-22-21 0,0 0 16,0 0-16,22 0 0,-22 0 0,0 0 16,0-21-16,0 0 0,0 0 15,1 0-15,-1 0 0,0-1 16,-21-20-16,21 21 0,0-21 0,0-1 16,-21 1-16,0 21 0,0-22 15,22 22-15,-22 0 0,0 0 16,0 42-1,0 0-15,0 0 16,0 22-16,-22-22 0,1 0 16,21 21-16,0 1 0,0-22 0,-21 0 15,21 21-15,0-20 0,0-1 0,0 0 16,0 0-16,0 0 0,21 0 16,0-21-16,1 22 0,-1-22 0,0 0 15,0 0-15,21 0 16,-20 0-16,-1 0 0,21 0 0,-21 0 15,0-22-15,1 1 0,20 0 0,-21 0 16,-21 0-16,21-22 0,0 22 16,1-21-16,-22 21 0,0-22 0,0 22 15,0-21-15,21 21 0,-21 0 16,0-1-16,0 1 0,0 0 16,21 21-1,0 0-15,0 0 16,0 0-16,-21 21 0,22-21 15,-1 0-15,0 0 0,0 0 16,0 0-16,22 0 0,-22 0 16,0 0-16,0 0 0,0 0 15,0 0-15,1 0 0,-1 0 0,-21-21 16,0 42 15,-21 0-15,-1 1-16,1-1 15,0 21-15,0-21 0,21 0 0,0 1 16,-21 20-16,21-21 0,0 21 16,-21-20-16,21-1 0,0 0 0,0 0 15,0 0-15,21 0 0,0 1 0,0-1 16,0-21-16,0 21 16,1-21-16,-1 0 0,21 0 0,-21 0 15,0 0-15,22 0 0,-22 0 16,0 0-16,21-21 0,-20 0 0,-1-1 15,0 1-15,0 0 0,0-21 0,0 21 16,1-22-16,-1 22 0,-21-21 16,0 21-16,21-1 0,-21 1 0,0 0 15,-21 42 17,21 0-32,0 1 0,0-1 15,-21 0-15,21 21 0,0-21 0,-22 1 16,22-1-16,0 0 0,0 0 15,0 0-15,0 0 16,22 1-16,-1-22 0,0 0 16,0 0-16,0 0 0,0 0 15,1 0-15,-1 0 0,21 0 0,-21 0 16,0-22-16,22 1 0,-22 21 0,0-42 16,0 21-16,0 0 0,1-22 15,-1 1-15,0 21 0,-21-22 0,0 1 16,0 0-16,0 21 0,0-1 15,0-20-15,-21 21 0,0 21 0,-1-21 16,1 21-16,-21-21 0,21 21 16,-22 0-16,1 0 0,21 21 15,-21 0-15,20 0 0,-20 0 0,21 0 16,0 1-16,0 20 0,21-21 16,0 21-16,0-20 0,0 20 0,0-21 15,0 21-15,0-20 0,0-1 16,21 21-16,0-21 0,0 0 0,0-21 15,22 22-15,-22-1 0,21-21 0,0 0 16,1 0-16,-22 0 0,21 0 16,1 0-16,-22 0 0,21-21 0,-21 21 15,22-22-15,-22-20 0,21 21 16,-21 0-16,0-22 0,1 1 16,-22 0-16,21 21 0,-21-22 15,21 22-15,-21-21 0,21 21 0,-21-1 16,0 1-16,0 42 31,0 1-31,-21-1 0,21 0 16,-21 0-16,21 21 0,0-20 15,-21 20-15,21-21 0,0 0 0,0 0 16,0 22-16,0-22 0,0 0 16,0 0-16,21 0 0,0 1 0,0-1 15,0-21-15,0 0 16,1 0-16,-1 0 0,0 0 15,0 0-15,0-21 0,0-1 16,1 1-16,-1 0 0,0 0 16,0 0-16,0-22 0,0 1 0,1 21 15,-1-21-15,0 20 0,0-20 16,-21 21-16,0 0 0,21 21 0,-21-21 16,0 42-1,0 0-15,-21 0 16,21 0-16,0 22 0,-21-22 15,0 0-15,21 0 0,-21 21 0,21-20 16,0-1-16,0 0 0,0 0 0,0 0 16,0 0-16,0 1 15,0-1-15,21-21 0,0 0 0,0 21 16,0-21-16,0 0 0,1 0 16,-1 0-16,0 0 0,21-21 0,-21 21 15,1-21-15,20-1 0,-21 1 16,0-21-16,22 21 0,-22-22 0,0 22 15,0-21-15,21 21 0,-42-22 16,22 22-16,-22 0 0,21 21 0,-21 21 31,-21 0-31,21 1 16,-22-1-16,22 0 16,0 0-16,0 0 0,0 0 0,0 1 15,0-1-15,0 0 0,22-21 16,-1 21-16,0-21 0,0 21 15,0-21-15,0 0 0,1 0 0,-1 0 16,0 0-16,0 0 0,0 0 16,-21-21-16,21 21 0,-21-21 0,22 0 15,-22 0-15,0-1 16,0 1-16,0-21 0,0 21 0</inkml:trace>
  <inkml:trace contextRef="#ctx0" brushRef="#br0" timeOffset="32087.41">29803 1947 0,'0'0'0,"-22"0"0,1 0 16,21-21-16,0 42 62,0 1-46,-21-22-16,0 0 15,0 21-15,0 0 0,-1 0 16</inkml:trace>
  <inkml:trace contextRef="#ctx0" brushRef="#br0" timeOffset="34924.76">4297 7387 0,'0'0'0,"-21"0"0,-22-21 0,22 21 0,0 0 16,0 0-16,0 0 0,-1 0 0,1 0 15,0 0-15,0 0 0,0 0 16,0 0-16,-1 0 0,1 0 0,0 0 15,0 0-15,0 0 0,0 0 16,21 21-16,-22-21 16,22 21-1,22-21 1,-1 0-16,0 0 16,21 0-16,1 0 15,-1 0-15,21 0 0,1 0 0,21 0 16,-1 0-16,22 0 0,0 0 0,0 0 15,21 0-15,0 0 0,0 0 16,21 0-16,21 0 0,1 0 0,20 0 16,-21 0-16,22 0 0,21 22 15,-22-22-15,1 0 0,-1 0 0,1 0 16,-1 0-16,-21 0 0,1 0 0,-1 0 16,-21 0-16,0 0 15,-21 0-15,-21 0 0,0 0 0,0-22 16,0 22-16,-22 0 0,-20-21 0,-1 0 15,1 21-15,-1 0 0,-20-21 16,-1 21-16,-21 0 0,0 0 0,1 0 16,-1-21-16,-42 21 93,21 21-93,-22-21 16,-20 21-16,21-21 0,-21 21 0</inkml:trace>
  <inkml:trace contextRef="#ctx0" brushRef="#br0" timeOffset="41310.37">889 9102 0,'0'-21'0,"0"-1"0,-21 1 16,21 0-16,0 0 16,0 0-16,0 0 15,0-1 1,0 44 15,0-1-15,0 0-16,0 21 0,0 1 15,0-1-15,0 0 0,0 1 0,0-1 16,0 21-16,0-20 0,0-1 16,0 0-16,-21 22 0,-1-22 0,22 1 15,0-1-15,0 0 0,-21 1 16,21-22-16,-21 21 0,21-21 0,0 0 16,0 1-16,0-1 15,0 0 1,0-42 15,0 0-31,0-1 16</inkml:trace>
  <inkml:trace contextRef="#ctx0" brushRef="#br0" timeOffset="42072.05">1460 9398 0,'0'0'0,"0"21"0,0 0 16,0 1-16,0-1 15,0 0-15,0 0 0,0 0 16,0 0-1,22-21-15,-1 0 16,0 0 0,-21-21-16,21 21 0,-21-21 15,0 0-15,0 0 16,0 0-16,0-1 0,0 1 16,0 0-1,-21 21 1,0 0-1,21 21 1</inkml:trace>
  <inkml:trace contextRef="#ctx0" brushRef="#br0" timeOffset="42555.77">2794 9165 0,'0'0'0,"-42"-21"0,20 21 16,-20-42-16,21 21 0,0-1 0,0 1 15,21-21-15,0 21 0,0-22 16,0 1-16,0 21 0,0-21 0,0-1 16,0 22-16,0-21 0,0 21 0,0-1 15,0 1-15,21 0 0,0 21 16,-21 21 15,0 22-31,0-1 0,0 0 0,0 22 0,0-22 16,0 22-16,0-1 0,0 1 15,0-1-15,-21 1 0,0-1 16,21 1-16,-22-1 0,1-21 0,21 22 16,-21-22-16,21 1 0,-21-1 15,21-21-15,0 0 0,0 22 0,0-22 16,0 0-16,0-42 31,0 0-31,0-1 16</inkml:trace>
  <inkml:trace contextRef="#ctx0" brushRef="#br0" timeOffset="43140.46">2265 9208 0,'0'0'0,"-21"-43"16,21 1-16,-22 0 0,-20-85 15,42 84-15,0 1 16,0 21-16,0-22 0,0 22 16,0-21-16,21 21 0,0-22 0,1 22 15,20-21-15,0 21 0,1 0 0,20-1 16,1 1-16,-1 0 0,1 0 16,-1 21-16,22 0 0,-22 0 0,1 21 15,-22 0-15,22 0 16,-22 22-16,21-1 0,-20 0 0,-1 22 15,-21-1-15,0 1 0,1-1 0,-22 1 16,21-1-16,-21-20 0,0 20 16,0 1-16,0-22 0,-21 0 0,-1 1 15,1-1-15,21-21 0,-21 22 16,0-22-16,0 0 0,21 0 0,-21-21 16,-1 0-16,1-21 31,21 0-31,0-22 0,0 22 0,0-21 15,0 0-15,21-1 0,-21 1 16,22-22-16,-1 1 0,0-1 16,21-20-16,-21 20 0,22-20 0,-1 20 15,0 1-15,1-1 0,20 22 16,-20-1-16,-1 1 0,21 21 0,-20 0 16,-1 21-16,0 0 0,-20 21 15,20 0-15,-21 21 0,0 1 0,0-1 16,1 22-16,-22-1 0,0 1 0,0 20 15,0-20-15,0-1 0,0 1 16,0-1-16,-22 1 0,1-1 0,0-20 16,21-1-16,-21 21 0,21-20 0,-21-22 15,21 21-15,0-21 0,0 1 16,0-1-16,0 0 0,0 0 16,0-42-1,0 0 1,0 0-16,0-1 0</inkml:trace>
  <inkml:trace contextRef="#ctx0" brushRef="#br0" timeOffset="43544.29">3958 9335 0,'0'0'15,"21"21"-15,0-21 31,1 0-31,-1 0 0,0 0 16,0 0-16,0 0 0,0-21 16,22-1-16,-22 22 0,0-21 0,21 0 15,-20 0-15,-1 0 0,0-22 0,21 22 16,-42 0-16,21-21 0,-21 21 16,0-1-16,0 1 0,0 0 0,0 0 15,-21 0-15,0 21 0,0 0 0,0 0 16,0 21-16,-22 0 0,22 0 15,-21 0-15,21 22 0,-1-22 0,-20 21 16,21 1-16,0-1 0,0-21 16,-1 21-16,22 1 0,0-1 15,0-21-15,0 22 0,0-22 0,0 21 16,0-21-16,0 0 0,0 1 0,22-1 16,-22 0-16,21 0 0,0-21 15,0 0-15,0 0 0,22 0 0,-22 0 16,21 0-16,-21-21 0,22 21 15,-1-21-15,-21 0 0,21-22 0,1 22 16,20 0-16</inkml:trace>
  <inkml:trace contextRef="#ctx0" brushRef="#br0" timeOffset="43808.33">5038 8530 0,'0'0'16,"0"-42"-16,0 21 0,0 0 0,0-1 15,-22 22-15,1 0 0,0 22 16,0-1-16,21 0 0,-21 21 0,21 1 16,-21 20-16,-1 1 0,22-1 15,-21 22-15,21-22 0,0 1 0,-21-1 16,0 1-16,21-22 0,0 22 0,0-22 16,-21 0-16,21 1 0,0-1 15,0 0-15,0-21 0,0 1 0,0-1 16,0 0-16,0 0 0,21 0 15,0-21-15,0 0 16,0 0-16,1-21 0,-1 0 0,0 0 16,21 0-16</inkml:trace>
  <inkml:trace contextRef="#ctx0" brushRef="#br0" timeOffset="44640.05">5546 8424 0,'0'0'15,"0"-21"-15,-22 21 16,1 21-16,21 1 16,-21 20-16,21 0 0,-21 1 15,21 20-15,-21-21 0,0 22 0,21 21 16,-22-22-16,1 1 0,0-1 0,21 1 16,-21-1-16,0-21 0,0 1 15,21 20-15,0-20 0,0-22 0,-22 21 16,22-21-16,0 0 0,0 1 0,0-1 15,0 0-15,22-21 32,-22-21-32,21 0 0,0-1 0,-21 1 15,21 0-15,0-21 0,0 21 16,1-22-16,-1 1 0,0 21 16,0-22-16,0 1 0,-21 21 0,21 0 15,1 0-15,-22-1 0,21 22 16,0 0-16,-21 22 15,0-1-15,0 0 0,0 0 16,0 21-16,0-20 0,0-1 0,0 0 16,0 21-16,0-21 0,21 1 15,-21-1-15,21 0 0,-21 0 0,21 0 16,1 0-16,-22 1 0,21-22 0,0 21 16,0-21-16,0 0 0,22 0 15,-22 0-15,21 0 0,-21 0 16,22 0-16,-22 0 0,21-21 0,-21-1 15,22 1-15,-22 0 0,21 0 0,-21 0 16,0 0-16,1-1 0,-1 1 16,0 0-16,-21 0 0,0 0 0,0 0 15,21 21-15,-21 21 32,0 0-32,0 0 0,-21 0 0,21 0 15,-21 1-15,21-1 0,0 0 0,0 0 16,-21 0-16,21 22 0,0-22 15,0 0-15,0 0 0,0 0 16,21-21-16,0 0 0,0 21 0,0-21 16,0 0-16,1 0 0,20 0 15,-21 0-15,21-21 0,-20 21 16,20-21-16,0 0 0,-21 21 0,22-21 16,-22 0-16,0-1 0,0 1 0,0 0 15,-21-21-15,0 21 0,0-22 16,0 22-16,0-21 0,-21 21 0,21-22 15,-42 22-15,21-21 0,0 21 0,-1-1 16,-20 22-16,21-21 0,-21 21 0,20 0 16,1 0-16,0 0 0,-21 21 15,21-21-15,-1 22 0,1-1 0,21 0 16,-21 0-16,21 0 0,-21 0 0,21 1 16,0-1-16,0 0 15,0 0-15,0 0 0,21-21 0,0 21 16,0-21-16,1 0 0</inkml:trace>
  <inkml:trace contextRef="#ctx0" brushRef="#br0" timeOffset="45215.65">7578 8954 0,'0'0'0,"-22"0"16,1-22-16,0 1 0,0 0 0,-21 21 15,20 0-15,1 0 0,-21 0 16,21 0-16,-22 21 0,22 0 0,-21 1 16,21 20-16,-22-21 0,22 21 15,-21-20-15,21 20 0,0 0 0,-1-21 16,1 22-16,21-1 0,-21-21 0,21 22 16,0-22-16,0 21 0,0-21 15,21 0-15,0 1 0,22-1 0,-22 0 16,21 0-16,-21-21 0,22 0 0,-1 0 15,-21 0-15,22 0 0,-1 0 16,0 0-16,-21-21 0,22 21 0,-1-21 16,-21 0-16,22-22 0,-1 22 0,-21-21 15,21 21-15,-20-22 0,-1 1 16,0-22-16,0 1 0,0-1 16,0 1-16,1-1 0,-1 1 0,0-22 15,-21 22-15,0-1 0,0 1 0,0 20 16,0-20-16,0 21 0,0 20 15,0 1-15,0 0 0,-21 21 16,0 0-16,21 21 0,-22 0 0,1 1 16,0 41-16,0-21 0,-21 22 15,20-1-15,1 1 0,21-1 16,-21 22-16,21-21 0,-21-1 0,21 1 16,0-22-16,0 21 0,0-20 0,0-1 15,21 0-15,-21-20 0,21 20 16,0-21-16,22 0 0,-22 0 0,0 1 15,21-22-15,1 0 0,-1 0 0,0 0 16,1 0-16,-1 0 0,0 0 16,1-22-16,-1 22 0,0-21 0,-20 0 15,20-21-15,-21 21 0,21-1 0,-20-20 16,-22 21-16</inkml:trace>
  <inkml:trace contextRef="#ctx0" brushRef="#br0" timeOffset="45507.49">5080 8742 0,'0'0'0,"-64"0"16,-20 0-1,126 0-15,0-21 16,1 21-16,20-21 0,1-1 16,20 22-16,1-21 0,21 21 0,0-21 15,0 0-15,-22 21 0,22 0 0,-21-21 16,-1 21-16,-20 0 0,-1 0 16,1 0-16,-22-21 0,1 21 0,-22 0 15,0 0-15</inkml:trace>
  <inkml:trace contextRef="#ctx0" brushRef="#br0" timeOffset="49011.73">4064 10689 0,'0'0'0,"0"-63"15,0 20-15,0-20 0,0 21 16,0-22-16,0 22 0,0-1 0,0 1 16,0 21-16,0-21 0,0 20 0,0 1 15,-21 21 1,0 0-16,21 21 0,-22 1 16,1 20-16,21 0 0,-21 1 0,0 20 15,21 1-15,-21-1 0,0 1 16,21-1-16,-22 1 0,22-1 0,0 1 15,0-22-15,0 21 0,0 1 0,0-1 16,0 1-16,0-1 0,0-20 16,22-1-16,-1 0 0,0 1 15,0-22-15,21 0 0,-20 0 0,20 0 16,0-21-16,1 0 0,-1 0 16,21 0-16,1-21 0,-22 0 0,22 0 15,-1-21-15,1-1 0,-1 1 0,22 0 16,-43-1-16,22-20 0,-1 20 15,-20-20-15,-1-1 0,0 1 0,1-1 16,-22 1-16,0-1 0,-21 1 0,0-22 16,0 22-16,0-1 0,0 1 15,-21-1-15,0 22 0,-22 0 0,22-1 16,-21 22-16,-22 0 0,22 21 0,-22 0 16,1 0-16,-1 21 15,1 0-15,-1 22 0,1-1 0,-1 0 16,1 22-16,21-1 0,-1 22 0,1 0 15,21-1-15,-22-20 0,43 20 16,0 1-16,0 0 0,0-22 0,0 22 16,0-22-16,22-20 0,-1 20 0,21-20 15,0-22-15,1 0 0,-1 0 16,22 0-16,-1-21 0,1 0 0,20 0 16,-20-21-16,20 0 0,-20 0 15,-1 0-15,1-22 0,-1 22 0,1-21 16,-22-1-16,22 1 0,-22 0 15,0-1-15,-20 1 0,20 0 0,-21-1 16,0 1-16,0 0 0,1 21 16,-1-22-16,-21 22 0,0 0 0,0 0 15,0 42 1,0 0-16,0 0 16,0 22-16,0-22 0,0 0 0,0 21 15,0-21-15,0 22 0,-21-1 0,21-21 16,0 22-16,0-22 0,0 21 15,0-21-15,0 0 0,0 22 16,21-43-16,0 21 0,0 0 0,0-21 0,0 0 16,22 0-16,-1 0 15,-21 0-15,22-21 0,-1 0 0,0 0 16,1-1-16,-1 1 0,0-21 0,1 21 16,-1-22-16,0 22 0,-21-21 0,22 21 15,-22-22-15,0 1 0,0 0 16,0 21-16,-21-22 0,0 22 0,22-21 15,-22 21-15,21-1 0,-21 1 16,0 42 0,0 1-1,0-1-15,0 0 0,-21 21 16,21-21-16,-22 22 0,22-22 16,0 21-16,0-21 0,0 22 0,-21-22 15,21 21-15,0-21 0,0 1 0,0 20 16,0-21-16,0 0 0,21 0 0,1 1 15,-22-1-15,21 0 0,0-21 16,21 0-16,-21 0 0,1 0 0,20 0 16,0-21-16,-21 0 0,22-1 0,-1 1 15,0 0-15,1 0 0,-1 0 16,0-22-16,-20 1 0,20 21 0,-21-21 16,0-1-16,0 1 0,1 21 0,-1-22 15,0 1-15,-21 21 0,0 0 16,0 0-16,0-1 0,0 1 15,-21 21 1,0 0-16,-1 21 0,1 1 16,0-1-16,0 0 0,0 0 15,0 21-15,-1-20 0,1 20 0,0-21 16,21 21-16,0-20 0,-21 20 0,21-21 16,0 21-16,0-20 0,0-1 15,0 0-15,0 0 0,0 0 0,21 0 16,0-21-16,22 22 0,-22-22 0,21 0 15,-21 0-15,22 0 0,-1 0 16,0 0-16,1-22 0,-1 22 16,0-21-16,1 0 0,-1-21 0,0 21 15,1-1-15,-22 1 0,21-21 0,-21 21 16,0 0-16,-21-22 0,0 22 16,0 0-16,0 0 0,0 0 0,0-1 15,0 1-15,-21 21 0,0 0 16,0 0-16,0 0 0,0 0 15,21 21 1,0 1-16,0-1 0,0 0 0,21 0 16,0 0-16,0-21 0,0 21 0,-21 1 15,21-1-15,1 21 0,-1-21 16,-21 0-16,21 1 0,0-1 16,-21 0-16,21 0 0,0 0 0,-21 0 15,22 1-15,-1-1 16,0-21-16,0 0 15,0 0-15,0 0 0,1 0 0,-1-21 16,21 21-16,-21-22 0,22 1 0,-1 0 16,-21 0-16,21-21 0,1 20 15,-22 1-15,21-21 0,-21 21 0,1-22 16,20 22-16,-21-21 0,0 21 16,0-22-16,-21 22 0,0 0 0,22 0 15,-22 0-15,0 42 31,0 0-31,-22 0 0,1 0 0,21 1 16,0-1-16,0 0 0,-21 0 16,21 21-16,0-20 0,0-1 0,0 0 15,0 0-15,0 0 0,0 0 0,21 1 16,0-1-16,1-21 16,-1 21-16,0-21 0,21 0 0,-21 0 15,1 0-15,20 0 0,-21 0 0,21 0 16,-20-21-16,20 0 0,-21-1 0,21 22 15,1-21-15,-22 0 0,21 0 16,-21-21-16,1 20 0,20 1 0,-21 0 16,0 0-16,-21 0 0,21 0 15,1-1-15,-22 44 32,0-1-32,0 0 15,0 0-15,0 0 0,0 0 0,0 1 16,0-1-16,0 0 15,0 0-15,0 0 0,21 0 0,0-21 16,0 22-16,0-22 0,0 0 0,22 0 16,-1 0-16,0 0 0,1 0 0,-22 0 15,21 0-15,1 0 0,-1 0 16,0-22-16,1 1 0,-22 0 0,21 0 16,-21 0-16,0 0 0,1-1 15,-1 1-15,-21-21 0,0 0 0,0 20 16,0-20-16,0 21 0,0-21 15,-21 20-15,-1-20 0,22 21 0,-42 0 16,21 0-16,0 21 0,-22 0 0,1 0 16,21 0-16,-21 0 0,-1 21 15,1 0-15,21 0 0,-22 0 0,22 22 16,-21-22-16,21 21 0,0-21 0,-1 22 16,22-1-16,0-21 0,0 0 0,0 22 15,0-22-15,0 0 0,22 0 16,-1 0-16,0 0 0,0 1 15,0-22-15,22 0 0,-22 0 0,21 0 16,-21 0-16,22 0 0,-22 0 16,0 0-16,21-22 0,-21 1 0,22 0 15,-22 0-15,0 0 0,0 0 0,0-22 16,1 22-16,-1-21 0,0-22 0,0 22 16,-21-22-16,21 1 0,-21-1 15,21 1-15,-21-1 0,0 1 0,0-1 16,0 1-16,22-1 0,-22 22 0,0 0 15,0-1-15,0 22 0,0 0 16,0 0-16,-22 21 16,1 21-16,21 0 15,-21 22-15,0-1 0,0 0 16,0 22-16,-1-1 0,22 1 0,-21-22 16,0 22-16,21-1 0,0 1 0,0-22 15,0 21-15,0-20 0,0-1 0,0 0 16,0 1-16,0-22 0,0 21 15,0-21-15,0 1 0,0-1 0,21 0 16,0-21-16,1 0 0,-1 0 16,0 0-16,0 0 0,0 0 0,22 0 15,-22-21-15,0 21 0,21-21 16,-21-1-16,22 1 0,-22 0 16,21 0-16,-21-21 0,22 20 0,-22 1 15,0 0-15,0 0 0,0 0 16,1 0-16,-22-1 0,0 44 31,0-1-31,0 0 0,0 0 0,0 0 16,-22 0-16,22 1 0,-21-1 15,21 0-15,0 0 0,0 0 16,0 0-16,0 1 0,21-22 16,1 0-16,-1 0 15,0 0-15,0 0 0,0 0 16,0-22-16,1 1 0,-1 21 15,0-21-15,21 0 0,-21 0 0,1 0 16,-1-22-16,21 22 0,-21-21 16,0 21-16,1-22 0,-1 22 0,0 0 15,0 0-15,-21 0 0,0-1 0,0 44 32,0-1-32,0 0 15,0 21-15,0-21 0,0 1 16,0-1-16,0 0 0,0 0 0,0 0 15,0 0-15,21 1 16,0-1-16,1-21 0,-1 21 0,0-21 16,0 0-16,21 21 0,-20-21 15,20 0-15,0 0 0,1 0 0,-22 0 16,21 0-16,0 0 0,1-21 16,-22 0-16,21 21 0,1-43 0,-22 22 15,21 0-15,-21-21 0,0-1 0,1 1 16,-1 0-16,-21-1 0,0 1 0,0-21 15,0 20-15,0 22 0,0-21 16,-21 21-16,-22-1 0,22 1 0,-21 21 16,-1 0-16,1 0 0,0 0 0,-1 21 15,-20 1-15,21 20 0,-1-21 16,1 21-16,0-20 0,20 20 0,1-21 16,0 21-16,0-20 0,21 20 15,0-21-15,0 0 0,0 0 16,0 1-16,21-1 0,-21 0 0,21-21 15,0 21-15,22-21 0,-22 21 0,0-21 16,21 0-16,-20 0 0,20 0 0,0 0 16,1 0-16,-22 0 0,21 0 15,-21 0-15,0 0 0,1 0 0,-1 0 16,0 21-16,-21 1 16,0-1-16,0 0 0,0 0 0,0 0 15,0 0-15,-21 22 16,21-1-16,-21-21 0,-1 43 0,22-22 15,-21 0-15,0 22 0,21-22 0,-21 22 16,0-1-16,0-20 0,21 20 0,-22 1 16,22-1-16,-21-21 0,0 22 15,21-1-15,0 1 0,-21-1 0,21-20 16,-21 20-16,21-20 0,0 20 0,0-21 16,0 1-16,0-1 0,-21-21 0,21 22 15,-22-22-15,22 0 0,-21 0 16,0 0-16,0 0 0,0-21 0,-22 0 15,22 0-15,-21 0 0,21 0 0,-22 0 16,1-21-16,0 0 0,21 0 16,-22 0-16,22 0 0,0-1 15,0-20-15,0 21 0,21-21 0,-22 20 16,22-20-16,0 0 0,0 21 0,0-22 16,0 1-16,0 0 0,0-1 0,0 1 15,0 0-15,0-1 0,0 1 16,0 0-16</inkml:trace>
  <inkml:trace contextRef="#ctx0" brushRef="#br0" timeOffset="49259.51">10266 10287 0,'0'0'0,"0"-21"0,0 0 15,-21 21-15,21-21 0,0-1 16,-22 22 78,1 0-94</inkml:trace>
  <inkml:trace contextRef="#ctx0" brushRef="#br0" timeOffset="49476.09">8022 10478 0,'0'0'0,"-42"0"0,-64 21 31,106-42 0,0-1-15,0 1-16,0 0 16</inkml:trace>
  <inkml:trace contextRef="#ctx0" brushRef="#br0" timeOffset="50864.55">16870 8001 0,'0'0'0,"0"-21"15,21 21-15,-21-21 0,0 0 16,0-1-16,0 1 16,21 21-16,-21-21 0,0 42 31,0 0-31,0 22 16,0-22-16,0 21 0,0 1 0,-21-1 15,21 0-15,0 1 0,-21-1 16,21 0-16,0 1 0,0-1 15,-21 0-15,21 1 0,0-22 0,-22 21 16,22-21-16,0 0 0,0 1 0,0-1 16,0 0-16,0 0 15,0-42 17,0 0-32</inkml:trace>
  <inkml:trace contextRef="#ctx0" brushRef="#br0" timeOffset="51159.36">17293 8255 0,'0'0'0,"0"21"0,0 0 15,21-21 1,0 0-16,1 0 15,-1 0 1,-21-21 0,0 0-1,-21 21-15,-1 0 16,44 0 46,-1-21-62</inkml:trace>
  <inkml:trace contextRef="#ctx0" brushRef="#br0" timeOffset="60979.71">19135 8170 0,'0'0'0,"0"-42"16,21 21-16,-21-21 0,0 20 15,21-20-15,0 0 0,-21 21 0,21-22 16,-21 22-16,0 0 0,21-21 0,-21 20 15,0 1-15,0 0 16,22 21 0,-22 21-16,0 0 15,0 22-15,0-1 0,21 0 0,-21 1 16,0 20-16,0-20 0,0 20 16,0 1-16,0-1 0,0-21 0,0 22 15,0-22-15,0 1 0,0-1 0,0 0 16,0 1-16,-21-1 0,21 0 15,-22-21-15,1 22 0,21-22 16,0 0-16,0 0 0,0 0 0,-21 1 16,21-1-16,-21-42 31,21-1-31,0 1 16,0 0-16</inkml:trace>
  <inkml:trace contextRef="#ctx0" brushRef="#br0" timeOffset="61595.27">18817 8170 0,'0'0'0,"-21"-21"0,0 0 0,21 0 16,0 0-16,0-22 16,0 22-16,0 0 0,0 0 0,0 0 15,0 0-15,21-22 0,0 22 0,21 0 16,-20 0-16,20 0 0,-21-1 15,21 22-15,1-21 0,-1 0 0,0 21 16,1 0-16,-1 0 0,22 0 0,-22 0 16,0 21-16,1 0 0,-1 1 15,0 20-15,1 0 0,-1 1 0,-21 20 16,21-21-16,-20 22 0,-1-1 16,0-20-16,0 20 0,-21 1 0,0-22 15,21 0-15,-21 1 0,0-1 16,21 0-16,-21 1 0,0-22 0,0 0 15,0 21-15,0-20 0,0-1 16,0 0-16,0-42 31,0 0-31,0-1 0,0 1 16,0 0-16,0 0 0,0-21 0,0 20 16,0-20-16,22-21 0,-1 20 0,-21 1 15,21-22-15,0 1 0,21-1 16,-20 1-16,-1-1 0,21 22 0,-21-21 15,22 20-15,-22 1 0,21 21 0,-21-22 16,22 43-16,-22-21 16,0 21-16,0 0 0,21 21 0,-20 1 15,-1-1-15,-21 42 0,21-20 0,-21 20 16,0 1-16,0-1 0,0 1 16,0-1-16,0 1 0,0-22 0,-21 21 15,0-20-15,-1-1 0,22 0 0,-21 1 16,0-1-16,21 0 0,-21-20 15,21 20-15,0-21 0,-21 0 0,21 0 16,0 1-16,-21-22 0,21 21 16,0-42-1,21-1-15,0 1 16,0 0-16,-21 0 0</inkml:trace>
  <inkml:trace contextRef="#ctx0" brushRef="#br0" timeOffset="61988.07">20489 8594 0,'0'0'0,"21"0"0,1 0 15,-1 0 1,0 0-16,0 0 0,0-21 0,0 21 16,1 0-16,-1-22 0,21 1 0,-21 21 15,0-21-15,22 0 0,-22 0 16,21 21-16,-21-21 0,1-22 15,-22 22-15,0 0 0,0 0 0,0 0 16,0-22-16,0 22 0,0 0 16,0 0-16,-22 21 0,-20 0 0,21 0 15,0 0-15,-22 0 0,22 21 0,-21-21 16,0 42-16,20-21 0,-20 1 16,21 20-16,0 0 0,0 1 0,-1-22 15,22 21-15,0 0 0,0-20 0,0 20 16,0-21-16,0 0 0,0 22 15,22-22-15,-1 0 0,0 0 0,0 0 16,0 0-16,22-21 0,-22 22 0,21-22 16,-21 0-16,22 0 0,-1 0 15,-21 0-15,21 0 0,1-22 16,-22 1-16,21 0 0,-21 0 0,22-21 16,-1 20-16,-21-20 0,22 0 0</inkml:trace>
  <inkml:trace contextRef="#ctx0" brushRef="#br0" timeOffset="62263.91">21611 7853 0,'0'-106'16,"0"64"-16,0 21 15,0-22-15,0 22 0,-21 21 16,0 21-16,21 0 16,-21 22-16,-1-1 0,22 22 15,-21-1-15,21 1 0,-21-1 0,0 1 16,21-1-16,0 22 0,-21-43 15,0 22-15,21-1 0,-22-21 0,22 1 16,-21-1-16,21 0 0,0 1 0,0-1 16,0-21-16,0 0 0,0 22 0,0-22 15,0 0-15,21-21 16,1 0-16,20-21 16,-21 21-16,0-21 0,22 0 15,-22-22-15,21 22 0,-21-21 0,22-1 16,-22 1-16</inkml:trace>
  <inkml:trace contextRef="#ctx0" brushRef="#br0" timeOffset="63051.46">21929 7959 0,'0'-43'0,"0"86"0,0-149 0,0 64 0,0-1 15,0 22-15,0 0 0,0 0 0,-22 21 16,22 21 0,-21 0-16,0 21 0,21 1 0,-21-1 15,21 22-15,-21-1 0,0 1 0,21-1 16,0 1-16,0-1 0,0 1 15,-22-22-15,22 21 0,0-20 16,0-22-16,0 21 0,0-21 0,0 1 16,0-1-16,0 0 0,0 0 0,22-21 31,-22-21-15,21 21-16,0-21 0,0 0 15,0-22-15,0 22 0,1 0 0,-1-21 16,0 20-16,0-20 0,-21 21 0,21-21 15,0 20-15,1 22 0,-22-21 16,0 42 0,21-21-16,-21 22 0,0-1 0,0 21 15,0-21-15,0 0 16,0 1-16,0-1 0,0 21 0,0-21 16,0 0-16,0 1 0,0-1 0,0 0 15,0 0-15,21-21 0,0 21 0,-21 0 16,21-21-16,0 0 0,1 0 15,20 0-15,-21 0 0,0 0 0,22 0 16,-1-21-16,0 0 0,-21 21 0,22-21 16,-1 0-16,0-22 0,1 22 15,-1 0-15,0-21 0,-20 21 0,-1-1 16,21-20-16,-21 21 0,0 0 0,-21 0 16,0 42 15,0 0-31,0 0 0,0 0 0,-21 0 15,0 22-15,21-22 0,-21 0 16,21 21-16,0-20 0,0-1 0,0 0 16,0 0-16,0 0 0,0 0 0,21 1 15,0-1-15,0-21 0,1 21 16,-1-21-16,0 0 0,21 0 0,-21 0 16,22 0-16,-1 0 0,0 0 0,1-21 15,-22 21-15,21-21 0,1-1 16,-22 1-16,21-21 0,-21 21 0,0-22 15,1 1-15,-22 0 0,0-1 0,0 1 16,0 0-16,0-1 0,-22 1 16,1 0-16,-21-1 0,21 1 15,-22 21-15,22 0 0,-21 21 0,0 0 16,20 0-16,-20 0 0,0 0 16,-1 21-16,22 21 0,-21-21 0,0 1 15,20 20-15,1 0 0,0-21 0,0 22 16,21-22-16,0 21 0,0-21 15,0 1-15,0 20 0,21-21 0,0-21 16,0 21-16,22 0 0,-1-21 0</inkml:trace>
  <inkml:trace contextRef="#ctx0" brushRef="#br0" timeOffset="63652.11">24151 8149 0,'0'0'16,"0"-42"-16,-21 0 0,0 20 0,0 1 0,-1 0 16,-20 0-16,0 21 0,21 0 15,-22 21-15,1 0 0,0 0 0,-22 22 16,22-22-16,-1 42 0,1-20 0,0-1 16,21 22-16,-22-22 0,22 0 15,0 1-15,0-1 0,21 0 0,0 1 16,0-22-16,0 21 0,0-21 15,21 0-15,0 1 0,0-1 16,0 0-16,22-21 0,-22 0 0,21 0 16,-21 0-16,22 0 0,-1 0 0,0 0 15,1 0-15,-22-21 0,21 0 0,1-1 16,-1-20-16,0 21 0,1-21 16,-22-1-16,21 1 0,0 0 0,-20-22 15,20 1-15,-21-1 0,0-21 0,22 22 16,-22-1-16,0-20 0,0 20 15,0 1-15,0-1 0,1 1 0,-22 20 16,0-20-16,0 21 0,0-1 16,0 22-16,0 0 0,0 0 15,0 42-15,0 0 0,-22 0 16,1 22-16,-21 20 0,21-21 16,0 22-16,-22 21 0,22-22 0,-21 22 15,21-22-15,-1 22 0,1-22 0,21 1 16,0-1-16,0 1 0,0-22 15,0 1-15,21-1 0,1-21 0,-1 21 16,0-20-16,21-1 0,-21 0 0,22-21 16,-22 21-16,21-21 0,1 0 0,20 0 15,-21 0-15,1 0 0,20 0 16,-20-21-16,-1 0 0,21 21 0,-20-21 16,20-1-16,-20 1 0,-22-21 15,21 21-15,-21 0 0,0-1 16,-21-20-16,0 21 0,0-21 0,-21 20 15,0 1-15</inkml:trace>
  <inkml:trace contextRef="#ctx0" brushRef="#br0" timeOffset="63927.96">21696 8065 0,'-85'0'16,"170"0"-16,-191 0 0,85 0 0,42-22 15,0 22-15,0-21 0,22 21 0,-22-21 16,42 21-16,-20-21 0,-1 0 16,21 21-16,-20-21 0,20-1 0,-20 22 15,-1-21-15,21 21 0,-20 0 0,-1 0 16,-21 0-16,0 0 0,1 0 15,-1 0-15,-42 0 16,-1 21-16,1-21 0</inkml:trace>
  <inkml:trace contextRef="#ctx0" brushRef="#br0" timeOffset="68335.48">19579 9864 0,'0'0'0,"0"-43"0,0-126 15,0 127 1,-21-1-16,0 22 0,0 0 0,-1 0 15,1 0-15,0 0 0,-21 21 0,21 0 16,-22 0-16,22 0 0,-21 21 16,-1 0-16,22 0 0,-21 21 0,0 1 15,20-1-15,1 22 0,-21-1 0,21 1 16,0-1-16,-1 1 0,22-1 16,0 1-16,-21-1 0,21 22 0,0-22 15,0 1-15,0-1 0,0 1 0,21-22 16,-21 22-16,22-22 0,20 0 15,-21-21-15,21 22 0,1-22 16,-1-21-16,0 21 0,1-21 0,20 0 16,1 0-16,-22 0 0,22-21 15,-1 0-15,1 0 0,-1-1 0,1-20 16,-1 21-16,-21-21 0,22-1 0,-22 1 16,1-22-16,-22 22 0,0-21 15,0-1-15,0 1 0,-21 20 0,0-20 16,0-22-16,0 22 0,-21-1 0,0 1 15,0-1-15,-22 1 0,1-1 16,0 22-16,-1 21 0,1-1 0,-21 1 16,20 21-16,-20 0 0,-1 0 0,1 0 15,-1 21-15,22 22 16,-22-1-16,1 0 0,21 22 0,-1-1 16,1 1-16,21-1 0,0 1 0,21-1 15,0 1-15,0-1 0,0 22 16,0-43-16,21 22 0,0-1 0,21-20 15,-21-1-15,22 0 0,-1-20 0,0-1 16,1 0-16,20 0 0,-20-21 16,20 0-16,-21 0 0,22 0 0,-1-21 15,-20 0-15,-1 0 0,22-1 0,-22 1 16,0-21-16,1 0 0,-1 20 16,0-20-16,1 0 0,-22-1 0,0 1 15,21 0-15,-42-1 0,21 22 16,-21-21-16,22 21 0,-22 0 0,0 42 31,0 0-31,0 0 16,0 0-16,0 22 0,0-22 0,0 21 15,0 0-15,0 1 0,0-22 16,0 21-16,0 1 0,0-22 0,0 21 16,0-21-16,0 0 0,21 1 0,-21-1 15,21-21-15,0 21 0,0-21 16,22 0-16,-22 0 0,0 0 0,21 0 15,-21 0-15,22-21 0,-22 0 0,21-1 16,-21 1-16,22 0 0,-22 0 16,0-21-16,0 20 0,0-20 15,1 0-15,-1-1 0,0 22 0,-21-21 16,0 0-16,21 20 0,-21 1 0,21 0 16,-21 0-16,0 0 0,0 42 31,0 0-31,0 0 0,0 0 15,-21 1-15,21-1 0,-21 21 16,21-21-16,0 22 0,0-1 0,0-21 16,0 0-16,0 22 0,0-22 0,0 0 15,0 0-15,21 0 0,0 0 16,0 1-16,1-22 0,-1 0 0,0 0 16,0 0-16,0 0 0,22 0 15,-22 0-15,0 0 0,0 0 0,21-22 16,-20 1-16,-1 0 0,21 0 15,-21 0-15,0-22 0,1 22 0,-1-21 16,0 21-16,0-22 0,0 22 0,-21-21 16,21 0-16,-21 20 0,0 1 15,0 0-15,0 0 0,0 0 0,0 0 16,-21 21-16,0 0 0,0 0 16,0 0-16,0 0 0,-1 21 15,1 0-15,21 0 0,-21 0 0,21 0 16,-21 22-16,21-22 0,0 21 15,0 1-15,0-22 0,0 21 0,0-21 16,0 0-16,0 22 0,21-22 16,0 0-16,0-21 0,1 21 0,-22 0 15,21-21-15,0 0 0,21 0 0,-21 0 16,1 0-16,-1 0 0,21 0 16,-21 0-16,0-21 0,22 0 0,-22 0 15,21 0-15,1 0 0,-22-1 0,21 1 16,-21-21-16,0 21 0,22-22 15,-22 22-15,0-21 0,0 21 16,0 0-16,1-1 0,-22 1 0,21 21 16,-21 21 15,0 1-31,0-1 0,0 0 0,0 0 16,0 0-16,0 0 0,0 1 0,0-1 15,0 0-15,0 0 0,0 0 16,21 0-16,-21 1 0,21-22 0,0 21 15,0-21-15,1 0 0,-1 0 16,0 0-16,0 0 0,0 0 16,22 0-16,-22 0 0,0-21 0,0-1 15,0 1-15,22 0 0,-22 0 16,0-21-16,21-1 0,-21 22 0,1-21 16,20-1-16,-21-20 0,0 21 15,22-22-15,-22 22 0,-21-22 0,21 1 16,-21-1-16,0 1 0,0-1 15,0 22-15,0 0 0,0-1 0,0 22 16,-21 0-16,0 0 0,-1 21 16,1 0-16,0 21 0,0 0 15,0 21-15,0 1 0,21-1 0,-22 22 16,1-1-16,21-21 0,-21 22 0,21-1 16,0-20-16,0 20 0,0-20 0,0 20 15,0-21-15,0 1 16,0-1-16,0-21 0,0 22 0,21-1 15,0-21-15,1 0 0,20 0 0,-21 1 16,0-22-16,22 0 0,-22 21 16,21-21-16,0 0 0,-20 0 0,20 0 15,0-21-15,-21 21 0,22-22 0,-1 1 16,-21 0-16,22 0 0,-22-21 16,21 20-16,-21 1 0,0-21 0,1 21 15,-1-22-15,0 22 0,-21 0 0,0 0 16,0 0-16,-21 21 31,0 21-31,21 0 16,-22 0-16,1 0 0,21 1 0,0-1 15,-21 0-15,0 21 0,21-21 16,-21 1-16,21-1 0,0 0 0,0 0 16,0 0-16,0 0 0,0 1 0,21-22 15,0 21-15,21-21 0,-20 0 16,-1 0-16,21 0 0,-21 0 0,0 0 15,22 0-15,-1 0 0,-21 0 0,22-21 16,-1-1-16,-21 22 0,21-21 16,-20 0-16,20 0 0,-21-21 15,0 20-15,0-20 0,1 21 0,-22-21 0,0-1 16,0 22-16,0-21 0,0 21 16,0-22-16,-22 22 0,1-21 15,0 21-15,-21-1 0,21 1 0,-22 0 16,22 21-16,-21 0 0,-1 0 0,22 0 15,-21 0-15,21 0 0,-22 21 16,1 0-16,21 1 0,-21-1 0,20 21 16,1-21-16,0 22 0,0-22 0,21 21 15,0-21-15,0 22 0,0-22 16,0 21-16,0-21 0,21 22 0,0-22 16,0 0-16,1 0 0,20 0 15,-21 0-15,21-21 0,1 22 0,-1-22 16,0 0-16,1 0 0,20 0 15,-20 0-15,20 0 0,1 0 0,-22 0 16,21 0-16,1-22 0,-22 1 0,1 0 16,20 0-16,-21 0 0,1 0 15,-22-22-15,21 22 0,-21-21 0,22 21 16,-22-22-16,0 22 0,-21 0 0,0-21 16,0 20-16,0 1 0,0-21 15,0 21-15,-21 21 0,0-21 0,0 21 16,-1 0-16,1 0 0,-21 0 15,21 0-15,0 0 0,-1 21 16,1 0-16,-21 0 0,21 0 16,0 0-16,-1 22 0,1-22 0,0 21 15,0-21-15,0 1 0,21 20 16,-21-21-16,21 0 0,0 0 0,0 1 16,0-1-16,0 0 0,0 0 15,21-21-15,0 0 0,0 0 0,0 0 16,0 0-16,1 0 0,-1 0 15,0 0-15,0-21 0,0 0 0,22 21 16,-22-21-16,0-1 0,0 1 0,0-21 16,0 21-16,1 0 0,-22-1 15,21-20-15,0 21 0,-21 0 0,21 0 16,-21-1-16,0 1 0,-21 42 47,21 1-47,0-1 0,0 21 15,-21-21-15,21 0 0,0 1 0,0-1 16,0 21-16,0-21 0,0 0 16,21 1-16,0-1 0,0 0 0,0 0 15,22 0-15,-22-21 0,0 21 0,21-21 16,1 0-16,-22 0 0,21 22 16,1-22-16,-1 0 0,0 0 0,1 0 15,-1 0-15,0-22 0,1 22 0,-22-21 16,21 0-16,0 0 15,-20-21-15,20 20 0,-21-20 0,0 21 16,22-21-16,-22 20 0,-21-20 0,0 0 16,21 21-16,-21-22 0,0 22 0,0-21 15,-21 21-15,0-1 0,-1 22 16,1 0-16,0 0 0,-21 0 0,21 0 16,-22 0-16,22 0 0,-21 22 0,21-1 15,-22 0-15,22 0 0,0 21 16,0-20-16,0-1 0,-1 21 15,22-21-15,0 0 0,0 22 0,0-22 16,0 0-16,0 0 0,0 0 0,22 1 16,-1-1-16,0-21 0,0 21 15,0-21-15,0 0 0,1 0 16,-1 0-16,0 0 0,21 0 16,-21 0-16,1 0 0,-1-21 0,0 0 15,0-1-15,0 1 0,0 0 0,22 0 16,-22-21-16,0-1 0,0 22 15,0-42-15,22 20 0,-22 1 0,0-22 16,0 1-16,0-1 0,1 1 0,-1-1 16,0 1-16,-21-1 0,0 22 15,0 0-15,0-1 0,0 1 16,0 21-16,0 0 0,0 0 0,-21 21 16,0 0-16,-1 0 0,1 21 15,0 0-15,0 0 0,0 21 16,0 1-16,-1-1 0,1 22 0,21-22 15,0 21-15,-21-20 0,21 20 16,0 1-16,0-22 0,0 0 0,0 22 16,0-22-16,0 1 0,0-22 0,0 21 15,0 0-15,0-20 0,21-1 0,-21 21 16,21-21-16,1 0 0,-1-21 16,0 22-16,0-22 0,0 0 0,0 0 15,1 0-15,-1 0 0,0 0 0,0 0 16,21 0-16,-20-22 0,-1 1 15,21 21-15,-21-21 0,0-21 16,22 21-16,-22-1 0,0 1 0,0 0 16,0 0-16,1 0 0,-1 0 15,-21-1-15,21 22 0,-21 22 32,0-1-17,0 0-15,0 0 0,0 0 16,-21 0-16,21 1 0,0-1 0,0 0 15,0 0-15,0 0 0,0 0 16,21 1-16,0-22 16,0 0-1,0 0-15,1 0 0,-1 0 0,0 0 16,0 0-16,21-22 0,-20 1 16,-1 21-16,21-21 0,-21 0 0,22 0 15,-22 0-15,21-22 0,-21 22 0,22 0 16,-22 0-16,0 21 0,0-21 15,0-1-15,0 22 0,-21 22 32,0-1-17,0 0-15,0 0 0,0 0 16,0 0-16,0 1 0,0-1 0,0 0 16,0 0-16,0 0 0,22 0 15,-1 1-15,0-1 0,0 0 0,0-21 16,0 21-16,22 0 0,-22 0 0,21-21 15,22 22-15,-22-22 0,0 0 16,1 0-16,-1 0 0,0 0 0,1 0 16,-1-22-16,0 22 0,-20-42 0,20 21 15,-21 0-15,21-22 0,-20 1 16,-1 21-16,0-21 0,-21-1 0,0 1 16,0 0-16,0 20 0,0-20 15,0 21-15,0 0 0,0 0 16,-21-1-16,0 22 0,-22 0 0,22 0 15,-21 0-15,-1 22 0,1-22 0,0 21 16,21 21-16,-22-21 0,1 0 16,0 1-16,20 20 0,1-21 0,0 0 15,0 0-15,21 1 0,0-1 0,0 0 16,0 0-16,0 0 0,0 0 0,0 1 16,21-22-16,0 0 0,0 21 15,1-21-15,-1 0 0,0 0 0,0 0 16,0 0-16,0 0 0,1-21 0,-1 21 15,0-22-15,0 1 16,0 0-16,0 21 0,-21-21 0,22 0 0,-1 0 16,0-1-16,-42 44 47,0-1-47,21 0 0,-22 0 15,22 0-15,0 22 0,0-1 16,0-21-16,0 21 0,0 1 0,0-1 15,0 0-15,0 22 0,0-22 0,0 1 16,0-1-16,0 21 0,0-20 16,0-1-16,0 22 0,0-22 0,0 21 15,0-20-15,0 20 0,0 1 16,-21-22-16,0 22 0,21-1 0,-21-21 16,0 22-16,21-22 0,-21 22 15,21-22-15,-22 0 0,22 1 0,-21-1 16,21 0-16,0 1 0,0-1 0,-21 0 15,21-20-15,-21-1 0,21 21 16,-21-21-16,0 0 0,-1 1 16,1-22-16,0 21 0,0-21 15,0 0-15,0 0 0,-1 0 0,-20 0 0,21 0 16,-21 0-16,20 0 0,-20 0 16,21-21-16,-21-1 0,-1 22 0,22 0 15,0-21-15,-21 21 0,20-21 16,1 21-16,0-21 0,21 0 15,-21 21-15,21-21 0,0-1 16,0 1-16,0 0 0,0 0 16,0 0-16,0 0 0,0-1 15,0-20-15,0 21 0,-21-21 0,21 20 16</inkml:trace>
  <inkml:trace contextRef="#ctx0" brushRef="#br0" timeOffset="68695.27">25887 9589 0,'0'-22'31,"21"22"32,0 0-32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2T01:48:02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2223 0,'0'0'0,"0"-22"16,-21 22-16,21-21 15,-21 0-15,21 0 16,0 0 0,0 0-1,0-1-15,0 1 16,21 0-1,0 21-15,0-21 0,1 21 0,-1 0 16,0 0-16,0-21 0,21 21 16,-20 0-16,20 0 0,-21 0 15,21 0-15,-20 0 0,20 0 16,-21 21-16,0 0 0,22 0 0,-43 0 0,0 1 16,21 20-16,-21-21 15,0 21-15,0-20 0,-21 20 0,-1-21 16,1 21-16,-21 1 0,21-1 15,-22-21-15,22 22 0,-21-1 0,21-21 16,0 0-16,-22 0 0,22 1 16,0-1-16,21 0 0,-21-21 15,21-21 1,0 0-16,0-1 16,0 1-16,0 0 15,21 0-15,-21 0 0,21 21 0,0-21 16,-21-1-16,21 22 15,22-21-15,-22 21 0,0 0 0,21 0 16,-20 0-16,20 0 0,0 0 16,-21 0-16,22 0 0,-1 21 15,-21 1-15,0-1 0,22 0 0,-22 0 16,0 0-16,0 22 0,0-22 16,-21 0-16,0 21 0,22-21 0,-22 22 15,0-22-15,0 21 0,0-21 0,-22 22 16,1-22-16,0 21 0,0-21 15,-21 22-15,-1-22 0,1 0 16,0 0-16,-1 0 0,1 1 16,-22-22-16,22 0 0,0 0 0,-1 0 0,22 0 15,-21 0-15,0 0 16,20-22-16,-20 1 0,21 0 0,0 21 16,0-21-16,-22-21 0,43 20 15,-21 1-15,0 0 0,0 0 0,0 0 16,21 0-16,0-1 0,0 1 15,-22 0-15,22 0 16,22 21 15,-1-21-31,0 21 16</inkml:trace>
  <inkml:trace contextRef="#ctx0" brushRef="#br0" timeOffset="395.77">3027 2582 0,'0'22'0,"21"-22"31,0 0-31,0 0 16,0 0-16,1-22 0,-22 1 15,21 0-15,-21 0 16,0 0-1,-21 21 1,-1 0 0,1 0-16,0 0 0,0 0 15,0 0-15,0 0 0,-1 0 16,1 0-16</inkml:trace>
  <inkml:trace contextRef="#ctx0" brushRef="#br0" timeOffset="1016.41">6477 1355 0,'0'0'0,"0"-21"0,-21 21 32,21 21-17,-21 21-15,-1 0 0,22 1 0,-21 20 16,0 22-16,0-22 0,0 22 16,-22 0-16,22-22 0,0 22 0,-21-22 15,-1 22-15,22-21 0,-21-1 0,0 1 16,-1-1-16,1 1 0,0-1 15,20-21-15,-20 1 0,21-22 0,0 21 16,0-21-16,21 1 0,21-44 47,0-20-47,-21 21 0,21-21 0</inkml:trace>
  <inkml:trace contextRef="#ctx0" brushRef="#br0" timeOffset="1299.29">6519 1376 0,'0'0'15,"0"-21"1,0 42-16,0 21 16,0 1-16,0 41 0,0-20 15,0 20-15,0-20 0,0 21 0,0-1 16,0-20-16,0-1 0,0 22 15,0-22-15,0-20 0,0 20 16,0 1-16,0-22 0,0 22 16,0-22-16,21-21 0,-21 21 0,22-20 15,-22 20-15,21-42 0,-21 21 0,0 0 16,21-21-16,-21-21 31,-21 0-31,0 0 0</inkml:trace>
  <inkml:trace contextRef="#ctx0" brushRef="#br0" timeOffset="1995.42">5778 2371 0,'0'0'0,"-42"-21"0,-64 21 16,149 0 0,-22-22-16,0 22 15,21 0-15,22-21 0,-22 21 16,22-21-16,-1 0 0,22 0 0,-1 0 15,1-1-15,21-20 0,0 21 16,0-21-16,21-1 0,-22 1 0,1 0 16,0-22-16,0 22 0,-21-22 0,-1 1 15,1 20-15,-22-20 0,1-1 16,-22 22-16,1 0 0,-22-1 16,0 1-16,-21 0 0,0 21 15,0-22-15,-21 43 0,0-21 0,-1 21 16,-20 0-16,0 0 0,21 21 15,-22-21-15,22 43 0,-21-22 0,21 21 16,-22 22-16,22-22 0,0 21 16,0 22-16,0-21 0,21-1 0,0 22 15,-22-22-15,22 1 0,-21-1 16,21 1-16,0-22 0,0 22 0,0-22 16,0 0-16,0 1 0,0-1 0,0 0 15,0-21-15,0 22 0,0-22 16,0 0-16,0 0 0,0 0 15,0-42 17,0 0-32,-21 0 0,21 0 0,0 0 15,0-22-15,0 22 0,0-21 16,0-1-16,0 22 0,0-21 0,0 21 16,21-22-16,0 22 0,1 0 15,-1-21-15,21 21 0,-21 21 0,22-22 16,-1 22-16,0 0 0,1 0 15,-1 0-15,0 22 0,1-1 0,-1 0 16,0 0-16,-21 0 0,1 0 0,-1 1 16,0 20-16,-21-21 15,0 0-15,0 22 0,-21-22 0,0 0 16,-22 21-16,22-21 0,-21 1 16,-1-1-16,1 0 0,0 0 0,21 0 15,-22 0-15,1 1 0,21-22 0,-22 0 16,22 21-16,-21-21 0,21 0 15,0 0-15,-1 0 0,1-21 16,21-1 0,0 1-16,0 0 0,0 0 0,21 0 15,-21 0-15,22-1 0</inkml:trace>
  <inkml:trace contextRef="#ctx0" brushRef="#br0" timeOffset="2440.46">8022 2138 0,'0'0'0,"42"-21"0,22 0 16,-1-22-16,-20 22 0,-1 0 16,0 0-16,1 0 0,-22-1 0,0 1 15,0 0-15,-21 0 0,-21 21 16,-21 0 0,21 0-16,-1 21 0,-20 0 15,0 0-15,21 1 0,-22-1 0,1 0 16,21 0-16,-22 0 0,22 22 15,0-22-15,0 0 0,21 0 16,0 0-16,0 0 0,0 1 16,21-22-16,21 21 0,-20-21 15,-1 21-15,21-21 0,-21 21 0,22 0 16,-1-21-16,-21 21 0,21-21 0,-20 22 16,-1-1-16,21-21 0,-21 21 15,-21 0-15,0 0 0,0 0 0,0 1 16,0-1-16,0 0 15,-21 0-15,0 0 0,-21-21 0,20 21 16,-20 1-16,0-22 0,21 0 0,-22 0 16,1 21-16,21-21 15,-22 0-15,22 0 0,0 0 0,0 0 16,0 0-16,21-21 0,-21-1 16,21 1-16,0 0 0,0 0 15,0 0-15,21 0 0,0-22 0,0 22 16,0-21-16,22 21 0,-22-22 15</inkml:trace>
  <inkml:trace contextRef="#ctx0" brushRef="#br0" timeOffset="2720.3">8869 1439 0,'21'-42'0,"-42"84"0,42-105 15,0 63-15,-21 21 16,0 21-1,0-20-15,0 20 0,0 21 0,0 1 16,0-22-16,-21 22 0,21-1 16,-21 1-16,0-1 0,-1 1 0,1-1 15,0-20-15,0 20 0,0-21 16,0 1-16,21-1 0,0 0 0,-22 1 16,22-1-16,0 0 0,0-20 0,0-1 15,0 0-15,0 0 0,22-21 16,-1 0-16,0 0 0,0 0 15,0 0-15,22 0 16,-22 0-16,0-21 0,0 0 0,-21 0 16</inkml:trace>
  <inkml:trace contextRef="#ctx0" brushRef="#br0" timeOffset="2895.67">8594 2201 0,'0'0'0,"-85"0"31,85-21-31,21 0 32,0 21-32,0 0 0,22 0 0,-1 0 15,0-21-15,1 21 0,-1 0 0,0 0 16,1-21-16,-1 21 0,0 0 16,1 0-16</inkml:trace>
  <inkml:trace contextRef="#ctx0" brushRef="#br0" timeOffset="3328.46">9186 2159 0,'-21'-42'15,"21"21"1,0-1 0,0 1-16,0 0 15,21 21-15,0-21 0,1 21 0,-1 0 16,21 0-16,-21 0 0,0 0 15,22 0-15,-22 21 0,0 0 0,21 0 16,-20 1-16,20-1 0,-21 0 16,21 21-16,-20-21 0,-22 22 0,21-22 15,-21 21-15,0-21 0,0 22 0,0-1 16,0-21-16,-21 22 0,-1-22 16,1 21-16,21-21 0,-21 0 0,0-21 15,0 22-15,0-1 0,-1-21 16,1 0-16,0 0 0,0 0 15,0-21-15,21-1 16,0 1-16,0 0 0,0 0 16,0-21-16,0-1 0,21 22 0,0-21 15,21-1-15,-20 1 0,-1 0 16,21 21-16,-21-22 0,0 1 0,22 21 16,-22-22-16,21 22 0,-21 0 0,1 0 15,-1 0-15,0 21 0,0 0 16,0 0-16,0 0 0,1 0 0,-1 0 15</inkml:trace>
  <inkml:trace contextRef="#ctx0" brushRef="#br0" timeOffset="3880.73">10477 2307 0,'0'0'0,"22"-21"16,-1 0-16,0 0 0,-21 0 0,0-1 16,0 1-16,0 0 0,0 0 15,0-21-15,0 20 0,0 1 0,0 0 16,0-21-16,-21 42 0,0-21 16,-1 21-16,1 0 0,0 0 15,-21 0-15,21 0 0,-22 21 0,1 0 16,0 0-16,20 21 0,-20-20 15,0 20-15,-1 0 0,22 1 0,-21-1 16,21 0-16,0 1 0,-1-22 16,22 21-16,0 0 0,0 1 0,0-22 15,0 21-15,0-21 0,22 1 0,20-22 16,-21 21-16,0-21 0,22 0 16,-22 0-16,21 0 0,-21 0 15,22 0-15,-22-21 0,21-1 0,-21 1 16,22 0-16,-22 0 0,0 0 15,0-22-15,0 22 0,0-21 0,1 0 16,-1 20-16,-21-20 0,21 0 16,-21 21-16,21-22 0,-21 22 0,0-21 15,0 21-15,0-1 0,0 44 32,-21-1-32,0 0 0,0 21 0,21-21 15,0 22-15,-22-1 0,22 0 16,0 1-16,0-1 0,0 0 0,0 1 15,0-22-15,22 21 0,-1-21 0,0 1 16,0-1-16,0 0 16,22 0-16,-22-21 0,21 0 0,0 0 15,-20 0-15,20 0 0,0-21 0,1 0 16</inkml:trace>
  <inkml:trace contextRef="#ctx0" brushRef="#br0" timeOffset="4127.6">11303 2053 0,'0'0'0,"0"-21"0,0 0 16,-21 21-16,0 0 15,-22 0-15,22 21 0,0 0 0,-21 0 16,20 1-16,1 20 16,-21-21-16,21 21 0,0 1 0,-1-22 15,1 21-15,21 1 0,0-1 0,0 0 16,0 1-16,0-22 0,0 21 15,21-21-15,1 22 0,-1-22 0,0 0 16,0 0-16,21-21 0,-20 21 16,20-21-16,0 0 0,1 0 0,-1 0 15,0 0-15,1 0 0,-1-21 0,-21 0 16</inkml:trace>
  <inkml:trace contextRef="#ctx0" brushRef="#br0" timeOffset="5740.25">11980 1439 0,'0'0'0,"-21"0"0,-21 0 0,21 0 16,-1 22-16,1-1 0,0 21 16,0 0-16,-21 1 0,20-1 0,1 22 15,0-1-15,0 1 0,0-1 16,0 1-16,-1-1 0,1-21 0,21 22 15,0-22-15,0 22 0,0-22 0,0 0 16,0 1-16,0-1 0,0 0 16,0 1-16,21-22 0,-21 21 15,22-21-15,-1 1 0,0-1 0,0-21 16,0 0-16,0 0 16,1 0-16,20 0 0,-21 0 0,0-21 15,22-1-15,-22 1 0,21 0 16,-21-21-16,22 21 0,-22-22 0,21 1 15,-21 0-15,22 20 0,-22-20 0,0 0 16,0 21-16,0-1 0,-21 1 16,0 0-16,-21 42 15,0 0 1,0 1-16,0-1 0,-1 0 0,1 0 16,21 0-16,-21 22 0,21-22 15,-21 0-15,21 21 0,0-21 16,0 1-16,0 20 0,0-21 0,21 0 15,0 0-15,0-21 0,1 22 0,-1-22 16,0 0-16,0 0 0,21 0 16,-20 0-16,20 0 0,0 0 0,-21 0 15,22-22-15,-1 1 0,-21 0 16,22 0-16,-22 0 0,21 0 0,-21-22 16,0 22-16,1-21 0,-1 21 0,-21-1 15,0 1-15,0 0 0,21 0 16,-42 21-1,0 0 1,21 21-16,-22 0 16,1 0-16,21 1 0,0-1 0,0 0 15,0 0-15,0 0 0,0 0 16,0 1-16,0-1 0,0 0 0,21 0 16,1 0-16,-1-21 0,0 21 0,0-21 15,0 0-15,0 0 0,1 0 16,-1 0-16,21 0 0,-21 0 0,0 0 15,1-21-15,-22 0 0,21 0 0,-21 0 16,0-22-16,21 22 0,-21 0 16,0-21-16,0 21 0,0-22 0,-21 22 15,0-21-15,-1 21 0,1-1 16,0 1-16,0 0 0,-21 0 16,20 21-16,1-21 0,0 21 0,0 0 15,0-21 1,42 21-1,21 0-15,-21-22 16,22 22-16,-22 0 0,21 0 16,22-21-16,-22 21 0,0 0 15,22 0-15,-22 0 0,1 0 0,20 0 16,-21 0-16,-20 0 0,20 21 0,-21-21 16,21 22-16,-20-1 0,-1 0 15,-21 0-15,0 21 0,21-20 16,-21-1-16,0 0 0,0 0 0,0 21 15,0-20-15,0-1 0,0 21 0,0-21 16,0 0-16,0 1 0,0 20 16,-21-21-16,21 0 0,0 0 15,-21-21-15,21 22 16,-22-22-16,1 0 16,21-22-1,0 1-15,0 0 0,0-21 16,0 21-16,0-1 15,21-20-15,1 21 0,-1-21 0,0 20 16,0-20-16,21 0 0,-20-1 16,20 1-16,0 0 0,-21 21 0,22-22 15,-1 1-15,0 21 0,-20 0 16,20 21-16,-21 0 0,0 0 0,22 0 16,-22 21-16,-21 0 0,21 21 15,-21-21-15,0 22 0,0-22 16,0 21-16,0 1 0,0-22 0,0 21 15,0-21-15,0 0 0,0 22 16,0-22-16,0 0 0,0 0 0,0 0 16,0 1-16,0-1 0,21 0 15,0-21-15,0 21 16,1-21-16,-1 0 0,0 0 0,0 0 16,0 0-16,22 0 0,-22-21 0,21 0 15,0 0-15,-20-1 0,20 1 16,0 0-16,1-21 0,-1 21 0,21-1 15,-20-20-15,-22 0 0,21 21 16,1-22-16,-22 22 0,0-21 0,0 21 16,-21-1-16,0 1 0,0 0 0,-21 21 31,0 0-31,-22 0 0,22 21 0,0 0 16,0 1-16,-21-1 0,20 0 15,22 0-15,-21 0 0,21 0 16,0 1-16,0 20 0,0-21 0,0 0 15,0 0-15,21 1 16,-21-1-16,22 0 0,-1 0 0,0 0 16,-21 0-16,21 1 0,0-1 15,-21 0-15,0 0 16,0 0-16,0 0 0,0 1 16,0-1-16,-21-21 15,0 21-15,0-21 0,0 0 0,-1 21 16,1-21-16,0 21 0,0-21 0,0 0 15,-22 0-15,22 0 16,0 0-16,0 0 0,-21 0 0,20-21 16,-20 0-16,21 0 0,-21 0 0,-1-1 15,1 1-15</inkml:trace>
  <inkml:trace contextRef="#ctx0" brushRef="#br0" timeOffset="5968.15">13441 1439 0,'0'0'0,"-21"0"16,-1 0-16,1 0 0,0 0 15,0 0 1,0 0-16,0 0 15,-1 22 1,1-22-16,0 0 0</inkml:trace>
  <inkml:trace contextRef="#ctx0" brushRef="#br0" timeOffset="6223.44">11874 1736 0,'0'0'0,"-21"0"16,0 0-16,0 0 0,21 21 15,21-21-15,0 0 16,0 0-16,1 0 0,20 0 16,0 0-16,1 0 0,-1 0 0,21 0 15,1 0-15,-22 0 0,1 0 16,20 0-16,-21 0 0,1 0 15,-1 0-15,-21 0 0,0 0 16,1 0-16,-1 0 0</inkml:trace>
  <inkml:trace contextRef="#ctx0" brushRef="#br0" timeOffset="7156.39">5927 3344 0,'0'0'0,"-85"0"16,64 0 0,0 0-16,-1-21 15,1 0 1,21 0 15,21 21-31,22 0 16,-22 0-16,0 0 15,21 0-15,1 0 0,-1-21 0,22 21 16,-1 0-16,-21 0 0,43 0 0,-21 0 16,20 0-16,1-21 0,0 21 15,20-22-15,1 22 0,21 0 0,0 0 16,-21-21-16,42 21 0,-21 0 15,21 0-15,22 0 0,-22-21 0,21 21 16,-21 0-16,22 0 0,-1 0 16,0 0-16,1 0 0,-1 0 15,0 0-15,1 0 0,20 0 0,-20 0 16,-1 0-16,0 0 0,1 0 16,-1 0-16,0 0 0,1 0 0,-1 0 15,-21 0-15,21 0 0,-20 0 16,-1 0-16,0 0 0,21 0 0,-21 0 15,1 0-15,-22 0 0,21 0 16,-21 0-16,0 0 0,21 0 0,-21 0 16,0 0-16,0 0 0,0 0 0,-21 0 15,0 21-15,-1-21 0,1 0 16,-21 0-16,0 0 0,-1 0 0,-20 21 16,20-21-16,-41 0 15,20 0-15,-42 0 0,22 0 0,-22 0 16,0 0-16,0 0 15,-42 0 17,0 0-17,0 0-15,0 0 16,-1 0-16,1 0 0,0 0 16</inkml:trace>
  <inkml:trace contextRef="#ctx0" brushRef="#br0" timeOffset="7308.3">14245 3281 0,'0'0'0,"0"21"31</inkml:trace>
  <inkml:trace contextRef="#ctx0" brushRef="#br0" timeOffset="15448.51">6350 5398 0,'-21'0'16,"42"0"62,21 21-78,-21-21 0,22 21 15,20-21-15,-20 0 0,20 0 0,22 21 16,-22-21-16,22 0 0,0 0 16,-1 0-16,1 21 0,0-21 0,20 0 15,-20 0-15,0 0 0,21 0 0,-22 0 16,1 0-16,0 0 0,-1 0 15,1 0-15,-22 0 0,1 0 0,-1 0 16,-20 0-16,-1 0 0,-21 0 0,0 0 16,1 0-16,-1 0 15,0-21-15,-21 0 16,0 0 0,-21 21-16,0 0 15,-1-21-15,1 21 0,0 0 0,0-22 16,0 22-16,21-21 0,-21 0 0,-1 21 15,1-21-15</inkml:trace>
  <inkml:trace contextRef="#ctx0" brushRef="#br0" timeOffset="15795.67">8043 5207 0,'21'21'15,"1"0"1,-1-21-16,0 0 0,0 22 0,0-22 15,0 21-15,1-21 0,20 0 16,-21 0-16,0 0 0,0 21 0,22-21 16,-22 0-16,0 0 0,0 21 0,22-21 15,-22 0-15,-21 21 0,21-21 16,-21 21-16,21 1 0,-21-1 16,0 0-16,0 0 0,-21 0 15,0 22-15,0-22 0,-22 21 0,22 0 16,-21-20-16,-22 20 0,22 0 0,-22-21 15,1 22-15,-1-1 16,1-21-16,-1 22 0,1-22 0,-1 0 16,22 0-16,0 0 0,21-21 0,-1 21 15,1-21-15,42 0 16,1 0 0,-1 0-16,0-21 0,0 0 0,21 0 15,-20 0-15,20 0 0</inkml:trace>
  <inkml:trace contextRef="#ctx0" brushRef="#br0" timeOffset="16428.3">9504 5144 0,'21'0'0,"0"0"16,-21-22-16,21 22 0,0-21 16,1 0-16,-1 0 0,0 21 15,21-42-15,-21 20 0,22 1 0,-22 0 16,21 0-16,-21-21 0,22-1 15,-22 22-15,21-21 0,-21 21 0,22-22 16,-22 22-16,0-21 0,21-1 0,-20 22 16,-22 0-16,21-21 0,-21 21 15,21 21-15,-21-22 0,0 1 0,-21 21 32,0 21-32,-1 1 0,22 20 15,-21-21-15,0 21 0,0 1 0,0 20 16,21 1-16,0-1 15,0 1-15,0-22 0,0 22 0,0-1 16,0 1-16,0-22 0,0 21 0,0-20 16,0-1-16,0 22 0,0-22 15,0 0-15,0 1 0,0-1 0,0-21 16,-21 21-16,-1-20 0,22 20 0,-21-21 16,0 0-16,0 22 0,-21-22 15,20 0-15,-20-21 0,0 21 0,-1 0 16,1-21-16,21 0 0,-21 0 0,-1 0 15,22 0-15,-21 0 0,21 0 16,-1 0-16,1-21 0,0 0 0,0 21 16,0-21-16,0 0 0,21-1 15,0 1-15,-22 0 0,22 0 16,0 0-16,0 0 0,0-1 16,0 1-16,22 21 15,-1 0-15,0-21 0,0 0 0,0 21 16,22-21-16</inkml:trace>
  <inkml:trace contextRef="#ctx0" brushRef="#br0" timeOffset="16956">10456 5228 0,'0'0'0,"21"-21"0,-21 42 31,0 0-31,0 1 0,0-1 15,-21 0-15,21 0 0,0 0 16,-21 22-16,21-22 0,0 21 0,0-21 16,0 22-16,-21-1 0,21-21 0,-21 21 15,21-20-15,0-1 0,0 21 16,0-21-16,-21 0 0,21 1 16,-22-1-16,22-42 31,0-1-16,0 1-15,0 0 16,0 0-16,0-21 0,0 20 16,0-20-16,0 0 0,22-1 0,-1 22 15,0-42-15,0 20 0,21 1 0,-20 0 16,20-1-16,0 22 0,1-21 16,20 21-16,-21 0 0,1-1 0,-1 22 15,0 0-15,1 0 0,-1 22 16,0-1-16,-20 0 0,-1 0 0,0 21 15,0-20-15,-21 20 0,0 0 16,0 1-16,0-1 0,0-21 0,0 21 16,0 1-16,0-1 0,0-21 0,-21 0 15,0 22-15,0-22 0,21 0 16,0 0-16,-22-21 0,22 21 0,-21 1 16,42-44 15,1 1-16,-1 0-15,0-21 0,21 21 0,-21-22 16</inkml:trace>
  <inkml:trace contextRef="#ctx0" brushRef="#br0" timeOffset="17232.84">11705 4636 0,'0'-22'15,"0"44"-15,0-86 0,0 43 0,0 42 31,0 0-31,-21 0 0,0 22 0,0-1 16,21 22-16,-22-22 0,22 21 16,-21 1-16,0-1 0,0 1 0,0-1 15,0 1-15,-1-1 0,1-20 16,0-1-16,21 0 0,0 1 0,-21-1 16,21-21-16,0 22 0,0-22 0,0 0 15,0 0-15,0 0 0,0 0 16,21-21-1,0 0-15,0 0 16,1-21-16,-22 0 16,0 0-16,0 0 0,21 0 0</inkml:trace>
  <inkml:trace contextRef="#ctx0" brushRef="#br0" timeOffset="17400.74">11324 5249 0,'0'0'0,"-21"0"0,0 0 0,42 0 47,0 0-47,21 0 15,-20 0-15,-1 0 0,21 0 16,-21 0-16,22 0 0,-22-21 0,21 21 16,-21-21-16,22 0 0</inkml:trace>
  <inkml:trace contextRef="#ctx0" brushRef="#br0" timeOffset="17872.5">11832 5334 0,'0'0'0,"0"-21"0,0 0 16,0 0-16,21-1 15,0 1-15,1 0 0,-1 0 16,21 0-16,-21 0 0,0-1 15,1 1-15,-1 0 0,0 0 0,0 0 16,-21 0-16,21-1 0,-21 1 16,-21 21-1,0 0-15,0 0 0,0 21 0,-1 1 16,-20-1-16,21 21 0,0-21 16,-22 22-16,22-1 0,0 0 0,0 1 15,0-22-15,0 21 0,-1 0 16,22-20-16,0-1 0,0 21 0,0-21 15,0 0-15,0 1 0,22-1 16,-1-21-16,0 0 0,21 0 16,1 0-16,-1 0 0,0 0 15,1-21-15,-1 21 0,0-22 0</inkml:trace>
  <inkml:trace contextRef="#ctx0" brushRef="#br0" timeOffset="18280.28">12382 5122 0,'-21'-63'16,"21"42"-16,0 0 0,0-1 15,21 1 1,1 21-16,-1-21 0,0 21 0,0 0 0,21 0 16,1 0-16,-22 0 0,21 21 15,1 0-15,-22 1 0,21 20 16,-21-21-16,0 21 0,1-20 0,-1 20 15,-21-21-15,0 21 0,0 1 16,0-22-16,-21 0 0,-1 21 0,1-20 16,0-1-16,0 0 0,-21 0 0,20-21 15,1 21-15,0-21 0,0 0 16,0 0-16,0 0 16,21-21-16,0 0 15,0 0-15,0 0 0,0-1 16,21 1-16,-21-21 0,21 21 0,0-22 15,0 22-15,0-21 0,1 0 16,-1-1-16,0 1 0,0 0 16,0 20-16,0-20 0,1 21 0,20 0 15,-21 21-15,0-21 0,0 21 0,22 0 16,-22 0-16,0 21 16,-21 0-16,0 0 0</inkml:trace>
  <inkml:trace contextRef="#ctx0" brushRef="#br0" timeOffset="18963.9">12933 5313 0,'0'0'0,"0"21"31,21-21-31,0 0 0,0 0 0,0 0 16,22 0-16,-22 0 0,21 0 0,1-21 16,-1 21-16,0-21 0,22 0 15,-22-1-15,0 1 0,1-21 0,20 21 16,-20 0-16,-22-22 0,21 1 15,0 0-15,-20-1 0,-1 1 0,0 0 16,0-22-16,-21 22 0,0-1 0,0 1 16,0 21-16,0-21 0,0 20 15,0 1-15,-21 0 0,0 0 0,21 0 16,-21 21-16,-1 0 0,1 0 16,0 21-16,0 0 0,0 0 15,0 0-15,-1 22 0,1-1 0,0 0 16,0 1-16,0 20 0,21 1 15,-21-1-15,-1 1 0,1-1 0,21 1 16,-21-1-16,21 1 0,-21-1 0,0 1 16,21-1-16,0 1 0,0-1 15,-21 1-15,-1-1 0,22 1 0,-21-1 16,0 1-16,21-1 0,-21 1 0,0-1 16,0 1-16,-1-1 0,1 22 15,0-22-15,0 1 0,0 21 0,0-22 16,-1 1-16,1 20 0,21-41 15,-21 20-15,21-21 0,0 22 0,0-43 16,0 21-16,21-20 0,22-1 16,-22-21-16,0 0 0,21 0 0,1 0 15,-1-21-15,0 21 0,1-22 0,20-20 16,-21 21-16,22 0 0,-22-22 16,22 1-16,-22 0 0,22-1 0,-22 1 15,0-21-15,1-1 0,-1 22 0,0-22 16,-21 1-16,1-1 0,-22 1 0,0-1 15,0 1-15,0-1 0,-22 1 16,-20-1-16,21 22 0,-21-22 16,-1 1-16,-20 21 0,20-1 0,1 1 15,0 21-15,-22 0 0,22-1 16,0 1-16,-1 21 0,22 0 0,0 0 16,0 0-16,0 0 0,42 0 31,0 0-31,0 0 0,21 0 15,-20-21-15,-1 21 0,21-21 16,0 21-16,-20-21 0</inkml:trace>
  <inkml:trace contextRef="#ctx0" brushRef="#br0" timeOffset="19468.61">14330 4995 0,'0'-42'15,"0"84"-15,0-105 0,0 21 0,-21 20 0,21 1 16,-22 0-16,1 0 0,0 21 0,0 0 16,0 0-16,0 0 0,-1 0 15,1 0-15,0 21 0,0 21 0,-21-20 16,20 20-16,1 0 0,0-21 16,0 22-16,0-1 0,0 0 0,21 1 15,-22-1-15,22 0 0,-21 1 16,21-22-16,0 21 0,0-21 15,0 1-15,0 20 0,0-21 0,21 0 16,1 0-16,-1 1 16,21-22-16,-21 0 0,0 0 0,1 0 15,20 0-15,-21 0 0,21-22 0,-20 22 16,20-21-16,0 0 0,-21 0 16,22 0-16,-22-22 0,0 22 0,21-21 15,-20 0-15,-1 20 0,0-41 0,0 21 16,0-1-16,0 22 0,1-21 15,-22 21-15,0-1 0,0 1 0,-22 42 32,1 1-32,0-1 15,0 21-15,0-21 0,-22 22 0,22-22 16,0 21-16,21 0 0,-21-20 16,0 20-16,21-21 0,-21 0 0,21 22 15,0-22-15,0 0 0,0 0 16,21-21-16,0 0 0,0 21 15,21-21-15,-20 0 0,20 0 0,0 0 16,1 0-16,-1 0 0,0-21 0</inkml:trace>
  <inkml:trace contextRef="#ctx0" brushRef="#br0" timeOffset="19760.43">15430 4826 0,'0'0'0,"-21"-21"0,-106 0 32,85 21-32,21 0 0,-22 21 15,22 21-15,-21-21 0,21 22 0,0-1 16,-1-21-16,1 22 0,0-1 16,0 0-16,21 1 0,0-1 0,0 0 15,0-21-15,0 22 0,0-22 0,0 0 16,0 0-16,0 0 15,21 1-15,0-1 0,0 0 0,1 0 16,-1-21-16,0 0 0,0 0 16,21 0-16,-20 0 0,-1 0 15,21 0-15,-21 0 0,22-21 0,-1 21 16,-21-21-16,21 0 0</inkml:trace>
  <inkml:trace contextRef="#ctx0" brushRef="#br0" timeOffset="20196.59">15790 5038 0,'0'0'0,"-21"21"0,21 0 32,21-21-32,0 0 0,1 0 15,-1 0-15,0 0 0,0 0 16,0 0-16,0 0 0,22-21 0,-22 0 15,0 21-15,21-21 0,-20-1 0,-1 1 16,0 0-16,0 0 0,-21 0 16,0 0-16,21-22 0,-21 22 0,0 0 15,0 0-15,0 0 0,0-1 0,-21 1 16,0 21-16,0 0 16,0 0-16,-1 0 0,1 0 0,-21 21 15,0 22-15,20-22 0,-20 21 16,21 22-16,-21-22 0,20 0 0,1 1 15,0 20-15,0-20 0,21-1 0,0 0 16,0 1-16,0-22 0,0 21 16,0-21-16,0 0 0,21 1 0,0-1 15,22 0-15,-22 0 0,21 0 0,0-21 16,1 0-16,-1 21 0,0-21 16,22 0-16,-22 0 0,22 0 0,-1 0 15,-20-21-15,20 21 0,-21-21 0,22 0 16,-22 0-16,1 0 15,-1-1-15,-21 1 0</inkml:trace>
  <inkml:trace contextRef="#ctx0" brushRef="#br0" timeOffset="20888.18">9737 5694 0,'0'0'0,"-22"0"0,-62 21 31,63-21-31,21 21 0,-22-21 15,22 21-15,22-21 16,20 22-16,-21-22 16,21 0-16,22 0 0,-22 0 15,43 0-15,0 21 0,-1-21 0,1 0 16,21 0-16,0 0 0,-1 0 0,22 0 16,0 0-16,22 0 0,-22 0 15,21 0-15,0 0 0,0 0 0,21 0 16,1 0-16,-1 0 0,0 0 15,22 0-15,-1 0 0,1 0 16,-1 0-16,22 0 0,-21-21 0,-1 21 16,22 0-16,-22 0 0,1 0 15,-22 0-15,0 0 0,1-22 0,-1 22 16,0 0-16,-20 0 0,-22 0 0,0 0 16,0 0-16,-22 0 0,1 0 15,-21 0-15,0 0 0,-22 0 0,1 0 16,-1 0-16,-21 0 0,1 0 0,-22 0 15,0 0-15,0 0 0,-42 0 32,0 0-32,21-21 15,-21 21-15,21-21 16,0 0-16,0 0 0</inkml:trace>
  <inkml:trace contextRef="#ctx0" brushRef="#br0" timeOffset="21539.51">17187 5186 0,'0'0'0,"-21"0"0,-85 0 31,127 0-15,1 21 0,20-21-16,0 0 0,22 21 0,-1-21 15,1 0-15,-1 0 0,1 21 16,-1-21-16,22 0 0,-22 0 0,1 0 16,21 0-16,-22 0 0,1 0 0,20 0 15,-20 0-15,-22 0 0,22 0 16,-22 0-16,0 0 0,-21-21 0,1 21 15,-1 0-15,-21-21 0,0 0 16,-21 0-16,-22 21 16,22-21-16,0 21 0,0-22 15,-22 22-15,22-21 0,0 21 16,0-21-16,0 21 16,21-21-16,21 21 31,0 0-31,-21 21 0,21 0 15,0-21-15,1 21 0,-22 1 16,0-1-16,0 21 0,0-21 0,0 0 16,0 22-16,0-22 0,-22 0 0,1 21 15,0-20-15,-21-1 0,21 0 16,-1 0-16,1 0 0,0-21 16,0 21-16,0-21 0,0 0 0</inkml:trace>
  <inkml:trace contextRef="#ctx0" brushRef="#br0" timeOffset="21960.27">19897 3471 0,'0'0'0,"-22"0"0,-20-21 0,21 21 0,0-21 16,0 21-16,42 0 15,0 0 1,21 0-16,-21 0 0,43 0 0,-22 0 16,22 0-16,-1 0 15,1 0-15,20 0 0,1 0 0,0 0 16,-1 0-16,1 0 0,-21 0 16,-1 0-16,1 21 0,-22-21 0,-21 0 15,0 0-15,0 0 0,-21 21 16,-21-21-16,0 0 15,0 0-15,0 0 0,-22 0 0,1 0 16</inkml:trace>
  <inkml:trace contextRef="#ctx0" brushRef="#br0" timeOffset="22284.02">20320 3429 0,'0'0'0,"0"21"0,0 0 0,-21 1 15,21-1-15,0 0 0,-21 0 16,21 0-16,0 22 0,0-1 0,0 0 15,0 1-15,0-1 0,0 0 16,0 1-16,0-1 0,0 21 0,0-20 16,0-1-16,0 0 0,21 22 15,-21-22-15,0-21 0,0 22 0,0-1 16,0-21-16,0 22 0,0-22 0,-21 0 16,-22 0-16,22-21 0,0 21 15,-21-21-15,-1 0 0,1 0 16,0 0-16,20 0 0,-20 0 0,0-21 0,-1 21 15,22-21-15,0 0 16,-21 0-16,21-1 0,-1 1 0,1 0 16,0 0-16,21 0 0,0-22 15,0 22-15,0 0 0,0 0 0,0-21 16,21 20-16,0 1 0,1 0 0,-1 0 16,21 21-16,0-21 0,-20 21 15</inkml:trace>
  <inkml:trace contextRef="#ctx0" brushRef="#br0" timeOffset="23504.17">20891 3916 0,'0'0'0,"0"-21"0,-42-43 31,0 64-31,21 0 16,-1 0-16,-20 0 0,21 21 0,-21 1 15,20-1-15,1 21 0,-21-21 0,21 22 16,0-1-16,-1 0 0,1 1 16,0-1-16,21 0 0,0-21 0,0 22 15,0-22-15,0 0 0,0 0 16,0 0-16,21-21 16,0 0-16,1 0 0,-1 0 0,0 0 15,0 0-15,0 0 0,0 0 16,1-21-16,-1 0 0,0 0 0,0 0 15,0-22-15,0 22 0,1-21 0,-1 21 16,0-22-16,-21 1 0,21 0 16,0-1-16,0 22 0,-21-21 0,22 21 15,-22 0-15,21-1 0,-21 44 16,0-1 0,0 0-16,0 0 0,0 21 15,0 1-15,-21-1 0,21 0 16,0-20-16,0 20 0,0 0 0,0 1 15,0-22-15,0 0 0,0 0 16,0 0-16,21 0 0,0 1 0,-21-1 16,21-21-16,0 0 0,0 0 0,1 0 15,20 0-15,-21 0 0,0 0 16,22-21-16,-22-1 0,0 1 0,21 0 16,-21 0-16,22 0 0,-22-22 15,0 22-15,0-21 0,0 0 0,1-1 16,-1 1-16,0 0 0,-21 20 0,0 1 15,0-21-15,0 21 16,0 42 0,-21-21-16,21 42 15,-21-21-15,-1 22 0,22-22 0,-21 21 16,21 1-16,0-22 0,0 21 0,-21 0 16,21-20-16,0-1 0,0 0 15,0 0-15,21 0 0,0 0 0,1 1 16,-1-22-16,0 0 0,21 0 15,-21 0-15,22 0 0,-22 0 0,21 0 16,1 0-16,-22 0 0,21-22 0,-21 1 16,22 0-16,-22 21 0,0-42 15,0 21-15,-21-1 0,0-20 0,21 21 16,-21-21-16,0 20 0,0-20 16,0 0-16,0 21 0,0-1 15,0 1-15,0 0 0,0 0 0,0 0 16,21 21-1,1 0-15,-1 0 0,21 0 0,-21 0 16,22 0-16,-1 0 0,21 0 16,-20 0-16,20 0 0,1 0 0,-1 0 15,22 0-15,-22 0 0,-20 0 0,20-21 16,-20 21-16,-1 0 0,-21 0 16,0 0-16,-21-22 0,-21 22 15,0 0-15,-21 0 0,-1 0 16,1 0-16,0 0 0,-22 22 15,22-1-15,-22 0 0,22 0 0,-22 21 16,22 1-16,0-22 0,-1 21 16,22 1-16,0-1 0,0-21 0,0 21 15,21-20-15,0 20 0,0-21 16,0 0-16,0 0 0,21 1 0,-21-1 16,21-21-16,0 0 0,22 21 0,-22-21 15,0 0-15,21 0 0,-21 0 16,22-21-16,-1 0 0,0 21 0,-20-22 15,20 1-15,0 0 0,-21 0 16,22-21-16,-22 20 0,21-20 0,-21 0 16,1-1-16,-1 1 0,0 0 15,-21 21-15,0-22 0,0 22 16,0 0-16,0 0 0,-21 21 16,0 21-1,-1 21-15,1-21 0,0 22 0,0-1 16,0 0-16,0 1 0,21-22 0,0 21 15,0 1-15,0-22 0,0 0 16,21 0-16,21 0 0,0 0 0,1 1 16,-1-22-16,0 0 0,22 0 15,-1 0-15,-20 0 0,20 0 0,-20-22 16</inkml:trace>
  <inkml:trace contextRef="#ctx0" brushRef="#br0" timeOffset="23816.63">23580 3344 0,'0'0'0,"-43"0"0,43 0 31,43 0-31,-1 0 0,0 0 15,1 0-15,20 0 0,1 0 0,-1 0 16,22 0-16,-22 0 0,1 0 16,-1 0-16,1 0 0,-22 0 0,0 0 15,-20 0-15,20 0 0,-42 22 16,-21-22 0,0 0-16,-22 0 0,1 0 15,0 0-15,-1 0 0,1 0 16,0 0-16,20 0 0,-20 0 0,0 0 15</inkml:trace>
  <inkml:trace contextRef="#ctx0" brushRef="#br0" timeOffset="24052.49">23939 3344 0,'-42'0'16,"84"0"-16,-105 0 0,42 0 16,0 0-16,21 22 15,-22-1-15,22 0 16,0 0-16,-21 0 0,21 22 16,0-22-16,0 21 0,-21 0 0,21 1 15,-21-1-15,21 0 0,0 1 0,-21-1 16,21 22-16,-21-22 0,21 0 15,-22 1-15,22-1 0,0 0 0,0 1 16,0-22-16,0 21 0,0-21 16,0 0-16,0 1 0,0-1 0,0 0 15,22-21-15,-1 0 16,0 0 0,0 0-16,0-21 0,0 0 15,22-1-15,-22 1 0,0 0 0,0-21 16</inkml:trace>
  <inkml:trace contextRef="#ctx0" brushRef="#br0" timeOffset="24576.57">24193 3810 0,'0'0'0,"0"-21"16,22 0-16,-1 0 0,-21 42 15,0 0 1,-21 0-16,-1 21 16,1-20-16,21 20 0,0-21 0,-21 21 15,21-20-15,0 20 0,0-21 16,0 0-16,0 0 0,0 1 15,0-1-15,0 0 0,21 0 0,0-21 16,1 0-16,-1 0 16,0 0-16,0 0 0,0 0 0,0 0 15,1-21-15,-1 0 0,0 0 16,0-1-16,0 1 0,-21 0 0,21 0 16,1-21-16,-22 20 0,21-20 0,0 0 15,-21 21-15,0-1 0,0 1 16,21 0-16,-21 0 0,0 42 31,0 0-31,-21 0 16,0 1-16,21 20 0,-21 0 0,21-21 15,-22 22-15,22-1 0,0 0 16,0 1-16,0-1 0,0 0 0,0 1 16,0-1-16,22 0 0,-22 1 0,21-1 15,0 0-15,-21-20 0,0 20 16,0-21-16,0 21 0,0-20 0,0-1 15,0 0-15,0 0 0,-21 0 0,-22 0 16,22-21-16,-21 0 0,0 0 16,-22 0-16,22 0 0,-1 0 0,1 0 15,-21 0-15,20 0 0,1 0 16,21-21-16,-22 21 0,22 0 16,0 0-16,0-21 0,21 0 15,21 21 1,0 0-16,0-21 0,1 0 15,20 21-15,0-22 0,1 22 0</inkml:trace>
  <inkml:trace contextRef="#ctx0" brushRef="#br0" timeOffset="24892.13">24913 3852 0,'0'0'0,"0"-21"0,0-42 16,0 42-1,-21 21 1,0 21-16,21 0 16,0 0-16,0 21 0,0 1 0,0-1 15,0 0-15,0 22 0,0-1 0,0 1 16,0-22-16,0 22 0,0-1 16,0-20-16,0 20 0,0-21 0,0 1 15,0-1-15,0-21 0,0 22 0,0-22 16,0 0-16,0 0 0,0 0 15,0 0-15,21-21 32,-21-21-17,0 0-15,0 0 0,21 0 0,-21 0 16,0-1-16,0-20 0,0 21 16</inkml:trace>
  <inkml:trace contextRef="#ctx0" brushRef="#br0" timeOffset="25140.02">24955 4106 0,'0'0'0,"43"-211"15,-22 168-15,0 22 16,-21-21-16,21 21 0,0 0 0,1 21 16,-1-22-16,0 22 0,21 0 0,-21 0 15,1 0-15,20 0 0,-21 22 16,0-22-16,0 21 0,1 0 16,-22 0-16,0 21 0,0-20 0,0-1 15,0 0-15,-22 21 0,1-21 16,0 1-16,0-1 0,0 0 0,-22 0 15,22 0-15,0 0 0,-21-21 0,21 0 16,-1 22-16,1-22 0,42-22 47,1 22-47,20-21 0</inkml:trace>
  <inkml:trace contextRef="#ctx0" brushRef="#br0" timeOffset="25524.78">25506 3916 0,'21'0'47,"0"0"-47,0 0 0,0 0 0,1 0 16,-1 0-16,21-21 0,-21 21 15,22 0-15,-22-21 0,21 21 0,-21-22 16,22 22-16,-22-21 0,0 0 0,0 21 15,0-21-15,0 0 0,-21 0 16,0-1-16,0 1 16,-21 21-1,0 0-15,0 0 0,0 0 0,-22 21 16,1 1-16,21-1 0,-21 0 0,-1 0 16,22 0-16,0 0 0,0 1 15,0 20-15,21-21 0,-22 0 0,22 0 16,0 1-16,0-1 0,0 0 15,22 0-15,-1-21 0,0 21 0,0-21 16,21 0-16,-20 0 0,-1 21 0,21-21 16,-21 0-16,0 0 0,22 0 15,-22 0-15,0 0 0,0-21 0,0 21 16,22-21-16,-22 0 0,0 21 16,0 0-16</inkml:trace>
  <inkml:trace contextRef="#ctx0" brushRef="#br0" timeOffset="25707.76">26458 4085 0,'-21'0'31,"0"0"-15,0 0-16,0 0 15,-1 21 1,1 1-16</inkml:trace>
  <inkml:trace contextRef="#ctx0" brushRef="#br0" timeOffset="26320.52">19135 5461 0,'0'-85'32,"0"64"-32,0 0 0,0 42 31,-22 22-16,22-22-15,-21 21 0,21 0 16,-21 22-16,0-22 0,21 22 0,-21-1 16,0-20-16,-1 20 0,22-21 0,-21 1 15,0-1-15,21 0 0,0 1 16,0-22-16,0 0 0,0 0 0,0 0 16,0 1-16,0-1 15,-21-21 1,21-21-16,-21 21 15,0-22-15</inkml:trace>
  <inkml:trace contextRef="#ctx0" brushRef="#br0" timeOffset="26841.22">18775 5461 0,'0'0'15,"0"-42"-15,42-64 16,-21 106-16,0-21 15,22 21-15,-22 0 0,21 0 0,1 0 16,-1 0-16,21 0 0,-20 21 0,20 0 16,1 0-16,-22 22 15,0-1-15,1 0 0,-1 1 0,-21-1 0,0 0 16,-21 1-16,0 20 0,0-21 16,0 1-16,0-1 0,0-21 15,-21 22-15,0-22 0,0 21 0,21-21 16,-21-21-16,0 21 0,-1 1 15,1-22-15,0 0 16,21-22 0,0 1-16,0 0 0,0 0 15,0 0-15,0-22 0,21 1 0,0 21 16,1-43-16,20 22 0,-21 0 0,21-22 16,1 22-16,-1-22 0,0 22 15,1 0-15,-1-1 0,22 1 0,-22 21 16,0 0-16,1 21 0,-1 0 15,0 0-15,-21 0 0,22 42 16,-22-21-16,0 22 0,0-1 0,-21 0 16,0 1-16,0 20 0,0-21 15,0 22-15,0-22 0,0 1 0,-21-1 16,0 0-16,0 1 0,21-1 0,-21-21 16,-1 0-16,1 0 0,21 1 15,0-1-15,-21 0 0,21 0 0,-21-21 16,21 21-1,21-42 1,0 0-16</inkml:trace>
  <inkml:trace contextRef="#ctx0" brushRef="#br0" timeOffset="27228">20256 5863 0,'22'0'31,"-1"0"-31,0 0 16,0 0-16,0-21 16,0 21-16,1 0 0,-1-21 0,21 0 15,-21 21-15,22-21 0,-22 21 0,21-22 16,-21 1-16,0 0 16,22 0-16,-43 0 0,21 0 15,-21-1-15,0 1 0,-21 21 16,0 0-16,-1 0 0,1 0 0,-21 0 15,0 21-15,-1 1 0,22-1 0,-21 0 16,-1 21-16,22-21 0,0 22 16,0-1-16,0-21 0,0 0 0,21 22 15,0-22-15,0 0 0,0 0 0,0 0 16,21 1-16,0-22 0,0 21 16,0-21-16,22 0 0,-1 21 0,0-21 15,1 0-15,20 0 0,1 0 16,-22 0-16,21 0 0,1 0 0,-22-21 15,22 21-15,-22-21 0,0-1 16,1 1-16,-1 0 0,-21 0 16,22-21-16,-22-1 0</inkml:trace>
  <inkml:trace contextRef="#ctx0" brushRef="#br0" timeOffset="27864.63">21272 5673 0,'0'0'0,"0"-21"0,0-1 0,-21 22 16,0 22-1,0-1 1,21 0-16,-21 21 0,21-21 0,0 1 15,0 20-15,-21-21 0,21 21 0,0-20 16,0-1-16,-22 0 16,22 0-16,0 0 0,0 0 0,0 1 15,0-1-15,0-42 47,0-1-47,0 1 16,0 0-16,0 0 0,22 0 15,-1-22-15,-21 22 0,21-21 0,0 0 16,0 20-16,0-20 0,1 0 16,-1 21-16,0-1 0,0 1 0,21 0 15,-20 21-15,-1 0 0,0 0 0,21 0 16,-21 0-16,1 21 16,-1 0-16,-21 1 0,21 20 0,0-21 15,0 21-15,-21-20 0,0 20 0,21-21 16,-21 21-16,0-20 0,0-1 15,22 0-15,-22 0 0,0 0 0,0 0 16,0 1-16,-22-22 31,1-22-31,21 1 16,0 0-16,0 0 16,0 0-16,0 0 0,21-1 0,1 1 15,-1-21-15,0 21 0,21-22 0,-21 1 16,22 0-16,-1 21 15,0-22-15,1 22 0,-22 0 0,21 0 16,1 21-16,-22 0 0,21 0 0,-21 0 16,0 21-16,1 0 0,-1 0 15,0 22-15,-21-1 0,0-21 0,0 21 16,0-20-16,0 20 0,0-21 0,0 21 16,0-20-16,0-1 0,0 0 15,0 0-15,0 0 0,-21-21 0,0 21 16,21-42 31,21 0-47,0 21 0,0-21 15,21 0-15</inkml:trace>
  <inkml:trace contextRef="#ctx0" brushRef="#br0" timeOffset="28380.12">22754 5207 0,'0'0'15,"0"-21"-15,0 0 16,-21 21-16,0 0 16,0 42-16,21-21 0,0 0 15,-22 22-15,22-22 0,-21 21 0,21 1 16,-21-1-16,21 0 0,0 1 16,0 20-16,0-21 0,0 1 15,0-1-15,0 0 0,-21 1 0,21-22 16,0 21-16,0-21 0,0 1 0,0-1 15,0 0-15,-21 0 0,21 0 16,0-42 15,0 0-31,0 0 16,0 0-16,0-1 0,0 1 0,21-21 16,0 0-16,21 20 0,-20-20 15,20 0-15,-21-1 0,21 22 0,1 0 16,-1 0-16,0 0 0,1 0 0,-22 21 15,21 0-15,1 0 16,-22 0-16,21 0 0,-21 21 0,0 0 16,1 0-16,-1 21 0,0-20 0,-21 20 15,21-21-15,-21 21 0,0-20 16,0-1-16,0 21 0,0-21 0,-21 0 16,0 1-16,-22-1 0,22 0 0,0 0 15,-21 0-15,-1-21 0,1 21 16,21-21-16,-21 0 0,-1 22 0,22-22 15,0 0-15,-21 0 0,20 0 16,22-22 0,0 1-1,22 0-15,20 21 16,-21-21-16</inkml:trace>
  <inkml:trace contextRef="#ctx0" brushRef="#br0" timeOffset="29124.11">23580 5779 0,'21'0'15,"0"0"1,0 0-16,0 0 0,0 0 16,1-22-16,-1 22 0,0 0 15,21-21-15,-21 21 0,22-21 0,-22 0 16,0 0-16,0 21 0,0-21 15,1-1-15,-1-20 0,-21 21 0,0 0 16,0 0-16,-21 21 16,-1 0-1,1 0-15,0 21 0,0 0 0,-21 21 16,20-21-16,1 22 0,-21-22 16,21 21-16,0-21 0,21 22 0,0-22 15,-22 0-15,22 21 0,0-20 16,0-1-16,0 0 0,22 0 15,-1 0-15,0 0 0,0-21 16,21 0-16,-20 0 0,-1 0 0,63 0 31,-62 0-31,-1-21 0,0 21 0,0-21 16,-21 0-16,21 21 0,0-21 0,-21 0 16,22-22-16,-1 22 0,-21 0 15,21-21-15,0 20 0,0-20 0,0 21 16,22-21-16,-22 20 0,0-20 15,0 21-15,22 0 0,-22 21 0,0 0 16,21 0-16,-21 0 0,1 0 16,-1 0-16,0 21 0,21 0 15,-42 0-15,21 0 0,-21 22 0,22-22 16,-22 21-16,0-21 0,0 22 0,0-22 16,0 0-16,0 0 0,-22 0 15,1 1-15,21-1 0,-21 0 0,21 0 16,0 0-16,-21-21 0,21 21 15,-21-21-15,0 0 16,-1-21 0,22 0-1,0 0-15,0 0 0,0 0 16,0-22-16,0 22 0,22 0 16,-1-21-16,0 20 0,0-20 15,0 0-15,0 21 0,1-22 0,-1 22 16,0 0-16,0-21 0,21 20 0,-20 22 15,-1-21-15,0 0 0,0 21 16,0-21-16,0 21 0,1 0 16,-1 0-16,0 0 0,0 0 0,0 0 15,0-21-15,1 21 0</inkml:trace>
  <inkml:trace contextRef="#ctx0" brushRef="#br0" timeOffset="29660.47">25463 5482 0,'64'-63'16,"-43"42"-16,0-1 16,-21 1-16,0 0 15,-21 21 16,0 0-31,0 0 0,0 0 0,-1 21 0,-20 0 16,21 1-16,-21-1 16,20 0-16,1 0 0,-21 0 0,21 0 15,21 1-15,-21-1 0,21 0 0,0 0 16,0 0-16,0 0 16,0 1-16,21-22 0,0 21 0,0-21 15,0 21-15,0-21 0,1 0 16,20 0-16,-21 21 0,0-21 0,22 0 15,-22 0-15,21 0 0,-21 0 0,0 0 16,1 21-16,-1-21 0,0 0 16,-21 21-1,-21 1 1,0-22-16,-22 21 16,22-21-16,0 0 0,0 0 15,0 21-15,-22-21 0,22 0 0,0 0 16,0 21-16,0-21 0,-22 0 15,22 0-15,0 0 0,21 21 0,-21-21 16,0 0-16,-1 0 0,1 0 16,0 0-1,0 0 1,0 0 0</inkml:trace>
  <inkml:trace contextRef="#ctx0" brushRef="#br0" timeOffset="35108.69">19727 7239 0,'0'0'0,"0"-21"0,21 0 0,-21 0 0,0-1 16,0 1-16,0 0 0,0 0 16,0 0-16,0 0 0,0-1 15,0 1-15,-21 21 0,0 0 0,0 0 16,0 0-16,-22 0 0,22 0 15,0 21-15,-21 1 0,21 20 0,-22 0 16,22 1-16,-21-1 0,21 0 16,-1 1-16,1 20 0,0-21 0,0 1 15,21-1-15,-21 22 0,21-43 16,0 21-16,0 0 0,0-20 0,21 20 16,0-21-16,21 0 0,-20 0 15,-1 1-15,21-1 0,0-21 0,-20 0 16,20 0-16,0 0 0,1 0 15,-1 0-15,-21 0 0,21-21 0,1 21 16,-1-22-16,-21 1 0,22 0 0,-22-21 16,21 21-16,0-1 0</inkml:trace>
  <inkml:trace contextRef="#ctx0" brushRef="#br0" timeOffset="35859.99">20129 7493 0,'-84'106'0,"168"-212"0,-62 85 0,-1-21 0,0-1 16,-21 22-16,0-21 0,21 21 0,-21-1 15,0 1-15,-21 42 16,0 1-1,21-1-15,-21 21 0,-1-21 16,22 22-16,0-22 0,-21 21 0,0 0 16,21-20-16,-21 20 0,21-21 15,0 0-15,0 22 0,0-22 0,0 0 16,0 0-16,21 0 0,0-21 16,22 0-16,-22 0 0,0 0 15,21 0-15,1 0 0,-22-21 0,21 0 16,0 21-16,-20-21 0,20 0 15,-21-1-15,0 1 0,0 0 0,1-21 16,-22 21-16,0-1 0,0-20 16,0 21-16,0 0 0,0-22 0,-22 22 15,1-21-15,0 21 0,0 0 16,0-1-16,-22 22 0,22 0 0,0 0 16,0 0-16,0 0 0,0 0 15,-1 0-15,22 22 16,22-22-1,-1 0-15,21 0 16,-21 0-16,22 0 0,-1 0 0,0 0 16,22-22-16,-1 22 15,-20 0-15,-22 0 0,21 0 0,0 0 16,1 0-16,-1 22 0,-21-22 16,0 21-16,1 0 0,-1 0 15,0 21-15,-21-20 0,0-1 0,0 0 16,0 0-16,0 21 0,0-20 0,0-1 15,0 0-15,0 0 0,-21 0 16,0-21-16,-1 21 0,22 1 0,-21-22 16,21 21-16,-21-21 0,0 0 31,21-21-31,0-1 16,0 1-16,0 0 15,21 0-15,-21-21 0,21 20 16,0-20-16,1 0 0,-1-1 0,0 1 15,21 0-15,-21 21 0,1-22 16,20 22-16,-21 0 0,0 0 0,0 21 16,1 0-16,-1 0 0,0 21 0,-21 0 15,21 0-15,-21 22 0,0-22 16,0 21-16,0 0 0,0 1 0,0-22 16,0 21-16,0 1 0,-21-22 15,0 21-15,0-21 0,21 22 0,0-22 16,0 0-16,-22 0 0,22 0 0,0 0 15,0 1-15,22-22 16,-1 0 0,0 0-16,21-22 0,-21 22 0,22-21 15</inkml:trace>
  <inkml:trace contextRef="#ctx0" brushRef="#br0" timeOffset="36223.78">21907 7281 0,'0'0'0,"0"-42"0,0 21 15,0 0-15,-42 0 16,21 21-16,0 0 0,0 0 0,-1 21 16,-20 0-16,21-21 0,-21 21 15,20 0-15,1 0 0,0 1 16,0 20-16,21-21 0,-21 0 0,21 0 16,0 1-16,0-1 15,21 0-15,0 0 0,0-21 0,0 21 16,22 0-16,-22-21 0,0 22 15,0-1-15,0-21 0,1 21 0,-1 0 16,0-21-16,0 21 0,-21 0 0,0 1 16,0-1-16,0 0 15,-42-21-15,21 0 0,-1 21 16,-20-21-16,21 0 0,-21 0 0,-1 0 16,1 21-16,21-21 0,0 0 15,-22 0-15,22 0 0,0 0 16,0 0-16,21-21 0,0 0 15,0 0-15,0 0 16,21-1-16,-21 1 0,21 0 0,21 0 16,-20-21-16</inkml:trace>
  <inkml:trace contextRef="#ctx0" brushRef="#br0" timeOffset="37248.69">22225 6837 0,'0'0'0,"21"-21"0,-42 21 31,21 21-31,0 0 16,-21 0-16,0 0 0,21 22 15,-22-1-15,22 0 0,-21 1 0,0-1 16,21 22-16,-21-22 0,0 21 16,21-20-16,-21-1 0,21 22 0,-22-22 15,22-21-15,0 21 0,0 1 0,0-22 16,0 0-16,0 0 0,0 0 15,22-21-15,-1 0 0,0 0 0,0 0 16,21 0-16,-20 0 0,20 0 0,0 0 16,-21 0-16,22-21 0,-22 0 15,21 0-15,1 0 0,-22 0 0,0-22 16,21 22-16,-21-21 0,1 21 16,-22-22-16,0 1 0,0 21 15,0-22-15,0 22 0,0 0 0,0 0 16,0 0-16,-22 0 0,1 21 15,-21 0-15,0 21 16,20 0-16,1 0 0,21 0 0,-21 22 16,21-22-16,-21 21 0,21-21 15,0 0-15,0 22 0,0-22 0,0 0 16,0 0-16,21 0 0,0-21 0,-21 22 16,21-1-16,1-21 0,-1 0 15,21 0-15,-21 0 0,0 0 0,1 0 16,-1 0-16,0 0 0,21-21 15,-21 21-15,1-22 0,-1 22 16,0-21-16,0 0 0,21 0 0,-42 0 16,22 21-16,-22-21 0,21-1 0,-21 1 15,0 0-15,-21 42 32,-1 0-17,22 1-15,-21-1 0,21 21 0,0-21 16,0 0-16,0 1 0,0-1 15,0 0-15,21-21 16,1 0-16,-1 0 16,0 0-16,0 0 0,21 0 0,-20 0 15,-1-21-15,21 0 0,-21 21 16,0-22-16,1 1 0,-1 0 0,21 0 16,-21 0-16,0 0 0,-21-22 0,22 22 15,-22 0-15,21-21 0,-21 20 16,0 1-16,0 0 0,0 0 0,0 0 15,0 42 1,-21 0-16,-1 0 16,22 22-16,-21-22 0,21 21 0,-21-21 15,21 22-15,-21-22 0,21 21 16,0-21-16,0 0 0,0 1 16,0-1-16,0 0 0,0 0 0,21-21 15,0 0-15,0 0 0,1 0 16,-1 0-16,0 0 0,21 0 15,-21 0-15,1-21 0,-1 0 0,0 21 16,0-21-16,0-1 0,0 1 16,1 0-16,-1 0 0,0 0 0,-21 0 15,0-1-15,21 1 0,-21 0 0,0 0 16,0 0 0,-21 42-1,0-21-15,21 21 16,0 0-16,-21-21 15,21 21-15,-22 1 0,22-1 16,0 0-16,0 0 16,22-21-16,-1 0 15,0 0-15,0 0 0,0 0 0</inkml:trace>
  <inkml:trace contextRef="#ctx0" brushRef="#br0" timeOffset="37532.56">23982 7218 0,'0'0'0,"0"-21"0,0-22 0,0 22 16,0 0-16,-21 0 0,-1 0 16,1 21-16,0 0 0,0-21 0,-21 21 15,20 0-15,1 0 0,0 21 16,-21 0-16,21 0 0,-1 21 0,-20 1 16,21-1-16,0-21 0,0 22 0,-1-1 15,1 0-15,21 1 0,0-22 16,0 21-16,0-21 0,0 0 0,0 1 15,21-1-15,-21 0 0,22-21 0,20 0 16,-21 21-16,0-21 0,22 0 16,-22 0-16,21 0 0,0 0 0,1-21 15,-22 0-15,21 21 0,1-21 0,-1-1 16,-21 1-16,21 0 16,1 0-16,-22-21 0,0 20 0,21-20 15</inkml:trace>
  <inkml:trace contextRef="#ctx0" brushRef="#br0" timeOffset="38136.58">24426 6816 0,'0'0'0,"-21"-64"31,0 64-31,0 21 0,0 1 0,-1-1 16,1 21-16,0 0 0,0-20 16,0 20-16,21 0 0,-21 1 15,21 20-15,-22-21 0,22 1 0,0-1 0,0 0 16,0 1-16,0-1 15,0-21-15,0 0 0,0 1 0,0-1 16,0 0-16,22 0 0,-1-21 16,0 0-16,0 0 15,0 0-15,0 0 0,1 0 0,-1 0 16,0 0-16,0-21 0,0 0 0,0 0 16,1-1-16,-1 1 0,0 0 15,0 0-15,0 0 0,0-22 0,1 22 16,-22 0-16,0 0 15,0 42 1,0 0-16,0 0 0,0 1 16,-22-1-16,22 0 15,-21 0-15,21 21 0,0-20 0,0-1 16,0 0-16,0 0 0,0 0 16,21-21-16,1 21 15,-1-21-15,0 0 0,0 0 0,0 0 16,0 0-16,1 0 0,20 0 0,-21 0 15,0-21-15,0 0 0,1 0 16,-1 0-16,-21 0 0,21-1 16,-21-20-16,0 21 0,0-21 0,0 20 15,0-20-15,0 0 0,0 21 16,0-1-16,0 1 0,-21 0 0,0 21 16,-1 0-16,-20 0 15,21 0-15,0 21 0,0 0 16,-22 1-16,22-1 0,0 0 0,0 0 15,0 21-15,-1-20 0,22-1 0,0 0 16,0 0-16,0 0 16,22-21-16,-1 21 0,0-21 15,0 0-15,21 0 0,1 0 0,-1 0 16,0 0-16</inkml:trace>
  <inkml:trace contextRef="#ctx0" brushRef="#br0" timeOffset="38472.65">25104 7218 0,'0'0'0,"0"-21"0,0 0 0,0-1 16,0 1-16,0 0 0,0 0 0,21 21 16,-21-21-16,21 21 0,0 0 15,0 0-15,0 0 0,1 0 0,-1 0 16,21 0-16,-21 0 0,0 21 16,1 0-16,20 0 0,-42 22 0,21-22 15,0 0-15,-21 21 0,21-21 0,-21 22 16,0-22-16,0 21 0,0-21 15,0 1-15,0-1 0,0 0 0,0 0 16,0 0-16,-21-21 0,21 21 16,-21-21-16,0 0 15,0 0-15,21-21 32,0 0-32,0 0 15,0 0-15,0 0 0,0-1 0,0 1 16,0-21-16,21 21 0,0-22 0,0 22 15,0-21-15,-21 21 0,22-22 16,-1 22-16,0 0 0,-21-21 0,0 21 16</inkml:trace>
  <inkml:trace contextRef="#ctx0" brushRef="#br0" timeOffset="38716.51">24257 6816 0,'0'0'0,"-21"0"0,0 0 16,42 0-1,21 0-15,-21 0 16,22 0-16,-1 0 0,21 0 0,-20 0 16,20 0-16,1 0 0,-1 0 15,22-21-15,-22 21 0,-20 0 0,20 0 16,-20 0-16,-22 0 15,0-22-15,0 22 0,-21-21 16,-42 21-16,21 0 0</inkml:trace>
  <inkml:trace contextRef="#ctx0" brushRef="#br0" timeOffset="38944.12">22437 6795 0,'0'0'0,"-43"0"16,1 21-1,63-21-15,0 0 16,22 0-16,-22 0 0,21 0 0,0 0 16,22 0-16,-22 0 0,22-21 0,-22 21 15,0 0-15,22 0 0,-22 0 16,1-22-16,-1 22 0,21 0 0,-20 0 15,-1 0-15</inkml:trace>
  <inkml:trace contextRef="#ctx0" brushRef="#br0" timeOffset="39332.1">27199 6858 0,'0'0'0,"0"-21"0,0 0 16,21 42 15,0-21-31,1 21 15,-22 21-15,21-20 0,0-1 0,0 21 16,21 0-16,-20 1 0,-1 20 16,21-20-16,0-1 0,-20 21 0,20-20 15,0-1-15,-21 0 0,22 1 0,-22-22 16,0 21-16,21-21 0,-20 1 16,-1-1-16,0 0 0,0-21 0,0 0 15,-21-21 1,0 0-1,0-1-15,0 1 0,0 0 0,0-21 16</inkml:trace>
  <inkml:trace contextRef="#ctx0" brushRef="#br0" timeOffset="39603.98">28046 6879 0,'0'0'0,"-21"0"16,-1 0-1,1 21-15,-21 1 0,21-1 16,-22 0-16,1 0 0,-21 0 0,20 22 16,-20-1-16,20 0 0,-20 1 0,-1-1 15,1 0-15,-1 1 16,1-1-16,-1 0 0,1 1 0,21-22 16,-1 0-16,1 21 0,21-21 0,0 1 15,-1-22-15,1 21 0,0 0 16,0-21-16,21 21 0,-21-21 47</inkml:trace>
  <inkml:trace contextRef="#ctx0" brushRef="#br0" timeOffset="41704.33">19600 9123 0,'0'0'16,"0"-21"-16,0 0 0,0-1 15,-21 1 1,21 0-16,-21 21 0,0 0 16,0 0-1,21 21-15,0 0 0,0 22 16,-22-1-16,22 0 0,0 22 0,0-22 16,-21 43-16,21-22 0,0 1 0,0 21 15,0-22-15,0 1 0,-21-1 16,0 1-16,21-1 0,-21 1 0,21-22 15,-21 0-15,21 1 0,-22-1 0,22 0 16,-21-21-16,21 22 0,0-22 16,0 0-16,0 0 0,-21-21 15,21-21 17,0 0-32,0 0 15,0 0-15,-21-1 0,21 1 16,0 0-16,0 0 15,-21 21-15,0 0 32,21-21 124,0 0-109,0-1-47,0 1 15,0 0 1</inkml:trace>
  <inkml:trace contextRef="#ctx0" brushRef="#br0" timeOffset="42116.14">19262 9229 0,'0'0'0,"-22"-21"0,1-1 0,21 1 0,-21 0 15,21 0-15,-21 0 0,21 0 0,0-1 16,0-20-16,0 21 0,0 0 16,21 0-16,0-22 0,22 22 0,-22 0 15,21 0-15,22 21 0,-22-21 16,21-1-16,1 22 0,-22 0 0,22 0 15,-1 0-15,1 22 0,-22-1 0,0 0 16,1 21-16,-22 1 0,0-1 16,-21 0-16,0 1 0,0 20 0,0-21 15,-21 1-15,0-1 0,-22 0 16,1-20-16,0 20 0,-1-21 16,1 21-16,0-20 0,-1-1 0,1 0 15,21-21-15,-21 21 0,20-21 16,1 0-16,0 0 0,21-21 15,21 0 1,0 21-16,1-21 0,-1-1 16,0 1-16,0 21 0,0-21 0,0 0 15,22 0-15</inkml:trace>
  <inkml:trace contextRef="#ctx0" brushRef="#br0" timeOffset="43080.87">20320 8975 0,'0'0'0,"0"21"32,0 0-32,0 0 15,-21 0-15,21 1 0,-21-1 16,21 21-16,0-21 0,0 0 0,0 22 16,-22-22-16,22 0 0,0 21 0,0-20 15,0-1-15,0 0 16,22 0-16,-22 0 0,21-21 0,0 0 15,0 21-15,0-21 0,22 0 16,-22 0-16,0 0 16,0-21-16,21 0 0,-20 21 0,-1-21 15,21 0-15,-21 0 0,22-1 0,-22-20 16,21 21-16,-21-21 0,0 20 16,1-20-16,-1 0 0,0 21 0,0-22 15,-21 22-15,0 0 0,0 0 0,0 0 16,0 42-1,0 0-15,0 0 16,-21 0-16,0 22 0,21-1 0,-21-21 16,21 21-16,0 1 0,-22-22 15,22 21-15,0-21 0,0 22 16,0-22-16,0 0 0,0 0 0,22 0 16,-1 1-16,0-22 0,0 0 15,0 0-15,22 0 0,-22 0 0,21 0 16,0 0-16,-20 0 0,20-22 0,0 1 15,1 0-15,-1 0 0,0 0 16,1-22-16,-1 22 0,0-21 0,1 0 16,-22-1-16,21 1 0,-21-22 0,22 22 15,-22-21-15,0-1 0,-21 22 16,0-22-16,0 22 0,0 0 0,0-1 16,0 22-16,0 0 0,-21 21 15,0 0-15,-1 0 16,1 0-16,21 21 0,-21 21 0,0-20 15,21 20-15,-21 21 0,21-20 0,0-1 16,0 22-16,0-22 0,-21 21 16,21-20-16,0-1 0,0 0 0,0 1 15,0-1-15,0 0 0,0-20 0,0-1 16,0 0-16,0 0 0,0 0 16,0-42 15,21 0-16,-21 0-15,21 0 0,-21-1 0,21 1 16,0 0-16,0 0 0,1-21 16,-1 20-16,0-20 0,0 21 15,0 0-15,22 0 0,-22-22 0,21 43 16,0-21-16,-20 21 0,20 0 0,0 0 16,1 0-16,-22 21 0,21 0 15,-21 1-15,0-1 0,1 0 0,-1 0 16,-21 21-16,21-20 0,-21-1 0,0 21 15,0-21-15,-21 0 0,0 1 16,-1-1-16,-20 0 0,21 0 0,0 0 16,-22 0-16,1 1 0,21-22 0,0 0 15,-22 21-15,22-21 16,0 0-16,0 0 0,0 0 16,0-21-16,21-1 15,0 1 1,0 0-16,21 0 15,0 0-15,0 0 16</inkml:trace>
  <inkml:trace contextRef="#ctx0" brushRef="#br0" timeOffset="44007.83">22627 8657 0,'0'0'0,"0"-21"15,0 0-15,-21 21 32,0 21-32,0 21 0,21-20 15,0 20-15,-22 0 0,22 1 0,0-1 16,-21 0-16,21 1 0,0-1 16,0 0-16,0 1 0,0-1 0,0 0 15,0 1-15,0-22 0,0 21 16,0-21-16,21 0 0,1 1 0,-1-1 15,0-21-15,21 0 0,-21 21 0,1-21 16,20 0-16,-21 0 0,21 0 16,1-21-16,-1 21 0,-21-21 0,22-1 15,-22 1-15,21 0 0,-21 0 16,0 0-16,22-22 0,-43 22 0,21-21 16,0 21-16,-21-22 0,21 22 15,-21 0-15,0 0 0,0 0 0,0 42 16,0 0-1,0 21-15,0-20 16,0-1-16,0 21 0,-21-21 0,21 22 16,0-22-16,0 0 0,0 0 0,0 21 15,0-20-15,21-1 16,0-21-16,1 0 0,-22 21 0,21-21 16,0 0-16,21 0 0,-21 0 15,1 0-15,-1 0 0,21-21 16,-21 21-16,22-21 0,-22 21 0,21-22 15,-21 1-15,22-21 0,-1 21 0,-21 0 16,21-22-16,1 22 0,-1-21 16,0-1-16,-20 22 0,20-21 0,-21 21 15,0 0-15,0 21 0,1-22 0,-1 22 16,-21 22 0,0-1-16,0 0 15,0 0-15,0 0 16,0 0-16,-21 1 0,42-22 47,0 0-47,-21-22 15,21 22-15,0-21 0,-21 0 0,21 0 16,1 0-16,-22 0 0,0-1 0,21 1 16,-21 0-16,21 0 0,-21-21 15,0 20-15,0 1 0,0 0 16,-21 21-16,0 21 15,-1-21-15,22 21 0,-21 22 16,0-22-16,-21 21 0,21-21 16,-1 22-16,1-1 0,0-21 0,-21 22 15,21-1-15,-1-21 0,22 0 16,0 22-16,0-22 0,0 0 0,0 0 16,0 0-16,0 0 0,22-21 15,-1 0-15,0 0 0,21 0 16,-21 0-16,1 0 0,-1 0 0,21 0 15,-21 0-15,0 0 0,22-21 0,-22 21 16,0-21-16,0 0 0,0 0 16,1 21-16,-1-21 0,0-1 0,0 1 15,-21 0-15,0 0 0,0 0 0,0-22 16,21 22-16</inkml:trace>
  <inkml:trace contextRef="#ctx0" brushRef="#br0" timeOffset="44251.7">23495 8615 0,'0'0'0,"-21"0"0,0 0 16,-1-21-16,1 21 0,0 0 15,0 0 32,42 21-16,0-21-31,0 0 0,1 21 16</inkml:trace>
  <inkml:trace contextRef="#ctx0" brushRef="#br0" timeOffset="46023.73">24977 8700 0,'0'0'0,"21"-22"31,0 22-15,-21 22-1,0-1-15,0 0 16,0 0-16,0 21 0,0-20 0,0 20 16,-21 0-16,21-21 0,-21 22 0,-1-1 15,22 0-15,-21-20 0,0 20 16,21-21-16,-21 21 0,21-20 16,0-1-16,0 0 0,0 0 0,0 0 15,0 0-15,21-21 16,21 0-16,-20 0 0,-1 0 0,21 0 15,0 0-15,1 0 0,-1-21 0,0 21 16,22-21-16,-1 0 0,1 21 16,-1-21-16,1 0 0,21-1 0,-1-20 15,1 21-15,-22 0 0,22 0 0,-21-1 16,-1-20-16,1 21 0,-22 21 16,0-21-16,1 0 0,-22 21 0,0 0 15,0-22-15,0 1 16,0 21-16,-21 21 187,0 1-140,-21-22 47,21-22-32,-21 22 188,42 0 79,0 0-204,-42 0 125,21-21-250</inkml:trace>
  <inkml:trace contextRef="#ctx0" brushRef="#br0" timeOffset="47488.08">20045 10647 0,'0'0'0,"0"-21"0,0 0 0,0-1 16,0 1 0,-21 21-16,-1 0 15,1 0-15,0 0 16,0 0-16,0 21 0,21 1 15,-43-1-15,22 0 0,0 0 0,0 21 16,0-20-16,21-1 0,-21 0 0,-1 0 16,1 0-16,21 0 0,-21 1 15,21-1-15,0 0 0,0 0 16,0 0-16,0 0 0,0 1 16,0-1-16,0 0 15,0 0-15,21 0 0,-21 0 16,21-21-16,-21 22 0,22-22 47,-1 0-47,0 0 15,0 0-15,0 0 16,0-22-16,1 22 0,-1-21 0,0 21 16,0-21-16,0 21 0,0-21 0,1 0 15,20 0-15,-21 21 0,0-22 16,0 1-16,1 0 0,20 0 0,-42-21 15,21 20-15,-21 1 0,21 0 0,-21-21 16,0 21-16,0-22 0,-21 22 16,0-21-16,0 21 0,0-22 0,-22 22 15,22 0-15,-21 21 0,-1 0 16,22 0-16,-21 0 0,21 0 16,-22 0-16,22 0 0,0 21 0,0 0 15,21 0-15,0 22 0,0-22 0,0 0 16,0 0-16,0 22 0,0-22 15,0 0-15,21 0 0,0-21 0,0 21 16,1 0-16,-1-21 0,0 0 0,21 0 16,-21 0-16,1 0 0,20 0 15</inkml:trace>
  <inkml:trace contextRef="#ctx0" brushRef="#br0" timeOffset="48428.92">20764 10202 0,'0'0'0,"0"-21"0,0 0 16,0-21-16,0 21 0,0-1 16,0 44-1,0-1-15,-21 0 16,21 21-16,-21 1 0,21 20 0,0 1 16,0-1-16,-21 1 0,0-1 15,21 1-15,-21-22 0,-1 21 16,22-20-16,0 20 0,0-42 0,0 22 15,0-1-15,0-21 0,0 0 16,0 1-16,0-1 16,0-42-1,0-1 1,0 1-16,0 0 0,0 0 0,22 0 16,-22 0-16,21-1 0,0 1 0,0-21 15,0 21-15,0 0 0,22-22 16,-22 22-16,21 0 0,-21 21 0,22-21 15,-22 21-15,0 0 0,21 0 0,-20 0 16,20 21-16,-21-21 16,0 21-16,0 0 0,1 0 0,-1 1 15,-21-1-15,21 0 0,-21 21 0,0-21 16,0 1-16,-21-1 0,0 0 16,-1 0-16,1-21 0,0 21 0,-21 0 15,21 1-15,-22-22 0,22 21 0,-21 0 16,21-21-16,-1 0 0,1 0 0,0 0 15,0 0-15,0 0 0,42 0 47,0 0-31,21 0-16,-20 0 0,-1 0 0,0 0 16,21 0-16,-21 0 0,22-21 15,-1 0-15,0 21 0,1-22 16,-1 1-16,0 21 0,22-21 0,-22 0 15,22 0-15,-22 0 0,22-1 0,-22 1 16,0 0-16,1-21 0,-22 21 16,21-1-16,-21-20 0,0 21 0,1 0 15,-1-22-15,0 22 0,-21 0 0,0 0 16,0 0-16,0 0 16,0 42-1,0 0-15,0 0 0,0 0 16,0 0-16,-21 22 15,0-22-15,-1 21 0,22-21 0,0 22 16,-21-22-16,21 21 0,-21-21 0,21 22 16,0-22-16,0 21 0,-21 1 15,21-22-15,0 21 0,-21 22 0,21-22 16,0 0-16,0 22 0,-21-22 0,21 22 16,-22-1-16,22 1 0,-21-22 15,21 21-15,0-20 0,0 20 0,-21-20 16,21-1-16,-21 0 0,21-21 0,0 1 15,0-1-15,0 0 0,0 0 0,-21-21 16,0 0 0,-1 0-16,1-21 15,0 0-15,0 0 0,21-1 16,-21 1-16,0 0 0,21 0 16,0 0-16,-22 0 0,1-1 0,21-20 15,-21 21-15,21-21 0,0-1 0,-21 1 16,21 0-16</inkml:trace>
  <inkml:trace contextRef="#ctx0" brushRef="#br0" timeOffset="48652.79">21780 10456 0,'0'-21'0,"0"42"0,0-63 15,0 21 1,-21 21-1,21-21-15,21 21 47,1 0-47,-1 21 16,0 0-16,0-21 0,0 21 16,0-21-16,1 21 0</inkml:trace>
  <inkml:trace contextRef="#ctx0" brushRef="#br0" timeOffset="48991.66">22246 10647 0,'21'0'16,"0"-21"0,1 21-16,-1-21 0,0-1 15,0 22-15,0-21 0,0 0 16,22 0-16,-22 0 0,0 0 15,-21-1-15,21 22 0,-21-21 16,-21 21 0,0 0-16,0 0 0,0 21 15,-1 1-15,1-1 0,0 0 0,0 0 16,0 0-16,0 0 0,-1 22 16,1-22-16,21 0 0,0 21 0,-21-20 15,21-1-15,0 0 0,0 0 0,0 0 16,0 0-16,0 1 0,21-1 15,0-21-15,1 0 0,-1 0 0,21 0 16,-21 0-16,22 0 0,-1 0 0,21 0 16,-20 0-16,-1-21 0,22-1 15,-1 1-15</inkml:trace>
  <inkml:trace contextRef="#ctx0" brushRef="#br0" timeOffset="49520.22">23241 10414 0,'0'0'0,"0"-21"0,0 0 0,0 0 15,0-1-15,0 1 0,-21 21 16,0 0 0,-1 0-16,1 21 0,21 1 0,-21-1 15,0 21-15,0-21 0,21 22 16,0-1-16,-21 0 0,21 1 0,-22-1 16,22-21-16,0 21 0,0-20 0,0-1 15,0 21-15,0-21 0,22-21 16,-1 21-16,0 1 0,0-22 15,0 0-15,0 0 0,1 0 16,20 0-16,-21 0 0,0 0 0,22 0 16,-22-22-16,21 1 0,-21 0 15,22 0-15,-22 0 0,21 0 0,0-22 16,-20 22-16,20-21 0,-21-22 0,21 22 16,-20 0-16,-1-22 0,21 22 15,-21-22-15,0 22 0,1 0 0,20-1 16,-21 1-16,-21 0 0,21 20 15,-21-20-15,0 21 0,-21 42 32,0 0-17,0 22-15,0-22 0,-1 21 0,1 0 16,0 1-16,0 20 0,0-20 0,21 20 16,-21-21-16,21 1 0,-22-1 15,22 0-15,0 1 0,0-1 0,0-21 16,0 22-16,0-22 0,0 0 0,22 0 15,-1-21-15,0 21 0,0-21 16,0 0-16,0 0 0,1 0 0,20 0 16,-21 0-16,0 0 0,0 0 0,22 0 15,-22-21-15,0 21 0,0-21 0,0 0 16,1 0-16,-1-1 16,0-20-16</inkml:trace>
  <inkml:trace contextRef="#ctx0" brushRef="#br0" timeOffset="49740.31">23707 10329 0,'0'0'0,"0"22"16,21-1 0,0-21-16,0 0 15,0 0-15,0 0 0,22 0 0,-22 0 16,21 0-16,-21 0 0,22 0 0,-1 0 15,0 0-15,-20 0 16,20 0-16,0 0 0,1-21 0,-22 21 16,21 0-16,0-22 0,1 22 0,-1 0 15,0-21-15</inkml:trace>
  <inkml:trace contextRef="#ctx0" brushRef="#br0" timeOffset="50164.58">25696 10033 0,'0'0'0,"-84"-127"16,84 106-1,0 0-15,0 42 32,0 0-32,0 0 0,0 22 0,0-22 15,21 21-15,0 0 0,0 1 0,0-1 16,0 0-16,1 1 16,-1 20-16,0-20 0,0 20 0,0-21 15,0 1-15,1-1 0,20 0 0,-21-20 16,0 20-16,0-21 0,-21 21 15,22-20-15,-1-22 0,-21 21 0,0 0 16,0-42 31,0 0-47,0-1 0,0 1 16,0 0-16,0 0 0,0 0 15,21 0-15</inkml:trace>
  <inkml:trace contextRef="#ctx0" brushRef="#br0" timeOffset="50488.06">26479 10118 0,'0'0'0,"-21"-64"16,0 64 0,0 0-16,0 0 0,-22 0 0,22 21 15,-21 1-15,0-1 0,-1 0 0,1 0 16,0 21-16,-22 1 0,22-1 15,-22 0-15,22 1 0,-22 20 0,1-20 16,21-1-16,-1 0 0,1 1 16,0-1-16,-1-21 0,22 21 0,-21-20 15,21-1-15,-1 0 0,1 0 16,21 0-16,0 0 0,-21 1 0,0-22 16,21 21-16,-21-21 15,21-21 32,0-1-31,0 1-16</inkml:trace>
  <inkml:trace contextRef="#ctx0" brushRef="#br0" timeOffset="51348.34">9694 11303 0,'0'0'0,"21"0"0,-21-21 0,0 0 16,0 0-1,0-1-15,-21 44 47,21-1-47,0 0 0,0 21 0,0 1 16,0 20-16,-21-21 0,21 22 15,-21-1-15,21-20 0,-21 20 16,0 1-16,21-1 0,-22 1 0,1-1 16,21-20-16,-21 20 0,21-21 0,-21 1 15,21-22-15,-21 21 0,21-21 16,0 1-16,0-1 0,0 0 0,0 0 16,0-42 15,0 0-16,0 0-15,0-1 16,0 1-16,0 0 0,0 0 16</inkml:trace>
  <inkml:trace contextRef="#ctx0" brushRef="#br0" timeOffset="51680.23">8890 12319 0,'0'0'0,"-21"42"0,0-20 16,21 20-16,0-21 0,0 21 0,0-20 15,0 20-15,0-21 0,21 21 16,21-20-16,-21-1 0,22 0 0,-1 0 16,0 0-16,1-21 0,20 0 15,-21 0-15,22 0 0,-1 0 16,1 0-16,-1 0 0,1-21 0,-1 0 15,1 21-15,-1-21 0,1 0 0,-1-1 16,-20 1-16,-1 21 0,0-21 16,1 0-16,-22 0 0,0 0 0,0-1 15,0 1-15,-21 0 0,0 0 0,0 0 16,0 0-16,0-1 0,0 1 16,0 0-16,-21 0 0,0-21 15,21 20-15,-21 1 0,0 0 0,0-21 16,-1 21-16</inkml:trace>
  <inkml:trace contextRef="#ctx0" brushRef="#br0" timeOffset="52012.04">9123 11197 0,'0'0'0,"-21"0"0,-1-21 0,22 0 15,0 0 1,22 21-16,20 0 0,-21-21 0,21 21 0,1 0 16,-1-22-16,22 22 15,-22-21-15,21 0 0,1 21 0,-1-21 16,1 0-16,21 21 0,-22-21 0,1 21 16,20-22-16,-41 22 0,20-21 15,1 21-15,-22 0 0,0 0 0,-21 0 16,1-21-16,20 21 0,-21 0 15,0 0-15,-21 21 32,0 0-32,0 1 0,0-1 15,0 21 1,0-21-16,0 0 0,0 22 0</inkml:trace>
  <inkml:trace contextRef="#ctx0" brushRef="#br0" timeOffset="52543.81">9673 13949 0,'0'0'0,"0"-42"0,-21-43 15,21 64-15,-21 0 16,21-1-16,-21 1 0,21 42 16,-22 1-1,22-1-15,0 21 0,0 0 0,0 1 16,-21-1-16,21 0 0,0 22 0,-21-1 16,21 1-16,0-1 0,0 22 15,-21-21-15,21-1 0,-21 1 0,0-1 16,21 1-16,0-22 0,0 21 15,-22-20-15,22-1 0,0-21 0,-21 22 16,21-22-16,0 0 0,0 0 0,0-42 47,0 0-47,0 0 16,0-22-16,0 22 0,0-21 0,0-1 15,0 1-15,0-21 0</inkml:trace>
  <inkml:trace contextRef="#ctx0" brushRef="#br0" timeOffset="52995.55">9588 13695 0,'0'-21'15,"0"42"-15,-21-63 0,0 20 0,0 22 16,0 0-16,0 0 0,-22 22 0,22-1 16,-21 0-16,21 0 0,-22 21 0,1-20 15,21 20-15,-22 0 0,1 1 16,21-1-16,0 0 0,-22 1 15,22-1-15,0 0 0,21-21 0,0 22 16,0-22-16,0 0 0,0 0 16,0 0-16,21-21 15,0 0 1,1-21-16,-1 0 0,0 0 0,0 0 16,0 0-16,22-1 0,-22-20 0,0 21 15,21-21-15,-21-1 0,22-20 16,-22 20-16,0 1 0,21-21 0,-20-1 15,-1 22-15,0-22 0,0 22 16,0 0-16,0 20 0,-21 1 16,22 0-16,-22 42 15,0 22-15,0-22 16,0 42-16,0-20 0,0-1 0,0 21 16,0-20-16,0 20 0,0-20 15,0-1-15,0 0 0,0 1 0,0-1 16,21-21-16,0 21 0,-21-20 0,21-1 15,0 0-15,-21 0 0,21 21 16,1-20-16,-1-1 0,0 0 16,0 0-16,0 0 0,0 0 15</inkml:trace>
  <inkml:trace contextRef="#ctx0" brushRef="#br0" timeOffset="53464.46">9483 15621 0,'-22'-21'0,"44"42"0,-65-63 0,22 42 15,0-21-15,0-1 0,0 22 0,-1 0 16,1 0-16,0 0 0,0 0 16,0 22-16,21-1 0,-21-21 0,21 42 15,-22-21-15,22 22 0,0-22 16,0 21-16,0 0 0,0 1 0,0-1 15,0 0-15,0 1 0,0-1 0,-21 0 16,21 1-16,0-1 0,0 0 16,0-20-16,0 20 0,0-21 15,0 0-15,0 22 0,0-22 16,0 0-16,21 0 16,-21-42 15,0 0-16,0 0-15,0-1 0,-42 1 16</inkml:trace>
  <inkml:trace contextRef="#ctx0" brushRef="#br0" timeOffset="53728.31">8763 16277 0,'0'0'0,"-42"21"0,-1 1 16,1-1-16,0 0 0,20 0 15,1 0-15,0 0 0,21 1 16,0-1-16,0 21 0,0-21 15,21 0-15,22 1 0,-22-1 16,21 0-16,22-21 0,-22 21 0,21-21 16,-20 0-16,20 21 0,1-21 0,-1 0 15,1 0-15,-1 0 0,-20 0 16,20 0-16,-21-21 0,1 0 0,20 21 16,-20-21-16,-1 0 0,-21-1 15,21 1-15,-20 0 0,20 21 0,-21-21 16,0 0-16,0 0 0,-21-1 0,0 1 15,0 0-15,0-21 16,0 21-16,0-1 0,0 1 0,0 0 16,0-21-16,-21 21 0</inkml:trace>
  <inkml:trace contextRef="#ctx0" brushRef="#br0" timeOffset="53980.11">9017 15685 0,'0'0'0,"-21"0"0,0-22 16,-1 22-16,44-63 31,-1 63-31,21-21 0,-21 21 0,22-21 16,-1 21-16,0-22 0,1 1 0,-1 21 16,21-21-16,-20 0 0,-1 21 15,0-21-15,22 21 0,-22-21 0,1-1 16,-22 22-16,21-21 0,-21 21 0,0 0 15,1 0-15,-22-21 0,21 21 16,-21-21-16,-21 0 16,-1 21-16,1-21 0</inkml:trace>
  <inkml:trace contextRef="#ctx0" brushRef="#br0" timeOffset="55364.36">4657 14055 0,'0'0'0,"-22"21"0,1-21 15,21 21-15,0-42 32,21 21-17,1-21-15,-1 0 0,0-1 16,21 1-16,-21 0 0,22-21 0,-22 21 15,21-22-15,-21 22 0,22-21 0,-22-1 16,0 1-16,-21 21 0,0-21 16,0 20-16,0-20 0,0 21 0,0 0 15,-21 21-15,0 0 0,0 0 16,-22 0-16,22 0 0,-21 0 16,21 21-16,-22 21 0,22-21 0,-21 22 15,21-1-15,-1 0 0,22 1 16,0-1-16,0 0 0,0 1 0,0-1 15,0 0-15,0 1 0,22-1 16,-22-21-16,21 22 0,0-22 0,0 0 16,0 0-16,0 0 0,1-21 15,20 0-15,-21 0 0,0 0 0,0 0 16,1 0-16,20 0 0,-21-21 0,0 0 16,0 0-16,1 21 0,-22-21 15,21-1-15,0 1 0,-21-21 0,0 21 16,21 0-16,-21-22 0,21 1 15,0 21-15,-21-22 0,22 1 16,-1 0-16,21-1 0,-21 22 0,22-21 16,-22 21-16,21-22 0,0 22 15,22 21-15,-22 0 0,1 0 0,-22 0 16,21 0-16,-21 21 0,22 1 0,-22 20 16,-21-21-16,0 21 0,0 1 15,0-1-15,0-21 0,-21 22 0,-1-1 16,1 0-16,0 1 0,0-22 0,0 21 15,0-21-15,-1 0 0,1 1 16,0-22-16,21 21 16,0-42-1,21-1-15,0 1 16,22 0-16,-22 0 0,0 0 0,0-22 16,22 1-16,-22 0 0,21-1 0,-21 1 15,0 0-15,22-1 0,-22 1 16,0 0-16,0 21 0,-21-22 0,0 22 15,0 42 1,-21 0 0,0 1-16,0 20 0,0-21 0,21 21 15,-22 1-15,1-1 0,0 0 16,21-20-16,0 20 0,0 0 16,0-21-16,0 1 0,0 20 0,0-21 15,21 0-15,0 0 16,22-21-16,-22 0 0,0 0 0,21 0 15,-20 0-15,20 0 0,0 0 0,-21-21 16,22 0-16,-1 0 0,0 0 16,1-22-16,-1 22 0,-21-21 0,22 0 15,-1-1-15,-21 1 0,21 0 16,-20-22-16,-1 22 0,0-22 0,0 1 16,-21 20-16,0 1 0,0 0 0,0-1 15,0 1-15,0 0 0,0 21 16,-21-1-16,21 1 0,-21 21 15,0 0-15,21 21 0,0 1 16,0-1-16,0 0 0,0 21 16,0 1-16,-22-1 0,22 0 0,0 22 15,0-22-15,-21 22 0,21-22 0,0 0 16,0 1-16,0-1 0,0 0 16,0-21-16,0 22 0,0-22 0,0 0 15,0 0-15,21-21 0,1 21 16,-1-21-16,0 0 0,0 0 15,0 0-15,0-21 0,-21 0 16,22 0-16,-22 0 16,21 0-16,-21-1 0,0-20 15,0 21-15</inkml:trace>
  <inkml:trace contextRef="#ctx0" brushRef="#br0" timeOffset="55536.26">6392 13653 0,'-21'0'16,"-21"21"-1,63-21 1,0 0 0,0 0-16,0 0 0,1-21 15,20 21-15,-21-22 0,21 22 0,1-21 16,-1 0-16,-21 21 0,22-21 0,-1 21 16,0-21-16,-21 0 15,22 21-15</inkml:trace>
  <inkml:trace contextRef="#ctx0" brushRef="#br0" timeOffset="56264">6921 13716 0,'0'0'0,"0"21"0,22 0 31,-1-21-31,0 0 0,0 0 16,0 0-16,0 0 0,1-21 15,-1 21-15,0-21 0,0 0 16,0 21-16,-21-21 0,21 0 0,1-1 15,-22 1-15,0 0 0,0 0 16,0 0-16,0 0 0,-22 21 16,1 0-1,0 0-15,0 21 0,0 0 16,0 0-16,21 0 0,-22 0 16,22 1-16,-21 20 0,21-21 0,-21 21 15,21-20-15,0 20 0,0-21 0,0 0 16,0 0-16,0 1 0,0-1 15,0 0-15,21-21 0,0 0 16,1 21-16,-1-21 0,0 0 0,21 0 16,-21 0-16,1-21 0,20 21 15,-21-21-15,0 0 0,22-1 0,-22 1 16,0 0-16,0 0 0,0 0 0,-21 0 16,0-1-16,21 1 0,-21-21 15,0 21-15,0 0 0,0-1 16,0 44-1,0-1 1,0 0-16,0 0 0,0 0 0,0 0 16,0 1-16,0-1 0,0 0 0,0 0 15,0 0-15,0 0 16,0 1-16,0-1 0,0-42 47,0-1-32,0 1-15,0 0 0,22-21 16,-1 21-16,-21-1 0,21-20 16,0 21-16,0 0 0,0 0 0,1-1 15,-1 1-15,0 0 0,0 21 16,0 0-16,0 0 0,1 0 16,-22 21-16,0 0 0,0 1 0,21-22 15,-21 21-15,0 21 0,0-21 16,0 0-16,0 1 0,0-1 15,0 0-15,0 0 0,0 0 16,0 0-16,21-21 0,-21 22 0,21-22 16,0 0-16,0 0 15,1 0-15,-1 0 0,0 0 16,0 0-16,21-22 0,-20 1 0</inkml:trace>
  <inkml:trace contextRef="#ctx0" brushRef="#br0" timeOffset="57007.78">8213 13526 0,'0'0'0,"0"-22"16,-22 22-16,1 0 0,0-21 15,0 21-15,0 0 0,0 0 16,-1 0-16,1 21 0,0 1 0,0-1 16,0 0-16,0 0 0,-1 0 0,1 22 15,21-22-15,0 21 0,0-21 16,0 0-16,0 22 0,0-22 0,0 0 15,0 0-15,0 0 0,0 1 0,0-1 16,21-21-16,1 0 16,-1 0-16,0 0 0,0 0 0,0 0 15,0-21-15,1-1 16,-1 1-16,0 0 0,0 0 0,0 0 16,0 0-16,-21-22 0,22 1 0,-1 21 15,-21-22-15,0-20 0,21 21 16,0-1-16,-21 1 0,0 0 15,0-1-15,0 1 0,0 21 0,0-22 16,0 22-16,0 0 0,0 42 31,0 22-31,0-22 16,0 0-16,0 21 0,0 1 0,0-1 16,0-21-16,0 21 0,0 1 15,0-1-15,0 0 0,0 1 16,0-22-16,0 21 0,0-21 0,0 1 15,0-1-15,0 0 0,0 0 16,0 0-16,21-21 16,0 0-16,1 0 15,-1 0-15,0-21 0,0 21 16,0-21-16,0 0 0,1 0 0,-1-1 16,0 1-16,0-21 0,0 21 0,0 0 15,-21-22-15,22 22 0,-22-21 16,0 21-16,21-1 0,-21 1 0,0 0 15,-21 21 1,-1 0-16,1 21 16,0 0-16,21 22 15,0-22-15,0 0 0,0 0 0,0 0 16,0 1-16,0-1 0,21 0 0,0 0 16,1 0-16,-1 0 15,0-21-15,0 22 0,-21-1 0,0 0 16,0 0-16,0 0 15,-21 0-15,0-21 16,-22 22-16,22-22 0,-21 21 0,21-21 16,0 0-16,-1 0 0,-20 0 0,21 0 15,21-21 1,0-22-16</inkml:trace>
  <inkml:trace contextRef="#ctx0" brushRef="#br0" timeOffset="57876.75">13949 11007 0,'0'0'0,"21"0"0,-21-21 16,0-1-16,21 22 15,-21-21-15,21 0 0,-21 0 16,0 0-16,0 0 0,0-1 16,0 1-1,-42 21-15,21 0 0,0 0 16,-22 0-16,1 21 0,0 1 0,-1 20 16,1 0-16,-22 1 0,22 20 15,-21 1-15,20-1 0,-20 1 16,20 20-16,1-20 0,21-1 0,-21 1 15,20-22-15,22 22 0,0-22 16,0 0-16,0-21 0,0 22 0,22-22 16,20 21-16,0-21 0,1 1 0,-1-22 15,0 21-15,22-21 0,-1 0 16,-20 0-16,20 0 0,1 0 0,-1 0 16,-21-21-16,22 21 0,-1-22 0,-20 1 15,20 0-15,-20 0 0,-1 0 0,-21 0 16,21-1-16,-20 1 0,-1 0 15,-21 0-15,0 0 0,21 21 0,-21-21 16,-21 21 15,0 0-31,21 21 0,0 0 16</inkml:trace>
  <inkml:trace contextRef="#ctx0" brushRef="#br0" timeOffset="58372.1">14076 12764 0,'0'0'16,"0"-43"-16,0 22 0,0-21 0,0 21 0,0-1 16,0 1-16,0 0 0,-21 21 15,-1 0-15,22 21 16,-21 0-16,21 22 0,0-1 15,0 22-15,0-22 0,-21 21 16,0 22-16,21-21 0,-21-1 0,0 1 16,-1 20-16,1-20 0,0-1 15,0 22-15,0-22 0,0 1 0,-1-1 16,1 1-16,0-1 0,0 1 0,21-22 16,0 1-16,-21-22 0,21 21 15,0-21-15,0 0 0,0 1 0,21-44 47,0 1-47,-21 0 0,21-21 0,0 21 16,-21-22-16,22-20 0,-1 20 15,0-20-15,0-1 0</inkml:trace>
  <inkml:trace contextRef="#ctx0" brushRef="#br0" timeOffset="58809.72">14055 12806 0,'0'-42'0,"0"84"0,0-127 0,0 64 0,-22 0 15,1 0-15,-21 21 0,21 0 0,0 0 16,-22 0-16,22 21 0,-21 0 16,-1 0-16,22 22 0,-21 20 0,21-21 15,-22 1-15,22 20 16,0-20-16,0 20 0,-21-21 0,20 1 0,22-1 16,0-21-16,0 0 0,0 1 15,0-1-15,0 0 0,22-21 16,-1 0-1,0-21-15,0 0 0,21-1 0,-20 1 16,-1 0-16,0-21 0,21 21 16,-21-22-16,22 1 0,-22-22 0,0 22 15,21 0-15,-20-22 0,-1 22 16,21-22-16,-21 22 0,0 0 0,-21 21 16,22-22-16,-22 22 0,0 42 31,0 0-31,0 22 0,0-1 15,0 0-15,0 22 0,0-22 0,0 22 16,0-1-16,0-20 0,0 20 16,0-21-16,0 1 0,21-1 0,-21 0 15,21 1-15,0-22 0,-21 0 0,21 21 16,-21-20-16,0-1 0,21 0 16,1 0-16,-22 0 15,21-21-15,-21 21 16</inkml:trace>
  <inkml:trace contextRef="#ctx0" brushRef="#br0" timeOffset="59540.37">14118 14563 0,'0'0'0,"0"-21"0,-63-64 16,41 64-16,1 0 15,0-1-15,0 1 0,0 0 16,0 21-16,-22 0 0,22 0 0,0 0 15,-21 0-15,20 21 0,-20 0 16,21 1-16,-21 20 0,20-21 0,-20 21 16,21 1-16,-21 20 0,-1-20 15,22 20-15,-21-21 0,21 22 16,-22-22-16,22 22 0,-21-22 0,21 22 16,-1-1-16,22-21 0,0 22 0,-21-22 15,21 22-15,0-22 0,0 0 16,21-20-16,1 20 0,-1-21 0,0 0 15,0 0-15,21 1 0,1-22 16,-22 0-16,21 0 0,22 0 0,-22 0 16,0-22-16,1 1 0,20 0 0,1 0 15,-22 0-15,22-22 0,-22 1 16,21 21-16,-20-21 0,-1-1 0,0 1 16,1 0-16,-1-1 0,0 22 15,-20-21-15,20 21 0</inkml:trace>
  <inkml:trace contextRef="#ctx0" brushRef="#br0" timeOffset="60823.96">12192 17039 0,'0'0'0,"-21"21"0,0 1 15,42-22 32,0 0-47,0-22 0,0 1 0,22 0 16,-22 0-16,0 0 0,21-22 15,-21 22-15,1-21 0,-1 21 0,0-22 16,-21 22-16,0-21 0,0 21 16,0-22-16,0 22 0,0 0 15,-21 21-15,0-21 0,-1 21 16,1 0-16,0 0 0,0 0 0,0 21 15,0 0-15,-1 0 0,1 1 16,0 20-16,21 0 0,0 1 0,-21-1 16,21 0-16,0 1 0,0-1 0,0 0 15,0 1-15,21-1 0,-21-21 16,21 0-16,0 0 0,1 1 0,-1-1 16,0 0-16,0-21 0,0 0 15,0 0-15,1 0 0,-1 0 0,21 0 16,-21 0-16,0-21 0,1 0 15,-1-1-15,0 1 0,0 0 16,0 0-16,0-21 0,1 20 16,20-20-16,-21 0 0,0-1 0,0 1 15,22 21-15,-22-21 0,0 20 16,0 1-16,0 0 0,1 21 0,-1 0 16,0 42-1,-21-20-15,0-1 0,0 21 16,0-21-16,-21 22 0,0-22 0,-1 21 15,1-21-15,0 0 0,21 1 16,-21-1-16,21 0 0,-21 0 16,42-21 15,0-21-15,-21 0-16,21 0 0,0-1 0,1-20 15,-1 21-15,0-21 0,-21 20 16,21-20-16,0 0 0,0 21 0,-21-22 15,0 22-15,22 0 0,-22 0 16,0 42 0,0 0-16,0 0 0,0 0 0,-22 22 15,1-22-15,21 21 0,0 1 16,0-22-16,-21 21 0,21 0 0,0-20 16,0-1-16,0 0 0,0 0 15,0 0-15,21 0 0,0-21 16,1 0-16,-1 0 0,21 0 15,-21 0-15,22 0 0,-1-21 0,-21 21 16,21-21-16,1 0 0,-22-21 0,21 20 16,1 1-16,-22-21 0,0 0 15,0-1-15,0 1 0,0 0 0,-21-1 16,22 1-16,-22 0 0,0-1 16,0 1-16,0 0 0,0 20 0,0 1 15,0 0-15,-22 42 31,22 0-31,0 22 0,-21-22 0,21 21 16,0 1-16,0-1 0,-21 0 16,21 1-16,0-1 0,-21-21 0,21 21 15,0 1-15,0-22 0,0 21 16,0-21-16,0 1 0,0-1 0,21 0 16,0-21-16,0 0 15,1 0-15,-1 0 0,0-21 16,0 0-16,-21-1 15,0 1-15</inkml:trace>
  <inkml:trace contextRef="#ctx0" brushRef="#br0" timeOffset="61001.05">13483 16785 0,'0'0'0,"-42"0"31,21 0-31,21 21 0,0 1 16,0-1-1,21-21-15,0 0 16,0 0-16,21 0 0,-20-21 16,-1 21-16,0-22 0,0 1 0,21 21 15,-20-21-15,-1 0 0,21 0 0</inkml:trace>
  <inkml:trace contextRef="#ctx0" brushRef="#br0" timeOffset="61723.53">13822 16849 0,'0'0'0,"-21"21"0,21 0 0,0 0 16,-22 0-16,22 1 16,0-1-16,22-21 15,-1 0-15,0 0 0,0 0 16,0 0-16,0 0 0,22-21 0,-22 21 16,21-22-16,-21 1 0,22 0 15,-22 0-15,0 0 0,0 0 0,0-22 16,1 22-16,-22 0 0,0-21 0,0 20 15,0 1 1,0 0-16,-22 21 0,1 0 16,0 0-16,0 21 0,0 0 15,0 1-15,-1-1 0,1 21 0,21-21 16,-21 22-16,0-22 0,21 21 0,0-21 16,0 22-16,0-22 0,0 0 15,0 0-15,0 0 0,0 0 0,21-21 16,0 22-16,0-22 0,22 0 15,-22 0-15,0 0 0,21 0 0,1 0 16,-22-22-16,21 1 16,1 21-16,-22-21 0,21 0 0,-21 0 15,0 0-15,1-1 0,-1 1 0,-21 0 16,0 0-16,21-21 0,-21 20 16,0 1-16,21 0 0,-21 42 31,-21 0-31,21 22 15,-21-22-15,0 0 0,21 0 0,-22 0 16,22 1-16,-21-1 0,21 0 16,0 0-16,-21 0 0,21 0 15,0-42 17,0 0-17,0 0-15,21 0 0,-21 0 0,21-1 16,1 1-16,-22-21 0,21 0 0,0 20 15,0-20-15,0 21 0,0 0 16,1 0-16,-1-1 0,0 1 0,0 21 16,0 0-16,0 21 15,1 1-15,-22-1 16,0 21-16,0-21 0,0 0 0,0 1 16,0 20-16,0-21 0,0 0 15,0 0-15,0 1 0,0-1 0,0 0 16,0 0-16,21-21 15,0 0 1,0 0-16,0 0 0,0 0 0,1-21 16</inkml:trace>
  <inkml:trace contextRef="#ctx0" brushRef="#br0" timeOffset="62495.89">15367 16722 0,'0'0'0,"0"-21"0,0-1 15,0-41 1,0 42-16,-21 0 0,0-1 0,-1 22 16,1-21-16,0 21 0,0 0 15,-21 0-15,20 0 0,1 0 0,-21 0 16,21 21-16,0 1 0,-1-1 16,-20 21-16,21 0 0,0-20 0,21 20 15,-21 0-15,-1-21 0,22 22 16,-21-1-16,21-21 0,0 0 0,0 1 15,0-1-15,0 0 0,0 0 0,21-21 16,1 0-16,20 0 0,-21 0 16,0 0-16,22 0 0,-22-21 0,0 0 15,21 0-15,1-1 0,-22 1 16,21 0-16,-21-21 0,22-1 0,-22 22 16,0-21-16,0 0 0,0-1 15,0-20-15,1 20 0,-1 1 16,0-21-16,-21 20 0,0 1 0,21 0 15,-21-1-15,21 1 0,-21 21 16,0-22-16,0 65 16,0-1-16,0 0 15,0 21-15,-21-21 0,21 22 16,-21-1-16,21 0 0,0 1 0,0-1 16,-21 0-16,21 1 0,0-1 15,0 0-15,0 1 0,0-1 0,0 0 16,0-20-16,0-1 0,0 0 15,21 0-15,0 0 0,0-21 16,0 0-16,22 0 0,-22 0 0,0 0 16,21 0-16,-20-21 0,20 0 15,-21 21-15,21-21 0,1-22 0,-22 22 16,21 0-16,-21 0 0,22-21 0,-22 20 16,0-20-16,0 21 0,0 0 15,-21-22-15,0 22 0,0 0 0,0 0 16,0 0-1,-21 21-15,0 0 0,0 0 0,0 21 16,21 0-16,-21-21 0,21 21 16,-22 0-16,22 1 0,0-1 15,0 0-15,0 0 0,22 0 16,-1 0-16,0-21 0,21 22 0,-21-1 16,22 0-16,-1-21 0,0 21 15,1 0-15,-1 0 0,0 1 0,1-22 16,-22 21-16,0 0 0,-21 0 15,0 0-15,-21 0 0,0-21 16,-22 22-16,1-1 0,0-21 0,-22 21 16,22-21-16,0 0 0,-1 0 15,1 0-15,0 0 0</inkml:trace>
  <inkml:trace contextRef="#ctx0" brushRef="#br0" timeOffset="62892.66">18542 11790 0,'-21'0'16,"0"0"-16,-1 21 16,22 0-16,-21 0 0,21 1 15,-21-22-15,21 21 0,0 0 16,0 0-16,0 0 0</inkml:trace>
  <inkml:trace contextRef="#ctx0" brushRef="#br0" timeOffset="63203.48">18627 11832 0,'0'0'0,"0"-42"16,0 21-16,0 0 0,0-1 0,0-20 16,0 21-16,0 0 0,0 0 15,0-1-15,-22 44 31,22-1-31,-21 21 0,21 0 16,-21 1-16,21-1 0,0 22 0,-21-1 16,21-21-16,-21 22 0,0-1 15,21-20-15,-22-1 0,22 22 0,0-43 16,0 21-16,0-21 0,0 22 16,0-22-16,0 0 0,22-21 15,-1 0-15,0 0 16,0 0-16,-21-21 15,0 0-15,0-1 16</inkml:trace>
  <inkml:trace contextRef="#ctx0" brushRef="#br0" timeOffset="63435.35">18309 12213 0,'0'0'16,"-42"21"-16,21 1 0,-22-1 0,22 21 0,0-21 15,0 22-15,0-22 0,21 0 16,0 21-16,0-21 0,0 1 0,21-1 15,0 0-15,0 0 0,21-21 0,1 21 16,-1-21-16,22 0 0,-1 0 16,-21 0-16,43 0 0,-21 0 15,-1-21-15,1 0 0,-1 21 0,1-21 16,-22 0-16,21-1 0,-20 1 16,20 0-16,-42 0 0,22-21 0,-22 20 15,0-20-15,-21 21 0,0-21 0,0-1 16,0-20-16,0 20 0</inkml:trace>
  <inkml:trace contextRef="#ctx0" brushRef="#br0" timeOffset="63676.21">18648 11642 0,'0'0'0,"-85"0"0,-169 0 31,233 0-31,0 0 0,42 0 16,21-21-16,1 21 0,-1-22 15,21 1-15,1 0 0,-1 0 16,1 0-16,-1 0 0,22-1 0,-21 1 16,20 0-16,-20 0 0,-1 0 0,22 0 15,-43-1-15,22 1 0,-1 21 16,-20 0-16,-22 0 0,0 0 0,0 0 16,-21 21-1,0 1-15,0-1 0,0 0 0,0 0 16</inkml:trace>
  <inkml:trace contextRef="#ctx0" brushRef="#br0" timeOffset="64512.22">19050 13399 0,'-21'-106'15,"42"212"-15,-42-233 16,21 105-16,-21 22 0,-1 0 15,1 22-15,21-1 16,-21 0-16,21 21 0,-21 22 16,21-22-16,-21 22 0,21-1 0,0 1 15,0-1-15,-21-21 0,-1 22 0,1-1 16,21-20-16,0-1 16,-21 0-16,21 1 0,-21-1 0,21-21 15,0 22-15,0-22 0,0 0 0,0 0 16,21-21-1,0-21 1,-21 0-16,21 0 0,-21-1 0,0 1 16,0-21-16,0 0 0,0-1 15,0 1-15,0 0 0,0-22 0,0 1 16,0-1-16,0 1 0,-21-1 0,21 1 16,-21-1-16,0 22 0,0-1 15,0 1-15,-22 0 0,22 21 0,-21 21 16,-1 0-16,22 0 0,-21 0 15,0 0-15,-1 0 0,1 21 16,0 0-16,-1 0 0,22 0 0,0 0 16,0 1-16,21-1 0,-21-21 15,21 21-15,0 0 0,21-21 16,0 0-16,0 0 0,21 0 0,-20 0 16,20 0-16,0 0 0,1-21 15,-1 0-15,0 21 0,1-21 0,-1-1 16,0 1-16,1-21 0,-1 21 15,-21 0-15,21-1 0,-20-20 0,-1 21 16,0 0-16,0 0 0,-21-1 0,0 1 16,21 0-16,0 21 15,-21 21 1,0 0-16,0 1 0,0 20 0,0-21 16,0 21-16,0 1 0,22-1 15,-22 0-15,21 1 0,0-1 0,-21 0 16,0-20-16,21 20 0,-21 0 0,21-21 15,-21 22-15,0-22 0,21 0 16,-21 21-16,22-20 0,-22-1 0,0 0 16,0 0-16,0 0 15,0 0-15,21 1 0,-21-1 16</inkml:trace>
  <inkml:trace contextRef="#ctx0" brushRef="#br0" timeOffset="65007.76">19219 14880 0,'0'-21'16,"0"42"-16,-21-63 0,0 21 0,0 0 0,0-22 15,-1 22-15,1 0 0,0 0 16,0-22-16,0 43 0,0-21 0,-22 0 16,22 21-16,0 0 0,-21 0 0,-1 0 15,1 21-15,0 0 0,-1 1 16,1 20-16,0 0 0,-1 1 0,-20-1 15,20 0-15,1 1 0,0 20 16,21-21-16,-22 22 0,22-22 16,0 1-16,21-1 0,0 0 0,0 1 15,0-22-15,21 0 0,21 0 16,-20 0-16,20 0 0,21-21 0,-20 0 16,20 0-16,-20 0 0,20 0 0,-21-21 15,22 0-15,-22 21 0,1-21 16,20 0-16,-21 0 0,-20-1 0,20 1 15,-21 0-15,21 0 0,-20 0 0,-22 0 16,0-1-16,21 22 0,-21-21 16,-21 21-1,-1 0 1</inkml:trace>
  <inkml:trace contextRef="#ctx0" brushRef="#br0" timeOffset="66576.39">18605 16722 0,'0'0'16,"0"-21"-16,0-1 0,0 1 0,0 0 15,0 0-15,22 0 0,-1 0 0,0-22 16,0 22-16,-21 0 0,21-21 16,0-1-16,22 1 0,-22 0 15,0-1-15,0 1 0,0 0 0,1-1 16,-22 22-16,0-21 0,0 21 16,0-1-16,0 1 0,-22 42 15,1 1 1,0-1-16,0 42 0,-21-20 0,20-1 15,1 21-15,0 1 0,0-1 16,0-20-16,0 20 0,-1 1 0,1-1 16,21-20-16,0 20 0,0-21 15,0 1-15,0-1 0,0 0 0,0-20 16,0 20-16,0-21 0,0 0 0,0 0 16,-21-21 15,0 0-31,0 0 0,0 0 15,-22-21-15,1 0 0,0 21 0,-1-21 16,1 0-16,0 0 0,-1-1 16,1 1-16,0 0 0,-1 0 0,22 21 15,0-21-15,0 21 0,21 21 32,0 0-32,21 0 15,0 0-15,0 1 0,22-1 0,-22 0 16,21-21-16,-21 21 0,22 0 15,-1 0-15,21-21 0,-20 0 16,-1 0-16,0 0 0,22 0 0,-22 0 16,1 0-16,20-21 0,-21 0 15,1 21-15,-1-42 0,0 21 0,1-1 16,-22-20-16,21 21 0,-21-21 16,1-1-16,-1 22 0,0-21 0,-21-1 15,21 22-15,-21-21 0,0 21 16,0 0-16,-21 21 15,0 21 1,21 0-16,-21 0 0,21 0 16,-22 22-16,1-22 0,21 21 0,0 0 15,0-20-15,-21 20 0,21-21 16,0 0-16,0 0 0,0 1 0,0-1 16,0 0-1,21-21-15,0-21 16,1 21-16,-1-21 15,0-1-15,0 1 0,0 0 0,0-21 16,1 21-16,-1-1 0,0-20 16,-21 21-16,21-21 0,-21 20 0,21 1 15,0 0-15,-21 42 32,0 0-32,0 1 0,0-1 0,0 0 15,0 0-15,0 21 0,0-20 16,0-1-16,0 0 0,0 21 0,0-21 15,0 1-15,0-1 16,22-21-16,-1 0 0,0 0 16,0 0-16,21 0 0,-20 0 0,20 0 15,0-21-15,1-1 0,-1 1 16,0 0-16,1 0 0,-1 0 0,0-22 16,-21 22-16,22 0 0,-22-21 15,0 21-15,-21-1 0,0 1 0,21 21 16,-21 21 15,-21 1-31,21-1 0,0 0 0,0 0 16,-21 0-16,21 22 0,-21-22 15,21 0-15,0 0 0,0 0 0,0 0 16,0 1-16,0-1 16,21-21-16,0 0 0,0 0 0,0 0 15,1 0-15,-1 0 0,0 0 16,0-21-16,0-1 0,0 1 0,1 21 15,-1-21-15,0 0 0,-21-21 16,0 20-16,21 1 0,-21-21 0,0 21 16,21 0-16,-21-1 0,0 1 15,0 42 1,0 1-16,-21 20 16,0 0-16,21 1 0,-21-1 15,0 0-15,21 1 0,-22-1 0,1 0 16,0 1-16,0 20 0,21-21 15,-21 1-15,0-1 0,-1 0 0,1 1 16,0-22-16,21 21 0,0 1 16,-21-22-16,21 0 0,-21 0 0,21 0 15,0 0-15,0-42 32,0 0-32,21 0 15,0 0-15,-21-22 0,21 22 16,0-21-16,-21 21 0,22-22 0,-22 1 15,0-21-15,21 20 0</inkml:trace>
  <inkml:trace contextRef="#ctx0" brushRef="#br0" timeOffset="66812.27">19939 16891 0,'0'-106'0,"0"254"15,0-190-15,0-127 0,21 126 0,-21 1 0,21 21 0,0-21 16,-21 20-16,22 1 0,-1 21 0,21-21 16,-21 21-16,0-21 0,22 21 15,-22 0-15,21 0 0,-21 0 0,22 21 16,-22 0-16,21 0 0,-21 1 15,1-1-15,-22 0 0,0 21 16,0-21-16,0 22 0,-43-22 0,22 0 16,0 21-16,-21-20 0,-1-1 15,1 0-15,0 0 0,20 0 0,-20 0 16,21 1-16,0-22 0,0 0 16,21-22-1,21 1-15,0 0 16,21 0-16,-21-21 0,22-1 0</inkml:trace>
  <inkml:trace contextRef="#ctx0" brushRef="#br0" timeOffset="68908.52">20722 16171 0,'0'0'0,"42"-42"0,-20-106 32,-44 148-17,22 21-15,-21 0 16,0 22-16,0-1 0,0 0 0,21 1 15,-21-1-15,-1 21 0,1-20 16,21 20-16,0-20 0,0-1 0,0 0 16,0 1-16,0-1 0,0 0 0,0 1 15,21-22-15,1 0 0,-1 21 16,0-21-16,0-21 0,0 22 0,22-22 16,-22 0-16,21 0 15,-21 0-15,0 0 0,22-22 0,-22 1 16,21 0-16,-21 0 0,22 0 0,-22 0 15,0-22-15,0 22 0,-21 0 16,21-21-16,-21 20 0,0-20 0,0 21 16,0 0-16,0 0 0,-21 21 15,0 0 1,0 0-16,0 21 0,0 0 16,-1 0-16,22 0 0,0 0 0,-21 22 15,21-22-15,0 0 0,0 21 0,0-20 16,0 20-16,0-21 0,0 0 15,0 0-15,21 1 0,1-1 16,-1 0-16,0-21 0,0 0 16,0 0-16,22 0 0,-22 0 0,21 0 15,-21 0-15,22-21 0,-22 0 16,21-1-16,0 1 0,-20 0 0,20 0 16,-21 0-16,0-22 0,22 22 0,-22 0 15,0-21-15,0 21 0,0-1 16,-21 1-16,0 0 0,0 42 47,0 0-47,-21 1 0,21-1 15,-21 0-15,0 0 0,21 0 16,0 0-16,-21 1 0,21-1 0,-22 0 16,22 0-16,-21 0 0,21 0 15,0 1-15,0-44 31,21 1-15,1 0-16,-22 0 0,21 0 0,0 0 16,0-1-16,-21-20 0,21 21 15,0 0-15,1 0 0,-1-1 0,0 1 16,0 21-16,-21-21 0,21 21 16,0 0-16,1 21 15,-22 0 1,0 1-16,0-1 15,0 0-15,0 0 0,0 0 0,0 0 16,0 1-16,21-1 16,-21 0-16,21 0 0,0 0 0,0 0 15,0-21-15,-21 22 0,43-22 0,-22 0 16,0 0-16,0 0 16,0 0-16,1 0 0,-1 0 0,0 0 15,0 0-15,-21-22 0,21 1 16,0 0-16,1 0 0,-22-21 15,0 20-15,21 1 0,0-21 0,0 21 16,0 0-16,-21-22 0,21 22 16,1 21-16,-1-21 0,0 21 15,-21 21 1,0 0 0,0 0-16,0 1 0,-21-1 0,21 0 15,-21 0-15,21 0 0,0 0 16,0 1-16,0-1 0,0 0 0,0 0 15,0 0-15,0 0 16,21 1-16,0-22 16,21 21-16,-21-21 0,1 0 0,20 0 15,0 0-15,-21 0 0,22 0 16,-1 0-16,0-21 0,-20-1 0,20 1 16,-21 0-16,0 0 0,0 0 15,1 0-15,-22-1 0,0-20 0,0 21 16,0-21-16,0 20 0,0 1 15,0-21-15,0 21 0,-22 0 0,22-1 16,-21 22-16,0 0 0,0 0 16,0 0-16,0 22 15,-1-1-15,22 0 0,-21 0 16,21 0-16,-21 22 0,0-22 0,21 0 16,0 21-16,0-21 0,0 1 15,0-1-15,0 0 0,0 0 0,21-21 16,0 21-16,22 0 0,-22-21 15,0 0-15,21 0 0,1 0 0,-22 0 16,21 0-16,0 0 0,-20 0 16,-1 0-16,21-21 0,-42 0 0,21 0 15,0 0-15,1 0 0,-22-1 0,21-20 16,-21 21-16,0 0 0,0 0 16,0-1-16,0 1 15,0 42 1,0 1-1,0-1-15,-21 0 0,21 0 0,-22 0 16,22 0-16,-21 1 0,21-1 16,-21 0-16,21 0 0,0 0 15,21-21 17,0 0-32,1 0 0,-1 0 15,-21-21-15,21 0 0,0 0 0,21 0 16,-20-1-16,-1 1 0,0 0 0,0 0 15,0 0-15,0 0 16,1 21-16,-22 21 31,0 0-31,0 0 16,0 0-16,0 0 0,0 1 0,0-1 16,0 0-16,0 0 0,0 0 15,0 0 1,21-21-16,0 0 0,0 0 15,0 0-15,0 0 0,1 0 0,-1-21 16,0 0-16,0 21 0,0-21 0,0 0 16,1-22-16,20 22 0,-21 0 15,0-21-15,22-1 0,-22 22 16,0-42-16,21 20 0,-21-20 0,22 21 16,-22-22-16,0 1 0,0 20 0,0 1 15,1 0-15,-22-1 0,0 22 16,0 0-16,-22 21 15,1 21-15,0 0 0,0 0 16,-21 22-16,20-1 0,1-21 16,0 22-16,0-1 0,0 0 0,21 1 15,0-1-15,0 0 0,0 1 16,0-22-16,0 21 0,0-21 0,0 0 16,21 1-16,0-1 0,0 0 0,0-21 15,1 21-15,-1-21 0,0 0 16,21 0-16,-21 0 0,1 0 15,-1 0-15,21 0 0,-21 0 16,0-21-16,22 0 0,-22 21 0,0-21 16,0-1-16,22 22 0,-22-21 0,0 0 15,0 21-15,0 0 0,-21-21 16,21 21-16,1 0 0,-22 21 16,0 0-1,0 0-15,0 1 0,-22-1 16,1 0-16,21 0 15,-21 0-15,0 0 16,0-21-16,21 22 0,-21-44 63,-1 1-63,1 0 0,0 21 15</inkml:trace>
  <inkml:trace contextRef="#ctx0" brushRef="#br0" timeOffset="69144.39">23326 16277 0,'0'0'16,"-22"0"-16,44 21 31,-1-21-31,0 0 0,21 0 0,1 0 16,-1 0-16,0 0 0,1 0 15,-1 0-15,21 0 0,-20 0 0,-1 0 16,0-21-16,1 21 0,-1-21 0,0 21 16,1-21-16,-22 21 0,0-21 15,0 21-15,0-21 0,1-1 0,-1 1 16,-21 0-16,21 21 0,-21-21 0,0 0 16</inkml:trace>
  <inkml:trace contextRef="#ctx0" brushRef="#br0" timeOffset="72363.92">27241 11409 0,'0'0'0,"0"-21"15,0 0-15,0-1 16,0 1-16,0 0 0,-21 0 16,0 0-16,0 21 0,0-21 0,-22 21 15,-20 0-15,21 0 0,-22 0 0,1 21 16,-22 0-16,21 21 0,-20 1 16,20-1-16,-20 21 0,20 1 0,1-22 15,-1 22-15,22-1 0,-1-20 16,22 20-16,0-21 0,21 22 0,0-22 15,21 1-15,0-22 0,22 21 16,-22-21-16,21 0 0,1 1 0,20-1 16,-21 0-16,22-21 0,-1 0 15,1 0-15,-1 0 0,1 0 0,-1-21 16,1 0-16,-1 21 0,-20-22 16,20 1-16,-20 0 0,-1 0 0,0 0 15,-21 0-15,1 21 0,-1-22 0,0 1 16,0 21-16,-21 21 31,0 1-31,0-1 16,0 0-16,-21 0 15,21 21-15</inkml:trace>
  <inkml:trace contextRef="#ctx0" brushRef="#br0" timeOffset="72824.66">26860 13039 0,'0'0'16,"0"-21"-16,0-22 0,0 1 0,0 21 0,0-22 16,0 1-16,0 0 0,0 21 0,0-1 15,0 1-15,0 0 0,0 0 16,0 42-16,0 0 16,-21 22-16,21-1 0,-21 0 15,21 22-15,0-1 0,-21 1 0,0-1 16,0 22-16,21-22 0,-22 1 15,1-1-15,0 1 0,0-1 16,0 1-16,0-1 0,-22-20 0,22 20 16,0-20-16,0-1 0,0-21 0,-1 21 15,22-20-15,0-1 0,-21 0 16,21-42 15,0 0-31,21-1 0,1 1 16,-1-21-16,0 0 0,0-1 0,0-20 15,0 20-15,22-20 0</inkml:trace>
  <inkml:trace contextRef="#ctx0" brushRef="#br0" timeOffset="73260.39">26882 12848 0,'0'0'0,"-22"-169"32,1 169-32,0 0 15,0 21-15,-21 0 0,20 0 16,-20 22-16,0-22 0,-1 21 0,1 1 15,0-1-15,-1 0 0,1 1 0,0-1 16,21-21-16,-22 21 0,22-20 16,0-1-16,0 0 0,42-21 47,0-21-47,0 0 0,22-1 0,-22-20 15,0 21-15,21-21 0,1-1 0,-1 1 16,-21 0-16,21-1 0,1 1 15,-1 0-15,0-22 0,1 43 0,-1-21 16,-21-1-16,0 22 0,1 21 16,-22-21-16,0 42 15,0 0-15,-22 22 0,1-1 0,21 0 16,-21 22-16,0-1 0,21-20 16,-21 20-16,21 1 0,0-22 0,0 0 15,0 22-15,0-22 0,0-21 0,0 22 16,0-22-16,21 0 15,0 21-15,0-42 0,0 21 0,1 1 16,-1-1-16,0-21 0,-21 21 16,21-21-16,-21-21 31</inkml:trace>
  <inkml:trace contextRef="#ctx0" brushRef="#br0" timeOffset="73720.3">26585 14478 0,'0'0'0,"-21"-127"32,0 127-32,0 0 15,0 0-15,21 21 16,-22 0-16,1 1 0,21 20 0,-21 0 15,21 1-15,0-1 0,-21 0 16,0 1-16,21-1 0,-21 21 0,21-20 16,0-1-16,0 0 0,-22 1 0,22-22 15,-21 21-15,21 1 0,0-1 16,0-21-16,0 0 0,0 0 0,0 22 16,0-22-16,0 0 0,0 0 31,0-42-16,0 0-15,0 0 16,-21 0-16,21-1 16</inkml:trace>
  <inkml:trace contextRef="#ctx0" brushRef="#br0" timeOffset="73992.14">25908 15113 0,'0'0'0,"-21"21"0,-43 106 16,64-106-1,0 1-15,0-1 0,21 0 0,1 0 16,-1-21-16,21 21 16,0 0-16,1-21 0,-1 0 0,22 0 0,-22 0 15,0 0-15,22 0 0,-1 0 16,-20-21-16,20 0 0,-21 21 16,22-21-16,-22 0 0,22 0 0,-22-1 15,0 1-15,1 0 0,-22 21 0,21-21 16,-21 0-16,1 0 0,-1-1 15,-21 1-15,0 0 0,0 0 16,0 0-16,0 0 0,0-1 0,0 1 16,-21 0-16,21 0 15,-22 0-15</inkml:trace>
  <inkml:trace contextRef="#ctx0" brushRef="#br0" timeOffset="74231.8">26352 14647 0,'0'0'0,"-21"-21"0,-21 21 15,21-21-15,0 21 0,21-21 0,0 0 16,0 0 0,21-1-16,0 22 0,0-21 0,21 0 15,-20 21-15,20-21 0,21 0 16,-20 21-16,20-21 0,-20-1 0,20 22 16,1-21-16,-1 0 0,-21 21 0,22-21 15,-22 21-15,1 0 0,-22 0 16,0-21-16,0 21 0,-21-21 47</inkml:trace>
  <inkml:trace contextRef="#ctx0" brushRef="#br0" timeOffset="74660.37">28808 12933 0,'0'0'0,"0"-21"0,0 0 16,0-1-16,0 44 15,21-1 1,-21 0-16,42 21 0,-21 1 0,1-1 16,20 0-16,-21 1 0,21 20 15,1 1-15,20-1 0,-20 1 0,20 20 16,-21-20-16,22 20 0,-1-20 16,1 21-16,-1-22 0,1 1 15,-1-1-15,-20-21 0,20 22 0,-20-22 16,-1 1-16,-21-22 0,0 21 15,22-21-15,-22 0 0,-21 1 0,21-1 16,-21 0-16,21-21 0,-21-21 31,0 0-31,0-1 16,0 1-16,0 0 0,-21 0 16,21-21-16,-21-1 0,21 1 0,0 21 15</inkml:trace>
  <inkml:trace contextRef="#ctx0" brushRef="#br0" timeOffset="75012.17">30353 13081 0,'0'0'0,"0"-21"0,0 0 0,0 0 0,-21-1 16,0 22-16,-1-21 0,1 21 0,0 0 15,-21 0-15,21 0 0,-22 21 16,1 1-16,0 20 0,-22-21 0,22 43 15,-22-22-15,-20 21 0,20 1 16,-21 21-16,-20-1 0,20 1 0,-21 0 16,0-1-16,-21 1 0,21 0 0,1-1 15,20 1-15,0-22 16,1 1-16,-1-1 0,21-20 0,22 20 16,0-20-16,-1-1 0,1-21 0,21 21 15,0-20-15,0-1 0,-1 0 16,1-21-16,21 21 0,0-42 47,0 0-47,0 0 15,0-1-15,-21 1 0,21 0 16,-21 21-16,21-21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2T01:49:25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2350 0,'0'0'0,"0"-22"0,0 1 16,0 0-16,0 0 0,0 0 15,0 0-15,0-1 0,0 1 0,0 0 16,0 0-16,21 0 0,-21 42 47,0 0-47,0 0 0,0 22 0,0-1 16,-21 0-16,21 1 15,-22 20-15,1 1 0,21-22 0,-21 21 16,0-20-16,0 20 0,0-20 15,-1-1-15,1 0 0,0 1 0,0-1 16,0-21-16,0 21 0,-1-20 16,22-1-16,-21-21 0,21 21 0,-21-21 15,21-21 17,0 0-17,21 21 1,0-22-16,1 22 0,20 0 15,-21 0-15,0 0 16,0 0-16,22-21 0,-22 21 0,21 0 16,1 0-16,-22-21 0,21 0 15,0 21-15,1-21 0,-22 21 0,21-21 16,1-1-16,-1 22 0,-21-21 16,0 0-16,22 0 0,-22 0 0,-21-22 15,0 22-15,21 0 0,-21-21 16,0 21-16,0-1 0,0-20 0,0 21 15,-21 0-15,21 0 0,-21-1 16,-1 22-16,1 0 16,0 0-16,21 22 15,-21 20-15,21-21 0,-21 21 16,21-20-16,0 20 0,0 0 16,0 1-16,-21-1 0,21 0 0,-22 1 15,22-1-15,-21 0 0,21-21 16,0 22-16,-21-1 0,21 0 0,-21 1 15,0-1-15,21-21 0,0 22 16,0-22-16,-21 0 0,21 0 0,-22 0 16,22 0-16,0 1 15,0-44 17,0 1-32,22 0 0</inkml:trace>
  <inkml:trace contextRef="#ctx0" brushRef="#br0" timeOffset="178.89">4149 2858 0,'0'0'0,"0"-22"62,-22 22-62,22-21 16</inkml:trace>
  <inkml:trace contextRef="#ctx0" brushRef="#br0" timeOffset="1595.45">6837 1969 0,'0'21'15,"0"0"-15,0 0 0,0 0 16,0 0-16,0 1 0,0-1 16,0 0-16,0 0 0,21-21 15,0 21-15,0-21 0,0 0 0,22 0 16,-22 0-16,21 0 0,1 0 16,-1 0-16,0 0 0,1 0 0,-1-21 15,0 0-15,1 21 0,20-21 16,-21 0-16,22-22 0,-22 22 0,22 0 15,-22-21-15,0 20 16,1-20-16,-22 0 0,0-1 0,0 22 16,-21-21-16,0-22 0,-21 22 15,0 21-15,0-21 0,-22-1 0,1 22 16,-21 0-16,20 0 0,1 0 16,-22 21-16,1 0 0,-1 0 0,1 21 15,-1 0-15,1 21 0,-22 1 16,22 20-16,-22 1 0,22-1 0,-22 1 15,43-1-15,-22 1 0,22-1 16,21 1-16,-22-22 0,43 21 16,0 1-16,0-22 0,0 22 0,21-22 15,1 0-15,-1 1 0,21-1 16,0-21-16,1 0 0,-1 1 0,0-1 16,22 0-16,-22-21 0,22 0 15,-22 0-15,0 0 0,1 0 0,-1 0 16,-21 0-16,0 0 0,1 0 15,-1 0-15,-21-21 0,-21 21 16,-22 0 0,22 0-16,-21 21 0,-1-21 0,1 21 15,0 0-15,-1 0 0,-20 1 16,21 20-16,-22-21 0,22 0 16,-1 22-16,-20-1 0,21-21 0,-1 21 15,1 1-15,21-1 0,0-21 16,-1 22-16,22-1 0,0-21 0,0 21 15,0-20-15,22-1 0,-1 0 16,21 0-16,22-21 0,-1 0 0,1 0 16,20 0-16,-20 0 0,20 0 0,1-21 15,21 0-15,-21 0 0,-1-1 16,1 1-16,21 0 0,-22 0 0,1-21 16,0 20-16,-1 1 0,-20-21 15,-1 21-15,1-22 0,-22 1 16,1 21-16,-22-21 0,0-1 0,0 22 15,-21 0-15,0-21 0,0 20 16,-21 22 0,0 0-16,21 22 15,-21-1-15,-1 21 0,22-21 0,-21 0 16,0 22-16,21-22 0,0 21 0,-21-21 16,0 22-16,21-1 0,-21-21 15,21 22-15,0-22 0,-22 21 0,22 0 16,-21-20-16,21 20 0,-21-21 15,21 21-15,0-20 0,0-1 16,0 0-16,0-42 31,0 0-15,0-1-16,0-20 0,0 21 16,21-21-16,0-1 0,1 22 0,-1-21 15,0-1-15,21 1 0,1 21 0,-22-21 16,21-1-16,0 22 0,1-21 15,-1 21-15,0-1 0,1 1 0,-1 21 16,0 0-16,-20 0 0,20 0 16,-21 0-16,0 21 0,0 1 0,-21-1 15,0 0-15,0 21 0,0-21 0,0 1 16,0-1-16,0 21 16,0-21-16,0 0 0,0 1 0,-21 20 15,21-21-15,0 0 0,0 0 16,-21 1-16,21-1 0,-21-21 15,21-21 17,21-1-32,0 1 15,0-21-15,1 21 0,20 0 0</inkml:trace>
  <inkml:trace contextRef="#ctx0" brushRef="#br0" timeOffset="1887.28">9271 2773 0,'0'0'0,"42"-21"0,-21 0 0,-21-1 16,0 1-16,0 0 0,0 0 0,0 0 16,0 0-16,-21 21 15,0 0-15,0 0 0,0 0 16,0 0-16,-22 21 0,22 0 16,-21 0-16,21 21 0,-1-20 0,-20 20 15,21 0-15,-21-21 0,20 22 0,1-1 16,0-21-16,21 22 0,0-22 15,0 21-15,-21-21 0,21 0 0,0 22 16,0-22-16,0 21 0,21-21 16,0 1-16,0-1 0,1 0 15,-1 0-15,0-21 0,21 21 0,1-21 16,-1 0-16,0 0 0,1 0 16,20 0-16,-21-21 0,22 0 0,-22 0 15,22 0-15,-1-1 0</inkml:trace>
  <inkml:trace contextRef="#ctx0" brushRef="#br0" timeOffset="1947.25">10012 2963 0,'0'-21'16,"0"42"-16</inkml:trace>
  <inkml:trace contextRef="#ctx0" brushRef="#br0" timeOffset="2671.04">9906 2773 0,'-106'21'32,"85"0"-32,-21 0 15,20 1-15,1-1 0,-21 0 0,21 0 16,0 0-16,-1 0 0,1 22 15,0-22-15,21 0 0,-21 0 0,21 22 16,0-22-16,0 0 0,0 21 16,0-21-16,21 1 0,0-22 0,0 21 15,1 0-15,-1-21 0,0 0 0,0 0 16,0 0-16,22 0 0,-22 0 16,0-21-16,21 0 0,-21-1 0,22 1 15,-22 0-15,0-21 0,21 21 16,-20-1-16,-1-20 0,0 21 0,-21 0 15,21-22-15,-21 22 0,21 0 16,-21 0-16,0 0 0,0 0 16,0 42-1,0 0-15,0 0 0,0 0 16,0 0-16,-21 1 0,21 20 16,0-21-16,0 0 0,0 22 0,0-22 15,0 21-15,0-21 0,0 0 16,21 22-16,0-22 0,1 0 0,-1 0 15,21 0-15,0-21 0,-20 0 0,20 0 16,0 0-16,1 0 0,-1 0 16,0 0-16,1 0 0,-1-21 15,-21 0-15,21 0 0,-20 0 0,-1 0 16,0-22-16,0 22 0,0 0 16,-21-21-16,0 20 0,21-20 0,-21 21 15,22-21-15,-22 20 0,0 1 0,0 0 16,0 0-16,0 42 15,0 0 1,0 0-16,-22 1 0,22 20 16,0-21-16,-21 21 0,21 22 0,-21-22 15,21 22-15,0-22 0,0 22 0,0-1 16,0 1-16,-21-1 0,21 1 16,0-22-16,-21 43 0,21-22 15,-21 1-15,21-1 0,0 22 0,0-22 16,-22 22-16,22-22 0,-21 1 15,21 21-15,-21-22 0,21-21 0,0 22 16,-21-1-16,21 1 0,-21-22 0,21 1 16,-21-1-16,21 0 0,0-21 0,0 22 15,0-22-15,0-42 32,0 0-32,0-1 0,0-20 0,21 0 15,0-1-15,0 1 0,-21-21 16,21-1-16,0 1 0,1-22 0,-1 21 15,0-20-15,0-22 0</inkml:trace>
  <inkml:trace contextRef="#ctx0" brushRef="#br0" timeOffset="2962.88">10774 3344 0,'0'0'0,"0"-84"0,0-191 32,0 232-32,0 1 0,0 0 15,21-1-15,0 22 0,0-21 0,0 21 16,22-1-16,-1-20 0,0 21 15,1 21-15,-1-21 0,0 21 0,1 0 16,-1 0-16,-21 21 0,22 0 16,-22 0-16,0 22 0,0-22 0,-21 21 15,0 0-15,0 1 0,0-1 16,-21 0-16,0 1 0,-22-22 16,22 21-16,-21-21 0,21 22 0,-22-22 15,1 0-15,0 0 0,-1 0 0,1 1 16,0-1-16,-1-21 0,22 0 15,-21 0-15,21 0 0,0 0 0,-1 0 16,1 0-16,21-21 0,0-1 16,0 1-16,0 0 0,21 0 15,1-21-15</inkml:trace>
  <inkml:trace contextRef="#ctx0" brushRef="#br0" timeOffset="4331.13">12065 2921 0,'0'0'0,"-21"0"0,42-21 31,0 21-31,0-21 0,0 21 16,1-21-16,-1-1 0,0 1 15,21 21-15,-21-21 0,1 0 0,-1 0 16,0 21-16,-21-21 0,21-1 0,-42 22 31,-21 0-31,20 0 0,-20 0 0,0 0 16,-1 0-16,1 22 0,0-1 15,-22-21-15,22 21 0,0 0 0,20 0 16,-20 0-16,21-21 0,0 22 16,0-1-16,21 0 0,0 0 15,21 0-15,0-21 16,0 21-16,0-21 0,22 22 0,-1-22 16,0 0-16,-21 0 0,22 21 15,-1 0-15,0-21 0,1 21 0,-22-21 16,21 0-16,-21 0 0,-21 21 15,0 0-15,0 1 16,-21-22-16,0 0 0,0 21 0,-21-21 16,20 0-16,-20 0 0,0 0 15,-22 0-15,22 0 0,0 0 0,-1 0 16,22 0-16,-21 0 0,21-21 16,-22 21-16,22-22 0,0 22 15,0-21-15,0 21 16,21-21-16,0 42 31,0 0-31,21 1 0,0-22 16,0 21-16,0 0 0,0 0 15,1-21-15,-1 21 0,0-21 0,21 0 16,1 21-16,-22-21 0,21 0 0,0 0 16,22 0-16,-22 0 0,1 0 15,20-21-15,-21 0 0,1 21 0,20-21 16,-20 0-16,-1 0 15,0-1-15,-21 22 0,22-42 0,-22 21 16,21 0-16,-21 0 0,1-1 0,-1 1 16,-21 0-16,0 0 0,21 0 15,-21 0-15,0-1 0,0 44 32,-21-1-32,0 0 15,21 0-15,-22 21 0,22-20 0,0-1 16,0 21-16,0-21 0,0 0 15,0 22-15,0-22 0,0 0 0,0 21 16,0-20-16,0-1 0,22-21 0,-1 21 16,0 0-16,0-21 15,0 0-15,0 0 0,22 0 0,-22 0 16,0 0-16,21-21 0,-20 0 16,-1 0-16,0 21 0,21-22 0,-21 1 15,1-21-15,-1 21 0,0 0 0,-21-1 16,21-20-16,0 21 0,-21 0 15,21-22-15,-21 22 0,0 0 0,0 0 16,0 42 0,0 0-1,0 0-15,0 1 0,0-1 0,0 0 16,0 0-16,0 0 0,0 22 16,0-22-16,0 0 0,0 0 15,22 21-15,-1-20 0,0-1 0,0 0 16,0-21-16,22 21 0,-22-21 15,21 0-15,-21 0 0,22 0 0,-22 0 16,21 0-16,-21 0 0,22-21 0,-22 0 16,0 0-16,0-22 0,21 22 15,-42 0-15,22-21 0,-1-1 0,0 22 16,-21-21-16,0-1 0,21-20 16,-21 21-16,21-22 0,-21 22 0,0-22 15,21 1-15,-21 20 0,22 1 0,-22 0 16,0-1-16,0 22 0,0 0 15,0 0-15,0 42 16,-22 21-16,1 1 16,0-1-16,21 0 0,-21 22 0,0-22 15,0 22-15,-1-22 0,22 22 0,-21-22 16,21 0-16,-21 1 0,21-1 16,0 0-16,0 1 0,0-1 0,0 0 15,0-21-15,0 22 0,0-22 16,0 0-16,0 21 0,0-20 15,0-1-15,21-21 0,0 0 16,1 0-16,-1 0 0,0 0 16,0 0-16,0-21 0,22 21 15</inkml:trace>
  <inkml:trace contextRef="#ctx0" brushRef="#br0" timeOffset="4846.85">14478 3006 0,'0'0'0,"21"-21"0,0 21 0,-21-22 15,0 1-15,0 0 0,0 0 0,0 0 16,-21 21-16,21-21 0,-42-1 0,21 22 16,-1 0-16,-20 0 0,21 0 15,-21 0-15,-1 0 0,1 0 0,0 22 16,-1-1-16,1 0 0,21 0 16,-22 0-16,22 22 0,-21-22 0,21 21 15,0 0-15,-1-20 0,22 20 16,0 0-16,0-21 0,0 22 15,0-22-15,0 0 0,22 0 0,20 0 16,-21 1-16,0-1 0,22-21 0,-22 0 16,21 0-16,-21 0 0,22 0 15,-22 0-15,21 0 0,-21 0 0,22-21 16,-22-1-16,0 1 0,21 0 0,-21 0 16,1-21-16,-1 20 0,0-20 15,0 0-15,0 21 0,0-22 16,-21 22-16,22-21 0,-22 21 0,21-1 15,-21 1-15,0 42 16,0 1 0,-21-1-16,-1 0 0,1 0 15,0 21-15,21-20 0,0 20 0,-21-21 16,21 21-16,0-20 0,0-1 0,0 21 16,0-21-16,0 0 0,21 1 15,0-1-15,0-21 0,1 0 16,-1 0-16,0 0 0,0 0 0,0 0 15,0 0-15,1-21 16,-1 21-16,0-22 0,0 1 16,21 0-16,-20-21 0,-1 21 15,0-22-15,0 1 0,21 0 0,-20-1 16</inkml:trace>
  <inkml:trace contextRef="#ctx0" brushRef="#br0" timeOffset="4903.12">15198 2477 0,'0'0'16,"0"-43"-16,0-20 0</inkml:trace>
  <inkml:trace contextRef="#ctx0" brushRef="#br0" timeOffset="6367.25">14922 2858 0,'0'169'16,"0"-127"-1,0 1-15,0-22 0,0 21 16,0 0-16,0-20 0,0 20 0,0-21 15,0 0-15,22 0 0,-22 1 16,21-22-16,0 0 0,0 0 0,0 0 16,0 0-16,1 0 0,20 0 0,-21 0 15,21-22-15,-20 1 0,20 0 16,0 0-16,1-21 0,-22 20 0,21-20 16,0 21-16,1-21 0,-22-1 0,0 22 15,21 0-15,-20 0 16,-22 0-16,0-1 0,-22 44 15,1-1 1,0 0-16,21 0 0,-21 0 16,0 22-16,0-22 0,21 0 0,0 21 15,0-21-15,0 1 0,0-1 16,0 0-16,0 0 0,0 0 16,21-21-16,0 0 0,0 0 15,0 0-15,0 0 0,22 0 16,-22 0-16,0 0 0,21 0 0,-20-21 15,20 0-15,-21 0 0,21 0 16,-20-1-16,20 1 0,-21-21 16,0 21-16,22-22 0,-22 22 0,0-21 15,0 21-15,-21 0 0,0-1 16,0 44 0,-21-1-16,21 0 15,-21 0-15,21 0 0,-21 0 16,21 1-16,0 20 0,0-21 0,0 0 15,0 0-15,0 1 0,0-1 16,0 0-16,0 0 0,21-21 16,0 0-16,0 0 15,0 0-15,0 0 0,1 0 16,-1 0-16,0 0 0,0-21 16,-21 0-16,21 0 0,0-1 15,-21 1-15,0 0 0,0 0 0,0 0 16,0-22-16,0 22 0,0 0 0,0-21 15,0 21-15,-21-1 0,0 1 16,0 21-16,0-21 0,0 21 0,-1-21 16,1 21-16,0 0 15,42 0 1,22-21 0,-22 21-16,0 0 15,21-21-15,1 21 0,-22 0 0,21 0 16,0-22-16,1 22 0,-1 0 15,0 0-15,-20 0 0,-1 0 16,21 0-16,-42 22 0,21-22 0,-21 21 16,0 0-16,0 0 0,0 0 15,0 0-15,0 1 0,0-1 0,0 0 16,0 0-16,-21 0 0,21 0 0,0 1 16,0-1-16,0 0 0,0 0 15,0 0-15,0 0 16,0-42 15,0 0-15,0 0-16,0 0 15,0 0-15,0-1 0,21 1 0,0 0 16,22-21-16,-22 21 0,21-22 16,-21 22-16,22-21 0,-1-1 0,-21 1 15,22 21-15,-22-21 0,21 20 0,-21 22 16,0-21-16,1 21 0,-1 0 15,-21 21-15,0 1 0,0 20 16,0-21-16,0 0 0,0 22 0,0-22 16,0 0-16,0 21 0,0-21 15,-21 1-15,21-1 0,0 0 0,0 0 16,0 0-16,0 0 0,0 1 16,0-1-16,0 0 15,21-21-15,0 0 0,0 0 0,0 0 16,0 0-16,22 0 0,-22 0 15,21 0-15,-21 0 0,22-21 0,-1 21 16,-21-21-16,22-1 0,-1 1 0,0 0 16,-21 0-16,22 0 0,-1-22 15,-21 22-15,0-21 0,1 0 0,-1-1 16,0 22-16,-21-21 0,0 21 16,0-22-16,0 22 0,-21 21 15,0 0-15,-1 0 0,-20 0 16,21 0-16,-21 21 0,20 0 15,1 1-15,0-1 0,0 21 0,21-21 16,0 0-16,0 22 0,0-22 16,0 0-16,0 0 0,0 0 0,21 1 15,0-1-15,0 0 0,1 0 16,-1 0-16,0 0 0,-21 1 16,21-1-16,-21 0 0,0 0 15,0 0-15,0 0 16,-21-21-16,0 22 0,0-22 0,-1 0 15,1 0-15,0 21 0,0-21 16,0 0-16,0 0 0,-22 0 0,22 0 16,0 0-16,0 0 0,0 0 15,-1 0-15,1-21 0,0-1 16,0 1-16,0 0 0,0 0 0,-1 0 16,1 0-16</inkml:trace>
  <inkml:trace contextRef="#ctx0" brushRef="#br0" timeOffset="6971.1">15346 2074 0,'0'0'15,"0"-21"-15,21 21 0,-21-21 0,0 0 16,0 0-16,21 0 0,-21 42 31,-21 0-15,0 0-16,0 0 0,-22 22 15,22-22-15,-21 21 0,21 22 16,-22-22-16,1 21 0,21-20 0,-22 20 16,1 1-16,21-1 0,0-20 0,0 20 15,-1-21-15,1 1 0,21-1 16,0 0-16,0 1 0,0-1 16,21-21-16,1 22 0,-1-22 0,0 0 15,0 0-15,21 0 0,1-21 0,-1 21 16,0-21-16,1 0 0,-1 0 15,0 0-15,1 0 0,-1 0 0,0 0 16,1 0-16,-1-21 0,0 21 0,-20-21 16,-1 0-16,21 0 0,-21 0 15,0-1-15,-21-20 0,0 21 16</inkml:trace>
  <inkml:trace contextRef="#ctx0" brushRef="#br0" timeOffset="7277.05">14817 2307 0,'0'0'0,"-43"-21"0,22 21 0,42 21 31,0-21-31,1 0 0,-1 0 0,21 0 16,0 0-16,1 0 0,20 0 0,-20 0 15,20 0-15,22 0 0,-22 0 16,1 0-16,-1 0 0,1 0 0,-1 0 16,1 0-16,-22 0 0,0 0 15,1 0-15,-1 0 0,-21 0 0,0 0 16,1 0-16,-44 0 31,1 0-31,0 0 0,-21 0 16</inkml:trace>
  <inkml:trace contextRef="#ctx0" brushRef="#br0" timeOffset="8338.37">6964 4191 0,'-21'0'0,"-1"0"0,1 0 16,-21 0-16,21 0 0,0 0 0,-1 0 15,1 0-15,0 0 16,21-21-16,-21 21 15,21-21-15,21 21 32,0 0-32,0 0 15,1 0-15,-1 0 0,0 0 16,21 0-16,-21 0 0,22 0 0,20 0 16,-20 0-16,20 0 0,1 0 0,-1 0 15,22 0-15,21-21 0,-1 21 16,1 0-16,0 0 0,0 0 0,21 0 15,-21 0-15,21 0 0,-21 0 16,21 0-16,0 0 0,0 0 0,0 0 16,0 0-16,-22 0 0,22 0 0,0 0 15,22 0-15,-22 21 0,21-21 16,21 0-16,-21 0 0,0 0 16,22 21-16,-1-21 0,-21 0 15,22 0-15,-1 0 0,0 0 0,1 0 16,-1 0-16,0 21 0,1-21 0,-1 0 15,21 0-15,-20 0 0,-1 0 16,0 0-16,1 0 0,-1 0 0,0 0 16,1 0-16,-22 0 0,21 0 15,1 0-15,-1 0 0,-21 0 0,0 0 16,22 0-16,-22 0 0,21 0 0,-21-21 16,0 21-16,1 0 0,-1 0 15,0-21-15,-21 21 0,0 0 0,21 0 16,-21-21-16,0 21 0,-21-22 15,21 22-15,-21 0 0,-22 0 16,22 0-16,-21-21 0,0 21 0,-1 0 16,-20 0-16,-1 0 0,-20 0 15,-1 0-15,0 0 0,-21 0 0,1 0 16,-1 0-16,-21-21 62,0 0-46,-21 0 0,21 0-16,-22 21 15,1 0-15,-21-22 0</inkml:trace>
  <inkml:trace contextRef="#ctx0" brushRef="#br0" timeOffset="8506.27">17018 4128 0,'0'0'0,"0"21"16,0 0-1,0 0 1,-21 0-16,0-21 16,-1 21-1</inkml:trace>
  <inkml:trace contextRef="#ctx0" brushRef="#br0" timeOffset="12907.52">6075 6922 0,'0'0'0,"-21"0"0,21 21 16,0 0-16,0 0 15,21-21 1,0 0 0,0-21-16,0 21 0,0-21 15,1 0-15,-22-1 16,21 1-16,0 0 0,-21 0 15,0 0-15,0 0 0,0-1 0,0 1 16,0 0-16,-21 0 0,0 0 16,-1 0-16,1-1 0,-21 1 15,21 21-15,-22 0 0,22 0 0,-21 0 16,0 0-16,-1 0 0,1 21 16,0 1-16,-1-1 0,1 21 0,0-21 15,-1 22-15,22-22 0,-21 21 16,21 0-16,-1-20 0,22 20 0,0 0 15,0-21-15,0 22 0,0-1 0,22 0 16,-1-20-16,21-1 0,-21 21 16,22-21-16,-22-21 0,21 21 0,0-21 15,-20 0-15,20 0 0,0 0 0,1 0 16,-1-21-16,0 0 0,1 0 16,-1 0-16,-21-22 0,21 22 15,-20-21-15,-1 0 0,21-1 0,-21 1 16,0 0-16,1-1 0,-1-20 15,0-1-15,0 1 0,0-1 0,0-20 16,1 20-16,-1 1 0,0-1 16,0 1-16,-21-1 0,0 1 0,0 20 15,0 1-15,0 21 0,0 0 0,0-1 16,0 1-16,0 42 16,-21 1-16,0-1 0,0 21 15,21 0-15,-22 1 0,1-1 16,0 22-16,21-1 0,0 22 0,0-22 15,0 1-15,0-1 0,0 1 16,0-22-16,0 22 0,0-22 16,0 0-16,0 1 0,21-1 0,0-21 15,1 21-15,20-20 0,-21-1 0,0 0 16,22-21-16,-1 21 0,0-21 16,1 0-16,-1 0 0,0 0 0,1-21 15,-1 21-15,-21-21 0,21 0 16,1-1-16,-1 1 0,-21 0 0,22 0 15,-22-21-15,0 20 0,0-20 16,0 0-16,-21-1 0,0 1 0,0 0 16,0-1-16,0 22 0,0-21 0,0 21 15,0 0-15,-21-1 0,0 22 16,0 0-16,0 0 0,-22 22 16,22-1-16,-21 0 0,-1 21 0,22-21 15,-21 22-15,21-1 0,-22-21 0,22 22 16,0-1-16,0-21 0,21 21 15,0 1-15,0-22 0,0 0 0,0 0 16,0 0-16,0 1 0,0-1 0,21-21 16,0 0-16,0 0 0,22 0 15,-22 0-15,21 0 0,-21-21 0,22 21 16,-22-22-16,21 1 0,-21 0 0,22 0 16,-22 0-16,0 0 0,0-22 15,0 22-15,-21-21 0,0 21 16,0-22-16,22 1 0,-22 21 0,0-22 15,0 22-15,0 0 0,0 0 16,0 0-16,-22 21 16,1 21-16,21 0 0,0 21 15,-21-20-15,21 20 0,-21 0 16,21-21-16,0 22 0,0-1 0,0-21 16,0 22-16,0-1 0,0-21 0,0 21 15,21-20-15,0-1 0,0 0 16,1 0-16,-1 0 0,0-21 0,0 0 15,21 0-15,-20 0 0,20 0 16,0 0-16,1 0 0,-22-21 16,21 0-16,0 0 0,1 0 0,-22-22 15,21 22-15,-21-21 0,22-1 16,-22 1-16,21 0 0,-21-22 0,1 1 16,-1-1-16,0 1 0,21-22 0,-21 22 15,1-1-15,-1 1 0,-21-1 16,0 1-16,0-1 0,0 22 0,0-1 15,0 1-15,0 21 0,0-21 0,-21 42 16,-1 0-16,1 0 0,0 21 16,0 0-16,0 21 0,0 1 15,-1-1-15,1 21 0,21-20 16,0 20-16,-21 22 0,0-22 0,21 1 16,0 21-16,0-22 0,0 1 0,0-1 15,0-21-15,0 22 0,21-22 16,0 1-16,22-1 0,-22 0 0,21 1 15,-21-22-15,22 21 0,-1-21 0,0 0 16,1-21-16,-1 0 0,0 0 16,1 0-16,-1 0 0,-21-21 0,21 21 15,1-21-15,-1 0 0,-21 0 0,22-22 16,-22 22-16,21-21 16,-21 21-16,22-22 0,-22 1 0,0 0 15,0-1-15,-21 1 0,0 0 0,0-1 16,0 1-16,0 21 0,0 0 15,0 0-15,0-1 0,-21 22 0,0 22 16,0-1-16,-1 0 0,1 0 16,0 21-16,0-20 0,0 20 15,0 0-15,-1-21 0,22 22 0,0-22 16,-21 21-16,21-21 0,0 1 0,0-1 16,0 0-16,0 0 0,0 0 15,0 0-15,21-21 16,1 0-16,-1 0 15,0 0-15,0 0 16,-21-21-16,21 21 0,0-21 0,1 0 16,-22 0-16,0 0 0,21-1 0,0-20 15,-21 21-15,0 0 0,0 0 16,21-22-16,0 22 0,-21 42 31,0 0-31,0 1 16,0-1-16,0 0 0,0 0 0,0 0 15,0 0-15,21 1 0,1-22 16,-1 0-16,-21 21 0,21-21 16,21 0-16,-21 0 0,22 0 15,-22 0-15,21 0 0,1 0 0,-1-21 16,-21 21-16,21-22 0,-20 22 16,-1-21-16,0 0 0,0 0 0,0 0 15,0 0-15,-21-1 0,22-20 0,-22 0 16,0 21-16,0-22 0</inkml:trace>
  <inkml:trace contextRef="#ctx0" brushRef="#br0" timeOffset="13107.42">7937 6287 0,'0'0'0,"-84"0"0,-86 63 31,170-42-16,22-21-15,20 0 16,0 0-16,1 0 0,-1 0 0,21 0 16,-20-21-16,20 0 0,1 21 0,-22 0 15,0-21-15,22 21 0,-22-21 16,1-1-16,-1 22 0</inkml:trace>
  <inkml:trace contextRef="#ctx0" brushRef="#br0" timeOffset="15518.67">10350 6985 0,'22'0'32,"-1"0"-32,0-21 0,0 21 0,0-21 15,0-22-15,1 22 0,20 0 0,-21-21 16,21-1-16,1 1 0,-1-21 16,0 20-16,1-20 0,-1-1 0,0 1 15,-20-1-15,20 1 0,-21-1 0,0 22 16,0-22-16,-21 1 0,0 21 15,0-1-15,0 22 0,0-21 0,0 21 16,-21 21-16,0 0 0,-21 0 16,21 0-16,-1 21 0,-20 0 0,21 0 15,-21 21-15,20 1 0,-20-1 0,21 22 16,0-1-16,-22-21 0,22 22 16,0-1-16,0 1 0,21-1 15,-21 1-15,21-1 0,-21-20 0,21-1 16,0 0-16,0 1 0,0-22 15,0 0-15,0 0 0,0 0 0,0 1 16,21-22-16,0 0 16,0 0-16,0 0 15,0 0-15,1-22 0,-1 1 0,0 0 16,0 0-16,0 0 0,0-22 0,1 22 16,-1 0-16,0 0 0,0 0 15,-21 0-15,21-1 0,-21 1 16,21 21-16,-21 21 15,22 1-15,-22-1 16,0 0-16,0 0 0,0 21 0,0-20 16,0-1-16,0 0 0,21 0 0,0 0 15,0 0-15,0 1 0,0-22 16,1 0-16,20 0 0,-21 0 16,21 0-16,1 0 0,-22 0 0,21 0 15,1 0-15,-1-22 0,0 22 0,-21-21 16,22 0-16,-1 0 0,-21 0 15,22 0-15,-22-1 0,21-20 16,-21 21-16,0-21 0,1 20 0,-1 1 16,-21 0-16,0 0 0,21 0 0,-21 0 15,0 42 1,0 0-16,0 0 16,0 0-16,0 0 0,-21 1 15,21 20-15,0-21 0,-21 0 0,21 0 16,-22 22-16,22-22 0,0 0 15,0 0-15,0 0 0,0 1 0,0-1 16,22 0-16,-1-21 0,0 21 0,0-21 16,21 0-16,-20 0 0,20 0 0,0 0 15,1 0-15,-1 0 0,21 0 16,-20 0-16,20-21 0,-20 0 0,20 21 16,-21-21-16,1-1 0,-1 1 15,0-21-15,-20 21 0,20 0 16,-21-22-16,0 1 0,0 0 0,-21-1 15,0 1-15,0 0 0,0 20 0,0-20 16,0 21-16,-21 0 0,0 0 16,-21-1-16,21 22 0,-1 0 0,-20 0 15,21 0-15,-21 22 0,20-1 0,-20 0 16,21 21-16,-21-21 0,20 22 16,1-22-16,0 21 0,0-21 0,21 22 15,0-22-15,0 21 0,0-21 16,0 1-16,0 20 0,0-21 15,21 0-15,0 0 0,0-21 16,1 0-16,-1 22 0,21-22 0,-21 0 16,0 0-16,1 0 0,20 0 15,-21-22-15,0 22 0,0-21 0,1 0 16,-1 0-16,0 0 0,0-22 0,0 1 16,0 21-16,-21-43 0,22 22 15,-1-21-15,-21-1 0,21 1 0,0 20 16,-21-20-16,21-1 0,-21 1 0,21-1 15,-21 1-15,22-1 0,-1 1 16,-21 20-16,0-20 0,0 21 16,0-1-16,0 22 0,0-21 0,0 21 15,0 42 1,-21 21-16,-1-21 16,22 22-16,-21-1 0,0 0 15,21 1-15,0 20 0,-21-21 0,0 22 16,21-22-16,0 22 0,0-22 0,0 22 15,0-22-15,0 0 0,0 22 16,0-22-16,0 0 0,0 1 0,0-1 16,0 0-16,21-20 0,0 20 0,-21-21 15,21 0-15,0 0 0,1 1 16,-1-22-16,0 0 0,0 0 16,21 21-16,1-21 0,-22 0 0,21 0 15,1 0-15,-1-21 0,0-1 0,1 22 16,-1-21-16,-21 0 0,21 0 15,-20-21-15,-1 20 0,0-20 0,0 21 16,0-21-16,-21-1 0,21 1 16,-21 21-16,0-22 0,0 22 0,0 0 15,-21 21-15,0 0 0,0 0 0,0 0 16,0 0-16,-1 21 0,-20 0 16,21 22-16,0-22 0,0 21 15,-1-21-15,22 22 0,0-1 0,0-21 0,0 22 16,0-22-16,0 21 0,0-21 15,0 0-15,22 1 0,-1-1 16,0 0-16,21-21 0,-21 0 0,22 21 16,-1-21-16,0 0 0,1 0 15,-1 0-15,0 0 0,1-21 0,-1 0 16,0 0-16,1-1 0,-1 1 0,-21 0 16,22 0-16,-22-21 0,85-107 31,-85 107-31,-21 63 31,-21 0-15,21 1-16,0-1 0,0 0 0,0 0 0,0 0 15,0 0-15,0 1 16,0-1-16,0 0 0,0 0 16,21-21-16,0 0 15,0 0-15,0 0 16,0 0-16,1 0 0,-1 0 0,0-21 15,21 21-15,-21-21 0,1 0 0,20-1 16,-21 1-16,21-21 0,-20 21 16,-1 0-16,21-1 0,-21 1 0,0 0 15,1 0-15,-1 21 0,0 0 0,-21-21 16,0 42 0,0 0-1,0 0-15,0 0 0,0 1 0,0 20 16,0-21-16,0 0 0,0 0 15,0 1-15,0-1 0,0 0 0,21 0 16,0-21-16,0 21 0,1 0 0,20-21 16,-21 0-16,21 22 0,1-22 15,-1 0-15,0 0 0,1 0 0,20 0 16,-20 0-16,-1 0 0,0 0 0,1-22 16,-1 1-16,0 0 0,1 0 15,-22 0-15,0-22 0,21 1 16,-21 0-16,1-1 0,-22 1 0,0 0 15,0-1-15,0 1 0,0 21 16,0-21-16,-22 20 0,1 1 0,0 0 16,0 0-16,-21 0 0,20 21 0,-20 0 15,21 0-15,0 0 0,0 0 16,-1 0-16,1 0 16,21 21-1,-21 0-15,21 0 16,0 0-16,0 22 0,0-22 0,0 21 15,0-21-15,-21 22 0,21-1 0,-21 0 16,21 22-16,0-22 16,-21 22-16,-1-22 0,22 22 0,-21-1 15,21 1-15,0-22 0,0 21 0,-21 1 16,21 21-16,0-22 0,0 1 16,-21-1-16,21 1 0,0-1 0,0 1 15,0-22-15,-21 21 0,21-20 0,-21 20 16,21-20-16,-22 20 0,22-21 0,0 1 15,0-1-15,-21 0 0,21 1 16,-21-22-16,21 21 0,0-21 0,0 1 16,-21-1-16,0-21 15,0 0-15,-1-21 16,22-1-16,0 1 16,0 0-16,-21 0 0,21-21 0,0-1 15,-21 1-15,21-22 0,0 22 0,0-21 16</inkml:trace>
  <inkml:trace contextRef="#ctx0" brushRef="#br0" timeOffset="15645.6">14139 6202 0,'0'0'15</inkml:trace>
  <inkml:trace contextRef="#ctx0" brushRef="#br0" timeOffset="15739.54">13970 6117 0,'-21'0'62,"0"0"-62,-1 0 16,1 0-16,0 0 0,-21 0 0,-1 0 16</inkml:trace>
  <inkml:trace contextRef="#ctx0" brushRef="#br0" timeOffset="15997.41">11938 6265 0,'148'0'16</inkml:trace>
  <inkml:trace contextRef="#ctx0" brushRef="#br0" timeOffset="16727.06">16425 6519 0,'0'0'0,"-148"0"15,127 0-15,42 0 31,0 0-31,0 22 16,22-22-16,-1 21 0,22-21 0,-1 0 16,1 21-16,20-21 0,1 0 15,0 0-15,20 0 0,1 0 16,0 0-16,0 0 0,21 0 0,-21 0 16,0 0-16,-1 0 0,1 0 15,0 0-15,-21 0 0,-1-21 0,-20 21 16,-1-21-16,1 21 0,-22-22 0,1 22 15,-22-21-15,0 0 0,-21 0 16,0 0-16,-21 0 16,0-1-16,-22 22 0,1-21 0,0 0 15,-1 21-15,-20-21 0,20 21 16,1 0-16,0 0 0,-22 0 0,43 0 16,-21 0-16,-1 0 0,22 0 15,0 0-15,0 0 16,63 0-1,-21 0-15,1 0 0,20 0 16,0 0-16,1 0 0,-1 0 0,0 0 16,1 0-16,20 21 0,-21 0 0,1-21 15,-1 21-15,-21 1 0,22-1 16,-22 0-16,-21 0 0,0 0 0,0 22 16,0-22-16,-21 0 0,-1 21 0,-20 1 15,0-22-15,-1 21 0,1-21 16,0 0-16,-1 22 0,1-22 0,-21 0 15,20 21-15,1-20 0,0-1 16,-1 0-16,1 0 0,0 0 16,-1 0-16,22-21 0,0 22 0,0-22 15,0 0-15</inkml:trace>
  <inkml:trace contextRef="#ctx0" brushRef="#br0" timeOffset="17162.93">20362 6117 0,'0'0'15,"0"-42"-15,0 21 0,0 0 16,-21 21-16,0-22 0,0 22 16,0 0-16,21 22 0,0-1 15,-22 21-15,1-21 0,0 22 16,21 20-16,-21 1 0,21-1 0,0 22 16,0-22-16,0 22 0,-21 0 15,21-22-15,-21 22 0,21-1 0,0 1 16,-22 21-16,1-21 0,0-1 0,0 1 15,0 21-15,0-22 0,-22 1 16,22 0-16,-21-22 0,21 22 0,-22-22 16,22 1-16,0-1 0,0-20 0,0-1 15,-1 0-15,22-20 0,-21-1 16,21-42 0,21-1-1,1 1-15,-1-21 0,-21 0 16,42-1-16,-21-20 0,0 20 15,1-20-15</inkml:trace>
  <inkml:trace contextRef="#ctx0" brushRef="#br0" timeOffset="17506.74">19918 6308 0,'0'0'0,"-21"-64"15,21 22-15,-22-22 0,22 22 0,0 0 16,0-1-16,0 1 0,22 0 0,-1-1 15,21 22-15,0 0 0,1 0 16,20 0-16,1 0 0,-1-1 16,1 22-16,20 0 0,1 0 0,0 0 15,-22 22-15,22-1 0,-22 0 16,-20 21-16,-1 1 0,0-22 0,-20 21 16,-22 0-16,0 1 0,0-22 15,-43 21-15,22-21 0,-21 22 0,-1-22 16,-20 0-16,21 0 0,-22 0 0,1 1 15,20-1-15,1-21 0,0 21 16,-1-21-16,1 0 0,21 21 0,0-21 16,-1 0-1,44 0 1,-1 0 0,21 0-16,-21 0 0,0 0 15,22 0-15</inkml:trace>
  <inkml:trace contextRef="#ctx0" brushRef="#br0" timeOffset="18102.4">20764 6414 0,'22'-22'16,"-1"1"-16,0 0 16,0 0-16,0 0 0,0 0 0,1-1 15,20-20-15,-21 21 0,21-21 0,1-1 16,-1 1-16,0 21 15,-20-22-15,20 1 0,-21 0 0,0-1 16,0 22-16,-21-21 0,0 21 0,0 0 16,0-1-16,-21 22 0,0 0 15,0 0-15,0 0 0,0 0 0,-22 0 16,22 0-16,0 22 0,0-1 16,21 0-16,0 0 0,-21 0 0,21 0 15,0 1-15,0-1 0,0 0 0,0 0 16,0 0-16,0 0 0,21 1 15,-21-1-15,21 0 0,-21 21 0,21-21 16,-21 1-16,0-1 0,21 0 16,0 0-16,-21 0 0,0 0 15,22 1-15,-1-1 0,0-21 16,0 0-16,0 0 16,0 0-16,1 0 0,-1 0 15,0 0-15,0 0 0,21-21 0,-20 21 16,-1-22-16,21 1 0,-21 0 15,0 0-15,22 0 0,-22 0 0,21-1 16,-21-20-16,22 21 0,-22-21 0,0 20 16,0 1-16,0 0 0,-21 0 15,22 0-15,-22 42 16,-22 0-16,1 0 16,21 0-16,-21 1 0,0-1 15,0 0-15,21 21 0,-21-21 0,21 1 16,-22-1-16,22 0 0,-21 0 15,21 0-15,0 0 0,0 1 16,21-22 15,1 0-31,-1 0 0,0-22 0,0 22 16,0-21-16</inkml:trace>
  <inkml:trace contextRef="#ctx0" brushRef="#br0" timeOffset="18283.3">21802 5736 0,'-22'-21'0,"44"42"0,-65-21 0,22 0 0,0 0 15,0 0-15,0 0 0,42 21 47,0-21-47,0 22 16,0-22-16,0 0 0,1 21 0</inkml:trace>
  <inkml:trace contextRef="#ctx0" brushRef="#br0" timeOffset="19659.06">22077 5821 0,'0'42'15,"0"-21"-15,0 1 0,0-1 16,0 0-16,0 21 0,0-21 0,0 22 15,0-22-15,0 0 0,0 21 0,0-20 16,21-1-16,-21 21 0,21-21 16,-21 0-16,21 1 0,-21-1 0,21 0 15,-21 0-15,22-21 0,-1 0 16,0 0-16,0 0 16,0 0-16,-21-21 15,0 0-15,21 0 0,1-1 16,-22 1-16,0-21 0,0 21 15,0 0-15,0-22 0,0 22 0,0-21 16,0 21-16,0-22 0,21 22 16,-21 0-16,21 0 0,-21 0 0,0-1 15,21 22-15,0-21 0,0 21 0,1 0 16,-1 0-16,21 0 0,0-21 16,1 21-16,-1 0 0,22 0 0,-1 0 15,1 0-15,-1 0 0,1-21 16,-1 21-16,1 0 0,-1 0 0,-21-21 15,22 21-15,-22 0 0,-21 0 16,22 0-16,-22 0 0,0 0 16,-21-21-16,-21 21 15,-21 0 1,20 0-16,1 0 0,-21 0 16,21 21-16,-22 0 0,1-21 0,21 21 15,-21 0-15,20 22 0,-20-22 16,0 0-16,21 21 0,-22-21 0,22 1 15,-21 20-15,21-21 0,-1 21 0,1-20 16,21-1-16,-21 0 0,21 0 16,0 0-16,0 0 0,21 1 15,0-1-15,1-21 0,-1 21 0,0-21 16,21 0-16,-21 0 0,1 0 16,20 0-16,-21 0 0,0 0 0,22 0 15,-22-21-15,21 21 0,-21-21 16,0-1-16,22 1 0,-22 0 0,0-21 15,0 21-15,0-22 0,22 22 0,-22-21 16,-21 21-16,21-22 0,-21 22 16,21 21-16,-21-21 0,0 42 15,-21 0 1,0 0-16,0 1 0,21-1 16,-21 21-16,-1-21 0,22 0 15,0 22-15,-21-22 0,21 0 0,0 0 16,0 0-16,0 1 0,0-1 15,0 0-15,21 0 0,1 0 0,20-21 16,-21 21-16,21-21 0,-20 0 16,20 0-16,0 0 0,1 0 0,-22 0 15,21 0-15,0-21 0,-20 0 0,20 0 16,-21 0-16,21 0 0,-20-22 16,-1 22-16,21-21 0,-21-1 0,22 1 15,-22 0-15,0-22 0,21 1 16,-21 20-16,22-20 0,-22-1 0,0 1 15,0-1-15,22 22 0,-22 0 16,-21-1-16,21 1 0,-21 21 16,21 0-16,-42 21 15,0 21-15,0 21 16,-22-21-16,22 22 0,0-1 16,0 0-16,-22 22 0,22-22 0,0 1 15,0 20-15,0-21 0,21 1 16,0-1-16,0 0 0,0 1 0,0-1 15,0 0-15,0-20 0,21 20 0,0-21 16,0 0-16,-21 0 0,21 1 16,1-1-16,-1 0 0,0 0 0,0-21 15,0 0-15,22 0 16,-22 0-16,0 0 0,0 0 16,0 0-16,0-21 0,1 0 0,20 0 15,-21-1-15,0 1 0,0 0 16,1 0-16,-1-21 0,0 20 0,-21 1 15,0 0-15,0 0 0,0 0 0,-21 21 32,0 21-32,-1 0 15,1 0-15,0 0 0,0 1 16,21-1-16,0 0 0,-21 0 0,21 0 16,0 0-16,0 1 15,0-1-15,0 0 0,21 0 16,0-21-16,0 0 15,0 0-15,1 0 0,20 0 0,0 0 16,-21 0-16,22 0 0,-1-21 16,0 21-16,1-21 0,-1 0 0,0-1 15,1 1-15,-22 0 0,21 21 16,-21-21-16,22 0 0,-22 0 0,0-1 16,0 1-16,-21 0 0,0 0 0,0 0 15,0 0-15,0-1 16,-21 1-16,0 0 0,0 21 0</inkml:trace>
  <inkml:trace contextRef="#ctx0" brushRef="#br0" timeOffset="19939.55">23707 5609 0,'-22'0'0,"44"0"0,-22 0 16,21 0-16,0 0 0,21 0 15,1 0-15,-1 0 16,0 0-16,1 0 0,20 0 0,-21 0 0,22 0 16,-22 0-16,1 0 15,20 0-15,-21 0 0,1 0 0,-1 0 16,-21 0-16,22 0 0,-1 0 16,-21-21-16,21 21 0,-20 0 0,-1 0 15,0 0-15,0-21 0,0 21 16,-21-21-1</inkml:trace>
  <inkml:trace contextRef="#ctx0" brushRef="#br0" timeOffset="34459.4">9440 8424 0,'0'0'0,"0"-21"16,0 0-16,0 0 16,0 0-16,0 0 0,0-1 0,0 1 15,0 0-15,0 0 16,0 0-16,-21 21 16,21 21-16,-21 0 15,0 0-15,21 0 0,-21 22 16,-1-1-16,22 22 0,-21-22 0,21 21 15,-21 22-15,0-21 0,21 41 16,-21-20-16,0 0 0,21 21 0,-22-22 16,1 1-16,0 21 0,21-22 15,-21 1-15,0 0 0,0-1 0,-22 1 16,22-21-16,0-1 0,0 1 16,0-22-16,-1 0 0,1 1 0,21-1 15,0-21-15,-21 0 0,21 0 0,0 1 16,0-1-16,0-42 31,0-1-31,21 1 0,0-21 16,-21 21-16,0-22 0,0 1 15</inkml:trace>
  <inkml:trace contextRef="#ctx0" brushRef="#br0" timeOffset="34823.23">8911 9081 0,'0'0'0,"-42"-64"0,42 1 0,0 20 0,-21 1 16,21-22-16,0 43 0,-22-21 0,22 0 16,0-1-16,0 22 0,0-21 15,0 21-15,22-22 0,-1 22 0,21 0 16,0-21-16,1 20 0,-1 1 0,22 0 16,-22 0-16,21 21 0,1-21 15,-1 21-15,1 0 0,-22 0 0,22 21 16,-1 0-16,-20 0 0,-1 0 15,0 1-15,-21 20 0,1-21 16,-22 21-16,0-20 0,0 20 0,0-21 16,-43 21-16,22 1 0,-21-22 15,21 21-15,-22-21 0,1 22 0,0-22 16,20 0-16,-20 0 0,21 0 0,-21-21 16,20 22-16,1-22 0,0 0 15,42-22 16,0 1-15,22 0-16,-22-21 0,0 21 16,0-1-16</inkml:trace>
  <inkml:trace contextRef="#ctx0" brushRef="#br0" timeOffset="36795.58">9969 8382 0,'0'0'0,"43"-21"0,-22 0 16,0 0-16,-21 42 15,0 0 1,0 0-16,-21 0 0,21 22 16,0-22-16,-21 21 0,21-21 0,-21 22 15,21-1-15,0 0 0,0-21 16,0 22-16,0-1 0,0 0 0,0-20 16,0 20-16,0-21 0,0 0 15,0 0-15,21 1 0,0-22 16,0 21-16,0-21 0,0 0 0,1 0 15,-1 0-15,0 0 0,0 0 0,0-21 16,0-1-16,22 1 0,-22 0 16,0 0-16,0-21 0,0 20 0,1-20 15,-1 0-15,0-1 0,-21 22 0,21-21 16,-21 0-16,21-1 0,-21 1 16,0 0-16,0-1 0,0 22 0,0 0 15,0 0-15,0 0 0,0-1 0,0 44 31,0-1-31,0 21 16,0-21-16,0 22 0,0-1 0,0-21 16,0 21-16,0 1 0,0-1 15,0 0-15,0 1 0,0-22 0,0 21 16,0-21-16,0 22 0,0-22 0,21 0 16,-21 0-16,22-21 0,-1 21 15,0-21-15,21 0 0,-21 0 0,22 0 16,-22 0-16,21-21 0,1 0 0,-1 0 15,0 0-15,-21 0 0,22-1 16,-22-20-16,21 0 0,-21 21 16,1-22-16,-1 1 0,0 0 0,0-1 15,0-20-15,0 20 0,-21-20 16,0 21-16,0-1 0,0-20 0,0 20 16,0 22-16,0-21 0,0 21 0,0 0 15,0 63 1,0-21-16,0 21 0,-21 1 15,0-1-15,21 0 0,-21 22 16,0-22-16,21 1 0,-21 20 0,-1-21 16,22 1-16,0 20 0,-21-20 0,21-1 15,-21-21-15,21 21 16,0-20-16,0 20 0,0-21 0,0 0 16,0 0-16,0-42 31,0 0-31,0-21 15,21 21-15,-21-1 0,21-20 0,1 21 16,-22-21-16,21 20 0,0-20 16,0 21-16,0-21 0,0 20 0,1 1 15,-1 0-15,0 21 0,21 0 0,-21-21 16,22 21-16,-22 0 0,0 0 16,21 21-16,-20-21 0,-1 21 0,0 0 15,0 1-15,0-1 0,0 0 16,-21 0-16,0 0 0,0 0 0,0 1 15,0-1-15,0 0 0,0 0 16,0 0-16,0 0 0,0 1 0,-21-1 16,0 0-16,0-21 0,0 21 0,0 0 15,-22-21-15,22 0 0,-21 0 16,-1 0-16,22 0 0,-21 0 0,21 0 16,-22 0-16,22 0 0,0 0 0,0-21 15,0 21-15,21-21 16,0 42 31,21-21-47,0 21 0,0 0 15,0-21-15,-21 22 0,22-22 0,-1 0 16,0 0-16,21 0 0,-21 0 16,1 0-16,20 0 0,-21 0 0,21 0 15,-20 0-15,20 0 0,0-22 0,1 22 16,-1-21-16,-21 0 0,21 0 15,1 0-15,-1-22 0,-21 22 0,22-21 16,-22 21-16,21-22 0,-21 1 0,0 0 16,22-1-16,-22 1 0,0 0 15,0-1-15,0-20 0,-21 21 0,22-22 16,-22 22-16,21-22 0,-21 22 16,0 0-16,0-1 0,0 22 15,0 0-15,0 0 0,0 0 0,0 42 16,-21 0-1,-1 21-15,1 1 0,21-1 0,-21 0 16,0 1-16,0 20 0,21-21 0,-21 1 16,21 20-16,-22-20 0,1-1 15,21 0-15,0 1 0,0-22 0,0 21 16,0 0-16,0-20 0,0-1 0,0 0 16,0 0-16,0 0 0,21 0 15,1-21-15,-1 0 0,0 0 0,0 0 16,0 0-16,0 0 0,22 0 15,-22 0-15,0-21 0,0 0 16,22 0-16,-22 0 0,0 0 0,21-1 16,-21 1-16,1-21 0,-1 21 0,0 0 15,-21-1-15,0 1 0,21 21 16,-21-21-16,0 42 16,0 0-1,0 1-15,0-1 0,0 0 0,-21 0 16,21 0-16,0 0 0,0 1 15,0-1-15,0 0 0,0 0 16,21 0-16,0-21 16,0 0-16,1 0 0,-1 0 15,0 0-15,0 0 0,0 0 0,0 0 16,1-21-16,-1 21 0,-21-21 16,21 0-16,0 0 0,0-1 0,0 1 15,1 0-15,-1 0 0,0 0 0,0-22 16,0 22-16,0-21 0,1 21 15,-1 0-15,0-22 0,0 22 0,0 21 16,0-21-16,-21 0 0,0 42 31,0 0-15,0 0 0,0 0-1,22-21 1,-1 0-16,0 0 0,0-21 15,-21 0-15,21 0 16,-21 0-16,21 21 16,-21-21-16,0-1 0,-21 22 31,0 0-31,0 0 0,0 0 16,0 22-16,-22-1 0,22-21 0,0 42 15,0-21-15,-22 0 16,22 1-16,0 20 0,0-21 0,0 0 15,0 22-15,21-22 0,0 0 0,0 0 16,0 0-16,0 0 0,0 1 16,0-1-16,21 0 0,0 0 0,0-21 15,0 0-15,22 21 0,-22-21 16,21 0-16,-21 0 0,22 0 0,-22 0 16,21-21-16,0 21 0,-20-21 0,20 0 15,-21 0-15,21 21 0,-20-22 16,-1 1-16,0-21 0,0 21 0,0 0 15,-21-22-15,0 22 0</inkml:trace>
  <inkml:trace contextRef="#ctx0" brushRef="#br0" timeOffset="36982.47">12742 8043 0,'-42'0'15,"21"0"-15</inkml:trace>
  <inkml:trace contextRef="#ctx0" brushRef="#br0" timeOffset="39463.35">14605 8234 0,'-21'0'0,"42"0"0,-63 0 16,42-21 0,0 0-16,0-1 0,0 1 15,0 0-15,21 0 0,0-21 0,0 20 16,21 1-16,-20-21 0,-1 21 16,21-22-16,-21 22 0,22-21 0,-22 21 15,0-22-15,0 22 0,-21 0 0,0 0 16,0 0-16,0 0 0,-21 21 15,0 0-15,-22 0 0,22 0 0,-21 0 16,0 0-16,-1 21 0,1 0 0,0 0 16,-1 0-16,1 0 15,21 1-15,-22 20 0,22-21 0,0 21 16,21-20-16,-21 20 0,21 0 0,0-21 16,0 22-16,21-1 0,0 0 15,0-20-15,1 20 0,-1 0 0,0-21 16,0 22-16,0-22 0,0 21 0,1-21 15,-1 22-15,0-22 0,-21 0 16,0 0-16,0 0 0,0 1 0,0-1 16,0 0-16,0 0 0,-21-21 0,0 21 15,-22-21-15,22 0 0,-21 0 16,-1 0-16,1 0 0,0 0 0,-22 0 16,22 0-16,0-21 0,-1 21 15,1-21-15,0 0 0,20 0 16,1-1-16,0 1 0,0-21 0,21 21 15,-21-22-15,21 22 0,0-21 0,0 21 16,0-22-16,0 22 0,21 0 16,0 21-16,0 0 0,0 0 15,1 0-15,-22 21 0,21 0 0,0 1 16,-21-1-16,21 0 0,0 21 16,-21-21-16,21 22 0,-21-22 15,22 21-15,-1-21 0,0 1 0,-21-1 0,21 0 16,0 0-16,0 0 0,1 0 15,-1 1-15,21-22 0,-21 0 16,22 0-16,-22 0 0,21 0 0,-21 0 16,22 0-16,-1 0 0,0-22 15,-21 1-15,22 0 0,-1 21 0,0-42 16,1 21-16,-1-1 0,0 1 0,-20-21 16,20 0-16,-21 20 0,0-20 15,0 0-15,1-1 0,-22 1 0,0 21 16,0-21-16,0 20 0,0 1 0,0 0 15,-22 21-15,1 0 0,0 0 16,0 0-16,0 21 0,0 0 0,-22 1 16,22 20-16,0-21 0,0 21 15,0-20-15,21 20 0,-22-21 16,22 21-16,-21-20 0,21 20 0,0-21 16,0 0-16,0 0 0,0 1 0,0-1 15,21 0-15,1 0 0,20-21 16,-21 0-16,0 21 0,22-21 0,-22 0 15,21 0-15,0 0 0,-20 0 0,20-21 16,0 0-16,1 21 0,-1-21 16,0 0-16,-21-22 0,22 22 0,-22 0 15,0-21-15,0 20 0,0 1 0,1-21 16,-1 21-16,-21 0 0,0-1 16,21 1-16,-21 0 0,0 42 31,0 0-16,0 1-15,0-1 0,0 0 0,0 0 16,-21 0-16,21 0 0,0 1 0,0-1 16,0 0-16,0 0 0,0 0 15,21-21-15,-21 21 16,21-21-16,0 0 0,0 0 0,1 0 16,-1 0-16,0 0 0,0 0 15,21-21-15,-20 0 0,-1 0 0,0 21 16,0-42-16,21 20 0,-20 1 15,-1 0-15,0-21 0,0 21 16,0-22-16,0 22 0,1 0 0,-22-21 16,21 20-16,-21 1 0,0 42 31,0 1-31,0-1 0,-21 0 16,-1 0-16,22 0 0,-21 22 15,0-22-15,21 0 0,0 0 0,0 0 16,0 0-16,0 1 0,0-1 0,0 0 15,0 0-15,0 0 16,0 0-16,21-21 16,0 0-16,22 0 0,-22 0 0,0 0 0,0 0 15,22 0-15,-22-21 0,21 21 16,-21-21-16,22 0 0,-22 0 16,21 0-16,-21-22 0,0 22 0,1-21 15,-1 21-15,0-22 0,0 22 16,0-21-16,-21 21 0,0-1 0,0 1 15,0 42 1,0 1-16,-21-1 16,0 0-16,21 0 0,0 0 0,-21 0 15,0 22-15,21-22 0,-22 0 0,22 0 16,0 0-16,0 1 16,0-1-16,0 0 0,22 0 15,-1 0-15,0-21 0,21 0 0,-21 0 16,22 0-16,-22 0 0,21 0 15,1 0-15,-22 0 0,21 0 0,0-21 16,-20 21-16,20-21 0,-21 0 0,21 0 16,-20-1-16,-1-20 0,21 21 15,-21-21-15,0 20 0,1-20 0,-1 0 16,-21 21-16,21-22 0,0 22 0,0 0 16,-21 0-16,21 21 15,-21 21 1,0 0-1,0 0-15,0 0 16,0 1-16,0-1 16,22-21 15,-22-21-15,0-1-16,0 1 0,0 0 15,0 0-15,0 0 16,0 0-16,0-1 0,0 1 15,-22 21 1,1 0 0,0 0-16,0 0 0,21 21 0,-21 1 15,0-1-15,-1 0 0,22 21 16,-21-21-16,21 1 0,-21 20 0,0-21 16,21 21-16,0-20 0,0-1 0,0 21 15,0-21-15,0 0 0,0 1 16,0-1-16,0 0 0,21 0 0,0-21 15,0 21-15,1 0 0,-1-21 0,0 0 16,21 22-16,-21-22 0,22 0 16,-22 0-16,21 0 0,1 0 0,-1 0 15,0-22-15,1 1 0,-1 21 0,-21-21 16,21 0-16,-20 0 16,20 0-16,-21-22 0,0 22 0,0-21 15,-21 21-15,0-22 0,22 22 0,-22 0 16,0-21-16,0 20 0,0 1 15,-22 21 1,1 21-16,0 1 16,0-1-16,21 0 0,0 0 15,-21 0-15,21 0 0,-21 22 0,21-22 16,0 0-16,0 0 0,0 0 0,0 1 16,0-1-16,21 0 0,0-21 15,0 21-15,0-21 0,0 0 0,1 0 16,-1 0-16,0 0 0,0 0 15,21 0-15,-20 0 0,-1 0 16,21 0-16,-21-21 0,0 0 0,22 0 16,-22-1-16,0 1 0,0-21 0,0 21 15,1-22-15,-1 1 0,0 0 16,0-1-16,0 22 0,0-21 16,-21 21-16,0-22 0,0 22 0,-21 21 31,21 21-31,-21 1 0,0-1 0,0 0 15,21 21-15,0-21 0,0 22 0,0-22 16,0 0-16,0 21 0,0-20 16,0-1-16,0 0 0,21 0 15,-21 0-15,0 0 0,21 1 0,-21-1 16,21-21-16,-21 21 0,0 0 16,-21-21 15,0 0-16,0-21-15,0 0 0,21 0 16,-22-1-16,1 22 0,0-21 16,21 0-16,-21 0 0,0 0 15,-22 0-15</inkml:trace>
  <inkml:trace contextRef="#ctx0" brushRef="#br0" timeOffset="39670.62">16764 7641 0,'-21'0'16,"0"0"-16,21 21 47,-22-21-32,1 0-15,0 22 0,0-22 0</inkml:trace>
  <inkml:trace contextRef="#ctx0" brushRef="#br0" timeOffset="40207.31">12954 9250 0,'0'0'0,"0"-21"0,21 21 0,0 0 16,-21 21 15,-21 0-31,0 0 0,-21 0 16,-1 1-16,1 20 0,0-21 0,-22 21 15,1 1-15,-1 20 0,-21-20 0,-20 20 16,20 1-16,-21-1 0,-21-21 0,21 22 16,-21-1-16,-21 1 0,21-22 15,-21 1-15,21 20 0,-21-21 0,0 1 16,42-22-16,-21 21 0,21-21 0,21 1 16,1-1-16,20 0 0,22 0 15,-1-21-15,1 0 0,21 0 0,42-21 31,0 0-15,22 0-16,-22-1 0,0 1 0,21 0 16,-21 0-16,1 0 0,20 0 0,-21-1 15</inkml:trace>
  <inkml:trace contextRef="#ctx0" brushRef="#br0" timeOffset="40515.12">10901 9970 0,'0'0'0,"-21"21"31,-22 0-15,22 0-16,0-21 0,0 21 0,-22 0 16,22 1-16,-21-1 15,21-21-15,0 21 0,-22 0 0,22 0 16,0 0-16,0-21 0,0 22 0,-1-1 16,1-21-16,21 21 0,-21 0 15,21 0-15,0 0 16,0 1-16,0-1 0,0 0 15,21 0-15,0 0 0,1 0 16,-1 1-16,0-1 0,0 0 0,21 0 16,1 0-16,-1 0 0,22-21 0,-22 22 15,21-22-15,22 0 0,-21 0 0,20 0 16,-20 0-16,20 0 0,1 0 16,-21 0-16,20 0 0,1-22 15,0 1-15,-1 21 0,1-21 0</inkml:trace>
  <inkml:trace contextRef="#ctx0" brushRef="#br0" timeOffset="41078.81">15198 9271 0,'0'21'31,"21"0"-31,0-21 0,0 22 16,21-1-16,1 21 0,-1-21 16,22 22-16,-1-1 0,1 0 0,20 1 15,-20-1-15,20 0 0,1 1 0,0-1 16,-1-21-16,1 21 0,0-20 15,-22 20-15,22-21 0,-22 0 0,1 0 16,-22 1-16,22-1 0,-22-21 16,0 21-16,1-21 0,-22 0 0,21 0 15,-21 0-15,1 0 0,-1 0 16,0 0-16,0 0 0,-21-21 16,0 0-16,0-1 0,0 1 15,0 0-15,0 0 0,0 0 16,-21 0-16,0-1 0,0 1 0,-1 0 15,1 21-15,0 0 0,0 0 16,0 0-16,21 21 16,0 0-16,0 1 15,21-1-15,0-21 0,0 21 16,0 0-16,1 0 0,-1 0 16,0 1-16,0-1 0,0-21 0,-21 21 15,0 0-15,21 0 0,-21 0 16,0 1-16,-21-22 15,0 21-15,-21-21 0,21 21 0,-22-21 16,-20 0-16,20 21 0,-41-21 0,20 0 16,-42 0-16,22 0 0,-22 0 0</inkml:trace>
  <inkml:trace contextRef="#ctx0" brushRef="#br0" timeOffset="41887.3">4953 10329 0,'-21'22'0,"0"-1"16,-1 0-16,-20 21 0,21-21 15,0 22-15,-22-1 0,22 22 0,-21-22 16,21 21-16,0-20 0,-1 20 16,1-20-16,21 20 0,0 1 15,0-22-15,0 21 0,0-20 0,21-1 16,1 22-16,20-43 0,-21 21 0,43-21 15,-22 22-15,21-43 0,1 0 16,-1 0-16,1 0 0,21 0 0,-22 0 16,22-22-16,-22 1 0,1 0 0,-1 0 15,1 0-15,-22-22 0,0 22 16,-20 0-16,-1 0 0,-21 0 0,0 0 16,0-1-16,-21 22 0,-1-21 0,-20 0 15,0 21-15,-1-21 0,1 21 16,-21 0-16,20-21 0,1 21 15,0 0-15,-1 0 0,22 0 0,0 0 16,0 0-16,0 0 0,21 21 16,0 0-1,21 0-15,0 22 0,0-22 0,0 21 16,0 0-16,22 1 0,-22-1 16,0 0-16,21 1 0,-20-1 0,-1 0 15,0 22-15,-21-22 0,0 1 0,0 20 16,0-21-16,0 1 0,0 20 15,-21-20-15,0 20 0,-1-21 0,1 1 16,0-1-16,-21 0 0,21 1 0,21-22 16,-22 0-16,22 0 15,-21-21-15,21-21 16,0 0-16,21 0 16,1 0-16,-1-22 0,-21 1 15,21 0-15,21-1 0</inkml:trace>
  <inkml:trace contextRef="#ctx0" brushRef="#br0" timeOffset="42263.08">5884 11070 0,'21'0'31,"1"0"-31,-1 0 16,0 0-16,0-21 0,0 0 15,22 21-15,-22-21 0,21 0 0,-21-1 16,22 1-16,-22 0 0,0 0 0,0 0 16,0 0-16,0-1 0,-21 1 15,0 0-15,0 0 0,0 0 0,-21 21 16,0-21-16,0 21 0,0 0 16,-22 21-16,22-21 0,-21 21 15,21 21-15,-22-21 0,1 22 0,21-1 16,-21 0-16,20 1 0,1-1 15,0 0-15,0 1 0,21-1 16,-21 22-16,21-22 0,0-21 0,0 21 16,21-20-16,0 20 0,0-21 0,0 0 15,1-21-15,20 0 0,0 0 16,-21 0-16,22 0 0,-1 0 0,22-21 16,-22 0-16,0 0 0,1 0 0,20-22 15,-21 1-15,1 0 0</inkml:trace>
  <inkml:trace contextRef="#ctx0" brushRef="#br0" timeOffset="42523.93">6921 10393 0,'0'0'0,"-42"-148"16,21 148 0,0 0-16,0 0 0,21 21 0,-22 21 15,1 1-15,0-1 0,0 0 16,0 22-16,21-1 0,-21 1 0,-1-1 15,22 1-15,-21-22 0,21 22 0,0-1 16,-21-21-16,0 1 0,21 20 16,0-20-16,0-1 0,0 0 0,0-21 15,0 22-15,0-22 0,0 0 0,21-21 16,0 0 0,0 0-16,1-21 0,-1 0 0,0 0 15,21-1-15,-21-20 0,1 21 16,20-21-16</inkml:trace>
  <inkml:trace contextRef="#ctx0" brushRef="#br0" timeOffset="42770.79">7281 10224 0,'0'0'0,"-63"63"31,42-21-31,21 22 0,-22-1 0,1 1 16,0-1-16,0 1 0,0-1 15,21-20-15,-21 20 0,-1 1 0,22-22 16,-21 0-16,21 1 0,0-1 0,0 0 16,0 1-16,0-22 0,0 0 15,0 0-15,0 0 0,0 1 0,21-22 16,1 0-16,-1 0 0,0 0 16,0 0-16,-21-22 0,21 1 15,0 0-15,1 0 0,-1-21 0,-21 20 16</inkml:trace>
  <inkml:trace contextRef="#ctx0" brushRef="#br0" timeOffset="43447.42">7281 10986 0,'0'0'0,"0"21"0,-21-21 0,21 21 0,0 0 16,0 0-16,0 0 15,21-21 1,0 0-16,1 0 0,-1 0 0,0 0 15,0 0-15,0-21 0,0 21 0,1-21 16,-1 0-16,0 0 0,0 21 16,0-21-16,0-1 0,1 1 0,-22 0 15,0 0-15,0 0 0,0 0 0,0-1 16,0 1-16,-22 21 16,1 0-16,0 0 15,0 21-15,0 1 0,0-1 0,-1 21 16,1-21-16,21 0 0,-21 22 0,21-1 15,-21-21-15,21 22 0,0-22 16,0 21-16,0-21 0,0 0 0,0 1 16,0-1-16,0 0 0,21 0 0,0-21 15,0 0-15,1 21 0,-1-21 16,0 0-16,21 0 0,-21 0 0,1 0 16,-1-21-16,0 0 0,0 0 0,0 0 15,22-1-15,-22 1 0,0-21 16,21 21-16,-21-22 0,1 1 15,20 21-15,-21-21 0,21-1 0,-20 1 16,20 21-16,0 0 0,-21-22 16,22 22-16,-22 0 0,21 21 0,-21 0 15,1 0-15,-1 0 0,0 0 0,0 21 16,0-21-16,-21 42 0,0-20 0,0-1 16,0 0-16,0 21 0,0 1 15,0-22-15,-21 21 0,21 0 0,-21-20 16,0 20-16,21-21 0,0 21 0,0-20 15,-21-1-15,21 0 0,0 0 16,-22-21 0,22-21-1,0 0-15,0 0 0,0-1 16,22-20-16,-22 21 0,21 0 16,0-22-16,-21 1 0,21 21 0,-21-21 15,0-1-15,21 22 0,0-21 0,1 21 16,-1-22-16,-21 22 0,21 0 15,0 0-15,0 0 0,0-1 0,1 22 16,-1-21-16,0 0 0,0 21 0,0 0 16,0 0-16</inkml:trace>
  <inkml:trace contextRef="#ctx0" brushRef="#br0" timeOffset="43858.43">8826 10901 0,'0'0'0,"0"21"15,22-21 1,-1 0-16,0 0 0,-21-21 0,21 21 16,0-21-16,-21 0 0,21-1 0,1 1 15,-1 0-15,-21 0 0,0 0 16,0 0-16,21-1 0,-21 1 0,0 0 16,-21 21-1,0 0-15,-22 21 16,22 0-16,0 1 0,0-1 15,0 21-15,-1-21 0,1 22 0,0-22 16,21 0-16,0 21 0,0-21 16,0 1-16,0-1 0,21 0 0,0 0 15,1 0-15,20 0 0,-21-21 0,21 22 16,-20-22-16,-1 21 0,21-21 0,-21 21 16,0 0-16,-21 0 15,0 0-15,-21 1 16,0-1-16,-21-21 0,21 21 0,-22-21 15,1 21-15,0-21 0,-1 0 16,1 0-16,0 0 0,-1 0 0,1 0 16,0 0-16,-1 0 0,1 0 15,0-21-15,-22 21 0,22-21 0,-1 0 16,-20-1-16,-1 1 0</inkml:trace>
  <inkml:trace contextRef="#ctx0" brushRef="#br0" timeOffset="44114.28">6583 10562 0,'0'0'0,"-21"0"0,21-21 15,21 21-15,0-21 0,21 21 16,1-21-16,-1 21 0,21-21 0,1-1 15,-1 22-15,340-84 16,-340 84 0,22 0-16,-22-21 0,-20 21 0,20 0 15,-42-22-15,22 22 0,-43-21 16,-22 21-16,-20 0 16</inkml:trace>
  <inkml:trace contextRef="#ctx0" brushRef="#br0" timeOffset="44511.09">5461 10351 0,'21'-43'15,"-21"22"1,-21 21 0,-21 0-16,20 0 0,-20 21 0,0 0 15,21 1-15,-22 20 0,1-21 0,0 43 16,-1-22-16,1 0 0,-22 22 16,22-22-16,0 0 0,-1 22 0,1-22 15,21-21-15</inkml:trace>
  <inkml:trace contextRef="#ctx0" brushRef="#br0" timeOffset="45542.64">19008 10774 0,'21'0'16,"0"0"-16,0 0 15,-21-21-15,21 0 0,0-1 16,1 1-16,-1 0 0,21 0 0,-21 0 15,0-22-15,1 22 0,-1-21 16,0 21-16,-21-22 0,0 1 0,0 21 16,0-21-16,-21 20 0,0-20 0,-22 21 15,22 21-15,-21-21 0,-1 21 16,-20 0-16,21 0 0,-1 0 0,1 21 16,-22 0-16,22 0 0,-21 0 0,20 1 15,22 20-15,-21-21 0,21 21 16,21-20-16,0 20 0,21-21 0,0 21 15,21 1-15,1-22 0,-1 21 16,0-21-16,1 1 0,20 20 16,1-21-16,-22 0 0,21 22 0,1-22 15,-1 0-15,-20 0 0,-1 0 0,-21 0 16,0 1-16,-21-1 0,0 0 16,-21 0-16,0 0 0,-21 0 0,-22 1 15,1-1-15,-1-21 0,-20 21 16,20-21-16,-21 0 0,-20 0 0,20 0 15,0 0-15,1 0 0,-1 0 0,21-21 16,1 0-16,-1 21 0,22-22 16,21-20-16,0 21 0,0 0 0,21 0 15,0-22-15,0 22 0,21 0 0,0-21 16,0 20-16,21 1 16,1 0-16,-1 0 0,0 0 0,22 0 15,-1 21-15,1-22 0,-22 22 0,22 0 16,-1 0-16,-20 0 0,-1 0 15,0 0-15,1 0 0</inkml:trace>
  <inkml:trace contextRef="#ctx0" brushRef="#br0" timeOffset="45891.45">19346 10964 0,'0'0'0,"106"0"31,-85 0-31,22-21 0,-22 21 15,21-21-15,0 0 0,-20 0 0,20 0 16,0-1-16,-21 1 0,22 0 16,-22 0-16,0 0 0,-21 0 0,0-1 15,0-20-15,0 21 0,0 0 0,-21 0 16,0 21-16,0 0 16,-22 0-16,1 21 0,21 0 0,-22 0 15,1 21-15,0-20 0,-1 20 0,1-21 16,21 21-16,0 1 0,0-22 15,-1 21-15,22-21 0,0 22 0,0-22 16,0 0-16,0 0 0,22 22 0,-1-43 16,0 21-16,21 0 15,-21-21-15,22 0 0,-1 0 0,0 0 16,1 0-16,-1 0 0,0 0 0,1-21 16,-1 0-16,0-1 0,-20 1 15,20 0-15,0 0 0,1-21 0</inkml:trace>
  <inkml:trace contextRef="#ctx0" brushRef="#br0" timeOffset="46162.37">20426 10160 0,'0'0'0,"0"-42"0,0-64 16,0 85-16,-21 21 16,-1 0-16,22 21 0,-21 0 15,0 0-15,0 22 0,21-1 0,0 21 16,-21 1-16,21-1 0,-21 1 15,21-1-15,-22 1 0,22-1 0,0 1 16,-21-1-16,0 1 0,21-22 0,-21 1 16,21-1-16,0 0 0,-21 1 15,21-1-15,0-21 0,0 0 0,0 22 16,0-22-16,0 0 0,21-21 31,-21-21-31,21 0 0,0-1 16,-21 1-16,21-21 0,1 21 15,-1-22-15</inkml:trace>
  <inkml:trace contextRef="#ctx0" brushRef="#br0" timeOffset="46419.22">20764 10075 0,'0'0'0,"22"-21"0,-22-21 16,0 21-16,0 42 15,-22 0-15,1 21 16,0 1-16,21-1 0,-21 22 0,0-1 15,0 1-15,-1-1 0,22 1 0,-21-1 16,0 1-16,0-1 0,21 1 16,0-22-16,0 0 0,-21 1 15,21-22-15,0 21 0,0-21 0,0 0 16,0 1-16,0-1 0,0 0 16,0 0-16,21-21 15,0 0-15,0 0 16,0 0-16,1-21 0,-22 0 0,21 0 15,0-1-15</inkml:trace>
  <inkml:trace contextRef="#ctx0" brushRef="#br0" timeOffset="47043.38">20743 10859 0,'0'0'0,"21"0"16,1 0-16,-1 0 16,0 0-16,-21-22 0,21 22 15,0 0-15,0-21 0,22 21 16,-22 0-16,0-21 0,0 21 0,0-21 15,1 0-15,-1 21 0,0-21 0,-21-1 16,0 1-16,0 0 0,0 0 16,0 0-16,0 0 0,-21 21 15,0 0-15,-1 0 0,1 21 16,0 0-16,-21 0 0,21 0 16,-22 22-16,22-22 0,0 21 0,-21-21 15,20 22-15,22-22 0,0 21 16,0-21-16,0 0 0,0 1 0,0-1 15,0 0-15,22 0 0,-1 0 16,0-21-16,0 0 0,0 0 0,22 0 16,-22 0-16,21 0 0,-21 0 15,0 0-15,1 0 0,-1-21 0,21 0 16,-21 21-16,0-21 0,-21 0 0,22-1 16,-1-20-16,0 21 0,0-21 15,0 20-15,0-20 0,1 0 0,-1-1 16,0 22-16,0-21 0,0 21 0,22 0 15,-22-1-15,0 22 0,0 0 16,0 0-16,0 22 0,-21-1 16,22 0-16,-22 0 0,0 0 15,0 22-15,0-22 0,0 21 16,0-21-16,0 0 0,0 22 0,0-22 16,0 0-16,-22 0 0,22 0 0,-21-21 15,21 22-15,0-1 16,0-42 15,0-1-31,0 1 16,0 0-16,21 0 0,1 0 15,-1-22-15,-21 22 0,21 0 0,0-21 16,0 21-16,-21-1 0,21 1 16,1 0-16,-22 0 0,0 0 15,21 21-15,0 0 0,-21-21 0,21 21 16,0 0-16,0 0 15,1 0-15</inkml:trace>
  <inkml:trace contextRef="#ctx0" brushRef="#br0" timeOffset="47405.62">22310 10605 0,'0'0'15,"0"-22"-15,-22 22 0,1-21 16,0 21-16,0-21 15,0 21-15,0 0 0,-1 0 16,1 0-16,0 21 0,-21 0 16,21 1-16,-1-1 0,-20 0 0,21 0 15,0 0-15,21 22 0,0-22 0,0 0 16,0 0-16,0 0 0,0 0 16,21 1-16,0-1 0,0-21 15,0 21-15,1-21 0,20 21 0,-21-21 16,0 0-16,0 21 0,1-21 15,-1 21-15,0-21 0,-21 22 16,-21-1 0,0-21-16,-1 0 15,1 21-15,0-21 0,0 0 0,0 0 16,0 0-16,-1 0 0,1 0 0,0 0 16,0 0-16,0 0 0,0 0 0,-1 0 15,1-21-15,0 0 0,0 21 16,0-22-16,-22 22 0</inkml:trace>
  <inkml:trace contextRef="#ctx0" brushRef="#br0" timeOffset="47730.39">20024 10393 0,'0'0'0,"-22"0"0,1 0 0,21-21 16,0 0-16,21 21 0,22-22 16,-1 22-16,0 0 0,22 0 0,-1-21 15,22 21-15,21 0 0,-21 0 0,20 0 16,-20 0-16,21-21 0,0 21 16,0 0-16,-22 0 0,22 0 0,0 0 15,-21-21-15,20 21 0,-20 0 16,-21 0-16,-1 0 0,1 0 15,-22 0-15,-21 0 0,21 0 0,-20 0 16,-1 0-16,-21-21 0,0 0 31,0-1-31,0 1 16,-21 21-16</inkml:trace>
  <inkml:trace contextRef="#ctx0" brushRef="#br0" timeOffset="48747.71">4106 12615 0,'0'0'0,"-21"0"0,0 0 0,21 22 15,0-1-15,21 0 0,0-21 16,0 21-16,22-21 0,20 21 15,1-21-15,-1 0 0,1 0 0,20 21 16,1-21-16,0 0 0,-1 0 16,-20 0-16,21 0 0,-22 0 0,1 0 15,-1 0-15,-21 0 0,22-21 16,-22 21-16,-21 0 0,22 0 16,-22 0-16,0-21 15,-21 0 1,-21 0-1,0 21-15,21-21 0,0-1 0,-21 22 16,-1-21-16,1 21 0,21-21 16,-21 21-16,0-21 0,0 0 15,42 21 17,0 21-17,0-21-15,-21 21 0,21 0 16,1-21-16,-1 21 0,-21 1 15,0-1-15,0 0 0,0 0 0,0 0 16,0 0-16,0 1 0,-21-1 16,-1 0-16,1 21 0,0-21 0,0 1 15,0-1-15,0 0 0,-1-21 0,1 21 16,0-21-16</inkml:trace>
  <inkml:trace contextRef="#ctx0" brushRef="#br0" timeOffset="49204.8">5948 12488 0,'0'0'0,"0"-21"0,42 21 15,-42-21-15,0 0 16,0 0-16,0 0 15,21 21-15,0 0 0,1-22 0,-1 22 16,0 0-16,0 0 0,21 0 0,-20 0 16,20 0-16,-21 22 0,21-1 15,1 0-15,-22 0 0,21 0 16,-21 0-16,22 22 0,-22-22 0,-21 21 0,0-21 16,0 22-16,0-22 15,-21 21-15,0-21 0,-1 22 0,1-22 16,0 0-16,-21 0 0,21 0 0,-1-21 15,1 0-15,21 22 0,-21-22 16,0 0-16,21-22 16,0 1-16,0 0 0,0 0 15,0 0-15,0-22 0,21 22 0,0 0 16,-21-21-16,21 21 0,1-22 0,-22 1 16,21 21-16,21-22 0,-21 22 15,0-21-15,22 21 0,-22 0 16,21-1-16,1 1 0,-1 21 0,-21 0 15,21 0-15,-20 0 0,-1 0 16,0 0-16,0 0 0,0 0 0,-21 21 16,0 1-16,21-1 0,1 0 0</inkml:trace>
  <inkml:trace contextRef="#ctx0" brushRef="#br0" timeOffset="49578.79">6943 12615 0,'0'0'0,"63"22"16,-42-22-16,0 0 15,1-22-15,-1 22 0,0-21 0,0 0 16,21 0-16,-20 0 16,20 0-16,-21-1 0,21 1 0,-20 0 15,-1 0-15,0-21 0,0 20 0,0 1 16,-21 0-16,0 0 0,0 0 16,0 0-16,-21 21 0,0 0 0,0 0 15,0 0-15,-22 0 0,22 21 0,-21 0 16,-1 0-16,22 0 0,-21 0 15,21 1-15,-22 20 0,22-21 0,0 21 16,0-20-16,21 20 0,0-21 0,0 21 16,0 1-16,0-22 0,0 21 15,0-21-15,0 1 0,0-1 0,21 0 16,21 0-16,-20 0 0,-1-21 16,21 0-16,0 0 0,1 0 15,-1 0-15,0 0 0,22 0 0,-22-21 16,22 0-16,-22 0 0,22 21 0,-22-21 15,21-1-15,-20 1 0,20 0 16,-20 0-16,-1 0 0,0-22 0,1 22 16,-1 0-16,0 0 0,1 0 0</inkml:trace>
  <inkml:trace contextRef="#ctx0" brushRef="#br0" timeOffset="50482.59">8213 12361 0,'0'0'0,"0"-21"0,0 0 16,0 0-16,0 0 0,-22 21 15,1 0-15,0 0 16,-21 0-16,21 0 0,-22 21 0,22 0 15,-21 0-15,-1 0 0,22 1 16,-21 20-16,0-21 0,20 0 0,1 22 16,0-22-16,0 21 0,0-21 0,21 0 15,-21 22-15,21-22 0,0 0 16,0 0-16,0 0 0,21 1 16,0-22-16,0 0 0,21 0 0,-20 0 15,-1 0-15,21 0 0,-21-22 16,22 1-16,-22 21 0,21-21 0,-21 0 15,0 0-15,22 0 0,-22-1 0,0 1 16,0 0-16,0-21 16,1 21-16,-1-1 0,0-20 0,0 21 15,-21 0-15,0 0 0,0 42 32,0 0-17,0 0-15,0 0 0,0 0 0,0 1 16,0-1-16,0 0 0,0 0 15,0 0-15,0 0 0,21 1 0,0-1 16,1 0-16,-1-21 0,0 21 0,0 0 16,0-21-16,22 0 0,-1 0 15,0 0-15,1 0 0,-1 0 0,21 0 16,-20-21-16,20 21 0,-20-21 16,20 21-16,-21-21 0,22 0 15,-22-1-15,1 1 0,-1 0 0,-21 0 16,21 0-16,-20 0 0,-1-22 0,-21 22 15,0-21-15,0 21 0,0-22 16,0 22-16,0 0 0,-21 0 0,-1 0 16,1 21-16,0 0 0,0 0 0,-21 0 15,-1 21-15,22 0 0,-21 0 16,-1 0-16,22 22 0,-21-22 0,21 21 16,0-21-16,-1 22 0,1-22 15,21 0-15,0 21 0,0-21 0,0 1 16,0-1-16,21 0 15,1-21-15,20 0 0,-21 0 0,0 0 16,22 0-16,-1 0 0,-21 0 16,21-21-16,-20 0 0,20-1 0,-21 1 15,21 0-15,-20 0 0,20 0 0,-21-22 16,21 1-16,-20 0 0,-1-22 16,21 22-16,-21-22 0,0-20 0,1 20 15,20 1-15,-21-22 0,0 22 16,22-1-16,-22 1 0,-21 20 0,0-20 15,0 42-15,0-1 0,0 1 0,-21 21 16,-1 0-16,1 43 16,-21-22-16,0 0 0,-1 21 15,22 1-15,-21 20 0,21-21 0,-1 22 16,1-22-16,21 22 0,0-22 16,0 22-16,0-22 0,0 0 0,0 1 15,21-1-15,1 0 0,-1-21 0,0 22 16,0-22-16,21 0 0,-20 0 15,-1 0-15,0 1 0,21-1 0,-21-21 16,1 0-16,-1 0 0,21 0 0,-21 0 16,22 0-16,-1 0 0,-21 0 0,21 0 15,1-21-15,-1-1 0,22 1 16,-22 0-16,0-21 0</inkml:trace>
  <inkml:trace contextRef="#ctx0" brushRef="#br0" timeOffset="51307.16">16827 12086 0,'0'0'16,"-21"0"-16,0 0 0,-21 0 0,21 0 0,-1 21 15,22 1 1,22-1-16,20-21 16,0 21-16,1-21 0,-1 0 15,21 0-15,1 21 0,-1-21 16,22 0-16,-21 0 0,20 0 0,1 0 15,0 0-15,-22 0 0,22 0 0,-22-21 16,1 21-16,-22 0 0,0 0 16,1-21-16,-1 21 0,-21 0 0,0-21 15,-21-1-15,0 1 16,0 0-16,-21 21 16,0-21-16,0 21 0,0 0 0,0-21 15,-1 21-15,1-21 0,0 21 0,0 0 16,21 21 15,0 0-31,21 0 16,0 0-16,0 0 15,-21 1-15,0-1 0,22 0 0,-22 0 16,0 0-16,0 0 0,0 1 0,0 20 16,-22-21-16,1 0 0,0 0 15,0 1-15,-21-1 0,20 0 0,-20 0 16,21 0-16,-21 0 0,20 1 0,1-22 15</inkml:trace>
  <inkml:trace contextRef="#ctx0" brushRef="#br0" timeOffset="52899.05">19135 12171 0,'0'-21'0,"0"0"0,0-1 15,0 1 1</inkml:trace>
  <inkml:trace contextRef="#ctx0" brushRef="#br0" timeOffset="53399.62">19156 12107 0,'0'0'0,"0"-21"16,0 0-1,0 0 1,0 0 0,0 42 77,0 0-77,0-42 78</inkml:trace>
  <inkml:trace contextRef="#ctx0" brushRef="#br0" timeOffset="56274.44">19092 12721 0,'-21'0'15,"21"-21"-15,-21 0 0,21 0 16,0 0-16,0-1 16,0 1-16,0 0 15,0 0-15,0 0 0,21 0 0,0-1 16,0 1-16,1 0 0,20 0 15,-21 0-15,0 0 0,0-1 0,1 1 16,-1 0-16,0 0 0,0 21 0,0-21 16,-21 0 109,0-1-110,0 1-15,21 21 0,-21-21 16,22 0-16,-1 0 0,-21 0 0,0-1 16,21 1-16,-21 0 0,21 0 15,-21 0-15,0 0 0,-21 21 47,0 0-47,0 0 16,21 21-1,0-42 235,0-1-250,21 1 16,0 21-16,-21-21 16,21 0-16,0 21 15,-21-21-15,0 42 47,-21 0-47,0 21 16,0-20-16,21 20 0,-21 21 0,-1-20 15,22 20-15,0-20 0,-21-1 0,0 0 16,0 22-16,21-22 0,0-21 16,-21 22-16,21-1 0,0-21 0,0 0 15,0 0-15,0 1 0,0-1 0,0 0 16,0 0-16,21-21 15,0 0-15,0 0 0,0 0 16,1 0-16,-1-21 0,0 0 16,0 21-16,0-21 0,0-1 0,1-20 15,-1 21-15,21-21 0,-21 20 16,0-20-16,-21 0 0,22-1 16,-1 22-16,0-21 0,0 0 0,-21 20 15,0 1-15,21 0 0,-21 0 0,21 21 16,-21 21-1,0 0-15,0 0 0,0 1 16,0-1-16,0 21 0,0-21 0,0 22 16,0-22-16,0 21 0,0-21 15,0 22-15,0-22 0,0 0 16,0 0-16,22 0 0,-1 0 0,0 1 0,0-1 16,0-21-16,0 0 15,1 0-15,-1 0 0,21 0 16,-21 0-16,0 0 0,1 0 0,-1-21 15,0-1-15,0 1 0,0 21 16,0-21-16,1-21 0,-1 21 0,0-1 16,0-20-16,0 21 0,0-21 0,-21-1 15,22 1-15,-1 0 0,-21-1 16,0 1-16,21 21 0,-21-22 0,0 22 16,0 0-16,0 42 31,0 0-31,-21 1 0,0-1 15,21 21-15,-22 0 0,1 1 16,21-1-16,0-21 0,-21 22 0,21-1 16,-21-21-16,21 21 0,0-20 0,0 20 15,0-21-15,0 0 0,21 0 16,0-21-16,-21 22 0,21-22 0,1 0 16,20 0-16,-21 0 0,0 0 0,22 0 15,-22 0-15,0 0 0,21 0 16,1 0-16,-22-22 0,21 1 0,-21 0 15,22 0-15,-22 0 0,21 0 0,-21-1 16,22-20-16,-22 21 16,0-21-16,0 20 0,-21-20 0,0 21 15,21 0-15,-21-22 0,0 22 0,0 0 16,-21 21 0,0 0-16,0 21 15,0 0-15,21 1 0,0-1 16,0 0-16,0 0 0,0 21 15,0-20-15,0-1 0,0 0 0,21 0 16,-21 0-16,21 0 0,-21 1 16,0-1-16,21 0 0,0 0 0,0 0 15,1 0-15,-1-21 0,0 0 16,0 0-16,0 0 16,0 0-16,1 0 15,-1 0-15,0 0 0,0 0 0,0-21 16,0 0-16,1 21 0,-1-21 0,0 0 15,0 0-15,0-22 0,0 22 16,1 0-16,20-21 0,-21 20 0,0-20 16,-21 21-16,21 0 0,-21 0 15,22-1-15,-44 22 16,1 22 0,21-1-16,-21 0 0,21 0 15,-21 0-15,21 0 0,-21 22 0,21-22 16,0 0-16,0 0 0,0 0 15,0 1-15,0-1 0,21 0 16,0 0-16,0-21 0,0 21 0,1-21 16,20 0-16,-21 0 0,0 0 0,22 0 15,-22 0-15,0 0 0,21 0 16,-21 0-16,22 0 0,-22-21 0,21 0 16,-21 0-16,22 0 0,-22-1 0,0 1 15,0-21-15,0 0 0,22-1 16,-22 1-16,0 0 0,0-22 15,0 22-15,1-22 0,-1 1 0,0-1 16,-21 22-16,0 0 0,21-1 0,-21 1 16,0 0-16,0 20 0,0 1 15,0 0-15,-21 21 16,0 21-16,0 0 16,-1 1-16,1 20 0,0 0 0,21 1 15,-21 20-15,0-21 0,0 22 16,21-1-16,0-20 0,0 20 0,0-20 15,0-1-15,0 0 0,0 1 0,0-1 16,21-21-16,0 0 0,0 22 16,0-22-16,0-21 0,1 21 0,-1 0 15,0-21-15,0 0 0,21 0 0,-20 0 16,-1 0-16,0 0 16,21 0-16,-21 0 0,1 0 0,20-21 15,-21 0-15,0 0 0,22 21 0,-22-43 16,0 22-16,21 0 0,-21-21 15,1 20-15,-1 1 0,-21-21 0,0 21 16,21 0-16,-21-1 0,0 1 16,0 0-16,-21 21 0,0 0 15,-1 21-15,1 0 0,0 1 0,0-1 16,0 0-16,0 0 0,-1 0 16,1 0-16,21 22 0,0-22 0,0 0 15,0 0-15,0 0 0,21 1 0,1-22 16,-1 21-16,0 0 15,0-21-15,21 0 0,-20 21 0,20-21 16,0 0-16,1 0 0,-1 0 0,0 0 16,1 0-16,-1 0 0,0-21 15,1 0-15,-1 21 0,0-21 0,1-1 16,-1 1-16,0 0 0,-21 0 0,22 0 16,-22 0-16,0-22 0,0 22 15,0-21-15,1 21 0,-22-22 0,0 22 16,0 0-16</inkml:trace>
  <inkml:trace contextRef="#ctx0" brushRef="#br0" timeOffset="56567.27">21780 12002 0,'64'21'31,"-22"-21"-31,1-21 0,-1 21 0,21-22 16,-20 1-16,20 21 0,1-21 0,-22 21 15,22-21-15,-1 21 0,1-21 16,-1 21-16,1 0 0,-22-21 0,21 21 16,-20-22-16,-22 22 0,0 0 15,0 0-15,-21-21 0,-21 0 31,0 21-31,0 0 0,-22 0 16,22 0-16,0-21 0,-21 21 16</inkml:trace>
  <inkml:trace contextRef="#ctx0" brushRef="#br0" timeOffset="56755.17">21251 11832 0,'0'0'0,"0"-21"62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2T01:54:52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5017 0,'21'0'63,"0"0"-48,0 0 17</inkml:trace>
  <inkml:trace contextRef="#ctx0" brushRef="#br0" timeOffset="1112.35">4974 4212 0,'0'-21'16,"21"0"-16,-21 0 0,21 21 16,-21-21-16,0-1 0,0 1 15,0 0-15,22 21 0,-22-21 16,0 0-16,0 0 0,21-1 0,-21 1 16,0 0-16,0 0 0,0 0 15,0 0-15,0-1 0,21 1 16,-21 0-16,0 0 0,0 0 15,0 0 1,0 42 31,0 0-47,0 0 0,0 0 16,0 0-16,0 22 0,0-1 15,0 0-15,0 1 0,0 20 0,0-20 16,0 20-16,0 1 0,0-1 0,-21 1 15,21-22-15,0 21 0,0 1 16,0-1-16,0 1 0,-21-22 0,21 22 16,0-1-16,-22 1 0,22-22 15,0 22-15,0-22 0,-21 0 0,21 1 16,0-1-16,0-21 0,0 21 0,0-20 16,0-1-16,0 0 0,0 0 15,0 0-15,0 0 16,0-42 15,0 0-31,0 0 16,0-21-16,0 20 0,0 1 15,0-21-15,0 0 0,0-1 0,0-20 16,0 20-16,0-20 0</inkml:trace>
  <inkml:trace contextRef="#ctx0" brushRef="#br0" timeOffset="1512.13">4847 4255 0,'0'0'0,"-21"-22"0,21-20 0,0 21 15,-21-21-15,21 20 0,0-20 0,0 21 16,0-21-16,0 20 0,0 1 0,0-21 16,21 21-16,0 0 0,0-1 15,0 1-15,1 0 0,20 0 0,0 0 16,-21 21-16,22-21 0,-1 21 15,0 0-15,1 0 0,-1 0 0,22 0 16,-22 0-16,0 0 0,1 21 16,-1 0-16,0 0 0,-21 21 0,1 1 15,-1-1-15,-21 0 0,0 1 0,0-1 16,0 22-16,-21-22 16,-1 0-16,1 1 0,-21-1 0,21 0 15,-22 1-15,1-1 0,0-21 16,21 21-16,-22-20 0,22-1 0,0 0 15,0-21-15,0 21 0,-1-21 0,1 0 16,42-21 31,1 0-47,-1 0 16,0-1-16,0 1 0,21-21 15</inkml:trace>
  <inkml:trace contextRef="#ctx0" brushRef="#br0" timeOffset="2019.83">5821 3937 0,'0'0'0,"0"-21"0,21 21 0,-21 21 32,0 0-17,0 22-15,0-22 0,0 21 16,0-21-16,-21 22 0,21-1 15,0 0-15,0-21 0,0 22 0,0-1 16,0-21-16,-21 22 0,21-22 16,0 21-16,0-21 0,0 0 0,0 1 15,21-1-15,0-21 16,0 0-16,0 0 0,0 0 16,1 0-16,-1 0 15,0 0-15,0-21 0,0-1 0,0 1 16,1 0-16,-1 0 0,21-21 0,-21-1 15,0 1-15,1 0 0,-22-22 16,21 22-16,0-1 0,0-20 0,-21 21 16,0-1-16,0 22 0,0 0 15,21 0-15,-21 0 0,0 42 32,0 0-32,0 0 0,0 21 15,0 1-15,-21-22 0,21 42 0,0-20 16,0-1-16,0 0 0,0 1 15,0-22-15,0 21 0,0 1 0,0-22 16,0 0-16,0 21 0,0-21 0,21-21 16,0 22-16,-21-1 0,22-21 15,-1 0-15,0 0 0,0 0 16,0 0-16,22 0 0,-22 0 0,0-21 16,0 21-16,0-22 15,22-20-15,-22 21 0,21-21 0</inkml:trace>
  <inkml:trace contextRef="#ctx0" brushRef="#br0" timeOffset="2624.49">6964 3514 0,'0'0'16,"0"-21"-16,-21 42 31,21 0-31,0 21 0,-22-21 0,22 22 16,0-22-16,0 21 0,0 1 15,0-1-15,0 0 0,-21 1 16,21 20-16,-21-21 0,21 22 0,0-22 16,0 1-16,-21 20 0,21-21 15,-21 1-15,21-22 0,-21 21 0,21-21 16,0 22-16,0-22 0,0 0 16,-22 0-16,22 0 0,-21-21 15,21-21 16,0 0-31,0 0 16,0-21-16,0 20 0,0 1 16,21-21-16,-21 21 0,22 0 0,-1-22 15,0 22-15,0 0 0,0-21 16,0 20-16,1 1 0,-1 21 16,0-21-16,0 0 0,21 0 0,-20 21 15,20 0-15,-21 0 0,21 0 16,-20 0-16,-1 0 0,21 21 0,-21 0 15,0 0-15,1 0 0,-1 1 0,0-1 16,-21 0-16,21 0 0,-21 21 16,0-20-16,0 20 0,0-21 0,-21 0 15,0 22-15,-22-22 0,22 0 16,0 0-16,-21 0 0,-1 0 0,22 1 16,-21-22-16,0 21 0,-1 0 0,22-21 15,-21 0-15,21 0 16,-1 0-16,1 0 0,0 0 0,0 0 15,0 0-15,0 0 0,21-21 32,0 0-17,21 21-15,0-22 16,0 1-16,0 0 0,0 0 0,1 0 16,20 0-16</inkml:trace>
  <inkml:trace contextRef="#ctx0" brushRef="#br0" timeOffset="3648.31">7810 3387 0,'0'0'0,"0"-21"0,0-1 0,0 44 46,0-1-46,0 0 0,0 0 16,0 21-16,0 1 0,0-22 0,0 42 16,0-20-16,0-1 0,-21 0 0,21 22 15,0-1-15,0-20 0,-21 20 16,21 1-16,-21-1 0,21-20 16,0 20-16,0-21 0,0 1 15,0-1-15,0-21 0,0 22 0,0-22 16,0 0-16,21 0 0,-21 0 0,21-21 15,0 21-15,1-21 16,-1 0-16,0 0 0,0-21 16,0 0-16,0 21 0,1-42 15,-1 21-15,0-1 0,21-20 0,-21 0 16,1-1-16,-1-20 0,21 21 0,-21-1 16,0 1-16,1 21 0,-1 0 15,-21-1-15,0 1 0,21 21 16,-21 21-1,0 1-15,0-1 0,0 0 16,0 0-16,0 21 0,0-20 0,0 20 16,0 0-16,0-21 0,0 22 15,0-22-15,0 0 0,0 21 0,0-20 16,0-1-16,0 0 0,21-21 0,0 21 16,0-21-16,1 21 15,-1-21-15,0 0 0,0 0 0,21 0 16,-20 0-16,-1-21 0,21 21 0,-21-21 15,22 0-15,-1 0 0,-21-1 16,21-20-16,-20 21 0,20-21 16,-21-1-16,21 22 0,-20-21 15,-1-1-15,0 22 0,0 0 0,0-21 16,0 21-16,-21-1 0,22 1 16,-1 21-16,-21 21 46,21-21-30,-21 22-16,21-22 16,0 0-1,-21-22 1,0 1-16,21 21 0,-21-21 0,0 0 16,0 0-1,0 0 1,-21 21-16,0 0 15,0 0 1,0 21-16,0 0 0,-1 0 0,1 0 16,21 0-16,-21 22 0,0-22 15,0 21-15,0 1 0,21-22 0,-22 21 16,22 0-16,-21-20 0,21 20 0,0-21 16,0 21-16,0-20 0,0-1 15,0 0-15,0 0 0,21 0 16,1-21-16,-1 21 0,0-21 0,0 0 15,0 0-15,0 0 0,22 0 16,-22 0-16,21 0 0,-21 0 0,22-21 16,-22 21-16,0-21 0,0 21 0,22-21 15,-22 0-15,-21 0 0,21-1 16,0 1-16,0 0 0,-21 0 0,0 0 16,0 0-16,0-1 0,0-20 15,0 21-15,0-21 0,0 20 0</inkml:trace>
  <inkml:trace contextRef="#ctx0" brushRef="#br0" timeOffset="3872.18">8594 3620 0,'0'0'0,"-22"0"0,-62-22 31,63 22-31,-1 0 0,1-21 15,0 21-15,0 0 16</inkml:trace>
  <inkml:trace contextRef="#ctx0" brushRef="#br0" timeOffset="4552.07">11938 4085 0,'0'0'0,"-21"0"0,21-21 16,-21 21-16,21-21 16,0 0-16,0 0 15,0-1-15,21 1 0,-21 0 16,21 0-16,0 0 0,0 0 15,0-1-15,1 22 0,-1-21 0,-21 0 16,0 0-16,0 0 0,0 0 16,0-1-16,-21 22 15,-1 0-15,-20 0 0,0 0 16,-1 0-16,-20 22 0,21-1 16,-22 0-16,22 0 0,-1 0 0,1 0 15,0 1-15,21-1 0,-1 0 0,1 0 16,21 0-16,0 0 0,0 1 15,0-1-15,0 0 0,0 0 0,21 0 16,1 0-16,-1 1 0,0-1 16,21 21-16,1-21 0,-22 0 0,21 1 15,0-1-15,1 0 0,-22 0 0,21 21 16,-21-20-16,1-1 16,-1 0-16,-21 0 0,0 0 15,-21 0-15,-22-21 0,22 22 0,-21-22 16,-22 0-16,22 21 0,-22-21 15,1 0-15,-1 0 0,1 0 0,-1 0 16,22 0-16,-21 0 0,-1-21 0,1 21 16,20-22-16,1 1 0,0 0 15,-1 0-15,1 0 0,21-22 0,0 22 16,-1-21-16,1 21 16,21 0-16,0-22 0,0 22 0,21 0 0,1-21 15,20 20-15,-21 1 0,21 0 0,1 0 16,20 0-16,1 0 15,-22-22-15,22 22 0,-1 0 0</inkml:trace>
  <inkml:trace contextRef="#ctx0" brushRef="#br0" timeOffset="4832.43">12361 3429 0,'0'0'15,"0"-21"-15,0 0 0,21 21 0,-21-21 16,0 42-1,0 0-15,0 21 16,0 1-16,-21-22 0,21 42 16,-21-20-16,21-1 0,-21 21 15,0-20-15,0 20 0,-1 22 0,1-22 16,0 1-16,0 21 0,0-22 0,0 1 16,-1-1-16,1-21 0,21 1 15,0-1-15,0 0 0,0 1 0,0-22 16,0 0-16,0 0 0,21 0 15,1-21-15,-1 0 0,0 0 16,0 0-16,-21-21 16,21 21-16,-21-21 0</inkml:trace>
  <inkml:trace contextRef="#ctx0" brushRef="#br0" timeOffset="5024.32">11959 4191 0,'0'0'0,"-21"0"0,0 0 15,0 0-15,21-21 16,21 21-16,0 0 16,21 0-16,1 0 0,-1 0 0,0-21 15,1 21-15,20 0 0,1 0 0,-22-21 16,21 21-16,-20 0 16,20-22-16,-20 22 0,-1 0 0,-21-21 0,21 21 15,-20 0-15,-1 0 0</inkml:trace>
  <inkml:trace contextRef="#ctx0" brushRef="#br0" timeOffset="5612.43">12996 4255 0,'0'0'0,"21"0"0,1 0 0,-1 0 16,0 0-16,0-22 0,0 22 0,0-21 15,1 0-15,-1 0 16,-21 0-16,0 0 0,0-1 0,0-20 0,0 21 16,0 0-16,0 0 15,-21-1-15,-1 1 0,1 0 0,0 21 16,-21 0-16,21 0 0,-22 0 0,22 0 16,0 0-16,-21 42 0,20-20 15,-20-1-15,21 21 0,0 0 0,0 1 16,-1-1-16,1 22 0,21-22 15,0 0-15,0-21 0,0 22 0,0-1 16,0-21-16,0 0 0,0 1 0,0-1 16,21 0-16,1 0 15,-1-21-15,0 0 0,0 0 0,0 0 0,0 0 16,1 0-16,-1 0 0,21 0 0,-21 0 16,0-21-16,22 0 15,-22 0-15,21-1 0,-21-20 0,22 0 16,-22 21-16,0-22 0,21-20 0,-20 20 15,-1 1-15,-21 0 0,21-1 16,-21 1-16,21 21 0,-21 0 0,0 0 16,0 42-1,0 0-15,0 21 16,-21-21-16,0 22 0,21-1 0,-21 0 16,21-20-16,0 20 0,0-21 15,0 21-15,0-20 0,0-1 16,0 0-16,0 0 0,0 0 0,21 0 15,0-21-15,0 0 0,-21 22 16,21-22-16,0 0 0,1 0 0,-1 0 16,0 0-16,0 0 0,21-22 0,-20 1 15,-1 0-15,21 0 0,-21-21 16,22-1-16,-22 1 0</inkml:trace>
  <inkml:trace contextRef="#ctx0" brushRef="#br0" timeOffset="6516.03">13970 3450 0,'0'0'0,"0"-42"0,0 0 16,0-1-16,0 22 0,0 0 16,-21 0-16,21 0 0,-21 21 0,-1 0 15,22 21-15,0 0 16,0 21-16,0 1 0,0-1 0,0 0 16,0 22-16,0-22 0,-21 22 15,21-1-15,-21 1 0,21-1 0,0 1 16,-21-1-16,21 1 0,-21-1 0,21 1 15,0-22-15,0 21 0,0-20 16,0-1-16,0-21 0,0 22 0,0-22 16,0 0-16,21 0 0,-21 0 0,21 0 15,0-21-15,0 0 16,1 0-16,-1 0 0,0 0 16,0-21-16,21 0 0,-20 0 0,20 0 15,-21-22-15,21 22 0,-20-21 16,20 0-16,-21-1 0,21 1 0,-20 21 15,-1-22-15,0 22 0,0 0 16,-21 0-16,0 42 16,0 0-16,0 0 0,0 1 15,0 20-15,0-21 0,0 21 16,0-20-16,0 20 0,0-21 0,0 0 16,0 0-16,0 1 0,0-1 15,0 0-15,21 0 0,0-21 16,1 0-16,-1 0 0,0 0 15,0 0-15,0 0 0,0 0 16,22 0-16,-22-21 0,0 21 0,0-21 16,22 0-16,-22-1 0,0-20 0,0 21 15,0-21-15,0-1 0,1 1 16,20 21-16,-21-22 0,0 1 0,0 21 16,1 0-16,-1 0 0,0-1 0,0 22 15,0 0 1,-21 22 15,21-22-31,1 0 31,-1 0-15,-21-22 0,0 1-16,0 0 15,0 0-15,0 0 16,-21 21-1,-1 0 1,1 0-16,0 0 16,0 0-16,0 21 0,0 0 0,21 21 15,-22-20-15,1 20 0,0-21 16,0 21-16,0 1 0,0-22 16,21 21-16,0 1 0,0-22 0,0 21 15,0-21-15,0 0 0,0 1 16,0-1-16,0 0 0,0 0 0,21 0 15,0-21-15,0 0 0,0 21 0,0-21 16,1 0-16,20 0 0,-21 0 16,0 0-16,22 0 0,-22-21 0,21 21 15,-21-21-15,22 0 0,-22 0 0,0 0 16,0-1-16,0-20 0,22 21 16,-22-21-16,0-1 0,0 1 15,-21-22-15,21 22 0</inkml:trace>
  <inkml:trace contextRef="#ctx0" brushRef="#br0" timeOffset="6759.89">15155 3429 0,'-63'0'31,"42"0"-31,-1 0 63,1 0-47,0 0-16,0 0 0,0 0 15</inkml:trace>
  <inkml:trace contextRef="#ctx0" brushRef="#br0" timeOffset="6990.76">13716 3683 0,'0'0'0,"21"0"31,21 0-15,-20 0-16,20 0 0,0 0 0,22 0 15,-22 0-15,22-21 0,-1 21 16,-21 0-16,22-21 0,-1 21 0,-20 0 16,-1-21-16,0 21 0,-20 0 15,-1 0-15,-21-22 0,0 1 16,-21 21-16</inkml:trace>
  <inkml:trace contextRef="#ctx0" brushRef="#br0" timeOffset="10836">16891 3895 0,'0'0'0,"-21"0"0,0 0 0</inkml:trace>
  <inkml:trace contextRef="#ctx0" brushRef="#br0" timeOffset="11344.37">16976 3874 0,'-43'-43'15,"43"22"1,0 0 0,21 21 62,-21 21-78,22-21 15</inkml:trace>
  <inkml:trace contextRef="#ctx0" brushRef="#br0" timeOffset="14916.13">5567 5080 0,'0'0'0,"-21"0"0,-1 0 15,1 0-15,21-21 0,-21 21 0,0 0 16,0 0-16,0 0 16,-1 0-16,44 0 46,-1 21-46,21-21 0,0 21 0,22-21 0,-1 0 16,22 0-16,0 0 0,21 0 16,-22 0-16,22 0 0,0 0 15,21 0-15,0 0 0,0 0 16,0 0-16,0 0 0,0 0 0,-21 0 16,21 0-16,0 0 0,-21 0 0,21 0 15,0 0-15,-22 0 0,1 0 16,0 0-16,-21 0 0,-1 0 0,-20 0 15,-1 0-15,1 0 0,-22 0 16,1 0-16,-1 21 0,-21-21 0,0 0 16,-42 0 31,0 0-47,0 0 15,42 0 1,0 0-1</inkml:trace>
  <inkml:trace contextRef="#ctx0" brushRef="#br0" timeOffset="16056.44">11642 5080 0,'0'0'0,"-22"0"0,1 0 15,0 0-15,0 0 32,0 0-32,42 0 172,0 0-172,21 0 15,1 0-15,20 0 0,1 0 0,20 0 16,1 0-16,21 0 0,0 0 0,21 0 15,-21 0-15,21 0 0,21 21 16,-21-21-16,21 0 0,0 0 16,-21 21-16,0-21 0,0 0 15,-21 0-15,21 22 0,-21-22 0,0 0 16,-22 0-16,22 0 0,-21 0 0,-22 0 16,22 0-16,-22 0 0,1 0 15,-22 0-15,1 0 0,-1 0 0,0 0 16,-21 0-16,1 0 0,-1 0 15,0 0-15,-21-22 32,-21 22-1,21-21-15,-21 21-16,-1 0 15,22 21 32,-21-21-31,0 0 31,0 0-16,0 0-31,0 0 0,-1 0 0,1 0 15,0-21-15,0 21 0,-21 0 0,20 0 16</inkml:trace>
  <inkml:trace contextRef="#ctx0" brushRef="#br0" timeOffset="18452.5">2540 826 0,'0'0'0,"-42"-22"0,20 22 15,1 0-15,0 0 0,0 0 0,42 0 47,21 0-47,1 0 0,-1-21 16,22 21-16,-1 0 15,1 0-15,20 0 0,-20 0 0,-1-21 16,22 21-16,-22 0 0,1 0 16,21 0-16,-22 0 0,1 0 0,-22 0 15,21 0-15,-20 0 0,-1 0 16,-21 0-16,22 0 0,-22 0 15,-21 21 1,-21-21-16,-1 21 16</inkml:trace>
  <inkml:trace contextRef="#ctx0" brushRef="#br0" timeOffset="18904.29">3344 826 0,'-42'-22'15,"42"44"32,0-1-31,0 0-16,0 0 0,-21 0 16,21 0-16,0 22 0,0-22 0,0 21 15,0-21-15,0 22 0,0-1 16,0-21-16,0 22 0,0-1 0,-21-21 15,21 21-15,0-20 0,-22 20 16,22-21-16,0 0 0,-21 22 0,0-22 16,21 0-16,-21 0 15,0 0-15,21 0 0,-21 1 0,-1-1 16,1-21-16,0 21 0,0-21 16,-21 0-16,20 0 0,1 0 0,-21 0 15,21 0-15,-22 0 0,22 0 16,-21-21-16,21 0 0,0 21 0,-22-22 15,22 1-15,0 0 0,0 0 16,0 0-16,-1 21 0,22-21 0,-21-1 16,21 1-16,-21 0 15,42 21 17,0 0-32,1 0 0,-1-21 15,0 21-15,21 0 0,-21 0 16,22 0-16</inkml:trace>
  <inkml:trace contextRef="#ctx0" brushRef="#br0" timeOffset="19263.82">3937 783 0,'0'0'0,"0"-21"0,0 0 16,0 42 15,0 0-31,0 0 0,0 1 16,0-1-16,0 21 0,21 0 0,0 1 16,-21-1-16,0 0 0,21 1 15,1-1-15,-22 0 0,0-20 0,0 20 16,21 0-16,0-21 0,-21 22 15,0-22-15,0 0 0,21 0 0,-21 0 16,21 1 0,-21-1-16,21-42 47,-21-1-47,22 1 0,-22 0 15</inkml:trace>
  <inkml:trace contextRef="#ctx0" brushRef="#br0" timeOffset="19591.91">4487 804 0,'0'0'0,"0"-21"0,0 0 0,0 0 16,-21 21 15,0 0-31,0 21 15,0 21-15,-1-20 0,22 20 16,-21-21-16,0 21 0,0 1 0,0 20 16,-22-20-16,22-1 0,0 0 15,0 1-15,0-22 0,21 21 0,-21 0 16,-1-20-16,22-1 0,-21 0 16,21 0-16,0 0 0,0 0 15,0 1 1,0-44 31,0 1-47,21 0 15,1 0-15</inkml:trace>
  <inkml:trace contextRef="#ctx0" brushRef="#br0" timeOffset="19911.74">4826 804 0,'0'0'0,"21"-21"0,-21 42 32,0 1-17,-21-1-15,0 21 0,21 0 16,0-20-16,-21 20 0,-1 0 0,1 1 15,21-1-15,0-21 0,-21 21 16,0 1-16,21-22 0,-21 0 0,21 0 16,0 0-16,0 1 0,0-1 15,0 0-15,0 0 16,0-42 31,21 0-47</inkml:trace>
  <inkml:trace contextRef="#ctx0" brushRef="#br0" timeOffset="20224.83">4784 826 0,'0'0'15,"0"-43"1,21 43-16,-21-21 0,21 21 15,0 0 1,0 0-16,0 21 0,1 0 16,-1 1-16,0-1 0,0 21 15,0-21-15,0 0 0,-21 22 0,22-22 16,-1 0-16,-21 21 0,21-20 16,-21-1-16,0 0 0,21 0 0,-21 0 15,0 0-15,0 1 16,0-1-16,0-42 47,0-1-32,0 1-15</inkml:trace>
  <inkml:trace contextRef="#ctx0" brushRef="#br0" timeOffset="20847.98">5524 677 0,'-21'0'16,"0"0"0,0 0-16,0 22 0,0-1 0,-1-21 15,1 21-15,0 21 0,0-21 16,0 1-16,0 20 0,-22-21 0,22 0 15,0 22-15,0-22 0,0 0 16,-1 21-16,1-21 0,21 1 0,-21-1 16,21 0-16,-21-21 15,21-21 17,21 21-32,0-21 15,0-1-15,1 1 16,-1-21-16,0 21 0,21-22 0,-21 22 15,22-21-15,-22 0 0,0 20 16,21-20-16,-20 21 0,-1 0 0,0 0 16,0-1-16,-21 1 0,21 0 31,0 21-31,-21 21 31,22 0-15,-22 1-16,21-1 15,-21 0-15,0 21 0,0-21 0,0 22 0,0-1 16,0-21-16,0 22 16,0-1-16,0 0 0,0 1 0,0-1 15,0 0-15,0-21 0,0 22 16,21-22-16,-21 21 0,0-21 0,0 1 16,0-1-16,0 0 0,0 0 15,0 0-15,0 0 0,0 1 16,0-1-1,-21-21 17,0 0-32,-1 0 15,1 0-15,0 0 0</inkml:trace>
  <inkml:trace contextRef="#ctx0" brushRef="#br0" timeOffset="21448.23">2561 1947 0,'-21'-21'0,"42"42"0,-63-42 0,-1 0 16,22 21-16,0-21 0,0 21 0,0-21 16,0 21-16,-1-21 0,1 21 15,0-22-15,21 1 16,-21 21-1,42 0 1,0 0-16,0 0 0,22 0 16,-1 0-16,0 0 0,22 0 15,-1 0-15,1 0 0,21 0 16,20 0-16,-20 0 0,21 0 0,0 0 16,21 0-16,0 0 0,0-21 0,0 21 15,21 0-15,-21 0 0,21-21 16,-21 21-16,21 0 0,-21 0 0,21 0 15,-21-21-15,0 21 0,-21 0 16,0 0-16,-21 0 0,21 0 0,-22-21 16,-20 21-16,-1 0 0,1 0 15,-22 0-15,0 0 0,1 0 0,-22 0 16,0 0-16,0 0 16,0 0-16,-42 0 31,0 0-31,0 0 0,-21 0 15,20 0-15,-20 0 0,0 0 0,-1 0 16,-20 0-16,21 0 0,-22 0 16</inkml:trace>
  <inkml:trace contextRef="#ctx0" brushRef="#br0" timeOffset="22040.97">2201 1842 0,'0'0'0,"-42"0"15,21 0-15,0 0 0,-1 0 16,1 0 0,42 21 15,1-21-31,-1 0 0,21 0 0,0 0 16,22 0-16,-1 0 0,1 0 15,21 0-15,20-21 0,-20 21 0,21 0 16,0-22-16,0 1 0,21 21 15,0 0-15,0-21 0,21 21 0,-21 0 16,21-21-16,-21 21 0,21 0 16,0 0-16,0 0 0,1-21 15,-22 21-15,21 0 0,-21 0 0,0 0 16,-21 0-16,21 0 0,-22-21 0,1 21 16,-21 0-16,0 0 0,-1 0 15,1 0-15,-22-22 0,1 22 16,-1 0-16,-20 0 0,-1 0 0,-21 0 15,0-21-15,1 21 0,-1 0 16,-42 0 15,-1-21-31,1 21 0,0 0 0,-21 0 16,21 0-16,-1 0 0,1 0 16,0 0-1</inkml:trace>
  <inkml:trace contextRef="#ctx0" brushRef="#br0" timeOffset="76540.03">2286 2858 0,'0'0'0,"21"0"0,0-22 0,0 22 16,-21-21-16,22 21 0,-1-21 16,0 21-16,0-21 15,0 21-15,0 0 16,-21-21-16,-21 21 62,0 0-62,0 21 0,-21-21 0,20 21 16,1 0-16,0 0 0,-21 1 16,21-1-16,-22 0 0,22 21 15,-21-21-15,21 1 0,-1 20 0,-20 0 16,21-21-16,0 22 0,0 20 16,-22-20-16,22-1 0,0 21 0,0-20 15,21 20-15,-21-20 0,-1 20 16,1-21-16,21 22 0,-21-22 0,21 22 15,0-22-15,-21 0 0,21 22 16,-21-22-16,21 22 0,0-22 16,0 0-16,-21 22 0,21-22 15,-22 1-15,1 20 0,21-21 16,0 1-16,-21-1 0,21 0 0,-21 1 16,0-1-16,21 0 0,-21 1 15,-1-1-15,22 22 0,-21-22 0,0 0 16,21 22-16,0-22 0,-21 0 15,0 22-15,21-22 0,0 1 0,0-1 16,0 0-16,-21 1 0,21-1 16,0 0-16,0 1 0,0-1 15,-22 0-15,22 1 0,0-1 16,0 0-16,0 1 0,0-1 16,0 0-16,0 1 0,0-1 0,0 0 15,0 1-15,0-1 0,0 0 16,0 1-16,0-1 0,0 0 0,0-21 15,0 22-15,0-1 0,0 0 16,0 1-16,0-1 0,0 0 0,0 1 16,0-1-16,0 0 0,0 1 15,0-1-15,0 0 0,0 1 0,0-1 16,0 0-16,0-20 0,0 20 16,0 0-16,0-21 0,0 1 15,0 20-15,22-21 0,-1 0 16,-21 0-16,21 1 0,0 20 0,0-21 15,0 0-15,1 0 0,-1 1 16,21-1-16,-21 0 0,0 0 0,1-21 16,-1 21-16,21 0 0,-21 1 15,0-1-15,22-21 0,-22 21 0,21 0 16,-21 0-16,22-21 0,-22 21 16,21 1-16,1-1 0,-1 0 0,0 0 15,22 0-15,-22-21 0,0 21 16,22 1-16,-1-1 0,-20-21 15,20 21-15,1-21 0,-22 21 0,22-21 0,-1 0 16,-21 21-16,1-21 16,20 0-16,-20 0 0,-1 21 0,0-21 15,1 0-15,-1 0 0,0 0 0,1 0 16,-1 0-16,0 22 0,1-22 16,-1 0-16,0 0 0,22 0 0,-22 0 15,0 0-15,1 0 0,20 0 16,-20 0-16,-1 0 0,0 0 0,1 0 15,-22 0-15,21 0 0,-21-22 0,0 22 16,1 0-16,20 0 0,-21-21 16,0 21-16,0 0 0,22-21 15,-22 21-15,0-21 0,0 0 16,0 21-16,1 0 0,-1-21 16,0 21-16,0 0 0,0-22 15,-21 1-15,0 0 16,0 0-16,0 0 0,0 0 15,0-1-15,-21 1 16,0 21-16,0-21 0,0 0 0,-22 0 16,22 0-16,0-1 0,0 22 0,-22-21 15,22 0-15,0 0 0,0 21 16,0-21-16,0 21 0,-1-21 16,1 21-16,21-22 31,21 22 31,1 0-62,-1 0 0,0 0 16,0 0-16,0 0 0,22 0 0,-22 22 16,21-22-16,-21 0 0,22 21 0,-22-21 15,21 21-15,-21-21 0,22 0 16,-22 21-16,0-21 0,21 0 0,-21 21 15,1-21-15,-1 0 0,0 21 0,0-21 16,-21 22-16,21-22 16,0 0-16,-21 21 0,22-21 15,-22 21-15,21-21 16,-21 21-16,0 0 16,0 0-16,0 1 15,-21-1-15,-1-21 16,1 21-16,0 0 0,0 0 15,0 0-15,0 1 0,-22-22 16,22 21-16,0 0 0,0 0 0,0 0 16,-22 0-16,22 1 0,0-1 0,0 0 15,0 0-15,-1 0 0,1 0 16,0-21-16,0 22 0,0-1 16,21 0-16,0 0 0,-21-21 0,21 21 15,-22 0-15,22 1 16,-21-1-16,21 0 0,0 0 15,0 0 1,0 0 0,21-42 31,-21 0-47,22 21 15,-1-21-15,0 0 0,0 21 0,21-21 16,-20-1-16,20 1 15</inkml:trace>
  <inkml:trace contextRef="#ctx0" brushRef="#br0" timeOffset="78460.25">5419 4064 0,'0'0'0,"-22"0"0,22 21 0,-21-21 16,0 0-16,0 21 0,42 1 62,0-22-62,22 0 16,-1 0-16,21 0 0,1 0 0,-1 0 15,22 0-15,0 0 0,21 0 16,-1 0-16,1 0 0,0 21 16,21-21-16,0 0 0,21 0 15,0 0-15,1 0 0,-1 0 0,0 0 16,21 0-16,1 0 0,-1 0 0,0 0 16,1 0-16,-1 0 0,-21 0 15,21 0-15,-20 0 0,-1 0 0,-21 0 16,0 0-16,0 0 0,0-21 15,-21 21-15,-1 0 0,1 0 0,0 0 16,0-22-16,-21 22 0,-1 0 0,1 0 16,-22-21-16,1 21 0,-22 0 15,22 0-15,-43-21 0,21 21 0,-21 0 16,1 0-16,-1 0 0,0 0 16,-21-21-1,-21 21 16,0 0-31,42 0 32</inkml:trace>
  <inkml:trace contextRef="#ctx0" brushRef="#br0" timeOffset="78880.02">11726 4001 0,'0'0'0,"-21"0"0,42 0 31,0 0-31,22 0 16,-22 21-16,21-21 0,22 0 16,-1 0-16,22 0 0,0 21 15,-1-21-15,22 0 0,-21 0 0,21 0 16,21 0-16,-22 0 0,22 0 16,-21 0-16,21 0 0,0 0 0,-21 0 15,-21 0-15,21 0 0,-22 0 16,-20 0-16,-1 0 0,1 0 0,-22 0 15,0 0-15,1 0 0,-1 0 0,-21 0 16,0-21-16,-21 0 31,0-1-31,-21 22 0,-21-21 16,21 21-16,-22-21 0,1 0 16,0 0-16,-22 0 0</inkml:trace>
  <inkml:trace contextRef="#ctx0" brushRef="#br0" timeOffset="79492.07">8170 2307 0,'0'0'0,"0"-21"0,-21 0 0,21 0 15,-21 21 1,0 0-16,21 21 16,0 21-1,-21-21-15,21 22 0,-22-1 0,22 0 16,-21 1-16,21 20 16,-21 1-16,0-22 0,0 22 0,0-22 15,-1 21-15,1-20 0,0-1 0,0 0 16,0-20-16,0 20 0,-1-21 15,1 0-15,21 0 0,0 1 0,0-1 16,0-42 15,21-1-15,1 1-16</inkml:trace>
  <inkml:trace contextRef="#ctx0" brushRef="#br0" timeOffset="79816.88">7916 2477 0,'0'0'0,"0"-22"0,-21-20 0,21 21 15,-21 0-15,21 0 0,0-1 0,0 1 16,21 0-16,0 0 16,22 21-16,-1-21 0,-21 21 0,43 0 15,-22-21-15,0 21 0,1 0 0,-1 0 16,0 0-16,1 0 0,-22 0 15,21 0-15,-21 21 0,0-21 0,1 21 16,-22 0-16,0 0 16,0 0-16,-22 1 0,1-1 0,0 0 15,-21 21-15,-1-21 0,1 1 16,0-1-16,-1 0 0,1 0 0,0 0 16,21 0-16,-22-21 0,22 22 0,-21-22 15,21 0-15,21 21 0,0 0 16,21 0-1,0-21-15,0 0 16,21 21-16,-20-21 0</inkml:trace>
  <inkml:trace contextRef="#ctx0" brushRef="#br0" timeOffset="81676.35">8382 2773 0,'0'21'15,"21"-21"1,0 0-1,-21-21-15,21 21 0,-21-21 0,22 21 16,-1-21-16,21-1 0,-21 1 0,0 0 16,22 0-16,-22-21 0,21 20 15,1-20-15,-22 0 0,21-1 0,-21 1 16,0 21-16,1-21 0,-1 20 16,-21 1-16,0 0 0,0 0 15,-21 21-15,-1 0 0,1 0 16,-21 0-16,0 0 0,-1 0 0,22 0 15,-21 0-15,21 21 0,-22-21 0,22 21 16,0 0-16,21 1 0,0-1 16,0 0-16,0 0 0,0 0 15,21 0-15,0 1 0,0-1 16,1 0-16,-1 0 0,0 21 0,0-20 16,0-1-16,0-21 0,1 21 15,-1 0-15,0 0 0,-21 0 0,0 1 16,21-1-16,0 0 0,0 0 15,-21 0-15,22 0 16,-1-21 0,0 0-16,0 0 15,0 0-15,0 0 0,1 0 16,-1-21-16,21 0 0,-21 21 16,0-21-16,22-21 0,-22 20 0,21-20 15,1 21-15,-22-21 0,21-1 0,-21 1 16,0 21-16,1-22 0,-1 22 15,0 0-15,-21 0 0,21 21 0,-21 21 32,0 0-32,0 22 0,0-22 15,0 21-15,0-21 16,0 22-16,0-22 0,0 21 0,0-21 16,0 0-16,0 1 0,0-1 0,0 0 15,0 0-15,21-21 16,0 0-16,1 0 0,-1 0 15,0 0-15,21 0 0,-21 0 16,1 0-16,20 0 0,-21-21 0,21 0 16,-20 0-16,20-1 0,-21 1 15,21 0-15,1 0 0,-22-21 0,21 20 16,-21-20-16,1 21 0,-1 0 16,0 0-16,0 21 0,-42 21 31,0 0-31,0 0 15,-1 0-15,22 0 0,-21 1 16,21-1-16,0 0 16,0 0-16,21-21 15,1 0-15,-1 0 0,21 0 0,-21 0 16,22 0-16,-1-21 0,0 21 16,1-21-16,-1 0 0,-21-1 0,21 1 15,1 0-15,-22 0 0,0 0 16,0 0-16,0-1 0,1-20 0,-22 21 15,0 0-15,0 0 0,0-1 16,21 22 0,0 0-1,0 0-15,0 0 16,0 0-16,22 0 0,-22 0 16,21 0-16,-21 0 0,22 0 15,-1 0-15,0 0 0,1 22 0,-1-22 16,0 0-16,-20 0 0,20 0 15,-21 0-15,0 0 0,-21 21 16,-42 0 0,21-21-16,-22 21 0,22 0 15,-21 0-15,0 1 0,-1 20 0,1-21 16,0 21-16,-1 1 16,1-22-16,0 21 0,20-21 0,1 22 15,0-22-15,0 0 0,21 0 0,-21 0 16,21 1-16,0-1 0,0 0 15,21-21-15,0 0 16,0 0-16,0 0 0,1 0 16,-1 0-16,0 0 0,21 0 0,-21-21 15,22 21-15,-1-21 0,-21-1 0,22 1 16,-1 0-16,-21-21 0,21 21 16,-20-22-16,-1 22 0,0-21 0,21 21 15,-42-22-15,21 22 16,-21 0-16,22 0 0,-44 42 31,1 0-31,0 21 0,0-20 16,0-1-16,0 21 0,21-21 0,-22 0 15,22 22-15,-21-22 0,21 0 16,0 0-16,0 0 0,0 1 0,0-1 16,21-21-16,1 21 0,-1-21 15,21 0-15,-21 0 0,22 0 0,-1 0 16,0 0-16,1 0 0,-1 0 0,0-21 15,1 0-15,-1-1 0,0 1 16,1 0-16,-22 0 0,21-21 16,0-1-16,-20 1 0,20 0 15,-21-22-15,0 22 0,22-1 0,-22-20 16,-21 21-16,21-1 0,-21 1 0,21 0 16,-21 20-16,0-20 0,21 21 15,-21 0-15,0 0 0,0-1 0,0 1 16,-21 42-1,0 22-15,21-22 16,-21 21-16,0 1 0,21-1 0,-22 21 16,1-20-16,21 20 0,-21-20 15,21 20-15,0-21 0,0 1 0,0-1 16,0 0-16,0-20 16,0 20-16,21-21 0,0 21 0,1-20 15,20-1-15,-21-21 0,0 21 0,22-21 16,-22 0-16,21 0 0,-21 0 15,22 0-15,-1 0 0,-21 0 0,21 0 16,-20-21-16,20 0 0,-21-1 16,21 1-16,-20 0 0,-1-21 0,21 21 15,-42-22-15,21 22 0,0 0 0,-21 0 16,0 0-16,-21 21 16,0 0-16,-21 0 15,21 21-15,-1 0 0,-20 0 16,21 0-16,0 0 0,0 1 15,21-1-15,0 0 0,0 0 0,0 0 16,0 0-16,0 1 0,21-22 16,0 21-16,0-21 0,0 0 0,0 21 15,1-21-15,-1 0 0,0 0 16,0 0-16,21 0 0,-20 0 0,-1 0 16,0 0-16,21-21 0,-21 0 15,1 21-15,-1-22 0,0 1 0,0 0 16,0 0-16,0 0 0,1-22 0,-1 22 15,-21 0-15</inkml:trace>
  <inkml:trace contextRef="#ctx0" brushRef="#br0" timeOffset="81948.16">11642 2328 0,'0'-21'16,"21"21"-16,0 0 0,0 0 0,0 0 16,22 0-16,-22-21 0,21 21 15,0 0-15,22 0 0,-22 0 0,1 0 16,-1-21-16,0 21 16,22 0-16,-43 0 0,21-21 0,1 21 15,-22 0-15,0 0 0,0-21 0,0 21 16,0 0-16,-21-22 15,0 1-15,0 0 16,0 0 0</inkml:trace>
  <inkml:trace contextRef="#ctx0" brushRef="#br0" timeOffset="82215.23">10287 1990 0,'0'0'0,"-21"0"0,0 0 0,-1 0 16,1 0-16,0 0 0,0 0 15,0 0 1,21-21-1,0-1 17</inkml:trace>
  <inkml:trace contextRef="#ctx0" brushRef="#br0" timeOffset="82815.81">16044 2223 0,'0'0'0,"0"-22"0,-21 1 0,21-21 15,0 21-15,0 0 0,0-1 16,0-20-16,0 21 0,0 0 0,-21-22 16,21 22-16,0 0 0,-21 0 15,21 0-15,0 0 0,0-1 16,0 44 0,21 20-16,21-21 15,1 21-15,-1 22 0,0-22 0,43 22 16,-22 20-16,1-20 0,21 21 15,-1-1-15,-20 1 0,-1 0 0,1-22 16,-22 22-16,22-22 16,-22 1-16,-21-1 0,21-20 0,1-1 15,-22 0-15,0 1 0,0-1 0,-21-21 16,0 21-16,21-20 0,-21-1 16,0 0-16,22-21 0,-22-21 31,0 0-31,0-1 15,0 1-15,0-21 0,0 21 0,0-22 16,0 22-16</inkml:trace>
  <inkml:trace contextRef="#ctx0" brushRef="#br0" timeOffset="83127.63">17208 1947 0,'-21'-21'0,"42"42"0,-42-63 16,0 21-16,0 21 0,0-21 15,0 21-15,-1 0 0,1 0 0,0 0 16,0 21-16,-21 0 0,-1 21 16,1-20-16,0 41 0,-1-21 0,-20 22 15,-1-1-15,1 1 0,-1 21 16,1-1-16,-1 1 0,1-22 15,-1 1-15,1 21 0,20-43 0,-20 21 16,21-20-16,-1-1 0,22 0 16,0-20-16,-21 20 0,20-21 0,1 0 15,0 0-15,21 1 0,-21-1 16,0 0-16,21 0 0,-21-21 0,-1 21 16,22 0-16,-21-21 0</inkml:trace>
  <inkml:trace contextRef="#ctx0" brushRef="#br0" timeOffset="176899.57">20955 2032 0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9EB5-4522-4C2C-A2B1-7FCA1A878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0C022-62E7-481F-AF84-0B0E6C378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4DEE-1D34-41E8-8B8D-5A0415CD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D924-864C-4DA8-8751-10786507D0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1078-FD57-471D-88FA-ADE6E7A8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6E30-1F5A-4F82-96AF-A48C9F14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E94-130A-4CA5-8422-693A04A75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CEA9-0A5F-47B4-BB83-4E4954D9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A51B3-120A-4E9D-865B-DBFC586D8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9D849-46BC-4D5A-88ED-D0E5D0F6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D924-864C-4DA8-8751-10786507D0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53473-4300-43FF-B1BE-8DF93150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9F59-EAB0-4436-AE7B-2C8249E4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E94-130A-4CA5-8422-693A04A75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BB3C9-12B1-44AF-AA25-D45C0FB91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0E2AF-5C9C-46B4-B6F6-BBFF9A1B1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4CB3-722A-48FF-BAB6-C3E86FEA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D924-864C-4DA8-8751-10786507D0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24BE-4A4B-4D59-9242-7267CB14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70AB6-0B10-4B46-A546-FB7447CD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E94-130A-4CA5-8422-693A04A75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B023-79A1-40E0-BA61-F14D5906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BB73-EBA2-4F3A-B762-2334F44B7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AACA4-5CF3-48C2-A014-B44B95AA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D924-864C-4DA8-8751-10786507D0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77899-7DE4-4F5A-A651-BFEFA145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48C8-140A-4214-A937-CA54AF05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E94-130A-4CA5-8422-693A04A75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2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6EA7-BEB5-43FB-AE8C-AEE43A43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634C-B2FA-45E9-B876-F39B9F8D8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A117-D09D-4259-8121-4D020D2E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D924-864C-4DA8-8751-10786507D0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A7C86-F149-4305-AE53-A73BEB13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DB15-C004-4EC3-B523-5995CB11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E94-130A-4CA5-8422-693A04A75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4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AE80-7E5A-46B2-8289-21EE541B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5CD4-2A50-4E0F-9AFD-EF1E9320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925F4-19E1-490F-B068-DB9093845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34921-841C-4EA8-9B6D-44222EA8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D924-864C-4DA8-8751-10786507D0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E3E56-9962-4B65-8FC0-5CC4E0A5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6B9D-1A8A-4928-92EA-216381E6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E94-130A-4CA5-8422-693A04A75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9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808C-DAA2-4AFA-AE9E-197AD7E5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563FD-E012-446E-911A-063FACFA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98E52-C13D-4A50-9BB5-BFED9ED0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326D2-06E2-4DD3-A88E-17CEF76B0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AF4C3-EC62-44B6-83F6-6F61E92B4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B1DDC-8093-4C7C-B3C0-27EA5D24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D924-864C-4DA8-8751-10786507D0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623F1-D142-4758-8970-14954D2C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70734-BE8A-422E-A9C4-D8DC9C2F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E94-130A-4CA5-8422-693A04A75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25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3DD-C474-4689-A173-245C71E4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34508-7BA7-4A68-80C3-1228DAAE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D924-864C-4DA8-8751-10786507D0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79A18-0243-44E1-92EC-4934038F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5EFD8-DD02-43D9-913A-9691B3C0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E94-130A-4CA5-8422-693A04A75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AECED-0EFE-4CD2-9BB7-37A5E6EC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D924-864C-4DA8-8751-10786507D0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B187C-5134-4CDE-BFBD-B3B94403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F19F1-A78D-4F22-91FD-3C7A4463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E94-130A-4CA5-8422-693A04A75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BCC1-F2DA-4391-B374-E5F35F06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58D9-9AA0-4313-B88C-E77C731BB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56DA-DC91-4057-ADD1-F656B20E8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9D30D-0C98-4203-A360-7527E38C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D924-864C-4DA8-8751-10786507D0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2F45-F4B4-43B9-B926-9474853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B872C-3C77-4B4D-8B3C-F6C4339B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E94-130A-4CA5-8422-693A04A75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1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8ED3-DB01-4A5F-96BB-B9DC427B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2CC1-A8CE-4EAF-A444-DF0D0FEED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19A7A-A4DE-4E45-A645-B5C3D32B6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13EB6-1E14-4197-B9C7-B78D5F4B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D924-864C-4DA8-8751-10786507D0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4D22A-9C81-4D94-940C-71422EB2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146F5-F39C-4000-B176-284770A8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E94-130A-4CA5-8422-693A04A75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6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F72F0-99ED-4C65-81B2-96131947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3954-39B6-45C0-8D16-98B1639ED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E3F7E-415F-47F5-BF01-1A3AEC5CC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D924-864C-4DA8-8751-10786507D05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83FC-0B47-4931-BA9A-23234D9F7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3AA3-4862-4373-9684-8D3EDC52C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1BE94-130A-4CA5-8422-693A04A75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59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B092-B6DB-4C40-A3B0-843BB5551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B839C-D38E-4F3F-85CF-4A1D23FEA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C4740C-2B2E-49ED-8FCC-64FFE74C898C}"/>
                  </a:ext>
                </a:extLst>
              </p14:cNvPr>
              <p14:cNvContentPartPr/>
              <p14:nvPr/>
            </p14:nvContentPartPr>
            <p14:xfrm>
              <a:off x="967680" y="434520"/>
              <a:ext cx="9921600" cy="554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C4740C-2B2E-49ED-8FCC-64FFE74C89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425160"/>
                <a:ext cx="9940320" cy="55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77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B092-B6DB-4C40-A3B0-843BB5551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B839C-D38E-4F3F-85CF-4A1D23FEA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7D87D9-6F0D-441A-A0CB-8A1428DC7C0F}"/>
                  </a:ext>
                </a:extLst>
              </p14:cNvPr>
              <p14:cNvContentPartPr/>
              <p14:nvPr/>
            </p14:nvContentPartPr>
            <p14:xfrm>
              <a:off x="883800" y="343080"/>
              <a:ext cx="10401840" cy="532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7D87D9-6F0D-441A-A0CB-8A1428DC7C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333720"/>
                <a:ext cx="10420560" cy="53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59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B092-B6DB-4C40-A3B0-843BB5551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B839C-D38E-4F3F-85CF-4A1D23FEA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C8F577-08F6-4672-9B60-2F9F12B489AF}"/>
                  </a:ext>
                </a:extLst>
              </p14:cNvPr>
              <p14:cNvContentPartPr/>
              <p14:nvPr/>
            </p14:nvContentPartPr>
            <p14:xfrm>
              <a:off x="137160" y="609480"/>
              <a:ext cx="10401480" cy="509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C8F577-08F6-4672-9B60-2F9F12B489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600120"/>
                <a:ext cx="10420200" cy="51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62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B092-B6DB-4C40-A3B0-843BB5551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B839C-D38E-4F3F-85CF-4A1D23FEA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051513-0F55-4DD7-B544-AD2E59756317}"/>
                  </a:ext>
                </a:extLst>
              </p14:cNvPr>
              <p14:cNvContentPartPr/>
              <p14:nvPr/>
            </p14:nvContentPartPr>
            <p14:xfrm>
              <a:off x="159840" y="190440"/>
              <a:ext cx="4275360" cy="357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051513-0F55-4DD7-B544-AD2E597563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81080"/>
                <a:ext cx="4294080" cy="35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03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B092-B6DB-4C40-A3B0-843BB5551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B839C-D38E-4F3F-85CF-4A1D23FEA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82BFC0-548A-4670-874A-7D8103BC25EF}"/>
                  </a:ext>
                </a:extLst>
              </p14:cNvPr>
              <p14:cNvContentPartPr/>
              <p14:nvPr/>
            </p14:nvContentPartPr>
            <p14:xfrm>
              <a:off x="670680" y="518040"/>
              <a:ext cx="10340640" cy="474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82BFC0-548A-4670-874A-7D8103BC25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508680"/>
                <a:ext cx="10359360" cy="47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83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B092-B6DB-4C40-A3B0-843BB5551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B839C-D38E-4F3F-85CF-4A1D23FEA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9177AE-183A-42DE-8134-2CF29E3D90CA}"/>
                  </a:ext>
                </a:extLst>
              </p14:cNvPr>
              <p14:cNvContentPartPr/>
              <p14:nvPr/>
            </p14:nvContentPartPr>
            <p14:xfrm>
              <a:off x="281880" y="442080"/>
              <a:ext cx="11087640" cy="405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9177AE-183A-42DE-8134-2CF29E3D90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432720"/>
                <a:ext cx="11106360" cy="40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74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B092-B6DB-4C40-A3B0-843BB5551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B839C-D38E-4F3F-85CF-4A1D23FEA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29705E-FBD3-482B-98CA-F6D966306534}"/>
                  </a:ext>
                </a:extLst>
              </p14:cNvPr>
              <p14:cNvContentPartPr/>
              <p14:nvPr/>
            </p14:nvContentPartPr>
            <p14:xfrm>
              <a:off x="617040" y="457200"/>
              <a:ext cx="1031040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29705E-FBD3-482B-98CA-F6D966306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447840"/>
                <a:ext cx="1032912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046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B092-B6DB-4C40-A3B0-843BB5551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B839C-D38E-4F3F-85CF-4A1D23FEA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11B5B2-557E-4031-812E-A1D6CCA46DAC}"/>
                  </a:ext>
                </a:extLst>
              </p14:cNvPr>
              <p14:cNvContentPartPr/>
              <p14:nvPr/>
            </p14:nvContentPartPr>
            <p14:xfrm>
              <a:off x="1059120" y="525960"/>
              <a:ext cx="7963200" cy="413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11B5B2-557E-4031-812E-A1D6CCA46D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760" y="516600"/>
                <a:ext cx="7981920" cy="415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49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B092-B6DB-4C40-A3B0-843BB5551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B839C-D38E-4F3F-85CF-4A1D23FEA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A3AD6C-DEFF-48D4-BF86-D157C929A2BE}"/>
                  </a:ext>
                </a:extLst>
              </p14:cNvPr>
              <p14:cNvContentPartPr/>
              <p14:nvPr/>
            </p14:nvContentPartPr>
            <p14:xfrm>
              <a:off x="525600" y="228600"/>
              <a:ext cx="7018560" cy="266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A3AD6C-DEFF-48D4-BF86-D157C929A2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219240"/>
                <a:ext cx="7037280" cy="26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35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2021-07-22T01:23:31Z</dcterms:created>
  <dcterms:modified xsi:type="dcterms:W3CDTF">2021-07-22T01:58:21Z</dcterms:modified>
</cp:coreProperties>
</file>