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3T01:07:27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13758 16087 0</inkml:trace>
  <inkml:trace contextRef="#ctx0" brushRef="#br0" timeOffset="1342.44">4022 2582 0,'42'0'78</inkml:trace>
  <inkml:trace contextRef="#ctx0" brushRef="#br0" timeOffset="2012.05">4847 1016 0,'0'0'0,"0"-42"16,0 21-16,21-1 15,-21 1-15,0 0 0,0 0 16,0 0-16,0 0 0,0-1 16,0 1-1,0 42 16,-21 1-31,0-1 0,21 0 16,-21 21-16,0-21 0,-1 22 16,22 20-16,-21-20 0,0-1 0,0 21 15,0-20-15,0 20 0,-1-20 16,1 20-16,0 1 0,0-22 0,21 21 16,0-20-16,0-1 0,0 0 15,0 1-15,21-1 0,-21 0 0,21-20 16,22 20-16,-22-21 0,0 0 15,21 0-15,-21-21 0,22 0 0,-22 0 16,21 0-16,64-21 16,-85 21-16,22-42 15,-1 21-15,-21 0 0,0-22 16,0 1-16,1-22 0,-1 22 0,0-21 16,-21-1-16,0 22 0,0-22 15,0 1-15,0-22 0,0 22 0,0-1 16,-21 1-16,21-1 0,-21 22 15,-1-22-15,1 22 0,-21 21 0,21 0 16,0-1-16,-22 1 0,22 21 16,0 0-16,-21 0 0,20 0 0,-20 21 15,21 1-15,0-22 0,0 42 16,-1-21-16,22 0 0,0 0 16,-21 1-16,21 20 0,-21-21 15,21 0-15,0 0 0,0 22 0,0-22 16,0 0-16,21 0 15,22-21-15</inkml:trace>
  <inkml:trace contextRef="#ctx0" brushRef="#br0" timeOffset="2567.25">5969 974 0,'0'0'0,"-21"0"15,0 0-15,-1 0 16,1 21-16,21 0 0,-21 0 0,0 0 16,0 1-16,0-1 0,-22 21 15,43-21-15,-21 22 0,0-1 0,0 0 16,0-21-16,21 22 0,0-1 15,-22 0-15,22 1 0,0-1 0,0 0 16,0-20-16,0-1 0,0 0 16,22 42-16,-65-20 0,43-22 15,21 21-15,1-21 0,20 1 0,-21 20 16,21-21-16,-20-21 0,20 0 0,-21 0 16,21 0-16,-20 0 0,-1 0 15,21-21-15,-21 0 0,22 21 0,-22-43 16,21 22-16,-21 0 0,0-21 15,22-1-15,-43 1 0,21 0 0,0-1 16,0 1-16,-21-21 0,0 20 16,0-20-16,0 20 0,0-20 0,0 21 15,0-1-15,-21 1 0,0 0 16,0 20-16,-22 1 0,22 0 0,0 0 16,-21 21-16,21 0 15,-1 0-15,-20 21 0,21-21 0,0 21 16,0 0-16,-1 1 0,1-1 15,21 0-15,0 0 0,-21 0 0,21 22 16,0-22-16,0 0 16,0 0-16,0 0 0,0 0 0,21-21 15,0 22-15</inkml:trace>
  <inkml:trace contextRef="#ctx0" brushRef="#br0" timeOffset="2943.04">6773 995 0,'0'0'0,"0"-21"15,-21 42 1,0 0-1,21 0-15,0 22 16,0-22-16,-21 21 0,21 0 16,0 1-16,0-1 0,-21 0 15,21 1-15,0-1 0,0 0 0,0 22 16,0-22-16,0 22 0,0-22 16,0 0-16,0 1 0,0-1 0,0 0 15,0 1-15,0-22 0,21 0 16,-21 0-16,0 0 0,21 1 0,-21-1 15,0-42 17,0-1-32,0 1 0,42 0 0,-21-21 15,-21 21-15,0-22 0</inkml:trace>
  <inkml:trace contextRef="#ctx0" brushRef="#br0" timeOffset="3298.83">6667 1228 0,'0'0'0,"-21"-85"31,21 64-31,21 0 0,-21-43 0,22 43 16,-1 0-16,21 0 0,0 21 0,1-21 16,-1-1-16,22 22 0,-22 0 15,0 0-15,1 0 0,-1 0 16,0 0-16,1 0 0,-1 0 15,-21 22-15,0-1 0,0 21 0,1-21 16,-22 0-16,0 22 0,0-1 16,0-21-16,-22 22 0,1-22 0,-21 21 15,21-21-15,-22 22 0,1-22 16,0 0-16,-1 0 0,1 0 0,0 0 16,-1 1-16,1-22 0,0 21 15,-1 0-15,22-21 0,0 21 0,0-21 16,0 0-16,0 0 0,21 21 15,0-42 17,21 0-32</inkml:trace>
  <inkml:trace contextRef="#ctx0" brushRef="#br0" timeOffset="3876.5">8128 1058 0,'0'0'0,"21"-21"0,0 0 0,-21 0 15,21 0-15,-21-22 31,-21 22-31,0 21 0,0 0 0,0 0 16,-22 0-16,22 21 0,-21 1 16,0-1-16,-1 0 0,1 0 0,21 0 15,-22 0-15,1 22 0,21-22 16,-21 0-16,20 21 0,1-20 0,0-1 16,21 0-16,0 0 0,0 0 15,0 0-15,0 1 0,0-1 16,21-21-16,0 21 0,1 0 15,-1-21-15,21 21 0,-21-21 16,22 21-16,-1-21 0,-21 22 16,21-22-16,1 0 0,-22 21 0,0 0 15,21-21-15,-20 21 0,-1-21 16,0 21-16,-21 0 0,0 1 16,0-1-16,0 0 0,-21 0 15,-22-21-15,22 21 0,0 0 16,-21-21-16,-1 0 0,22 22 0,-21-22 15,0 0-15,-1 0 0,22 0 16,-21 0-16,21 0 0,-1 0 0,1 0 16,-21 0-16,21 0 0,0 0 15,-1 0 1,22-22 15</inkml:trace>
  <inkml:trace contextRef="#ctx0" brushRef="#br0" timeOffset="4519.13">3937 2223 0,'-21'0'16,"42"0"-1,0 0-15,0 0 16,22 0-16,-1 0 0,0 0 16,22 0-16,20 0 0,1 0 15,21 0-15,0 0 0,21-22 0,0 22 16,21 0-16,0-21 0,21 0 16,1 21-16,-1 0 0,0-21 0,1 21 15,549-21 1,-549 21-16,-1 0 0,0 0 15,-20 0-15,-1 0 0,0-21 0,-21 21 16,0 0-16,-21 0 0,-22 0 16,1 0-16,0 0 0,-43 0 0,22 0 15,-22 0-15,-21 0 0,0 0 16,-21 21 0,-21-21-16,0 0 15,0 0-15,0 0 0,-22 0 16,22 0-16,-21 0 0,21 0 0,-43 0 15,22 0-15,-64 0 0,42 0 0</inkml:trace>
  <inkml:trace contextRef="#ctx0" brushRef="#br0" timeOffset="5010.85">4276 2392 0,'0'0'0,"-22"0"0,1 0 0,0 0 0,42 0 31,22 0-31,-22 0 0,21 0 15,0 0-15,22 0 0,-1 0 0,1-21 16,21 21-16,-1 0 0,22 0 16,0 0-16,0 0 0,21-21 15,0 21-15,0 0 0,21 0 16,-21 0-16,21-22 0,21 1 0,-20 21 16,-1 0-16,21 0 0,-42 0 0,21 0 15,-21 0-15,21 0 0,-21 0 16,0 21-16,22-21 0,-22 0 0,-22 0 15,22 0-15,-21 0 0,-21 0 16,21-21-16,-22 21 0,-41 21 0,-22-21 16,42 0-16,-20 0 0,20 0 0,1 0 15,-22 0-15,0 0 0,-20 0 0,-1 0 16,-21-21 0,-43 42-1,22-21-15,0 0 0,0-21 16,0 21-16,0 0 15</inkml:trace>
  <inkml:trace contextRef="#ctx0" brushRef="#br0" timeOffset="5128.78">8445 2286 0</inkml:trace>
  <inkml:trace contextRef="#ctx0" brushRef="#br0" timeOffset="74147.08">1672 4128 0,'-21'0'16,"21"-22"0,0 1-1,0 0 1,0 0-16,0 0 0,0 0 15,0-22-15,0 22 0,0 0 0,0 0 16,21-22-16,0 22 16,-21 0-16,0 0 0,0-21 0,0 20 15,0 1-15,0 0 0,0 0 16,0 0-16,0 0 0,0-1 16,0 44-1,0-1 1,0 0-16,0 21 15,0-21-15,0 22 0,21-22 0,-21 21 16,0 1-16,0-1 0,22 0 16,-22 1-16,0 20 0,0-21 15,0 1-15,0-1 0,0 0 16,21 1-16,-21-22 0,0 21 16,21-21-16,-21 1 0,0-1 0,0 0 15,0 0-15,0 0 0,0 0 16,0 1-16,0-1 15,-21 0 1,0-21-16,-22 0 16,22 0-16,0 0 0,-21 21 15,20-21-15,-20 0 0,21 0 0,-21 0 16,-1 0-16,22 21 0,-21-21 16,21 0-16,-1 0 0,1 0 15,0 0-15,0 0 16,42 0-1,0 0 1,0 0-16,22 0 0,-1 0 16,0 0-16,1 0 0,20 0 0,-20-21 15,-1 21-15,21 0 0,-20 0 16,-1-21-16,22 21 0,-22 0 0,-21 0 16,21 0-16,-20-21 0,20 21 15,-21 0-15,0 0 16,-21-21-1</inkml:trace>
  <inkml:trace contextRef="#ctx0" brushRef="#br0" timeOffset="74391.94">2455 4233 0,'0'0'16,"0"-21"-16,-21 21 15,0 0 1,0 0 0,21-21 30</inkml:trace>
  <inkml:trace contextRef="#ctx0" brushRef="#br0" timeOffset="77327.67">3979 3683 0,'-21'0'0,"0"21"16,0-21-16,0 21 0,-1 1 16,1-1-16,0 0 15,21 0-15,-21 0 0,21 0 16,0 1-16,0-1 16,21-21-16,0 0 15,0 0-15,1 0 0,-1 0 16,21 0-16,-21-21 0,22 21 0,-22-22 15,21 1-15,-21 0 0,22 0 16,-1 0-16,-21 0 0,21-1 0,-20 1 16,20 0-16,-21 0 0,0-21 15,0 20-15,1 1 0,-22 0 0,0-21 16,0 21-16,0-1 0,0 1 16,0 0-16,-22 21 15,1-21-15,0 21 0,0 0 16,0 21-16,0 0 0,-1 0 15,1 22-15,21-1 0,0 0 16,-21 1-16,21 20 0,0-20 0,0 20 16,0 1-16,0-1 0,0 1 0,21 20 15,-21-20-15,21-22 0,1 22 16,-22-1-16,0-21 0,0 1 0,0 20 16,0-42-16,0 22 0,0-1 15,0-21-15,0 22 0,0-22 0,0 0 16,-22-21-16,1 21 0,0 0 15,0-21-15,0 0 16,0 0-16,-1 0 0,1-21 0,0 0 16,0 21-16,-21-21 0,20 0 15,1-22-15,0 22 0,-21 0 0,21-21 16,-22 20-16,1-20 0,21 21 16,0-21-16,-1 20 0,1 1 0,0 0 15,0 21-15,0 0 16,21 21-1,0 0-15,0 1 0,0-1 16,21 21-16,0-21 0,0 22 0,0-22 16,1 0-16,-1 21 0,0-21 15,21 1-15,-21-1 0,1 0 0,20 0 16,-21 0-16,21-21 0,-20 21 16,20-21-16,0 0 0,-21 0 15,22 0-15,-1 0 0,0-21 0,1 0 16,-1 21-16,22-21 0,-22 0 0,0-22 15,1 22-15,-1 0 0,0-21 16,-21-1-16,22 1 0,-22 0 0,0-1 16,0 1-16,-21 0 0,0-1 15,0 22-15,0-21 0,0 21 0,0 0 16,0-1-16,-21 22 16,0 0-16,0 0 0,0 22 15,-1-1-15,1 0 0,0 21 0,0-21 16,21 22-16,0-22 0,-21 21 15,21 1-15,-21-22 0,21 21 0,-22-21 16,22 22-16,0-22 0,0 0 16,0 0-16,0 0 0,0 0 15,22-21 17,-1-21-32,-21 0 15,21 0-15,0 0 0,0 0 16,-21-1-16,21-20 0,1 21 15,-22-21-15,21 20 0,0-20 0,0 21 16,-21 0-16,21 0 0,0-1 16,1 22-16,-1 0 15,0 22-15,-21-1 0,0 0 16,21 0-16,-21 0 0,21 0 0,-21 1 16,21 20-16,-21-21 0,0 0 15,0 0-15,22 1 0,-1-22 0,0 21 16,-21 0-16,21-21 0,0 0 0,0 21 15,1-21-15,-1 0 0,0 0 16,0 0-16,0 0 0,0 0 0,1-21 16,20 21-16,-21-21 0,0 0 15,0-1-15,1 1 0,-1 0 16,0-21-16,0 21 0,21-22 0,-20 1 16,-1-22-16,-21 22 0,0-21 15,21 20-15,-21-20 0,0-1 0,21 22 16,-21-22-16,0 22 0,0 0 15,0-1-15,0 22 0,0-21 0,-21 21 16,0 21-16,0 0 0,-1 0 16,1 21-16,21 0 15,0 0-15,-21 22 0,21-1 0,0 0 16,-21 22-16,21-22 0,0 22 16,0-1-16,0 1 0,0-22 15,0 21-15,0 1 0,0-22 16,0 1-16,-21-1 0,21 0 0,0 1 15,0-22-15,0 0 0,0 0 0,0 0 16,0 0-16,-21 1 16,21-44-1,0 1 1,0 0-16,0 0 0,0-21 16,0 20-16,0-20 0,21 0 15,-21-1-15,21 22 0,0-21 0,0 0 16,-21 20-16,21 1 0,1 0 15,-1 21-15,0 0 16,0 0-16,0 21 0,-21 0 16,0 1-16,21-1 0,-21 0 15,22 21-15,-22-21 0,0 1 0,0 20 16,21-21-16,-21 0 0,21 0 0,0 1 16,-21-1-16,21 0 0,0 0 15,1-21-15,-1 21 0,0-21 0,0 0 16,0 0-16,0 0 0,1 0 0,20 0 15,-21 0-15,21-21 0,-20 0 16,-1 0-16,21 21 0,-21-43 16,0 22-16,1 0 0,20 0 15,-42-21-15,21-1 0,0 22 0,-21-21 16,0 21-16,0-22 0,0 22 0,0 0 16,0 0-16,-21 21 15,0 0 1,0 0-16,0 0 0,-1 21 15,1 0-15,0 0 0,0 0 0,21 1 16,0-1-16,-21 0 0,21 0 0,0 0 16,0 22-16,0-22 0,0 0 15,0 0-15,0 0 0,0 0 0,0 1 16,21-1-16,0 0 0,-21 0 16,21-21-16,0 0 15,1 0-15,-1 0 0,0 0 16,0 0-16,0 0 0,0 0 0,1 0 15,-1 0-15,0-21 0,0 0 16,0 0-16,0-1 0,1-20 0,20 0 16,-21-1-16,0 1 15,0 0-15,-21 21 0,0-22 16,22 22-16,-22-21 0,0 21 0,0-1 0,0 1 16,0 42 15,0 1-31,0-1 15,0 0-15,0 0 0,0 0 0,0 0 16,0 1-16,0-1 0,0 0 0,0 0 16,0 0-16,0 0 0,0 1 15,0-1-15,0 0 0,0 0 16,0 0-16,0 0 0,21-21 16,-21 22-16,21-22 0,0 21 15,0-21-15,0 0 16,1 0-16,-1 0 15,0 0-15,0 0 0,0 0 0,0-21 16,1-1-16,-1 1 0,0 0 16,0 0-16,0 0 0,0 0 15,-21-1-15,22-20 0,-22 21 0,21-21 16,-21 20-16,0-20 0,21 21 0,-21 0 16,21 21-16,-21-21 0,0 42 31,0 0-31,-21 0 15,0 21-15,21-20 0,0-1 0,0 21 16,0-21-16,0 22 0,0-22 0,0 0 16,0 0-16,0 0 0,0 0 15,0 1-15,21-1 0,0 0 16,0-21-16,0 0 0,1 0 16,-1 0-16,0 0 0,0 0 15,21 0-15,-20 0 0,-1 0 0,0 0 16,0 0-16,0-21 0,0 0 15,1-1-15,-1 1 0,0 0 16,0 0-16,-21-21 0,21-1 0,0 1 16,-21 0-16,22-1 0,-22-20 15,0 20-15,21-20 0,-21 21 0,0-22 0,0 22 16,0-1-16,0 1 0,0 0 16,0 21-16,0-22 0,0 22 0,0 0 15,0 0-15,-21 21 16,-1 21-16,22 0 15,-21 0-15,0 22 16,21-22-16,0 21 0,0 0 16,-21 1-16,21-1 0,0 22 0,0-22 15,0 0-15,0 1 0,0 20 0,0-21 16,0-20-16,0 20 0,0 0 16,0-21-16,0 22 0,0-22 0,0 0 15,21 0-15,-21 0 0,21-21 0,0 22 16,-21-1-16,22-21 15,-1 0-15,0 0 16,0 0-16,0 0 16,0-21-16,1 21 0,-1-22 15,-21 1-15,21 0 0,-21 0 16,21 0-16,-21 0 0</inkml:trace>
  <inkml:trace contextRef="#ctx0" brushRef="#br0" timeOffset="77535.55">7429 4001 0,'0'-22'0,"0"44"0,22-44 0,-1 22 15,0-21-15,0 21 0,0-21 16,-21 0-16</inkml:trace>
  <inkml:trace contextRef="#ctx0" brushRef="#br0" timeOffset="77751.42">6752 3852 0,'21'0'47,"0"0"-47,1 0 15,-1 0 1,0 0-16</inkml:trace>
  <inkml:trace contextRef="#ctx0" brushRef="#br0" timeOffset="79943.48">8107 4445 0,'21'0'0,"-42"0"0,42-21 0,0 0 16,0 0-16,0-1 15,-21 1-15,0 0 16,22 0-16,-22 0 0,0 0 0,21-1 15,-21 1-15,0 0 0,0 0 16,0 0-16,0-22 0,0 22 0,-21 0 16,-1 0-16,1 21 0,0-21 0,0 21 15,0 0-15,0 0 0,-1 0 16,-20 0-16,21 0 0,0 0 0,-22 21 16,22 21-16,-21-21 0,21 1 15,-22 20-15,22-21 0,-21 21 0,21 1 16,0-1-16,-1-21 0,1 22 0,0-22 15,21 21-15,0-21 0,0 0 16,0 1-16,0-1 0,0 0 16,21-21-16,0 0 15,1 0-15,-1 0 0,0 0 16,0 0-16,21 0 0,-20 0 0,-1 0 16,21-21-16,-21 0 0,0 21 15,22-22-15,-22 1 0,0 0 0,0 0 16,0-21-16,1 20 0,-1 1 0,0-21 15,0 21-15,-21 0 0,0-1 16,21 1-16,-21 0 16,0 42-1,0 0-15,0 1 16,0 20-16,0-21 0,0 0 16,0 0-16,0 1 0,0-1 0,0 0 15,0 0-15,21 0 0,-21 0 16,22 1-16,-1-22 0,0 21 0,0-21 15,0 0-15,0 0 0,1 0 16,-1 0-16,0 0 0,0 0 0,0 0 16,0 0-16,22-21 0,-22 21 0,0-22 15,21 1-15,-20 0 0,-1 0 16,0 0-16,0 0 0,0-22 0,-21 22 16,0-21-16,21 21 0,-21-22 0,0 22 15,0-21-15,0 21 0,0-1 16,0 1-16,-21 42 31,21 1-31,0-1 0,-21 21 16,0-21-16,0 22 0,21-22 0,-21 21 15,21-21-15,0 22 0,-22-22 16,22 0-16,-21 0 0,21 0 0,0 0 16,0 1-16,0-1 0,0 0 15,0-42 32,21 0-47,1-1 0,-1 1 16,-21 0-16,21 0 15,0-21-15,-21 20 0,0 1 0,21 0 16,0 0-16,-21 0 0,22 0 16,-22-1-16,21 22 0,0 0 15,0 0 1,-21 22-16,0-1 0,21 21 15,-21-21-15,21 0 0,-21 1 0,0-1 16,22 0-16,-1 0 0,-21 0 16,21 0-16,0 1 0,0-1 0,0 0 15,1-21-15,-1 0 0,0 0 16,0 0-16,0 0 16,0 0-16,1 0 0,-1 0 0,0 0 15,0-21-15,0 0 0,0 21 0,1-22 16,-1 1-16,0 0 0,0-21 15,0 21-15,0-22 0,1 22 0,-1-21 16,0-1-16,0 22 0,0-21 16,0 21-16,-21-22 0,22 22 15,-22 0-15,0 42 16,0 0 0,0 1-16,0-1 0,0 0 15,0 0-15,0 0 0,-22-21 0,22 21 16,0 1-1,0-44 32,0 1-47,0 0 16,0 0-16,0 0 16,0 0-16,0-1 0,0 1 0,0 0 15,0 0-15,-21 21 16,0 0-16,0 21 15,21 0-15,0 0 0,-21 1 16,0 20-16,21-21 0,-22 0 16,22 22-16,0-22 0,-21 21 15,21-21-15,0 0 0,0 22 0,0-22 16,0 0-16,0 0 0,0 0 16,0 1-16,21-1 0,1-21 15,-1 0-15,0 21 0,0-21 0,0 0 16,0 0-16,1 0 0,20 0 15,-21 0-15,21 0 0,-20-21 0,20 0 16,0 21-16,1-22 0,-1 22 16,-21-21-16,21 0 0,1 0 0,-22 0 15,21 0-15,-21-22 0,22 22 16,-22 0-16,0-21 0,0 20 16,-21 1-16,21-21 0,-21 21 0,0 0 15,0-1-15,-21 22 16,0 0-1,0 0-15,0 22 0,0-1 0,-1 0 16,1 0-16,0 0 0,0 0 0,0 1 16,0-1-16,-1 21 0,22-21 15,0 0-15,0 1 0,0-1 0,0 0 16,0 0-16,0 0 16,22-21-16,-1 21 0,0-21 0,0 0 15,0 0-15,0 0 0,1 0 0,20 0 16,-21 0-16,0 0 15,0 0-15,22 0 0,-22-21 0,0 21 16,0-21-16,22 0 0,-22 0 0,0 0 16,0-1-16,0 1 0,0 0 15,1 0-15,-22 0 0,21-22 0,-21 22 16,21 0-16,-21 0 0,0-21 0,0 20 16,0 1-16,-21 21 31,0 0-31,-1 21 0,22 1 15,-21-1-15,21 0 0,-21 0 16,21 0-16,0 0 0,0 1 0,0-1 16,0 0-16,0 21 0,0-21 15,0 1-15,0-1 16,0 0-16,21-21 0,-21 21 0,21 0 16,-21 0-1,22-21-15,-44-21 47,1 21-31,0 0-16,0 0 0,0-21 0,-22 21 15,-20 0-15,-1 0 0,22 0 0</inkml:trace>
  <inkml:trace contextRef="#ctx0" brushRef="#br0" timeOffset="81031.44">1545 5609 0,'0'0'0,"-21"0"0,21-21 15,0 0-15,0 0 16,0 0-16,0-1 0,21 1 15,-21 0-15,21 0 16,0 0-16,1 0 0,-1 21 0,0-22 16,0 22-16,0 0 0,0 0 15,1 0-15,-1 0 0,0 22 16,0-1-16,-21 0 0,0 21 16,0-21-16,0 22 0,0 20 15,0-20-15,0-1 0,0 0 0,-21 22 16,0-22-16,0 0 0,-1 1 15,1-22-15,-21 21 0,21 1 0,-22-22 16,22 0-16,-21 0 16,21 0-16,-22 0 0,1-21 0,21 0 0,-21 0 15,-1 0-15,22 0 16,0 0-16,-21 0 0,20 0 0,22-21 16,0 0-16,-21-21 0,21 21 15,0-1-15,0-20 0,0 0 16,0 21-16,21-22 0,-21 22 0,22-21 15,-1 21-15,0 21 0,0 0 16,0 0-16,0 0 0,1 21 16,-1 0-16,0 0 0,21 21 15,-21-20-15,1 20 0,-1-21 16,0 21-16,0 1 0,0-22 0,0 0 16,1 21-16,-22-20 0,21-1 15,0 0-15,-21 0 0,0 0 16,21-21-16,-21 21 0,21-21 15,0 0-15,1 0 16,-1-21-16</inkml:trace>
  <inkml:trace contextRef="#ctx0" brushRef="#br0" timeOffset="81223.96">2180 5821 0,'0'0'0,"21"0"0,0 0 94,1 0-94</inkml:trace>
  <inkml:trace contextRef="#ctx0" brushRef="#br0" timeOffset="81699.73">4043 5482 0,'-21'-21'16,"42"42"-16,-42-63 0,-1 21 0,22 0 0,-21 21 15,0-22-15,21 1 0,0 0 16,-21 21-16,0 0 16,21 21-1,0 0-15,0 1 0,0 20 16,0 0-16,0 22 0,0-22 0,0 22 16,0-1-16,0 1 0,0-1 15,0 1-15,0-1 0,0-21 0,0 1 16,0-1-16,0 0 0,0 1 15,0-22-15,0 21 0,0-21 16,0 1-16,0-1 0,0 0 16,0-42 15,0 0-31</inkml:trace>
  <inkml:trace contextRef="#ctx0" brushRef="#br0" timeOffset="82045.53">3852 5334 0,'148'-42'31,"-105"42"-31,-22 0 0,21 0 16,1-21-16,-22 21 0,21 0 15,0 0-15,-20 0 0,20 21 0,-21 0 16,0 0-16,0-21 0,1 42 16,-22-20-16,0-1 0,0 0 0,0 21 15,0-21-15,-22 22 0,1-22 16,0 21-16,-21 1 0,21-22 16,-22 21-16,22 0 0,-21-20 0,-1 20 15,22-21-15,-21 0 0,21 0 16,0 1-16,-1-1 0,1 0 0,21 0 15,0 0-15,21-21 32,1 0-32</inkml:trace>
  <inkml:trace contextRef="#ctx0" brushRef="#br0" timeOffset="83607.03">4911 5821 0,'0'0'0,"0"-21"0,0 0 16,-22 21-16,1 0 16,0 0-16,0 0 0,0 21 0,0-21 15,-1 21-15,-20 0 0,21 21 16,0-20-16,-22-1 0,22 21 0,-21-21 15,21 22-15,0-1 0,-1-21 0,-20 106 32,42-106-32,0 22 0,0-22 15,21 0-15,0 0 0,1-21 16,-1 21-16,21-21 0,-21 0 0,22 0 16,-1 0-16,0 0 0,-21 0 0,22 0 15,-1-21-15,0 0 0,1 21 16,-22-21-16,21 0 0,-21-1 0,22 1 15,-22 0-15,0 0 0,0-21 0,0 20 16,1 1-16,-22-21 0,0 0 16,21-1-16,-21 22 0,0-21 0,0-1 15,0 22-15,0 0 0,-21 0 16,-1 0-16,-20 0 0,21 21 0,-21 0 16,-1 0-16,22 0 0,-21 0 15,-1 21-15,22-21 0,-21 21 16,21 0-16,0 0 0,-1 22 0,1-22 15,21 0-15,-21 21 0,21 1 16,0-22-16,0 21 0,0-21 0,0 0 16,0 22-16,21-22 0,0 0 0,-21 0 15,22 0-15,-1 1 0,0-1 16,0-21-16,21 21 0,-20-21 0,-1 0 16,21 0-16,0 0 0,-20 0 15,20 0-15,-21 0 0,21-21 0,1 0 16,-1 21-16,0-22 0,1 1 15,-1 0-15,0 0 0,1-21 16,-1 20-16,0-20 0,1 0 0,-1-1 16,0 1-16,1-21 0,-22 20 0,21-20 15,-21-1-15,1 22 0,-1-22 16,0 22-16,0 0 0,-21-1 0,0 1 16,0 21-16,0 0 0,0 0 15,0-1-15,-21 22 16,0 0-16,0 0 0,-1 22 15,22-1-15,-21 0 0,0 21 0,0-21 16,0 22-16,0 20 0,21-20 0,0-1 16,0 0-16,0 22 0,0-22 15,0 0-15,0 1 0,0-1 16,0-21-16,0 22 0,0-22 0,0 21 16,0-21-16,0 0 0,0 1 15,21-1-15,-21 0 0,21-21 0,0 21 16,0-21-16,0 0 15,1 0-15,-1 0 0,0 0 0,0 0 16,0-21-16,0 21 0,1-21 0,20 0 16,-21-1-16,0 1 0,0 0 15,1 0-15,-1 0 0,-21 0 0,21-1 16,-21 1-16,21 0 0,-21 0 0,0 0 16,0 42 15,0 0-31,0 0 15,0 0-15,0 1 0,0-1 16,0 0-16,0 0 0,0 0 0,0 0 16,0 1-16,21-1 0,0 0 15,-21 0-15,22-21 0,-1 0 16,0 0-16,0 0 0,0 0 0,0 0 16,1 0-16,20 0 15,-21 0-15,0-21 0,22 21 0,-1-21 0,-21 0 16,21 21-16,1-22 0,-22 1 15,21 0-15,-21 0 0,1 0 16,20 0-16,-42-1 0,21 1 0,0 0 16,-21 0-16,0 0 15,21 21 1,-21 21 0,-21 0-1,21 0-15,0 22 0,-21-22 0,21 0 16,-21 21-16,0-21 0,21 22 0,0-1 15,-21 0-15,-1 1 0,22 20 16,0-20-16,0 20 0,0 1 0,0-22 16,0 21-16,0 1 0,0-1 0,0 1 15,0-22-15,0 22 0,22-1 16,-1 1-16,0-1 0,-21 1 16,21-1-16,0-20 0,0 20 0,1 1 15,-22-22-15,42 0 0,-42 22 16,0-22-16,0 0 0,0 1 0,0-22 15,-21 21-15,21-21 0,-21 22 0,-1-22 16,1 0-16,-21-21 0,21 21 0,-22 0 16,1-21-16,0 0 0,-1 0 15,1 0-15,0 0 0,-1-21 0,1 0 16,0 0-16,-1 0 0,1-22 16,0 1-16,-1 0 0,1-1 0,0 1 15,-1-21-15,1-1 0,21-21 16,21 22-16,0-22 0,0 22 0,0-22 15,0 22-15,21-1 0,0 1 0,0-1 16,1 22-16,20-1 0,-21 1 16,21 0-16,-20 21 0,-1-22 0,21 22 15,-21 0-15,0 21 0,1-21 16,20 21-16,-21 0 0,0 0 16,0 0-16,22-21 0,-22 21 0,0-22 15,0 22-15</inkml:trace>
  <inkml:trace contextRef="#ctx0" brushRef="#br0" timeOffset="84463.54">7006 6011 0,'0'0'15,"0"-21"-15,0 0 0,-21 21 16,0 0-16,21 21 31,0 0-31,-21 1 0,21-1 0,0 0 16,-22 0-16,22 0 0,0 22 0,0-22 15,0 0-15,0 0 0,0 21 16,0-20-16,0-1 0,-21 0 0,21 0 16,0 0-16,-21-21 0,21 21 15,0 1 1,0-44 15,0 1-31,0 0 0,0 0 16,0 0-16,0 0 0,0-22 0,0 22 15,21 0-15,-21-21 0,21 20 16,-21-20-16,22 21 0,-1-21 0,-21 20 16,21 1-16,0 0 0,-21 0 15,21 0-15,0 21 16,1 0-16,-1 0 0,0 21 15,-21 0-15,21 0 16,0 0-16,-21 22 0,0-22 0,0 0 16,21 0-16,-21 22 0,0-22 0,0 0 15,0 0-15,0 0 0,0 0 16,0 1-16,0-44 47,0 1-32,22 21-15,-22-21 0,0 0 16,0-21-16,21 20 0,0 1 0,0-21 16,-21 21-16,21-22 0,0 1 0,1 21 15,-1 0-15,21 0 16,-21-1-16,0 22 0,1 0 0,-1 0 16,0 0-16,0 22 0,-21-1 0,21 0 15,-21 0-15,21 21 0,-21-20 16,0 20-16,0-21 0,0 0 0,0 0 15,0 22-15,0-22 0,0 0 16,0 0-16,0 0 0,0 1 16,0-1-16,22-21 31,-1-21-31,0-1 16</inkml:trace>
  <inkml:trace contextRef="#ctx0" brushRef="#br0" timeOffset="87831.84">8170 5715 0,'-84'21'16,"62"0"-16,-20 1 15,21-1-15,0 0 0,0 0 16,-22 0-16,22 0 0,0 22 0,0-22 15,0 21-15,-1-21 0,1 1 0,0 20 16,21-21-16,0 0 16,0 0-16,0 1 0,0-1 0,0 0 15,0 0-15,21-21 0,-21 21 0,21-21 16,1 0-16,-1 0 0,0 0 16,21 0-16,-21 0 0,1 0 0,-1 0 15,21 0-15,-21 0 0,0 0 0,1-21 16,20 0-16,-21 21 0,0-21 15,-21 0-15,21-1 0,1 1 0,-22 0 16,0 0-16,0 0 0,0 0 16,0-22-16,0 22 0,0 0 0,0-21 15,-22 20-15,1 1 0,0 0 16,0 21-16,0-21 0,0 21 16,-1 0-16,1 0 0,0 0 0,0 0 15,-21 21-15,20 0 0,1 0 0,0 1 16,0-1-16,21 21 0,0-21 15,-21 0-15,21 22 0,0-22 0,0 0 16,0 21-16,0-20 0,0-1 16,21-21-16,0 21 0,0 0 0,0 0 15,1-21-15,-1 0 0,0 21 0,0-21 16,0 0-16,22 0 0,-22 0 16,0 0-16,21 0 0,-21-21 0,22 21 15,-22-21-15,21 0 0,-21 0 16,1 0-16,20-1 0,-21 1 15,0 0-15,0 0 0,1 0 0,-1 0 16,0-22-16,-21 22 0,0 0 0,0 0 16,0 0-16,0 42 31,0 0-31,0 0 0,0 0 0,0 0 16,0 1-16,0-1 0,0 0 15,0 0-15,0 0 0,0 0 0,0 1 16,0-1-16,21 0 0,0-21 15,0 21 1,1-21-16,-1 0 0,0 0 16,0 0-16,0 0 0,0 0 0,1 0 15,-1-21-15,0 21 0,0-21 16,0 0-16,22 21 0,-43-22 0,21 1 16,0 0-16,-21 0 0,0 0 0,21 0 15,-21-1-15,0 1 0,0 0 16,21 0-16,-21 0 0,0 0 0,0 42 47,0 0-47,-21 0 0,21 0 0,-21 0 15,21 1-15,-21 20 0,21-21 16,0 0-16,0 22 0,-21-22 16,21 21-16,-22 0 0,22 1 0,0-1 15,0 0-15,0 22 0,0-22 16,-21 22-16,21-22 0,-21 22 0,21-22 15,0 21-15,0 1 0,-21-22 0,0 22 16,21-22-16,-21 0 0,21 22 0,-22-22 16,22 1-16,-21-1 0,21 0 15,-21 1-15,21-1 0,0-21 0,0 21 16,0-20-16,-21-1 0,21 0 0,0 0 16,-21-21-16,21-21 31,0 0-16,0 0-15,0-1 0,0 1 0,0 0 16,0-21-16,0-1 0,0 1 16,0 0-16,0-1 0,0-20 0,0-1 15,-21 1-15,-43-1 0,43-20 0,42 41 16,0-20-16,22-22 0,-22 22 0,-21-22 16,21 22-16,0-1 0,0 1 0,22-1 15,-22 1-15,0 20 0,0 1 16,0 0-16,0-1 0,1 22 15,-22 0-15,21 0 0,0 0 0,0-1 16,0 22-16,0 0 0,1 0 16,-1 0-16,0 0 0,0 0 15,0 22-15,-21-1 0,21 0 0,1 0 16,-22 0-16,0 0 0,0 1 16,0-1-16,0 0 0,0 0 0,0 0 15,0 0-15,0 1 16,-22-22-16,1 0 0,0 0 15,0 0-15,0 0 0,0 0 0,-1 0 16,1 0-16,0 0 0,0 0 16,0 0 15,21 21-31,0 0 16,0 0-1,0 0-15,21-21 0,0 21 16,0-21-16,0 22 0,1-22 15,20 0-15,-21 0 0,0 0 16,0 0-16,22 0 0,-22 0 0,0 0 16,21 0-16,-20 0 0,-1 0 0,0 0 15,21-22-15,-21 1 0,1 21 16,20-21-16,-21 0 0,0 0 16,0 0-16,22-1 0,-22-20 0,0 21 15,0-21-15,0-1 0,1 22 16,-1-42-16,0 20 0,-21 1 15,0 0-15,0-1 0,0 1 0,0 0 16,0-1-16,0 1 0,0 21 0,-21 0 16,0-1-16,-1 1 15,1 21-15,0 0 0,21 21 16,-21 1-16,21-1 0,0 21 0,-21 0 16,21-20-16,-21 41 0,21-21 15,0 1-15,0-1 0,0 0 0,0 1 16,0-1-16,-22 0 0,22 1 15,0-22-15,-21 0 0,21 21 0,0-20 16,0-1-16,0 0 16,0 0-16,0-42 47,0 0-47,0 0 15,21-1-15,-21 1 16,22 21-16,-22-21 0,21 21 0,-21-21 15,21 21 1,0 0 0,-21 21-16,0 0 0,21 0 15,-21 1-15,21-22 0,-21 21 16,22 0-16,-1 0 16,0-21-16,0 0 0,0 21 0,0-21 15,1 0-15,-1 0 0,0 0 0,0 0 16,0 0-16,0 0 0,1 0 15,20 0-15,-21 0 0,0 0 0,0-21 16,1 21-16,-1-21 0,0 0 0,0 21 16,0-21-16,0-1 0,1 1 15,-22 0-15,21 0 0,-21 0 0,21-22 16,-21 22-16,0 0 0,0 0 0,0 0 16,21 21-1,-21-21-15,0 42 16,0 0-16,-21 0 15,21 0-15,-21 0 0,21 1 16,0-1-16,-21 0 0,21 0 16,-22 0-16,22 0 0,0 1 0,0-1 15,0 0-15,0 0 16,22-21 0,-1 0-1,0 0-15,0 0 0,0 0 16,0-21-16,22 21 0,-22-21 15,0 21-15,21-21 0,1-1 0,-22 22 16,0-21-16,21 0 0,-20 0 16,-1 0-16,21 0 0,-21-1 0,0-20 15,1 21-15,-22 0 0,0 0 16,21-1-16,-21-20 0,0 21 16,0 0-16,-21 21 15,-1 0 1,1 0-16,0 0 0,21 21 15,0 0-15,0 0 0,-21 0 0,21 1 16,0-1-16,0 0 0,0 0 16,0 0-16,0 0 0,0 1 15,0-1-15,0 0 0,0 0 16,0 0-16,0 0 0,0 1 16,-21-22 46,21-22-46,-21 22-16,-1-21 15,1 21-15,0 0 16,21 21 15,0 1-31,0-1 16,0 0-16,0 0 15,21-21-15,0 0 0,1 21 16,-1-21-16,0 0 0,0 0 16,21 0-16,-20 0 0,-1 0 15,0 0-15,21 0 0,-21 0 0,22 0 16,-22 0-16,0 0 0,21-21 0,-20 21 16,-1-21-16,0 21 15,0-21-15,0 0 0,0-1 0,1 1 16,-1 0-16,0 0 0,-21 0 0,0 0 15,0-22-15,0 22 0,0 0 16,0 0-16,0 0 0,0-1 0,-21 22 31,0 22-31,-1-22 16,22 21-16,0 0 0,-21 21 0,21-21 16,-21 1-16,21-1 0,-21 0 15,21 21-15,0-21 0,0 1 0,-21-1 16,21 0-16,-21 0 0,21 0 15,0 0-15,0-42 63,0 0-47,0 0-16,21 0 0,0 0 15,-21-1-15,21 1 0,0 0 16,-21 0-16,21 0 0,1 0 0,-1-1 15,0 1-15,0 0 0,0 0 0,0 21 16,1-21-16,-1 21 0,0 0 16,0 0-16,0 0 0,0 0 0,-21 21 15,22 0-15,-22 0 16,21 0-16,-21 1 0,0-1 16,0 0-16,0 0 0,0 0 0,0 0 15,0 1-15,0-1 0,0 0 16,0 0-16,0 0 0,0 0 15,-21-21 32,21-21-47,0 0 16,0 0-16,0 0 16,0 0-16,21-1 0,0 1 0,-21 0 15,21-21-15,0 21 0,0-22 16,1 22-16,-1 0 0,0-21 15,21 20-15,-21 1 0,22 0 16,-22 0-16,0 21 0,21 0 0,-20 0 16,-1 0-16,0 0 0,0 21 0,0 0 15,-21 0-15,0 22 0,0-22 0,0 21 16,0-21-16,0 22 0,0-22 16,0 0-16,0 21 0,-21-20 0,0-1 15,0 0-15,21 0 0,0 0 0,-21 0 16,-1 1-16,22-1 0,-21-21 15,21 21-15,-21-21 0,0 0 16,0 0 15,21-21-31,-21 0 16,21-1-16,-22 1 0</inkml:trace>
  <inkml:trace contextRef="#ctx0" brushRef="#br0" timeOffset="88084.69">10604 5440 0,'-42'0'0,"84"0"0,-105 0 0,42 0 16,0 0-1,42 0 17,0 0-17,-21 21 1</inkml:trace>
  <inkml:trace contextRef="#ctx0" brushRef="#br0" timeOffset="89647.15">1185 8043 0,'-21'0'0,"42"0"0,-63 0 15,42-21 1,0 0-16,0 0 0,0 0 16,21 0-16,0-1 15,0 22-15,1-21 0,-1 21 0,21 0 16,-21 0-16,0-21 15,22 21-15,-22 0 0,0 0 0,21 0 16,-20 0-16,-1 0 0,0 21 16,0 0-16,0 1 0,-21-1 0,21 0 15,-21 0-15,0 0 0,0 22 16,-21-22-16,0 0 0,-21 21 0,21-21 16,-22 1-16,22-1 0,-21 21 15,-1-21-15,22 0 0,-21 1 16,0-22-16,20 21 0,1 0 0,-21-21 15,21 0-15,0 0 16,-1 0-16,22-21 31,0 0-31,22-1 16,-1 1-16,0 21 0,0-21 16,0 21-16,0-21 0,1 21 0,20 0 15,-21 0-15,21 0 0,-20 0 16,20 0-16,-21 0 0,21 0 0,-20 21 15,20 0-15,-21 0 0,0 1 16,22-1-16,-22 21 0,0-21 0,0 0 16,-21 22-16,21-22 0,-21 0 15,0 21-15,0-20 0,0-1 0,0 21 16,0-21-16,-21 0 16,0 1-16,0 20 0,0-21 0,-22 0 15,22 0-15,-21-21 0,-1 22 16,22-22-16,-21 0 0,0 0 0,-1 0 15,1 0-15,0 0 0,-1 0 16,1 0-16,21 0 0,-22-22 0,22 22 16,0-21-16,-21 0 0,21 0 15,-1 0-15,1 0 0,21-1 16,-21 1-16,21 0 16,0 0-16,0 0 15,21 21 1,0 0-16,1 0 15,-1-21-15,0-1 0,21 22 16</inkml:trace>
  <inkml:trace contextRef="#ctx0" brushRef="#br0" timeOffset="89863.03">2159 8297 0,'0'-21'0,"0"42"0,21-42 78,0 21-78</inkml:trace>
  <inkml:trace contextRef="#ctx0" brushRef="#br0" timeOffset="90471.99">4170 7557 0,'-21'21'0,"42"-42"0,-42 84 0,-1-42 15,1 22-15,21-1 0,-21 21 16,0 1-16,0-1 0,0 1 16,-1-1-16,1 1 0,0-1 0,0 1 15,0-1-15,0 1 0,-1-22 16,-20 1-16,21-1 0,0 0 0,0 1 16,21-22-16,-22 0 0,1 0 15,21 0-15,0 0 0,-21-21 0,21-21 31,21 0-31,-21 0 16,21 0-16,1 0 0,-22-1 0,21 1 16,0-21-16,0 0 0,-21-1 15,21 1-15,0-22 0,1 22 0,-1-21 16,0-1-16,0-21 0,0 43 16,0-21-16,1-1 0</inkml:trace>
  <inkml:trace contextRef="#ctx0" brushRef="#br0" timeOffset="90667.24">4106 7684 0,'21'-22'16,"-84"128"-16,105-190 0,1 20 0,-22 43 0,-21 42 15,0 0 1,0 0-16,0 22 0,0-1 0,0 0 16,0 22-16,0-1 0,0 1 15,0-1-15,0 1 0,0-1 0,0-20 16,0 20-16,0-20 0,0 20 0,0-21 16,0 1-16,0-22 0,0 21 15,0-21-15,0 1 0,0-1 16,0 0-16,0 0 0,-21-21 15,-1 0 1,1 0 0,21-21-16</inkml:trace>
  <inkml:trace contextRef="#ctx0" brushRef="#br0" timeOffset="92258.94">3704 8319 0,'-21'-22'0,"42"44"0,-42-65 15,42 22 1,0 21-16,0 0 16,22-21-16,-1 21 0,0-21 15,1 0-15,-1 21 0,22-22 16,-22 1-16,21 0 0,1 0 0,-1 0 16,1 0-16,-1-1 0,1 1 0,-1 0 15,1-21-15,-1 21 0,1-1 16,-22 1-16,22 0 0,-22-21 0,0 21 15,-20-1-15,-1 1 0,0 0 0,-21 0 16,0 0-16,0 0 0,0-1 16,0 1-16,-21 21 0,0 0 0,-1 0 15,1 0-15,0 0 0,0 0 16,-21 0-16,20 21 0,-20 1 16,21-1-16,-21 0 0,-1 21 0,22 1 15,0-1-15,-21 21 0,20 1 16,1-22-16,21 22 0,0-1 0,0-20 15,0-1-15,0 21 0,0-20 0,0-1 16,0-21-16,0 22 0,0-22 16,0 0-16,21 0 0,-21 0 0,22 0 15,-22 1 1,21-22 0,-21-22-1,0 1-15,21 0 16,-21 0-16,0 0 0,21 0 15,0-1-15,-21 1 0,21-21 0,1 21 16,-1 0-16,0-22 0,21 22 16,-21 0-16,22 0 0,-22 0 0,21-1 15,1 1-15,-22 21 0,21 0 0,-21 0 16,22 0-16,-22 21 0,0 1 16,0-1-16,0 0 0,0 0 0,1 0 15,-22 22-15,0-22 0,0 0 0,0 21 16,0-21-16,0 1 0,0-1 15,-22 0-15,1 0 0,0 0 16,0 0-16,0 1 0,0-22 0,-1 21 16,1-21-16,0 0 0,0 0 15,0 0-15,0 0 0,-1 0 0,1 0 16,0 0-16,0 0 0,0-21 16,0 21-16,-1-22 0,1 22 15,21-21-15,0 0 0,-21 21 0,21-21 16,-21 0-16,21 42 47,21-21-47,0 21 0,-21 0 15,21 0-15,-21 1 0,22-22 0,-1 21 16,0 0-16,-21 0 0,21-21 0,0 21 16,0-21-16,1 0 0,-1 0 15,0 0-15,0 0 0,21 0 16,-20 0-16,20 0 0,0 0 0,-21-21 15,22 21-15,-1-21 0,0 0 0,1 0 16,-1 21-16,0-22 0,1 1 16,-1-21-16,0 21 0,-20 0 0,20-22 15,0 22-15,1-21 0,-22 21 0,0-22 16,21 1-16,-21 21 0,-21-22 16,22 22-16,-22 0 0,0 0 15,0 0-15,-22 21 16,1 21-16,0 0 15,0 0-15,21 0 0,-21 22 16,0-22-16,21 21 0,-22-21 16,22 1-16,0 20 0,0-21 0,0 0 15,0 0-15,0 1 0,0-1 0,0 0 16,0 0-16,0 0 16,22-21-16,-1 0 15,-21-21 16,0 0-15,-21 21-16,-1-21 0,1 21 16,21-21-16,0 42 47,0 0-47,0 0 15,0 0-15,21-21 16,-21 21-16,22-21 0,-1 0 0,0 0 15,-21 22-15,42-22 0,-21 0 0,1 0 16,-1 0-16,21 0 0,-21 0 16,22 0-16,-22 0 0,0 0 0,21-22 15,-21 1-15,1 21 0,-1-21 0,21 0 16,-21 21-16,0-21 16,1-22-16,-1 22 0,0 0 0,-21-21 15,21 21-15,0-22 0,-21 1 0,21 0 16,-21-1-16,0-20 0,22 20 15,-22 1-15,0 0 0,0-1 0,0 1 16,0 0-16,0-1 0,0 1 0,0 21 16,0 0-16,0 0 0,-22 42 31,1 0-31,0 21 16,21-21-16,0 22 0,-21-1 15,21 0-15,-21 1 0,21 20 0,0-20 16,0-1-16,-21 0 0,21 22 15,0-22-15,-22 0 0,22-20 16,0 20-16,0-21 0,0 21 0,0-20 16,0-1-16,0 0 0,0 0 0,0 0 15,0 0 1,22-21-16,-1 0 16,-21-21 15,0 0-31,0 0 0,0 0 15</inkml:trace>
  <inkml:trace contextRef="#ctx0" brushRef="#br0" timeOffset="92475.07">6054 8213 0,'21'0'16,"0"0"-16,0 0 0,0 0 15,0 0-15,1 0 16,-1 0-16,0 0 0,0 0 0,0-21 16,0 21-16,1 0 0,-1-22 15,0 22-15,0 0 0,0 0 16,0 0 0,-21-21-16</inkml:trace>
  <inkml:trace contextRef="#ctx0" brushRef="#br0" timeOffset="92929.81">6519 8170 0,'21'-21'15,"1"21"1,-1 0-16,0 0 16,0 0-16,0 21 15,0-21-15,1 22 16,-22-1-16,0 0 0,21 0 16,0 21-16,-21-20 0,21-1 0,-21 0 15,0 21-15,0-21 0,0 1 0,0-1 16,0 0-16,0 0 0,0 0 15,0 0-15,0 1 0,0-1 16,-21-21 0,0 0-1,21-21 1,0-1-16,0 1 0,0 0 16,0 0-16,0 0 0,0 0 15,0-1-15,0 1 0,0-21 16,21 21-16,-21 0 0,21-1 0,0 1 15,-21 0-15,21 0 16,1 21-16,-22-21 0,21 21 16,-21-21-16</inkml:trace>
  <inkml:trace contextRef="#ctx0" brushRef="#br0" timeOffset="93695.9">7366 8319 0,'21'0'0,"-42"0"0,63-22 0,1 22 15,-22-21-15,0 21 0,0-21 0,0 0 16,0 0-16,1 21 0,-22-21 0,21-1 15,-21 1-15,0 0 0,0 0 16,0 0-16,0 0 0,-21-1 16,-1 22-16,1-21 0,0 21 15,0 0-15,0 0 0,0 0 16,-1 0-16,-20 0 0,21 21 0,0 1 16,-22-1-16,22 0 0,0 0 0,0 21 15,-21-20-15,20 20 0,1-21 16,0 21-16,0-20 0,21 20 0,0-21 15,-21 0-15,21 22 0,0-22 0,0 0 16,0 0-16,0 0 16,21 0-16,0-21 0,0 0 0,0 0 15,1 22-15,-1-22 0,0 0 0,0 0 16,0 0-16,0 0 0,1-22 16,-1 22-16,0-21 0,0 0 15,0 21-15,0-21 0,1 0 0,-1 0 16,0-1-16,0 1 0,-21 0 0,0 0 15,21 0-15,-21-22 0,0 22 16,0 0-16,0 0 0,0 0 0,0 0 16,0-1-16,0 1 0,0 42 31,0 1-31,0-1 0,0 0 16,0 0-16,0 21 0,0-20 15,0-1-15,0 0 0,0 0 0,0 0 16,0 0-16,0 1 0,21-1 15,1 0-15,-22 0 0,21 0 16,0-21-16,0 0 0,0 0 16,0 0-16,1 0 0,-1 0 15,0 0-15,0 0 0,0-21 16</inkml:trace>
  <inkml:trace contextRef="#ctx0" brushRef="#br0" timeOffset="95395.92">8340 8001 0,'0'0'16,"0"-21"-16,0 0 0,0 0 15,-22 21 1,1 0-16,0 0 0,0 21 0,0 0 16,0 0-16,-1 21 0,1-20 0,0 20 15,0-21-15,0 21 0,0 1 16,21-1-16,0-21 0,0 22 0,0-22 15,0 21-15,0-21 0,0 0 0,0 1 16,0-1-16,21 0 0,0 0 16,0 0-16,0-21 0,0 0 0,1 21 15,-1-21-15,0 0 0,0 0 0,0 0 16,0 0-16,1 0 0,-1-21 0,0 0 16,0 21-16,21-21 15,-20 0-15,-1 0 0,0-1 0,0 1 16,0 0-16,0-21 0,22 21 0,-22-22 15,0 1-15,0 0 0,0-22 16,1 22-16,-1-22 0,0 22 0,-21-22 16,0 22-16,21 0 0,-21-22 0,0 22 15,0 0-15,0-1 0,0 22 16,0-21-16,0 21 0,0-1 0,0 1 16,-21 21-16,0 0 15,0 21-15,-1 1 16,22 20-16,0-21 0,-21 21 15,21 1-15,-21-1 0,21 0 16,-21 22-16,21-22 0,0 22 0,0-1 16,0-20-16,0 20 0,0-21 0,0 1 15,0-1-15,0 0 0,0 1 16,0-1-16,21-21 0,0 22 0,0-22 16,-21 0-16,22 0 0,-1 0 0,-21 0 15,21-21-15,0 22 0,0-22 16,0 0-16,1 0 0,-1 0 15,0 0-15,0 0 0,0-22 0,0 1 16,1 21-16,-1-21 0,0 0 0,0 0 16,0 0-16,0-1 15,1-20-15,-1 0 0,0 21 0,0-22 16,0 1-16,0 0 0,-21 20 0,22-20 16,-22 21-16,21-21 0,-21 20 15,0 44 16,0-1-31,0 0 0,0 21 16,-21-21-16,21 1 0,0 20 0,0-21 16,0 0-16,0 22 0,0-22 0,0 0 15,0 21-15,0-21 0,0 1 16,21-1-16,-21 0 0,21 0 16,0-21-16,0 0 0,0 0 15,1 0 1,-1 0-16,0 0 15,-21-21-15,21 21 0,-21-21 16,0 0-16,21 21 0,-21-22 0,21 1 16,-21 0-16,22 0 0,-22 0 15,21 0-15,-21-22 0,0 22 0,0 0 16,21 0-16,-21 42 31,0 0-15,0 0-1,0 0-15,0 1 0,0-1 0,0 0 0,0 0 16,0 0-16,0 0 16,0 1-16,21-22 31,0 0-31,0 0 16,1 0-1,-22-22-15,21 1 16,-21 0-16,0 0 0,0 0 15,0 0-15,0-1 0,-21 1 16,-1 0-16,1 0 0,0 0 16,0 21-16,0 0 15,21-21 1,21 21 15,-21-22-31,42 22 0,-21 0 16,1-21-16,-1 21 0,21-21 15,-21 21-15,0 0 0,22-21 0,-1 21 16,-21 0-16,22 0 0,-1 0 16,-21 0-16,21 0 0,-20 0 0,-1 21 15,21 0-15,-21 0 0,-21 1 0,21-1 16,-21 0-16,22 0 0,-22 0 16,0 0-16,0 1 0,0-1 0,0 0 15,0 0-15,0 0 0,-22 0 16,1 1-16,21-1 0,-21 0 15,0-21-15,21 21 0,-21-21 16,21 21-16,-21-21 16,-1 0 15,22-21-31,0 0 16,0 0-16,0 0 0,0-1 15,22 1-15,-1 0 0,0-21 16,0 21-16,0-22 0,0 1 15,22 0-15,-22-1 0,0 1 0,21 21 16,1-22-16,-22 22 0,21 0 0,-21 0 16,22 0-16,-22 21 0,0 0 15,0 21-15,-21 0 0,0 0 0,0 22 16,0-22-16,0 21 0,0 0 0,0 1 16,0-1-16,0 0 0,0 1 15,-21-22-15,21 21 0,-21-21 0,21 22 16,0-22-16,0 0 0,0 0 0,0 0 15,0 1-15,0-1 16,21-21 0,0 0-1,0 0-15,1-21 0,-22-1 16,21 1-16,0 21 0,0-21 16,-21 0-16,21 0 0,0-22 0,1 22 15,-22-21-15,21 0 0,0 20 0,0-20 16,-21 0-16,21-1 0,-21 1 15,21 0-15,-21-1 0,0 1 0</inkml:trace>
  <inkml:trace contextRef="#ctx0" brushRef="#br0" timeOffset="95638.78">10202 7557 0,'0'0'16,"-21"0"-16,0 0 0,0 0 0,21-22 16,-21 22-16,21-21 15,0 0 17,21 21-17,0 0 1</inkml:trace>
  <inkml:trace contextRef="#ctx0" brushRef="#br0" timeOffset="95916.27">8784 7959 0,'0'0'0,"21"0"16,0-21-16,22 21 15,-22-22-15,21 22 0,1 0 16,-1-21-16,0 21 0,1 0 16,-1-21-16,0 21 0,-21 0 0,22 0 15,-22 0-15,0 0 0,0 0 0,0 0 16,1 0-16,-1 0 15,-42 0 1,-1 21 0</inkml:trace>
  <inkml:trace contextRef="#ctx0" brushRef="#br0" timeOffset="97347.41">1376 10012 0,'0'0'0,"0"-21"15,0 0 1,0-1-16,0 1 0,0 0 16,0 42 31,0 0-47,0 1 0,0 20 15,0 0-15,0 1 0,0 20 16,0 1-16,0-22 0,-21 21 0,-1 1 15,1-1-15,0 1 0,0-22 16,-21 1-16,20-1 0,1 0 0,21-21 16,0 1-16,-21-1 0,21 0 15,0 0-15,21-42 32,-21 0-32,21 0 0,1-1 15,-1 22-15,0-21 16,21 0-16,-21 0 0,1 21 0,20-21 15,0 21-15,-21 0 0,22-21 16,-1-1-16,0 22 0,1 0 0,-1-21 16,0 21-16,-20 0 0,20-21 15,0 21-15,-21-21 0,1 0 0,20 21 16,-21-21-16,0-1 0,0 1 16,-21 0-16,0 0 0,0 0 15,0 0-15,0-1 0,0 1 0,0 0 16,0 0-16,0 0 0,-21 0 15,0-1-15,21 1 0,-21 21 16,21-21-16,-21 21 0,0 0 16,-1 0-1,22 21-15,0 0 0,-21 22 16,21-22-16,0 21 0,0 1 0,0-1 16,0 21-16,0-20 0,-21-1 15,21 0-15,0-20 0,0 20 0,-21 0 16,21-21-16,0 1 0,0 20 15,0-21-15,0 0 0,0 0 0,0 1 16,0-1-16,0 0 16,0-42 15,0 0-15,0-1-16,0 1 0</inkml:trace>
  <inkml:trace contextRef="#ctx0" brushRef="#br0" timeOffset="97575.28">2434 10266 0,'0'0'0,"21"0"0,0 0 93,1 0-93,-1 0 16,0 0-16</inkml:trace>
  <inkml:trace contextRef="#ctx0" brushRef="#br0" timeOffset="104753.23">4403 9991 0,'-43'0'0,"86"0"0,-107 0 0,22 0 15,21 0-15,-1 0 0,1 0 16,42 0 31,1 0-47,-1 0 16,0 0-16,0 0 0,0 0 15,22 0-15,-22-21 0,21-1 16,0 22-16,1 0 0,-1-21 0,0 0 15,1 21-15,-22-21 0,21 21 0,1-21 16,-22 0-16,0-1 0,0 22 16,0-21-16,-21 0 0,0 0 15,0 0-15,0 0 16,-21-1-16,0 22 0,0-21 0,-22 0 16,22 21-16,-21 0 0,0-21 15,20 21-15,-20 0 0,-21 0 0,20 0 16,1 0-16,0 21 0,-1 0 0,1-21 15,0 21-15,-1 22 16,1-22-16,21 0 0,0 21 0,-1-20 16,1 20-16,21 0 0,0 1 15,0-22-15,0 21 0,0 0 0,0-20 16,21-1-16,1 21 0,-1-21 0,0 0 16,21 1-16,1-22 0,-22 21 15,21-21-15,0 0 0,-20 0 0,20 0 16,0 0-16,-21 0 0,22 0 0,-22 0 15,21 0-15,-21 0 0,1 0 16,-1 0-16,-21-21 0,0-1 16,-21 1-1,-1 21-15,1 0 16,-21 0-16,0 0 0,20 0 0,-20 0 16,0 0-16,-1 0 0,1 0 15,0 0-15,-1 21 0,22 1 0,-21-1 16,21 0-16,0 21 0,-1 1 0,22-22 15,0 21-15,0 0 0,0 1 16,0-1-16,0 0 0,0 1 0,22-22 16,-1 21-16,0-21 0,0 1 0,0-1 15,22 0-15,-1-21 16,-21 0-16,21 0 0,1 0 0,20 0 16,-20 0-16,-1 0 0,0 0 0,22-21 15,-22 0-15,0-1 0,22 1 16,-22-21-16,1 21 0,-1 0 0,0-22 15,1 1-15,-22 21 0,21-22 0,-21 1 16,0 21-16,-21-21 0,0 20 16,0-20-16,0 21 0,0 0 0,0 0 15,0-1-15,-21 22 16,0 0-16,0 0 16,21 22-16,0-1 0,-21 0 15,21 21-15,-21-21 0,21 22 16,0-22-16,0 21 0,0 1 15,0-22-15,0 21 0,0-21 0,-22 0 16,22 1-16,0-1 0,0 0 16,-21-21-16,21 21 0,0-42 47,0 0-47,0 0 0,0-1 15,21 1-15,-21-21 0,22 21 0,-22 0 16,21-22-16,-21 22 0,0 0 15,21-21-15,-21 20 0,21 1 0,-21 0 16,21 0-16,0 0 0,1 21 16,-1 0-16,0 0 15,0 0-15,-21 21 0,21 0 16,0 0-16,1 0 0,-22 22 0,21-22 16,0 0-16,0 0 0,-21 22 15,21-22-15,0 0 0,1 0 0,-22 0 16,21 0-16,0 1 0,0-1 0,0 0 15,0-21-15,1 21 16,-1-21-16,0 0 0,0 0 16,0 0-16,0-21 15,1 21-15,-22-21 0,21 0 16,-21-1-16,21 1 0,-21 0 0,0 0 16,0 0-16,21 0 0,-21-1 15,0 1-15,21 0 0,-21 0 16,0 0-16,0 0 15,21 21 1,-21-22 172,-21 22-79,21-21-78,-21 21 63,21-21-78,-21 21 109,21-21-16,0 0-78,0 0 0,-21 21-15,21-22 0,0 1-1,0 0-15,21 21 0,0-21 16,0 21-16,0 0 16,1-21-16,-1 21 0,-21-21 0,21 21 15,0 0 1,-21 21-16,0 0 15,0 0-15,0 0 0,0 0 16,0 1-16,0-1 16,0-42 62,0-1-63,0 1-15,0 0 16,0 0-16,0 0 16,0 0-16,-21 21 15,21-22-15,-21 22 0,0 0 16,-1 0-16,1 22 16,21-1-16,0 0 0,0 0 15,-21 0-15,21 0 0,0 22 16,-21-22-16,21 21 0,0 1 0,0-1 0,0 0 15,0-21-15,0 22 16,0-1-16,0-21 0,21 22 0,0-22 16,0 0-16,22 0 0,-22 0 0,0 0 15,21 1-15,1-22 0,-22 0 16,21 0-16,1 0 0,-1 0 0,-21 0 16,21 0-16,-20 0 0,20-22 0,-21 22 15,21-21-15,1 0 0,-22 0 16,21 0-16,-21 0 0,22-22 0,-22 22 15,0-21-15,0 21 0,0-22 0,1 1 16,-22 21-16,0-22 0,0 1 16,0 21-16,0-21 0,0 20 15,0 1-15,0 0 0,-22 0 0,1 0 0,0 0 16,0 21-16,0 0 0,-22 0 16,22 0-16,0 0 0,0 0 15,0 21-15,-22 0 0,22 0 0,0 0 16,0 0-16,0 22 0,0-22 15,-1 21-15,1 1 0,21-1 0,0-21 16,-21 21-16,21 1 0,0-22 0,0 21 16,0-21-16,0 1 0,0-1 0,0 0 15,21 0-15,0-21 16,1 0-16,-1 0 0,0 0 16,0 0-16,0 0 0,0 0 0,1 0 15,-1-21-15,21 0 0,-21 0 16,0-1-16,1 1 0,-1 0 0,0 0 15,21-21-15,-21-1 0,1 1 16,-22 0-16,0 20 16,0 1-16,0 0 0,0 0 0,0 0 15,0 0-15,-22 21 16,1 0 0,21 21-16,0 0 0,0 0 15,0 21-15,0-20 0,0-1 16,0 0-16,0 0 0,0 21 15,0-20-15,21-1 0,-21 0 16,22-21-16,-1 21 0,0 0 0,0-21 16,0 0-16,0 21 0,1-21 0,-1 0 15,0 0-15,0 0 0,0 0 16,0 0-16,1 0 0,20 0 0,-21-21 16,0 0-16,0 21 0,1-21 0,-1 0 15,-21 0-15,21 21 0,0-22 16,0-20-16,-21 21 0,0 0 0,0 0 15,0-1-15,0-20 0,0 21 0,0 0 16,0 0-16,0-1 0,0 1 16,0 0-16,0 0 0,0 0 15,0 42 17,0 0-32,0 0 15,0 0-15,-21 22 0,21-22 0,-21 21 16,21 1-16,0-1 0,0-21 15,-21 21-15,21 1 0,-21 20 0,21-20 16,0-1-16,0 0 0,0 1 0,0-1 16,-22 0-16,22 22 0,0-22 15,0 22-15,0-22 0,0 21 0,-21-20 16,21 20-16,0 1 0,0-22 0,0 22 16,0-1-16,0-21 0,0 22 15,0-22-15,0 1 0,-21-1 16,21 0-16,-21 1 0,21-1 0,-21-21 15,21 21-15,-21-20 0,21-1 0,-22 0 16,1 0-16,21 0 16,0-42-1,0 0-15,0 0 16,0 0-16,0-1 0,0-20 0,0 21 16,0-21-16,21-1 0,1 1 0,-22 0 15,0-1-15,0-20 0,0-1 16,21 1-16,-21-22 0,21 22 15,-21-22-15,21 21 0,-21-20 0,0 20 16,0-20-16,0 20 0,0-21 0,0 22 16,0-1-16,0 1 0,0-1 15,21 22-15,0-21 0,-21 20 0,22 22 16,-1-21-16,0 21 0,0-1 16,0 1-16,0 0 0,1 0 15,-1 21-15,0 0 0,0 0 0,0 0 16,0 0-16,1 21 0,-1 0 0,-21 0 15,21 1-15,0-1 0,-21 21 16,0-21-16,21 22 0,-21-22 0,0 21 16,0-21-16,0 0 0,0 1 15,0 20-15,0-21 0,-21 0 16,21 0-16,0 1 0,-21-22 0,0 21 16,0-21-16,21 21 0,-22-21 15,1 0-15,0 0 0,0 0 31,21-21-15,0 0 0,0-1 15,0 44 0,21-22-15,-21 21-16,21 0 15,0-21-15,-21 21 16,22-21-16,-1 0 0,0 0 16,0 0-16,0 0 0,0 0 15,1 0-15,-1 0 0,0 0 16,0-21-16,21 21 0,-20-21 0,-1 0 16,21 21-16,0-22 0,-20 1 15,20 0-15,0-21 0,1 21 0,-22-1 16,21-20-16,22-21 0,-43 20 15,21-20-15,-21 42 16,-21-1-16,0-20 0,0 21 16,0 0-16,-21 21 15,0 0-15,0 0 0,0 0 16,-22 0-16,22 0 0,0 21 0,0-21 16,0 21-16,-1-21 0,22 21 15,-21 0-15,21 1 0,0-1 16,0 0-16,0 0 0,21 0 15,1 0-15,-1 1 0,0-1 16,21 21-16,-21-42 16,1 21-16,-1 0 0,-21 1 0,21-1 15,-21 0-15,21-21 0,-21 21 16,0 0-16,0 0 16,-21-21-1,0 0 1,0 0-16,-1 0 15,1 0-15,0-21 0,0 21 16,0-21-16,0 21 16,-1 0-16,1 0 15,21 21 17,0 0-17,21-21-15,1 0 0,-22 22 16,21-22-16,0 0 0,0 0 0,0 21 15,0-21-15,1 0 0,-1 0 16,0 0-16,0 0 0,0 0 0,0 0 16,1-21-16,-1 21 0,0-22 0,0 22 15,0-21-15,0 0 0,22 21 16,-22-21-16,0 0 0,21 0 16,1-22-16,-22 22 0,21-42 15,-21 41-15,-21-20 16,0 21-16,22 0 0,-22 0 0,0-1 0,0 1 15,0 0-15,-22 21 32,22 21-32,-21 0 0,0 1 15,21 20-15,0-21 0,0 0 16,0 22-16,-21-22 0,21 21 0,0-21 16,0 0-16,0 22 0,0-22 15,0 0-15,0 0 0,21 0 16,0-21-16,-21 22 0,21-22 15,1 0-15,-1 0 16,0 0-16,-21-22 16,21 1-16,0 21 0,-21-21 0,21 0 15,1 0-15,-22 0 0,21-1 16,0 1-16,-21-21 0,21 21 16,-21-43-16,21 43 0,-21 0 15,21-21-15,-21 20 0,0 1 16,0 0-16,0 42 15,0 0 1,-21 1-16,21 20 16,0-21-16,0 0 0,0 22 0,0-22 15,0 0-15,0 0 0,0 0 0,0 0 16,0 1-16,0-1 0,21 0 16,1-21-16,-1 0 0,-21 21 0,21-21 0,0 0 15,0 0 1,0 0-16,1 0 0,-1 0 0,0-21 15,0 0-15,0 21 0,0-21 16,-21-1-16,22 1 0,-1 0 16,0 0-16,-21-21 0,21 20 15,0-41-15,-21 21 0,21 20 0,1-20 16,-22 0-16,0-1 0,0 1 16,0 21-16,0-21 0,0-1 0,0 1 15,0 21-15,0-22 0,0 22 0,0 0 16,0 0-1,-22 21-15,1 0 0,21 21 16,-21 0-16,0 0 0,21 1 16,0-1-16,-21 21 0,0-21 15,21 22-15,0-22 0,-22 21 0,22-21 16,0 22-16,0-1 0,0-21 0,0 21 16,0 1-16,22-22 0,-1 21 15,0-21-15,-21 22 0,21-22 0,21 21 16,-20-21-16,20 22 15,-21-43-15,0 21 0,0-21 16,1 0-16,-1 0 0,0 0 16,21 0-16,-21 0 0,1 0 0,-1 0 15,21 0-15,-21-21 0,0 21 0,1-21 16,20-1-16,-21 1 0,0 21 16,0-21-16,22-21 0,-43-1 15,21 22-15,-21 0 0,0 0 0,0 0 16,0 0-16,0-22 0,0 22 15,0 0-15,-21 0 0,21 0 16,-21 21-16,-1 0 0,1 0 0,0 0 16,0 0-16,0 0 15,0 21-15,21 0 0,-22-21 0,1 21 16,21 0-16,0 0 0,-21 1 16,21-1-16,-21 0 0,21 0 15,0 0-15,0 0 0,0 1 0,0-1 16,0 0-16,0 0 0,21 0 15,0-21 1,0 0-16,1 0 16,-1 0-16,0-21 15,0 0-15,-21 0 16,0 0-16,21-1 16,-21 1-16,21 0 0,-21 0 15,0-21-15,0 20 0,0 1 0,0 0 16,0 0-16,0 0 15,0 42 1,0 0 0,0 0-16,0 0 15,22 1-15,-22-1 0,0 0 0,21 0 16,0 0-16,-21 0 0,21 1 16,0-1-16,0-21 0,-21 21 15,22-21-15,-1 0 0,0 0 0,0 0 16,0 0-16,0 0 0,1 0 0,-1 0 15,0 0-15,0 0 0,0 0 16,0-21-16,1 0 0,-1 21 0,0-22 16,0 1-16,0 0 0,0 0 15,1-43-15,-22 22 0,21 21 16,-21-21-16,0-1 0,21 1 16,-21 0-16,0-1 0,0 1 0,0 0 15,0-1-15,0 1 0,0 0 0,-21-1 16,21 1-16,-21 0 0,21 20 15,0-20-15,-22 21 0,22 0 0,-21 21 16,0 0 0,21 21-16,0 0 15,0 0-15,-21 22 0,21-1 0,0 0 16,0 1-16,0-1 16,0 0-16,0 1 0,0 20 0,0-21 15,0 1-15,0-1 0,0 0 0,0 1 16,0-1-16,0 0 0,0-20 0,21 20 15,-21-21-15,0 21 0,21-20 16,0-1-16,1 0 0,-22 0 0,21 0 16,0-21-16,0 0 0,0 0 15,0 0-15,1 0 0,-1 0 16,0 0-16,0 0 0,0-21 0,0 0 16,1 0-16,20 0 0,-21-1 0,0 1 15,0 0-15,1-21 16,20-22-16,-42 43 0,0 0 15,21-21-15,-21 20 0,21 1 16,-21 0-16,0 42 16,0 0-1,-21 1-15,21-1 0,-21 0 16,21 0-16,0 0 0,0 0 16,0 1-16,0-1 0,0 0 0,0 0 15,0 0-15,0 0 0,21 1 16,0-22-16,0 0 15,1 0 1,-1 0-16,0 0 0,0 0 16,0 0-16,-21-22 0,21 1 15,1 21-15,-1-21 0,0 0 16,-21 0-16,21 0 0,0-1 0,-21 1 16,0 0-16,21 0 0,-21 0 0,22 0 15,-22-1-15,0 44 31,0-1-31,0 0 16,0 0-16,0 0 0,0 0 0,0 1 16,0-1-16,0 0 0,0 0 15,0 0-15,0 0 0,0 1 16,21-1-16,0 0 0,0-21 16,0 0-16,0 0 15,1 0-15,-1 0 0,0 0 0,0 0 16,0 0-16,0 0 0,1 0 15,-22-21-15,21 0 0,-21-1 16,0 1-16,0 0 0,0 0 16,0 0-16,0-22 0,0 22 0,0 0 15,-21 0-15,21 0 0,-22-22 0,1 43 16,0-21-16,0 0 0,0 21 16,0 0-16,-22 0 0,22 0 0,0 0 15,0 0-15,0 0 0,-1 21 16,22 0 15,22-21-31,-1 0 0,0 0 16,0 0-16,0 0 0,0 0 15,22 0-15,-22 0 0,21 0 0,1 0 16,-22 0-16,21 0 0,-21 0 0,22 0 16,-22-21-16,0 21 0,0 0 15,0 0-15,0 0 0,1 0 0,-1 0 16,0 0-16,-21 21 15,0 1 1,0-1-16,0 0 0,0 0 16,0 0-16,0 0 0,0 1 15,0-1-15,0 0 0,0 0 0,0 0 16,0 0-16,0 1 16,0-1-16,-21 0 0,0 0 15,21 0-15,-22 0 16,1-21-1,21-21 17,0 0-32,0 0 0,0 0 15,21 0-15,1-1 16,-1 1-16,0 0 0,0-21 0,0 21 16,43-64-16,-1 21 0,-20 22 15,-1 21-15,43-43 16,-1 22-16,-20 42 15,-22 0-15,-21 0 16,-21 21-16,0 22 16,0-22-16,0 0 0,0 21 0,-21-21 15,0 22-15,21-22 0,-21 21 0,0-21 16,21 22-16,0-22 0,0 0 0,0 0 16,0 0-16,0 1 0,0-1 15,0 0-15,21-21 0,0 21 16,0-21-16,0 0 0,0 0 15,1 0-15,-1 0 0,0-21 16,0 21-16,0-21 0,0 0 16,1-1-16,-1 1 0,-21 0 15,21 0-15,0-43 0,-21 22 16,21 0-16,-21 21 16,21-1-16,-21-20 0,0 21 0,0 0 15,0 0-15,0-22 0,0 22 16,-21 0-16,0 0 0,0-22 0</inkml:trace>
  <inkml:trace contextRef="#ctx0" brushRef="#br0" timeOffset="105027.08">11239 9377 0,'22'0'0,"-44"0"0,1 0 0,-21 0 0,21 0 16,0 0-16,-1 0 16,1 0-16,0 0 46,0 0-30</inkml:trace>
  <inkml:trace contextRef="#ctx0" brushRef="#br0" timeOffset="105314.91">9715 9885 0,'0'0'0,"-21"21"0,0-21 0,0 0 16,42 0-1,0 0 1,0 0-16,1 0 0,-1 0 16,0-21-16,0 21 0,0 0 15,22-21-15,-1 21 0,-21 0 16,0 0-16,0 0 15,1-21-15,-1 21 16</inkml:trace>
  <inkml:trace contextRef="#ctx0" brushRef="#br0" timeOffset="109388.33">804 4509 0,'-21'0'16,"0"0"15,0 0-31,0 0 0,-1 0 15,1 0-15,0 0 16,0 0-16,42 0 31,0 0-31,22 0 16,-1 0-16,21-22 0,1 1 0,-1 21 16,22-21-16,0 0 0,-1 0 15,22 0-15,-21-1 0,21 1 0,-22 0 16,22 0-16,-21 0 0,0 0 15,-1-1-15,1 1 0,0 0 0,-22 0 16,22 0-16,-22 21 0,1 0 16,-1-21-16,-20 21 0,-1 0 0,-21 0 15,21 0-15,-42 21 32,0 0-32,-21 0 15,0-21-15,0 21 0,-21-21 16,20 21-16,-20-21 0,-21 22 15,20-22-15</inkml:trace>
  <inkml:trace contextRef="#ctx0" brushRef="#br0" timeOffset="109667.17">889 4699 0,'0'0'0,"-21"21"0,42-21 31,0 0-15,21 0-16,1 0 0,20-21 0,1 21 15,20-21-15,-20 0 0,21 21 16,-1-21-16,1-1 0,0 1 0,-1 21 16,-20-21-16,20 0 0,-20 21 15,-1-21-15,22 21 0,-21-21 0,-1-1 16,-21 22-16,22-21 15,-1 21-15,-20 0 0,-1-21 0,0 21 16,-20 0-16,-1-21 0,-21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3T01:51:21.90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5863 14584 0,'0'-21'0,"0"0"31,0-1-31,0 1 16,0 0-16,0 0 15,0 0-15,0 0 16,0-1 0,-21 22-1,21 22 1,0-1-16,0 0 15,0 21-15,0-21 0,0 1 0,0 20 16,0-21-16,0 21 0,0 1 0,0-1 16,21 0-16,-21 1 0,0-1 15,0 0-15,0 1 0,21 20 0,0-20 16,-21 20-16,22 1 0,-22-1 16,0 1-16,21-1 0,-21 1 15,21-1-15,-21 1 0,0-1 0,0 1 16,0-1-16,21 1 0,-21-1 0,0 1 15,0-1-15,0 1 0,0-1 16,0 1-16,0-22 0,0 21 0,0-20 16,0-1-16,0 0 0,0 1 15,0-1-15,0-21 0,0 0 0,0 1 16,0-1-16,0 0 0,21-42 31,-21 0-31,0-1 16,0-20-16,0 21 0,21-21 15</inkml:trace>
  <inkml:trace contextRef="#ctx0" brushRef="#br0" timeOffset="1340.14">6075 14266 0,'0'0'0,"0"-21"32,-21 21-17,-1 0 1,22 21 15,22-21-31,-1 22 16,0-22-16,0 0 0,0 21 15,0-21-15,22 0 0,-1 21 0,0-21 16,22 0-16,-1 0 0,22 21 16,0-21-16,-1 0 0,22 0 15,0 0-15,-21 21 0,42-21 0,-21 0 16,-1 0-16,22 21 0,-21-21 15,21 0-15,0 0 0,-21 0 0,21 22 16,0-22-16,-21 0 0,21 0 0,0 0 16,0 0-16,0 0 0,-21 0 15,21 0-15,-21 0 0,-22 0 0,22-22 16,-21 1-16,21 21 0,-22-21 16,1 21-16,-22-21 0,22 21 0,-21-21 15,-1 0-15,1 21 0,-22-22 0,0 1 16,1 21-16,-1 0 0,-21-21 15,0 21-15,0 0 0,1 0 16,-1 0-16,0-21 0,0 21 16,-21 21 15,0 0-31,0 0 16,0 1-16,0-1 15,0 0-15,0 0 0,0 0 0,0 22 16,0-22-16,-21 21 0,0-21 15,21 22-15,0-1 0,0 0 0,-21 1 16,21-1-16,-22 0 0,22 22 0,0-22 16,0 0-16,0 22 0,-21-1 15,21-20-15,-21 20 0,21 1 16,0-1-16,-21-20 0,21 20 0,0 1 16,0-22-16,0 21 0,0-20 15,0-1-15,0 0 0,0 1 0,0 20 16,0-20-16,0-1 0,0 0 0,0 1 15,0-22-15,0 21 0,0 0 16,0-20-16,0 20 0,-21-21 0,21 0 16,-21 0-16,21 1 0,0-1 0,0 0 15,0 0-15,-22-21 0,22 21 16,-21-21-16,0 21 0,0-21 16,0 22-16,0-22 15,-1 0 1,1 21-16,0-21 0,0 0 0,-21 21 15,20-21-15,1 0 0,0 0 16,-21 0-16,21 0 0,-22 21 16,22-21-16,-21 0 0,21 0 0,-22 0 15,22 21-15,-21-21 0,-1 0 0,1 0 16,0 0-16,-1 0 0,-20 0 16,21 0-16,-22 0 0,-21 0 0,22 0 15,-22 0-15,-21 21 0,22-21 0,-22 0 16,21 0-16,-21 0 0,22 0 15,-22 0-15,21 0 0,-21 0 0,22 0 16,-22 0-16,0 0 0,21 0 16,-20 0-16,-1 0 0,0 0 15,-21 0-15,21 0 0,-42 0 0,21 0 16,0 0-16,21 0 0,0 0 0,0 0 16,22 0-16,-1 0 0,0 0 15,22 0-15,21 0 0,-22 0 0,1 0 16,20 0-16,-20 0 0,20 0 15,-20 0-15,21 0 0,-1 0 0,22 0 16,-21 0-16,21 0 0,-1 0 16,1 0-16,0 0 0,42 0 31,0 0-31,1 0 16,-1-21-16,0 21 0</inkml:trace>
  <inkml:trace contextRef="#ctx0" brushRef="#br0" timeOffset="2940.66">8932 14796 0,'-21'0'16,"0"21"-1,0 0-15,0 0 0,21 0 16,-22 0-16,1 1 0,21-1 16,-21 0-16,0 21 0,21-21 0,-21 1 15,21 20-15,0-21 0,-21 0 0,21 0 16,-22 1-16,22-1 0,0 0 16,0 0-16,0 0 0,0-42 46,0 0-30,0 0-16,0 0 0,0-1 16,22 1-16,-22 0 0,21-21 15,-21 21-15,21-1 0,-21-20 0,21 21 16,0-21-16,-21 20 0,21-20 0,1 21 16,-1 0-16,0-22 0,0 22 15,0 0-15,0 0 0,1 0 0,-1 21 16,0-21-16,0 21 0,0 0 0,0 0 15,1 0-15,-1 0 0,0 0 16,0 0-16,0 21 0,0-21 0,1 21 16,-1 0-16,-21 0 0,21 0 15,-21 1-15,21-1 0,-21 0 16,0 0-16,0 21 0,0-20 0,0-1 16,21 0-16,-21 0 0,0 21 0,0-20 15,0-1-15,0 0 0,0 0 16,0 0-16,0 0 0,0 1 15,-21-22 32,21-22-31</inkml:trace>
  <inkml:trace contextRef="#ctx0" brushRef="#br0" timeOffset="3191.69">8848 15007 0,'0'-21'32,"21"21"-32,0 0 0,0 0 0,0 0 15,0-21-15,1 21 0,20 0 16,-21 0-16,21 0 0,-20 0 0,-1 0 15,21-21-15,-21 21 0,0 0 16,1 0-16,-1 0 0,0 0 16,0 0-16,-21-21 15,21 21-15,0-22 16</inkml:trace>
  <inkml:trace contextRef="#ctx0" brushRef="#br0" timeOffset="3824.91">9419 14542 0,'0'0'0,"-21"-22"16,0 22-16,0-21 16,-1 21-16,1 0 0,0-21 0,0 0 15,-21 21-15,20 0 0,-20 0 0,0-21 16,-1 21-16,22 0 0,-21 0 15,0 0-15,-1 0 0,1 0 0,0 0 16,-1 0-16,1 0 0,0 21 16,-1 0-16,1 0 0,21 0 0,-22 22 15,22-22-15,-21 21 0,21-21 0,0 22 16,-1-1-16,1 0 0,0-20 16,0 20-16,0 0 0,0 1 15,21-1-15,0 43 0,0-43 16,0 0-16,0 1 0,0-1 15,0 0-15,21 1 0,0-1 0,0 0 16,0-21-16,0 22 0,1-22 0,-1 0 16,21 0-16,-21 22 0,22-43 15,-22 21-15,21 0 0,0 0 0,1-21 16,-1 0-16,0 21 0,1-21 0,-1 0 16,0 0-16,1 0 0,-1 0 0,0 0 15,1-21-15,-1 21 0,0-21 16,1 0-16,-1 0 0,0 21 0,-20-22 15,20-20-15,0 21 0,-21 0 0,22 0 16,-1-22-16,-21 22 16,0-21-16,1-1 0,-1 1 0,0 0 15,-21-1-15,0 1 0,21 0 0,-21-1 16,0 1-16,0 0 0,0-1 16,0 22-16,0-21 0,-21 0 0,0 20 15,-22 1-15,22-21 0,-21 21 0,21 0 16,-22-1-16,1 1 0,0 0 0,21 0 15,-22 0-15,22 21 0,-21-21 16,21 21-16,-1 0 0,1 0 0,0-22 16,0 22-16,0 0 0,0-21 15,-1 0-15,1 21 0,0-21 16,0 21-16,0-21 0,21 0 0</inkml:trace>
  <inkml:trace contextRef="#ctx0" brushRef="#br0" timeOffset="4355.6">7599 12742 0,'0'0'15,"-21"22"17,21-1-32,-22 0 0,22 21 0,-21-21 15,21 22-15,0-1 0,0 22 16,0-22-16,0 21 0,0-20 0,0 20 16,0 1-16,0-1 0,0 1 0,0-1 15,0 1-15,21-1 0,-21 22 16,22-22-16,-22 1 0,0-1 0,0 1 15,0-22-15,0 22 0,21-22 0,-21 0 16,21 1-16,-21-22 0,0 21 16,0-21-16,0 1 0,21-1 0,-21 0 15,21-21-15,-21-21 32,0 0-17,0-1-15,0 1 0,0-21 0</inkml:trace>
  <inkml:trace contextRef="#ctx0" brushRef="#br0" timeOffset="4879.68">7641 12933 0,'-21'-21'0,"42"42"0,-63-42 0,21 21 15,-1 0-15,1 0 0,0 21 0,0 0 16,0 0-16,0 0 0,-1 22 16,22-22-16,-21 21 0,0 1 0,0-1 15,0 0-15,21-21 0,-21 22 0,-1-1 16,1 0-16,21-20 0,-21 20 16,21-21-16,0 0 0,0 0 0,0 1 15,0-1-15,0-42 47,0-1-47,21 1 0,0 0 16,-21 0-16,22-21 0,-1 20 0,-21 1 15,21-21-15,0 0 0,0-1 16,0 1-16,1 0 0,-1-1 0,21 1 16,-21 0-16,0 20 0,1-20 0,-1 21 15,-21 0-15,21 0 0,0-1 16,0 22-16,0 0 15,-21 22-15,22-1 0,-1 0 0,0 0 16,0 21-16,0-20 0,0 20 16,1-21-16,-1 21 0,0 1 15,0-22-15,0 0 0,0 21 0,1-20 16,-1-1-16,0 0 0,0 0 16,0 0-16,0 0 0,1 1 15,-1-22-15,-21-22 31</inkml:trace>
  <inkml:trace contextRef="#ctx0" brushRef="#br0" timeOffset="5451.84">6265 10816 0,'0'-21'0,"-63"21"15,42 0 1,-1 0-16,1 0 0,0 0 16,0 42-16,21-20 15,0 20-15,-21 0 0,21 1 0,-21 20 16,21 1-16,-22-1 0,22 1 0,0 20 16,0-20-16,0-1 0,0 22 15,0-22-15,0 1 0,0-1 0,0 1 16,0-22-16,0 22 0,0-22 0,0 0 15,0 1-15,0-1 0,22 0 0,-22-20 16,21-1-16,-21 0 0,0 0 0,0 0 16,0-42 15,0 0-31,0 0 0</inkml:trace>
  <inkml:trace contextRef="#ctx0" brushRef="#br0" timeOffset="6336.18">6329 10880 0,'0'-21'16,"21"21"15,0 0-31,0-22 0,22 22 16,20 0-16,1 0 0,-1-21 15,22 21-15,-1 0 0,22 0 0,0-21 16,0 21-16,21 0 0,21 0 0,-21 0 16,42-21-16,-20 21 0,-1 0 0,21 0 15,0-21-15,1 21 0,-1 0 16,0 0-16,1 0 0,-22 0 0,0 0 15,0 0-15,0 0 0,-21 0 0,22 0 16,-22 0-16,-22 0 0,1 0 16,0 0-16,-21 0 0,-22 0 0,1 0 15,-1 0-15,1 0 0,-22 0 16,0 21-16,-20-21 0,-1 21 16,0-21-16,0 21 0,-21 0 0,0 1 15,0-1-15,0 0 0,0 0 16,0 21-16,0-20 0,0-1 0,0 21 15,0 0-15,0 1 0,0-1 16,0 0-16,0 1 0,0-1 0,0 0 16,0 1-16,0-1 0,0 0 0,0 1 15,0-1-15,21 0 0,-21 1 0,0-1 16,0 0-16,21-20 0,-21 20 16,0 0-16,22 1 0,-22-22 0,0 21 15,0-21-15,0 22 0,0-22 16,0 21-16,0-21 0,0 0 0,-22 1 15,1-1-15,0 0 0,0 0 16,0 0-16,0-21 0,-1 21 0,22 1 16,-21-22-16,0 21 0,0-21 0,0 21 15,0-21-15,-22 0 0,22 21 0,0-21 16,-21 0-16,-1 21 0,1-21 16,0 0-16,-1 21 0,-20 1 0,-1-22 15,1 0-15,-22 0 0,22 0 0,-22 21 16,-21-21-16,21 0 0,1 0 0,-22 0 15,0 0-15,0 21 0,0-21 16,1 0-16,-22 0 0,0 0 16,0 0-16,0 0 0,0 0 0,-22 0 15,1 0-15,0 0 0,-21 0 0,21 0 16,-1 21-16,-20-21 0,21 0 0,21 0 16,-21 0-16,42 0 0,0 0 15,0 0-15,22 0 0,20 0 0,1 0 16,-1 0-16,22 0 0,-22 0 0,22 0 15,0 0-15,20 0 0,-20 0 16,21 0-16,0 0 0,0 0 0,42 0 31,0 0-31,0 0 0,21-21 16,1 21-16,-1-21 16,0 0-16,22-1 0</inkml:trace>
  <inkml:trace contextRef="#ctx0" brushRef="#br0" timeOffset="6680.99">9800 11176 0,'0'0'0,"0"-21"0,-21 21 16,0 0-1,0 21-15,-1 0 0,22 0 0,-21 1 16,21-1-16,-21 21 0,21-21 16,0 22-16,-21-22 0,21 21 0,-21 0 15,21-20-15,0 20 0,-21-21 0,21 0 16,0 0-16,0 1 0,0-1 15,0 0-15,0 0 16,0-42 15</inkml:trace>
  <inkml:trace contextRef="#ctx0" brushRef="#br0" timeOffset="7217.68">9673 11155 0,'0'0'0,"0"-21"0,21 21 15,0 0 1,1-21-16,-1 21 0,0 0 0,21 0 16,-21 0-16,1 0 0,20 0 15,-21 0-15,21 0 0,-20 0 0,-1 0 16,0 0-16,-21 21 0,0 0 0,0 0 15,0 0-15,0 0 16,0 1-16,-21-1 0,-22 0 0,22 0 16,-21 0-16,0-21 0,-1 21 0,22 1 15,-21-1-15,-1-21 0,22 21 0,0-21 16,0 0-16,42 0 31,0 0-15,22 0-16,-22 0 0,21 0 0,-21 0 15,22-21-15,-1 21 0,0 0 16,-21 0-16,22 0 0,-1 0 0,0 0 16,-20 21-16,-1-21 0,0 21 0,0 0 15,0-21-15,-21 21 0,0 1 16,0-1-16,0 0 0,0 0 16,-21 0-16,0-21 0,-21 21 0,20 1 15,1-22-15,-21 21 0,21-21 0,-22 21 16,1-21-16,21 0 0,-21 0 15,20 21-15,-20-21 0,21 0 16,0 0-16,0 0 0,-1 0 0,1 0 16,0 0-16,0 0 0,21-21 15,0 0 1,0 0-16,0-1 16,0 1-16</inkml:trace>
  <inkml:trace contextRef="#ctx0" brushRef="#br0" timeOffset="7856.31">9864 10732 0,'-43'0'15,"86"0"-15,-128 0 0,43 0 0,-1 0 16,1 21-16,0-21 0,-1 21 0,1 0 16,0 21-16,20-20 0,-20 20 0,0-21 15,21 21-15,-22 22 0,22-22 0,0 1 16,0 20-16,0-21 16,-1 1-16,1 20 0,0-20 0,21 20 0,0-21 15,-21 1-15,21-1 0,0 0 16,0 1-16,0-1 0,0 0 0,0-20 15,21 20-15,0 0 0,0-21 16,1 1-16,-1-1 0,0 21 0,21-21 16,-21-21-16,22 21 0,-1 1 0,0-22 15,1 21-15,-1-21 0,22 0 16,-22 0-16,0 0 0,22 0 0,-22 0 16,22 0-16,-22 0 0,0-21 0,1 21 15,-1-22-15,0 1 0,1 21 0,-1-21 16,0 0-16,-21 0 0,22 0 15,-22-22-15,21 22 0,-21 0 0,1-21 16,20 20-16,-21-20 0,0 0 16,0-1-16,1 1 0,-1 0 0,0-1 15,0 1-15,0 0 0,-21-22 16,0 22-16,21 0 0,-21-1 0,0 1 16,0 0-16,0-1 0,-21 1 0,0 21 15,0-22-15,0 1 0,-22 21 0,1-21 16,0 20-16,-1 1 0,-20-21 15,21 21-15,-22 0 0,1-1 0,-1 1 16,1 0-16,-1 0 0,1 21 0,20-21 16,-20 21-16,20 0 0,1 0 15,0 0-15,21 0 0,-22 0 16,22 0-16,0 21 0,-21-21 0,20 21 16,1 0-16,0 0 0,0-21 0,0 22 15,-22-1-15,22 21 0</inkml:trace>
  <inkml:trace contextRef="#ctx0" brushRef="#br0" timeOffset="8776.29">5863 14203 0,'0'-21'0,"0"42"47,0 0-31,0 0-16,0 0 0,-21 1 0,21-1 16,-21 0-16,21 0 0,-21 0 0,21 0 15,0 1-15,0-1 0,-22 0 0,22 0 16,0 0-16,0 0 15,0 1-15,22-22 16,-1 0-16</inkml:trace>
  <inkml:trace contextRef="#ctx0" brushRef="#br0" timeOffset="16272.56">7916 9038 0,'0'-21'0,"-21"21"16,21-21-1,-21 21-15,0 21 32,21 0-32,0 0 0,0 1 15,0 20-15,0-21 16,0 0-16,0 0 0,0 22 0,0-22 16,0 21-16,0 1 0,0-22 0,0 21 15,0 22-15,21-22 0,-21 0 16,0 22-16,0-22 0,0 22 0,0-22 15,0 21-15,0-20 0,0 20 16,0-20-16,0-1 0,0 0 16,0 1-16,0-1 0,0 0 0,0-21 15,0 22-15,0-22 0,0 0 0,0 0 16,0 0-16,0 1 0,0-1 0,21-42 62,-21-1-62,0 1 0,21 0 0,-21 0 16,0 0-16</inkml:trace>
  <inkml:trace contextRef="#ctx0" brushRef="#br0" timeOffset="16810.74">8022 8975 0,'-21'0'0,"42"0"0,-63 0 0,21 0 0,-1 0 16,1 0-16,0 0 0,0 0 16,0 21-16,21 0 0,-21-21 15,-1 21-15,1 0 0,0 1 0,0 20 16,21-21-16,-21 0 0,0 22 0,-1-22 15,22 0-15,-21 21 0,21-21 0,-21 1 16,21-1-16,0 0 0,-21 0 16,0 0-16,21 0 15,0-42 17,21 21-32,-21-21 15,21 0-15,0 0 0,-21 0 16,21-1-16,1 1 0,-1-21 15,0 21-15,0 0 0,0-1 0,0 1 16,1-21-16,20 21 0,-21 0 0,0-1 16,0 1-16,1 21 0,20-21 15,-21 21-15,0 0 0,0 0 16,1 0-16,-22 21 0,21-21 0,0 21 16,0 1-16,0 20 0,-21-21 15,21 0-15,1 22 0,-1-22 0,-21 21 16,21-21-16,0 0 0,-21 22 0,0-22 15,21 0-15,-21 0 0,21-21 0,-21 21 16,22 1-16,-22-44 31</inkml:trace>
  <inkml:trace contextRef="#ctx0" brushRef="#br0" timeOffset="17456.15">5524 6392 0,'0'0'0,"0"-21"0,0 0 16,-21 21-16,0-21 0,21 0 0,-21 21 16,0 0-16,21-21 0,-21 21 15,-1 0-15,1 0 0,0 0 16,0 0-16,21 21 0,0 0 15,0 21-15,-21 1 0,21-1 16,0 0-16,0 22 0,0-1 0,0 22 16,0-22-16,0 22 0,21 0 15,0-1-15,-21 1 0,21 21 0,0-21 16,1-1-16,-1 1 0,0 0 16,0-1-16,-21-20 0,0-1 0,0 22 15,21-22-15,-21-20 0,0 20 16,0-20-16,0 20 0,0-21 0,0-20 15,0 20-15,0-21 0,0 0 0,0 0 16,0-42 15,0 0-31,0 0 0,0 0 0,0 0 16,0-22-16,0 1 0,21 0 16,-21-1-16</inkml:trace>
  <inkml:trace contextRef="#ctx0" brushRef="#br0" timeOffset="18625.49">5503 6498 0,'0'-21'0,"21"21"16,1 0-16,-1 0 15,21 0-15,-21 0 0,22 0 16,20 0-16,-21 0 0,22 0 0,-1 0 16,1 0-16,-1 0 0,22 0 15,21-21-15,0 0 0,0 21 0,21-21 16,0 21-16,21-22 0,0 1 0,0 21 15,21 0-15,1-21 0,-1 21 16,0 0-16,1 0 0,-1 0 0,0 0 16,1 0-16,-1 0 0,-21 0 0,0-21 15,22 21-15,-43 0 16,21 0-16,0 0 0,-21 0 0,0-21 0,0 21 16,0 0-16,-21 0 0,-21-21 15,20 21-15,-20 0 0,0 0 16,-22-22-16,1 22 0,-1 0 0,-20 0 15,-1 0-15,0 0 0,1 0 0,-22-21 16,0 21-16,0 0 0,0 0 16,-21 21-1,0 1 1,0-1-16,0 0 0,0 21 16,-21-21-16,21 22 0,-21-1 15,21 0-15,-21 1 0,21-1 0,0 22 16,0-22-16,0 0 0,0 22 15,0-22-15,0 0 0,0 22 0,0-22 16,21 22-16,0-22 0,-21 22 0,21-1 16,0-21-16,-21 22 0,22-22 0,-22 1 15,21-1-15,-21 0 0,21 1 16,-21-1-16,0-21 0,0 21 0,0-20 16,0 20-16,0-21 0,-21 0 0,21 0 15,-21 1-15,-1-1 0,1-21 0,21 21 16,-21 0-16,0-21 0,21 21 15,-21-21-15,0 0 0,-1 0 16,22 21-16,-21-21 0,0 0 0,0 22 16,0-22-16,0 0 0,-1 21 15,1-21-15,0 0 16,0 21-16,0-21 0,0 0 16,-1 0-16,1 21 0,-21-21 0,21 0 15,0 0-15,-22 21 0,1-21 0,21 0 16,-43 0-16,22 0 0,0 21 15,-22-21-15,22 0 0,-22 0 0,1 0 16,20 22-16,-20-22 0,-1 0 0,1 0 16,21 0-16,-22 0 0,1 0 0,-1 0 15,1 0-15,-1 0 0,-21 0 16,1 0-16,20 0 0,-42 0 16,22 0-16,-1 0 0,-21 0 0,0 0 15,1 0-15,20 0 0,-21 0 0,-21 0 16,42 0-16,-20 0 0,-1 0 15,21 0-15,0 0 0,1 0 0,20 0 16,1 0-16,-1 0 0,1 0 0,-1 0 16,1 0-16,-1 0 0,1 0 0,-1 0 15,-20 0-15,20 21 0,-21-21 16,1 0-16,-1 0 0,0 21 0,1-21 16,-22 21-16,21-21 0,1 0 15,20 21-15,-21-21 0,22 0 0,-1 0 16,1 0-16,21 0 0,-1 0 15,1 0-15,21 21 0,0-21 0,-1 0 16,1 0-16,0 0 0,0 0 31,42 0 16,0-21-47,-21 0 16,21 21-16,1-21 0,20 21 15</inkml:trace>
  <inkml:trace contextRef="#ctx0" brushRef="#br0" timeOffset="19300.09">9864 6689 0,'0'0'0,"0"-21"0,-22-22 31,1 43-31,0 0 0,0 0 16,0 0-16,0 0 0,-1 21 15,1 1-15,0-1 0,-21 0 16,21 21-16,-1-21 0,1 22 15,0-22-15,0 21 0,0-21 0,0 22 0,21-22 16,0 0-16,0 0 0,0 22 16,0-22-16,0 0 0,0 0 15,21 0-15,-21 0 0,21-21 16,0 0-16,0 22 0,0-22 0,1 0 16,-1 0-16,0 0 15,0 0-15,0 0 0,0-22 0,1 1 16,-1 21-16,-21-21 0,21 21 0,0-21 15,0 21-15,-21-21 0,21 21 16,-21-21-16,22-1 0,-1 1 16,0 0-16,0 0 0,0 0 15</inkml:trace>
  <inkml:trace contextRef="#ctx0" brushRef="#br0" timeOffset="19979.71">10054 6414 0,'-21'-22'0,"42"44"0,-84-65 16,41 22-16,-20 21 0,21-21 16,-21 0-16,20 21 0,-20 0 0,0-21 0,-1 21 15,1 0-15,0 0 0,-1 0 0,1 0 16,0 0-16,-1 0 15,1 21-15,-21 0 0,20 0 0,-20 0 16,20 0-16,-20 1 0,21 20 0,-1 0 16,1-21-16,0 22 0,-1-1 15,22 0-15,0 1 0,-21 20 0,20-20 16,22-1-16,-21 0 0,21 1 0,0 20 16,0-21-16,0 1 0,0-1 15,0 0-15,21 1 0,1-1 0,-1 0 16,21 1-16,-21-22 0,22 21 15,-1-21-15,0 1 0,22-1 0,-22 0 16,0 0-16,22 0 0,-22-21 16,1 0-16,20 0 0,-21 0 0,1 0 15,-1 0-15,0 0 0,22 0 0,-22 0 16,1-21-16,-1 21 0,0-21 16,1 0-16,-1 0 0,0-1 0,1 1 15,41-42-15,-41 20 0,-1 1 16,-21 21-16,21-21 0,-20-1 0,20 1 15,-21 21-15,0-22 0,0 1 16,1 0-16,-22 21 0,0-22 0,0 1 16,0 21-16,0-22 0,-22 1 15,1 21-15,0-21 0,0-1 16,-21 22-16,-1-21 0,-41-22 16,41 22-16,1 0 0,-22 20 0,22 1 15,0 0-15,-22 0 0,22 0 16,0 21-16,-1 0 0,1 0 0,0 0 15,20 0-15,-20 0 0,0 0 0,21 21 16,-1-21-16,-20 21 0,21 0 16,0 0-16,0 1 0,-1-1 0,22 0 15,0 0-15,-21 0 0,21 0 0,0 1 16,0-1-16,0 0 16,0 0-16,0 0 15</inkml:trace>
  <inkml:trace contextRef="#ctx0" brushRef="#br0" timeOffset="22383.53">4911 12975 0,'0'21'31,"0"1"-31,0-1 0,0 0 16,0 21-16,0-21 0,21 1 16,-21-1-16,0 0 0,0 0 0,0 0 15,0 0-15,0 1 0,0-1 16,0 0-16,0 0 16,0-42 30,0 0-46</inkml:trace>
  <inkml:trace contextRef="#ctx0" brushRef="#br0" timeOffset="22968.42">4932 12679 0,'0'0'0,"-148"0"31,105 0-31,1 21 0,21 0 0,-22-21 16,22 21-16,-21 1 0,21-1 16,0 21-16,-1-21 0,1 22 0,0-22 15,0 21-15,0 0 0,21 1 16,0-1-16,0-21 0,0 22 0,0-1 15,0 0-15,0-21 0,0 22 16,0-1-16,0-21 0,21 22 16,0-22-16,-21 21 0,21-21 0,0 0 15,1 1-15,-1-1 0,0 0 0,21 0 16,-21-21-16,1 0 0,20 0 16,0 0-16,-21 0 0,22 0 0,-22 0 15,21 0-15,1-21 0,-1 21 0,-21-21 16,21 0-16,-20-1 15,20 1-15,21-21 0,-41 21 0,-1 0 16,0-22-16,0 22 0,0 0 0,-21-21 16,0 20-16,0-20 0,0 21 15,0-21-15,0-1 0,0 1 16,0 0-16,0-1 0,-21 1 0,0 0 16,-21 20-16,20-20 0,-20 0 15,0 21-15,-1-1 0,1 1 16,0 21-16,-1-21 0,-20 21 0,21 0 15,-22 0-15,22 0 0,-1 0 0,1 0 16,21 0-16,0 0 0,0 0 0,21 21 16,-22 0-16,22 1 15,0-1-15,0 0 0,22 0 16,-22 0-16,21-21 0,0 0 16,0 0-16,0 0 0</inkml:trace>
  <inkml:trace contextRef="#ctx0" brushRef="#br0" timeOffset="23984.66">5863 9335 0,'-42'0'31,"21"0"-31,-1 0 16,1 0-16,21-22 15,0 1-15,0 0 16,0 0-16,0 0 0,0 0 16,21-1-1,1 1-15,-1 21 0,0-21 0,0 21 16,0 0-16,0 0 0,1 0 15,-1 0-15,0 0 0,0 0 16,0 0-16,0 0 0,1 21 0,-1 0 16,-21 1-16,0-1 0,0 0 0,0 0 15,0 0-15,0 0 0,0 1 16,0-1-16,-21 0 0,-1 21 0,1-21 16,-21 1-16,21-1 0,0-21 0,-1 21 15,1 0-15,0-21 0,0 0 0,0 21 16,0-21-16,-1 0 15,22-21 1,0 0-16,0 0 16,0 0-16,43-43 31,-22 64-31,0 0 16,0 0-16,0 0 0,1 0 15,-22 21-15,21 0 0,0-21 0,0 22 16,0-1-16,0-21 0,-21 21 0,22 0 15,-1-21-15,-21 21 0,21 0 0,0 1 16,0-22 0,-21 21-16,21-21 0,1-21 31,-22-1-15,21 1-16,-21 0 15,0 0-15,0 0 0,21 0 0,0-1 16</inkml:trace>
  <inkml:trace contextRef="#ctx0" brushRef="#br0" timeOffset="24568.33">6265 8911 0,'-21'-21'0,"42"42"0,-63-63 16,0 21-16,20 0 0,1 21 16,-21-22-16,21 22 0,-22 0 0,1-21 15,21 21-15,-21 0 0,-1 0 16,1 0-16,0 0 0,-1 0 0,1 0 15,0 0-15,-1 21 0,1 1 16,0-1-16,20 0 0,-20 0 16,0 21-16,21-20 0,-22 20 0,1 43 15,21-43-15,21 0 16,0 22-16,0-22 0,0 0 0,0 1 16,0-1-16,0 0 0,0 22 0,0-22 15,21 1-15,0-22 0,0 21 16,0 0-16,1-20 0,-1 20 0,0-21 15,21 0-15,22 22 16,-43-22-16,21 0 0,43 0 16,-43 0-16,1-21 0,-1 0 0,0 0 0,-21 0 15,22 0-15,-1 0 16,0 0-16,1-21 0,-1 0 0,-21 0 16,22 0-16,-1-1 0,-21 1 0,21 0 15,-20 0-15,-1-21 0,0 20 0,0-20 16,0 21-16,-21-21 0,0-1 15,0 1-15,0 0 0,0-1 0,0 1 16,0 0-16,0-22 0,0 22 0,0-1 16,0-20-16,-21 21 0,0-1 15,-21 1-15,20 0 0,1-1 0,0 1 16,-21 21-16,-1-22 0,1 22 16,0 0-16,-1 21 0,1 0 0,-21 0 15,20 0-15,-20 0 0,20 21 16,-20-21-16,-1 21 0,22 1 0,0-1 15,-1 21-15,1-21 0,0 0 16,-1 22-16,22-22 0,0 0 0,0 21 16,0-20-16,21 105 31,21-106-31</inkml:trace>
  <inkml:trace contextRef="#ctx0" brushRef="#br0" timeOffset="30420.52">15113 10541 0,'0'-21'0,"0"0"0,-21 21 31,0 21-15,21 0-16,-22 21 0,22 1 0,0-22 15,0 42-15,-21-20 0,21 20 16,0 1-16,0-1 0,0 22 0,0-22 15,0 22-15,0 0 0,0-22 0,0 22 16,0-22-16,0 22 0,0-21 0,0-1 16,0 1-16,0-1 0,0 1 15,0-22-15,0 21 0,0-20 16,0-1-16,0 0 0,0-20 0,0 20 16,0-21-16,0 0 0,0 0 15,0 1-15,0-1 16,21-42-1,-21-1-15,22 1 16,-22 0-16,0 0 0,0 0 16,0-22-16,0 22 0,0-21 0</inkml:trace>
  <inkml:trace contextRef="#ctx0" brushRef="#br0" timeOffset="31543.87">15134 10605 0,'0'0'16,"0"-22"-16,-21 22 0,42 0 47,0 0-47,0 0 0,1 0 0,20 0 15,0 0-15,22 0 0,-1-21 16,22 21-16,-22 0 0,43 0 0,-21 0 16,42-21-16,0 21 0,0 0 0,21 0 15,21 0-15,-20 0 0,20 0 16,0 0-16,1 0 0,-1 0 0,-21 0 15,21 0-15,-20 0 0,-1 0 0,0 0 16,0 0-16,-21 0 0,0 0 16,0-21-16,-21 21 0,0 0 0,-22 0 15,1-21-15,0 21 0,-22-21 16,1 21-16,-1 0 0,1 0 16,-22-22-16,0 22 0,1 0 0,-1 0 15,0 0-15,1-21 0,-22 21 16,0 0-16,21 0 0,-20 0 15,-1 0-15,-21 21 0,0 1 16,0-1 0,0 0-16,0 0 0,-21 0 0,21 22 15,-22-22-15,1 21 0,0-21 0,21 22 16,0-1-16,-21 0 0,21 1 16,0-1-16,0 0 0,0 1 0,0 20 15,0-21-15,21 22 0,-21-1 16,21 1-16,0-22 0,1 22 15,-22-1-15,21-20 0,-21-1 0,21 21 16,-21-20-16,0-1 0,21 0 0,-21 1 16,0-1-16,0 0 0,0 1 15,0-1-15,0 0 0,0 1 0,0-22 16,0 21-16,0-21 0,0 1 0,0-1 16,0 0-16,0 0 0,0 0 15,0 0-15,0 1 0,0-1 16,-21 0-1,0-21 1,0 21 0,-1-21-1,1 0-15,0 21 16,0-21-16,0 0 16,0 0-16,-1 21 0,1-21 0,0 0 15,0 0-15,0 0 0,0 0 16,-1 0-16,1 22 0,0-22 0,0 0 15,-21 0-15,20 0 0,1 0 16,-21 0-16,21 0 0,-22 0 0,22 0 16,-21 0-16,-22 0 0,22 0 0,-21 0 15,-1 0-15,-21 0 0,1 0 0,-1 0 16,0 0-16,-20 0 16,20 0-16,-21 0 0,0-22 0,0 22 15,1 0-15,-1 0 0,0 0 0,0-21 16,0 21-16,22 0 0,-22 0 15,0 0-15,21-21 0,1 21 0,-22 0 16,21 0-16,0-21 0,-20 21 0,20 0 16,0 0-16,-21 0 0,22-21 0,-1 21 15,0 0-15,1 0 0,20 0 16,-20 0-16,20 0 0,22 0 0,-22 0 16,22 0-16,21 0 0,0 0 0,-1 0 15,1 0-15,21-21 47,0-1-31,21 22-16,1-21 0,-22 0 0</inkml:trace>
  <inkml:trace contextRef="#ctx0" brushRef="#br0" timeOffset="32147.49">18415 10774 0,'0'0'16,"0"-21"-16,0 0 0,21 21 15,-21-22-15,0 1 16,0 42-1,0 1 1,-21-1-16,21 21 0,0-21 0,0 0 16,-21 22-16,21-22 0,-21 0 0,21 0 15,0 22-15,0-22 0,0 0 16,0 0-16,-22-21 0,22 21 0,0 0 16,0 1-16,-21-1 0,21-42 46,0-1-30,21 1-16</inkml:trace>
  <inkml:trace contextRef="#ctx0" brushRef="#br0" timeOffset="32648.21">18457 10689 0,'0'0'0,"-84"-63"31,62 42-31,1 21 0,21-22 0,0 1 16,21 0 0,1 21-16,-1 0 15,0 0-15,0-21 0,21 21 16,1 0-16,-1 0 0,0 0 16,22 0-16,-22 21 0,1-21 0,-1 21 15,21 0-15,-41 1 0,20-1 0,0 21 16,-21-21-16,1 0 0,-22 22 15,0-22-15,0 21 0,0-21 0,0 1 16,0 20-16,0-21 0,-22 0 0,1 0 16,0 1-16,0-1 0,-21 0 15,20 0-15,-20 0 0,0 0 0,-1-21 16,1 22-16,0-22 0,-1 0 0,1 0 16,0 0-16,-1 0 0,22 0 15,-21 0-15,0 0 0,20 0 16,1 0-16,0 0 0,0 0 0,21-22 15,0 1-15,0 0 16,21 21 0,0-21-16,0 0 0,1 21 0,-1 0 15,0-21-15,0 21 0,0 0 0,0 0 16,1 0 0,-22-22-16</inkml:trace>
  <inkml:trace contextRef="#ctx0" brushRef="#br0" timeOffset="33432.08">16743 10689 0,'21'0'0,"-42"0"0,63 0 0,-21 0 0,0 0 16,1 0-16,-1 0 0,0 0 15,-21-21 17,0 0-32,-21 0 15,0 0-15,-1-1 0,-20 1 16,0 0-16,-1 0 0,1 0 0,0 0 16,-22-22-16,1 22 0,-1-21 0,-20 21 15,-1-22-15,0 22 0,1-21 16,-1-1-16,0 22 0,-21-21 0,1 0 15,-1-1-15,-21 1 0,0 0 16,21-1-16,-21 1 0,0-22 0,0 22 16,0 0-16,0-22 0,-21 22 15,21-22-15,-21 22 0,-1 0 0,-20-22 16,0 22-16,-1 0 0,-20-22 0,21 22 16,20-1-16,-20-20 0,21 21 15,21-22-15,-21 22 0,42-1 0,-21-20 16,21 21-16,0-1 0,22 1 0,-22 0 15,21-1-15,0 1 0,-20 0 16,20 20-16,0-20 0,-21 0 0,22 21 16,-1-22-16,0 22 0,22 0 15,-22-21-15,22 20 0,-1 1 0,22 0 16,-22 0-16,22 0 0,0 0 16,21-1-16,-22 1 0,22 0 0,0 0 15,0 0 1,42 21 31,0 21-47,0-21 0,0 0 15,22 0-15,-22 0 0</inkml:trace>
  <inkml:trace contextRef="#ctx0" brushRef="#br0" timeOffset="33980.24">11303 7895 0,'0'0'0,"-21"0"16,0 0-1,-1 0-15,1 0 0,-21 0 16,21 0-16,-22 21 0,1 1 15,0-22-15,-1 21 0,1-21 0,0 21 0,-1 0 16,-20 0-16,21-21 16,-1 21-16,1-21 0,21 0 0,-22 22 15,22-22-15,-21 0 0,21 0 0,0 0 16,-1 0-16,-20 0 0,21 0 16,0 0-16,0 0 0,-1 0 15,1 0 1,21-22-16,0 44 31,0-1-15,0 0-16,21 0 0,1 0 15,-1 22-15,0-22 0,0 21 16,0 0-16,0-20 0,22 20 0,-22 0 16,21 1-16,-21-1 0,22-21 0,-22 21 15,21 1-15,1-22 0,-22 21 16,21-21-16,-21 22 0,22-22 0,-22 0 15,21 0-15,-21 22 0,0-43 0,1 21 16,-1 0-16,0 0 0,0 0 16,0-21-1,0 0 17,1 0-32,-1 0 0,0-21 15,0 0-15,0 21 0</inkml:trace>
  <inkml:trace contextRef="#ctx0" brushRef="#br0" timeOffset="34851">13949 8340 0,'-21'0'0,"-22"0"32,43-21-32,0-1 15,0 1 1,21 21 0,1 0-16,-1 0 15,0 0-15,0 0 0,0 0 16,-21 21-16,21-21 15,-21 22-15,0-1 0,0 0 16,0 0-16,0 0 0,0 0 16,-21 1-16,0-1 0,0-21 0,0 21 15,0 0-15,-1-21 0,1 21 0,0-21 16,0 0-16,0 21 0,0-21 0,-1 0 16,1 0-16,42-21 46,1 21-46,-1 0 0,0 0 16,0-21-16,21 21 0,-20 0 0,-1 0 0,21 0 16,-21 0-16,0 0 0,22 0 15,-22 0-15,0 21 0,0-21 16,0 21-16,1 1 0,-22-1 16,0 0-16,0 0 0,0 0 15,-22 0-15,1 1 0,0-22 16,0 21-16,0-21 0,0 21 15,-1-21-15,-20 21 0,21-21 0,0 0 16,0 0-16,-22 0 0,22 0 0,0 0 16,0 0-16,0 0 0,-1 0 15,22-21 1,0 0-16,0 0 16,0-1-16,22 22 15,-1-21-15</inkml:trace>
  <inkml:trace contextRef="#ctx0" brushRef="#br0" timeOffset="35492.61">14224 7980 0,'0'0'0,"-42"-21"0,-1 0 16,1-1-16,0 1 0,-1 0 0,1 21 15,0 0-15,-1 0 0,1 0 0,0 0 16,-1 0-16,-20 21 0,20 0 16,22 22-16,-21-22 0,0 21 0,-1 1 15,1-1-15,21 21 0,-22-20 0,22 20 16,-21-20-16,21 20 0,21-21 16,0 22-16,-21-22 0,21 1 0,0 20 15,0-21-15,0 1 0,0 20 0,0-20 16,0-1-16,0 0 15,21-21-15,0 22 0,0-22 0,0 21 16,0-21-16,1 1 0,20-1 0,-21 0 16,21-21-16,1 21 0,-22 0 0,21-21 15,1 0-15,-1 0 0,0 0 16,1 0-16,20 0 0,-21 0 0,22 0 16,-22-21-16,22 0 0,-22 21 0,22-21 15,-22 0-15,0-1 0,1-20 16,-1 21-16,0-21 0,1 20 0,-22-20 15,21 0-15,-21-1 0,0 1 0,22 0 16,-22-1-16,-21 1 0,0 0 16,21 21-16,-21-22 0,0 1 15,0 0-15,-21-1 0,0 1 0,0 0 16,-1 20-16,-20-20 0,0 0 16,-1-1-16,1 1 0,0 21 0,-22-21 15,22 20-15,-22-20 0,22 21 0,-21 0 16,20 0-16,-20-1 0,20 1 15,1 21-15,0 0 0,21 0 0,-22 0 16,22 0-16,-21 0 0,21 0 0,-1 21 16,-20-21-16,21 22 0,0-1 15,0 0-15,-1 21 0,1-21 0,0 1 16,0 20-16,0-21 0,0 21 0,21-20 16,-22 20-16,1-21 0,0 21 15,0-20-15,0-1 0,0 0 16,-1 21-16,1-21 0</inkml:trace>
  <inkml:trace contextRef="#ctx0" brushRef="#br0" timeOffset="90170.31">13144 4678 0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3T01:09:20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847 0,'0'0'0,"0"21"15,0 0-15,0 0 0,42-21 16,-42 21-16,0 22 16,0-22-16,0 0 0,0 0 15,0 0-15,21 1 0,1-22 16,20 0-16,0 0 0,-21 0 0,22 0 15,-1 0-15,22-22 0,-22 22 16,0-21-16,1 0 0,-1 0 0,21-21 16,-20 20-16,-1 1 0,0-21 15,-20 21-15,20-22 0,-21 22 16,0 0-16,0-21 0,1 21 0,-22-22 16,0 22-16,0 0 0,0 0 15,0 0-15,0-1 0,0 1 0,-22 0 16,1 21-1,0 0-15,0 0 16,0 21-16,0 0 0,21 22 16,-43-43-16,1 21 0,42 21 0,0 1 15,-21-1-15,0 21 0,21-20 16,-22-1-16,22 22 0,0-22 0,-21 0 16</inkml:trace>
  <inkml:trace contextRef="#ctx0" brushRef="#br0" timeOffset="215.87">1587 1566 0,'22'149'31,"-22"-107"-31,21 0 0,-21 1 16,0-1-16,0 0 0,0 1 16,0-22-16,0 0 0,0 0 0,0 0 15,0 0-15,-21 1 0,-1-22 16,1 21-16,0-21 0,-21 0 16,21 0-16,-1 0 0,-20 0 15,0-21-15,-1-1 0,1 1 0,0 0 16,-1 0-16,1 0 0,0-22 15,-1 1-15,1 0 0,0 21 0,-1-22 16,1 1-16,0 0 0,-1 20 16,22-20-16,-21 42 0,21-42 0</inkml:trace>
  <inkml:trace contextRef="#ctx0" brushRef="#br0" timeOffset="880.5">889 2096 0,'21'21'16,"21"0"-16,-20-21 0,-1 21 16,21 0-16,0-21 0,1 21 0,-1-21 15,0 0-15,22 0 0,-22 0 16,1 0-16,20 0 0,-21-21 0,1 0 16,20 0-16,-20 0 0,-1 0 15,21-1-15,-20 1 0,-1-21 0,-21 0 16,22-1-16,-1 1 15,-21 0-15,0-1 0,0 1 0,1 0 16,-1-22-16,0 22 0,-21-1 16,21 22-16,-21-21 0,0 21 0,0 0 15,0-1-15,0 1 0,-21 21 16,0 0 0,21 21-16,-21 1 0,-1-1 15,22 0-15,0 21 0,-21 1 0,0-1 16,21 0-16,-21 1 0,0-1 15,21 0-15,0 1 0,0-1 0,-21 0 16,21 1-16,0-22 0,-22 21 16,22-21-16,0 0 0,0 1 15,0-1-15,0 0 16,0-42 15,0 0-31,0-1 16,0 1-16,0 0 0,0-21 15,0 21-15,0-22 0,0 22 0,22-21 16,-22 21-16,21-22 0,-21 1 16,0 21-16,21 0 0,-21-1 0,21 1 15,-21 0-15,0 0 0,21 21 16,0 0 0,1 0-16,-22 21 15,21 0-15,0 0 16,-21 1-16,21-1 15,-21 0-15,0 0 0,0 0 16,0 0-16,0 1 0,0-1 16,0 0-16,0 0 15</inkml:trace>
  <inkml:trace contextRef="#ctx0" brushRef="#br0" timeOffset="1232.29">1587 995 0,'22'63'31,"-22"-41"-31,0 20 0,-22 0 0</inkml:trace>
  <inkml:trace contextRef="#ctx0" brushRef="#br0" timeOffset="1352.22">1524 1630 0,'0'21'15,"0"106"1,-21-85-16,21-20 0,0 20 15,-21-21-15,21 0 0,0 0 16,0 1-16,0-1 0,0 0 16,0-42-1,42 21-15</inkml:trace>
  <inkml:trace contextRef="#ctx0" brushRef="#br0" timeOffset="4044.51">2011 1418 0,'0'21'62,"-21"1"-46,21-1-16,-22 0 16,22 21-16,0-21 0,0 1 0,0 20 15,-21 0-15,21-21 0,-21 22 16,21-22-16,-21 21 0,21-21 0,0 22 16,0-22-16,0 0 0,-21 0 15,21 0-15,0 1 0,0-44 47,0 1-31,0 0-16,0 0 0,0 0 15,0 0-15,0-22 16,0 22-16,21-21 0,-21 21 0,0-22 16,0 22-16,21-21 0,0 21 15,-21-1-15,21 1 0,-21 0 16,0 0-16,22 0 0,-1 21 15,0 0-15,0 0 16,0 21 0,-21 0-16,0 21 0,0-20 15,0-1-15,0 21 0,0-21 0,21 22 16,-21-22-16,0 21 16,0-21-16,22 0 0,-22 22 0,0-22 0,0 0 15,0 0-15,0 0 16,21 1-16,0-22 0,-21 21 0,21-21 15,0 0-15,0 0 16,1 0-16,-1 0 0,0 0 16,0-21-16,21 21 0,-20-22 15,-1 1-15,0 0 0,0 0 0,0 0 16,22-22-16,-22 22 0,0-21 16,0 0-16,0-1 0,22 1 0,-22 0 15,-21-1-15,21-20 0,0 20 16,0 1-16,-21 0 0,0-1 15,0 1-15,0-21 0,0 20 16,0 22-16,0-21 0,0 21 0,0-22 16,0 22-16,43 0 0,-65 21 15,1 0-15,0 21 16,0 0-16,0 0 0,0 22 16,-1-1-16,22 0 0,-21 1 0,21-1 15,0 0-15,0 1 0,0-1 16,0 0-16,0 1 0,0-1 0,0 0 15,0 22-15,0-22 0,0 1 16,0-1-16,0-21 0,0 21 0,0-20 16,0-1-16,0 0 15,0 0-15,0 0 0,0 0 0,0 1 16,0-44 15,0 1-15,0 0-16,21 0 0,-21 0 15,22 0-15,-1-1 0,-21 1 16,21-21-16,0 21 0,0 0 0,0-1 16,1 22-16,-1-21 0,0 0 15,0 21-15,0 0 0,0 0 16,-21 21-16,0 0 16,22-21-16,-22 22 0,0-1 15,21 0-15,-21 0 0,0 0 0,0 0 16,21 1-16,-21-1 0,21 0 15,-21 0-15,21 0 0,0 0 0,1 1 16,-1-22-16,0 0 16,0 0-16,0 0 0,22 0 0,-22 0 15,0 0-15,21 0 0,-21 0 16,22-22-16,-22 1 0,21 21 0,-21-21 16,22 0-16,-22 0 0,0 0 15,21-22-15,-20 22 0,-22 0 0,21-21 16,0-1-16,-21 22 0,21 0 15,-21-21-15,0 20 0,0 1 16,0 0-16,0 0 0,-21 21 16,0 0-1,0 0-15,-1 0 0,1 21 16,0-21-16,0 21 0,21 0 16,0 1-16,-21-1 0,0 21 0,21-21 15,-22 0-15,22 22 0,0-22 16,-21 0-16,21 0 0,0 22 0,0-22 15,0 0-15,0 0 16,0 0-16,21 0 0,1-21 16,-1 22-16,0-22 0,0 0 15,0 0-15,22 0 0,-22 0 0,0 0 16,0 0-16,21 0 0,-20-22 16,20 1-16,-21 21 0,0-21 15,22 0-15,-22 0 0,21 0 0,-21-1 16,0 1-16,1 0 0,-1 0 15,0 0-15,0-22 0,-21 22 0,0 0 16,0-21-16,21 21 0,-21-1 16,0 1-16,0 0 0,-21 0 15,0 21 1,21 21 0,0 0-16,0 0 0,0 1 15,0-1-15,0 0 16,0 0-16,0 0 0,0 0 0,0 22 15,21-22-15,-21 0 0,0 0 16,0 0-16,21 1 0,0-1 0,-21 0 16,22 0-16,-1-21 0,-21 21 15,21-21-15,0 0 0,0 0 16,0 0-16,1 0 16,-1 0-16,0 0 15,0 0-15,0 0 0,0-21 0,1 0 16,-1 21-16,0-21 15,-21 0-15,21-22 0,0 22 0,0 0 16,1-21-16,-1 20 0,-21-20 0,21 21 16,0-21-16,-21 20 0,0 1 15,0 0-15,21 0 0,-21 0 0,0 42 47,0 0-47,-21 0 0,21 0 16,0 1-16,-21 20 0,21-21 0,-21 21 15,21-20-15,-21 20 0,21-21 16,0 0-16,0 22 0,0-22 0,0 0 16,0 0-16,0 0 0,21 0 15,0 1-15,0-22 0,0 21 16,22-21-16,-22 0 0,0 0 16,0 0-16,21 0 0,-20 0 15,20 0-15,-21-21 0,21-1 0,1 1 16,-22 0-16,0 0 0,21 0 0,-20 0 15,20-1-15,-21-20 0,0 0 16,0-1-16,1 1 0,-1 0 0,0-1 16,0 1-16,0 0 15,0-1-15,1-20 0,-22 21 0,21-1 0,-21 1 16,0 0-16,0-1 16,0 22-16,0-21 0,0 21 0,0-1 15,0 1-15,0 0 0,0 0 0,-21 21 16,-1 0-1,22 21-15,-21 0 16,0 0-16,21 1 0,0 20 16,-21 0-16,21-21 0,-21 22 0,21-1 15,0 0-15,0 1 0,0-22 16,0 21-16,0 1 0,0-1 0,0 0 16,0 1-16,0-1 0,0-21 15,0 21-15,0 1 0,0-22 0,0 21 16,0-21-16,21 1 0,-21-1 15,21 0-15,-21 0 0,21 0 16,-21 0-16,0 1 0,21-22 0,1 21 16,-1-21-1,0 0-15,0 0 0,0 0 16,0-21-16,1-1 0,-1 22 16,0-21-16,0-21 0,0 21 15,0 0-15,22-22 0,-22 22 16,0-21-16,0 21 0,-21-1 0,21-20 15</inkml:trace>
  <inkml:trace contextRef="#ctx0" brushRef="#br0" timeOffset="4284.05">5186 1397 0,'0'0'16,"21"0"-16,-42 21 0,42-21 15,0 0 1,-21-21-16,21 21 0,0 0 0,1 0 16,20-21-16,-21 21 0,0 0 0,0 0 15,1-21-15,-1 21 0,0 0 16,21 0-16,-21-21 0,1 21 16,-1 0-16,0-22 0,-21 1 15,21 21-15,-21-21 0,0 0 16</inkml:trace>
  <inkml:trace contextRef="#ctx0" brushRef="#br0" timeOffset="4432.97">4551 1270 0</inkml:trace>
  <inkml:trace contextRef="#ctx0" brushRef="#br0" timeOffset="4515.91">4551 1270 0,'21'0'31,"0"0"-15</inkml:trace>
  <inkml:trace contextRef="#ctx0" brushRef="#br0" timeOffset="5755.73">5990 1842 0,'0'0'0,"21"0"16,0-22-16,1 1 0,-1 0 15,0 0-15,-21 0 16,0 0-16,21-1 0,-21 1 16,0 0-16,0 0 0,0 0 15,0 0-15,0-1 0,0 1 0,-21 0 16,21 0-16,-21 21 0,0-21 16,-1 0-16,1 21 0,0 0 0,-21 0 15,21 0-15,-1 0 0,-20 0 16,21 0-16,-21 0 0,-1 21 15,43 0-15,-42 0 0,21 0 0,-22 0 16,1 1-16,21 20 0,0 0 16,0 1-16,-1-22 0,22 21 0,0 0 15,0-20-15,0 20 0,0-21 0,0 0 16,0 0-16,0 1 0,22-1 16,-1 0-16,0 0 0,0-21 0,0 0 15,0 0-15,1 0 0,-1 0 16,21 0-16,-21 0 0,0-21 0,22 21 15,-22-21-15,0 0 0,21 21 16,-20-22-16,-1 1 0,0-21 0,0 21 16,0 0-16,0-22 0,1 22 15,-22-21-15,21-1 0,-21 22 16,21-21-16,-21 21 0,0-22 0,0 22 16,0 0-16,0 0 0,0 0 15,-21 21 16,21 21-15,0 0 0,0 0-1,0 0-15,0 1 16,0-1-16,0 0 0,0 0 16,0 0-16,0 0 15,0 1-15,0-1 0,0 0 0,-21 21 16,21-21-16,0 1 0,0-1 0,0 0 15,0 0-15,21 0 0,0 0 16,-21 1-16,21-22 0,0 21 0,0-21 16,1 21-16,-1-21 15,0 0-15,0 0 0,0 0 0,0 0 16,22 0-16,-22 0 0,0-21 0,0 0 16,22 21-16,-22-22 0,0 1 15,0 0-15,0 0 0,22 0 0,-22 0 16,0-22-16,0 22 0,0-21 15,-21 21-15,0-22 0,21 22 16,-21 0-16,0-21 0,0 20 0,0 1 16,0 0-16,0 0 15,-21 21-15,0 0 16,21 21-16,-21-21 0,0 21 16,21 22-16,-21-22 0,-1 0 0,1 21 15,21-21-15,-21 22 0,21-22 0,-21 21 16,0-21-16,21 22 0,0-22 15,0 0-15,-21 0 0,21 0 0,0 1 16,21-44 31,-21 1-31,21 21-16,0-21 0,-21 0 0,21 0 15,0-22-15,1 22 0,-22 0 0,21-21 16,0 21-16,0-1 0,0-20 15,0 21-15,1 0 0,-22 0 0,21 21 16,0 0-16,0 0 16,0 0-16,0 21 0,-21 0 15,22 0-15,-22 0 0,21 22 16,0-22-16,0 0 0,-21 21 16,21-21-16,-21 1 0</inkml:trace>
  <inkml:trace contextRef="#ctx0" brushRef="#br0" timeOffset="6183.49">7091 1990 0,'0'0'0,"21"0"0,0 0 15,0 0-15,0 0 0,1 0 0,-1-21 16,0 21-16,0-22 0,0 22 16,0-21-16,1 0 0,-1 0 0,0 0 15,0 0-15,0-1 0,0-20 16,1 21-16,-1-21 0,0 20 0,0-20 16,0 0-16,0 21 0,-21-22 0,22 22 15,-1 0-15,-21 0 0,21 0 16,-21 42 15,0 0-15,0 0-16,0 0 0,0 0 15,0 1-15,0-1 16,0 0-16,21-21 31,0-21-15,-21 0-16,21 21 15,-21-22-15,0 1 16,0 0-16,0 0 0,0 0 16,-21 0-16,0 21 15,21-22-15,-21 22 0,0 0 16,0 0-16,-1 0 16,22 22-16,-21-1 0,0-21 15,0 21-15,21 0 0,-21 0 0,0 0 16,21 22-16,-22-22 0,1 21 15,21-21-15,0 1 0,-42 20 0</inkml:trace>
  <inkml:trace contextRef="#ctx0" brushRef="#br0" timeOffset="6887.65">7387 1947 0,'0'0'0,"21"0"15,0 0-15,22 0 16,-22 22-16,0-22 0,21 0 16,1 0-16,-1 0 0,-21 0 15,22 0-15,-1 0 0,0-22 0,1 22 16,-1-21-16,-21 21 0,21-21 15,1 0-15,-22 0 0,0 0 0,0-1 16,0 1-16,1-21 0,-1 21 0,0-22 16,-21 22-16,21-21 0,-21 21 15,0-22-15,0 22 0,0 0 0,0 0 16,0 0-16,-21 0 16,0 21-16,0 0 15,-1 0-15,22 21 0,-21-21 0,0 21 16,21 0-16,0 0 0,-21 0 15,21 1-15,-21-1 0,21 0 16,0 0-16,0 21 0,0-20 16,0-1-16,0 0 0,0 0 0,0 0 15,0 22-15,0-22 0,21 0 16,0 0-16,0 0 16,-21 0-16,21-21 0,1 0 0,-1 0 15,0 0-15,0 0 0,0 0 0,0 0 16,1 0-16,-1 0 0,0 0 15,0 0-15,0-21 0,0 0 0,1 0 16,-1 21-16,21-42 0,-21 20 0,0 1 16,1-21-16,-1 21 15,0-22-15,0 1 0,0 21 0,0-21 16,-21 20-16,22-20 0,-22 21 0,0-21 16,21 20-16,-21 1 15,0 0-15,-21 21 16,-1 0-16,1 0 15,0 21-15,0 0 0,0 1 0,0-1 16,-1 0-16,22 0 0,0 21 0,0-20 16,-21-1-16,21 0 0,0 21 15,-21-21-15,21 1 0,0-1 0,0 0 16,21 0 0,0 0-16,-21 0 0,22 1 15,-1-22-15,-21 21 0,21-21 0,-21 21 16,0 0-1,0 0-15,0 0 16,-21-21-16,0 0 16,-1 0-16,22 22 15,-21-22-15,0 0 0,0 0 0,0 0 16,0 0-16,-1 0 0,-20 0 16,21 0-16,-21-22 0,-1 22 0,1-21 15</inkml:trace>
  <inkml:trace contextRef="#ctx0" brushRef="#br0" timeOffset="7444.33">6540 1630 0,'22'0'16,"-1"0"-16,0 21 0,0 0 15,0-21-15,-21 21 0,21 1 16,1-1-16,-1 0 0,0 0 0,0-21 16,0 21-16,0 0 0,1-21 0,-1 22 15,-21-1-15,21-21 16,0 21-16,0-21 31</inkml:trace>
  <inkml:trace contextRef="#ctx0" brushRef="#br0" timeOffset="8628.29">1651 1355 0,'0'-21'31,"0"-1"-15,0 1 0,0 0-1,0 0-15,0 0 0,0 0 16,0-1-16,0 1 16,0 0-16,0 0 0,0 0 15,0 42 16,0 0-31,0 21 0,0 1 16,0-22-16,0 21 0,0 22 16,0-22-16,0 0 0,-21 22 15,21-22-15,0 22 0,0-22 16,0 22-16,0-22 0,-21 0 16,21 1-16,0-1 0</inkml:trace>
  <inkml:trace contextRef="#ctx0" brushRef="#br0" timeOffset="9398.14">1016 2688 0,'0'0'0,"0"-21"0,-21 0 0,0 21 16,-1-21-16,1 21 0,0 0 0,0 0 16,0-21-16,0 21 0,-1 0 15,1 0-15,0 0 0,0 0 0,0 0 16,0 0-16,-1 0 0,44 0 62,-1 0-62,21 0 0,-21 0 0,22 0 16,-1 0-16,0 0 0,1 0 16,-1 0-16,21 0 0,1 0 15,-1-22-15,22 22 0,-21 0 0,41 0 16,-20 0-16,21 0 0,-21-21 16,20 21-16,1 0 0,21 0 15,0 0-15,0 0 0,21-21 0,-21 21 16,22 0-16,-22 0 0,21 0 15,0 0-15,0 0 0,0-21 0,0 21 16,1 0-16,-1 0 0,21 0 16,-21-21-16,0 21 0,22 0 0,-22 0 15,0 0-15,0-21 0,0 21 16,-21 0-16,22 0 0,-22 0 0,0 0 16,-22 0-16,1 0 0,0-22 15,0 22-15,-21 0 0,-1 0 16,-20 0-16,-1 0 0,1 0 0,-1 0 15,-42 0-15,22 0 0,-22 0 16,0 0-16,-21-21 31,-21 21-31,0 0 16,0-21-16,-22 21 0,22 0 16,0 0-16,-21 0 0,-1-21 0,1 21 15,0 0-15,-1 0 0</inkml:trace>
  <inkml:trace contextRef="#ctx0" brushRef="#br0" timeOffset="10035.54">1820 2709 0,'-21'-21'0,"42"42"0,-63-63 16,21 42 0,21-21-16,-21 21 0,21-21 0,0 0 31,-22 21-31,44 0 31,-1 0-15,0 0-16,0 0 0,21 0 15,-20 0-15,20 0 0,0 0 0,1 0 16,20 0-16,1 0 16,-1 0-16,22 0 0,21 0 0,-1 0 15,1 0-15,0 0 0,21 0 16,-21 0-16,21 0 0,0 0 0,21 0 15,-21 0-15,21 0 0,0 0 16,1 0-16,-1 0 0,0 0 0,0 0 16,21 0-16,1 0 0,-22 0 15,21 0-15,-21 0 0,22 0 0,-22 0 16,0 0-16,0 0 0,0 0 0,1 0 16,-22 0-16,0 0 0,21 0 15,-21 0-15,-21 0 0,21 0 0,-22 0 16,1 0-16,-21 0 15,0 0-15,-22 21 0,1-21 0,-1 0 16,-21 0-16,1 0 0,-1 0 0,-21 21 16,0-21-16,1 0 0,-22 21 31,-22-21 0,1 0-15</inkml:trace>
  <inkml:trace contextRef="#ctx0" brushRef="#br0" timeOffset="27939.97">1841 3598 0,'0'0'0,"0"-21"16,0 0-1,-21 21-15,0-21 16,21 42 46,0 0-62,0 0 0,0 1 16,0-1-16,0 0 16,0 0-16,0 0 0,0 0 15,21 1-15,0-22 0,-21 21 0,0 0 16,22-21-16,-1 21 0,0-21 15,0 21-15,0-21 16,0 0-16,1 0 0,-1 0 16,0 0-16,0 0 0,0 0 0,0 0 15,1-21-15,-1 21 0,21-21 16,-21 0-16,0 21 0,1-21 0,-1-1 16,0 22-16,-21-21 0,0 0 15,0 0-15,0 0 0,0 0 0,0-1 16,0 1-16,-21 0 15,0 21 1,-1 0 0,22 21-16,-21 0 15,21 1-15,0-1 16,0 0-16,0 0 0,0 21 16,0-20-16,0-1 0,0 0 0,0 21 15,0-21-15,0 22 0,0-1 16,0 0-16,0 1 0,0-22 0,0 21 15,0 1-15,0-1 0,0 0 16,0 1-16,0-1 0,0-21 0,0 21 16,0 1-16,0-1 0,0-21 15,0 22-15,-21-22 0,0 0 0,21 0 16,0 0-16,-21 0 16,0-21-16,-1 0 15,1 0-15,0 0 16,0 0-16,0-21 0,0 21 0,-1-21 15,-20 0-15,21 0 0,0 0 16,-22-1-16,22 1 0,0 0 16,-21 0-16,21 21 0,-1-21 0,1 0 15,0-1-15,21 1 16,-21 21-16,0-21 0,21 0 16,21 21 15,0 0-31,0-21 15,0 21-15,1 0 0,-1-21 16,21 21-16</inkml:trace>
  <inkml:trace contextRef="#ctx0" brushRef="#br0" timeOffset="28548.25">2476 3789 0,'0'0'16,"-21"-42"0,0 20-16,0 1 0,0 21 15,0 0-15,-1 0 16,1 0 0,0 21-16,21 1 0,0-1 0,0 0 15,0 21-15,0 1 0,0-1 16,0 0-16,0 1 0,0-1 0,0 0 15,0 22-15,0-22 0,0 0 16,0 1-16,0-1 0,0 0 0,0-20 16,0 20-16,0-21 0,0 0 15,0 0-15,0 1 0,0-1 16,0 0-16,0-42 31,0 0-15,0-1-16,0 1 0,0-21 15,0 21-15,0 0 0,21-22 16,-21 1-16,21 21 0,1-22 0,20 1 16,-21 21-16,21 0 0,-20-22 15,20 22-15,0 21 0,1-21 0,-22 21 16,21 0-16,-21 0 0,22 0 16,-22 21-16,0 0 0,0 1 0,0-1 15,-21 0-15,0 0 0,0 0 16,0 22-16,0-22 0,0 0 15,0 0-15,0 0 0,0 22 16,0-22-16,0 0 0,0 0 16,0 0-16,0 0 15,0 1-15,-21-22 16,21-22 31,0 1-47,21 0 15,-21 0-15</inkml:trace>
  <inkml:trace contextRef="#ctx0" brushRef="#br0" timeOffset="28980.01">3090 4255 0,'0'0'0,"0"21"16,21-21 0,1 0-16,-1 0 15,0-21-15,21 21 0,-21-22 16,1 1-16,-1 0 16,0 21-16,0-21 0,21 0 0,-20 0 0,-22-1 15,21 1-15,-21 0 16,0 0-16,0 0 0,0 0 0,0-1 15,-21 22-15,-1 0 16,1 0-16,0 0 0,-21 22 0,21-1 16,-22 0-16,22 0 0,0 21 15,-21-20-15,20 20 0,1 0 0,0 1 16,21-22-16,0 21 0,0-21 16,0 22-16,0-22 0,0 0 0,0 21 15,0-21-15,21 1 16,0-1-16,1-21 0,-1 0 15,0 0-15,21 0 0,1 0 0,-22 0 16,21 0-16,0 0 0,1 0 16,-1 0-16,0-21 0,-20 21 0,20-22 15,-21 1-15,21 0 0,-20 0 16</inkml:trace>
  <inkml:trace contextRef="#ctx0" brushRef="#br0" timeOffset="29539.88">4572 4085 0,'0'0'16,"0"-21"-16,0 0 0,0 0 0,0 0 15,0-1-15,0 1 0,0 0 0,0 0 16,0 0-16,0 0 15,0 42 17,21 0-32,-21 0 0,21 0 0,-21 22 15,0 20-15,0-21 0,21 22 16,-21-22-16,0 22 0,22-1 0,-22-20 16,0 20-16,0 1 0,0-22 0,0 21 15,0 1-15,-22 21 0,1-22 16,0 1-16,21 20 0,-21-20 0,0-1 15,21 1-15,0-1 0,0-20 16,0-1-16,0 21 0,0-20 16,0-22-16,0 21 0,0-21 0,0 22 15,0-22-15,21 0 16,0-21-16,0-21 16,-21 0-16,21 0 15,-21-22-15,0 22 0,0-21 16,0-1-16,0 1 0,0-21 0</inkml:trace>
  <inkml:trace contextRef="#ctx0" brushRef="#br0" timeOffset="29883.88">4551 4509 0,'0'0'0,"-21"-64"0,-1 43 0,1-21 0,21-1 16,0 1-16,0 21 0,0-22 15,0 22-15,0 0 0,0 0 0,0 0 16,21 0-16,-21-1 0,43 1 0,-22 0 15,21 0-15,1 0 0,-1 0 16,21 21-16,-20 0 0,20 0 0,-20 0 16,20 0-16,-21 0 0,1 0 15,-1 21-15,0 21 0,-20-21 0,-1 22 16,0-22-16,-21 21 16,0 0-16,0-20 0,0 20 0,0 0 15,-21-21-15,0 1 0,-1 20 0,1-21 16,0 0-16,-21 0 0,21 1 15,-1-22-15,1 21 0,0-21 0,0 0 16,0 0-16,21 21 0,-21-21 16,21-21-1,0 0-15,0-1 16,21 1-16,-21 0 16,21 0-16,0 0 0,0 0 0</inkml:trace>
  <inkml:trace contextRef="#ctx0" brushRef="#br0" timeOffset="30315.63">5249 4149 0,'0'-21'15,"0"-43"1,0 43-16,21 21 16,-21-21-16,22 0 0,-1-1 15,0 22-15,0 0 0,0 0 16,0 0-16,1 0 0,20 0 0,-21 0 15,21 22-15,-20-1 0,20 0 16,-21 21-16,21-21 0,-20 1 0,-1 20 16,0 0-16,0-21 15,-21 1-15,0 20 0,0-21 0,0 21 16,0-20-16,0-1 0,-21 0 0,0 0 16,0 0-16,-1-21 15,22 21-15,-21-21 0,0 0 16,21-21-1,0 0-15,0 0 16,0 0-16,0 0 0,0-1 0,0 1 16,0-21-16,0 21 0,0-22 15,0 1-15,0 21 0,21-21 0,-21 20 16,21-20-16,-21 21 0,0 0 16,0 0-16,22 21 0,-22-22 15,21 22-15,0 0 16,0 0-1,0 0-15,0 0 0,1 22 16</inkml:trace>
  <inkml:trace contextRef="#ctx0" brushRef="#br0" timeOffset="30799.8">6329 3916 0,'0'0'0,"0"-21"0,0 0 0,-21 21 32,-1 0-32,1 0 0,0 0 15,0 0-15,0 0 0,0 21 0,-1 0 16,-20 0-16,21 21 0,0-20 16,-22 20-16,22 0 0,0-21 0,0 22 15,0-1-15,0 0 0,21-20 16,-22 20-16,22-21 0,0 21 0,0-20 15,0-1-15,22 0 0,-1 0 16,21-21-16,-21 0 0,0 0 16,1 0-16,20 0 0,-21 0 15,21 0-15,-20 0 0,-1-21 0,21 21 16,-21-21-16,22 0 0,-22-1 16,0 1-16,21 0 0,-42-21 0,21 21 15,-21-1-15,0-20 0,0 0 16,0 21-16,0-22 0,-21 1 0,0 21 15,0-22-15,0 22 0,-22 0 16,22 0-16,0 21 0,-21 0 0,21 0 16,-22 0-16,22 0 0,-21 0 0,21 0 15,-1 0-15,1 21 0,0-21 16,0 21-16,0 0 0,21 1 16,-21-1-16,21 0 0,0 0 15,0 0-15,0 0 0,0 1 0,0-1 0,21 0 16,0-21-16,0 0 0,21 21 15,-20-21-15</inkml:trace>
  <inkml:trace contextRef="#ctx0" brushRef="#br0" timeOffset="31127.61">7070 3895 0,'0'-21'15,"0"42"-15,0-64 0,-22 43 16,-20 0 0,21 0-16,0 0 0,-22 22 0,22-1 15,-21 0-15,21 0 0,-22 0 0,22 22 16,0-22-16,0 21 0,0 0 16,0-20-16,-1 20 0,22-21 0,0 21 15,0-20-15,0 20 0,0-21 16,0 0-16,0 0 0,22 1 0,-1-1 15,0 0-15,0-21 0,0 21 0,22-21 16,-22 0-16,0 0 0,0 0 16,21 0-16,-20 0 0,-1 0 15,0 0-15,21 0 0,-21 0 0,1-21 16,-1 0-16,0 0 0,0-1 16,-21 1-16,21 0 0</inkml:trace>
  <inkml:trace contextRef="#ctx0" brushRef="#br0" timeOffset="32355.44">7302 4085 0,'0'21'0,"22"-21"15,-1 0 1,0 0-16,0-21 15,0 21-15,0-21 0,-21 0 16,22 21-16,-1-21 0,0 0 16,-21-1-16,0 1 15,0 0-15,0 0 0,0 0 16,-21 21 0,0 0-16,-1 0 15,1 0-15,21 21 0,-21-21 0,0 21 16,0 0-16,0 0 0,-1 1 15,1 20-15,21-21 0,-21 0 16,0 22-16,0-22 0,21 21 16,0-21-16,0 0 0,0 22 0,0-22 15,0 0-15,0 0 0,0 0 16,0 1-16,21-22 0,0 0 16,0 21-16,0-21 0,22 0 0,-22 0 15,0 0-15,21 0 0,-20 0 0,20 0 16,-21 0-16,21-21 0,-20 21 15,20-22-15,0 1 0,-21 0 0,22 0 16,-22 0-16,21 0 0,-21-1 16,22 1-16,-22-21 0,0 21 0,0-22 15,0 22-15,1-21 0,-22 21 16,0 0-16,0-1 0,0 1 16,0 0-16,0 0 0,-22 21 15,1 0-15,0 0 0,21 21 16,-21 0-16,0 0 0,0 1 0,21-1 15,0 21-15,0-21 0,-22 0 0,22 22 16,0-22-16,0 0 0,0 0 16,0 22-16,0-22 0,0 0 15,0 0-15,0 0 0,0 0 16,22-21-16,-22 22 0,0-1 0,0 0 16,-22-21 30,1 0-30,0-21-16,0 21 0,21-21 16,-21 21-16,0-22 0,-1 1 0,22 0 15,-21 21-15,21-21 0,-21 21 16,0 0-16,21 21 31,0 0-15,0 0-16,0 1 0,21-1 15,0-21-15,0 21 16,1-21-16,-1 21 16,0-21-16,0 0 0,21 0 0,-20 0 15,-1 0-15,0 0 0,21 0 16,-21 0-16,22 0 0,-22-21 0,21 21 16,1-21-16,-22 0 0,21 21 0,-21-22 15,22 1-15,-22 0 0,0 0 16,0-21-16,0 20 0,0 1 0,1-21 15,-22 21-15,0-22 0,0 1 16,0 21-16,0 0 0,0 0 0,0-1 16,0 1-16,0 0 0,-22 21 15,1 0-15,0 0 16,0 0-16,0 0 0,21 21 0,-21 0 16,21 1-16,-22-1 0,22 21 0,0-21 15,0 0-15,0 1 0,0 20 16,0-21-16,0 0 0,22 22 0,-22-22 15,21 0-15,-21 0 0,0 0 16,21 0-16,-21 1 0,0-1 16,21 0-16,-21 0 15,-21-21 1,0 0 0,0 0-16,-1 0 15,1 0-15,0 0 0,0 0 16,0 0-16,0 0 0,-1 0 0,1 0 15,0 0-15,0 0 16,21-21 15,0 0-31</inkml:trace>
  <inkml:trace contextRef="#ctx0" brushRef="#br0" timeOffset="33024.14">9631 3344 0,'0'-21'15,"0"42"-15,0-63 0,-21 0 0,21 21 0,0-1 16,0 1-16,-22 21 16,1 0-16,21 21 15,-21 22-15,0-22 0,21 21 16,-21 22-16,0-22 0,-1 0 0,22 22 16,-21-1-16,0-20 0,0 20 15,0-20-15,21 20 0,-21-21 0,21 22 16,-22-22-16,22 1 0,0-1 0,0 0 15,0 1-15,0-22 16,0 21-16,0-21 0,0 0 0,0 1 16,0-1-16,22-21 15,-1 0-15,0 0 16,0 0-16,0-21 0,0-1 16,1-20-16,-1 21 15,-21 0-15,21-22 0,-21 22 0</inkml:trace>
  <inkml:trace contextRef="#ctx0" brushRef="#br0" timeOffset="33224.01">9144 3852 0,'0'0'0,"21"0"15,0 0 1,0 0-16,1 0 15,-1 0-15,0 0 0,0 0 0,0 0 16,0 0-16,1 0 0,-1 0 16,0-21-16,0 21 0,0 0 0,0-21 15,1 21-15</inkml:trace>
  <inkml:trace contextRef="#ctx0" brushRef="#br0" timeOffset="35339.6">10118 4170 0,'0'0'0,"21"0"15,0 0-15,-21-21 16,21 21-16,0-21 15,0-1-15,1 1 0,-22 0 0,21 0 16,0 0-16,-21 0 0,21-22 16,-21 22-16,0 0 0,21-21 15,-21 20-15,0 1 0,0-21 0,0 21 16,-21 0-16,0-1 0,0 1 16,0 0-16,-22 21 0,22 0 0,-21 0 15,-1 0-15,-20 0 0,21 21 0,-22 0 16,1 1-16,-1-1 0,22 0 15,-1 21-15,1 1 0,0-22 0,21 21 16,-1 0-16,1 1 0,21-1 16,0 0-16,0 1 0,0-22 0,0 0 15,21 0-15,-21 0 0,22 1 16,-1-1-16,0-21 0,0 0 16,0 0-16,22 0 0,-22 0 0,21 0 15,-21 0-15,22-21 0,-1-1 16,-21 1-16,21 0 0,1 0 0,-1 0 15,0 0-15,-20-22 0,20 22 0,-21-21 16,0 21-16,0-22 0,1 22 16,-1-21-16,-21 21 0,21-22 0,-21 22 15,0 0-15,0 0 0,-21 21 32,0 21-32,21 0 0,-22 0 15,22 0-15,0 22 0,0-22 16,0 21-16,0-21 0,0 22 15,0-22-15,0 21 0,0-21 0,0 1 16,22-1-16,-1 0 0,-21 0 16,21 0-16,0-21 0,0 0 0,0 21 15,1-21-15,-1 0 0,0 0 16,0 0-16,0 0 0,0-21 0,1 0 16,-1 21-16,0-21 0,0 0 0,0 0 15,0-22-15,1 22 0,-1-21 16,0-1-16,0 22 0,0-21 15,-21 0-15,21-1 0,-21 1 0,22 0 16,-22-1-16,0 1 0,0 0 16,0-1-16,0 1 0,0 0 0,0-1 15,0 22-15,0 0 0,0 0 16,-22 21-16,1 21 16,0 0-16,21 0 0,0 22 15,0-1-15,-21 0 0,21 1 0,0-1 16,0 0-16,0 22 0,-21-22 15,21 0-15,0 1 0,0-1 0,0 0 16,-21 1-16,21-22 0,0 21 0,-22-21 16,22 1-16,0-1 0,0 0 15,0-42 32,0 0-47,0-1 0,0 1 0,22 0 16,-1 0-16,0 0 0,0-22 15,0 22-15,0-21 0,1 21 0,20 0 16,0-22-16,-21 22 0,22 0 16,-1 0-16,-21 21 0,22 0 0,-22 0 15,0 0-15,0 0 0,0 0 0,-21 21 16,0 0 0,-42 0-16,21 0 15,0-21-15,-1 22 0,-20-22 16,21 0-16,0 21 0,-22-21 15,22 0-15,0 0 0,-21 0 0,21 0 16,-1 0-16,1 0 0,0 0 16,0 0-16,0 0 15,42 21 32,-21 0-47,21 0 0,-21 0 16,0 1-16,0-1 0,21 0 0,-21 0 15,21 0-15,1 22 0,-22-22 0,0 0 16,21 0-16,0-21 16,0 21-16,0 0 0,0 1 0,1-22 15,-1 21-15,0-21 0,21 0 0,-21 0 16,22 0-16,-1 0 0,-21 0 16,22 0-16,-1 0 0,0-21 0,-21 21 15,22-22-15,-1 1 0,-21 0 0,22 0 16,-22 0-16,21 0 0,-21-1 15,0-20-15,-21 21 0,22-21 0,-22 20 16,21-20-16,-21 21 0,0-21 16,0 20-16,0 1 0,0 0 0,0 0 15,-21 21 17,-1 0-32,1 0 0,0 21 0,21 0 15,0 0-15,-21 1 0,0-1 0,21 0 16,0 0-16,0 21 0,0-20 15,0-1-15,0 0 0,0 0 0,0 0 16,0 0-16,0 1 0,0-1 16,21 0-16,0-21 0,0 0 15,0 0-15,1 0 0,-1 0 16,0 0-16,0 0 0,21 0 16,-20 0-16,-1-21 0,21 0 0,0-1 15,-20 22-15,20-21 0,0-21 16,-21 21-16,22 0 0,-1-1 15,-21-20-15,22 21 0,-1 0 0,-21 0 16,0-22-16,22 22 0,-43 0 16,0 0-16,0 0 0,-22 21 15,1 0-15,0 0 0,0 0 16,0 0-16,-22 21 0,22 0 16,0 0-16,21 0 0,0 0 0,0 1 15,0-1-15,0 0 0,0 0 16,0 0-16,0 0 0,0 1 15,0-1-15,21 0 0,-21 0 0,0 0 0,21-21 16,1 21-16,-22 1 16,0-1-16,21-21 0,-21 21 15,-21-21 17,-1 0-17,1-21 1,0 0-16,21-1 0,-21 22 15,0-21-15,21 42 94,-21-21 47,21-21-126,0 0 1,0 0 0</inkml:trace>
  <inkml:trace contextRef="#ctx0" brushRef="#br0" timeOffset="36575.64">11917 4001 0,'0'-22'0,"21"-20"15,-21 21 1,0 0-16,21 21 0,-21-21 0,0-1 15,0 1-15,0 0 16,21 0-16,-21 0 16,0 42 15,0 0-31,0 0 16,0 0-16,-21 1 0,21-1 0,-21 0 15,21 0-15,0 0 0,0 22 16,0-22-16,0 0 0,0 0 0,0 0 15,0 0-15,0 1 0,0-1 16,0 0-16,21-21 0,0 21 0,0-21 16,1 0-16,-1 0 0,0 0 15,21 0-15,-21 0 0,22 0 16,-1 0-16,0 0 0,1 0 0,-22-21 16,21 0-16,1 0 0,-1 21 15,-21-22-15,21 1 0,-20-21 0,-1 21 16,21 0-16,-21-1 0,0-20 0,-21 21 15,0 0-15,22-22 0,-22 22 16,0 0-16,0 0 0,-22 21 31,1 21-31,0 0 0,0 0 16,0 1-16,21 20 0,-21-21 16,-1 21-16,1-20 0,0 20 0,21-21 15,0 0-15,0 0 0,0 1 16,0-1-16,-21 0 0,21 0 0,0-42 62,0 0-62,21 0 0,-21-1 16,0 1-16,21 0 0,0 0 0,1 0 16,-1-22-16,-21 22 0,21 0 15,0-21-15,0 21 0,0-1 0,1 1 16,-1 0-16,-21 0 0,21 21 15,0 0-15,0 21 16,-21 0-16,0 0 16,21 1-16,-21-1 0,0 0 15,0 0-15,0 0 0,22 0 0,-1 1 16,0-1-16,0 0 0,0 0 0,22 0 16,-22-21-16,21 21 0,0-21 15,1 0-15,-1 22 0,0-22 0,1 0 16,-1 0-16,0 0 0,1 0 15,-1 0-15,0-22 0,1 1 0,-22 21 16,21-21-16,-21 0 0,22 0 0,-22-22 16,0 22-16,0 0 15,-21-21-15,21 21 0,-21-22 0,0 22 0,0-21 16,0 21-16,0-22 16,-21 22-16,0 0 0,0 0 0,0 0 15,0 21-15,-1 0 0,-20 0 0,21 0 16,-21 21-16,-1-21 0,1 21 15,21 0-15,-22 21 0,1-20 0,21-1 16,0 21-16,0-21 0,-1 0 16,22 1-16,0-1 0,0 0 0,0 0 15,0 0-15,22 0 0,-1 1 16,0-22-16,21 0 16,-21 0-16,1 0 0,-1 0 0,21 0 15,-21 0-15,0 0 0,1 0 16,-1 0-16,0-22 0,0 1 0,0 21 15,0 0-15,-21-21 0,22 21 16,-22 21 0,0 0-1,0 22-15,0-22 0,0 21 16,0-21-16,0 22 0,0-1 16,0 0-16,0 1 0,0 20 0,0-20 15,0-1-15,0 0 0,0 22 16,0-22-16,0 0 0,0 22 15,0-1-15,0-20 0,0 20 0,-22 1 16,22-22-16,-21 22 0,0-22 0,21 0 16,-21 1-16,-21-1 0,20 0 15,-20-21-15,21 1 0,-21-1 0,-1-21 16,1 21-16,21-21 0,-22 0 0,22 0 16,0 0-16,-21 0 0,21 0 15,-1-21-15,1 21 0,-21-21 0,21-1 16,0 1-16,-1 0 0,22 0 15,-21-21-15,21 20 0,0-20 0,-21 21 16,21-21-16,0-1 0,0-20 0,0 20 16</inkml:trace>
  <inkml:trace contextRef="#ctx0" brushRef="#br0" timeOffset="36795.51">12552 3493 0,'-21'0'0,"42"0"0,-64 0 15,22 0-15,0 0 16,0 0-16,21 21 31</inkml:trace>
  <inkml:trace contextRef="#ctx0" brushRef="#br0" timeOffset="37293.08">14753 2921 0,'0'-21'0,"0"42"0,0-63 0,0 21 0,0-1 15,0 1-15,0 0 0,0 0 0,0 0 16,0-22-16,0 22 0,0 0 16,0 0-16,0 0 0,0 42 31,0 21-31,0-21 16,0 43-16,-21-22 0,0 22 15,21-22-15,-21 43 0,-1-22 0,1 1 16,0 20-16,0 1 0,-21-21 0,20 20 15,-20-20-15,0-1 0,21 1 16,-22 20-16,1-20 0,0-1 0,-1 1 16,22-1-16,-21 1 0,-1-22 0,22 22 15,0-22-15,0 0 0,0 1 16,0-22-16,21 21 0,0-21 16,21-21-1,0-21 1,0 0-16,0 0 0,0-21 0,1-1 15</inkml:trace>
  <inkml:trace contextRef="#ctx0" brushRef="#br0" timeOffset="40849.17">15240 3302 0,'-21'0'15,"42"0"-15,-63 0 0,42 21 0,-22-21 16,22 21-1,22-21 1,-1 0 0,0 0-16,21 0 0,-21 0 15,1 0-15,20-21 0,-21 21 16,21-21-16,1 0 0,-22 21 16,21-21-16,1 0 0,-22-1 0,0 1 15,21 0-15,-21 0 0,1 0 16,-1 0-16,0-22 0,-21 22 0,0 0 15,21 0-15,-21 0 0,0-1 16,0 1-16,0 0 0,-21 21 16,0 0-16,0 0 15,-1 0-15,1 21 0,0 0 0,0 1 16,0 20-16,0 0 0,-1 1 0,1-1 16,0 21-16,0-20 0,21 20 15,-21 1-15,0-22 0,-1 22 0,22-22 16,-21 21-16,0-20 0,0-1 15,21 0-15,0 1 0,-21-1 16,21-21-16,-21 22 0,21-22 0,0 21 16,0-21-16,0 0 0,0 1 15,-22-22-15,1 0 16,0 0 0,0-22-16,0 1 0,21 0 15,-21 0-15,-22 0 0,22 0 0,0-1 16,0-20-16,0 21 0,-1-21 15,1 20-15,-21 1 0,21-21 0,0 21 16,-1 0-16,1-1 16,0 22-16,0 0 15,21 22-15,0-1 0,0 0 16,0 0-16,0 0 0,0 0 0,0 1 16,0-1-16,21 21 0,0-21 15,22 0-15,-22 1 0,0-1 0,21-21 16,1 21-16,-1 0 0,0-21 15,1 0-15,-1 0 0,0 0 0,1 0 16,-1 0-16,0 0 0,1 0 0,-1-21 16,0 21-16,1-21 15,-1 0-15,-21-1 0,21 1 0,-20 0 16,-1-21-16,21 21 0,-21-1 0,0-20 16,-21 0-16,22 21 0,-22-22 15,21 1-15,-21 21 0,0 0 0,0-1 16,0 1-16,0 42 15,-21 1-15,-1-1 16,22 0-16,-21 21 0,0-21 0,0 22 16,21-22-16,-21 21 0,0-21 15,21 22-15,0-22 0,-22 0 0,1 0 16,21 0-16,0 1 0,-21-1 16,21 0-16,0 0 15,21-21 16,0 0-31,-21-21 0,22 21 0,-1-21 16,0 0-16,-21-1 0,21 1 0,0 0 16,0 0-16,1 0 0,-1-22 15,0 22-15,0 0 0,0 0 0,0-21 16,1 42-16,-1-22 0,-21 1 16,21 21-16,-21 21 15,0 1-15,0-1 0,0 0 16,0 0-16,0 21 15,0-20-15,0-1 0,0 0 0,0 0 16,0 0-16,0 0 0,0 1 0,0-1 16,21-21-16,0 21 0,22-21 15,-22 0-15,0 0 0,21 0 16,1 0-16,-22 0 0,21 0 16,0 0-16,1-21 0,-1 0 0,0-1 15,1 1-15,-1 0 0,-21 0 0,22-21 16,-22 20-16,0-20 0,0 0 15,21-1-15,-20-20 0,-1 21 16,0-1-16,-21-20 0,21 20 0,-21-20 16,0 21-16,0-1 0,0 22 15,0-21-15,0 21 0,-21 21 16,0 0 0,21 21-16,-21 0 0,-1 21 0,1 1 15,21-1-15,-21 0 0,21 1 16,-21 20-16,21-21 0,-21 1 0,21-1 15,0 0-15,0 1 0,0-1 0,0-21 16,0 0-16,0 22 0,0-22 16,0 0-16,-21 0 0,21 0 15,0-42 32,0 0-47,0 0 16,21 0-16,-21 0 0,21 21 0,0-22 15,-21 1-15,21 0 0,0 0 0,-21 0 16,22 21-16,-1 0 0,-21-21 16,21 21-16,0 21 15,-21 0-15,0 0 16,21 0-16,-21 0 0,0 1 0,0-1 16,0 0-16,21 0 0,-21 0 15,22 0-15,-1-21 0,0 22 16,0-1-16,0-21 0,0 0 0,1 0 15,-1 21-15,21-21 0,-21 0 16,0 0-16,22 0 0,-22 0 16,21 0-16,-21-21 0,22 21 0,-1-21 15,-21-1-15,22 22 0,-22-21 0,0 0 16,0 0-16,0 0 0,0-22 16,1 22-16,-22 0 0,0-21 0,0 21 15,0-1-15,0 1 0,0 0 16,0 0-16,-22 21 0,1 0 15,0 0-15,0 0 0,0 0 16,0 0-16,-1 21 0,1 0 0,0 22 16,0-22-16,21 0 0,0 0 0,-21 21 15,21-20-15,0-1 16,0 0-16,0 0 0,0 0 0,0 0 16,21 1-16,-21-1 0,21-21 15,0 0-15,0 21 0,1-21 16,-1 0-16,0 0 0,0 0 0,0 0 15,0 0-15,22 0 0,-22 0 16,0-21-16,0 21 0,22-21 0,-22-1 16,21 1-16,-21 21 0,0-21 0,22 0 15,-22 0-15,0 0 0,0-1 16,0-20-16,1 42 0,-22-21 0,21 0 16,-21 0-16,0 42 31,0 0-31,0 0 15,-21 0-15,21 0 0,0 1 16,-22-1-16,22 0 0,0 0 0,0 0 16,0 0-16,0 1 0,0-1 15,22-21 1,-1 0-16,0 0 16,0 0-16,0 0 0,0 0 15,1 0-15,-1 0 0,0-21 16,0-1-16,0 22 0,0-21 0,1 0 15,-1 0-15,0 0 0,0 0 16,-21-1-16,21 1 0,0 0 16,1 0-16,-22 0 0,0 0 0,0-1 15,0 44 17,0-1-32,0 0 0,-22-21 15,22 21-15,0 0 0,0 0 0,0 1 16,0-1-16,0 0 0,0 0 0,0 0 15,0 0-15,0 1 16,22-22 0,-1 0-16,0 0 15,0 0-15,0 0 0,0 0 16,22 0-16,-22 0 0,0 0 0,21-22 16,-20 1-16,-1 21 0,0-21 15,21-21-15,-21 21 0,1-1 0,-1-20 16,0 21-16,0-21 0,0-22 0,0 22 15,1-1-15,-22-20 0,0-1 16,21 22-16,-21-21 0,0 20 0,0 1 16,0 0-16,0-1 0,0 1 15,0 21-15,-21 0 0,-1 21 0,1 0 16,0 0-16,0 0 16,0 0-16,0 21 0,-1 0 15,1 21-15,0 1 0,0-1 16,0 0-16,21 22 0,0-22 0,0 22 15,0-22-15,0 21 0,0-20 0,0-1 16,0 0-16,0 1 0,0-22 16,0 21-16,0-21 0,0 1 0,0-1 15,21 0-15,0 0 0,0-21 16,-21 21-16,21-21 0,1 0 0,-1 0 16,0 0-16,0 0 0,0 0 15,0 0-15,22 0 0,-22 0 16,0 0-16,0 0 0,0-21 15,1 0-15,20 21 0,-21-21 0,0 0 16,0-1-16,1 1 0,-1 21 16,-21-21-16,21 0 0,-21 42 47,0 0-47,0 0 15,0 1-15,0-1 0,0 0 16,0 0-16,0 0 15,0 0 1,21-21 0,0 0-1,0-21-15,1 0 16,-1 0-16,0 0 0,0 21 16,0-21-16,0-1 0,1 1 15,-1 0-15,-21 0 0,21 0 0,0 0 16,0 21-16,-21-22 15,21 22-15,-21 22 16,0-1-16,0 0 16,0 0-16,0 0 0,0 0 15,0 1-15,0-1 0,0 0 0,0 0 16,22 0-16,-1 0 16,0 1-16,0-22 15,0 0-15,0 0 0,1 21 0,-1-21 16,0 0-16,21 0 0,-21 0 15,22 0-15,-22 0 0,0 0 0,21 0 16,-20-21-16,20-1 0,-21 22 16,0-21-16,0 0 0,1 0 0,-1 0 15,0 0-15,0-1 0,0-20 0,-21 21 16,0 0-16,0-22 0,0 22 16,0 0-16,0 0 0,0 0 0,0 0 15,-21-1-15,0 22 0,0 0 16,0 0-16,-1 0 0,-20 0 0,0 22 15,21-1-15,-22 0 0,1 0 16,0 0-16,-1 0 0,1 1 16,0-1-16,20 0 0,-20 0 0,21 0 15,21 0-15,0 1 16,0-1-16,21-21 16,0 0-1,0 0-15,1 0 0,-1 0 16,0 0-16,0 0 0,0 0 15,0 0-15,1 0 16,-1 0-16,-21 21 16,0 0-1,0 0-15,0 0 16,0 22-16,0-22 0,0 21 0,0 1 16,0-1-16,0 0 0,0 1 15,0-1-15,0 0 0,-21 1 0,-1-1 16,1 0-16,21 1 0,-21-1 0,21 21 15,-21-41-15,0 20 0,21 0 16,-21 1-16,-1-1 0,1 0 0,21 1 16,-21-22-16,0 21 0,0-21 0,0 0 15,-1 1-15,1-1 0,0 0 16,0-21-16,-21 0 0,20 0 0,1 0 16,0 0-16,0 0 0,0 0 15,0 0-15,-1 0 16,22-21-16,0 0 0,-21 21 0,21-22 15,0 1-15,-21 0 0,21 0 0,0 0 16,0 0-16,0-1 0,0-20 16,0 21-16,0-21 0,21-1 0,0 1 15,1 0-15,-22-22 0</inkml:trace>
  <inkml:trace contextRef="#ctx0" brushRef="#br0" timeOffset="41111.61">19240 3090 0,'0'0'0,"-21"0"0,0 0 15,0 0 1,21 22 31</inkml:trace>
  <inkml:trace contextRef="#ctx0" brushRef="#br0" timeOffset="41351.47">18140 3344 0,'0'22'15,"0"-44"-15,21 44 16,0-22 0,0 0-16,0 0 0,1 0 15,20 0-15,0 0 0,-21 0 16,22 0-16,-1 0 0,-21-22 0,22 22 15,-1-21-15,0 21 0,-21 0 16,1 0-16,20-21 0,-21 21 0,0-21 16,-21 0-1,0 0-15</inkml:trace>
  <inkml:trace contextRef="#ctx0" brushRef="#br0" timeOffset="41604.33">17589 3133 0,'0'0'0,"-21"0"16,0 0-1,21 21 16,0 0-15,0 0 0,-21-21-1,0 21 1</inkml:trace>
  <inkml:trace contextRef="#ctx0" brushRef="#br0" timeOffset="44224.51">1968 5503 0,'0'0'0,"0"-21"0,0 0 15,0 0-15,0 42 47,0 0-47,-21 22 0,21-1 0,0 21 16,-21-20-16,21 20 15,0 1-15,-21-1 0,21 1 0,-21-1 16,0 1-16,21-22 0,0 22 16,-22-22-16,22 21 0,-21-20 0,21-1 15,0-21-15,-21 22 0,21-1 16,0-21-16,0 0 0,0 0 0,0 1 15,0-1 1,-21-64 0,0 22-1,0 21-15,-1-21 0</inkml:trace>
  <inkml:trace contextRef="#ctx0" brushRef="#br0" timeOffset="45096.44">1185 6223 0,'-42'0'0,"84"0"0,-105 0 15,42 0-15,-1 0 0,44 0 32,-1 0-32,0-21 0,21 21 15,1 0-15,-1 0 0,0-21 16,22 21-16,-1-21 0,22-1 0,-22 1 16,22 0-16,0 0 0,-22 0 15,22 0-15,21-1 0,-43-20 0,22 21 16,0-21-16,-22 20 0,22-20 15,-22 0-15,-20 21 0,20-22 16,-21 1-16,-20 21 0,-1-22 16,0 22-16,-21-21 0,0 21 0,0 0 15,0-1-15,-21 1 0,0 21 16,-22 0-16,22 0 0,-21 0 0,21 0 16,-22 0-16,22 21 0,-21 22 15,-1-1-15,22 0 0,0 1 0,-21 20 16,21 1-16,-1-1 0,22-20 15,0 20-15,-21-21 0,21 22 0,0-22 16,0 1-16,0-1 0,0 0 16,0 1-16,0-22 0,0 21 15,0-21-15,0 0 0,0 1 16,21-1-16,-21 0 0,0 0 16,22-21-1,-1 0-15,-21-21 0,0 0 16,0 0-16,21-1 0,-21 1 15,21-21-15,-21 21 0,0 0 0,0-22 16,21 22-16,-21 0 0,21-21 16,1 20-16,-22 1 0,21 21 0,-21-21 15,21 21-15,0 0 0,0 0 16,-21 21-16,21-21 0,-21 21 16,0 1-16,22-1 0,-1 0 0,-21 0 15,21 21-15,-21-20 16,0-1-16,0 0 0,21 21 0,0-21 15,-21 1-15,21-1 0,1 0 16,-1 0-16,0-21 0,0 0 0,21 0 16,1 0-16,-22 0 0,21 0 15,1 0-15,-1 0 0,21-21 0,-20 0 16,-1 0-16,0-22 0,1 22 16,-1 0-16,0-21 0,1 20 0,-22 1 15,0-21-15,0 21 0,0-22 16,-21 22-16,22-21 0,-22 21 0,0 0 15,0-1-15,0 1 0,-22 21 16,1 0-16,0 0 16,0 0-16,0 21 0,0 1 0,-1-1 15,1 21-15,0-21 0,0 0 16,0 22-16,21-22 0,0 21 0,0-21 16,0 1-16,0-1 0,0 0 0,0 0 15,0 0-15,21 0 0,0-21 16,0 22-16,0-22 0,1 0 0,-1 0 15,0 0-15,0 0 0,0 0 16,22 0-16,-22 0 0,0-22 0,21 22 16,-21-21-16,22 0 0,-22 0 15,0 0-15</inkml:trace>
  <inkml:trace contextRef="#ctx0" brushRef="#br0" timeOffset="45644.12">5249 5757 0,'-21'-21'0,"42"42"0,-63-84 15,21 42-15,0 0 0,-1-22 16,22 22-16,-21 0 0,0 0 0,21 0 16,-21-1-16,21 1 0,-21 21 15,0 0-15,-1 0 16,22 21-16,0 1 0,0 20 0,0 0 15,0 1-15,-21 20 16,21 1-16,0-22 0,0 21 0,0 1 16,0-1-16,0 1 0,0-1 0,0 22 15,0-21-15,-21-1 0,21 22 16,0-22-16,-21 22 0,21 0 0,-21-22 16,0 22-16,-1-22 0,22 1 0,-21 20 15,0-20-15,0-1 0,0 1 16,0-1-16,21 1 0,0-22 0,-22 1 15,22-1-15,-21-21 0,21 21 0,0-20 16,-21-22 0,21-22-1,0 1-15,0-21 0,0 21 16,0-22-16,0 1 0,0 0 0,0-22 16,0 1-16,0 20 0,0-20 15,0-22-15,0 22 0</inkml:trace>
  <inkml:trace contextRef="#ctx0" brushRef="#br0" timeOffset="45992.14">4762 6096 0,'0'0'16,"0"-42"-16,0-22 0,0 22 0,0 0 15,0-22-15,0 22 0,0-1 0,0 22 16,0-21-16,0 21 0,22-22 16,-1 22-16,0 0 0,0 21 0,0-21 15,0 0-15,22 21 0,-22 0 16,21 0-16,-21 0 0,22 0 15,-22 0-15,21 21 0,-21 0 0,22 0 16,-1 0-16,-21 1 0,0-1 16,1 21-16,-1-21 0,0 22 0,-21-1 15,0-21-15,0 21 0,0-20 16,0 20-16,0 0 0,-21-21 0,0 1 16,-1-1-16,-20 0 0,21 0 0,0 0 15,0 0-15,-1 1 0,-20-22 16,21 21-16,0-21 0,0 0 0,-1 0 15,22 21-15,-21-21 0,42-21 32,1 21-17,-1-21-15,0-1 0,0 22 16,0-21-16,22 0 0,-22 21 0</inkml:trace>
  <inkml:trace contextRef="#ctx0" brushRef="#br0" timeOffset="46408.53">5440 5757 0,'0'-21'16,"0"42"-16,0-63 0,0 21 0,21 21 15,-21-21-15,0 0 0,21 21 16,-21-22-16,21 22 16,0-21-16,1 21 0,-1 0 15,21 0-15,-21 0 0,0 0 16,22 0-16,-22 21 0,21 1 0,-21-1 15,22 21-15,-22-21 0,0 22 0,0-22 16,0 21-16,-21 0 0,0-20 16,0 20-16,0-21 0,0 0 0,0 22 15,0-22-15,-21-21 0,21 21 16,-21 0-16,0-21 0,0 0 0,21 21 16,-21-21-16,-1 0 0,1 0 15,21-21 1,-21 21-16,21-21 0,0 0 15,0 0-15,0-1 0,0 1 16,0 0-16,0-21 0,0 21 16,0-1-16,0-20 0,0 21 0,0 0 15,21-22-15,0 22 0,-21 0 16,22 0-16,-1 21 0,0-21 0,0 0 16,0 21-16,0 0 0,1 0 15,-1 0-15,0 0 0,0 0 16</inkml:trace>
  <inkml:trace contextRef="#ctx0" brushRef="#br0" timeOffset="46879.97">6308 5630 0,'-22'0'31,"1"0"-31,0 0 16,21 22-16,-21-1 0,0 0 16,21 0-16,-21 0 0,-1 22 0,1-22 15,21 21-15,-21 0 16,0 1-16,0-22 0,21 21 0,0 1 16,0-22-16,0 0 0,0 21 0,0-21 15,0 1-15,0-1 0,21-21 16,-21 21-16,21 0 0,0-21 0,0 0 15,1 0-15,-1 0 0,21 0 0,-21 0 16,0 0-16,1-21 0,20 0 16,-21 0-16,21 21 0,-20-22 0,-1 1 15,21 0-15,-21-21 0,0 21 0,1-22 16,-22 22-16,0-21 16,0 21-16,0-22 0,0 1 0,0 0 0,0 20 15,-22-20-15,1 21 16,0 0-16,0 0 0,0-1 0,0 1 15,-1 21-15,1 0 0,0 0 16,0 0-16,0 0 0,0 0 16,-1 21-16,22 1 0,0-1 15,0 0-15,0 0 16,0 0-16,22-21 16,-1 0-16,0 0 0</inkml:trace>
  <inkml:trace contextRef="#ctx0" brushRef="#br0" timeOffset="47283.74">6900 5588 0,'0'85'31,"0"-43"-31,0-21 16,0 22-16,0-1 0,0 0 0,0 1 15,0-1-15,0 21 0,0-20 16,0-1-16,-21 22 0,21-22 16,0 0-16,-21 22 0,21-1 0,-21 1 0,21-1 15,-21-20-15,21 20 16,-22 1-16,1-1 0,0 1 0,21-22 16,-21 21-16,0 1 0,21-22 0,0 22 15,-21-22-15,-1 22 0,1-22 0,21 0 16,0 22-16,-21-22 0,0 0 15,21-20-15,-21 20 0,21-21 0,0 21 16,0-20-16,0-1 0,0-42 31,0-1-15,0 1-16,21-21 0,0 21 16,-21-22-16,21 1 0,0 0 0,1-1 15,-22 1-15,21-21 0,0-1 0,0 1 16,0 20-16</inkml:trace>
  <inkml:trace contextRef="#ctx0" brushRef="#br0" timeOffset="47664.52">6879 5800 0,'0'-21'0,"0"42"0,0-85 0,0 43 15,0-21-15,0 21 0,0-1 0,0 1 16,0 0-16,0 0 15,0 0-15,0 0 0,21 21 0,0-22 16,1 22-16,-1 0 16,0 0-16,0 0 0,0 0 15,0 0-15,1 22 0,20-1 0,-21 0 16,0 0-16,0 0 0,1 0 16,-22 22-16,0-22 0,0 21 0,0-21 15,0 22-15,0-1 0,0-21 0,-22 0 16,22 22-16,-21-22 0,0 0 15,-21 0-15,21 0 0,-1-21 0,1 22 16,0-1-16,0-21 0,0 0 16,21 21-16,-21-21 15,-1 0-15,44-21 47,-1 21-31,-21-21-16,21 21 0</inkml:trace>
  <inkml:trace contextRef="#ctx0" brushRef="#br0" timeOffset="48471.88">7387 5948 0,'0'0'0,"21"0"31,0 0-31,1-21 0,-1 21 0,-21-21 16,21 21-16,0-22 0,0 22 15,-21-21-15,21 0 0,1 21 0,-1-21 16,0 0-16,0 0 0,0-1 16,-21 1-16,21 0 0,-21 0 0,22 0 15,-22 0-15,0-1 0,0 1 0,0 0 16,-22 21-1,1 21 1,0-21-16,0 21 0,21 22 16,-21-22-16,0 0 0,-1 21 0,1 1 15,21-22-15,0 21 0,-21 1 0,21-22 16,0 21-16,0-21 0,0 22 16,0-22-16,0 0 0,21 0 0,0 0 15,1 0-15,-1-21 16,0 22-16,0-22 15,0 0-15,0 0 0,1 0 16,-1 0-16,0-22 16,0 22-16,-21-21 0,21 0 0,0 0 15,1 0-15,-22-22 16,21 22-16,0 0 0,0-21 16,-21 21-16,21-22 0,0 1 0,1 21 15,-1-22-15,0 22 0,0 0 16,0 0-16,0 0 0,1 21 0,-1 0 15,0 0-15,0 0 0,0 0 0,0 0 16,-21 21-16,22 0 0,-1 0 16,-21 22-16,0-22 0,21 21 0,-21 0 15,21-20-15,-21 20 0,0 0 0,0-21 16,0 1-16,0 20 0,0-21 16,0 0-16,0 0 0,0 1 0,0-1 15,-21-21 32,21-21-47,0-1 16,0 1-16,0 0 15,0 0-15,0 0 0,0-22 0,0 22 16,0 0-16,0-21 0,21-1 0,-21 22 16,21-21-16,-21 21 0,21 0 15,1-1-15,-22 1 0,21 0 0,-21 0 16,21 0-16,0 21 15,-21-21-15,21 21 0,0 0 16,1 0 0,-1 0-1</inkml:trace>
  <inkml:trace contextRef="#ctx0" brushRef="#br0" timeOffset="49707.59">8551 6138 0,'0'22'0,"43"-22"16,-22 0 15,0-22-31,0 1 0,0 0 16,0 0-16,-21 0 0,22 0 0,-1-1 15,0-20-15,0 21 0,0-21 16,0-1-16,1 1 0,20-22 0,-21 22 16,0 0-16,0-22 0,1 22 0,-1 0 15,-21-1-15,0 1 0,0 21 16,0-22-16,0 22 0,0 0 16,0 0-16,-21 21 15,-1 21 1,1 0-16,0 0 0,21 1 0,0-1 15,-21 21-15,21-21 0,-21 22 16,21 20-16,0-21 0,0 1 0,0-1 16,-21 22-16,21-22 0,0 0 0,0 1 15,0-1-15,0-21 0,21 21 16,-21-20-16,0-1 0,21 0 0,0 0 16,0 0-16,0-21 0,-21 21 0,22-21 15,-1 0-15,0 0 0,0 0 16,0 0-16,0 0 0,1 0 15,20 0-15,-21 0 0,0-21 0,0 0 16,1 0-16,20 0 0,-21 0 16,0-1-16,0 1 0,1 0 0,-1-21 15,0 21-15,-21-22 0,21 22 16,-21-21-16,21 21 0,-21-1 0,0 1 16,0 0-16,0 0 0,0 42 31,0 0-31,0 0 15,0 1-15,-21-1 0,21 21 0,0-21 16,-21 0-16,21 22 0,0-22 16,0 0-16,0 0 0,0 0 15,0 1-15,0-1 0,0 0 0,0 0 16,21-21-16,0 21 0,0-21 16,1 0-16,-1 0 0,0 0 15,0 0-15,0 0 0,0 0 0,1 0 16,20 0-16,-21-21 0,21 21 15,-20-21-15,-1 0 0,21 21 0,-21-21 16,22-1-16,-22-20 0,0 21 16,0 0-16,0-22 0,-21 22 0,0-21 15,21 21-15,-21-43 0,0 22 16,0 21-16,0 0 0,0-1 16,-21 22-1,21 22 1,-21-1-16,0 0 0,0 21 15,21-21-15,0 22 0,-21-22 0,21 21 16,-22-21-16,22 22 0,0-22 0,0 0 16,0 0-16,0 22 0,0-22 15,22 0-15,-1 0 0,0-21 16,0 21-16,0-21 0,0 0 0,1 0 16,20 0-16,-21 0 0,21 0 15,-20 0-15,20 0 0,-21 0 0,21 0 16,-20-21-16,20 21 0,-21-21 0,21 0 15,-20 0-15,-1-1 16,0 1-16,0 0 0,0 0 0,0 0 16,1 0-16,-1-22 0,0 22 15,-21-21-15,0 21 0,0-1 0,0 1 16,0 0-16,0 0 0,0 0 0,0 42 31,0 0-15,0 0-16,0 0 0,0 1 0,0-1 15,0 0-15,-21 0 0,21 0 16,0 0-16,0 1 0,0-1 0,0 0 16,-21 0-16,21 0 0,0 0 15,0 1-15,-22-1 16,1 0-16,0 0 31,0-21-31,0 0 0,0 0 16,-1 0-16,1 0 15,0 0-15,0 0 0,0 0 16,0 0-16,-1 0 0,1-21 16,0 0-16,-21 21 0</inkml:trace>
  <inkml:trace contextRef="#ctx0" brushRef="#br0" timeOffset="49915.47">9885 5334 0,'-21'0'0,"42"0"0,-64-21 0,22 21 16,0 0 0,21-21-1,-21 21-15,0 0 16,0 0-16</inkml:trace>
  <inkml:trace contextRef="#ctx0" brushRef="#br0" timeOffset="50148.34">8890 5546 0,'0'21'0,"0"-42"0,-21 42 15,21 0-15,21-21 32,0 0-32,0 0 15,0 0-15,1 0 0,-1 0 16,0 0-16,0 0 0,0 0 0,22 0 16,-22 0-16,0-21 0,0 21 15,0 0-15,-21-21 0,21 21 0</inkml:trace>
  <inkml:trace contextRef="#ctx0" brushRef="#br0" timeOffset="52288.34">11303 6054 0,'21'0'31,"0"0"-31,0 0 0,22-21 0,-1 21 16,-21-22-16,22 1 0,-1 21 0,0-21 16,-21 0-16,22 0 0,-1 0 15,0-1-15,-20 1 0,20 0 0,-21-21 16,0 21-16,22-22 0,-22 1 15,0 21-15,-21-22 0,21 1 0,0-21 16,-21 20-16,21 1 0,-21 0 0,0-1 16,0 1-16,0 0 15,0-1-15,0 22 0,0-21 0,-21 21 16,0-1-16,0 22 0,0 0 16,0 0-16,-1 0 0,1 0 0,-21 22 15,21 20-15,0-21 0,-1 21 0,1 22 16,0-22-16,0 22 0,0 20 15,21-20-15,0 21 0,-21-22 0,21 22 16,-22-1-16,22-20 0,0 21 0,0-1 16,0-20-16,-21 20 0,21 1 15,-21 0-15,0-1 0,0 1 0,0 0 16,-1-1-16,-20 1 0,21 0 0,0-1 16,-22-20-16,1 42 0,21-43 15,0 22-15,-22-22 0,22 1 16,0-22-16,21 22 0,0-22 0,0 0 15,0 1-15,0-1 0,0-21 0,0 0 16,21 1-16,0-1 0,1-21 0,-1 0 16,21 0-16,-21 0 0,0 0 0,1-21 15,20-1-15,-21 1 0,21-21 16,1 21-16,-22-22 0,21 1 0,-21 0 16,22-22-16,-1 1 0,-21-1 0,22 1 15,-22-1-15,0-20 0,0 20 0,0-21 16,-21 1-16,0-1 15,0 0-15,0 1 0,-42-1 0,21 22 16,-22-22-16,22 21 0,-21 22 0,-22-21 16,22 20-16,-21 22 0,-1 0 15,22 0-15,-22 0 0,22-1 0,0 22 16,20 0-16,-20 0 0,63 0 31,0-21-15,22 21-16,-22-21 0,21 21 0,1-21 15,-1 21-15,-21-21 0,21 0 16,1-1-16,-1 22 0,0-21 0,1 0 16,-1 0-16,0 0 15,1 0-15,-1-1 0,0 1 0,-20 0 16,20 0-16,-21 0 0,0 0 0,0 21 16,-21-22-16,22 22 15,-22 22 1,-22-1-16,22 0 15,-21 21-15,21-21 0,0 22 16,-21-22-16,21 21 0,0-21 0,0 22 16,0-22-16,0 0 0,0 0 15,0 0-15,0 1 0,21-1 0,-21 0 16,21-21-16,1 0 0,-1 0 0,0 0 16,0 0-16,0 0 15,0 0-15,1 0 0,-1 0 16,0-21-16,0 0 0,0 21 0,0-22 15,1 1-15,-1 0 0,-21 0 0,21-21 16,0 20-16,0 1 0,0-21 16,1 21-16,-22 0 0,21-1 0,-21 1 15,21 21-15,-21 21 32,0 1-32,0-1 0,0 0 15,0 0-15,0 0 0,0 0 16,-21 1-16,21-1 0,0 0 0,0 0 15,0 0-15,0 0 0,0 1 16,0-1 0,21-21-16,0 0 15,0 0-15,0 0 0,1 0 16,-1 0-16,0-21 0,0-1 16,0 22-16,-21-21 15,21 0-15,-21 0 0,0 0 0,0 0 16,0-1-16,0 1 0,0 0 0,0 0 15,0 0-15,-21 0 0,21-1 16,-21 1-16,0 21 0,0 0 0,0 0 16,-1 0-16,1 0 0,0 0 15,21-21 17,21 21-32,0 0 15,1 0-15,-1-21 0,0 21 0,0 0 16,0-21-16,0 21 0,1 0 0,20 0 15,-21-21-15,0 21 0,0 0 16,1 0-16,20 0 0,-21 21 0,0 0 16,0 0-16,-21 0 0,22 0 15,-22 1-15,0 20 0,0-21 16,0 0-16,0 0 0,0 1 16,0-1-16,0 0 0,0 0 0,0 0 0,0 0 15,0 1 1,-22-22-16,22 21 0,0-42 47,0-1-32,0 1-15,0 0 0,0 0 16,22 0-16,-22-22 0,21 22 16,0 0-16,0-21 0,21-1 0,-20 1 15,20 21-15,0-21 0,1 20 16,-1-20-16,0 21 0,1 21 0,-1 0 15,-21 0-15,0 0 0,0 0 16,1 0-16,-22 21 0,0 21 0,0-20 16,0-1-16,0 21 0,0 0 15,0-20-15,0 20 0,-22-21 0,22 21 16,-21-20-16,0-1 0,21 21 16,0-21-16,-21-21 0,0 21 0,21 1 15,-21-22-15,21 21 0,0-42 47,0-1-47,21 1 16,0 21-16,0-21 0,0 0 15,0 0-15,1-22 0,-1 22 16,0 0-16,0-21 0,21 21 0,-20-22 16,20 22-16,-21-21 0,21 21 15,-20-1-15,-1 22 0,21 0 0,-21 0 16,22 0-16,-43 22 0,0-1 15,0 0-15,0 21 0,0-21 16,0 22-16,0-22 0,0 0 0,0 0 16,0 0-16,0 1 0,0-1 0,-22 0 15,22 0-15,0 0 0,0 0 16,-21-21-16,0 0 16,21 22-16,-21-22 15,0 0-15,0 0 16,-1 0-16,1-22 0,0 1 0</inkml:trace>
  <inkml:trace contextRef="#ctx0" brushRef="#br0" timeOffset="53706.84">14880 5249 0,'0'0'0,"0"-42"0,0 21 0,-21 0 16,21 0-16,0-22 0,-21 22 15,21 0-15,0-21 0,0 20 16,-21 1-16,-1 0 0,1 0 0,0 21 16,0 0-16,0 0 15,0 21-15,-22 0 0,22 22 0,0-22 16,-21 21-16,20 22 0,1-1 0,-21-21 15,21 43-15,0-21 0,-1-1 16,-20 1-16,42-1 0,-21 1 0,21-1 16,0 1-16,0-22 0,0 0 15,0 1-15,21-1 0,0-21 0,0 21 16,1-20-16,20-22 0,-21 21 0,21 0 16,1-21-16,-22 0 0,21 0 15,1 0-15,-22 0 0,21 0 16,0-21-16,1 0 0,-1 21 0,0-22 15,-20 1-15,20-21 0,0 21 16,1 0-16,-22-22 0,21 1 0,-21 0 16,22-1-16,-43 1 0,21-22 0,0 1 15,-21 21-15,0-1 0,0-20 16,0 20-16,0 1 0,-21-21 0,0 20 16,-1 1-16,-20 0 0,21 20 15,-21-20-15,-22 21 0,22 21 0,-1 0 16,-20 0-16,21 0 0,-1 21 15,1 21-15,0-20 0,-1 20 16,22 21-16,-21-20 0,21 20 0,-1-20 16,22 20-16,0 1 0,0-1 15,0-21-15,0 22 0,0-22 0,0 1 16,22-1-16,-1 0 0,0-21 0,0 22 16,21-22-16,-20 0 0,20 0 15,0-21-15,1 21 0,20-21 0,-21 0 16,1 0-16,20 0 0,1 0 0,-22 0 15,22 0-15,-22-21 0,21 0 16,-20 21-16,-1-21 0,0 0 0,1 0 16,-1-1-16,-21 1 0,0-21 15,1 21-15,-1 0 0,-21-22 16,21 22-16,-21 0 0,0 0 0,0 0 16,0 42-1,-21 21 1,0-21-16,21 0 0,-22 1 15,1 20-15,0-21 0,21 0 0,-21 0 16,21 1-16,-21-1 0,21 0 0,0 0 16,0 0-16,21-42 47,0 21-32,0-21-15,0 0 0,1 0 16,-1-1-16,-21 1 0,42 0 0,-42-21 15,21 21-15,0-1 0,1-20 16,-1 21-16,0 0 0,0 0 0,-21-1 16,21 22-16,-21 22 15,0-1-15,0 0 16,0 21-16,0-21 0,0 1 0,0 20 16,0-21-16,0 0 0,0 0 15,0 1-15,0-1 0,0 0 16,0 0-16,21-21 0,1 21 0,-1-21 15,0 0-15,0 0 0,0 0 16,0 0-16,22 0 0,-22 0 16,21 0-16,-21 0 0,22 0 15,-1-21-15,-21 21 0,22-21 0,-1 0 16,-21 0-16,21-1 0,-20 1 0,20-21 16,-21 21-16,0-22 0,0 22 15,-21-21-15,0 0 0,22 20 0,-22-20 16,0 21-16,0 0 0,0 0 15,0-1-15,-22 22 0,1 0 0,0 0 16,-21 22-16,21-1 0,-1 0 16,-20 21-16,21 1 0,0-22 15,0 21-15,21 0 0,0 1 0,0-22 16,0 21-16,0-21 0,0 22 0,0-22 16,21 0-16,0 0 0,0-21 15,0 21-15,0-21 0,1 22 16,-1-22-16,0 0 0,0 0 0,0 0 15,0 0-15,1 0 0,-1-22 16,21 22-16,-21-21 0,0 0 16,22 0-16,-22 0 0</inkml:trace>
  <inkml:trace contextRef="#ctx0" brushRef="#br0" timeOffset="55668.11">17505 5525 0,'0'0'16,"0"-22"-16,0 1 0,0 0 16,0 0-16,0 0 0,0 0 15,0-1-15,0 1 16,-21 0-16,21 0 0,-22 0 0,1 21 15,0 0 1,0 0-16,0 0 0,0 0 0,-1 21 16,22 0-16,-21 0 0,0 22 0,0-1 15,21-21-15,0 21 16,-21 1-16,21-1 0,0 0 0,0 1 16,0-1-16,0 0 0,0-20 0,0 20 15,21-21-15,-21 21 0,21-20 16,0-1-16,22 0 0,-22-21 0,0 21 15,21-21-15,-21 0 0,22 0 16,-22 0-16,21 0 0,1 0 0,-22 0 16,21-21-16,0 21 0,1-21 0,-1 0 15,-21-1-15,22 1 0,-1-21 16,-21 0-16,0 20 0,22-20 0,-22 0 16,0-22-16,0 22 0,0 0 0,0-22 15,1 22-15,-22-1 16,0-20-16,21 21 0,-21-22 0,0 1 15,0 20-15,0 1 0,0 0 16,0-1-16,0 1 0,0 21 0,0 0 16,-21-1-16,-1 22 0,1 22 15,0-1-15,0 0 0,21 21 16,-21 1-16,0-1 0,21 21 0,0 1 16,0-22-16,0 22 0,0-1 15,0-20-15,0 20 0,0-21 0,0 22 16,0-22-16,0 1 0,0-22 15,0 21-15,0-21 0,21 22 16,0-22-16,0 0 0,0-21 0,0 21 16,1 0-16,-1-21 0,0 0 15,0 0-15,0 0 0,0 0 0,1 0 16,-1 0-16,21-21 0,-21 21 0,0-21 16,22 0-16,-22 0 0,0 21 15,21-43-15,-20 22 0,-1 0 0,0 0 16,0-22-16,0 22 0,-21-21 15,0 21-15,21-22 0,-21 22 0,0-21 16,0 21-16,0 0 0,0-1 0,0 1 16,-21 0-16,0 21 15,0 0-15,0 0 0,0 0 0,-1 0 16,1 21-16,0 0 0,-21 1 0,21 20 16,-1-21-16,1 21 0,0 1 15,0-22-15,0 21 0,21 1 0,0-22 16,0 21-16,0-21 0,0 0 15,0 1-15,0-1 0,0 0 0,0 0 16,0 0-16,21-21 16,0 0-1,0 0-15,0 0 16,1-21-16,-1 0 0,0 0 16,0 0-16,0-1 15,-21 1-15,21 0 0,-21 0 0,22-21 16,-1 20-16,-21-20 0,21 0 15,0 21-15,-21-22 0,0 22 0,21 0 16,0-21-16,-21 20 0,0 1 16,0 42-1,0 1-15,0 20 16,0-21-16,0 21 0,0-20 16,0 20-16,0-21 0,0 21 0,0-20 15,0 20-15,22-21 0,-1 0 0,-21 0 16,21 1-16,0-22 0,-21 21 15,21 0-15,0-21 0,1 0 16,20 0-16,-21 0 0,0 0 0,22 0 16,-22 0-16,0 0 0,21 0 15,-21-21-15,1 21 0,20-21 0,-21-1 16,0 22-16,0-21 0,22 0 16,-22 0-16,0 0 0,0 0 0,-21-22 15,0 22-15,21 0 0,-21-21 0,0 20 16,0 1-16,0 0 0,0 0 15,0 0-15,0 0 0,0 42 32,0 0-17,0 21-15,0-21 0,0 22 0,22-1 16,-22-21-16,0 22 0,21-1 0,-21-21 16,21 21-16,-21-20 0,0-1 15,21 0-15,-21 0 0,0 0 0,21-21 16,-21 21-16,0 1 15,-21-22 17,0-22-32,21 1 15,0 0-15,-21 0 0,21 0 16,-21 0-16,-1-1 0,22 1 16,-21 0-16,21 0 15,0 42 16,0 0-31,0 0 16,0 1-16,0-1 16,21-21-16,1 21 15,-1-21-15,0 0 0,0 21 16,0-21-16,0 0 0,1 0 0,-1 0 16,0 0-16,21 0 0,1 0 15,-22 0-15,21-21 0,0 21 0,-20-21 16,20 21-16,0-21 0,-21 21 0,22-22 15,-22 1-15,21 0 16,-21-21-16,1 21 0,-1-1 0,0 1 16,0-42-16,-21 42 15,0-1-15,0 1 0,0 0 0,0 0 16,0 0-16,0 42 31,-21 0-31,21 0 16,0 0-16,-21 22 0,21-22 15,0 0-15,0 21 0,0-20 0,0 20 16,0-21-16,-21 21 0,21-20 16,-22-1-16,1 0 0,21 0 0,-21 0 15,21 0-15,-21 1 0,0-22 16,0 21-16,-1 0 0,1-21 16,0 0-16,0 0 0,0 0 15,0 0-15,-1 0 0,1 0 16,0-21-16,0 21 0,0-21 0,0-1 15</inkml:trace>
  <inkml:trace contextRef="#ctx0" brushRef="#br0" timeOffset="56148.32">20426 4382 0,'0'-22'16,"0"44"-16,0-65 0,21 22 0,-21 0 0,21 0 15,-21 42 17,0 0-32,0 0 0,-21 22 15,21-1-15,-21 0 0,21 22 16,0-22-16,0 22 0,0-22 0,0 43 16,0-22-16,0 1 0,0-1 0,0 1 15,0-1-15,0 1 0,0-1 16,0-21-16,0 22 0,0-22 0,0 1 15,0-1-15,0 0 0,0-21 16,0 22-16,0-22 0,0 0 0,0 0 16,0 0-16,0 1 0,0-44 47,0 1-32,0 0-15,0 0 0,21 0 0</inkml:trace>
  <inkml:trace contextRef="#ctx0" brushRef="#br0" timeOffset="56572.42">20997 4974 0,'0'21'16,"0"1"-16,0-1 0,-21 0 15,21 0-15,-21 0 0,0 22 16,0-22-16,-1 21 0,22-21 0,-21 22 15,21-22-15,-21 21 0,21-21 16,0 0-16,0 1 0,0-1 0,0 0 16,0 0-16,0 0 0,0 0 15,0 1-15,21-22 0,0 0 16,1 0-16,-1 0 0,0 0 16,0 0-16,0-22 15,0 22-15,-21-21 0,22 0 0,-1 0 16,-21 0-16,21 0 0,-21-1 15,21-20-15,0 21 0,-21-21 16,0 20-16,0-20 0,0 0 0,0 21 16,0-1-16,0-20 0,0 21 15,0 0-15,0 0 0,-21 21 16,0 0-16,0 0 16,0 0-16,-1 0 0,22 21 15,-21-21-15,0 21 16,21 0-16,-21-21 15,21 21-15,-21-21 16</inkml:trace>
  <inkml:trace contextRef="#ctx0" brushRef="#br0" timeOffset="56879.25">20595 4974 0,'0'0'0,"-21"-21"0,21 0 15,42-64 1,-21 64-16,1 21 16,20-21-16,-21 21 0,21-21 0,22 21 15,-22-21-15,1 21 0,20 0 16,-21 0-16,22 0 0,-22-22 0,22 22 16,-22 0-16,0 0 0,22 0 15,-43 0-15,21-21 0,1 21 16,-22 0-16,0 0 0,0 0 0,0 0 15,-21-21 1,-21 21 15,0 0-15,0 0-16,0 0 16,0 0-16</inkml:trace>
  <inkml:trace contextRef="#ctx0" brushRef="#br0" timeOffset="58579.43">13991 7070 0,'21'0'47,"0"0"-47,-21-21 0,22 21 0,-22-22 15,21 1-15,0 0 16,-21 0-16,0 0 0,0 0 16,0-1-16,0 1 0,0 0 15,0 0-15,0 0 0,-21-22 0,21 22 16,-21 0-16,-1 0 0,-20 21 0,21-21 16,-21 21-16,20 0 15,-20 0-15,0 0 0,-1 21 0,1 0 16,0 0-16,-1 0 0,1 1 0,0 20 15,-1-21-15,1 21 0,21 1 16,0-1-16,0 0 0,-1-20 0,22 20 16,0 0-16,0-21 0,0 22 15,0-22-15,0 21 0,22-21 0,-1 1 16,0-22-16,0 21 0,0-21 0,0 0 16,1 0-16,20 0 0,-21 0 15,0 0-15,22 0 0,-22 0 0,21-21 16,-21-1-16,0 1 0,22 21 0,-22-42 15,0 21-15,21 0 16,-20-1-16,-1 1 0,0-21 0,-21 21 16,0 0-16,21-22 0,-21 22 0,0 0 15,0 0-15,0-22 0,0 22 16,0 0-16,-21 21 0,0 0 16,0 0-16,21 21 0,-22 0 15,22 1-15,-21 20 0,21-21 16,0 0-16,0 22 0,0-22 0,0 21 15,0-21-15,0 22 0,0-22 16,0 0-16,21 0 0,1 0 0,20 0 16,-21-21-16,0 0 0,0 0 15,22 0-15,-22 0 0,21 0 16,-21 0-16,22 0 0,-22 0 0,0-21 16,21 0-16,-20 0 0,-1 0 0,0 0 15,0-1-15,0 1 0,0 0 16,-21-21-16,0 21 0,22-1 0,-22 1 15,0-21-15,0 21 0,0 0 0,0-1 16,0 1-16,0 0 0,0 0 16,0 42-1,0 0-15,0 0 0,-22 1 16,22 20-16,0-21 0,0 0 16,-21 22-16,21-22 0,-21 21 15,21-21-15,-21 0 0,21 22 0,-21-22 16,21 0-16,0 0 0,0 0 15,-21-21-15,21 22 16,0-44 0,0 1-1,0 0-15,21 0 0,0 0 16,-21 0-16,21-1 0,0 1 16,-21 0-16,21-21 0,1 21 0,-1-1 15,0-20-15,21 21 0,-21 0 0,1 0 16,20-1-16,-21 1 0,21 0 15,-20 21-15,20 0 0,-21 0 16,0 21-16,0 0 0,1 1 0,-1-1 16,-21 0-16,21 0 0,-21 21 15,0-20-15,0-1 0,0 0 0,0 0 16,0 0-16,-21 0 0,0 1 0,21-1 16,0 0-16,-22-21 0,1 21 15,0-21-15,21 21 0,-21-21 16,21-21 15,0 0-31,0 0 0,0 0 16,0-1-16</inkml:trace>
  <inkml:trace contextRef="#ctx0" brushRef="#br0" timeOffset="59040.77">15430 6795 0,'-21'21'0,"-85"85"15,64-85 1,21 21-16,0-21 0,-22 0 0,22 22 16,-21-1-16,21-21 0,0 22 15,-1-22-15,1 0 0,21 0 0,0 21 16,0-20-16,0-1 15,0 0-15,21-21 0,1 0 16,-1 0-16,0 0 0,21 0 16,-21 0-16,1 0 0,20-21 0,-21 0 15,21-1-15,-20 22 0,20-21 16,-21-21-16,0 21 0,0 0 0,1-1 16,-1-20-16,0 21 0,-21 0 0,0-22 15,0 22-15,0-21 0,0 21 16,0-22-16,-21 22 0,0-21 0,-1 21 15,1 0-15,-21-1 0,21 22 0,0-21 16,-22 21-16,22 0 16,0 0-16,0 0 0,0 0 0,-1 21 15,1-21-15,21 22 0,-21-1 0,21 0 16,0 0-16,0 0 0,0 0 16,21 1-16,0-1 0,1-21 15,-1 21-15,0-21 0,0 0 0,21 0 16,-20 0-16,20 0 0</inkml:trace>
  <inkml:trace contextRef="#ctx0" brushRef="#br0" timeOffset="59311.64">15981 6562 0,'-21'106'31,"-1"-64"-31,1 0 16,21 1-16,-21-1 0,0 0 0,0-21 16,0 22-16,-1-1 0,22 0 15,-21-20-15,21 20 0,-21-21 0,21 0 16,0 0-16,0 1 0,0-1 0,0 0 16,0 0-16,0 0 15,0-42 16,0 0-15</inkml:trace>
  <inkml:trace contextRef="#ctx0" brushRef="#br0" timeOffset="59967.78">15557 6985 0,'22'0'16,"-1"0"-16,0 0 15,0 0-15,0 0 0,22 0 16,-22 0-16,0 0 0,0 0 0,21 0 16,1 0-16,-22-21 0,21 21 0,1-21 15,-22 21-15,21-21 0,0 21 16,-20-22-16,20 22 0,-21-21 0,21 21 16,-20-21-16,-1 0 0,0 0 0,-21 0 15,0-22-15,0 22 16,0 0-16,0 0 0,0 0 0,0-1 15,0 1-15,0 0 0,-21 21 16,0 21 0,-1 0-16,22 22 0,-21-22 15,21 21-15,-21 1 0,0-22 16,21 21-16,-21 0 0,21 1 0,-21-22 16,-1 21-16,22-21 0,-21 1 0,0 20 15,21-21-15,-21 0 0,21 0 0,-21 1 16,21-1-16,-21-21 0,21 21 15,-22-21-15,22 21 0,0-42 32,0 0-17,0 0-15,22-1 0,-22 1 16,21 0-16,0 0 0,21 0 0,-21-22 16,22 22-16,-22 0 15,21 0-15,1-21 0,-1 20 0,21 1 16,-20 21-16,-22 0 0,21 0 0,1 0 15,-22 0-15,0 0 0,0 21 16,-21 1-16,0 20 0,0-21 16,0 0-16,0 0 0,0 1 0,0-1 15,0 0-15,0 0 0,0 0 16,-21 0-16,21 1 0,-21-1 16,21 0-16,0 0 15,0-42 48,0 0-63,0 0 0,0-1 15,21 1-15</inkml:trace>
  <inkml:trace contextRef="#ctx0" brushRef="#br0" timeOffset="60399.79">16722 7027 0,'21'0'15,"0"0"-15,0 0 0,0 0 16,0 0 0,1 0-16,-1 0 0,0-21 15,-21 0-15,21 21 0,0-21 16,-21-21-1,0 20-15,0 1 16,-21 21-16,0 0 16,0 0-16,0 0 15,21 21-15,-22 1 0,1-1 0,21 0 16,-21-21-16,0 21 0,21 0 16,0 0-16,-21 1 0,21-1 15,0 0-15,-21 0 0,21 0 0,0 0 16,0 1-16,0-1 0,0 0 0,0 0 15,0 0-15,21-21 16,0 21-16,0-21 16,0 0-16,0 0 15,1 0-15,-1 0 0,0 0 16,0-21-16,0 21 0,0-21 16,1 21-16,-22-21 0,21 0 0,0 0 15,-21-1-15,21 1 0</inkml:trace>
  <inkml:trace contextRef="#ctx0" brushRef="#br0" timeOffset="60788.34">17124 6985 0,'21'0'0,"-42"0"0,63 0 0,-21 0 16,0 0-16,1 0 16,-22 21-1,21-21-15,-21 21 0,21 1 0,-21-1 16,0 0-16,0 0 0,0 0 15,0 0-15,0 1 0,0-1 16,0 0-16,0 0 0,0 0 0,0 0 16,0 1-16,0-1 0,0 0 15,0 0-15,-21-21 16,21 21-16,0-42 31,0 0-15,0 0-16,0 0 0,0-1 15,0 1-15,21 0 0,-21 0 0,21 0 16,0 0-16,-21-22 0,21 22 0,1 0 16,-22 0-16,21 0 0,0-1 15,-21 1-15,21 21 0,-21-21 0,21 21 16,0 0-16,-21-21 16,22 21-16,-1 0 15,0 0-15,0-21 16,-21 0-16</inkml:trace>
  <inkml:trace contextRef="#ctx0" brushRef="#br0" timeOffset="62856.54">18584 6752 0,'21'0'0,"-42"0"0,42-21 0,-21 0 15,0 0-15,0 0 16,0-1-16,0 1 16,-21 21-1,0 0-15,0 0 0,0 0 16,21 21-16,-21 1 0,-1-1 0,1 0 15,0 21-15,0-21 0,0 22 0,0-22 16,21 21-16,0-21 0,0 1 16,0 20-16,0-21 0,0 0 0,0 0 15,0 1-15,0-1 0,0 0 16,21 0-16,0-21 0,0 0 16,0 0-16,0 0 0,22 0 0,-22 0 15,0 0-15,0 0 16,22 0-16,-22 0 0,0-21 0,21 0 15,-21 0-15,1 21 0,20-22 0,-21-20 16,0 21-16,22 0 0,-22-22 16,0 22-16,0-21 0,0 0 0,0-1 15,-21 1-15,22 0 0,-22-1 0,21-20 16,-21 20-16,0 1 0,0 0 16,0 21-16,0-22 0,0 22 0,0 0 15,-21 21 1,-1 0-16,22 21 15,0 21-15,-21-20 0,21 20 0,-21 0 16,21 1-16,0 20 16,0-21-16,0 1 0,0-1 0,0 0 15,0 1-15,0-1 0,0-21 0,0 22 16,0-22-16,0 0 0,0 0 16,21 0-16,0 0 0,1 1 0,-1-1 15,0-21-15,0 0 0,0 21 0,0-21 16,22 0-16,-22 0 0,21 0 15,-21 0-15,22 0 0,-1 0 0,-21-21 16,22 0-16,-1 21 0,0-22 0,1 1 16,-22 0-16,21 21 0,-21-21 15,22-21-15,-22 20 0,0 1 16,-21 0-16,0-21 0,21 21 0,-21-22 16,0 22-16,0-21 0,0 21 15,-21-1-15,21 1 0,-21 0 0,0 21 16,-1 0-16,-20 0 0,21 0 0,-21 0 15,20 0-15,-20 21 0,21 0 16,-21 1-16,20-1 0,1 0 0,-21 0 16,21 0-16,0 0 0,21 22 15,-22-22-15,22 0 0,0 0 0,0 0 16,0 1-16,0-1 0,0 0 16,22 0-1,-1-21-15,0 0 16,0 0-16,0 0 0,0 0 15,1 0-15,-1 0 0,0 0 16,0-21-16,0 0 0,0 0 16,1-1-16,-22 1 0,21 0 15,0 0-15,-21-21 0,21 20 16,-21 1-16,0 0 0,0 0 0,0 0 16,0 0-16,21 21 0,-21-22 15,0 44 1,0-1-16,0 0 15,0 21-15,0-21 0,0 1 16,0-1-16,0 21 0,0-21 16,0 0-16,0 1 0,21-1 0,-21 0 15,22 0-15,-1-21 0,0 21 16,0-21-16,0 21 0,0-21 16,22 0-16,-22 0 0,0 0 0,21 0 15,-20 0-15,-1 0 0,21 0 16,-21 0-16,0-21 0,22 21 0,-22-21 15,21 0-15,1 0 0,-22 21 16,21-43-16,0 22 0,1 0 0,-22 0 16,21-21-16,1 20 0,-1-20 15,-21 21-15,21 0 0,-20-22 0,-1 22 16,0 0-16,-21 0 16,-21 42-1,0 0-15,21 0 16,-22 1-16,22 20 0,0-21 15,0 0-15,0 0 0,0 22 0,0-22 16,0 0-16,0 0 0,0 0 16,0 1-16,0-1 0,0 0 15,-21-21 32,0 0-47,21-21 0,-21 0 16,0-1-1,0 22-15,21-21 0,0 0 0,-22 21 16,1-21-16,0 21 0,0 0 31,0 0-15,21 21-16,0 0 0,0 0 16,0 1-16,0-1 15,21-21-15,0 21 16,0-21-16,0 0 0,1 0 15,-1 0-15,0 0 0,0 0 16,0 0-16,22 0 0,-22 0 0,0 0 16,21 0-16,-21 0 0,22 0 15,-22-21-15,21 21 0,-21-21 16,22 21-16,-22-22 0,21 1 0,-21 0 16,1 0-16,20 0 0,-21 0 15,0-22-15,0 22 0,-21 0 16,22-21-16,-22 20 0,21-20 0,-21 21 15,0 0-15,0-22 0,0 22 0,0 0 16,0 0-16,-21 21 0,-1 0 16,1 0-16,0 0 0,0 21 15,0-21-15,0 21 0,-1 22 16,1-22-16,0 0 0,21 0 0,0 21 16,0-20-16,0-1 0,0 21 15,0-21-15,0 0 0,21 1 0,-21-1 16,21 0-16,1 0 0,-1-21 0,21 21 15,-21 0-15,0-21 0,-21 22 16,22-1-16,-1-21 0,-21 21 16,-21-21 31,-1 0-47,1 0 15,0 0-15,0 0 0,0 0 16,0 0-16,-1 0 0,1-21 15,0 21 1,21-21 0,0-1-1,21 1 1</inkml:trace>
  <inkml:trace contextRef="#ctx0" brushRef="#br0" timeOffset="63175.63">21950 6879 0,'0'0'0,"-21"0"0,-1 0 16,22 21-16,-21-21 15,0 0 1,0 0-16,0 0 15,0 0-15,-1 0 0</inkml:trace>
  <inkml:trace contextRef="#ctx0" brushRef="#br0" timeOffset="77674.67">4678 8996 0,'0'-21'16,"-21"0"-16,-1-1 0,22 1 16,0 0-16,-21 21 15,21-21-15,0 0 0,-21 21 0,21 21 47,0 0-47,0 21 16,0-20-16,-21-1 15,21 21-15,0-21 0,0 22 0,0-1 0,0 0 16,0 1-16,0-1 0,0 0 16,0 1-16,0 20 0,0-21 15,0 22-15,21-1 0,-21 1 16,0-1-16,0 1 0,0-22 0,0 22 16,0-1-16,0-20 0,0 20 0,0-21 15,0 22-15,0-22 0,0 22 16,0-22-16,-21 0 0,21 22 0,0-22 15,0 1-15,-21-1 0,21-21 16,0 21-16,0-20 0,0-1 0,0 0 16,0 0-16,0 0 15,0-42 17,0 0-32,0 0 0,0 0 15,0-22-15,0 22 0,0-21 16,-21 21-16,21-22 0,-22-20 0,22 20 15,0 1-15</inkml:trace>
  <inkml:trace contextRef="#ctx0" brushRef="#br0" timeOffset="78776.64">4424 9017 0,'84'0'16,"-62"0"-16,20 0 15,0 0-15,1 0 16,-1 0-16,0 0 0,22 0 0,-22 0 16,22 0-16,-22 0 0,21 0 15,-20 0-15,20 0 0,1 0 0,-1 0 16,22 0-16,0 0 0,-1 0 0,1 0 16,21 21-16,-22-21 0,22 0 15,0 0-15,0 0 0,0 0 0,-22 0 16,43 0-16,-21 0 0,0 0 15,0 0-15,0 0 0,0 0 0,-22 0 16,1 0-16,-22 0 0,22 0 16,-21 0-16,-1 0 0,-21 0 0,22-21 15,-22 21-15,1 0 0,-1 0 16,0 0-16,-21 0 0,22 0 16,-22-21-16,0 21 0,0 0 0,0 0 15,1 0-15,-1 0 16,-21 21-1,0 0-15,0 0 0,0 1 16,0-1-16,0 0 16,0 0-16,0 21 0,-21-20 0,21-1 15,0 21-15,0-21 0,0 22 16,0-1-16,0-21 0,0 21 0,0 1 16,0-1-16,0 22 0,0-22 0,0 0 15,0 1-15,0 20 16,-22-21-16,22 1 0,0-1 0,0 0 15,-21 1-15,21-1 0,0 0 0,0-20 16,0 20-16,0-21 0,-21 21 16,21-20-16,-21 20 0,21-21 0,-21 0 15,21 0-15,0 22 0,0-22 0,0 0 16,0 0-16,-21 0 0,21 1 16,-22-1-16,22 0 15,-21-21-15,0 21 16,0-21-1,0 0-15,0 0 0,-1 0 0,22 21 16,-21-21-16,0 0 0,0 0 16,0 0-16,0 0 15,-1 0-15,1 0 0,0 0 16,0 0-16,0 0 0,0 0 0,-22 0 16,22 21-16,-21-21 0,-1 0 15,1 0-15,0 0 0,-22 0 0,22 0 16,-22 0-16,1 0 0,-22 22 0,22-22 15,-22 0-15,0 0 0,1 0 16,-1 0-16,0 0 0,1 0 0,-22 0 16,21 0-16,-21 0 0,22 0 15,-1 0-15,-21 0 0,22 0 0,20 0 16,-21 0-16,22 0 0,-22 0 16,22 0-16,-1 0 0,-20 0 0,20 0 15,1 0-15,-1 0 0,22 0 16,-22 0-16,22 0 0,0 0 0,20 0 15,-20 0-15,21 0 0,0-22 16,0 22-16,-1 0 0,22-21 47,0 0-47,22 0 16,-1 0-1,0 0-15,0-1 0,0 1 16</inkml:trace>
  <inkml:trace contextRef="#ctx0" brushRef="#br0" timeOffset="79427.28">7091 8446 0,'0'0'0,"0"-22"0,0 1 15,0 0 1,0 0-16,-21 0 15,-1 21-15,1-21 0,0 21 16,0 0-16,0 0 0,0 0 0,-1 0 16,-20 0-16,21 0 0,0 0 0,-22 0 15,22 0-15,-21 21 0,0 0 16,-1 0-16,22 0 0,-21 22 0,-1-22 16,22 0-16,-21 21 15,21-21-15,0 22 0,21-22 0,0 0 16,0 21-16,0-20 0,0 20 0,21-21 15,0 0-15,0 0 0,21 1 16,-20-22-16,20 21 0,0-21 0,1 0 16,-1 21-16,0-21 0,1 0 15,-22 0-15,21 0 0,0 0 0,-20 0 16,-1 0-16,0 0 0,0 0 16,0 0-16,0 0 0,-21-21 15,0 0 16</inkml:trace>
  <inkml:trace contextRef="#ctx0" brushRef="#br0" timeOffset="80075.92">8001 9652 0,'0'0'0,"-21"0"0,0 0 0,-1 0 16,1 0-1,0 0-15,42 0 16,22 0 0,-22 0-16,21 0 0,22 0 15,-22 0-15,21 0 0,-20 0 0,20 0 16,1 0-16,20 0 0,1-21 16,0 21-16,21 0 0,-1-21 0,1 21 15,0 0-15,0 0 0,0-21 16,0 21-16,-1 0 0,22 0 0,-21 0 15,0-22-15,21 22 0,-21 0 0,0 0 16,-22 0-16,22 0 16,-21 0-16,0 0 0,-1 0 0,-20 0 15,-1 0-15,1 0 0,-1-21 16,1 21-16,-22 0 0,-21 0 0,22 0 16,-22 0-16,-21-21 31,-21 0-31,-1 21 15,1-21-15,0 21 16,0-21-16,0 21 0</inkml:trace>
  <inkml:trace contextRef="#ctx0" brushRef="#br0" timeOffset="80484.66">10647 9313 0,'0'22'15,"21"-22"1,0 0-16,0 0 16,0 21-16,1-21 0,-1 0 0,0 0 15,0 0-15,0 0 16,22 0-16,-22 0 0,0 0 0,0 0 15,0 0-15,0 0 16,1 0-16,-22 21 16,0 0-1,-22 0-15,1 0 16,0-21-16,0 22 0,0-1 0,0 21 16,-1-21-16,1 0 0,0 22 15,-21-22-15,21 0 0,-1 21 0,-20-20 16,21-1-16,-21 21 0,20-21 15,1 0-15,0-21 0,0 22 16,0-1-16,21 0 16,0-42 15,0 0-31</inkml:trace>
  <inkml:trace contextRef="#ctx0" brushRef="#br0" timeOffset="81144.42">11345 8932 0,'21'0'15,"-21"22"16,0-1-31,0 0 0,0 0 0,0 21 16,0 1-16,0-1 0,0 0 16,0 1-16,0-1 0,0 22 0,0-22 15,0 21-15,0 1 0,0-1 16,0 1-16,0 21 0,0-22 0,0 1 16,0-1-16,0 1 0,-21-22 0,21 21 15,0-20-15,-21-1 0,0 0 16,21 1-16,-21-1 0,21-21 0,0 22 15,-21-22-15,21 0 0,0 0 0,-22-21 16,22 21-16,0-42 31,0 0-31,0 0 0,0 0 16,0-1-16,0 1 0,0-21 0,0 0 16,22-1-16,-22 1 0,21 0 15,-21-1-15,0 1 0</inkml:trace>
  <inkml:trace contextRef="#ctx0" brushRef="#br0" timeOffset="82083.81">11599 8848 0,'0'0'0,"43"0"0,-1 0 15,0 0-15,1 0 0,20 0 0,1-21 16,-1 21-16,22 0 0,-1 0 16,1-22-16,0 22 0,-1 0 0,1 0 15,0-21-15,-1 21 0,22 0 16,0 0-16,0-21 0,-21 21 0,20 0 15,1-21-15,0 21 0,-21 0 16,-1-21-16,1 21 0,-21 0 0,-1 0 16,1 0-16,-22-21 0,0 21 15,1 0-15,-1 0 0,0 0 16,-21 0-16,1 0 0,20 0 0,-21 0 16,0 0-16,-21 21 31,0 0-31,0 0 15,0 0-15,0 0 16,0 1-16,0-1 0,0 21 0,0-21 16,0 22-16,0-22 0,0 21 15,0 0-15,0-20 0,0 20 16,0 0-16,21 1 0,-21-22 16,0 21-16,22 0 0,-22 1 0,0-1 15,0-21-15,0 22 0,0-1 0,0 21 16,0-20-16,0-1 0,0 0 15,0-20-15,0 20 0,0 0 0,0 1 16,0-1-16,0-21 0,0 21 16,-22-20-16,1 20 0,21-21 0,-21 21 15,21-20-15,0-1 0,0 0 0,-21 0 16,21 0-16,0 0 0,-21 1 16,21-1-16,0 0 15,0 0 1,-21 0-1,-1-21 1,1 0-16,21 21 0,-21-21 0,0 0 16,0 0-16,0 22 0,-22-22 15,22 0-15,0 0 0,0 0 16,-22 0-16,1 0 0,0 0 0,-1 0 16,-20 0-16,-22 0 0,22 0 15,-43 0-15,21 0 0,-21 0 0,1 0 16,-1 0-16,0 0 0,0 0 15,-21 0-15,0 0 0,21 0 16,0 0-16,-21 0 0,43 0 0,-22 0 16,21 0-16,22 0 0,-1 0 0,1 0 15,-1 0-15,22 0 0,21 0 16,-22-22-16,22 22 0,0 0 0,0 0 31,21-21-31,0 0 16,21 0-1,0 0 1,0 0-16,1-1 16,-1 1-16,0 0 0,0 0 0</inkml:trace>
  <inkml:trace contextRef="#ctx0" brushRef="#br0" timeOffset="83175.71">13906 8234 0,'0'-21'0,"0"42"0,0-63 15,0 20 1,-21 22-16,0 0 16,0 0-16,0 0 15,0 22-15,-1-1 0,1-21 16,0 21-16,0 0 0,-21 0 0,20 0 16,1 1-16,0 20 0,0-21 15,21 0-15,0 0 0,-21 1 0,21-1 16,0 0-16,0 0 0,0 0 15,0 0-15,0 1 16,21-22-16,0 0 0,0 21 16,0-21-16,1 0 15,-1 0-15,21 0 0,-21 0 0,0 0 16,1 0-16,20 0 0,-21-21 16,21 21-16,-20 0 0,-1-22 15,21 1-15,-21 21 0,0-21 0,1 21 16,-22-21-16,21 21 15,-21-21-15,-21 21 32,-1 21-32,1-21 0,21 21 15,-21-21-15,0 21 0,0 0 0,0 1 16,-22-22-16,22 21 0,0 0 16,0-21-16,0 21 0,-22-21 0,22 0 15,0 21-15,0-21 0,0 0 0,-1 0 16,1 0-16,0 0 15,0 0-15,0 0 0,0 0 16,-1-21-16,1 0 0,0 21 0,0-21 16,21 0-16,0-1 0,0-20 15,0 21-15,0 0 0,21 0 16,0-22-16,0 22 0,1-21 16,20 21-16,-21-22 0,0 22 0,22 0 15,-22-21-15,21 42 0,-21-22 16,22 22-16,-22 0 0,0 0 0,0 0 15,0 0-15,0 0 0,1 22 0,-1-1 16,-21 0-16,0 0 16,0 0-16,0 0 0,0 1 0,0-1 15,0 0 1,0 0-16,-21-21 62,-1 0-62</inkml:trace>
  <inkml:trace contextRef="#ctx0" brushRef="#br0" timeOffset="89908.21">7747 11451 0,'0'-21'0,"-21"21"16,0 0 15,21 21-16,0 0 1,0 1-16,0-1 0,0 0 16,0 0-16,0 0 0,0 0 15,21-21-15,0 22 0,-21-1 16,21-21-16,0 21 0,0-21 0,1 0 16,-1 0-16,0 0 15,0 0-15,0 0 0,22 0 16,-22 0-16,0 0 0,0 0 0,0 0 15,0-21-15,1 0 0,-1-1 16,0 22-16,0-21 0,0 0 0,0 0 16,-21 0-16,0 0 15,22-1-15,-22 1 0,0 0 0,0 0 16,0 0-16,0 0 0,0-1 0,0-20 16,0 21-16,-22 0 0,22 0 15,-21-1-15,21 1 0,-21 21 16,21 21-1,0 1-15,0-1 0,-21 0 16,21 21-16,0-21 16,0 22-16,0-22 0,0 21 0,0 1 15,0-22-15,0 21 0,0 0 0,0-20 16,0 20-16,0-21 0,0 21 16,0 1-16,21-22 0,-21 21 0,21 1 15,-21-1-15,0-21 0,0 21 16,0 1-16,0-1 0,0-21 0,21 22 15,-21-22-15,0 21 0,0-21 0,0 0 16,0 1-16,0-1 16,0 0-16,-21-21 15,0 0 1,0 0 0,0 0-16,0-21 0,-1 21 0,1-21 15,0-1-15,0 1 0,0 21 16,0-21-16,-22 0 0,22 0 0,0 0 15,0 21-15,0-22 0,-1 22 16,1 0-16,21 22 47,0-1-47,0 0 16,21-21-16,1 21 0,-1 0 0,0-21 15,0 21-15,21-21 0,-20 22 16,-1-22-16,21 0 0,0 21 15,-20-21-15,20 0 0,-21 0 0,21 0 16,-20 0-16,20 0 0,-21 0 16,21 0-16,-20 0 0,20-21 0,-21 21 15,0-22-15,22 22 0,-22-21 16,0 0-16,21 0 0,-21 0 0,1 0 16,-1-1-16,0-20 0,0 21 0,-21 0 15,21-22-15,-21 22 0,21 0 16,-21 0-16,0 0 0,0 0 15,0-1-15,0 1 16,0 42 0,0 1-1,0-1-15,0 0 0,0 0 0,-21 0 16,21 0-16,0 22 0,0-22 16,-21 0-16,21 0 0,0 0 0,0 1 15,0-1-15,0 0 0,0 0 16,0 0-16,0 0 15,0-42 17,0 0-17,0 0-15,0 0 0,0 0 16,0-1-16,0-20 0,0 21 16,21 0-16,-21-22 0,21 22 0,1 0 15,-22 0-15,0 0 0,21 0 16,0-1-16,-21 1 0,21 21 0,0 0 15,0 0-15,1 0 16,-22 21-16,21 1 16,-21-1-16,0 0 0,21 0 0,-21 0 15,21 0-15,-21 22 0,0-22 16,21 0-16,-21 0 0,0 0 0,0 1 16,0-1-16,0 0 0,21-21 15,-21 21-15,22-21 0,-1 0 16,0 0-1,0 0-15,0-21 0,0 0 16,-21 0-16,22 21 16,-1-22-16,-21 1 0,21 0 0,-21 0 15,0-21-15,21 20 0,0 1 16,-21 0-16,0 0 0,21 0 0,1 0 16,-22-1-16,0 1 0,21 21 0,0-21 15,0 21 1,-21 21-1,0 0-15,0 1 16,0-1-16,0 0 0,0 0 16,0 0-16,0 0 0,0 1 0,0-1 15,0 0-15,21 0 0,-21 0 16,0 0-16,0 1 0,0-1 0,21-21 16,1 21-16,-1-21 0,0 21 15,0-21-15,0 0 16,0 0-16,1 0 0,-1-21 15,0 21-15,21-21 0,-21 0 16,1-1-16,-1 22 0,0-21 16,-21 0-16,21 0 0,0 0 0,-21 0 0,21-22 15,-21 22-15,0 0 16,0 0-16,0 0 0,0-1 0,0 1 16,0 0-16,0 0 15,-21 21 16,0 21-31,0 0 0,21 0 16,0 22-16,0-22 0,-21 21 16,21-21-16,0 22 0,-21-1 0,21 0 15,0 1-15,0-1 0,0 0 0,0 1 16,0-1-16,0 0 0,0 1 16,0-1-16,0 0 0,0 1 0,0-1 15,0 0-15,0 22 0,0-22 16,0 1-16,0-1 0,-22 0 15,22 1-15,0-1 0,0-21 0,-21 21 16,21-20-16,0-1 0,0 0 0,0 0 16,0 0-16,0-42 31,0 0-31,0 0 16,0-22-16,0 22 0,0-21 15,0 21-15,0-22 0,0-20 0,0 21 16,0-1-16</inkml:trace>
  <inkml:trace contextRef="#ctx0" brushRef="#br0" timeOffset="90307.98">9737 11790 0,'0'-21'16,"0"42"-16,21-63 0,0 42 0,0-22 0,0 1 15,22 21-15,-22-21 0,0 21 16,0 0-16,0 0 0,22 0 0,-22 0 16,0 0-16,0 0 0,0 0 15,0 21-15,-21 0 16,0 1-16,0-1 0,0 0 0,0 0 16,0 0-16,0 0 0,-21 22 15,0-22-15,0 0 0,0 0 0,0 0 16,-1-21-16,1 22 0,0-1 0,0-21 15,0 21-15,0-21 0,-1 0 16,1 0-16,0 0 0,0 0 0,0 0 16,0 0-1,-1 0-15,22-21 63,0 0-63,22 21 15,-1 0-15,-21-22 0,21 22 16</inkml:trace>
  <inkml:trace contextRef="#ctx0" brushRef="#br0" timeOffset="91743.54">10075 11980 0,'0'0'0,"0"-21"0,21 21 0,1 0 0,-1-21 16,0 0-16,0 21 0,0-21 16,0 0-16,1-1 0,-1 22 15,21-21-15,-21 0 0,0 0 0,1-21 16,-1 20-16,0 1 0,0-21 0,0 21 16,0-22-16,1 1 0,-22 0 15,0-1-15,21 1 0,-21 0 0,21-22 16,-21 22-16,0 0 0,0-1 15,0 22-15,0-21 0,0 21 0,0-1 16,-21 22-16,0 0 16,-1 0-16,1 0 0,0 0 15,0 22-15,0-1 0,21 0 0,-21 21 16,-1 1-16,1-22 16,21 21-16,-21 0 0,21 1 0,-21-1 15,0 0-15,21 1 0,0-1 16,0-21-16,0 22 0,0-22 0,0 21 15,0-21-15,0 0 0,0 22 0,0-22 16,0 0-16,0 0 0,0 0 16,0 1-16,0-1 0,0-42 93,0-1 48,0 1 297,0 0-392,21 21-30,0 0 156,-21-21-156,0 0 93,-21 21-109</inkml:trace>
  <inkml:trace contextRef="#ctx0" brushRef="#br0" timeOffset="92300.23">8318 11832 0,'22'0'47,"-1"0"-47,0 0 16,0 0-16,21 0 0,1 0 0,20-21 15,1 21-15,-1 0 0,22-21 16,0 21-16,20 0 0,1 0 16,0-21-16,-21 21 0,21 0 0,-1 0 15,1 0-15,0 0 0,-21-21 0,21 21 16,-22 0-16,22 0 0,-42 0 15,20 0-15,-20 0 0,-22 0 0,0 0 16,1 0-16,-1 0 0,-21 0 16,0 0-16,1 0 0,-1 0 0,-21-22 31,-21 22-31,-1 0 16,1 0-16,0 0 0,-21 0 0,-1 0 15,1 0-15,0 0 0,-1 0 16,1 0-16,-21 0 0,-1 0 15,1 0-15,-1 0 0</inkml:trace>
  <inkml:trace contextRef="#ctx0" brushRef="#br0" timeOffset="92660.02">8636 12002 0,'0'0'0,"42"0"32,1 0-32,-22 0 0,21 0 15,22 0-15,-22 0 0,21 0 0,1-22 16,21 22-16,-22 0 0,1 0 16,20 0-16,-20 0 0,20 0 0,-20 0 15,21 0-15,-1 0 0,-20 0 16,20 0-16,-20 0 0,-1 0 0,1 0 15,-1 0-15,1 0 0,-22 0 0,1 0 16,-22 0-16,21 0 0,-21 0 16,0 0-16,-42 0 31,0 0-31,0 0 16,-21-21-16,-1 21 0,1 0 0,-22 0 15,1 0-15,-1 0 0,1-21 16,-22 21-16,1 0 0</inkml:trace>
  <inkml:trace contextRef="#ctx0" brushRef="#br0" timeOffset="92951.95">8869 11980 0,'0'0'0,"-43"22"0,22-22 0,0 21 16,0-21-16,21 21 0,0 0 16,21 0-1,0-21-15,22 0 0,-1 21 16,0 1-16,22-22 0,-1 0 0,22 0 15,-22 0-15,22 0 0,-21 0 16,20 0-16,1 0 0,0 0 0,-1 0 16,1 0-16,0 0 0,-1-22 15,-20 22-15,20 0 0,-20 0 0,-22-21 16,22 21-16,-22 0 0,0-21 0,1 21 16,-22 0-16,0-21 0,0 21 15,0 0-15,1-21 0,-22 0 0,21 21 16,-21-22-16,0 1 15,0 0-15,0 0 0,0 0 16,-21 0-16,-1-1 0,1 22 16</inkml:trace>
  <inkml:trace contextRef="#ctx0" brushRef="#br0" timeOffset="93220.16">10372 11557 0,'21'-21'0,"-42"42"0,63-42 16,-21 21-16,0 0 0,0 0 16,1-21-16,-1 21 0,0 0 0,0 0 15,0-21-15,0 21 0,1 0 16,-1 0-16,-21-22 0,21 22 16,0 0-16,0 0 0,0 0 0,1-21 31,-44 21 16,1 0-47</inkml:trace>
  <inkml:trace contextRef="#ctx0" brushRef="#br0" timeOffset="96203.73">11451 12171 0,'-21'0'16,"0"0"-16,-43 42 16,85-42 15,1 0-15,-1-21-16,0 21 0,0-21 15,21 0-15,-20 21 0,20-21 0,0-1 16,-21 1-16,22 0 0,-1 0 15,-21 0-15,22 0 0,-22-1 0,21-20 16,-21 21-16,22 0 0,-22 0 0,-21-22 16,21 22-16,-21 0 0,0 0 15,0-22-15,0 22 0,-21 0 0,21 0 16,-21 0-16,-1 21 0,1 0 16,0 0-16,0 0 0,-21 0 15,20 0-15,1 21 0,0-21 0,0 21 16,0 21-16,0-20 0,-1 20 15,1-21-15,21 21 0,0 1 0,0-1 16,0 0-16,0 1 0,0-22 0,21 21 16,1-21-16,-1 1 0,0-1 15,0 0-15,0 0 0,0-21 0,1 0 16,-1 21-16,0-21 0,0 0 16,0 0-16,0 0 0,1 0 0,-1-21 15,0 21-15,0-21 0,0 21 0,0-21 16,1 0-16,-1-1 0,0 1 15,0 0-15,0 0 0,0-21 16,1 20-16,-1-20 0,0 21 0,0-21 16,21 20-16,-20 1 0,20 0 15,-21 0-15,21 0 0,1 21 0,-22 0 16,0 0-16,0 0 0,22 0 16,-22 0-16,-21 21 0,21 0 0,-21 0 15,21 0-15,-21 1 0,0-1 0,0 21 16,0-21-16,0 22 0,0-22 15,-21 0-15,0 0 0,0 21 0,21-20 16,-22-1-16,1 0 0,0 0 16,21 0-1,0-42 17,0 0-32,0 0 0,0 0 15,21-1-15,0 1 0,1 0 0,-1-21 16,-21 21-16,21-22 0,0 22 15,0-21-15,0 21 0,-21-22 0,22 22 16,-22 0-16,21 0 0,-21 0 16,0-1-16,0 44 15,0-1 1,-21 0-16,-1 0 16,22 0-16,-21 22 0,21-22 15,0 21-15,-21-21 0,21 22 0,0-22 16,0 0-16,0 21 0,0-21 15,0 1-15,0-1 0,0 0 0,21 0 16,-21 0-16,21-21 0,1 21 16,-1-21-16,0 0 0,0 0 0,0 0 15,0 0-15,1 0 0,20 0 0,-21-21 16,21 0-16,1 0 0,-1 0 16,0 0-16,1-1 0,-1 1 0,0-21 15,1 0-15,-22 20 0,21-20 16,-21 0-16,1 21 0,-1-22 15,0 1-15,0 21 0,-21-22 0,0 1 16,0 21-16,0-21 0,0 20 16,0-20-16,0 21 0,-21 0 0,0 21 15,0-21-15,-1 21 0,1 0 16,0 0-16,0 21 0,0 0 16,0 0-16,-1 0 0,22 0 0,0 22 15,-21-22-15,21 21 0,-21-21 16,21 22-16,0-1 0,0 0 0,0 1 15,0-1-15,0-21 0,0 22 16,0-1-16,0-21 0,0 21 0,21-20 16,0-1-16,1 0 0,-1 0 15,0 0-15,0 0 0,0-21 16,22 0-16,-22 0 0,21 0 0,0 0 16,1 0-16,-1 0 0,0 0 0,1-21 15,-1 0-15,0 0 0,-20 0 16,20 0-16,-21-1 0,21-20 0,-20 21 15,-1-21-15,0 20 0,-21-20 16,0 0-16,21 21 0,-21-22 0,0 22 16,0 0-16,0 0 0,0 0 15,-21 21-15,0 0 16,0 21-16,21 0 16,-22-21-16,1 21 0,21 0 15,0 22-15,0-22 0,0 21 16,0-21-16,0 0 0,0 22 0,0-22 15,0 0-15,0 0 0,0 0 0,0 1 16,21-1-16,1-21 0,-22 21 16,21-21-16,0 0 0,0 0 0,0 0 15,0 0-15,22 0 0,-22 0 16,21 0-16,-21 0 0,22-21 0,-22 0 16,21-1-16,-21 1 0,22 0 15,-22 0-15,0 0 0,0-22 16,22 22-16,-43-21 0,21 21 0,0 0 15,-21-1-15,21-20 0,-21 21 16,0 0-16,-21 21 16,0 21-1,0-21-15,21 21 0,-22 0 16,22 22-16,0-22 0,-21 0 0,21 21 16,-21-21-16,21 1 0,-21-1 15,21 0-15,0 0 0,0 0 0,0 0 16,-21 1-16,21-1 0,0 0 15,21-42 17,-21 0-32,0-1 15,21 1-15,0 0 16,0 0-16,-21 0 0,22-22 0,-1 22 16,0 0-16,0-21 0,0 21 15,0-1-15,1 1 0,-1 0 0,21 0 16,-21 21-16,0 0 0,1 0 15,-1 0-15,0 21 16,-21 0-16,21 0 0,-21 22 16,0-22-16,21 0 0,0 0 15,1 22-15,-22-22 0,21 0 0,0 0 16,0 0-16,0 0 0,0 1 16,1-22-16,-1 21 0,21-21 0,-21 0 15,22 0-15,-22 0 0,21 0 16,0 0-16,-20 0 0,20 0 0,0 0 15,1 0-15,-1-21 0,0-1 16,1 1-16,-22 0 0,21 0 0,-21 0 16,22 0-16,-22-22 0,0 22 15,0-21-15,-21 21 0,0-22 0,0 22 16,0 0-16,0-21 0,0 20 0,0 1 16,-21 0-16,0 21 0,0-21 15,-22 21-15,22 0 0,-21 0 0,21 0 16,-22 0-16,22 0 15,-21 21-15,21-21 0,-1 21 0,-20 0 0,21 1 16,0 20-16,0-21 0,21 0 16,0 22-16,-22-22 0,22 0 15,-21 21-15,21-21 0,0 1 0,0-1 16,0 0-16,0 0 0,0 0 0,0 0 16,21-21-16,1 22 0,-1-22 15,0 0-15,0 0 0,0 0 0,0 0 16,1 0-16,-1 0 0,21-22 15,-21 22-15,22-21 0,-22-21 0,0 21 16,21 0-16,-21-22 0,1 1 0,-1 21 16,0-22-16,0 1 0,0 0 15,0-1-15,1-20 0,-1 21 16,-21-1-16,0-20 0,0 20 16,0 1-16,21-21 0,-21 20 0,0 1 15,0 0-15,0-1 0,0 22 0,0 0 16,0 0-16,0 0 0,0 42 15,0 0-15,0 0 16,0 0-16,-21 22 0,21-1 16,0 0-16,0 1 0,-21 20 0,21-21 15,0 1-15,0-1 0,-22 0 0,22 1 16,0-1-16,0 0 0,0 1 16,0-22-16,0 21 0,0 1 0,0-22 15,0 21-15,22-21 16,-22 22-16,21-22 0,-21 0 0,21 0 15,0 0-15,0 0 0,0 1 16,22-22-16,-22 0 0,0 0 16,0 0-16,22 0 0,-22 0 0,21 0 15,-21-22-15,22 1 0,-1 0 0,-21 0 16,21 0-16,1-22 0,-1 22 16,0-21-16,1 21 0,-1-22 15,-21 22-15,22-21 0,-1 0 16,-21 20-16,0-20 0,0 0 0,1 21 15,-22-1-15,0 1 0,0 0 16,-22 21-16,1 0 0,-21 0 16,21 0-16,0 0 0,-22 0 0,22 21 15,-21 0-15,21 1 0,-1-1 16,22 0-16,0 0 0,-21 0 0,21 0 16,0 1-16,0-1 0,0 0 0,0 0 15,0 0-15,0 0 0,21 1 16,1-22-16,-22 21 0,21 0 0,0 0 15,0 0-15,0 0 0,0-21 16,1 22-16,-1-1 0,0-21 0,0 21 16,0-21-16,-21 21 0,0 0 15,0 0-15,0 1 32,-21-22-32,0 0 15,0 0-15,0 0 0,-1 0 16,1 0-16,0 0 0,0 0 0,0 0 15,0 0-15,-1-22 0,1 22 16,0-21-16,0 0 0,0 0 16,0 0-16</inkml:trace>
  <inkml:trace contextRef="#ctx0" brushRef="#br0" timeOffset="96711.44">13144 11515 0,'0'0'0,"22"0"0,-1 0 0,0 0 16,21 0-16,1 0 0,20 0 0,-21 0 15,22-21-15,-22 21 0,22-22 16,-1 1-16,1 21 0,-22-21 0,22 21 16,-1-21-16,1 0 0,-22 21 15,21-21-15,-20-1 0,20 22 16,-20-21-16,-1 0 0,0 21 0,1-21 16,-22 21-16,0-21 0,0 21 15,0-21-15,0 21 0,-21-22 16,-21 22 31,0 0-47,-21 0 0,21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3T01:11:25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1439 0,'0'0'0,"0"-21"0,0 0 15,0 0 1,0 0-16,0 0 15,0-1-15,0 44 63,0-1-63,0 0 0,0 0 16,-21 21-16,21-20 0,0 20 0,-21 0 15,21-21-15,0 43 0,0-22 16,-21 1-16,21-1 0,-21 21 0,21-20 15,0-1-15,-21 0 0,21-20 16,0 20-16,0-21 0,0 21 16,0-20-16,0-1 0,0 0 15,0 0 1,21-21-16,0 0 16,0-21-16,-21 0 15,21 0-15,0-1 0,-21 1 0,22-21 16,-22 21-16,21-22 0,-21 22 15,21-21-15,-21 0 0,21 20 0,-21-20 16,21 21-16,-21 0 0,0 0 16,21-1-16,-21 1 15,22 21-15,-22 21 32,21-21-32,-21 22 15,0-1-15,21 21 0,-21-21 16,0 0-16,0 22 0,0-22 0,0 0 15,0 21-15,0-20 0,0-1 16,0 0-16,21 0 0,-21 0 0,21 0 16,-21 1-16,0-1 0,21-21 15,1 21-15,-1-21 0,0 0 16,0 0-16,0 0 16,0 0-16,1 0 0,20 0 0,-21-21 15,0 0-15,22 21 0,-22-43 0,0 22 16,0 0-16,21 0 0,-20-22 15,-1 22-15,0-21 0,0 0 16,0-1-16,-21 1 0,0 0 16,0-1-16,0 1 0,0 0 0,0 20 15,-21 1-15,21 0 0,-21 0 16,0 0-16,0 21 0,-1 0 16,1 0-16,0 0 0,0 0 15,0 0-15,0 0 0,21 21 0,-22-21 16,22 21-16,-21 0 15,21 0-15,0 1 0,0-1 0,0 0 16,0 21-16,0-21 0,21 1 16,1-1-16,-1-21 0,0 21 15,0 0-15,0 0 0,22-21 0,-1 0 16,-21 0-16,21 0 0,1 0 16,-1 0-16,22 0 0,-22-21 0,0 0 15,1 21-15,-1-21 0,0 0 16,1-1-16,-1 1 0,0-21 0,-21 21 15,22 0-15,-22-22 0,0 1 16,-21 21-16,0-22 0,21 1 0,22 21 16,-22-21-16,0-1 15,-21 1-15,0 21 0,0-22 0,0 22 16,0 0-16,0 0 0,0 0 16,-21 21-16,0 0 0,-1 0 15,1 0-15,0 0 0,0 21 16,0 0-16,0 0 0,21 0 15,-22 1-15,22 20 0,-21-21 0,21 21 16,0-20-16,0 20 0,-21-21 16,21 21-16,0 1 0,0-22 0,-21 21 15,21 1-15,0-1 0,0 0 16,0 1-16,0-1 0,0 0 0,0-21 16,0 22-16,0-22 15,0 21-15,0-21 0,0 1 0,0-1 16,0 0-16,0 0 0,0 0 15,0 0-15,0-42 47,21 0-47,-21 0 0,0 0 0,0 0 16,21-1-16,-21-20 0,0 21 16,21-21-16,-21 20 0,22-20 15,-1 21-15,0-21 0,-21 20 0,21 1 16,0 0-16,0 0 0,1 21 15,-1-21-15,0 21 16,0 0-16,0 0 16,-21 21-16,21 0 0,-21 0 0,0 0 15,0 1-15,0-1 0,0 0 16,22 0-16,-22 0 0,0 0 0,0 1 16,21-1-16,-21 0 0,0 0 15,21 0-15,0-21 0,-21 21 0,21 1 16,0-22-16,1 0 0,-1 21 15,0-21-15,0 0 0,21 0 0,-20 0 16,-1 0-16,21 0 0,-21 0 16,22-21-16,-22-1 0,0 22 0,21-21 15,-21 0-15,22 0 0,-43 0 16,21-22-16,0 22 0,0-21 16,-21 21-16,21 0 0,1-1 0,-22 1 15,0 0-15,21 0 0,-21 42 47,0 0-47,0 0 0,-21-21 16,21 22-16,0-1 0,0 0 15,0 0-15,0 0 0,0 0 0,0 1 16,0-1-16,0 0 0,0 0 16,0 0-16,21-21 0,0 21 0,-21 1 15,21-22-15,0 0 16,-21 21-16,21-21 0,1 0 0,-1 0 15,0 0-15,0 0 0,0 0 16,0 0-16,1-21 0,-1-1 0,0 22 16,0-21-16,0 0 0,0 0 15,1 0-15,-1-22 0,-21 22 0,21-21 16,0 21-16,0-22 0,0 22 16,-21-21-16,22 21 0,-1 0 0,0-1 15,-21 1-15,21 21 0,-21-21 0,0 42 63,0 0-63,0 1 0,0-1 15,-21 0-15,21 0 0,0 0 16,0 0-16,-21 22 0,21-22 0,-21 0 16,21 21-16,0-20 0,0 20 15,0-21-15,-22 21 0,22 1 0,0-22 16,0 21-16,0 1 0,0-1 15,0 0-15,0 22 0,0-22 0,0 22 16,0-1-16,22 1 0,-22-1 0,0 1 16,21-1-16,0 1 0,0-22 15,-21 21-15,21 1 0,-21-1 16,21 1-16,1-1 0,-22-20 16,21 20-16,0 1 0,-21-22 0,21 22 15,0-22-15,0 0 0,-21 1 0,22-1 16,-1 0-16,-21-21 0,0 1 15,0-1-15,21 0 0,-21 0 0,-21-21 32,0 0-32,-1-21 15,1 0-15,-21 0 0,21-1 0,-22 1 16,22-21-16,-21 0 0,0-1 16,20 1-16,-20 0 0,0-22 0,-1 22 15,22-22-15,-21 1 0,21-1 16,-22 22-16,22-22 0,0 1 15,0-1-15,21 22 0,0-21 0,0-1 16,0 22-16,0-22 0,0 22 16,21-22-16,0 22 0,0 0 0,1-1 15,20 1-15,0 21 0,-21-21 16,22 20-16,-1-20 0,0 21 16,22 0-16,-22 0 0,1-1 0,-1 1 15,-21 0-15,21 21 0,1-21 16,-22 21-16,0 0 0,0 0 0,-42 0 62,21 21-62,-21-21 0,0 0 0,0 21 16,-1-21-16,1 0 16</inkml:trace>
  <inkml:trace contextRef="#ctx0" brushRef="#br0" timeOffset="572.14">1968 2667 0,'0'0'0,"-21"-21"16,0 21-16,0 0 0,0-21 0,0 21 15,-1 0 1,44 0 15,20 0-15,-21 0-16,21 0 0,1 0 15,20 0-15,1 0 0,20 0 0,1 0 16,21 0-16,0 0 0,0 0 16,-1 0-16,1 0 0,21 0 0,-21 0 15,21 0-15,0 0 0,0 0 16,0 0-16,-21 0 0,21 0 0,0 0 15,-21 0-15,21 0 0,0 0 16,-21 0-16,21 0 0,-22-21 0,1 21 16,0 0-16,-21 0 0,-1 0 15,1 0-15,-21 0 0,-1 0 16,-21 0-16,1 0 0,-1 0 0,-21 0 16,0 0-16,1 0 0,-22-22 15,-22 22 1,-20 0-1,21 0-15,-21 0 0,20 0 0,-20 0 16,-21 0-16,20 0 0</inkml:trace>
  <inkml:trace contextRef="#ctx0" brushRef="#br0" timeOffset="1111.83">1863 2858 0,'0'0'0,"-22"0"0,1 0 0,0 0 16,42 0 15,0 0-31,1 0 16,20 0-16,-21 0 0,21 0 15,22 0-15,-22 0 0,43 0 0,-22 0 16,22 0-16,21 0 0,-21 0 16,20 0-16,1 0 0,0 0 0,0 0 15,0 0-15,0 0 0,-1 0 16,1 0-16,21-22 0,-21 22 0,21 0 15,-21 0-15,0 0 0,0 0 0,-1 0 16,-20 0-16,21 0 16,-21 0-16,-1-21 0,1 21 0,0 0 15,-22 0-15,1 0 0,-1 0 16,1 0-16,-22 0 0,0-21 0,-21 21 16,22 0-16,-22 0 0,0 0 0,0 0 15,0 0 1,1 0-16,-22-21 31,0 0 0</inkml:trace>
  <inkml:trace contextRef="#ctx0" brushRef="#br0" timeOffset="1252.07">5355 2794 0</inkml:trace>
  <inkml:trace contextRef="#ctx0" brushRef="#br0" timeOffset="2951.92">3873 6075 0,'0'-21'0,"-21"21"16,0 0-1,0 0-15,0 0 16,0 0-16,-1 0 16,1 0-16,21 21 0,-21-21 15,0 21-15,0-21 0,0 21 0,21 0 16,0 1-16,-22-1 0,1 21 15,21-21-15,0 22 0,-21-1 0,21 0 16,-21 22-16,21-22 0,-21 22 16,21-1-16,0 1 0,0-1 0,0 1 15,0-1-15,0 1 0,0-1 16,0 22-16,21-22 0,0 22 16,-21-22-16,21 22 0,-21 0 0,21-22 0,-21 22 15,0 0-15,0-1 16,0 1-16,0 0 0,0-1 0,0 1 15,0 0-15,0-1 0,0-20 0,0 20 16,0 1-16,0-21 0,0 20 16,0-20-16,0 20 0,0-20 0,0 21 15,0-22-15,22 1 0,-22-1 16,0 1-16,0-1 0,0-21 0,0 22 16,0-22-16,0 1 0,0-1 0,0-21 15,0 21-15,0-20 0,0-1 0,0-42 31,21-1-31,-21 1 0,0-21 16,0 21-16,0-43 0,0 22 0,21-22 16</inkml:trace>
  <inkml:trace contextRef="#ctx0" brushRef="#br0" timeOffset="4288.38">3831 6138 0,'21'0'31,"0"0"-31,1 0 16,-1 0-16,21 0 0,0 0 0,1 0 15,-1 0-15,22 0 0,20 0 16,-20 0-16,42 0 0,-22 0 0,22 0 16,0 0-16,0 0 0,0 0 15,21 0-15,0 0 0,0 0 0,21 0 16,0 0-16,-21 0 0,21 0 0,-21 0 15,0 0-15,21 0 0,-21 0 16,21 0-16,-21 0 0,0 0 0,-21 0 16,0 0-16,-21 0 0,-1 0 15,1 0-15,0 0 0,-1 0 16,-20 0-16,-1 22 0,1-22 0,-22 0 16,1 0-16,-1 0 0,0 0 15,-21 0-15,1 21 0,-1-21 0,0 0 16,0 0-16,0 0 0,-21 21 0,0 0 15,21 0 1,-21 0-16,0 1 0,0-1 16,0 0-16,0 21 0,0-21 15,0 22-15,0-22 0,0 21 0,0 1 16,0 20-16,0-21 0,22 22 0,-22-22 16,0 22-16,0-1 0,0-20 15,0 20-15,0 1 0,0 20 0,0-20 16,0-1-16,0 1 0,0-1 15,0 22-15,0-22 0,0 1 16,-22-1-16,22 1 0,0 21 0,-21-22 16,21 1-16,0-1 0,0 1 0,0-1 15,-21 1-15,21-1 0,0 1 16,0-1-16,0 1 0,0-22 0,0 21 16,0 1-16,0-22 0,0 22 0,0-22 15,0 22-15,0-22 0,0 21 0,0-20 16,0-1-16,-21 0 15,21-20-15,-21 20 0,21 0 0,0-21 0,-21 22 16,21-22-16,0 0 0,0 0 16,-22 0-16,1 1 0,21-1 0,-21 0 15,0 0-15,21 0 0,-21-21 16,0 21-16,-1-21 0,22 22 0,-21-22 16,-21 0-16,21 0 0,-22 21 0,22-21 15,-21 0-15,0 0 0,-1 0 0,1 0 16,21 0-16,-22 0 0,1 0 15,-21 0-15,20 0 0,-20 0 0,-1 0 16,1 0-16,-22 0 0,22 0 0,-22 0 16,-21 0-16,21 0 0,-20 0 15,-1 0-15,0-21 0,0 21 16,-21 0-16,-21 0 0,21 0 0,-21 0 16,21 0-16,-21 0 0,-1 0 0,22 0 15,-21 0-15,21 0 0,0 0 0,21 0 16,1 21-16,20-21 0,-21 0 15,43 0-15,-22 0 0,21 0 0,1 0 16,-1 0-16,1 0 0,21 0 0,-22 0 16,22 0-16,21 0 0,-22 0 15,22 0-15,0 0 0,0-21 0,21-1 16,0 1 0,0 0-16,21 21 15,0-21-15,-21 0 0,21 0 0,0-1 16,1 1-16,-1 0 0</inkml:trace>
  <inkml:trace contextRef="#ctx0" brushRef="#br0" timeOffset="5000">3344 4636 0,'0'0'0,"-21"0"31,0 0-31,21 21 16,0 0-16,0 21 0,0-21 0,0 22 16,0-1-16,0 0 0,0 22 15,-21-22-15,21 1 0,0-1 0,0 0 16,-21 1-16,21-1 0,0-21 15,0 21-15,0-20 0,-22-1 0,22 0 16,0 0-16,-21 0 16,21 0-16,-21-21 15,0 0 1,21-21-16,-21 21 0,21-21 16</inkml:trace>
  <inkml:trace contextRef="#ctx0" brushRef="#br0" timeOffset="5616.63">3048 4826 0,'0'-42'15,"0"84"-15,0-105 0,0 41 0,21 1 16,0 0-16,0 0 16,1 21-16,-1-21 0,21 0 0,0 21 15,1-22-15,-1 22 0,22-21 16,-1 21-16,-21-21 0,22 21 0,-1 0 15,-20 0-15,-1 0 0,0 0 16,-20 0-16,-1 21 0,0 0 0,-21 1 16,0-1-16,0 0 0,-21 0 0,-22 0 15,1 0-15,0 22 0,-1-22 16,1 21-16,-21-21 0,20 22 0,-20-22 16,20 0-16,1 0 0,0-21 15,21 21-15,-1-21 0,1 22 0,42-44 47,1 1-47,-1 21 0,0 0 16,21-21-16,1 21 0,-1 0 0,0 0 15,1 0-15,-1 0 0,21 0 16,-20 0-16,20 0 0,-20 0 0,-1 21 16,0 0-16,-21 1 0,1-1 15,-1 0-15,-21 21 0,0-21 0,0 22 16,0-22-16,0 21 0,-43-21 15,22 22-15,0-22 0,-21 0 0,-1 0 16,1 0-16,0 1 0,-1-1 16,1 0-16,21 0 0,-21-21 15,-1 0-15,22 0 0,-21 0 0,21 0 16,-1 0-16,-20 0 0,21 0 16,0 0-16,0-21 0,-1 0 15,1 21-15,21-21 0,-21-1 16,21 1-16,0 0 0,0 0 15,0 0-15,0 0 16,0-1-16,21 22 0,0 0 0,1-21 16,-1 21-16,21 0 0,-21 0 15,22 0-15,-1 0 0,-21 0 16,21 0-16,1 0 0</inkml:trace>
  <inkml:trace contextRef="#ctx0" brushRef="#br0" timeOffset="7207.49">4318 5165 0,'0'0'0,"42"0"0,-21-21 0,22 21 15,-22-22-15,0 1 0,0 21 0,0-21 16,-21 0-16,22 21 0,-22-21 0,0 0 16,0-1-16,0 1 15,-22 0-15,1 21 0,0-21 16,-21 0-16,21 21 0,-1 0 15,-20 0-15,21 0 0,0 21 0,-22 0 16,22 0-16,-21 0 0,21 1 16,0 20-16,-1-21 0,1 21 0,0-20 15,0 20-15,0 0 0,21-21 16,0 22-16,0-22 0,0 0 0,0 0 16,0 0-16,0 1 0,0-1 0,21-21 15,0 21-15,0-21 16,0 0-16,1 0 0,-1 0 15,0-21-15,0 21 16,0-21-16,0-1 0,22 1 0,-22 0 16,0 21-16,0-42 0,0 21 0,1-1 15,-1 1-15,0 0 0,0-21 16,0 21-16,0-22 0,-21 22 0,0-21 16,0 21-16,0-1 0,22 1 15,-22 42 16,0 1-31,0-1 0,-22 0 0,22 0 16,0 0-16,0 22 0,-21-22 16,21 0-16,-21 21 0,21-21 15,0 1-15,0-1 0,0 0 0,0 0 0,21 0 16,0-21 0,1 0-16,-1 0 0,0 0 0,21 0 15,-21 0-15,22 0 0,-1 0 0,-21-21 16,22 0-16,-1 21 0,0-21 15,-21 0-15,22-1 0,-1-20 0,-21 21 16,0-21-16,22 20 0,-22-20 16,0 21-16,0-21 0,-21-1 0,0 22 15,0 0-15,0 0 0,0 0 0,0 42 32,-21 0-32,0 0 0,0 21 15,21-20-15,-21 20 0,21-21 16,0 21-16,-22-20 0,22 20 15,0-21-15,0 21 0,0-20 0,0-1 16,0 0-16,22 0 0,-1 21 16,-21-20-16,21-1 0,0 0 15,-21 0-15,21-21 16,-42-21 15,0 0-31,0 21 0,0-21 16,-1-1-16,1 1 0,0 0 15,0 0-15,0 21 0,0-21 0,-1 0 0,1 21 16,0 0-16,0 0 16,0 0-16,0 0 15,21 21-15,0 0 0,0 0 16,0 0-16,21 0 16,0-21-16,0 22 0,21-22 0,-20 0 15,-1 0-15,0 0 0,21 0 16,-21 0-16,1 0 0,20 0 0,-21 0 15,0 0-15,22 0 0,-22 0 0,0-22 16,0 1-16,21 0 0,-20 21 16,-1-21-16,0 0 0,0 0 15,0-22-15,-21 22 0,0 0 0,0 0 16,21 0-16,-21-22 0,0 22 16,0 0-16,0 0 0,0 0 15,-21 42 1,21 0-16,0 0 15,0 0-15,0 0 0,0 22 16,0-22-16,0 0 0,0 0 0,0 0 16,0 1-16,0-1 0,0 0 15,0 0-15,21-21 0,-21 21 0,22-21 16,-1 0-16,0 0 0,0 0 0,0 0 16,0 0-16,1 0 15,-1 0-15,21 0 0,-21-21 0,0 21 0,1-21 16,20 0-16,-21 0 15,0-1-15,0 1 0,1 0 0,-22 0 16,21 0-16,-21 0 0,21-22 0,-21 22 16,0 0-16,0 0 0,0 0 15,0-1-15,21 22 32,-21 22-17,0-1 1,0-42 46,-21 21-62,21-22 16,-21 22-16,0 0 16,-1 0-1,1 22-15,21-1 16,-21 0-16,21 0 15,0 21-15,0-20 0,0-1 0,0 21 0,0-21 16,0 0-16,0 1 0,0-1 16,0 0-16,0 0 0,0 0 15,0 0-15,21-21 0,0 22 0,1-22 0,-1 0 16,0 0-16,0 0 0,0 0 16,0 0-16,1 0 0,-1 0 15,0 0-15,0 0 0,0-22 0,0 22 16,1-21-16,-1 0 0,0 0 15,0 0-15,0 0 0,0-1 0,-21 1 16,0-21-16,22 0 0,-22 20 16,21-20-16</inkml:trace>
  <inkml:trace contextRef="#ctx0" brushRef="#br0" timeOffset="7448.35">5376 4636 0,'0'21'16,"21"-21"62</inkml:trace>
  <inkml:trace contextRef="#ctx0" brushRef="#br0" timeOffset="8368.06">6710 4890 0,'21'-22'0,"42"-105"31,-41 106-31,-22 0 16,0 0-16,-22 21 15,1 0 1,0 0-16,0 21 0,0 0 16,0 0-16,-1 1 0,1-1 0,0 21 15,0-21-15,0 22 0,0-1 16,-1 0-16,1 1 0,21-1 0,-21-21 16,21 21-16,0-20 0,0 20 15,0-21-15,0 0 0,0 0 0,21 1 16,0-1-16,1 0 0,-1 0 15,0 0-15,0-21 16,0 0-16,0 0 0,1 0 0,20 0 16,-21 0-16,0 0 0,0 0 0,1 0 15,-1 0-15,0 0 16,0 0-16,0 0 16,-21-21-16,21 21 15,-21-21 1,22 21-1,-22-21 282,0 0-297,0-1 16</inkml:trace>
  <inkml:trace contextRef="#ctx0" brushRef="#br0" timeOffset="9231.57">7302 4995 0,'0'0'0,"22"-21"0,-1 21 16,-21-21-16,0 0 15,0 0-15,0 0 0,0-1 16,0 1-16,0 0 0,0 0 15,0 0-15,-21 0 0,-1 21 16,1 0-16,0 0 0,0 0 16,0 0-16,0 21 15,-1 0-15,1 0 0,-21 0 0,21 22 16,0-22-16,-1 21 16,1-21-16,0 22 0,21-1 0,0-21 15,0 0-15,0 0 0,0 22 0,0-22 16,0 0-16,0 0 15,21 0-15,0-21 16,1 0-16,-1 0 16,0 0-16,0-21 0,0 21 15,0-21-15,1 0 0,-1 0 16,-21 0-16,21-1 0,0 1 16,0 0-16,-21 0 0,0-21 0,21 20 15,1-20-15,-22 21 0,0 0 16,0-22-16,0 22 0,21 0 15,-21 0-15,0 42 32,0 21-32,0-20 0,-21-1 0,21 21 15,0-21-15,0 22 0,0-22 16,0 21-16,0-21 0,0 22 0,0-22 16,0 0-16,0 0 0,21 0 0,0-21 15,-21 21-15,21-21 0,0 0 16,0 0-16,1 0 0,-1 0 15,0 0-15,0 0 0,0-21 0,0 21 16,1-21-16,20 0 16,-21 0-16,0-22 0,0 22 0,1 0 15,20-21-15,-21-1 0,0 1 16,0-21-16,1 20 0,20 1 0,-42 0 16,21-1-16,0 1 0,0 0 0,-21-1 15,0 1-15,0 21 0,0 0 16,0-1-16,-21 22 15,0 0-15,0 22 16,0-1-16,0 0 0,-1 21 0,1 1 16,21-22-16,-21 21 0,0 22 15,0-22-15,0 0 0,21 22 16,0-22-16,0 0 0,0 1 0,0-1 16,0-21-16,0 22 0,0-22 15,0 0-15,0 0 0,0 0 0,21 0 16,0 1-16,0-22 0,0 21 15,0-21-15,1 0 0,-1 0 16,0 0-16,0 0 0,0-21 16,0 21-16,1-22 0,-22 1 15,21 0-15,0 0 0</inkml:trace>
  <inkml:trace contextRef="#ctx0" brushRef="#br0" timeOffset="11319.49">8297 4826 0,'-21'0'31,"0"21"-31,0 0 16,0 1-16,-1-1 0,1 0 0,0 0 16,21 21-16,-21-20 0,0-1 0,0 21 15,21-21-15,-22 0 0,22 1 16,0 20-16,0-21 0,0 0 0,0 0 15,0 1-15,0-1 16,22-21-16,-1 21 16,0-21-16,0 0 0,0 0 15,0 0-15,1 0 0,-1 0 0,0-21 16,0 0-16,0 21 0,0-22 16,1 1-16,-1 21 0,0-21 0,0 0 15,0-21-15,0 20 0,1 1 16,-22 0-16,21 0 0,-21-21 0,21 20 15,-21 1-15,0 0 0,0 42 32,0 0-32,0 1 15,-21-1-15,21 0 0,-21 0 16,21 0-16,0 22 0,0-22 16,0 0-16,0 0 0,0 0 0,0 0 15,0 1-15,21-1 16,0-21-16,0 0 15,0 0-15,0 0 0,1 0 16,-1-21-16,0 21 16,21-22-16,-21 1 0,1 21 0,-1-21 15,0 0-15,-21 0 0,21 0 0,0-22 16,-21 22-16,21 0 0,-21 0 16,0 0-16,0-1 0,0 1 0,0 0 15,0 42 16,0 0-31,0 22 0,0-22 16,0 0-16,0 0 0,0 0 16,0 1-16,0-1 0,0 0 0,0 0 15,0 0-15,0 0 0,0 1 16,22-22 0,-1 0-16,0 0 0,0 0 15,0 0-15,0 0 0,1 0 0,-1 0 16,0-22-16,0 1 0,0 21 15,0-21-15,1-21 0,-1 21 16,0-1-16,0-20 0,0 21 0,0-21 16,1-1-16,-1-20 0,0 20 15,-21 1-15,0 0 0,21-1 0,-21 1 16,0 21-16,0-21 0,0 20 16,0 1-16,0 0 0,0 0 0,-21 21 15,0 0 1,0 21-16,21 0 0,-22 22 15,22-22-15,-21 21 0,21 0 0,0 1 16,0-1-16,-21 0 0,21 1 0,0-1 16,0 0-16,0 1 0,0-1 15,0-21-15,0 22 0,21-22 16,-21 0-16,21 0 0,1 0 0,-1 0 16,0 1-16,0-22 0,0 21 15,22-21-15,-22 0 0,0 21 0,21-21 16,-21 0-16,22 0 0,-1 0 15,0 0-15,-20 0 0,20 0 0,0-21 16,1 21-16,-1-21 0,-21-1 0,21 1 16,-20 21-16,20-21 0,-21 0 15,0-21-15,0 20 0,-21 1 0,0-21 16,0 21-16,0 0 0,0-22 0,0 22 16,0 0-16,-21 0 15,0 21-15,0 0 0,0 0 16,0 0-16,-1 0 0,1 0 0,0 0 15,0 21-15,0 0 0,21 0 16,-21 22-16,-1-22 0,1 0 0,21 0 16,0 0-16,0 22 0,0-22 15,0 0-15,0 0 0,0 0 16,21-21 0,1 0-1,-1 0-15,0 0 0,0 0 16,0 0-16,0-21 0,1 0 0,-1 21 15,-21-21-15,21 0 16,0-1-16,0 1 0,-21 0 0,0 0 16,21 0-16,-21 0 0,22-1 0,-22 1 15,0 0-15,0 42 32,0 0-32,0 1 0,0-1 15,-22 0-15,22 0 0,0 0 16,0 0-16,0 1 0,0-1 0,0 0 15,22 0-15,-22 0 0,21-21 16,0 21-16,0-21 16,0 0-16,0 0 0,1 0 15,-1 0-15,0 0 0,0 0 0,0 0 16,0 0-16,1-21 0,-1 21 16,0-21-16,0 0 0,0 0 0,0 0 15,-21-1-15,22 1 0,-1-21 16,-21 0-16,21 20 0,-21-20 0,21 0 15,0-22-15,-21 22 0,0 0 0,0-1 16,21 22-16,-21-21 0,0-1 16,22 22-16,-22 0 0,0 0 0,0 0 15,0 0-15,-22 21 32,22 21-32,-21-21 15,21 21-15,0 21 0,-21-21 16,0 22-16,21-22 0,-21 21 0,21 1 15,0 20-15,0-21 0,0 1 0,0-1 16,0 0-16,0 1 0,0-1 16,0-21-16,0 0 0,0 22 0,0-22 15,0 0-15,0 0 0,21-21 0,0 21 16,0-21-16,0 22 16,1-22-16,-1 0 0,0 0 15,0 0-15,0 0 0,0 0 0,1-22 16,-1 1-16,21 21 0,-21-21 15,0 0-15,22 0 0,-22 0 16,21-1-16,-21-20 0,1 21 0,-1 0 16,0-22-16,-21 22 0,0-21 15,0 21-15,0 0 0,0-1 16,-21 22 0,0 22-16,-1-1 15,22 0-15,-21 0 0,0 21 0,21-20 16,0 20-16,0-21 0,-21 0 15,21 22-15,0-22 0,0 0 0,0 0 16,0 0-16,21 0 0,0-21 16,0 0-16,1 0 0,-22 22 15,21-22-15,0 0 0,0 0 0,0 0 16,0 0-16,1 0 0,-1-22 0,0 22 16,0-21-16,0 0 15,-21 0-15,21 0 0,-21 0 16,0-1-16,22-20 0,-22 21 0,0 0 15,0-22-15,0 1 0,0 21 16,-22 0-16,1-22 0,21 22 0,-21 21 16,21-21-16,-21 21 0,0 0 15,0 0-15,-1 0 0,1 21 16,0-21-16,21 21 0,-21-21 0,0 22 16,21-1-16,-21-21 15,21 21-15,0 0 0,0 0 16,21-21-1,0 0-15,0 0 16,0 0-16</inkml:trace>
  <inkml:trace contextRef="#ctx0" brushRef="#br0" timeOffset="11668.29">11282 4826 0,'0'0'0,"84"0"31,-62 0-31,-1 0 0,0 0 16,0 21-16,-21 0 0,0 1 16,21-1-16,0 0 0,-21 0 0,22 0 15,-22 22-15,0-22 0,0 0 16,0 0-16,0 0 0,0 0 0,0 1 16,0-1-16,0 0 0,0 0 15,0 0 1,-22-21-16,22-21 47,0 0-47,0 0 0,0 0 15,0-1 1,0-20-16,0 21 0,0 0 0,0 0 16,0-1-16,0-20 0,0 21 0,0 0 15,22 0-15,-1-1 0,0-20 16,-21 21-16,21 0 0,0 0 0</inkml:trace>
  <inkml:trace contextRef="#ctx0" brushRef="#br0" timeOffset="12119.49">10054 4445 0,'-42'0'0,"84"0"0,-105 0 16,84 0-1,21 0-15,-21 0 16,22 0-16,20 0 0,-21 0 16,22 0-16,-22 0 0,22 0 15,-1 0-15,-20 0 0,20 0 0,1 0 16,-22 0-16,0 0 0,1 0 16,-1 0-16,0 0 0,1 0 0,-22 0 15,0 0-15,0 0 0,0-21 0,0 21 16,-42 0 31,0 21-47,0-21 0,21 21 15,-21-21-15,0 21 0,-1-21 16,1 22-16,0-22 0</inkml:trace>
  <inkml:trace contextRef="#ctx0" brushRef="#br0" timeOffset="13820.33">4212 6541 0,'0'-22'0,"0"44"62,0-1-62,-21 0 0,21 0 0,0 0 16,0 0-16,-21 22 0,21-22 16,0 21-16,0 1 0,0-1 0,0 0 15,0 1-15,0-1 0,0 0 16,0 1-16,0-1 0,0 0 0,0 1 15,0-1-15,0 0 0,0-21 0,0 22 16,0-22-16,0 21 0,0-21 16,0 1-16,0-1 0,0 0 0,0 0 15,0 0 1,0-42 31,0 0-47,0 0 15,0 0-15,0-1 0,0 1 16,0 0-16</inkml:trace>
  <inkml:trace contextRef="#ctx0" brushRef="#br0" timeOffset="14256.54">3831 7027 0,'0'0'0,"-21"0"0,0 0 16,0 0-16,-1 0 15,44 0 16,-1 0-31,0 0 0,0 0 0,21 0 16,-20 0-16,20 0 0,0 0 16,1 0-16,-1 0 0,-21 0 0,21 0 15,1 0-15,-1 0 0,0 0 16,-20 0-16,20 0 0,0-21 16,-21 21-16,22 0 0,-22 0 0,0 0 15,0 0-15,0 0 0,1 0 16,-1 0-16,-42 0 62,-1 0-46,1 0-16</inkml:trace>
  <inkml:trace contextRef="#ctx0" brushRef="#br0" timeOffset="15787.56">5609 6731 0,'-21'-21'15,"42"42"-15,-63-42 0,42 0 0,0 0 16,-21 21-16,21-22 16,0 44 187,21-22-188,0 0 1,0 0 109,0 0-63,-21-22-46,-21 22 265,0 0-281,0 0 16,0 0-16,-1 0 0,1 0 0,0 0 16,0 0-16,0 0 0,0 0 15,-1 0-15,1 0 0,0 0 0,0 0 16,21 22-16,-21-22 15,42 0 17,0 0-32,0 0 0,0 0 0,22 0 15,-1 0-15,22 0 0,-22 0 16,21 0-16,1 0 0,-1 0 16,1 0-16,-1 0 0,1 0 0,-22 0 15,22 0-15,-22 0 0,0 0 16,1 0-16,-1 0 0,-21 0 0,0 0 15,1-22-15,-1 22 0,0 0 0,0 0 16,-42 0 31,0 0-47,0 0 0,-1 0 16,1 0-16,0 0 15,0 0-15,0 0 16,0 0-16,-1 0 0</inkml:trace>
  <inkml:trace contextRef="#ctx0" brushRef="#br0" timeOffset="16315.87">4127 8022 0,'0'0'0,"-42"-63"31,63 84 0,0 0-31,1 21 0,-1-20 16,21 20-16,0 0 0,1 1 0,-22-22 15,21 21-15,1 0 0,-1 1 0,0-22 16,-21 21-16,22-21 0,-22 22 16,21-22-16,-21 0 0,1 0 0,-1 0 15,0 1-15,0-1 0,0 0 16,-21 0 0,0-42 30,0 0-46,0 0 0,0-1 16,0 1-16</inkml:trace>
  <inkml:trace contextRef="#ctx0" brushRef="#br0" timeOffset="16639.68">4974 8001 0,'0'-21'0,"-21"21"31,21 21-15,-21 0-16,-22-21 0,22 43 0,0-22 15,-21 0-15,21 0 0,-22 21 16,1-20-16,0 20 0,-22-21 0,22 21 16,-1 1-16,1-1 0,0-21 0,-1 22 15,1-22-15,21 0 0,0 21 16,-22-21-16,22 1 0,21-1 0,-21 0 15,0 0-15,21 0 16,21-21 15,0 0-15,0 0-16,1 0 0,-1 0 16,0-21-16,0 0 0,21 0 0,-20 0 15</inkml:trace>
  <inkml:trace contextRef="#ctx0" brushRef="#br0" timeOffset="17241.34">5778 8043 0,'-21'22'32,"21"-1"-32,0 0 15,21-21 17,1 0-17,-1 0-15,0 0 16,-21-21-16,0 0 15,0-1-15,0 1 16,0 0 0,-21 21-16,0-21 15,-1 21-15,1 0 0,0 0 16,0 0-16,0 21 16,21 0-16,0 0 0,0 1 15,0-1-15,0 0 0,0 0 16,0 0-16,0 0 15,21-21-15,0 0 0,0 0 16,0 0-16,1 0 16,-1 0-16,0-21 15,0 0-15,0 21 0,-21-21 0,0 0 16,21 0 0,-21-1-16,0 1 15,0 0-15,-21 0 0,0 21 16,21-21-16,-21 21 15,0 0 1,21 21 15</inkml:trace>
  <inkml:trace contextRef="#ctx0" brushRef="#br0" timeOffset="17664.09">6731 7726 0,'0'0'0,"-42"0"15,20 0 1,22 21-16,-21-21 0,0 21 0,0 0 16,0 1-16,0-1 0,-1 21 0,1-21 15,0 22-15,0-22 0,0 21 16,-22 0-16,22 1 0,0-1 0,-21-21 16,21 22-16,-22-1 0,22 0 0,-21 1 15,-1-1-15,1 0 0,0 1 16,-1-1-16,1-21 0,-21 21 0,20 1 15,1-1-15,21-21 0,-22 22 0,22-22 16,-21 21-16,21-21 0,0 0 16,21 1-16,0-1 0,-22 0 0,22 0 15,-21-21-15,21-21 47,0 0-47,21 21 16,1-21-16,-22-1 0</inkml:trace>
  <inkml:trace contextRef="#ctx0" brushRef="#br0" timeOffset="18140.5">6540 8467 0,'0'0'0,"-21"21"15,0-21-15,21 21 16,0 0-16,0 0 15,21-21 17,0 0-32,1 0 15,-1 0-15,0 0 0,0 0 16,-21-21-16,21 21 0,-21-21 0,21 21 16,-21-21-1,0 0 1,-21 21-16,0 0 15,21-21-15,-21 21 0,0 0 16,0 0 0,-1 0-16,22 21 15,-21-21 1,21 21-16</inkml:trace>
  <inkml:trace contextRef="#ctx0" brushRef="#br0" timeOffset="26528.16">16002 4763 0,'21'0'47,"-21"-22"-47,21 1 15,0 21-15,-21-21 0,22 0 16,-1 21-16,-21-21 0,21 0 15,-21-1-15,0 1 16,0 0-16,0 0 16,0 0-16,0 0 0,-21-1 15,0 22-15,-1-21 0,1 21 16,0 0-16,0 0 0,0 0 0,0 0 16,-1 0-16,-20 0 0,21 21 15,0 1-15,0-1 0,-1 21 0,1-21 16,0 22-16,0-1 0,21 21 15,0-20-15,0-1 0,0 0 0,0 1 16,0-1-16,0 0 0,0 1 16,0-22-16,0 0 0,21 0 15,0 0-15,-21 1 0,21-22 0,1 0 0,-22 21 16,21-21-16,0 0 16,0 0-16,0 0 0,0-21 15,1-1-15,-1 22 0,0-21 0,21 0 16,-21 0-16,1 0 0,-1 0 15,0-1-15,0-20 0,0 21 0,-21 0 16,21-22-16,1 22 0,-22-21 16,0 21-16,0-22 0,0 22 0,0 0 15,0 0-15,0 0 16,0 42 0,-22 0-1,22 0-15,0 0 0,0 22 16,0-22-16,0 21 0,0-21 0,0 22 15,0-22-15,0 0 0,22 0 16,-22 0-16,21 1 0,0-1 0,0 0 16,0-21-16,0 0 0,1 21 15,-1-21-15,21 0 0,-21 0 0,22 0 16,-22 0-16,21 0 0,-21 0 0,22-21 16,-22 0-16,21 21 0,-21-21 15,0-1-15,22 1 0,-22 0 0,0 0 16,0 0-16,0 0 0,1-1 15,-22 1-15,0 0 0,0-21 0,0 21 16,0-1-16,0 1 0,0 0 16,0 0-16,-22 0 0,1 0 15,0-1-15,0 1 0,0 0 0,0 21 16,-1 0-16,1 0 0,0 0 16,0 0-16,0 0 0,0 21 0,-1-21 15,1 21-15,0 1 0,0-1 16,0 21-16,0-21 0,21 0 0,0 22 15,0-22-15,-22 21 0,22-21 16,0 22-16,0-22 0,0 0 0,0 21 16,0-20-16,0-1 0,0 0 15,22 0-15,-1-21 16,0 0-16,0 0 0,0 0 16,0 0-16,1 0 15,-1 0-15,21 0 0,-21-21 0,0 0 16,1 0-16,-1-1 0,0 1 15,0 0-15,0 0 0,0-21 0,22 20 16,-22-20-16,0 0 0,-21 21 16,21-22-16,0 1 0,1 0 0,-22 20 15,0-20-15,0 0 0,0 21 0,0-22 16,0 1-16,0 21 0,0-22 16,0 22-16,0-21 0,0 21 0,0 0 15,0-1-15,0 1 16,0 0-16,-22 21 0,1 0 15,21 21 1,0 0-16,-21 1 0,21-1 0,-21 21 16,0 0-16,21 1 0,-21-1 15,21 0-15,0 22 0,0-22 0,0 22 16,0-22-16,0 22 0,0-22 16,0 0-16,0 22 0,0-22 0,0-21 15,0 22-15,0-22 0,21 21 0,0-21 16,0 0-16,0 1 15,0-1-15,1-21 0,-1 0 16,0 0-16,0 0 0,0 0 16,0 0-16,1 0 0,-1 0 15,0 0-15,0 0 0,0-21 0,-21-1 16,21 22-16,1-21 0,-22 0 16,0 0-16,21 0 0,-21 0 0,21-1 15,-21 1-15,0 0 0,0 0 16,0-21-16,0 20 0,0 1 0,0 0 15,0 0-15,0 42 32,0 0-17,0 0-15,0 1 0,0-1 0,0 0 16,0 0-16,0 21 0,0-20 0,0-1 16,0 0-16,0 0 15,21 0-15,0-21 0,0 21 16,1-21-16,-1 0 15,0 0-15,0 0 0,0 0 16,0 0-16,22-21 0,-22 0 16,0 21-16,21-21 0,-20 0 0,20 21 15,-21-21-15,21-1 0,-20 1 0,-1 0 16,0 0-16,0 0 0,0 0 16,-21-1-16,0 1 0,21 0 15,-21 0-15,0 0 0,0 0 16,0-1-16,0 1 0,0 0 15,-21 21 1,0 0 0,21 21-16,0 0 0,0 1 15,-21-1-15,21 21 0,0-21 0,0 0 16,0 22-16,0-22 0,0 0 0,0 0 16,21 0-16,-21 1 0,21-1 15,0 0-15,1-21 0,-1 0 0,0 0 16,0 0-16,0 0 0,0 0 15,1 0-15,-1 0 0,0 0 16,0 0-16,0 0 0,0-21 16,22 0-16,-22 21 0,0-22 0,0 1 15,0 0-15,1 0 0,-22 0 0,0-22 16,0 22-16,0 0 0,0 0 16,0-21-16,0 20 0,0 1 0,0 0 15,-22 0-15,22 0 0,-21 0 16,0-1-16,0 1 0,0 21 15,0 0-15,-1 0 16,1 0-16,0 21 0,0 1 16,0-1-16,0 21 0,21 0 0,-22-20 15,1 20-15,21 0 16,-21-21-16,21 22 0,0-22 0,0 21 16,0-21-16,0 1 0,0-1 15,21 0-15,0-21 0,-21 21 16,22-21-16,-1 0 0,0 0 15,0 0-15,0 0 0,0 0 0,1 0 16,-22-21-16,21 21 0,0-21 0,0 0 16,0 21-16,0-22 0,-21 1 15,22 0-15,-22 0 0,21 0 0,-21 0 16,21-1-16,-21 1 0,0 0 16,0-21-16,0 21 0,0-1 15,0 1-15,0 42 31,0 1-31,0-1 16,0 0-16,0 21 0,0-21 16,0 1-16,0 20 0,0-21 0,0 0 15,0 0-15,21 1 16,0-1-16,0-21 0,1 0 16,-1 21-16,0-21 15,21 0-15,-21 0 0,1 0 0,-1 0 16,0-21-16,0 0 0,21 21 0,-20-22 15,-1 1-15,0 21 0,0-21 16,0 0-16,0 0 0,-21-22 16,0 22-16,22 0 0,-1 0 15,-21-21-15,0 20 0,0 1 0,0 0 16,0 0-16,0 0 0,0 0 0,0 42 31,0 0-15,0 0-16,0 0 0,-21 0 15,-1 22-15,22-22 0,-21 0 0,21 21 16,0-20-16,0 20 0,-21-21 16,21 0-16,0 0 0,0 1 0,-21-1 15,21 0 1,21-21 15,0-21-31,-21 0 16,21 21-16,-21-22 0,22 1 15,-1 0-15,-21 0 0,0 0 16,21 0-16,0-1 0,0 1 0,-21 0 16,21 0-16,1 0 0,-22 0 15,21-1-15,0 22 0,0 0 16,0 0-16,-21 22 16,0-1-16,21 0 0,-21 0 15,0 0-15,0 0 0,0 1 0,0-1 16,22 0-16,-1 0 15,-21 0-15,21 0 0,0-21 16,0 22-16,0-22 0,1 0 16,-1 0-16,0 0 15,0 0-15,0 0 0,-21-22 0,21 22 16,1-21-16,-1 0 0,0 0 16,0 21-16,0-21 0,0 0 0,1-1 15,-22 1-15,21 0 0,0 0 16,0-21-16,0 20 0,0 1 15,-21 0-15,22 0 0,-1 0 0,0 0 16,0 21-16,-21-22 0,21 22 16,0 0-16,-21 22 47,0-44 31,0 1-47,-21 21-31,0 0 16,0 0-1,0 0-15,0 0 16,-1 21-16,22 1 0,-21-1 15,0 0-15,21 0 0,0 0 0,-21 0 16,21 22-16,-21-22 0,21 0 16,0 0-16,0 22 0,0-22 0,0 0 15,0 0-15,0 0 0,21 0 0,0 1 16,0-22-16,-21 21 0,21 0 16,1-21-16,-1 0 0,0 0 15,0 0-15,0 0 0,0 0 0,22 0 16,-22 0-16,0 0 0,21 0 15,-20 0-15,-1-21 0,21 0 0,-21-1 16,0 22-16,1-21 0,20 0 16,-21-21-16,0 21 0,0-1 0,1 1 15,-1-21-15,-21 21 0,21 0 16,-21-1-16,21-20 0,-21 21 16,0 0-16,0 42 31,-21 0-31,0 0 0,21 22 15,-21-22-15,21 0 16,0 21-16,0-21 0,0 1 0,0-1 16,0 0-16,0 0 0,0 0 0,0 0 15,0 1-15,21-22 16,0 0-16,0 0 0,0 0 16,0 0-16,1 0 0,-1 0 15,0-22-15,0 1 0,21 0 0</inkml:trace>
  <inkml:trace contextRef="#ctx0" brushRef="#br0" timeOffset="28207.53">20955 4297 0,'0'-21'0,"0"42"0,0-63 15,0 20-15,0 1 0,0 0 0,0 0 16,0 0-16,-21 0 0,21-1 16,-21 22-16,-1 0 0,1-21 15,0 21-15,0 0 0,-21 0 16,20 21-16,1 1 0,-21 20 15,21 0-15,-22 1 0,22-1 0,-21 0 16,21 22-16,0-22 0,-1 22 16,1-22-16,21 0 0,0 1 0,0 20 15,0-21-15,0 1 0,21-1 16,1-21-16,-1 22 0,0-22 0,0 21 16,21-21-16,-20 0 0,20-21 0,-21 22 15,21-22-15,1 0 0,-1 0 16,-21 0-16,22 0 0,-1 0 0,0 0 15,-21 0-15,22-22 16,-1 1-16,-21 0 0,22 0 0,-22 0 16,0 0-16,0-1 0,0-20 0,0 21 15,1-21-15,-1 20 0,0 1 16,-21-21-16,0 21 0,0-22 0,0 22 16,0 0-16,0 0 0,0 0 15,0 0-15,-21 21 0,0 0 16,-1 0-16,1 0 0,0 0 15,21 21-15,-21 0 0,0 0 16,0 21-16,21-20 0,0-1 0,0 21 16,-22-21-16,22 22 0,0-22 15,0 0-15,0 21 0,0-21 16,0 1-16,0-1 0,22-21 16,-1 21-1,0-21-15,0 0 0,0 0 16,-21-21-16,21 21 0,-21-21 15,0-1-15,22 22 0,-22-21 16,21 0-16,-21 0 0,21 0 0,-21 0 16,0-1-16,0 1 0,21 0 15,-21 0-15,21-21 0,-21 20 0,0 1 16,21 21 0,-21 21-1,0 1-15,0-1 0,0 0 16,0 0-16,0 21 0,0-20 15,0 20-15,0-21 0,22 21 0,-22-20 16,21 20-16,0-21 0,0 0 0,0 0 16,0 1-16,22-22 0,-22 21 15,21-21-15,1 0 0,-22 0 0,21 0 16,-21 0-16,22 0 0,-22-21 16,21-1-16,-21 1 0,22 0 0,-22 0 15,0 0-15,0-22 0,0 22 0,0-21 16,1 0-16,-1-1 15,0 1-15,0-22 0,-21 22 0,0 0 0,0-1 16,0-20-16,21 21 16,-21-22-16,0 22 0,0-1 0,0 22 15,0-21-15,-21 42 0,21-21 16,-21 21-16,0 0 0,21 21 0,-21 0 16,-1 0-16,22 22 0,0-1 15,-21 0-15,0 1 0,21-1 0,-21 0 16,21 1-16,0-1 0,0 0 0,0 1 15,0-1-15,0 0 0,0 1 16,0-22-16,21 21 0,0-21 0,0 22 16,-21-22-16,22 0 0,-1-21 15,-21 21-15,21-21 0,0 0 0,-21 21 16,21-21-16,0 0 16,1 0-16,-22-21 15,21 21-15,0-21 0,0 0 0,-21 0 16,21-1-16,0-20 0,1 21 15,-1 0-15,0-22 0,-21 1 0,42 21 16,-42-21-16,43 20 0,-22 1 0,0 0 16</inkml:trace>
  <inkml:trace contextRef="#ctx0" brushRef="#br0" timeOffset="30583.26">22585 4614 0,'0'0'15,"0"-63"1,0 42 0,-21 21-1,-1 0-15,1 0 0,0 0 16,0 21-16,0 0 0,21 0 15,-21 0-15,-1 1 16,1 20-16,0-21 0,0 0 0,21 22 16,0-22-16,-21 21 0,21-21 0,0 0 15,0 1-15,0-1 0,0 0 16,21 0-16,0 0 0,-21 0 0,21-21 16,0 22-16,1-22 0,-1 0 15,0 0-15,21 0 0,-21 0 0,1 0 16,-1 0-16,21 0 0,-21-22 0,22 1 15,-22 21-15,0-21 0,21 0 16,-21 0-16,1 0 0,-1-22 0,0 22 16,0 0-16,0-21 0,0 20 15,-21-20-15,0 21 0,22 0 16,-22 0-16,21-1 0,-21 1 0,0 42 31,-21-21-31,21 22 16,-22-1-16,22 0 0,-21 21 15,21-21-15,0 1 0,0-1 0,0 0 16,0 0-16,0 0 0,0 0 16,0 1-16,21-22 15,1 0-15,-1 0 16,0 0-16,0 0 16,-21-22-16,21 22 0,0-21 15,-21 0-15,22 21 16,-1-21-16,0 0 0,-21 0 0,21-1 15,0 1-15,-21 0 0,0 0 16,21 0-16,-21 0 16,0 42-1,0 0 1,0 0-16,0 21 0,0-20 16,0-1-16,0 0 0,0 0 15,0 0-15,0 0 0,0 1 0,0-1 16,22-21-16,-22 21 0,21-21 15,0 0-15,-21 21 0,21-21 16,0 0 0,0 0-16,1 0 0,-22-21 15,21 21-15,-21-21 0,21 0 0,-21-1 16,21 1-16,-21 0 0,0 0 16,21 0-16,0-22 0,-21 22 0,22-21 15,-22 21-15,0-22 0,21 22 0,0-21 16,-21 21-16,0-22 0,0 22 15,21-21-15,-21 21 0,0 0 0,0-1 16,0 1-16,0 42 16,0 1-1,-21 20-15,0-21 0,21 21 16,0-20-16,-21 20 0,-1-21 16,22 21-16,0 1 0,-21-1 0,21-21 15,0 22-15,0-22 0,0 21 16,0-21-16,21 0 0,1 1 0,-22-1 15,21 0-15,0 0 0,0-21 16,0 21-16,0-21 0,1 0 0,-1 0 16,0 0-16,0 0 0,0 0 0,0 0 15,1 0-15,-1-21 0,0 0 16,0 21-16,0-21 0,0 0 0,1-1 16,-1 1-16,-21-21 0,0 21 15,21 0-15,-21-1 0,0-20 16,0 21-16,0 0 0,0 0 0,0-1 15,-21 22-15,0-21 16,-1 21-16,1 0 0,0 0 16,21 21-16,-21 1 0,0-1 15,0-21-15,21 21 0,0 21 0,-22-21 16,22 1-16,-21-1 0,21 0 16,0 0-16,0 0 0,0 0 0,0 1 15,21-1 1,1-21-16,-1 0 15,0 0-15,0 0 16,0 0-16,0 0 16,1-21-16,-1-1 15,0 1-15,-21 0 0,21 0 0,0 21 16,-21-21-16,21 0 0,-21-1 16,22 22-16,-22 22 31,0-1-31,0 0 0,0 0 0,0 0 15,0 0-15,0 1 0,0-1 16,0 0-16,0 0 0,0 0 16,0 0-16,21 1 15,0-22-15,0 0 16,0 0-16,0 0 0,1 0 16,-1 0-16,0 0 0,0-22 15,0 1-15,0 21 0,1-21 0,-1 0 16,0 0-16,0 0 0,0-22 0,0 22 15,1-21-15,-22 21 0,21-22 16,0 22-16,-21-21 0,0-1 0,21 1 16,-21 0-16,21 21 0,-21-22 15,0 1-15,0 21 0,0-22 0,0 22 16,0 0-16,-21 21 31,0 21-31,0 0 0,21 1 0,0 20 16,-21 0-16,-1-21 0,22 22 15,-21-1-15,0 0 0,21 1 0,0-1 16,0 0-16,-21 1 0,21-1 16,0-21-16,0 22 0,0-22 0,0 21 15,0-21-15,0 0 0,0 1 16,21-1-16,0-21 0,0 0 16,1 0-16,-1 0 15,0 0-15,0 0 0,0 0 16,0-21-16,1-1 0,-1 22 0,-21-21 15,21 0-15,0 0 0,0 0 16,0 0-16,1-1 0,-22 1 16,21 0-16,0 0 0,-21 0 15,0 42 1,0 0 0,0 0-16,0 0 0,0 22 15,-21-22-15,0 0 0,21 0 0,-22 0 16,22 1-16,0-1 0,0 0 0,0 0 15,0 0-15,0 0 16,22-21-16,-1 0 16,0 0-16,0 0 15,0 0-15,0 0 0,1 0 16,-1 0-16,0-21 0,0 0 0,0 21 0,0-21 16,1 0-16,-1-22 15,0 22-15,-21 0 0,21-21 0,-21 21 16,21-22-16,-21 1 0,0 21 15,0-22-15,0 22 0,0 0 0,0-21 16,-21 21-16,0-1 16,0 22-16,0 0 0,-22 0 0,22 0 15,0 22-15,0-1 0,-22 0 0,22 0 16,0 0-16,0 0 0,21 22 16,-21-22-16,21 0 0,0 21 15,0-20-15,0-1 0,0 0 16,0 0-16,0 0 0,21 0 15,0-21-15,0 22 0,0-22 16,1 0-16,-1 0 0,0 0 16,0 0-16,0 0 0,0 0 0,1-22 15,-1 22-15,21-21 0,-21 21 16,0-21-16,1 0 0,-1 0 0,0 0 16,0-1-16,0 1 0,0 0 15,1 0-15,-1 21 16,-21 21-1,0 0 1,0 0-16,0 1 0,0-1 0,0 0 16,0 0-16,0 0 0,-21 0 15,21 1-15,0-1 0,0 0 0,0 0 16,21-21 15,0 0-15,0-21-1,0 0-15,0 0 16,-21-1-16,22 1 0,-22 0 16,0 0-16</inkml:trace>
  <inkml:trace contextRef="#ctx0" brushRef="#br0" timeOffset="30871.11">24109 4509 0,'0'-22'0,"0"44"0,0-65 16,21 43-16,0 0 16,0 0-16,22-21 0,-22 21 0,0 0 15,21 0-15,-21-21 16,22 21-16,-22 0 0,21 0 0,-21 0 15,22 0-15,-22-21 0,0 21 0,0 0 16,22 0-16,-43-21 0,21 21 16,0 0-16,-21-22 31</inkml:trace>
  <inkml:trace contextRef="#ctx0" brushRef="#br0" timeOffset="31892.08">15600 5715 0,'0'0'0,"-21"0"31,21-21-15,21 21-1,0 0 1,0 0-16,0 0 0,22 0 0,-22 0 16,21-21-16,0 21 0,22 0 15,-1 0-15,1 0 0,21 0 0,-22 0 16,43 0-16,-21 0 0,20 0 0,-20 0 15,21 0-15,21 0 0,-21 0 16,21 0-16,0 0 0,0 0 0,21 0 16,-21 0-16,21 0 0,-21 0 15,21 0-15,0 0 0,1 0 16,20 0-16,-21 0 0,0 0 16,22 0-16,-22 0 0,21 0 0,0 0 15,1 0-15,-22 0 0,21 0 0,1 0 16,-1 0-16,0 21 0,1-21 15,-1 0-15,0 0 0,-21 0 0,1 0 16,20 0-16,-21 0 0,0 0 16,0 0-16,1 0 0,-22 0 0,0 0 15,0 0-15,0 0 0,0-21 16,0 21-16,-22-21 0,22 21 0,-42-22 16,21 22-16,-21-21 0,-1 0 0,-20 21 15,20 0-15,-20-21 16,-1 21-16,1 0 0,-1 0 0,-20 0 15,-1 0-15,0-21 0,1 21 16,-1 0-16,-21 0 0,22 0 0,-22 0 16,0 0-16,-42-21 31,0 21-15,-1 0-16,-20 0 0,0 0 0,-22 0 15</inkml:trace>
  <inkml:trace contextRef="#ctx0" brushRef="#br0" timeOffset="32664.19">16425 6604 0,'0'0'0,"0"-21"15,-21 21-15,0 21 32,21 0-32,0 0 0,0 1 15,-21-1-15,21 0 0,-21 21 16,21 1-16,-22-22 0,22 21 0,0 0 15,0 22-15,-21-22 0,21 1 16,-21 20-16,21 1 0,0-1 16,0 1-16,0 20 0,0-20 0,0 20 15,0 1-15,0-21 0,0 20 0,0 22 16,0-21-16,-21 21 0,21-22 16,0 22-16,0-21 0,-21 21 0,21-22 15,0 22-15,0 0 0,-21 0 0,21 0 16,-22-1-16,22 1 0,0-21 0,0 0 15,-21-1-15,21 1 0,0-22 0,0 1 16,0-1-16,0 1 0,0-22 16,0 1-16,0-22 0,0 0 0,0 0 15,0 0-15,21-42 16,1 0-16,-22-21 16,21 20-16,0-20 0,0 0 0,0-1 15,0-20-15,1 21 0,-1-22 16,0 1-16,0-22 0</inkml:trace>
  <inkml:trace contextRef="#ctx0" brushRef="#br0" timeOffset="33747.47">16298 6435 0,'0'0'0,"21"-21"15,22-1-15,-22 22 16,21 0-16,1 0 0,20 0 0,1 0 16,20 0-16,-20 0 0,42-21 15,-22 21-15,22 0 0,21 0 0,0 0 16,0-21-16,0 21 0,0 0 16,21 0-16,0 0 0,1 0 0,-1 0 15,21 0-15,0 0 0,1 0 16,-1 21-16,0-21 0,1 21 0,-1-21 15,0 0-15,-20 22 0,-1-22 0,0 0 16,0 0-16,-21 0 0,0 0 16,-21 0-16,0 0 0,0 0 0,-22 0 15,-20 0-15,-1 0 0,1 0 16,-22 0-16,0 0 0,-20 0 16,20 0-16,-21 0 0,0 0 0,0 0 15,1 21-15,-1-21 0,-21 21 16,0 0-16,0 0 0,0 0 15,0 1-15,0-1 0,0 0 16,0 0-16,0 0 0,0 22 0,0-22 16,0 21-16,0 0 0,-21 1 0,21-1 15,0 0-15,-22 1 0,22-1 16,0 22-16,0-22 0,0 21 0,0-20 16,0 20-16,0 1 0,0-1 0,-21 1 15,21-22-15,0 22 0,0-1 16,0 1-16,0-1 0,0 1 15,0-1-15,0 1 0,0 20 0,0-20 16,0-1-16,21 1 0,-21-1 16,0 1-16,22-1 0,-22 1 0,21-22 15,-21 22-15,21-22 0,-21 21 0,0-20 16,0-1-16,0 22 0,0-22 16,0 0-16,0 1 0,0-1 0,0 0 15,0 1-15,0-1 0,0-21 0,-21 21 16,21-20-16,-21 20 0,21-21 0,-22 0 15,1 22-15,21-22 0,0 0 16,-21 0-16,0 0 0,0 0 16,0-21-16,21 22 0,-43-1 0,22-21 15,0 0-15,-21 21 0,20-21 0,-20 0 16,0 0-16,-22 0 0,22 0 16,-22 0-16,-20 0 0,20 0 0,1 0 15,-22 0-15,22 0 0,-22 0 0,0 0 16,22 0-16,-22 21 0,-21-21 0,22 21 15,-22-21-15,-21 21 0,0 1 16,0-22-16,0 21 0,-21 0 0,-1 0 16,1-21-16,-21 21 0,21 0 0,-22-21 15,1 22-15,0-1 0,-1 0 0,1-21 16,21 21-16,0 0 16,0-21-16,21 21 0,0 1 0,21-22 15,0 0-15,21 21 0,22-21 0,-1 0 16,22 0-16,0 0 0,-1 0 0,22 0 15,0 0-15,0 0 0,0 0 16,21-21-16,-22-1 0,22 1 16,0 0-16,0 0 0,0 0 15,0 0-15,0-1 0,22 1 16,-1-21-16,0 0 0,0-1 0</inkml:trace>
  <inkml:trace contextRef="#ctx0" brushRef="#br0" timeOffset="34703.94">17145 6985 0,'0'0'0,"0"-21"0,21 21 31,0-21-31,0 21 16,-21-21-16,22-1 16,-1 22-16,-21-21 15,0 0 1,0 0-1,-21 0-15,-1 21 0,1 0 16,0 0-16,-21 0 0,21 0 0,-1 0 16,-20 0-16,21 0 0,0 21 15,-22 0-15,22-21 0,0 21 0,0 0 16,0-21-16,21 22 0,0-1 16,0 0-16,0 0 15,21-21-15,0 0 16,0 21-16,0-21 0,1 21 15,-1-21-15,0 22 0,21-22 0,-21 21 16,1-21-16,-1 21 0,0 0 16,0-21-16,-21 21 0,0 0 15,0 1-15,0-1 0,0 0 16,-21 0-16,0 0 0,0-21 0,-22 21 16,22 1-16,-21-22 0,-106 21 15,126-21 1,-20 0-16,0 0 0,21 0 15,-22 0-15,22 0 0,0 0 0,0 0 16,0 0-16,-1-21 0,1 21 0,21-22 16,-21 1-16,21 0 0,0 0 15,0 0-15,0 0 0,0-1 16,0 1-16,21 0 0,0 0 16,1 0-16,-1 21 0,0-21 15,0-1-15,0 22 0,0-21 0,1 21 16,-1-21-16,0 21 0,0 0 15,0 0-15,0-21 0,1 21 0,-1 0 16,0 0-16,0 0 0,0 0 0,0-21 16</inkml:trace>
  <inkml:trace contextRef="#ctx0" brushRef="#br0" timeOffset="34935.58">17293 6922 0,'0'0'0,"21"0"0,-21 21 15,0 0-15,0 0 16,0 0-16,0 0 0,0 1 16,0-1-16,0 0 0,0 0 15,0 0-15,0 0 0,-21 1 16,21-1-16,0 0 16,0 0-1,0-42 16,0 0-15</inkml:trace>
  <inkml:trace contextRef="#ctx0" brushRef="#br0" timeOffset="35143.47">17441 6795 0,'0'21'31,"0"0"-31,-21-21 16,21 21-16,-21-21 15,21 21 1,0 0 0,21-21-1</inkml:trace>
  <inkml:trace contextRef="#ctx0" brushRef="#br0" timeOffset="35600.19">17611 7006 0,'0'0'0,"0"21"0,0 1 16,0-1-16,0 0 16,-22 0-16,22 0 0,-21 0 15,21 1-15,-21-1 0,21 0 16,0 0-16,0 0 0,-21-21 15,21 21-15,-21-21 0,21 22 16,0-1 0,0-42 15,0-1-15,21 1-16,0 0 0,-21 0 15,21 0-15,0-22 0,-21 22 16,22 0-16,-1-21 0,0 21 0,21-1 15,-21-20-15,1 21 0,-1 0 16,21 0-16,-21 21 0,0 0 16,1 0-16,-1 0 0,0 0 0,0 21 15,0-21-15,0 21 0,-21 0 0,0 0 16,0 22-16,0-22 0,0 0 16,0 0-16,0 0 0,0 22 0,0-22 15,0 0-15,0 0 0,0 0 16,-21 0-16,0 1 0,0-1 15,0-21 1,21-21 15,0-1-31</inkml:trace>
  <inkml:trace contextRef="#ctx0" brushRef="#br0" timeOffset="36096.15">18415 6879 0,'-106'64'31,"85"-43"-31,0 0 16,0 0-16,21 0 0,-22 1 0,1-1 15,0 0-15,21 0 16,0 21-16,0-20 0,0-1 0,0 21 15,0-21-15,0 0 0,0 1 16,21-1-16,0-21 16,1 0-16,20 0 0,-21 0 0,0 0 15,0 0-15,1 0 0,20 0 16,-21-21-16,0 21 0,0-22 0,1 1 16,-1 0-16,0 0 0,0 0 15,-21 0-15,0-1 0,21 1 0,-21 0 16,0 0-16,0-21 0,0 20 0,0 1 15,0 0-15,0 0 16,-21-21-16,0 20 0,0 1 0,0 21 16,-1-21-16,1 21 0,0 0 15,0 0-15,0 0 16,21 21-16,0 0 0,0 1 0,0-1 16,0 0-16,0 0 0,0 0 15,0 0-15,0 1 0,21-1 0,0 0 16,-21 0-16,21-21 0,0 21 0,1 0 15,-1-21-15,0 22 16,0-22-16,0 0 0,0 0 16,1 0-16,-1 0 15</inkml:trace>
  <inkml:trace contextRef="#ctx0" brushRef="#br0" timeOffset="37259.1">19939 6710 0,'0'0'0,"0"-21"0,-21 21 15,0 0-15,-1 0 0,1 0 16,0 0-16,-21 0 0,21 0 0,-1 21 15,-20-21-15,21 21 0,0 0 0,-22 0 16,22 22-16,0-22 0,-21 0 16,21 21-16,-1-20 0,1 20 0,0 0 15,0-21-15,0 22 0,21-22 16,0 21-16,0 1 0,0-22 0,0 21 16,0-21-16,0 0 0,21 1 0,0-1 15,0 0-15,0 0 0,1-21 16,-1 21-16,21-21 0,-21 0 0,0 0 15,22 0-15,-22 0 0,0 0 0,0 0 16,0-21-16,22 0 16,-22 0-16,0 21 0,0-21 0,0-1 15,1 1-15,-1 0 0,0-21 16,0 21-16,-21-1 0,21-20 0,0 21 16,1 0-16,-22-22 0,0 22 0,21 0 15,-21 0-15,0 0 16,0 42-1,-21 0-15,-1 0 16,22 0-16,-21 1 0,0-1 16,21 0-16,0 0 0,-21 21 15,0-20-15,21-1 0,0 0 16,-21 0-16,21 0 0,0 0 0,0 1 16,0-1-16,0 0 0,21 0 15,0-21 1,0 0-16,0 0 0,0 0 15,1 0-15,-1 0 0,0 0 0,-21-21 16,21 21-16,0-21 0,0 0 16,1-1-16,-22 1 0,21 0 0,-21 0 15,21 0-15,-21 0 0,0-22 16,0 22-16,0 0 0,0 0 0,0 0 16,0-1-16,0 1 0,0 0 15,-21 21-15,0 0 16,-1 0-16,1 0 0,0 0 15,0 0-15,0 0 0,0 21 16,-1 0-16,22 1 16,0-1-16,0 0 15,0 0-15,22-21 16,-1 0-16,0 0 0,0 0 16,0 0-16,0 0 0,1 0 0,-1 0 15,0 0-15,0 0 0,0 0 16,0 0-16,22 0 0,-22-21 0,0 21 15,0-21-15,0 21 0,22-21 16,-22 21-16,0-22 0,0 22 16,0-21-16,-21 0 0,0 0 15,-21 21 17,0 0-32,0 21 0,0-21 0,21 21 15,-21-21-15,-1 21 0,1 1 16,21-1-16,-21-21 0,21 21 0,0 0 15,0 0-15,0 0 0,0 1 16,0-1-16,0 0 16,21-21-16,0 0 15,-21 21-15,22-21 0,-1 0 16,-21 21-16,21-21 16,-21 21-1,0 1 1,-21-22-1,0 0-15,-1 0 0,1 0 0,0 21 16,0-21-16,0 0 16,0 0-16,-1 0 15,22-21 17,0-1-32</inkml:trace>
  <inkml:trace contextRef="#ctx0" brushRef="#br0" timeOffset="37835.76">20913 6858 0,'0'0'16,"-22"0"-1,1 0-15,21 21 0,-21-21 0,0 21 0,0 1 16,0-1-16,-1 0 0,1 0 0,0 0 15,0 0-15,0 1 0,21-1 16,-21 0-16,21 0 0,0 0 16,0 0-16,0 1 0,0-1 0,0 0 15,0 0-15,0 0 0,0 0 16,0 1-16,21-22 0,0 0 16,0 21-16,0-21 15,0 0-15,1 0 0,-1 0 0,0 0 16,0 0-16,0-21 0,0-1 15,1 1-15,-22 0 16,21 0-16,0 0 0,-21 0 16,21-1-16,-21 1 0,0 0 15,0-21-15,0 21 0,0-1 0,0 1 16,0-21-16,0 21 0,0 0 16,0-22-16,0 22 0,0 0 15,0 0-15,-21 0 0,0 21 16,0 0-16,-1 0 0,1 0 0,0 0 15,0 0-15,0 0 0,0 21 16,-1 0-16,1 0 0,0 0 0,21 0 16,0 1-16,0-1 0,0 0 15,0 0-15,0 0 0,0 0 16,21 1-16,0-22 16,1 0-1,-1 0-15,0 0 0,0 0 16,0 0-16,0 0 15,-21-22 1,0 1-16,0 0 16</inkml:trace>
  <inkml:trace contextRef="#ctx0" brushRef="#br0" timeOffset="65263.3">8445 8128 0,'0'0'0,"0"21"16,-21-21-16,21 21 0,-21-21 15,21 22-15,-21-22 0,0 21 16,0 0-16,-1-21 16,22 21-16,-21-21 0,0 0 15,21 21-15,-21-21 16,21 21-16,-21-21 0,0 0 16,-1 22 15,22-44 31,0 1-62,0 0 16,22 21-16,-22-21 0,21 21 16,-21-21-16,21 21 0,0-21 0,0-1 15,-21 1-15,21 21 0,1-21 16,-1 0-16,0 0 15,0 21-15,0-21 16,0 21-16,1 0 0,-1-22 0,0 22 16,0 0-16,0-21 0,0 21 15,1-21-15,20 21 0,-21 0 0,21-21 16,-20 21-16,20 0 0,0-21 16,1 21-16,-22 0 0,21 0 0,0-21 15,1 21-15,-1-22 0,0 22 0,-20 0 16,20 0-16,0-21 0,1 21 15,-22 0-15,21 0 0,-21 0 0,22 0 16,-22-21-16,21 21 0,0 0 0,-20 0 16,20 0-16,0 0 0,1-21 15,-1 21-15,-21 0 0,21 0 16,1 0-16,-1 0 0,0 0 0,1 0 16,20-21-16,-20 21 0,-1 0 0,0 0 15,1 0-15,-1 0 0,0 0 16,1 0-16,20 0 0,-21 0 0,1 0 15,-1 0-15,0 0 0,22 0 0,-22 0 16,22 0-16,-1 0 0,1-21 16,-1 21-16,1 0 0,20 0 0,-20 0 15,-1 0-15,22 0 0,-21 0 0,-1 0 16,1 0-16,-1 0 0,1 0 16,-1 0-16,1 0 0,-1 0 0,1 0 15,-1 0-15,1 0 0,-1 0 16,1 0-16,-1 0 0,1 0 0,-22 0 15,21 0-15,1 0 0,-22 0 16,1 0-16,-1 0 0,21 0 0,-41 0 16,20 0-16,0 0 0,1 0 0,-1 0 15,0 0-15,1 0 0,-1 0 16,0 0-16,22 0 0,-22 0 0,0 0 16,22 0-16,-22 0 0,1 0 0,20 0 15,1 0-15,-22 0 0,21 0 16,-20 0-16,-1 0 0,22 0 0,-22 0 15,21 0-15,-20 0 0,-1 0 0,22 0 16,-22 0-16,21 0 0,-20 0 16,-1 0-16,22 0 0,-22 0 15,21 0-15,-20 0 0,20 0 0,-20 0 16,20 0-16,-21 0 0,22 0 0,-22 0 16,1 0-16,20 0 0,-21 0 15,1 0-15,-1 0 0,0 0 0,1 0 16,-1 0-16,0 0 0,1 0 0,-1 0 15,-21 0-15,22 0 0,-1 0 16,0 0-16,1 0 0,-1 0 0,-21-22 16,21 22-16,1 0 0,-22 0 0,21 0 15,-21 0-15,22 0 0,-22 0 16,21 0-16,-21-21 0,1 21 16,-1 0-16,0 0 0,0 0 0,0 0 15,-42 0 48,0-21-48,0 21-15,21-21 16,-21 21-16,21-21 16,-22 21-16,22-21 15</inkml:trace>
  <inkml:trace contextRef="#ctx0" brushRef="#br0" timeOffset="66207.44">14817 7324 0,'0'0'0,"-64"0"31,43 0-15,21 21-16,0 0 16,0 0-16,0 0 15,0 1-15,21-22 16,-21 21-16,21 0 0,0-21 0,1 21 15,-1 0-15,0-21 16,0 21-16,0-21 0,0 22 0,1-1 16,-1 0-16,0-21 15,0 0-15,0 21 0,22-21 16,-1 21-16,-21-21 0,0 0 16,0 0-16,1 0 0,-1 21 0,0-21 15,0 0-15,0 0 16,0 0-16,-21 22 15,22-22-15,-1 0 16,-21 21 31,-21-21-31,-1 21-16,1-21 0,0 21 15,0-21-15,0 21 0,0-21 16,-1 21-16,1-21 0,0 22 15,0-22-15,-21 21 0,20 0 0,-20 0 16,21 0-16,-21-21 0,20 43 0,-20-22 16,0 0-16,-1 0 0,22 0 15,-21 0-15,0 1 0,-1 20 0,22-21 16,-21 0-16,21 0 0,-1-21 0,1 22 16,0-1-16,0 0 0,0 0 15,0-21-15,-1 21 0,22 0 16,-21 1-16,0-1 15,21 0 1,-21-21-16,21 21 16,-21-21-1,42-21 173,0 21-188,-21-21 0,21 21 15,0-21-15,1-1 16,-22 1-16,21 0 0,0 0 16,-21 0-16</inkml:trace>
  <inkml:trace contextRef="#ctx0" brushRef="#br0" timeOffset="69601.32">10245 7514 0,'21'0'16,"-21"21"-16,21-21 156,0 0-156,-21-21 16,21 21-16,0-21 0,-21 0 15,22 0-15,-1 0 16,0-1-16,0 1 0,-21 0 15,21-21-15,0 21 0,-21-1 0,22 1 16,-22-21-16,0 21 0,0 0 16,0-1-16,0 1 0,0 0 0,0 0 15,0 0-15,0 0 16,-22 21 0,1 0-16,0 0 0,0 0 15,0 21-15,21 0 0,-21 0 16,21 0-16,-22 0 0,22 1 15,-21 20-15,21 0 0,0 1 0,0-1 16,0-21-16,0 21 0,0 1 0,0-22 16,0 21-16,0-21 0,0 22 15,0-22-15,0 0 0,21 0 16,-21 0-16,22-21 0,-22 22 0,21-22 16,0 0-16,0 0 15,0 0-15,0 0 16,1 0-16,-1 0 0,0-22 0,21 22 15,-21-21-15,1 0 0,20 0 0,-21 0 16,21 0-16,-20-22 0,-1 22 16,21-21-16,-21 21 0,0-22 0,1 22 15,-1-21-15,0 21 0,0-22 0,0 22 16,0 0-16,1 0 0,-22 0 16,21 21-16,0 0 0,0 0 31,-21 21-31,21 0 0,-21 0 0,0 0 15,0 0-15,0 22 0,0-22 0,0 0 16,0 0-16,0 22 0,0-22 16,-21 0-16,0 0 0,21 0 15,-21 0-15,21 1 0,0-1 0,-21-21 16,21 21-16,-22-21 0,22-21 47,0 0-47,0-1 15,22 22-15,-22-21 0,21 0 16,0 0-16,-21-21 0,0 20 0,21 1 16,-21-21-16,21 21 0,-21 0 15,21-1-15,-21 1 0,0 0 0,0 0 16,0 42 15,0 0-15,0 0-16,-21 1 0,21-1 0,0 0 15,-21 0-15,21 0 0,-21 0 0,21 22 16,0-22-16,0 0 0,0 0 16,0 0-16,0 1 0,0-1 0,0 0 15,0 0-15,21-21 0,-21 21 0,21-21 16,64 0 0,-64 0-16,0 0 15,0 0-15,1 0 0,-1-21 0,21 21 0,-21-21 16,0 0-16,1 21 0,20-21 15,-21-1-15,0-20 0,22 21 16,-22 0-16,0-22 0,0 22 0,21-21 16,-20 0-16,-22 20 0,21-20 0,0 0 15,-21 21-15,0-22 0,0 22 16,0-21-16,0 21 0,0-1 0,0 1 16,0 0-16,0 0 0,-21 21 15,0 0 1,-1 0-16,1 0 0,0 0 15,0 21-15,0 0 0,0 0 16,-1 1-16,22-1 0,-21 0 16,0 21-16,21-21 0,0 22 15,0-22-15,0 21 0,0-21 0,0 22 16,0-1-16,0-21 0,0 22 16,0-22-16,0 0 0,21 0 0,0 0 15,1 0-15,-1 1 0,0-1 0,0 0 16,0-21-16,0 21 0,1-21 0,20 0 15,-21 0-15,21 0 0,-20 0 16,-1 0-16,21 0 0,-21 0 0,22 0 16,-22-21-16,0 0 0,21 21 15,-21-21-15,1-1 0,-1 1 0,0 0 16,0 0-16,-21 0 0,21 0 16,-21-22-16,21 22 0,-21 0 0,0 0 15,0 0-15,0-1 0,0 1 16,0 0-16,0 0 0,0 42 31,-21-21-31,21 21 16,-21 22-16,21-22 0,0 0 0,0 0 15,0 0-15,0 22 0,0-22 0,0 0 16,0 0-16,0 0 0,0 0 16,0 1-16,0-1 15,21-21-15,0 0 16,1 0-16,-1 0 0,0 0 15,0 0-15,-21-21 16,21 21-16,0-22 0,1 1 0,-1 0 16,-21 0-16,0 0 0,21 0 15,0-22-15,-21 22 0,21 0 16,-21 0-16,21 0 0,-21 42 31,0 0-15,0 0-16,0 0 0,-21 0 0,21 1 15,0-1-15,-21 0 0,0 0 16,21 0-16,-21 0 0,21 1 0,0-1 16,-21-21-16,21 21 0,-22-21 15,22 21-15,0-42 47,0 0-47,0 0 16,0-1-16,0 1 0,22 0 15,-1 0-15,0 0 0,0 0 16,0-1-16,0 1 0,1 21 16,-1 0-16,-21-21 0,21 21 0,0 0 0,0 0 15,0 0-15,-21 21 0,22-21 16,-22 21-16,21-21 0,0 22 16,-21-1-16,0 0 0,21 0 15,-21 0-15,21 0 0,-21 1 16,0-1-16,0 0 0,0 0 15,21-21-15,-21 21 0,22-21 16,-1 0-16,0 0 16,0 0-16,0 0 0,22 0 0,-22 0 15,0 0-15,21-21 0,1 0 16,-22 21-16,21-21 0,0 0 16,-20-1-16,20-20 0,-21 21 0,21 0 0,-20-22 15,-1 22-15,0 0 16,0-21-16,0 21 0,-21-1 0,0 1 15,0 0-15,0 0 0,-21 21 16,0 0-16,0 0 16,0 0-16,-1 0 0,-20 0 0,21 0 15,0 0-15,0 21 0,-22 0 0,22-21 16,0 21-16,0 1 0,0-1 16,-22 0-16,43 0 0,-21 0 0,0 0 15,21 1-15,-21-1 0,21 0 0,0 0 16,0 0-16,0 0 15,0 1-15,0-1 16,21-21-16,0 0 0,0 0 0,0 0 16,1 0-16,-1 0 0,0 0 0,21 0 15,-21 0-15,1 0 0,20-21 16,-21 21-16,0-22 0,22 22 0,-22-21 16,0 0-16,21 0 0,-21 0 0,1 0 15,-1-1-15,0-20 0,-21 21 16,0-21-16,21 20 0,-21-20 0,21 0 15,-21 21-15,21-22 0,-21 1 0,0 21 16,22-22-16,-22 22 0,21-21 16,-21 21-16,0 0 0,21 21 0,-21-22 15,0 1-15,0 42 32,-21 1-32,21-1 15,-21 0-15,21 0 0,-22 0 0,22 0 16,0 22-16,0-1 0,0-21 15,0 22-15,0-22 0,0 21 0,0 0 16,0-20-16,0 20 0,0-21 0,0 0 16,0 0-16,0 22 0,0-22 15,0 0-15,22-21 0,-1 21 0,-21 0 16,21-21-16,0 22 0,0-22 0,0 21 16,1-21-16,-1 0 0,0 0 15,0 0-15,0 0 0,0 0 16,1 0-16,-1 0 0,0-21 0,0-1 15,0 22-15,0-21 0,1 0 16,-1 21-16,0-21 0,0 0 0,-21 0 16,0-22-16,21 22 0,-21 0 0,0 0 15,0 0-15,0-1 0,0 1 16,-21 0-16,0 21 16,0 0-16,0 21 15,-1 0-15,1 1 0,21-1 16,0 0-16,0 0 0,0 0 0,0 0 15,0 1-15,0-1 0,0 0 16,0 0-16,0 0 0,0 0 0,21 1 16,-21-1-16,22-21 15,-22 21-15,21 0 16,-21 0 0,-21-21-1,-1 0 1,1 0-16,0 0 0,0 0 15,0 0-15,0 0 16,-1 0-16,1-21 16,0 0-16,0 21 0,0-21 15,0 0-15</inkml:trace>
  <inkml:trace contextRef="#ctx0" brushRef="#br0" timeOffset="70055.59">11620 7176 0,'0'0'0,"0"21"0,22-21 31,20-21-31,-21 21 0,21-22 16,-20 22-16,20-21 0,21 21 15,-20-21-15,-1 21 0,0-21 0,22 21 16,-22 0-16,1-21 0,-1 21 0,0 0 15,1 0-15,-22 0 0,21-21 16,-21 21-16,0 0 0,1 0 0,-1 0 16,0 0-1,-42 0 48,0 0-63,-1 0 15,1 0-15,-21 0 0</inkml:trace>
  <inkml:trace contextRef="#ctx0" brushRef="#br0" timeOffset="71267.46">17526 8509 0,'0'0'0,"0"-63"31,0 41-31,0 1 0,0 0 16,0 0-16,0 0 15,0 0-15,0-1 0,0 1 16,0 0-16,0 0 16,0 42-1,0 0 1,-21 0-16,21 1 0,0-1 16,-21 21-16,21 0 0,-22-20 15,22 20-15,0 0 0,0 1 0,-21-1 16,0 0-16,21-21 0,-21 22 0,21-1 15,0 0-15,0-20 0,-21 20 16,21-21-16,0 0 0,0 0 0,0 1 16,0-1-16,0 0 0,0 0 15,0 0-15,0-42 32,0 0-17</inkml:trace>
  <inkml:trace contextRef="#ctx0" brushRef="#br0" timeOffset="71577.28">17187 8700 0,'0'0'0,"-21"0"0,42 0 46,0 0-30,1 0-16,20 0 0,0 0 16,1 0-16,-1 0 0,0 0 0,1 0 15,-1 0-15,-21 0 0,21 0 0,1 0 16,-22 0-16,0 0 0,0-22 16,0 22-16,1 0 0,-1 0 15</inkml:trace>
  <inkml:trace contextRef="#ctx0" brushRef="#br0" timeOffset="72403.92">19600 8382 0,'21'0'0,"1"0"16,-22 21-1,21 0-15,0-21 0,0 22 16,-21-1-16,21 21 0,0-21 15,1 0-15,-1 1 0,21-1 0,-21 21 16,0-21-16,1 0 0,-1 1 16,0-1-16,0 0 0,0-21 0,0 21 15,1 0-15,-1-21 0,0 21 0,0-21 16,0 0 0,-21-21-1</inkml:trace>
  <inkml:trace contextRef="#ctx0" brushRef="#br0" timeOffset="72667.75">20108 8382 0,'-84'85'31,"62"-64"-31,1 0 0,0 0 0,0 22 15,-21-22-15,20 0 0,-20 21 0,21-21 16,-21 22-16,20-22 0,-20 21 0,21-21 16,-21 1-16,20-1 15,1 0-15,0 0 0,0 0 0,0 0 0,0-21 16,21 22-16,-22-22 16,22-22 15</inkml:trace>
  <inkml:trace contextRef="#ctx0" brushRef="#br0" timeOffset="72999.59">18415 8657 0,'0'0'0,"-21"0"0,42 0 31,0 0-31,21 0 16,-20 0-16,20 0 0,0 0 0,1 0 15,-1 0-15,0 0 0,1 0 0,-1 0 16,0 0-16,1-21 0,-22 21 16,21 0-16,-21 0 0,0 0 15,1-21-15,-1 21 0,0 0 16,-21-21-16,21 21 0</inkml:trace>
  <inkml:trace contextRef="#ctx0" brushRef="#br0" timeOffset="73424.17">20362 8446 0,'-21'0'0,"21"21"16,0 0-1,21-21 1,0 0-16,1 0 16,-1 0-16,0 0 0,0 0 0,0 0 15,0 0-15,1-21 0,-22 0 16,0-1-1,-22 1 1,1 21 0,0 0-16,0 0 0,0 0 15,0 0-15,-1 0 0,1 0 0,0 0 16,0 0-16,21 21 0,-21-21 16,0 22-16,21-1 15,21-21 1,0 0-1</inkml:trace>
  <inkml:trace contextRef="#ctx0" brushRef="#br0" timeOffset="73736.94">20976 8255 0,'0'0'0,"-21"0"15,0 0 1,0 21-16,21 0 0,-22 1 16,1-1-16,0 0 0,0 21 0,0-21 15,0 22-15,-22-22 0,22 21 16,-21 1-16,21-1 0,-22 0 0,22 1 16,-21-1-16,21 0 0,-22 1 0,22-1 15,-21 0-15,21 1 0,-1-22 16,1 21-16,0-21 0,21 0 0,0 1 15,-21-1-15,21 0 0,0 0 16,21-42 15,0 0-31,0 0 0,1-1 0,20 1 16</inkml:trace>
  <inkml:trace contextRef="#ctx0" brushRef="#br0" timeOffset="74019.46">20891 8763 0,'0'0'16,"-21"21"-16,0 0 0,0 1 0,21-1 0,0 0 15,0 0-15,-21 0 0,21 0 16,21-21 0,0 0-1,0 0-15,0-21 0,-21 0 16,22 0-1,-1 0-15,-21 0 0,0-1 0,0 1 16,0 0-16,0 0 16,-21 21-1,-1 0-15,1 0 0,21 21 16,-21-21-16,0 21 0,0-21 0,0 21 16,-1-21-16,-20 22 0,21-22 15,0 21-15</inkml:trace>
  <inkml:trace contextRef="#ctx0" brushRef="#br0" timeOffset="77540.19">6435 2096 0,'0'21'31,"-22"-21"-15,1 0-16,0 21 15,0-21-15,0 0 16,0 0-16,-1 0 0,1 0 16,0 0-16,0 0 0,0 0 15,0 0-15,-1 0 16,1 0-16,0 0 31,42 0 0,0 0-31,1 0 0,-1 0 16,0 0-16,0 0 0,0 0 0,22 0 16,-1 0-16,0 0 0,1 0 15,-1-21-15,21 21 0,1 0 0,-1 0 16,1 0-16,-1 0 0,-20 0 16,20 0-16,1 0 0,-22 0 0,22-21 15,-22 21-15,0 0 0,1 0 16,-1 0-16,0 0 0,1 0 0,-1 0 15,-21 0-15,21 0 0,-20 0 16,-1-22-16,0 22 0,-42 0 47,0 0-31,-1-21-16,1 21 0,0 0 15,21-21-15,0 0 16,-21 21-16,21-21 0</inkml:trace>
  <inkml:trace contextRef="#ctx0" brushRef="#br0" timeOffset="78059.67">7197 1820 0,'0'43'31,"21"-22"-31,0 0 16,0-21-16,0 21 15,0 0-15,1-21 0,-1 22 0,21-1 0,-21-21 16,22 21-16,-22-21 15,21 21-15,-21-21 0,22 21 0,-22-21 16,0 0-16,0 0 0,0 0 0,0 0 16,1 0-16,-1 0 0,0 0 15,0 0-15,-21 21 32,0 1-32,-21-22 15,0 21-15,0-21 0,-1 21 0,-20 0 16,0-21-16,-1 21 0,1 0 15,0 22-15,-1-22 0,1 0 0,-21 21 16,20-20-16,-20 20 16,20-21-16,1 21 0,0-20 0,-1-1 15,1 0-15,0 0 0,21 0 0,-1 0 16,1-21-16,21 22 0,0-44 62,0 1-62</inkml:trace>
  <inkml:trace contextRef="#ctx0" brushRef="#br0" timeOffset="78823.25">9059 1651 0,'0'-21'0,"0"42"0,0-63 0,0 21 16,0-1-16,0 1 0,0 0 15,0 0-15,0 0 16,-21 42 15,21 0-15,-21 21-16,0-20 0,21 20 0,-21 0 15,21 22-15,-22-22 0,1 0 16,21 22-16,-21-22 0,0 1 0,21-1 16,0 0-16,-21 1 0,21-1 0,-21-21 15,21 21-15,0-20 0,0-1 16,0 0-16,0 0 0,0 0 16,0 0-16,0-42 46,0 0-46,0 0 16,21 0-16,-21 0 0</inkml:trace>
  <inkml:trace contextRef="#ctx0" brushRef="#br0" timeOffset="83352.09">8911 1672 0,'0'0'0,"0"-42"0,0 21 15,0-22-15,0 22 0,0 0 0,21 0 16,-21 0-16,21 0 0,1-1 16,-1 1-16,0 0 0,0 0 0,0 0 15,0 0-15,22 21 0,-22-22 16,21 1-16,-21 21 0,22 0 0,-22 0 16,21 0-16,1 0 0,-22 0 15,21 21-15,-21-21 0,0 22 0,1-1 16,-1 0-16,0 21 0,0-21 15,-21 1-15,0 20 0,0 0 0,0 1 16,-21-1-16,0-21 0,0 21 0,-1 1 16,-20-1-16,21-21 0,0 22 15,-22-22-15,22 0 0,0 0 16,0 0-16,0-21 0,0 21 16,-1-21-16,1 0 0,0 0 15,0 0-15,0-21 16,21 0-1,0 0-15,0 0 16,0 0-16,0-1 16,0 44-1,0-1-15,0 0 16,0 0-16,0 0 0,0 0 16,21 1-16,-21 20 0,21-21 15,-21 21-15,21-20 0,0 20 16,-21-21-16,22 0 0,-1 0 0,-21 22 15,21-22-15,0 0 0,0-21 0,0 21 16,1 0-16,-1 1 0,0-22 16,0 0-16,21 21 0,-20-21 0,20 0 15,-21 0-15,21 0 0,1 0 0,-1 0 16,-21-21-16,22-1 0,-1 22 16,0-21-16,-21 21 0,22-21 0,-22 0 15,21 0-15,-21 0 0,1-1 16,20 1-16,-21 0 0,0 0 0,-21 0 15,21-22-15,-21 22 0,22-21 16,-22 21-16,0-22 0,0 22 16,0-21-16,0 21 0,0-22 0,0 22 15,0 0-15,-22 21 0,1-21 0,0 21 16,0 0-16,0 0 16,0 21-16,21 0 0,-22 0 0,1 1 15,0-1-15,0 21 0,21-21 16,0 22-16,-21-22 0,0 21 0,21-21 15,0 0-15,0 22 0,0-22 0,0 0 16,0 0-16,0 0 16,0 1-16,0-1 0,21 0 15,0-21-15,0 0 0,0 0 16,22 0-16,-22 0 0,0 0 16,0 0-16,21 0 0,-20 0 0,20 0 15,-21 0-15,0-21 0,22 0 16,-22 21-16,0-22 0,0 22 0,0-21 15,0 0-15,1 0 0,-1 21 0,0-21 16,-21 0-16,21-1 0,-21-20 16,21 21-16,0 0 0,-21 0 0,0-1 15,0 1-15,0 0 0,22 0 16,-22 0-16,0 42 47,0 0-47,0 0 0,0 0 0,0 1 15,0-1-15,0 0 0,0 0 0,0 0 16,0 0-16,0 1 0,0-1 16,0 0-16,0 0 0,0 0 15,0 0-15,21 1 16,0-22-16,0 21 16,0-21-16,0 0 0,1 0 15,-1 0-15,0 0 0,0 0 16,0-21-16,0 21 0,1-22 15,-1 1-15,0 21 0,0-21 0,0 0 0,-21 0 16,21 0-16,1-22 16,-1 22-16,-21 0 0,0-21 0,21 20 15,-21 1-15,21-21 0,-21 21 0,0 0 16,0-1-16,0 1 0,0 0 16,21 21-1,-21 21 1,0 0-16,0 1 15,0-1-15,0 0 0,0 0 0,0 0 16,0 0-16,0 1 0,0-1 16,0 0-16,0 0 0,0 0 15,0 0-15,0 1 0,0-1 0,0 0 16,21-21 0,-21 21-16,22-21 0,-1 0 15,0 0-15,0 0 0,0 0 16,0 0-16,1 0 0,20 0 15,-21 0-15,0-21 0,22 0 0,-22 21 16,0-21-16,21-1 0,-21 1 16,1 0-16,-1 0 0,0-21 0,0 20 15,21 1-15,-42 0 0,22-21 0,-1 42 16,-21-21-16,21-1 0,-21 1 16,0 42 15,0 1-31,0-1 15,0 0-15,0 0 0,0 0 0,0 0 16,0 1-16,0-1 0,21 0 16,-21 21-16,21-21 0,-21 1 0,21-1 15,-21 0-15,0 0 0,22 0 0,-1 0 16,-21 1-16,0-1 16,0 0-16,0 0 15,-21-21 1,-1 0-1,1 0-15,0 0 0,0 0 16,0 0-16,0 0 0,-1 0 16,1-21-16,0 21 0,-21-21 15,21 0-15,-1-1 0,1 22 16,0-21-16,0 21 0,21 21 47,21 1-47,0-1 15,0-21-15,-21 21 0,22-21 16,-1 21-16,0 0 0,0-21 0,0 21 16,0-21-16,1 0 0,20 0 0,-21 22 15,0-22-15,22 0 16,-22 0-16,21 0 0,-21 0 0,22 0 16,-1 0-16,0 0 0,1 0 0,-22 0 15,21-22-15,0 1 0,-20 21 16,20-21-16,0 0 0,-21 21 0,1-21 15,20 0-15,-21-1 0,0-20 0,0 21 16,1 0-16,-1 0 0,0-22 16,-21 22-16,0 0 0,0-21 0,0 20 15,0 1-15,0-21 0,0 21 16,0 0-16,-21 21 0,0-22 0,-1 22 16,1 0-16,0 0 0,0 0 15,0 22-15,0-22 16,-1 21-16,1 21 0,0-21 0,0 0 15,0 22-15,21-22 0,-21 21 0,21-21 16,0 22-16,0-22 0,0 0 16,0 0-16,0 22 0,0-22 0,0 0 15,0 0-15,0 0 0,21-21 16,0 0-16,-21 21 0,21-21 16,0 0-16,0 0 0,1 0 15,-1 0-15,0-21 0,-21 0 16,21 21-16,0-21 0,0 0 15,-21 0-15,22-1 0,-22 1 16,21 0-16,-21-21 0,0 21 0,21-1 16,-21-20-16,21 21 0,-21 0 15,0-22-15,0 22 0,21 0 16,-21 42 0,0 0-1,0 1-15,0-1 0,0 0 0,0 21 16,0-21-16,0 1 0,21-1 15,-21 0-15,0 0 0,22 0 0,-22 0 16,21 1-16,-21-1 0,21-21 0,0 21 16,0-21-1,0 0-15,1 0 0,-1 0 16,0 0-16,0 0 0,0 0 0,0 0 0,1 0 16,-1-21-16,0 21 15,0-21-15,0-1 0,22 1 0,-22 0 16,0 0-16,0 0 0,0-43 15,0 22-15,1 0 0,-22-1 16,0 1-16,21 0 0,-21-1 0,0 1 16,0 0-16,0 20 0,0-20 0,0 21 15,0-21-15,0 20 0,-21 1 16,-1 21 0,22 21-1,-21 1-15,21 20 0,-21-21 0,0 21 16,21 1-16,0-1 0,0 0 0,-21 1 15,21-1-15,-21 0 0,21 1 16,-22-22-16,22 21 0,0 1 0,0-22 16,0 0-16,0 0 0,0 0 0,0 0 15,0 1-15,0-1 16,22-21-16,-1 0 0,0 0 16,0 0-16,0 0 15,0 0-15,1-21 16,-1 21-16,0-22 0,0 1 15,0 0-15,-21 0 0,21 0 16,-21 0-16,22-1 0,-22 1 16,21 0-16,-21 0 0,21 0 0,0 0 15,-21-1-15,0 1 0,21 21 16,0 0 0,-21 21-16,22-21 15,-1 22-15,-21-1 0,21-21 16,-21 21-16,21-21 0,0 21 0,0-21 15,1 0-15,-1 0 0,0 0 16,0 0-16,0 0 0,0 0 16,1 0-16,-1 0 0,0 0 0,0 0 15,0 0-15,0-21 0,1 0 16,-1 0-16,0 21 16,-21-22-16,0 1 0,0 0 0,21 21 15,-21-21-15,0 0 0,0 0 0,0-1 16,0 1-16,0 0 15,0 42 1,0 0 0,0 1-16,-21-1 0,21 0 0,-21 0 15,21 21-15,0-20 0,0-1 0,-21 21 16,21-21-16,0 0 0,-22 1 16,22-1-16,0 0 0,0 0 0,0 0 15,0 0-15,0 1 0,0-1 16,0 0-16,22-21 15,-1 0-15,0 21 0,0-21 16,0 0-16,0 0 16,1 0-16,-1 0 0,-21-21 15,21 0-15,0 0 0,0 21 0,0-22 16,1 1-16,-1 0 0,0 0 0,0-21 16,0 20-16,0 1 0,1-21 15,20-22-15,-21 22 16,0 0-16,22-43 0,-43 43 15,21 21-15,-21-22 0,21 1 16,-21 21-16,0 0 0,0-1 0,0 1 16,0 42 15,-21 1-31,21 20 0,-21-21 16,21 0-16,-22 22 0,1-22 15,21 21-15,0-21 0,-21 22 0,0-22 16,21 0-16,-21 21 0,21-21 15,-21 22-15,21-22 0,0 0 0,0 0 16,0 0-16,0 1 0,0-1 16,0 0-16,21 0 0,0-21 15,0 0-15,0 0 16,0 0-16,1 0 0,-1 0 16,0 0-16,0 0 0,0 0 15,0 0-15,1-21 0,-1 0 16,0 21-16,0-21 0,0 21 0,0-22 15,1 1-15,-1 0 0,0 0 16,-21 0-16,21 21 0,-21-21 16,0 42 15,0 0-31,0 0 16,0 0-16,0 0 15,0 1-15,0-1 0,0 0 16,0 0-16,0 0 0,0 0 15,0 1 1,21-22 0,0 0-16,1 0 0,-1 0 15,0 0-15,0 0 16,0 0-16,0 0 0,-21-22 16,22 22-16,-1-21 0,0 0 0,0 0 15,-21 0-15,21 0 0,0-22 16,1 22-16,-1 0 0,0-21 0,0-1 15,-21 1-15,21 0 0,0-1 16,-21 1-16,22 0 0,-22-1 16,0 1-16,0 0 0,0 20 0,0-20 15,0 21-15,0 0 0,0 0 0,0-1 16,0 1 0,-22 21-16,1 0 15,21 21-15,0 1 16,0-1-16,0 21 0,0-21 15,0 22-15,0-22 0,0 21 0,0 0 16,0 1-16,0-1 0,0 0 16,0 1-16,0-1 0,-21 0 15,21-20-15,0 20 0,0 0 0,-21-21 16,21 1-16,0-1 0,0 0 16,0 0-16,0 0 0,0 0 0,0 1 15,0-1-15,0 0 16,21 0-1,0-21-15,0 0 0,1 0 16,-1 0-16,0 0 16,0 0-16,0-21 0,0 0 15,1 21-15,-1-21 0,0-1 16,0 1-16,0 0 0,0 0 16,1 0-16,-22 0 0,0-1 15,21 1-15,-21 0 0,21 21 0,-21-21 16,0 42 15,0 0-31,0 0 0,0 1 16,0-1-16,0 0 0,-21 0 15,21 0-15,0 0 0,0 1 16,0-1-16,0 0 16,21-21-16,0 0 15,0 0-15,0 0 0,1 0 0,-1 0 16,0 0-16,0 0 0,0 0 0,0 0 15,1 0-15,-1-21 0,0 0 16,0 21-16,0-22 0,0 1 16,-21 0-16,22 0 0,-22 0 15,0 0-15,0-1 0,0 1 16,0 0-16,0 0 0,0 0 16,0 0-1,-22 42 16,22 0-31,-21 0 16,0 0-16,0 0 0,21 1 16,0-1-16,0 0 0,0 21 0,0-21 15,0 1-15,0 20 0,0-21 0,-21 21 16,21-20-16,0 20 0,-21 0 16,21 1-16,0-22 0,0 21 0,0 0 15,0 1-15,-22-1 0,22 0 16,-21 1-16,21-1 0,0 0 0,-21 1 15,0-22-15,21 21 0,-21-21 0,0 22 16,-1-22-16,1 21 0,21-21 16,-21 22-16,0-22 0,0 0 15,0 21-15,-1-20 0,1-1 0,21 0 16,-21 0-16,0-21 16,21 21-16,-21-21 0,0 0 15,-1 0 16,22-21-15,0 0 0,0 0-16,0 0 0,-21-1 0,21 1 15,0 0-15,0-21 0</inkml:trace>
  <inkml:trace contextRef="#ctx0" brushRef="#br0" timeOffset="83696.05">14182 1990 0,'21'0'16,"0"-21"-16,0 21 0,0 0 15,0 0-15,1 0 0,-1-22 16,21 22-16,-21 0 0,22 0 0,-1 0 16,-21 0-16,21-21 0,1 21 0,-1 0 15,-21-21-15,22 21 0,-22 0 16,21 0-16,-21 0 0,0 0 16,1 0-16,-1 0 0,0 0 0,0 0 15,-21-21 16,0 0-15,-21 21-16,0 0 0</inkml:trace>
  <inkml:trace contextRef="#ctx0" brushRef="#br0" timeOffset="83962.91">13843 1799 0</inkml:trace>
  <inkml:trace contextRef="#ctx0" brushRef="#br0" timeOffset="84159.36">13271 1778 0,'0'0'0,"-21"0"31,42-21 16,1 21-31,-1 0-16</inkml:trace>
  <inkml:trace contextRef="#ctx0" brushRef="#br0" timeOffset="86183.2">17208 1778 0,'0'-21'0,"0"42"0,0-63 16,-21 21-16,0 21 15,0-22-15,0 22 0,0 0 16,-1 0-16,1 0 0,0 0 15,0 0-15,0 0 0,0 0 16,-1 22-16,1-1 0,0 0 0,21 0 16,-21 0-16,0 22 0,0-22 15,-1 21-15,1 0 0,0-20 0,21 20 16,-21 0-16,21 1 16,-21-22-16,21 21 0,0-21 0,0 0 0,0 1 15,0-1-15,0 0 0,0 0 16,0 0-16,0 0 0,21-21 15,0 22-15,0-22 0,0 0 16,1 0-16,-1 0 0,0 0 16,0 0-16,0 0 0,0 0 0,22 0 15,-22 0-15,0-22 0,21 22 0,-20-21 16,20 0-16,0 21 0,-21-21 16,22 0-16,-1 0 0,-21-1 0,22 1 15,-22-21-15,0 21 0,0 0 0,0-1 16,-21 1-16,0 0 0,21 0 15,-21 0-15,0 0 0,-21 42 47,21 0-47,0 0 0,-21 0 16,21 22-16,-21 62 16,21-83-1,0-1-15,0 0 0,0 0 16,21 0-16,0-21 0,0 21 15,1-21-15,-1 0 0,0 0 16,0 0-16,0 0 16,0 0-16,1 0 0,-1 0 0,0-21 15,0 21-15,0-21 0,-21 0 0,21 21 16,1-21-16,-22 0 16,0-1-16,0 1 0,21 0 0,-21 0 15,0 0-15,0 0 0,0-1 16,0 1-16,0 0 0,0 0 0,-21 0 15,21 0-15,0-1 0,-22 22 16,22-21-16,22 21 31,-1 0-15,0 0-16,0 0 0,21-21 0,-20 21 16,20 0-16,0 0 0,22 0 15,-22 0-15,22 0 0,-22-21 0,21 21 16,1 0-16,-22 0 0,22 0 15,-22-21-15,0 21 0,1 0 16,-1 0-16,-21 0 0,0 0 0,-42 0 31,0 0-31,0 0 16,-21 0-16,20 0 0,-20 21 16,0-21-16,21 21 0,-22 0 0,1 0 15,0 1-15,20-1 0,-20 0 0,21 0 16,-21 0-16,20 0 0,1 1 15,0-1-15,21 0 0,0 0 0,-21 0 16,21 0-16,0 1 0,0-1 16,0 0-16,21 0 15,0-21-15,0 21 0,1-21 16,-1 0-16,0 0 0,0 0 16,0 0-16,0 0 0,1 0 0,-1 0 15,21 0-15,-21 0 0,0 0 16,1-21-16,-1 0 0,21 21 0,-21-21 15,0 0-15,22 21 0,-22-22 0,0 1 16,21 0-16,-20-21 0,-1 21 16,0-1-16,-21-20 0,21 21 15,0-21-15,0-1 0,-21 1 0,0 21 16,22-22-16,-1 1 0,-21 0 16,0 21-16,0-22 0,0 22 15,0-21-15,0 21 0,0-1 0,0 1 16,0 0-16,-21 21 31,-1 0-31,22 21 0,-21-21 0,0 21 16,0 1-16,21 20 0,-21-21 15,21 21-15,-21 1 0,21-1 0,-22-21 16,22 22-16,0-1 0,0 0 16,0 1-16,0-22 0,0 21 0,0-21 15,0 22-15,0-22 0,0 0 16,0 0-16,0 0 0,0 0 0,0 1 15,0-1-15,0 0 0,0 0 16,22-21-16,-22 21 0,21 0 16,0 1-16,0-22 0,0 0 15,0 0-15,1 21 0,-1-21 0,21 0 16,-21 0-16,0 0 0,22 0 16,-22 0-16,0 0 0,0-21 0,0 21 15,22-22-15,-22 22 0,0-21 16,0 21-16,0-21 0,-21 0 0,22 0 15,-1 0-15,0-1 16,-21-20-16,0 21 0,0 0 16,0 0-16,0-1 0,0 1 0,0 0 15,0 0-15,-21 21 16,0 0 0,-1 0-16,1 21 0,21 0 15,-21 0-15,0 1 0,21-1 16,0 0-16,0 0 0,-21 0 0,21 0 15,0 1-15,0-1 0,0 0 16,0 0-16,0 0 16,21-21-16,0 0 0,0 0 15,0 21-15,1-21 16,-1 0-16,0 0 0,0 0 16,0 0-16,0 0 0,1 0 0,-1-21 15,0 21-15,0-21 16,0 21-16,0-21 0,-21 0 15,22 0-15,-1-1 0</inkml:trace>
  <inkml:trace contextRef="#ctx0" brushRef="#br0" timeOffset="87847.71">9017 2963 0,'0'0'0,"-21"0"0,0 0 0,-1 0 16,1-21-16,0 21 0,0 0 15,0 0 1,21-21 0,21 21-1,0 0-15,0 0 0,22 0 16,-1 0-16,0 0 0,1 0 16,-1 0-16,21 0 0,-20 0 0,20 0 15,1 0-15,20 0 0,-20 0 16,21 0-16,-1 0 0,22 0 0,-21 0 15,21 0-15,-1 0 0,1 0 0,-21 0 16,21 0-16,0 0 0,21 0 16,-22 0-16,22 21 0,0-21 0,0 0 15,0 0-15,0 21 0,0-21 0,22 0 16,-22 0-16,21 22 16,-21-22-16,0 0 0,0 0 0,0 0 15,-21 21-15,21-21 0,-22 0 0,22 0 16,0 0-16,-21 0 0,21 0 15,-21 21-15,-21-21 0,21 0 0,-22 0 16,22 0-16,-21 0 0,-22 0 16,22 0-16,0 0 0,-22 0 0,1 0 15,-1 0-15,-21 0 0,1 0 0,-1 0 16,0 0-16,-20 0 0,-1 0 16,0 0-16,0 0 0,-21-21 46,0 0-30,0-1 0,21 1-1,0 21-15</inkml:trace>
  <inkml:trace contextRef="#ctx0" brushRef="#br0" timeOffset="88643.95">16743 2858 0,'-21'0'31,"-1"0"-15,1 0 0,0 0-16,0 0 15,0 0-15,0 0 16,-1 0-1,1 0-15,0 0 0,0 0 32,42 0-1,0 0-31,0 0 16,22 0-16,-1 0 0,22 0 0,-1 21 15,1-21-15,-1 0 0,22 0 0,-1 0 16,22 0-16,0 0 0,0 21 15,0-21-15,0 0 0,-1 0 0,1 0 16,0 0-16,0 0 16,-21 0-16,-1 0 0,1 0 0,0 0 15,-1 0-15,-20 0 0,-1 0 0,1 0 16,-1 0-16,-20 0 0,-1 0 16,-21 0-16,21 0 0,-20 0 0,-1 0 15,0 0 1,-21 21 31,-21-21-32,0 0-15,-1 0 0,1 0 16,0 0-16,0 0 0,0 0 16,-22 0-16,22 0 0,-21 0 15,21 0-15</inkml:trace>
  <inkml:trace contextRef="#ctx0" brushRef="#br0" timeOffset="115255.31">9483 3112 0,'-22'0'0,"1"0"16,0 0 0,0 0 15,0 0 16,21 21-32,0 0 17,21-21-17,0 21-15,0-21 16,0 0-16,1 0 0,20 0 15,0 0-15,1 0 0,-1 0 16,0 0-16,22 0 0,-1 0 16,1 0-16,-1 0 0,22 0 0,0 0 15,-22 0-15,22 0 0,-1 0 16,1-21-16,0 21 0,-1-21 0,1 21 16,0 0-16,21-21 0,-1 21 0,1 0 15,0 0-15,0 0 0,0 0 16,21 0-16,-21 0 0,-1 0 0,22 0 15,-21 0-15,21 0 0,-21 0 16,0 0-16,-21 0 0,20 0 0,-20 0 16,0 0-16,-22 0 0,22 0 0,-22 0 15,1 0-15,-22 0 0,22 0 16,-22 0-16,0 0 0,1-22 16,-1 22-16,-21 0 0,0 0 0,1 0 15,-1 0-15,0 0 0,0-21 16,0 21-16,-42 0 62,0 0-62,0 0 0,0 0 16,-1 0-16,-20 0 0,0 0 0,-1 0 16,1 21-16</inkml:trace>
  <inkml:trace contextRef="#ctx0" brushRef="#br0" timeOffset="117031.68">16341 2709 0,'0'-21'0,"-22"21"0,1 0 16,0 0-16,0-21 15,0 21 1,0 0-16,42 0 47,21 0-47,-21 0 0,22 21 15,20-21-15,1 0 0,20 0 16,-20 0-16,20 0 0,1 0 0,21 0 16,-21 0-16,20 0 0,22 0 15,-21 0-15,21 0 0,0-21 0,0 21 16,0-21-16,-21 21 0,0 0 16,0-21-16,0 21 0,-1 0 0,-20 0 15,0 0-15,-22 0 0,1 0 16,-1 0-16,-20 0 0,-1 0 0,-21 0 15,21 0-15,-20 0 0,-1 0 16,-42 0 15,-1 21-31,1 0 16,0-21-16,-21 0 0,21 21 16,-1-21-16,1 0 0,-21 0 15,21 21-15,-22-21 0,1 0 0,0 22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3T01:13:49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614 0,'0'0'0,"-21"0"15,0 0-15,0-21 0,0 21 16,0 0-16,-22 0 0,22 0 15,0 0-15,0 0 0,0 0 0,-22 0 16,22 0-16,-21 0 16,21 21-16,-1-21 0,1 0 0,0 0 15,0 0-15,42 0 32,0 0-32,0 0 0,22 0 0,20 0 15,-20 0-15,41 0 0,1 0 16,0 0-16,-1-21 0,22 21 0,-21-21 15,-1 21-15,22 0 0,-42-22 16,20 22-16,-20 0 0,-1 0 0,1-21 16,-1 21-16,-20 0 0,-1 0 15,0 0-15,1-21 0,-1 21 0,-21 0 16,0 0-16,1 0 0,-44 0 47,1 0-47,-21 0 0,21 0 0,-22 21 15,1-21-15,0 0 0,-1 0 16</inkml:trace>
  <inkml:trace contextRef="#ctx0" brushRef="#br0" timeOffset="357.79">2773 614 0,'0'0'16,"-21"0"-16,21 21 31,0 0-15,0 0-16,0 1 0,0 20 16,0-21-16,0 21 0,0-20 15,0 20-15,0 21 0,0-20 0,0-1 16,0 0-16,0 1 0,0-1 15,0 0-15,0 1 0,-22-1 16,1 0-16,21-20 0,-21 20 16,21-21-16,0 0 0,0 0 0,0 1 15,0-1-15,0 0 16,21-21 15,0-21-31,-21 0 16,22 21-16,-22-22 0</inkml:trace>
  <inkml:trace contextRef="#ctx0" brushRef="#br0" timeOffset="1100.35">3217 1080 0,'21'0'0,"-42"0"0,42 21 31,-21 0-15,0 0-16,0 0 0,0 0 15,-21 1-15,21-1 0,-21 0 0,21 0 16,-21 0-16,21 0 0,0 1 0,0-1 16,0 0-16,0 0 15,0 0-15,0 0 0,0 1 16,21-22-1,0 0-15,-21 21 0,21-21 0,1 0 16,-1 0-16,0 0 16,0-21-16,0-1 0,0 22 0,1-21 15,-1 0-15,0 21 0,0-21 16,0 0-16,0 0 0,1-1 0,-1 1 16,0 0-16,-21-21 0,21 21 15,-21-1-15,21 1 0,-21 0 0,0 0 16,21 21-16,-21-21 0,0 42 47,0 0-47,0 0 15,0 0-15,0 1 0,0-1 0,0 0 16,-21 0-16,21 0 0,0 0 16,-21 22-16,21-22 0,0 0 0,0 21 15,0-20-15,-21 20 0,21-21 16,-21 21-16,21 1 0,0-1 0,-21 0 15,21-20-15,-22 20 0,1 0 16,21 1-16,-21-22 0,21 21 0,0 0 16,-21-20-16,21-1 0,-21 21 0,21-21 15,0 0-15,-21 1 0,-1-1 16,1 0-16,0-21 0,0 21 16,0 0-16,0-21 0,-1 0 15,-20 0-15,21 0 0,0 0 0,-22 0 16,1 0-16,21 0 0,-21 0 0,20-21 15,-20 21-15,0-21 0,21 0 16,-22 21-16,22-21 0,0-1 0,-21 22 16,20-21-16,1 21 0,21-21 15,-21 0-15,21 0 0,0 0 16,0-1-16,0 1 16,21 0-16,0 0 15,1 0-15,20 0 0,-21-1 16,21 1-16</inkml:trace>
  <inkml:trace contextRef="#ctx0" brushRef="#br0" timeOffset="1504.14">3810 1101 0,'0'0'0,"0"-43"31,0 22-31,-21 21 16,21 21-1,0 1-15,0-1 0,-21 21 16,21-21-16,0 22 0,0-1 16,0 0-16,0 1 0,0-1 0,-22 0 15,22 1-15,0 20 0,0-21 16,-21 22-16,0-22 0,21 22 0,-21-22 15,0 22-15,21-22 0,-21 0 16,-1 22-16,22-22 0,-21-21 0,21 22 16,0-1-16,-21-21 0,21 21 0,-21-20 15,21-1-15,0 0 0,0 0 16,0 0-16,0-42 31,0 0-15,0-21-16,0 20 0,0 1 15,0-21-15,0 0 0,21-1 16,0-20-16</inkml:trace>
  <inkml:trace contextRef="#ctx0" brushRef="#br0" timeOffset="1903.9">3725 1228 0,'0'0'0,"21"-21"15,1-1 1,-1 22-16,0-21 16,0 0-16,0 21 0,0-21 0,1 21 15,20-21-15,-21 0 0,21 21 16,-20 0-16,-1-22 0,21 22 0,-21 0 16,0 0-16,22 0 0,-22 0 15,0 22-15,-21-1 0,21-21 0,-21 21 16,0 0-16,0 0 0,0 0 0,0 1 15,0-1-15,-21 0 0,0 0 16,0 0-16,-22 0 0,22 1 16,0-1-16,-21 0 0,21-21 15,-22 21-15,22-21 0,0 21 0,0-21 16,0 0-16,-1 21 0,1-21 16,0 0-16,21 22 0,-21-22 31,42 0 0,-21-22-15,21 22-16,0-21 0,1 21 0</inkml:trace>
  <inkml:trace contextRef="#ctx0" brushRef="#br0" timeOffset="2328.01">4424 1270 0,'0'0'0,"21"0"16,0 0-16,-21-21 0,21 21 0,64-64 31,-85 43-31,21 0 16,0 0-16,-21 0 15,0 0-15,-21 21 32,0 0-32,0 0 0,0 0 15,-1 21-15,1 0 0,0 0 16,0 0-16,0 0 0,0 1 0,21-1 16,-22 0-16,1 0 0,21 21 15,0-20-15,0-1 0,-21 0 0,21 0 16,0 0-16,0 0 0,0 1 15,0-1-15,0 0 16,21-21 15,0 0-31,1 0 16,-1 0-16,0-21 0,0 0 16,0 21-16,0-22 0,1 1 15</inkml:trace>
  <inkml:trace contextRef="#ctx0" brushRef="#br0" timeOffset="2840.08">5122 1058 0,'0'0'0,"-21"0"31,0 0-15,0 0-16,0 0 0,-1 22 0,1-22 15,21 21-15,-21 0 0,0 0 0,0-21 16,0 21-16,-1 0 0,1 1 16,21-1-16,-21 0 0,21 0 15,0 0 1,0 0-16,21-21 16,0 0-1,1 0-15,-1 0 16,0 0-16,0 0 0,0 0 0,0 0 15,1 22-15,-1-22 16,0 21-16,0 0 16,-21 0-1,0 0 1,0 0-16,-21-21 0,0 22 16,0-22-16,-1 21 0,1-21 15,0 0-15,0 21 0,-21-21 0,20 0 16,-20 0-16,21 21 0,-21-21 15,-1 0-15,22 0 0,-21 0 0,21 0 16,-1 0-16,1 0 0,0 0 16,0 0-16,0 0 0,0 0 15,-1 0-15,22-21 16,0 0 0,0 0-1,0-1-15</inkml:trace>
  <inkml:trace contextRef="#ctx0" brushRef="#br0" timeOffset="3627.97">6837 826 0,'0'-43'16,"-21"43"-1,-1 0 1,1 0-16,0 0 15,0 21-15,0-21 0,0 22 16,-1 20-16,22-21 0,-21 0 16,0 22-16,0-1 0,0-21 0,0 21 15,-1 1-15,22-22 0,-21 21 16,0-21-16,21 22 0,-21-22 0,21 0 16,0 0-16,0 0 0,0 1 15,0-1-15,0 0 0,0 0 0,21-21 16,0 21-16,0-21 0,1 0 0,-1 0 15,0 0-15,0 0 0,0 0 16,0 0-16,22 0 0,-22 0 0,0-21 16,0 21-16,0-21 0,1 21 15,-1-21-15,0 0 0,0 21 0,0-22 16,0 1-16,-21 0 0,0-21 16,22 21-16,-1-1 0,-21-20 15,0 0-15,0 21 0,0-22 0,0 1 16,0 0-16,0-1 0,0 22 15,-21-21-15,-1 21 0,1-1 0,0 1 16,-21 21-16,21 0 0,-1-21 16,1 21-16,0 0 0,0 0 0,-21 0 15,20 21-15,1-21 0,21 21 16,-21-21-16,21 22 0,-21-1 0,21 0 16,0 0-1,0 0-15,0 0 0,21 1 16,0-1-16,0-21 0,1 0 0,-1 0 15,21 0-15,-21 0 0,22 0 16,-1 0-16</inkml:trace>
  <inkml:trace contextRef="#ctx0" brushRef="#br0" timeOffset="4255.89">7705 445 0,'21'0'0,"-42"0"0,42-22 16,-21 1-16,0 0 0,0 0 16,-21 21-16,-1 0 15,1 0-15,0 0 0,0 0 16,0 0-16,0 21 0,-1 0 16,1 0-16,0 1 0,0-1 0,0 21 15,0-21-15,21 22 0,-22-1 16,22 0-16,-21 1 0,21-1 0,0 0 15,-21 22-15,21-22 0,-21 22 16,21-1-16,-21-21 0,21 22 0,0-22 16,0 22-16,-21-22 0,21 22 15,-22-22-15,22 21 0,0 1 0,0-22 16,-21 22-16,21-22 0,-21 22 0,0-22 16,21 21-16,-21-20 15,21 20-15,-21-20 0,-1-1 0,22 0 16,0 1-16,-21-1 0,0 0 0,0 1 15,21-22-15,-21 21 0,0 0 16,-1 1-16,22-22 0,0 0 0,0 0 16,-21 0-16,21 1 0,0-1 0,0 0 15,0 0-15,-21 0 16,0-21 0,21-21-1,0 0 1,-21 0-16,0 0 15,-1-1-15,22 1 16,-21 0-16,0 21 0,0-21 0,21 0 16,-21 21-16,0-21 0,-1 21 15,22-22-15,-21 22 0,21-21 16,-21 21-16,0-21 0,21 0 31,0 0-31,0 0 16,0-1-16,0 1 15,0 0-15,0 0 16,0 0-16,0 0 0</inkml:trace>
  <inkml:trace contextRef="#ctx0" brushRef="#br0" timeOffset="5020.47">8615 656 0,'0'0'15,"-21"21"-15,-1 1 0,1-1 0,21 0 16,-21 0-16,21 0 0,0 0 16,-21 1-16,21-1 0,0 0 0,0 0 15,0 0-15,0 0 0,21 1 16,0-1-16,0-21 0,1 0 15,-1 0-15,21 0 0,-21 0 16,22 0-16,-22 0 0,21 0 16,0-21-16,1-1 0,-1 1 15,0 0-15,22 0 0,-22 0 0,1 0 16,-1-1-16,-21-20 0,21 21 0,-20 0 16,-1 0-16,0-22 0,0 22 15,0 0-15,-21 0 0,0-22 0,0 22 16,0 0-16,0 0 0,0 0 15,0 0-15,-21 21 16,0 0-16,0 0 16,0 0-16,-1 0 0,1 21 0,0 0 15,0 0-15,0 21 0,0-20 16,-1 20-16,1 0 0,0 1 16,21-1-16,-21 0 0,21 1 0,-21 20 15,21-21-15,0 22 0,0-22 16,0 22-16,-21-22 0,21 0 0,0 1 15,-22-1-15,22 0 0,0 1 16,0-1-16,-21-21 0,0 22 0</inkml:trace>
  <inkml:trace contextRef="#ctx0" brushRef="#br0" timeOffset="5244.35">8403 1376 0,'21'0'31,"0"0"-15,1 0-16,-1 21 0,0-21 15,0 0-15,0 0 0,0 0 0,1 0 16,-1 0-16,0 0 0,21 0 15,-21 0-15,22 0 0</inkml:trace>
  <inkml:trace contextRef="#ctx0" brushRef="#br0" timeOffset="5783.82">9207 1164 0,'0'21'15,"0"1"1,0-1-16,0 0 0,0 0 16,0 0-16,0 0 0,0 1 15,0-1-15,0 0 0,-21 0 16,21 0-16,0 0 0,-21 1 0,21-1 16,0 0-16,0 0 15,-21-21-15,21-21 47,0 0-31,21 0-16,-21-1 0,0 1 15,21 0-15,0 0 0,-21-21 16,22 20-16,-1 1 0,0 0 0,0-21 16,-21 21-16,21-1 15,0 22-15,1-21 0,-1 21 0,0-21 16,0 21-16,0 0 0,-21 21 15,21 0-15,-21 1 0,0-1 16,0 0-16,0 0 0,0 0 0,0 0 16,0 1-16,0-1 0,0 0 15,0 0-15,0 0 0,0 0 16,0 1-16,0-1 0,0 0 16,0-42 46,0 0-62,0-1 16,0 1-16,0 0 0,22 0 0,-22 0 15</inkml:trace>
  <inkml:trace contextRef="#ctx0" brushRef="#br0" timeOffset="6352.23">9969 508 0,'0'0'0,"0"-21"15,-21 21 1,21 21 0,-21 0-16,21 0 0,-21 1 0,21-1 15,0 0-15,0 0 0,-21 21 16,21 1-16,0-1 0,0 0 0,0 1 15,0-1-15,0 0 0,0 1 16,0-1-16,0 0 0,-21 1 0,21-1 16,-22 0-16,22 1 0,0-22 0,0 0 15,-21 21-15,21-20 0,0-1 16,-21-21-16,21 21 0,0 0 16,0-42 30,0 0-30,0 0-16,0-1 0,21 1 16,-21 0-16,21 0 0,1-21 0,-1 20 15,0 1-15,0-21 0,21 21 16,-20 0-16,20-1 0,-21 1 0,21 0 16,-20 21-16,20 0 0,-21 0 15,0 0-15,0 0 0,-21 21 0,22 0 16,-22 1-16,21-1 0,-21 0 0,0 0 15,0 0-15,0 22 0,0-22 16,0 0-16,0 0 0,0 0 0,0 0 16,0 1-16,-21-1 0,21 0 15,-22-21-15,22 21 0,-21-21 16,21 21-16,0 0 16,-21-21-16,0 0 15</inkml:trace>
  <inkml:trace contextRef="#ctx0" brushRef="#br0" timeOffset="6390.21">10118 4678 0,'0'0'0,"0"-85"0,0 22 0,0 20 0</inkml:trace>
  <inkml:trace contextRef="#ctx0" brushRef="#br0" timeOffset="9968.16">8636 1439 0,'-21'0'0,"21"22"47,21-22-31,0 0-16,0 21 16,0-21-16,1 0 0,-1 0 15,0 0-15,0 0 16,0 0-16,0 21 15,1-21-15,-1 0 16,0 0 0,0 0 15,0 0-15,0 0-1,1 0 1</inkml:trace>
  <inkml:trace contextRef="#ctx0" brushRef="#br0" timeOffset="11096.53">10350 1291 0,'0'21'0,"22"-21"31,-1 0-15,0 0-16,0 0 0,0 0 15,0 0-15,1 0 0,-1 0 16,-21-21-16,21 21 0,0 0 0,0-21 15,0 21-15,-21-21 16,22 0-16,-22 0 16,0-1-1,0 1-15,0 0 16,0 0-16,-22 21 16,1 0-16,0 0 0,0 0 15,0 0-15,0 0 0,-1 0 16,1 21-16,0 0 0,0-21 15,21 21-15,-21-21 0,0 22 0,21-1 16,-22 0-16,22 0 0,0 0 16,0 0-16,0 1 0,0-1 0,0 0 15,0 0-15,0 0 16,22 0-16,-22 1 0,21-22 0,0 21 16,0-21-16,-21 21 15,21-21-15,0 0 0,1 0 16,-1 0-16,0 0 15,0 0-15,0 0 16,0 0-16,1 0 16,-1 0-16,0-21 15,-21 0 1,21 21-16,0-22 0,-21 1 16,21 0-1,1 0-15</inkml:trace>
  <inkml:trace contextRef="#ctx0" brushRef="#br0" timeOffset="11577.21">10901 1228 0,'0'-21'0,"0"42"0,21-42 15,0 21-15,0 0 16,0-22-16,1 22 15,-1 0-15,0 0 0,0 0 16,0 0-16,0 22 16,-21-1-16,22-21 0,-22 21 15,21 0-15,-21 0 0,0 0 0,0 1 16,0-1-16,0 0 16,0 0-16,0 0 0,0 0 0,0 1 15,0-1-15,0 0 0,-21 0 16,-1 0-16,22 0 0,-21-21 15,21 22-15,0-44 47,0 1-47,0 0 16,0 0 0,0 0-16,0 0 0,21 21 0,-21-22 15,22 1-15,-22 0 0,21 0 16,-21 0-16,0 0 0,0-1 0,21 1 15,0 21-15,-21-21 0,0 0 16,21 21-16,0-21 0,1 21 31,-1 0-15</inkml:trace>
  <inkml:trace contextRef="#ctx0" brushRef="#br0" timeOffset="11909.02">11515 1185 0,'21'0'16,"-21"22"-1,0-1 1,0 0-16,0 0 0,0 0 16,0 22-16,0-22 15,0 0-15,-21-21 0,21 21 0,-22 0 16,22 0-16,0 1 0,0-1 16,-21-21-16,21 21 15,-21-21-15,21-21 47,0 0-31,0-1-1</inkml:trace>
  <inkml:trace contextRef="#ctx0" brushRef="#br0" timeOffset="12160.89">11472 931 0,'21'0'78,"1"0"-62,-1 0 0,0-21-16,0 21 15,0 0-15</inkml:trace>
  <inkml:trace contextRef="#ctx0" brushRef="#br0" timeOffset="12480.5">11938 720 0,'0'21'16,"0"0"-1,0 0-15,0 0 16,0 1-16,-21-1 0,21 21 0,0-21 16,-21 22-16,21-1 0,0 0 0,0 1 15,0-1-15,0-21 0,0 21 16,-22 1-16,22-1 0,0-21 0,-21 0 15,21 22-15,0-22 0,0 0 16,0 0-16,0 0 0,0 1 0,0-1 16,0 0-1,21-21 17,1 0-17,-22-21-15,21 0 16,-21-1-16</inkml:trace>
  <inkml:trace contextRef="#ctx0" brushRef="#br0" timeOffset="12760.25">11832 1185 0,'0'-21'31,"21"21"-15,0 0 0,1 0-16,-1 0 15,0 0-15,0 0 16,0 0-16,0 0 16,1 0-1,-1 0 1,0 0-1,0 0 1</inkml:trace>
  <inkml:trace contextRef="#ctx0" brushRef="#br0" timeOffset="15123.93">12425 1334 0,'0'0'0,"42"0"31,-42-22-31,21 1 16,-21 0 0,0 0-1,21 21-15,-21-21 0,0 0 16,0-1-16,0 1 0,0 0 15,0 0-15,0 0 0,0 0 16,0-1-16,-21 22 16,0 0-16,0 0 0,0 0 15,0 0-15,-1 0 16,1 0-16,0 22 16,0-1-16,21 0 0,-21 0 15,0 0-15,21 0 0,-22 22 16,22-22-16,0 21 0,-21-21 0,21 1 15,-21 20-15,21-21 0,-21 0 16,21 22-16,0-22 0,0 0 0,0 0 16,0 0-16,0 0 0,0 1 15,21-1 1,0-21-16,0 0 0,1 0 16,-1 0-16,0 0 15,0-21-15,0 21 0,0-22 0,-21 1 16,22 21-16,-1-21 0,0 0 15,0 0-15,0 0 0,0-1 0,-21-20 16,22 21-16,-1 0 0,-21 0 16,21-22-16,-21 22 0,21 0 0,-21 0 15,21 0-15,-21-1 0,0 44 32,0-1-17,0 0-15,0 0 0,0 0 16,0 0-16,0 1 0,0-1 0,0 0 15,0 0-15,0 0 0,0 0 0,0 1 16,0-1-16,21-21 0,-21 21 16,22-21-16,-22 21 0,21-21 15,0 0-15,0 0 0,0 0 16,0 0-16,1 0 16,-1 0-16,0-21 0,0 21 15,0-21-15,0 0 0,1 21 16,-1-22-16,0 1 0,-21 0 0,21 0 15,0 0-15,-21 0 0,0-1 0,0 1 16,0 0-16,21 21 0,-21-21 16,0 0-16,0 42 31,-21 0-31,21 0 16,-21 0-16,21 1 0,-21-1 15,21 0-15,-21 0 16,0 0-16,21 0 0,0 1 0,0-1 15,-22 0-15,22 0 16,-21 0-16,21 0 16,0-42 15,21 0-15,1 0-16,-1 0 0,-21 0 15,21 21-15,0-22 0,-21 1 16,21 0-16,0 0 0,-21 0 0,22 0 15,-1-1-15,0 1 0,-21 0 16,21 21-16,-21-21 0,21 21 16,0 0-1,1 21 1,-22 0-16,0 0 0,0 1 16,21-1-16,-21 0 0,21 0 15,-21 0-15,0 0 0,21 1 0,0-22 16,0 21-16,-21 0 0,22 0 15,-1-21-15,-21 21 16,21-21-16,0 0 16,0 0-16,0 0 15,1 0-15,-22-21 0,21 21 16,0-21-16,0 0 16,-21 0-16,21 21 0,-21-22 0,0 1 15,21 0-15,-21 0 0,22 0 16,-22 0-16,0-1 0,21 1 15,-21 0-15,21 21 0,-21-21 16,0 42 47,-21-21 15,21 21-63,-21-21 1,21 21-16,0 1 16,-22-1-16,1 0 15,21 0-15,0 0 0,0 0 16,0 1-16,0-1 15,0 0-15,0 0 0,0 0 0,0 0 16,0 1-16,0-1 16,0 0-16,0 0 15,21 0-15,1-21 16,-1 0-16,0 0 16,0 0-16,0 0 0,0 0 15,1 0-15,-22-21 0,21 21 16,0-21-16,-21 0 0,21 21 15,-21-21-15,21-1 0,-21 1 0,21 0 16,-21 0-16,22 0 16,-22 0-16,0-1 0,21 1 0,-21 0 15,0 0-15,0 0 0,0 0 0,0-1 32,-21 22-17,-1 22-15,1-1 16,21 0-16,0 0 15,-21 0-15,21 0 0,-21 1 16,21-1-16,0 0 16,0 0-16,0 0 0,0 0 0,0 1 15,0-1-15,0 0 16,0 0-16,0 0 0,0 0 31,21-21-31,0 0 16,0 0-16,1 0 15,-1 0-15,-21-21 0,21 21 16,0-21-16,0 0 16,0 0-16,1 21 0,-22-21 0,21-1 15,0 1-15,0 0 0,0 0 0,0 0 16,1 0-16,-22-1 16,21 1-16,0 0 15,-21 0 1,0 0-1,-21 21 32,21 21-31,0 0-16,0 0 16,0 0-1,0 1 1,0-1-1,21 0 1,-21 0 0,0 0-16,21 0 0,-21 1 15,0-1 1,0 0-16,0 0 16,-21-21-1,0 21 1,0-21-16,-1 21 0,1-21 15,0 0-15,0 0 16,0 0-16,0 0 16,-1 0-1,1 0 1,21-21 31</inkml:trace>
  <inkml:trace contextRef="#ctx0" brushRef="#br0" timeOffset="15395.78">14033 1757 0,'-21'21'15,"0"-21"17</inkml:trace>
  <inkml:trace contextRef="#ctx0" brushRef="#br0" timeOffset="17056.05">3302 2223 0,'-42'0'16,"84"0"-16,-106 0 0,86 0 63,20 0-48,-21 0-15,0 0 0,22 0 16,-1 0-16,0 0 0,1 0 0,-1 0 15,21 0-15,1 0 0,-1 0 16,1 0-16,-1 0 0,1 21 0,-1-21 16,1 0-16,21 0 0,-22 0 0,22 0 15,21 0-15,-22 0 0,22 0 16,0 0-16,0 0 0,21 0 0,-21 0 16,-1 0-16,22 0 0,0 0 15,-21-21-15,21 21 0,0 0 0,0 0 16,0-22-16,0 22 0,0 0 15,0 0-15,21 0 0,-21 0 16,22-21-16,-22 21 0,21 0 0,-21-21 16,21 21-16,0 0 0,-21 0 15,21 0-15,0 0 0,-21 0 0,0-21 16,22 21-16,-22 0 0,0 0 16,21 0-16,-21 0 0,0 0 0,0 0 15,0-21-15,0 21 0,0 0 0,0 0 16,0 0-16,21 0 0,-21-21 15,0 21-15,0 0 0,0 0 0,0 0 16,0 0-16,0-22 0,0 22 16,0 0-16,0 0 0,0 0 15,0 0-15,-21 0 0,21 0 0,0 0 16,0-21-16,0 21 0,0 0 16,-21 0-16,21 0 0,-22 0 0,1 0 15,21 0-15,-21 0 0,21 0 16,-21 0-16,0 0 0,0 0 0,-1 0 15,1 0-15,-21 0 0,0 0 0,-1 0 16,22 0-16,-42 0 0,20 0 16,1 0-16,-22 0 0,22 0 0,-21 0 15,-22 0-15,21 0 0,-20 0 16,-22 0-16,21 0 0,-21 0 16,1 0-16,-1 0 15,-42 0 32,-1 0-47,1 0 16,0-21-16,0 21 0,0 0 0,0 0 15,-1 0-15,1-21 0,0 21 16,0 0-16,0 0 0</inkml:trace>
  <inkml:trace contextRef="#ctx0" brushRef="#br0" timeOffset="18056.16">2794 4360 0,'0'0'0,"0"-21"0,-21 21 0,21-21 0,0 0 16,0 0 0,0 0-16,0-1 0,0 1 0,0 0 15,0 0-15,0 0 0,0 0 16,0-1-16,0 1 16,0 42-1,0 1 1,-21-1-16,21 21 0,0 0 15,0-20-15,-22 41 0,22-21 0,0 1 16,0-1-16,0 0 0,0 22 16,0-22-16,0 1 0,0-1 0,0 0 15,0 22-15,0-22 0,0-21 16,0 22-16,0-1 0,0-21 16,0 0-16,0 0 0,0 1 0,0-1 15,0-42 32,0-1-47,0 1 16,0 0-16,22 0 15,-1 0-15,-21 0 0,21-1 0,0 1 16,0 0-16,0 0 0</inkml:trace>
  <inkml:trace contextRef="#ctx0" brushRef="#br0" timeOffset="18352">3281 4614 0,'42'0'16,"-42"-21"0,21 21-1,0-21-15,-21 0 16,-21 21 31,0 0-32,0 0 1,42 0 15,0 0-31,0-21 16,22 21-16</inkml:trace>
  <inkml:trace contextRef="#ctx0" brushRef="#br0" timeOffset="20612.3">5038 4043 0,'0'0'0,"-22"0"15,44 0 32,-1-21-47,0 21 0,0-21 0,0-1 16,0 22-16,-21-21 0,43 0 16,-43 0-16,21 0 0,0 21 0,0-21 15,0-1-15,1 1 0,-1 0 16,-21 0-16,0 0 0,0 0 15,-21-1 1,-1 22-16,1 0 16,0 0-16,0 0 0,-21 0 0,-1 0 15,22 0-15,-21 0 0,-1 0 16,1 0-16,0 22 0,-1-22 0,1 21 16,21-21-16,-21 21 0,20 0 0,1 0 15,0 0-15,0 1 0,21-1 16,0 0-16,0 0 0,0 0 0,0 22 15,21-22-15,21 21 0,-20-21 16,-1 22-16,21-1 0,-21-21 0,22 21 16,-1-20-16,-21 20 0,21-21 0,-20 0 15,20 22-15,-21-22 16,0 0-16,0 21 0,1-21 0,-1 22 16,-21-22-16,0 0 0,0 0 0,0 22 15,0-22-15,0 0 0,-21 0 16,-1 0-16,1 0 0,0 1 0,-21-1 15,-1 0-15,22 0 0,-21-21 16,0 21-16,-1-21 0,1 0 0,0 0 16,-22 0-16,22 0 0,-1 0 0,1 0 15,0-21-15,21 0 0,-22 0 16,1 0-16,21-1 0,-22 1 0,22 0 16,0-21-16,0-1 0,0 22 15,0-21-15,-1 0 0,1-1 16,21 1-16,0 0 0,0-1 0,0 22 15,0 0-15,0 0 0,0 0 16,21 21-16,1 0 16,-1 0-16,0 0 0,0 21 15,0 0-15,0 0 0,1 21 0,-1-20 16,0 20-16,0-21 0,0 21 16,-21-20-16,21 20 0,1-21 0,-1 21 15,0-20-15,0-1 0,0 21 0,0-21 16,1 0-16,-1 1 0,0-1 15,0 0-15,0 0 0,0-21 16,22 0-16,-22 0 0,0 0 0,21 0 16,-20 0-16,20 0 0,-21 0 15,0-21-15,22 0 0,-22 0 0,21-1 16,-21 1-16,22 0 0,-22 0 16,21 0-16,-21 0 0,0-22 0,1 22 15,-1 0-15,0 0 0,0-22 0,-21 22 16,0 0-16,0 0 0,0-21 15,0 20-15,0 1 0,-21 21 32,21 21-32,0 1 15,0-1-15,-21 0 0,21 0 16,-21 0-16,21 0 0,0 22 0,0-22 16,0 0-16,0 0 0,0 0 15,0 1-15,0-1 0,21 0 0,0-21 16,0 21-16,0-21 0,0 0 15,22 0-15,-22 0 0,0 0 0,21 0 16,-20 0-16,20-21 0,0 0 0,-21 21 16,22-21-16,-22-1 0,0 1 15,0 0-15,22 0 0,-22 21 0,-21-21 16,21 0-16,-21-1 0,0 1 16,0 0-16,0 0 0,0 0 15,0 0-15,0-1 0,0 1 16,-21 21-16,0 0 15,21 21-15,-22 1 16,1-1-16,21 0 0,0 21 16,0-21-16,0 1 0,-21-1 15,21 0-15,-21 0 0,21 0 0,-21 0 16,21 1-16,-21-22 0,21 21 0,0 0 16,0-42 30,0 0-46,0-1 16,21 1-16,0 0 0,-21 0 16,21-21-16,0 20 0,0 1 15,1-21-15,-1 21 0,0 0 16,0-22-16,0 43 0,22-21 0,-22 0 16,0 21-16,0 0 0,0 0 15,0 21-15,-21 0 0,22 0 16,-22 1-16,0-1 0,0 0 0,21 0 15,-21 21-15,21-20 0,-21-1 16,0 0-16,0 0 0,21 0 0,0 0 16,0 1-16,1-22 0,-22 21 0,21-21 15,0 0-15,0 21 0,21-21 16,-20 0-16,-1 0 0,21 0 16,-21 0-16,22 0 0,-1 0 0,-21-21 15,21 0-15,1 21 0,-1-22 0,-21 1 16,22 0-16,-22 0 0,21 0 15,-21-22-15,43-41 16,-43 63-16,-21-22 0,0 22 16,0-21-16,0 21 0,0-1 0,0 1 15,-42 0-15,20 21 0,1 0 0,-21 0 16,21 0-16,-22 0 0,22 21 16,-21 0-16,21 1 0,-22-1 15,22 21-15,-21-21 0,21 0 0,0 22 16,-1-22-16,1 0 0,21 0 15,0 64 1,21-85 0,1 0-16,-1 0 0,0 0 15,0 0-15,0 0 0,0 0 0,22-21 16,-22 21-16,0-21 0,0 21 0,0-22 16,1 1-16,-1 21 0,-21-21 15,21 0-15,0 21 0,0 0 16,-21 21 15,0 0-15,0 0-16,0 1 0,0-1 0,0 0 15,0 0-15,0 21 0,0-20 16,0-1-16,0 21 0,0-21 0,0 22 16,0-1-16,0-21 0,0 21 0,0 1 15,0-1-15,0 0 0,0 1 16,0-1-16,0 0 0,0 1 0,0-1 15,0 0-15,0 1 0,0-1 0,21 0 16,-21 1-16,0-1 0,0 0 0,0-20 16,0 20-16,0-21 0,-21 21 15,21-20-15,-21-1 0,0 21 0,-21-42 16,20 21-16,1 0 0,0-21 16,-21 0-16,21 0 0,-1 0 15,-20 0-15,21 0 0,-21-21 0,20 0 16,-20 0-16,0 0 0,21-22 0,-22 22 15,22-21-15,0 0 0,-21 20 0,20-20 16,1 0-16,0-1 0,21 1 16,0 0-16,-21-1 0,21 1 0,0 0 15,0 21-15,0-22 0,0 22 0,21-21 16,-21 21-16,21-1 0,0 1 16,1 0-16,-1 0 0,0 0 0,0 0 15,0-22-15,0 22 0,22 0 16,-22 0-16,21-22 0,-21 22 15,22 0-15</inkml:trace>
  <inkml:trace contextRef="#ctx0" brushRef="#br0" timeOffset="20932.12">7154 3789 0,'0'0'0,"-21"0"16,0 0-16,21 21 0,-21 0 16,0 0-16,21 1 0,0 20 15,-22 0-15,1 1 0,21-1 16,-21 0-16,21 22 0,0-22 0,0 0 16,0 1-16,0 20 0,-21-20 0,21-22 15,0 21-15,0 0 0,0-20 16,0-1-16,0 0 0,0 0 0,0 0 15,0 0-15,21-21 16,0 0 0,0 0-16,1 0 0,-1-21 15,-21 0-15,21 21 0,0-21 0,-21 0 16,21-22-16</inkml:trace>
  <inkml:trace contextRef="#ctx0" brushRef="#br0" timeOffset="21367.87">7260 4318 0,'0'0'0,"0"21"15,21-21 17,0 0-32,1 0 15,-1 0-15,0 0 0,-21-21 0,21 21 16,0-21-16,0 0 0,1 21 0,-1-21 15,0 21-15,-21-22 0,21 1 16,0 0-16,-21 0 0,0 0 0,21 0 16,-21-1-16,0 1 0,0 0 15,0 0-15,-21 21 16,0 0-16,0 0 0,0 0 0,0 21 16,-1 0-16,1 0 0,0 1 15,-21-1-15,21 21 0,-1 0 0,1 1 16,0-1-16,0-21 0,21 22 0,-21-1 15,21-21-15,0 21 0,0-20 16,0-1-16,0 0 0,0 0 16,21 0-16,0-21 0,0 0 0,0 21 0,1-21 15,-1 0-15,0 0 16,0 0-16,0 0 0,0 0 0,22-21 16,-22 21-16,0-21 0,0 0 0,22 21 15,-22-21-15,0 0 0,0-1 16,0 1-16,0-21 0,1 21 0,-1 0 15,-21-22-15,21 1 0</inkml:trace>
  <inkml:trace contextRef="#ctx0" brushRef="#br0" timeOffset="21651.75">6181 3937 0,'0'0'16,"-22"0"-16,1 0 0,0 0 15,42 0 32,0 0-47,1 0 16,-1 0-16,0 0 0</inkml:trace>
  <inkml:trace contextRef="#ctx0" brushRef="#br0" timeOffset="23688.46">8488 4360 0,'0'0'0,"-21"22"16,-1-22-1,44 0 16,-1 0-31,0 0 16,0-22-16,0 22 0,0-21 16,1 0-16,20 0 0,0 0 0,-21 0 15,22-1-15,-1 1 0,-21-21 0,22 0 16,-1 20-16,0-20 0,1 0 16,-22-1-16,21 1 0,-21 0 0,0-1 15,1 1-15,-1 0 0,-21-22 16,0 22-16,0 21 0,0-22 15,0 1-15,0 0 0,0-1 0,-21 22 16,-1 0-16,1 0 0,-21 0 16,21 0-16,0 21 0,-22 0 0,22 0 15,-21 21-15,21 0 0,-22 0 0,22 0 16,0 22-16,-21-22 0,20 21 16,1 0-16,0 22 0,0-22 0,0 1 15,21 20-15,0-21 0,-21 22 16,21-22-16,0 1 0,0 20 15,0-21-15,0 1 0,0-1 0,21 0 16,0-20-16,0 20 0,0-21 16,0 0-16,1 0 0,-1-21 0,21 22 15,-21-22-15,22 0 0,-22 0 0,21 0 16,-21 0-16,22 0 0,-22 0 16,21-22-16,0 1 0,-20 21 0,20-21 15,-21 0-15,21-21 0,-20 20 0,-1 1 16,0 0-16,0 0 0,0-21 15,-21 20-15,0-20 0,0 21 0,0-21 16,0 20-16,0 1 0,0 0 16,0 0-16,0 0 0,-21 0 0,0 21 15,0 0-15,0 0 16,-1 0-16,1 21 16,0 0-16,0 0 0,0 21 0,21-20 15,-21 20-15,21 0 0,-22-21 0,22 22 16,0-1-16,0-21 0,0 22 15,0-22-15,0 21 0,0-21 0,22 0 16,-1 1-16,0-22 0,-21 21 0,21-21 16,0 0-16,0 0 0,1 0 15,-1 0-15,0 0 0,0 0 0,0 0 16,22 0-16,-22-21 0,0-1 0,0 22 16,0-21-16,0 0 0,22 0 15,-22-21-15,0 20 0,0 1 16,0-21-16,1 21 0,-22-22 0,21 1 15,0 21-15,-21 0 0,0-22 16,0 22-16,21 0 0,-21 0 16,0 42-1,-21 0 1,21 0-16,0 22 0,0-22 0,0 0 16,0 21-16,0-20 0,0 20 15,0-21-15,0 21 0,0-20 0,0-1 16,0 0-16,0 0 0,0 0 0,0 0 15,0 1-15,21-22 16,0 0 0,0 0-16,1 0 15,-1 0-15,-21-22 0,21 1 16,0 21-16,0-21 0,0 0 0,1 0 16,-22 0-16,21-1 0,0 1 0,0 0 15,0 0-15,0-21 0,1 20 16,-1 1-16,0 0 0,-21 0 0,21 0 15,-21 0-15,21 21 0,0 0 32,-21 21-17,0 0-15,0 0 0,0 0 16,0 22-16,0-22 0,0 0 16,0 0-16,0 0 0,0 0 0,0 1 15,0-1-15,22 0 0,-1 0 16,0 0-16,0-21 15,0 21-15,0-21 0,1 0 0,-1 0 16,0 0-16,21 0 0,-21 0 0,1 0 16,-1-21-16,21 21 0,-21-21 15,0 0-15,22 21 0,-22-21 0,21 0 16,-21-1-16,1-20 0,20 21 0,-21-21 16,0 20-16,0-20 15,1 21-15,-1-21 0,0 20 0,-21-20 16,0 21-16,0 0 0,0 0 0,0-1 15,0 1 1,-21 21-16,0 0 0,-1 0 16,1 0-16,0 21 0,0 1 15,0-1-15,0 0 0,-1 0 16,22 0-16,-21 0 0,21 22 0,-21-1 16,21-21-16,0 22 0,0-22 15,0 0-15,0 0 0,0 21 0,0-20 16,0-1-16,21-21 0,0 21 0,-21 0 15,22-21-15,-1 21 0,0-21 16,0 0-16,0 0 0,0 0 16,1 0-16,20 0 0,-21 0 0,0 0 15,22 0-15,-22-21 0,21 21 0,-21-21 16,22 0-16,-22 0 0,21-1 16,0 1-16,-20 0 0,20-21 0,0 21 15,-21-22-15,22 1 0,-22 0 16,21-1-16,-21 1 0,1 0 15,-1-1-15,0 1 0,0 0 0,0-1 16,-21-41-16,0 41 0,0 1 16,0 0-16,0-1 0,0 1 0,0 21 15,0-22-15,0 22 0,0-21 0,-21 21 16,21 0-16,-21-1 16,21 44-1,-21-1 1,21 21-16,-21 0 0,-1 1 0,22-1 15,-21 0-15,21 22 0,-21-22 0,21 22 16,-21-22-16,21 22 0,0-22 16,0 0-16,0 22 0,0-22 0,0 0 15,0 1-15,0-1 0,0 0 0,21 1 16,0-22-16,0 21 0,1-21 16,20 1-16,-21-1 0,21-21 0,-20 21 15,20-21-15,-21 0 0,21 0 16,1 0-16,20 0 0,-20 0 15,-1 0-15,0-21 0,1 0 0,-1 21 16,-21-22-16,21 1 0,1 0 0,-22 0 16,0 0-16,0 0 0,0-22 15,1 22-15,-22 0 0,0 0 0,0 0 16,0-1-16,0 1 0,-22 0 16</inkml:trace>
  <inkml:trace contextRef="#ctx0" brushRef="#br0" timeOffset="24876.39">3260 6202 0,'0'0'0,"-22"0"0,1 0 15,0 21-15,0-21 0,0 0 16,0 0-16,-22 0 0,22 0 15,0 0-15,0 0 0,0 0 0,-1 0 16,1 0-16,0 0 16,21-21-16,0 0 15,0 0 1,0-1 0,21 22-16,0 0 0,1 0 15,-1 0-15,0 0 16,0 22-16,0-1 0,0 0 0,1 0 15,-1 21-15,0 1 0,0-1 16,-21 22-16,0-22 0,21 21 0,-21-20 16,0 20-16,0-20 0,0-1 15,-21 0-15,0 1 0,21-1 0,-42 0 16,20-21-16,1 22 0,0-22 0,-21 0 16,21 0-16,-1 0 0,-20 1 15,21-1-15,0-21 0,0 0 16,-1 0-16,-20 0 0,21 0 15,0 0-15,0 0 0,-1-21 16,1-1-16,0 22 0,0-21 0,0 0 16,21-21-16,-21 21 0,21-1 15,-22-20-15,22 21 0,0-21 0,0 20 16,0-20-16,0 0 0,0 21 16,0-22-16,22 22 0,-1 0 0,0 0 15,0 21-15,21 0 0,-20 0 16,20 21-16,0 0 0,1 0 0,-22 0 15,21 22-15,0-22 0,1 21 16,-22-21-16,0 22 0,21-22 16,-20 0-16,-1 0 0,-21 0 0,21 1 15,-21-1-15,0 0 0,0 0 16,0 0-16,21-21 0,-21 21 31,21-21-15,-21-21-16,0 0 15,0 0-15,21 0 0,1 21 16</inkml:trace>
  <inkml:trace contextRef="#ctx0" brushRef="#br0" timeOffset="25088.04">3619 6668 0,'22'0'0,"-1"0"15</inkml:trace>
  <inkml:trace contextRef="#ctx0" brushRef="#br0" timeOffset="27428.7">4445 6625 0,'0'0'0,"0"-63"31,0 42-31,0-1 0,0 1 16,0 0-16,21 21 0,-21-21 16,21 21-1,-21 21 1,0 0-16,0 0 0,0 1 15,0-1-15,21 21 0,-21-21 0,0 22 16,0-22-16,0 21 0,0-21 16,0 22-16,0-22 0,0 0 0,0 0 15,0 0-15,0 0 0,0 1 16,0-1 0,0-42 30,0-1-46,0 1 16,22 0-16,-22 0 0,0 0 16,21-22-16,-21 22 0,21 0 0,0-21 15,-21-1-15,21 22 0,0-21 0,1 0 16,-1 20-16,0-20 0,0 0 16,0 21-16,0-1 0,1 1 0,-1 21 15,0 0-15,0 0 0,21 0 16,-20 0-16,-1 21 0,0 1 0,0-1 15,0 0-15,0 0 0,1 0 0,-1 22 16,-21-22-16,0 21 16,21-21-16,-21 0 0,0 1 0,0-1 15,0 0-15,0 0 0,0 0 0,0 0 16,0 1 0,0-44 15,0 1-16,0 0-15,0 0 0,0 0 16,0 0-16,21-1 0,-21 1 16,0-21-16,0 21 0,21-22 0,0 22 15,-21-21-15,22 21 0,-1 0 0,0-22 16,-21 22-16,21 0 16,0 21-16,0-21 0,1 21 15,-1 0-15,0 21 0,0 0 16,0 0-16,-21 0 0,21 1 15,-21 20-15,22-21 0,-22 21 0,0-20 16,21 20-16,-21-21 0,0 21 0,21-20 16,-21-1-16,0 21 0,0-21 15,21 0-15,0 1 0,-21-1 16,21-21-16,1 0 0,-1 0 16,0 0-16,0 0 15,0 0-15,0 0 0,1-21 16,-1-1-16,0 1 0,0 21 15,0-21-15,0 0 0,1-21 16,-1 20-16,0 1 0,0 0 0,0-21 16,0 21-16,-21-22 0,22 1 0,-1 21 15,-21-22-15,0 22 0,0 0 16,21-21-16,-21 21 0,0-1 0,0 1 16,0 42 15,0 1-31,0 20 0,0-21 15,0 21-15,0-20 0,0 20 16,0 0-16,0 1 0,0-22 0,0 21 16,0-21-16,0 22 0,0-22 15,0 0-15,21 0 0,-21 0 16,21-21-16,0 21 0,1-21 16,-1 0-16,0 0 0,0 0 15,0 0-15,0 0 0,1 0 16,-1-21-16,0 21 0,0-21 0,0 0 15,0 0-15,-21 0 0,22-1 0,-1 1 16,0 0-16,-21 0 0,0-21 16,0 20-16,0-20 0,21 21 0,-21 0 15,0-22-15,0 22 0,0 0 16,0 0-16,0 0 0,0 0 16,0-1-16,0 44 31,0-1-31,0 0 0,0 0 15,0 21-15,0 1 0,0-22 0,0 21 16,0 1-16,0-1 0,21-21 0,-21 0 16,0 22-16,21-22 0,1 0 15,-22 0-15,21 0 0,0 0 16,0-21-16,0 22 0,0-22 0,1 0 16,-1 0-16,0 0 0,0 0 15,0 0-15,0-22 0,1 22 16,-1-21-16,21 0 0,-21 0 0,0 0 15,1 0-15,-1-1 0,0 1 16,0-21-16,0 21 0,-21-22 0,21 22 16,1-21-16,-22 0 0,21-1 0,-21 1 15,0 0-15,21-1 0,-21 1 16,0 21-16,0-22 0,0 1 0,0 21 16,0 0-16,0 0 0,0-1 0,0 1 15,0 0-15,-21 21 16,0 0-16,21 21 15,0 0-15,-22 1 0,22 20 16,0-21-16,-21 21 0,21 1 16,0-1-16,0 0 0,0 1 0,0-1 15,0 22-15,0-22 0,0 0 16,0 1-16,0-1 0,0 0 0,0 1 16,21-22-16,-21 0 0,22 0 0,-1 0 15,-21 0-15,21 1 0,0-22 16,0 0-16,0 0 0,1 0 0,-1 0 15,0 0-15,0 0 0,0 0 0,0 0 16,1 0-16,-1-22 0,0 1 0,0 0 16,0 0-16,0 0 15,1 0-15,-22-1 0,21-20 0,0 21 16,-21-21-16,0-1 0,21 1 0,0 0 16,-21-1-16,0 1 0,0 0 15,0-22-15,0 22 0,21 21 0,-21-22 16,0 1-16,0 0 0,0 20 15,0-20-15,0 21 0,0 0 16,0 42 0,0 0-16,0 0 15,0 22-15,0-22 0,0 21 0,0-21 16,0 22-16,0-1 0,0 0 16,0 22-16,0-22 0,0 0 15,0 1-15,0-1 0,0 0 0,0 1 16,0-1-16,22-21 0,-22 0 15,21 1-15,-21-1 0,21 0 0,0 0 16,-21 0-16,21-21 0,0 0 0,1 0 16,-1 0-16,0 0 0,0 0 0,0 0 15,0-21-15,22 21 0,-22-21 16,0 0-16,0 0 0,0-1 0,1 1 16,-1 0-16,0-21 0,21-1 0,-21 22 15,1-21-15,-1 0 0,0-1 16,0 22-16,0 0 0,0-21 15,1 42-15,-1-22 0,-21 44 32,0-1-32,0 0 0,0 21 0,0 1 15,-21-22-15,21 21 0,0-21 0,0 22 16,0-22-16,0 0 0,0 21 16,0-21-16,0 1 0,0-1 15,0 0-15,21 0 16,0-21-16,0 0 15,0 0-15,0 0 0,1-21 16,-1 21-16,0-21 0,0 0 0,0-1 16,0 1-16,1 0 0,-1-21 0,0 21 15,0-22-15,0 1 16,0 21-16</inkml:trace>
  <inkml:trace contextRef="#ctx0" brushRef="#br0" timeOffset="27652.56">8276 5821 0,'-21'0'0,"42"0"0,-63 0 0,21 0 0,-1 0 0,1 0 16,0 21 15,0-21 16</inkml:trace>
  <inkml:trace contextRef="#ctx0" brushRef="#br0" timeOffset="27892.41">6985 6223 0,'0'0'0,"0"21"0,21-21 15,0 0 1,22 0-16,-22 0 0,0 0 0,0 0 16,21 0-16,-20 0 0,-1 0 0,0 0 15,21 0-15,-21 0 0,1 0 16,-1 0-16,21 0 0,-21-21 0,0 21 15,1 0-15,-1 0 0,0-21 0,0 21 16,0 0-16,0-21 16</inkml:trace>
  <inkml:trace contextRef="#ctx0" brushRef="#br0" timeOffset="29913.5">9102 6541 0,'0'0'15,"-22"21"-15,44-21 47,-22-21-47,21-1 16,0 22-16,0-21 0,0 0 0,0 21 15,1-21-15,-1 0 0,0 0 16,0-22-16,0 22 0,22 0 16,-22-21-16,0 20 0,0 1 0,0-21 15,0 0-15,1 20 0,-1-20 0,0 0 16,0-1-16,0 1 0,-21 0 16,21-1-16,-21 22 0,0-21 0,0 0 15,0 20-15,0-20 0,-21 21 0,0 0 16,0 0-16,0-1 0,0 1 15,-1 21-15,1 0 0,0 0 0,-21 0 16,21 0-16,-1 0 0,1 0 16,-21 21-16,21 22 0,0-22 0,-1 0 15,-20 21-15,21 1 0,0-22 16,0 21-16,21 1 0,0-1 16,-22 0-16,22 1 0,-21-1 0,21 0 15,0 1-15,0-1 0,0 0 0,0 1 16,0-1-16,21 0 0,1-21 15,-1 22-15,0-22 0,0 0 0,0 0 16,0 0-16,22 1 0,-22-22 0,0 0 16,21 21-16,-20-21 0,20 0 15,-21 0-15,0 0 0,0 0 0,22-21 16,-22-1-16,0 22 0,21-21 16,-20 0-16,-1 0 0,0 0 0,0 0 15,0-1-15,0 1 0,1 0 16,-1 0-16,-21 0 0,0-22 0,0 22 15,21 0-15,-21 0 0,0 0 0,0 0 16,0-1-16,0 1 0,-21 0 16,0 21-16,-1 0 15,1 0-15,0 0 0,21 21 0,-21-21 16,0 21-16,0 1 0,21-1 16,-22 0-16,22 21 0,-21-21 0,21 22 15,-21-22-15,21 21 0,0 1 0,0-22 16,0 21-16,0-21 0,0 0 15,0 1-15,0-1 0,0 0 0,21 0 16,0 0-16,1-21 16,-1 0-16,0 0 0,0 0 0,0 0 15,0 0-15,1 0 0,-1-21 16,21 21-16,-21-21 0,0 0 0,22 0 16,-22-1-16,21 1 0,-21 0 0,1 0 15,20-21-15,-21 20 0,0-20 16,22 21-16,-22 0 0,0-22 0,0 22 15,0 0-15,0 0 0,-21 0 0,0 0 16,22 21 0,-22 21-1,0 0-15,0 0 0,0 0 16,0 0-16,0 1 0,0-1 16,0 21-16,0-21 0,0 0 15,0 1-15,0-1 0,0 0 0,0 0 16,0 0-16,21 0 0,-21 1 15,21-22 17,0 0-32,-21-22 0,21 1 15,0 0-15,-21 0 16,22 0-16,-1 0 0,-21-1 0,21 1 16,0 0-16,-21 0 0,21-21 0,0 20 15,1 1-15,-1 0 0,0-21 16,-21 21-16,21-1 0,0 22 15,-21-21-15,21 21 0,1 0 32,-22 21-32,0 1 15,0-1-15,0 0 0,0 0 0,0 0 16,0 0-16,0 1 0,0-1 16,0 0-16,0 0 0,21 0 15,-21 0-15,21 1 0,0-1 16,0-21-16,0 0 15,1 0-15,-1 0 16,0 0-16,0 0 0,0-21 16,0-1-16,1 22 0,-1-21 15,0 0-15,0 0 0,0 0 16,0 21-16,1-21 0,-1-1 0,0-20 16,0 21-16,0 0 0,0 0 15,-21-1-15,0 1 0,22 0 0,-22 0 16,0 0-16,-22 21 31,1 0-31,0 21 16,0 0-16,21 0 0,-21 0 15,21 1-15,-21-1 0,21 0 16,0 0-16,0 0 0,0 0 0,0 1 16,0-1-16,0 0 0,0 0 15,0 0-15,0 0 0,0 1 16,21-22-16,0 21 15,0-21-15,0 0 0,0 0 16,1 0-16,-1 0 0,0 0 16,0 0-16,0-21 0,0-1 15,1 22-15,-1-21 0,0 0 0,0 0 16,0 0-16,0 0 0,1-1 0,-1 1 16,0 0-16,0 0 0,0 0 15,0 0-15,-21-22 0,22 22 16,-1-21-16,0-1 0,0 22 0,-21-21 15,21 0-15,0-1 0,-21 1 16,22 0-16,-22-1 0,0 1 0,0 0 16,0-1-16,0 22 0,0 0 0,0 0 15,0 0-15,0-1 0,-22 22 16,1 0-16,0 22 16,0-1-16,21 0 0,0 21 15,-21-21-15,0 22 0,-1-1 16,22 0-16,0 1 0,0 20 0,-21-20 15,21-1-15,0 0 0,0 1 16,0-22-16,0 21 0,0 0 16,0-20-16,0-1 0,0 21 0,21-21 15,-21 0-15,22-21 0,-22 22 0,21-1 16,0-21-16,-21 21 0,21-21 16,0 0-16,0 0 15,1 0-15,-1 0 0,0 0 16,0 0-16,0-21 0,-21 0 15,21 21-15,1-22 0,-1 1 0,0 0 16,0 21-16,21-21 0,-20 0 0,-1 0 16,0-1-16,0 1 0,0 0 15</inkml:trace>
  <inkml:trace contextRef="#ctx0" brushRef="#br0" timeOffset="32532.47">3895 8086 0</inkml:trace>
  <inkml:trace contextRef="#ctx0" brushRef="#br0" timeOffset="33711.83">2942 8530 0,'0'0'0,"0"-21"63,21 21-47,-21-21-16,21 21 0,1 0 0,-1-21 15,0 21-15,0-21 0,0 21 16,0 0-16,1 0 15,-1 0 1,-21 21-16,0 0 16,0 0-16,0 0 0,0 0 15,0 1-15,0-1 0,0 0 0,-21 0 16,21 0-16,-22 0 0,1 1 16,0-1-16,21 0 0,-21 0 0,0 0 15,21 0-15,-21-21 16,21-21 31,21 21-47,0 0 15,0 0-15,0 0 0,0 0 16,1 0-16,-1 0 0,21 0 0,-21 0 16,22 0-16,-1 21 0,-21 1 15,21-1-15,-20 0 0,20 0 16,-21 0-16,0 0 0,0 1 0,-21-1 15,0 21-15,0-21 0,0 0 0,0 22 16,-21-22-16,0 0 0,0 0 16,0 0-16,-22 1 0,22-1 0,-21 0 15,21 0-15,-22-21 0,22 21 0,-21-21 16,21 21-16,-22-21 0,22 0 16,0 0-16,-21 0 0,21 0 15,-1 0-15,1 0 0,0 0 0,0-21 16,0 0-16,0 21 0,-1-21 15,22 0-15,0 0 0,-21 21 0,21-22 16,-21 1-16,21 0 0,0 0 16,0 0-16,0 0 0,0-1 15,0 1-15,0 0 0,21 0 0,0 21 16,-21-21-16,22 0 0,-1 21 16,0-22-16,0 1 0,0 21 15,0 0-15,1-21 0</inkml:trace>
  <inkml:trace contextRef="#ctx0" brushRef="#br0" timeOffset="33931.69">3577 8721 0,'0'0'0,"21"0"15,0 0-15,1 0 78,-1 0-62,0 0-16</inkml:trace>
  <inkml:trace contextRef="#ctx0" brushRef="#br0" timeOffset="34472.4">5207 8403 0,'0'0'16,"-21"0"-16,0-21 0,-1 21 0,22-21 16,0 0-16,0 0 0,0-1 15,0 1-15,0 0 0,0 0 0,0 0 16,0 0-16,0-1 0,0 1 15,0-21-15,0 21 0,0 0 16,0-1-16,0 44 31,22-1-31,-22 21 16,0-21-16,0 22 0,21-1 0,-21 0 16,0 22-16,0-22 0,0 0 15,0 22-15,0-22 0,0 1 0,0 20 16,0-21-16,0 22 0,0-22 0,0 1 15,0-1-15,0 0 0,-21 1 16,21-1-16,-22-21 0,22 21 0,-21-20 16,21-1-16,0 0 0,0 0 0,0 0 15,0-42 17,0 0-17,0 0-15,0 0 0,0-1 0,21 1 16,1-21-16</inkml:trace>
  <inkml:trace contextRef="#ctx0" brushRef="#br0" timeOffset="34807.5">5651 8086 0,'0'0'0,"0"21"31,0 0-15,0 21-16,0-20 0,0 20 16,0 0-16,0 1 0,0-1 0,0 21 15,0-20-15,0-1 0,0 22 0,0-22 16,-21 0-16,21 1 0,0-1 16,-21 0-16,21 1 0,0-1 0,0-21 15,-21 0-15,21 22 0,-21-22 0,21 0 16,0 0-16,0 0 0,-21-21 15,21 21 1,-22-21 0,22-21-16,-21 0 15,21 0-15,-21 0 0,21 0 16,-21-1-16</inkml:trace>
  <inkml:trace contextRef="#ctx0" brushRef="#br0" timeOffset="35231.73">5186 8763 0,'0'21'15,"0"0"1,21 1-16,0-22 0,0 0 16,0 0-16,1 0 0,20 0 15,-21 0-15,21 0 0,1 0 16,-22-22-16,21 22 0,1-21 0,-1 21 15,0-21-15,1 0 0,-1 0 0,0 21 16,1-21-16,-1-1 0,-21 1 16,21 21-16,-20-21 0,-1 0 0,0 21 15,-21-21-15,21 21 0,-21-21 16,0 42 15,0 0-31,0 0 16,-21 0-16,21 22 0,-21-22 15,21 0-15,-21 21 0,21-21 16,0 1-16,0-1 0,0 21 0,-22-21 16,22 0-16,0 1 0,-21-22 0,21 21 15,0 0-15,0-42 47,0 0-47,0-1 0,0 1 0,0 0 16,0 0-16,0 0 0</inkml:trace>
  <inkml:trace contextRef="#ctx0" brushRef="#br0" timeOffset="35463.58">5884 8361 0,'-21'0'16,"42"0"93,0 0-109,1-21 0</inkml:trace>
  <inkml:trace contextRef="#ctx0" brushRef="#br0" timeOffset="36104.26">6646 8573 0,'0'0'0,"-21"0"0,-21 0 0,21 0 0,-1 0 16,1 0-16,0 0 0,0 0 15,21-22-15,0 1 0,0 0 16,0 0-16,0 0 15,21 0 1,0 21-16,0 0 16,1 0-16,-1 0 0,0 0 0,0 0 15,0 0-15,0 0 0,1 0 0,-1 21 16,0-21-16,0 21 0,0 0 16,0 0-16,1 22 0,-1-22 0,-21 0 15,21 21-15,-21-21 0,0 1 0,0 20 16,0-21-16,0 0 0,-21 22 0,0-22 15,-1 0-15,1 0 0,0 0 16,0 0-16,0-21 0,0 22 0,21-1 16,-22-21-16,1 0 0,0 0 0,0 0 15,0 0 1,21-21-16,0-1 16,-21 1-16,21 0 0,0 0 0,0 0 15,0 0-15,0-22 0,0 22 0,0-21 16,21-1-16,0 22 0,-21-21 15,21 21-15,0-22 0,0 22 0,1 0 16,-1-21-16,0 42 0,0-21 0,0-1 16,0 22-16,1 0 0,-22-21 15,21 21-15,0 0 0,0 0 0,0 0 16,0 0-16,1 0 16,-22 21-16,21-21 15,-21 22-15,21-22 16,-21 21-16</inkml:trace>
  <inkml:trace contextRef="#ctx0" brushRef="#br0" timeOffset="39444.37">7366 8594 0,'0'0'0,"21"0"0,0 0 16,0 0-1,-21-21-15,22-1 16,-22 1-16,0 0 16,0 0-16,0 0 15,0 0-15,0-1 0,-22 1 16,22 0-16,-21 21 16,0 0-16,0 0 0,0 0 15,0 0-15,-1 0 16,1 21-16,21 0 0,-21 1 0,0-1 15,21 0-15,0 0 0,-21 0 0,0 22 16,-1-22-16,22 21 0,0-21 16,0 22-16,-21-22 0,21 21 0,-21-21 15,21 0-15,0 22 0,0-22 16,0 0-16,0 0 0,0 0 16,0 1-16,21-22 31,0 0-31,1-22 15,-1 22-15,-21-21 0,21 0 0,0 21 16,-21-21-16,21 0 0,0-22 16,-21 22-16,22 0 0,-1-21 0,-21 21 15,21-1-15,-21-20 0,21 21 0,-21 0 16,21 0-16,-21-22 0,21 22 16,-21 0-16,22 21 15,-22 21 1,0 0-1,0 0-15,0 1 16,0-1-16,0 21 0,0-21 0,0 0 16,0 1-16,0-1 0,0 21 0,0-21 15,0 0-15,0 1 0,0-1 0,0 0 16,21 0-16,0 0 16,0-21-16,-21 21 0,21-21 15,0 0-15,1 0 0,-1 0 16,0 0-16,0-21 0,0 0 15,0 0-15,1 21 0,-1-21 16,0 0-16,0-1 0,0 1 16,0-21-16,1 21 0,-1 0 0,-21-22 15,21 22-15,0 0 0,-21-21 16,0 20-16,0 1 0,21 0 0,-21 0 16,0 0-16,21 0 0,-42 42 31,0 0-31,21 0 15,0 0-15,0 0 0,0 1 16,0-1-16,0 0 0,0 0 0,0 0 16,0 0-16,0 1 0,0-1 15,0 0-15,21 0 0,0 0 16,1 0-16,-1-21 16,0 0-16,-21 22 0,21-22 0,0 0 15,0 0-15,1 0 0,-1 0 16,0 0-16,0 0 0,0 0 15,0 0-15,1 0 0,-1-22 16,0 22-16,-21-21 0,21 0 0,0 0 16,0 0-16,-21 0 0,22-1 15,-1 1-15,0 0 0,0-21 0,0 21 16,0-22-16,1 22 0,-1-21 16,0 21-16,0-1 0,0 1 0,0 0 15,1 21-15,-1 0 0,0-21 0,0 21 16,0 21-1,-21 0-15,0 0 16,0 1-16,0-1 16,0 0-16,0 0 15,0-42 48,0 0-63,0 0 15,0-1-15,0 1 0,-21 0 16,0 0-16,0 0 16,0 0-1,-1 21-15,1 0 0,0 0 16,21 21-16,-21 0 0,0 0 16,21 0-16,-21 22 0,21-22 15,0 0-15,-22 21 0,22-21 0,0 1 16,-21 20-16,21-21 0,0 0 0,-21 22 15,21-22-15,0 0 0,0 0 16,0 0-16,0 0 0,21 1 16,0-1-16,1-21 0,-1 0 0,0 0 15,21 0-15,-21 0 0,1 0 0,-1 0 16,21 0-16,-21 0 0,0-21 16,22 21-16,-22-22 0,0 1 15,0 0-15,22 0 0,-22 0 0,0 0 16,0-1-16,0 1 0,0-21 0,1 21 15,-1-22-15,0 22 0,0-21 16,0 0-16,-21-1 0,0 1 0,21 0 16,1-1-16,-22 1 0,21 0 0,-21-1 15,0 1-15,0 21 0,0 0 16,-21 42 0,21 0-1,-22 21-15,1-21 0,21 22 16,0-1-16,0-21 0,-21 22 15,0-1-15,0 0 0,21-21 0,-21 22 16,21-1-16,-22-21 0,1 0 0,21 22 16,0-22-16,-21 0 0,21 0 0,-21 0 15,21 1-15,0-1 16,0 0-16,0-42 47,21 0-47,0-1 15,-21 1-15,21 0 0,1 21 16,-22-21-16,21 0 0,0 0 0,0 21 16,0-22-16,0 22 15,1 22 1,-22-1-16,0 0 16,0 0-16,0 0 0,0 0 15,0 1-15,21-1 16,-21 0-16,21-21 0,-21 21 15,21-21-15,0 21 16,-21-42-16,21 21 0,1 0 0,-1 0 16,0 21-16,0-21 0,0 0 15,0 0-15,1 0 0,-1 0 16,0-21-16,0 21 0,-21-21 0,21 0 16,0 21-16,1-21 0,-1-1 0,-21 1 15,21 21-15,0-21 0,0 0 16,-21-21-16,0 20 0,21 1 0,-21 0 15,22 0-15,-22 0 0,0 0 16,0 42 15,0 0-31,0 0 16,0 0-16,-22 0 0,22 1 0,0-1 16,0 0-16,-21 0 15,21 0-15,0 0 16,0 1-16,0-1 0,21-21 15,1 21-15,-1-21 0,0 0 0,0 0 16,0 0-16,0 0 0,1 0 16,-1 0-16,0 0 0,0 0 0,0 0 15,0-21-15,1 21 0,-22-21 0,21-1 16,0 1-16,-21 0 0,21 0 0,-21 0 16,21 0-16,-21-22 0,0 22 15,21 0-15,-21-21 0,22-1 0,-22 22 16,0 0-16,21-21 0,-21 20 0,21 22 15,-21-21-15,0 0 0,21 21 16,0 21 15,-21 0-15,21-21-16,-21 22 16,22-22 15,-22-22-16,0 1 1,0 0 0,0 0-1,-22 21-15,22-21 0,-21 21 16,21 21 0,-21 0-1,21 0-15,-21 0 0,21 1 16,0-1-16,0 0 0,0 0 0,0 0 15,0 0-15,0 22 0,0-22 0,0 0 16,0 0-16,21 0 0,-21 1 16,21-1-16,22-21 0,-22 21 15,0 0-15,21-21 0,1 0 0,-1 21 16,0-21-16,1 0 0,-1 0 0,0 0 16,1 0-16,-1 0 0,0 0 15,1 0-15,-1 0 0,-21-21 16,21 0-16,-20 21 0,20-21 0,-21 0 15,21-1-15,-20 1 0,-1 0 0,0 0 16,0 0-16,0-22 0,-21 22 0,0-42 16,0 20-16,0 22 15,0-21-15,0 21 0,0 0 0,0-1 16,0 1-16,-21 21 0,0 0 0,0 0 16,0 0-16,-1 0 0,1 0 0,0 0 15,0 21-15,0 1 0,0-1 16,-1 0-16,1 0 0,0 21 15,21-20-15,-21-1 0,21 0 0,0 0 16,-21 0-16,21 0 0,0 1 0,0-1 16,0 0-16,0 0 0,0 0 15,0 0-15,21-21 0,-21 22 0,21-22 16,0 0-16,0 0 0,1 0 0,-1 0 16,0 0-16,0 0 0,0 0 15,0 0-15,1 0 0,-22-22 16,21 1-16,0 21 0,0-21 0,-21 0 15,21 0-15,0 0 0,-21-1 0,22 1 16,-22 0-16,0 0 0,21 0 16,-21 0-16,0-1 0,0 1 0,21 0 15,-21 42 17,0 0-32,0 1 15,0-1-15,0 0 0,0 0 0,0 0 16,0 0-16,0 1 0,0-1 0,0 0 15,21 0-15,0 0 0,0 0 0,-21 1 16,22-22-16,-1 21 0,0-21 16,0 0-16,0 0 0,0 0 15,1 0-15,-1 0 0,0 0 0,0 0 16,0 0-16,0 0 0,1-21 16,-1 21-16,0-22 0,0 1 15,0 0-15,0 0 0,1 0 16,-1 0-16,0-22 0,-21 22 0,21-21 15,0-1-15,-21-20 0,0 21 0,21-1 16,-21-20-16,22 20 0,-22 1 16,0-21-16,0 20 0,0 1 0,0 21 15,0-22-15,0 22 0,0 0 0,0 0 16,0 0-16,-22 42 31,1 0-31,21 0 16,-21 0-16,21 22 0,0-22 0,-21 21 15,21 1-15,-21-1 0,21 21 16,0-20-16,-21-1 0,21 22 16,0-22-16,0 0 0,0 1 0,0-1 15,0 0-15,0 1 0,0-22 0,0 21 16,0 0-16,0-20 0,0 20 16,21-21-16,0 21 0,0-20 0,0-1 15,0 0-15,43 21 0,-43-42 16,21 21-16,-20-21 0,20 0 0,-21 0 15,21 0-15,-20 0 0,20 0 16,-21-21-16,21 0 0,-20 21 0,20-21 16,0 0-16,-21 0 0,22-1 0,-1 1 15,0-21-15,1 21 0,-1 0 16,0-22-16,-20 1 0,20 21 16,-21-22-16</inkml:trace>
  <inkml:trace contextRef="#ctx0" brushRef="#br0" timeOffset="39788.08">10308 7768 0,'-21'0'16,"42"0"-16,-21 0 62,0 21-46</inkml:trace>
  <inkml:trace contextRef="#ctx0" brushRef="#br0" timeOffset="41156.08">3069 10732 0,'0'0'0,"0"-22"15,0 44 32,0-1-47,0 0 0,0 21 16,0-21-16,0 22 0,0-1 15,0 0-15,-21 1 0,21-1 0,-21 0 16,0 22-16,-1-22 0,1 1 16,0-1-16,0 0 0,0 1 0,0-1 15,-1 0-15,-20-21 0,42 1 16,-21-1-16,0 0 0,0 0 0,-1-21 31,22-21-31,0 0 16,0 0-16,0-1 0,0 1 0,0 0 15,0 0-15,0 0 0,22 0 16,-1-1-16,0 1 0,0 0 0,0 0 16,0 21-16,22-21 0,-22 0 15,21 21-15,-21 0 0,22 0 16,-22-22-16,21 22 0,-21 0 0,22 0 16,-22 0-16,0 0 0,0 0 0,0 0 15,1 0-15,-1 0 0,0-21 16,0 21-16,0 0 15,-21-21-15,0 0 0,21 21 16,-21-21-16,22 0 0,-22-1 16,0 1-16,0 0 0,0 0 15,0 0-15,0 0 0,0-1 16,0 1-16,0 0 0,0 0 0,-22 0 16,1 0-16,0 21 31,21 21-31,-21 0 0,21 0 15,0 0-15,-21 0 0,21 22 16,0-1-16,0 0 0,0 1 0,0-1 16,0 0-16,0 1 0,0-1 0,0 0 15,0-20-15,0 20 0,0-21 16,0 0-16,0 0 0,0 1 0,0-1 16,0 0-16,0 0 15,0-42 16,0 0-15,0 0-16,0-1 16,0 1-16,0 0 0,0 0 15</inkml:trace>
  <inkml:trace contextRef="#ctx0" brushRef="#br0" timeOffset="41941.19">3873 11134 0,'0'-21'47,"22"-1"-31,-22 1-1,0 0 1,0 0 0,0 42 31,0 0-32,0 0-15,0 1 16,21-22 31,0 0-32,-21-22 1,0 1 0,0 0-1,-21 21 48</inkml:trace>
  <inkml:trace contextRef="#ctx0" brushRef="#br0" timeOffset="44558.72">5588 10943 0,'0'-21'0,"0"42"0,0-63 16,0 21-16,-21 21 0,21-21 15,-21-1-15,21 1 16,-22 21-1,1 0 1,21 21-16,0 1 0,0-1 16,0 0-16,0 21 0,0-21 0,0 22 15,-21-1-15,21 0 0,0 1 16,0-1-16,-21 0 0,21-20 0,0 20 16,0 0-16,0-21 0,0 1 0,0 20 15,0-21-15,0 0 16,0-42 15,0 0-15,0 0-16,0-22 15,0 22-15,0 0 0,0-21 0,0-1 16,0 22-16,0-21 0,21 0 16,0-1-16,-21 1 0,21 0 0,1 20 15,20-20-15,-21 0 0,0 21 0,22-1 16,-22 22-16,0 0 0,21 0 15,-21 0-15,22 0 0,41 85 16,-62-43 0,-1-20-16,0 20 0,0 0 0,-21 1 15,0-1-15,21 0 0,-21-21 16,21 22-16,-21-1 0,0-21 0,0 0 16,0 1-16,0-1 0,22 0 15,-22 0-15,0-42 31,0 0-15,0 0-16,0-1 0,21-20 16,-21 21-16,0-21 0,21 20 15,0-20-15,0 0 0,0-1 0,1 1 16,-1 0-16,21-1 0,0 1 16,1 0-16,-1 21 0,0-1 0,22 1 15,-22 0-15,1 21 0,-1 0 16,0 0-16,-21 21 0,22 0 0,-22 1 15,0-1-15,-21 21 0,0-21 16,21 22-16,-21-22 0,0 21 0,0 0 16,0-20-16,0 20 0,0-21 0,0 21 15,0-20-15,0-1 0,21 0 16,-21 0-16,22 0 0,-1-21 0,0 0 16,0 0-16,0 0 0,0 0 0,1 0 15,-1 0-15,0 0 0,0-21 16,21 0-16,-20 0 0,-1 0 0,21-1 15,-21 1-15,0-21 0,1 21 16,20 0-16,-21-22 0,-21 22 16,21-21-16,0 21 0,-21-1 0,22-20 15,-22 21-15,0 0 0,0-22 0,0 22 16,0 0-16,-22 42 31,1 0-31,21 1 0,-21 20 16,21-21-16,0 0 0,0 22 0,0-1 15,0-21-15,0 21 0,0 1 16,0-22-16,0 21 0,0-21 0,0 22 16,0-22-16,0 0 0,21 0 0,-21 0 15,21 1-15,1-22 0,-1 21 16,0-21-16,0 0 16,0 0-16,0 0 0,1-21 0,-1 21 15,0-22-15,0 1 0,0 0 16,0 0-16,1 0 0,-1 0 0,0-1 15,0 1-15,0-21 0,-21 21 0,21 0 16,-21-22-16,22 22 0,-22-21 16,21 21-16,-21-22 0,0 22 0,0-21 15,0 21-15,0-22 0,0 22 0,0 0 16,0 0-16,0 0 0,0 42 31,0 0-31,0 21 16,0-21-16,0 1 15,0 20-15,0-21 0,21 21 0,-21 1 16,0-22-16,0 21 0,0 1 0,0-22 16,0 21-16,21-21 0,-21 22 0,21-22 15,0 0-15,1 0 0,-1 0 16,0-21-16,21 0 0,-21 0 16,1 0-16,-1 0 0,0 0 0,21 0 15,-21 0-15,1-21 0,-1 0 16,21 0-16,-21 0 0,22-1 0,-22 1 15,0-21-15,0 21 0,21-22 16,-20 22-16,-1-21 0,0 0 16,0-1-16,0 1 0,-21 0 0,0-1 15,21 1-15,-21-22 0,22 22 0,-22 0 16,0-1-16,0 1 0,0 0 16,0-1-16,0 22 0,0 0 0,0 0 15,-22 21-15,1 0 0,0 0 16,21 21-16,0 21 15,0 1-15,0-22 0,-21 21 0,21 22 16,0-22-16,0 0 0,0 1 0,0 20 16,0-20-16,0-1 0,0 0 15,0 1-15,0-1 0,0 0 0,0-21 16,0 22-16,0-1 0,0-21 16,21 0-16,-21 1 0,21-1 0,-21 0 15,21 0-15,1 0 0,-1-21 16,0 0-16,0 0 0,0 0 15,0 0-15,1-21 0,-1 0 16,0 21-16,0-21 0,21-22 16,-20 22-16,-1 0 0,0-21 0,0 21 15,0-22-15,22 22 0,-22-21 0,0-1 16,-21 1-16,21 0 0,0-1 16,-21 1-16,0 0 0,0-1 0,21 1 15,-21 0-15,0-1 0,22 1 0,-22 21 16,0-21-16,21 20 15,-21 1-15,0 42 32,0 1-32,0-1 0,0 21 15,0 0-15,0 1 0,0-1 0,0 0 16,0 1-16,-21-1 0,21 0 0,-22 1 16,22-1-16,0 0 0,0 1 15,0-1-15,0-21 0,0 22 0,0-22 16,0 21-16,0-21 0,22 0 0,-1 1 15,0-1-15,0-21 0,0 21 16,0-21-16,1 0 0,-1 0 0,0 0 16,0 0-16,0 0 0,22-21 15,-22 21-15,0-21 0,0-1 0,0 1 16,0 0-16,1 0 0,-1 0 16,21-22-16,-21 22 0,0 0 0,1-21 15,-22 21-15,21-22 0,0 22 0,-21-21 16,21 21-16,-21-1 0,0 1 15,0 0-15,21 21 0,-21 21 16,0 0-16,0 1 16,0 20-16,-21-21 0,21 21 0,0-20 15,0 20-15,0-21 16,0 0-16,0 22 0,0-22 0,0 0 16,0 0-16,0 0 0,0 0 0,0 1 15,21-22-15,0 21 16,1-21-16,-1 0 0,0 0 15,0 0-15,0-21 0,0-1 16,1 22-16,-22-21 0,21 0 0,0 0 16,0 0-16,-21 0 0,0-1 15,21 1-15,0 0 0,-21 0 0,0-21 16,0 20-16,22 1 0</inkml:trace>
  <inkml:trace contextRef="#ctx0" brushRef="#br0" timeOffset="44775.6">9758 10478 0,'0'0'0,"-21"0"0,21-22 0,-22 22 32,1 0-1,0 0 16</inkml:trace>
  <inkml:trace contextRef="#ctx0" brushRef="#br0" timeOffset="45008.42">8826 10668 0,'0'0'0,"-42"21"0,42 0 16,21-21-1,0 0 1,1 0-16,20 0 0,-21 0 16,0 0-16,0 0 0,22 0 15,-22 0-15,21 0 0,-21 0 0,1-21 16,20 21-16,-21 0 0,0 0 0,0-21 15,22 21-15,-22-21 16,0 21-16,0 0 0</inkml:trace>
  <inkml:trace contextRef="#ctx0" brushRef="#br0" timeOffset="45483.72">10160 10964 0,'0'0'0,"0"-84"31,0 63-31,0-1 0,0 1 16,0 0-16,0 0 0,21 21 31,-21 21-31,0 0 16,21 0-16,-21 1 0,0 20 0,0 0 15,0 1-15,0-1 16,0 0-16,0 1 0,0 20 0,0-21 16,0 22-16,0-22 0,0 22 0,0-22 15,0 0-15,-21 22 0,21-22 16,-21 1-16,21 20 0,-42-42 0</inkml:trace>
  <inkml:trace contextRef="#ctx0" brushRef="#br0" timeOffset="45628.63">10033 12234 0,'0'-21'16,"0"0"0,0 0-16,0-21 15,0 20-15,0 1 0,0-21 16,0 0-16,0-1 0,0 1 0,0 0 15,0-1-15,0 1 0,0-22 0,21 22 16</inkml:trace>
  <inkml:trace contextRef="#ctx0" brushRef="#br0" timeOffset="46019.39">10054 10943 0,'0'-21'0,"0"42"0,0-63 0,0 21 0,0 0 15,0-1-15,0 1 0,0 0 16,21 0-16,0 21 0,1-21 15,-1 21-15,0-21 0,21-1 0,-21 22 16,22 0-16,-22-21 0,21 21 16,1 0-16,-22 0 0,0 0 15,21 0-15,-21 21 0,1 1 0,-1-1 16,0 0-16,-21 0 0,0 0 0,0 0 16,0 22-16,0-22 0,0 0 15,0 0-15,-21 22 0,21-22 0,-21 0 16,-1 0-16,-20 0 0,21 0 0,0 1 15,0-22-15,-1 21 0,-20 0 16,21-21-16,0 21 0,0-21 0,-22 0 16,22 0-16,0 21 0,0-21 0,0 0 15,-1 0-15,1 0 0,0 0 16,21-21 15,21 21-15,0-21-16,1 0 0,-1 21 0,21-21 15,-21 21-15,0-22 0,1 1 0,-1 0 16,21 0-16,-21 0 0,0 0 0,22-1 16</inkml:trace>
  <inkml:trace contextRef="#ctx0" brushRef="#br0" timeOffset="46336">10858 10287 0,'0'-21'0,"0"42"0,0-84 15,0 41-15,0 1 16,0 0-16,-21 21 16,0 21-16,21 0 15,0 1-15,0-1 0,0 21 16,0 0-16,0 1 0,0-1 0,0 22 16,0-22-16,0 21 0,0-20 0,-21-1 15,21 0-15,0 1 0,0-1 16,-21-21-16,21 22 0,0-1 0,0-21 15,0 0-15,0 22 0,-21-22 0,21 0 16,0 0-16,0 0 16,0 0-16,21-21 31,-21-21-15,21 0-16,0 21 0,-21-21 15,21 0-15,0 0 0</inkml:trace>
  <inkml:trace contextRef="#ctx0" brushRef="#br0" timeOffset="46819.73">11070 10816 0,'0'0'0,"21"0"0,-21 21 16,21-21-1,1 0-15,-1 22 0,0-22 16,0 0-16,0 0 0,0 0 15,1 0-15,-1 0 0,0 0 0,0-22 16,0 22-16,0 0 0,1-21 0,-1 0 16,0 21-16,0-21 0,0 21 15,0-21-15,1 0 0,-1 21 0,-21-22 16,0 1-16,21 0 0,-21 0 0,0 0 16,0 0-16,0-1 0,0 1 15,0 0-15,-21 0 0,0 21 16,-1 0-16,1 0 0,0 0 15,0 0-15,0 0 0,-22 21 16,22 0-16,-21 0 0,21 1 0,-22 20 16,22-21-16,0 21 0,0 1 0,21-22 15,0 21-15,-21 1 0,21-22 16,0 0-16,0 21 0,0-21 0,0 1 16,21-1-16,-21 0 0,21 0 0,0-21 15,0 21-15,1-21 0,-1 0 0,21 21 16,-21-21-16,0 0 0,1 0 15,-1 0-15,21 0 0,-21 0 16,0 0-16,1 0 0,-1-21 0,0 21 16,0-21-16,0 21 0,0-21 15,-21 0-15,22 21 0,-1-21 0,0-1 16,0 1-16,21 0 0,-20 0 0,-1 0 16,21 0-16,-21-1 0</inkml:trace>
  <inkml:trace contextRef="#ctx0" brushRef="#br0" timeOffset="46995.62">12382 10922 0,'0'0'0,"0"21"31</inkml:trace>
  <inkml:trace contextRef="#ctx0" brushRef="#br0" timeOffset="47034.6">12340 10922 0,'0'0'0,"-42"0"15</inkml:trace>
  <inkml:trace contextRef="#ctx0" brushRef="#br0" timeOffset="48327.76">3450 12594 0,'-21'0'0,"-43"21"16,64 1-1,22-22-15,20 0 16,-21 0-16,0 0 0,22 0 0,-1 0 16,0 0-16,-21 0 0,22 0 15,-1-22-15,0 22 0,-20 0 0,20 0 16,-21 0-16,0 0 0,0 0 15,1-21-15,-1 21 16,-42 0 15,-1 0-31,1 0 16,0 21-16,0-21 0,0 0 0,0 0 16,-22 0-16,22 22 0,-21-22 15,21 21-15,-22-21 0,1 21 0,0-21 16,-1 21-16,22 0 0,-21-21 15,-1 21-15,22 1 0,0-1 0,-21-21 16,21 21-16,-1 0 0,1 0 16,0 0-16,21 1 0,-21-1 15,0 0-15,21 0 32,21-21-1,0-21-16,0 21-15,0-21 16,1 21-16,-22-21 0,21 21 0,0 0 16,0-22-16,0 22 15,0 0-15,22 0 0,-22 0 0,0 0 16,0 0-16,22 0 0,-22 0 16,0 22-16,21-1 0,-21 0 0,1-21 15,-1 21-15,0 21 0,0-20 16,0-1-16,0 0 0,-21 0 15,0 0-15,0 0 0,0 22 0,0-22 16,0 0-16,-21 0 0,0 0 16,0 1-16,0-1 0,0-21 0,-22 21 15,22 0-15,0-21 0,-21 21 0,20-21 16,1 0-16,-21 0 0,21 0 16,-22 0-16,22 0 0,0 0 0,-21 0 15,21 0-15,-1 0 0,1 0 16,0 0-16,0-21 0,0 21 0,0-21 15,21 0-15,-22 21 16,1 0-16,21-21 16,21 21 15,1 0-31,-1 0 16,0 0-16,0-22 0,0 22 15</inkml:trace>
  <inkml:trace contextRef="#ctx0" brushRef="#br0" timeOffset="48564.63">4276 13102 0,'21'0'94,"0"0"-78</inkml:trace>
  <inkml:trace contextRef="#ctx0" brushRef="#br0" timeOffset="49163.51">6646 12975 0,'-42'0'0,"84"0"0,-105 0 0,42 0 15,-1 0-15,1-21 0,0 0 16,21 0-16,0 0 15,0-1-15,21 1 0,-21 0 0,0 0 16,0-21-16,0 20 0,0 1 16,0-21-16,0 21 0,0 0 0,0-22 15,0 22-15,0 0 0,0 0 16,0-22-16,21 22 0,-21 0 16,0 0-16,0 42 31,0 21-31,0-20 15,0-1-15,0 21 0,0 0 0,0 1 16,0 20-16,0-20 0,0-1 16,0 21-16,0-20 0,0 20 0,0-20 15,-21-1-15,21 0 0,-21 1 0,21-22 16,0 21-16,0 0 0,0-20 16,-21-1-16,21 21 0,-21-21 0,21 0 15,0 1-15,-21-22 0,21 21 16,0-42 31,0-1-47,21 1 0,0 0 15,0-21-15,0 21 0</inkml:trace>
  <inkml:trace contextRef="#ctx0" brushRef="#br0" timeOffset="49468.34">7048 12361 0,'0'22'0,"0"147"31,0-127-31,0 22 0,0-22 16,0 22-16,0-1 0,0-21 0,0 22 15,0-22-15,0 22 0,0-22 0,0 0 16,0 1-16,0-22 0,0 21 15,0-21-15,0 1 0,0-1 0,0 0 16,0 0-16,0 0 0,0 0 0,0 1 16,0-44 31,0 1-47,-21 0 0,21 0 15,-21 0-15,0 0 0,0-1 16</inkml:trace>
  <inkml:trace contextRef="#ctx0" brushRef="#br0" timeOffset="50315.76">6477 13060 0,'0'0'0,"-21"0"0,0 21 0,21 0 16,0 0-16,0 1 16,21-1-16,0 0 0,21-21 15,1 0-15,-1 0 0,0 0 16,1 0-16,20 0 0,1 0 15,-1 0-15,1 0 0,-1-21 0,-21 0 16,22-1-16,-1 22 0,-20-21 16,-1 0-16,22 0 0,-22 0 0,0 0 15,1-1-15,-22 1 0,21 0 0,-21 0 16,0 0-16,1 0 0,-22-1 16,-22 44 15,22-1-16,-21 0-15,21 21 0,0-21 0,0 1 16,0 20-16,0-21 0,0 21 0,0-20 16,0-1-16,0 0 15,21 0-15,1 0 0,-22 0 0,21-21 16,0 22-16,0-22 0,0 0 16,0 0-16,1 0 0,-1 0 0,0 0 15,0 0-15,0-22 0,22 1 16,-22 0-16,0 0 0,0 0 0,0 0 15,-21-1-15,21 1 0,1-21 0,-22 21 16,21-22-16,-21 22 0,0-21 16,21 21-16,-21 0 0,21-1 0,-21 1 15,0 0-15,0 42 32,0 0-32,0 22 0,0-22 15,0 0-15,0 21 0,0-20 0,0 20 16,0 0-16,0-21 0,0 22 15,0-1-15,0 0 0,0-20 0,0 20 16,0 0-16,0 1 0,0 20 0,0-21 16,0 170-1,0-170-15,0 22 0,0-22 16,0 1-16,0 20 0,0-21 0,-21 1 16,21-1-16,-21 0 0,0 1 15,21-1-15,-22-21 0,22 43 16,-21-1-16,0-20 0,0-22 0,21 0 15,0 0-15,-21 0 0,21 0 16,-21 1-16,-1-22 0,1 21 16,0-21-1,0-21-15,0 21 0,21-22 16,-21 1-16,-1 21 0,22-21 16,-21 0-16,21 0 0,-21-22 0,0 22 15,21-21-15,0 21 0,-21-22 0,0 1 16,21 0-16,0-1 0,0 1 0,0 0 15,0-1-15,0 22 0,0-21 16,0 0-16,0-1 0,21 22 0,0-21 16,0 21-16,0-22 0,22 22 15,-22-21-15,0 21 0,21-22 16,1 1-16,-22 21 0,21-22 0,0 1 16,-20 21-16</inkml:trace>
  <inkml:trace contextRef="#ctx0" brushRef="#br0" timeOffset="52219.92">8572 12594 0,'0'0'0,"-21"-21"0,21 0 16,-21 0-16,21 0 0,-21-1 0,0 22 15,0 0 1,21 22-16,0-1 15,0 0-15,0 21 0,0 1 0,0-1 16,0 0-16,0 1 0,0-1 16,0 21-16,0-20 0,0-1 0,0 22 15,0-22-15,0 0 0,0-21 0,0 22 16,0-22-16,0 21 0,0-21 16,0 1-16,0-1 0,0 0 15,0-42 32,0 0-47,0-1 0,0 1 16,0 0-16,0 0 0,0-21 0,0 20 15,0-20-15,21 0 0,0 21 16,0-22-16,0 22 0,-21-21 0,21 21 16,1-1-16,20 1 0,-21 0 0,0 21 15,0 0-15,1 0 0,-1 0 16,0 0-16,21 0 0,-21 21 0,1 0 15,-1 1-15,0-1 0,-21 0 0,21 0 16,0 0-16,-21 0 16,0 22-16,0-22 0,0 0 0,0 0 15,0 0-15,0 1 0,0-1 16,0 0-16,-21-21 16,0 21-16,0-21 0,0 0 0,-1 0 15,1 21-15,0-21 0,0 0 0,0 0 16,0 0-16,-1 0 0,1 0 15,0 0-15,0 0 0,0 0 0,0 0 16,21 21 15,0 1-15,0-1-16,21-21 0,0 21 16,0-21-16,-21 21 0,21-21 15,0 0-15,1 21 0,20-21 16,-21 0-16,0 0 0,22 0 0,-22 0 15,0 0-15,21 0 0,-21 0 0,22 0 16,-1 0-16,-21 0 0,0-21 16,22 21-16,-22-21 0,21 0 0,-21 21 15,1-21-15,20-1 0,-21 1 0,0 0 16,0 0-16,1-21 0,-1 20 16,0-20-16,0 0 0,0-1 0,-21 1 15,0 0-15,21-1 0,-21 22 0,0-21 16,0 21-16,0-22 0,0 22 15,-21 21 1,21 21 0,-21-21-16,21 22 0,0-1 15,0 0-15,-21 21 0,21-21 0,0 1 16,0 20-16,0-21 0,0 0 0,0 0 16,0 1-16,0-1 0,0 0 15,0 0-15,21 0 0,-21 0 0,21-21 16,-21 22-16,0-1 0,21 0 15,-21 0-15,22-21 16,-22 21-16,0 0 16,21-21-16,0 0 15,0 0-15,0 0 16,0 0-16,1 0 16,-1-21-16,0 0 0,0 21 15,0-21-15,0 0 0,1 0 0,-1-1 16,0 1-16,0 0 0,21-21 15,-20 21-15,-1-1 0,0-20 0,0 21 16,-21 0-16,21 0 0,0-1 0,1 22 16,-22 22-1,0-1 1,0 0-16,0 0 0,0 0 16,0 0-16,0 1 0,-22-1 0,22 21 15,0-21-15,0 0 0,0 1 16,0-1-16,0 0 0,22 0 15,-1 0-15,0 0 0,0-21 0,0 22 16,0-22-16,1 0 0,20 21 16,-21-21-16,21 0 0,1 0 0,-22 0 15,21 0-15,1 0 0,-22 0 0,21 0 16,0 0-16,-20-21 0,-1-1 16,21 22-16,-21-21 0,0 0 15,1 0-15,20 0 0,-21 0 0,0-22 0,0 22 16,1-21-16,20 21 0,-21-22 15,0 1-15,0 0 0,1-1 16,-1 1-16,0 21 0,-21-22 0,0 22 16,0 0-16,0 0 0,0 0 15,-21 21-15,0 0 16,-22 0-16,22 0 0,0 21 0,0 0 16,-22 0-16,22 0 0,0 1 0,0 20 15,-21-21-15,20 21 0,1-20 16,0 20-16,21-21 0,-21 0 15,0 22-15,21-22 0,-21 0 0,21 0 16,0 0-16,0 0 0,0 1 0,0-1 0,0 0 16,0 0-1,21-21-15,0 0 16,0 0-16,0 0 0,0 0 16,1 0-16,-1 0 0,0-21 15,21 0-15,-21 21 0,1-21 0,-1-1 16,0 1-16,0 0 0,0 0 0,0-21 15,1 20-15,-1-20 0,0 21 16,0-21-16,0-1 0,0 1 0,-21 0 16,22-1-16,-22 1 0,21-22 0,-21 22 15,0 0-15,21-1 0,-21 1 16,0 0-16,21 21 0,-21-22 0,0 22 16,0 0-16,0 0 0,0 0 15,0 42 1,0 0-1,0 0-15,0 0 0,0 0 0,0 22 16,0-1-16,0-21 0,-21 22 0,21-1 16,-21 0-16,21 22 0,0-22 15,0 0-15,0 1 0,-21-1 0,21 0 16,0 1-16,0-1 0,0-21 0,0 22 16,0-22-16,0 21 0,0-21 15,0 0-15,0 1 0,21-1 16,-21 0-16,21-21 15,0 0-15,0 0 0,0 0 16,1 0-16,-1 0 0,0 0 16,0 0-16,0 0 0,0-21 0,1 0 15,20 21-15,-21-22 0,0 1 0,0 21 16,1-21-16,-1 0 0,21 0 16,-42 0-16,21-1 0,0 1 0,1 0 15,-1 0-15,-21 0 0,0 0 0,0-1 16</inkml:trace>
  <inkml:trace contextRef="#ctx0" brushRef="#br0" timeOffset="52552.73">10245 12552 0,'0'0'0,"21"0"31,0 0-16,0 0 1,0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3T01:15:02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1588 0,'0'21'16,"0"0"-16,0 0 31,22-21-15,-1 0-16,0 0 15,0-21-15,21 21 0,-20-21 16,-1 0-16,21-1 0,-21 22 16,0-21-16,22 0 0,-22 0 0,0 0 15,0 21-15,0-21 0,-21-1 16,0 1-16,0 0 0,0 0 15,0 0-15,-21 21 16,0 0-16,-21 0 0,21 0 16,-22 0-16,-20 0 0,20 21 0,-20-21 15,21 21-15,-22 0 16,22 0-16,-22 1 0,22-1 0,0 0 16,-1 21-16,22-21 0,0 1 15,21-1-15,0 21 0,0-21 16,0 0-16,21 1 0,0-22 0,22 21 15,-1 0-15,-21-21 0,43 21 16,-22-21-16,0 21 0,1-21 0,-1 21 16,0-21-16,1 22 0,-1-1 15,0-21-15,-21 21 0,22 0 16,-22 0-16,0 0 0,0 1 16,-21-1-16,0 0 0,0 0 0,0 0 15,0 0-15,-21 22 0,0-22 16,0 0-16,-22 0 0,22 22 15,-21-22-15,-22 0 0,22 0 0,0 0 16,-1-21-16,-20 21 0,21-21 16,-1 0-16,1 0 0,0 0 0,-1 0 15,1 0-15,21 0 0,-22 0 16,22 0-16,0-21 0,0 0 0,0 0 16,0 0-16,21 0 0,0-1 15,-22 1-15,22 0 0,0 0 16,0 0-16,0 0 0,0-1 15,0 1-15,22 0 0,-1 21 16,0 0-16,0 0 0,21 0 16,-20 0-16,20 0 0</inkml:trace>
  <inkml:trace contextRef="#ctx0" brushRef="#br0" timeOffset="308.44">2117 1884 0,'0'0'16,"0"21"-16,-22 0 0,1 0 15,0 1-15,21-1 0,0 0 16,0 0-16,-21 0 0,21 0 15,0 1-15,0-1 0,0 0 0,-21 0 16,21 0-16,0 0 0,0 1 16,0-1-16,0 0 15,0-42 17,0 0-17</inkml:trace>
  <inkml:trace contextRef="#ctx0" brushRef="#br0" timeOffset="512.33">2053 1588 0,'0'-22'15,"-21"22"-15,21 22 16,0-1-1,0 0-15,0 0 16,0 0-16,0 0 16,21 1-1,0-1-15</inkml:trace>
  <inkml:trace contextRef="#ctx0" brushRef="#br0" timeOffset="1036.03">2371 1926 0,'0'0'0,"0"21"0,0 1 16,0-1-16,-22 0 16,22 0-16,0 0 0,-21-21 0,21 21 15,0 1-15,0-1 0,0 0 16,0 0-16,0 0 15,0 0 1,0-42 31,0 0-31,0 0-16,0 0 0,0 0 15,0-1-15,0 1 0,21 0 16,-21-21-16,22 21 0,-1-1 0,21-20 15,0 21-15,1 0 0,-1-22 16,0 22-16,22 21 0,-22-21 0,22 21 16,-22 0-16,0 0 0,22 0 15,-43 21-15,21 0 0,-20 1 0,20-1 16,-21 21-16,-21-21 0,0 22 16,0-22-16,0 21 0,0-21 0,0 22 15,0-22-15,0 0 0,-21 0 16,21 0-16,-21 0 0,0 1 15,-1-22-15,22 21 0,0 0 0,-21-21 16,0 0-16,42-21 47,0 0-47,1-1 0</inkml:trace>
  <inkml:trace contextRef="#ctx0" brushRef="#br0" timeOffset="1800.97">3810 1905 0,'0'0'0,"0"-21"15,0 0-15,-21 21 16,0-21-16,-1 21 0,1 0 15,0 0-15,-21 0 0,21 0 0,-22 0 16,22 0-16,-21 21 0,21-21 16,-22 21-16,22 0 0,-21 0 0,21 22 15,-22-22-15,22 0 0,0 0 0,21 21 16,0-20-16,0-1 16,0 0-16,0 0 0,0 0 0,21 0 15,0-21-15,0 0 16,1 0-16,20 0 0,-21 0 0,21 0 15,-20 0-15,-1 0 0,21 0 0,-21-21 16,22 21-16,-22-21 0,0 0 16,0 0-16,0 21 0,0-21 0,-21-1 15,0 1-15,22 0 0,-22 0 16,0 0-16,0 0 0,0-1 16,0 44 15,0-1-31,0 0 15,0 0-15,0 0 16,0 0-16,0 22 0,0-22 0,0 0 16,0 0-16,0 22 0,0-22 15,0 21-15,0 0 0,0 1 0,0-1 16,0 0-16,0 1 0,0 20 16,0-20-16,0 20 0,0 1 0,0-22 15,0 21-15,0-20 0,0-1 0,0 22 16,0-22-16,0 0 0,0 22 15,0-22-15,0 0 0,0-20 0,0 20 16,0 0-16,0-21 0,-22 1 16,1 20-16,0-21 0,0-21 15,-21 21-15,20 0 0,-20-21 0,21 0 16,-21 0-16,-1 0 0,-20 0 0,20 0 16,1 0-16,-21-21 0,-1 0 15,22 21-15,-22-21 0,22 0 0,0-22 16,-1 22-16,22-21 0,-21 21 15,21-22-15,-1 1 0,22 21 0,0-21 16,0-1-16,0 22 0,0-21 0,0 21 16,22-22-16,20 22 0,-21-21 15,0 21-15,0-22 0,22 22 0,-22-21 16,21-1-16,-21 1 16,22 0-16,-1-1 0,-21 1 0</inkml:trace>
  <inkml:trace contextRef="#ctx0" brushRef="#br0" timeOffset="2100.8">4233 1270 0,'0'0'0,"0"21"0,-21 0 0,21 22 15,-21-22-15,21 21 0,-21 1 16,0-1-16,21 0 0,0 22 0,-22-22 16,1 22-16,0-22 0,21 21 15,0-20-15,-21 20 0,0-20 0,21-1 16,0 0-16,0-21 0,0 22 16,0-22-16,0 0 0,0 0 0,0 0 15,0 1 1,21-22-16,0 0 0,0 0 15,0-22-15,-21 1 0</inkml:trace>
  <inkml:trace contextRef="#ctx0" brushRef="#br0" timeOffset="2489.15">4276 2053 0,'0'0'0,"0"21"16,0 1-16,0-1 15,21-21 17,0 0-32,0 0 0,0 0 0,0 0 15,1 0-15,-1-21 0,0 21 16,0-22-16,21 1 0,-20 21 16,-1-21-16,0 0 0,-21 0 0,21 0 15,-21-1-15,21-20 0,-21 21 16,0 0-16,0 0 0,0-1 15,-21 22-15,0 0 0,0 0 16,-22 22-16,22-22 0,0 21 0,-21 21 16,21-21-16,-1 22 0,1-22 0,0 21 15,0-21-15,21 22 0,-21-22 16,21 21-16,0-21 0,0 0 0,0 1 16,0-1-16,21-21 0,0 21 15,0 0-15,0-21 0,1 0 16,-1 0-16,0 0 0,21 0 0,-21 0 15,22 0-15,-22-21 0,21 21 16,1-21-16,-22 0 0,21-1 0</inkml:trace>
  <inkml:trace contextRef="#ctx0" brushRef="#br0" timeOffset="3328.37">5694 2328 0,'0'0'0,"-21"0"0,-1 0 0,44-21 31,-1 21-15,0-21-16,21 0 0,-21 0 0,22 0 15,-22-1-15,21 1 0,1 0 16,-1 0-16,0 0 0,-21-22 0,22 1 15,-1 21-15,-21-21 0,22-1 16,-22 1-16,0-22 0,0 22 0,0-21 16,-21 20-16,0-20 0,0 20 0,0 1 15,0-21-15,0 20 0,0 1 16,-21-22-16,21 22 0,-21 0 0,-21-1 16,20 22-16,1 0 0,-21 0 15,21 0-15,-22 21 0,1 0 16,0 0-16,-1 21 0,1 0 15,0 21-15,21 1 0,-22-1 0,1 0 16,21 22-16,0-1 0,-1 1 16,-20-1-16,21 1 0,21 21 0,-21-22 15,21 1-15,0-1 0,0 1 0,0-22 16,0 21-16,0-20 0,0-1 16,21 0-16,0 1 0,0-22 0,0 21 15,22-21-15,-22 1 0,21-1 16,-21 0-16,22-21 0,-1 0 0,0 0 15,1 0-15,-1 0 0,0 0 0,1 0 16,-1-21-16,0 0 0,1-1 16,-1 1-16,0 0 0,1 0 15,-1-21-15,0 20 0,-20 1 0,-1-21 16,0 21-16,-21-22 0,21 22 16,-21 0-16,0 0 0,0 0 0,-21 0 15,0 21-15,0 0 0,-1 0 16,1 0-16,0 0 0,0 0 0,0 21 15,0 0-15,-1 0 0,1 0 0,0 0 16,21 1-16,0-1 0,0 0 16,0 0-16,0 0 0,0 0 15,0 1-15,0-1 16,21-21-16,0 0 0,1 0 0,-1 0 16,0 0-16,0 0 0,0 0 15,0 0-15,1 0 0,-1 0 16,21-21-16,-21-1 0</inkml:trace>
  <inkml:trace contextRef="#ctx0" brushRef="#br0" timeOffset="4043.96">6710 1969 0,'0'21'31,"0"0"-15,21-21-16,-21 21 0,0 0 16,0 0-16,0 1 0,21-1 0,-21 0 15,21 0-15,-21 0 0,0 0 0,0 1 16,21-1-16,-21 0 15,22-21-15,-1 0 16,0 0 0,0 0-1,0 0-15,0-21 0,-21 0 0,22-1 16,-1 22-16,-21-21 0,21 0 16,0-21-16,0 21 0,-21-1 0,21-20 15,1 21-15,-1 0 0,0-22 16,0 22-16,-21 0 0,21 0 15,0 0-15,-21 42 32,0 0-17,0 0-15,0 0 0,0 1 16,0-1-16,0 0 16,0 0-16</inkml:trace>
  <inkml:trace contextRef="#ctx0" brushRef="#br0" timeOffset="4676.59">7324 2159 0,'0'21'0,"21"-21"15,0 0 1,0 0-16,0 0 16,-21-21-16,21 0 0,1 21 0,-1-21 15,0 21-15,0-21 0,-21-1 0,21 1 16,0 21-16,-21-21 0,0 0 15,22 0-15,-22 0 0,0-1 0,0 1 16,0 0-16,0 0 0,0 0 16,-22 21-1,1 0-15,0 21 0,0-21 0,0 21 16,0 0-16,-1 0 16,1 22-16,0-22 0,0 21 0,0-21 15,21 1-15,0 20 0,0-21 0,0 0 16,0 22-16,0-22 0,0 0 15,0 0-15,21 0 0,0-21 16,21 21-16,-20-21 0,-1 0 16,21 0-16,0 0 0,-20 0 0,20 0 15,0 0-15,1 0 0,-1-21 0,-21 0 16,21 21-16,1-21 0,-22 0 16,21 0-16,-21-22 0,22 22 0,-22-21 15,0 21-15,0-22 0,0-20 0,1 20 16,-22-20-16,21 21 15,0-22-15,0 1 0,-21-1 0,21 1 16,-21 20-16,21-20 0,-21 20 16,0 1-16,0 21 0,0-21 0,0 20 15,0 1-15,0 42 16,0 1-16,-21-1 16,21 21-16,-21 0 0,0 1 0,0 20 15,0-20-15,-1 20 0,22-21 16,0 22-16,-21-1 0,21-20 0,0-1 15,0 0-15,0 1 0,0-1 0,0-21 16,21 0-16,1 22 0,-1-22 16,0-21-16,0 21 0,0 0 15,0-21-15,1 0 0,-1 0 0,0 0 16,0 0-16,21 0 0,-20 0 16,-1-21-16,21 21 0,0-21 0</inkml:trace>
  <inkml:trace contextRef="#ctx0" brushRef="#br0" timeOffset="7450.62">9356 1715 0,'0'0'0,"-22"0"15,1 0-15,21-22 0,0 1 16,-21 21-16,0-21 0,0 21 15,21 21 32,0 0-47,0 1 16,21-22-16,0 21 0,0-21 16,0 21-16,1-21 0,-1 0 15,0 0-15,0 0 0,21 0 0,-20 0 16,-1 0-16,21-21 0,-21 21 0,22-21 15,-22-1-15,21 22 0,-21-21 16,22 0-16,-22 0 0,0 0 16,0 0-16,0-1 0,0 1 15,-21 0-15,22 0 0,-22 0 0,0 0 16,0-22-16,0 22 0,0 0 0,0 0 16,-22 0-16,1 21 15,0 0-15,0 0 16,0 0-16,0 21 0,21 0 15,-22 21-15,1 1 0,0-1 0,21 0 16,-21 22-16,21-22 0,-21 22 0,0-1 16,21 1-16,0-1 0,0-21 15,-22 22-15,22-22 0,-21 22 0,21-22 16,0 0-16,0 1 0,0-22 16,-21 21-16,21-21 0,0 1 15,0-1-15,0 0 0,-21-21 16,0 0-1,0-21 1,-1 21-16,1-21 0,0-1 0,0 1 16,0 0-16,0 0 0,-22 0 15,22-22-15,0 22 0,0 0 0,0 0 16,-1 0-16,1 0 0,0-1 0,21 44 31,0-1-31,21 0 16,0 0-16,1 0 0,-1 0 15,0 1-15,0-1 0,0-21 16,0 21-16,1 0 0,-1 0 0,21-21 16,-21 0-16,22 21 0,-22-21 0,21 0 15,0 0-15,1 0 0,-1 0 16,0 0-16,1-21 0,-1 0 0,0 21 16,1-21-16,-1 0 0,-21 0 0,22-1 15,-1 1-15,-21 0 0,0 0 16,0-21-16,1 20 0,-1 1 0,-21-21 15,0 21-15,0-22 0,0 22 16,0 0-16,0 0 0,0 0 0,-21 42 31,21 0-31,-22 0 0,1 0 16,0 1-16,21 20 0,-21-21 0,0 21 16,0 1-16,21-22 0,-22 0 0,1 21 15,21-20-15,0-1 0,0 0 16,0 0-16,0 0 0,21-21 47,1 0-47,-1-21 0,0 0 15,0 0-15,0 0 0,0-1 0,1 1 16,-1 0-16,21 0 16,-21-21-16,0 20 0,1 1 0,-1 0 15,0 0-15,0 0 0,0 21 0,0 21 31,-21 0-31,0 0 0,0 0 0,0 1 16,0-1-16,0 0 0,0 0 16,0 0-16,0 0 0,22 1 0,-22-1 15,21-21-15,-21 21 0,21-21 0,0 0 16,0 0-16,0 0 0,1 0 16,-1 0-16,21 0 15,-21 0-15,0 0 0,1 0 0,-1-21 0,0 0 16,0 21-16,0-22 15,22-20-15,-22 21 0,0 0 0,0-22 16,0 1-16,0 0 0,1-1 0,-1 1 16,0 0-16,0-22 0,0 1 15,-21 20-15,21-20 0,-21 21 0,0-1 16,22 1-16,-22 0 0,0 20 0,0-20 16,0 21-16,-22 21 15,1 0-15,0 21 0,0 0 16,21 0-16,-21 22 0,0-1 15,-1 22-15,22-22 0,0 21 0,0-20 16,0 20-16,-21-20 0,21 20 0,0-21 16,0 1-16,0-22 15,0 21-15,0-21 0,0 22 0,0-22 16,0 0-16,0 0 0,0-42 47,21 0-32,-21 0-15,0 0 16,22-1-16,-22 1 0,21-21 0,0 21 16,0-22-16,0 22 0,-21 0 15,21 0-15,1 0 0,-1 21 16,0 0-16,0 0 16,-21 21-16,21 0 0,-21 0 0,0 0 15,0 1-15,0-1 0,21 0 16,-21 21-16,22-21 0,-22 1 0,0-1 15,21 0-15,0 0 0,0 0 16,0 0-16,0-21 0,1 0 16,-1 22-16,0-22 0,0 0 0,21 0 15,-20 0-15,-1 0 0,0 0 16,21 0-16,-21 0 0,1-22 0,20 22 16,-21-21-16,0 0 0,0 21 0,22-21 15,-22 0-15,0-22 0,0 22 16,0-21-16,-21 21 0,22-22 15,-22 1-15,21 0 0,-21-1 0,0 22 16,0-21-16,0 21 0,0 0 16,0-1-16,0 1 0,-21 21 15,-1 0-15,1 21 0,0 1 0,21-1 16,-21 0-16,0 21 0,0-21 16,21 22-16,0-22 0,0 21 0,-22-21 15,22 1-15,0 20 0,0-21 0,0 0 16,0 0-16,0 1 0,0-1 15,0 0-15,22-21 16,-1 21-16,0-21 16,0 0-16,0 0 15,0 0-15,1 0 0,-1-21 16,0 21-16,0-21 0,0 0 0,0-1 16,22 1-16,-22 0 0,0 0 15,0 0-15,0-22 0,1 22 0,-22-21 16,21 0-16,0 20 0,-21-20 15,0 21-15,0 0 0,0 0 0,0 42 32,0 0-17,0 0-15,0 0 0,0 0 0,0 22 16,0-22-16,0 0 0,21 0 16,-21 0-16,21 1 0,-21 20 15,0-21-15,21-21 0,1 21 0,-22 0 16,21 1-16,0-22 0,-21 21 0,21-21 15,0 0-15,0 21 0,1-21 16,-1 0-16,0 0 0,0 0 16,0 0-16,0 0 0,1 0 15,-1 0-15,0-21 0,0 0 16,0 21-16,0-22 0,-21 1 16,22 0-16,-1 0 0,-21-21 15,21 20-15,0-20 0,-21 21 0,0 0 16,21 0-16,0-1 0,-21 1 15,0 0-15,0 42 16,0 0 0,0 1-16,0-1 0,0 0 0,0 0 15,0 0-15,0 0 0,0 22 16,0-22-16,0 0 0,0 0 0,0 0 16,0 1-16,0-1 0,0 0 15,0 0-15,22-21 16,-1 0-16,0 0 15,0 0-15,0 0 0,0 0 16,1 0 0,-22-21-16,21 21 0,0-21 0,0 0 15,0-1-15,-21 1 0,21 0 0,1-21 16,-1 21-16,0-22 0,0 1 16,0 0-16,0-1 0,1-20 0,-1 20 15,0-20-15,0 21 0,0-1 16,-21 1-16,0 0 0,0-1 0,0 1 15,0 21-15,0 0 0,0-1 0,0 1 16,-21 42 0,21 1-16,0-1 0,-21 21 15,21 0-15,-21-20 0,21 20 16,-21 21-16,21-20 0,0-1 16,0 22-16,0-22 0,0 0 0,0 1 15,0-1-15,0 0 0,0 1 0,0-22 16,21 21-16,0-21 0,-21 0 15,21 1-15,0-1 0,0 0 0,1-21 16,-22 21-16,21-21 0,0 0 16,0 0-16,0 0 0,0 0 0,1 0 15,-1 0-15,0 0 0,0-21 16,0 21-16,0-21 0,1 0 16,-1 21-16,-21-22 0,21-20 0,0 21 15,-21 0-15,0-22 0,0 22 0,0-21 16</inkml:trace>
  <inkml:trace contextRef="#ctx0" brushRef="#br0" timeOffset="7656.45">13039 1693 0,'42'0'31,"-21"0"-31,0 0 0,0 0 15,1 0-15,-1 0 0,0 0 0,0-21 16,0 21-16,0 0 0,1-21 0,-1 21 16,0 0-16,0-21 0,-21 0 15,21 21-15,-21-21 16,0-1-16</inkml:trace>
  <inkml:trace contextRef="#ctx0" brushRef="#br0" timeOffset="7848.34">12615 1461 0,'-21'21'0,"42"-42"0,-63 42 0,21-21 16,21 21 0,-21-21-16,21 21 31</inkml:trace>
  <inkml:trace contextRef="#ctx0" brushRef="#br0" timeOffset="9831.73">14012 2011 0,'21'-21'31,"1"21"-31,-1-21 16,0-1-16,0 1 16,0 0-16,0 0 15,-21 0-15,0 0 0,0-22 16,0 22-16,0 0 0,0-21 0,0 20 16,0-20-16,-21 21 0,21 0 15,-21 0-15,0 21 0,-21-22 0,20 22 16,1 0-16,-21 0 0,0 0 15,20 22-15,-20-1 0,0 0 0,21 0 16,-22 21-16,22 1 0,-21-22 0,21 21 16,-1 1-16,1-1 0,0 0 15,0 1-15,21-22 0,0 0 0,0 21 16,0-21-16,0 1 0,0-1 16,0 0-16,21 0 15,0-21-15,0 0 0,1 0 0,-1 0 16,0 0-16,0 0 0,0 0 0,0 0 15,1 0-15,-1-21 0,0 0 16,0 21-16,21-21 0,-20-1 0,-1 1 16,0 0-16,0 0 0,0 0 0,0-22 15,1 22-15,-1-21 0,0 0 16,-21 20-16,21-20 0,0 21 0,-21 0 16,0 0-16,0 42 15,0 0 1,0 21-16,0-21 0,0 1 15,-21 20-15,21-21 0,0 21 16,0-20-16,0-1 0,0 0 0,0 0 16,0 0-16,0 0 0,0 1 0,21-22 15,0 21-15,1-21 16,-1 0-16,0 0 0,21 0 16,-21 0-16,1-21 0,-1 21 0,0-22 15,0 22-15,0-21 0,0 0 16,22 0-16,-22 0 0,-21 0 0,21-1 15,0-20-15,0 21 0,-21-21 16,22 20-16,-22 1 0,0 0 0,0 0 16,21 0-16,-21 42 15,0 0 1,-21 0-16,21 0 0,-22 22 16,22-22-16,0 0 0,-21 21 0,21-20 15,0-1-15,0 0 0,0 0 16,0 0-16,0 0 0,0 1 0,0-1 15,21-21-15,1 0 16,-1 0-16,0 0 16,0-21-16,-21-1 0,21 22 15,-21-21-15,21 0 0,1 0 16,-22 0-16,21 0 16,-21-1-16,0-20 0,0 21 0,21 0 15,-21 0-15,21-1 0,-21 44 31,0-1-31,0 0 16,0 21-16,0-21 0,0 1 16,0-1-16,0 0 0,0 0 0,0 0 15,21 0-15,-21 1 0,21-22 0,1 21 16,-1-21-16,0 0 16,0 0-16,0 0 0,0 0 15,1 0-15,-1 0 0,21 0 0,-21 0 16,0-21-16,1 21 0,20-22 15,-21 1-15,0 0 0,22 0 16,-22 0-16,0 0 0,21-1 0,-21-20 16,1 21-16,20-21 0,-21 20 15,0 1-15,0-21 0,1 21 0,-1 21 16,-21-21-16,21 21 0,-21 21 31,0 0-31,0 0 16,0 0-16,0 0 15,0 1 1,0-44 31,0 1-31,0 0-16,-21 0 15,21 0-15,0 0 0,0-1 16,-21 1-1,-1 21-15,1 21 16,0-21-16,21 22 0,-21 20 0,0-21 16,21 0-16,-21 22 0,-1-22 15,1 0-15,21 21 0,-21-21 16,21 1-16,-21-1 0,21 21 0,0-21 16,0 0-16,0 1 15,0-1-15,0 0 0,21-21 16,0 0-16,0 0 0,22 0 0,-22 0 15,0 0-15,21 0 0,1 0 16,-1 0-16,0 0 0,1-21 0,-1 0 16,-21 21-16,22-22 0,-1 1 0,0 0 15,-21 0-15,1-21 0,20 20 16,-21-20-16,0 21 0,0-21 0,-21 20 16,0-20-16,22 21 0,-22 0 15,0 0-15,-22 21 16,1 21-1,0 0-15,0 0 0,0 0 16,0 22-16,-1-22 0,1 0 0,21 21 16,-21-21-16,21 1 0,0 20 0,0-21 15,0 0-15,0 0 0,0 1 16,21-1-16,0-21 0,1 21 16,-1-21-16,0 0 0,0 0 15,0 0-15,0 0 0,1 0 0,-1 0 16,21 0-16,-21 0 0,0 0 0,22-21 15,-22 0-15,0 21 0,21-22 16,-20 1-16,-1 0 0,0-21 16,0 21-16,0-22 0,0 22 0,1-21 15,-22-1-15,21 1 0,-21 21 16,0-21-16,0 20 0,0 1 0,-21 21 31,-1 21-31,22 1 0,-21-1 0,0 0 16,21 21-16,-21-21 0,21 22 0,0-22 15,0 0-15,0 21 0,0-20 16,0-1-16,21 0 0,0 0 0,0 0 16,1 0-16,-1-21 0,0 22 0,0-1 15,0-21-15,0 21 0,1-21 16,-1 21-16,-42-21 47,-1 0-47</inkml:trace>
  <inkml:trace contextRef="#ctx0" brushRef="#br0" timeOffset="9933.69">16976 1884 0,'0'0'0,"63"0"0,1 0 15</inkml:trace>
  <inkml:trace contextRef="#ctx0" brushRef="#br0" timeOffset="13767.77">1820 2879 0,'0'0'0,"-21"0"0,0 0 0,0 0 0,-22-21 15,22 21-15,0 0 0,0 0 16,21-22-16,-21 22 0,42 0 31,0 22-15,21-22-16,-20 21 0,20-21 16,0 21-16,22-21 0,-1 21 0,1 0 15,20-21-15,1 0 0,0 0 16,21 0-16,-1 21 0,22-21 0,-21 0 15,21 0-15,-21 0 0,21 0 16,0 0-16,-21 0 0,21 0 16,0 0-16,0 0 0,-21 0 0,0 0 15,-1 0-15,1 0 0,0 0 16,-21-21-16,-1 21 0,1 0 0,-21 0 16,-1 0-16,1 0 0,-1-21 15,-21 21-15,-20 0 0,-1 0 0,0 0 16,0 0-16</inkml:trace>
  <inkml:trace contextRef="#ctx0" brushRef="#br0" timeOffset="14191.64">5651 2985 0,'0'0'0,"22"0"31,-1 0-31,0 0 0,21 0 16,-21 0-16,22 0 0,20 0 15,-20 0-15,20 0 0,1-22 0,20 22 16,-20 0-16,20 0 0,1 0 16,-21 0-16,20 0 0,1-21 0,0 21 15,-1 0-15,-20 0 0,20 0 0,-20 0 16,-22 0-16,22 0 0,-22 0 15,0 0-15,-20-21 0,-1 21 0,21 0 16,-21 0-16,0 0 16,-21-21 15,-21 21-15,0 0-16,21-21 15,-21 21-15,21-21 0</inkml:trace>
  <inkml:trace contextRef="#ctx0" brushRef="#br0" timeOffset="15010.01">9504 3006 0,'0'0'0,"-21"0"0,-1 0 0,1 0 15,0 0-15,0 0 16,0 0 0,42 0-1,0 0 1,0 0-16,22 0 0,-22 0 15,42 0-15,-20 0 0,20 0 0,1 0 16,20 0-16,-20 0 0,42 0 16,-22 0-16,22 0 0,-21 0 0,42 0 15,-21 0-15,21 0 0,0 0 16,21 0-16,0 0 0,0 0 0,0 0 16,22 0-16,-1 0 0,0 0 15,1 21-15,20-21 0,-21 0 0,22 0 16,-22 0-16,22 0 0,-1 21 15,-20-21-15,-1 0 0,0 0 0,-21 0 16,22 0-16,-1 0 0,-42 0 0,21 0 16,-21 0-16,21 0 0,-21 0 15,-21 0-15,21 0 0,-21 0 0,-21 0 16,21 0-16,-43 0 0,22 0 0,-43 0 16,0 0-16,1 0 0,-1 0 15,-21 0-15,-42 0 47,0 0-47,0 0 16,0-21-16,-1 21 0</inkml:trace>
  <inkml:trace contextRef="#ctx0" brushRef="#br0" timeOffset="18555.91">3111 9271 0,'0'0'16,"-21"0"-16,21-21 0,0 0 0,-21 0 15,0-1 1,21 1-16,-21 0 0,21 0 16,0 0-1,-21 21 1,21 21 15,0 21-31,0-21 0,0 22 16,0-22-16,0 21 0,0 1 0,0-1 15,21 21-15,-21-20 0,0 20 16,0 1-16,0-1 0,0 1 0,0-1 16,0 1-16,0-1 0,0 1 0,0 20 15,0-20-15,0-1 0,0 22 16,0-21-16,0 20 0,0-20 0,0 20 16,0 1-16,-21-21 0,21-1 0,0 1 15,-22-1-15,22 1 16,0-1-16,0-21 0,0 1 0,0-1 15,0-21-15,0 22 0,0-22 0,0 0 16,0 0-16,0-42 31,0 0-31,0 0 0,0-1 16,0-20-16,0 0 0,0-1 0,0 1 16,0 0-16,0-22 0,0 1 15</inkml:trace>
  <inkml:trace contextRef="#ctx0" brushRef="#br0" timeOffset="19725.28">3048 9123 0,'0'0'0,"-21"0"0,21-21 16,0 0 31,21 21-47,0 0 16,0 0-16,0 0 0,22 0 0,-1-22 15,0 22-15,22 0 0,-1 0 16,1 0-16,21-21 0,-22 21 0,22 0 15,-1 0-15,1 0 0,21 0 0,-21 0 16,20-21-16,22 21 0,0 0 16,0 0-16,0 0 0,0-21 0,0 21 15,0-21-15,22 21 0,-22 0 0,21-21 16,-21 21-16,21 0 0,-21 0 16,-21-22-16,21 22 0,-21 0 0,-1 0 15,-20 0-15,21 0 0,-21-21 0,-22 21 16,22 0-16,-22 0 15,-20 0-15,20 0 0,-21 0 0,-20 0 16,20 0-16,-21 0 0,0 0 0,0 0 16,1 21-1,-1 1-15,-21-1 16,0 0-16,0 0 16,0 0-16,0 0 0,0 1 15,0-1-15,0 0 0,0 21 16,0-21-16,0 1 0,0 20 0,0-21 15,0 21-15,0-20 0,0 20 0,0 0 16,0 1-16,0-1 16,0 0-16,0 1 0,0-1 0,0 21 15,0-20-15,0 20 0,21-20 0,-21-1 16,21 21-16,-21-20 0,0-1 0,0 0 16,0 22-16,0-22 0,0 1 15,0-1-15,0 21 0,0-20 0,0-1 16,0 0-16,0 1 0,0 20 0,0-20 15,0-1-15,0-21 0,0 21 16,0 1-16,0-1 0,0-21 0,0 22 16,0-22-16,0 0 0,-21 21 0,0-21 15,0 1-15,21-1 0,-22 0 0,1 0 16,0 0-16,0-21 0,0 21 16,0-21-16,-1 22 0,1-22 15,0 21-15,0-21 0,0 0 0,-22 0 16,22 0-16,-21 0 0,21 0 0,-22 0 15,1 0-15,0 0 0,-1 0 16,1 0-16,0 0 0,-22 0 0,22 0 16,-22 0-16,1-21 0,-1 21 0,1 0 15,-22 0-15,1 0 0,-1 0 0,0 0 16,1 0-16,-1 0 0,0 0 16,1 0-16,-1 0 0,0 0 0,1 0 15,-1 0-15,0 0 0,1 0 0,-1 0 16,-21 0-16,21 0 0,1 0 15,20 0-15,-20-22 0,20 22 16,-21-21-16,22 21 0,-1 0 0,1 0 16,21-21-16,-22 21 0,1 0 0,-1 0 15,22 0-15,-22-21 0,1 21 16,20 0-16,-20 0 0,21 0 0,-1 0 16,1-21-16,0 21 0,-1 0 0,22 0 15,0 0-15,0 0 0,0 0 16,-1 0-16,1 0 0,0 0 0,0 0 15,0 0-15,0 0 16,21-21 62,0-1-62,0 1-1,0 0-15</inkml:trace>
  <inkml:trace contextRef="#ctx0" brushRef="#br0" timeOffset="21260.2">3154 4276 0,'0'-21'16,"0"-1"-16,0 1 0,0 0 15,0 0-15,0 0 16,0 0-16,0-1 15,0 1-15,-21 21 16,-1 0 0,1 0-1,21 21-15,0 1 0,0-1 0,0 21 16,0 0-16,0 1 0,0-1 16,0 22-16,0-1 0,0 1 0,0-1 15,0 1-15,0 20 0,0 1 16,0-22-16,0 22 0,0-21 0,0 20 15,0-20-15,0-1 0,0 22 0,0-22 16,0 1-16,0-1 0,0 22 16,0-21-16,0-1 0,0 1 0,0-1 15,-21-21-15,21 22 0,-21-22 16,21 1-16,0-22 0,0 21 16,0-21-16,0 0 0,0 1 0,0-44 46,0 1-46,0 0 0,0-21 16,0 21-16,21-22 0,-21 22 16,0-21-16,0-22 0,0 22 0,21 0 15</inkml:trace>
  <inkml:trace contextRef="#ctx0" brushRef="#br0" timeOffset="22135.81">3238 4297 0,'-21'0'16,"42"0"-16,-63-21 0,42 0 46,21 21-46,0 0 16,22 0-16,-22 0 0,21 0 16,1 0-16,20 0 0,1 0 0,-1-22 15,22 22-15,-1 0 0,1 0 16,21 0-16,0 0 0,0-21 0,21 21 16,0 0-16,21 0 0,-21 0 0,21 0 15,-21 0-15,0-21 0,21 21 16,-21 0-16,21 0 0,-21 0 0,0 0 15,0-21-15,-21 21 0,21 0 16,-42 0-16,21 0 0,-22 0 16,1 0-16,0 0 0,-1 0 0,-20 0 15,-1 0-15,1 0 0,-22 0 16,0 0-16,1 0 0,-1 0 0,0 0 16,-20 0-16,-1 21 0,0-21 0,0 21 15,0 0-15,0 1 16,-21-1-16,0 0 0,0 0 15,0 0-15,0 0 0,0 1 16,0 20-16,0-21 0,0 21 0,0-20 16,0 20-16,0 0 0,-21 1 0,21-1 15,-21 0-15,21 1 0,-21-1 16,21 0-16,0 1 0,-21 20 16,0-21-16,21 1 0,-22 20 0,1-20 15,0-1-15,21 0 0,-21 1 16,-191 570 31,212-591-16,-21-1-31,0-21 16,0 0-16,0 21 0,-22-21 15,22 0 1,0 0-16,-21 0 0,-1 0 0,1 0 15,0 0-15,-22 0 0,1 0 0,-1 21 16,-21-21-16,1 0 0,-22 0 0,0 0 16,-21 0-16,0 21 0,0-21 15,-21 0-15,0 0 0,21 21 0,-21-21 16,21 22-16,0-22 0,0 0 0,21 21 16,-21-21-16,21 0 0,-21 0 15,21 21-15,-21-21 0,21 0 0,0 0 16,1 21-16,20-21 0,0 0 15,22 0-15,-1 0 0,22 0 0,0 0 16,-1 0-16,22 0 0</inkml:trace>
  <inkml:trace contextRef="#ctx0" brushRef="#br0" timeOffset="22215.77">3238 6054 0,'0'0'0,"22"0"0,-1 0 15,0 0-15,0 0 0,0 0 0,0 0 16,1-21-16,-1 21 15,0-22-15</inkml:trace>
  <inkml:trace contextRef="#ctx0" brushRef="#br0" timeOffset="26636.9">4889 6160 0,'0'0'0,"0"-22"15,0 1 16,0 42 1,0 1-17,0-1-15,0 0 16,0 0-16,0 0 0,0 22 16,0-22-16,0 21 0,0 0 0,0 1 15,0-1-15,0 0 0,0 1 0,0-1 16,0 0-16,0 22 0,0-22 15,0 1-15,0-1 0,0 21 0,22-20 16,-22 20-16,0-20 0,0 20 0,0 1 16,0-1-16,0 1 0,0 20 15,0-20-15,-22 20 0,22-20 0,-21 21 16,0-22-16,21 22 0,0-22 0,-21 1 16,21 20-16,-21-20 0,21-1 15,0 1-15,0-22 0,0 22 16,0-22-16,0 22 0,0-22 0,0 0 15,0-21-15,0 22 0,0-1 0,0 0 16,0-20-16,21 20 0,-21-21 16,0 0-16,0 22 0,0-22 0,0 0 15,0 0-15,0 0 0,0 0 16,0 1-16,0-1 16,0-42 15,0-1-16,-21 1-15,21 0 0,0 0 16,0-21-16,0 20 16,0-20-16,-21 0 0,21-22 0,-22 22 15,22-22-15</inkml:trace>
  <inkml:trace contextRef="#ctx0" brushRef="#br0" timeOffset="27392.49">4741 6350 0,'0'0'0,"0"-21"16,0 0 0,0 0-1,-21 21 1,0 0 0,21 21-1,-21 0-15,0 0 0,-1 0 0,1 22 16,0-1-16,21 0 15,-42 1-15,21-1 0,-1 21 0,1-20 16,-21 20-16,0-20 0,20-1 0,-20 0 16,21 1-16,0-1 0,0-21 15,-1 0-15,1 0 0,21 1 0,-21-22 16,21 21-16,0-42 31,0-1-31,0 1 16,21 0-16,-21 0 0,21 0 15,-21 0-15,22-1 0,-1-20 0,-21 0 16,21-1-16,0 1 0,0 0 16,0-1-16,1 1 0,-1-21 15,21 20-15,-21 1 0,0 21 0,22-22 16,-22 22-16,0-21 0,0 21 16,0 21-16,1-21 0,-1-1 0,0 22 15,0 0-15,0 0 0,0 0 0,1 0 16,-1 0-16,0 22 15,0-1-15,0 0 0,0 21 0,1-21 16,-1 22-16,0-1 0,0 0 16,21 1-16,-20-22 0,-1 21 15,0 1-15,0-1 0,0-21 0,0 21 16,1-20-16,-1-1 0,0 21 16,0-21-16,-21 0 0,21-21 0,-21 22 15,21-1-15,-21 0 0,22-21 31,-22 21-31,0-42 32,-22 21-32,22-21 15,0 0-15,0-1 0</inkml:trace>
  <inkml:trace contextRef="#ctx0" brushRef="#br0" timeOffset="30314.21">7493 4318 0,'0'0'0,"-21"0"0,0 0 0,-1 0 31,1 0-15,42 0 15,1 0-31,20 0 0,-21 0 0,21 0 16,1 0-16,-1 0 0,0 0 15,22 0-15,-1 0 0,-20 0 0,20 0 16,1 0-16,-1 0 0,-20 0 15,20 0-15,-21 0 0,1-21 0,-1 21 16,0 0-16,-20 0 0,20-21 0,-21 21 16,0 0-16,0 0 0,1 0 15,-22-21-15,0-1 16,0 1 0,-22 21-1,1-21-15</inkml:trace>
  <inkml:trace contextRef="#ctx0" brushRef="#br0" timeOffset="30727.97">8234 4043 0,'0'0'0,"-21"0"0,-1 0 16,22 21 15,0 0-31,0 0 0,0 1 15,22-22-15,-1 21 0,-21 0 16,21-21-16,0 21 0,0-21 0,0 21 16,22-21-16,-22 0 0,0 0 0,0 21 15,0-21-15,1 0 0,-1 0 16,0 0-16,0 0 0,0 0 0,0 0 16,-21 22 15,-21-1-16,21 0-15,-21 0 16,0 0-16,0 0 0,0 1 16,-22-1-16,22 0 0,0 0 0,-21 0 15,20 22-15,1-22 0,-21 0 16,21 0-16,0 0 0,-1 0 0,22 1 16,0-1-16,-21 0 0,21 0 15,21-21 16,1 0-31,-22-21 0,21 0 0,0 21 16</inkml:trace>
  <inkml:trace contextRef="#ctx0" brushRef="#br0" timeOffset="31100.98">9207 3789 0,'0'0'0,"-21"0"0,0 0 16,21-21-16,-21 21 0,0 0 16,0 0-16,-1 0 15,22 21-15,0 0 0,0 0 16,-21 0-16,21 1 0,0 20 0,0 0 15,0 1-15,0-1 0,0 0 16,0 1-16,0-1 0,0 0 0,0 1 16,0-1-16,0 0 0,0-21 0,0 22 15,0-22-15,0 21 0,0-21 16,-21 1-16,21-1 0,0 0 0,-21-21 16,21 21-16,0 0 15,0-42 16,0 0-31,0 0 0</inkml:trace>
  <inkml:trace contextRef="#ctx0" brushRef="#br0" timeOffset="31464.7">8826 3937 0,'0'0'16,"0"-21"-16,0 0 0,0 0 15,0-1-15,22 1 16,-1 0-16,0 21 0,21-21 16,-21 21-16,22 0 0,-1 0 0,0-21 15,1 21-15,-1 0 0,0 0 16,1 0-16,-22 0 0,21 21 16,1-21-16,-22 21 0,0 0 0,0 0 15,0 22-15,-21-22 0,0 21 16,0-21-16,0 22 0,0-22 0,-21 21 15,0-21-15,0 1 0,-22 20 16,22-21-16,-21 0 0,0 0 0,20 1 16,-20 20-16,21-42 0,-21 21 0,20 0 15,1-21-15,0 0 0,0 21 16,42-21 31,0 0-47,0 0 0,1 0 15,-1 0-15</inkml:trace>
  <inkml:trace contextRef="#ctx0" brushRef="#br0" timeOffset="32048.42">9864 4233 0,'0'0'0,"0"-21"0,0 0 16,0 0-16,0 0 16,-22 0-16,1-1 15,0 1-15,0 21 0,0 0 0,0 0 16,-1 0-16,1 0 0,0 0 16,-21 0-16,21 21 0,-1 1 0,1-1 15,0 0-15,0 0 0,0 0 0,0 22 16,21-22-16,-22 0 0,1 21 15,21-21-15,0 1 0,0 20 0,0-21 16,0 0-16,0 0 0,0 1 0,0-1 16,0 0-16,21-21 31,1 0-31,-1 0 0,0 0 16,0 0-16,0-21 15,0 0-15,1 21 0,20-22 0,-21 1 16,0 0-16,0 0 0,1-21 0,-1 20 15,0 1-15,-21-21 0,21 21 16,-21 0-16,21-22 0,-21 22 0,21 0 16,-21 0-16,0 42 31,0 0-31,0 0 0,0 0 16,-21 22-16,21-22 0,0 0 0,-21 0 15,21 0-15,0 22 0,0-22 16,0 0-16,0 0 0,0 0 15,0 1-15,21-1 16,0-21 0,1 0-16,-1 0 0,0 0 0,0 0 15,0 0-15,0 0 16,1 0-16,-1-21 0,0-1 16,0 22-16,-21-21 0</inkml:trace>
  <inkml:trace contextRef="#ctx0" brushRef="#br0" timeOffset="32484.2">10139 4128 0,'21'-43'16,"0"43"0,0 0-16,0 0 0,1 0 15,-1 0-15,0 0 0,0 0 16,0 0-16,0 0 0,1 21 0,-1 1 15,21-1-15,-21 0 0,0 0 0,-21 21 16,22-20-16,-1-1 0,-21 0 16,0 21-16,0-21 0,0 1 0,0-1 15,0 0-15,0 0 0,-21 0 0,-1 0 16,1-21-16,21 22 0,-21-22 16,0 21-16,0-21 15,21-21 16,0-1-31,0 1 0,0 0 16,21 0-16,0-21 0,0 20 0,-21-20 16,21 21-16,1-21 0,-22 20 15,21-20-15,0 21 0,-21 0 0,21 0 16,0-1-16,-21 1 0,21 21 0,1 0 16,-1 0-1,0 0 1,0 0-16,-21 21 31,21 1-31</inkml:trace>
  <inkml:trace contextRef="#ctx0" brushRef="#br0" timeOffset="32876.72">10774 4339 0,'21'0'15,"0"0"1,0-21-16,0 21 0,-21-21 16,22 0-16,-1 21 0,-21-21 15,0-1-15,21 1 0,-21 0 0,0 0 16,0 0-16,0 0 0,0-1 16,0 1-16,-21 21 15,0 0-15,-1 21 16,1 1-16,21-1 15,-21 21-15,21-21 0,-21 0 16,21 22-16,-21-22 0,21 21 0,0-21 16,0 1-16,0-1 0,0 0 0,0 0 15,0 0-15,0 0 0,21 1 16,0-22-16,0 21 0,0-21 16,1 0-16,-1 0 0,0 0 0,0 0 15,21 0-15,-20 0 0,20 0 16,-21 0-16,21-21 0,1 21 0,-1-22 15,-21 1-15,22 0 0,-22 0 0,21 0 16,-21 0-16,0-1 0,-21 1 16,22-21-16,-22 21 0</inkml:trace>
  <inkml:trace contextRef="#ctx0" brushRef="#br0" timeOffset="33308.56">11388 4233 0,'0'-42'0,"0"21"0,0 84 0,0-147 16,-22 84 0,22 21-1,-21 0-15,0 0 0,21 0 0,0 1 16,0 20-16,-21-21 15,21 0-15,0 0 0,-21 1 0,21 20 16,0-21-16,0 0 0,-21 0 0,21 1 16,0-1-1,0-42 32,0-1-31,0 1-16,21 0 0,-21 0 15,21-21-15,0 20 0,0 1 16,0-21-16,1 21 0,-1 0 16,21-22-16,-21 22 0,22 0 0,-22 21 15,0-21-15,0 21 0,21 0 16,-20 0-16,-1 0 0,0 0 0,-21 21 16,0 0-16,21 0 0,-21 0 0,0 1 15,0 20-15,0-21 0,0 0 16,0 0-16,0 1 0,0 20 0,-21-21 15,21 0-15,-21 0 0,21 1 16,-21-22-16,21 21 0,0-42 47,21-1-31,0 1-1,0 0-15</inkml:trace>
  <inkml:trace contextRef="#ctx0" brushRef="#br0" timeOffset="33589.81">12086 3852 0,'-21'0'16,"0"22"-16,21-1 15,0 0-15,-21 21 0,-1-21 16,1 22-16,21-1 0,0 0 0,-21 1 15,0-1-15,21 0 0,-21 1 16,21-1-16,0 0 0,-21-20 0,21 20 16,-22-21-16,22 0 0,0 0 0,0 1 15,0-1-15,0 0 0,0 0 16,22-21 0,-1 0-16,0 0 0,0 0 15,0 0-15,22-21 0,-22 0 16,0 0-16,0-1 0,0 1 15,0 0-15</inkml:trace>
  <inkml:trace contextRef="#ctx0" brushRef="#br0" timeOffset="33772">11938 4170 0,'21'0'47,"0"0"-47,0 0 0,1 0 16,-1 0-16,0 0 0,0 0 15,0-21-15,22 21 0,-22 0 16</inkml:trace>
  <inkml:trace contextRef="#ctx0" brushRef="#br0" timeOffset="35645.41">13144 4170 0,'22'-21'16,"-44"42"-16,44-63 0,-1 20 0,0-20 15,0 21-15,-21 0 0,0 0 0,0-1 16,0 1-16,0 0 16,-21 21-1,0 0-15,0 0 0,-1 0 0,1 21 16,-21 0-16,21 1 0,0 20 0,-22-21 16,22 21-16,-21-20 0,21 20 15,-1 0-15,1-21 0,0 22 0,0-1 16,21-21-16,0 22 0,0-22 0,0 0 15,0 0-15,0 0 0,0 0 16,21 1-16,0-1 0,22-21 0,-22 0 16,0 21-16,21-21 0,1 0 0,-1 0 15,0 0-15,1 0 0,-1 0 16,21-21-16,-20 0 0,-1 21 16,0-22-16,1 1 0,-1 0 0,0 0 15,-20-21-15,20 20 0,-21-20 16,0 0-16,0-1 0,1 1 0,-1 0 15,0-1-15,-21 1 0,0 0 0,0-1 16,0 1-16,0 21 0,0-21 16,0 20-16,0 1 0,0 0 15,-21 21 1,0 21-16,21 0 0,-22 1 16,22 20-16,0 0 0,-21 1 0,0-1 15,21 0-15,-21 1 16,21-1-16,-21 0 0,21 1 0,0-1 15,0-21-15,0 21 0,0-20 0,0-1 16,0 0-16,0 0 0,21 0 16,0 0-16,0 1 0,0-22 15,1 0-15,-1 0 0,21 0 0,-21 0 16,0 0-16,22 0 0,-22-22 16,0 22-16,21-21 0,-20 0 0,-1 21 15,0-21-15,21 0 0,-21 0 0,1-1 16,-1-20-16,-21 21 0,21-21 15,-21 20-15,0 1 0,0-21 0,0 21 16,0 0-16,0-1 0,-21 1 16,0 21-1,-1 0-15,1 0 0,0 21 16,0 1-16,0-1 0,-22 0 0,22 0 16,0 0-16,0 22 0,0-22 15,0 21-15,21-21 0,0 0 0,-22 1 16,22-1-16,0 0 0,0 0 0,0 0 15,0 0-15,0 1 16,22-22-16,-1 0 16,0 0-16,0 0 0,0 0 15,0-22-15,1 22 0,-1-21 16,0 0-16,21 0 0,-21 0 16,1 0-16,-22-1 0,21 1 0,0 0 15,0-21-15,-21 21 0,0-22 16,21 22-16,-21 0 0,21 0 0,-21 0 15,0-1-15,0 44 32,0-1-32,-21 0 0,21 21 15,-21-21-15,21 1 0,0-1 16,0 21-16,0-21 0,0 0 0,0 1 16,0-1-16,0 0 0,0 0 0,0 0 15,21-21 1,-21 21-16,43-21 0,-22 0 15,0 0-15,21 0 0,-21 0 0,22 0 16,-1 0-16,0-21 0,1 21 0,-1-21 16,-21 0-16,22 21 0,-1-21 15,-21 0-15,21-22 0,-20 22 0,-1 0 16,0-21-16,-21 20 0,0-20 16,0 21-16,0 0 0,0 0 0,0-1 15,0 1-15,-21 21 16,0 21-1,-1 1-15,22-1 0,0 21 0,-21-21 16,21 22-16,0-22 0,0 0 16,0 21-16,0-21 0,0 1 15,0-1-15,0 0 0,0 0 0,0 0 16,0 0-16,21-21 0,-21 22 16,0-44 30,-21 1-30,21 0-16,0 0 0,-21 0 16,0 21-16,0 0 15,0 21 1,21 0 0,0 0-1,21-21 1,0 0-16,0 0 0,0 0 15,0 0-15,1 0 0,-1 0 0,0 0 16,21 0-16,-21 0 0,22 0 16,-22 0-16,42 0 0,-20-21 0,-1 0 15,0 21-15,-20-21 0,20 0 16,0-1-16,-21 1 0,1 0 0,-1 0 16,0-21-16,-21 20 0,0 1 15,0 0-15,0 0 0,0 0 0,-21-22 16,0 43-16,-1 0 0,1 0 15,0 0-15,0 22 0,0-22 16,0 21-16,21 21 0,0-21 0,0 0 16,0 22-16,0-22 0,0 21 15,0-21-15,0 1 0,0-1 0,21 0 16,-21 0-16,21 0 0,-21 0 16,0 1-16,21-1 0,-21 0 15,0 0-15,-21-21 31,0 0-31,0 0 16,-1 0-16,1 0 0,0 0 16,0 0-16,0 0 0,0 0 15,-1 0-15,1-21 0,0 21 0</inkml:trace>
  <inkml:trace contextRef="#ctx0" brushRef="#br0" timeOffset="36676.86">7472 5757 0,'0'0'0,"-43"0"0,22 0 0,0 0 15,0 0-15,-21 0 0,20 0 0,1 0 16,21 22 0,21-22-1,1 0-15,-1 0 0,21 0 16,0 0-16,1 0 0,20 0 16,1 0-16,-1 0 0,1 0 0,-1 0 15,1 0-15,613-64 78,-698 43-78,0 21 16,0 0-16,-22 0 0,22 0 0,-21-21 16,21 21-16,-1 0 0,-20 0 15,21 0-15,0 0 0,0 0 16,-1-21-16,1 21 15,42 0 17,1 0-32,-1 0 0,0 0 15,0 0-15,0 0 16,0 21-16,1 0 0,-22 0 16,21 0-16,-21 0 0,0 1 0,0-1 15,0 0-15,0 0 0,0 0 16,0 0-16,0 22 0,-21-22 0,-1 0 15,1 0-15,0 0 0,0 1 0,0-1 16,21 0-16,-21-21 16,-1 21-16,22 0 0,-21-21 0,21 21 15,0-42 17,0 0-32</inkml:trace>
  <inkml:trace contextRef="#ctx0" brushRef="#br0" timeOffset="38323.81">9567 5715 0,'0'0'0,"-21"0"0,21-21 31,0 0-15,0 0-16,21 21 0,0-22 16,1 1-16,-1 0 0,0 0 15,0 21-15,21-21 0,-20 0 0,-1-1 16,21 1-16,-21 0 0,0 0 0,1 0 16,-1 0-16,0-1 0,-21 1 15,0 0-15,0 0 0,0 0 16,-21 21-16,0 0 0,-1-21 0,-20 21 15,21 0-15,-21 0 0,-1 0 16,1 0-16,0 21 0,-1 0 0,1-21 16,21 21-16,-22 0 0,22 0 15,0 1-15,0-22 0,21 21 16,0 0-16,0 21 0,0-21 0,0 1 16,0 20-16,0-21 0,21 0 0,0 22 15,0-22-15,1 21 0,-22-21 16,21 0-16,0 22 0,0-22 0,0 0 15,0 0-15,1 22 0,-22-22 16,0 0-16,0 0 0,0 0 16,-22 0-16,1-21 0,0 22 15,0-22-15,-21 0 0,20 0 16,1 0-16,-21 0 0,21 0 0,0 0 16,-22 0-16,22 0 0,0 0 15,-21-22-15,20 1 0,1 0 0,0 0 16,0 0-16,0 0 0,0-22 15,-1 22-15,22-21 0,-21-1 0,21 22 16,-21-21-16,21 0 0,-21 20 0,21-20 16,0 21-16,0 0 0,0 0 15,0-1-15,21 22 16,0 22-16,0-1 16,1 0-16,-22 0 15,21 0-15,0 22 0,0-1 0,0-21 0,-21 21 16,21 1-16,1-22 0,-1 21 15,-21-21-15,0 1 0,21 20 16,0-21-16,-21 0 0,21-21 0,-21 21 16,21 1-16,1-22 0,-1 0 15,0 0-15,0 0 0,0 0 16,0 0-16,22 0 0,-22 0 0,0-22 16,0 1-16,22 0 0,-22 21 0,21-21 15,-21 0-15,22 0 0,-22-22 16,0 22-16,0 0 0,0 0 0,0 0 15,1-22-15,-22 22 0,21 21 0,-21-21 16,21 0-16,-21 42 31,0 0-15,0 0-16,0 0 0,0 1 16,0-1-16,0 0 0,0 0 0,0 0 15,0 0-15,-21 1 0,21-1 0,0 0 16,0 0-16,0 0 0,0 0 15,21 1 1,0-22-16,0 0 0,0 0 0,1 0 16,-1 0-16,0 0 0,0 0 15,0-22-15,0 1 0,1 21 0,-1-21 16,0 0-16,0 0 0,0 0 0,0-1 16,1 1-16,-1 0 15,0 0-15,-21 0 0,21 0 0,0-1 16,-21 1-16,0 0 0,21 21 15,-21 21 17,0 0-32,0 1 15,-21-1-15,21 0 0,-21 0 16,21 0-16,0 0 0,0 1 0,0-1 16,0 0-16,0 0 0,0 0 15,21-21-15,0 0 16,1 0-16,-1 0 15,0 0-15,0 0 0,0 0 0,22 0 16,-22 0-16,0-21 0,0 21 0,21-21 16,-20 0-16,-1 0 0,21-1 15,-21 1-15,0 0 0,1 0 16,-1 0-16,0-22 0,0 22 0,0 0 16,0 0-16,1 0 0,-22 0 0,0-1 15,0 1-15,0 0 0,0 42 31,-22 0-15,22 1-16,-21 20 0,21-21 16,-21 0-16,21 22 0,0-22 0,0 21 15,0 0-15,-21-20 0,21 20 16,0 0-16,-21 1 0,21-22 0,0 21 16,0 0-16,0 1 0,-21 20 0,21-20 15,-22 20-15,22-21 0,0 1 0,0 20 16,-21-20-16,21-1 0,-21 0 15,21-21-15,-21 22 0,21-22 0,0 0 16,0 0-16,0 0 0,0 1 0,0-44 47,0 1-47,0 0 16,21 0-16,-21 0 0,21 0 0,0-22 15,-21 22-15,22-21 0,-22-1 0,21-20 16,0 21-16</inkml:trace>
  <inkml:trace contextRef="#ctx0" brushRef="#br0" timeOffset="38640.78">10922 5800 0,'0'-43'0,"0"86"0,0-107 0,0 43 16,0 0-16,0 0 16,21 21-16,0 0 0,-21-21 15,21-1-15,1 22 0,-1 0 0,0 0 16,21 0-16,-21 0 0,1 0 15,20 0-15,-21 0 0,0 22 16,0-1-16,1 0 0,-22 0 0,0 0 16,0 0-16,0 1 0,0-1 0,0 0 15,0 0-15,-22 0 0,1 0 16,0 1-16,0-1 0,-21 0 0,20-21 16,1 21-16,-21-21 0,21 21 0,0-21 15,-22 0-15,22 0 0,0 0 0,0 21 16,0-21-16,42 0 47,0-21-47,0 21 0,0-21 15,0 21-15,1-21 0</inkml:trace>
  <inkml:trace contextRef="#ctx0" brushRef="#br0" timeOffset="39339.72">11366 5884 0,'43'0'16,"-43"-21"0,21 21-16,0 0 0,0-21 15,-21 0-15,21 21 16,1 0-16,-1-21 16,-21 0-16,21-1 0,-21 1 15,21 21-15,-21-21 0,21 0 0,-21 0 16,-21 21-1,0 0 1,0 0-16,21 21 0,-21 0 0,-1 0 16,1-21-16,21 21 0,0 22 15,-21-22-15,21 0 0,0 0 0,-21 0 16,21 1-16,0-1 0,0 0 0,0 0 16,0 0-16,21-21 0,0 21 15,0-21-15,1 0 0,-1 22 0,0-22 16,0 0-16,21 0 15,-20 0-15,-1 0 0,0 0 0,0 0 16,0 0-16,0-22 0,1 22 16,-22-21-16,21 21 0,-21-21 0,21 0 15,0 0-15,-21 0 0,0-1 0,0 1 16,21 0-16,0 0 0,-21 0 16,22 0-16,-22-1 0,21 1 0,0 0 15,-21 0-15,21 21 0,0 0 0,0 0 16,1 0-16,-1 0 15,0 0-15,0 21 0,0 0 0,0 0 16,1 1-16,-22-1 0,21 0 16,0 0-16,0 21 0,-21-20 15,0-1-15,0 0 0,0 0 0,0 0 16,0 0-16,0 1 0,0-1 16,-21-21-1,0 0 1,21-21-1,0-1 1,0 1-16,0 0 0,0 0 16,0 0-16,21 0 0,0-22 0,-21 22 15,21 0-15,-21-21 0,21 20 16,1 1-16,-1-21 0,-21 21 16,21 0-16,0-1 0,0 22 0,-21-21 15,21 0-15,1 21 0,-22-21 0,21 21 16,0 0-16,0 0 0,0-21 15,0 21-15</inkml:trace>
  <inkml:trace contextRef="#ctx0" brushRef="#br0" timeOffset="41276">12912 5588 0,'21'-21'0,"21"-64"31,-42 64-31,-21 21 31,0 0-15,0 21-16,-1 0 0,1 1 0,21-1 16,-21 0-16,0 21 0,21-21 15,-21 1-15,0 20 0,21-21 0,-22 21 16,22-20-16,0-1 0,0 0 0,0 0 15,0 0-15,0 0 0,22 1 16,-1-1-16,0-21 0,0 0 16,0 0-16,22 0 0,-22 0 0,21 0 15,-21 0-15,22 0 16,-1 0-16,0-21 0,1 21 0,-22-22 0,21 1 16,0 0-16,-20 0 0,20 0 15,-21 0-15,21-22 0,-20 22 16,-1-21-16,0-1 0,0 1 0,0 21 15,-21-21-15,21-1 0,-21 1 0,22 0 16,-22 20-16,21-20 0,-21 21 16,0 0-16,0 0 0,0-1 0,0 44 31,0-1-15,0 0-16,0 21 0,0-21 0,-21 22 15,21-1-15,0 0 0,0-20 16,0 20-16,0 0 0,0 1 15,0-1-15,0 0 0,0-21 0,0 22 16,0-22-16,0 0 0,0 0 0,21 0 16,0 1-16,0-22 0,0 21 15,0-21-15,1 0 0,-1 0 0,21 0 16,-21 0-16,0 0 0,1 0 16,-1 0-16,21-21 0,-21-1 15,22 22-15,-22-21 0,21 0 0,0 0 16,-20-21-16,20 20 0,-21 1 15,0-21-15,0 21 0,1-22 0,-22 1 16,0 21-16,0-21 0,0 20 16,0 1-16,0 0 0,0 0 0,-22 0 15,1 21-15,0 0 0,0 0 16,-21 0-16,20 0 0,1 21 0,-21 0 16,21 0-16,0 0 0,-22 1 0,22-1 15,0 21-15,0-21 0,0 0 16,21 22-16,0-22 0,0 21 0,0-21 15,0 1-15,0-1 0,0 0 0,0 0 16,0 0-16,21 0 16,0-21-16,0 0 0,0 0 15,0 0-15,1 0 0,-1 0 0,0 0 16,0 0-16,0-21 0,0 0 16,1 0-16,-1 21 15,0-21-15,0 0 0,0-1 0,-21-20 16,21 21-16,1 0 0,-22-22 0,0 22 15,21-21-15,-21 21 0,21 0 16,-21-1-16,0 1 0,0 0 0,0 42 31,0 0-15,-21 1-16,21 20 0,0-21 16,-21 0-16,21 22 0,0-22 15,0 0-15,0 21 0,0-21 0,0 1 16,0-1-16,0 0 0,21 0 15,0-21-15,0 21 0,0-21 0,0 0 16,1 0-16,20 0 0,-21 0 16,0 0-16,0 0 0,22 0 0,-22 0 15,0 0-15,0 0 0,22 0 0,-22-21 16,0 0-16,0 0 0,21 0 16,-20 21-16,-1-43 0,0 22 0,0 0 15,0 0-15,-21 0 0,21-1 0,-21-20 16,22 21-16,-22 0 0,0 0 15,0-1-15,-22 44 32,1-1-32,21 0 0,0 0 15,-21 0-15,21 0 0,-21 1 0,21-1 16,0 0-16,0 0 0,0 0 0,0 0 16,0 1-16,0-1 0,0 0 15,0 0-15,0 0 16,21-21-16,-21 21 15,0-42 32,0 0-31,0 0-16,0 0 16,-21 21 15,21 21-16,0 0 1,0 0 0,0 0-16,21-21 15,0 0 1,0 0-16,1 0 0,-1 0 16,0 0-16,0 0 0,0 0 15,22 0-15,-22 0 0,0-21 0,21 21 16,-21 0-16,22-21 0,-1 0 15,0 0-15,1 0 0,-22-1 16,21 1-16,-21 0 0,22-21 0,-22 21 16,21-1-16,-21-20 0,1 21 0,-22-21 15,0 20-15,21-20 0,-21 21 16,0 0-16,0 0 0,-21 21 16,-1 0-16,1 0 0,0 0 15,0 21-15,0-21 0,0 21 16,-1 21-16,22-21 0,-21 1 0,21-1 15,0 21-15,0-21 0,0 0 16,0 22-16,0-22 0,0 0 0,0 0 16,21 0-16,-21 1 0,22-1 15,-22 0-15,0 0 0,0 0 16,0 0 0,-22-21 30,1 0-14,21-21-17,0 0-15</inkml:trace>
  <inkml:trace contextRef="#ctx0" brushRef="#br0" timeOffset="42816.68">7599 9398 0,'-21'0'15,"-1"0"-15,1 0 0,0 0 0,0 0 16,0 0-16,0 0 0,-1 0 16,1 21-16,0-21 0,0 0 0,0 0 15,0 0-15,-1 0 0,44 0 47,20 21-47,-21-21 0,21 0 0,1 0 16,-1 0-16,22 0 0,-1 0 15,22 22-15,-22-22 0,22 0 0,-22 0 16,22 0-16,-21 0 0,-1 0 0,1 0 16,-1 0-16,1 0 0,-22 0 0,21 0 15,-20 0-15,-1 0 0,0 0 16,-20-22-16,20 22 0,-21 0 0,0 0 16,0 0-16,-21-21 0,0 0 15,0 0 1,0 0-16,-21 21 15,0-21-15,0 21 0,0-22 0,0 22 16,-22 0-16,22-21 0,-21 21 16,21 0-16,-22 0 0,22 0 0,0 0 15,0 0-15,0 0 0,-1 0 0,1 0 16,42 0 15,1 0-31,-1 0 0,0 21 16,0-21-16,21 0 0,-20 0 15,-1 22-15,21-22 0,-21 0 0,22 0 16,-22 0-16,0 0 0,0 0 16,0 0-16,0 0 0,1 0 0,-1 0 15,0 21-15,-21 0 32,0 0-32,-21 0 0,0 0 15,-1 1-15,1 20 0,0-21 16,0 21-16,0-20 0,-22 20 0,22-21 15,-21 21-15,0-20 0,20 20 0,-20-21 16,21 0-16,-21 0 0,20 1 16,1-1-16,0 0 0,0 0 15,0-21-15,0 0 0,21 21 0,-22-21 16,22-21 15,22 0-31,-1 0 0,0 0 0</inkml:trace>
  <inkml:trace contextRef="#ctx0" brushRef="#br0" timeOffset="44392.44">9567 9017 0,'0'-21'16,"21"21"-16,-21-21 0,22 0 15,-22-1-15,0 1 0,21 0 16,-21 0-16,0 0 16,0 0-16,-21 21 15,-1 0-15,1 0 16,0 0-16,0 21 15,0 0-15,0 0 0,-1 21 0,22 1 16,-21-1-16,0 0 0,21 1 16,-21-1-16,21 0 0,0 1 15,0-1-15,0 0 0,0-20 0,0 20 16,21-21-16,0 0 0,0 0 0,22 1 16,-22-22-16,0 0 0,21 21 15,-20-21-15,20 0 0,0 0 0,1 0 16,-1 0-16,0-21 0,1-1 0,-1 1 15,0 0-15,1 0 0,-1 0 0,-21 0 16,21-1-16,1-20 0,-22 21 16,21-21-16,-21-1 0,1 1 0,-1-22 15,0 22-15,0 0 0,0-22 16,-21 22-16,21 0 0,-21-1 16,0 1-16,0 21 0,0 0 0,0-1 15,-21 22 1,0 0-16,21 22 0,-21 20 15,0-21-15,21 21 0,0 1 0,-21 20 16,-1-20-16,22-1 0,0 21 0,-21-20 16,21-1-16,-21 0 0,21 1 15,-21-22-15,21 21 0,0-21 0,0 1 16,0-1-16,0 0 0,0 0 16,0-42 15,21 0-31,0 21 15,-21-21-15,21-1 0,-21 1 0,22-21 16,-22 21-16,21 0 0,0-1 16,-21 1-16,21-21 0,-21 21 0,21 0 15,0 21-15,1 0 16,-22 21 0,0 0-16,0 0 0,0 0 0,0 0 15,0 1-15,21-1 0,-21 0 0,0 0 16,0 0-16,21 0 0,0 1 0,0-1 15,0-21-15,1 21 16,-1-21-16,0 0 0,0 0 0,0 0 16,0 0-16,1 0 0,20 0 15,-21-21-15,0 0 0,22 21 16,-22-22-16,0 1 0,21 0 0,-21 0 16,1 0-16,-1 0 0,0-1 0,0-20 15,0 21-15,0-21 0,1 20 16,-22-20-16,21 21 0,-21 0 0,0 0 15,0 42 1,0 21-16,0-21 16,0 0-16,-21 1 0,21 20 15,-22-21-15,22 21 0,-21-20 0,21-1 16,0 0-16,0 0 0,0 0 16,0 0-16,21 1 15,1-22-15,-1 0 0,0 0 16,21 0-16,-21 0 0,1-22 15,-1 1-15,0 21 0,0-21 0,0 0 16,0 0-16,1 0 0,-1-1 16,0 1-16,-21 0 0,0 0 0,0-21 15,0 20-15,0 1 0</inkml:trace>
  <inkml:trace contextRef="#ctx0" brushRef="#br0" timeOffset="44760.49">11112 8700 0,'0'0'0,"-21"21"0,21 0 15,0 0-15,0 0 0,21-21 47,1 0-47,-1 0 0,0 0 16,-21-21-16,21 21 0,-21-21 15,21 0-15,-21 0 0,0-1 16,0 1-16,0 0 16,-21 0-16,0 0 15,0 21-15,0-21 0,-1 21 16,1 0-16,0 0 0,0 21 16,0 0-16,21 0 15,0 0-15,0 0 0,0 1 16,0-1-16,0 0 0,0 0 0,0 0 15,0 22-15,0-22 0,0 0 16,21 0-16,0-21 0,0 0 16,22 0-16,-22 0 0,0 0 0,21 0 15</inkml:trace>
  <inkml:trace contextRef="#ctx0" brushRef="#br0" timeOffset="45068.32">11790 8551 0,'0'0'0,"-21"22"31,21-1-15,-22 21-16,22-21 0,0 22 0,-21-1 16,21-21-16,-21 43 0,21-22 15,-21 0-15,21 1 0,0-1 0,0 0 16,0-21-16,-21 22 0,21-22 0,0 21 15,0-21-15,0 1 0,0-1 16,0 0-16,0 0 0,0 0 16,0 0-16,21-21 31,0 0 0,-21-21-31,21 0 0</inkml:trace>
  <inkml:trace contextRef="#ctx0" brushRef="#br0" timeOffset="45708.58">12361 9017 0,'0'0'15,"21"0"-15,-21-21 0,22 21 0,-22-21 16,0 0-16,0-1 0,0 1 15,0 0-15,0 0 16,-22 21-16,1 0 0,0 0 16,0 0-16,0 0 0,0 0 15,-1 0-15,-20 0 0,21 0 16,0 0-16,0 21 0,-1 0 16,1 0-16,21 1 0,-21-1 0,0 0 15,21 0-15,-21 0 0,21 0 16,0 1-16,0-1 0,0 0 15,0 0-15,0 0 0,0 0 16,0 1-16,21-22 16,0 0-16,0 0 15,0 0-15,1 0 16,-1 0-16,0 0 0,0-22 0,0 1 16,0 0-16,1 21 0,-1-21 15,0 0-15,0 0 0,0-22 0,0 22 16,1 0-16,-22-21 0,21-1 0,0 22 15,0-21-15,-21-1 0,21 1 16,-21 21-16,21-21 0,-21-1 16,0 22-16,0-21 0,0 21 0,0-1 15,22 1-15,-22 0 0,0 0 0,-22 42 32,22 0-17,-21 0-15,21 22 0,-21-22 0,0 21 16,21 1-16,0 20 0,0-21 15,-21 1-15,21-1 0,0 0 0,0 1 16,0-1-16,0 0 0,0-20 0,0 20 16,0-21-16,0 0 15,21-21-15,-21 21 0,21 1 0,0-22 16,0 0-16,1 0 0,-1 0 0,0 0 16,0 0-16,0 0 0,0 0 15,1 0-15,-1 0 0,0-22 0,0 1 16,-21 0-16,21 21 0,0-21 0</inkml:trace>
  <inkml:trace contextRef="#ctx0" brushRef="#br0" timeOffset="46900.61">14139 8721 0,'0'0'0,"0"-21"0,-21 21 0,21-22 16,-21 22-16,21-21 0,-21 0 0,21 0 16,-21 0-16,21 0 15,-22 21-15,1 0 0,21-22 0,-21 22 16,0 0-16,0 0 0,0 22 16,-1-1-16,1 0 15,0 21-15,21-21 0,-21 22 16,0-22-16,21 21 0,0 1 0,-21-1 15,21-21-15,-22 21 16,22 1-16,0-22 0,0 21 0,0-21 16,0 1-16,22-1 0,-1 0 0,0 0 15,0 0-15,0-21 0,22 0 0,-22 21 16,21-21-16,-21 0 0,22 0 16,-1 0-16,-21 0 0,21 0 0,1 0 15,-22-21-15,21 0 0,1 21 0,-22-21 16,21 0-16,-21 0 0,0-22 15,22 22-15,-22-21 0,0 21 0,0-22 16,0 1-16,1-22 0,-1 22 16,-21 0-16,0-1 0,21 1 0,-21 21 15,0-21-15,0-1 0,0 22 0,0-21 16,0 21-16,0-1 16,0 44-1,-21-22-15,0 21 0,21 21 16,-22-21-16,1 22 0,21-1 0,-21 0 15,0 1-15,0-1 0,21 0 0,-21 1 16,-1-1-16,1 0 0,0 1 16,21-1-16,0-21 0,0 0 0,-21 0 15,21 1-15,0-1 0,0 0 16,21-21 15,-21-21-15,21 21-16,0-21 0,1-1 0,-22 1 15,21 0-15,0 21 0,-21-21 16,21 0-16,0 0 0,0-1 0,-21 1 16,22 21-16,-1 0 0,-21-21 0,21 21 15,0 21 1,-21 0-16,0 1 0,21-1 16,-21 0-16,0 0 0,21 0 15,-21 0-15,22 1 0,-22-1 16,21 0-16,0-21 15,0 0-15,-21 21 0,21-21 0,0 0 16,1 0-16,-1 0 16,0 0-16,0 0 15,0 0-15,0-21 0,1 21 0,-1-21 16,0 0-16,0-1 0,0 1 16,0 0-16,-21 0 0,22 0 15,-22 0-15,21-1 0,-21-20 0,0 21 16,21 21-16,-21-21 0,0 0 0,21 21 15,-21 21 1,0 0-16,0 0 16,0 0-16,0 22 0,-21-22 0,21 0 15,0 0-15,0 0 0,0 0 0,0 1 16,0-1-16,0 0 16,21-21-16,0 21 15,0-21-15,1 0 0,-1 0 16,0 0-1,0 0-15,0 0 0,-21-21 16,0 0-16,21 21 0,-21-21 0,22-1 16,-22 1-16,0 0 15,0 0-15,0 0 0,0 0 0,21-22 16</inkml:trace>
  <inkml:trace contextRef="#ctx0" brushRef="#br0" timeOffset="47272.39">15198 8573 0,'0'21'16,"21"-21"0,0 0-16,0 0 15,0 0-15,0-21 16,1 21-16,-1-22 0,-21 1 15,21 0-15,-21 0 16,0 0-16,0 0 16,-21 21-1,0 0 1,-1 0-16,1 0 0,0 0 16,0 0-16,0 21 0,0 0 15,-1-21-15,22 21 0,0 0 16,-21 0-16,21 1 0,0-1 15,0 0-15,0 0 16,21 0 0,1-21-16,-1 0 15,0 0-15,0 0 0,0 0 0</inkml:trace>
  <inkml:trace contextRef="#ctx0" brushRef="#br0" timeOffset="47560.23">15727 8467 0,'0'-21'0,"0"-1"31,0 44-15,-21-1-16,21 0 0,-22 0 16,22 0-16,0 22 0,0-22 0,-21 21 15,21 0-15,-21 1 0,21-1 16,-21 0-16,21 1 0,-21-1 0,21-21 15,0 22-15,0-22 0,-21 21 16,21-21-16,-22 0 0,22 1 16,-21-1-16,21 0 0,0 0 15,0 0-15,21-21 32,1 0-17,-1 0-15</inkml:trace>
  <inkml:trace contextRef="#ctx0" brushRef="#br0" timeOffset="48196.86">16362 8869 0,'0'-21'0,"0"0"0,-21-1 16,21 1-1,-22 21-15,1-21 0,0 21 0,0-21 16,0 21-16,0 0 0,-1 0 0,1 0 16,0 0-16,0 0 0,0 0 15,0 0-15,21 21 0,-22 0 16,1 0-16,0 1 0,0-1 0,21 0 16,0 21-16,-21-21 0,21 1 0,-21-1 15,21 21-15,0-21 0,0 0 16,0 1-16,0-1 0,21 0 15,0-21-15,0 0 16,0 0-16,0 0 0,1 0 16,-1 0-16,21 0 0,-21 0 0,0 0 15,1-21-15,-1 21 0,0-21 0,0 21 16,0-22-16,0 1 0,1 0 0,-1 0 16,0-21-16,0 20 0,0-20 15,-21 21-15,21-21 0,1-1 16,-1 1-16,-21 0 0,21-1 0,-21 1 15,21 0-15,-21-1 0,21 1 16,-21 0-16,0 20 0,0-20 0,0 21 16,0-21-16,0 20 0,0 1 15,-21 42 1,0 1-16,0 20 0,21-21 16,-21 21-16,21 1 0,-22-1 0,22 0 15,-21 22-15,21-22 0,0 1 16,0 20-16,0-21 0,0 1 0,0-1 15,0 0-15,0-20 0,0 20 0,0-21 16,0 0-16,21 22 16,1-43-16,-1 21 0,0 0 0,0-21 15,0 21-15,0-21 0,22 0 0,-22 0 16,0 0-16,21 0 0,-20 0 0,-1 0 16,21 0-16,-21 0 0,0-21 15,22 0-15,-22 21 0,0-21 0,0-1 16</inkml:trace>
  <inkml:trace contextRef="#ctx0" brushRef="#br0" timeOffset="49556.26">7916 10499 0,'0'0'0,"-42"21"0,0-21 0,20 0 16,-20 0-16,21 21 0,-21-21 16,20 0-16,1 0 0,0 0 0,0 0 15,0 0-15,0 21 0,-1-21 16,44 0 0,20 0-1,0 0-15,1 0 0,20 0 0,1 21 16,20-21-16,-20 0 0,20 0 15,1 0-15,-21 0 0,20 0 0,-20 0 16,-1 0-16,22 0 0,-22 0 16,1 0-16,-1 0 0,1 0 0,-1 0 15,1 0-15,-22 0 0,22 0 16,-22 0-16,-21 0 0,22 0 0,-22 0 16,0 0-16,-21-21 15,0 0 1,-21 21-16,0 0 15,-1 0-15,-20-21 0,21 21 0,0 0 16,-22-21-16,22 21 0,-21-21 16,21 21-16,0 0 0,-1 0 15,1-22-15,0 22 0,0 0 0,0 0 16,63 0 31,-21 0-47,0 0 0,1 0 15,20 0-15,-21 0 0,21 0 0,-20 0 16,-1 0-16,21 0 0,-21 0 0,0 0 16,-21 22-16,22-22 0,-22 21 15,21-21-15,-21 21 0,0 0 16,0 0-16,0 0 0,-21 1 0,-1-1 16,1 0-16,0 21 0,0-21 15,0 1-15,-22-1 0,22 0 0,-21 21 16,21-21-16,-22 1 0,22-22 15,-21 21-15,21 0 0,0 0 0,-1-21 16,1 21-16,0 0 0,0-21 16,0 0-16,21 22 0,0-44 47,42-20-32</inkml:trace>
  <inkml:trace contextRef="#ctx0" brushRef="#br0" timeOffset="51487.79">10223 10795 0,'0'0'0,"-21"0"16,0 0-16,21-21 31,21 0-15,0 0-16,-21-1 0,22 1 15,-1 0-15,0 0 0,0-21 16,21 20-16,-20-20 0,-1 0 0,0-1 16,21 1-16,-21 0 0,1 21 0,-1-22 15,21 1-15,-21 21 0,-21-22 16,21 22-16,-21 0 0,22 0 0,-22 0 15,0 0-15,-22 21 16,1 0 0,0 21-16,0 0 0,0 0 0,0 0 15,-22 0-15,22 22 0,0-1 0,21-21 16,0 22-16,-21-1 0,21-21 0,0 0 16,0 22-16,0-22 0,21 0 15,-21 0-15,21 0 0,0 0 0,-21 1 16,21-1-16,1 0 0,-1 0 15,-21 0-15,21-21 0,-21 21 16,0 1 0,-21-22 15,0 0-31,-1 0 16,1 0-16,0-22 0,0 1 15,0 21-15,21-21 16,0 42 15,0 0-31,0 1 16,0-1-16,21-21 0,0 21 15,-21 0-15,21-21 0,0 21 0,1-21 16,-1 21-16,0-21 0,0 0 0,0 0 16,22 0-16,-22 0 0,21 0 0,-21 0 15,22 0-15,-1 0 0,0 0 16,-21-21-16,22 0 0,-1 21 15,-21-21-15,22 0 0,-22 0 0,0-1 16,21 1-16,-21 0 0,1 0 0,-1-21 16,0 20-16,0-20 0,-21 0 15,21 21-15,-21-22 0,21 22 0,-21-21 16,0 21-16,0-1 0,0 1 16,0 42-1,0 1-15,0-1 0,-21 0 16,0 0-16,21 0 0,-21 22 0,0-22 15,0 21-15,21-21 0,0 0 16,0 1-16,0 20 0,0-21 0,0 0 16,0 0-16,21 1 15,0-22-15,0 0 0,0 0 0,0 0 16,1 0-16,-1 0 0,0 0 16,0 0-16,0 0 0,0-22 15,1 22-15,-1-21 0,0 0 0,0 0 16,0 21-16,-21-21 0,21 0 0,1-22 15,-22 22-15,0 0 0,21-21 16,-21-1-16,21 22 0,-21-21 0,0 21 16,21-1-16,-21 1 0,0 0 0,0 0 15,0 42 1,0 0-16,0 0 0,0 22 16,0-1-16,0-21 0,0 22 15,0-1-15,0 0 0,0 1 0,0-1 16,0-21-16,0 21 0,0-20 15,0-1-15,21 0 0,0 0 0,1 0 16,-1-21-16,0 0 0,0 0 16,0 0-16,0 0 0,22 0 15,-22 0-15,0 0 0,0-21 0,0 21 16,1-21-16,-1 0 0,0 0 0,0-1 16,0 1-16,22-21 0,-22 21 15,0-22-15,0 1 0,0 0 16,22-22-16,-22 22 0,0 0 0,0-22 0,0 22 15,0-1-15,1 1 0,-22 0 16,0-1-16,0 1 0,0 21 16,0 0-16,0 0 0,-22 21 15,1 0-15,0 21 0,0 0 16,0 0-16,21 21 0,0-20 0,0 20 16,-21 0-16,21 1 0,0-1 15,-22 0-15,22 1 0,0-1 0,0 0 16,0-21-16,0 22 0,0-1 0,0-21 15,0 22-15,0-22 0,0 0 16,-21 0-16,21 0 0,0 0 16,0 1-1,0-44 17,0 1-17,0 0-15,0 0 0,0 0 16,0 0-16,21-1 0,22-62 31,-22 63-31,0-1 0,0 1 0,0 0 0,1 21 16,-1-21-16,21 21 0,-21 0 0,0 0 15,22 0-15,-22 0 0,0 0 16,0 0-16,0 21 0,1-21 16,-1 21-16,0 0 0,0 1 15,-21-1-15,0 0 0,0 0 16,0 0-16,0 0 0,0 1 0,0-1 15,-21 0-15,0 0 0,0 0 0,-1-21 16,1 21-16,0 1 0,0-22 0,0 21 16,-22-21-16,22 21 0,0-21 15,-21 21-15,21-21 0,-1 0 0,-20 21 16,21-21-16,0 0 0,0 0 0,-1 21 16,1-21-16,0 0 0,0 0 0,0 0 15,0 0-15,-1 0 16,1 0-1,21-21 1,0 0-16</inkml:trace>
  <inkml:trace contextRef="#ctx0" brushRef="#br0" timeOffset="53975.75">13250 10732 0,'43'0'15,"-43"-22"-15,21 22 16,-21-21-16,0 0 0,0 0 15,0 0-15,0 0 0,21-22 16,-21 22-16,21 0 0,-21-21 16,0-1-16,21 22 0,0-21 0,-21 21 15,22-22-15,-1 22 0,0-21 0,0 21 16,-21-1-16,21 1 0,0 0 16,1 21-16,-1 0 0,0-21 0,0 21 15,0 0-15,0 0 0,1 21 16,-22 0-16,21 0 15,-21 1-15,21-1 16,-21 0 0,0-42 46,0 0-62,0-1 16,-21 1-16,0 0 31,-1 21-31,1 0 0,0 0 16,0 0-16,0 21 15,21 0-15,0 1 0,-21-1 16,-1 0-16,22 0 0,-21 21 0,0-20 16,21 20-16,0 0 0,0-21 0,0 22 15,0-22-15,0 0 0,0 21 0,0-20 16,0-1-16,21-21 0,0 21 15,1 0-15,-1-21 0,0 0 0,21 21 16,-21-21-16,1 0 0,-1 0 0,21 0 16,-21 0-16,0 0 0,22-21 0,-22 21 15,0-21-15,0 0 0,22 21 16,-22-21-16,21-1 0,-21 1 16,22 0-16,-22-21 0,0 21 0,21-22 15,-21 1-15,1 21 0,20-22 0,-21 1 16,0 0-16,0-1 0,1 1 15,-22 21-15,0-21 0,21-1 0,-21 22 16,0-21-16,0 21 0,0-1 0,0 1 16,0 0-16,-21 21 15,-1 0-15,22 21 16,-21-21-16,0 21 0,21 22 16,-21-22-16,21 0 0,0 21 15,0 1-15,0-22 0,0 21 0,0 1 16,0-1-16,0 0 0,0 1 15,0-1-15,21-21 0,-21 21 16,21-20-16,0 20 0,1-21 0,-1 0 16,0 0-16,0 1 0,0-22 0,0 21 15,1 0-15,-1-21 0,21 0 0,-21 0 16,0 0-16,1 0 0,-1 0 16,21 0-16,-21 0 0,0 0 0,1-21 15,-1 21-15,21-21 0,-21-1 0,0 22 16,1-21-16,-1 0 15,0 0-15,0-21 0,0 20 0,0 1 0,1-21 16,-22 0-16,0 20 0,21-20 0,-21 0 16,0 21-16,0-22 0,0 22 15,0 0-15,0 0 0,-21 21 16,-1 0-16,1 0 16,0 0-16,0 21 15,0 0-15,21 0 0,0 0 16,-21 1-16,-1 20 0,22-21 0,-21 0 15,21 22-15,0-22 0,0 21 0,0-21 16,0 0-16,0 1 0,0-1 16,0 0-16,0 0 0,0 0 0,0 0 15,0 1-15,21-22 16,1 0-16,-1 0 16,0 0-16,0 0 15,0 0-15,-21-22 0,21 1 16,1 21-16,-22-21 0,0 0 0,21 0 15,0 0-15,-21-1 0,0-20 16,21 21-16,-21 0 0,21-22 0,-21 22 16,0 0-16,0-21 0,0 21 0,0-1 15,0 1-15,0 42 32,0 1-32,0-1 15,0 0-15,0 0 0,0 21 0,0-20 16,0-1-16,0 21 0,0-21 15,0 0-15,0 1 0,0-1 16,0 0-16,21 0 0,-21 0 0,22-21 16,-1 21-16,-21 1 0,21-22 0,0 0 15,0 0-15,0 0 16,1 0-16,-1 0 16,0 0-16,0 0 0,-21-22 0,21 1 15,0 21-15,1-21 0,-1 0 16,0 0-16,0 0 0,0-1 15,-21-20-15,21 21 0,1 0 0,-1-22 16,21 22-16,-21-21 0,0 21 16,1-22-16,-1 22 0,0 0 0,-21 0 15,21 0-15,0 21 0,-21-21 16,0 42 0,0 0-1,0 0-15,0 0 0,0 0 16,0 1-16,0-1 0,0 0 15,0 0-15,21 0 0,-21 0 16,22 1-16,-22 20 0,21-21 0,-21 0 16,0 0-16,21-21 0,-21 22 0,0-1 15,0 0 1,0 0-16,0 0 16,0-42 30,0 0-46,-21 21 0,0-21 16,-1 21-16,22-21 0,-21-1 0,0 22 16,0-21-16,0 0 0,0 0 15,21 42 17,0 0-17,0 0-15,0 1 16,21-22-16,-21 21 0,21-21 15,0 0-15,0 21 16,0-21-16,1 0 0,-1 0 16,0 0-16,0 0 0,0 0 0,0 0 15,1 0-15,-1 0 0,0 0 0,21 0 16,-21-21-16,1 21 0,20-21 16,-21 21-16,0-22 0,22 1 15,-22 21-15,0-21 0,0 0 0,-21 0 0,21-22 16,0 22-16,-21 0 0,22 0 15,-22 0-15,0 0 0,0-1 0,0 1 16,0 0-16,0 0 0,0 0 16,0 0-16,0-1 0,-22 22 31,1 22-15,21-1-16,0 0 0,0 0 0,0 0 15,0 0-15,0 1 0,0-1 16,0 0-16,0 0 0,21 0 0,1 0 15,-1 1-15,0-1 0,0-21 16,-21 21-16,21-21 0,0 21 16,1-21-16,-1 21 15,-42-21 32,-1 0-31,1 0-16,0 0 0,0 0 15,21 21-15,-21-21 0,0 0 16,-1 0-16,22 22 0,-21-22 16,0 21-16,0-21 15,0 0-15,21 21 16,0 0 31,-21-21-32,-1 0 1</inkml:trace>
  <inkml:trace contextRef="#ctx0" brushRef="#br0" timeOffset="74284.89">5990 8043 0,'-21'0'31,"21"-21"141</inkml:trace>
  <inkml:trace contextRef="#ctx0" brushRef="#br0" timeOffset="76255.8">5927 8001 0,'0'21'16,"0"-42"46,21 0-46,0 21-16,0-21 0,-21 0 16,21 21-16,0-22 0,-21 1 0,22 0 15,-1 0-15,-21 0 0,21 0 16,0 21-16,-21-22 0,0 1 0,0 0 16,21 0-16,-21 0 0,0 0 0,0-1 15,0 1-15,0 0 0,0 0 16,0 0-16,0 0 0,0-1 15,-21 22-15,0-21 0,0 21 16,0 0-16,-1 0 16,1 21-1,0-21-15,21 22 0,-21-1 16,21 0-16,0 0 0,-21 0 0,0 0 16,21 1-16,-22-1 0,22 0 0,0 0 15,0 0-15,0 0 16,0 1-16,0-1 0,0 0 15,0 0 1,0 0 484,0 0-484,0 1-1,0-1 1,0 0 0,22 0-1,-1-21 1,-21 21-1,21-21 1,0 0-16,0 0 16,0 0-1,1 0 1,-22-21-16,21 21 0,0-21 16,-21 0-16,21 0 0,0-1 15,0 1-15,1 0 16,-22 0-16,21 0 0,0 0 15,0-1-15,0 1 0,-21 0 16,21 21-16,1-21 0,-22 0 0,21 21 16,0 0-16,-21-21 0,21 21 15,0 0-15,0 0 0,1 0 0,-1 0 16,0 0-16,0 21 16,0-21-16,-21 21 0,0 0 15,0 0-15,0 0 0,0 1 16,0-1-16,0 0 15,0 0-15,0 0 0,-21 0 16,0 1-16,0-1 0,0-21 16,-1 21-16,1 0 0,21 0 15,-21-21-15,0 21 0,0-21 16,21-21 0,0 0-1,0 0-15,21 0 0,0 0 16,-21-1-16,21 22 0,0-21 0,1 0 15,-22 0-15,21 0 0,0 0 16,0-1-16,0 1 0,0 21 0,1-21 16,-22 0-16,21 21 0,0 0 0,-21 21 47,0 0-32,0 0 1,0 1-16,-21-1 0,21 0 15,0 0-15,0 0 0,0 0 16,0 1-16,21-1 0,-21 0 16,21-21-16,-21 21 0,21-21 0,0 0 15,-21 21-15,22-21 0,-1 0 16,0 0-16,0 0 0,0 0 0,0 0 16,1 0-16,-1 0 0,0-21 0,0 21 15,0-21-15,0 0 16,1 21-16,-1-21 0,0-1 0,0 22 15,0-21-15,0 0 0,1 0 0,-22 0 16,21 0-16,0-1 0,-21-20 16,21 21-16,-21 0 0,21-22 0,-21 22 15,0-21-15,21 21 0,-21 0 0,22-22 16,-22 22-16,0 0 0,0 0 16,0 0-16,0 42 31,0 0-31,-22 0 15,22 0-15,0 0 0,-21 22 0,21-22 16,0 0-16,0 21 16,-21-20-16,21 20 0,0-21 0,0 0 15,0 22-15,0-22 0,0 0 0,0 0 16,0 0-16,0 0 0,0 1 16,0-1-16,0 0 0,0 0 15,21-21-15,-21 21 0,21-21 16,1 0 15,-22-21-31,0 0 0,21 0 0,-21 0 16,0-1-16,0 1 0</inkml:trace>
  <inkml:trace contextRef="#ctx0" brushRef="#br0" timeOffset="76563.56">7154 7599 0,'21'0'16,"1"0"0,-1-21-1,0 21-15,0-21 0,0-1 16,0 22-16,1 0 15,-1-21-15,0 21 16,0 0-16,-21-21 0,21 21 16,0 0-16</inkml:trace>
  <inkml:trace contextRef="#ctx0" brushRef="#br0" timeOffset="77524.44">7493 7853 0,'0'0'0,"21"0"47,0 0-47,0-21 0,1 0 15,-1 21-15,0-22 0,0 22 0,0-21 16,0 0-16,1 0 16,-1 21-16,0-21 0,-21 0 15,21 21-15,-21-22 0,0 1 0,0 0 16,-21 21-1,0 0-15,0 0 0,-1 0 16,1 0-16,0 0 0,0 21 16,0 0-16,0 1 15,21-1-15,-22 0 0,22 0 0,0 0 16,0 0-16,0 1 0,0-1 0,0 0 16,0 0-16,0 0 0,0 0 15,0 1-15,22-22 0,-1 0 16,0 21-16,0-21 0,0 0 15,0 0-15,1 0 0,-1 0 16,0 0-16,21-21 0,-21 21 0,1-22 16,20 22-16,-21-21 0,21 0 0,-20 21 15,20-21-15,-21 0 0,0 0 16,0-1-16,1 1 0,-1 0 0,0 0 16,-21 0-16,0 0 0,21-1 0,-21-20 15,0 21-15,21 21 0,-21-21 16,0 0-16,0 42 31,0 0-31,0 0 0,0 0 0,0 22 16,0-22-16,0 0 0,0 0 15,0 0-15,0 0 16,0 1-16,0-1 0,0 0 16,-21 0-16,21 0 0,0 0 15,-21 1 1,21-44 31,0 1-47,0 0 15,0 0-15,0 0 0,0 0 16,0-1-16,0 1 16,21 0-16,0 0 0,0 0 0,1 0 0,-1-1 15,0 1-15,0 0 0,21 0 16,-20 0-16,20 21 0,-21-21 15,21 21-15,1 0 0,-22 0 0,21 0 16,-21 0-16,1 21 0,-1 0 0,0-21 16,0 21-16,-21 0 0,0 0 15,0 1-15,21-1 0,-21 0 0,0 0 16,0 0-16,0 0 0,0 1 16,-21-1-16,21 0 15,-21 0-15,0 0 0,21 0 16,-21-21-16,21 22 0,-22-22 15,22 21 1,0-42 15,0-1-31,22 22 0,-1-21 16</inkml:trace>
  <inkml:trace contextRef="#ctx0" brushRef="#br0" timeOffset="79563.84">9271 7684 0,'0'0'0,"0"-22"16,0 1-1,0 0 1,0 0-16,-21 21 0,0-21 0,-1 21 15,22-21-15,0-1 0,-21 1 16,0 0-16,0 21 0,21-21 0,-21 0 16,0 21-16,-1-21 0,1 21 15,0 0-15,0 0 16,0 21-16,0-21 0,21 21 16,0 0-16,-22 0 0,1 0 0,21 1 15,-21 20-15,21-21 0,0 0 16,0 0-16,0 22 0,0-22 0,0 0 15,0 0-15,0 0 0,0 1 0,0-1 16,0 0-16,0 0 0,0 0 16,21-21-16,0 21 0,1-21 15,-1 0-15,0 0 0,0 0 0,0 0 16,0 0-16,1 0 0,-1 0 16,0 0-16,0-21 0,0 21 0,0-21 15,1 21-15,-22-21 0,21 0 0,0 0 16,0-1-16,0 1 15,0 0-15,-21-21 0,22 21 0,-1-22 16,-21 1-16,21 0 0,-21-1 0,21 1 16,-21 0-16,0-1 0,0-20 15,21 42-15,-21-22 0,0 1 0,0 21 16,21 0-16,-21-1 0,0 44 31,0-1-31,-21 0 16,21 0-16,-21 21 0,21-20 0,-21 20 15,21-21-15,0 21 0,0 1 16,-21-22-16,21 21 0,-21-21 16,21 22-16,-22-22 0,22 21 0,0-21 15,0 1-15,0 20 0,0-21 16,0 0-16,0 0 0,0 1 16,0-1-16,22 0 15,-1-21-15,0 0 16,0 0-16,0 0 0,0 0 15,1 0-15,-1 0 0,0-21 0,21 21 16,-21-21-16,22-1 0,-22 1 16,21 21-16,-21-21 0,22 0 0,-22 0 15,21 0-15,-21-1 0,1 1 0,-1-21 16,0 21-16,-21 0 0,0-1 16,21-20-16,-21 21 0,0 0 15,0 0-15,0-1 0,-21 22 16,0 0-1,0 0-15,-1 0 0,1 22 0,0-22 16,21 21-16,-21 0 0,0 0 16,21 0-16,0 0 0,0 1 15,0-1-15,0 0 0,21-21 0,0 21 16,0-21-16,-21 21 0,21 0 0,1-21 16,20 0-16,-21 22 0,0-22 15,0 0-15,1 21 0,20-21 0,-21 0 16,0 21-16,0-21 0,1 0 15,-1 0-15,0 21 0,0-21 0,0 0 16,-21 21-16,0 0 16,-21 1-1,0-22-15,-21 21 16,20-21-16,1 0 0,0 0 16,0 21-16,0-21 0,0 0 0,-1 0 15,1 0-15,0 0 0,0 0 0,0 21 16,0-21-16,-1 0 15,1 0-15,0 0 16,0 0-16,0 0 16,0 0-1,-1 0 1,1 0 46,0 0 79,0 0 500,0 0-641,0 0 15,-1 0 1,1 0-16,0-21 16,0 0-1</inkml:trace>
  <inkml:trace contextRef="#ctx0" brushRef="#br0" timeOffset="91020.16">1841 13864 0,'0'0'0,"0"21"15,0 1-15,0-1 32,0-42 15,22-1-47,-1 1 15,-21 0-15,21 0 0,21 0 16,-21-22-16,1 22 0,-1-21 0,21 0 15,0-1-15,-20-20 0,20 20 16,0 1-16,-21 0 0,22-1 0,-22 1 16,21 0-16,-21-1 0,1 1 15,-1 21-15,0-21 0,0 20 0,-21 1 16,0 0-16,0 0 0,0 0 16,-21 21-1,0 0 1,0 0-16,-1 21 0,1-21 15,-21 21-15,21 0 0,0 0 16,-1 1-16,1-1 0,0 0 0,0 0 16,21 0-16,-21 0 0,21 1 15,0-1-15,0 0 0,0 0 16,0 0-16,21 0 16,0-21-16,0 0 0,0 22 0,1-22 15,-1 21-15,0-21 0,0 21 16,21-21-16,-20 21 0,-1 0 0,21-21 15,-21 21-15,0 1 0,1-1 16,-1 0-16,0 0 0,0 0 0,-21 0 16,0 1-16,21-1 0,-21 0 15,0 0-15,0 0 0,0 0 16,0 1-16,-21-1 0,21 0 16,-21 0-16,0-21 0,0 21 0,-1-21 15,1 0-15,0 21 0,0-21 16,-21 0-16,20 0 0,1 0 15,0-21-15,0 21 0,-21-21 16,20 0-16,1 0 0,0-22 0,-21 22 16,21 0-16,-1-21 0,1 21 15,0-22-15,0 22 0,21 0 0,0 0 16,0 0-16,0-1 16,-21 22-16,42 22 31,0-1-31,0 0 0,-21 21 15,21-21-15,1 1 0,-1 20 16,0-21-16,0 0 0,0 0 0,22 1 16,-22-1-16,0 0 0,0 0 15,21 0-15,-20-21 0,-1 0 0,21 21 16,-21-21-16,22 0 0,-22 0 16,0 0-16,0 0 0,21-21 0,-20 21 15,-1-21-15,21 0 16,-21 0-16,0 0 0,1-1 0,20 1 15,-21 0-15,0-21 0,0 21 16,1-22-16,-22 22 0,21-21 0,-21 21 16,21-22-16,-21 22 0,0 0 15,0 0-15,0 0 0,21-1 0,-21 1 16,0 42 15,0 1-31,0-1 16,0 0-16,0 0 0,0 0 15,0 22-15,0-22 0,21 0 0,-21 21 16,0-21-16,0 1 16,0-1-16,0 0 0,21 0 0,-21 0 15,22 0-15,-22 1 0,21-1 16,0-21-16,0 0 16,0 0-16,0 0 0,-21-21 15,22-1-15,-1 22 0,0-21 16,0 0-16,0 0 0,-21-21 0,21 20 15,1 1-15,-1-21 0,0 21 16,0 0-16,0-22 0,-21 22 0,21-21 16,1 21-16,-22-1 0,0 1 15,21 0-15,-21 0 0,21 21 0,-21-21 16,0 42 15,0 0-15,0 0-16,0 0 0,0 22 15,-21-22-15,21 0 0,0 21 0,0-20 16,0-1-16,0 21 0,0-21 16,0 0-16,21 1 0,0-1 0,0 0 15,-21 0-15,21 0 0,1 0 16,-1-21-16,0 22 0,0-22 16,0 0-16,0 0 0,1 0 0,20 0 15,-21-22-15,0 22 0,0-21 16,22 0-16,-22 0 0,0 0 15,0 0-15,0-22 0,1 22 16,-1-21-16,0 21 0,0-22 0,-21 1 16,0 21-16,0-22 0,21 1 0,-21 21 15,0-21-15,0-1 0,0 22 16,21-21-16,-21 21 0,0-22 0,0 22 16,0 0-16,0 42 31,0 0-31,0 0 0,0 22 15,0-22-15,0 21 0,0-21 0,0 22 16,-21-1-16,21-21 0,0 22 0,0-1 16,-21-21-16,21 21 15,0-20-15,0 20 0,0-21 0,0 0 16,0 0-16,0 1 0,0-1 0,-21 0 16,21 0-16,0 0 0,-21-21 15,21-21 16,0 0-15,0 0-16,0 0 0,0-1 16,0-20-16,21 21 0,0 0 0,0 0 15,0-1-15,1 1 0,-1 0 16,0 21-16,21-21 0,-21 21 0,22 0 16,-22 0-16,21 0 0,-21 0 15,22 0-15,-1 0 0,-21 0 0,22 21 16,-22 0-16,0-21 0,21 21 15,-42 22-15,21-22 0,-21 0 0,0 0 16,0 0-16,0 22 0,-21-22 16,0 0-16,0 0 0,0 0 0,-22 1 15,22-1-15,-21 0 0,21 0 16,-22-21-16,1 21 0,21-21 0,-21 0 16,20 0-16,1 0 0,-21 0 0,21 0 15,0 0-15,-1 0 0,1 0 16,0 0-16,0 0 0,0-21 15,21 0-15,-21 21 16,21-21 0,0 0-1</inkml:trace>
  <inkml:trace contextRef="#ctx0" brushRef="#br0" timeOffset="93120.15">5778 13293 0,'0'-43'31,"-21"22"-15,0 21-16,0 0 0,0 0 15,0 0-15,-1 0 0,1 0 16,0 0-16,0 21 0,0 1 16,0-1-16,-1 0 0,1 0 0,0 21 15,21-20-15,-21 20 0,21 0 16,0 22-16,0-22 0,0 0 0,0 1 16,0-1-16,21 0 0,0 1 15,0-22-15,1 21 0,-1-21 0,21 1 16,-21-1-16,22-21 0,-22 21 0,21-21 15,0 0-15,-20 0 0,20 0 16,0 0-16,1 0 0,-22-21 0,21 21 16,0-21-16,-20-1 0,20 1 15,-21-21-15,21 21 0,1-22 16,-22 1-16,0 0 0,21-1 0,-20 1 16,20 0-16,-21-22 0,21 22 15,-20 0-15,-1-22 0,21 22 0,-21-1 16,-21-20-16,21 21 0,1 20 15,-22-20-15,21 21 0,-21 0 0,0 0 16,0-1-16,-21 44 31,-1-1-31,1 0 0,0 0 0,21 21 16,-21-20-16,0 20 0,0 0 16,-1 1-16,22-22 0,0 21 15,-21 0-15,21 1 0,0-1 0,0 0 16,0 1-16,0-1 0,0 0 15,21 1-15,1-22 0,-1 21 0,0-21 16,0 1-16,0-1 0,0 0 16,1 0-16,-1-21 0,21 0 0,-21 21 15,0-21-15,22 0 0,-22 0 0,21 0 16,-21 0-16,22 0 0,-1-21 16,0 0-16,1 21 0,-1-21 0,0 0 15,1-22-15,-1 22 0,0 0 16,1-21-16,-1 20 0,0-20 15,-20 21-15,20-21 0,-21 20 0,0-20 16,0 21-16,-21-21 0,0 20 0,0 1 16,0 0-16,0 0 0,0 0 15,-21 21-15,0 0 0,0 0 0,0 0 16,-22 0-16,22 0 0,0 0 16,-21 21-16,21 0 0,-22-21 0,22 21 15,0 22-15,0-22 0,0 0 0,-1 21 16,1-21-16,21 22 0,0-1 15,0-21-15,0 22 0,0-22 0,0 0 16,0 21-16,0-21 0,21 1 16,1-1-16,-1-21 0,-21 21 15,21-21-15,0 0 0,0 0 0,0 0 16,1 0-16,-1 0 0,0 0 16,0-21-16,0 0 0,-21-1 15,21 1-15,1 0 0,-22 0 0,21 0 16,-21 0-16,21-22 0,-21 1 15,0 21-15,0-22 0,21 22 0,-21-21 16,0 21-16,0 0 0,0-1 0,0 1 16,0 42 15,-21 1-31,21-1 0,0 0 16,0 0-16,0 21 0,0-20 15,0-1-15,0 21 0,0-21 0,0 0 16,0 22-16,0-22 0,0 0 0,21 0 15,0-21-15,0 21 0,-21 1 16,22-22-16,-1 0 0,0 0 0,0 0 16,0 0-16,0 0 0,1 0 0,-1 0 15,0-22-15,21 1 0,-21 0 16,1 0-16,-1 0 0,0 0 0,0-1 16,0-20-16,0 21 0,1-21 15,-1 20-15,0-20 0,21 0 0,-21 21 16,-21-22-16,22 22 0,-1 0 15,-21 0-15,0 0 0,-21 42 32,21 0-32,-22 0 0,22 21 15,-21-20-15,21-1 0,0 21 16,0-21-16,0 22 0,0-22 0,0 21 16,0-21-16,0 22 0,21-22 0,-21 0 15,0 0-15,0 0 0,22 0 16,-1 1-16,-21-1 0,21 0 0,-21 0 15,21-21 1,-21-21 15,0 0-31,-21 0 16,0-1-16,21 1 16,-21 0-16,-1 0 0,1 0 15,21 0-15,-21 21 0,0 0 16,21-22-16,0 44 15,0-1 1,0 0-16,0 0 16,0 0-16,0 0 0,21 1 15,0-1-15,0 0 0,1-21 16,-1 0-16,-21 21 0,21-21 16,0 0-16,0 0 0,22 0 15,-22 0-15,0 0 0,0 0 0,0-21 16,22 0-16,-22 21 0,0-21 15,21-1-15,-21 1 0,1 0 0,20-21 16,-21 21-16,0-22 0,22 22 0,-22-21 16,0 21-16,0-22 0,0 22 15,0-21-15,-21 21 0,0-22 0,0 22 16,0 0-16,0 0 0,0 0 0,-21 21 31,0 0-31,0 0 0,0 21 0,21 0 16,0 0-16,0 0 15,0 0-15,0 1 0,0-1 16,0 21-16,0-21 0,0 0 0,0 1 16,0-1-16,21 0 0,0 0 0,-21 0 15,0 0-15,0 1 0,21-1 16,0 0-16,-21 0 0,0 0 16,0 0-1,-21-21 1,0 0-16,-21 0 15,21 0-15,-1 0 0,1 0 16,0 0-16,-21 0 0,21-21 0,-1 0 16</inkml:trace>
  <inkml:trace contextRef="#ctx0" brushRef="#br0" timeOffset="94052.19">10075 13187 0,'0'0'0,"0"-21"0,-21 21 0,21-21 15,0-1-15,0 1 16,-21 0-16,21 0 16,-21 21-1,21 21 17,0 0-32,0 0 0,-21 1 15,21-1-15,0 0 0,0 21 0,0-21 16,0 22-16,0-22 0,0 21 15,0-21-15,0 22 0,0-22 0,0 0 16,0 21-16,0-20 0,0-1 16,0 0-16,0 0 0,0 0 15,21-21-15,0 0 0,0 21 0,0-21 16,0 0-16,1 0 0,-1 0 0,0 0 16,0-21-16,21 0 0,-20 0 15,-1 0-15,21 0 0,-21-1 0,0 1 16,22-21-16,-22 21 0,21-22 0,-21 22 15,1-21-15,20 0 0,-21 20 16,0-20-16,0 0 0,1-1 0,-1 22 16,0 0-16,-21-21 0,0 21 15,0-1-15,-21 22 16,0 22 0,21-1-16,-22 0 0,1 0 15,0 0-15,0 0 0,0 1 0,0-1 16,21 0-16,0 0 0,0 0 0,0 0 15,0 1-15,0-1 16,0 0-16,21 0 0,0-21 16,0 21-16,0 0 0,0-21 0,1 22 15,-1-22-15,0 21 0,0-21 16,0 21-16,-21 0 0,21 0 16,-21 0-16,0 1 15,0-1 1,-21-21-1,0 0 1,0 0-16,0 0 0,0 0 0,-1 0 16,1 0-16,0 0 0,-21-21 15,-1-1-15,43 1 16,-21 21-16,0-21 0,0 0 0,21 0 16,-21 0-16,21-1 0,0-20 0</inkml:trace>
  <inkml:trace contextRef="#ctx0" brushRef="#br0" timeOffset="94280.55">10393 12658 0,'0'-21'31,"-21"21"-31,-22 0 0,22-22 0,0 22 0,0 0 15,0 0-15,-1 0 0,1 0 16,21 22 0,21-22-1,1 0-15,-1 21 0,0-21 16,0 0-16</inkml:trace>
  <inkml:trace contextRef="#ctx0" brushRef="#br0" timeOffset="98704.63">12742 12933 0,'-63'42'31,"63"-21"-31,0 1 16,0-1-16,0 0 15,21-21 17,0 0-32,0 0 0,0 0 0,1-21 15,-1 0-15,21-1 0,-21 1 16,22 0-16,-1 0 0,-21 0 0,21 0 15,1-1-15,-1-20 0,-21 21 0,22-21 16,-22 20-16,0-20 0,0 21 16,0 0-16,-21-22 0,0 22 0,0 0 15,0 0-15,0 0 0,0 0 16,-21 21 0,0 0-16,21 21 0,-21 0 15,0 0-15,21 21 16,0 1-16,-22-1 0,22 22 0,-21-22 15,21 21-15,0-20 0,0 20 16,-21 1-16,21-22 0,0 0 0,-21 22 16,21-22-16,0 1 0,0-22 0,0 21 15,0 0-15,0-20 0,-21-1 16,21 0-16,0 0 0,0 0 0,0 0 16,-21-21-16,21 22 0,-22-22 31,1-22-31,0 1 0,0 0 15,0 0-15,0 0 0,-1-22 16,1 22-16,0 0 0,0 0 16,-21-21-16,20 20 0,1 1 0,0 0 15,21 0-15,0 0 0,-21 21 16,0 0-16,21 21 16,0 0-16,0 0 0,0 0 15,0 22-15,21-22 0,0 0 16,-21 21-16,21-20 0,0 20 0,1-21 15,20 0-15,-21 0 16,0 1-16,22-1 0,-22 0 0,21-21 16,0 0-16,-20 0 0,20 0 0,-21 0 15,21 0-15,1 0 0,-22-21 16,21 0-16,-21-1 0,22 1 0,-22 0 16,0 0-16,21 0 0,-20 0 15,-1-22-15,0 22 0,0-21 0,0-1 16,-21 22-16,0-21 0,21 0 0,-21 20 15,22-20-15,-22 21 0,0 0 16,0 42 0,0 0-1,0 0-15,-22 22 0,22-22 0,0 0 16,-21 0-16,21 21 0,0-20 0,0-1 16,0 0-16,0 0 15,0 0-15,0 0 0,0 1 16,0-1-16,0-42 47,21 21-47,1-22 0,-22 1 0,21 0 15,0-21-15,0 21 16,-21-1-16,21 1 0,0 0 0,1 0 16,-22-21-16,21 20 0,0 1 15,0 21-15,0 0 16,-21 21-16,0 1 15,0-1-15,21 0 16,-21 0-16,0 0 0,0 0 0,22 1 16,-22-1-16,0 0 0,0 0 15,0 0-15,21 0 0,0-21 0,0 22 16,0-22-16,0 0 0,1 0 16,-1 0-16,0 0 0,0 0 15,0 0-15,0 0 0,1-22 16,-1 1-16,0 21 0,0-21 0,0 0 15,-21 0-15,21 0 0,-21-22 16,22 22-16,-22-21 0,0 21 0,21-22 16,-21 1-16,21 0 0,-21-1 15,0 1-15,0 0 0,0-1 16,0 1-16,0 0 0,0 20 0,0 1 16,0 0-16,0 0 0,0 0 15,0 42-15,0 0 16,-21 21-16,21-20 0,-21 20 15,21 0-15,0 1 0,0-1 0,-22 21 16,1-20-16,0-1 0,21-21 0,-21 22 16,21-1-16,0-21 0,-21 21 15,21-20-15,-21-1 0,21 0 16,0 0-16,0 0 16,0-42 15,21 0-31,0 0 15,0 0-15,0-1 16,0 1-16,-21 0 0,22 0 0,-1 0 16,0 0-16,0-1 0,0 1 15,0 21-15,1 0 0,-1 0 16,0 0-16,-21 21 0,0 1 16,0-1-16,0 0 15,0 0-15,21 0 0,-21 0 16,0 1-16,21-22 0,-21 21 0,21 0 15,1-21 1,-1 0-16,0 21 0,0-21 0,0 0 16,0 0-16,1 0 0,-1 0 0,0 0 15,0 0-15,0 0 0,0 0 16,1 0-16,-1-21 0,21 0 0,-21 21 16,0-21-16,1-1 0,-1 1 15,0 0-15,0-21 0,0 21 16,0-1-16,-21 1 0,0-21 0,0 21 0,0 0 15,0-1-15,0 1 0,0 0 16,-21 21-16,0 0 16,0 0-16,21 21 0,0 0 0,-21 1 15,21-1-15,-21 0 16,21 0-16,0 0 0,0 0 0,0 1 16,0-1-16,0 21 0,0-21 0,0 0 15,0 1-15,0-1 16,0 0-16,21-21 0,-21 21 0,21-21 15,0 0-15,0 0 0,0 0 16,1 0-16,-1 0 0,0 0 16,21 0-16,-21 0 0,1 0 0,-1-21 15,0 0-15,21 21 0,-21-21 16,22-1-16,-22 1 0,21 0 16,-21 0-16,1 0 0,-1 0 0,0-1 15,0 1-15,-21 0 0,0 0 16,21 0-16,-21 42 15,0 0 1,0 0-16,0 0 0,0 1 16,0-1-16,0 0 0,-21 0 0,21 0 15,0 0-15,0 1 0,0-1 16,0 0-16,0 0 16,21-21-1,0 0-15,1 0 16,-1 0-16,0 0 0,0-21 15,0 0-15,0 21 0,1-21 16,-1-1-16,-21 1 0,21 0 16,0 0-16,0 0 0,0 0 0,1-22 15,-1 22-15,0 0 0,0 0 0,-21 0 16,21-1-16,-21 44 31,0-1-31,0 0 16,0 0-16,0 0 0,0 0 0,0 1 15,0-1-15,0 0 0,21 0 16,-21 0-16,22 0 16,-1 1-16,0-22 0,0 0 15,0 0-15,0 0 16,1 0-16,-1 0 16,0 0-16,0 0 0,0 0 0,0 0 15,1-22-15,-1 22 0,0-21 0,21 0 16,-21 0-16,1 0 0,-1 0 15,21-1-15,-21-20 0,0 0 0,1 21 16,-1-22-16,0 1 0,-21 0 16,21-1-16,-21 1 0,0 0 15,0-1-15,0 1 0,0 21 0,0-22 0,0 22 16,0 0-16,-21 21 0,21-21 16,-21 21-16,0 0 15,-1 0-15,1 0 0,21 21 0,-21 0 16,21 0-16,-21 22 0,21-22 15,0 21-15,0 1 0,0-1 0,0 0 16,0 1-16,0-1 0,0 0 16,0 1-16,0-22 0,0 21 0,0-21 15,21 22-15,0-22 0,0 0 0,1 0 16,-1 0-16,0 0 0,0 1 16,0-22-16,22 21 0,-22-21 15,21 0-15,-21 0 0,22 0 0,-22 0 0,21 0 16,0 0-16,-20 0 15,20 0-15,-21 0 0,21-21 0,-20-1 16,20 1-16,-21 0 0,0 0 0,0 0 16,1 0-16,20-22 0,-42 22 15,21-21-15,-21-1 0,21 22 0,-21-21 16,0 21-16,0 0 0,0-1 0,0 1 16,-21 0-16,0 21 0,0 0 15,0 0-15,-1 0 0,1 21 0,0-21 16,0 21-16,0 1 0,0-1 15,-1 0-15,1 0 0,21 21 16,-21-20-16,21-1 0,-21 0 0,21 0 16,0 0-16,0 0 0,0 1 15,0-1-15,0 0 0,0 0 16,21-21-16,0 0 16,0 0-16,1 0 15,-1 0-15,0 0 16,0-21-16,-21 0 0,21 0 15,0 21-15,1-22 0,-1 1 16,0 0-16,-21 0 0,21 0 0,0 0 16,0-1-16,1 1 0,-22 0 15,0 0-15,21 21 0,-21 21 32,0 0-32,0 0 15,0 1-15,0-1 0,0 0 0,0 0 16,0 0-16,0 0 0,0 1 0,0-1 15,21 0-15,0 0 16,0-21-16,0 21 0,1-21 0,-1 0 16,0 0-16,21 0 0,-21 0 0,1 0 15,20 0-15,-21 0 0,0 0 16,22 0-16,-22 0 0,0 0 0,0-21 16,0 0-16,22 21 0,-22-21 0,-21 0 15,21-1-15,0 1 16,0 0-16,-21-21 0,0 21 0,0-1 15,0-20-15,0 21 0,0 0 16,0 0-16,-21 21 16,0 21-1,0 0-15,0 21 0,21-21 16,-22 1-16,1-1 0,0 21 0,0-21 16,21 0-16,-21 1 0,21-1 15,-21 0-15,-1 0 0,22 0 16,22-42 31,-1 0-32,0 0-15,0 0 16,0-1-16,0 1 0,1 0 16,-1 0-16,-21 0 0,21 21 0,0 0 15,-21-21-15,21 21 0,-21 21 16,21-21-1,-21 21-15,0 0 0,0 0 0,0 0 16,0 1-16,0-1 16,22 0-16,-1-21 0,0 21 15,0-21-15,0 0 16,0 0-16,1 0 0,-1 0 16,0 0-16,0 0 0,21 0 15,-20 0-15,-1 0 0,0 0 16,21 0-16,-21 0 0,1-21 0,-1 21 15,0-21-15,0 21 0,0-21 0,0-1 16,1 1-16,-1 0 0,0 0 16,0 0-16,-21 0 0,0-1 0,21 1 15,-21 0-15,21 21 0,-21 21 32,0 0-17,0 1-15,0-1 0,0 0 16,0 0-16,0 0 0,0 0 15,0 1-15,0-1 16,22-21-16,-1 0 16,0 0-1,0 0-15,0 0 0,0 0 16,1 0-16,-1 0 0,21 0 16,-21 0-16,0-21 0,1 21 15,-1-22-15,0 22 0,0-21 16,0 0-16,0 21 0,1 0 0,-1-21 15,0 21-15,-21 21 32,0 0-32,0 0 15,0 1 1,21-22-16,0 21 16,0-21-16,1 0 0,20 21 15,-21-21-15,0 0 0,0 0 0,1 0 16,-1 0-16,0 0 0,0 0 15,0 0-15,0 0 0,-21-21 0,0 0 16,22 21-16,-1-22 0,-21 1 0,0-21 16,0 21-16,0-22 0,0 22 15,0-21-15,0 0 0,0-1 0,0 22 16,0-21-16,0 21 16,0-1-16,0 1 0,-21 21 15,-1 0-15,1 0 0,0 21 0,0 1 16,0-1-16,0 21 0,-22-21 15,22 0-15,-21 43 0,21-43 16,-22 43-16,22-43 16,21 0-16,-21 0 0,21 0 15,0 0-15,0 1 16,21-22 0,0 0-16,-21 21 15,21-21 1,-21 21-1,22 0-15,-22 0 16,0 0-16,0 1 0,0-1 0,0 0 16,0 0-16,0 21 0,0-20 15,0-1-15,0 21 0,0-21 0,0 22 16,0-1-16,0-21 0,0 21 0,-22-20 16,22 20-16,-21 0 0,0-21 15,0 22-15,0-22 0,21 21 16,-21-21-16,-1 22 0,1-22 0,0 0 15,-21 21-15,21-20 16,-1-22-16,1 21 0,0-21 0,0 0 16,0 0-16,21 21 0,-21-21 15,-1 0-15,1 0 16,0 0-16,21-21 16,-21 21-16,21-21 0,-21-1 0,21 1 15,-21 0-15,21 0 0,0 0 16,-22-22-16,22 22 0</inkml:trace>
  <inkml:trace contextRef="#ctx0" brushRef="#br0" timeOffset="98948.49">17992 12467 0,'-22'0'0,"44"0"0,-65 0 0,22 0 0,21-21 16,-21 21-16,0 0 15,0 0 1,21-21 15</inkml:trace>
  <inkml:trace contextRef="#ctx0" brushRef="#br0" timeOffset="99244.32">15600 12615 0,'0'0'16,"21"0"-1,0 0-15,0 0 0,0 0 16,1 0-16,-1 0 0,21 0 0,-21 0 16,0 0-16,22-21 0,-22 21 0,0 0 15,0 0-15,22-21 0,-22 21 16,0 0-16,0 0 0,0-21 0,0 21 15,-21-21-15,0 0 16,0-1 0</inkml:trace>
  <inkml:trace contextRef="#ctx0" brushRef="#br0" timeOffset="99456.19">15515 12404 0,'0'0'0,"0"21"63,-21-21-32,0 0-31</inkml:trace>
  <inkml:trace contextRef="#ctx0" brushRef="#br0" timeOffset="100255.86">20426 12467 0,'0'0'0,"0"-21"0,0 0 16,0 0-16,0 0 15,-21 21 16,-1 21-31,22 21 16,-21-21-16,21 22 0,-21-1 16,21 0-16,-21 1 0,0-1 15,21 0-15,0 22 0,-21-22 0,21 0 16,0 1-16,-22-22 0,22 21 16,0-21-16,0 1 0,0-1 0,0 0 15,0 0-15,0 0 0,0-42 47,0 0-31,-21 0-16,21 0 0</inkml:trace>
  <inkml:trace contextRef="#ctx0" brushRef="#br0" timeOffset="100440.76">20087 12827 0,'0'0'0,"-21"-21"0,21 0 0,0 0 15,-21-1-15,21 1 0,0 0 16,21 21-1,0 0-15,0 0 0,0 0 16,22 0-16,-1 0 0,0 0 16,22 21-16,-1-21 0,1 0 0,-1 0 15,1 0-15,-1 0 0,22-21 0,-21 21 16,-1-21-16,-21 0 0,22 0 16,-22 21-16,1-22 0,-1-20 0,-21 21 15,0 0-15,-21-22 0</inkml:trace>
  <inkml:trace contextRef="#ctx0" brushRef="#br0" timeOffset="101124.06">21018 12361 0,'43'0'0,"-86"0"0,22-21 0,-21 21 16,0 0-16,20 0 0,1 0 16,0 0-16,0 0 0,0 0 0,21 21 15,-21-21-15,21 22 0,-22 20 0,22-21 16,0 0-16,0 22 0,0-22 16,0 21-16,0-21 0,0 22 0,0-1 15,0-21-15,0 21 0,0-20 16,0 20-16,0-21 0,0 21 0,0-20 15,0-1-15,0 0 0,0 0 0,0 0 16,0 0-16,0 1 16,0-44 31,22 1-47,-22 0 15,21 0-15,-21 0 16,0 0-16,21-22 0,-21 22 0,0 0 15,0 0-15,21 0 0,0-1 0,-21 1 16,21 0-16,1 21 16,-1 0-16,-21 21 15,0 0 1,0 1-16,0-1 0,0 21 16,0-21-16,0 0 0,0 1 15,0-1-15,21 0 0,-21 0 16,0 0-16,0 0 0,21 1 0,0-22 15,0 21-15,1-21 0,-1 0 16,0 0-16,0 0 0,0 0 16,0 0-16,1 0 0,-1-21 0,0 21 15,0-22-15,0 1 0,0 0 16,1 0-16,-1 0 0,0 0 0,0-1 16,0-20-16,-21 21 0,21-21 0,-21 20 15,0 1-15,0-21 0,0 21 16,0 0-16,0-1 15,-21 22 1,0 0-16,0 22 0,0-1 16,21 0-16,-21 0 0,-1 21 0,22-20 15,-21-1-15,21 21 0,0-21 0,0 0 16,0 1-16,0-1 0,0 0 16,0 0-16,21 0 0,1 0 0,-1-21 15,0 22-15,0-22 0,0 0 16,0 0-16,1 0 0,20 0 0,-21 0 15,0 0-15,22 0 0,-22 0 0,21 0 16,-21-22-16,0 1 0,22 21 16,-22-21-16</inkml:trace>
  <inkml:trace contextRef="#ctx0" brushRef="#br0" timeOffset="101484.86">22669 12531 0,'-63'63'31,"42"-20"-31,21-22 0,-21 21 0,-1 0 16,1 1-16,21-1 0,-21 0 0,0 22 15,0-22-15,21 1 0,0-1 16,0 0-16,-21 1 0,21 20 0,-22-21 15,22 1-15,0-1 0,0 22 0,0-22 16,0 21-16,-21-20 0,21 20 16,-21-20-16,21-1 0,-21 21 0,21-20 15,-21-1-15,21-21 0,-21 22 0,21-22 16,0 0-16,0 0 0,0 0 16,0 0-16,0-42 31,0 0-16,0 0-15,0 0 0,0 0 0,21-22 16,-21 1-16,21 0 0</inkml:trace>
  <inkml:trace contextRef="#ctx0" brushRef="#br0" timeOffset="101832.23">22415 12785 0,'0'0'0,"0"-21"0,0-22 0,22 22 15,-1 0-15,-21 0 0,21 0 0,0-1 16,0 1-16,0 0 0,22 0 16,-22 0-16,21 21 0,1-21 15,-1 21-15,0 0 0,1 0 0,-22 0 16,21 0-16,0 21 0,-20 0 16,-1 21-16,0-21 0,-21 22 0,0-1 15,0-21-15,0 22 0,0-1 0,-21 0 16,0-21-16,-1 1 0,1 20 15,-21-21-15,21 0 0,-22-21 0,22 21 16,-21 1-16,21-22 0,0 0 16,-1 21-16,1-21 0,0 0 0,0 0 15,0 0-15,21-21 32,0-1-32,21 1 15,0 0-15,0 0 0,0 0 0,1 0 16,-1-1-16,21 1 0</inkml:trace>
  <inkml:trace contextRef="#ctx0" brushRef="#br0" timeOffset="102224.04">23114 12637 0,'21'-22'0,"-42"44"0,42-65 16,0 43-16,0-21 0,-21 0 15,22 21-15,-1-21 0,0 21 16,0-21-16,0 21 0,0 0 15,1 0-15,-1 21 16,-21 21 0,0-21-16,0 0 15,0 1-15,0 20 0,0-21 0,0 21 16,0-20-16,0 20 0,-21-21 16,21 0-16,0 22 0,0-22 0,0 0 15,-22-21-15,22 21 0,0 0 16,-21-21-16,21-21 31,0 0-15,0 0-16,0 0 15,21-1-15,-21-20 0,22 21 0,-22-21 16,21 20-16,0-20 0,-21 21 16,21 0-16,0 0 0,-21-1 0,21 1 15,1 0-15,-1 21 0,-21-21 16,21 21-16,0 0 15</inkml:trace>
  <inkml:trace contextRef="#ctx0" brushRef="#br0" timeOffset="102687.77">23961 12404 0,'-43'0'0,"86"0"0,-107 0 16,22 0-16,21 21 0,-1 0 0,-20 0 15,21 0-15,0 1 0,-22 20 16,22-21-16,0 21 0,0 1 0,0-22 16,21 21-16,0 1 0,0-1 0,0-21 15,0 21-15,0-20 16,0-1-16,21 0 0,-21 21 0,21-42 15,64 64 1,-64-64-16,0 0 0,21 0 0,-20 0 16,-1 0-16,21 0 0,-21 0 0,0-21 15,1 21-15,-1-22 0,0 1 16,0 0-16,0 0 0,-21-21 0,0 20 16,21-20-16,-21 0 0,0-1 0,0 1 15,0 0-15,0 21 0,-21-22 16,21 1-16,-21 21 0,0 0 0,0-1 15,0 1-15,-1 21 0,-20 0 16,21 0-16,0 0 0,-22 0 16,22 0-16,0 21 0,0 1 0,0-22 15,0 21-15,-1 0 0,22 0 16,0 0-16,0 0 0,0 1 16,22-1-16,-1-21 0,0 0 15,21 21-15</inkml:trace>
  <inkml:trace contextRef="#ctx0" brushRef="#br0" timeOffset="103032.52">24511 12531 0,'0'0'0,"-106"127"31,106-85-31,-21 0 0,0 1 0,0-1 16,21 22-16,0-22 0,0 0 0,-22 22 16,22-22-16,-21 0 0,21 1 15,0-1-15,-21 0 0,21 1 0,0-1 16,0-21-16,0 22 0,-21-1 16,0 0-16,21-21 0,-21 22 0,-1-22 15,1 21-15,21-21 0,-21 22 0,0-22 16,0 0-16,0 0 15,-1 0-15,22 1 0,-21-22 16,21 21-16,21-42 31,1-1-31,-1 1 0,0 0 16,0 0-16,0 0 0</inkml:trace>
  <inkml:trace contextRef="#ctx0" brushRef="#br0" timeOffset="103380.24">24363 12806 0,'0'0'0,"0"-42"0,21 20 0,0-20 15,0 21-15,-21-21 0,21 20 16,1 1-16,-1 21 0,0-21 0,0 21 16,0 0-16,0-21 0,1 21 0,20 0 15,-21 0-15,21 0 0,-20 0 16,-1 0-16,21 0 0,-21 21 0,-21 0 15,0 0-15,0 1 0,0-1 16,0 21-16,-21-21 16,21 0-16,-42 1 0,21-1 0,-1 0 15,-20 0-15,21 0 16,-21 0-16,20 1 0,1-22 0,-21 21 0,21 0 16,0-21-16,-1 0 0,1 21 15,0-21-15,0 0 0,0 0 16,0 0-16,42 0 31,0-21-15,0 0-16,0 21 0,0-21 0</inkml:trace>
  <inkml:trace contextRef="#ctx0" brushRef="#br0" timeOffset="104087.83">24828 12827 0,'64'-21'31,"-64"0"-31,21 0 0,0 21 0,-21-22 16,21 1-16,-21 0 0,22 21 16,-22-21-16,21 0 0,-21 0 0,0-1 15,0 1-15,0 0 16,0 0-16,-21 21 15,-1 0 1,1 0-16,0 0 0,21 21 0,0 0 16,-21 0-16,0 1 0,21-1 15,-21 0-15,21 0 0,0 21 16,0-20-16,0-1 0,0 0 0,0 0 16,0 0-16,0 0 0,0 1 15,0-1-15,0 0 0,21-21 16,0 21-16,0-21 0,0 0 15,0 0 1,1 0-16,-22-21 16,21 21-16,0-21 0,0 0 15,0-1-15,-21 1 16,21 0-16,1 0 0,20-21 0,-21 20 16,0 1-16,0 0 0,22 0 15,-22 0-15,0 0 0,21-1 0,-20 22 16,-1 0-16,0 0 15,0 0-15,-21 22 16,0-1-16,0 0 0,0 0 0,0 0 16,0 22-16,0-22 0,-21 0 15,21 21-15,-21-21 0,21 1 0,0-1 16,-21 0-16,21 0 16,0-42 46,0 0-62,0 0 16,0-1-16,21 1 0,-21 0 0,0 0 15,21 0-15,-21 0 0,21-22 16,-21 22-16,0 0 0,21 0 0,-21 0 16,21-1-16,-21 1 0,22 0 15,-22 0-15,0 0 0,21 21 16,-21-21-16,21-1 0,-21 1 15</inkml:trace>
  <inkml:trace contextRef="#ctx0" brushRef="#br0" timeOffset="105003.92">25929 12234 0,'-21'0'15,"0"22"-15,0-1 0,21 0 16,-22 21-16,1-21 0,0 1 16,0 20-16,0-21 0,21 21 0,-21-20 15,-1 20-15,22-21 0,-21 21 16,21-20-16,0 20 0,0-21 16,-21 0-16,21 0 0,0 1 0,0-1 15,0 0-15,0 0 0,0 0 16,21-21 15,0 0-31,1 0 16,-1-21-16,0 0 0,0 0 15,0 0-15,0-1 0,1 1 16,20 0-16,-21 0 0,0 0 0,0 0 16,1-1-16,-1 1 0,0 0 15,0 0-15,0 21 0,-21-21 16,0 42-1,0 0 1,-21 21-16,0-20 0,21-1 16,-21 21-16,21-21 0,0 22 15,0-22-15,-21 0 0,21 21 0,0-21 16,0 1-16,0-1 0,0 0 16,0 0-16,21-21 0,0 0 15,0 21-15,0-21 0,0 0 16,1 0-16,-1 0 0,0 0 15,0-21-15,0 0 16,0 21-16,1-21 0,-22 0 16,21-22-16,0 22 0,-21 0 15,21-21-15,0 20 0,0 1 0,-21 0 16,0 0-16,0 0 0,22 0 16,-22 42-1,0 0 1,0 0-16,-22 0 0,1 0 0,21 1 15,0-1-15,-21 21 0,21-21 0,-21 0 16,21 1-16,0-1 0,0 0 16,0 0-16,0 0 15,21-21 1,0 0 0,0 0-16,1 0 0,-1 0 0,0 0 15,0 0-15,0-21 0,0 0 16,1 0-16,-1 0 0,0-1 15,0 1 1,-21 42 0,0 1-1,-21-22-15,0 21 0,21 0 16,-21 0-16,21 0 0,-22 0 0,1 1 16,21-1-16,-21-21 15,21 21-15,-21-21 0,0 0 16,21 21-16,0-42 47,0 0-47,0 0 0</inkml:trace>
  <inkml:trace contextRef="#ctx0" brushRef="#br0" timeOffset="105237.93">26458 12510 0,'-21'0'16,"0"0"-16,0 0 0,0 0 15,-1 0-15,22 21 16,-21-21-16,0 0 78</inkml:trace>
  <inkml:trace contextRef="#ctx0" brushRef="#br0" timeOffset="105455.98">25527 12573 0,'0'21'16,"21"-21"15,0 0-31,0 0 16,1 0-16,-1 0 16</inkml:trace>
  <inkml:trace contextRef="#ctx0" brushRef="#br0" timeOffset="108084.44">5038 15198 0,'0'0'0,"0"21"0,-22 0 16,22 0-1,0-42 17,0 0-32,22 0 15,-1 0-15,0-1 16,0 1-16,0 0 0,0-21 0,1 21 15,-1-1-15,-21 1 0,21 0 16,0-21-16,0 21 0,-21-1 16,0 1-16,21-21 0,-21 21 15,0 0-15,0-1 0,0 1 0,0 0 16,0 42 15,-21-21-31,21 21 0,-21 1 0,21-1 16,0 21-16,0-21 0,0 0 15,-21 22-15,21-1 0,0-21 0,0 22 16,0-1-16,0 0 0,0-21 16,0 22-16,0-22 0,0 0 0,0 21 15,21-42-15,-21 22 0,21-1 0,0-21 16,1 0-16,-1 0 16,0 0-16,0 0 0,0 0 15,0-21-15,1-1 0,-1 1 16,0 0-16,0 0 0,-21 0 15,0-22-15,0 22 0,0 0 0,0 0 16,0 0-16,0-22 0,0 22 16,0 0-16,-21 0 0,0-21 0,0 20 15,-1 1-15,1 0 0,0 0 16,0 0-16,0 21 0,0 0 0,-1 0 16,1 0-16,21 21 31,-21 0-31,21 0 0,0 0 15,0 1-15,0-1 16,21-21-16,0 0 0,1 0 16,-1 0-16,21 0 15,-21 0-15,22 0 0,-22 0 0,21-21 16,0-1-16,1 1 0,-1 0 0,0 0 16,1 0-16,-1 0 0,-21-1 15,22 1-15,-22 0 0,0 0 0,0 21 16,0-21-16,0 0 0,-21-1 15,0 44 17,0-1-17,0 0-15,0 0 0,0 0 0,0 22 16,0-22-16,0 21 0,0-21 16,0 22-16,0-22 0,0 21 0,0 0 15,0 1-15,0 20 0,0-20 16,0-1-16,0 21 0,22-20 0,-22 20 15,21 1-15,0-1 0,-21-20 0,21 20 16,0 1-16,-21-1 0,0 1 16,21-1-16,1 1 0,-22-1 0,0 22 15,21-22-15,-21-20 0,21 20 0,-21 1 16,0-22-16,0 21 0,0-20 16,0-1-16,0 0 0,0-20 15,0 20-15,0-21 0,0 0 16,0 0-16,0 1 0,0-44 15,0 1 1,0 0-16,-21 0 0,0-21 16,-1 20-16,22-20 0,-21 0 0,0-1 15,0-20-15,0-1 0,0 1 0,-1-1 16,1-20-16,0 20 0,0-20 16,21 20-16,0-21 0,0 22 0,0-22 15,0 22-15,0-1 0,0 1 16,21-1-16,0 1 0,0 20 15,1 1-15,-1 0 0,0-1 16,0 22-16,0 0 0,0 0 0,1 0 16,-1 0-16,-21-1 15,21 22-15,0 0 16,0-21 0,0 21-16,1 0 15,-1-21 1,0 21-16</inkml:trace>
  <inkml:trace contextRef="#ctx0" brushRef="#br0" timeOffset="109748.5">8340 14626 0,'0'-21'16,"0"42"-16,0-63 0,0 21 0,0 0 15,0-1-15,0 1 0,-22 0 16,22 0-16,-21 21 0,0 0 16,21-21-16,-21 21 0,0 0 15,0 0-15,21 21 0,-22-21 0,1 21 16,0 21-16,0-20 0,0 20 0,0-21 16,-1 21-16,1 1 0,21-1 15,-21 0-15,0 1 0,21-1 0,0 0 16,0 1-16,0-1 0,0 0 15,0 22-15,0-22 0,0 1 0,0-1 16,21 0-16,0 1 0,0-1 16,1-21-16,-1 21 0,0-20 15,0-1-15,0 0 0,22 0 0,-22-21 16,0 0-16,0 0 0,21 0 16,-20 0-16,20 0 0,-21-21 0,21 0 15,-20 0-15,-1-1 0,21 1 16,-21-21-16,22 0 0,-22 20 0,0-20 15,21 0-15,-21-1 0,1-20 0,-1 21 16,-21-1-16,0 1 0,0-22 16,0 22-16,0-21 0,0 20 0,0-20 15,-21 20-15,-1-20 0,1 21 16,-21-1-16,0 22 0,20-21 0,-20 21 16,0-1-16,-1 1 0,1 21 15,21 0-15,-21 0 0,-1 21 16,1 1-16,0-1 0,20 0 0,-20 21 15,0 1-15,-1-1 0,22 0 16,0 1-16,0 20 0,0-21 0,21 22 16,0-22-16,0 22 0,0-22 15,21 22-15,0-22 0,0 0 0,22 1 16,-22-1-16,21 0 0,-21-21 0,22 1 16,-1-1-16,0 0 0,1 0 15,-1-21-15,0 0 0,1 0 16,-1 0-16,21 0 0,-20 0 15,-1-21-15,0 0 0,1 0 0,-1-1 16,0 1-16,1-21 0,-1 21 0,-21-22 16,22 22-16,-22-21 0,0 21 15,0 0-15,-21-22 0,0 22 0,21 0 16,-21 0-16,0 0 0,-21 42 31,21 0-15,0 0-16,-21 0 15,21 22-15,0-22 0,0 0 0,0 0 16,0 21-16,0-20 0,0-1 16,0 21-16,0-21 0,-21 0 15,21 1-15,0-1 0,0 0 0,0 0 16,0-42 15,0 0-15,0 0-16,0-1 0,0 1 15,21-21-15,0 21 0,-21-22 0,21 22 16,-21-21-16,21 21 0,1 0 16,-1-1-16,-21 1 0,21 0 0,0 0 15,0 21-15,0 0 0,1 0 16,-1 0 0,0 21-1,-21 0-15,0 0 0,0 1 16,0-1-16,0 0 0,0 0 15,0 0-15,0 0 0,0 1 0,0-1 16,0 0-16,0 0 0,0 0 16,21 0-16,-21 1 0,21-1 15,-21 0-15,21-21 16,1 0-16,-1 0 16,0 0-1,0 0-15,0 0 0,0-21 0,1 21 16,-1-21-16,0 21 15,0-22-15,0 1 0,0 0 0,1 21 16,-1-21-16,0 0 0,0 0 16,0-1-16,0 1 0,1-21 0,-1 21 15,0 0-15,-21-1 0,0 1 0,0 0 16,0-21-16,0 21 0,0-1 16,0 1-16,-21 21 15,0 0-15,-1 0 0,1 21 16,0-21-16,0 22 0,0-1 15,0 0-15,21 21 0,0-21 0,-22 1 16,22 20-16,-21-21 0,21 21 16,0-20-16,0-1 0,0 0 15,0 21-15,0-21 0,0 1 16,0-1-16,0 0 0,21-21 16,1 0-16,-22 21 0,21-21 0,0 0 15,0 0-15,0 0 16,0 0-16,1-21 15,-1 0-15,0 21 0,0-21 0,0-1 16,0 1-16,1 0 0,20 0 0,0-21 16</inkml:trace>
  <inkml:trace contextRef="#ctx0" brushRef="#br0" timeOffset="112118.29">11663 14584 0,'0'0'15,"0"-21"-15,0 0 0,0-1 16,0 1-16,0 0 0,0 0 0,0 0 16,0 0-16,-21-1 0,21 1 15,0 0-15,-22 21 0,22-21 16,-21 21-16,0 0 0,0 0 16,0 0-16,0 0 0,-1 21 15,1 0-15,0 0 0,0 1 0,0 20 16,0 0-16,-1-21 0,22 22 15,-21 20-15,0-20 0,21-1 0,-21 0 16,21 1-16,0-1 0,0 0 0,0 1 16,0-1-16,0 0 0,0-21 15,0 22-15,0-1 0,21-21 0,0 0 16,0 22-16,-21-22 0,22 0 16,-1 0-16,0-21 0,-21 21 15,21-21-15,0 0 0,0 0 0,1 0 16,-1 0-16,21 0 0,-21 0 15,0-21-15,1 21 0,-1-21 0,21 0 16,-21 0-16,22 0 0,-22-22 16,21 22-16,-21-21 0,0 21 0,22-22 15,-22 22-15,0-21 0,0-1 0,0 22 16,-21-21-16,0 0 0,0-1 16,0 1-16,0-22 0,0 22 0,-21 0 15,0 21-15,-21-22 0,21 1 16,-1 21-16,-20 0 0,21-1 15,-21 1-15,20 0 0,-20 21 16,21 0-16,-21 0 0,20 0 0,-20 21 16,21 0-16,0 1 0,0-1 15,-22 21-15,22-21 0,0 22 0,21-1 16,-21 0-16,21 22 0,0-22 0,0 0 16,0 1-16,0 20 0,0-20 15,21-1-15,-21 0 0,21 1 0,0-22 16,0 21-16,1-21 0,-1 22 15,0-22-15,0 0 0,0 0 0,0-21 16,22 21-16,-22-21 0,0 0 0,21 0 16,-20 0-16,20 0 0,-21 0 15,21-21-15,-20 21 0,20-21 16,-21 0-16,21 0 0,-20-1 16,20-20-16,0 21 0,-21 0 0,22 0 15,-22-22-15,21 22 0,-21 0 0,1 0 16,-1 0-16,0-1 0,-21 1 15,0 0-15,21 21 0,-21-21 16,0 42 0,0 0-1,-21 0-15,21 1 0,-21-1 0,21 0 16,0 0-16,0 0 0,-21 0 16,21 1-16,-22-1 0,22 0 15,0 0-15,0 0 0,0 0 0,-21 1 16,21-1-1,0-42 17,0-1-17,0 1-15,21 0 0,1 0 16,-22 0-16,21-22 0,-21 22 16,21 0-16,0 0 0,-21 0 0,21 0 15,0-1-15,-21 1 16,22 21-16,-22-21 0,21 21 15,0 0-15,0 0 0,-21 21 16,21 0-16,0 1 16,-21-1-16,0 0 0,22 0 0,-1-21 15,-21 21-15,0 0 0,21 1 0,-21-1 16,21-21-16,0 21 0,-21 0 16,21-21-16,-21 21 0,22-21 15,-1 0-15,0 0 0,0 0 16,0 0-16,0 0 0,-21-21 15,22 0-15,-1 21 0,0-21 16,0 0-16,0 21 0,-21-22 0,21 1 16,1 0-16,-1 0 0,-21 0 15,21-22-15,-21 22 0,21-21 16,-21 21-16,21-22 0,0 1 0,-21 0 16,22-1-16,-22 1 0,0 0 0,0-1 15,0 1-15,21 0 0,-21 21 16,0-22-16,0 22 0,0 0 0,0 0 15,0 0-15,0-1 0,0 65 32,0-22-32,0 21 15,0-21-15,0 43 0,0-22 16,0 1-16,0-1 0,0 21 0,0-20 16,-21-1-16,21 0 15,0 1-15,0-1 0,0-21 0,0 22 16,0-1-16,0-21 0,0 0 0,0 0 15,0 1-15,21-1 0,0 0 16,-21 0-16,21-21 0,0 0 0,-21 21 16,21-21-16,1 0 0,-1 0 15,0 0-15,0 0 0,0-21 0,0 21 16,1-21-16,-22 0 0,21 21 0,0-21 16,0-1-16,0 1 0,0 0 15,-21 0-15,0 0 0,22 0 0,-22-1 16,21 1-16,-21 0 0,0 42 47,0 0-47,0 1 0,0-1 0,0 0 15,0 0-15,0 0 16,21 0-16,-21 1 0,21-1 0,-21 0 16,21 0-16,0-21 0,-21 21 15,22-21-15,-1 0 0,0 0 16,0 0-16,0 0 0,0 0 15,1-21-15,-1 21 16,-21-21-16,21 0 0,0 21 0,0-21 16,-21-1-16,0 1 0,21 0 0,-21 0 15,22 0-15,-22 0 16,0-1-16,0-20 0,0 21 0,0 0 16,0 0-16,0-1 15,0 44 1,0-1-1,0 0-15,0 0 16,0 0-16,0 0 0,0 1 0,0-1 16,0 21-16,0-21 0,0 0 0,0 1 15,0 20-15,0-21 0,0 21 16,0-20-16,0 20 0,0-21 0,0 21 16,0 1-16,0-1 0,0-21 15,0 22-15,0-1 0,0-21 16,0 21-16,0 1 0,0-22 0,0 21 15,0-21-15,0 22 0,-22-22 0,22 21 16,0-21-16,-21 22 0,21-1 16,-21-21-16,21 22 0,0-22 0,-21 21 15,0-21-15,21 0 0,0 1 0,-21-1 16,-1 0-16,1-21 16,0-21-1,21 0-15,0-1 16,0 1-16,0 0 0,0 0 15,0-21-15,0 20 0,0-20 16,0 0-16,0-1 0,0 22 0,0-21 16,0 0-16,0-22 0,21 22 15,0-1-15,-21 1 0,22 0 0,-1-1 16,-21 1-16,21 0 0,0-1 0,0 22 16,-21 0-16,21-21 0,1 21 15,-1-1-15,0 1 0,-21 0 16,21 0-16,-21 0 15,21 0-15,0 21 0,-21-22 16,22 1-16,-1 0 0,0 0 0,0 0 0</inkml:trace>
  <inkml:trace contextRef="#ctx0" brushRef="#br0" timeOffset="113971.86">15113 14838 0,'0'0'0,"-64"0"31,43 0-15,21-21 15,0 0-15,21-1-16,1 22 15,-22-21-15,21 0 0,0 0 16,0 0-16,0 0 0,-21-1 16,21-20-16,1 21 0,-1-21 0,0 20 15,0-20-15,0 0 0,-21 21 0,21-22 16,-21 1-16,0 21 0,0 0 16,0-1-16,0 1 0,0 0 0,0 0 15,-21 21-15,0 0 0,0 0 16,0 0-16,0 0 0,-1 0 0,1 0 15,-21 0-15,21 0 0,0 21 0,-1 21 16,1-20-16,0 20 0,0 0 16,21 1-16,0-1 0,0 0 15,0 1-15,0-1 0,0 0 16,0 1-16,21-1 0,0-21 0,0 21 16,-21-20-16,22 20 0,-1-21 0,0 0 15,0 0-15,0-21 0,-21 22 16,0-1-16,21-21 0,-21 21 15,-21-42 17,0 0-17,0 21-15,0-22 0,0 22 0,-1-21 16,22 0-16,-21 21 0,0 0 16,0-21-16,21 42 31,0 0-16,0 0-15,21 1 0,0-1 16,0 0-16,1 0 16,-1-21-16,0 21 0,0-21 0,0 0 15,0 21-15,1-21 0,-1 22 0,0-22 16,21 0-16,-21 0 0,1 0 16,20 0-16,-21 0 0,0-22 0,0 1 15,22 21-15,-22-21 0,0 21 16,0-21-16,0 0 0,1 0 0,-1-1 15,0 1-15,0 0 0,-21 0 16,21 0-16,0-22 0,-21 22 0,0-21 16,0 21-16,22 0 0,-22-1 15,0-20-15,21 42 0,-21-21 0,0 0 16,0 42 0,0 0-16,0 0 15,0 0-15,0 1 0,0 20 16,0-21-16,0 0 0,0 0 0,0 22 15,0-22-15,21 0 0,-21 0 0,0 0 16,21-21-16,-21 22 16,0-1-16,21-21 0,0 21 15,1-21-15,-1 0 16,0 0-16,0 0 16,0-21-16,0 21 0,-21-21 15,22-1-15,-1 22 0,-21-21 0,0 0 16,21 0-16,-21 0 0,21 0 15,-21-1-15,0 1 0,0 0 0,0 0 16,0 0-16,21 0 0,-21-1 0,0 1 16,21 21-1,-21 21-15,0 1 16,0-1-16,0 0 16,0 0-16,0 0 0,22 22 15,-22-22-15,0 0 0,0 0 0,21 0 16,0 0-16,0 1 15,-21-1-15,21-21 0,0 0 0,1 21 16,-1-21-16,0 0 0,0 0 0,21 0 16,-20 0-16,-1 0 0,0 0 15,21-21-15,-21 0 0,1 21 0,20-22 16,-21 1-16,0 0 0,0 0 0,22 0 16,-22 0-16,0-22 0,-21 22 15,21-21-15,0-1 0,-21 1 0,0 0 16,0 21-16,0-22 0,0 1 15,0 0-15,0-1 0,0 1 16,0 21-16,0 0 0,-21 21 16,0 0-1,21 21-15,0 21 0,0-21 0,-21 0 16,21 22-16,-21-1 0,21-21 16,0 22-16,0-1 0,-21 0 0,21-21 15,0 22-15,0-1 0,0-21 0,0 22 16,0-22-16,0 0 0,0 0 15,0 0-15,0 0 0,0 1 0,0-1 16,0 0-16,0 0 0,-22-21 16,22-21 31,0 0-32,0 0-15,0-1 0,0 1 16,0 0-16,22 0 0,-1 0 0,-21 0 15,21-1-15,0 1 0,-21 0 16,21 0-16,0 0 0,1 21 0,-1-21 16,0-1-16,0 22 0,0 0 15,0 0-15,1 0 0,-1 0 16,0 0-16,0 22 0,-21-1 16,21 0-16,0-21 0,1 21 15,-1 0-15,-21 0 0,21 1 0,-21-1 16,21-21-16,-21 21 0,0 0 0,0 0 15,0 0-15,0 1 16,-21-22-16,0 21 0,0-21 16,-1 21-16,1-21 0,0 0 15,0 0-15,-21 21 0,20-21 16,1 0-16,-21 0 0,21 0 0,0 0 16,-22 0-16,22 0 0,0 0 0,-21 0 15,20 0-15,1 0 16,0 0-16,21-21 0,-21 0 15,21 0-15,0-1 0</inkml:trace>
  <inkml:trace contextRef="#ctx0" brushRef="#br0" timeOffset="116791.88">17738 14901 0,'0'0'16,"-22"0"-16,22 22 0,-21-22 0,0 0 15,0 0-15,0 0 32,21-22-1,0 1-31,0 0 15,0 0-15,0 0 0,0 0 16,0-1-16,0 1 0,21-21 16,0 21-16,-21-22 0,21 22 0,0-21 15,1 0-15,-1-1 0,0 22 16,0-21-16,0-1 0,0 22 0,1 0 16,-1 0-16,0 0 0,0 0 15,0 21-15,0 0 0,1 0 16,-22 21-16,0 0 15,0 0-15,0 0 0,0 0 0,0 1 16,0-1-16,0 0 0,0 0 16,0 0-16,0 0 15,0 1-15,0-44 47,21 22-47,-21-21 16,0 0-16,0 0 15,0 0-15,0 0 0,0-1 16,0 1-16,0 0 16,-21 0-16,21 0 0,-22 0 15,1-1-15,0 22 16,0 0-16,0 22 16,0-1-16,-1 0 0,1 21 15,0-21-15,21 22 0,-21-1 16,0 0-16,21 1 0,0-22 0,-21 21 15,21 1-15,0-1 0,0-21 0,0 21 16,0-20-16,0-1 0,0 0 16,0 0-16,21 0 0,-21 0 0,21-21 15,0 22-15,0-22 0,0 0 0,1 0 16,-1 0-16,0 0 16,0 0-16,0 0 0,0 0 0,1-22 15,20 22-15,-21-21 0,0 0 0,22 21 16,-22-21-16,0 0 0,21-22 15,-21 22-15,22 0 0,-22-21 0,0-1 16,21 1-16,-20 0 0,-1-1 16,0 1-16,0 0 0,0-1 0,-21 1 15,0 0-15,0 21 0,0-22 0,0 22 16,0 0-16,0 0 16,-21 21-16,0 0 0,0 21 15,21 0-15,0 0 16,-21 0-16,21 22 0,0-22 15,0 21-15,0 1 0,0-1 0,0 0 16,0 1-16,0-1 0,0 0 16,0 1-16,0-22 0,0 21 0,21-21 15,0 0-15,-21 1 0,21-1 16,0 0-16,0-21 0,-21 21 0,22-21 16,-1 0-16,0 0 0,0 0 0,0 0 15,0 0-15,1 0 16,-1 0-16,0-21 0,0 0 15,0 21-15,0-21 0,22-1 0,-22 1 16,0 0-16,0-21 16,22 21-16,-22-22 0,21 1 0,-21 0 15,22-1-15,-22 22 0,21-21 16,0-1-16,-20 22 0,20-21 0,-21 21 16,0 21-16,0-21 0,1 21 0,-1 0 15,-21 21 1,21 0-16,-21 0 0,0 0 15,0 0-15,0 22 0,0-22 16,0 0-16,0 0 0,0 22 0,0-22 16,0 0-16,0 0 0,0 0 15,21-21-15,-21 21 16,21-21 0,-21-21 15,0 0-31,0 0 0,0 0 15,0 0-15,0-1 16,0 1-16,0 0 0,0-21 0,0 21 16,0-1-16,-21 1 0,21-21 0,-21 42 15,21-21-15,-21 0 0,0 21 16,-1 0-16,1 0 0,0 0 16,0 21-16,21 0 0,-21 0 15,0 0-15,-1 22 0,1-1 0,0-21 16,0 21-16,21 1 0,-21-1 0,21-21 15,-21 22-15,21-22 16,-22 21-16,22-21 0,0 0 0,0 1 16,0-1-16,0 0 0,0 0 15,0 0-15,22-21 16,-1 0-16,0 0 0,0 0 16,0 0-1,0 0-15,-21-21 0,22 0 0,-1 21 16,0-21-16,-21 0 0,21-1 0,0 1 15,0 0-15,1 0 0,-1-21 16,0 20-16,0-20 0,0 21 16,-21-21-16,21 20 0,1-20 0,-1 0 15,-21 21-15,21-22 0,-21 22 16,21 0-16,-21 0 0,0 0 0,0 42 47,0 0-47,0 21 0,0-21 15,0 1-15,0 20 0,0-21 16,0 21-16,0-20 0,0 20 0,0-21 16,0 0-16,0 0 0,0 1 15,0-1-15,0 0 0,0 0 16,0 0-16,21-21 0,0 0 16,1 0-16,-1 0 0,0 0 15,0 0-15,0 0 0,0 0 16,1 0-16,-1 0 0,0-21 0,21 21 15,-21-21-15,1 0 0,-1 0 16,21-1-16,-21 1 0,0 0 0,1-21 16,-1 21-16,0-22 0,0 1 15,0 21-15,-21-22 0,0 1 0,21 21 16,-21-21-16,0 20 0,0 1 0,22 0 16,-22 0-1,0 42 1,0 0-16,0 0 15,0 1-15,0 20 0,0-21 16,0 21-16,0 1 0,0-22 0,0 21 16,0-21-16,0 1 0,0 20 15,0-21-15,0 0 0,0 0 0,0 1 16,0-1-16,0 0 16,0-42 30,0 0-30,0-1-16,-22 1 16,22 0-16,-21 0 15,0 0-15,0 21 32,21 21-32,-21 0 0,21 0 15,0 0-15,0 1 0,0-1 16,0 0-16,0 0 15,0 0-15,0 0 0,0 1 16,21-22-16,0 0 16,0 0-16,0 0 15,1 0-15,-1 0 0,0 0 0,0 0 16,0 0-16,0-22 16,1 22-16,20-21 0,-21 0 0,21 0 15,1 0-15,-1 0 0,0-1 0,-20-20 16,20 21-16,0-21 0,1-1 15,-22 1-15,21 0 0,-21-1 0,0 22 16,22-21-16,-22-1 0,-21 22 16,21 0-16,-21-42 15,-21 63 1,0 0-16,0 0 0,-1 0 16,1 21-16,0 0 0,21 21 0,-21-21 15,21 1-15,-21 20 0,21-21 16,-21 21-16,21 1 0,0-22 15,0 21-15,0-21 0,0 1 0,0-1 16,0 0-16,0 0 0,0 0 16,0 0-16,0 1 0,0-1 0,0 0 15,21-21-15,0 21 0,-21 0 16,0 0 0,0 1-16,0-1 31,-21-21-16,0 0-15,-1 0 16,1 0 0,0 0 15,21-21 78,0-1-93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3T01:24:53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1397 0,'22'-21'15,"-44"42"-15,65-42 0,-43 0 0,0 0 16,21 21-16,-21 21 62,0 0-62,0 0 0,0 0 16,0 0-16,0 1 0,0 20 16,0 0-16,-21 1 0,21 20 0,0-21 15,0 22-15,-21-22 0,21 1 16,0 20-16,-22-21 0,22 1 15,0-22-15,0 21 0,-21-21 0,21 22 16,0-22-16,0 0 0,0 0 16,0-42 15,0 0-15,0 0-16,0-22 15,0 22-15,0 0 0,0-21 0,0-1 16,0 1-16,0 0 15,0-1-15,0 22 0,21-21 0,1 0 16,-1 20-16,0 1 0,0-21 16,0 21-16,0 0 0,1 21 15,20-22-15,-21 22 0,0 0 0,0 0 16,22 0-16,-22 0 0,0 0 16,0 22-16,0-1 0,1 0 0,-1 0 15,0 21-15,0-20 0,0 20 16,-21 0-16,21 1 0,-21-22 15,22 21-15,-22 0 0,0-20 0,0 20 16,0-21-16,0 0 0,0 0 16,0 1-16,0-1 0,0 0 15,0-42 17,0 0-17,21-1-15,-21 1 0,0 0 16,21 0-16,-21-21 0,0 20 0,21-20 15,0 0-15,-21-1 0,21 22 16,1-21-16,-1 0 0,0 20 0,0-20 16,0 21-16,-21 0 0,21 0 15,1 21-15,-1 0 0,0-22 16,0 22-16,0 0 0,0 0 16,1 22-16,-1-1 15,0 0-15,-21 0 0,0 0 16,21 22-16,0-22 0,-21 0 0,0 21 15,0-21-15,0 1 0,21 20 16,-21-21-16,0 21 0,22-20 0,-22-1 16,0 0-16,0 21 0,0-21 15,21 1-15,-21-1 0,21-21 0,0 21 16,-21 0-16,21-21 0,0 0 16,-21 21-16,22-21 0,-1 0 15,0 0-15,0 0 0,21 0 0,-20-21 16,-1 21-16,21-21 0,-21 0 15,0 0-15,22-1 0,-22 1 0,0-21 16,0 21-16,0-22 0,22 1 16,-22 0-16,-21-1 0,21 1 0,0 0 15,0-1-15,-21 1 0,0 21 16,0 0-16,0 0 0,22 21 16,-22 42 15,0-21-31,-22 0 0,22 22 15,0-22-15,0 21 0,0 0 16,-21 1-16,21-1 0,0-21 16,0 22-16,0-1 0,0-21 0,0 21 15,0-20-15,0-1 0,0 0 16,21 0-16,-21 0 0,22 0 0,-1-21 16,0 22-16,0-22 0,0 0 15,0 0-15,1 0 0,20 0 0,-21 0 16,21 0-16,-20-22 0,20 22 0,-21-21 15,21 0-15,1 0 0,-22-21 16,21 20-16,-21-20 0,22 0 0,-22-1 16,0 1-16,0 0 15,-21-1-15,21 1 0,-21 0 0,22-1 16,-22 1-16,0 21 0,0 0 16,0 0-16,0 42 31,0 0-31,0 0 0,0 0 15,0 22-15,0-1 0,0 0 16,0-21-16,0 22 0,0-1 0,0 0 16,0-20-16,0 20 0,0-21 15,0 0-15,0 22 0,21-22 0,0 0 16,0 0-16,0 0 0,0-21 16,1 0-16,-1 21 0,0-21 15,21 0-15,-21 0 0,1 0 16,20 0-16,-21 0 0,0-21 15,22 0-15,-22 0 0,21 21 0,-21-21 16,0-22-16,22 22 0,-22 0 0,0-21 16,0-1-16,0 1 0,1 0 15,-1-22-15,-21 1 0,0 20 0,21-20 16,-21 21-16,0-1 0,0 1 16,0 0-16,0 20 0,0 1 0,0 0 15,0 0-15,0 42 31,-21 0-31,21 0 16,0 1-16,0 20 0,0 0 16,0 1-16,0-1 0,0 21 15,0-20-15,0-1 0,0 22 0,0-22 16,0 0-16,0 1 0,0-1 16,0-21-16,0 21 0,21-20 0,-21-1 15,21 0-15,0 0 0,0-21 0,-21 21 16,22-21-16,-1 0 0,0 0 15,21 0-15,-21 0 0,1 0 0,-1 0 16,21-21-16,-21 21 0,22-21 16,-22 0-16,21 0 0,-21-1 0,22-20 15,-22 21-15,0-21 0,21-1 16,-21-20-16,1 20 0,-1-20 16,-21-1-16,21 22 0,-21-21 0,0-1 15,0 22-15,0-22 0,0 22 16,0 21-16,0-22 0,0 22 0,0 0 15,0 0-15,-21 0 0,0 21 16,21 21-16,-22-21 16,1 21-16,21 21 0,-21-20 15,21 20-15,0 0 0,0 1 0,-21-1 16,21 0-16,0 1 0,0 20 16,0-21-16,0 1 0,0 20 0,0-20 15,0-1-15,0 0 0,0 1 16,0-22-16,0 21 0,0-21 15,21 0-15,-21 1 0,0-1 0,21 0 16,0-21-16,1 0 0,-1 21 16,0-21-16,0 0 0,0 0 15,0 0-15,1 0 16,-1 0-16,0-21 0,0 21 0,0-21 16,0 21-16,1-21 0,-1-1 0,-21 1 15,21 0-15,0 0 0,0-21 16,-21 20-16,21 1 0,-21-21 0,22 21 15,-22 0-15,0-1 16,0 44 0,0-1-1,0 0-15,0 0 0,0 0 16,0 0-16,0 1 0,0-1 0,0 0 16,0 21-16,0-21 0,0 1 15,0-1-15,0 0 0,21 0 16,0-21-1,0 0-15,0 0 0,0 0 16,1 0-16,-1 0 0,0 0 0,0 0 16,0 0-16,0-21 0,22 21 15,-22-21-15,0 0 0,0-1 0,0 1 16,1 0-16,-1 0 0,0 0 16,0-22-16</inkml:trace>
  <inkml:trace contextRef="#ctx0" brushRef="#br0" timeOffset="244.86">6604 1376 0,'0'0'15,"-21"0"1,0 0 15,-1 0-31,1 0 47,0 0-47</inkml:trace>
  <inkml:trace contextRef="#ctx0" brushRef="#br0" timeOffset="507.71">5567 1715 0,'-21'0'0,"42"0"0,-42 21 15,42-21 1,0 0-16,0 0 15,0 0-15,0 0 0,1 0 0,-1 0 16,21 0-16,-21-21 0,0 21 0,1 0 16,20 0-16,-21 0 0,0 0 15,-21-22-15,21 22 0,1 0 16,-22-21 0</inkml:trace>
  <inkml:trace contextRef="#ctx0" brushRef="#br0" timeOffset="2547.55">7048 2117 0,'22'0'15,"-1"0"-15,0 0 16,0-21-16,0 21 0,0-22 16,1 1-16,-1 0 0,0 0 15,0 0-15,0 0 0,0-22 0,22 22 16,-22-21-16,21-1 16,-21 1-16,22 0 0,-22-1 0,21 1 15,-21-21-15,1 20 0,-1 1 16,0 0-16,0-22 0,-21 22 0,0-1 15,0 1-15,0-21 0,0 41 16,0-20-16,0 21 0,0-21 0,-21 20 16,0 22-1,0 0-15,-1 0 0,1 0 0,0 0 16,0 22-16,0-1 0,-22 0 16,22 0-16,21 21 0,-21-20 0,0 20 15,0 0-15,0 1 0,21-1 16,0 0-16,-22 1 0,1-1 15,21 0-15,-21 22 0,21-22 0,0 0 16,0 1-16,0 20 0,0-20 16,0-1-16,0-21 0,0 21 0,0 1 15,0-22-15,0 21 0,21-21 16,-21 1-16,21-1 0,1 0 0,-1-21 16,0 21-16,0-21 0,0 0 15,22 21-15,-1-21 0,-21 0 0,21 0 16,1 0-16,20 0 0,-20 0 0,-1-21 15,0 0-15,1 21 0,20-21 16,-21 0-16,1-1 0,-1 1 16,-21 0-16,22 0 0,-22 0 15,0 0-15,0-22 0,-21 22 0,0-21 16,0 21-16,0-1 0,0 1 0,0 0 16,0 0-16,0 0 0,-21 21 15,0 0-15,0 0 0,-1 0 16,1 0-16,0 0 0,0 0 15,0 21-15,0 0 0,-1-21 0,22 21 16,-21 22-16,0-22 0,21 0 16,-21 0-16,21 21 0,0-20 0,0-1 15,0 21-15,0-21 0,0 0 0,0 1 16,0-1-16,0 0 16,21 0-16,0-21 0,0 21 0,1-21 15,20 21-15,-21-21 16,0 0-16,0 0 0,22 0 0,-22 0 15,0 0-15,21-21 0,-20 21 0,20-21 16,-21 0-16,21 0 0,-20 21 16,20-21-16,-21-22 0,21 22 0,-20 0 15,20-21-15,-21 20 0,0 1 16,0-21-16,1 21 0,-22 0 0,0-1 16,0 1-16,21 21 0,-21-21 15,0 42 1,0 0-1,0 1-15,0-1 0,-21 0 16,21 21-16,0-21 0,0 22 0,0-22 16,0 21-16,0-21 0,0 1 0,0-1 15,0 0-15,0 0 0,0 0 16,21 0-16,0 1 0,0-22 0,0 21 16,0-21-16,1 0 15,-1 0-15,0 0 0,0 0 0,0 0 16,0-21-16,1-1 0,-1 22 0,0-21 15,21 0-15,-21 0 0,1 0 16,-1 0-16,0-1 0,0-20 0,0 21 16,0 0-16,1-22 0,-1 22 15,0 0-15,-21 0 0,0 0 16,21 21-16,-21 21 31,0 0-31,0 0 16,0 0-16,0 1 0,0-1 0,0 0 15,0 0-15,0 0 0,0 0 16,0 1-16,0-1 0,0 0 0,0 0 16,21 0-16,0 0 15,1-21-15,-1 0 0,0 0 16,-21 22-16,21-22 0,0 0 0,0 0 16,1 0-16,-1 0 15,21-22-15,-21 22 0,0-21 0,1 0 16,-1 21-16,0-21 0,0 0 0,0 0 15,0-22-15,1 22 0,-1-21 16,-21 21-16,0-22 0,0 22 0,0-21 16,0 21-16,0-22 0,0 22 0,0 0 15,-21 21-15,-1 0 16,1 0-16,0 21 0,0 0 16,0 0-16,0 1 15,-1-1-15,22 21 0,0-21 0,-21 0 16,21 22-16,-21-22 0,21 21 0,0-21 15,0 1-15,0-1 0,0 0 16,0 0-16,0 0 0,21 0 0,0-21 16,1 22-16,-1-22 0,0 0 15,0 0-15,21 0 0,1 0 0,-22 0 16,21 0-16,1 0 0,-1 0 0,0 0 16,1-22-16,-1 1 0,0 0 15,1 0-15,-1 0 0,-21-22 0,21 22 16,-20-21-16,20 0 0,-21-1 0,0 1 15,0-22-15,1 1 0,-22 21 16,0-22-16,21 22 0,0-22 16,-21 22-16,0 0 0,0 20 15,0-20-15,21 21 0,-21 0 0,0 0 16,0-1-16,-21 44 16,21-1-1,-21 21-15,0-21 0,-1 22 0,1-1 16,0 21-16,0-20 0,0 20 15,0 1-15,21-22 0,0 22 0,0-22 16,0 21-16,0-20 0,0-22 16,0 21-16,0-21 0,0 22 0,0-22 15,21 0-15,0 0 0,0 0 16,0-21-16,0 0 16,1 0-16,-1 0 0,0 0 0,0 0 15,0 0-15,0 0 0,1 0 0,-1-21 16,0 0-16,-21 0 0,21 0 15,0 0-15,0-1 0</inkml:trace>
  <inkml:trace contextRef="#ctx0" brushRef="#br0" timeOffset="5763.71">12361 1693 0,'0'22'16,"0"-44"46,21 22-62,1-21 16,-1 0-16,0 0 16,0 0-16,0 0 0,0-1 0,1 1 15,-1 0-15,0 0 0,0-21 16,-21 20-16,21 1 0,0-21 0,-21 0 16,0 20-16,0-20 0,0 21 15,0-21-15,0 20 0,0 1 0,0 0 16,0 0-16,0 0 0,-21 21 15,0 21-15,21 21 16,0-21-16,-21 22 0,0-1 16,21 22-16,-21-1 0,21 1 15,0 20-15,-22-20 0,22 20 0,-21-20 16,21-1-16,-21 1 0,21-1 16,0 1-16,0-22 0,-21 1 0,21-1 15,-21 0-15,21 1 0,0-22 16,-21 0-16,-1 0 0,22 0 0,-21-21 15,0 21-15,0-21 16,0 0-16,0 0 16,-1-21-16,1 0 0,0 0 0,0 21 15,0-21-15,0 0 0,-1-1 16,1-20-16,-21 21 0,0 0 0,20-22 16,-20 22-16,0-21 0,21 21 15,-22-22-15,22 22 0,-21 0 16,21 0-16,21 0 0,-22 21 0,22 21 15,0 0 1,0 0-16,0 22 0,0-22 0,22 21 16,-22 0-16,21-20 0,0 20 15,21 0-15,-21-21 0,1 1 0,20 20 16,-21-21-16,21 0 0,-20 0 16,20 1-16,0-1 0,-21-21 15,22 0-15,-1 0 0,0 0 0,1 0 0,-1 0 16,0 0-16,1-21 0,-1 21 15,0-22-15,1 1 0,-1 0 16,0 0-16,22-21 0,-22 20 16,1-20-16,-1 21 0,-21-21 0,21-1 15,-20 1-15,20 0 0,-21-1 0,-21 1 16,21 0-16,-21 20 0,21 1 16,-21 0-16,0 0 0,0 42 31,0 0-31,0 0 0,-21 22 0,0-1 15,21-21-15,0 22 0,-21-1 16,21 0-16,-21 1 0,0-22 0,21 21 16,0-21-16,0 0 0,-22 1 15,22-1-15,0 0 0,0 0 16,0-42 31,0 0-47,22 21 0,-22-21 0,21-1 15,0-20-15,0 21 0,0-21 16,-21 20-16,43-20 0,-22 0 0,0-1 16,0 22-16,0-21 0,0 21 15,1 0-15,-1-1 0,0 22 16,0 0-16,-21 22 16,21-1-16,-21 0 0,0 21 15,0-21-15,0 22 0,21-1 0,-21-21 16,22 22-16,-22-22 0,0 21 15,21-21-15,0 0 0,0 1 0,-21-1 16,21 0-16,0 0 0,1-21 16,-1 21-16,21-21 0,-21 0 0,0 0 15,1 0-15,20 0 0,-21 0 0,0 0 16,22-21-16,-22 0 0,21 21 16,-21-21-16,22 0 0,-22-1 0,21 1 15,-21-21-15,22 21 0,-22-22 16,0 1-16,0 0 0,0-22 15,0 22-15,1-22 0,-1 1 0,-21 21 16,0-22-16,0 22 0,0-1 16,0 1-16,0 0 0,0 21 0,0-1 15,0 1-15,-21 0 0,-1 21 16,1 0-16,0 0 0,21 21 16,-21 0-16,0 1 0,21 20 15,0 0-15,0 1 0,-21-1 0,21 21 16,-22 1-16,22-1 0,0 1 0,-21-22 15,21 22-15,0-22 0,0 22 16,0-22-16,-21 0 0,21-21 16,-21 22-16,21-1 0,0-21 15,0 0-15,0 1 0,0-1 0,0 0 16,0 0-16,0-42 31,0 0-31,0 0 16,0-1-16,0 1 15,21 0-15,0-21 0,0 21 0,-21-22 16,22 22-16,-1-21 0,0-1 16,0 1-16,0 21 0,0-21 0,1 20 15,20 1-15,-21 0 0,0 21 16,0 0-16,1 21 16,-22 0-16,0 1 0,0-1 15,0 0-15,0 0 0,0 21 16,0-20-16,0-1 0,0 0 0,0 0 15,0 0-15,21 0 0,-21 1 0,21-1 16,-21 0-16,0 0 0,21 0 16,0-21-16,-21 21 0,21-21 0,1 0 15,-1 22-15,0-22 0,0 0 0,0 0 16,0 0-16,22 0 0,-22 0 16,0 0-16,21 0 0,-20 0 0,20-22 15,-21 22-15,0-21 0,22 0 16,-22 0-16,0 21 0,21-21 15,-21 0-15,1-22 0,-1 22 0,0 0 16,0-21-16,0 20 0,0 1 16,-21-21-16,0 21 0,0 0 0,0-1 15,0 1-15,0 0 16,-21 21 0,0 21-16,21 0 15,-21 1-15,0-1 0,21 0 16,-21 0-16,21 0 0,0 0 0,0 22 15,0-22-15,0 0 0,0 0 16,0 0-16,0 1 0,0-1 16,0 0-16,0 0 0,0 0 15,0 0-15,21-21 16,0 0-16,-21 22 0,21-22 0,0 21 16,0-21-16,1 0 0,20 0 15,-21 0-15,0 0 0,22 0 0,-22 0 16,0-21-16,21-1 0,-21 22 0,22-21 15,-22 0-15,21 21 0,1-21 16,-22 0-16,0 0 0,21-1 0,-21 1 16,1-21-16,-1 21 0,0 0 15,-21-1-15,0 1 0,0 0 0,0 0 16,0 0-16,0 0 16,0 42 15,-21 0-31,21 0 0,0 0 15,0 0-15,0 1 0,0 20 16,0-21-16,0 0 0,0 0 0,21 1 16,0-22-16,0 21 0,-21 0 15,21 0-15,1 0 0,-1 0 16,0-21-16,0 0 0,0 22 16,0-22-16,1 0 0,-1 0 15,0 0-15,0 0 0,0-22 16,0 22-16,-21-21 15,22 0-15,-1 21 0,-21-21 16,0 0-16,21 0 0,0-1 0,-21 1 16,0-21-16,21 21 0,-21 0 15,21-22-15,-21 22 0,0 0 0,0 0 16,0 0-16,0-1 0,0 44 31,0-1-31,0 0 0,0 0 0,0 21 16,0-20-16,0-1 0,0 0 15,0 0-15,0 0 0,0 0 0,0 1 16,22-1-16,-1 0 0,-21 0 16,21-21-16,0 21 0,0-21 15,0 0-15,1 21 0,-1-21 0,0 0 16,0 0-16,21 0 0,-20 0 16,-1 0-16,21 0 0,-21 0 0,0 0 15,1-21-15,20 21 0,-21-21 16,0 0-16,0 21 0,-21-21 0,22 0 15,-1-1-15,-21-20 0,0 21 0,21-21 16,-21-1-16,21 22 0,-21-21 16,21-22-16,-21 22 0,0 0 0,0-22 15,21 22-15,-21-1 0,0-20 16,22 21-16,-22-1 0,0 22 0,0-21 16,0 21-16,0-1 15,0 1-15,21 0 0,-21 0 0,0 42 31,0 0-31,0 0 0,0 22 16,0-22-16,-21 42 0,21-20 0,-22 20 16,22 1-16,0-22 0,-21 22 15,21-1-15,-21-21 0,21 22 0,-21-22 16,21 1-16,0-1 0,0 0 16,0-21-16,0 22 0,0-22 0,21 0 15,0 0-15,0 0 0,1-21 16,-1 22-16,0-22 0,0 21 15,0-21-15,0 0 0,1 0 16,-1 0-16,0 0 0,0 0 16,0-21-16,0 21 0,1-22 0,-1 22 15,0-21-15,0 21 0,0-21 0,0 0 16,1 0-16,-22 0 0,21-1 16,0 22-16,0-21 0,-21 0 0,0 0 15,21 0-15</inkml:trace>
  <inkml:trace contextRef="#ctx0" brushRef="#br0" timeOffset="6064.54">16595 1863 0,'21'0'0,"85"0"32,-85 0-32,0 0 0,0 0 15,0 0-15,0 0 16,1 0-16,-1 0 16,0 0-1,-21-21 16,0-1-15,0 1-16</inkml:trace>
  <inkml:trace contextRef="#ctx0" brushRef="#br0" timeOffset="6299.4">16129 1736 0,'0'0'0,"-64"0"32,43 0-32,0 0 15,21-21 32,21 21-31,0 0-16,1 0 15,-1 0-15</inkml:trace>
  <inkml:trace contextRef="#ctx0" brushRef="#br0" timeOffset="9239.87">17462 2011 0,'0'0'0,"22"0"0,-22-21 16,21 0-16,-21-1 0,21 22 15,-21-21-15,0 0 0,0 0 16,0 0-16,0 0 0,0-1 15,0 1-15,0 0 0,-21 0 16,0 0-16,-1 0 0,-20 21 16,21 0-16,0 0 0,0 0 15,-22 0-15,22 0 0,0 21 16,-21 0-16,20 0 0,1 0 0,0 22 16,-21-1-16,21 0 0,-1 1 15,1-1-15,0 0 0,0 1 0,-21-1 16,42 0-16,-22 1 0,1-22 15,21 21-15,0-21 0,0 0 0,0 1 16,0-1-16,0 0 0,0 0 0,0 0 16,21-21-16,1 21 15,-1-21-15,0 0 0,0 0 16,0 0-16,0 0 0,1 0 0,20-21 16,-21 21-16,21-21 0,-20 0 15,20 0-15,0 0 0,-21-1 0,22 1 16,-1 0-16,0-21 0,-20 21 15,20-1-15,-21-20 0,0 21 0,22-21 16,-22-1-16,0 22 0,-21 0 16,21-21-16,-21 20 0,21 1 0,-21 0 15,0 0 1,0 42 109,0 0-31,-21-21-94,21 21 0,-21 1 15,21-1-15,0 0 16,0 0-16,0 0 16,-21 0-16,21 1 0,0-1 15,0 0-15,0 0 16,21-21 15,0 0-31,0 0 16,0 0-16,1 0 0,-1 0 15,0 0-15,0 0 16,0 0-16,0-21 0,1 0 16,-1 0-16,0-1 15,0 1-15,-21 0 0,0 0 16,21 0-16,0 0 0,1-1 15,-22 1-15,0 0 0,21 0 16,-21 0 0,0 42-1,0 0 1,0 21-16,0-20 0,-21-1 0,21 21 16,0-21-16,-22 22 0,1-22 0,21 21 15,-21-21-15,21 0 16,0 22-16,-21-22 0,21 0 0,0 0 15,0 0-15,-21 1 16,21-1-16,21-42 47,0 21-47,-21-22 0,21 1 16,0 0-16,1 0 0,-1 0 15,0 0-15,0-1 0,21 1 0,-20-21 16,-1 21-16,0-22 0,0 22 15,21-21-15,-20 21 0,-1-22 0,0 22 16,0 0-16,0 0 16,0 21-16,1 0 15,-22 21-15,21 0 0,-21 0 16,0 1-16,0-1 0,0 0 16,21 0-16,-21 0 0,21 22 0,-21-22 15,21 0-15,-21 0 0,0 0 16,21 0-16,1 1 0,-1-1 15,0-21-15,0 21 16,0-21-16,0 0 0,1 0 16,-1 0-16,0 0 0,0 0 15,0 0-15,0-21 16,1 21-16,-1-21 0,-21-1 16,21 1-16,0 0 0,0 0 15,0 0-15,1 0 0,-1-22 0,0 22 16,0 0-16,0-21 0,0 20 0,-21-20 15,22 21-15,-22 0 0,21 0 16,-21-1-16,21 22 0,-21-21 0,0 42 47,0 1-31,0-1-16,0 0 31,-21-42 31,0 21-46,-1 0 15,1 21-31,0-21 16,21 21-16,-21 0 0,0 0 15,21 1-15,-21-1 0,-1 0 0,1 0 16,0 0-16,21 0 16,-21 1-16,21-1 0,-21 0 0,21 0 0,0 0 15,0 0-15,0 1 0,0-1 16,21-21 0,0 21-16,0-21 0,0 0 0,1 0 15,-1 0-15,0 0 0,0 0 16,0 0-16,0 0 0,1 0 0,20 0 15,-21 0-15,0-21 0,0 21 0,1-21 16,-1-1-16,0 22 0,0-21 16,0 0-16,0 0 0,1 0 0,-1 0 15,0-1-15,-21 1 0,0-21 16,21 21-16,-21 0 0,21-1 0,-21 1 16,0 0-16,0 0 15,0 0-15,0 0 0,0-1 0,0 1 16,-21 21 15,0 0-31,21 21 16,-21 1-16,0-22 0,21 21 15,-22 0-15,22 0 0,0 0 16,-21 0-16,21 1 0,0-1 16,-21 0-16,21 0 0,0 0 0,0 0 15,0 1-15,0-1 16,0 0-16,0 0 0,0 0 15,21-21 1,0 0-16,1 0 16,-1 0-16,0 0 15,0 0-15,0 0 16,0 0-16,1 0 0,-1 0 16,0 0-16,21 0 0,-21-21 0,1 0 15,-1 21-15,21-21 0,-21 0 16,0 21-16,1-22 0,20 1 0,-21 0 15,0 0-15,0 0 16,1 0-16,-1-1 0,0 1 0,-21 0 16,0 0-16,21 21 0,-21-21 0,0 0 15,0-1 1,-21 22 15,0 22-15,21-1-16,0 0 0,-21-21 15,21 21-15,0 0 0,-22 0 16,22 1-16,0-1 0,0 0 16,0 0-16,0 0 0,0 0 15,0 1-15,0-1 16,0 0 0,0 0-1,-21-21 16,21 21-31,-21-21 16,0 0-16,0 0 16,0 0-1,-1 0-15,1 0 0,0 0 16,0 0-16,0 0 16,0 0-16,-1 0 15,1 0-15,0 0 16,0 0-16,0 0 15,0 0 17,21-21-1</inkml:trace>
  <inkml:trace contextRef="#ctx0" brushRef="#br0" timeOffset="11855.98">2476 2646 0,'0'0'0,"-21"0"15,0 0-15,0 0 0,0 0 16,0 0 0,-1 0-16,1 0 15,0 0-15,0 0 16,42 21 31,21 0-32,-20-21-15,20 0 0,0 0 16,22 21-16,-1-21 0,1 0 0,20 0 16,-20 0-16,21 0 0,-1 0 0,1 0 15,21 0-15,0 0 0,-1 0 16,22 0-16,-21-21 0,21 21 15,0-21-15,0 21 0,0-21 16,21 21-16,-21-21 0,22 21 0,-22 0 16,21 0-16,-21-21 0,0 21 15,0 0-15,-21 0 0,-1 0 0,1-22 16,-21 22-16,0 0 0,-1 0 0,1 0 16,-22 0-16,1 0 0,-22 0 15,1 0-15,-1 0 0,-21 0 0,0 0 16,0 0-16,-42 0 62,0 0-62,21-21 16</inkml:trace>
  <inkml:trace contextRef="#ctx0" brushRef="#br0" timeOffset="12511.97">7197 2688 0,'0'21'31,"21"-21"-31,0 0 16,0 22-16,0-22 0,22 0 0,-22 0 16,21 0-16,22 0 0,-22 0 0,21 0 15,1 0-15,-1 0 0,1 0 16,21 0-16,-1 0 0,-20 0 0,20 0 15,1 0-15,0 0 0,-1 0 16,-20 0-16,21 0 0,-22 0 0,22 0 16,-22 0-16,1 0 0,-1 0 15,-20 0-15,-1 0 0,0 0 16,1 0-16,-22 0 0,0 0 0,21 0 16,-21 0-16,1 0 15,-1 0-15,0 0 16,0 0-16,0 0 0,0 0 47,-42 0-16,0 0-15,0 0-16</inkml:trace>
  <inkml:trace contextRef="#ctx0" brushRef="#br0" timeOffset="13563.65">12277 3006 0,'-85'0'31,"64"0"-31,0 0 0,-1 0 0,1 0 16,21-21-16,-21 21 15,42 0 32,0 0-31,1 0-16,20 0 0,0 0 0,1 0 16,-1 0-16,21 0 15,-20 0-15,20 0 0,22 0 0,-22 21 0,22-21 16,0 0-16,21 21 0,-1-21 0,1 0 15,0 21-15,0-21 16,0 21-16,0-21 0,-1 0 0,22 21 16,-21-21-16,21 22 0,0-22 15,-21 0-15,21 21 0,0-21 0,-21 21 16,21 0-16,-21-21 0,21 21 0,0 0 16,0-21-16,-21 22 0,21-22 15,-22 21-15,1 0 0,0-21 0,0 0 16,0 0-16,0 21 0,-1 0 15,-20-21-15,21 0 0,0 0 0,-22 21 16,1-21-16,0 0 0,-1 0 0,1 0 16,-21 0-16,20 0 0,1 0 15,-22 0-15,1 0 0,21 0 16,-22 0-16,1 0 0,-1 0 16,-21 0-16,22 0 0,-22 0 0,1 0 15,-1 0-15,-21 0 0,21 0 16,-20 0-16,-1 0 0,0 0 0,0 0 15,0 0-15,0 0 16,-21-21 78,-21 21-79,0 0 1</inkml:trace>
  <inkml:trace contextRef="#ctx0" brushRef="#br0" timeOffset="13707.57">17907 3323 0,'21'0'0,"-21"21"62,-21-21-46,0 0-16</inkml:trace>
  <inkml:trace contextRef="#ctx0" brushRef="#br0" timeOffset="16432.05">4762 12742 0,'0'0'0,"0"-21"0,0 0 0,0 0 16,0 0-16,0 0 16,0-1-16,0 1 0,0 0 15,0 42 48,-21 0-63,21 1 15,0-1-15,-21 0 0,21 21 16,-21-21-16,21 22 0,0-1 0,0 0 16,-21 22-16,21-22 0,-21 22 15,21-1-15,-22 1 0,22-1 0,-21 1 16,0-1-16,0 1 0,21 20 16,0-20-16,-21 21 0,0-22 0,21 1 15,-22 20-15,22-20 0,0-1 0,-21 1 16,21-1-16,-21 1 0,21-1 15,-21 1-15,21-1 0,0 1 0,0-1 16,0 1-16,0-22 0,0 22 16,0-22-16,-21 0 0,21 1 15,0-1-15,0 0 0,0-21 16,0 1-16,0-1 0,0 0 0,0 0 16,0-42 15,0 0-31,0 0 15,0-1-15,0-20 0,0 21 16</inkml:trace>
  <inkml:trace contextRef="#ctx0" brushRef="#br0" timeOffset="18155.66">4699 12891 0,'0'0'0,"0"-22"31,0 1-15,0 0-16,0 0 15,0 0 1,-21 21 0,21-21-1,0-1 1,21 22 15,-21-21-31,21 21 0,0 0 16,0 0-16,1 0 0,-1-21 0,0 21 15,0 0-15,21 0 0,-20 0 16,20-21-16,-21 21 0,21 0 0,1 0 16,-1 0-16,-21 0 0,22 0 15,-1 0-15,0 0 0,22-21 0,-1 21 16,1 0-16,-1 0 0,1 0 16,20 0-16,1-21 0,0 21 15,-1 0-15,1 0 0,-21 0 0,20 0 16,1-22-16,0 22 0,20-21 15,-20 21-15,21 0 0,-21 0 0,20 0 16,1 0-16,-21-21 0,0 21 0,-1 0 16,1 0-16,-22 0 0,22 0 15,0 0-15,-22 0 0,1 0 0,20 0 16,-20 0-16,-1 0 0,1 0 16,-1 0-16,-20 0 0,20 0 0,-20 0 15,-1 0-15,0 21 0,1-21 16,-1 0-16,0 0 0,-21 21 15,22-21-15,-22 0 0,21 0 0,-21 22 16,1-1-16,-1-21 0,0 0 16,0 21-16,0-21 0,0 21 0,-21 0 15,22 0-15,-1 1 16,-21-1-16,0 0 0,0 0 16,0 0-16,0 0 0,0 1 0,0-1 15,0 21-15,21-21 0,-21 0 16,0 22-16,0-22 0,0 21 0,0-21 15,0 22-15,0-22 0,0 21 16,0-21-16,0 22 0,0-1 16,0-21-16,0 22 0,0-22 0,0 21 15,0 0-15,0 1 0,0-1 16,21 0-16,-21 1 0,0-1 0,0 0 16,21 1-16,-21-1 0,0 0 0,0 1 15,0-1-15,0 0 0,0-20 16,0 20-16,-21 0 0,21 1 0,-21-1 15,21 0-15,0 1 0,-21-1 16,0 0-16,21-21 0,-22 22 0,22-1 16,-21 0-16,21 1 0,0-22 15,0 21-15,-21-21 0,21 1 16,0 20-16,-21-21 0,21 0 0,0 0 0,0 1 16,0-1-16,0 0 15,0 0 1,-21-21-16,21 21 15,0 0-15,-21-21 0,21 22 16,-22-22 0,1 0-16,0 21 0,0-21 15,0 21 1,0-21-16,-1 0 0,1 21 16,0-21-16,0 21 0,0-21 15,0 0-15,-1 21 0,1-21 16,0 0-16,0 0 0,0 22 0,-22-22 15,22 0-15,0 0 0,0 0 16,-21 21-16,20-21 0,-20 0 16,21 0-16,-21 0 0,20 0 0,-20 21 15,0-21-15,-1 0 0,22 0 0,-21 0 16,0 0-16,-1 0 0,1 0 16,0 21-16,-1-21 0,1 0 0,0 0 15,-1 0-15,1 0 0,0 0 0,-22 0 16,22 0-16,-1 0 0,-20 0 15,21 0-15,-22 0 0,1 21 0,20-21 16,-20 0-16,-1 0 0,1 0 16,-1 21-16,1-21 0,-1 0 15,1 0-15,-1 22 0,1-22 0,-1 0 16,1 0-16,-1 21 0,-190-21 16,191 0-1,-1 21-15,1-21 0,-1 0 0,22 0 16,-22 0-16,22 0 0,-21 0 15,20 0-15,-20 0 0,20 0 0,1 0 16,-21 0-16,20 0 0,1 0 16,21 0-16,-22 21 0,1-21 0,21 0 15,-21 0-15,20 0 0,-20 0 0,21 0 16,-21 21-16,20-21 16,1 0-16,-21 0 0,21 0 0,0 0 15,-22 0-15,22 0 0,0 0 16,0 0-16,0 0 0,-1 0 0,1 0 15,0 0-15,0 0 16,0 0 0,0 0 46,-1-21-62,22 0 16</inkml:trace>
  <inkml:trace contextRef="#ctx0" brushRef="#br0" timeOffset="19588.06">6477 10816 0,'0'0'0,"0"-21"16,-21 21-1,21 21 1,-21 0-16,21 1 16,0-1-16,0 0 0,0 21 0,0 1 15,0-1-15,0 0 0,0 1 16,0 20-16,0-21 0,0 22 0,0-1 16,0-20-16,21 20 0,-21-20 15,0 20-15,0-21 0,21 1 16,-21 20-16,0-20 0,0-1 0,0 0 15,0 1-15,0-1 0,0 0 16,0 1-16,0-1 0,0 0 0,0 1 16,0-22-16,0 21 0,0-21 0,0 22 15,0-22-15,0 0 0,0 0 16,0 0-16,-21 0 0,21 1 0,0-1 16,0 0-16,-21-21 46,21 21 95,0 0-125,0 0-1,0-42 63,-22 21-78,22-21 0,0 0 16,-21 21-16,21-21 0,0 0 0,-21-1 16,21 1-16,0-21 0,0 21 0,0-22 15</inkml:trace>
  <inkml:trace contextRef="#ctx0" brushRef="#br0" timeOffset="20443.57">6477 10753 0,'0'21'15,"0"0"-15,-21-21 16,0 21-16,21 0 0,-22 1 15,1-1-15,0 21 0,0-21 0,0 0 16,0 22-16,-1-1 0,1 0 16,0-20-16,0 20 0,0 0 15,0 1-15,-1-1 0,22-21 0,0 21 16,-21-20-16,21-1 0,-21 21 0,21-21 16,-21 0-16,21 1 15,0-1-15,0-42 63,0-1-63,0 1 15,21 0-15,0 0 0,-21 0 16,21 0-16,1-1 0,-22 1 16,21 0-16,0-21 0,-21 21 0,21-22 15,0 22-15,-21-21 0,21 21 0,1-22 16,-1 22-16,-21-21 0,21 21 15,0-1-15,0-20 0,0 21 16,1 0-16,-1 0 0,0-1 0,-21 1 16,21 21-16,0-21 0,-21 0 15,21 21-15,-21-21 16,22 21 0,-1 21-1,0 0-15,-21 0 0,21 0 16,0 1-16,0-1 0,1 0 15,-1 0-15,0 21 0,0-20 16,21-1-16,-20 21 0,-1-21 0,21 22 16,-21-22-16,0 21 0,22 0 0,-22-20 15,0-1-15,21 21 0,-20-21 16,-1 0-16,0 1 0,0-1 16,0 0-16,0 0 0,1 0 0,-22 0 15,21-21-15,-21 22 16,-21-22 15,-1-22-31</inkml:trace>
  <inkml:trace contextRef="#ctx0" brushRef="#br0" timeOffset="21555.82">4889 8319 0,'0'0'0,"0"-22"0,-21 22 15,21-21-15,-21 0 0,0 21 16,0-21-16,0 21 15,-1 0-15,1 0 0,0 0 16,0 0-16,21 21 16,-21 0-16,0 0 0,-1 22 15,1-22-15,0 21 0,0 1 0,0-1 16,0 0-16,-1 1 0,1 20 16,0 1-16,21-1 0,-21 1 0,0-1 15,0 22-15,21-22 0,0 1 16,-22-1-16,22 1 0,-21-22 0,21 22 15,0-1-15,0 1 0,0-22 16,0 21-16,0-20 0,0 20 0,0-20 16,0-1-16,0 0 0,0-21 15,0 22-15,21-22 0,-21 0 0,0 0 16,0 0-16,22 1 16,-22-44-1,21 1 1,-21 0-16,21-21 0,-21 21 15,0-1-15,0-20 0,0 0 16</inkml:trace>
  <inkml:trace contextRef="#ctx0" brushRef="#br0" timeOffset="23293">4805 8107 0,'21'0'15,"-42"0"-15,63 0 0,-21 0 16,0 0-16,22 0 0,-22 0 16,0 0-16,21-21 0,-20 21 0,20 0 15,-21 0-15,21 0 0,1 0 16,-1 0-16,0 0 0,1-21 0,-1 21 16,22 0-16,-1-22 0,22 22 15,-22 0-15,22-21 0,21 21 0,-22 0 16,1 0-16,21-21 0,-21 21 15,20 0-15,1 0 0,0 0 0,21 0 16,-21 0-16,0 0 0,0 0 16,-1 0-16,1 0 0,-21 0 0,21 0 15,-22 0-15,22 0 16,0 0-16,-21 0 0,21 0 0,-1 0 16,-20 0-16,0 0 0,-1 0 15,1 0-15,0 0 0,-1 0 0,1 0 16,-21 0-16,20 0 0,-20 0 15,20 0-15,-20 0 0,-1 0 0,1 21 16,-1-21-16,-20 0 0,20 0 16,-20 21-16,-1-21 0,-21 22 0,21-22 15,-20 0-15,20 21 0,-21-21 16,0 0-16,-21 21 0,21-21 0,1 21 16,-1 0-16,0 0 0,0 1 15,-21-1-15,21 0 16,-21 0-16,21 0 0,-21 0 0,22 1 15,-22-1-15,0 21 0,0-21 16,0 22-16,0-22 0,0 21 0,0-21 16,0 22-16,0-1 0,0 0 0,0 1 15,0-1-15,0 21 0,0-20 16,-22-1-16,22 22 0,0-22 0,0 0 16,0 22-16,0-22 0,-21 0 15,21 1-15,0-1 0,-21-21 0,21 22 16,0-1-16,0 0 0,0-21 0,0 22 15,-21-1-15,21-21 0,0 22 16,-21-22-16,21 21 0,0-21 16,-21 0-16,21 1 0,0-1 0,0 0 15,0 0-15,-22 0 0,22 0 16,0 1-16,-21-22 0,21 21 0,0 0 16,0 0-16,-21-21 0,21 21 15,-21-21-15,21 21 0,0 1 16,-21-22-16,21 21 0,-21-21 15,21 21-15,-22-21 0,22 21 0,-21 0 16,21 0-16,-21-21 16,21 22-16,-21-22 0,21 21 0,0 0 15,-21 0-15,0 0 16,-1 0-16,1-21 16,21 22-16,-21-1 15,0 0-15,0-21 0,21 21 16,-21 0-16,-1-21 0,1 21 15,0-21-15,0 22 16,0-22-16,0 0 0,-1 21 0,1 0 16,0-21-16,0 0 0,0 21 0,0-21 15,-22 0-15,22 0 0,-21 21 16,21-21-16,-22 0 0,22 21 0,-21-21 16,-1 0-16,1 0 0,21 22 0,-21-22 15,-1 0-15,1 0 0,0 21 16,-1-21-16,1 21 0,0-21 15,-1 0-15,1 21 0,-22-21 0,22 0 16,-21 21-16,-1-21 0,1 21 0,-1-21 16,-21 0-16,22 22 0,-22-22 15,22 0-15,-1 21 0,-20-21 0,20 0 16,-21 0-16,22 0 0,-1 21 0,1-21 16,-1 0-16,1 0 0,21 0 15,-22 0-15,22 0 0,-22 0 0,22 0 16,0 21-16,-1-21 0,-20 0 0,20 0 15,1 0-15,0 21 0,-22-21 16,22 0-16,-22 0 0,22 21 0,-21-21 16,-1 22-16,22-22 0,-1 0 15,-20 0-15,21 0 0,-1 0 0,1 0 16,0 0-16,-1 0 0,1 0 16,0 0-16,-1 21 0,1-21 0,21 0 15,-22 0-15,1 0 0,21 0 0,-21 0 16,-1 0-16,22 0 0,-21 21 15,-1-21-15,22 0 0,-21 0 0,0 0 16,-1 0-16,1 0 0,21 0 0,-22 0 16,1 0-16,0 0 0,-1 0 15,22 0-15,-21 0 0,21 0 0,-22 0 16,22 0-16,0 0 0,-21 0 16,21 0-16,-1 0 0,1 0 15,0-21-15,0 21 0,-21 0 0,20 0 16,1-21-16,0 21 0,0 0 15,0 0-15,0 0 0,-1-22 16,1 22-16,0 0 31,21-21-31,-21 21 16,21-21-16,-21 21 16,0-21-1,-1 0-15,1 0 31,0 21-31,21-22 16,-21 22-16,21-21 0,0 0 31,0 0-31,0 0 16,0 0-16,21-1 16,0 1-16,0 0 0,1 0 15,-1 0-15,-21 0 0,21-1 0,0 1 16,-21-21-16,0 21 0,0-22 0,0 22 15</inkml:trace>
  <inkml:trace contextRef="#ctx0" brushRef="#br0" timeOffset="24231.39">6667 6371 0,'0'0'0,"0"-21"0,0 0 16,-21 21-1,0 0 17,21 21-32,0 0 0,0 0 15,-21 1-15,21 20 0,0 0 16,0 22-16,0-22 0,0 22 0,0-1 15,0-21-15,0 22 0,0-1 0,21 1 16,-21-1-16,0 1 0,0-1 16,0 1-16,0-1 0,0 1 0,0-22 15,0 22-15,0-22 0,0 0 0,0 1 16,0-1-16,0 0 0,0-20 16,0-1-16,0 21 0,0-21 0,0 0 15,0 1-15,0-1 16,0-42 31,0-1-47,0 1 15,0 0-15,-21 0 16,21 0-16</inkml:trace>
  <inkml:trace contextRef="#ctx0" brushRef="#br0" timeOffset="24868.07">6562 6477 0,'0'0'16,"-22"21"-16,22 0 0,0 1 0,-21 20 0,0-21 16,0 21-16,0-20 0,21 20 15,0 0-15,-21 1 0,21-1 0,-22 0 16,1 1-16,21-22 0,0 21 16,-21 0-16,0 1 0,0-22 15,21 21-15,0-21 0,-21 22 0,21-22 16,-22 0-16,22 0 0,0 0 15,0 1-15,0-44 32,0 1-17,0 0-15,0 0 16,0 0-16,0 0 0,0-22 0,0 22 16,22 0-16,-22 0 0,21-22 15,0 22-15,-21-21 0,21 0 0,0-1 16,0 22-16,1-21 0,-1-1 15,-21 22-15,21-21 0,21 21 16,-21 0-16,1-1 0,-22 1 0,21 0 16,0 21-16,0 0 0,0 0 15,0 0-15,1 21 0,-1 0 16,-21 1-16,21-1 0,0 0 0,0 21 16,0-21-16,1 22 0,20-22 15,-21 21-15,0-21 0,0 22 0,1-22 16,-1 21-16,0-21 0,0 22 15,0-22-15,0 0 0,1 0 0,-22 0 16,21 1-16,-21-1 0,21-21 0,-21 21 16,0-42 15,0 0-31</inkml:trace>
  <inkml:trace contextRef="#ctx0" brushRef="#br0" timeOffset="25891.58">4741 3768 0,'-21'0'31,"0"0"-31,0 21 15,0-21-15,-1 0 0,-20 0 16,0 0-16,21 21 0,-22-21 16,1 21-16,0-21 0,-1 21 0,1-21 15,0 22-15,20-1 0,-20 0 16,21 0-16,-21 0 0,20 22 0,-20-1 16,21 0-16,-21 1 0,20-1 15,1 21-15,0-20 0,0 20 16,0 1-16,0-22 0,-1 22 0,22-1 15,0 1-15,-21-1 0,21 1 16,0 20-16,0-20 0,0 20 0,0 1 16,0 0-16,0-22 0,21 22 15,-21-22-15,22 22 0,-1 0 0,-21-22 16,21 22-16,0-22 0,0 1 16,22-1-16,-22 1 0,0-22 0,21 1 15,-21 20-15,22-42 0,-22 22 16,21-1-16,1-21 0,-22 0 0,21 22 15,-21-22-15,22 0 0,-22 0 16,21-21-16,-21 21 0,0 0 16,1-21-16,-1 22 0,0-22 0,0 0 15,0 0 1,0 0-16,-21-22 16,22 1-16,-22 0 0,0 0 0,0 0 15,21 0-15,0-22 0</inkml:trace>
  <inkml:trace contextRef="#ctx0" brushRef="#br0" timeOffset="27551.59">4720 3979 0,'42'0'0,"-84"0"0,127 0 15,-43-21-15,0 21 0,1 0 0,20 0 16,-20 0-16,-1 0 0,0-21 16,1 21-16,-1 0 0,21 0 0,1 0 15,-1-21-15,22 21 0,-21 0 16,41 0-16,-20-21 0,21 21 0,0-21 15,0 21-15,21 0 0,-22 0 16,22 0-16,22 0 0,-22-22 0,0 22 16,0 0-16,-22 0 0,22 0 15,0 0-15,-21 0 0,21 0 0,0 0 16,-21 0-16,21 0 16,-21 0-16,0 0 0,-22 0 0,1 0 15,21 0-15,-21 0 0,-1 0 0,1 0 16,0 0-16,-22 0 0,22 22 15,-22-22-15,1 0 0,-1 0 0,1 21 16,-22-21-16,0 0 0,1 0 16,-22 21-16,21-21 0,-21 0 0,1 21 15,-1-21-15,-21 21 0,21 0 16,0 1-16,-21-1 16,21 0-16,0 0 15,-21 0-15,0 0 0,0 1 0,0-1 16,22 0-16,-22 0 15,0 21-15,0-20 0,21-1 0,-21 21 16,21-21-16,-21 22 0,0-1 16,0-21-16,0 21 0,0 1 0,0-1 15,0 0-15,0 1 0,0-1 0,0 0 16,0 22-16,0-22 0,0 1 16,0 20-16,-21-21 0,21 1 0,0-1 15,-21 0-15,21 1 0,0-1 16,0 0-16,0 1 0,0-1 0,0 0 15,0-20-15,0 20 0,0-21 0,0 21 16,0-20-16,0 20 0,0-21 16,0 0-16,0 22 0,0-22 15,0 0-15,0 0 0,0 0 16,0 0-16,0 1 0,0-1 0,0 0 16,0 0-16,-22 0 0,22 0 0,-21 1 15,21-1-15,0 0 16,-21-21-16,0 21 0,0 0 15,0-21-15,-1 21 0,22 1 16,-21-22-16,0 0 0,21 21 16,-21-21-16,0 21 0,0-21 0,-1 0 15,22 21-15,-21-21 0,0 21 0,0-21 16,0 0-16,-22 21 16,22-21-16,0 0 0,-21 22 0,21-22 15,-22 0-15,22 0 0,-21 21 0,-1-21 16,22 0-16,-21 21 0,0-21 0,20 0 15,-20 0-15,0 0 0,21 0 16,-22 21-16,1-21 0,0 0 0,-1 0 16,1 0-16,-22 0 0,22 0 0,-21 0 15,-1 0-15,1 21 0,-1-21 16,1 0-16,-1 0 0,1 0 0,-1 0 16,1 21-16,-1-21 0,1 0 0,20 0 15,-20 0-15,20 22 0,-20-22 16,21 0-16,-1 0 0,1 0 0,0 0 15,-22 0-15,22 0 0,-1 0 16,1 21-16,-21-21 0,20 0 16,1 0-16,-22 0 0,22 0 0,0 0 15,-1 0-15,-20 0 0,21 0 0,-1 0 16,1 0-16,0 21 0,20-21 16,-20 0-16,0 0 0,-1 0 0,22 0 15,-21 0-15,0 0 0,-1 21 0,22-21 16,-21 0-16,-1 0 0,1 0 15,0 0-15,-1 0 0,1 0 16,0 0-16,-1 0 0,1 0 0,0 0 16,-1 0-16,22 0 0,-21 0 0,21 0 15,-22 0-15,22 0 0,-21 0 16,21 0-16,-22 0 0,1 0 16,21 0-16,-21 0 0,-1 0 0,22 0 15,-21 21-15,-1-21 0,1 0 0,21 21 16,-21-21-16,-1 22 0,1-22 15,21 0-15,-22 0 0,22 0 0,0 0 16,0 0-16,0 0 0,0 0 16,-1 0-16,1 0 0,21-22 47,-21 1-32,0 21 1,0 0-16,0 0 15,-1 0-15,1 0 0</inkml:trace>
  <inkml:trace contextRef="#ctx0" brushRef="#br0" timeOffset="52479.45">7768 2286 0,'-21'0'16,"42"0"-16,-63 21 0,42 0 31</inkml:trace>
  <inkml:trace contextRef="#ctx0" brushRef="#br0" timeOffset="54640">17335 4001 0,'0'0'0,"0"21"0,0 0 0,0 0 15,0 0-15,0 0 16,22-21-16,-1 0 31,0 0-31,0-21 0,0 21 0,0-21 16,1 0-16,-1 0 0,0 0 15,0-1-15,0 1 0,0 0 16,1 0-16,-1 21 0,0-21 0,-21 0 16,0-1-16,0 1 0,0 0 15,-21 0-15,0 21 0,-22 0 16,22-21-16,-21 21 0,-22 0 16,22 0-16,-22 0 0,22 0 0,-21 21 15,-1 0-15,22 0 0,-22 0 0,22 1 16,0-1-16,20 0 0,-20 21 15,21-21-15,0 1 0,21 20 16,0-21-16,0 0 0,0 22 0,0-22 16,0 0-16,0 0 0,21 0 15,0 0-15,21 1 0,-20-1 16,-1 0-16,21 0 0,-21 0 0,22 0 16,-22 1-16,21-1 0,-21 0 0,22 0 15,-22 0-15,0 0 0,0 1 16,0-1-16,0 0 0,-21 0 0,0 0 15,0 22-15,0-22 0,0 0 16,0 0-16,-21 0 0,0 0 0,0 1 16,-21-1-16,20 0 0,-20 0 15,0 0-15,-1-21 0,22 0 0,-21 21 16,21-21-16,-22 0 0,22 0 0,0 0 16,0-21-16,0 0 15,0 0-15,-1 0 0,1 0 0,0-1 16,21 1-16,-21 0 0,21 0 0,-21 0 15,21 0-15,0-1 0,0 1 16,0 0-16,0 0 0,0 0 16,21 21 15,0 0-31,0 0 0,0 0 16,1 0-16,-1 0 15,21 0-15</inkml:trace>
  <inkml:trace contextRef="#ctx0" brushRef="#br0" timeOffset="55744.05">17759 4339 0,'21'-21'15,"-42"42"-15,42-63 0,-21 21 0,0 0 16,0 42 15,-21 0-31,21 0 16,0 0-16,-21 22 0,21-22 15,-22 0-15,22 0 0,-21 21 16,21-20-16,0-1 0,0 0 0,0 0 16,0 0-16,0 0 0,0 1 0,0-1 15,0 0-15,21-21 16,1 21-16,-1-21 0,0 0 0,0 0 15,0 0-15,0 0 16,1-21-16,-1 0 0,0 21 0,0-21 16,21-1-16,-20 1 0,-1 0 0,0 0 15,0 0-15,0 0 16,0-22-16,1 22 0,-1-21 0,0 21 0,0-22 16,0 22-16,-21-21 15,0 21-15,21-1 0,-21 1 0,-21 42 31,21 1-31,-21-1 16,0 0-16,21 0 0,-21 21 0,21-20 16,-21 20-16,-1-21 0,22 21 15,0-20-15,0 20 0,0-21 0,0 0 16,0 0-16,0 1 0,22-1 16,-1-21-16,0 21 0,0-21 0,0 0 15,22 0-15,-22 0 0,21 0 0,-21 0 16,22-21-16,-22 21 15,21-21-15,0-1 0,-20 1 0,20 0 16,0 0-16,-21 0 0,22-22 16,-1 1-16,-21 0 0,0-1 0,22 1 15,-22 0-15,0-22 0,-21 1 0,21 20 16,-21-20-16,21 21 0,-21-1 16,0 1-16,0 0 0,0 20 0,0 1 15,0 0-15,0 0 0,-21 0 16,0 21-16,0 0 15,21 21-15,-21 0 0,0 0 16,21 0-16,0 22 0,0-22 0,-22 21 16,22 1-16,0-1 0,-21 21 15,21-20-15,0-1 0,0 0 16,-21 1-16,21-1 0,0 0 0,0 1 16,0-1-16,0-21 0,-21 22 15,21-22-15,0 0 0,0 0 0,-21 0 16,21 0-16,0-42 47,0 0-32,0 0-15,0 0 0,0 0 0,21-1 16,-21 1-16,21-21 0,0 21 16,0 0-16,-21-1 0,22 1 15,-1 0-15,0 0 0,0 0 0,0 0 16,0 21-16,22-22 0,-22 22 15,0 0-15,21 0 0,-20 0 0,20 0 16,-21 0-16,0 22 0,22-1 16,-22 0-16,21 0 0,-21 0 0,-21 22 15,0-22-15,0 0 0,0 0 0,0 21 16,0-20-16,-21-1 0,0 0 16,0 0-16,-22 0 0,1 0 15,21 1-15,-21-1 0,20-21 16,-20 21-16,21-21 0,-21 0 0,20 0 15,1 0-15,0 0 0,0 0 0,0 0 16,0 0 0,21-21-1,0 0-15,0-1 16,0 1-16</inkml:trace>
  <inkml:trace contextRef="#ctx0" brushRef="#br0" timeOffset="57812.19">20172 4149 0,'0'0'0,"0"-21"0,0-1 0,0 1 0,0-21 15,0 21-15,0 0 16,0-1-16,0 1 0,0 0 16,-21 21-16,-1 0 0,1 0 15,0 0-15,0 0 0,0 0 16,0 21-16,-1 0 0,1 1 0,0 20 16,-21 0-16,21 1 0,-1-1 15,22 0-15,-21 1 0,21-1 0,-21 0 16,21 1-16,0-1 0,0 0 15,0 1-15,0-22 0,21 0 0,0 21 16,1-21-16,-1 1 0,0-22 0,0 21 16,21-21-16,-20 0 15,-1 0-15,21 0 0,0 0 0,-20 0 16,20 0-16,0 0 0,1 0 16,-1-21-16,0-1 0,1 1 0,-1 0 15,0 0-15,1-21 0,-1 20 0,0-20 16,1 0-16,-22-1 0,21 1 15,-21-21-15,0 20 0,1-20 0,-22-1 16,0 22-16,0-22 0,0 22 16,0 0-16,0-1 0,0 1 0,0 21 15,0 0-15,0 0 0,0-1 16,-22 22-16,22 22 16,-21-1-16,0 0 15,21 21-15,0-21 0,0 22 16,0 20-16,0-20 0,0 20 0,0-21 15,0 22-15,0-22 0,0 22 16,0-22-16,0 0 0,0 1 0,21-1 16,0-21-16,-21 22 0,22-22 0,-1 0 15,0 0-15,21 0 0,-21-21 16,1 21-16,-1-21 0,21 0 0,-21 0 16,22 0-16,-22 0 0,0 0 15,21 0-15,-21-21 0,22 21 0,-22-21 16,21 0-16,-21 0 0,22 0 0,-22-1 15,0 1-15,0 0 16,0-21-16,1 21 0,-22-22 0,21 1 16,-21 21-16,0-22 0,0 1 15,0 21-15,0 0 0,-21 0 0,-1-1 16,1 22-16,0 0 0,-21 0 16,21 0-16,-1 0 0,1 22 0,0-1 15,0 0-15,0 21 0,0-21 0,-1 22 16,22-22-16,-21 21 0,21-21 15,0 22-15,0-22 0,0 21 0,0-21 16,0 1-16,0-1 16,0 0-16,21 0 0,1 0 0,-1 0 15,0-21-15,0 0 16,0 0-16,0 0 0,1 0 16,-1 0-16,0 0 0,0-21 15,0 0-15,0 21 0,1-21 16,-22 0-16,21 0 0,0-1 0,-21 1 15,0 0-15,0-21 0,21 21 0,-21-22 16,0 22-16,21-21 0,-21 21 16,0-1-16,0-20 0,0 21 15,0 0-15,0 42 16,0 0 0,0 0-16,0 0 0,0 1 15,0 20-15,0-21 0,0 0 16,0 22-16,0-22 0,0 21 0,0-21 15,0 0-15,21 1 0,1-1 16,-1 0-16,0-21 0,0 0 16,0 21-16,0-21 0,1 0 0,-1 0 15,0 0-15,0 0 0,0-21 16,22 21-16,-22-21 0,0 0 0,21-1 16,-21 1-16,22 0 0,-22 0 15,0 0-15,21 0 0,-20-22 0,-1 1 16,0 21-16,0-22 0,-21 22 15,0-21-15,21 21 0,-21 0 16,0-1-16,0 44 16,0-1-1,0 0-15,0 0 0,0 21 0,0-20 16,0-1-16,0 0 0,0 21 16,0-21-16,0 1 0,0-1 0,21 0 15,-21 0-15,0 0 0,22 0 16,-22 1-1,-22-44 17,1 22-17,21-21-15,-21 21 0,0-21 16,0 21-16,21-21 0,-21 21 16,21-21-16,-22 21 0,22 21 46,0 0-46,0 0 0,0 0 16,0 1-16,0-1 16,0 0-16,22 0 0,-1-21 15,0 0-15,-21 21 16,21-21-16,0 0 0,0 0 0,1 0 16,-1 0-16,0 0 0,0-21 15,21 21-15,-20-21 0,20 0 16,0 21-16,-21-21 0,22-1 0,-1 1 15,0 0-15,1-21 0,-1 21 0,0-22 16,1 22-16,-22-21 0,21-1 16,-21 22-16,-21-21 0,0 0 0,0 20 15,0 1-15,0 0 0,0 0 16,0 0-16,-21 21 0,0 0 16,0 0-16,0 21 15,21 0-15,-21 0 0,21 0 0,0 1 16,0 20-16,0-21 0,0 21 15,0-20-15,0 20 0,0-21 16,21 21-16,-21-20 0,21-1 0,-21 0 16,0 21-16,0-21 0,0 1 15,0-1-15,0 0 0,0 0 16,-21-21 0,0 0-16,-1 0 15,1 0-15,0 0 0,0 0 0,0 0 16,0-21-16,-1 0 15,1 0-15,21-1 0,-21 1 16,21 0-16</inkml:trace>
  <inkml:trace contextRef="#ctx0" brushRef="#br0" timeOffset="58447.28">23770 4297 0,'21'0'0,"-21"-21"16,0 0-16,0-1 15,0 1-15,0 0 0,21-21 16,-21 21-16,0-22 0,22 1 0,-22 0 16,21-1-16,-21 1 0,21 0 15,0-1-15,-21 1 0,21 0 0,-21-1 16,0 1-16,21 0 0,-21-1 16,22 22-16,-22 0 0,0 0 0,0 0 15,-22 42 1,22 0-1,0 0-15,-21 21 0,0 1 16,21-1-16,-21 0 0,21 1 16,0 20-16,0 1 0,0-22 0,0 22 15,0-1-15,0-21 0,0 1 16,-21-1-16,21 0 0,0 1 0,0-1 16,0-21-16,0 0 0,0 1 15,21-1-15,0-21 0,0 21 16,0-21-16,1 0 0,-1 0 15,0-21-15,0 0 0,0 21 16,0-22-16,-21 1 0,0 0 0,22-21 16</inkml:trace>
  <inkml:trace contextRef="#ctx0" brushRef="#br0" timeOffset="58639.14">23707 3958 0,'0'0'0,"-22"0"32,44 0-32,-22-21 15,42 21-15,-21 0 0,0 0 0,22 0 16,-22 0-16,21 0 0,0 0 16,1 0-16,-1-21 0,-21 21 0,22 0 15,-22 0-15</inkml:trace>
  <inkml:trace contextRef="#ctx0" brushRef="#br0" timeOffset="61087.95">24701 4170 0,'0'-21'0,"0"42"0,22-63 16,-22 20-16,0-20 15,0 21-15,0 0 0,0 0 0,0-1 16,0-20-16,0 21 0,0 0 16,0 0-16,-22-1 0,1 1 15,0 21-15,0 0 0,0-21 0,0 21 0,-1 0 16,-20 0-16,21 0 0,-21 21 16,-1 0-16,22 1 0,-21-1 15,21 0-15,-1 21 0,1 1 16,0-1-16,0 0 0,0 1 0,21 20 15,0-21-15,0 1 0,0-1 16,0 0-16,0-20 0,0 20 0,21-21 16,0 0-16,0 0 0,0 1 0,1-1 15,-1-21-15,21 0 0,-21 0 16,22 0-16,-22 0 0,0 0 0,21 0 16,-21 0-16,1-21 0,-1-1 15,21 22-15,-21-21 0,0 0 0,-21 0 16,22-21-16,-1 20 0,0 1 15,-21-21-15,0 0 0,21 20 16,-21-20-16,21 0 0,-21-1 0,21 22 16,-21-21-16,0 21 0,0 0 15,0-1-15,0 1 0,0 42 32,0 1-32,0-1 0,0 21 0,-21 0 15,21-20-15,0 20 0,0 0 16,0 1-16,0-1 0,0-21 0,0 21 15,21-20-15,-21-1 0,22 0 0,-1 0 16,0 0-16,21 0 16,-21-21-16,1 0 0,20 0 0,-21 0 15,21 0-15,-20 0 0,20 0 16,-21-21-16,0 0 0,22 0 0,-22 0 16,0 0-16,0-22 0,0 1 0,0 0 15,1-1-15,-1 1 0,-21-22 16,0 1-16,21 21 0,-21-22 0,21 1 15,-21 20-15,0-20 0,0 20 16,0-20-16,0-1 0,0 22 0,0 0 16,0-1-16,0 1 0,0 21 15,0 0-15,0 0 0,-21 42 16,21 0 0,-21 21-16,21-21 0,-21 43 0,21-22 15,0 1-15,0-1 0,0 21 16,0-20-16,0-1 0,0 22 0,0-22 15,0 21-15,0-20 0,0 20 16,0-20-16,-22-1 0,22-21 0,0 21 16,0-20-16,-21-1 0,21 0 0,0 0 15,0 0-15,0-42 32,0 0-17,0 0-15,0 0 0,21-1 0,-21 1 16,22 0-16,-1-21 15,-21 21-15,21-22 0,0 22 0,0 0 16,0-21-16,22 20 0,-22 22 0,0-21 16,0 21-16,0-21 0,1 21 15,-1 0-15,0 0 16,-21 21 0,0 0-1,-21-21-15,0 0 16,-1 0-16,1 0 0,0 0 0,0 0 15,0 0-15,0 0 16,-1 0-16,1 0 0,0 0 0,0 0 16,21 22-16,-21-22 0,0 21 15,-1-21-15,22 21 0,0 0 16,-21 0-16,21 0 0,-21 22 0,21-22 16,0 21-16,0-21 0,0 22 15,0-22-15,0 0 0,0 0 0,0 0 16,0 1-16,21-1 0,0 0 15,1 0-15,-1 0 0,0-21 0,0 0 16,0 21-16,0-21 0,22 0 0,-22 0 16,21 0-16,1 0 0,-1 0 15,0 0-15,1-21 0,20 21 0,-21-21 16,1 0-16,-1 0 0,0 0 16,1-1-16,-22 1 0,0 0 15,21-21-15,-20 21 0,-22-22 0,21 22 16,-21-21-16,0 21 0,0-1 15,0 1-15,0 0 0,0 0 0,0 0 16,-21 21 0,-1 21-16,22 0 0,-21 0 15,0 22-15,21-22 0,0 0 16,-21 21-16,21-21 0,-21 22 0,21-22 16,0 0-16,0 0 0,0 0 0,0 1 15,0-1-15,0 0 0,0 0 16,21-21-16,0 21 0,0-21 15,0 0-15,1 0 16,-1 0-16,21 0 0,-21 0 0,0 0 16,22-21-16,-22 0 0,21 21 0,1-21 15,-22 0-15,21 21 0,-21-22 16,0 1-16,22 0 0,-22-21 0,0 21 16,0-1-16,-21 1 0,0 0 15,21 21-15,-21-21 0,0 42 31,-21 0-31,21 0 16,0 1-16,-21-1 0,21 21 16,-21-21-16,21 0 0,-21 1 15,21-1-15,0 0 0,0 0 16,21-21 15,0 0-31,0-21 16,-21 0-16,21 21 0,1-21 0,-1-1 15,0 1-15,0 0 0,0 0 0,0 0 16,1 0-16,-1-22 0,0 22 16,0 0-16,21 0 0,-20 21 0,-1-21 15,0 21-15,0 0 0,-21 21 16,21-21 0,-21 21-16,0 0 0,0 0 0,0 0 15,0 1-15,0-1 0,0 0 16,0 0-16,0 0 0,0 0 15,21 1-15,1-1 0,-1-21 16,-21 21-16,21-21 0,0 0 0,21 0 16,-20 21-16,20-21 0,-21 0 15,21 0-15,-20 0 0,20 0 0,-21 0 16,21 0-16,-20-21 0,20 0 0,-21 21 16,0-21-16,22-1 0,-22 1 15,0 0-15,0 0 0,-21 0 16,21-22-16,-21 22 0,21-21 15,-21 21-15,0-22 0,0 22 0,0-21 16,0 21-16,-21-22 0,0 22 16,0 0-16,0 21 0,0 0 15,-1 0-15,1 0 0,0 0 0,0 21 16,0 0-16,0-21 0,-1 22 16,1-1-16,21 0 0,-21 21 0,0-21 15,21 1-15,-21-1 0,21 0 16,0 0-16,0 0 0,0 0 0,0 1 15,0-1-15,0 0 16,0 0-16,0 0 16,21 0-16,0-21 15,-21 22-15,21-1 0,-21 0 16,21 0-16,-21 0 0,22 0 16,-22 1-16,0-1 0,0 0 15,0 0-15,0 0 0,0 0 0,0 22 16,0-22-16,0 21 0,0-21 0,0 22 15,0-1-15,0 0 0,0 1 16,-22-22-16,22 21 0,-21 1 0,21-22 16,-21 21-16,21-21 0,-21 0 0,0 1 15,21-1-15,-21 0 0,-1 0 16,1 0-16,0-21 0,0 21 0,0-21 16,0 0-16,-1 0 0,1 22 15,0-22-15,0 0 0,0 0 16,0 0-16,-1 0 0,1 0 0,0 0 15,0-22-15,0 1 16,0 21-16,-1-21 0,22 0 0,-21 0 16,0-22-16,0 22 0,21-21 0,0 0 15</inkml:trace>
  <inkml:trace contextRef="#ctx0" brushRef="#br0" timeOffset="61323.81">26374 3852 0,'-22'-21'0,"44"42"0,-65-63 0,22 21 16,21 0 0,-21 21-16,0 0 31,21 21-16,-21 0 1</inkml:trace>
  <inkml:trace contextRef="#ctx0" brushRef="#br0" timeOffset="61839.51">28511 3514 0,'22'-21'0,"-44"42"0,44-64 16,-22 22-16,0 42 31,0 22-31,0-1 0,-22 0 0,1 1 16,0 20-16,0 1 0,0-1 16,0 1-16,-1-1 0,1 1 0,0-1 15,0 1-15,0-22 0,0 0 0,-1 1 16,1-1-16,0 0 0,0-20 15,0 20-15,21-21 0,0 0 0,0 0 16</inkml:trace>
  <inkml:trace contextRef="#ctx0" brushRef="#br0" timeOffset="62712.01">27855 4022 0,'-21'0'16,"42"0"-16,0 0 16,1 0-1,-1 0-15,21 0 0,0 0 16,1 0-16,-1 0 0,0 0 16,1 0-16,20 0 0,-20 0 0,20 0 15,1 0-15,-22 0 0,21-21 16,1-1-16,-1 22 0,1-21 0,-22 0 15,22 0-15,-22 0 0,0 0 16,1-22-16,-22 22 0,0-21 0,0 21 16,0-22-16,-21 1 0,0 0 15,0 20-15,0-20 0,0 21 0,0 0 16,0 0-16,-21 21 0,0 0 16,0 0-16,0 0 0,0 21 0,-1 0 15,1 21-15,0 1 0,0-22 16,0 21-16,0 22 0,21-22 15,-22 0-15,1 1 0,0 20 16,0-21-16,21 1 0,-21-1 0,21 0 16,-21 1-16,21-1 0,0-21 15,0 0-15,0 1 0,0-1 0,0 0 16,0 0-16,0-42 31,21 0-15,0 0-16,-21-1 0,21 1 15,0 0-15,0 0 0,1 0 0,-1-22 16,0 22-16,0 0 16,0 0-16,0 0 0,1 0 0,-1 42 31,-21 0-31,0 0 0,0 0 16,0 0-16,0 22 0,0-22 15,0 0-15,0 0 0,0 0 0,0 1 16,0-1-16,21-21 0,-21 21 15,21 0-15,0-21 0,0 0 0,1 0 16,-1 0-16,0 0 0,21 0 0,-21 0 16,22 0-16,-1 0 0,-21 0 15,22 0-15,-1-21 0,0 0 0,-21 0 16,22 21-16,-22-22 16,21 1-16,-21-21 0,1 21 0,-1 0 15,-21-1-15,0-20 0,21 21 16,-21 0-16,0-22 0,0 22 0,0 0 15,-21 21 1,0 0-16,-1 0 0,1 21 16,0 0-16,0 22 0,0-22 15,0 21-15,21 1 0,0-22 0,0 21 16,0-21-16,0 0 0,0 1 0,0-1 16,0 0-16,0 0 0,21-21 15,0 21-15,0-21 0,0 0 0,0 0 16,22 0-16,-22 0 15,0 0-15,21 0 0,-20 0 0,-1 0 16,0 0-16,0 0 0,0-21 16,0 21-16,1-21 0,-22 0 0,21 0 15</inkml:trace>
  <inkml:trace contextRef="#ctx0" brushRef="#br0" timeOffset="63551.33">19050 5567 0,'0'0'0,"0"-21"0,0 0 0,0-1 16,0 1-16,-21 0 15,21 0-15,-21 21 16,21 21 0,0 0-16,0 22 0,0 20 15,0 1-15,0-1 0,0 1 16,0 20-16,0-20 0,0 20 0,-22 1 15,22-21-15,-21 20 0,0 1 0,21 0 16,-21-22-16,0 22 0,21-22 16,0 1-16,-21-1 0,21-20 0,-22-1 15,22 0-15,0 1 0,0-1 16,0-21-16,0 0 0,0 0 16,0 1-16,0-1 0,0-42 31,0-1-31,0 1 15,0 0-15,0 0 0,0 0 0</inkml:trace>
  <inkml:trace contextRef="#ctx0" brushRef="#br0" timeOffset="63937.62">18584 5884 0,'0'0'0,"-21"-42"0,21 21 0,0-21 16,0 20-16,0-20 0,0 0 0,21 21 16,0-22-16,22 1 0,-1 0 0,0 20 15,1-20-15,-1 21 0,22 0 16,-1 21-16,-21 0 0,43 0 0,-21 0 16,-22 21-16,21 21 0,1-21 15,-22 43-15,-21-22 0,1 1 0,-22 20 16,0 1-16,0-22 0,0 21 15,-22-20-15,-20-1 0,0 0 0,21 1 16,-22-22-16,1 0 0,0 21 16,-1-20-16,1-22 0,21 21 15,-22 0-15,22-21 0,0 0 0,0 0 16,0 0-16,0 0 0,-1 0 16,22-21-16,0 0 15,0-1-15,0 1 0,22 0 16,-22 0-16,21 21 0,0-21 15,0 0-15,0-1 0,0 1 0,1 0 16,20 0-16</inkml:trace>
  <inkml:trace contextRef="#ctx0" brushRef="#br0" timeOffset="64356.37">19304 5757 0,'0'0'16,"0"-21"-16,0 0 0,0 0 0,21 0 15,0 0-15,-21-1 0,21 1 0,1 0 16,20 0-16,-21 21 0,0-21 0,22 0 16,-22 21-16,21 0 0,0 0 15,-20 0-15,20 0 0,0 0 0,-21 21 16,22 0-16,-22 0 0,0 0 16,0 22-16,0-1 0,-21 0 0,0-21 15,0 22-15,0-1 16,0 0-16,0-20 0,-21 20 0,0-21 15,21 0-15,-21 0 0,0 1 0,0-1 16,-1-21 0,22-21-1,0-1 1,0 1-16,0 0 0,22 0 16,-22-21-16,21 20 0,0-20 0,-21 21 15,21-21-15,0-1 0,0 1 16,-21 21-16,22-22 0,-1 22 0,0-21 15,0 21-15,0 0 16,0 21-16,1 0 16,-1 0-1,0 0-15,0 0 16,0 0-16</inkml:trace>
  <inkml:trace contextRef="#ctx0" brushRef="#br0" timeOffset="64804.54">20616 5525 0,'-21'0'15,"0"0"1,0 0-16,0 0 0,-1 0 16,1 21-16,0 0 0,-21 0 15,21 21-15,-1-20 0,1 20 0,0 0 16,0-21-16,0 22 0,21-1 15,-21 0-15,21-20 0,-22 20 0,22-21 16,0 0-16,0 0 0,0 1 0,22-1 16,-1 0-16,21-21 0,-21 0 15,22 0-15,-1 0 0,0 0 0,1 0 16,-1 0-16,0-21 0,1 21 16,-1-21-16,0-1 0,-21 1 0,22 21 15,-22-21-15,0-21 0,0 21 0,0-1 16,-21-20-16,0 21 15,0-21-15,0 20 0,0-20 0,-21 0 16,0 21-16,0-22 0,0 22 16,-22 0-16,22 0 0,-21 21 0,21 0 15,-22 0-15,22 0 0,-21 0 16,21 0-16,0 0 0,-22 0 0,22 0 16,0 21-16,0 0 0,0-21 15,21 21-15,0 0 0,0 1 16,21-22-16,0 0 0,21 0 15,-21 0-15,1 0 0</inkml:trace>
  <inkml:trace contextRef="#ctx0" brushRef="#br0" timeOffset="65140.13">21167 5482 0,'21'0'0,"-42"0"0,63 0 15,-42-21-15,0 42 31,0 0-31,0 1 0,0-1 0,0 21 16,0 0-16,0 1 0,0-1 16,0 22-16,0-1 0,0 1 0,0-22 15,0 21-15,0 1 0,0-1 16,0 1-16,0-1 0,0 22 16,0-21-16,0-1 0,-21 22 0,0-22 15,21 1-15,-22-1 0,22 1 16,-21-1-16,0-20 0,0 20 0,21-21 15,-21 22-15,21-22 0,-21 1 0,21-1 16,-22-21-16,22 0 0,0 0 16,0 1-16,0-1 0,0-42 15,0-1-15,0 1 16,0 0-16,0 0 0,0-21 0,0-1 16,0 1-16,0 0 0,0-1 15,22-20-15</inkml:trace>
  <inkml:trace contextRef="#ctx0" brushRef="#br0" timeOffset="65483.94">21124 5842 0,'0'0'0,"0"-127"16,0 85-16,21-1 16,-21 22-16,22-21 0,-1 21 0,0 0 15,0-22-15,0 43 0,0-21 16,1 0-16,-1 0 0,21 21 0,-21 0 15,0 0-15,1 0 0,-1 0 16,0 0-16,0 0 0,0 21 0,0 0 16,1-21-16,-22 21 15,0 0-15,0 1 0,0-1 0,0 0 16,0 0-16,0 0 0,-22 0 0,1-21 16,0 22-16,0-1 0,21 0 15,-21-21-15,0 21 0,-1 0 0,1-21 16,0 21-16,0-21 0,21 22 15,-21-1-15,0-21 16,21 21-16,21-21 31,0 0-15</inkml:trace>
  <inkml:trace contextRef="#ctx0" brushRef="#br0" timeOffset="66152.56">21759 5821 0,'0'0'0,"21"0"0,1-21 16,-1 21-16,0 0 0,-21-21 0,21-1 15,0 22-15,-21-21 0,21 0 16,1 21-16,-22-21 0,0 0 0,21 0 16,-21-1-16,21 1 0,-21-21 15,0 21-15,0 0 0,0-1 16,-21 22-1,0 0 1,-1 0-16,22 22 0,-21-1 0,0 0 16,21 0-16,0 21 0,0-20 15,0 20-15,0-21 0,0 21 0,0-20 16,0 20-16,0-21 0,0 0 0,0 0 16,0 1-16,21-1 0,-21 0 15,21-21-15,1 0 0,-22 21 0,21-21 16,0 0-16,0 0 0,0 0 15,0 0-15,1-21 0,-1 0 0,0 0 16,21-1-16,-21 1 0,1 0 16,-1 0-16,0 0 0,21 0 15,-21-22-15,1 22 0,-1 0 0,0-21 16,0 20-16,0 1 0,0 0 16,1 0-16,-1 21 0,-21-21 15,21 21-15,0 21 16,-21 0-16,21 0 0,-21 0 15,0 22-15,0-22 0,0 21 0,0-21 16,0 22-16,0-22 0,0 21 16,0-21-16,0 1 0,0-1 0,0 0 15,0 0-15,0 0 16,0-42 15,0 0-15,0 0-16,0 0 0,0-1 0,0 1 15,0 0-15,0-21 0,0 21 16,0-22-16,21 22 0,-21-21 0,22 21 16,-1-22-16,-21 22 0,0 0 0,21 0 15,0 0-15,-21-1 16,21 22-16,0 0 16,-21-21 15,22 21-31</inkml:trace>
  <inkml:trace contextRef="#ctx0" brushRef="#br0" timeOffset="67147.92">23156 5249 0,'0'0'0,"0"-21"0,0 0 16,0 42 15,0 0-31,0 1 0,-21-1 15,21 0-15,-21 21 0,21-21 0,0 22 16,0-1-16,-21 0 0,21 22 16,-21-22-16,21 1 0,0-1 15,0 0-15,0 1 0,0-1 16,0 0-16,0 1 0,0-22 0,0 0 16,0 0-16,0 0 0,21 0 0,0 1 15,0-22-15,0 0 16,0 0-16,1 0 0,-1 0 15,0-22-15,0 22 0,0-21 16,0 0-16,1 0 0,-1 0 0,0 0 16,0-1-16,0-20 0,0 21 0,1-21 15,-1-1-15,0 22 0,-21 0 16,21 0-16,-21 0 0,21-1 0,-21 44 47,0-1-47,0 0 0,0 0 15,0 0-15,0 0 0,0 1 16,0 20-16,0-21 0,0 0 0,0 0 16,0 1-16,21-1 0,1-21 15,-22 21-15,21 0 0,0-21 0,21 0 16,-21 0-16,1 0 0,-1 0 0,21 0 16,-21 0-16,22 0 0,-22 0 15,0-21-15,21 21 0,-21-21 0,1 0 16,-1-1-16,0 1 0,0 0 15,0 0-15,0 0 0,-21 0 16,0-1-16,0-20 0,0 21 0,0 0 16,0 0-16,0-1 0,0 1 15,0 0-15,-21 21 16,0 0-16,0 0 16,0 21-16,0 0 0,21 1 15,0-1-15,-22 21 0,1-21 0,21 0 16,0 22-16,0-22 0,-21 0 15,21 0-15,0 22 0,0-22 0,0 0 16,0 0-16,0 0 16,0 0-16,21-21 0,0 0 15,1 22-15,-1-22 0,0 0 0,21 0 16,-21 0-16,22 0 0,-22 0 16,21 0-16,-21-22 0,22 1 0,-1 21 15,-21-21-15,22 0 0,-22 0 16,0 0-16,21-1 0,-21 1 0,1 0 15,-1-21-15,0 21 0,-21-1 16,0-20-16,0 21 0,0-21 0,0 20 16,0 1-16,0 0 0,0 0 0,0 0 15,-21 21-15,0 0 16,-1 0-16,1 0 0,21 21 31,0 0-31,0 21 0,0-20 0,0-1 16,0 21-16,0-21 0,0 22 0,0-22 15,0 0-15,21 0 0,-21 0 16,0 0-16,0 1 0,0-1 0,0 0 16,0 0-1,-21-21-15,0 0 16,0 0-16,0 0 0,0 0 16,-1 0-16,1-21 0,0 0 15,0 0-15,0-1 0</inkml:trace>
  <inkml:trace contextRef="#ctx0" brushRef="#br0" timeOffset="67336.82">24045 5334 0,'0'-21'0,"0"42"0,-21-42 16,21 0-16,-21 21 15,0-21-15,0 21 16,-1 0 31,1 0-32</inkml:trace>
  <inkml:trace contextRef="#ctx0" brushRef="#br0" timeOffset="67543.7">22796 5503 0,'-21'22'0,"42"-44"0,-63 44 16,21-1-16,21 0 15,21-21 1,0 0-16,0 0 0,1 0 16,-1 0-16,0 0 0,21-21 15,-21 21-15,1 0 0,20 0 0,-21-21 16,0-1-16</inkml:trace>
  <inkml:trace contextRef="#ctx0" brushRef="#br0" timeOffset="69863.74">25379 5482 0,'-43'0'16,"86"0"-16,-128 21 0,64-21 0,0 0 0,0 0 15,-1 22-15,22-1 16,22-21 0,-1 0-16,0 0 15,0 0-15,0 0 0,0 0 0,1 0 16,20 0-16,-21-21 0,0 21 0,0-22 15,1 1-15,-1 21 0,0-21 16,0 0-16,0 0 0,0 21 0,1-21 16,-1-1-16,0 1 0,-21 0 15,0 0-15,21 0 0,-21 0 0,21-22 16,-21 22-16,0 0 0,0 0 16,0-22-16,0 22 0,0 0 15,0 0-15,-21 0 0,0 21 0,0-21 16,0 21-1,-1 21-15,1 0 0,21 0 0,-21 21 16,21 1-16,-21-1 0,21 22 0,0-1 16,0 1-16,0-1 0,-21 22 15,21-1-15,0-20 0,-21 21 0,21-1 16,-22-20-16,22 20 0,0 1 16,0 0-16,-21-1 0,21 1 0,0 0 15,-21-1-15,21 1 0,0-21 16,0 20-16,0 1 0,0-22 15,-21 1-15,21-1 0,0 1 0,0-1 16,0 1-16,0-22 0,0 1 0,0-1 16,0 0-16,21-21 0,0 1 15,-21-1-15,21-21 0,1 0 0,-1 0 16,0-21-16,0-1 0,21 1 16,-20 0-16,-1-21 0,21-1 15,-21 1-15,22 0 0,-1-22 0,-21 22 16,21-22-16,-20 1 0,-1-1 0,21 1 15,-21-1-15,0 1 0,-21-22 16,0 22-16,0-1 0,0 1 16,0-1-16,-42 22 0,21-22 0,0 22 15,-22 0-15,1-1 0,0 1 16,-1 21-16,1 0 0,0 0 0,21-1 16,-22 1-16,1 0 0,21 21 0,0 0 15,-1-21-15,1 21 0,0 0 16,0 0-16,42-21 109,0 21-93,0-21-16,1 21 15,-1-22-15,0 22 16,0-21-16,0 21 0,0-21 0,1 0 16,-1 21-16,0-21 0,21 0 15,-21-1-15,1 1 0,20 0 0,-21 0 16,21-21-16,-20 20 0,-1 1 0,0 0 16,0 0-16,-21 0 15,0 0-15,-21 21 16,0 0-16,0 0 0,-1 0 15,-20 0-15,21 0 0,0 0 16,0 21-16,-1-21 0,1 21 0,0 0 16,21 0-16,0 0 15,0 1-15,0-1 0,0 0 16,21 0-16,0 0 0,1-21 16,-1 21-16,21 1 0,-21-1 0,0 0 15,22-21-15,-22 21 0,0 0 0,21 0 16,-20-21-16,-1 22 15,0-1-15,0-21 0,0 21 0,0-21 0,1 0 16,-22 21-16,21-21 16,0 0-16,0 0 15,0 0-15,0 0 0,1 0 16,-1-21-16,0 21 16,-21-21-16,21 0 0,0 21 0,-21-22 15,21 1-15,1 0 0,-22 0 0,21-21 16,0 20-16,-21-20 0,0 21 15,21-21-15,0 20 0,-21 1 0,21 0 16,-21 0-16,0 0 0,0 42 47,0 0-47,0 21 0,0-20 0,0 20 16,0-21-16,0 21 0,0-20 15,0 20-15,0-21 0,0 0 16,0 0-16,0 22 0,0-22 0,0 0 15,0 0-15,22-21 32,-1 0-32,0 0 15,-21-21 1,21 21-16,-21-21 0,21 0 0,-21 0 16,0-1-16,0 1 0,0 0 15,0 0-15,0 0 0,0-22 0,0 22 16,0 0-16,0 0 0,0-21 0,0 20 15,0 1-15,0 0 16,0 0-16,0 0 0,21 21 31,1 0-15,-1 0-16,0 0 0,0 21 16,0-21-16,0 21 0,22-21 15,-22 21-15,0 0 0,21-21 0,-20 22 16,20-1-16,-21-21 0,0 21 15,0 0-15,1-21 0,-1 21 0,-21 0 16,21 1-16,-21-1 0,0 0 16,0 0-16,0 0 15,0 0-15,-21 1 0,0-22 16,21 21-16,-22-21 0,22-21 62,0-1-62,0 1 0,0 0 16,0 0-16,22 0 0,-1 0 16,-21-1-16,21 1 0,0-21 15,-21 21-15,21 0 0,0-1 0,1-20 16,-1 42-16,0-21 0,0 0 16,0 21-16,0 0 0,-21 21 15,0 0-15,22 0 0,-22 0 16,0 1-16,21 20 0,-21-21 0,0 21 15,0 1-15,0-22 0,0 21 16,0-21-16,0 1 0,0-1 0,0 0 16,0 0-16,0 0 0,-21-21 15,21-21 32,0 0-47,0 0 0,0 0 16,0-1-16,0 1 0,0-21 0,21 21 15,0-22-15,-21 1 16,21 0-16,0-1 0,0 1 0,1 21 16,-1-21-16,0 20 0,21 1 0,-21 0 15,1 21-15,-1 0 0,0 0 16,0 0-16,0 21 0,-21 0 0,0 1 16,21 20-16,-21-21 0,22 21 15,-22 1-15,0-1 0,0-21 0,0 22 16,0-1-16,0-21 0,0 0 0,0 0 15,0 1-15,0-1 16,0 0-16,-22-21 16,1 0-16,0-21 15,0 0 1,0-1-16,21 1 0,0 0 0</inkml:trace>
  <inkml:trace contextRef="#ctx0" brushRef="#br0" timeOffset="71552.77">28765 5736 0,'-21'21'0,"42"-42"0,-63 42 16,42-42 0,0 0-1,21 0-15,0 0 0,1 0 16,-22-1-16,21 1 0,0 0 16,0-21-16,0 21 0,0-22 0,22 22 15,-22-21-15,0-1 0,0 1 16,0 0-16,22-1 0,-22 1 0,-21 0 15,21-1-15,-21 1 0,0 0 0,0 21 16,0-1-16,0 1 16,-21 21-1,21 21-15,-21 1 0,0 20 16,21-21-16,0 21 0,0 1 0,0-1 16,0 0-16,0 22 0,0-22 15,0-21-15,0 22 0,0-1 0,0 0 16,0 1-16,0-22 0,0 21 0,0-21 15,0 1-15,0-1 0,0 0 16,-22-21 0,1 0-16,0 0 15,21-21-15,-21 0 0,0 21 0,21-22 16,-21 1-16,21 0 0,-22 21 16,1-21-16,21 0 0,-21 21 15,0 0 1,21 21-1,0 0-15,0 0 0,0 0 16,0 1-16,0-1 0,0 0 0,21 0 16,0 0-16,0 0 0,1-21 15,-1 22-15,0-22 0,0 0 0,0 0 16,22 0-16,-22 0 0,21 0 16,-21 0-16,22-22 0,-22 1 0,21 21 15,0-21-15,-20 0 0,20-21 16,-21 20-16,0 1 0,0-21 15,1 21-15,-1-22 0,0 22 0,0 0 16,-21-21-16,0 21 0,0-22 16,0 22-16,0 0 0,0 0 15,0 42 1,-21 0-16,21 0 16,0 0-16,0 1 0,0 20 0,0-21 15,0 21-15,0-20 0,0 20 16,0-21-16,0 0 0,0 0 0,0 1 15,21-1-15,-21 0 0,21-21 16,0 0-16,1 0 0,-1 0 16,0 0-16,0 0 15,0-21-15,-21 0 0,21-1 0,1 1 16,20 0-16,-21 0 0,0 0 0,0-22 16,1 22-16,-1-21 0,0 21 15,0-22-15,0 1 0,0 21 0,-21-21 16,22 20-16,-22 1 0,21 0 15,-21 0-15,0 42 16,0 0-16,-21 0 0,-1 1 16,1 20-16,0 0 0,0-21 0,21 22 15,0-1-15,-21 0 0,21 1 0,0-22 16,0 21-16,0-21 16,0 1-16,21 20 0,0-42 0,0 21 15,22 0-15,-22-21 0,21 0 16,-21 0-16,22 0 0,-22 0 0,21-21 15,-21 0-15,22 0 0,-22 0 16,0-1-16,0 1 0,21-21 0,-20 21 16,-1-22-16,0 22 0,-21-21 0,21 0 15,0-22-15,-21 22 0,21-1 16,-21 1-16,0-21 0,0 20 0,0 1 16,0 0-16,0 20 0,0-20 15,0 21-15,0 42 31,-21 0-31,21 22 0,-21-22 0,0 21 16,0 0-16,0 1 0,-1-1 16,22 0-16,-21 1 0,0-22 0,0 21 15,21 1-15,-21-22 0,0 0 16,21 21-16,0-21 0,-22 1 0,1-1 16,0 0-16,21-42 46,0 0-46,0-1 16,21 1-16,0 0 0,1 0 0,-1 0 16,0 0-16,21-1 15,-21 1-15,1 0 0,20 0 0,-21 21 16,21 0-16,-20 0 0,-1 0 16,0 0-16,21 21 0,-21 0 0,-21 0 15,22 1-15,-22-1 0,0 0 0,0 0 16,0 0-16,0 0 0,0 1 15,0-1-15,0 0 0,0 0 0,-22 0 16,1 0-16,21 1 0,-21-1 16,0-21-16,0 21 0,0-21 0,-1 0 15,1 0-15,0 0 16,0 0-16,0 0 0,0 0 16,-1 0-16,22-21 31,0 0-31,0-1 15,22 22-15,-1-21 0</inkml:trace>
  <inkml:trace contextRef="#ctx0" brushRef="#br0" timeOffset="73192.05">31051 5207 0,'-42'-21'15,"21"21"-15,0 0 16,0 0-16,-1 21 0,1-21 16,0 21-16,0 0 0,0 1 0,0 20 15,21-21-15,0 0 0,0 0 16,0 22-16,0-22 0,0 0 0,0 0 16,0 0-16,0 1 0,0-1 15,0 0-15,21 0 0,-21 0 0,21-21 16,0 0-16,0 21 0,0-21 15,1 0-15,-1 0 0,0 0 16,0 0-16,0-21 0,22 0 0,-22 21 16,21-21-16,-21 0 0,22 0 0,-1-1 15,-21 1-15,21-21 0,1 21 16,-22-22-16,21 1 0,-21 0 16,1-1-16,-1-20 0,0 21 0,0-22 15,0 1-15,-21 20 0,0-20 16,0 20-16,0-20 0,0 21 0,0-1 15,0 22-15,0 0 0,0 0 16,0 0-16,0-1 0,-21 22 16,0 0-16,0 22 15,21-1-15,-21 0 0,-1 21 16,1 22-16,0-22 0,0 22 16,21-1-16,0 1 0,-21-1 0,21-21 15,0 22-15,0-22 0,0 1 16,0-1-16,0 0 0,21 1 0,0-22 15,-21 21-15,21-21 0,0 0 16,1 1-16,-1-22 0,0 21 0,0-21 16,0 0-16,22 0 0,-22 0 15,0 0-15,21 0 0,-21 0 0,22 0 16,-22 0-16,21-21 0,1-1 16,-1 1-16,0 0 0,1 0 0,-22 0 15,21 0-15,-21-1 16,0-20-16,1 21 0,-1-21 0,-21 20 15,21-20-15,-21 0 0,0 21 16,0-1-16,0-20 0,-21 21 0,0 21 16,-1-21-16,1 21 0,-21 0 15,21 0-15,0 21 0,-22 0 0,1 0 16,21 22-16,-22-22 0,22 21 16,0 0-16,0-20 0,0 20 0,0-21 15,21 21-15,0-20 0,0-1 16,0 0-16,0 0 0,0 0 0,0 0 15,0 1-15,21-22 16,0 0-16,0 0 16,0 0-16,0 0 15,1 0-15,-1 0 0,0-22 0,0 1 16,0 21-16,22-21 0,-22 0 16,0 0-16,21 0 0,-21-1 0,1 1 15,-1-21-15,0 21 0,0 0 16,0-1-16,0 1 0,-21 0 0,0 42 31,0 0-31,0 1 0,-21-1 16,0 0-16,0 0 0,21 0 15,0 22-15,0-22 0,0 0 16,0 0-16,0 0 0,0 0 16,0 1-16,21-22 15,0 21-15,0-21 0,1 0 16,-1 0-16,0 0 0,21 0 0,-21 0 15,22-21-15,-1-1 0,0 22 16,1-21-16,20 0 0,-20 0 0,-1 0 16,0-22-16,1 22 0,-1-21 15,-21 0-15,21-1 0,-20 1 16,-1 0-16,0-1 0,0 22 0,-21 0 16,0 0-16,0 0 0,-21 42 31,0 0-31,0 21 0,21-21 15,0 22-15,-22-22 0,22 21 0,0 1 16,0-22-16,0 21 0,0-21 16,0 0-16,0 1 0,0-1 0,0 0 15,0 0-15,22 0 0,-1 0 16,-21 1-16,-21-22 62,-1 0-62,1 0 16,0 0 0,0 0-16,21 21 15,0 0-15,0 0 16,0 0-16,0 0 16,21-21-1,0 0-15,0 0 0,1 0 16,-1 0-16,0 0 0,0 0 0,21-21 15,-20 0-15,20 21 0,0-21 16,-21 0-16,22 0 0,-1-22 0,0 22 16,1-21-16,-1 21 0,0-22 15,-20 1-15,20 0 0,0-1 16,-21 1-16,22 0 0,-22-1 16,-21 22-16,0 0 0,0 0 15,-21 21-15,0 0 16,-1 21-16,1 21 0,0-21 15,-21 22-15,21-1 0,-1-21 0,22 22 16,-21-1-16,21 0 0,-21-21 16,21 22-16,0-22 0,0 21 15,0-21-15,0 22 0,0-22 0,0 0 16,0 0-16,0 0 0,0 1 16,-21-1-16,21 0 0,-21-21 0,21 21 15,-21-21-15,-1 0 16,1 0-1,0 0-15,0 0 16,0 0-16,0 0 0,-1-21 0</inkml:trace>
  <inkml:trace contextRef="#ctx0" brushRef="#br0" timeOffset="79052.59">17547 7938 0,'0'21'15,"21"-21"32,0 0-31,1-21-1,-1-1-15,0 1 16,-21 0-16,0 0 16,0 0-16,0 0 15,0-1-15,0 1 0,-21 0 0,21 0 16,-43 0-16,22 0 0,0-1 0,-21 1 15,21 21-15,-22-21 16,1 0-16,0 21 0,-22 0 0,22 0 16,-1 0-16,-20 0 0,21 21 15,-22 0-15,22-21 0,-1 43 0,1-22 16,21 0-16,-21 21 0,20 1 0,1-1 16,0-21-16,21 21 0,0 1 15,0-1-15,0 0 0,0 1 0,0-22 16,0 21-16,0-21 0,21 1 15,0-1-15,1 0 0,-1 0 16,21 0-16,-21-21 0,0 0 0,22 0 0,-22 0 16,0 0-16,21 0 15,-20 0-15,20 0 0,0-21 0,-21 0 16,22 0-16,-1 0 0,-21-1 0,22-20 16,-1 21-16,-21-21 0,21-1 15,-20 22-15,-1-21 0,0-1 0,0 1 16,0 21-16,0-21 0,1 20 15,-22 1-15,21 0 0,-21 0 0,0 42 32,0 0-17,0 22-15,0-22 0,0 0 0,0 21 16,0-21-16,0 22 0,0-22 16,0 21-16,0-21 0,0 22 0,0-22 15,0 0-15,0 0 0,21 0 16,0-21-16,0 22 0,0-22 15,1 0-15,20 0 0,-21 0 0,0 0 16,22-22-16,-22 22 0,21-21 0,-21 0 16,22 0-16,-22 0 0,0-22 15,21 22-15,-21-21 0,-21 21 0,22 0 16,-22-22-16,21 22 0,-21-21 0,0 21 16,0-1-16,0 1 0,0 0 15,-21 42 16,-1 0-31,22 22 16,0-22-16,0 0 0,0 0 0,0 22 16,-42 62-1,42-83-15,0-1 0,0 0 16,0 0-16,0 0 16,0-42 15,21 0-31,0 0 15,-21 0-15,22-1 0,-1 1 16,-21 0-16,0-21 0,21 21 16,0-1-16,-21 1 0,21 21 15,-21-21-15,21 0 0,1 21 0,-1 0 16,0 0 0,-21 21-16,0 0 0,0 0 15,21 1-15,-21-1 0,21 0 0,0 0 16,-21 21-16,22-20 0,-1-1 15,-21 21-15,21-21 0,21 0 0,-21 1 16,1-1-16,20 0 0,-21 0 0,21-21 16,1 0-16,-1 21 0,0-21 15,1 0-15,-1 0 0,0 0 0,1-21 16,-1 21-16,0-21 0,1 0 16,-1 0-16,0-1 0,1 1 15,-1 0-15,-21-21 0,22 21 0,-22-22 16,0 22-16,0-21 0,0-1 15,-21 22-15,21-21 0,-21 21 0,0-22 16,0 22-16,0 0 0,-21 0 0,-21 0 16,21 21-16,0 0 0,-22 0 15,1 0-15,21 0 0,-22 0 0,22 21 16,-21 0-16,21 0 0,-22 0 0,22 1 16,0 20-16,-21-21 0,21 21 15,21-20-15,0 20 0,-22-21 0,22 0 16,0 22-16,0-22 0,0 0 15,0 0-15,22-21 0,-1 21 16,0-21-16,0 0 0,0 0 0,0 0 16,1 0-16,20 0 0,-21 0 15,0 0-15,0-21 0,22 0 0,-22 21 16,0-21-16,21-22 0,-20 22 0,-1 0 16,0-21-16,0 21 0,0-22 15,22 1-15,-22 0 0,0-1 16,0 1-16,0 0 0,22-1 0,-22-20 15,0 20-15,-21-20 0,21 21 0,-21-22 16,21 22-16,-21-1 0,0 22 0,0-21 16,0 21-16,0 0 0,-21 21 15,0 0-15,0 0 16,0 21-16,-1-21 16,1 42-16,21-21 0,-21 22 0,0-1 15,21 21-15,-21-20 0,21 20 0,-21-20 16,21 20-16,0-21 0,-22 1 15,22 20-15,0-20 0,0-1 0,0 0 16,0-21-16,22 22 0,-22-22 0,42 0 16,-21 0-16,0 0 0,22 1 15,-1-22-15,-21 0 0,21 0 16,1 0-16,-1 0 0,-21 0 0,22 0 16,-22 0-16,21 0 0,-21 0 15,22-22-15,-22 1 0,0 21 0,0-21 16,-21 0-16,21 21 0,0-21 15,-21 0-15,22 21 0,-22-22 0</inkml:trace>
  <inkml:trace contextRef="#ctx0" brushRef="#br0" timeOffset="79351.42">20659 7662 0,'21'0'0,"-21"22"31,0-1-31,0 0 0,0 0 0,0 0 0,0 0 16,0 1-16,-21-1 0,21 0 16,-22 0-16,22 0 0,0 0 0,0 1 15,0-1-15,0 0 0,0 0 16,0-42 31,0 0-47,0 0 15,0-1-15,0 1 0,0 0 0,0 0 16</inkml:trace>
  <inkml:trace contextRef="#ctx0" brushRef="#br0" timeOffset="79529.31">20659 7514 0,'-22'-21'0,"44"42"0,-65-63 0,22 21 15,0 21-15,0 0 16,0 0 0,21 21-1,0 0 1,0 0 0,21-21-1,-21 21-15,21-21 16</inkml:trace>
  <inkml:trace contextRef="#ctx0" brushRef="#br0" timeOffset="80023.55">20828 7599 0,'0'0'0,"0"21"16,0 0-1,0 0-15,0 1 16,0-1-1,0 0-15,0 0 0,0 0 16,0 0-16,0 1 0,0-1 0,0 0 16,0 0-16,0 0 15,0 0-15,0 1 0,0-1 16,0 0-16,-21-21 31,21-21-15,0 0-1,0-1-15,0 1 0,0 0 16,0 0-16,0 0 0,21-22 0,-21 22 16,21 0-16,0-21 0,0 21 15,22-1-15,-22-20 0,0 21 0,21 0 16,-20 0-16,-1 21 0,21-22 0,-21 22 16,0 0-16,22 0 0,-22 0 15,-21 22-15,21-22 0,0 21 0,-21 0 16,21 0-16,-21 0 0,0 22 0,0-22 15,0 0-15,0 21 0,0-21 16,0 1-16,0-1 0,0 0 0,0 0 16,-21 0-16,21 0 0,-21 1 15,21-1-15,0 0 16,-21-21 0,21-21 15</inkml:trace>
  <inkml:trace contextRef="#ctx0" brushRef="#br0" timeOffset="81500.23">21759 7133 0,'0'0'0,"-21"-84"31,0 84-31,0 0 16,21 21 0,0 0-16,0 21 0,-21 1 15,21-1-15,-22 0 0,1 22 0,21-1 16,-21-20-16,0 20 0,21-21 16,-21 22-16,0-22 0,21 1 0,-22-1 15,22 0-15,0 1 0,0-22 16,0 0-16,0 21 0,0-21 0,22 1 15,-1-22-15,0 21 0,0-21 0,0 0 16,0 0 0,22 0-16,-22 0 0,0 0 0,0 0 15,0-21-15,22 21 0,-22-22 0,0 1 16,0 0-16,0 0 0,22 0 16,-22 0-16,0-1 0,0-20 0,0 21 15,1-21-15,-1 20 0,0 1 0,-21 0 16,21 0-16,-21 42 31,-21 0-15,21 0-16,-21 1 0,21-1 0,-21 0 15,21 0-15,0 0 0,0 0 16,0 1-16,0-1 0,0 0 0,0 0 16,0 0-16,21-21 31,0 0-31,0 0 15,0-21-15,0 21 16,1-21-16,-22 0 0,21 0 0,0-1 16,0 1-16,0 0 0,0-21 15,1 21-15,-1-1 0,0 1 0,0-21 16,-21 21-16,21 21 0,-21 21 31,0 0-31,0 0 0,-21 0 16,21 1-16,0-1 0,0 21 0,-21-21 15,21 0-15,0 1 16,0-1-16,0 0 0,0 0 16,0 0-16,21-21 0,0 21 15,0-21-15,1 0 0,-1 0 16,0 0-16,0 0 0,0 0 0,22 0 16,-22-21-16,21 21 0,0-21 15,1 0-15,-1 0 0,0 21 0,1-21 16,-1-22-16,0 22 0,1 0 0,-1 0 15,-21-22-15,0 22 16,1 0-16,-1 0 0,-21 0 0,0 0 16,0-1-16,-21 22 15,-1 0-15,1 0 16,0 0-16,0 22 0,0-1 0,0-21 16,-1 21-16,22 0 0,0 0 0,0 0 15,0 1-15,0-1 0,0 0 16,0 0-16,22-21 0,-1 21 0,0 0 15,-21 1-15,21-22 0,0 21 0,0 0 16,1 0-16,-1-21 16,0 0-16,0 0 0,0 0 15,0 0-15,1 0 16,-1 0-16,0 0 0,0 0 16,0 0-16,0 0 0,1-21 0,20 0 15,-21 0-15,0 21 0,22-22 0,-22-20 16,21 21-16,-21 0 0,0 0 15,1-22-15,-1 22 0,0 0 0,-21-21 16,0 20-16,0 1 16,-21 21-1,0 21-15,-1 1 16,1-1-16,21 0 0,-21 0 16,0 0-16,21 0 0,0 1 0,-21-1 15,21 0-15,-21 0 0,21 0 16,0 0-16,0 1 15,-22-22-15,22 21 0,0-42 63,0-1-63,0 1 0,0 0 16,0 0-16,22 0 0,-22 0 15,21-22-15,0 22 0,0-21 0,0 21 16,22-1-16,-22-20 0,0 21 0,21 0 15,-21 0-15,22-1 16,-1 22-16,-21 0 0,0 0 0,22 0 16,-22 0-16,0 0 0,-21 22 0,0-1 15,21 0-15,-21 0 0,0 21 16,0-20-16,0-1 0,0 21 0,0-21 16,0 0-16,0 1 0,0 20 0,0-21 15,-21 0-15,0 0 0,0 1 16,21-1-16,-21 0 0,-1 0 0,22 0 15,-21 0-15,0-21 16,21 22-16,-21-22 16,21-22-1,0 1 1,-21 0-16,0 0 16,-1 21-16,1-21 0</inkml:trace>
  <inkml:trace contextRef="#ctx0" brushRef="#br0" timeOffset="81735.61">21865 7430 0,'0'0'0,"-21"21"0,0-21 0,-22 0 15,65 0 1,-1 0-1,21 0-15,-21 0 0,22-21 16,-22 21-16,21 0 0,-21 0 0,22 0 16,-22 0-16,0-22 0,0 22 15,0 0-15,0 0 0,-21-21 0,0 0 16</inkml:trace>
  <inkml:trace contextRef="#ctx0" brushRef="#br0" timeOffset="82323.99">25781 7387 0,'0'0'0,"21"-21"0,-21 0 0,0 0 16,0 0-16,0-1 0,0 1 0,0 0 15,0 0-15,0 0 0,0 0 16,-21 21-1,21 21-15,-21 0 16,0 0-16,-1 21 0,22-20 16,-21 20-16,21 0 0,0 1 0,-21-1 15,21 0-15,-21 1 0,21-1 16,0 0-16,0 1 0,0-22 0,-21 0 16,21 21-16,0-21 0,-21 1 0,21-1 15,0 0-15,0 0 0,0 0 16,0 0-1,-22-21-15,1 0 16,21-21 0</inkml:trace>
  <inkml:trace contextRef="#ctx0" brushRef="#br0" timeOffset="83239.49">25082 7662 0,'43'22'32,"-22"-22"-32,21 0 15,-21 0-15,22 0 0,-1 0 0,0 0 16,22 0-16,-22-22 0,22 22 0,20-21 16,-20 0-16,-1 21 0,22-21 15,-21 0-15,-1 21 0,1-21 16,-1-1-16,-21 1 0,1 0 0,-1 0 15,0 0-15,-20 0 0,-1-1 16,0 1-16,0-21 0,-21 21 0,0 0 16,0-22-16,0 22 0,0 0 0,0 0 15,0 0-15,0-1 0,-21 22 16,0 0-16,0 22 16,-1-1-16,1 0 0,21 21 15,-21 1-15,0-1 0,21 0 0,-21 1 16,21 20-16,-21-21 0,-1 1 0,22-1 15,0-21-15,0 22 16,-21-1-16,21-21 0,0 0 0,-21 0 16,21 1-16,0-1 0,0 0 0,0 0 15,0-42 32,21 0-31,-21 0-16,21-1 0,1 1 0,-22 0 15,21 0-15,0 0 0,0 0 16,0-22-16,-21 22 0,21 0 16,1 0-16,-1 0 0,0 21 0,0-22 15,-21 44 1,0-1 0,0 0-16,0 0 0,0 0 0,0 0 15,21 1-15,-21-1 0,0 0 16,0 0-16,21 0 0,1 0 0,-1-21 15,-21 22-15,21-22 0,0 0 0,0 0 16,22 0-16,-22 0 0,21 0 16,-21 0-16,22 0 0,-1 0 0,0 0 15,1 0-15,-1 0 0,0 0 0,1-22 16,-1 1-16,-21 21 16,21-21-16,-20 0 0,-1 0 0,0 0 15,0-1-15,-21 1 0,0 0 0,0 0 16,0 0-16,0-22 0,0 22 15,0 0-15,-21 21 0,0-21 0,0 21 16,-1 0-16,1 21 16,0 0-16,0 0 0,21 1 0,-21-1 15,21 0-15,-21 21 0,21-21 0,0 1 16,0-1-16,0 0 0,0 0 16,0 0-16,0 0 0,0 1 15,21-22-15,0 0 16,0 0-16,0 0 15,0 0-15,1 0 16,-1-22-16,-21 1 0,0 0 16,21 21-16,-21-21 15,0 0-15,0 0 0,0-1 16,0 1-16,0 0 0,-21 21 0</inkml:trace>
  <inkml:trace contextRef="#ctx0" brushRef="#br0" timeOffset="84471.1">28025 7578 0,'0'-21'78,"21"21"-31,0 0-16,0 0 16,0 0-32</inkml:trace>
  <inkml:trace contextRef="#ctx0" brushRef="#br0" timeOffset="92787.57">28173 7578 0,'0'21'0,"-21"-21"16,21 21-1,-22-21 1,22 21 15,-21-21-15,0 0 46,0 0-46,0-21 0,21 0 31,0 0-16,0 0-16,21-1 1,0 1-16,0 21 16,-21-21-16,21 0 0,1 0 0,-22 0 15,21-1-15,0 1 0,0 0 0,0 0 16,0-21-16,1-1 16,-1 22-16,0-21 0,0-1 0,21 1 15,-20 21-15,-1-21 0,0 20 16,0 1-16,-21 0 0,0 0 0,0 0 15,0 0-15,-21 21 16,0 0 0,-22 0-16,22 21 0,0 0 0,-21 0 15,21 0-15,-1 0 0,-20 1 16,42-1-16,-21 0 0,21 0 0,0 21 16,0-20-16,0-1 0,0 21 15,21-21-15,0 22 0,0-22 0,1 0 16,-1 0-16,21 21 15,-21-20-15,0-1 0,1 0 0,-1 0 16,0 0-16,0 0 0,-21 1 16,0-1-16,0 0 15,-21-21 1,0 0 0,0 0-16,-1 0 0,1 0 0,0 0 15,0 0-15,0-21 0,21 0 0,-21 21 16,21-22-16,-22 22 0,22 22 62,22-1-62,-1-21 0,0 21 16,0-21-16,0 0 16,0 0-16,1 0 0,-1 0 0,0 0 15,0 0-15,0 0 0,0 0 16,1 0-16,-1 0 0,21-21 0,-21 21 15,0-21-15,22-1 0,-22 1 0,21 21 16,-21-21-16,1 0 0,-1-21 16,0 20-16,0 1 0,0 0 15,-21-21-15,0 21 0,21-22 0,-21 22 16,22 0-16,-22 0 0,0 42 47,0 0-47,-22 21 0,1-20 0,21 20 15,-21-21-15,21 0 0,0 22 16,0-22-16,0 0 0,0 0 0,0 21 16,0-20-16,0-1 15,0 0-15,21-21 0,0 0 0,1 21 16,-1-21-16,0 0 0,0 0 16,0 0-16,0 0 0,1 0 0,-1 0 15,0 0-15,0 0 0,0-21 0,0 21 16,-21-21-16,22 0 15,-1 21-15,-21-22 0,0 1 0,21 0 16,0 0-16,-21 0 0,21 0 16,-21-1-16,21-20 0,-21 21 0,22 0 15,-22-22-15,0 22 0,21 0 0,-21 0 16,21 0-16,-21 42 47,0 0-47,-21 0 15,21 0-15,0 1 16,-21-1-16,21 0 0,0 0 0,0 0 16,0 0-16,0 1 15,0-1-15,0 0 16,0 0-16,0 0 16,0 0-1,21-21-15,0 0 16,0 0-16,0 0 15,0 0-15,1 0 0,-1 0 0,0 0 16,0 0-16,0 0 0,0 0 0,1-21 16,-1 21-16,0-21 0,0 0 15,0 21-15,0-21 0,1 0 0,-22-1 16,0 1-16,21 0 0,-21 0 16,0 0-16,21 0 0,-21-1 15,0 1-15,0 0 0,0 0 16,0 0-16,0 0 0,0-1 0,0 1 15,-21 42 1,0 1 0,21 20-16,0-21 0,0 21 15,-22 1-15,22-1 0,-21 0 16,21 1-16,-21 20 0,21-20 0,0-1 16,0 0-16,0 1 0,0-1 15,-21 21-15,21-20 0,0-1 16,-21 22-16,21-22 0,-21 0 0,21 22 15,-22-22-15,22 0 0,-21 1 16,21-1-16,-21 0 0,21 1 0,0-22 16,-21 0-16,21 21 0,-21-20 0,21-1 15,-21-21-15,21-21 32,0-1-17,21 1-15,0 0 0,-21-21 16,0 21-16,0-22 0,21 1 0</inkml:trace>
  <inkml:trace contextRef="#ctx0" brushRef="#br0" timeOffset="93103.42">29612 7324 0,'0'0'0,"0"-43"0,0 22 0,0-21 15,21 21-15,-21 0 0,21-1 0,-21 1 16,22 21-16,-1-21 0,0 21 15,0 0-15,0 0 0,0 0 0,1 0 16,-1 0-16,21 0 0,-21 0 0,0 0 16,1 21-16,-1 0 0,-21 1 15,0-1-15,0 21 0,0-21 0,0 22 16,-21-22-16,-1 0 16,1 0-16,0 21 0,-21-20 0,21-1 15,-22 0-15,22-21 0,0 21 0,-21 0 16,20-21-16,1 21 0,0-21 15,21 22 1,21-22 0,0 0-1,1 0-15,-1-22 0,0 22 16</inkml:trace>
  <inkml:trace contextRef="#ctx0" brushRef="#br0" timeOffset="93731.66">30078 7408 0,'21'-21'16,"-42"42"-16,63-42 0,-21 0 0,0 0 16,1 0-16,-1 0 0,0-1 0,0 1 15,0 0-15,0 0 0,-21 0 16,0 0-16,22 21 0,-22-22 0,-22 22 31,1 0-31,0 22 0,0-1 16,0 0-16,0 0 0,-1 0 0,1 22 15,21-22-15,0 0 0,-21 21 16,21-21-16,0 1 0,0 20 16,0-21-16,0 0 0,0 0 15,21-21-15,0 22 0,-21-1 0,22-21 16,-1 0-16,0 0 0,0 0 0,0 0 16,0 0-16,22 0 0,-22 0 15,0 0-15,0-21 0,0 21 0,1-22 16,-1 1-16,0 0 0,-21 0 15,21 0-15,0 0 0,-21-22 0,21 22 16,1-21-16,-22 21 0,21-1 16,0 1-16,-21 0 0,21 0 0,0 21 15,0 0-15,1 0 16,-1 0-16,0 21 16,0 0-16,-21 0 0,21 22 0,-21-22 15,21 21-15,-21-21 0,22 22 16,-22-22-16,0 21 0,0-21 0,0 1 15,0-1-15,0 0 0,0 0 16,0 0-16,-22 0 0,1-21 16,0 0-1,21-21 1,0 0 0,0 0-16,0 0 15,0 0-15,0-1 0,21-20 16,-21 21-16,21-21 15,1 20-15,-1 1 0,0-21 0,0 21 16,0 0-16,0-1 0,1 1 16,-22 0-16,21 0 0,0 21 0,-21-21 15,0 0-15,21 21 0</inkml:trace>
  <inkml:trace contextRef="#ctx0" brushRef="#br0" timeOffset="95259.49">31496 7091 0,'0'0'0,"0"-21"0,-21 21 16,0 0-1,-1 0-15,1 0 16,0 21-16,21 21 0,-21-21 0,0 1 15,21 20-15,0-21 0,-21 21 16,-1 1-16,22-22 0,0 21 0,0-21 16,0 22-16,0-22 0,0 0 15,0 0-15,0 0 0,22 1 16,-1-22-16,0 21 0,21-21 16,-21 0-16,22 0 0,-22 0 0,21 0 15,1 0-15,-1 0 0,0-21 16,1-1-16,-1 1 0,0 0 0,1-21 15,20-1-15,-21 1 0,1 0 16,20-22-16,-42 22 0,22-22 0,-1 22 16,-21-21-16,0 20 0,1 1 15,-22 0-15,0-1 0,0 1 0,0 21 16,0 0-16,0-1 0,-22 22 16,1 0-16,0 0 0,0 22 15,0-1-15,0 21 16,-1-21-16,1 22 0,0-1 0,21 0 15,0 1-15,-21 20 0,21-21 16,0 1-16,0-1 0,0 22 0,0-43 16,21 21-16,-21 0 0,21-20 15,22 20-15,-22-21 0,21 0 0,0 0 16,1-21-16,-1 22 0,0-22 16,1 0-16,20 0 0,-20 0 0,-1 0 15,21-22-15,-20 22 0,-1-21 16,0 0-16,-20 0 0,20-21 15,-21 20-15,0-20 0,0 0 0,-21-1 16,0 1-16,0 0 16,0-1-16,0 1 0,0 21 0,0 0 15,-21 21-15,0 0 16,0 0-16,0 21 0,0 0 16,-1 0-16,1 22 0,0-1 15,0 0-15,0-21 0,21 22 0,0-1 16,-21-21-16,21 22 0,0-22 15,0 0-15,0 0 0,0 0 0,0 0 16,21-21 0,0 0-16,0 0 15,0 0-15,0-21 0,1 0 16,-1 21-16,0-21 16,0 0-16,0-22 0,0 22 0,1 0 15,-1-21-15,0 21 0,-21-1 16,0 1-16,21 0 0,-21 42 31,-21 0-31,21 1 0,0-1 16,-21 0-16,21 21 0,0-21 15,-21 1-15,21-1 0,0 0 0,0 0 16,0 0-16,0 0 16,21-21-16,0 0 15,0 0-15,0 0 0,0 0 16,1 0-16,-1 0 0,21-21 15,-21 0-15,22 0 0,-1 0 16,0 0-16,1-22 0,-1 1 0,-21 0 16,21-1-16,1 1 0,-1 21 15,-21-22-15,0 22 0,1 0 16,-1 0-16,0 21 0,-21 21 16,0 0-16,0 0 15,0 22-15,-21-22 0,0 21 0,21-21 16,-22 22-16,1-1 0,21-21 15,0 22-15,-21-22 0,21 0 16,-21 0-16,21 0 0,0 0 0,0 1 16,-21-22-1,21 21-15,-21-21 16,21-21 0,0-1-1,0 1-15,0 0 0,0 0 16,-22 0-16,22 0 0,0-1 0,0 1 15,-21 21 1,0 21 0,21 1-16,-21-1 0,21 0 15,0 0-15,0 0 0,0 0 16,0 1-16,21-1 0,0 0 16,22-21-1,-22 21-15,0-21 0,21 0 0,1 0 16,-22 0-16,21 0 0,0 0 15,-20-21-15,20 0 0,-21 0 0,21-1 16,-20 1-16,-1 0 0,21 0 16,-21-21-16,0 20 0,-21-20 0,0 0 15,0-1-15,0 22 0,0 0 16,0 0-16,0 0 0,0 42 16,0 0-16,-21 0 15,21 22-15,-21-1 0,0 0 16,0-21-16,21 22 0,-21-1 15,-1 0-15,22-20 0,-21 20 16,21-21-16,0 0 0,-21 0 0,21 1 16,-21-1-16,0 0 15,21 0-15,-21-21 0,-1 21 16,1-21-16,0 0 0,-21 0 16,21 0-16,-43 0 0,22 0 0,-22 0 15</inkml:trace>
  <inkml:trace contextRef="#ctx0" brushRef="#br0" timeOffset="96332.45">17759 9123 0,'0'0'0,"0"-21"0,0 0 0,0-1 0,0 1 16,0 0-16,0 0 15,0 0-15,0 0 16,-21 21-16,-1 0 15,22 21-15,-21 0 0,0 0 0,21 0 16,-21 22-16,0-1 0,21 0 16,-21 1-16,21-1 0,0 21 15,-22-20-15,1 20 0,21 1 0,-21-22 16,21 22-16,0-1 0,0-21 0,0 1 16,0 20-16,0-42 0,0 22 15,0-1-15,0-21 0,0 0 0,0 1 16,21-1-16,-21 0 0,21-21 15,1 0-15,-1 0 0,0 0 16,0 0-16,0-21 16,-21 0-16,0-1 0,0 1 0</inkml:trace>
  <inkml:trace contextRef="#ctx0" brushRef="#br0" timeOffset="96548.32">17357 9589 0,'42'21'31,"-21"-21"-31,0-21 0,-21-1 0,21 22 16,1-21-16,20 21 16,-21-21-16,0 21 0,0 0 0,22-21 15,-22 21-15,0 0 0,21-21 0,-20 21 16,-1 0-16,0 0 0,0-21 15,0 21-15</inkml:trace>
  <inkml:trace contextRef="#ctx0" brushRef="#br0" timeOffset="98184.61">18373 9800 0,'0'0'0,"21"0"0,0 0 16,0-21-16,0 0 16,-21 0-16,21 21 0,1-21 0,-22-1 15,21 1-15,-21 0 0,21-21 16,-21 21-16,0-1 0,0 1 0,0 0 16,0 0-16,0 0 0,-21 0 15,0-22-15,-1 43 0,1-21 0,0 0 16,0 0-16,0 21 0,0 0 0,-22 0 15,22 0-15,-21 21 0,21 0 16,-22 0-16,22 22 0,-21-22 0,21 21 16,-22 0-16,22 1 0,0-1 15,0 0-15,21 1 0,0-1 16,0-21-16,0 22 0,0-22 0,0 0 16,0 0-16,0 0 0,21-21 15,-21 21-15,21-21 0,0 0 16,0 0-16,22 0 0,-22-21 0,0 0 15,0 21-15,22-21 0,-22 0 0,0 0 16,21-1-16,-21-20 0,1 21 16,-1-21-16,0 20 0,0-20 0,0 0 15,0 21-15,1-22 0,-1 1 16,-21 21-16,0 0 0,0-1 0,0 1 16,0 0-16,0 42 31,0 0-31,0 1 0,0 20 15,-21-21-15,21 21 0,0 1 0,0-22 16,0 21-16,0 1 0,0-22 16,0 21-16,21-21 0,0 0 0,-21 1 15,21-1-15,0-21 0,0 0 0,1 0 16,-1 0-16,0 0 0,0 0 16,0 0-16,0-21 0,1-1 0,-1 1 15,0 0-15,0-21 0,0 21 16,0-22-16,1 1 0,-1 0 15,0-1-15,0 1 0,-21-22 0,0 22 16,0-21-16,0 20 0,0-20 16,0 20-16,0-20 0,0 21 0,0 20 15,0 1-15,0 0 0,0 42 16,0 0 0,0 22-16,0-22 0,0 21 0,0 1 15,0-1-15,0 0 0,0 1 0,0-1 16,0 21-16,0-20 0,0-1 15,-21 0-15,21 1 0,0-22 0,-21 21 16,21-21-16,0 22 0,0-22 16,0 0-16,0-42 47,0 0-47,0 0 0,21-22 0,0 22 15,-21 0-15,21-21 0,-21-1 0,21 22 16,1-21-16,-1 21 0,-21-1 15,21-20-15,0 21 0,0 21 0,0-21 16,1 21-16,-1 0 0,0 0 0,0 0 16,-21 21-1,0 0 1,-21-21 0,0 0-16,21 21 15,-21-21-15,-1 0 0,1 0 16,0 0-16,0 0 0,21 21 0,-21-21 15,0 0-15,-1 22 16,1-1-16,21 0 0,0 0 16,-21-21-16,21 21 0,0 0 0,0 1 15,0 20-15,0-21 0,0 0 16,0 0-16,0 1 0,0-1 0,0 0 16,21 0-16,0-21 0,1 21 0,-1 0 15,0-21-15,0 0 0,0 22 16,0-22-16,22 0 0,-1 0 0,0 0 15,-20 0-15,20 0 0,21 0 16,-20-22-16,-1 22 0,0-21 16,1 0-16,-1 0 0,-21 21 0,22-21 15,-22-22-15,21 22 0,-21 0 0,0 0 16,1-21-16,-1 20 0,0-20 16,-21 21-16,21 0 0,-21 0 0,0-1 15,0 1-15,0 0 0,-21 21 16,0 0-16,0 0 15,-1 21-15,1 0 0,0 1 16,21-1-16,-21 0 0,0 21 16,21-21-16,0 22 0,-21-22 15,21 21-15,0-21 0,0 1 0,0-1 16,0 0-16,0 0 0,21 0 16,0 0-16,0-21 0,0 0 0,0 0 15,1 0-15,20 0 0,-21 0 0,0 0 16,22 0-16,-22 0 0,21-21 15,-21 0-15,22 0 0,-22 0 0,21 0 16,-21-1-16,22 1 0,20-42 16,-21 20-16,-20 22 0,-1-21 15,0 21-15,0-22 0,0 22 16,-21-21-16,0 21 0,0 0 0,0-1 16,-21 22-16,0 0 0,0 0 15,0 0-15,-1 22 0,22-1 16,0 0-16,-21 0 0,21 0 0,0 0 15,0 22-15,0-22 0,21 0 16,-21 21-16,22-20 0,-1-1 0,0 0 16,0 0-16,0-21 0,0 21 0,-21 0 15,0 1-15,22-22 0,-22 21 16,0 0-16,-22-21 16,1 0-16,0 21 0,0-21 0,0 0 15,-22 0-15,22 0 0,0 0 16,-21 0-16,21 0 0,-1 0 15,1-21-15,21 0 16,0 0-16</inkml:trace>
  <inkml:trace contextRef="#ctx0" brushRef="#br0" timeOffset="98571.39">21442 8932 0,'0'0'0,"0"-42"0,0-85 31,0 106-31,0 0 0,0 0 0,0 42 15,0 0-15,0 0 0,-21 21 16,21 22-16,-22-22 0,22 22 16,0-22-16,-21 22 0,0-1 0,21-21 15,-21 22-15,21-22 0,0 1 0,-21 20 16,0-21-16,-1 1 16,22-22-16,-21 21 0,21 1 0,0-22 15,0 0-15,0 0 0,0 0 0,0 0 16,0-42 15,-21 0-15</inkml:trace>
  <inkml:trace contextRef="#ctx0" brushRef="#br0" timeOffset="99340.76">20934 9377 0,'0'0'16,"21"0"-1,0 0-15,21-21 16,-20 21-16,20 0 0,-21 0 16,43-21-16,-22 21 0,0-22 0,22 22 15,-1-21-15,-20 0 0,20 21 0,1-21 16,-22 0-16,21 0 0,-20-1 16,-1 1-16,0 0 0,-20 0 0,20 0 15,-21-22-15,-21 22 0,0-21 16,0 21-16,0 0 0,0-1 0,0 1 15,-21 21-15,0 0 16,21 21-16,-21-21 16,-1 43-16,1-22 0,0 21 0,0-21 15,0 22-15,0-1 0,-1 0 0,1 1 16,21-1-16,0 0 0,0 1 16,-21-22-16,21 21 0,-21 1 0,21-22 15,0 0-15,0 21 0,0-21 0,0 1 16,0-1-16,0 0 15,21-21 17,0-21-32,-21 0 0,21-1 0,1 22 15,-1-42-15,0 21 0,0 0 0,0 0 16,0-1-16,1 1 16,-1-21-16,0 21 0,0 0 0,0 21 15,0-22-15,-21 44 31,0-1-31,0 0 0,0 0 16,0 0-16,0 0 0,0 1 0,22-1 16,-22 0-16,21 0 15,0 0-15,-21 0 0,21-21 0,0 22 16,22-22-16,-22 0 0,0 0 0,0 0 16,21 0-16,-20 0 0,20 0 15,-21 0-15,0 0 0,22-22 0,-22 1 16,0 0-16,21 21 0,-21-21 15,1 0-15,-1 0 0,0-22 16,-21 22-16,0 0 0,0 0 0,0 0 16,0-1-16,0 1 0,-21 21 15,0 21 1,-1-21-16,22 22 0,-21-1 16,21 0-16,0 0 0,0 0 15,0 0-15,0 1 0,0-1 0,21 0 16,1-21-16,-1 0 15,0 0-15,0 0 0,0 0 16,22 0-16,-22 0 0,0-21 16,0 0-16,0-1 0,22 1 0,-22 0 15</inkml:trace>
  <inkml:trace contextRef="#ctx0" brushRef="#br0" timeOffset="99923.42">23749 9038 0,'0'0'0,"21"-21"0,-21 0 16,0 0-16,0 0 0,0-1 16,0 44 15,0 20-31,0-21 0,0 21 0,0 1 16,0-1-16,0 0 0,0 1 15,-21 20-15,21-20 0,0 20 0,0 1 16,-21-22-16,21 21 0,0 1 0,0-1 15,0 1-15,0-1 0,0 1 16,-21-1-16,21 1 0,0-22 16,-22 22-16,22-22 0,0 0 0,0 1 15,-21-1-15,21 0 0,-21-20 16,21 20-16,0-21 0,-21-21 16,21-21-1,0 0-15,0 0 0,0-22 16,0 22-16,0-21 0,0-1 15,0 1-15,0 0 0</inkml:trace>
  <inkml:trace contextRef="#ctx0" brushRef="#br0" timeOffset="100271.22">23474 9208 0,'-21'-43'0,"42"86"0,-42-128 0,21 43 0,0-1 15,0 1-15,0 0 0,0-1 16,0 22-16,0 0 0,21 0 0,-21 0 15,21-1-15,0 1 0,21 21 0,-20 0 16,20 0-16,0 0 0,1 0 16,-1 0-16,21 43 0,1-22 0,-22 0 15,22 21-15,-22 1 0,0-1 16,-20 0-16,20-21 0,-21 22 0,0-1 16,-21-21-16,0 22 0,0-22 0,0 0 15,0 0-15,-21 0 0,-21 0 16,21 1-16,-22-22 0,22 21 15,-21-21-15,-1 0 0,1 21 0,0-21 16,-1 0-16,22 0 0,-21 0 16,21 0-16,0 0 0,-1 0 0,1 0 15,21-21 1,21 21 0,1-21-16,-1 21 0,0-22 15,0 22-15,0-21 0,22 0 0</inkml:trace>
  <inkml:trace contextRef="#ctx0" brushRef="#br0" timeOffset="100664.14">24215 8975 0,'0'0'0,"0"-21"0,21 21 16,-21-22-16,0 1 0,0 0 0,21 21 16,-21-21-16,0 0 0,21 21 15,0-21-15,0 21 0,1 0 0,-1 0 16,21 0-16,-21 0 0,0 0 15,22 0-15,-22 21 0,21 0 0,-21 21 16,1-21-16,-1 1 0,-21 20 0,0-21 16,21 21-16,-21-20 0,0 20 15,0-21-15,0 0 0,0 0 0,-21 1 16,21-1-16,-21 0 0,-1 0 16,1 0-16,0-21 46,21-21-46,0 0 16,0 0-16,0 0 0,0-22 16,0 22-16,21 0 0,0 0 0,-21-22 15,22 22-15,-1 0 0,0-21 16,-21 21-16,21-22 0,21 22 0,-20 0 16,-1 0-16,0 21 0,21-21 15,-21 21-15,1 0 0,-1 0 0,0 0 16,0 0-16</inkml:trace>
  <inkml:trace contextRef="#ctx0" brushRef="#br0" timeOffset="101096.51">25146 8911 0,'0'-21'15,"-21"21"1,0 0-16,-1 0 15,1 21-15,0 0 0,21 1 0,-21-1 16,0 0-16,21 0 0,0 0 16,0 0-16,-21 22 0,21-22 15,0 0-15,0 21 0,0-20 0,0-1 16,0 0-16,21 0 0,0 0 16,0 0-16,0-21 0,22 22 0,-22-22 15,21 0-15,-21 0 0,0 0 0,22 0 16,-22 0-16,0 0 0,21 0 15,-20 0-15,-1 0 0,0-22 0,0 1 16,0 21-16,0-21 0,-21 0 0,0 0 16,0 0-16,0-1 0,0-20 15,0 21-15,-21-21 0,0 20 16,0-20-16,0 21 0,0 0 0,-1 0 16,1-1-16,0 22 0,0 0 15,0 0-15,0 0 0,-1 0 0,1 0 16,0 0-16,21 22 0,0-1 15,-21 0-15,21 0 0,0 0 16,0 0-16,0 1 0,0-1 0,21-21 16,0 21-16,0 0 0,1-21 15,-1 0-15,0 0 0</inkml:trace>
  <inkml:trace contextRef="#ctx0" brushRef="#br0" timeOffset="101431.32">25802 8996 0,'0'-21'0,"0"42"0,0-63 16,0 20-16,-21 22 16,0 22-1,21-1-15,0 21 0,0-21 16,-21 22-16,21-22 0,0 21 0,0 0 16,0 1-16,0-1 0,0 0 0,0 1 15,0-1-15,0 22 0,-22-22 16,22 21-16,0-20 0,0 20 0,0 1 15,0-1-15,-21-20 0,0 20 0,0 1 16,0-22-16,21 21 0,-21-20 16,-1 20-16,22-20 0,0-1 15,0 0-15,0 1 0,0-22 0,0 0 16,0 0-16,0 0 0,22-42 31,-1 0-31,-21 0 16,0 0-16,21-22 0,0 22 0,-21-21 15,0-1-15,0 1 0,21-21 0,-21 20 16</inkml:trace>
  <inkml:trace contextRef="#ctx0" brushRef="#br0" timeOffset="101740.16">25781 9208 0,'0'0'0,"21"-43"0,-21-20 0,21 20 0,-21 1 15,21 0-15,1-1 0,-1 22 16,-21-21-16,21 21 0,0 0 0,0 21 15,0 0-15,1 0 0,-1 0 16,21 0-16,-21 0 0,0 21 0,1 0 16,-1 0-16,0 0 0,-21 0 15,21 1-15,-21 20 0,21-21 0,-21 0 16,0 22-16,0-22 0,0 0 0,-21 0 16,0 0-16,0 0 0,0 1 15,-22-1-15,22-21 0,-21 21 0,21 0 16,-22-21-16,22 21 0,-21-21 15,21 0-15,-1 21 0,1-21 16,42 0 15,1 0-31,-1 0 16,0 0-16,0-21 0,0 21 0</inkml:trace>
  <inkml:trace contextRef="#ctx0" brushRef="#br0" timeOffset="102396.33">26247 9208 0,'21'0'0,"-42"0"0,63 0 16,-21 0-16,0-22 16,0 22-16,-21-21 0,22 21 0,-1-21 15,0 21-15,0-21 0,0 21 0,-21-21 16,21 0-16,1-1 0,-22 1 16,0 0-16,0 0 0,21 0 0,-21 0 15,0-1-15,0 1 0,0 0 0,0 0 16,-21 21-1,-1 0-15,1 0 16,21 21-16,0 0 0,-21 0 16,0 22-16,21-22 0,-21 21 0,21-21 15,0 22-15,0-22 0,0 0 0,0 21 16,0-20-16,0-1 16,0 0-16,0 0 0,0 0 0,0 0 15,21-21-15,-21 22 0,21-22 0,0 0 16,0 21-16,1-21 15,-1 0-15,0 0 0,-21-21 16,21 21-16,0-22 0,0 1 0,1 21 16,-1-21-16,0 0 0,0-21 15,0 20-15,0 1 0,1-21 0,-1 21 16,0 0-16,0-22 0,0 22 0,0 0 16,1 0-16,-22 0 0,21 21 15,0-22-15,0 22 0,0 0 16,0 0-16,1 0 15,-1 22-15,-21-1 0,0 0 16,0 0-16,21 0 0,-21 22 0,0-22 16,21 21-16,-21-21 0,0 22 15,0-22-15,0 0 0,0 0 0,0 0 16,0 0-16,0 1 0,0-1 0,0 0 16,-21-21-1,0 0-15,0 0 16,21-21-1,-22 21-15,22-21 0,0-1 16,0 1-16,0 0 16,0 0-16,0-21 0,0 20 0,0 1 15,0-21-15,0 21 0,22-22 16,-22 22-16,21-21 0,0 21 0,0-22 16,0 22-16,0-21 0,1 21 15,-1 0-15,0-1 0,0 1 0</inkml:trace>
  <inkml:trace contextRef="#ctx0" brushRef="#br0" timeOffset="103228.84">27686 8424 0,'0'0'0,"-64"0"31,43 22-31,0-1 16,21 0-16,-21 21 0,0-21 15,21 22-15,-21-1 0,21 0 0,0 22 16,-22-22-16,22 22 0,-21-22 0,21 22 16,0-22-16,0 21 0,0-20 15,0-1-15,0 0 0,0-20 0,0 20 16,0-21-16,0 0 0,0 0 0,0 1 16,0-1-16,21-21 0,1 0 15,-22 21-15,21-21 0,0 0 0,0 0 16,0 0-16,0-21 15,1 0-15,-1 21 0,0-22 16,0 1-16,0 0 0,0 0 0,22-21 16,-22 20-16,0 1 0,0 0 15,0-21-15,1 21 0,-1 21 0,-21-22 16,0 44 0,0-1-16,0 0 15,0 21-15,-21-21 0,21 1 0,0-1 16,0 0-16,0 0 0,0 0 0,0 0 15,0 1-15,0-1 16,21-21-16,0 0 0,0 0 16,0 0-16,0 0 0,1 0 15,-1 0-15,0 0 0,0 0 16,0-21-16,0-1 0,1 1 0,-1 0 16,0 0-16,0 0 0,0 0 0,0-22 15,1 22-15,-1-21 0,0 21 16,0-1-16,0 1 0,-21 0 0,21 0 15,-21 42 1,-21 0-16,0 22 16,0-22-16,0 0 0,0 21 0,-1 1 15,1-22-15,0 21 0,0 0 16,0 1-16,0-1 0,-1 0 16,22 1-16,0-1 0,0 22 0,0-22 15,0 21-15,0-20 0,0 20 16,22-20-16,-1 20 0,-21-21 0,0 22 15,21-22-15,-21 1 0,21-1 0,-21 0 16,0 1-16,0-1 0,0-21 16,0 21-16,0-20 0,0-1 0,-21 0 15,0 0-15,21 0 0,-21-21 0,-1 0 16,22-21 0,-21 0-16,21 0 0,0 0 0,0-22 15,0 22-15,0-21 0,0 21 0,0-22 16,0 1-16,0 0 0,0 20 15,0-41-15,0 21 0,21-1 16,1 1-16,-1 0 0,0-22 0,0 22 16,21-1-16,-20 1 0,-1 0 15,0 21-15,0-22 0,0 1 0,0 21 16</inkml:trace>
  <inkml:trace contextRef="#ctx0" brushRef="#br0" timeOffset="103469.02">27199 8742 0,'0'0'16,"-21"0"-16,0 0 0,21-21 0,21 0 16,0 21-16,21-22 15,1 22-15,-22 0 0,21 0 16,1-21-16,-1 21 0,0 0 0,1-21 15,-1 21-15,0-21 0,-21 21 0,22 0 16,-1-21-16,-21 21 0,22 0 16,-22 0-16,0-21 0,0-1 15</inkml:trace>
  <inkml:trace contextRef="#ctx0" brushRef="#br0" timeOffset="104000.33">29316 8678 0,'0'0'0,"21"0"0,0-21 16,-21 0-16,0 42 31,0 0-15,0 1-16,0-1 0,0 21 0,-21-21 16,21 22-16,0-22 0,0 21 15,-21-21-15,21 22 0,0-22 0,0 0 16,0 0-16,0 0 0,0 0 15,0 1-15,0-1 0,0 0 16,0-42 31,0 0-47,0-1 16,0-20-16</inkml:trace>
  <inkml:trace contextRef="#ctx0" brushRef="#br0" timeOffset="104377.12">29273 8530 0,'0'-21'16,"0"42"-16,-21-42 0,0 21 0,0 0 15,0 0-15,0 0 16,21 21 0,0 0-1,21-21-15,0 0 0,0 0 0,0 0 16,0 0-16,1 0 15,-1 0-15,0 0 0,0 0 0,0 0 16,0 0-16,1-21 0,-1 0 0,-21 0 16,21 21-16,-21-21 15,0 0-15,0-1 0,0 1 16,0 0 0,-21 0-16,0 21 15,-1 0-15,1 0 0,0 0 16,0 0-16,0 0 0,0 21 15,21 0-15,0 0 0,-22-21 0,22 22 16,0-1-16,0 0 0,0 0 16,0 0-16,0 0 15,0 1-15,22-1 16,-1-21-16,0 0 0,0 0 0,0 0 16,0 0-16</inkml:trace>
  <inkml:trace contextRef="#ctx0" brushRef="#br0" timeOffset="104679.2">30141 8319 0,'0'0'0,"0"-22"0,0 1 16,0 42 0,-21 1-1,21-1-15,-21 0 0,0 0 0,21 21 16,-21 1-16,-1-1 0,22 0 15,-21 1-15,21-1 0,-21 0 0,0 1 16,21-1-16,0 0 0,0 1 16,0-1-16,0-21 0,0 22 0,0-22 15,0 0-15,0 0 0,0 0 0,0 0 16,0 1-16,21-22 31,0 0-31,0 0 16,-21-22-16,22 22 0,-1-21 15,0 0-15,-21 0 0,21 0 0</inkml:trace>
  <inkml:trace contextRef="#ctx0" brushRef="#br0" timeOffset="105107.72">30607 8657 0,'0'0'0,"21"-21"0,0 21 0,-21-21 0,21 0 15,-21 0 1,-21 21-1,0 0 1,0 0-16,0 21 0,0 0 0,-1 0 16,1-21-16,0 21 0,21 0 15,-21 1-15,21-1 0,-21 0 16,21 0-16,0 0 16,21-21-16,0 0 15,0 0-15,0 0 0,1 0 0,-1 0 16,0 0-16,0 0 0,21 21 15,-20-21-15,-1 0 0,0 22 0,0-1 16,-21 0-16,0 0 16,0 0-16,0 0 15,0 1-15,-21-22 0,0 21 0,0 0 16,-1-21-16,1 21 0,0-21 16,0 0-16,0 0 0,-22 21 15,22-21-15,0 0 0,0 0 0,0 0 16,0 0-16,-1 0 15,1 0-15,0 0 0,0 0 16,21-21 0,0 0-16,0 0 0,0 0 15,0-1-15,0 1 0,0 0 16,0 0-16</inkml:trace>
  <inkml:trace contextRef="#ctx0" brushRef="#br0" timeOffset="105423.54">30035 8530 0,'0'0'0,"22"-42"31,-1 21-31,0 21 0,0-21 16,21 21-16,1-22 0,-22 22 15,21-21-15,1 21 0,-1-21 0,0 21 16,1-21-16,-1 21 0,0-21 0,1 0 15,-1 21-15,-21-22 16,0 22-16,22 0 0,-22-21 0,0 21 0,0 0 31,-21 21 1,-21 1-17,0-22-15,21 21 0,-21-21 16,-1 21-16,1-21 0,-21 21 0,21-21 15,-22 21-15,-20-21 0</inkml:trace>
  <inkml:trace contextRef="#ctx0" brushRef="#br0" timeOffset="106979.97">22987 10859 0,'-64'21'15,"43"-21"1,0 0-16,21 21 0,-21-21 15,0 0 1,21 21-16,-21-21 0,21-21 47,21 21-47,0-21 0,0 0 0,0-1 16,22 1-16,-22-21 0,0 21 0,0-22 15,21 1-15,-20 0 0,-1-1 16,21 1-16,-21 0 0,0-1 0,1 1 15,-1 0-15,-21 21 0,0-1 16,0 1-16,-43 21 16,22 0-16,0 21 15,0 1-15,0-1 0,0 21 16,-1-21-16,22 22 0,0-1 0,-21-21 16,21 21-16,0-20 0,0 20 15,0-21-15,0 21 0,0-20 16,21 20-16,-21-21 0,0 0 0,22 0 15,-1 1-15,-21-1 0,0 0 16,0 0-16,0 0 16,-21-21-1,-1 0 1,1 0-16,0 0 0,0 0 0,0 0 16,0-21-16,-1 21 0,1-21 0,0 0 15,0 21-15,0-21 16,21 42 15,0 0-31,0 0 16,21-21-16,0 21 0,0 0 0,0 1 15,1-22-15,-1 21 0,21-21 16,-21 21-16,0-21 0,1 0 16,-1 0-16,21 0 0,-21 0 0,0 0 15,22-21-15,-1 21 0,-21-21 0,22-1 16,-22 22-16,21-21 0,-21 0 15,22 0-15,-22 0 0,0 0 0,0-1 16,0 1-16,-21 0 0,0 0 16,0 0-16,0 0 0,0-1 15,0 1-15,0 0 0,0 0 0,-21 21 16,0 0 0,21 21-16,-21 0 15,21 22-15,-21-22 0,21 0 0,0 21 16,-22-21-16,22 1 0,0 20 15,0-21-15,0 0 0,0 0 0,0 1 16,0-1-16,22 0 0,-1-21 16,0 21-16,0-21 0,0 0 15,0 0-15,22 0 0,-22 0 0,0-21 16,21 0-16,1 21 0,-22-21 16,21-1-16,-21 1 0,22 0 15,-22 21-15,0-21 0,21 0 0,-42 0 16,22-1-16,-22 1 0,0 0 0,0 0 15,0 0-15,0 0 0,-22 42 32,22 0-32,0 0 15,-21 0-15,21 0 0,0 1 16,-21-1-16,21 0 0,0 0 0,0 0 16,0 0-16,21-21 0,0 0 15,1 22-15,-1-22 16,0 0-16,0 0 0,21 0 15,-20 0-15,-1-22 0,21 22 0,-21-21 16,0 21-16,1-21 0,-1 0 16,0 0-16,0 0 0,0-1 0,-21 1 15,0 0-15,0 0 0,21 0 0,-21 0 16,0-1-16,0 1 0,0 0 16,0 0-16,0 42 15,-21 0 1,21 0-16,0 22 0,0-22 15,0 21-15,-21 1 0,21-1 0,0 0 16,-21 1-16,21 20 0,0 1 0,0-1 16,0 1-16,0-1 15,0 1-15,0-1 0,0 1 0,0-1 16,0 1-16,21-1 0,-21 1 0,21-22 16,-21 21-16,21-20 0,-21 20 15,0-20-15,0-1 0,0 0 0,0-21 16,0 22-16,0-22 0,0 0 0,0 0 15,0-42 17,0 0-32,0-21 15,0 20-15,0-20 0,0 0 0,0-1 16</inkml:trace>
  <inkml:trace contextRef="#ctx0" brushRef="#br0" timeOffset="107299.8">24257 10901 0,'-21'-21'0,"42"42"0,-42-85 16,21 43-16,-21 0 0,21 0 15,0-21-15,0 20 0,0 1 0,21 0 16,0 0-16,0 0 0,21 0 0,-20-1 16,20 22-16,0 0 15,1 0-15,-1 0 0,0 22 0,1-1 0,-22 0 16,21 0-16,-21 0 0,0 0 15,-21 22-15,0-22 0,0 0 16,0 21-16,-21-20 0,0-1 0,0 0 16,0 0-16,-22 0 0,1 0 0,21 1 15,-21-22-15,20 21 0,1-21 16,-21 0-16,21 21 0,0 0 0,-1-21 16,44 0 15,-1 0-31,0-21 0,0 21 15,0-21-15,0 21 0</inkml:trace>
  <inkml:trace contextRef="#ctx0" brushRef="#br0" timeOffset="107963.43">24850 10880 0,'0'0'0,"21"0"0,-21-21 15,21 21-15,-21-22 0,21 22 16,-21-21-16,21 21 0,0-21 0,1 0 15,-1 0-15,0 21 0,0-21 0,-21-1 16,21 1-16,0 0 0,1 0 16,-22 0-16,0 0 0,0-1 0,-22 44 31,1-1-31,0 0 16,0 21-16,0-21 0,0 1 0,-1 20 15,1-21-15,21 0 0,0 22 16,0-22-16,0 0 0,0 0 15,0 0-15,0 0 0,21 1 16,1-22-16,-1 0 0,0 0 0,0 0 16,0 0-16,0 0 0,1 0 15,-1 0-15,0 0 0,0-22 16,0 1-16,-21 0 0,21 0 16,1 0-16,-22 0 15,0-22-15,21 22 0,0 0 0,-21-21 16,21 20-16,0 1 0,0 0 15,1 0-15,-1 0 0,0 0 16,0 21-16,0 0 0,22 0 0,-22 0 16,0 21-16,0 0 0,0-21 0,0 21 15,-21 0-15,22 0 0,-1 1 16,0-1-16,-21 0 0,0 0 0,0 0 16,0 0-16,21 1 0,-21-1 0,0 0 15,0 0-15,0 0 16,-21 0-1,0-21 1,0 0-16,21-21 16,0 0-1,0 0-15,0 0 0,0 0 16,0-1-16,0 1 0,21 0 16,0 0-16,-21 0 0,21 0 0,-21-1 15,21 1-15,0-21 0,1 21 0,-1 0 16,-21-1-16,21 1 15,0 21-15,0 0 16,-21-21-16,21 21 0,1-21 16,-1 21-16,0 0 15</inkml:trace>
  <inkml:trace contextRef="#ctx0" brushRef="#br0" timeOffset="110029.67">26755 10859 0,'0'0'0,"-22"0"0,1 0 15,0 0-15,0 0 16,0 0-1,21-22 1,0 1-16,0 0 16,21 21-16,-21-21 0,21 0 15,-21 0-15,21-1 16,0 1-16,-21-21 0,22 21 0,-1 0 16,0-22-16,0 22 0,0-21 0,0-1 15,1 22-15,20-21 0,-21 0 16,21 20-16,-20 1 0,20 0 0,-21 0 15,21 0-15,-20 21 0,-1 0 16,0 0-16,0 21 16,-21 0-16,0 0 0,0 0 15,0 1-15,0-1 16,0 0-16,0 0 0,21-21 47,0-21-32,-21 0 1,0 0-16,0-1 0,0 1 16,-21 21-16,0-21 0,0 0 15,0 21-15,0 0 0,21-21 16,-22 21-16,1 0 0,0 0 16,0 0-16,0 0 0,0 21 15,-1 0-15,1 0 0,0 22 0,21-22 16,-21 21-16,0 0 0,0 1 0,-1-1 15,22 0-15,-21 1 0,21-1 16,0 0-16,0 1 0,0-22 0,21 21 16,1-21-16,-1 1 0,0-1 0,21 0 15,-21 0-15,22-21 0,-22 21 16,21-21-16,-21 0 0,22 0 16,-22 0-16,21 0 0,-21 0 0,22 0 15,-22 0-15,21-21 0,-21 21 0,1-21 16,20 0-16,-21 0 0,0-22 0,0 22 15,22-21-15,-22-1 16,0-20-16,21 21 0,-20-22 0,-1 1 16,0-1-16,21 1 0,-21-1 0,1 22 15,-1-22-15,-21 22 0,21 21 16,-21-22-16,21 22 0,-21 0 0,0 0 16,0 42-1,0 0-15,0 0 0,-21 22 16,21-22-16,-21 21 0,0 1 0,21 20 15,-22-21-15,22 22 0,0-22 16,0 1-16,0 20 0,0-21 16,0 1-16,0-1 0,0 0 0,0-20 15,22 20-15,-1-21 0,0 0 16,0 0-16,21 1 0,-20-1 0,20-21 16,0 0-16,-21 21 0,22-21 0,-1 0 15,0 0-15,1 0 0,-1 0 16,0-21-16,1 0 0,-1 21 0,0-22 15,1 1-15,-22 0 0,21-21 16,1 21-16,-22-22 0,0 1 16,0 0-16,0-22 0,0 22 0,-21-22 0,0 22 15,0 0-15,0-1 0,0 1 16,0 21-16,-21 0 0,0 21 16,0 0-16,-21 0 0,20 0 0,-20 21 15,21 21-15,-21-21 0,-1 22 16,1-1-16,21 0 0,-22 1 0,22-1 15,-21 0-15,21 1 0,21-1 16,0-21-16,-21 21 0,21-20 0,0 20 16,0-21-16,0 0 0,0 0 0,21 1 15,0-22-15,0 21 0,0-21 16,0 0-16,1 0 0,-1 0 16,0 0-16,0 0 0,0 0 0,0-21 15,1 21-15,-1-22 16,0 1-16,0 0 0,0 0 0,0 0 15,1-22-15,-1 22 0,0-21 16,-21 21-16,21-22 0,0 1 0,-21 0 16,0-1-16,0 22 0,0 0 0,21 0 15,-21 0-15,0 42 16,-21 0 0,21 21-16,0-20 0,-21 20 15,21-21-15,0 21 0,-21-20 0,21 20 16,0-21-16,0 0 0,0 0 15,0 1-15,0-1 0,21 0 0,0-21 16,0 21-16,1-21 0,-1 0 0,0 0 16,0 0-16,21 0 15,-20 0-15,20 0 0,-21 0 0,21-21 16,1 0-16,-22 0 0,21-1 0,1 1 16,-1 0-16,-21 0 0,21-21 15,1-1-15,-22 1 0,21 0 0,-21-1 16,1 1-16,-1 0 0,-21 20 15,0-20-15,0 21 0,0 0 0,0 0 16,0-1-16,-21 22 0,-1 0 16,-20 0-16,21 0 0,0 22 0,0-22 15,-1 42-15,1-21 0,0 21 0,21 1 16,0-1-16,0 0 0,0 1 16,0-1-16,21 0 0,-21-20 15,21 20-15,1-21 0,-1 0 16,0 0-16,-21 1 0,0-1 0,21-21 15,-21 21-15,-21-21 32,0-21-17,0 21-15,21-21 0,-22-1 16,1 1-16,0 21 0,21-21 0,-21 21 16,0-21-16,21 42 31,0 0-16,21-21 1,0 21-16,21-21 16,-20 0-16,-1 0 0,21 0 0,0 0 15,-20 0-15,20 0 0,0 0 16,1 0-16,-1 0 0,0 0 0,1 0 16,-1-21-16,0 21 0,1-21 15,-1 21-15,0-21 0,-21 0 0,22 0 16,-22-1-16,0 1 0,21 0 0,-20-21 15,-1-1-15,0 22 0,-21-21 16,0 0-16,0 20 0,0-20 0,0 21 16,0 0-16,0 0 15,0-1-15,-21 1 0,0 21 16,-1 0-16,1 0 0,21 21 0,-21 1 16,0-1-16,0 21 0,21-21 15,0 22-15,0-1 0,0 0 0,0 1 16,0-1-16,0 0 0,0-21 15,0 22-15,0-1 0,0-21 0,0 0 16,0 1-16,0-1 0,0 0 0,0 0 16,0 0-16,0 0 15,-21-21 17,-1-21-1</inkml:trace>
  <inkml:trace contextRef="#ctx0" brushRef="#br0" timeOffset="113580.23">4678 14203 0,'21'0'0,"0"0"47,0 0 78,0 0-31,-21 21-79,0 0 48,-21-21-16,0 21-32,0-21-15,0 22 31,0-22-31,-1 0 32,1 21-32,0-21 0,0 0 15,0 21-15,0-21 16,-1 0-16,1 0 0,0 21 0,0-21 16,0 21-16,0-21 0,-1 0 15,1 0-15,0 21 0,0-21 0,0 0 16,-22 0-16,22 0 0,0 22 15,-21-22-15,21 0 0,-22 0 0,22 0 16,0 21-16,0-21 0,-22 0 16,22 0-16,0 0 0,0 0 0,-21 0 15,20 0-15,-20 0 0,21 0 16,0 0-16,0-21 0,-1 21 0,1-22 16,0 22-16,0 0 15,0-21-15,0 0 0,-1 21 16,1 0-16,21-21 0,-21 21 15,0 0-15,0-21 0,0 21 0,-1-21 16,1-1-16,0 22 16,0-21-16,0 0 15,0 0-15,-1 21 16,22-21-16,0 0 0,-21 21 16,21-22-16,-21 1 0,0 21 15,21-21-15,-21 0 16,0 21-16,21-21 0,-22 21 0,1-21 15,21-1-15,-21 22 0,0-21 16,0 0-16,0 0 16,-1 0-16,1 0 15,0-1-15,0 1 0,21 0 16,-21 0-16,0 0 0,21 0 0,-22-1 16,1 1-16,21 0 0,-21-21 15,0 21-15,0-22 0,21 22 0,-21 0 16,-1-21-16,1 20 0,0-20 0,21 21 15,-21-21-15,0 20 16,0-20-16,-1 21 0,1-21 0,0 20 16,0-20-16,21 0 0,-21-1 0,0 22 15,-1-21-15,1 0 0,21-1 16,-21 1-16,0 0 0,21-1 16,-21 1-16,0 0 0,21-1 0,-22 1 15,22 21-15,0-22 0,-21 22 16,21-21-16,0 0 0,0 20 0,0-20 15,0 21-15,0-21 0,0 20 16,0-20-16,0 0 0,0 21 0,21-22 16,-21 1-16,22 21 0,-1-22 15,-21 1-15,21 21 0,0-21 16,-21 20-16,21-20 0,-21 21 0,21-21 16,1 20-16,-22-20 0,21 21 15,0-21-15,-21 20 0,21 1 0,0-21 16,0 0-16,-21 20 0,22-20 15,-1 0-15,0-1 0,-21 22 0,21-21 16,0 0-16,0-1 0,1 1 16,-1 0-16,-21-1 0,21 1 0,0 0 15,0-1-15,0 22 0,1-21 0,-22-1 16,21 22-16,0-21 0,0 21 16,0-22-16,0 1 0,1 21 0,-1-21 15,0-1-15,0 1 16,0 21-16,0-22 0,1 1 0,20 0 15,-21-1-15,21 22 0,-20-21 0,20 0 16,0 20-16,1-20 0,-22 21 16,21 0-16,0 0 0,1-22 0,-1 22 15,0 0-15,1 0 0,-1 0 16,0-1-16,-20 1 0,20 0 0,0 21 16,1-21-16,-1 0 0,-21 0 0,21 21 15,1-22-15,-1 1 0,-21 21 16,22-21-16,-1 21 0,0 0 0,1-21 15,-1 21-15,0 0 0,1-21 16,-22 21-16,21 0 0,-21 0 16,22 0-16,-22 0 0,0 0 0,0 0 15,0 0-15,0 0 16,-42 0 78,0 0-94,0 0 15,0 0 1,0-21-16,-1 21 16,1-22-16,0 22 15,0-21-15,0 21 16,0 0-16,-1-21 15,1 21 1,0 0-16,0 0 0,0-21 16,0 21-16,-1 0 0</inkml:trace>
  <inkml:trace contextRef="#ctx0" brushRef="#br0" timeOffset="115188.31">4254 9673 0,'-21'0'16,"42"0"-16,-63 0 0,21-21 0,0 0 15,0 21-15,-1 0 0,1 0 16,0 0-16,0 0 15,0 0-15,0 0 16,21 21 31,21-21-31,0 21-16,0-21 0,0 0 15,0 21-15,1-21 0,-1 0 0,21 22 16,0-22-16,-20 0 0,20 0 15,0 21-15,1-21 0,-1 21 0,0-21 16,22 0-16,-22 0 0,-21 0 16,22 0-16,-1 0 0,0 0 15,-21 0-15,1 0 0,20 0 0,-21 0 16,0 0-16,0 0 0,1 0 16,-22 21-16,21-21 0,0 0 15,-21 21 1,0 0-16,0 1 15,-21-22-15,0 21 0,-1 0 16,1 0-16,0 0 0,-21-21 16,21 21-16,-22 22 0,1-22 0,0 0 15,-1 0-15,1 0 0,0 22 16,-1-22-16,-20 0 0,20 21 0,1-20 16,0 20-16,-1-21 0,22 0 15,-21 22-15,21-22 0,0 0 16,-1 0-16,22 0 0,0 0 0,-21-21 15,21 22-15,-21-22 0,21 21 32,0-42-1,0-1-31,21 1 0,-21 0 16,21 0-16,1 0 0,-1 0 0,21-22 15,-21 22-15,22-21 0,-1 21 16,0-22-16,1 1 0,-1 0 15,0 20-15,1-20 0,-1 0 0,-21 21 16,21-22-16,-20 22 0,20 0 16,-21 0-16,-21 0 0,21 21 0,-21-22 15,21 22-15,1 0 16,-22-21 31,-22 21-32,-20 0-15,21 0 16,0 0-16,0 0 0,-22 0 0,1-21 16,21 21-16,-22 0 0,1-21 0,0 21 15,-1-21-15,1 21 16,0-21-16,-22-1 0,22 22 0,0-21 16,-1 0-16,1 21 0,21-21 15,-22 0-15,1 21 0,21 0 0,0-21 16,0 21-16,-1 0 15,44 21 1,-1-21 0,0 21-16,0 0 0,0 0 0,22-21 15,-22 21-15,0-21 0,21 22 0,-21-1 16,1-21-16,-1 21 0,21-21 16,-21 0-16,22 21 0,-1-21 0,0 0 15,1 21-15,-1-21 16,0 0-16,1 0 0,-1 21 0,0-21 15,1 0-15,-1 0 0,0 0 0,-21 0 16,22 22-16,-22-22 0,21 0 16,-21 0-16,1 0 0,-1 0 0,0 0 15,-21 21 1,0 0 0,0 0-16,-21 0 0,0-21 15,-1 21-15,1 1 0,0 20 16,-21-21-16,21 0 0,-22 0 15,22 22-15,-21-22 0,-1 21 0,22 1 16,-21-22-16,0 21 0,-1 0 16,1 1-16,21-1 0,-22 0 0,1-20 15,21 20-15,-21 0 0,20-21 16,1 1-16,0 20 0,0-42 0,21 21 16,0 0-16,-21 0 0,0-21 15,21 22 1,0-1 31,-22-21-47,22-21 203,0-1-78,-21 1-110,21 0-15,-21 0 16</inkml:trace>
  <inkml:trace contextRef="#ctx0" brushRef="#br0" timeOffset="119035.96">4403 8954 0,'0'21'125,"-22"0"-125,1-21 15,21 21 1,-21-21-16,0 0 0,0 21 16,0-21-16,-1 0 0,22 21 15,-21-21-15,0 0 16,0 22-16,0-22 0,0 0 16,-1 21-16,1-21 15,-21 21-15,21 0 0,0-21 0,-22 21 16,22-21-16,-21 0 0,-1 21 0,22-21 15,-21 0-15,0 22 0,-1-22 16,1 0-16,0 21 0,-1-21 16,1 0-16,0 0 0,-1 0 0,22 0 15,-21 0-15,-1 0 0,1 0 16,0 0-16,21 0 0,-22 0 0,1 0 16,0 0-16,-1 0 0,1 0 15,0 0-15,-1 0 0,1 0 0,0 0 16,-1-21-16,1 21 0,-22-22 0,22 22 15,-21-21-15,20 21 0,-20-21 16,20 0-16,-20 0 0,-1 21 0,22-21 16,0-1-16,-22-20 0,22 21 15,0 0-15,-1 0 0,1-22 0,0 22 16,-22-21-16,22-1 16,-1 1-16,1 21 0,-21-21 0,20-1 15,-20 1-15,20 0 0,1-1 16,0 1-16,-22 0 0,22-22 0,21 22 15,-22-1-15,1-20 0,21 21 16,-21-22-16,20 1 0,1 20 0,0-20 16,0 20-16,0-20 0,21 21 15,0-22-15,0 1 0,0 20 0,0-20 16,0-1-16,0 1 0,0-1 16,0 1-16,21-1 0,0 22 0,0-22 15,0 1-15,22-1 0,-1 1 16,0 21-16,1-22 0,-1 1 15,22-1-15,-1 1 0,1-1 16,-1 1-16,1-1 0,-1 1 0,1-1 16,-22 1-16,21-1 0,1 22 15,21-22-15,-22 22 0,1-22 0,-1 22 16,1 0-16,-1-1 0,1 1 16,-22 0-16,21-1 0,1 1 0,-22 0 15,1-1-15,20 1 0,-21 0 0,1 21 16,-22-22-16,21 22 0,1-21 15,-1 21-15,-21-1 0,21 1 0,1 0 16,-22 0-16,21 0 0,-21 0 16,22-1-16,-22 22 0,21 0 15,-21 0-15,22-21 0,-22 21 16,21 0-16,1 0 0,-1 0 0,0 0 16,22-21-16,-22 21 0,22 0 0,-22-21 15,21 21-15,-20-21 0,-1 21 16,0-21-16,-20 21 0,20-22 0,-21 22 15,0 0-15,0-21 0,1 21 16,-22-21 0,-22 0-1,1 21 1,21-21-16,-21 21 16,0-21-1,21-1-15,-21 1 16,0 21-16,-1 0 0</inkml:trace>
  <inkml:trace contextRef="#ctx0" brushRef="#br0" timeOffset="119767.54">3238 4826 0,'-63'-21'16,"126"42"-16,-147-42 0,63 21 0,-1 0 0,1 0 16,0 0-16,21 21 15,0 0 1,0 0-16,21-21 16,0 22-16,1-1 0,-1 0 0,21-21 15,0 21-15,1 0 0,-1 0 16,22-21-16,-22 22 0,21-22 0,1 21 15,-1-21-15,1 21 0,-1-21 0,1 0 16,-22 0-16,22 0 0,-22 0 16,0 0-16,1 0 0,-22 0 0,21 0 15,-21 0-15,1 0 16,-1 0-16,0 0 0,-21 21 31,0 0-31,-21-21 16,0 21-16,-1 1 0,1-1 15,-21 21-15,0-21 0,20 0 0,-20 22 16,0-1-16,-1-21 0,1 22 16,0-1-16,-22 0 0,22 1 0,0-1 15,-22 0-15,22 1 0,-1-1 16,1 0-16,21-21 0,-21 22 16,20-22-16,1 0 0,0 21 0,0-42 15,0 22-15,21-1 0,-21-21 16,21 21-16,0-42 31,42 0-31,-21-1 0,0 1 16,0-21-16,22 21 0,-1-22 15,0 1-15,1 0 0,-1-1 0,0 1 16,1 0-16,-1-1 0,0 1 16,1 0-16,-22-1 0,21 1 15,-21 0-15,1-1 0,-1 22 0,0-21 16,-21 21-16,0 0 0,21-1 15,-21 1-15,-21 21 47,21 21 0</inkml:trace>
  <inkml:trace contextRef="#ctx0" brushRef="#br0" timeOffset="121907.21">5080 4890 0,'0'-22'16,"0"1"-16,21 0 0,0 0 15,-21 0-15,0 0 0,0-1 16,0 1-16,0 0 0,0 0 16,0 0-16,0 0 15,-21 21-15,0 0 16,0 0-16,0 0 0,-1 0 16,-20 0-16,21 0 0,0 0 0,-22 21 15,22 0-15,0 0 0,0 0 16,0 22-16,0-22 0,-1 0 0,1 0 15,21 21-15,-21-20 0,21-1 16,0 0-16,0 0 0,21-21 31,0 0-31,1 0 0,-1-21 0,21 0 16,-21 0-16,0-1 0,22 1 16,-22-21-16,21 21 0,-21 0 15,1-1-15,-1-20 0,0 21 0,0 0 16,0 0-16,0-1 0,-21 1 15,0 0-15,0 0 0,22 21 16,-22 21 15,0 0-31,0 0 16,0 1-16,0-1 0,0 21 16,0 0-16,0 22 0,0-22 0,0 22 15,0-22-15,0 22 16,0-1-16,0-21 0,0 22 0,0-22 15,0 22-15,0-22 0,0 0 16,0 1-16,0-1 0,0 0 0,0 1 16,0-22-16,0 21 0,0-21 0,0 1 15,0-1-15,0 0 0,0 0 16,-22 0-16,1-21 16,0 0-16,0 0 15,0 0-15,0 0 0,-1-21 0,1 0 16,0 0-16,0 0 15,0-22-15,0 22 0,-1 0 16,1-21-16,21 20 0,-21-20 0,21 21 16,0-21-16,0-1 0,0 22 15,0-21-15,0-1 0,0 22 0,0-21 16,21 0-16,0 20 0,1 1 16,-1-21-16,0 21 0,0 0 0,0-1 15,0 1-15,-21 0 0,22 21 16,-1-21-16,-21 0 0</inkml:trace>
  <inkml:trace contextRef="#ctx0" brushRef="#br0" timeOffset="122319.98">5270 4678 0,'0'0'0,"0"-21"0,0 0 0,0-1 16,0 1-16,0 0 0,0 0 15,22 0 1,-1 21 0,0 0-16,0 0 0,0 0 15,0 21-15,1-21 0,-1 21 0,21 0 16,-21 0-16,0 1 0,1 20 16,-1-21-16,0 21 0,-21-20 15,0 20-15,0 0 0,0 1 0,0-22 16,0 21-16,0-21 0,0 0 15,-21 1-15,0-1 0,21 0 16,-22-21 0,1-21-16,21 0 15,0-1-15,0 1 16,0 0-16,0 0 0,0 0 0,21-22 16,1 22-16,-22-21 0,21 21 15,0-22-15,0 22 0,0 0 0,0 0 16,1 0-16,-1 0 0,0-1 15,0 22-15,0 0 0,0-21 0,1 21 16</inkml:trace>
  <inkml:trace contextRef="#ctx0" brushRef="#br0" timeOffset="123859.83">6181 4868 0,'0'0'0,"0"-21"0,21 21 16,-21-21-16,0 0 0,0 0 16,21 0-16,-21-1 15,21 22-15,-21-21 0,0 0 0,0 0 16,0 0-16,0 0 15,0-1-15,0 1 0,0 0 16,-21 21-16,0-21 0,0 21 0,-22 0 16,22 0-16,0 0 0,-21 0 15,20 0-15,1 0 0,-21 0 0,21 0 16,0 21-16,-1 0 0,1 0 16,0 1-16,0-1 0,21 21 0,-21-21 15,21 22-15,0-22 0,0 0 16,0 21-16,0-21 0,0 1 15,21-1-15,0-21 0,0 21 0,0 0 16,1-21-16,-1 0 16,0 0-16,21 0 0,-21 0 0,1 0 15,-1-21-15,0 0 0,0 0 16,0-1-16,0 1 0,1 0 0,-22 0 16,21 0-16,0 0 0,0-22 15,-21 22-15,0 0 0,0 0 0,21 0 16,-21-22-16,0 22 0,0 0 15,0 42 1,0 0 0,0 0-1,0 1-15,0-1 0,0 21 0,0-21 16,0 0-16,21 1 0,-21 20 0,0-21 16,0 0-16,22 0 0,-1-21 15,0 22-15,0-22 0,0 0 16,0 0-16,1 0 0,-1 0 15,0 0-15,0 0 0,21-22 0,-20 1 16,-1 0-16,0 0 0,0 0 16,21-22-16,-20 22 0,-1 0 0,0 0 15,-21 0-15,0 0 0,21-1 0,-21-20 16,0 21-16,0 0 16,-21 21 15,21 21-31,0 0 0,-21 0 15,0 0-15,-1 1 0,1-1 0,21 0 16,-21 0-16,0 21 0,21-20 16,-21-1-16,21 0 0,0 0 0,0 0 15,0 0-15,0 1 16,0-44 15,21 1-31,-21 0 0,21 0 0,0 0 16,-21 0-16,21-1 0,1 1 15,-22 0-15,21 0 0,0-21 16,0 20-16,0 1 0,0 0 0,1 0 16,20 21-16,-42-21 0,21 21 15,0 0-15,0 0 0,1 0 0,-22 21 16,21-21-16,-21 21 0,21 0 16,-21 0-16,0 1 0,0 20 0,21-21 15,-21 0-15,21 0 0,0 1 0,-21-1 16,22 0-16,-1 0 0,0 0 15,0 0-15,0 1 0,0-22 16,1 0-16,20 0 0,-21 0 0,0 0 16,0 0-16,22 0 0,-22 0 15,21-22-15,-21 1 0,22 0 0,-1 0 16,-21 0-16,22 0 0,-22-1 16,0 1-16,0 0 0,0 0 0,0-21 15,-21 20-15,0-20 0,0 21 16,0 0-16,0-22 0,0 22 0,0 0 15,-21 0-15,0 0 0,0 21 16,0 0-16,0 0 0,-22 0 0,22 0 16,0 0-16,0 0 0,0 21 0,-22-21 15,22 21-15,21 0 0,-21 0 16,0 1-16,21-1 0,-21 0 0,21 0 16,0 21-16,0-20 0,0-1 15,0 0-15,0 0 16,0 0-16,0 0 0,0 1 0,0-1 15,21-21 1,0 0-16,0 0 0,0 0 16,0 0-16,1-21 0,-1-1 15,0 1-15,0 0 0,0 0 16,0 0-16,-21 0 0,22-1 0,-22 1 16,21-21-16,-21 21 0,0-22 15,0 22-15,0-21 0,21 0 0,-21-1 16,0 1-16,0 0 15,0 20-15,0-20 0,0 21 0,0 0 16,0 0-16,0-1 0,0 44 16,0-1-1,-21 0-15,21 0 0,0 21 0,0 1 16,0-1-16,0-21 0,0 22 16,-21-1-16,21 0 0,0 1 0,0-22 15,0 21-15,0-21 0,0 22 16,0-22-16,0 0 0,21 0 0,-21 0 15,0 0-15,21-21 0,0 22 16,0-22-16,0 0 0,1 0 16,-1 0-16,0 0 15,0 0-15,0 0 0,0-22 16,1 1-16,-1 0 0</inkml:trace>
  <inkml:trace contextRef="#ctx0" brushRef="#br0" timeOffset="124632.39">8064 4826 0,'-42'0'15,"84"0"-15,-105 0 0,21 0 0,20 0 0,1 0 16,0 0-16,0 0 0,21-21 16,0 0-1,21 0-15,0-1 0,0 22 16,1-21-16,20 0 0,-21 0 16,21 0-16,-20 0 0,20-1 0,-21-20 15,21 21-15,1 0 0,-22-22 16,0 22-16,0-21 0,0 21 0,-21-22 15,22 1-15,-22 21 0,0-21 16,0 20-16,0 1 0,-22 0 16,1 0-16,0 21 0,-21 0 0,21 0 15,-1 0-15,-20 21 0,21 0 16,-21 22-16,20-22 0,-20 21 0,21 0 16,0 22-16,0-22 0,-1 22 15,1-1-15,0 1 0,21-1 0,-21 1 16,21 20-16,0-20 0,-21-1 15,21 22-15,-21-21 0,21-1 0,0 1 16,0-1-16,0 1 0,0-1 0,0 1 16,0-1-16,0 1 15,0-1-15,0 1 0,0-1 0,0 1 16,0-22-16,0 21 0,0-20 0,0-1 16,0-21-16,21 0 0,0 1 15,0-1-15,0-21 0,0 0 0,22 0 16,-22 0-16,21-21 0,-21 21 0,22-22 15,-22 1-15,21-21 0,-21 21 16,22-22-16,-22 22 0,0-21 0,0 0 16,0-1-16,-21 1 0,22-22 0,-22 22 15,0 0-15,0-22 16,-22 22-16,1 0 0,0-1 0,-21 1 16,21 0-16,-22-1 0,1 1 0,0 21 0,-1 0 15,1-22-15,0 43 16,-1-21-16,22 0 0,0 21 0,-21 0 15,42-21-15,-22 21 0,22-21 32,22 21-32,-1-22 15,0 1-15,0 21 0,0-21 16,22 21-16,-22-21 0,21 0 0,-21 21 16,22-21-16,-1-1 0,-21 1 0</inkml:trace>
  <inkml:trace contextRef="#ctx0" brushRef="#br0" timeOffset="125080.14">8509 4551 0,'0'0'0,"-21"0"0,0 0 16,-1 0-16,1 0 0,0 0 15,21 21-15,-21 0 0,0 0 16,0 1-16,21-1 0,-22 21 0,22-21 15,0 22-15,0-22 0,0 21 0,0-21 16,0 0-16,0 1 16,0-1-16,0 0 0,22-21 15,-1 0-15,0 0 16,0 0-16,0-21 16,0 0-16,-21-1 0,22 1 15,-22 0-15,21 0 0,-21 0 0,0 0 16,21-22-16,-21 22 0,21 0 0,-21 0 15,0 0-15,21-1 0,-21 44 47,0-1-47,0 0 0,0 0 16,0 0-16,0 0 0,0 1 16,0-1-16,0 0 0,0 0 15,0 0-15,21-21 0,-21 21 0,0 1 16,0-1-1,22-21-15,-1 0 16,-21-21-16,21-1 16,0 1-16</inkml:trace>
  <inkml:trace contextRef="#ctx0" brushRef="#br0" timeOffset="125343.98">8932 4212 0,'0'0'0,"0"21"16,0 1-16,-21-22 16,0 21-16,21 21 0,0-21 15,0 22-15,-21-22 0,21 21 0,0-21 16,0 22-16,0-1 0,0-21 16,0 21-16,0 1 0,0-1 0,0-21 15,0 22-15,0-22 0,0 0 0,0 21 16,0-21-16,0 1 0,0-1 15,0 0-15,21-21 32,0-21-17,0 0-15,-21-1 0</inkml:trace>
  <inkml:trace contextRef="#ctx0" brushRef="#br0" timeOffset="125807.71">9165 4255 0,'0'0'0,"0"21"32,0 0-32,0 0 0,0 21 15,0-20-15,0 20 0,0 0 16,0-21-16,0 22 0,0-1 0,0 0 16,-21 1-16,21-22 0,0 21 15,0 1-15,-21-1 0,21-21 16,-21 0-16,21 22 0,0-22 0,0 0 15,-22-21-15,22-21 47,0 0-47,0-1 0,0 1 16,0 0-16,0 0 0,0-21 0,22 20 16,-22-20-16,21 21 0,0 0 15,0 0-15,0-22 0,0 22 16,1 21-16,-1-21 0,0 0 0,0 21 0,0 0 15,0 0-15,1 0 16,-1 0-16,-21 21 0,21 0 16,-21 0-16,0 0 0,0 1 0,0-1 15,0 0-15,0 0 16,0 0-16,0 0 0,0 1 0,0-1 16,-21-21-16,21 21 0,0 0 15,-21-21-15,21 21 0,-22-21 16,1 0-1,21-21 1,-21 21-16</inkml:trace>
  <inkml:trace contextRef="#ctx0" brushRef="#br0" timeOffset="126027.59">8869 4487 0,'0'0'15,"21"0"17,0 0-17,0 0-15,0 0 0,1 0 0,-1 0 16,0 0-16,0 0 0,0 0 0,0 0 16,1 0-16,-1 0 15,0 0-15,-21-21 0,21 21 16</inkml:trace>
  <inkml:trace contextRef="#ctx0" brushRef="#br0" timeOffset="126415.37">9440 4678 0,'0'0'16,"0"21"-1,21-21-15,1 0 16,-1 0-16,0-21 16,0 21-16,0-21 15,0 0-15,1 21 0,-22-22 0,21 22 16,-21-21-16,21 21 0,-21-21 0,0 0 16,-21 21 15,0 0-31,-1 21 15,22 0-15,-21 0 0,21 1 16,-21-1-16,21 0 16,0 0-16,0 0 0,0 0 15,0 1-15,0-1 0,0 0 16,0 0 0,21-21-16,0 0 15,1 0-15,-1 0 0,0 0 16,0-21-16,0 0 0,0 0 15</inkml:trace>
  <inkml:trace contextRef="#ctx0" brushRef="#br0" timeOffset="126803.14">9969 4487 0,'0'0'0,"0"-21"31,22 0-15,-1 21-1,0 0-15,0 0 0,21 0 0,-20 0 16,-1 0-16,0 0 0,0 0 0,0 21 16,0 0-16,1-21 0,-22 22 15,21-1-15,-21 0 0,0 21 0,0-21 16,0 1-16,0-1 0,-21 0 16,-22 21-16,22-21 0,0 1 0,0-1 15,0 0-15,-1 0 0,1-21 0,0 21 16,0-21-16,0 0 15,0 0-15,21-21 32,0 0-32,21 0 0,0 0 0,0-1 15,0 1-15,0-21 0,22 21 0,-22-22 16,0 22-16,21-21 0,-20 0 16,20 20-16,-21-20 0,21 21 0,-20-21 15,-1 20-15,0 1 0,0 21 16,0-21-16</inkml:trace>
  <inkml:trace contextRef="#ctx0" brushRef="#br0" timeOffset="128279.54">5524 9271 0,'0'21'0,"-21"-21"0,21 21 16,-21 1-16,21-1 0,0 0 15,0 0 1,21-21-16,0 0 0,1 0 15,20 0 1,-21 0-16,21 0 0,-20 0 0,20 0 16,0 0-16,1-21 0,-1 0 0,0 21 15,1-21-15,-1-1 0,0 1 16,1 0-16,-1 0 0,-21 0 0,21 0 16,-20-1-16,-1 1 0,21-21 15,-21 21-15,0-22 0,1 22 0,-1-21 16,-21 0-16,0 20 0,21-20 0,-21 0 15,0 21-15,0-22 0,0 22 16,0 0-16,0 0 0,0 0 0,-21 21 31,0 0-31,-1 21 0,1 0 16,0 21-16,0-21 0,0 22 0,-22-1 16,22 22-16,0-22 0,0 0 15,0 22-15,0-22 0,21 0 0,0 22 16,-22-22-16,22 22 0,-21-22 15,21 22-15,-21-22 0,21 21 0,-21 1 16,21-1-16,0 1 0,0-22 0,-21 22 16,21-22-16,0 0 0,0 22 15,0-43-15,0 21 0,0 1 0,0-22 16,21 21-16,-21-21 0,0 1 16,21-1-16,0 0 0,0-21 15,1 0-15,-1 0 16,0 0-16,0 0 0,0-21 15,0 0-15,1-1 16,-1 1-16,0 0 0,0 0 0,0 0 16,0-22-16,1 22 0,-1-21 15,-21 21-15,0-22 0,0 1 0,0 0 16,0-1-16,0 1 0,0 0 0,-21-1 16,-1 1-16,1 0 0,0 21 15,-21-22-15,21 22 0,-22 0 0,1 0 16,0 0-16,20-1 0,-20 22 15,21 0-15,-21 0 0,20-21 16,1 21-16,42 0 31,1 0-15,-1 0-16,0 0 0,0 0 0,0 0 16,0 0-16,22 0 0,-22 0 15,0-21-15,21 21 0,-20 0 0,-1-21 16,21 0-16</inkml:trace>
  <inkml:trace contextRef="#ctx0" brushRef="#br0" timeOffset="128858.21">7048 9038 0,'0'0'0,"-21"-21"0,0 21 0,0 0 16,-21-21-16,20 21 0,-20 0 16,0 0-16,21 0 0,-22 21 0,22 0 15,0 0-15,-21 1 0,20 20 16,22-21-16,-21 21 0,21-20 16,-21 20-16,21 0 0,0 1 0,0-22 15,0 21-15,0-21 0,0 22 16,21-22-16,0 0 0,-21 0 0,22-21 15,-1 21-15,0-21 0,0 0 16,0 0-16,0 0 0,1 0 0,-1 0 16,0 0-16,0-21 0,0 21 0,0-21 15,1 0-15,-1 0 0,0-1 16,0 1-16,0 0 0,0 0 0,1 0 16,-22-22-16,21 22 0,0-21 0,-21 21 15,21-22-15,-21 1 0,0 21 16,0-21-16,21 20 0,-21 1 15,0 0-15,21 42 32,-21 0-32,0 1 0,0 20 0,0-21 15,0 0-15,0 22 0,22-22 16,-22 21-16,0-21 0,21 0 0,-21 22 16,0-22-16,0 0 0,21 0 0,-21 0 15,21-21-15,0 22 0,0-22 16,1 0-16,-1 0 15,0 0-15,0 0 0,0 0 16,0 0-16,1-22 16,-1 1-16,0 0 0,0 0 0,0 0 15,0 0-15,1-1 0,-1-20 0,0 21 16</inkml:trace>
  <inkml:trace contextRef="#ctx0" brushRef="#br0" timeOffset="129100.08">7853 8721 0,'0'0'0,"0"-21"0,21-1 15,-21 1-15,0 42 16,-21 1 0,0-1-16,21 21 0,0 0 0,0-20 15,0 41-15,0-21 0,0 1 16,-22-1-16,22 0 0,0 1 16,-21-1-16,21 0 0,0 1 0,0-22 15,0 21-15,-21-21 0,21 22 16,-21-22-16,21 0 0,0 0 0,0 0 15,0 1-15,-21-22 32,0 0-17,21-22-15,-22 1 0</inkml:trace>
  <inkml:trace contextRef="#ctx0" brushRef="#br0" timeOffset="129755.7">7408 9208 0,'-21'0'15,"42"0"-15,-21 0 47,21 0-47,1-22 0,20 22 0,-21 0 16,21-21-16,1 21 0,-22-21 16,21 0-16,1 21 0,-1-21 0,0 0 15,1-1-15,-1 1 0,0 0 16,-21-21-16,22 21 0,-22-22 0,21 22 15,-21-21-15,1-1 0,-22 22 16,0-21-16,0 21 0,0 0 0,0-1 16,0 1-16,0 42 31,0 1-31,0-1 0,0 0 16,0 21-16,0 1 0,0-1 0,0 0 15,0 1-15,-22 20 0,22-21 16,0 1-16,-21-1 0,21-21 0,-21 22 15,21-1-15,0-21 0,0 0 0,-21 22 16,21-22-16,-21 0 0,21 0 16,0 0-16,-21-21 15,21-21 32,0 0-47,0 0 0,0 0 0,0-1 16,21 1-16,-21-21 0,21 21 15,0 0-15,0-22 0,22 22 0,-22 0 16,0 0-16,21 0 0,-21-1 16,22 22-16,-22 0 0,0 0 0,0 0 15,0 0-15,1 22 0,-22-1 0,0 0 16,0 0-16,0 0 0,0 0 16,0 1-16,0-1 0,0 0 0,-22 0 15,22 21-15,0-20 0,-21-22 16,0 21-16,21 0 0,-21 0 0,21 0 15,-21-21 1,21 21-16,0-42 47,0 0-47,0 0 16,0 0-16,21 0 0,-21-1 0</inkml:trace>
  <inkml:trace contextRef="#ctx0" brushRef="#br0" timeOffset="130155.47">8509 9165 0,'0'21'16,"21"-42"31,0 0-32,22-21 1,-43 21-16,0-1 16,0 1-16,0 0 0,0 0 15,-22 21 17,22 21-32,-21 0 0,0 0 15,21 1-15,0-1 0,0 0 16,-21 0-16,21 21 0,0-20 0,0-1 15,0 0-15,0 0 0,0 0 16,0 0-16,0 1 0,0-1 16,21-21-16,0 21 0,0-21 15,1 0-15,-1 0 16,0 0-16,0 0 16,0 0-16,0 0 0,1-21 15,-22 0 1,21 21-16,-21-22 0</inkml:trace>
  <inkml:trace contextRef="#ctx0" brushRef="#br0" timeOffset="130539.21">8869 9017 0,'0'0'0,"63"-63"31,-42 41-31,1 22 0,-1 0 16,0-21-16,0 21 0,21 0 0,-20 0 15,-1 0-15,0 21 0,-21 1 16,21-1-16,-21 0 0,21 0 16,-21 21-16,0-20 0,0 20 0,0-21 15,0 21-15,0-20 0,-21 20 16,0-21-16,0 0 0,0 0 0,-1 1 16,22-1-16,0 0 15,-21-21-15,21 21 0,-21-21 16,21-21-1,0 0 1,0 0-16,0-1 0,0 1 16,0-21-16,21 21 0,0 0 0,1-22 15,-1 1-15,0 0 0,0 20 16,0-20-16,0 21 0,1-21 16,-1 20-16,21 1 0,-42 0 15,21 21-15,0-21 0,1 21 0</inkml:trace>
  <inkml:trace contextRef="#ctx0" brushRef="#br0" timeOffset="132011.84">5228 13737 0,'0'0'0,"21"-21"0,-21 0 0,0 0 16,21 0-16,-21-1 0,0 1 15,0-21-15,0 21 0,0 0 16,0-1-16,-21 22 0,0-21 0,0 21 16,0 0-16,0 0 15,-1 0-15,1 0 0,0 21 0,0 1 16,-21 20-16,20 0 0,1-21 16,0 43-16,0-22 0,0 1 0,0-1 15,21 21-15,-22-20 0,22-1 16,0 0-16,0 1 0,0-1 0,0-21 15,0 22-15,22-22 0,-1 21 16,0-21-16,0-21 0,0 21 0,0 1 16,1-22-16,20 0 0,-21 0 15,0 0-15,22-22 0,-1 1 16,0 0-16,-21 0 0,22 0 0,-1-22 16,0 22-16,1-21 0,-1 21 15,0-22-15,-20 22 0,-1-21 0,0 0 16,-21-1-16,21 22 0,-21-21 15,0-1-15,0 1 0,0 21 0,-21-21 16,21 20-16,-21 1 0,21 42 31,0 1-31,0-1 0,0 0 0,0 21 16,0 1-16,0-1 0,0-21 16,0 21-16,0 1 0,0-22 15,0 21-15,0-21 0,0 22 16,0-22-16,0 0 0,0 0 0,0 0 15,-21 1-15,21-1 0,0 0 16,0-42 15,0 0-31,0-1 16,21 1-16,-21 0 0,21-21 16,0 21-16,0-1 0,0 1 15,1-21-15,-1 21 0,0 0 16,21-1-16,-21 1 0,22 21 0,-22 0 0,0 0 15,0 0-15,22 0 16,-22 0-16,0 21 0,-21 1 16,0-1-16,21 0 0,-21 0 15,0 0-15,0 0 0,0 1 16,0-1-16,0 0 0,0 0 16,21-21-1,0 0 1,1 0-16,-1 0 15,0-21-15,0 0 0,0 0 0,0-1 16,1 22-16,-1-21 0,-21-21 16,21 21-16,0 0 0,0-1 0,0 1 15,-21 0-15,22 21 16,-22 21 0,0 0-1,0 1-15,0-1 0,0 0 16,0 0-16,0 0 0,0 0 15,0 1-15,-22-22 0,22 21 0,0 0 16,0-42 47,0 0-63,0-1 15,0 1-15</inkml:trace>
  <inkml:trace contextRef="#ctx0" brushRef="#br0" timeOffset="132347.7">6308 13589 0,'-22'42'31,"22"-20"-31,0-1 0,0 0 0,0 0 16,0 0-16,22-21 15,-1 0 1,0 0-16,0 0 15,0-21-15,0 0 0,-21 0 16,22 0-16,-22-1 0,21 1 0,-21 0 16,0 0-16,0 0 0,0 0 15,0-1-15,0-20 0,0 21 0,0 0 16,-21 21-16,-1-21 0,1 21 16,0 0-16,0 0 15,0 0-15,0 21 0,21 0 16,-22-21-16,22 42 0,-21-21 0,21 1 15,-21-1-15,21 0 0,0 0 0,0 0 16,0 0-16,0 1 0,0-1 16,0 0-16,21-21 0,0 0 15,1 0-15,-1 0 0</inkml:trace>
  <inkml:trace contextRef="#ctx0" brushRef="#br0" timeOffset="132659.53">6900 13335 0,'-21'21'31,"0"-21"-31,21 21 0,-21 1 0,21-1 0,0 0 16,0 21-16,0-21 0,-21 22 15,21-1-15,0-21 0,0 22 16,0-1-16,0 0 0,0 1 15,0-22-15,0 21 0,0 0 0,-22-20 16,22 20-16,0-21 0,0 0 0,0 0 16,0 1-16,0-1 0,0 0 15,-21 0-15,21 0 0,21-21 47,1 0-47,-1-21 16,0 21-16,0-21 0,0 21 0</inkml:trace>
  <inkml:trace contextRef="#ctx0" brushRef="#br0" timeOffset="133344.31">7705 13885 0,'21'-21'0,"-42"42"0,63-42 0,-42 0 15,21 21-15,-21-21 0,0 0 16,0 0-16,0-1 16,-21 1-16,0 0 15,0 0-15,-1 21 0,-20-21 0,21 21 16,0-21-16,0 21 0,-22 0 0,22 0 16,0 21-16,0 0 0,0-21 15,-1 21-15,1 0 0,0 0 0,21 1 16,-21-1-16,21 21 0,-21-21 15,0 0-15,21 1 0,0-1 0,0 0 16,-22 0-16,22 0 0,0 0 0,0 1 16,0-1-16,0 0 0,0 0 15,0 0 1,22-21-16,-1 0 16,0 0-16,0-21 15,0 0-15,0 21 0,1-21 0,-1 0 16,0-1-16,21 1 0,-21-21 0,1 21 15,-1-22-15,0 22 0,0-21 16,-21 0-16,21-1 0,-21-20 0,21 20 16,-21 1-16,0 0 0,0-1 15,0 1-15,0 0 0,0-1 0,0 22 16,0-21-16,0 21 0,0 0 0,0-1 16,0 44 15,0-1-16,0 0-15,22 0 0,-22 21 16,21-20-16,-21 20 0,21-21 0,-21 21 16,21 1-16,0-1 0,-21 0 15,21-20-15,1 20 0,-1-21 0,0 21 16,0-20-16,0-1 0,0 0 16,1 0-16,-1-21 0,0 21 0,0-21 15,0 0-15,0 0 0,1 0 0,-1 0 16,0 0-16,0 0 0,0 0 15,0-21-15,1 0 0,-1 0 16,0 0-16,-21-1 16,21 1-16,-21-21 0,0 21 15,21-22-15,-21 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3T01:32:02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4170 2709 0,'0'-21'31,"0"0"-31,0 0 0</inkml:trace>
  <inkml:trace contextRef="#ctx0" brushRef="#br0" timeOffset="1643.6">2984 931 0,'-21'0'16,"21"-21"-16,-21 21 16,21-21-1,-21 21-15,21-21 16,0 0 0,21 0-16,0 21 15,22 0-15,-22-22 0,0 22 16,0 0-16,21 0 0,-20 0 15,20 0-15,-21 0 0,0 0 0,22 22 16,-22-1-16,0 0 0,0 0 16,-21 21-16,0-20 0,0 20 0,0-21 15,0 21-15,-21-20 0,0 20 16,0-21-16,-1 21 0,-20-20 0,21-1 16,0 0-16,-22 0 0,22 0 15,0-21-15,0 0 0,0 21 16,0-21-16,-1 0 15,22-21 1,0 0 0,0 0-16,22 21 0,-1-21 0,0 0 15,0 21-15,0-22 0,0 22 16,22 0-16,-22 0 0,21 0 0,-21 0 16,1 0-16,20 0 0,-21 0 15,21 22-15,-20-1 0,-1 0 0,0 0 16,0 0-16,0 0 0,0 1 15,-21-1-15,0 0 0,0 21 0,0-21 16,0 1-16,0-1 16,-21 0-16,0 21 0,0-21 0,-21 1 15,20-22-15,1 21 0,-21 0 16,21-21-16,-22 0 0,22 0 0,0 0 16,-21 0-16,21 0 0,-22 0 15,22 0-15,-21 0 0,21-21 0,-1 21 16,1-21-16,0-1 0,0 1 15,0 21-15,21-21 0,0 0 0,0 0 16,21 21 15,0 0-15,0 0-16,0 0 0,1 0 16,-1 0-16,0-21 0,0 21 15</inkml:trace>
  <inkml:trace contextRef="#ctx0" brushRef="#br0" timeOffset="1883.49">3852 1312 0,'-21'0'15,"0"0"1,21 22-16,-21-22 0,21 21 31,21-21-15,0 0 0</inkml:trace>
  <inkml:trace contextRef="#ctx0" brushRef="#br0" timeOffset="2415.48">4847 931 0,'-21'-42'0,"42"84"0,-42-105 0,21 42 16,-21 0-16,21-1 0,0 1 15,0 0-15,0 0 0,0 0 32,0 42-17,0 0 1,0 0-16,0 22 0,0-1 0,0 0 16,0 1-16,0 20 0,0 1 15,0-22-15,0 21 0,0 1 16,0-1-16,0 1 0,0-1 15,-21 1-15,-1-1 0,22-20 0,0 20 16,-21 1-16,21-22 0,-21 0 0,21 1 16,-21-1-16,21-21 0,0 22 15,0-22-15,0 0 0,0 0 0,0 0 16,0-42 15,0 0-31,21 0 0,0 0 16,-21-1-16</inkml:trace>
  <inkml:trace contextRef="#ctx0" brushRef="#br0" timeOffset="2752.3">5313 762 0,'0'0'0,"0"-21"15,0 42 1,0 0-1,0 22-15,0-1 0,0 0 16,0 1-16,0-1 0,0 21 0,0-20 16,0 20-16,0 1 0,0-1 15,0-20-15,0 20 0,0 1 0,0-1 16,0-21-16,-21 22 16,-1-1-16,22-20 0,-21-1 0,21 0 15,0 1-15,0-22 0,0 21 16,0-21-16,0 1 0,0-1 0,0 0 15,0 0-15,0-42 47,-21 0-47,0 0 16,21-1-16,-21 1 0,0 0 16</inkml:trace>
  <inkml:trace contextRef="#ctx0" brushRef="#br0" timeOffset="3147.07">4784 1778 0,'0'0'16,"-43"0"-16,22 0 0,0 21 0,0-21 0,0 0 16,21 21-16,21-21 15,0 0 1,21 0-16,-21 0 0,22 0 0,-1 0 16,0 0-16,22 0 0,-1-21 15,-20 0-15,20 21 0,1-21 0,-22 0 16,22 0-16,-22-1 0,21 1 15,1 0-15,-22 0 0,1 0 16,-1 21-16,0-21 0,1-1 16,-22 22-16,0 0 0,0-21 0,0 21 15,-21 21 1,0 1 0,0-1-16,-21 0 0,21 0 0,0 0 15,-21 0-15,0 22 0,21-22 16,-21 21-16,21-21 0,0 1 0,0 20 15,0-21-15,0 0 0,0 0 16,0 1-16,0-1 0,0 0 16,0 0-16,0-42 47,0 0-32,0 0-15</inkml:trace>
  <inkml:trace contextRef="#ctx0" brushRef="#br0" timeOffset="3359.47">5694 1439 0,'0'0'0,"-21"0"0,21-21 0,0 0 31,0 0-15,21 21 46,0 0-62,-21 21 0</inkml:trace>
  <inkml:trace contextRef="#ctx0" brushRef="#br0" timeOffset="3955.13">6138 1778 0,'0'-21'0,"0"42"0,-21-42 0,21 0 0,-21 0 16,21-1-16,0 1 15,0 0-15,0 0 16,0 0-16,21 0 16,0-1-16,0 22 0,1-21 15,-1 21-15,0 0 0,0 0 0,0 0 16,0 0-16,1 0 0,20 21 15,-21 1-15,0-1 0,22 0 0,-22 21 16,0-21-16,0 22 0,-21-1 16,0 0-16,0-20 0,0 20 0,0 0 15,0-21-15,0 22 0,0-22 0,0 0 16,0 0-16,-21 0 0,21 1 16,-21-22-16,0 21 15,21-42 1,0-1-1,0 1-15,0 0 0,0 0 0,0 0 16,0-22-16,21 22 0,0-21 16,-21 0-16,0-1 0,21 1 0,0 0 15,0-1-15,1 22 0,-22-21 16,0 21-16,21-1 0,0 22 0,-21-21 16,21 21-16,0 0 0,0 0 15,1 0-15,-1 0 16,0 21-16,0-21 0,-21 22 15,21-1-15,0-21 16,1 21-16,-1 0 0,0 0 16</inkml:trace>
  <inkml:trace contextRef="#ctx0" brushRef="#br0" timeOffset="6155.39">7429 1842 0,'0'0'0,"22"-85"31,-22 64-31,0 0 0,0-1 16,0 1-16,0 0 0,-22 0 16,22 0-16,-21 0 0,0-1 0,0 22 15,0-21-15,0 21 16,-1 0-16,1 0 0,0 21 15,0 1-15,0 20 0,-22-21 0,22 0 16,0 22-16,0-1 0,0 0 16,0-21-16,21 22 0,0-1 0,-22 0 15,22-20-15,0 20 0,0-21 16,0 0-16,0 0 0,0 1 0,22-1 16,-1 0-16,0-21 15,0 0-15,0 0 0,0 0 16,1 0-16,-1 0 0,0 0 0,0 0 15,-21-21-15,21 0 0,0 21 16,1-22-16,-22 1 0,21 0 0,-21 0 16,21-21-16,0 20 0,-21-20 0,0 0 15,0 21-15,21-22 0,-21 1 16,21 21-16,-21-22 0,0 22 0,0 0 16,0 0-16,0 42 31,0 0-16,0 22-15,0-22 0,0 0 16,0 21-16,0-21 0,0 1 0,0 20 16,0-21-16,0 0 0,0 22 15,0-22-15,0 0 0,0 0 0,0 0 16,0 0-16,22 1 16,-1-22-16,0 0 15,0 0-15,0 0 0,0 0 0,22-22 16,-22 22-16,21-21 0,-21 0 15,22 0-15,-22 0 0,21 0 0,-21-1 16,1 1-16,20-21 0,-21 21 16,0-22-16,0 22 0,1-21 0,-22 0 15,0 20-15,0 1 16,0 0-16,0 0 0,-22 21 16,1 0-1,0 21-15,0 0 16,21 0-16,0 1 0,0-1 0,0 0 15,0 0-15,0 0 0,0 0 16,0 1-16,0-1 0,0 0 0,21 0 16,-21 0-16,21 0 0,-21 1 15,21-22-15,-21 21 0,0 0 0,0 0 16,22-21-16,-22 21 0,21-21 0,-21 21 16,21-21-1,0 22-15,0-22 16,0 0-16,1 0 0,-1 0 15,21 0-15,-21-22 0,22 22 16,-1-21-16,-21 0 0,21 0 0,1 0 16,-1 0-16,0-1 0,-20-20 15,20 21-15,-21-21 0,0-1 0,22 1 16,-43 0-16,21 20 0,-21-20 0,0 21 16,0 0-16,0 0 0,0-1 15,-21 22 1,-1 22-1,1-1-15,21 0 0,-21 0 0,21 0 16,-21 22-16,0-22 0,21 0 16,0 21-16,0-21 0,-21 1 15,21-1-15,0 0 0,0 0 16,0 0-16,21-21 31,0-21-15,0 0-16,-21 0 0,21 0 15,0-1-15,-21 1 0,0 0 0,22-21 16,-1 21-16,0-1 0,-21-20 16,21 21-16,-21 0 0,21 0 15,0-1-15,1 22 32,-22 22-17,0-1-15,0 0 16,0 0-1,21-21 1,-21-21 15,0 0-31,0 0 16,0-1-16,0 1 16,-21 21-16,-1-21 15,1 21 1,0 0-16,21 21 15,-21 0-15,0-21 0,0 43 16,21-22-16,-22 0 0,1 21 0,21-20 16,-21 20-16,0-21 0,0 21 15,21-20-15,0 20 0,0-21 0,-21 0 16,21 0-16,0 1 0,0-1 0,0 0 16,0 0-16,21 0 0,0-21 15,21 21-15,-21-21 0,22 0 0,-1 0 16,22 0-16,-22 0 0,21 0 15,-20 0-15,20-21 0,-20 21 16,-1-21-16,21 0 0,-20 0 0,-22-22 16,21 22-16,1-21 0,-22 0 15,0-1-15,0-20 0,0 20 0,0-20 16,-21-1-16,22 22 0,-22-21 16,0-1-16,0 22 0,0-22 0,0 22 15,0 21-15,0-22 0,0 22 0,0 0 16,-22 21-16,1 0 15,0 0-15,0 21 0,0 0 16,21 22-16,-21-22 0,-1 21 16,22-21-16,-21 22 0,21-1 0,0 0 15,-21 1-15,21-1 16,-21 22-16,21-22 0,0 0 0,0 22 16,0-22-16,0 0 0,-21 1 0,21-22 15,-21 21-15,21 1 0,0-22 16,0 0-16,0 0 0,0 0 15,21-21 1,0 0 0,0-21-16,0 0 0,0 0 15,1 0-15,-1-1 0,0 1 16,0 0-16,0-21 0,0 21 0,1-1 16,-1 1-16,0 0 0,0 0 0,0 21 15,0 0 1,-21 21-16,0 0 15,0 0-15,0 1 16,0 20-16,0-21 0,0 0 0,0 0 16,22 1-16,-22-1 0,0 0 0,21-21 15,-21 21-15,21 0 0,0 0 16,0-21-16,0 22 0,1-22 0,-1 0 16,21 0-16,-21 0 0,22 0 0,-22 0 15,21 0-15,-21 0 0,0 0 16,1-22-16,-1 1 0,0 0 0,0 0 15,0 0-15,0 0 0,1-1 16,-1-20-16,0 21 0,-21-21 16,0 20-16,21 1 0,-21-21 0,21 42 15,-21-21-15,0 0 0,0 42 16,0 0 0,0 0-16,0 0 0,0 22 15,0-22-15,0 0 0,0 0 16,-21 0-16,21 0 0,0 1 15,0-1-15,0 0 16,21-21 0,0 0-16,1 0 0,-1 0 15,0 0-15,0-21 16,-21 0 0,21 21-16,-21-22 0,0 1 0,0 0 15,21 0-15,-21 0 0</inkml:trace>
  <inkml:trace contextRef="#ctx0" brushRef="#br0" timeOffset="6343.28">10012 1439 0,'42'22'0,"-84"-44"0,21 22 16,-1-21-16,-20 21 0,21 0 0,0 0 16,0 0 15,42 21 0,0-21-15,0 0-16</inkml:trace>
  <inkml:trace contextRef="#ctx0" brushRef="#br0" timeOffset="6970.92">10795 1863 0,'0'0'0,"0"-21"16,0-1-16,0 1 0,0 0 15,0 0-15,0 0 0,0 0 16,0-1-16,0-20 0,0 21 0,0 0 16,0 0-16,0-1 0,0 1 15,0 0-15,-21 21 16,0 0 0,-1 0-16,1 0 0,-21 21 0,21 0 15,0 22-15,-1-22 0,-20 21 16,21-21-16,0 22 0,0-1 0,-1 0 15,1-20-15,21 20 0,0-21 16,-21 21-16,21-20 0,0-1 0,0 0 16,0 0-16,0 0 0,21-21 15,0 0-15,1 0 16,-1 0-16,0 0 0,0-21 16,0 21-16,0-21 15,1 0-15,-1 21 0,-21-21 0,21-1 16,-21 1-16,21 0 0,-21 0 0,0 0 15,0 0-15,0-1 16,0 44 15,0-1-15,-21-21 0,21 21-1,0-42 48</inkml:trace>
  <inkml:trace contextRef="#ctx0" brushRef="#br0" timeOffset="7306.72">10837 1651 0,'0'0'0,"0"-42"15,-21 42 1,0 0-16,0 0 16,0 0-16,-1 0 0,1 0 15,0 0-15,0 21 0,21 0 16,-21 0-16,0 0 0,21 1 15,0 20-15,-22-21 0,22 21 0,-21 1 16,21-1-16,0-21 0,0 22 0,0-22 16,0 21-16,21-21 0,1 0 15,-1 1-15,21-1 0,-21-21 0,22 21 16,-1-21-16,0 0 0,1 0 0,-1 0 16,0 0-16,1 0 0,-1 0 15,0 0-15,1-21 0,-1 21 16,0-21-16,1-1 0,-1 1 0,-21 21 15,21-42-15</inkml:trace>
  <inkml:trace contextRef="#ctx0" brushRef="#br0" timeOffset="8011.32">11599 1757 0,'0'0'0,"0"-42"0,0 20 0,0 1 0,0 0 16,0 0-16,0 0 0,0 0 0,-21 21 16,0 0-16,0 0 0,0 0 15,-1 0-15,1 0 0,0 21 0,-21-21 16,21 21-16,-1 21 0,-20-21 15,21 1-15,0 20 0,0-21 0,-22 21 16,22-20-16,0 20 0,21-21 16,-21 0-16,21 0 0,0 1 15,0-1-15,0 0 0,0 0 0,0 0 16,21-21-16,0 0 16,0 0-16,0 0 0,1 0 15,-1 0-15,0 0 0,0-21 0,0 21 16,0-21-16,1 0 0,-1 0 15,0-1-15,0 1 0,-21 0 0,21-21 16,0 21-16,-21-22 0,0 1 0,0 21 16,22-22-16,-22 22 0,0 0 15,0 0-15,0 42 32,0 0-32,0 0 0,-22 22 15,22-22-15,0 21 0,-21 1 0,21-22 16,-21 21-16,21-21 0,0 22 15,0-22-15,0 0 0,0 0 0,0 0 16,0 0-16,21 1 16,0-22-16,1 0 0,-1 0 0,0 0 15,0 0-15,21 0 0,-20 0 0,-1-22 16,0 1-16,21 21 0,-21-21 16,22 0-16,-22-21 0,21 20 15,-21-20-15,1 21 0,20-21 0,-21-22 0,0 22 16,0-22-16,1 22 15,-1-22-15,-21 1 0,0-1 0,21 1 16,-21-1-16,0 22 0,0 0 16,0-1-16,0 1 0,0 21 0,-21 21 15,0 0-15,-1 0 0,1 21 16,0 21-16,0 1 0,0-1 16,21 0-16,-21 1 0,21-1 0,-22 22 15,22-1-15,0 1 0,0-22 16,0 21-16,0-20 0,0 20 0,0-20 15,0-1-15,0-21 0,22 21 0,-22-20 16,21-1-16,0 0 16,0-21-16,0 21 0,0-21 15,1 0-15,-1 0 0,0-21 16,21 0-16,-21 0 0,1-1 16,20 1-16,0-21 0</inkml:trace>
  <inkml:trace contextRef="#ctx0" brushRef="#br0" timeOffset="10650.8">13695 1545 0,'21'0'0,"0"0"0,0 0 0,0-21 16,1 21-16,-1-21 0,21 0 15,-21 0-15,22 21 0,-22-22 16,21-20-16,0 21 0,-20 0 16,20-22-16,-21 22 0,0-21 0,0 21 15,-21-22-15,0 1 0,0 0 16,0-1-16,-21 22 0,0-21 0,0 21 16,-21 0-16,20-1 0,1 22 15,-21 0-15,21 22 0,-22-1 0,22 0 16,0 21-16,0 22 0,0-22 15,21 22-15,-21-1 0,21 1 0,0-1 16,0 1-16,0 20 0,0-20 0,0 20 16,0-20-16,0-1 0,0 1 15,0-22-15,-22 22 0,22-22 16,-21-21-16,21 22 0,-21-22 0,21 0 16,0 0-16,-21 0 0,0-21 15,0 0-15,-1 0 16,1 0-16,0 0 0,21-21 15,-21 0-15,0 0 0,0 0 0,-1-22 16,1 22-16,0-21 0,0-1 0,-21 1 16,20 0-16,1-1 0,0 1 15,0 0-15,0 21 0,0-1 0,21 1 16,-22 21-16,22 21 16,0 22-16,0-22 15,0 21-15,22 1 0,-1-1 0,0 0 16,0 1-16,0-1 0,0-21 15,1 21-15,-1-20 0,0-1 0,0 0 16,21 0-16,-20 0 0,20-21 16,0 0-16,1 0 0,-1 0 0,0 0 15,22 0-15,-22-21 0,0 0 0,1 0 16,-1 0-16,22-1 0,-43 1 16,21-21-16,0 21 0,-20-22 0,-1 1 15,0 0-15,0-1 0,-21 1 16,0 0-16,0 21 0,0-1 0,0 1 15,0 42 1,0 1-16,0-1 16,0 21-16,-21-21 0,0 22 0,21-1 15,-21 0-15,-1 1 0,22-22 0,0 21 16,-21-21-16,21 22 0,-21-22 16,21 0-16,0 0 0,21-21 46,0-21-46,1 0 0,-1 0 16,0-22-16,0 22 0,0 0 16,0-21-16,1 20 0,-1-20 0,21 0 15,-21 21-15,0-22 0,1 22 16,-1 0-16,0 21 0,-21 21 31,0 0-31,0 22 0,0-22 16,0 0-16,0 21 0,0-21 0,0 1 15,0 20-15,0-21 0,0 0 0,21 0 16,-21 1-16,21-1 0,0-21 16,1 21-16,-1-21 0,0 0 0,0 0 15,0 0-15,0 0 0,22 0 16,-22 0-16,21 0 0,1-21 0,-22 0 16,21-1-16,-21 1 0,22 0 15,-1-21-15,0-1 0,-21 1 16,22 0-16,-1-1 0,0-20 0,-20-1 15,20 1-15,-21-1 0,0 1 0,0-1 16,-21 1-16,0 21 0,0-1 16,0 1-16,0 0 0,0 20 0,0 1 15,-21 21-15,0 0 0,0 0 16,21 21-16,-42 1 0,42 20 0,-43-21 16,22 21-16,0 1 0,0-1 15,21 22-15,-21-1 0,-1-21 16,1 22-16,21-1 0,0 1 0,-21-22 0,21 1 15,-21-1-15,21 0 16,0 1-16,0-22 0,0 21 0,0-21 16,0 0-16,21-21 31,-21-21-15,21 0-16,0 0 0,1 0 15,-1 0-15,0-1 0,0-20 0,0 21 16,0 0-16,1 0 0,-1-22 0,0 43 15,0-21-15,0 21 0,0 0 16,-21 21-16,22 0 16,-22 1-16,0 20 15,0-21-15,0 0 0,0 0 0,0 1 16,0-1-16,0 0 0,0 0 16,21 0-16,-21 0 0,21-21 15,0 22-15,0-22 0,0 21 0,22-21 16,-22 0-16,21 0 0,-21 0 0,22 0 15,-1 0-15,-21-21 0,22-1 16,-22 1-16,21 21 0,-21-21 0,22 0 16,-22 0-16,0-22 0,0 22 15,-21-21-15,0 21 0,21-22 0,-21 1 16,0 21-16,0 0 0,0 0 0,0-1 16,0 1-16,-21 21 15,0 0-15,0 21 0,0 1 16,-1-1-16,1 21 15,0-21-15,21 22 0,-21-22 0,21 21 16,-21-21-16,21 22 0,0-22 0,0 0 16,0 0-16,0 0 0,0 0 15,0 1-15,0-1 0,21-21 0,0 0 16,0 0-16,0 0 0,22 0 16,-22 0-16,0 0 0,0-21 15,0-1-15,1 22 0,20-21 0,-21 0 16,0 0-16,0 0 15,22-22-15,-22 22 0,0 0 0,0-21 16,0 21-16,1-1 0,-1 1 0,-21 42 31,0 1-15,0-1-16,0 0 0,0 0 16,0 0-16,0 0 0,0 1 0,-21-1 15,21 0-15,0 0 0,0 0 0,0 0 16,21-21-16,0 22 0,0-22 15,0 0-15,0 0 0,22 0 0,-22 0 16,0 0-16,0 0 0,22 0 16,-22 0-16,0 0 0,0-22 15,0 22-15,0-21 0,1 0 0,-1 0 16,0 0-16,0 0 0,0-1 16,0-20-16,-21 21 0,22 0 0,-1 0 15,-21-1-15,0 1 0,21 0 16,-21 0-16,0 42 15,0 0-15,0 0 0,0 1 16,0-1-16,-21 0 0,21 0 16,0 0-16,-21 22 0,21-22 0,0 0 15,0 0-15,0 0 0,0 0 16,0 1-16,21-22 0,0 21 16,0-21-16,21 0 15,-20 0-15,-1 0 0,0 0 16,0 0-16,0 0 0,0-21 0,1-1 15,-1 22-15,0-21 0,0 0 0,0 0 16,-21-21-16,21 20 0,1-20 16,-1 0-16,0-22 0,0 22 0,0-22 15,0 1-15,-21-1 0,22 1 16,-22-1-16,21 22 0,-21-21 0,21 20 16,-21 22-16,0 0 0,0 0 15,0 0-15,-21 42 31,21 0-31,-21 0 0,21 0 16,-22 22-16,22-22 0,0 21 0,0 0 16,-21 22-16,21-22 0,-21 22 15,21-22-15,0 22 0,0-22 0,-21 0 16,21 22-16,-21-22 0,21 0 16,0-20-16,-21 20 0,21-21 0,0 0 15,0 0-15,0 1 0,0-1 0,21 0 16,0-21-16,0 0 0,0 0 15,0 0-15,1 0 0,20 0 0,-21 0 16,21 0-16,1 0 0,-22 0 16,21-21-16,1 21 0,-22-21 0,21-1 15,-21 1-15,22 21 0,-22-21 16,0 0-16,0 0 0,-21 0 16,0-1-16,0-20 0,0 21 0,0 0 15,0 0-15,-21-22 0</inkml:trace>
  <inkml:trace contextRef="#ctx0" brushRef="#br0" timeOffset="10891.68">17124 1588 0,'0'0'15,"21"0"1,-21-22 0,42 22-16,-21 0 0,1 0 0,-1 0 15,21-21-15,-21 21 0,22 0 16,-22 0-16,21 0 0,0-21 15,-20 21-15,20 0 0,-21 0 0,0 0 16,0 0-16,22 0 0,-22 0 16,-21-21-16,21 21 0,-21-21 31,-21 0-31,0 21 16,-22-22-16,22 22 0,-21-21 0</inkml:trace>
  <inkml:trace contextRef="#ctx0" brushRef="#br0" timeOffset="11087.08">16764 1397 0,'0'0'0,"-21"0"15,21 21 48,21-21-32,0 0-15</inkml:trace>
  <inkml:trace contextRef="#ctx0" brushRef="#br0" timeOffset="13146.34">17907 2053 0,'21'0'32,"0"0"-32,0-21 15,1 21-15,-1-21 0,0 0 16,0 0-16,0 21 16,-21-22-16,21 1 0,-21 0 0,22-21 15,-22 21-15,0-1 0,0 1 16,0 0-16,0-21 0,-22 21 15,1-1-15,0 22 16,0 0-16,0 0 0,0 0 16,-1 22-16,-20-1 0,21 0 15,0 0-15,-22 21 0,22-20 0,0 20 16,0-21-16,0 21 0,0-20 0,21 20 16,0-21-16,0 0 0,0 22 15,0-22-15,0 0 0,0 0 16,0 0-16,21-21 0,0 0 15,0 0-15,0 0 0,0 0 0,1 0 16,20 0-16,-21 0 0,0 0 0,0-21 16,22 0-16,-22 21 0,0-21 15,0 0-15,22-1 0,-22-20 16,0 21-16,-21-21 0,21 20 16,-21-20-16,21 0 0,-21-1 0,0 22 15,0 0-15,0 0 0,0 0 0,0 42 31,0 0-31,-21 0 0,0 0 16,21 22-16,0-22 0,0 21 16,0-21-16,0 22 0,0-22 0,0 0 15,0 0-15,0 0 0,0 1 16,21-1-16,0 0 0,22-21 0,-22 0 16,0 0-16,21 0 0,-21 0 0,22 0 15,-22 0-15,21 0 16,1 0-16,-22-21 0,21 21 0,0-21 15,-20-1-15,20 1 0,-21 0 16,0 0-16,22 0 0,-22 0 0,0-22 16,0 1-16,-21 21 0,21-22 0,-21 1 15,21 0-15,-21 21 0,0-1 16,0 1-16,0 0 0,0 42 16,0 0-1,-21 1-15,0-1 0,0 0 0,0 21 16,0 1-16,-1-22 0,22 21 15,0-21-15,-21 0 0,21 1 0,0 20 16,0-21-16,0 0 16,21-21 15,1 0-31,-1-21 16,0 0-16,0 0 0,-21 0 15,21-1-15,0 1 0,1 0 16,-1 0-16,-21 0 0,21 0 0,0-1 15,0 1-15,0 0 0,-21 0 0,22 21 16,-1 0 0,-21 21-16,0 0 15,0 0-15,0 1 0,0-1 16,21 0-16,-21 0 0,0 0 0,21 0 16,-21 1-16,21-1 0,0-21 0,1 21 15,-1-21-15,0 21 16,0-21-16,0 0 0,0 0 0,1 0 15,-1 0-15,21 0 0,-21-21 16,0 21-16,1-21 0,20 0 0,-21-1 16,0 1-16,0-21 0,1 21 15,-22 0-15,21-22 0,0 1 0,0 21 16,-21-22-16,21 1 0,0 21 16,-21 0-16,22 0 0,-22-1 15,0 44 1,0-1-1,0 0-15,0 0 0,0 0 0,0 0 16,0 1-16,0-1 0,0 0 16,0 0-16,0 0 0,0 0 15,21-21 1,0 0 0,-21-21-16,0 0 15,0 0-15,0 0 16,0 0-16,0-1 0,0 1 0,0 0 15,0 0-15,0-21 16,0 20-16,0 1 0,0 0 0,0 0 16,0 0-16,-21 21 15,0 21-15,-1 0 16,1 0-16,21 0 0,-21 1 16,0 20-16,0 0 0,0 1 0,21-1 15,0 0-15,-22-21 0,22 22 0,0-1 16,0-21-16,0 22 0,22-22 15,-1 0-15,0 0 0,0 0 0,0 0 16,22 1-16,-22-22 0,21 21 16,0-21-16,-20 0 0,20 0 0,0 0 15,1 0-15,-1 0 0,-21 0 16,21 0-16,1-21 0,-1-1 16,0 1-16,-20 21 0,20-42 0,0 21 15,1 0-15,-1-22 0,0 22 16,-21-21-16,22-1 0,-22 1 0,0 0 15,0-1-15,-21 22 0,0-21 16,0 21-16,0 0 0,0 42 31,-21 0-31,0 0 0,0 0 16,0 22-16,-1-22 0,1 21 16,0-21-16,0 22 0,21-22 0,-21 21 15,21-21-15,0 0 0,0 1 16,0-1-16,0 0 0,21 0 15,0-21-15,0 21 0,0-21 0,1 0 16,20 0-16,-21 0 0,0 0 16,22 0-16,-22 0 0,21 0 0,0 0 15,1-21-15,-1 0 0,0 21 16,1-21-16,-1 0 0,0-1 0,1-20 16,-22 21-16,21-21 0,1-1 15,-22 1-15,0 0 0,0 20 0,0-20 16,-21 21-16,0-21 0,0 20 15,-21 22-15,0 0 0,0 0 16,0 0-16,-1 22 16,1-1-16,-21 0 0,21 0 0,0 0 15,-1 22-15,22-22 0,0 21 0,0-21 16,0 22-16,0-1 0,0-21 16,0 21-16,0-20 0,0-1 0,0 21 15,0-21-15,0 0 0,0 1 16,0-1-16,0 0 0,0 0 15,-21 0-15,0 0 16,0-21 0,0 0-1,0 0-15,-1 0 0,-20 0 16,21 0-16,0-21 0,-22 0 16,-20 21-16,21-21 0,-1 21 15</inkml:trace>
  <inkml:trace contextRef="#ctx0" brushRef="#br0" timeOffset="13910.9">13420 2371 0,'0'0'0,"-43"0"0,-168 21 31,168 0-31,22-21 0,0 0 15,21 21-15,0 0 16,0 1 0,21-22-16,0 21 0,0-21 15,22 0-15,20 21 0,-20-21 0,20 21 16,1-21-16,20 0 0,-20 0 16,42 0-16,-1 0 0,1 0 0,42 0 15,1 0-15,-1 0 0,21 0 16,22 0-16,20 0 0,1 0 0,21 0 15,21 0-15,0 0 0,21 0 0,-21 0 16,21 0-16,0 0 0,0 0 16,22 0-16,-22 21 0,0-21 0,0 0 15,-21 0-15,0 21 0,-21-21 16,-21 0-16,-1 0 0,-41 0 0,-1 0 16,-21 0-16,-21 0 15,0 0-15,-21 0 0,-21 0 0,-1-21 16,-20 21-16,-22 0 0,1 0 15,-22 0-15,0 0 0,0-21 0,0 21 16,-42 0 0,0 0-16,0 0 15,-22-21-15,1 21 0,0 0 16,-1 0-16,-20 0 0,-1 0 0,1 0 16,-22 0-16,22 0 0,-22 0 15,-21 0-15,0 0 0,1 21 0,-1-21 16</inkml:trace>
  <inkml:trace contextRef="#ctx0" brushRef="#br0" timeOffset="15003.79">4445 2667 0,'-21'0'16,"21"21"-16,-21-21 15,-1 0-15,22 21 32,0 1-17,22-1-15,-1-21 16,0 21-16,0 0 0,21-21 16,-20 0-16,20 0 0,21 21 15,1-21-15,-1 0 0,22 21 0,0-21 16,21 0-16,-1 0 0,1 0 15,0 0-15,21 0 0,21 0 0,-21-21 16,21 0-16,22 21 0,-1 0 16,0-21-16,22 21 0,-1-21 0,1 21 15,21-21-15,-1 21 0,22-22 0,-21 22 16,21-21-16,-1 21 0,1-21 16,0 0-16,0 0 0,21 21 15,-21-21-15,21-1 0,-21 1 0,-1 21 16,1-21-16,-21 21 0,0 0 15,-1-21-15,-20 21 0,-22 0 16,22-21-16,-22 21 0,-21-21 0,0 21 16,0 0-16,-42 0 0,0 0 15,0-22-15,-21 22 0,-22 0 0,1 0 16,-1 0-16,-21 0 0,-20-21 0,-1 21 16,0 0-16,-42 0 62,0 0-62,-1-21 16,1 21-16,0 0 0,0 0 15,0 0-15,0 0 0,-1 0 16,1 0-16,0 0 0,0 0 16</inkml:trace>
  <inkml:trace contextRef="#ctx0" brushRef="#br0" timeOffset="15138.71">12594 2519 0,'0'0'15,"0"21"-15,21-21 0,0 0 16,1 0-16,-1 21 0,0-21 16,0 0-16</inkml:trace>
  <inkml:trace contextRef="#ctx0" brushRef="#br0" timeOffset="16664.31">8403 5228 0,'0'0'0,"-21"-21"31,21 0-31,-21 21 0,21-21 16,-21 0 0,-1 21-16,22-22 15,0 1-15,0 0 16,-21 21-1,0 0 1,21 21 0,0 0-16,-21 1 0,0-1 15,0 21-15,21-21 16,0 0-16,-22 22 0,22-22 0,-21 21 16,0 1-16,21-1 0,0 0 0,0 1 15,0 20-15,-21 1 0,21-1 16,0 1-16,0-1 0,0 1 0,0-1 15,0 1-15,0-1 0,0 1 16,0 20-16,0-20 0,0 20 16,-21 1-16,21 0 0,-21-1 0,-1-20 15,22 21-15,-21-22 0,21 22 16,0-22-16,-21 1 0,21 20 0,0-20 16,-21-1-16,21 1 0,0-1 0,0 1 15,0-22-15,0 22 0,0-22 16,0 22-16,0-22 0,0 0 0,21 1 15,-21-1-15,21-21 0,-21 21 0,0-20 16,0-1-16,0 0 0,0 0 0,0 0 16,21-21-16,-21-21 15,0 0 1,0 0-16,0 0 0,0-1 16,0 1-16,0-21 0,0 21 0,0-22 15,0 1-15,0 0 0,0-22 16,0 22-16</inkml:trace>
  <inkml:trace contextRef="#ctx0" brushRef="#br0" timeOffset="19142.88">8191 5186 0,'0'0'0,"22"0"16,-1 0-16,0-21 15,0 21 1,0 0-16,0 0 47,1 0-16,-1 0-31,0 0 0,0 0 16,0 0-1,0 0-15,22 0 0,-22 0 0,0 0 16,21 0-16,1 0 0,-1 0 16,0 21-16,1-21 0,-1 0 0,22 0 15,-1 0-15,1 0 0,-1 0 0,22 0 16,-22 0-16,1 0 0,20 0 15,1 0-15,0 0 0,-1 0 0,22 0 16,0 0-16,0 0 0,0 0 16,0 0-16,21 0 0,-43 0 0,22 0 15,0 0-15,0 0 0,0 0 16,-1 0-16,1 0 0,0 0 0,-21 0 16,21 0-16,-22 0 0,1 0 15,0 0-15,-1 0 0,1 0 16,0 0-16,-1 0 0,1 0 0,0 0 15,-22 0-15,22 0 0,-22 0 16,1 0-16,-1 0 0,1 0 0,-1 0 16,-20 0-16,-1 0 0,0 0 15,1 0-15,-22 0 0,21 0 0,-21 0 16,0 0-16,1 0 16,-22 21 15,0 0-31,0 0 15,-22-21-15,22 22 16,-21-1-16,21 0 0,0 0 0,0 0 16,-21 0-16,21 22 0,-21-22 15,21 21-15,-21-21 0,21 22 0,0-1 16,0 0-16,0 22 0,0-22 0,0 1 16,0-1-16,0 21 0,0-20 15,0-1-15,0 22 0,0-22 0,0 0 16,0 22-16,0-1 0,0-20 15,0 20-15,0 22 0,0-22 0,0 1 16,0-1-16,0 1 0,21-1 0,-21 1 16,0-1-16,0 1 0,0-1 15,0 1-15,0-1 0,0 1 16,0-1-16,0-20 0,0 20 0,0 1 16,0-22-16,0 0 0,0 1 15,0 20-15,0-42 0,0 22 0,0-1 16,0-21-16,0 21 0,-21-20 0,21 20 15,-21-21-15,-1 0 0,22 0 16,-21 1-16,0-1 0,0 0 0,0-21 16,21 21-16,-21-21 0,-1 0 0,1 21 15,0-21-15,0 0 16,0 0-16,0 21 0,-1-21 16,1 0-16,-21 0 0,21 0 0,0 0 15,-22 22-15,22-22 0,-21 0 16,-1 0-16,22 21 0,-21-21 15,0 0-15,-1 0 0,1 0 0,0 0 16,-22 0-16,22 0 0,-22 21 0,-20-21 16,20 0-16,-21 0 0,1 0 15,-1 0-15,0 0 0,1 0 0,-1 0 16,22 0-16,-22 0 0,0 0 0,22 0 16,-22 0-16,22 0 0,-22-21 15,21 21-15,-20 0 0,-1 0 0,22-21 16,-22 21-16,0 0 0,22 0 0,-22-22 15,22 22-15,-22-21 0,21 21 16,-20 0-16,20 0 0,1 0 16,-1-21-16,22 21 0,-22 0 0,22 0 15,0 0-15,-22 0 0,22 0 16,0 0-16,-1 0 0,1 0 0,0 0 16,-1 0-16,1 0 0,21 0 0,-22 0 15,22 0-15,-21 0 0,21 0 16,-22 0-16,22 0 0,0 0 0,0 0 15,0 0-15,0 0 16,-1 0-16,1 0 16,0 0-16,0 0 15,0-21-15,0 21 32,-1 0-32,1 0 15,0 0 1,0 0-1,0 0 1,0 21-16,-1-21 16,1 0-1,0 0-15,0 0 0,21 21 16,-21-21 0,0 0-1,-1 0 1,1 0-16,0 0 15,0 0 1,0 0-16,0 0 0,-1 0 16,1 0-16,0 0 15,0 0 1,0 0-16,0 0 31,-1 0-15,1 0 31,0 0 31,0 0-16,0 0-62,0 0 16,-1 0 15,1 0-31,0 0 31,0 0-15,42 0 250,-21-21-110,-21 21-140,0 0-16,0 0 15</inkml:trace>
  <inkml:trace contextRef="#ctx0" brushRef="#br0" timeOffset="21595.36">3154 11409 0,'0'0'0,"0"-21"0,0 0 15,0-1-15,0 1 0,0 0 16,0 0-16,0 0 0,0 0 0,0-1 16,0-20-16,0 21 0,0 0 0,0 0 15,0-1-15,0 1 0,0 0 16,0 0-16,0 0 0,0 0 0,0-1 16,0 44 30,0-1-46,0 0 0,0 0 16,0 0-16,0 22 0,0-1 16,0 21-16,0-20 0,0 20 0,0-20 15,0 20-15,0 1 0,0 20 0,0-20 16,0-1-16,0 1 0,0 20 16,0-20-16,21 21 0,-21-1 0,0-20 15,0-1-15,0 22 0,0-22 16,0-20-16,0 20 0,0-20 0,0 20 15,0-21-15,0 1 0,0-1 16,0-21-16,0 22 0,0-22 16,0 0-16,0 0 0,0 0 0,0 0 15,0 1-15,0-1 16,0-42 31,0-1-47,0 1 15,0 0-15,0 0 0,0 0 16,0 0-16,0-22 0,0 1 0,0 21 16,0-22-16,0 1 0,0 0 0</inkml:trace>
  <inkml:trace contextRef="#ctx0" brushRef="#br0" timeOffset="22866.63">3196 11091 0,'0'0'0,"-21"-21"0,0 21 31,42 0 0,0 0-15,0-21-16,0 21 15,22-21-15,-22 21 0,21 0 0,1 0 16,-22 0-16,21-21 0,22 21 0,-22 0 16,21 0-16,1-21 0,-1 21 15,22 0-15,-21-22 0,20 22 0,22 0 16,-21-21-16,21 21 0,21-21 15,-22 21-15,22 0 0,0-21 16,0 21-16,-21 0 0,21-21 0,-21 21 16,21 0-16,0-21 0,-21 21 15,21 0-15,-21 0 0,0 0 0,-1-22 16,-20 22-16,0 0 0,21 0 16,-22 0-16,1 0 0,-22-21 0,22 21 15,-21 0-15,20 0 0,-20 0 0,-1 0 16,-20 0-16,-1 0 0,0 0 15,1 0-15,-1 0 0,-21 0 0,0 0 16,0 0-16,1 0 0,-1 0 16,-21 21-1,21-21-15,-21 22 0,0-1 16,0 0-16,0 0 0,0 0 16,21 0-16,-21 1 0,21 20 0,-21 0 15,0 1-15,21-1 0,1 21 16,-1 1-16,-21-22 0,0 22 0,21-1 15,0-20-15,-21 20 0,0-21 16,21 22-16,0-22 0,-21 1 0,0 20 16,22-21-16,-22 22 0,21-22 0,-21 1 15,0 20-15,0-21 0,0 1 16,0-1-16,0 0 0,0-20 0,0 20 16,0-21-16,0 21 0,-21-20 15,21-1-15,-22 0 0,22 0 16,0 0-16,-21 0 0,0 1 0,0-1 15,0 0-15,21 0 16,-21 0-16,-1-21 16,22 21-16,0 1 15,-21-22-15,21 21 0,-21-21 16,21 21 0,-21-21-1,0 0-15,0 0 16,-1 0-16,1 0 15,0 0-15,0 21 0,0-21 16,0 0-16,-1 0 16,-20 0-16,21 0 0,0 0 0,0 0 15,-22 21-15,22-21 0,-21 0 0,21 21 16,-22-21-16,1 0 0,0 0 16,20 22-16,-20-22 0,0 0 0,-1 0 15,1 21-15,0-21 0,-1 0 0,1 0 16,-21 0-16,-1 21 0,-21-21 15,22 0-15,-22 0 0,1 0 0,-1 0 16,0 0-16,22 0 0,-22 0 0,22 0 16,-22 0-16,21 0 0,1 0 15,-22 0-15,22 0 0,-22 0 16,22 0-16,-22 0 0,0 0 16,1 0-16,-1 0 0,0 0 0,1 0 15,20-21-15,-21 21 0,1 0 0,-1 0 16,22 0-16,-1 0 0,-21 0 15,22 0-15,21 0 0,-22 0 0,22 0 16,-22 0-16,22 0 0,0 0 16,-22 0-16,22 0 0,-1 0 0,1 0 15,0 21-15,-1-21 0,1 21 0,0 0 16,21 0-16,-22 1 0,1-1 16,21 0-16,-22 0 0,22 0 15,0 0-15,0 1 0,21-1 16,0 0-16,-21-21 0,42-21 47,-21 0-47,0-1 15,21 22-15,-21-21 0,21 0 16,0 0-16</inkml:trace>
  <inkml:trace contextRef="#ctx0" brushRef="#br0" timeOffset="24199.89">10012 10478 0,'0'-22'15,"0"44"-15,0-65 0,0 22 0,0 0 16,0 0-16,0 0 15,0 42 32,0 0-47,0 0 0,0 0 0,0 22 16,-21-1-16,21 21 0,0-20 16,0 20-16,0 1 0,0-22 0,0 22 15,0 20-15,0-20 0,0 20 16,0 1-16,0-21 0,0 20 0,0 1 15,0-22-15,0 22 0,0-21 0,0-1 16,0 1-16,0-1 0,0 1 16,0-1-16,0-21 0,0 22 0,0-22 15,0 1-15,0-1 0,0-21 16,0 21-16,0-20 0,0-1 16,0 0-16,0 0 0,21-21 15,0 0 1,0-21-16,-21 0 15,0 0-15,21-1 0,-21 1 0,21 0 16,-21 0-16,0-21 0</inkml:trace>
  <inkml:trace contextRef="#ctx0" brushRef="#br0" timeOffset="25687.42">10139 10541 0,'0'0'0,"-43"-42"16,43 21-1,0-1 1,22 22 0,-1 0-16,0 0 0,0 0 15,0 0-15,0 0 0,22 0 0,-1 0 16,-21 0-16,22 0 0,-1 0 16,0 0-16,1 0 0,-1 0 0,0 0 15,1 0-15,20 0 0,1 0 16,-1 0-16,22 0 0,-1 0 0,22 22 15,0-22-15,0 0 0,0 0 16,21 0-16,0 0 0,21 0 0,-21 21 16,21-21-16,0 0 0,-21 0 0,0 0 15,21 0-15,-21 21 16,22-21-16,-1 0 0,-21 0 0,21 21 16,-21-21-16,-21 0 0,0 0 15,-1 0-15,1 21 0,0-21 0,-21 0 16,-1 0-16,1 0 0,0 0 15,-22 0-15,1 0 0,-1 0 0,1 0 16,-22 0-16,0 0 0,1 0 0,-22 0 16,21 0-16,-21 0 0,1 0 15,-22 21-15,0 1 0,21-22 0,-21 21 16,0 0-16,0 0 16,0 0-16,0 0 0,0 1 15,0-1-15,0 0 0,0 0 16,0 0-16,0 22 0,0-22 15,0 0-15,0 21 0,0 1 0,-21-22 16,21 21-16,0 22 0,0-22 16,0 21-16,0-20 0,0 20 0,0 1 15,0-1-15,0-20 0,0 20 16,0-21-16,0 22 0,0-22 0,0 22 16,0-22-16,0 0 0,0 22 0,0-22 15,0 1-15,0-1 0,0 21 16,0-41-16,0 20 0,-22 0 0,22 1 15,-21-22-15,21 0 0,0 21 16,0-21-16,-21 1 0,21-1 16,-21 0-16,21 0 0,-21-21 0,21 21 15,-21 0-15,21 1 16,-22-22-16,1 0 0,0 21 0,0-21 16,0 0-16,21 21 0,-21-21 15,-1 0-15,1 0 0,0 21 16,0-21-16,0 0 0,0 0 0,-1 21 15,1-21-15,-21 21 0,21-21 0,0 0 16,-1 0-16,-20 22 0,21-22 16,-21 0-16,-1 0 0,22 0 0,-21 0 15,-1 0-15,22 0 0,-21 0 0,0 0 16,-22 0-16,22 0 16,-22 0-16,22 0 0,-22 0 0,1 0 15,-1 0-15,1 0 0,-1 0 0,-20-22 16,20 22-16,-20 0 0,20 0 15,1-21-15,-22 21 0,21 0 0,1 0 16,-22-21-16,22 21 0,-22 0 0,0 0 16,1 0-16,-1 0 0,0-21 15,1 21-15,-1 0 0,0 0 0,22 0 16,-22 0-16,22 0 0,-1-21 0,22 21 16,-22 0-16,22 0 0,-21 0 15,20 0-15,-20 0 0,20 0 0,-20 0 16,-1-21-16,1 21 0,-1 0 15,1 0-15,-22-22 0,22 22 16,-1 0-16,22 0 0,-22 0 0,1 0 16,21 0-16,-1 0 0,1-21 0,0 21 15,20 0-15,-20 0 0,21 0 16,-21 0-16,20 0 0,1 0 0,0 0 16,0 0-16,21-21 15,-21 21-15,0 0 0,-1 0 16,1 0-1,0 0 1,21-21 0,-21 21 15,0 0-31,0 0 16,-1 0-16,1 0 0,-21 0 15,21-21-15,0 21 0,-1 0 16,1 0-16,42 0 78,1 0-62,-1 0-16,0 0 15,0 0 1,0 0-16,0 0 15</inkml:trace>
  <inkml:trace contextRef="#ctx0" brushRef="#br0" timeOffset="39195.15">16150 11748 0,'-21'0'0,"0"0"16,21 21 93</inkml:trace>
  <inkml:trace contextRef="#ctx0" brushRef="#br0" timeOffset="39467.99">16912 11663 0,'21'0'16,"-42"0"-16,63 0 31,-42 21-31</inkml:trace>
  <inkml:trace contextRef="#ctx0" brushRef="#br0" timeOffset="39698.87">17357 11684 0,'0'0'0,"21"0"31,-21-21 16</inkml:trace>
  <inkml:trace contextRef="#ctx0" brushRef="#br0" timeOffset="39923.75">17801 11599 0,'64'0'16,"-43"-21"-1,0 21 1,0 0-16,-21-21 16,21 21-16</inkml:trace>
  <inkml:trace contextRef="#ctx0" brushRef="#br0" timeOffset="40167.61">18351 11557 0,'22'0'32,"-44"0"30</inkml:trace>
  <inkml:trace contextRef="#ctx0" brushRef="#br0" timeOffset="43975.52">5630 10351 0,'-21'21'0,"21"0"15,-21-21-15,0 21 16,0-21-16,-1 21 16,1-21-16,0 21 0,0 1 15,0-22-15,0 21 16,-1-21-16,1 0 0,21 21 0,-21-21 15,0 0-15,0 21 16,0 0 0,-1-21-16,1 0 15,21 21-15,-21-21 16,21 22 0,0-44 30,0 1-30,0 0-16,21 21 0,0-21 16,1 0-16,-1 0 0,0-1 15,21-20-15,-21 21 0,22 0 16,-1-22-16,0 22 0,1-21 0,-1 21 16,22-22-16,-22 1 0,21 21 15,-20-21-15,20-1 0,-20 1 0,20 0 16,1 20-16,-22-20 0,21 0 0,1-22 15,-22 22-15,22 0 0,-1-1 16,1 1-16,-1 0 0,1 20 0,-1-20 16,1 0-16,-1 21 0,1-22 15,-1 22-15,-20-21 0,20 21 0,-21-1 16,1-20-16,-1 21 0,0-21 16,1-1-16,-1 22 0,22-21 15,-22-1-15,0 22 0,1-21 0,20 0 16,-21-1-16,22 22 0,-22-21 15,1-1-15,-1 22 0,0-21 0,1 21 16,-1 0-16,-21-1 0,21 1 16,-20 0-16,-1 21 0,21-21 0,-21 0 15,0 0-15,1 21 0,-1-22 0,0 22 16,0-21-16,0 0 0,0 21 16,-21-21-16,22 21 0,-1-21 0,-21 0 15,21-1-15,0 22 16,0-21-16,-21 0 31,21 21-31,-21-21 16,0 0-1,-21 21 32,0 0-47,0 0 0,0 0 0,0 0 16,-22 0-16,1 21 0,21-21 15,-22 0-15,1 21 0,0 0 0,-22-21 16,22 21-16,0-21 0,-1 22 16,1-22-16,0 0 0,-1 21 0,22-21 15,0 0-15,0 0 0,0 21 16,-1-21-16,44 0 47,-1 0-47,21 0 0,0 0 15,1-21-15,-1 21 0,22-21 16,-22 21-16,21-22 0,1 22 0,-22-21 16,1 21-16,-1-21 0,0 21 0,1 0 15,-1-21-15,-21 0 0,0 21 16,0 0-16,1 0 0,-1 0 16,0 0-1,-21 21 1,0 0-16,0 0 15,0 0-15,0 1 0,0-1 16,0 21-16,0-21 0,0 0 0,0 22 16,0-1-16,0 0 0,0 1 15,0-1-15,0 0 0,0 1 0,-21 84 16,21-106 0,-21 21-16,21-21 0,0 1 0,0-1 15,0 0-15,0 0 0,0 0 16,0 0-16,0-42 47,21 21-32,0-21-15</inkml:trace>
  <inkml:trace contextRef="#ctx0" brushRef="#br0" timeOffset="44839.02">11028 8403 0,'0'-21'0,"0"0"31,0 0-31,0 0 0,0-1 0,0 1 16,0 0-16,0 0 16,0 0-16,0 0 0,0-1 15,0 44 16,0-1-31,0 0 16,0 0-16,0 21 0,0-20 0,21 20 16,0 0-16,0-21 0,-21 22 15,21-1-15,1 0 0,-1 1 16,21 20-16,-21-20 0,0 20 0,1-21 16,20 22-16,-21-1 0,0-20 15,0 20-15,1 1 0,-1-22 0,0 22 16,0-22-16,0 21 0,0 1 0,-21-1 15,0 1-15,0-1 0,22 1 16,-22-1-16,21-20 0,-21 20 0,0 1 16,0-22-16,21 22 0,-21-22 15,21 0-15,-21 1 0,21-22 16,0 21-16,-21-21 0,22 22 0,-1-22 16,-21 0-16,21 21 0,0-21 0,-21 1 15,21-1-15,-21 0 0,21 0 16,-21 0-16,0 0 0,22 1 0,-22-1 15,21-21-15,-21 21 0,0 0 0,0 0 16,21 0-16,-21 1 16,0-1-1,21-21-15,-21 21 16,0 0 0,0-42 30,0 0-46,0 0 16,0-1-16,0 1 0,0 0 0,0-21 16,-21-1-16,21 1 0</inkml:trace>
  <inkml:trace contextRef="#ctx0" brushRef="#br0" timeOffset="45691.53">10774 8467 0,'0'0'0,"0"-21"15,-21 21-15,21-22 16,-22 22-16,22 22 78,0-1-78,0 0 0,0 0 0,0 0 16,0 0-16,0 1 0,0-1 15,0 21-15,0-21 0,0 0 16,0 22-16,0-22 0,0 0 15,0 0-15,0 0 0,0 1 0,0-1 16,-21 0-16,21 0 16,-21-21-1,21-21 1,0 0 0,0 0-16,0-1 0,0 1 0,0 0 15,0 0-15,0 0 0,0-22 16,0 22-16,0-21 0,21 0 0,-21-1 15,21 22-15,-21-21 0,22-1 16,-1 22-16,-21-21 0,0 21 16,21-22-16,0 22 0,-21 0 0,0 0 15,21 0-15,0 21 0,1-21 16,-1 21-16,0-22 0,0 22 0,0 0 16,0 0-16,22 0 0,-22 0 15,21 0-15,1 0 0,-1 0 0,0 0 16,1 22-16,-1-22 0,0 21 15,1 21-15,20-21 0,-21 0 0,1 1 16,-1 20-16,0-21 0,64 85 31,-85-85-31,1 0 0,-1 0 0,-21 1 0,0-1 16,0 0-16,0 0 16,21-21 15,0 0-16,-21-21-15,0 0 0,0 0 16</inkml:trace>
  <inkml:trace contextRef="#ctx0" brushRef="#br0" timeOffset="47076.44">8975 5842 0,'0'0'0,"0"-21"0,-22 21 16,-20 148 15,42-106-31,-21 22 0,21-22 15,0 22-15,-21-1 0,0 22 0,21-22 16,-22 1-16,22-22 16,0 22-16,0-22 0,0 0 0,0 1 15,0-1-15,0-21 0,-21 0 0,21 1 16,0-1-16,0 0 16,0-42 15,0 0-31,21 21 15,-21-22-15,0 1 0,0 0 0,22-21 16,-22 21-16</inkml:trace>
  <inkml:trace contextRef="#ctx0" brushRef="#br0" timeOffset="47439.06">8551 6054 0,'0'-21'0,"0"42"0,0-64 16,0 22-16,21 0 0,1 0 16,-1 0-16,0-22 0,0 22 0,21 0 15,1 0-15,-1 0 0,-21-22 16,22 22-16,-1 21 0,21-21 0,-20 0 16,-1 21-16,-21 0 0,22 0 15,-1 0-15,0 21 0,-21 0 16,1 22-16,-1-22 0,0 21 15,-21 0-15,0 1 0,0 20 0,0-20 16,-21-1-16,0 0 0,-1 1 0,-20-1 16,21 0-16,-21 1 0,20-1 15,-20 0-15,0-21 0,21 22 0,-22-22 16,22 0-16,21 0 0,-21 0 16,21 1-16,21-22 31,-21-22-31,21 1 0,22 21 15,-22-21-15,0 0 0,0 21 16</inkml:trace>
  <inkml:trace contextRef="#ctx0" brushRef="#br0" timeOffset="48047.72">9546 6689 0,'21'0'16,"0"-21"0,1-1-16,-1 22 15,-21-21-15,21 0 0,0 0 16,0 0-16,-21-22 0,21 22 0,-21 0 16,22-21-16,-22 21 0,0-22 15,0 22-15,0 0 0,0-21 0,-22 20 16,-20 1-16,21 21 0,0-21 15,0 21-15,-22 0 0,22 0 0,-21 0 16,21 21-16,-1-21 0,1 21 0,-21 22 16,21-22-16,0 21 0,-1 1 15,1-1-15,0 0 0,21 1 0,0-1 16,0 0-16,0-21 0,0 22 16,0-22-16,0 0 0,0 0 15,0 0-15,0 1 0,21-22 0,0 0 16,1 0-16,-1 0 15,0 0-15,0 0 0,-21-22 0,21 22 16,0-21-16,22 0 0,-22 0 0,0 0 16,0 0-16,0-22 0,1 22 15,-1-21-15,0 21 0,0-22 0,0 22 16,-21-21-16,0 21 0,0-1 16,0 1-16,0 0 0,0 42 15,0 0 1,0 1-16,0 20 0,0-21 15,0 0-15,0 22 0,0-22 16,0 0-16,0 21 0,0-21 16,0 1-16,21-1 0,1 0 15,-1-21-15,0 0 0,0 0 16,0 0-16,0 0 0,1 0 16,-1 0-16,0 0 0,0 0 15,0 0-15,0-21 0,1 0 16,-22-1-16</inkml:trace>
  <inkml:trace contextRef="#ctx0" brushRef="#br0" timeOffset="48479.48">10054 6329 0,'0'0'0,"0"-21"15,0 0 1,21-1-1,0 22-15,1-21 0,-1 21 16,21 0-16,-21 0 0,0 0 0,22 0 16,-22 0-16,0 0 0,21 0 0,-20 21 15,-22 1-15,21-1 0,-21 0 16,0 0-16,0 21 0,0-20 0,0 20 16,0-21-16,0 21 0,-21-20 15,21 20-15,-22-21 0,22 0 16,-21 0-16,0 1 0,21-1 15,0-42 32,0-1-47,0 1 0,0 0 0,0-21 16,0 21-16,0-22 0,0 22 0,21-21 16,0-1-16,1 22 0,-22-21 15,21 21-15,0 0 0,0-1 0,0 1 16,0 21-16,-21-21 15,22 21-15,-1 0 16,0 0 0,-21 21-1,21-21-15,-21 21 0</inkml:trace>
  <inkml:trace contextRef="#ctx0" brushRef="#br0" timeOffset="49342.99">10668 6435 0,'0'0'0,"21"21"0,0-21 15,0 0 1,1 0-16,-1 0 0,0-21 0,0 0 16,0-1-16,0 22 15,1-21-15,-1 0 0,-21 0 16,21 0-16,-21 0 16,0-1-16,0 1 15,-21 21 1,0 0-16,-1 0 15,1 0-15,0 21 0,0 1 0,0-1 16,0 0-16,-1 0 0,1 0 16,0 0-16,21 22 0,0-22 0,-21 0 15,21 21-15,0-20 0,0-1 0,0 0 16,0 0-16,0 0 0,21 0 16,0-21-16,0 0 0,1 0 15,-1 0-15,0 0 16,0 0-16,0 0 0,22 0 0,-22 0 15,0-21-15,21 21 0,-21-21 0,1 0 16,-1 0-16,0 21 0,0-43 16,0 22-16,0 0 0,1-21 0,-1 21 15,0-22-15,-21 22 0,0 0 16,0 0-16,21 0 0,-21-1 0,21 22 16,-21 22 15,0-1-31,0 0 0,0 0 15,-21 0-15,21 22 16,-21-22-16,21 0 0,-21 0 0,21 0 0,0 0 16,0 1-16,0-1 0,0 0 15,-21 0-15,21 0 0,0 0 16,-22-21 0,22-21 15,0 0-31,0 0 15,0-21-15,0 20 0,0 1 16,0-21-16,0 21 0,22 0 0,-22-22 16,21 22-16,0-21 0,0 21 15,21-1-15,-20 22 0,-1-21 16,21 0-16,-21 21 0,0 0 0,22 0 16,-22 0-16,0 0 0,0 0 15,0 21-15,1-21 0,-1 21 0,-21 1 16,21-1-16,-21 0 0,0 0 15,0 0-15,0 22 0,0-22 0,0 0 16,0 0-16,0 0 0,0 0 0,0 1 16,0-1-16,0 0 0,0 0 15,0 0-15,-21-21 0,0 21 16,-1-21 15,22-21 0,0 0-31,0 0 0,0 0 16,0 0-16,0-1 0,0 1 0,22-21 16,-1 21-16,0-22 0</inkml:trace>
  <inkml:trace contextRef="#ctx0" brushRef="#br0" timeOffset="49687.83">11959 5842 0,'0'0'16,"0"-21"-16,0 0 0,0 0 0,0-1 15,-21 22-15,21-21 16,-21 21-16,0 0 0,21 21 16,-22 1-16,1 20 15,21-21-15,0 0 0,0 22 16,0-1-16,0-21 0,0 21 16,0 1-16,0-1 0,0 0 0,0 1 15,0-22-15,0 21 0,0 1 16,0-1-16,-21 0 0,21-21 0,0 22 15,-21-1-15,21-21 0,0 0 0,0 1 16,0-1-16,0 0 0,0 0 16,0 0-16,0 0 15,21-21 1,0 0-16,0 0 16,1-21-16,-22 0 0,21 21 0,0-21 15,0 0-15,0 0 0,0-1 16,1-20-16,-1 21 0,-21 0 15,0 0-15,21-1 0,0 1 0</inkml:trace>
  <inkml:trace contextRef="#ctx0" brushRef="#br0" timeOffset="49967.66">11874 6223 0,'-21'0'0,"42"0"0,-63 0 0,21-21 0,0 21 15,21-21 1,0 0-1,21 21-15,0 0 0,0-22 0,0 22 16,1 0-16,20 0 0,-21-21 16,21 21-16,1-21 0,-22 21 0,21 0 15,1 0-15,-22 0 0,0 0 0,21 0 16,-21 0-16,1 0 0,-1 0 16,-21 21 46,-21-21-62,-1 21 16,1-21-16,0 22 0,-21-22 0</inkml:trace>
  <inkml:trace contextRef="#ctx0" brushRef="#br0" timeOffset="50775.24">3789 11599 0,'0'0'0,"-21"-21"0,21 0 0,-22 21 16,1-21-16,21 0 0,-21 21 0,0 0 16,0 0-16,0 0 0,-1 0 15,1 0-15,0 21 0,0 0 0,-21-21 0,20 21 16,1 0-16,-21 1 16,21-1-16,0 0 0,-1 0 0,1 21 15,21-20-15,0-1 0,0 0 16,0 21-16,0 1 0,0-22 0,0 21 15,0-21-15,0 22 0,0-22 16,0 21-16,21-21 0,1 0 0,-1 1 16,0-1-16,21-21 0,1 0 15,-1 0-15,0 0 0,22-21 0,-22 21 16,22-22-16,-22-20 0,21 21 16,-20 0-16,-1-22 0,22 1 15,-22 0-15,-21 21 0</inkml:trace>
  <inkml:trace contextRef="#ctx0" brushRef="#br0" timeOffset="51422.87">4254 11324 0,'-21'-21'15,"42"42"-15,-63-63 0,21 42 16,0 21-16,0 21 16,21-20-16,0 20 0,0 0 15,0 1-15,0-1 0,-22 0 16,22 1-16,0-1 0,0 0 15,0 1-15,0-1 0,0-21 16,0 21-16,0 1 0,0-22 0,0 0 0,0 0 16,0 0-16,0 1 15,0-44 1,0 1 0,0 0-16,0-21 15,0 21-15,22-1 0,-1-20 0,0 21 16,-21-21-16,21-1 0,0 22 15,0-21-15,1 21 0,-1-1 0,0 1 16,0 0-16,21 0 0,-20 21 16,-1 0-16,0 0 0,0 21 15,0 0-15,-21 0 0,0 1 0,21-1 16,-21 0-16,22 0 0,-22 0 16,0 0-16,0 22 0,0-22 0,0 0 15,0 0-15,21 0 0,0 1 16,-21-1-16,21 0 15,0-21-15,0 0 0,1 0 16,-1-21-16,0 0 16,0 21-16,0-22 0,0 1 0,1 0 15,-1 0-15,0 0 0,0-22 16,0 22-16,-21 0 0,21 0 0,1 0 16,-22 0-16,21-1 0,-21 44 31,0-1-16,0 0-15,0 0 16,0 0-16,0 0 0,0 1 0,-21-1 16,21 0-16,0 0 0,0 0 0,-22-21 15,22 21-15,0 1 0,-21-1 16,21 0-16,0 0 0,-21-21 31,21-21-15,0 0-16</inkml:trace>
  <inkml:trace contextRef="#ctx0" brushRef="#br0" timeOffset="51770.67">4932 11409 0,'-21'42'31,"21"-21"-31,-22 1 15,44-22 17,-1 0-17,-21-22-15,21 1 0,-21 0 16,21 0-16,-21 0 16,0 0-16,0-1 0,0 1 15,0 0-15,0 0 0,-21 0 16,0 21-16,0 0 15,-1 0-15,22 21 16,0 0-16,0 0 16,-21 0-16,21 1 0,0-1 0,0 0 15,-21 0-15,21 0 0,0 0 16,0 1-16,0-1 0,0 0 0,21-21 16,0 0-16,1 0 15</inkml:trace>
  <inkml:trace contextRef="#ctx0" brushRef="#br0" timeOffset="52043.52">5419 11176 0,'0'21'32,"0"0"-32,0 1 0,-22-1 0,22 21 15,0-21-15,0 22 0,0-1 0,-21 0 16,21 1-16,0-1 0,0 0 15,0-21-15,0 22 0,0-1 0,0 0 16,-21-20-16,21 20 0,-21-21 16,21 21-16,0 1 0,-21-22 15,21 0-15,-21 0 0,21 22 0,-22-43 16,22 21-16,0 0 0,22-42 31,-1 0-31,0-1 0,0 1 16,0 0-16</inkml:trace>
  <inkml:trace contextRef="#ctx0" brushRef="#br0" timeOffset="52599.25">5842 11663 0,'0'0'16,"0"-21"-16,0 0 0,0-1 15,-21 22 1,0 0-16,-1 0 0,1 0 15,0 0-15,0 0 0,0 22 16,0-22-16,-1 21 0,1 0 0,0 0 16,0 0-16,0 0 0,21 1 0,-21-1 15,21 21-15,-22-21 0,22 0 16,0 1-16,0 20 0,0-21 0,0 0 16,0 0-16,0 1 15,0-1-15,22-21 0,-1 0 0,0 0 16,0 0-16,0 0 15,0 0-15,1-21 0,20-1 16,-21 1-16,0 0 0,0 0 0,1 0 16,-1 0-16,0-1 0,-21-20 0,21 21 15,0-21-15,0-1 0,-21 1 16,0 0-16,22-1 0,-22 1 0,0-22 16,0 22-16,0-21 0,0 20 15,0-20-15,0 20 0,0 22 0,0 0 16,0 0-16,0 0 0,0 42 15,0 21 1,0 1-16,0-1 0,0 0 16,0 1-16,0 20 0,0-21 15,0 1-15,-22-1 0,22 22 0,0-43 16,0 21-16,0 0 0,0-20 0,0-1 16,0 0-16,0 0 0,0 0 15,0 0-15,0 1 0,0-1 16,22-21-16,-1 0 31,0 0-31,-21-21 0,0-1 16,21 1-16,0 0 0,0 0 15</inkml:trace>
  <inkml:trace contextRef="#ctx0" brushRef="#br0" timeOffset="52823.12">6392 11282 0,'0'21'16,"0"0"0,0 0-16,0 1 0,0-1 0,0 21 15,0-21-15,0 0 0,0 22 16,0-22-16,0 21 0,0 1 0,0-22 16,0 21-16,0-21 0,0 0 0,0 22 15,0-22-15,0 0 16,-21 0-16,21 0 0,0 1 0,0-1 15,-21-21-15,0 0 16</inkml:trace>
  <inkml:trace contextRef="#ctx0" brushRef="#br0" timeOffset="54279.21">11557 11430 0,'-21'-21'0,"-43"-106"31,43 106-31,0 0 16,0-1-16,0 22 0,-1 0 0,1 0 15,0 0-15,0 0 0,0 0 16,0 0-16,-22 0 0,22 0 0,0 22 16,-21 20-16,20-21 0,1 21 0,0-20 15,0 41-15,-21-21 0,42 1 16,-22-1-16,1 22 0,21-22 0,0 0 15,0 1-15,0-1 0,0-21 16,21 21-16,1-20 0,-1 20 0,0-21 16,21 0-16,-21-21 0,22 21 0,-1-21 15,-21 0-15,22 0 0,-1 0 16,-21 0-16,21-21 0,1 0 16,-22 0-16,21 0 0,-21 0 0,22-1 15,-22 1-15,21 0 0,-21-21 16,22 21-16,-22-22 0,0 22 0,0-21 15,0-1-15,1 1 0,-1-21 16,0 20-16,-21-20 0,0 20 0,0 1 16,0-21-16,0 41 0,0-20 0,0 21 15,0 0-15,0 0 0,-21 42 16,0 0-16,21 21 16,-22 1-16,22-1 0,-21 0 15,21 1-15,-21 20 0,21-21 16,0 1-16,0-1 0,0 0 0,0 1 15,0-1-15,0-21 0,0 0 16,0 1-16,0-1 0,0 0 0,0 0 16,0-42 15,21 0-15,0 0-16,1-22 0,-1 22 15,0 0-15,0 0 0,0-22 16,0 22-16,1-21 0,-1 21 0,0 0 15,0-1-15,0 1 0,0 21 16,1 0-16,-1 0 0,0 21 16,0 22-16,-21-22 15,21 0-15,-21 0 0,0 22 16,0-22-16,0 0 0,0 0 0,21 0 16,-21 0-16,22 1 0,-22-1 0,0 0 15,21-21-15,0 21 16,0-21-16,0 0 15,0 0-15,1 0 0,-1 0 0,0-21 16,0 0-16,0 21 0,0-21 16,1-1-16,-1 1 0,0 0 0,0 0 15,-21 0-15,21 0 0,0-1 16,-21 1-16,0 0 0,22 21 16,-22 21-1,0 0-15,0 1 16,0-1-16,0 0 0,0 0 15,0 0-15,0 0 0,0 1 0,0-1 16,0 0-16,0 0 16,0 0-1,0-42 17,0 0-32,0 0 15,0 0-15,0-1 0</inkml:trace>
  <inkml:trace contextRef="#ctx0" brushRef="#br0" timeOffset="54479.09">12573 11261 0,'-21'0'0,"42"0"0,-42-21 16,0 21-16,21 21 46,21 0-30,0-21 0,0 0-1,0 0-15,0 0 0</inkml:trace>
  <inkml:trace contextRef="#ctx0" brushRef="#br0" timeOffset="54734.95">12996 11049 0,'-42'0'32,"42"21"-32,-21 0 0,21 1 15,-21-1-15,21 0 0,0 21 0,0 1 16,-22-1-16,22 0 0,0-21 16,0 22-16,0-1 0,0 0 0,0-20 15,0 20-15,-21-21 0,21 21 16,-21-20-16,21-1 0,0 0 0,0 0 15,-21 0-15,21 0 0,0 1 16,0-1 0,21-21-16,0 0 15,0 0-15,1 0 0,-1 0 0</inkml:trace>
  <inkml:trace contextRef="#ctx0" brushRef="#br0" timeOffset="55307.62">13441 11557 0,'0'0'0,"0"-21"0,21 0 0,-21 0 16,0-1-16,0 1 0,0 0 0,0 0 15,0 0-15,0 0 0,0-1 16,-21 22-16,0 0 0,-1 0 0,-20 0 16,21 0-16,0 0 15,0 22-15,-1-1 0,-20 21 0,21-21 16,0 0-16,0 22 0,-1-22 0,1 21 15,0-21-15,21 1 16,0-1-16,0 0 0,0 0 0,0 0 16,0 0-16,0 1 0,21-22 15,0 0-15,1 0 16,-1 0-16,0 0 0,0 0 0,0 0 16,0-22-16,22 1 0,-22 21 0,0-21 15,0 0-15,0 0 0,1 0 16,-1-22-16,21 22 0,-21-21 0,-21-1 15,21 1-15,1-21 0,-1 20 16,-21-20-16,0 20 0,21-20 0,-21 21 16,0-1-16,0 1 0,0 0 0,0 20 15,0 1-15,0 0 16,0 42 0,0 0-16,-21 1 15,21 20-15,0 0 0,0 1 16,0-1-16,0 0 0,0 22 0,0-22 15,0 0-15,0 1 0,0-1 0,0 0 16,0-20-16,0 20 0,0-21 16,0 0-16,0 0 0,0 1 0,0-1 15,0 0-15,21-21 0,-21 21 0,21-21 16,0 0-16,0 0 16,1 0-1,-1 0 1,-21-21-16,21 0 0,0 0 15,-21-1-15,21 1 0</inkml:trace>
  <inkml:trace contextRef="#ctx0" brushRef="#br0" timeOffset="55803.33">14055 11261 0,'0'-21'16,"-43"-43"-1,43 43 1,21 0-16,1 0 0,-1 21 16,0-22-16,0 22 0,0 0 0,0 0 15,1 0-15,-1 0 0,0 0 16,0 0-16,0 0 0,0 0 0,-21 22 16,0-1-16,0 0 0,0 0 15,0 0-15,0 0 0,0 1 0,0-1 16,0 21-16,-21-21 0,0 0 0,0 1 15,0 20-15,-22-21 0,22 0 16,0 22-16,-21-22 0,21 0 16,-22 0-16,22 0 0,0 0 0,0 1 0,0-1 15,-1-21-15,1 21 0,0-21 16,0 21-16,42-21 62,0 0-62,0 0 16,1 0-16,20 0 0,-21 0 16,21 0-16,-20-21 0,20 21 0,-21 0 15,21 0-15,-20 0 0,20 0 16,-21 0-16,21 0 0,-20 0 0,-1 0 16,0 0-16,0 0 0,0-21 0,0 21 15</inkml:trace>
  <inkml:trace contextRef="#ctx0" brushRef="#br0" timeOffset="55847.31">14457 11621 0,'0'0'16</inkml:trace>
  <inkml:trace contextRef="#ctx0" brushRef="#br0" timeOffset="63239.08">18775 4212 0,'-21'0'0,"-1"0"16,22 21-1,0 1 1,0-44 156,0 44-16,0-1-140,0 21-16,0-21 0,0 0 15,0 1-15,0-1 0,0 0 16,0 0-16,0 21 0,0-20 16,0-1-16,0 0 0,0 0 15,22-21-15,-1 0 16,0 0-16,0 0 0,21 0 15,-20-21-15,-1 21 16,0-21-16,0 0 0,0-1 16,22 1-16,-22 21 0,0-21 0,0 0 15,0 0-15,0 0 0,1-1 16,-1 22-16,-21-21 0,0 0 0,0 0 16,0 42 15,-21 0-31,21 0 15,-22 1-15,1-1 0,0 21 0,0 0 16,21-20-16,-21 41 0,0-21 16,21 1-16,-22-1 0,1 22 15,21-22-15,-21 21 0,21-20 16,0-1-16,0 0 0,0 22 0,0-43 16,-21 21-16,21 1 0,0-22 15,0 21-15,0-21 0,0 1 0,0-1 16,0 0-16,0 0 0,0 0 0,-21 0 15,0-21 1,-1 0-16,1 0 16,0 0-16,0 0 15,-21 0-15,20 0 0,-20 0 0,0-21 16,-1 0-16,1 21 0,21-21 0,-21 21 16,-1-21-16,1 0 0,21 21 15,-22-22-15,22 1 0,0 21 0,0 0 16,21-21-16,42 0 31,-21 21-31,128-64 31,-107 43-31,-21 0 0,21 0 16</inkml:trace>
  <inkml:trace contextRef="#ctx0" brushRef="#br0" timeOffset="63963.47">19283 4318 0,'0'42'15,"0"1"-15,-21-22 0,-1 21 0,1 1 0,0-1 16,0 21-16,0-20 0,0 20 15,-1 1-15,1-22 0,0 22 16,21-1-16,-21 1 0,21-22 0,-21 0 16,21 1-16,-21-1 0,21 0 15,0-21-15,0 1 0,0-1 0,0 0 16,0 0-16,0-42 47,0 0-47,0 0 0,0-1 15,21 22-15,-21-42 0,21 21 16,-21 0-16,21 0 0,0-22 0,0 22 16,-21 0-16,22 0 0,-1 0 15,0-1-15,0 22 0,0 0 16,0 0-16,1 22 0,-1-1 16,-21 0-16,21 0 0,-21 0 15,0 0-15,21 1 0,-21-1 0,21 0 16,-21 0-16,0 0 0,0 0 15,0 1-15,21-22 0,-21 21 0,22 0 16,-1-21-16,0 0 16,0 0-16,0 0 0,0 0 15,22-21-15,-22 0 0,0-1 16,21 22-16,-20-21 0,20 0 0,-21 0 16,21-21-16,-20 20 0,-1-20 0,0 21 15,0-21-15,0-1 16,0 22-16,1-21 0,-22-1 0,0 22 15,0-21-15,0 21 0,-22 42 32,22 0-32,-21 21 15,0-20-15,0 20 0,0 0 0,21 1 16,0-1-16,-21-21 0,21 21 16,-22-20-16,22-1 0,0 21 0,0-21 15,0 0-15,22-21 16,-1 0-1,0 0-15,0 0 0,0 0 16,0 0-16,1-21 16,-1 0-16,0 0 0</inkml:trace>
  <inkml:trace contextRef="#ctx0" brushRef="#br0" timeOffset="66024.28">21251 4678 0,'-42'-64'31,"42"43"-31,0 42 31,0 1-31,0-1 0,0 21 16,0 0-16,0 1 0,-21-1 16,21 0-16,0 22 0,0-22 15,-21 1-15,-1 20 0,1-21 0,0-20 16,0 20-16,0-21 0,0 21 15,-1-20-15,22-1 0,-21-21 16,21-21 15,0-1-31,0 1 16,0 0-16,0 0 0,21-21 0,1 20 16,-22-20-16,21 0 0,-21-22 15,21 22-15,0 0 0,0-1 0,0 1 16,1 0-16,-1-1 0,0 22 0,0 0 15,0 0-15,0 0 0,1 21 16,20 0-16,-21 0 0,0 21 0,0 0 16,1 0-16,-22 0 15,21 22-15,0-1 0,0-21 0,-21 21 16,0 1-16,0-1 0,0 0 16,0 1-16,0-22 0,0 21 0,0-21 15,0 1-15,0-1 0,0 0 0,0 0 16,0-42 15,0 0-15,21 0-16,-21-1 0,21 1 15,1 0-15,-22 0 0,21-21 16,0-1-16,-21 1 0,21 21 0,0-22 16,0 1-16,1 21 0,-1-21 0,0 20 15,0 1-15,0 21 0,0 0 16,-21 21-1,0 22-15,0-22 0,0 21 16,0 1-16,0-22 0,0 21 0,0 0 16,0 1-16,0-22 0,0 21 15,0-21-15,0 1 0,22-1 0,-22 0 16,21 0-16,0 0 0,0-21 16,0 21-16,0-21 0,1 0 15,-1 0-15,0 0 0,0 0 0,0-21 16,0 0-16,1 21 15,-1-21-15,0-21 0,0 20 0,0 1 16,0-21-16,1 21 0,-1-22 16,0 1-16,-21 0 0,0-1 0,21 1 15,-21 21-15,0-21 0,0 20 16,0 1-16,0 0 0,-21 21 16,21 21-1,0 0-15,-21 1 0,21 20 0,-21 0 16,21 1-16,0-1 0,0 0 0,0-21 15,0 22-15,0-1 16,0 0-16,0-20 0,0-1 0,0 0 16,0 0-16,0 0 0,0 0 15,21-21-15,0 0 0,0 0 0,0 0 16,0 0-16,1 0 0,-1 0 0,0 0 16,0-21-16,21 21 0,-20-21 15,-1 0-15,0 0 0,0 0 0,0-1 16,0 1-16,1-21 0,-1 21 15,0-22-15,-21 1 0,21 0 0,-21 21 16,21-22-16,-21 1 0,0 21 16,0 0-16,0-1 0,0 1 0,0 42 31,0 1-31,0-1 0,0 21 16,0-21-16,-21 22 0,0-1 0,21 0 15,-21 1-15,21-22 0,0 21 16,0 0-16,0-20 0,0-1 0,0 0 15,0 0-15,21 0 0,0 0 16,0-21-16,22 0 0,-22 0 0,21 0 16,-21 0-16,0 0 0,22 0 0,-1 0 15,-21 0-15,22-21 0,-22 0 16,0 0-16,21 0 0,-21 0 0,1-1 16,-22 1-16,21-21 0,0 21 15,0-22-15,-21 1 0,0 0 16,21-22-16,0 22 0,-21 0 15,22-1-15,-22-20 0,21 20 0,0 1 16,0 0-16,-21-1 0,21 1 0,-21 21 16,21-21-16,-21 20 0,0 44 31,-21-1-31,0 0 0,0 0 16,21 21-16,0 1 0,-21-1 0,0 0 15,21 22-15,-22-22 0,22 1 16,0 20-16,0-21 0,-21 22 0,21-22 15,0 1-15,0-1 0,0 0 16,0-21-16,0 22 0,0-22 16,21 0-16,1 0 0,-1 0 0,0-21 15,0 0-15,0 22 0,0-22 16,1 0-16,-1 0 0,21 0 0,-21-22 16,0 22-16,22-21 0,-22 0 15,0 0-15,21 0 0,-20 0 0,-1-22 16,21 1-16,-21 0 0,0-1 15,1 1-15,-1-22 0,0 1 0,0 21 16,0-22-16,0 1 0,1 20 16,-1-20-16,0 20 0,-21-20 0,21 21 15,-21 20-15,0-20 0,0 21 0,0 0 16,0 0-16,-21 21 16,21 21-1,-21 0-15,21 0 0,0 0 16,-21 0-16,21 22 0,-22-1 0,22 0 15,-21 1-15,21-1 0,0 22 16,0-22-16,-21 21 0,21-20 0,-21 20 16,21-20-16,0 20 0,0-21 0,0 1 15,0-22-15,0 21 0,0-21 16,21 1-16,0-1 0,0-21 0,22 21 16,-22-21-16,0 0 0,0 0 15,22 0-15,-22 0 0,0 0 0,21-21 16,-21 0-16,1 21 0,-1-22 15,0 1-15,21 0 0,-21 0 16,1-21-16,-1 20 0,0 1 0,-21-21 16,21 21-16,-21 0 0,21-1 15,-21 44 1,0-1-16,0 0 16,-21 0-16,21 0 0,-21 22 0,21-22 15,-21 21-15,21-21 0,0 0 16,0 1-16,0-1 0,0 0 0,0 0 15,0 0-15,21-21 0,0 0 16,0 0-16,0 0 0,1 0 16,-1 0-16,0 0 0,0 0 15,0 0-15,0-21 0,1 21 0,-1-21 16,0 0-16,0 0 0,0-1 16,0 1-16,1-21 0,-1 0 0,0-1 15,0 1-15</inkml:trace>
  <inkml:trace contextRef="#ctx0" brushRef="#br0" timeOffset="66247.16">24617 4466 0,'0'0'0,"-21"0"0,-1-21 0,1 0 16,0 21-16,0-21 15,0 21 1,21 21 62</inkml:trace>
  <inkml:trace contextRef="#ctx0" brushRef="#br0" timeOffset="66487.03">23622 4763 0,'-21'21'0,"42"-42"0,-85 42 0,43-21 16,0 0-16,21 21 16,21-21-1,0 0-15,1 0 0,20 0 0,0 0 16,1 0-16,-1 0 0,0 0 15,1 0-15,-1 0 0,0 0 16,1 0-16,-1 0 0,0 0 16,-21 0-16,22 0 0,-22 0 0,0-21 15,21 21-15,-20-21 0,-1 21 16</inkml:trace>
  <inkml:trace contextRef="#ctx0" brushRef="#br0" timeOffset="66998.73">24828 4868 0,'0'0'0,"-21"-21"0,21 0 15,-21 21-15,21-21 0,0 0 16,0 0-16,0-1 0,0 44 47,-21-1-47,21 21 0,0-21 16,0 22-16,0-1 15,-21 0-15,21 1 0,-21 20 0,21-21 16,0 1-16,0 20 0,0-20 0,0 20 15,0-21-15,0 22 0,0-1 16,0 1-16,0-1 0,0 1 0,0 21 16,-22-22-16,1 1 0,0-1 0,0 1 15,21-1-15,-21 1 0,0-1 16,-1-21-16,1 22 0,0-22 0,0 22 16,0-22-16,0 0 0,21-20 0,0 20 15,-22-21-15,1 0 0,21 0 16,-21 1-16,21-44 31,0 1-31,0-21 16,21 21-16,0 0 0,1-1 15,-1-20-15,0 0 0,0 21 0,0-22 16,0 1-16,1-22 0,-22 22 0</inkml:trace>
  <inkml:trace contextRef="#ctx0" brushRef="#br0" timeOffset="67379.5">24723 5419 0,'0'0'16,"0"-64"-16,0 22 0,-22-22 0,22 22 16,0-21-16,0 20 0,0 1 0,0 0 15,0-1-15,0 1 0,0 0 16,22-1-16,-1 22 0,0-21 0,0 21 16,0-1-16,22-20 0,-1 21 15,0 21-15,1-21 0,-1 0 0,0 21 16,1 0-16,-1 0 0,0 0 15,-21 0-15,22 0 0,-22 21 0,-21 0 16,21 0-16,-21 0 0,0 22 0,0-1 16,0 0-16,0-21 0,-21 22 15,0-1-15,-22 0 0,22-20 0,-21 20 16,0-21-16,-1 0 0,1 0 16,0 1-16,-1-1 0,1-21 0,0 21 15,20-21-15,-20 0 0,21 0 16,0 0-16,0 0 15,-1 0-15,22-21 32,22 0-17,-1 21-15,0-22 0,0 1 16,0 0-16,0 21 0,1-21 16</inkml:trace>
  <inkml:trace contextRef="#ctx0" brushRef="#br0" timeOffset="67688.34">25527 4424 0,'0'-42'0,"0"84"0,21-106 15,-21 43-15,0 0 0,0 0 0,0 0 16,0 42 0,0 0-16,0 0 15,0 22-15,0-22 0,-21 21 16,0 0-16,0-20 0,21 41 0,-22-21 15,1 1-15,0 20 0,0-20 16,0 20-16,0-21 0,21 22 0,-22-22 16,1 1-16,0-1 0,21 0 0,0-21 15,0 22-15,-21-22 0,21 0 16,0 0-16,-21 0 0,21 1 16,21-22 15,0 0-31,0-22 0,0 1 0,1 0 15,20-21-15,-21 21 0,0-22 0</inkml:trace>
  <inkml:trace contextRef="#ctx0" brushRef="#br0" timeOffset="68103.1">25654 4890 0,'21'42'15,"0"-42"1,0 0-16,1 0 0,-1 0 15,0 0-15,0 0 0,21 0 16,1 0-16,-22 0 0,21 0 0,1-21 16,-1 21-16,-21-21 0,21-1 15,1 22-15,-22-21 0,0 0 0,0 0 16,0 0-16,1 0 0,-22-1 0,0-20 16,0 21-16,0 0 0,0 0 15,0-1-15,-22 22 0,1 0 16,-21 0-16,21 0 15,-22 22-15,1-1 0,0 0 0,-1 0 0,1 21 16,0 1-16,-1-1 0,1 0 0,21 1 16,0-1-16,0 0 15,21-20-15,0 20 0,0 0 0,0-21 16,0 1-16,21-1 0,0 0 16,0 0-16,0 0 0,22-21 0,-22 21 15,21-21-15,0 0 0,-20 0 0,20 0 16,0 0-16,-21 0 0,22 0 15,-22 0-15,21-21 0,-21 21 0,1-21 16,-1 0-16,-21 0 0,0 0 16,0-1-16,0 1 15,0 0-15</inkml:trace>
  <inkml:trace contextRef="#ctx0" brushRef="#br0" timeOffset="70034.77">27622 5207 0,'-21'21'0,"42"-42"0,-63 42 16,21-21-16,0 0 0,0 0 16,-1 0-16,22-21 31,0 0-16,0 0-15,22 0 0,-22-1 0,42-20 16,-21 0-16,0-1 0,22 1 16,-1 0-16,0-22 0,22 22 0,-22-22 15,22 1-15,-22-1 0,21 1 16,-20-1-16,20 1 0,-20-1 0,-22 1 16,21 21-16,-42-22 0,0 22 15,0 21-15,0-1 0,-21 1 16,0 21-16,-22 0 0,1 0 15,0 21-15,-22 1 0,1 20 0,20-21 16,-20 21-16,21 1 0,20 20 16,-20-20-16,21 20 0,21-21 0,0 1 15,0 20-15,21-20 0,0 20 16,0-21-16,22 1 0,-1 20 0,-21-20 16,22-1-16,-22-21 0,21 21 0,-21-20 15,-21 20-15,0-21 0,0 0 16,0 0-16,-42-21 15,21 0-15,-22 0 0,1 0 16,0 0-16,-1-21 0,1 0 16,0 0-16,-1 0 0,1 0 15,21-1-15,-21 1 0,20 0 0,22 0 16,-21 0-16,21 42 31,0 0-31,0 0 0,0 0 0,21 1 16,1-1-16,-22 21 0,21-21 15,0 0-15,21 1 0,-21-22 0,1 21 16,20 0-16,0-21 0,1 0 16,-1 0-16,0 0 0,1 0 0,-1-21 15,0 0-15,22 21 0,-22-22 16,0-20-16,1 21 0,-1 0 16,0-22-16,1 1 0,-1 0 0,-21-1 15,22 1-15,-22 0 0,0-1 16,0 1-16,0 0 0,0-1 0,1 1 15,-22 21-15,0 0 0,0 42 32,0 0-17,0 21-15,0-20 0,0 20 0,0-21 16,0 21-16,-22 1 0,22-1 16,0-21-16,0 22 0,0-22 0,0 0 15,0 0-15,0 0 0,22 0 0,-1 1 16,0-22-16,0 0 15,0 0-15,0 0 0,1-22 16,20 22-16,-21-21 0,0 0 16,0 0-16,22 0 0,-22-22 0,0 22 15,0-21-15,22 21 0,-22-22 16,0 22-16,0 0 0,0-21 0,0 21 16,1-1-16,-22 1 0,21 0 15,-21 42 1,-21 0-16,-1 1 0,1-1 0,21 0 15,-21 21-15,21 1 0,-21-1 16,21-21-16,0 21 0,0-20 0,0 20 16,0-21-16,0 0 15,21 0-15,0-21 0,0 22 0,1-22 16,-1 0-16,0 0 16,0 0-16,21 0 0,-20-22 0,-1 1 15,0 0-15,0 0 0,0 0 16,0-22-16,1 22 0,-22-21 0,21 0 15,0-1-15,0 1 0,-21 0 0,21-1 16,0 1-16,-21 0 0,22-22 16,-22 22-16,21-1 0,-21 1 15,0 0-15,0-1 0,0 22 16,0 0-16,0 0 0,0 42 16,0 0-1,-21 22-15,-1-22 0,1 21 0,21 0 16,-21 1-16,0-1 0,21 0 15,-21 22-15,21-22 0,-21 1 0,21-1 16,0 0-16,-22 1 0,22-1 16,0 0-16,0 1 0,0-22 0,0 0 15,0 0-15,0 0 0,0 0 16,0 1-16,0-44 31,0 1-31,0 0 16,0-21-16,22 21 0,-22-22 15,21 22-15,0-21 0,0 21 16,0-1-16,22-20 0,-22 21 0,0 0 16,21 21-16,-21 0 0,22 0 15,-22 0-15,0 0 0,0 0 0,0 0 16,1 21-16,-1 0 0,-21 0 16,0 0-16,0 1 0,0-1 0,0 0 15,0 0-15,0 21 0,-21-20 16,-1-1-16,1-21 0,0 21 0,0 0 15,0 0-15,0 0 0,-22-21 16,22 22-16,0-22 0,-21 0 16,20 21-16,1-21 0,-21 0 0,21 0 15,0 0-15,-1 0 0,1 0 16,21-21 0,0-1-16,0 1 15,21 0-15,1 0 0,-1 21 16</inkml:trace>
  <inkml:trace contextRef="#ctx0" brushRef="#br0" timeOffset="71703.14">30162 4509 0,'22'-22'0,"-44"44"0,44-65 15,-22 22-15,0 0 0,-22 21 31,1 0-31,0 0 0,0 21 0,0 0 16,0 0-16,-1 1 0,1-1 16,0 0-16,21 0 0,-21 21 0,21-20 15,-21 20-15,21-21 0,0 21 16,0-20-16,0 20 0,0-21 0,0 0 16,21 22-16,0-22 0,-21 0 15,21 0-15,0 0 0,1-21 16,20 0-16,-21 21 0,0-21 15,22 0-15,-22 0 0,21 0 0,0-21 16,-20 0-16,20 0 0,-21 0 16,21 0-16,1-22 0,-22 22 0,0-21 15,21 21-15,-20-22 0,-1 1 16,21 0-16,-21-1 0,0-20 0,1 20 16,-1 1-16,0-21 0,0-1 15,0 22-15,0-22 0,-21 22 0,0 0 16,22-1-16,-22 22 0,0 0 15,0 0-15,-22 42 16,1 0-16,0 0 16,21 22-16,-21-1 0,0 0 0,0 1 15,21-1-15,0 0 0,0 1 16,0-1-16,-22 0 0,22 1 0,0-1 16,0-21-16,0 21 0,0 1 15,0-22-15,22 21 0,-1-21 0,0 1 16,0-1-16,0 0 0,0 0 15,1 0-15,-1-21 0,0 0 0,21 0 16,-21 0-16,22 0 0,-22-21 16,0 0-16,21 21 0,-20-21 0,20 0 15,-21-1-15,0 1 16,22 0-16,-22 0 0,0 0 0,0-22 16,-21 22-16,0 0 0,0-21 15,0 21-15,0-1 0,0 1 0,0 0 16,0 0-16,-21 21 0,0 0 15,0 0-15,-1 0 0,1 21 0,-21-21 16,21 21-16,0 0 0,-22 22 16,22-22-16,-21 0 0,21 21 0,-1-20 15,1 20-15,0-21 0,0 21 16,21-20-16,-21-1 0,21 0 0,0 0 16,0 0-16,21 0 15,0-21-15,0 0 0,22 0 16,-22 0-16,0-21 15,0 0-15,21 21 0,-20-21 0,-1 0 16,0 0-16,21-1 0,-21 1 16,1 0-16,-1 0 0,0 0 0,-21 0 15,21-1-15,-21 1 0,21 0 16,-21 42 0,-21 0-1,21 1-15,-21-1 0,21 0 16,0 0-16,-21 21 0,21-20 15,0-1-15,0 0 0,0 0 0,0 0 16,21-21-16,0 0 16,0 0-16,0 0 15,1 0-15,-1 0 0,0 0 16,0-21-16,21 21 0,-20-21 0,-1 0 16,0 0-16,0-1 0,0-20 15,22 21-15,-22 0 0,0-22 16,0 22-16,0-21 0,22 21 0,-22-22 15,0 22-15,0 0 0,0 21 16,0 0-16,1 0 0,-22 21 31,0 0-31,0 1 0,0-1 0,0 0 0,0 21 16,0-21-16,0 1 0,0 20 16,0-21-16,21 0 0,-21 0 15,21 22-15,0-22 0,0 0 16,0 0-16,-21-42 62,-21 0-62,21 0 0,0 0 16,0-1-16,-21 1 0,0 0 16,21 0-16,-21 21 15,0 0-15,-1 0 0,1 0 16,0 0-16,21 21 15,-21 0-15,21 0 0,0 1 16,0-1-16,0 0 0,0 0 16,0 0-16,21-21 0,0 21 15,0-21-15,1 0 0,-1 0 16,0 0-16,21 0 0,-21 0 0,22 0 16,-22-21-16,21 21 0,1-21 15,-1 0-15,0 0 0,1 0 0,-1-1 16,21 1-16,-20 0 0,-1-21 15,0 21-15,22-22 0,-43 22 16,21-21-16,1 21 0,-22-22 16,0 1-16,-21 21 0,0 0 15,0-1-15,0 1 0,-21 21 0,0 0 16,0 0-16,-22 21 0,22 1 16,-21-1-16,-1 0 0,22 21 0,0-21 15,0 22-15,21-22 0,0 21 16,0-21-16,0 22 0,0-22 15,21 0-15,-21 21 0,21-20 0,0-1 16,1 0-16,-1 0 0,-21 0 16,21 0-16,-21 1 15,0-1 1,0 0-16,-21-21 16,0 0-1,-1 0 1,1 0-1,0 0-15,0 0 16,-21 0-16,20 0 0,-20 21 0</inkml:trace>
  <inkml:trace contextRef="#ctx0" brushRef="#br0" timeOffset="72485">17039 6879 0,'0'0'0,"21"0"0,-21-21 0,21 0 0,1 0 16,-22 0-16,0-1 0,21 1 15,0-21-15,-21 21 0,0 0 16,0-22-16,0 22 0,0 0 0,0-21 15,0 20-15,0 1 0,-21 21 16,0 0-16,-1 0 0,1 21 16,0 1-16,0-1 0,21 21 0,-21 22 15,0-22-15,-1 21 0,1-20 16,21 20-16,0-20 0,-21 20 0,21-21 16,-21 22-16,21-22 0,0 1 15,0-1-15,0 0 0,0 1 0,0-22 16,0 21-16,0-21 0,0 0 15,21 1-15,0-22 16,0 0-16,1 0 0,-1 0 0,21 0 16,-21-22-16,22 1 0,-1 0 15,-21-21-15,21 21 0,-20-1 0</inkml:trace>
  <inkml:trace contextRef="#ctx0" brushRef="#br0" timeOffset="72678.89">16827 7006 0,'-21'0'0,"42"0"16,-63 21-16,63-21 31,0 0-31,1 0 0,-1 0 16,21 0-16,0 0 0,-20-21 0,20 21 15,0 0-15,1-21 0,-1 21 16,-21-21-16,21 21 0,-20-21 0,-1 21 15,21-21-15</inkml:trace>
  <inkml:trace contextRef="#ctx0" brushRef="#br0" timeOffset="75002.96">17949 7239 0,'0'21'0,"0"-42"0,0 21 47,21 0-47,-21-21 0,22 0 0,-22 0 16,0-1-16,0 1 16,21 0-16,-21 0 0,0 0 0,0 0 15,0-1-15,0 1 0,0 0 0,0 0 16,-21-21-16,21 20 0,-22 1 15,1-21-15,0 21 0,0 0 16,0 21-16,-22 0 0,22 0 0,-21 0 16,0 21-16,-1 0 0,22 0 15,-21 0-15,-1 22 0,1-1 0,21 0 16,0 1-16,0-1 0,-1 0 16,22 1-16,0-1 0,0 0 0,0 1 15,0-22-15,22 21 0,-1-21 16,0 0-16,0-21 0,21 22 0,-20-22 15,-1 0-15,21 0 0,0 0 0,-20 0 16,-1-22-16,21 1 0,-21 21 16,0-21-16,1 0 0,-1 0 0,0 0 15,0-22-15,-21 22 0,0 0 16,0-21-16,21 20 0,-21-20 16,0 21-16,0-21 0,0 20 0,0 1 15,0-21-15,0 21 0,0 0 16,0 42-1,0 0 1,0 0-16,0 21 0,0-20 0,0-1 16,0 21-16,0-21 0,21 22 0,-21-1 15,0-21-15,22 0 0,-1 22 16,0-22-16,0-21 0,0 21 0,0 0 16,1-21-16,-1 0 0,21 0 15,-21 0-15,0-21 0,22 0 16,-22 21-16,0-21 0,21-1 0,-20-20 15,-1 21-15,0 0 0,-21-22 16,21 22-16,-21-21 0,21 0 0,-21-1 16,0 1-16,21 0 0,-21-1 15,0-20-15,0 20 0,0-20 0,0 21 16,22-22-16,-22 22 0,0-1 16,0 22-16,0 0 0,0 0 0,0 42 15,0 21-15,0-20 16,0 20-16,0 21 0,0-20 15,0-1-15,0 22 0,0-22 0,0 21 16,0-20-16,0-1 16,0 0-16,0 1 0,0-1 0,0 0 15,0-20-15,0 20 0,0-21 0,0 0 16,0 0-16,0-42 31,0 0-31,21 0 16,0 0-16,-21 0 0,21-1 0,0 1 15,0 0-15,1-21 0,-1 21 16,0-1-16,0-20 0,0 21 16,0 0-16,1 0 0,-1-1 0,0 1 15,0 21-15,0 0 0,0 0 16,-21 21 0,0 1-16,0-1 15,0 0-15,-21-21 0,0 0 16,0 21-16,0-21 0,0 0 0,-1 0 15,1 0-15,-21 0 0,21 0 16,0 0-16,-1 0 0,1 0 16,0 0-16,21 21 31,0 0-15,0 1-16,0-1 15,0 0-15,0 0 0,0 21 0,21-20 16,-21-1-16,21 21 0,1-21 15,-22 0-15,21 1 0,0-1 16,0 0-16,21-21 0,-20 21 0,20-21 16,-21 0-16,21 0 0,1 0 15,-1 0-15,0 0 0,1-21 0,-1 0 16,0 0-16,1-1 0,-1 1 0,0 0 16,-20 0-16,-1 0 0,21 0 15,-21-22-15,-21 22 0,0-21 0,21 21 16,-21-1-16,0-20 0,0 21 15,0 0-15,0 0 0,-21-1 0,21 1 16,-21 21-16,0 0 0,0 0 16,0 0-16,-1 21 15,1 1-15,21-1 0,-21 0 0,0 21 16,0-21-16,21 1 0,0 20 16,-21 0-16,21-21 0,0 22 0,0-22 15,0 21-15,0-21 0,0 1 0,21-1 16,0 0-16,0 0 0,0-21 15,0 0-15,1 0 0,20 0 0,0 0 16,1 0-16,-1 0 0,0-21 16,1 0-16,-1 21 0,0-21 0,22-1 15,-22 1-15,-21-21 0,22 21 0,-1 0 16,-21-1-16,21 1 16,-20 0-16,-1-21 0,0 21 0,-21-1 15,0 1-15,21 0 0,-21 42 31,0 0-15,-21 1-16,21-1 0,-21 21 16,21-21-16,-21 22 0,-1-22 0,22 21 15,-21-21-15,21 0 0,0 1 0,0-1 16,0 0-16,0 0 0,21-21 47,-21-21-47,22 21 0,-1-21 15,0 0-15,-21-1 0,21 1 0,0-21 16,0 21-16,1 0 0,-1-1 16,0-20-16,0 21 0,0 0 0,0 0 15,1-1-15,-1 1 0,0 0 0,0 21 16,-21 21 0,0 0-16,0 1 15,0-1-15,0 0 16,0 0-16,0 0 0,0 0 0,0 1 15,0 20-15,0-21 0,0 0 16,0 0-16,0 1 0,21-22 16,0 0-16,1 0 15,-1 0-15,21 0 0,0 0 0,1 0 16,20-22-16,-20 1 0,-1 0 16,21 0-16,-20 0 0,20 0 15,-20-22-15,-22 22 0,21 0 0,-21 0 16,22 0-16,-22-22 0,-21 22 15,21 0-15,-21-21 0,0 20 0,0 1 0,0-21 16,0 21-16,0-22 0,0 22 16,0 0-16,0 0 0,-21 21 15,0 0-15,-1 0 0,1 0 0,0 21 16,-21 0-16,21 22 0,-22-22 0,1 21 16,0-21-16,20 22 0,-20-22 15,0 21-15,-1-21 0,22 0 16,0 1-16,0-1 0,21 0 15,0 0-15,0 0 16,21-21-16,0 0 16,0 0-16,1-21 0,-1 21 0,0 0 15,0-21-15,0 21 0,0 0 16,1 0-16,-1 0 16,-21 21-16,0 0 15,0 0-15,0 1 0,0 20 16,0-21-16,0 21 0,0 22 15,0-22-15,21 1 0,-21 20 16,21-21-16,0 22 0,-21-1 0,0-20 16,0 20-16,0 22 0,0-22 0,0 1 15,0-1-15,-21 1 0,-21 21 16,21-22-16,-22-21 0,22 22 0,-21-22 16,-1 1-16,1-1 0,0 0 15,21-21-15,-22 1 0,1-1 0,-43 21 16,43-42-16,21 0 0,-22 0 15,22 0-15,0 0 0,-21 0 0,21 0 16,-1-21-16,22 0 0,-21 0 16,0-1-16,21-20 0,0 21 0,0-21 15,0-22-15,0 22 0,0-22 16,0 1-16,0-1 0,0 1 0,0-22 16</inkml:trace>
  <inkml:trace contextRef="#ctx0" brushRef="#br0" timeOffset="75222.84">20235 6731 0,'0'0'0,"-21"-21"16,0 0-16,0 0 0,21-1 0,-21 1 16,21 0-1,-22 21-15,22 21 47,22 0-47,-1-21 16,0 0-16,0 0 0,0 22 0,22-22 15</inkml:trace>
  <inkml:trace contextRef="#ctx0" brushRef="#br0" timeOffset="75555.64">22331 6371 0,'0'0'0,"0"-21"0,0-42 31,-21 84-15,21 21-16,-22 0 0,1 1 0,21 20 15,-21 22-15,0-22 0,21 1 0,-21 21 16,0-22-16,-1 1 16,22-1-16,-21 1 0,21-1 0,-21 1 15,0-22-15,21 0 0,0 1 16,0-1-16,0-21 0,0 0 0,0 0 16,0 1-16,0-1 0,-21-21 15,0 0 1,21-21-16,0-1 0,-22 1 15,1 0-15</inkml:trace>
  <inkml:trace contextRef="#ctx0" brushRef="#br0" timeOffset="76335.2">21738 7070 0,'-42'-21'0,"84"42"0,-105-64 16,41 22-16,1 21 0,21-21 0,0 0 16,21 21-16,1-21 15,20 21-15,-21 0 0,21 0 16,1-21-16,-1 21 0,22 0 0,-22-22 15,21 22-15,1-21 0,-1 21 16,1-21-16,-1 21 0,1-21 0,-1 0 16,1 0-16,-1-1 0,1 1 0,-1-21 15,1 21-15,-22-22 0,1 22 16,-1-21-16,-21 0 0,0-1 0,0 1 16,-21 0-16,0 20 0,0-20 15,0 21-15,-21 0 0,0 0 16,0 21-16,0 0 0,0 0 15,-1 0-15,1 21 0,-21 0 0,21 21 16,0 1-16,-1 20 0,1-21 0,0 22 16,0-1-16,21-20 0,-21 20 15,21 1-15,0-22 0,-21 22 0,21-22 16,0 0-16,-22 1 0,22-1 16,0 0-16,0-21 0,0 22 0,0-22 15,-21 0-15,21 0 0,0 0 0,0 1 31,0-44-15,0 1 0,0 0-16,0 0 0,21 0 0,1 0 15,-22-1-15,21 1 0,0-21 0,0 21 16,21 0-16,-20-1 0,-1 1 16,0 0-16,0 0 0,0 21 0,-21 21 31,0 0-31,0 0 0,0 22 15,0-22-15,0 21 0,0-21 0,0 22 16,21-22-16,-21 0 0,22 0 16,-1 0-16,-21 1 0,21-1 0,0-21 15,21 0-15,-20 21 0,-1-21 16,21 0-16,0 0 0,1 0 16,-1-21-16,0 0 0,-20-1 0,20 1 15,0 0-15,-21 0 0,22 0 16,-22 0-16,0-22 0,0 22 0,0-21 15,1 21-15,-1-22 0,-21 22 0,0 0 16,0 0-16,0 0 0,-21 21 16,-1 21-1,1 0-15,0 0 16,21 0-16,0 0 0,-21 1 0,21 20 16,-21-21-16,21 0 0,0 0 15,0 1-15,0-1 0,0 0 0,0 0 16,0-42 15,0 0-15,21 0-16</inkml:trace>
  <inkml:trace contextRef="#ctx0" brushRef="#br0" timeOffset="77046.78">25633 6900 0,'0'0'15,"-21"0"-15,-1-21 0,1 21 0,0-21 16,21 0-16,-21 0 0,21 0 16,-21 21-16,21-22 15,-21 22-15,21 22 16,0 20-16,0 0 16,0 1-16,0-1 0,0 21 0,0 22 15,0-21-15,-22 20 0,22 1 16,0 0-16,0-1 0,-21-20 0,0 20 15,21-20-15,-21-1 0,21 22 16,0-21-16,0-1 0,-21 1 16,21-1-16,-21 1 0,21-1 0,-22-21 15,22 1-15,-21-1 0,0 0 0,21 1 16,-21-22-16,0 21 0,21-21 16,-21-21-16,21 22 0,-22-22 0,22-22 31,0 1-31,0 0 0</inkml:trace>
  <inkml:trace contextRef="#ctx0" brushRef="#br0" timeOffset="77423.58">25273 6964 0,'0'0'0,"0"-42"0,0-1 0,0 1 0,21 21 16,0-22-16,0 1 0,1 21 16,20-21-16,-21 20 0,21 1 0,1 0 15,20 0-15,-20 21 16,20 0-16,1 0 0,-22 0 0,21 21 0,-20 0 16,-1 22-16,0-22 15,1 21-15,-22 0 0,0-20 0,-21 20 16,0 0-16,0-21 0,0 22 15,-21-22-15,0 21 0,-22-21 0,22 1 16,-21-1-16,0 0 0,-1 0 16,1-21-16,21 21 0,-22 0 0,22-21 15,0 0-15,0 0 0,0 0 0,21-21 47,21 21-47,0-21 16,21 0-16,-20 0 0,20 0 0</inkml:trace>
  <inkml:trace contextRef="#ctx0" brushRef="#br0" timeOffset="77836.97">26225 6710 0,'0'0'16,"22"-21"-16,-1 0 0,0-1 0,0 1 15,0 21-15,0-21 16,1 21-16,-1-21 0,0 21 0,0 0 15,0 0-15,0 0 0,22 0 16,-22 0-16,21 0 0,-21 0 0,22 0 16,-22 21-16,0 0 0,21 0 15,-20 1-15,-1 20 0,0-21 16,-21 0-16,0 22 0,0-22 0,0 0 16,0 21-16,0-21 0,0 1 15,-21-1-15,21 0 0,-21-21 0,-1 21 16,1-21-16,0 0 0,0 0 15,21-21 17,0 0-32,0 0 0,21-22 15,0 22-15,0 0 0,-21 0 16,22-22-16,-1 22 0,21-21 16,-21 0-16,0 20 0,1-20 15,-1 21-15,0 0 0,0 0 16,0 21-16,0 0 0,1 0 15,-1 21 1,0 0-16,-21 0 16</inkml:trace>
  <inkml:trace contextRef="#ctx0" brushRef="#br0" timeOffset="78306.97">27453 6541 0,'0'0'0,"0"-22"0,0 1 0,0 0 16,0 0-16,0 0 0,-21 21 31,21 21-31,-21 0 0,0 0 16,-1 0-16,22 22 0,-21-1 0,0-21 15,0 22-15,21-1 0,0 0 0,-21 1 16,21-22-16,0 21 0,0-21 15,0 0-15,0 22 0,0-22 0,0 0 16,21-21-16,0 21 0,0 0 16,0-21-16,1 0 0,-1 0 0,0 0 15,0 0-15,21 0 0,-20 0 16,20 0-16,0-21 0,1 0 16,-22 21-16,21-21 0,0 0 0,-20-22 15,-1 22-15,0 0 0,0-21 16,0-1-16,-21 1 0,0 0 0,0-1 15,0-20-15,0 42 0,-21-22 16,0 1-16,0 21 0,0 0 0,-1 21 16,-20 0-16,0 0 0,-1 0 15,22 0-15,-21 21 0,0 0 0,-1 0 16,22 22-16,0-22 0,0 0 16,0 21-16,21-21 0,0 22 0,0-22 15,0 0-15,0 0 16,0 0-16,21 1 0,-21-1 0,21-21 15,0 0-15,21 21 0</inkml:trace>
  <inkml:trace contextRef="#ctx0" brushRef="#br0" timeOffset="78655.77">28236 6604 0,'21'-21'15,"-42"42"-15,64-63 0,-22 21 0,-21-1 0,21 22 16,-21 22-1,0-1 1,0 21-16,-21 0 0,21 1 16,-21 20-16,-1-20 0,1 20 0,21-21 15,-21 22-15,-21 21 0,21-22 0,-1 22 16,1-1-16,-21 1 0,21-21 16,0 20-16,-22 1 0,22 0 0,0-22 15,-21 22-15,20-22 0,1 22 16,-21-22-16,21 1 0,0-1 0,-22 1 15,22-22-15,0 22 0,21-22 0,-21 0 16,21 1-16,-21-22 0,21 0 16,0 0-16,0 0 0,0 1 0,21-44 31,0 1-31,-21 0 16,21 0-16,0 0 0,0-22 0,1 1 15,20 0-15,-21-1 0,0 1 0</inkml:trace>
  <inkml:trace contextRef="#ctx0" brushRef="#br0" timeOffset="78999.57">28194 7112 0,'0'0'0,"0"-42"0,21-22 0,-21 22 16,0 0-16,0-1 0,21 1 16,-21 21-16,21-22 0,-21 1 0,22 21 15,-1-21-15,0 20 0,0-20 16,0 21-16,0 0 0,1 0 15,-1-1-15,0 22 0,21 0 0,-21 0 16,22 0-16,-22 0 0,0 22 16,0-1-16,0 0 0,1 21 0,-22-21 15,0 22-15,0-22 0,0 21 16,-22 1-16,1-22 0,-21 21 0,21-21 16,-22 22-16,22-22 0,-21 0 15,0 0-15,20 0 0,-20 0 0,21-21 16,0 22-16,-22-22 0,22 21 15,0-21-15,0 0 16,42 0 15,0 0-15,0-21-16,1 21 0</inkml:trace>
  <inkml:trace contextRef="#ctx0" brushRef="#br0" timeOffset="79647.24">28617 7006 0,'0'0'15,"21"0"-15,-21-21 0,22 21 16,-1 0-16,0-21 0,0 21 16,0-21-16,0 0 0,1 21 15,-1-22-15,0 1 0,0 0 16,0 21-16,0-21 0,1 0 0,-22 0 15,0-1-15,0 1 0,0 0 16,-22 21 0,1 21-1,0 0-15,0 1 0,0-1 0,0 0 16,-1 0-16,22 21 0,0-20 16,0-1-16,0 21 0,0-21 0,0 0 15,0 1-15,0-1 0,0 0 0,22 0 16,-1-21-16,0 21 15,0-21-15,0 0 0,0 0 0,1 0 16,-1 0-16,0 0 0,0 0 16,-21-21-16,21 0 0,0 21 0,22-21 15,-22 0-15,0-1 0,0 1 16,0 0-16,22 0 0,-22-21 0,21 20 16,-21 1-16,1 0 0,20 0 15,-21 0-15,0 21 0,0 0 0,1 0 16,-1 0-16,0 0 0,0 21 15,-21 0-15,0 21 16,0-20-16,0-1 0,0 0 0,0 21 16,-21-21-16,0 1 0,0-1 15,21 0-15,0 21 0,-22-21 16,22 1-16,0-44 47,22 1-47,-22 0 15,0 0-15,21 0 0,0 0 16,-21-1-16,0 1 0,21 0 0,0 0 16,0-21-16,1 20 0,-22-20 15,21 21-15,0-21 0,-21 20 0,21-20 16,-21 21-16,21 0 0,0 0 16,-21-1-16,0 1 0,22 0 15</inkml:trace>
  <inkml:trace contextRef="#ctx0" brushRef="#br0" timeOffset="80627.67">30078 6456 0,'0'0'0,"0"-21"0,0 0 0,-21-1 16,21 1-16,-22 0 0,1 21 15,0 0 1,21 21-16,0 22 15,-21-22-15,21 21 0,0 0 16,-21 1-16,21 20 0,0-20 0,-21-1 16,21 21-16,-22-20 0,1-1 15,0 0-15,21 1 0,0-1 0,-21-21 16,0 22-16,21-1 0,0-21 16,0 0-16,0 22 0,0-22 0,0 0 15,0 0-15,21-21 16,0 0-16,0 0 0,0 0 15,1 0-15,-1-21 0,21 0 16,-21 0-16,0-1 0,22 1 16,-22 0-16,21 0 0,-21 0 0,22-22 15,-22 22-15,0-21 0,21 0 16,-20 20-16,-1-20 0,0 21 0,0 0 16,-21 0-16,0-1 0,0 44 31,0-1-31,-21 0 15,0 21-15,21-21 0,-21 1 0,-1-1 16,1 21-16,21-21 0,0 0 16,0 22-16,-21-22 0,21 0 0,0 0 15,0 0-15,0 1 16,0-1-16,21 0 0,0 0 16,1-21-16,20 0 15,-21 0-15,0 0 0,0 0 0,1 0 16,20-21-16,-21 0 0,21 0 15,-20 21-15,-1-22 0,21 1 0,-21 0 16,22 0-16,-22 0 0,0-22 16,21 22-16,-21 0 0,-21 0 0,22 0 15,-22 0-15,0-1 0,-22 44 32,1-1-17,0 0-15,21 0 16,-21 0-16,21 0 0,-21 1 0,21-1 15,-21 0-15,21 0 0,0 0 16,0 0-16,0 1 0,0-1 16,21-21-1,0 0-15,0 0 0,0 0 0,0 0 16,1 0-16,20 0 0,-21-21 16,0 21-16,22-22 0,-22 1 0,0 0 15,21 0-15,-21 0 0,1 0 16,-1-1-16,21 1 0,-21-21 0,0 21 15,-21 0-15,22-1 16,-22 1-16,21 0 0,-21 0 0,0 42 31,0 0-31,-21 0 16,21 22-16,-22-22 0,22 0 16,0 0-16,-21 0 0,0 1 0,21 20 15,-21-21-15,21 0 16,0 0-16,-21 1 0,21-1 15,-21-21-15,21-21 47,0-1-47,0 1 16,0 0-16,0 0 16</inkml:trace>
  <inkml:trace contextRef="#ctx0" brushRef="#br0" timeOffset="80846.55">30670 6498 0,'0'0'0,"-21"-21"0,0 0 15,21 0-15,0 0 32,21 21 14,-21 21-14,-21-21-32</inkml:trace>
  <inkml:trace contextRef="#ctx0" brushRef="#br0" timeOffset="81063.89">29676 6795 0,'-22'21'0,"44"-42"0,-44 63 16,44-42 0,-1 0-16,0 0 0,21 0 0,1 0 15,-1 0-15,0 0 0,1 0 16,20 0-16,-21 0 0,1 0 0,-1 0 16,0 0-16,1 0 0,-1 0 15,-21 0-15,0 0 0,-42 21 31,0-21-31</inkml:trace>
  <inkml:trace contextRef="#ctx0" brushRef="#br0" timeOffset="83355.03">19918 9313 0,'0'0'0,"0"22"0,0-1 15,21-21 17,0 0-32,0-21 0,0 21 15,22-22-15,-22 1 0,21 0 16,1 0-16,20-21 0,-21 20 0,1-20 15,-1 0-15,0 21 0,1-22 16,-1 1-16,-21 0 0,0-1 0,1 1 16,-1 0-16,0-1 0,-21 1 0,0 0 15,0 20-15,0-20 0,0 21 16,0 0-16,0 0 0,0-1 0,-21 22 16,0 0-16,-1 0 15,1 0-15,0 22 0,0-1 0,0 0 16,0 21-16,-1 1 0,1-1 0,0 21 15,0 1-15,0-1 0,0 1 16,21-1-16,-22 22 0,1-21 0,0 20 16,21 1-16,0 0 0,-21-1 15,21 22-15,-21-21 0,21 21 0,0-1 16,0 1-16,0-21 0,0 127 16,0-107-16,0-20 0,0 21 15,21-21-15,-21-1 0,21-20 0,-21 20 16,0-20-16,0 21 0,21-22 0,0-21 15,1 22-15,-22-22 0,21 1 16,0-22-16,0 0 0,0 0 16,0-21-16,1 0 0,-1-21 0,0 0 15,21-22-15,1 1 0,-22 0 0,21-1 16,0-20-16,-20-1 0,20 1 0,0-22 16,-21 1-16,22-1 0,-22-21 15,0 0-15,0 0 0,0 1 0,-21-1 16,0 0-16,0 0 0,0 0 0,-21 0 15,0 22-15,-21-1 0,21 0 16,-22 22-16,1 21 0,0-1 0,-1 1 16,1 0-16,0 42 0,-1-22 0,1 22 15,0 0-15,-1 0 16,22 22-16,-21-1 0,21 0 0,-1 0 16,1 0-16,21 0 0,0 1 0,0-1 15,21 0-15,1-21 16,-1 0-16,0 0 0,21 0 0,-21 0 15,22 0-15,-22-21 0,21 0 16,1-1-16,-22 1 0,21 21 0,0-21 16,-20-21-16,20 21 0,-21-1 0,21 1 15,-20 0-15,-1-21 0,0 21 16,0-22-16,-21 22 0,21 0 0,0-21 16,1 20-16,-22 1 0,21 0 0,0 21 15,0 21 16,-21 0-31,0 1 0,0-1 0,0 0 16,0 21-16,0-21 0,0 22 16,21-22-16,-21 0 0,0 0 0,0 0 15,0 1-15,21-1 0,1 0 0,-1-21 16,-21 21-16,21-21 16,0 0-16,0 0 0,0 0 15,1 0-15,-1-21 0,0 0 16,0 21-16,21-21 0,-20-1 0,-1 1 15,0 0-15,0-21 0,21 21 0,-20-1 16,-1-20-16,0 21 16,0 0-16,0 0 0,0-1 0,1 22 15,-22 22 1,0-1 0,0 0-16,0 0 0,0 0 0,0 0 15,0 1-15,0 20 0,0-21 0,0 0 16,0 0-16,0 1 15,0-1-15,21-21 0,-21 21 16,21-21-16,0 0 0,0 0 16,0 0-16,1 0 0,-1 0 15,0-21-15,0 21 0,0-21 0,0-1 16,-21 1-16,22 0 16,-22 0-16,0 0 0,0 0 15,0-1-15,0 1 0,0 0 0,-22 0 16,1 0-16,0 0 0,0-1 0,0 1 15,0 0-15,-1 21 0,1 0 16,0 0-16,21-21 0,-21 21 0,42 0 47,21 0-47,-20 0 0,-1 0 0,0 0 16,21 0-16,-21 0 0,1 0 15,20 0-15,-21 0 0,0 0 0,22 0 16,-22 0-16,0 21 0,21-21 15,-21 21-15,1 0 0,-1 1 16,-21-1-16,21 0 0,-21 0 0,21 0 16,-21 0-16,0 1 0,0-1 0,0 0 15,0 0-15,0 0 0,0 0 16,0 1-16,0-1 0,0 0 16,0 0-16,-21-21 15,0 0 16,21-21-15,0 0-16,0 0 0,0-1 16,0 1-16,0 0 0,21-21 15,0 21-15,-21-22 0,21 22 0,0-21 16,22 21-16,-22-1 0,0 1 16,21 21-16,-20 0 0,-1-21 0,0 21 15,0 0-15,0 0 0,-21 21 16,0 0-16,0 1 0,0-1 0,0 0 15,0 0-15,0 0 0,0 0 0,0 1 16,0-1-16,0 0 0,0 0 16,0 0-16,0 0 0,0 1 15,0-1-15,0-42 47,0-1-47,0 1 16,0 0-16,0 0 0,21-21 15,1 20-15,-1 1 0,0-21 16,0 21-16,0-22 0,22 22 0,-22 0 16,21 0-16,-21 0 0,22 21 15,-1 0-15,-21 0 0,0 0 0,0 0 16,1 21-16,-1 0 0,-21 0 0,0 0 16,0 1-16,0 20 0,0-21 15,0 0-15,0 0 0,-21 1 0,-1 20 16,1-42-16,21 21 0,0 0 15,-21 0-15,0-21 0,21 22 16,-21-22-16</inkml:trace>
  <inkml:trace contextRef="#ctx0" brushRef="#br0" timeOffset="88068.07">24003 8827 0,'0'-22'0,"0"1"15,0 0-15,21 21 16,-21-21-16,21 0 0,-21 0 16,0-1-16,0 1 15,21 21-15,-21-21 0,0 0 16,0 0 0,0 0-1,0-1 16,-21 22 1,0 0-32,0 22 15,0-22-15,0 21 0,21 0 16,-22 0-16,1 0 0,0 0 16,0 22-16,0-22 0,21 21 0,0 1 15,-21-1-15,21 0 0,0 1 0,0-1 16,0 0-16,0 1 0,0-22 15,0 0-15,0 21 0,21-21 0,0-21 16,0 22-16,-21-1 0,21-21 0,0 0 16,1 0-16,-1 0 0,0 0 15,0 0-15,0 0 0,0 0 0,1-21 16,-1 21-16,0-22 0,-21 1 0,21 0 16,0 21-16,-21-21 0,21-21 15,-21 20-15,0 1 0,0 0 16,0-21-16,0 21 0,0-22 0,0 22 15,-21-21-15,0 21 0,0-22 16,21 22-16,0 0 0,-21 0 0,0 0 16,21-1-16,-22 22 0,22-21 15,0 0 1,0 0 0,22 21-16,-22-21 15,21 21-15,0 0 0,0-21 0,0 21 16,0 0-16,22-22 0,-22 22 0,0 0 15,0 0-15,0-21 0,1 21 16,-22-21-16,21 21 0,0 0 16,-42 0 31,0 0-47,42 0 109,0 0-109,0 0 0,0 21 16,0-21-16,-21 21 0,22 1 15,-1-1-15,-21 0 0,21 0 16,-21 0-16,21 22 0,-21-1 0,21 0 15,-21 1-15,0-1 0,0 0 16,0 1-16,0-1 0,0 0 0,-21-21 16,21 22-16,-21-22 0,0 0 0,21 0 15,0 0-15,0 1 0,0-1 16,0 0 0,0-42 15,0 0-31,0-1 0,0 1 0,0 0 15,0 0-15,0 0 0,0-22 16,21 1-16,0 21 0,-21-21 16,21-1-16,0 1 0,1 0 0,-22-1 15,21 1-15,0 0 0,0 20 0,0-20 16,22 21-16,-22 0 0,0 0 16,0 21-16,0-22 0,0 22 0,1 0 15,-1 0-15,0 0 0,0 22 16,-21-1-16,21 0 15,0 0-15,-21 0 0,22 0 16,-22 1-16,0 20 0,0-21 16,0 0-16,0 0 0,0 1 0,0-1 15,0 0-15,0 0 0,0 0 16,0 0 0,21-21 15,-21 22-31,0-1 15,0 0 1,0 0-16,0 0 16,0 0-1,0 1 1,0-1-16,0 0 16,0 0-1,21 0-15,0-21 16,0 0-1,0 0-15,1 0 16,-1 0-16,0 0 0,0 0 0,0 0 16,0 0-16,1 0 15,-1 0-15,0 0 16,0 0 0,-21-21-16,21 21 15,-21-21 1,21 21-16,-21-21 0,22 21 31,-22-21 47,0-1 157,0 1-220,0 0-15,21 21 0,-21-21 16,21 21-16,-21-21 0,0 0 0,21-1 15,-21 1-15,21 0 0,0 0 16,-21 0-16,0 0 16,22 21-1,-22-22-15,0 44 63,0-44 62,0 1-110,0 0 1,0 0 0,0 0-1,0 0 1,0-1 0,0 1-1,0 0 16,0 42 376,21-21-392,-21 21-15,0 1 16,21-22 15,0 0-15,0 0-1,0 0-15,1 0 0,-1 0 16,0 0-16,-21-22 0,21 22 16,0 0-16,-21-21 0,21 0 15,1 21-15,-1-21 16,-21 0-16,0 0 0,21 21 16,-21-22-16,0 1 0,21 21 0,-21-21 15,0 0-15,0 0 16,0 0-16,-21 21 62,0 0 48,0 0-79,21 21-15,-22-21-16,22 21 15,-21-21 1,0 0-16,21 21 15,0 0 95,0 0-79,-21-21-15,21-21 31,0 0-47,0 0 15,0 0-15,0 0 16,0-1-16,0 1 0,0 0 0,0 0 15,0 0-15,0 0 0,0-22 16,0 22-16,21-21 0,-21 21 0,0-1 16,0-20-16,21 21 0,-21 0 0,0 0 15,0-1-15,21 1 0,-21 42 32,0 1-32,0-1 15,-21 21-15,0 0 0,21 1 16,-21-1-16,21 0 0,0 22 0,-21-22 15,0 22-15,21-22 0,-22 22 16,22-22-16,0 21 0,-21-20 0,21-1 16,0 22-16,-21-22 0,21 0 15,0 1-15,0-22 0,0 21 0,21-21 16,0 0-16,1 1 0,-22-1 0,42 0 16,-21-21-16,0 0 0,0 21 15,1-21-15,20 0 0,-21 0 0,0 0 16,22-21-16,-22 0 0,21 21 0,-21-21 15,22-1-15,-22 1 16,21 0-16,-21-21 0,0 21 0,1-22 16,-1 22-16,0-21 0,0-1 0,0 22 15,0-21-15,1 21 0,-22 0 16,0-1-16,21 22 16,-21 22-1,0-1-15,0 0 0,0 21 16,0-21-16,0 22 0,-21-22 0,21 21 15,0-21-15,0 1 0,0-1 16,0 21-16,0-21 0,0 0 16,21-21-16,0 22 0,0-22 15,0 0 1,0 0-16,1 0 0,-1-22 0,0 22 16,0-21-16,0 0 0,22 0 0,-22 0 15,0 0-15,0-1 0,0-20 16,0 21-16,1-21 0,-22 20 0,21-20 15,0 21-15,0-21 0,-21 20 16,21 1-16,-21 0 0,21 0 0,-21 0 16,0 42-1,0 0-15,0 0 16,-21 0-16,0 22 0,21-1 0,-21-21 16,0 22-16,21 20 0,0-21 0,-21 1 15,-1-1-15,22 0 16,-21 22-16,21-22 0,0 1 0,0-1 15,0 0-15,-21 1 0,21 20 0,-21-21 16,21 22-16,0-22 0,0 22 16,-21-1-16,21 1 0,-21-1 0,21 1 15,0-1-15,0 1 0,0-1 16,-22 1-16,22-1 0,-21-20 0,21 20 16,-21 1-16,21-22 0,-21 21 0,0-20 15,0-1-15,21-21 0,0 0 16,-22 1-16,1-1 0,0-21 0,0 0 15,0 0 1,0-21-16,-1 21 0,1-22 0,0-20 16,0 21-16,0 0 0,0-22 0,-1 22 15,1-21-15,-21-22 0,21 43 16,21-21-16,0 21 0,0-22 16,-21 22-16,21-21 0,0 0 0,0-1 15,0 1-15,0 21 0,21-22 0,0-20 16,0 21-16,21-1 0,-20-20 15,20 20-15,0-20 0,1 21 16,20-22-16</inkml:trace>
  <inkml:trace contextRef="#ctx0" brushRef="#br0" timeOffset="89269.54">28109 8509 0,'0'0'0,"21"-42"0,1 21 0,-22-22 16,0 22-16,0 0 0,0 0 16,0 0-16,-22 21 15,1 0-15,0 0 0,0 21 16,0 0-16,-22 0 0,22 21 16,0-20-16,0-1 0,0 21 15,0 0-15,-1 1 0,22-22 16,0 21-16,0 1 0,0-1 0,0-21 15,0 21-15,0-20 0,0-1 0,22 21 16,-1-42-16,0 21 0,0 0 16,21-21-16,-20 0 0,20 0 0,0 0 15,1 0-15,-1 0 0,-21-21 16,21 0-16,1 0 0,-22 0 0,21 0 16,-21-1-16,1 1 0,20-21 15,-21 21-15,0-22 0,-21 22 0,0-21 16,21 0-16,-21-1 0,0 1 0,0 21 15,0-22-15,-21 22 0,0 0 16,0 0-16,-21 0 0,20 21 16,-20 0-16,0 0 0,-1 0 0,1 21 15,0 0-15,-1 0 0,1 0 16,0 1-16,-1 20 0,22-21 0,0 21 16,0 1-16,0-1 0,21-21 15,0 22-15,0-22 0,0 21 0,21-21 16,0 22-16,0-22 0,22 0 0,20-21 15,-21 21-15,22-21 0,-22 0 16,22 0-16,-22 0 0,22 0 0,-22 0 16,0-21-16,22 0 0,-22 0 15,0-1-15,22 1 0,-22 0 16,1 0-16,-1-21 0,0 20 0,-21-20 16,22 21-16,-1-21 0,-21 20 15,0 1-15,1-21 0,-1 42 0,-21-21 16,0 42-1,-21 0 1,-1 0-16,1 22 0,0-22 0,0 21 16,0 0-16,0-20 0,-1 20 15,1 0-15,0-21 0,21 1 0,0-1 16,0 0-16,-21 0 0,21 0 16,0-42 30,21 0-46,0 0 0,-21 0 0,21-1 16,1 1-16,-1 0 0,0 0 0,0-21 16,21 20-16,-20 1 0,-1-21 15,21 21-15,-21 0 0,0-1 0,22 1 16,-22 21-16,-21-21 0,21 21 16,0 0-16,0 0 0,-21 21 15,0 0-15,0 1 16,0-1-16,0 0 0,0 0 15,0 0-15,22 0 0,-22 1 16,21-1-16,-21 0 0,21 0 0,0 0 16,0 0-16,0 1 0,22-22 15,-22 21-15,0-21 0,21 0 16,-20 0-16,20 0 0,0 0 0,-21 0 16,22 0-16,-22-21 0,21 21 0,-21-22 15,22 1-15,-22 0 0,21 0 16,-21 0-16,1-22 0,20 22 0,-21 0 15,0-21-15,0-1 0,-21 22 16,0-21-16,0 21 0,0 0 0,0-1 16,0 1-16,-21 21 31,0 0-31,0 21 0,0 22 0,0-22 16,-1 0-16,1 0 0,0 22 15,21-22-15,0 0 0,0 21 0,0-21 16,0 1-16,0-1 0,0 0 15,21 0-15,0 0 0,1-21 0,-1 21 16,21-21-16,-21 0 0,0 0 16,1 0-16,-1 0 0,21 0 0,-21 0 15,0 0-15,1 0 0,-1-21 0,0 0 16,0 21-16,0-21 0,0 0 16,-21 0-16,22 21 0,-1-22 0</inkml:trace>
  <inkml:trace contextRef="#ctx0" brushRef="#br0" timeOffset="89475.43">30311 8869 0,'0'0'0,"0"21"16,-22-21-16,22-21 15,-21 42-15,42-21 31,-42 0 16,0 0-47</inkml:trace>
  <inkml:trace contextRef="#ctx0" brushRef="#br0" timeOffset="91274.74">20997 11705 0,'0'0'16,"0"21"-16,0 1 0,0-1 16,21-42 15,1-1-31,-1 1 15,0 0-15,0-21 0,0 21 16,0-1-16,1-20 0,-1 21 0,0-21 16,0-1-16,21-20 0,-20 20 15,20-20-15,0-1 0,-21 1 0,22 21 16,-1-22-16,0 22 16,-20-1-16,20 1 0,-21 0 0,0 21 15,-21-22-15,0 22 0,0 0 16,-21 21-16,0 0 15,0 0-15,0 0 0,-1 21 0,-20-21 16,21 21-16,0 0 0,0 1 16,-1-1-16,22 21 0,-21-21 0,21 0 15,0 22-15,0-22 0,0 21 16,0-21-16,21 22 0,1-1 0,-1-21 16,0 0-16,0 22 0,0-22 0,22 0 15,-22 0-15,0 0 0,21 1 16,-21-1-16,1 0 0,-1 0 15,21-21-15,-42 21 0,21 0 16,-21 1-16,0-1 16,-21-21-1,-21 0-15,-1 0 16,22 0-16,-21 0 0,21 0 0,0 0 16,-22 0-16,22 0 0,0 0 0,0 0 15,0-21-15,-1 21 0,1 0 16,21-22-16,0 1 0,0 42 31,0 1-31,0-1 16,0 0-16,21 0 15,1-21-15,-1 21 16,0 0-16,0-21 0,21 22 16,-20-22-16,-1 0 0,21 0 0,-21 0 15,22 0-15,-22 0 0,21 0 16,0-22-16,1 1 0,-22 21 0,21-21 15,1 0-15,-22 0 0,21 0 16,-21-1-16,22 1 0,-22-21 0,0 21 16,0-22-16,0 1 0,-21 21 15,0-21-15,21-1 0,-21 22 0,0-21 16,0 21-16,0-22 0,0 22 0,0 42 47,0 0-47,0 1 0,0-1 0,0 21 15,0 0-15,0-20 0,0 20 16,0 0-16,0-21 0,0 22 0,0-22 16,0 0-16,0 0 0,0 0 0,22 1 15,-1-22-15,0 0 16,0 0-16,21 0 0,-20 0 16,-1 0-16,21-22 0,-21 1 15,22 0-15,-22 0 0,21 0 16,0-22-16,-20 22 0,-1-21 0,21 21 15,-21-22-15,-21 22 0,21-21 16,-21 21-16,0 0 0,0-1 0,0 44 31,0 20-15,0-21-16,-21 0 0,21 22 0,0-22 16,0 21-16,0-21 0,0 22 15,0-22-15,0 0 0,0 0 0,0 0 16,0 0-16,21 1 0,1-22 0,-1 0 15,0 0-15,21 0 16,-21 0-16,22 0 0,-1 0 0,0 0 16,1-22-16,-1 1 0,0 0 0,1 0 15,-22 0-15,21 0 0,-21-1 16,1-20-16,-1 21 0,0-21 0,0-1 16,-21 22-16,0-21 0,0 21 15,0-1-15,0 1 0,0 42 31,0 1-31,0 20 16,0 0-16,-21 1 0,0-1 0,21 0 16,-21 1-16,21-1 0,0 21 0,-22-20 15,1-1-15,21 22 16,0-22-16,0 21 0,0 1 0,0-1 16,0 1-16,0 21 0,0-22 0,0 1 15,0 20-15,0-20 0,0-1 16,0 1-16,0-1 0,0-20 0,0-1 15,0 21-15,0-20 0,0-1 0,0-21 16,0 22-16,0-22 0,0 0 16,0-42-1,0 0 1,0-22-16,0 22 0,0-21 16,0-1-16,0 1 0,0-21 0,0 20 15,0-20-15</inkml:trace>
  <inkml:trace contextRef="#ctx0" brushRef="#br0" timeOffset="91595.07">23199 11515 0,'0'0'0,"0"-21"0,0-22 0,0 22 16,0 0-16,0-21 0,21 20 16,-21-20-16,21 0 0,0 21 0,0-22 15,22 22-15,-22-21 0,21 21 0,-21-1 16,22 1-16,-1 21 0,0 0 15,1 0-15,-22 0 0,0 0 0,0 0 16,0 21-16,-21 1 16,0-1-16,0 21 0,0-21 0,-21 0 15,0 22-15,0-22 0,0 0 0,-1 0 16,1 22-16,-21-22 0,21 0 16,0 0-16,-22 0 0,22 0 0,0-21 15,21 22-15,-21-1 0,0-21 16,21 21-16,-22-21 15,44-21 17,-1 0-32,0-1 15</inkml:trace>
  <inkml:trace contextRef="#ctx0" brushRef="#br0" timeOffset="92282.69">23770 11282 0,'0'0'15,"21"-21"-15,0 0 0,1 21 0,-1-22 0,-21 1 16,21 0-16,0 0 0,0 0 16,0 0-16,1-22 0,-1 22 0,-21 0 15,21 0-15,0 21 0,-21-21 16,0-1 0,0 44-1,0-1 1,-21 0-16,21 0 0,-21 0 0,21 22 15,0-22-15,0 21 0,-21-21 0,21 0 16,0 22-16,0-22 0,0 0 16,0 21-16,0-20 0,21-1 15,-21 0-15,21-21 0,0 21 16,0-21 0,0 0-16,1 0 0,-1-21 15,0 0-15,0 0 0,-21-1 16,0 1-16,21 0 0,0 0 15,1-21-15,-22 20 0,21-20 16,0 21-16,0-21 0,0 20 16,22 1-16,-22 0 0,0 0 0,21 0 15,-21 0-15,22 21 0,-22 0 0,0 0 16,21 0-16,-20 0 0,-1 0 16,0 21-16,0 0 0,-21 0 0,0 0 15,21 22-15,-21-22 0,0 21 0,0-21 16,0 22-16,-21-1 0,0-21 15,0 21-15,0-20 0,21-1 0,-22 0 16,1 0-16,0 0 0,21-42 47,0 0-47,0 0 16,0 0-16,0-1 0,0 1 15,21-21-15,0 21 0,-21-22 0,22 1 16,-1 0-16,0 21 0,0-22 0,0 22 15,22 0-15,-22-21 0,0 42 16,0-22-16,0 1 0,0 21 16,-21-21-16,22 21 0,-1 0 31,0 0-31,-21 21 31,21-21-31,0 0 0,0 21 16</inkml:trace>
  <inkml:trace contextRef="#ctx0" brushRef="#br0" timeOffset="94418.47">26077 11472 0,'21'0'31,"1"-21"-31,-22 0 0,21 21 16,0-21-16,0 21 0,0-21 0,0 0 16,1-1-16,-1 1 0,0 0 15,0 0-15,0 0 0,-21-22 0,21 22 16,1 0-16,-1-21 0,0 21 15,0-22-15,0 22 0,22-21 0,-22 21 16,0-1-16,21 1 0,-21 0 0,1 0 16,20 0-16,-21 21 0,0 0 15,0 0 1,-21 21-16,0 0 0,0 0 16,22-21 15,-1 0-16,-21-21 1,0 0-16,21 21 0,-21-21 16,0 0-16,0-1 15,0 1-15,0 0 0,0 0 16,0 0-16,-21 21 0,0 0 16,-1 0-16,1 0 15,0 0-15,0 0 0,0 0 16,0 21-16,-1 0 0,1 0 15,0 0-15,0 1 0,-21-1 0,20 21 16,1 0-16,0 1 0,21-1 0,-21 0 16,21 1-16,-21-1 0,21 0 15,0 1-15,0-1 0,0-21 0,21 22 16,0-22-16,0 21 0,22-21 16,-22 0-16,21-21 0,0 22 0,1-1 15,-1-21-15,-21 0 0,22 0 0,20 0 16,-21 0-16,1 0 0,-1-21 15,0-1-15,1 22 0,-1-21 0,0 0 16,1-21-16,-22 21 0,21-22 16,1 1-16,-1 0 0,-21-1 15,21 1-15,-20 0 0,20-1 0,-21 1 16,0 0-16,0-22 0,1 22 16,-1 21-16,0-22 0,-21 1 0,0 0 15,0 20-15,0 1 0,0 0 0,0 0 16,-21 42-1,0 0 1,21 0-16,-22 1 0,22 20 16,0-21-16,0 21 0,-21 1 0,21-22 15,0 21-15,0 1 0,-21-1 16,21 0-16,0 1 0,0-1 16,0 0-16,0 1 0,21-22 0,0 21 15,1-21-15,-1 22 0,0-22 16,21 0-16,1 0 0,-22 0 0,21-21 15,0 0-15,1 21 0,-22-21 0,21 0 16,1 0-16,-1 0 0,-21 0 16,21-21-16,-20 0 0,-1 21 0,0-21 15,21 0-15,-21 0 0,1-22 16,-22 22-16,21-21 0,-21-1 0,0 1 16,0 0-16,0-1 0,0 1 15,0 0-15,-21 21 0,-1-1 0,1 1 16,0 0-16,0 21 0,0 0 15,0 0-15,-1 0 0,1 0 16,0 0-16,0 21 0,0 0 0,0 1 16,-1-1-16,1 0 0,21 21 0,0-21 15,-21 22-15,21-1 0,0-21 16,-21 22-16,21-22 0,0 0 0,0 0 16,0 0-16,0 0 0,0 1 15,0-1-15,21-21 16,0 0-16,0 0 0,1 0 0,-1 0 15,0 0-15,0-21 16,0-1-16,0 22 0,1-21 0,-1 0 16,0-21-16,0 21 0,0-1 15,0-20-15,22 21 0,-22-21 0,0 20 16,0-20-16,0 21 0,1 0 0,-1 0 16,-21-1-16,21 22 15,-21 22 1,0-1-16,-21 0 15,21 0-15,0 0 0,-21 22 0,-1-22 16,22 21-16,-21-21 0,21 0 16,0 22-16,0-22 0,0 0 0,0 0 15,0 0-15,21 1 0,1-1 16,-1-21-16,0 21 0,0-21 16,0 0-16,22 0 0,-22 0 0,0 0 15,21 0-15,-21 0 0,1-21 16,20 0-16,-21 21 0,0-22 0,0 1 15,22 0-15,-22-21 0,0 21 16,0-22-16,0 1 0,1 21 0,-1-22 16,-21 1-16,0 21 0,0-21 0,0 20 15,0 1-15,0 0 0,-21 21 16,-1 0 0,1 0-16,21 21 15,0 0-15,0 1 0,0-1 16,0 0-16,0 0 0,0 0 0,0 22 15,0-22-15,0 0 0,0 21 16,0-21-16,0 1 0,0-1 0,0 0 16,0 0-16,21 0 0,-21 0 15,22-21-15,-22 22 16,0-44 15,0 1-31,0 0 16,-22 21-16,22-21 0,-21 0 15,21 0-15,0-1 16,-21 22-16,0 0 16,0 0 15,21 22-31,0-1 0,0 0 16,0 0-16,0 0 15,21-21-15,-21 21 0,21-21 16,0 22-16,0-22 0,1 0 0,20 0 15,-21 0-15,21 0 0,-20 0 16,20 0-16,0 0 0,-21 0 0,22 0 16,-1-22-16,0 1 0,1 21 15,-1-21-15,0 0 0,1 0 16,-1 0-16,-21-1 0,22-20 0,-22 21 16,21-21-16,-21 20 0,-21-20 15,0 21-15,0-21 0,0 20 0,0-20 16,0 21-16,0 0 0,-21 0 15,-21-1-15,21 22 0,-1 0 0,1 0 16,-21 0-16,21 0 0,0 0 16,-1 22-16,1-1 0,21 0 0,0 0 15,0 0-15,0 22 0,0-22 16,21 0-16,1 0 0,-1 21 0,0-20 16,0-1-16,0 0 0,22 0 15,-43 0-15,21 0 0,0 1 16,0-1-16,-21 0 15,-21 0 1,0-21 0,0 0-16,-1 0 0,1 0 0,0 21 15,-21-21-15,21 0 0,-1 0 0,1 0 16,0 21-16,0-21 16,0 0-1</inkml:trace>
  <inkml:trace contextRef="#ctx0" brushRef="#br0" timeOffset="94602.73">29781 11345 0,'0'-21'16,"-21"0"0,21 0-16,-21 0 0,0 0 15,0-1-15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3T01:37:54.4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6138 9165 0</inkml:trace>
  <inkml:trace contextRef="#ctx0" brushRef="#br0" timeOffset="5463.83">2794 3450 0,'0'-21'16,"0"0"-1,-21 21-15,0 0 16,-1 0 0,1 21-1,21 0-15,0 0 16,0 1-16,0 20 0,0-21 16,0 21-16,0 1 0,21 20 0,1-20 15,-22-1-15,21 21 0,-21 1 16,21-1-16,-21 22 0,0-21 0,21-1 15,0 22-15,-21-22 0,0 22 16,0-22-16,0 22 0,21-21 16,-21 20-16,0-20 0,0-1 15,0 1-15,0-1 0,0 1 0,0-22 16,0 0-16,22 1 0,-22-1 16,0 0-16,0-20 0,0-1 0,0 0 15,0 0-15,21-21 0,-21 21 16,0-42 15,0 0-31,0 0 0,0 0 16,0-1-16,0 1 0,0 0 15,-21-21-15,21-1 0,0 1 0</inkml:trace>
  <inkml:trace contextRef="#ctx0" brushRef="#br0" timeOffset="6791.76">2879 3493 0,'0'-22'0,"0"1"63,21 21-63,0 0 15,0 0-15,0-21 0,0 21 0,1 0 16,-1 0-16,21 0 0,-21 0 15,22-21-15,20 21 0,-21 0 0,22 0 16,21 0-16,-22 0 0,22 0 16,21 0-16,-22 0 0,1 0 15,21 0-15,0 0 0,-1 0 16,22 0-16,0 0 0,0 0 0,22 0 16,-22 0-16,0 0 0,21 0 15,-21 0-15,21 0 0,0 0 0,0 21 16,0-21-16,1 0 0,-22 0 15,21 21-15,-21-21 0,21 0 0,-21 0 16,-21 21-16,21-21 0,-21 0 16,-22 0-16,1 22 0,0-22 0,-22 0 15,-21 0-15,22 0 0,-22 0 16,1 0-16,-22 0 0,0 0 0,0 0 16,0 0-16,0 21 15,-21 0 16,0 0-15,0 0-16,0 0 16,0 1-16,0-1 15,0 0-15,0 0 0,0 0 0,0 22 16,0-22-16,0 0 0,0 21 16,0-21-16,0 22 0,0-1 0,22-21 15,-22 22-15,21-1 0,-21 0 0,0 1 16,0 20-16,0-21 0,0 1 15,0-1-15,0 0 0,0 1 16,0-1-16,0 0 0,0 1 16,0-1-16,-21 0 0,21-20 0,0 20 15,0 0-15,0-21 0,0 22 0,0-1 16,0-21-16,0 0 0,-22 22 16,22-22-16,0 0 0,0 0 0,0 0 15,-21 1-15,21-1 0,-21 0 0,21 0 16,0 0-16,0 0 0,-21 1 15,21-1-15,-21-21 0,21 21 16,0 0-16,-21 0 16,-1-21-1,1 21-15,0-21 0,0 22 16,0-22-16,0 21 16,-1-21-16,-20 0 0,21 21 0,0-21 15,-22 0-15,1 21 0,0-21 0,-1 21 16,1-21-16,-21 0 0,-1 21 15,1-21-15,-1 0 0,1 22 0,-22-22 16,21 0-16,-20 0 0,20 21 0,-20-21 16,-1 0-16,0 0 0,1 0 15,-1 21-15,0-21 0,1 0 0,-22 0 16,21 0-16,-21 0 0,0 0 0,1 0 16,-1 21-16,0-21 0,-21 0 15,0 0-15,21 21 0,-21-21 16,21 0-16,0 21 0,22-21 15,-22 0-15,42 0 0,-20 22 0,20-22 16,22 0-16,-22 0 0,1 0 0,21 0 16,-1 0-16,-20 21 0,-1-21 15,22 0-15,-22 0 0,1 21 0,-1-21 16,22 0-16,-21 0 0,20 21 16,22-21-16,-21 0 0,21 0 0,-1 0 15,1 0-15,0 0 31,0 0 32,0 0-32,21-21 0,21 0-31,0 21 0,0-21 0</inkml:trace>
  <inkml:trace contextRef="#ctx0" brushRef="#br0" timeOffset="7672.25">10901 3598 0,'21'-21'15,"-42"42"-15,42-63 0,0 21 0,-21 0 0,0 0 16,0-1-16,0 1 0,0 0 16,0 0-16,0 0 0,0 0 15,0-1-15,0 65 47,0-22-47,0 0 16,0 21-16,0 1 0,0-1 15,0 0-15,0 1 0,-21-1 0,21 0 16,0 22-16,-21-1 0,21 22 16,0-21-16,0 20 0,0 1 15,0 0-15,0-1 0,0-20 0,0 20 16,0 1-16,0-21 0,21-1 15,0 1-15,-21-1 0,0 1 0,0-1 16,21-21-16,-21 1 0,0-1 16,21 0-16,-21-20 0,0 20 0,0-21 15,0 0-15,0 0 0,0 1 16,0-44 15,0 1-15,0 0-16,0 0 0,0-21 15,0 20-15,0-20 0,0-21 16,22 20-16</inkml:trace>
  <inkml:trace contextRef="#ctx0" brushRef="#br0" timeOffset="8800.62">11028 3535 0,'0'0'0,"21"0"16,0 0-16,0 0 0,22 0 0,-22 0 15,21 0-15,0-21 0,1 21 16,-1 0-16,22 0 0,-1 0 0,1 0 16,-1 0-16,22 0 0,-22 0 15,22-21-15,21 21 0,0 0 16,-1 0-16,1 0 0,0 0 0,0 0 16,0 0-16,-22 0 0,22 0 15,0 0-15,0 0 0,0 0 0,-22 0 16,22 0-16,-21 0 0,0 0 15,-22 0-15,1-22 0,-1 22 16,1 0-16,-22 0 0,0 0 0,1 0 16,-1 0-16,0 0 0,1 0 0,-22 0 15,21 0-15,-21 0 0,22 0 16,-22 0-16,0 0 0,0 0 16,0 0-16,0 0 0,1 0 0,-1 22 15,0-22-15,0 21 0,-21 0 16,21-21-16,0 21 0,-21 0 15,0 0-15,0 1 16,22-1-16,-22 0 0,0 0 16,0 0-16,21 0 0,-21 1 0,0 20 15,0-21-15,0 21 0,21-20 16,-21 20-16,21 0 0,-21 1 0,0-1 16,21 0-16,-21 22 0,21-22 15,-21 0-15,0 1 0,0-1 0,0 0 16,0-20-16,0 20 0,0 0 15,0-21-15,0 22 0,0-22 0,0 21 16,0-21-16,-21 1 0,21 20 16,-21-21-16,21 0 0,-21 0 15,21 22-15,0-22 0,-21 21 0,0-21 16,21 1-16,-22 20 0,22-21 16,-21 0-16,0 0 0,0 1 0,21-1 15,-21 0-15,21 0 0,-21 0 16,-1 0-16,1 1 0,21-1 15,-21-21-15,0 21 0,0 0 16,0 0-16,21 0 16,-22-21-16,1 22 0,0-1 15,21 0-15,-21-21 0,0 21 0,0-21 16,21 21-16,-22-21 16,1 21-16,0-21 0,0 22 0,-21-22 15,20 0-15,-20 21 0,0-21 0,-1 21 16,-20-21-16,-1 0 0,1 0 15,-1 0-15,-20 0 0,-1 0 0,0 0 16,1 21-16,-1-21 0,0 0 0,1 0 16,20 0-16,-20 0 0,-1 21 15,0-21-15,1 0 0,-1 0 0,0 0 16,1 0-16,-1 0 0,-21 21 0,21-21 16,1 0-16,-22 0 0,21 0 15,1 0-15,-1 0 0,0 22 0,22-22 16,-22 0-16,43 0 0,-22 0 15,22 0-15,0 0 0,20 0 16,1 0-16,-21 0 0,21 0 0,0 0 16,-1 0-16,22-22 15,-21 22-15,21-21 16,-21 21 0,21-21-1,0 0 1,21 21-16,0-21 15,1 21-15,20-21 0,0-1 0,-21 22 16,43-21-16</inkml:trace>
  <inkml:trace contextRef="#ctx0" brushRef="#br0" timeOffset="9572.19">16552 4932 0,'21'0'31,"-21"-21"-31,22 21 16,-1-21 0,0 21-16,0 0 0</inkml:trace>
  <inkml:trace contextRef="#ctx0" brushRef="#br0" timeOffset="9956.96">17695 4953 0,'21'21'16,"-21"-42"46</inkml:trace>
  <inkml:trace contextRef="#ctx0" brushRef="#br0" timeOffset="11004.37">6329 5842 0,'0'0'0,"0"-21"0,-21 21 31,21 21 1,0 0-32,0 0 15,0 1-15,0-1 0,0 0 16,0 21-16,21-21 0,0 22 0,0-1 15,0 0-15,0 1 0,22 20 16,-1-20-16,0 20 0,22 22 16,21-22-16,-22 22 0,22-22 0,-1 22 15,22-21-15,-21 20 0,21 1 16,0 0-16,-1-1 0,22 22 0,-21-21 16,-21 21-16,21-22 0,-22 22 15,1-21-15,-21 21 0,-1-1 0,1 1 16,-22 0-16,0 0 0,1 0 0,-1 0 15,0-1-15,-21 22 0,1-21 16,-1 0-16,21-21 0,-21 21 0,-21-22 16,21 1-16,22-22 0,-22 22 0,0-21 15,0-22-15,0 21 0,22-20 0,-22-1 16,0-21-16,0 0 0,0-21 16,-21-21-16,22-21 15,-22 21-15,0-43 0</inkml:trace>
  <inkml:trace contextRef="#ctx0" brushRef="#br0" timeOffset="11783.78">12213 5546 0,'0'0'15,"21"0"-15,-21-21 0,0-1 16,-21 22 31,0 0-47,0 0 0,0 0 15,-1 22-15,1-1 0,0 0 16,0 0-16,0 21 0,-22 1 0,22-1 16,-21 0-16,0 22 15,-1-22-15,1 22 0,0-1 0,-1 1 16,1-1-16,0 1 0,-1-1 0,1 1 15,-22 20-15,22 1 0,-21-21 16,-1 20-16,1-20 0,-1 20 0,1-20 16,-1 21-16,1-22 0,20 1 0,-20 20 15,-1-20-15,22 20 0,0-20 16,-22 21-16,22-22 0,-1 1 0,1-1 16,21 1-16,-21-1 0,-1 1 0,1-1 15,21 1-15,-22-1 16,22-21-16,-21 22 0,21-1 0,-22-20 15,22-1-15,-21 0 0,21 1 0,-22-1 16,22 0-16,0-20 0,-21-1 16,21 0-16,21 0 0,-22 0 0,22 0 15,-21 1-15,21-1 0,0 0 16,0 0-16,-21 0 0,21 0 16,-21-21-1,21-21 1,-21 0-1</inkml:trace>
  <inkml:trace contextRef="#ctx0" brushRef="#br0" timeOffset="12508.37">6308 8784 0,'0'0'0,"-22"0"16,22 21-1,0 1-15,0-1 0,0 21 16,0 0-16,0 1 0,0-1 16,22 22-16,-22-22 0,21 21 15,-21 22-15,0-21 0,0 20 0,21 1 16,-21 0-16,21 20 0,-21-20 16,0 0-16,0 21 0,0-22 0,21 22 15,-21 0-15,0-21 0,0 20 0,0-20 16,0 0-16,21-1 0,-21 1 15,-21 0-15,21-22 0,0 1 0,0-1 16,21-20-16,-21-1 0,22 0 0,-1-21 16,-21 22-16,0-22 0,21 0 0,0 0 15,0-21 1,-21-21-16,0 0 16,0-21-16,-21 20 15,21-20-15,-21 0 0,21-1 0</inkml:trace>
  <inkml:trace contextRef="#ctx0" brushRef="#br0" timeOffset="13673.7">6371 9144 0,'0'-21'0,"0"42"0,0-63 16,21 42 15,0 0-15,1 0-16,-1 0 0,0 0 0,42 0 15,-20 0-15,20 0 0,22 0 16,0 0-16,-1-21 0,22 21 0,0 0 15,21 0-15,0-22 0,21 1 16,0 21-16,0 0 0,22 0 0,-1-21 16,0 21-16,22 0 0,-22 0 0,22-21 15,-1 21-15,1 0 16,-1 0-16,1 0 0,-1 0 0,1 0 16,-1 0-16,-20 0 0,20 0 0,1 0 15,-1 0-15,-21 0 0,-20 0 16,20 0-16,-21 0 0,-21 0 0,21 0 15,-21 0-15,0 0 0,-21 0 0,0 0 16,0 0-16,-22 21 0,1-21 16,0 0-16,-1 0 0,-20 0 0,-1 0 15,-20 0-15,20 0 0,-20 0 16,-1 0-16,0 0 0,-21 0 0,1 0 16,20 0-16,-21 0 0,0 0 0,0 0 15,1 0 1,-1 0-1,-21 21 1,0 0 0,0 1-16,0-1 15,0 0-15,0 21 0,0-21 0,0 22 16,21-22-16,-21 21 0,21 22 16,-21-22-16,0 22 0,0-1 0,0 1 15,0 20-15,0-20 0,0 20 0,0-20 16,21 21-16,0-22 0,-21 22 15,22-22-15,-1-20 0,0 20 16,0 1-16,0-1 0,0 1 0,1-22 16,-1 21-16,21-20 0,-42-1 0,21 22 15,0-22-15,-21 0 0,22-21 0,-22 22 16,0-1-16,0 0 0,0-20 16,0-1-16,0 21 0,0-21 0,0 0 15,-22 22-15,1-22 0,0 0 0,21 0 16,-21 0-16,0 1 0,0-22 0,-22 21 15,22 0-15,-21-21 0,21 0 16,-22 21-16,1-21 0,0 0 16,-1 0-16,1 0 0,-22 0 0,1 0 15,-1 0-15,1 0 0,-1 0 0,1 0 0,-22 0 16,1-21-16,-1 21 16,-21 0-16,0 0 0,0 0 0,1 0 15,-1 0-15,0-21 0,0 21 0,0 0 16,0 0-16,-21 0 0,22 0 0,-1 0 15,-21-21-15,0 21 0,21 0 0,-21 0 16,0 0-16,0-22 0,-21 22 16,21 0-16,-21 0 0,-1 0 0,1 0 15,-21 0-15,21-21 0,0 21 0,-22 0 16,22 0-16,0 0 0,21 0 16,-21-21-16,0 21 0,21-21 15,-22 21-15,22-21 0,0 21 0,0-21 16,0 21-16,0 0 0,0-22 0,0 22 15,22 0-15,-22-21 0,0 21 16,0 0-16,0 0 0,21 0 0,-21 0 16,21 0-16,0 0 0,0 0 0,22 0 15,-1 0-15,21 0 0,1 0 0,-1-21 16,43 21-16,-21 0 0,42-21 16,0 0-16,0 0 15,0-1-15,21 1 16,21 0-16,1 0 15,-1 0-15,0 0 0,1-22 0,20 22 16,1-42-16</inkml:trace>
  <inkml:trace contextRef="#ctx0" brushRef="#br0" timeOffset="14439.62">10075 8488 0,'0'21'16,"-21"0"-1,0 0-15,0 1 0,21-1 16,-21 0-16,-1 0 0,1 0 0,0 22 16,0-22-16,0 21 15,-22 0-15,22 1 0,0-22 0,0 21 16,0 1-16,0-22 0,-1 21 0,1-21 16,0 0-16,21 1 0,0-1 15,-21 0-15,21 0 0,-21-21 16,0 0 15,-1 0-31,1-21 0,0 0 16</inkml:trace>
  <inkml:trace contextRef="#ctx0" brushRef="#br0" timeOffset="15995.73">6329 5757 0,'0'-21'16,"0"0"-16,0 0 16,-21 21-1,-1 0 1,22 21 0,0 0-16,-21 0 0,21 1 15,-21 20-15,21-21 0,0 21 0,0 1 16,-21-1-16,21 0 0,-21 1 15,0-1-15,21 0 0,-22 1 16,1-1-16,0 0 0,0 1 0,0-1 16,21-21-16,-21 22 0,21-22 0,-22 0 15,22 0-15,0 0 0,0 0 16,0-42 15,0 0-31,0 0 0,0 0 16,22 0-16,-22-1 0,21-20 0,-21 21 15,0-21-15,21 20 0,-21-20 16,21 0-16,-21-1 0,0 1 16,0 0-16,21-1 0,-21 1 0,21 0 15,-21 21-15,22-22 0,-22 22 16,0 0-16,0 0 0,21 21 16,0 0-16,0 21 0,0 0 15,0 0-15,1 0 0,-1 22 16,0-22-16,0 21 0,21-21 0,-20 22 15,20-1-15,-21-21 0,21 0 0,1 22 16,-1-22-16,0 0 0,22 0 16,-22 0-16,1-21 0,-1 22 0,0-1 15,-21-21-15,22 21 0,-22-21 0,21 0 16,-21 0-16,22 0 16,-22 0-16,21 0 0,1 0 0,-1-21 15</inkml:trace>
  <inkml:trace contextRef="#ctx0" brushRef="#br0" timeOffset="17072.16">11472 5736 0,'0'0'0,"-21"0"16,0 0-1,0 0-15,21-21 32,42 0-1,-21 21-31,0 0 16,1 0-16,-1-21 0,21 0 0,-21 21 15,22-22-15,-1 22 0,-21 0 16,21-21-16,1 0 0,-1 21 0,22-21 15,-22 21-15,0-21 0,1 21 16,-1-21-16,0 21 0,1-22 0,-1 22 16,-21-21-16,21 21 0,-20 0 0,-1-21 15,-21 0 1,-21 21 15,-1 0-31,1 0 0,0 0 16,0 0-16,0 0 0,21 21 0,-21 0 15,21 0-15,-22 22 16,22-1-16,0 0 0,0 1 0,0-1 16,0 0-16,0 1 0,0 20 0,0-20 15,0-1-15,0 0 0,0 1 16,0-22-16,0 21 0,0 0 0,0-20 16,0-1-16,0 21 0,0-21 0,-21 0 15,21 1-15,0-1 16,0 0-16,-21 0 0,21 0 0,-21 0 15,0 1-15,0-22 0,-1 0 16,1 0 0,0 0-16,0-22 0</inkml:trace>
  <inkml:trace contextRef="#ctx0" brushRef="#br0" timeOffset="18235.75">3090 4233 0,'0'0'0,"0"-21"0,21 0 15,1 0-15,-22 0 0,0 0 16,0-1-16,0 1 15,0 0-15,0 0 32,0 42-17,0 0-15,0 0 16,0 1-16,0 20 0,0 0 0,0 1 16,0-1-16,0 21 0,0-20 15,0 20-15,0 1 0,0-22 0,0 22 16,0-22-16,0 21 15,0-20-15,0-1 0,0 0 0,0 1 16,0-22-16,0 21 0,0-21 0,0 1 16,0-1-16,0 0 0,0 0 15,0-42 17,0 0-32</inkml:trace>
  <inkml:trace contextRef="#ctx0" brushRef="#br0" timeOffset="18623.54">2942 4276 0,'0'0'0,"-21"-21"0,-64-64 31,64 85-31,21-21 0,0 0 16,21 21-16,0 0 0,1-22 15,-1 22-15,21-21 0,0 21 16,1-21-16,-1 21 0,0 0 0,22 0 16,-22 0-16,1 0 0,20 0 15,-21 0-15,1 0 0,-22 21 0,21 0 16,-21 1-16,-21 20 16,0-21-16,0 21 0,0 1 0,0-1 15,0 0-15,-21 1 0,-21-22 16,21 21-16,0 1 0,-1-22 0,-20 0 15,21 0-15,0 21 0,21-20 16,-21-22-16,21 21 0,0 0 0,0 0 16,21-21 15,0 0-15,0 0-16</inkml:trace>
  <inkml:trace contextRef="#ctx0" brushRef="#br0" timeOffset="20440.5">3683 5059 0,'0'0'16,"0"-21"15,0 0-31,0-1 15,21 1-15,-21 0 0,21 0 16,-21 0-16,0 0 0,0-1 0,0 1 16,0-21-16,0 21 15,0 0-15,0-1 0,0 1 0,0 0 16,0 0-16,-21 0 0,0 21 0,0 0 16,0 0-16,-1 0 0,1 0 15,0 0-15,-21 0 0,21 21 0,-22 0 16,22 0-16,-21 0 0,21 1 15,-1 20-15,1 0 0,0-21 0,21 22 16,0-22-16,0 21 0,0-21 16,0 1-16,0-1 0,0 0 0,21 0 15,0-21-15,1 0 0,-1 21 16,0-21-16,0 0 0,0 0 16,0-21-16,1 0 15,-1 21-15,0-21 0,0 0 16,0-1-16,0 1 0,1 0 0,-1-21 15,-21 21-15,21-22 0,0 22 16,0-21-16,-21 21 0,21-1 0,-21-20 16,0 21-16,0 0 0,0 0 15,0 42 17,0 0-32,0 0 15,0 0-15,0 0 0,0 1 0,0 20 16,0-21-16,0 0 0,0 22 15,0-22-15,0 0 0,22 0 16,-1 0-16,0 0 16,0 1-16,0-22 0,0 0 15,1 0-15,-1 0 0,0 0 16,0 0-16,0-22 0,0 1 16,1 0-16,-1 0 0,0 0 0,0 0 15,-21-1-15,21-20 0,0 21 16,1-21-16,-1 20 0,-21-20 0,0 0 15,21 21-15,-21-1 0,0 1 0,0 0 16,0 0-16,0 0 0,-21 21 31,21 21-15,0 0-16,0 0 16,0 0-16,0 1 0,0-1 0,0 0 15,0 0-15,0 0 0,0 0 16,21 1-16,0-1 0,0 0 0,0 0 15,-21 0-15,22 0 0,-1 1 16,0-22-16,0 21 0,0 0 0,22-21 16,-22 0-16,0 0 15,0 0-15,0 0 0,0 0 16,1 0-16,-1 0 0,21 0 0,-21 0 0,0-21 16,1 0-16,-1 21 0,0-22 15,0 1-15,0 0 0,0 0 16,1 0-16,-22 0 0,21-1 15,-21 1-15,21 0 0,-21 0 0,0 0 16,0 0-16,0-1 0,0 1 0,0 0 16,-21 21-1,0 0-15,-1 0 0,1 0 0,0 0 16,21 21-16,-21 0 0,0 1 16,0-1-16,21 0 0,0 0 0,-22 0 15,22 0-15,0 22 0,0-22 0,0 0 16,0 0-16,0 0 0,0 1 15,22-1-15,-1 0 0,0 0 16,0-21-16,0 0 0,0 0 16,22 0-16,-22 0 0,21 0 0,-21 0 15,1 0-15,20-21 0,-21 21 0,0-21 16,22 0-16,-22 21 0,0-22 16,0 1-16,0 0 0,0 0 0,-21 0 15,0 0-15,22-1 0,-22 1 0,0 0 16,0 0-16,0 0 0,0 0 15,0 42 17,0 0-17,-22 21-15,22-21 0,0 1 16,0 20-16,0-21 0,0 0 16,0 0-16,0 22 0,0-22 15,0 0-15,0 0 0,0 0 16,0-42 15,22 0-31,-1 0 16,0 0-16,-21 0 0,21-22 15,-21 22-15,21 0 0,0 0 0,-21 0 16,0-1-16,0 1 16,22 0-16,-22 0 0,21 0 0,0 21 15,-21-21-15,21 21 16,-21 21-1,0 0-15,21 0 0,-21 0 0,21 0 16,-21 1-16,22-1 0,-22 0 16,21 0-16,0 0 0,0 0 0,0 1 15,-21-1-15,21-21 16,1 0-16,-22 21 0,21-21 0,0 0 16,0 0-16,0 0 0,0 0 15,1-21-15,-1 0 0,-21-1 16,21 22-16,0-21 0,0 0 15,0-21-15,-21 21 0,22-1 0,-1-20 16,0 21-16,-21-21 0,0-1 16,21 22-16,-21-21 0,0-1 0,0 1 15,0 0-15,0-1 0,0 1 0,0 21 16,0-21-16,0 20 0,0 1 16,0 0-16,-21 21 15,21 21-15,0 0 16,-21 22-16,21-22 0,0 21 0,0 1 15,0-1-15,0 0 0,0 1 16,0-22-16,0 21 0,0 0 0,0 1 16,0-1-16,0-21 0,0 22 15,0-1-15,0-21 0,0 0 16,0 22-16,0-22 0,0 0 16,21 0-16,0-21 0,0 21 15,0-21-15,1 0 16,-1 0-16,-21-21 0,21 0 15,0 0-15,-21 0 0,21-1 16,-21 1-16,0 0 0,0-21 16,0 21-16</inkml:trace>
  <inkml:trace contextRef="#ctx0" brushRef="#br0" timeOffset="20656.37">5609 4593 0,'0'0'0,"-21"0"0,0 0 15,42 0 17,0 0-32,0 0 0,0 0 15,1 0-15,-1 0 0,0 0 16,0 0-16,0 0 0,0-21 0,1 21 16,-1 0-16,0 0 0,0 0 0,-21-21 15,21 21-15,0 0 0,1-21 16,-1 0-16,0 21 0,0-22 15</inkml:trace>
  <inkml:trace contextRef="#ctx0" brushRef="#br0" timeOffset="21242.04">6583 4445 0,'0'-21'31,"0"0"-15,21 21-16,-21-21 0,0-1 0,0 1 15,0 0 1,0 0-16,21 0 0,-21 0 16,0-1-16,0 1 0,21 21 15,0 0 1,1 0-16,-22 21 15,0 1-15,0-1 0,0 0 16,0 21-16,0 1 0,0-22 0,0 21 16,0 0-16,0-20 0,0 20 0,0-21 15,0 21-15,-22-20 0,22 20 16,0-21-16,0 0 0,-21 0 0,0 1 16,21-1-16,-21 0 0,21 0 0,0 0 15,-21-21-15,0 21 16,-1-21-16,1 0 15,0 0-15,0 0 0,0 0 16,0 0-16,-1 0 0,1 0 16,0 0-16,0 0 15,21 22 17,21-22-17,0 0-15,0 0 0,1 0 16,-1 0-16,0 0 0,21 0 0,-21 0 15,22 0-15,-22 0 0,21 0 16,-21 0-16,22 0 0,-22 0 16,21 0-16,-21 0 0,1-22 0,-1 22 15,0 0-15,-21-21 0,21 21 0,-21-21 16,21 0-16,0 0 16,1 0-16,-1 21 0</inkml:trace>
  <inkml:trace contextRef="#ctx0" brushRef="#br0" timeOffset="22171.38">11345 3979 0,'0'0'16,"21"0"-16,-21 22 15,22-1-15,-22 0 0,0 21 16,0 1-16,0-1 0,0 21 0,0 1 15,0-1-15,0 1 0,-22-1 16,1 1-16,0-1 0,21 1 0,-21-1 16,0 1-16,0-1 0,21-20 15,0-1-15,-22 0 0,22 1 0,-21-22 16,21 21-16,0-21 0,0 1 16,0-1-16,0-42 31,0-1-16,0 1-15,0 0 0,-21-21 16,21 21-16</inkml:trace>
  <inkml:trace contextRef="#ctx0" brushRef="#br0" timeOffset="22536.13">11049 4255 0,'0'0'0,"0"-22"16,0-20-16,21 21 0,-21 0 0,21 0 15,0 21-15,1-22 0,-1 1 16,0 0-16,0 21 0,21-21 0,1 0 16,-1 0-16,0 21 0,1-22 15,20 22-15,-20 0 0,20 0 16,-21 0-16,22 22 0,-22-22 0,22 42 16,-22-21-16,-21 0 0,22 22 15,-22-1-15,-21-21 0,0 21 0,0 1 16,0-1-16,-43 0 0,22 1 15,-21-1-15,0-21 0,20 22 0,-20-22 16,0 21-16,-1-21 0,1 0 0,21 1 16,0-1-16,-22 0 0,22 0 15,0-21-15,21 21 0,-21-21 16,42 0 15,0 0-31,0 0 0,1 0 16,-1 0-16,0 0 0,0 0 15,0 0-15,22 0 0</inkml:trace>
  <inkml:trace contextRef="#ctx0" brushRef="#br0" timeOffset="24256.15">12086 4868 0,'21'0'15,"0"0"-15,-21-42 16,0 21 0,0 0-16,0 0 0,0-1 15,-21 1-15,0 21 0,0-21 0,0 0 16,0 21-16,-1 0 0,1 0 16,0 0-16,0 0 0,0 0 0,0 0 15,-1 21-15,1-21 16,0 42-16,21-20 0,-21-1 0,21 21 15,-21-21-15,21 22 0,0-22 16,0 21-16,0-21 0,0 22 16,0-22-16,0 0 0,0 0 0,0 0 0,21 0 15,-21 1-15,21-22 16,-21 21-16,21-21 0,0 0 0,1 0 16,-1 0-16,0 0 0,0 0 15,0-21-15,-21-1 0,21 22 16,1-21-16,-1 0 0,0 0 0,0 0 15,0 0-15,0-22 0,1 22 16,-1-21-16,-21 21 0,21-22 0,-21 22 16,21-21-16,-21 21 0,0-1 0,0 1 15,0 0-15,0 0 16,0 42 15,0 0-31,0 22 16,0-22-16,0 0 0,0 21 0,0-21 15,0 1-15,0 20 0,0-21 16,0 0-16,0 0 0,0 1 0,21-1 16,0 0-16,1-21 0,-1 0 15,0 0-15,0 0 16,0 0-16,0 0 0,1 0 0,-1 0 16,0-21-16,0 0 0,0 21 15,0-22-15,1-20 0,-1 21 0,0 0 16,0-22-16,-21 22 0,0-21 0,21 21 15,-21 0-15,0-1 16,0-20-16,0 21 0,0 0 16,-21 21-16,0 0 0,0 0 15,0 0-15,-1 21 16,22 0-16,0 0 16,0 0-16,0 1 0,0 20 15,0-21-15,22 0 0,-1 0 0,-21 1 16,21-1-16,-21 0 0,21 0 15,-21 0-15,21 0 0,-21 1 0,21-1 16,1 0-16,-1-21 0,-21 21 16,21-21-16,0 0 15,0 0-15,0 0 0,1 0 16,-1 0-16,0-21 0,0 0 16,21 21-16,-20-21 0,-1-1 15,0 1-15,0 0 0,0-21 0,0 21 16,1-1-16,-1-20 0,-21 21 15,21 0-15,-21 0 0,0-1 0,0 1 16,0 0-16,0 0 16,-21 21-16,0 0 15,-1 0-15,22 21 0,-21 0 16,21 0-16,-21 1 0,21-1 16,0 0-16,0 0 0,0 0 0,0 22 15,0-22-15,0 0 0,0 0 16,0 0-16,21 0 0,0-21 15,1 22-15,-1-22 0,0 0 16,0 0-16,0 0 0,0 0 0,1 0 16,-1 0-16,0 0 0,0 0 15,21-22-15,-20 1 0,-1 21 0,0-21 16,0 0-16,0 0 0,0 0 16,1-1-16,-22-20 0,0 21 0,21 0 15,-21 0-15,0-1 0,0 1 16,0 42-1,0 1 1,0-1-16,0 0 16,0 0-16,0 0 0,0 0 0,0 1 15,0-1-15,0 0 0,0 0 0,0 0 16,21-21 0,0 0-16,0 0 15,0 0-15,1 0 16,-22-21-16,21 21 0,0-21 15,0 0-15,-21 0 0,21-1 0,0 1 16,-21 0-16,22 0 16,-22 0-16,21 21 0,0 0 31,-21 21-31,21-21 0,-21 21 16,0 0-16,0 0 0,0 1 15,21-22-15,-21 21 0,21-21 16,-21 21-16,0 0 15,22-21-15,-1 0 16,0-21 0,0 0-16,0 0 0,-21-1 15,21 1-15,1-21 16,-22 21-16,21 0 0,-21-22 0,21 22 16,0-21-16,-21-1 0,21 22 15,-21-21-15,21-22 0,-21 22 16,0 0-16,0-1 0,0 1 0,0 0 15,0 21-15,0-22 0,0 22 16,0 0-16,0 42 16,-21 0-1,0 22-15,0-22 0,21 21 0,-21 0 16,0 1-16,21-1 0,-22 22 0,22-22 16,-21 0-16,21 1 0,0-1 15,-21 0-15,21 1 0,0-1 0,0 0 16,0-21-16,0 22 0,0-22 15,0 0-15,0 21 0,0-20 16,0-1-16,0 0 0,0-42 63,-21 0-63,21-1 15,0 1-15,0-21 0</inkml:trace>
  <inkml:trace contextRef="#ctx0" brushRef="#br0" timeOffset="24480.02">13737 4636 0,'21'0'62,"0"0"-62,1 0 16,-1 0-16,0 0 16,0 0-1,0-22-15,0 22 0,1 0 16,-1-21-16,0 21 0</inkml:trace>
  <inkml:trace contextRef="#ctx0" brushRef="#br0" timeOffset="24943.84">14224 4551 0,'0'0'0,"0"-21"31,21 21-15,0 0-16,0 0 0,1 0 15,-1 0-15,0 0 16,0 0-16,-21 21 16,0 0-16,21 0 0,-21 0 15,0 1-15,0-1 0,0 0 16,-21 0-16,0 0 0,0 0 0,0 1 16,-1 20-16,-20-21 0,21 0 0,0 0 15,-22 1-15,22-1 0,0 0 16,0 0-16,0 0 0,0-21 0,-1 21 15,1-21-15,21 22 16,21-22 0,1 0-1,20 0-15,-21 0 0,0 0 16,22 0-16,-1 0 0,0 0 0,-21 0 16,22-22-16,-1 22 0,-21 0 0,0 0 15,22 0-15,-22-21 0,0 21 16,-21-21-1,21 0 1,-21 0 0</inkml:trace>
  <inkml:trace contextRef="#ctx0" brushRef="#br0" timeOffset="25223.78">15134 4890 0,'0'0'0,"-21"0"16,0 0-16,0 0 31,42 0 16,0 0-32,0 0-15,0 0 0,0 0 16,1 0-16</inkml:trace>
  <inkml:trace contextRef="#ctx0" brushRef="#br0" timeOffset="25416.93">15684 4932 0,'0'0'0,"22"0"16,-22 21-1,21-21 32,0 0-31,0 0-16,-21-21 15,21 21-15,0 0 0</inkml:trace>
  <inkml:trace contextRef="#ctx0" brushRef="#br0" timeOffset="25595.83">16319 4911 0,'0'0'0,"22"0"0,-1 0 63,0 0-48,0 0-15,0 0 0,0-21 0,1 21 16</inkml:trace>
  <inkml:trace contextRef="#ctx0" brushRef="#br0" timeOffset="25760.73">17145 4868 0,'0'0'0,"21"0"16,-42 0 46,21-21-62,-21 21 0,0 0 0</inkml:trace>
  <inkml:trace contextRef="#ctx0" brushRef="#br0" timeOffset="27571.76">8403 9779 0,'21'-21'0,"0"0"16,-21 0-16,0-1 16,22 1-16,-22 0 0,0 0 15,0 0-15,0 0 0,0-1 16,0 1-16,0 0 16,-22 21-16,1 0 0,0 0 15,0 0-15,0 0 0,0 0 16,-1 21-16,1 0 0,0 1 0,-21 20 15,21 0-15,-1-21 0,1 22 16,0-1-16,21 0 0,0 1 0,0-1 16,0 0-16,0 1 0,0-1 15,0 0-15,0 1 0,21-1 16,0-21-16,1 0 0,-1 22 0,21-22 16,-21-21-16,22 21 0,-1 0 0,0-21 15,1 0-15,-1 0 0,21 0 16,-20 0-16,20 0 0,-20 0 0,-1-21 15,21 0-15,-20 0 0,20 0 0,-20 21 16,-1-43-16,0 22 0,-21 0 16,22 0-16,-22 0 0,0-22 0,0 22 15,-21-21-15,21-1 0,-21 1 0,0 0 16,0-1-16,0 1 0,0-21 16,0 20-16,-21 1 0,0 0 0,21 20 15,-21-20-15,21 21 16,-21 21-16,0 0 15,21 42-15,0-21 0,-22 22 16,22-1-16,0 0 0,0 1 16,-21-1-16,21 22 0,-21-22 0,21 0 15,0 1-15,0-1 0,-21-21 0,21 21 16,0-20-16,0-1 0,0 0 16,0 0-16,0 0 0,0 0 15,21-21 16,0-21-31,0 0 0,1 0 0,-1 0 16,0 0-16,0-1 0,0-20 16,0 21-16,1 0 0,-1-22 15,0 22-15,0-21 0,0 21 0,0 0 16,1-1-16,-1 22 0,0 0 0,0 0 16,0 0-16,0 0 0,1 22 15,-1-1-15,-21 21 0,21-21 16,-21 0-16,0 1 0,21-1 0,-21 0 15,21 21-15,-21-21 16,0 1-16,21-1 0,1 0 16,-1-21-16,0 21 0,0-21 15,0 0-15,0 0 0,1 0 16,-1 0-16,0-21 0,0 0 16,0 21-16,22-21 0,-22-1 0,0 1 15,0 0-15,0-21 0,0 21 16,1-1-16,-1 1 0,0-21 0,0 21 15,-21 0-15,0-1 0,21 22 0,-21 22 32,0-1-32,0 0 15,0 0-15,0 0 0,0 0 0,0 1 16,0-1-16,0 0 16,0 0-16,0 0 0,0 0 15,0 1-15,0-44 47,0 1-31,0 0-16,0 0 0</inkml:trace>
  <inkml:trace contextRef="#ctx0" brushRef="#br0" timeOffset="27947.79">9969 9567 0,'0'0'0,"0"22"0,0-1 16,-21 0-16,21 0 0,0 0 15,0 0-15,0 1 0,0-1 0,21-21 16,1 0-16,-1 0 16,0 0-16,0 0 15,0 0-15,0-21 0,1-1 16,-1 1-16,-21 0 0,0 0 15,0 0-15,0 0 0,0-1 0,0 1 16,0-21-16,0 21 0,-21 0 16,-1-1-16,1 1 0,0 0 15,0 21-15,0 0 0,0 0 16,-1 0-16,1 21 16,21 0-16,-21 1 15,21-1-15,0 0 0,0 21 0,0-21 16,0 1-16,0-1 0,21 0 15,0 0-15,1-21 16,-1 21-16,0-21 0,0 0 0,21 0 16,-20 0-16,-1 0 0,0-21 0</inkml:trace>
  <inkml:trace contextRef="#ctx0" brushRef="#br0" timeOffset="28275.6">10583 9440 0,'0'0'0,"-21"0"0,21 22 31,0-1-31,0 0 0,0 0 0,0 0 16,0 22-16,0-22 0,0 21 0,0-21 15,0 22-15,0-1 0,0 0 16,0-21-16,0 22 0,0-1 15,0 0-15,0-20 0,0 20 0,0-21 16,0 21-16,0-20 0,0-1 16,-21 0-16,21 21 0,0-21 0,0 1 15,-21-22-15,21 21 0,0 0 0,0 0 16,0 0 0,0-42 15,0 0-31,0 0 0</inkml:trace>
  <inkml:trace contextRef="#ctx0" brushRef="#br0" timeOffset="29008.34">11345 10097 0,'21'0'16,"-21"-64"0,0 43-16,0 0 0,0 0 15,-21-1-15,0 1 16,0 21-16,0 0 0,0 0 16,-1 0-16,1 0 0,0 0 15,0 0-15,0 0 0,0 0 16,-1 0-16,1 21 0,0 1 0,0-22 15,21 21-15,-21 0 0,0 0 0,-1 0 16,1 0-16,0 22 0,0-22 16,21 0-16,-21 0 0,21 0 0,0 1 15,0-1-15,0 0 0,0 0 0,0 0 16,0 0-16,21-21 0,0 0 16,0 22-16,0-22 15,1 0-15,-1 0 0,0 0 0,0 0 16,0 0-16,0-22 0,1 22 15,-1-21-15,0 0 0,0 0 16,0 21-16,0-21 0,1 0 0,20-1 16,-21 1-16,0-21 0,0 21 0,1-22 15,-1 22-15,0-21 0,-21 0 0,21-22 16,0 22-16,0-22 0,-21 22 16,0-22-16,22 22 0,-1-21 0,-21 20 15,0 1-15,0 0 0,0 20 0,0 1 16,0 0-16,0 0 0,0 0 15,-21 21 1,21 21-16,-22 0 16,1 0-16,0 0 15,21 22-15,-21-22 0,0 21 0,21 1 16,0-1-16,0 21 0,0-20 0,-21-1 16,21 0-16,0 1 0,0-1 15,0 0-15,0-20 0,21 20 0,-21-21 16,21 21-16,0-20 0,0-1 0,0 0 15,1 0-15,-1 0 0,0 0 0,0 1 16,0-22-16,0 21 0,1-21 16,-1 0-16,0 0 0,0 0 15,0 0-15,0 0 0,1 0 16,-1 0-16,-21-21 16,21-1-16,0 1 0,0 0 15,-21 0-15,21-21 0,-21 20 0</inkml:trace>
  <inkml:trace contextRef="#ctx0" brushRef="#br1" timeOffset="43172.94">17166 7874 0,'0'-21'0,"0"0"16,-21 21-16,21-21 0,-21-1 15,21 1 1,-21 21-16,21 21 47,0 1-47,0-1 15,0 0-15,0 21 0,0-21 0,0 22 16,0-1-16,0 0 0,0 1 16,0-1-16,0 0 0,0 1 15,0-1-15,0 0 0,0 1 0,0-22 16,0 21-16,0-21 0,0 1 16,0-1-16,0 0 0,0 0 0,0 0 15,-22-21 16,22-21-15,0 0-16,0 0 0,-21 0 16,21-1-16,0 1 0,0-21 0,0 21 15,0-22-15,0 1 0,0 0 0,21-1 16,1 1-16,-1 0 0,-21-1 16,21 22-16,0 0 0,0 0 0,22 0 15,-22 0-15,0 21 0,0 0 16,0 0-16,22 0 0,-22 0 15,0 21-15,21-21 0,-21 42 0,1-21 16,-1 0-16,0 22 0,0-22 16,0 21-16,-21-21 0,0 22 0,21-22 15,-21 0-15,0 0 0,0 0 0,0 22 16,0-22-16,0 0 16,0 0-16,0 0 0,0 1 15,-21-1-15,0-21 16,0 0-1,21-21 1</inkml:trace>
  <inkml:trace contextRef="#ctx0" brushRef="#br1" timeOffset="43644.12">18097 7895 0,'-42'-42'32,"21"42"-32,0 0 15,0 0 1,21 21-16,-22 0 0,1 0 0,21 22 16,-21-22-16,21 21 0,-21 1 15,0-1-15,21-21 0,0 21 0,0 1 16,0-1-16,-21-21 0,21 22 0,0-22 15,0 21-15,0-21 0,0 0 16,0 1-16,0-1 0,21 0 0,-21 0 16,21-21-16,0 0 0,0 0 15,0 0-15,1 0 0,20 0 16,-21 0-16,0-21 0,0 0 16,1 0-16,-1-1 0,0 1 0,0 0 15,-21 0-15,0-21 16,21-1-16,-21 22 0,0-21 0,0-22 15,0 22-15,0 0 0,0-1 0,-21 1 16,0 0-16,0 20 0,0 1 16,-1 0-16,1 21 0,0 0 15,0 0-15,0 0 0,0 0 16,-1 0-16,1 0 16</inkml:trace>
  <inkml:trace contextRef="#ctx0" brushRef="#br1" timeOffset="43976.03">18648 7387 0,'-43'106'31,"22"-85"-31,21 22 0,0-1 0,0 0 16,0 1-16,-21-1 15,21 21-15,0-20 0,0 20 0,-21-20 16,21 20-16,0 1 0,0-22 16,-21 0-16,21 22 0,-21-22 0,21-21 15,0 22-15,0-22 0,0 21 0,0-21 16,0 0-16,0 1 15,21-22-15,0 0 0,0 0 16,0 0-16,0 0 0,1 0 0,-1-22 16,0 1-16,0 21 0,0-21 15,0 0-15,-21 0 0,22 0 0,-1-1 16,0 1-16,-21-21 0</inkml:trace>
  <inkml:trace contextRef="#ctx0" brushRef="#br1" timeOffset="44187.91">18415 7938 0,'0'0'0,"-42"21"0,20 0 15,44-21 1,-1 0 0,0 0-16,0 0 0,21 0 0,-20 0 15,-1 0-15,21-21 0,-21 21 16,22-21-16,-22 21 0,21-22 0,0 22 15,-20 0-15,20-21 0,-21 21 16,21-21-16,1 21 0,-1 0 16,-21 0-16</inkml:trace>
  <inkml:trace contextRef="#ctx0" brushRef="#br1" timeOffset="44543.71">19494 7959 0,'0'0'0,"0"-21"0,-21 21 0,0 0 15,21 21 1,0 0-16,-21 0 0,21 0 16,0 22-16,0-22 0,-21 21 15,21 0-15,0 1 0,0-1 0,-21 0 16,21 1-16,0-1 0,0 0 0,0 22 15,0-22-15,0 22 0,0-1 16,0 1-16,-22-22 0,22 22 0,-21-1 16,21-21-16,-21 22 0,21-22 0,-21 1 15,0-22-15,21 21 0,0-21 16,0 0-16,0 1 0,-21-1 16,21 0-16,0-42 15,0 0 1,0-22-16,0 22 15,0 0-15,0-21 0,0-1 0,0 1 16</inkml:trace>
  <inkml:trace contextRef="#ctx0" brushRef="#br1" timeOffset="44852.53">19283 8149 0,'0'0'0,"0"-42"0,0 21 15,0 0-15,0-1 0,21 1 16,-21 0-16,21 0 0,0 0 15,0 21-15,1-21 0,-1 21 0,21 0 16,0 0-16,1 0 0,-1 0 16,0 0-16,1 0 0,-1 0 0,-21 0 15,22 21-15,-1 0 0,-21 0 16,0 0-16,0 0 0,-21 1 0,0 20 16,0-21-16,0 21 0,-21-20 0,0-1 15,0 21-15,-21-21 0,-1 0 16,22 1-16,-21-1 0,-1 0 0,1 0 15,21-21-15,-21 21 0,20 0 0,1-21 16,0 0-16,21 22 0,0-44 31,21 1-15,0 21-16,1-21 0</inkml:trace>
  <inkml:trace contextRef="#ctx0" brushRef="#br1" timeOffset="45243.71">20045 7980 0,'0'0'0,"0"-21"15,-21 21-15,-1 0 16,22 21-16,-21 0 16,21 0-16,-21 0 0,21 22 0,-21-22 15,21 21-15,-21 1 0,21-22 16,0 21-16,0-21 0,0 22 15,0-22-15,0 0 0,0 0 0,0 0 16,0 0-16,21 1 0,0-22 0,0 0 16,0 21-16,1-21 0,-1 0 15,21 0-15,-21 0 0,0 0 0,1-21 16,-1 21-16,21-22 0,-21 1 0,0 0 16,1 0-16,-1 0 0,-21 0 15,21-22-15,-21 22 0,0-21 0,0-1 16,0 1-16,0 0 15,0 21-15,0-22 0,-21 22 0,0 0 16,21 0-16,-22 21 0,1 0 0,0 0 16,0 0-16,0 0 0,0 0 15,-1 21-15,1-21 0,0 21 0,0 0 16,21 0-16,-21 1 16,21-1-16</inkml:trace>
  <inkml:trace contextRef="#ctx0" brushRef="#br1" timeOffset="45700.45">20934 7938 0,'-21'0'15,"-106"0"1,84 0-16,22 0 0,0 21 15,0 0-15,-22-21 0,22 21 16,0 0-16,0 0 0,0 1 0,21-1 16,-21 0-16,21 0 15,0 0-15,21-21 16,0 21-16,0-21 0,0 0 0,22 0 16,-22 0-16,21 22 15,0-22-15,1 0 0,-22 0 0,21 21 16,-21-21-16,22 21 0,-22-21 0,0 21 15,-21 0-15,0 0 16,0 1-16,-21-1 16,0-21-16,0 21 0,-1-21 15,-20 21-15,0-21 0,21 0 0,-22 21 16,1-21-16,0 0 0,20 0 0,-20 0 16,21 21-16,0-21 0,0 0 15,-1 0-15,1 0 0,0 0 0,0 0 16,21-21 15,21 0-15,0 21-16,0-21 0,1 0 0,20 21 15</inkml:trace>
  <inkml:trace contextRef="#ctx0" brushRef="#br1" timeOffset="46172.39">21399 8001 0,'0'0'0,"0"-21"0,0 0 0,0 0 15,0-1-15,-21 1 16,0 21-16,0 0 16,0 0-16,0 0 0,-1 0 0,1 0 15,0 0-15,0 0 0,0 21 0,0 1 16,-1-1-16,1 0 0,21 0 15,0 0-15,-21 0 0,21 1 0,0-1 16,0 0-16,0 0 16,0 0-16,21-21 0,0 21 0,1-21 15,-1 0-15,21 22 0,-21-1 0,22-21 16,-22 0-16,21 21 0,-21-21 16,22 0-16,-22 21 0,0-21 15,-21 21-15,0 0 0,0 1 16,0-1-1,-21-21-15,0 21 0,-1-21 0,1 21 16,0-21-16,-21 21 0,21-21 0,-22 0 16,1 21-16,0-21 0,20 0 15,-20 22-15,0-22 0,21 0 0,-1 0 16,1 0-16,0 0 0,0 0 16,0 0-16,0 0 0,42-22 46,-21 1-46,21 21 0,0-21 16,0 21-16</inkml:trace>
  <inkml:trace contextRef="#ctx0" brushRef="#br1" timeOffset="46468.22">21802 7980 0,'0'0'16,"0"21"-1,0 0 1,0 0-16,0 1 0,-22-1 0,22 21 16,0-21-16,-21 0 0,21 22 0,-21-22 15,21 0-15,-21 0 0,21 0 16,0 1-16,0-1 0,0 0 0,0 0 15,-21-21-15,21 21 0,-21-21 32,21-21-17,0 0 1</inkml:trace>
  <inkml:trace contextRef="#ctx0" brushRef="#br1" timeOffset="46648.12">21844 7832 0,'0'0'0,"0"-21"0,0-1 31,-21 22-31,42 0 47,0 0-31,0 0-16,0 0 0</inkml:trace>
  <inkml:trace contextRef="#ctx0" brushRef="#br1" timeOffset="47203.8">22331 7662 0,'0'0'0,"0"-21"0,0 42 46,0 1-46,0-1 0,0 0 0,0 0 16,-21 0-16,-1 22 0,22-1 16,-21 0-16,21 1 0,0-1 0,-21 0 15,21 1-15,0-1 0,-21 0 16,21-21-16,0 22 0,0-1 16,0-21-16,0 0 0,0 1 0,0-1 15,0 0-15,0 0 0,0 0 16,0-42 15,0 0-15,0 0-16,0 0 0,0-1 15,0 1-15,0 0 0,21 0 0,0-21 16,-21 20-16,21 1 0,1 0 16,-1 0-16,21 0 0,-21 0 15,22-1-15,-22 1 0,21 21 0,0 0 16,1 0-16,-1 0 0,0 0 15,1 0-15,-1 0 0,-21 21 0,22 1 16,-22-1-16,-21 0 0,0 21 16,0-21-16,0 1 0,0-1 0,0 21 15,-21-21-15,-1 0 0,1 1 0,-21-1 16,21 0-16,0 0 0,-22-21 16,22 21-16,-21-21 0,21 21 0,-22-21 15,22 22-15,0-22 0,-21 0 0,20 0 16,1 0-16,0 0 15,0 0-15,0 0 0,0 0 0,-1 0 16,22-22-16,0 1 16,0 0-16,0 0 15,0 0-15</inkml:trace>
  <inkml:trace contextRef="#ctx0" brushRef="#br1" timeOffset="47559.6">23199 7535 0,'0'-21'0,"0"42"0,0-63 0,0 21 16,0 42 15,0 0-31,0 0 16,0 1-16,-22 20 0,22-21 0,-21 21 15,21 1-15,0-1 0,-21 0 0,21 22 16,0-22-16,0 1 0,-21 20 16,0-21-16,21 1 0,-21-1 0,21 0 15,0-20-15,0 20 0,0-21 16,-22 0-16,22 0 0,0 1 16,0-1-16,0 0 15,0-42 16,22 0-31,-22-1 16,21 1-16,0 21 0,-21-21 16</inkml:trace>
  <inkml:trace contextRef="#ctx0" brushRef="#br1" timeOffset="48020.02">23347 8192 0,'21'0'16,"0"0"-1,0 0 1,0 0-16,1 0 16,-1 0-16,0 0 15,0 0-15,0 0 0,0-22 0,22 22 16,-22 0-16,0-21 0,0 21 0,22-21 16,-22 0-16,0 21 0,0-21 15,-21 0-15,21-1 0,-21-20 0,21 21 16,-21 0-16,0 0 0,0-1 15,0 1-15,0 0 0,-21 21 16,0 0-16,0 0 0,0 0 16,0 0-16,-1 0 15,1 21-15,-21-21 0,21 21 0,0 1 16,-1-1-16,1 0 0,0 0 0,0 0 16,0 0-16,0 22 0,-1-22 15,1 0-15,21 21 0,0-20 0,0-1 16,0 0-16,0 0 0,0 0 15,0 0-15,0 1 0,21-22 0,1 21 16,20-21-16,-21 21 0,0-21 0,0 21 16,1-21-16,20 0 0,-21 0 15,0 0-15,22 0 0,-22 0 0,21 0 16,-21 0-16,0 0 0,22 0 0,-22 0 16,0-21-16,0 21 15,22-21-15,-22 0 0,0-1 0,0 1 16,0 0-16,0 0 0</inkml:trace>
  <inkml:trace contextRef="#ctx0" brushRef="#br1" timeOffset="49883.16">4974 3175 0,'0'21'16,"21"-21"15,0 0 16,1 0-47,-22-21 16,21 0-16,0 21 15,-21-21-15,21 0 0</inkml:trace>
  <inkml:trace contextRef="#ctx0" brushRef="#br1" timeOffset="50128.26">5651 2688 0,'22'0'16,"-44"0"-16,65 0 15,-43-21 1,21 21-16,0 0 16,-21-21-16,0 0 15,21 21-15,0 0 16,-21-21-16,22 21 0,-22-22 16,21 1-16,0 0 15,-21 0-15</inkml:trace>
  <inkml:trace contextRef="#ctx0" brushRef="#br1" timeOffset="50328.14">6286 2201 0,'0'0'0,"0"-21"0,0 0 31,22 21-16,-1 0 1,0 0-16,-21-21 16,21 21-16,0 0 15,0-21-15</inkml:trace>
  <inkml:trace contextRef="#ctx0" brushRef="#br1" timeOffset="50536.03">7048 1820 0,'0'0'0,"0"-21"31,0 0-31,22 21 0,-1 0 31,-21-21-31,21 21 16,-21-21-16,21 21 15,-21-21-15</inkml:trace>
  <inkml:trace contextRef="#ctx0" brushRef="#br1" timeOffset="50756.2">7895 1418 0,'0'-21'0,"0"0"31,21 21 16</inkml:trace>
  <inkml:trace contextRef="#ctx0" brushRef="#br1" timeOffset="50952.09">8297 1376 0,'0'21'15,"0"0"16,21-21-15,1 0-16,-1 0 16,0 21-1</inkml:trace>
  <inkml:trace contextRef="#ctx0" brushRef="#br1" timeOffset="51156.36">8996 1672 0,'0'0'0,"0"43"31,0-22-31,21-21 16,0 0-16,-21 21 15,21-21-15,0 0 0,1 0 31</inkml:trace>
  <inkml:trace contextRef="#ctx0" brushRef="#br1" timeOffset="51380.23">9588 2011 0,'0'0'0,"0"21"0,0 0 15,0 0 1,0 1 0,22-22-1,-1 0-15,0 21 16,21-21-16,-21 0 0,1 21 16,20-21-16,-21 0 0,21 21 0,-20-21 15,20 21-15,0-21 0</inkml:trace>
  <inkml:trace contextRef="#ctx0" brushRef="#br1" timeOffset="51585.11">10604 2667 0,'0'0'0,"0"21"0,0 0 0,0 1 16,0-1-1,0 0 17,22-21-32,-22 21 15</inkml:trace>
  <inkml:trace contextRef="#ctx0" brushRef="#br1" timeOffset="51799.99">11028 3027 0,'42'21'0,"-84"-42"0,105 63 0,-42-21 0,1 1 16,-22-1-16,21 0 0,-21 0 15,0 0-15,0 0 16,0 1-16,0-1 16,0 0-16,0 0 15,0 0 1,0 0-16,-21-21 15</inkml:trace>
  <inkml:trace contextRef="#ctx0" brushRef="#br1" timeOffset="52868.2">12150 2392 0,'0'0'0,"21"0"15,0 0 1,21 0-16,-21 0 0,43 0 15,-22 0-15,22 0 0,-1 0 0,22 0 16,0 0-16,-1 0 0,43 0 16,-21 0-16,21 0 0,0 0 0,-21 0 15,21 0-15,0 0 0,-21 0 16,21 0-16,-21 0 0,-1 0 16,1 0-16,-21 0 0,-22 0 0,1 0 15,-22 0-15,1 0 0,-22 0 16,0 0-16,-21-21 15,-21 0 1,0-1-16,-22 22 0,22-21 16,0 21-16,-21-21 0,20 21 0,1-21 15,-21 21-15,21 0 0,0-21 16,-1 21-16,1 0 0,0 0 0,0-21 16,0 21-16,0 0 15,-1 0-15,1 0 16,42 0 31,22 0-47,-22 0 0,21 0 15,1 0-15,-1 0 0,0 0 0,22 0 16,-22 0-16,0 0 0,-20 0 16,20 21-16,-21-21 0,0 21 0,0-21 15,1 21-15,-22 0 0,0 0 16,0 1-16,-22-1 15,1 0-15,0 0 0,0 21 16,-21-20-16,20-1 0,-20 0 16,21 21-16,-21-21 0,20 1 0,1-1 0,0 0 15,0 0-15,0-21 16,0 21-16,-1-21 0,1 0 16,0 0-16</inkml:trace>
  <inkml:trace contextRef="#ctx0" brushRef="#br1" timeOffset="53523.56">15240 1884 0,'0'-21'0,"0"42"0,-21-42 0,21 0 16,-21-1-16,21 1 0,-22 21 0,22-21 16,0 42 15,0 0-31,0 1 0,0 20 15,0-21-15,0 21 0,0 1 0,0-22 16,0 21-16,0 1 0,0-22 0,0 21 16,-21-21-16,21 22 0,0-22 15,0 0-15,0 0 0,0 0 0,0 0 16,0 1-16,-21-22 16</inkml:trace>
  <inkml:trace contextRef="#ctx0" brushRef="#br1" timeOffset="53928.33">14838 1905 0,'-21'-42'0,"42"84"0,-42-105 0,21 41 0,0 1 16,0-21-16,0 21 15,21 0-15,0-1 0,0 1 0,21 0 16,1 0-16,-1 0 0,22 21 16,-1 0-16,1 0 0,-1 0 0,22 0 15,-1 0-15,-20 21 0,21 0 16,-22 0-16,1 0 0,-1 22 0,-21-1 16,1-21-16,-1 22 0,-21-1 15,0 0-15,-21 1 0,0-1 0,0 0 16,0 1-16,-21-1 0,0 0 15,0 1-15,-21-1 0,-1-21 0,1 21 16,0-20-16,-1-1 16,1 0-16,0 0 0,-1-21 0,1 21 15,0-21-15,-1 0 0,1 0 16,21 0-16,-22 0 0,22 0 0,-21 0 16,21 0-16,0-21 0,-1 21 15,22-21-15,-21 0 0,21 0 16,0-1-16,0 1 15,0 0-15,21 21 16,1-21-16,-1 21 0</inkml:trace>
  <inkml:trace contextRef="#ctx0" brushRef="#br1" timeOffset="54208.17">16214 1926 0,'-22'85'31,"22"-64"-31,0 0 0,0 22 16,0-22-16,0 0 0,0 0 0,0 21 15,0-20-15,0-1 0,0 0 16,0 0-16,0 0 0,0 0 15,0 1 1,0-44 15,0 1-31</inkml:trace>
  <inkml:trace contextRef="#ctx0" brushRef="#br1" timeOffset="54407.86">16192 1778 0,'0'0'0,"22"-21"16,-1 21-16,-21-21 0,21 42 78,0-21-78,-21 21 15</inkml:trace>
  <inkml:trace contextRef="#ctx0" brushRef="#br1" timeOffset="55028.01">16743 2138 0,'0'0'0,"21"0"16,0 0-1,-21-21-15,21 21 0,0-21 0,-21-1 16,22 22-16,-22-21 0,21 0 16,-21 0-16,0 0 0,0 0 15,0-1-15,0 1 0,0 0 16,-21 0-16,-1 0 0,1 0 0,0 21 15,-21 0-15,21 0 16,-22 0-16,22 0 0,-21 0 0,-1 0 16,22 21-16,-21 0 0,21 0 15,-22 21-15,22-20 0,0 20 0,0-21 16,21 0-16,0 22 0,0-22 0,0 0 16,0 0-16,0 0 0,21 0 15,0 1-15,0-1 0,1 0 0,-1-21 16,0 21-16,0-21 0,0 0 15,0 0-15,1 0 0,-1 0 16,0 0-16,0 0 0,0 0 16,0-21-16,1 0 0,-1 0 15,0 21-15,-21-22 0,21 1 16,0 0-16,-21 0 0,0 0 16,21 0-16,-21-1 0,22 1 0,-22 0 15,21 21 1,-21 21-1,0 0-15,0 1 0,0-1 16,0 0-16,21 0 0,-21 0 0,21 0 16,-21 1-16,0-1 0,21 0 15,0-21-15,-21 21 0,0 0 0,22-21 16,-1 0-16,0 0 16,0 0-16,0 0 15,0-21-15,1 21 16,-22-21-16,21 0 0,0 0 15</inkml:trace>
  <inkml:trace contextRef="#ctx0" brushRef="#br1" timeOffset="55747.86">17293 1842 0,'0'0'16,"0"21"-1,0 0-15,0 0 0,0 0 16,0 0-16,0 1 0,0-1 15,0 21-15,0-21 0,-21 0 16,21 1-16,0-1 0,0 0 0,0 0 16,0 0-16,0 0 15,0 1-15,-21-1 0,0-42 63,21-1-63,0 1 15,0 0-15,0 0 0,0 0 0,0 0 16,0-22-16,0 22 0,21-21 16,0 21-16,-21-22 0,21 22 0,0 0 15,22 0-15,-22 0 16,0-1-16,21 22 0,-21 0 0,22 0 16,-22 0-16,0 22 0,0-1 15,0 0-15,1 0 0,-22 0 0,21 0 16,-21 22-16,21-22 0,-21 0 15,0 0-15,0 0 0,0 1 0,0-1 16,0 0-16,0 0 16,0 0-16,-21-21 15,0 21 1,-1-21-16,22-21 16,0 0-1,0 0 1,0 0-16,0 0 0,0-1 0,22 1 15,-1 0-15,0-21 0,0 21 16,0-1-16,22-20 0,-22 21 0,21 0 16,-21 0-16,22-1 0,-22 22 15,21 0-15,-21 0 0,0 0 0,1 0 16,-1 22-16,0-1 0,0 0 16,0 0-16,-21 21 0,0-20 0,0-1 15,0 0-15,0 21 16,0-21-16,0 1 0,0-1 0,0 0 15,-21 0-15,0 0 0,0 0 16,0-21-16,21 22 16,-22-22-16,1 0 15,21-22 17,0 1-32,0 0 0</inkml:trace>
  <inkml:trace contextRef="#ctx0" brushRef="#br1" timeOffset="56550.54">18500 1820 0,'-22'22'16,"1"-22"-1,0 21-15,0 0 0,0-21 16,21 21-16,0 0 0,-21 0 0,21 1 15,-22-1-15,22 0 0,0 0 16,0 0-16,0 0 16,22 1-1,-1-22 1,0 0 0,0 0-1,-21-22-15,0 1 16,0 0-16,0 0 15,0 0-15,0 0 0,-21 21 16,21-22-16,0 1 0,0 0 0,0 0 16,0 0-16,0 0 0,0-1 15,21 1-15,0 0 0,0 0 16,1 21-16,-1 0 0,0 0 16,0 0-16,0 0 0,0 0 0,1 0 15,-1 21-15,0 0 0,-21 0 16,21 1-16,-21-1 0,21 0 15,-21 21-15,0-21 0,0 1 16,21-1-16,-21 0 0,22 0 0,-22 0 16,0 0-16,0 1 0,0-1 15,0 0-15,0 0 0,0 0 16,-22-21 15,1 0-15,21-21-16,0 0 15,0 0-15,0 0 0,0-1 16,21 1-16,1 0 0,-1-21 16,0 21-16,-21-22 0,21 22 15,0 0-15,0-21 0,1 20 16,20 1-16,-21 0 0,0 21 0,0 0 16,1 0-16,-1 0 0,0 0 15,0 0-15,0 21 0,0-21 0,1 21 16,-1 1-16,-21-1 0,0 0 15,0 0-15,0 0 0,0 0 0,0 1 16,0-1-16,0 0 0,0 0 16,0 0-16,0 0 0,0 1 0,-21-1 15,21 0 1,-22-21-16,22 21 0,-21-21 16,21-21 30,0 0-46,21 0 16</inkml:trace>
  <inkml:trace contextRef="#ctx0" brushRef="#br1" timeOffset="57202.16">19791 1905 0,'-43'-42'32,"22"42"-32,0-21 0,0 21 15,0 0-15,0 0 0,-1 0 16,1 0-16,0 21 0,0-21 0,0 21 16,0 0-16,-1-21 0,1 21 15,0 0-15,0 1 0,21-1 0,-21 0 16,21 0-16,-21 0 0,21 0 15,0 1-15,0-1 0,0 0 16,0 0-16,0 0 16,21-21-16,0 0 0,0 0 15,0 0-15,0 0 0,1 0 16,-1 0-16,0 0 0,0 0 0,0 0 16,0 0-16,1 0 0,-1-21 15,0 21-15,0-21 0,0 0 0,0 0 16,1-1-16,-1 1 0,0-21 15,0 21-15,-21-22 0,21 1 0,0 21 16,-21-43-16,22 22 0,-22 0 16,21-1-16,-21 1 0,21 0 0,-21 21 15,0-22-15,0 22 0,0 0 16,0 42 0,-21 0-1,0 0-15,-1 1 0,22 20 0,-21 0 16,0 1-16,0-1 0,21 0 15,0 1-15,0-1 0,0 0 0,0-21 16,0 22-16,21-22 0,0 0 16,0 0-16,1 0 0,-1 1 0,0-22 15,0 21-15,21-21 0,-20 21 16,-1-21-16,0 0 0,21 0 0,-21 0 16,1 0-16,-1 0 0,0 0 0,0-21 15,0 21-15,0-21 0,1-1 16,-22 1-16,21 0 0,0 0 15,-21 0 1,-21 21 0,0 0-1</inkml:trace>
  <inkml:trace contextRef="#ctx0" brushRef="#br1" timeOffset="57736.86">17632 3217 0,'0'0'0,"0"-21"0,0-106 31,0 148 0,0 1-31,0 20 16,0 0-16,0 22 0,0-22 0,0 22 15,0-1-15,0 1 0,0-22 0,0 21 16,0 1-16,0-22 0,0 22 16,0-22-16,0 0 0,0 22 0,0-22 15,0 1-15,-21-1 0,21 0 16,0-21-16,0 1 0,0-1 15,-22 0-15,22 0 0,0 0 0,-21-21 32,21-21-17,0 0-15,0 0 16,-21 0-16,21-1 0,-21-20 0,21 21 16,-21-21-16</inkml:trace>
  <inkml:trace contextRef="#ctx0" brushRef="#br1" timeOffset="58107.65">17441 3366 0,'0'0'15,"0"-22"-15,0-20 0,0 21 0,0 0 16,21 0-16,1-22 0,-1 22 0,0 0 16,0 0-16,0 21 0,0-21 15,1-1-15,20 22 0,-21-21 0,21 21 16,-20 0-16,20-21 0,0 21 15,1 0-15,-22 0 0,21 0 0,0 0 16,-20 0-16,20 0 0,-21 0 16,0 21-16,0-21 0,-21 21 0,0 22 15,0-22-15,0 0 0,0 21 16,0 1-16,-21-22 0,0 21 16,0-21-16,0 22 0,0-22 0,-1 0 15,-20 0-15,21 0 0,0 1 16,-22-1-16,22-21 0,0 0 0,21 21 15,-21-21-15,0 0 16,21-21 15,0 0-31,0-1 0,21 22 16,0-21-16,0 0 0,-21 0 16</inkml:trace>
  <inkml:trace contextRef="#ctx0" brushRef="#br1" timeOffset="58563.39">18288 3069 0,'0'0'0,"0"-63"32,0 42-32,0-1 0,0 1 15,21 21-15,0 0 16,0-21-16,1 21 0,-1 0 0,0 0 15,21 0-15,-21 0 0,22 0 16,-22 0-16,0 21 0,21 0 0,-20 1 16,-1-1-16,0 0 15,0 21-15,-21-21 0,0 1 0,0 20 16,0-21-16,0 21 0,0-20 16,0 20-16,0-21 0,0 0 0,-21 0 15,0 1-15,21-1 0,-21 0 16,-1-21-16,1 0 15,21-21 1,0 0 0,0-1-16,0 1 0,0 0 15,0 0-15,0 0 0,0 0 0,21-22 16,1 22-16,-22 0 0,21-21 16,0 20-16,-21 1 0,0 0 15,21 0-15,0 0 0,-21 0 16,21 21-1,-21-22 1</inkml:trace>
  <inkml:trace contextRef="#ctx0" brushRef="#br1" timeOffset="59032.12">19135 2900 0,'0'0'0,"0"21"31,-22-21-31,22 21 0,0 0 0,-21 1 16,21-1-16,-21 0 0,21 0 15,-21 21-15,21-20 0,0 20 0,0-21 16,0 0-16,0 22 0,0-22 15,0 0-15,0 0 0,0 0 0,0 0 16,0 1-16,21-22 0,0 21 16,0-21-16,1 0 0,-1 0 15,0 0 1,0 0-16,0-21 0,0 21 0,1-22 16,-1 1-16,0 0 0,0 0 15,-21 0-15,0 0 0,21-1 0,-21-20 16,0 21-16,0-21 0,0 20 15,0 1-15,0-21 0,0 21 0,0 0 16,0-1-16,-21 1 0,0 0 16,0 21-16,0 0 0,-1 0 15,1 0-15,0 0 16,0 0-16,0 0 0,0 21 0,-1 0 16,22 1-16,0-1 15,0 0-15,0 0 16</inkml:trace>
  <inkml:trace contextRef="#ctx0" brushRef="#br1" timeOffset="59635.81">19770 2688 0,'0'-21'0,"0"42"0,21-42 0,-21 42 32,0 0-32,0 1 0,0 20 15,-21-21-15,-1 21 0,22-20 0,-21 20 16,0-21-16,0 21 0,0 1 16,21-1-16,-21 0 0,-1-20 0,1 20 15,21 0-15,-21-21 0,21 1 16,0-1-16,-21 0 0,21 0 0,0 0 15,-21 0-15,21-42 47,0 0-47,0 0 16,0 0-16,21 0 16,0-1-16,0 1 0,-21 0 0,21 0 15,22 0-15,-22 0 0,0-1 16,21 1-16,-20 0 0,20 21 0,-21-21 15,21 21-15,1 0 0,-22 0 0,21 0 16,-21 0-16,1 0 0,-1 21 16,0 0-16,0-21 0,-21 21 0,0 1 15,0-1-15,0 0 0,0 0 16,0 0-16,0 0 0,0 1 0,-21-1 16,21 0-16,-21 0 0,0 0 15,-1 0-15,1 1 0,0-1 16,0-21-16,0 21 0,-22-21 15,22 0-15,0 21 0,0-21 0,0 0 16,-22 0-16,22 0 0,0 0 16,0 0-16,0 0 0,0 0 15,21-21 1,0 0 0,0 0-16,0-1 15,21 1-15,0 0 0,0 0 0</inkml:trace>
  <inkml:trace contextRef="#ctx0" brushRef="#br1" timeOffset="59971.96">20256 2709 0,'0'0'16,"0"22"-1,0-1-15,0 0 0,0 21 16,0-21-16,0 22 0,0-22 0,-21 21 16,21-21-16,0 22 0,0-1 15,-21 0-15,21-20 0,-21 20 16,21 0-16,0-21 0,0 22 16,0-22-16,0 21 0,0-21 0,0 1 15,0-1-15,0 0 16,0 0-16,0-42 47,0 0-32,0 0-15,0-1 16,0 1-16</inkml:trace>
  <inkml:trace contextRef="#ctx0" brushRef="#br1" timeOffset="61256.53">20320 3196 0,'21'0'15,"0"0"-15,0 0 16,1 0 0,-1 0-16,0 0 0,0 0 15,0 0-15,0 0 0,1 0 16,20 0-16,-21 0 0,21-21 0,-20 21 15,-1 0-15,0-21 0,0 21 0,0-21 16,0 0-16,-21-1 16,0 1-16,0 0 15,0 0-15,-21 0 16,0 21-16,0 0 16,0 0-16,0 0 0,-1 0 0,1 0 15,0 0-15,0 21 0,0 0 16,0-21-16,-1 21 0,22 0 0,-21 1 15,0-22-15,21 21 0,-21 0 16,21 21-16,0 1 16,0-22-16,0 0 0,0 0 15,0 0-15,0 0 0,0 1 16,21-22-16,0 0 0,-21 21 16,21-21-16,1 0 0,-1 0 15,0 0-15,0 0 0,0 0 16,0 0-16,1 0 0,-1-21 15,0 21-15,0-22 0,0 1 0,22 21 16,-22-21-16,21 0 0,0 0 16,-20 0-16,20-1 0,-21 1 0,0 0 15,0 0-15,1 0 0,-1 0 16,-21-1-16,0 1 0,0 0 16,21 21-16,-21-21 15,0 42 16,0 0-31,-21 0 0,21 1 16,0-1-16,0 0 16,-21 0-16,21 0 0,0 0 0,-22 1 15,22-1-15,0 0 16,0 0-16,0 0 16,0-42 46,0 0-62,0 0 16,0 0-16,0-1 0,0 1 15,0 0-15,0 0 0,0 0 0,22 0 16,-1-1-16,0 1 0,-21 0 16,21 0-16,0 0 0,0 0 15,1 21 1,-1 0-16,-21 21 15,21-21 1,-21 21-16,0 0 0,0 0 16,0 0-16,0 1 15,0-1-15,0 0 0,0 0 16,0 0-16,21 0 0,-21 1 16,21-1-16,0-21 15,-21 21-15,0-42 63,22 0-63,-22-1 0,0 1 15,21 0-15,-21 0 0,0 0 16,21 0-16,0-1 0,-21 1 16,21 0-16,0 0 0,1 0 0,-1 0 15,0-1-15,0 22 0,0-21 16,0 0-16,1 21 0,-1 0 0,0 0 15,0-21-15,0 21 0,22 0 16,-22 0-16,0 0 0,-21 21 0,21-21 16,0 21-16,-21 0 0,0 1 15,0-1-15,0 0 0,0 0 16,0 0-16,0 0 0,0 1 16,0-1-16,-21 0 0,21 0 15,0 0-15,-21-21 16,0 21-16,0-21 15,21 22-15,0-1 0,-22-21 16,1 0 0,0 0-1,0 0 1,0 0-16,0 0 0,-1 0 16,1-21-16,0 21 15,0 0-15,0 0 0</inkml:trace>
  <inkml:trace contextRef="#ctx0" brushRef="#br1" timeOffset="121491.51">19262 9885 0,'0'-21'0,"0"42"15,0-63-15,0 20 0,0 1 0,0 0 16,0 0-16,0 0 0,0 0 15,0-1-15,-22 1 0,1 21 16,21-21-16,0 42 31,-21 0-31,21 1 0,0-1 16,0 21-16,-21 0 0,21 1 0,0-1 16,0 0-16,0 1 0,0-1 15,0 0-15,0 1 0,0-1 0,0 0 16,0 1-16,21-1 0,-21 22 15,0-22-15,0-21 0,0 21 0,0 1 16,0-22-16,0 0 0,0 0 0,0 0 16,0 1-16,-21-22 31,0-22-15,21 1-16,-21-21 0</inkml:trace>
  <inkml:trace contextRef="#ctx0" brushRef="#br1" timeOffset="122152.13">18775 10181 0,'0'0'0,"0"21"0,-21 1 16,21-1-16,21-21 16,0 0-1,0 0-15,0 0 0,22 0 0,-22 0 16,21 0-16,0 0 0,22-21 15,-1-1-15,1 1 0,-1 0 16,1 0-16,-1 0 0,1 0 0,-1-1 16,-20-20-16,20 21 0,-20-21 15,-22 20-15,21-20 0,-21 21 0,0-21 16,-21 20-16,0-20 0,0 21 16,0 0-16,0 0 0,0 42 31,-21-21-31,21 42 0,-21-21 15,21 0-15,0 22 0,-21-1 0,21 0 16,0 1-16,0-22 0,0 21 16,0 1-16,0-1 0,0 0 0,0 1 15,0-1-15,0 0 16,0 1-16,0-22 0,0 21 0,0-21 16,0 22-16,0-22 0,0 0 0,0 0 15,-21 0-15,0-21 16,21 21-16,-22-21 0,22-21 15,0 0 1,0 0-16,0 0 0,-21 0 0,21-1 16,0-20-16,0 21 0,0-21 0,0-1 15,21 22-15,1-21 16,-1 21-16,0-1 0,21 1 0,-21 0 16,22 0-16,-22 21 0,21 0 0,-21 0 15,22 0-15,-22 0 0,0 0 16,0 21-16,0 0 0,1 0 0,-1 1 15,-21-1-15,0 0 0,0 21 16,0-21-16,0 1 0,0 20 0,0-21 16,0 0-16,0 0 0,0 1 0,0-1 15,0 0-15,-21 0 16,21 0 0,0-42-1,-22 0 1,22 0-16,0 0 0,0-1 0</inkml:trace>
  <inkml:trace contextRef="#ctx0" brushRef="#br1" timeOffset="122581.36">20108 10224 0,'0'0'0,"-21"0"16,21-22-16,0 1 15,0 0-15,0 0 16,21 21-16,-21-21 0,21 21 0,1 0 16,20-21-16,-21 21 0,0 0 15,0 0-15,22 0 0,-22 21 16,0-21-16,0 21 0,0 0 0,1 0 16,-1 0-16,-21 1 0,21 20 15,-21-21-15,0 0 0,0 22 0,0-22 16,0 0-16,0 0 0,-21 0 15,0 0-15,21 1 0,-22-1 0,1 0 16,0-42 15,21 0-31,0-1 16,0 1-16,0 0 0,0-21 0,0 21 16,0-1-16,21-20 0,-21 21 15,21 0-15,1 0 0,-22-1 0,21 1 16,0 0-16,0 0 15,0 21-15,0 0 0,1-21 0,-1 21 16,0 0-16</inkml:trace>
  <inkml:trace contextRef="#ctx0" brushRef="#br1" timeOffset="124219.65">20997 10118 0,'0'0'0,"0"-21"0,-21 21 32,0 0-17,0 21 1,21 0-16,-21 0 15,21 0-15,-22 0 0,22 1 0,0-1 16,0 0-16,-21 0 0,21 21 16,0-20-16,0-1 0,0 0 0,0 21 15,0-21-15,0 1 0,0-1 16,0 0-16,21 0 16,1-21-16,-1 0 0,21 0 15,-21 0-15,0 0 0,1 0 0,-1-21 16,0 21-16,0-21 0,21 0 15,-20-1-15,-1 1 0,0 0 0,0-21 16,-21 21-16,0-1 0,21-20 16,-21 21-16,0-21 0,-42-107 31,42 128-31,-21 0 0,0 0 16,-1 21-16,-20 0 0,21 0 0,0 0 0,0 0 15,-1 0-15,-20 0 16,21 21-16,0 0 0,0 0 0,-1 1 15,22-1-15,-21 0 0,21 21 0,0-21 16,0 22-16,0-22 0,0 0 16,0 21-16,0-20 0,0 20 0,21-21 15,1 0-15,-22 0 0,21-21 0,21 22 16,-21-22-16,0 0 0,1 0 16,20 0-16,-21 0 0,21 0 0,-20 0 15,20 0-15,0-22 0,1 22 16,-22-21-16,21 0 0,0 0 0,1 0 15,-22-22-15,21 22 0,-21 0 16,1-21-16,-1 21 0,0-1 16,0 1-16,0 0 0,0 0 0,-21 0 15,0 0-15,-21 21 32,21 21-32,-21 0 15,0 0-15,21 0 0,-21 0 16,21 1-16,0-1 0,0 21 0,0-21 15,0 0-15,0 1 0,0-1 0,0 0 16,21 0-16,0 0 0,21 0 16,-20-21-16,-1 0 0,21 22 0,-21-22 15,22 0-15,-22 0 16,0 0-16,21 0 0,-21-22 0,1 1 16,-1 21-16,0-21 0,0 0 0,0 0 15,0 0-15,1-1 0,-1 1 16,-21-21-16,0 21 0,21 0 0,-21-1 15,0 1-15,21 0 0,-21 0 0,0 0 16,0 0 0,0 42-1,0 0-15,-21-21 16,21 21-16,0 0 0,-21 0 0,21 1 16,0-1-16,0 0 0,0 0 0,0 0 15,0 0-15,0 1 16,0-1-16,0 0 0,21 0 0,0 0 15,0 0-15,0-21 0,1 0 0,-1 22 16,21-22-16,-21 0 0,22 0 16,-1 0-16,0 0 0,1-22 0,-1 1 15,0 21-15,22-21 0,-22 0 16,0 0-16,1 0 0,-1-1 0,-21 1 16,0-21-16,1 21 0,-1 0 0,-21-22 15,21 22-15,-21 0 0,0 0 16,0 0-16,-21-1 0,0 22 15,-1 0-15,1 0 16,-21 0-16,21 0 0,0 22 16,-1-1-16,-20 0 0,21-21 0,0 21 15,0 0-15,-1 0 0,22 1 16,0-1-16,0 0 0,0 0 0,0 0 16,0 0-16,0 1 15,22-22-15,-1 0 0,0 0 16,0 0-16,0 0 0,0-22 0,1 22 15,20-21-15,-21 0 0,0 21 16,0-21-16,1 21 0,-22-21 0,21 21 16,-21-21-16,21 21 0,-21-22 0,0 1 15,0 42 48,0 1-63,0-1 0,0 0 0,0 0 15,0 0-15,0 22 0,0-22 0,0 21 16,0 0-16,0 1 0,0-1 16,0 22-16,-21-22 0,21 21 0,-21 1 15,21-22-15,0 22 0,-22-1 0,22 22 16,0-22-16,0 1 0,0 21 16,0-22-16,-21 22 0,21-22 15,-21 1-15,21-1 0,0 1 0,-21-22 0,0 22 16,21-22-16,-21-21 15,-1 21-15,1-20 0,-21-1 0,21 0 16,0-21-16,-22 0 0,22 0 0,0 0 16,-21 0-16,20 0 0,1-21 15,-21 0-15,21-1 0,0 1 0,-22 0 16,22 0-16,0 0 0,0-22 0,21 22 16,-21-21-16,21 0 0,-22-1 0,22-20 15,-21 20-15,21-20 0,0 21 16,0-22-16,0 22 0,0-22 15,0 22-15,21 0 0,1-1 0,-1 22 16,0-21-16,21-1 0,-21 22 16,1-21-16,20 21 0,-21-22 0,21 1 15,1 21-15,-1-21 0,0-1 0,1 1 16</inkml:trace>
  <inkml:trace contextRef="#ctx0" brushRef="#br1" timeOffset="124741.37">23326 9567 0,'-22'0'0,"44"0"0,-44 22 0,1-1 15,21 0-15,-21 21 0,21-21 0,-21 1 16,21 20-16,-21 0 0,21-21 0,0 22 15,0-1-15,0-21 0,0 22 16,0-1-16,0-21 0,0 0 0,0 22 16,0-22-16,0 0 0,0 0 15,0 0-15,0 0 0,-21 1 16,21-1-16,-22-21 31,22-21-15,0-1-16,0 1 15,0 0-15,0 0 16,0 0-16,0 0 0,0-1 0,0 1 16,22 0-16,-1-21 0,0 21 15,0-1-15,0 1 0,22 0 16,-22 21-16,21-21 0,0 21 0,1-21 16,-1 21-16,0 0 0,-20 21 15,20 0-15,-21 0 0,0 0 0,0 1 16,-21 20-16,0-21 0,0 0 0,0 22 15,0-22-15,0 0 16,0 0-16,-21 21 0,0-20 0,21-1 16,-21 0-16,0 0 0,0 0 15,21 0-15,-22-21 16,1 0-16</inkml:trace>
  <inkml:trace contextRef="#ctx0" brushRef="#br1" timeOffset="126859.67">24913 9737 0,'42'0'16,"-42"-21"0,0-1-16,0 1 0,0 0 15,0 0-15,0 0 0,0 0 16,0-1-16,-21 22 15,0 0-15,21-21 0,-21 21 0,0 0 16,0 0-16,-1 0 0,1 21 16,0 1-16,0-1 0,0 0 0,0 21 15,-1-21-15,1 22 0,0-1 0,21 0 16,0 1-16,0-22 0,0 21 16,0 1-16,0-1 0,0-21 0,0 0 15,21 22-15,0-22 0,1 0 16,20-21-16,-21 21 0,21-21 15,1 0-15,-1 0 0,0 0 0,22 0 16,-22 0-16,1 0 0,-1 0 0,0-21 16,1 0-16,-1 21 0,-21-21 15,21-1-15,1-20 0,-22 21 0,0-21 16,21 20-16,-20-20 0,-1 0 16,0-1-16,0-20 0,0 21 0,0-22 15,-21 22-15,0-1 0,22 1 0,-22 21 16,0-21-16,0 20 0,0 1 15,-22 21 1,1 21 0,21 1-16,0 20 0,-21-21 15,0 21-15,21 1 0,-21-1 0,0 0 16,21 1-16,0-1 0,0 0 16,0 1-16,0-1 0,0-21 0,0 22 15,0-22-15,21 0 0,0 0 0,0-21 16,0 21-16,0-21 0,22 0 15,-1 0-15,-21 0 0,22 0 0,-1 0 16,0 0-16,1 0 0,-1 0 16,0 0-16,1-21 0,-22 0 0,21 0 15,-21 0-15,0-1 0,1 1 0,-1-21 16,-21 21-16,0-22 0,0 1 16,0 21-16,0-21 0,0 20 15,0-20-15,0 21 0,-21 21 0,-1 0 16,1 0-16,0 0 0,0 0 15,0 21-15,0 0 0,-1 0 0,-20 1 16,21 20-16,0 0 0,0-21 0,-1 22 16,1-1-16,21-21 0,0 22 15,0-22-15,0 21 0,0-21 0,0 0 16,0 1-16,21-1 16,1-21-16,-1 21 0,0-21 15,0 0-15,0 0 0,0 0 0,22 0 16,-22 0-16,0-21 0,0 0 0,0-1 15,1 22-15,-1-21 0,0-21 16,0 21-16,0 0 0,-21-22 0,0 1 16,21 0-16,-21-1 0,22 22 15,-22-21-15,0 21 0,0-1 0,0 1 16,0 0-16,0 42 16,0 0-16,-22 1 15,22 20-15,-21-21 0,0 21 0,21 1 16,0-22-16,0 21 0,0-21 15,0 22-15,0-22 0,0 0 16,0 0-16,0 0 0,0 1 0,21-1 16,0-21-16,1 0 0,-1 21 0,21-21 15,-21 0-15,22 0 0,-22 0 16,21 0-16,-21 0 0,22-21 0,-1 0 16,-21-1-16,21 1 0,-20 0 15,20 0-15,-21 0 0,0-22 0,0 22 16,1-21-16,-1 0 0,-21-1 0,0 22 15,0-21-15,0 21 0,0-1 16,0 1-16,-21 21 16,21 21-1,-22 1-15,1-1 0,21 21 16,0-21-16,0 0 0,0 22 0,0-22 16,0 0-16,0 0 0,0 22 15,0-22-15,21-21 0,1 21 0,-22 0 16,21 0-16,0-21 0,-21 21 15,21-21-15,-21-21 32,0 0-17,-21 21-15,0-21 0,0 0 16,-1 21-16,1 0 16,21-21-16,-21 21 0,0 0 0,0 0 15,21 21 1,-21-21-16,21 21 0,0 0 15,0 0-15,0 0 0,21 1 16,0-22-16,0 0 0,21 21 16,-20-21-16,20 0 0,0 0 0,1 0 15,20 0-15,-21 0 0,1 0 0,-1 0 16,0 0-16,1-21 0,-1 21 16,0-22-16,1 1 0,-22 21 0,21-21 15,-21 0-15,1-21 0,-1 20 16,0 1-16,0-21 0,0 0 15,-21 20-15,21-20 0,-21 0 0,0 21 16,0-22-16,0 22 16,-21 21-1,0 21-15,21 0 0,-21 1 0,21 20 16,0-21-16,0 21 0,0-20 16,0 20-16,0-21 0,0 0 0,21 0 15,0 22-15,-21-22 0,21 0 16,-21 0-16,22 0 0,-22 1 15,-22-22 17,1 0-32,0 0 0,0 0 15,-21 0-15,20 0 0,1-22 0,-21 22 16,21-21-16,0 0 0,-1 0 16</inkml:trace>
  <inkml:trace contextRef="#ctx0" brushRef="#br1" timeOffset="127320.41">28660 9271 0,'0'0'0,"21"0"16,0-21 0,21 21-16,-21 0 0,22-21 0,-1 21 15,0 0-15,22-21 0,-22 21 16,22 0-16,-1 0 0,-20 0 0,20-22 16,-21 22-16,1 0 0,-1 0 15,-21 0-15,0 0 0,1 0 0,-1 0 16,-42 0 15,-1 0-31,1 0 0,-21 0 0,21 0 16,0 0-16</inkml:trace>
  <inkml:trace contextRef="#ctx0" brushRef="#br1" timeOffset="127696.9">29104 9208 0,'0'21'0,"0"0"16,0 0-16,0 0 16,0 0-16,0 1 0,0-1 0,0 21 15,0-21-15,0 22 0,0-1 16,0 0-16,0 1 0,0 20 0,0-21 16,0 1-16,0-1 15,0 0-15,0 1 0,-21-1 0,21 0 16,0-20-16,0-1 0,0 21 0,-21-21 15,21 0-15,-21 1 16,21-1-16,-22-21 0,1 0 0,21 21 16,-42-21-16,21 0 0,0 0 0,-1 0 15,-20 0-15,21 0 0,-21 0 16,20-21-16,-20 21 0,21-21 0,-21 21 16,20-22-16,1 1 0,0 0 15,21 0-15,0 0 0,-21 21 16,21-21-16,0-1 0,21 1 15,0 21 1,0 0-16,1 0 0,-1-21 0,0 21 16,0 0-16,0 0 0,22-21 0</inkml:trace>
  <inkml:trace contextRef="#ctx0" brushRef="#br1" timeOffset="129011.74">29527 9694 0,'0'0'0,"0"-63"16,0 42 0,0 0-16,0-1 0,-21 22 15,0 0 1,0 0-16,21 22 0,-21-1 16,0 0-16,-1 0 0,22 21 0,-21-20 15,0 20-15,0 0 0,0 1 16,21-1-16,-21-21 0,-1 21 0,22 1 15,-21-22-15,21 0 0,0 0 16,0 0-16,0 1 0,0-1 0,0 0 16,21-21-16,1 0 0,-1 0 15,0 0-15,0 0 0,0 0 16,0-21-16,1 21 0,-1-21 16,0-1-16,0 1 0,0 0 0,0-21 15,1 21-15,-1-22 0,0 1 0,0 0 16,0-1-16,-21 1 0,21 0 15,1-1-15,-22 22 0,21 0 16,-21 0-16,0 0 0,0 42 31,0 0-31,0 0 0,0 0 0,0 22 16,0-1-16,0 0 0,0 1 0,0-22 16,0 21-16,0 0 0,0-20 15,0 20-15,0-21 0,21 0 0,0 0 16,0 1-16,0-22 15,1 0-15,-1 21 0,0-21 0,0 0 16,21 0-16,-20 0 0,-1 0 0,21-21 16,-21-1-16,22 22 0,-22-21 15,21 0-15,-21 0 0,22-21 0,-22 20 16,0 1-16,0-21 0,0 0 16,0 20-16,-21-20 0,0 21 0,0 0 15,0 0-15,0 42 16,0 0-1,-21 21-15,0-21 0,21 22 0,-21-22 16,21 0-16,-21 21 0,21-20 16,0 20-16,0-21 0,0 0 15,0 0-15,0 1 0,21-1 16,0 0-16,0-21 0,0 0 16,1 0-16,-1 0 0,0 0 0,0 0 15,0 0-15,0 0 0,22-21 16,-22 0-16,0-1 0,0 22 0,22-21 15,-22 0-15,0-21 0,0 21 16,0-1-16,0-20 0,1 21 0,-1-21 16,0 20-16,-21-20 0,0 0 0,21 21 15,-21-22-15,21 22 0,-21 0 16,0 0-16,21 21 0,1 0 16,-1 0-1,0 21-15,0 0 16,0-21-16,-21 21 0,21 0 15,1-21-15,-1 0 0,0 22 16,0-22-16,0 0 16,0 0-16,1 0 15,-22-22 1,0 1 0,-22 0-16,1 21 0,0 0 15,0 0-15,0 0 0,0 0 16,-1 21-16,1 0 0,0 1 0,-21-1 15,21 0-15,-1 0 16,1 21-16,0-20 0,0 20 0,0-21 16,21 0-16,0 22 0,-21-22 15,21 0-15,0 0 0,0 0 0,0 0 16,0 1-16,21-22 0,0 21 0,0-21 16,0 0-16,0 0 15,1 0-15,-1 0 0,0 0 0,0 0 16,0 0-16,0 0 0,1 0 15,-1-21-15,0 21 0,0-22 0,0 1 16,0 0-16,1 0 0,-1 0 16,-21 0-16,21-22 0,-21 22 0,21-21 15,-21-1-15,0 22 0,0 0 16,0 0-16,0 0 0,-21 42 31,21 21-31,-21-21 0,0 22 16,-1-22-16,1 21 0,21-21 0,0 22 15,0-22-15,0 0 0,0 0 16,0 0-16,0 1 0,21-1 0,1 0 16,-1-21-16,21 21 0,-21-21 0,0 0 15,22 0-15,-22 0 0,0 0 16,21 0-16,-20 0 0,-1 0 0,0 0 16,0 0-16,0 0 15,0 0-15,-21-21 0,0 0 0</inkml:trace>
  <inkml:trace contextRef="#ctx0" brushRef="#br1" timeOffset="129975.18">20680 11663 0,'0'0'0,"-21"0"0,-1 0 15,22 21 1,0 21-16,-21 1 0,21-1 0,0 22 16,0-1-16,0 1 0,0-1 15,0 1-15,0-1 0,0 1 0,0-1 16,0-21-16,0 1 0,21-1 15,-21 0-15,0 1 0,0-22 16,0 0-16,0 0 0,0 0 0,0 1 16,22-22-16,-22-22 31,0 1-31,21 0 16,-21-21-16,0 21 0,0-1 15,21-20-15,0 21 0,-21-21 0,21-1 16,0 1-16,1 0 0,20 20 15,-21-20-15,21 21 0,-20 0 0,20 0 16,0 21-16,1 0 0,-1 0 16,-21 21-16,21 0 0,1 0 0,-1 0 15,-21 0-15,0 22 16,1-22-16,-22 21 0,0-21 0,0 1 16,0-1-16,-22 21 0,-20-21 0,21 0 15,-21 1-15,-1-1 0,1 0 16,0 0-16,-1 0 0,22 0 0,-21-21 15,21 22-15,-1-22 0,1 0 16,0 0-16,0 0 0,21-22 16,0 1-1,0 0-15,0 0 0,0 0 16,21 0-16,0-1 0</inkml:trace>
  <inkml:trace contextRef="#ctx0" brushRef="#br1" timeOffset="130683.83">21632 12107 0,'0'0'0,"21"0"0,-21 43 31,0-22-31,0 0 0,0 0 0,-21 0 0,21 22 16,0-22-16,-21 21 0,21-21 15,-21 22-15,21-22 0,0 21 0,0-21 16,0 1-16,0-1 0,0 0 15,0 0-15,21 0 16,0-21-16,0 0 0,1 0 16,-1 0-16,0 0 0,0 0 15,0 0-15,0-21 0,1 21 0,-1-21 16,0 0-16,0 0 0,0-1 16,0 1-16,1 0 0,-1 0 0,-21 0 15,21-22-15,-21 22 0,21 0 0,-21-21 16,0 21-16,0-1 0,0 1 15,0 42 1,0 1 0,0-1-16,0 21 0,0-21 0,0 0 15,0 22-15,0-22 0,0 21 16,0-21-16,0 1 0,21 20 16,-21-21-16,21 0 0,1 0 0,-22 1 15,21-1-15,0 0 0,0 0 16,0-21-16,0 0 0,1 0 15,-1 0-15,0 0 0,21-21 0,-21 0 16,1 21-16,20-21 0,0-1 16,-21-20-16,22 21 0,-1 0 0,-21-22 15,22 22-15,-22-21 0,21 0 16,-21-1-16,22 1 0,-22 0 0,0-1 16,0 1-16,0 0 0,-21-1 0,21 1 15,-21 21-15,0 0 16,-21 42-1,0 0-15,21 0 16,-21 21-16,0 1 0,0-1 0,21 0 16,-22 1-16,22-1 0,0-21 15,-21 22-15,21-1 0,0-21 0,0 0 16,0 22-16,0-22 0,0 0 0,0 0 16,0 0-16,21-21 15,1 0-15,-1 0 0,0 0 16,0 0-16,0 0 0,-21-21 15,21 21-15,1-21 0,-22 0 16,0 0-16,0-1 16</inkml:trace>
  <inkml:trace contextRef="#ctx0" brushRef="#br1" timeOffset="130903.71">22458 12340 0,'0'0'0,"0"21"0,21-21 32,0 0-17,0 0-15,0 0 0,1 0 0,-1 0 16,0 0-16,0 0 0,0 0 16,22 0-16,-22-21 0,0 21 0,21 0 15,-21 0-15,22-21 0,-22 0 0,21 21 16,1-21-16,-22 21 0,21 0 15</inkml:trace>
  <inkml:trace contextRef="#ctx0" brushRef="#br1" timeOffset="131828.57">23918 12086 0,'0'0'0,"0"21"16,0 1-1,0-1-15,0 0 0,0 0 16,-21 21-16,21-20 0,0-1 16,0 21-16,-21-21 0,21 0 0,0 1 15,-21 20-15,21-21 0,0 0 0,0 0 16,0 1-16,0-1 16,21-21 15,0 0-31,0 0 15,0-21-15,1-1 0,-1 22 16,-21-21-16,21 0 0,0 0 16,0 0-16,0-22 0,1 22 0,-1 0 15,0-21-15,-21 21 0,21-1 0,0-20 16,0 21-16,-21 0 16,22 21-16,-22 21 15,0 0-15,0 0 0,0 0 16,0 1-16,0-1 0,0 0 0,21 0 15,-21 21-15,0-20 0,0-1 0,0 0 16,21 0-16,-21 0 16,21-21-16,0 0 0,0 21 15,1-21-15,-1 0 16,0 0-16,0 0 0,0-21 16,22 0-16,-22 21 0,0-21 0,0 0 15,0 21-15,0-21 0,1-1 16,20-20-16,-21 21 0,-21 0 0,21-22 15,0 22-15,1-21 0,-1 21 0,-21-22 16,0 22-16,21 0 0,-21 0 16,0 0-16,21 21 0,-21 21 31,0 0-31,-21 21 0,0-20 16,0-1-16,21 21 0,-22-21 0,1 22 15,21-22-15,0 21 0,0-21 0,0 0 16,0 1-16,0-1 0,0 0 15,0 0-15,0 0 0,21-21 16,1 21-16,20-21 0,-21 0 0,0 0 16,22 0-16,-22 0 0,21 0 0,-21 0 15,22 0-15,-1 0 0,-21-21 16,21 0-16,-20 0 0,20 21 0,-21-21 16,21 0-16,-20-22 0,-1 22 15,0 0-15,0-21 0,0 20 0,-21-20 16,0 0-16,21 21 0,-21-22 15,0 22-15,0-21 0,0 21 16,0-1-16,-21 22 0,0 0 0,0 0 16,0 0-16,0 22 0,-1 20 15,1-21-15,0 21 0,0-20 0,21 20 16,0 0-16,0 1 0,0-22 0,0 0 16,0 21-16,0-21 0,0 1 15,0-1-15,21-21 0,0 21 0,-21 0 16,21-21-16,1 0 0,-1 0 15,0 0-15,0 0 0,0 0 0,0 0 16,1 0-16,-1 0 0,0-21 0,21 0 16,-21 0-16,1-1 15,-1 1-15</inkml:trace>
  <inkml:trace contextRef="#ctx0" brushRef="#br1" timeOffset="133267.65">27114 11705 0,'0'-21'0,"0"42"0,0-63 0,0 21 15,0 0-15,0-1 0,0 1 0,-21 0 16,0 0-16,0 0 0,-21 0 16,20 21-16,-20 0 0,21-22 0,-21 22 15,20 0-15,-20 0 0,0 22 16,-1-1-16,22 21 0,-21-21 0,21 22 15,0-1-15,-1 0 0,1 1 16,0 20-16,0 1 0,21-1 0,0 1 16,0-22-16,0 21 0,0 1 0,0-22 15,0 1-15,0-1 0,0 0 16,21-21-16,21 22 0,-20-22 16,20 0-16,0 0 0,22-21 15,-22 0-15,22 21 0,-1-21 0,-21 0 16,22 0-16,-1 0 0,-20-21 0,20 0 15,1 21-15,-22-21 0,0 0 16,1 0-16,-1-1 0,0-20 0,-20 21 16,20-21-16,-21-1 0,0 22 15,-21-21-15,0-1 0,0 1 0,0 0 16,0 21-16,-21-22 0,0 22 0,0 0 16,0 21-16,-22 0 15,22 0-15,0 0 0,-21 0 0,20 21 16,-20 0-16,21 0 0,-21 22 15,20-22-15,1 21 0,0 1 0,0-1 16,0-21-16,21 21 0,0-20 0,0 20 16,0-21-16,0 0 0,0 0 15,21 1-15,0-1 0,0-21 16,0 21-16,1-21 0,-1 0 16,0 0-16,21 0 0,-21 0 0,1-21 15,-1 0-15,0 21 0,0-22 0,0 1 16,0 0-16,1 0 15,-1-21-15,0 20 0,-21 1 0,0-21 0,21 0 16,-21 20-16,21 1 0,-21-21 16,0 21-16,0 42 15,0 0 1,0 0-16,0 0 0,0 1 16,0 20-16,0-21 0,0 0 0,0 0 15,21 1-15,1-1 0,-1 0 16,0 0-16,0-21 0,0 21 0,0-21 15,1 0-15,-1 0 0,21 0 16,-21 0-16,22 0 0,-1 0 0,-21 0 16,21 0-16,-20-21 0,20 0 15,-21 0-15,21 0 0,-20-1 16,-1 1-16,0 0 0,0-21 0,0 21 16,-21-22-16,0 1 0,21 21 15,1-22-15,-22 22 0,0 0 0,0 0 16,0 42-1,0 0-15,-22 0 16,22 22-16,0-22 0,-21 21 0,0-21 16,21 1-16,-21-1 0,21 21 15,0-21-15,0 0 0,-21 1 0,21-1 16,0 0-16,-21 0 16,21-42 15,0 0-16,0 0-15,0-1 0,0 1 16,0 0-16,0 0 0,0-21 16,21 20-16,0-20 0,0 0 0,0-1 15,0 1-15,1 0 0,20-1 0,-21 22 16,21-21-16,1 21 0,-1 0 16,0-1-16,1 22 0,-1 0 0,0 0 15,1 0-15,-22 22 0,21-1 16,-21 21-16,1-21 0,-1 22 15,-21-22-15,0 21 0,0 0 0,0 1 16,0-22-16,0 21 0,-21-21 0,-1 1 16,1-1-16,21 0 0,-21 0 15,0 0-15,0 0 0,21 1 16,-21-22-16,-1 21 16,1-21-1,0 0-15,0 0 16,0 0-16</inkml:trace>
  <inkml:trace contextRef="#ctx0" brushRef="#br1" timeOffset="134055.41">21802 13907 0,'21'0'0,"-42"0"0,63-22 0,-21 22 0,-21-21 16,21 21-16,0-21 0,1 0 16,-1 0-16,0 21 0,0-21 15,21-1-15,-42 1 0,22 0 16,-1 0-16,0 21 0,-21-21 0,0 0 15,0-1-15,0 1 0,0 0 16,0 0-16,-21 0 0,0 0 16,-1-1-16,1 22 0,-21-21 0,21 0 15,-22 21-15,1 0 0,0 0 16,21 0-16,-43 0 0,22 21 0,-1 0 16,1 1-16,0-1 0,21 21 15,-22 0-15,22 1 0,0 20 0,0-20 16,0-1-16,21 0 0,0 1 15,0-1-15,0 0 0,0-21 0,0 22 16,21-22-16,0 0 0,0 0 0,21-21 16,-20 0-16,-1 0 15,21 0-15,0 0 0,-20 0 0,20 0 16,0-21-16,-21 0 0,22 21 16,-1-21-16,0-22 0,-20 22 0,20 0 15,-21 0-15,0-21 0,22-1 16,-22 22-16,-21-21 0,0 21 0,21-22 15,-21 22-15,0 0 0,0 0 0,-21 42 32,21 0-32,0 0 0,0 0 15,0 22-15,-21-22 0,21 21 16,0-21-16,0 1 0,0 20 0,0-21 16,0 0-16,21 0 15,-21 1-15,21-22 0,0 21 0,-21 0 16,21-21-16,0 21 0,1-21 0,-1 0 15,0 0-15,0 0 0,21 0 16,-20 0-16,-1 0 0,21-21 0</inkml:trace>
  <inkml:trace contextRef="#ctx0" brushRef="#br1" timeOffset="135800.26">22839 13631 0,'0'0'0,"0"-42"16,-64-21-1,22 63-15,21 0 16,-22 0-16,1 0 0,0 21 0,21 0 16,-22 0-16,22 0 0,-21 22 15,21-22-15,-1 21 0,1 0 0,21 1 16,0-22-16,0 21 0,0 1 16,0-1-16,0-21 0,0 21 0,21-20 15,1-1-15,-1 0 0,0 0 0,21 0 16,-21-21-16,22 21 0,-1-21 15,0 0-15,1 0 0,-1 0 0,0 0 16,1 0-16,-22-21 0,21 21 16,1-21-16,-1 0 0,-21 0 0,21 0 15,-20-1-15,20-20 0,-21 0 16,0-1-16,22 1 0,-22 0 16,0-22-16,0 22 0,0-22 0,0 22 15,1 0-15,-22-1 0,0 1 16,0 21-16,0 0 0,0 0 0,-22 42 31,1 0-31,0 0 0,21 0 0,-21 22 16,21-1-16,-21 0 0,21 1 15,0-1-15,-21 0 0,21 1 0,0-1 16,0-21-16,-22 21 0,22 1 0,0-22 16,0 0-16,0 0 0,0 0 15,0 1-15,0-1 16,22-21-1,-1 0-15,0-21 16,-21-1-16,21 1 16,-21 0-16,21 0 0,-21 0 15,21 0-15,-21-1 0,22 1 0,-1 0 16,-21 0-16,21 21 16,0 0-16,0 0 15,-21 21-15,0 0 0,21 0 16,-21 1-16,22-1 15,-22 0-15,21 0 0,-21 0 0,0 0 16,21 1-16,0-22 0,0 21 16,0-21-16,1 21 0,-1-21 15,0 0-15,0 0 0,21 0 0,-20 0 16,-1 0-16,21-21 0,-21 21 16,22-21-16,-1-1 0,-21 22 0,21-21 15,-20 0-15,-1-21 0,0 21 16,0-1-16,0 1 0,0-21 0,-21 21 15,22 0-15,-22-1 0,0 1 0,0 0 16,0 42 0,0 0-1,0 1-15,0 20 16,0-21-16,0 0 0,0 0 0,0 1 16,0-1-16,0 0 0,0 0 0,21 0 15,0-21-15,-21 21 0,21-21 16,0 0-16,0 0 0,1 0 15,-1 0-15,0 0 0,0 0 16,21 0-16,-20 0 0,-1-21 0,0 21 16,21-21-16,-21 0 0,22 0 0,-22 0 15,0-1-15,0 1 0,0 0 16,1-21-16,-1 21 0,-21-22 16,0 22-16,0 0 0,0-21 15,0 20-15,0 1 0,0 0 16,-21 21-16,-1 0 0,1 0 15,0 0-15,0 21 0,0 0 16,21 1-16,0-1 0,0 21 0,-21-21 16,21 22-16,0-22 0,0 21 15,0-21-15,0 22 0,0-22 0,0 0 16,0 0-16,21 0 0,0 0 16,0-21-16,0 0 0,0 0 15,22 0-15,-22 0 0,0 0 0,0 0 16,0 0-16,1 0 0,20 0 15,-21-21-15,0 0 0,22 0 16,-22 0-16,0 0 0,0-1 16,21 1-16,-20 0 0,-1 0 0,0 0 15,0 0-15,0-1 0,0 1 16,1 21-16,-1 0 0,-21 21 31,0 1-31,0-1 0,0 0 16,0 0-16,0 0 0,0 0 0,0 1 15,0-1-15,21 0 0,-21 0 16,21-21-16,-21 21 16,21-21-16,0 0 0,1 0 0,-1 0 15,0 0 1,0 0-16,0-21 0,0 21 16,-21-21-16,22 0 0,-1 0 0,0-1 15,-21 1-15,21 0 0,0 0 16,0 0-16,1-22 0,-1 22 0,0 0 15,0 0-15,0 21 0,-21 21 32,0 0-17,0 0-15,0 1 0,0-1 0,0 0 16,0 0-16,0 0 0,0 0 16,0 1-16,0-1 0,0 0 15,0 0-15,21-21 0,1 0 16,-1 21-16,0-21 0,0 0 0,0 0 15,0 0-15,22 0 0,-22 0 16,21 0-16,-21-21 0,22 21 0,-1-21 16,-21 0-16,22 21 0,-22-43 15,21 22-15,-21 0 0,22 0 0,-22-21 16,0-1-16,0 22 0,-21-21 16,0 21-16,0-22 0,0 22 0,0 0 15,-21 21-15,0 0 16,0 0-16,-1 21 15,1 0-15,21 22 0,-21-22 0,0 0 16,21 21-16,0-21 0,0 1 16,0-1-16,0 21 0,0-21 0,0 0 15,21 1-15,0-1 0,0-21 16,1 0-16,-1 0 0,0 0 16,21 0-16,-21 0 0,1 0 0,-1 0 15,21 0-15,-21 0 0,0-21 16,1-1-16,-1 1 0,0 21 0,0-21 15,-21-21-15,0 21 0,0-1 0,0 1 16</inkml:trace>
  <inkml:trace contextRef="#ctx0" brushRef="#br1" timeOffset="136020.13">24426 13441 0,'0'0'16,"-21"0"-16,0 21 0,21 0 15,21-21 17,0 0-17,-21-21-15,21 0 16,1 21-16,-1 0 0</inkml:trace>
  <inkml:trace contextRef="#ctx0" brushRef="#br1" timeOffset="137595.85">27411 13928 0,'63'0'16,"-42"0"0,1 0-16,-1-21 0,0-1 0,0 1 15,21 21-15,-20-21 0,20-21 16,0 21-16,-21-1 0,22 1 0,-22-21 15,0 21-15,0-22 0,0 1 0,1 21 16,-22-21-16,0-1 0,0 1 16,0 0-16,0 20 0,0-20 0,0 21 15,0-21-15,-22 20 0,1 22 16,0-21-16,0 21 16,0 0-16,0 0 0,-1 21 15,1 1-15,21-1 0,-21 0 0,0 21 0,0-21 16,21 22-16,-21-1 0,21 22 15,0-22-15,0 0 0,0 1 16,-22-1-16,22 0 0,0 1 0,0-1 16,0-21-16,0 0 0,0 22 15,22-43-15,-22 21 0,0 0 0,21-21 16,0 0 0,0 0-16,0 0 15,-21-21-15,21 0 0,-21-1 0,22 1 16,-1 0-16,0 0 15,-21 0-15,21 0 0,0-1 0,0 1 16,-21 0-16,22 0 0,-1 0 16,0 21-16,0 0 15,0 21-15,-21 0 0,21-21 16,1 21-16,-22 0 0,21 1 16,-21-1-16,21 0 0,0 0 0,0 0 15,0-21-15,1 21 0,-1 1 16,21-22-16,-21 0 0,0 0 0,22 0 15,-22 0-15,21 0 0,-21 0 16,22 0-16,-22 0 0,21-22 0,-21 1 16,22 21-16,-22-21 0,0 0 15,0 0-15,0 0 0,1-1 16,-22 1-16,0-21 0,0 21 0,0-22 16,0 22-16,0 0 0,0-21 15,0 21-15,-22 21 0,1-22 0,0 22 16,0 0-16,0 0 15,21 22-15,0-1 0,-21 0 16,21 21-16,-22-21 0,22 22 0,0-22 16,0 21-16,0-21 0,0 1 15,0 20-15,0-21 0,0 0 0,22-21 16,-1 21-16,0 1 0,0-22 16,0 0-16,22 21 0,-22-21 15,0 0-15,21 0 0,-21 0 0,22 0 16,-1 0-16,-21-21 0,22 21 15,-1-22-15,-21 1 0,21-21 0,1 21 16,-22-22-16,21 1 0,-21 0 16,1-1-16,-1 1 0,0-21 0,0 20 15,0 1-15,-21 0 0,0-1 16,0 1-16,0 0 0,0 20 0,0-20 16,0 21-16,-21 21 31,0 21-31,0 21 0,21-20 15,0-1-15,0 21 0,-21 0 16,21 1-16,0-1 0,0 22 0,0-22 16,0 0-16,0 1 0,21-1 15,0 0-15,0-21 0,0 22 0,22-22 16,-22 0-16,21 0 0,-21-21 16,22 21-16,-1-21 0,0 0 0,-21 0 15,22 0-15,-1 0 0,0-21 16,-20 0-16,20 21 0,0-21 0,-21 0 15,1 0-15,20-22 0,-21 22 16,0 0-16,0-21 0,1 20 16,-22-20-16,21 21 0,-21-21 0,0 20 15,21 1-15,-21 0 0,-21 21 32,0 21-32,-1 0 15,1 22-15,21-22 0,-21 21 0,21 1 16,-21-1-16,21 0 0,0 1 15,-21-1-15,21 0 0,0 1 0,-21-1 16,21 0-16,0 1 0,0-1 0,-22 21 16,1-20-16,21-1 0,-21 0 15,21 1-15,-21-1 0,0 0 0,21 1 16,0-22-16,-21 21 0,-1-21 16,22 1-16,0-1 0,-21 0 0,21 0 15,0 0 1,0-42-1,0 0 1,0 0-16,0 0 0,0-1 16,0 1-16,21-21 0,1 0 0,-22-1 15,21 1-15,0 0 0,-21-1 0,0 1 16</inkml:trace>
  <inkml:trace contextRef="#ctx0" brushRef="#br1" timeOffset="137859.7">29739 13758 0,'0'0'0,"0"-42"16,0-64-16,0 85 15,0-21-15,0-1 0,0 22 0,0 0 16,0 0-16,21 0 0,0 0 16,1 21-16,-1-22 0,0 22 15,0 0-15,0 0 0,22 0 16,-22 0-16,0 22 0,-21-1 0,21 0 16,-21 0-16,21 0 0,-21 22 15,0-22-15,0 21 0,0-21 0,-21 22 16,0-22-16,0 0 0,0 0 15,-1 0-15,1 0 0,0 1 0,0-1 16,0-21-16,0 21 0,-1-21 16,1 0-16,42-21 31,1 21-15,-1-21-16</inkml:trace>
  <inkml:trace contextRef="#ctx0" brushRef="#br1" timeOffset="138692.23">31115 13335 0,'0'0'0,"-42"0"0,20 0 0,-20 0 0,21 0 15,-21 0-15,20 21 0,1-21 16,0 21-16,-21 1 0,42-1 0,-21 0 15,-1 21-15,22-21 0,0 1 16,0-1-16,0 0 0,0 0 0,0 0 16,0 0-16,22 1 0,-1-22 0,-21 21 15,21-21-15,21 0 0,-21 0 16,1 0-16,-1 0 0,0 0 0,0-21 16,0 21-16,0-22 0,1 1 15,-22 0-15,0 0 0,0 0 0,0-22 16,0 22-16,0-21 15,0 21-15,0-22 0,0 22 0,0-21 16,0 21-16,-22 0 0,22-22 16,-21 22-16,21 0 0,0 0 0,0 0 15,0-1-15,21 1 16,1 0-16,-1 21 0,0 0 0,0 0 16,21 0-16,-20 0 0,20 0 15,0 0-15,1 0 0,-1 0 0,0 0 16,1 0-16,-1 0 0,-21 21 15,21-21-15,-20 21 0,-1 1 0,0-22 16,0 21-16,-21 0 0,21 0 16,-21 21-16,0-20 0,0 20 15,0-21-15,0 21 0,0 1 16,0-1-16,-21 0 0,21 22 16,0-22-16,0 1 0,-21-1 0,21 21 15,-21-20-15,21-1 0,0 22 16,0-22-16,0 0 0,0 22 0,0-22 15,0 22-15,0-22 0,0 21 16,21 1-16,0-1 0,-21 1 0,21-22 16,-21 22-16,21-1 0,1-20 0,-1 20 15,-21-21-15,21 1 0,0 20 16,0-20-16,0-1 0,1 0 0,-1-21 16,0 22-16,-21-22 15,0 0-15,21 0 0,-21 0 0,-21-42 31,0 0-31,0 0 0,-22 0 0,22-22 16,-21 22-16,21-21 0,-1 0 16,1-1-16,0-20 0,21 20 0,0-20 15,0-1-15,0 1 0,0-22 16,21 22-16,0-1 0,1-20 0,20 20 16,-21 1-16,21-1 0,-20 1 15,20-1-15,0 1 0,1 20 0,-1 1 16,-21 0-16,21-1 0,-20 22 15,-1 0-15,0 0 0,-21 0 16,0-1 0,-21 22-16</inkml:trace>
  <inkml:trace contextRef="#ctx0" brushRef="#br1" timeOffset="141571.74">24045 15028 0,'0'0'0,"-21"0"0,0 22 15,0-22-15,21 21 0,-21 21 16,21-21-16,-22 0 0,22 1 0,0-1 16,0 0-16,0 0 0,22 0 15,-1-21-15,0 0 0,0 0 16,21 0-16,1 0 0,-1-21 0,0 0 16,1 0-16,20 0 0,-20-1 15,20-20-15,-21 21 0,22 0 0,-43-22 16,21 22-16,-20-21 0,-1 21 15,-21-22-15,0 22 0,0-21 0,-21 21 16,-1 0-16,1-1 0,0 22 16,0 0-16,0 0 0,0 0 15,-1 0-15,1 22 0,0-1 0,0 0 16,21 0-16,-21 21 0,21 1 16,0 20-16,0-20 0,0 20 0,0 1 15,0-1-15,-21-21 0,21 22 16,0-1-16,0-20 0,0-1 0,0 0 15,0 1-15,0-1 0,0-21 0,0 0 16,0 22-16,-22-22 0,22 0 16,0 0-16,-21-21 0,0 0 15,0 0-15,0 0 0,0 0 16,-1 0-16,-20-21 16,21 0-16,0 0 0,0 0 0,-22-1 15,22 1-15,0-21 0,0 21 16,0 0-16,-1-22 0,1 22 0,21 0 15,0 0-15,-21 21 0,21 21 16,0 0 0,0 0-16,21 0 0,0 1 0,-21-1 15,22 0-15,-1 21 0,0-21 16,0 1-16,0-1 0,22 0 16,-22-21-16,0 21 0,0 0 15,21-21-15,-20 0 0,-1 0 0,21 0 0,-21 0 16,22 0-16,-22 0 0,21 0 15,-21 0-15,22-21 0,-22 0 16,21 0-16,-21 0 0,0-1 0,22 1 16,-22-21-16,0 21 0,0-22 15,-21 1-15,0 21 0,21-21 0,-21-1 16,0 22-16,0-21 0,0 21 0,0 42 31,0 0-31,0 0 16,-21 0-16,21 22 15,0-22-15,0 0 0,-21 0 0,21 21 16,-21-20-16,21-1 0,0 0 0,0 0 16,0 0-16,0 0 0,0 1 15,21-22-15,0 0 0,0 0 16,1 0-16,-1 0 16,0 0-16,0 0 0,0 0 15,0-22-15,1 1 0,-1 0 0,-21 0 16,21-21-16,-21 20 15,21 1-15,-21 0 0,0 0 16,0 0-16,0 42 31,0 0-31,0 0 0,21-21 16,-21 21-16,0 1 0,21-1 16,-21 0-16,0 0 0,0 0 0,22 0 15,-1 1-15,0-22 0,0 21 16,-21 0-16,21-21 0,0 0 0,1 21 15,-1-21-15,0 0 0,0 0 0,0 0 16,22 0-16,-22 0 0,0-21 16,0 0-16,0 21 0,0-21 0,1-1 15,-1 1-15,0-21 0,0 21 16,0-22-16,0 1 0,-21 0 0,22-22 16,-1 1-16,-21-1 0,0 22 15,0-22-15,21 1 0,-21 21 16,0-1-16,0 1 0,0 21 0,0 0 15,0-1-15,-21 44 16,21-1-16,0 21 16,-21 0-16,-1 1 0,1-1 0,21 22 15,0-22-15,0 21 0,-21-20 16,21 20-16,0-20 0,-21-1 0,21 0 16,0 1-16,0-22 0,0 21 15,0-21-15,0 0 0,0 1 0,0-1 16,21-21 15,-21-21-31,0-1 0,0 1 16,0 0-16,0 0 15,21 0-15,-21 0 0,21-1 0,1 1 16,-1 21 0,0 0-1,-21 21-15,0 1 0,21-1 16,-21 0-16,21 0 0,-21 0 15,21 0-15,1-21 0,-22 22 16,21-1-16,0-21 0,0 0 0,0 21 16,0-21-16,1 0 0,-1 0 15,21 0-15,-21 0 0,22 0 16,-22 0-16,21-21 0,0 0 0,-20-1 16,20 22-16,-21-21 0,0 0 15,22 0-15,-22-21 0,-21 20 0,21 1 16,-21-21-16,0 21 0,0-22 15,0 22-15,0 0 0,0-21 0,0 21 16,-21 21-16,0 0 0,-1 0 16,1 21-1,0 0-15,21 0 0,-21 0 0,21 0 16,0 22-16,0-22 0,0 21 16,0-21-16,0 1 0,0-1 15,0 21-15,0-21 0,0 0 16,21 1-16,0-22 15,0 21-15,1-21 0,-1 0 16,0 0-16,0 0 0,0 0 16,0-21-16,1 21 0,-22-22 0,21 1 15,0 0-15,0 0 0,0 0 0,-21 0 16,21-1-16,1 1 0,-1 0 16,0 0-16,-21 0 0,21 0 0,0-1 15,0 22-15,-21 22 31,0-1-31,0 0 16,0 0-16,0 0 0,0 0 16,0 1-16,0-1 0,0 0 15,22-21-15,-1 21 16,0-21 0,0 0-1,0 0-15,-21-21 0,21 0 16,1 21-16,-22-21 0,21 21 0,0-22 15,0 1-15,-21 0 0,21 0 0,0 0 16,-21 0-16,0-1 16,22 22-16,-22-21 15,21 21-15,-21 21 16,0 1-16,0-1 16,0 0-16,0 0 15,21 0-15,-21 0 16,21-21-16,-21 22 0,21-22 15,0 0-15,1 0 0,-1 0 16,0 0-16,0 0 0,0 0 0,0 0 16,1 0-16,20 0 0,-21 0 0,0-22 15,0 22-15,1-21 0,-1 0 16,0 0-16,-21 0 0,21 0 0,-21-1 16,0 1-16,21 0 15,-21-21-15,0-1 0,0 1 0,0 0 16,0-1-16,0 1 0,0 0 0,0-1 15,0 1-15,21 21 0,-21-21 16,0 20-16,0 1 0,22 21 0,-22 21 31,-22 1-31,22-1 16,-21 21-16,0-21 0,21 22 16,0-22-16,-21 21 0,21 0 0,0 1 15,-21-1-15,21 0 0,0 1 0,0-1 16,0 0-16,0-20 0,0 20 15,0-21-15,21 0 0,0 0 16,-21 1-16,0-1 0,21 0 16,0 0-16,1-21 0,-22 21 15,21-21-15,0 0 16,0-21 0,0 0-16,-21 0 15,21 21 1,1 0-16,-22-21 15,-22 21 173,22-22-126,-21 22-62,21-21 16,-21 21-16,21-21 16,-21 21-16</inkml:trace>
  <inkml:trace contextRef="#ctx0" brushRef="#br1" timeOffset="144299.35">25231 15304 0,'0'0'0,"-22"0"0,1 0 15,21-22-15,21 22 16,1-21-16,-1 0 15,0 21-15,0 0 0,21-21 16,1 21-16,-1-21 0,0 21 16,22-21-16,-1 21 0,1-22 0,-1 22 15,1 0-15,-22-21 0,22 21 16,-22-21-16,0 21 0,-20 0 0,-1 0 16,0 0-16,0 0 15,-21 21 1,0 0-16,0 1 15,0-1 1</inkml:trace>
  <inkml:trace contextRef="#ctx0" brushRef="#br1" timeOffset="145416.73">27368 15198 0,'0'0'0,"43"-64"15,-22 43 1,-21 0-16,21 0 0,-21 0 0,21-1 15,-21 1-15,21 21 0,-21-21 16,0 0-16,0 0 0,0 0 0,0-1 16,0 1-16,0 0 0,-21 0 15,21 0-15,-21 21 0,0 0 16,0 0 0,21 21-1,-21 0-15,21 21 0,0 1 16,0-1-16,0 22 0,0-1 15,-22 1-15,22 20 0,0-20 0,0-1 16,-21 1-16,21 20 0,-21-20 16,21-1-16,0 1 0,0-1 0,0 1 15,-21-1-15,21 1 0,-21 21 16,21-22-16,-21 1 0,21-1 0,0 1 16,-22-1-16,1 1 0,21-1 0,-21 1 15,21-22-15,0 21 0,0-20 16,0-22-16,0 21 0,0-21 0,0 1 15,21-22-15,0 0 0,1 0 16,-1-22-16,0 1 0,0 0 16,0 0-16,22-21 0,-22 20 0,0-20 15,21 0-15,-21-1 0,1 22 16,-1-42-16,0 20 0,-21 1 0,0 0 16,0-1-16,0-20 0,0 21 15,-21-22-15,0 22 0,-22-1 0,22-20 16,0 21-16,-21-1 0,20 22 0,-20 0 15,21-21-15,-21 20 0,20 22 16,1-21-16,0 21 0,0 0 0,0-21 16,42 21 15,0 0-15,0-21-16,0 21 0,22 0 15,-22-21-15,21 21 0,-21-21 0,22 21 16,-22-22-16,21 22 0,1-21 15,-1 0-15,0 0 0,1 0 0</inkml:trace>
  <inkml:trace contextRef="#ctx0" brushRef="#br1" timeOffset="146431.28">27982 15240 0,'0'-21'0,"0"42"0,0-84 0,0 41 16,0-20-16,0 21 0,0 0 15,-21 0-15,0-1 0,0 22 0,0 0 16,-1 0-16,1 0 0,0 0 15,0 0-15,0 0 0,0 22 0,-1 20 16,1-21-16,21 21 0,-21 1 16,21-1-16,-21 0 0,21 1 0,0-1 15,0-21-15,0 22 0,0-22 16,0 21-16,0-21 0,0 0 16,0 1-16,21-22 0,0 0 15,0 0 1,1 0-16,-1-22 0,0 22 15,-21-21-15,21 0 0,0 0 16,-21-21-16,21 20 0,1 1 16,-1-21-16,0 21 0,-21 0 0,21-22 15,0 22-15,-21 0 0,21 21 16,1 21 0,-22 0-1,0 0-15,21 1 0,-21-1 0,0 0 16,0 0-16,21 0 0,0 0 15,-21 1-15,21-1 0,0-21 16,1 21 0,-1-21-16,0 0 0,0 0 15,0-21-15,0 0 16,1-1-16,-22 1 0,21 0 16,0 0-16,0 0 0,0-22 0,0 1 15,1 21-15,-22-21 0,21-1 16,0 22-16,0 0 0,-21 0 0,0 0 15,0 42 17,0 0-32,0 0 15,0 0-15,0 0 16,21-21 31,-21-21-47,0 0 15,0 0-15,0 0 16,0 0-16,-21 21 16,0-22-16,0 22 15,0 22 1,21-1-16,-22 0 16,22 21-16,-21-21 0,21 22 0,0-1 15,0-21-15,0 22 0,0-1 0,0 0 16,0-21-16,0 22 0,21-22 15,-21 0-15,22 0 0,-1 0 16,0 1-16,0-22 0,0 21 16,0-21-16,1 0 0,-1 0 0,0 0 15,0 0-15,0 0 0,0 0 0,22-21 16,-22-1-16,0 1 0,0 0 16,22 0-16,-1 0 0,-21-22 0,21 22 15,-20-21-15,20 0 0,-21-1 16,0 1-16,0 21 0,1-22 0,-22 22 15,0 0-15,0 0 0,-22 21 16,1 0-16,-21 21 16,21 21-16,0-20 0,-1-1 0,1 21 15,21-21-15,0 22 16,0-22-16,0 21 0,0-21 0,0 0 16,0 1-16,0-1 0,0 0 0,21 0 15,1 0-15,-1-21 0,0 0 16,21 21-16,-21-21 0,1 0 0,-1 0 15,21 0-15,-21 0 0,0-21 16,1 0-16,-22 0 0</inkml:trace>
  <inkml:trace contextRef="#ctx0" brushRef="#br1" timeOffset="147003.98">23537 16235 0,'-42'0'0,"84"0"0,-105 21 16,84-21 15,0 0-31,0 0 0,0 0 16,22 0-16,-1 0 0,0 0 15,22 0-15,-1 0 0,1 0 0,21 0 16,-1-21-16,1 21 0,21-21 16,0 21-16,42-21 0,-21 21 0,42-22 15,-21 22-15,22-21 0,20 21 16,1-21-16,-1 0 0,22 0 16,-1 21-16,1-21 0,0-1 0,-1 22 15,1-21-15,-21 0 0,-1 21 16,1-21-16,-22 21 0,0-21 0,1 21 15,-43 0-15,21-21 0,-42-1 16,-1 22-16,-20 0 0,0 0 0,-22 0 16,1-21-16,-43 21 0,21 0 15,-21 0-15,1 0 0,-44 0 16,1 0 0,-21-21-16,0 21 0,-1 0 15,1-21-15</inkml:trace>
  <inkml:trace contextRef="#ctx0" brushRef="#br1" timeOffset="202803.2">1376 402 0,'0'-21'0,"0"0"15,-21 0-15,21 0 16,0 42 15,0 0-15,0 0-16,0 0 0,0 22 0,0-1 0,0-21 15,0 21-15,0 22 16,0-22-16,0 1 0,-22-1 0,22 21 16,0-20-16,0-1 0,0 0 15,0 1-15,0-1 0,0-21 0,0 22 16,0-22-16,0 0 0,0 0 16,0 0-16,0-42 31,0 0-16,0 0-15,22-22 0,-22 22 0,0-21 16,21 0-16</inkml:trace>
  <inkml:trace contextRef="#ctx0" brushRef="#br1" timeOffset="203411.98">1228 381 0,'127'-106'47,"-85"572"-47,-211-826 0,317 254 0,-127 106 0,0 0 16,21 21-16,-20 1 0,-1-1 15,21 21-15,-21 0 0,0-20 16,1 20-16,-1 0 0,0 1 15,-21-1-15,0 0 0,0 1 0,0-1 16,0 0-16,0 1 0,0-22 16,0 21-16,0-21 0,0 0 0,0 1 15,0-1-15,21-21 16,0 0 0,-21-21-16,21-1 0,-21 1 15,22 0-15,-1-21 0,-21-1 16,21 1-16,0 0 0,-21-22 0,21 22 15,0-22-15,22 22 16,-22-21-16,0-1 0,0 22 0,22-1 16,-22 1-16,0 21 0,0-21 15,0 42-15,0-22 0,1 44 16,-22-1-16,0 0 16,0 0-16,0 21 0,0 1 0,0-1 15,0 0-15,0 1 0,-22-1 16,22 22-16,-21-22 0,21 0 15,-21 22-15,0-22 0,21 0 0,0 1 16,0-1-16,-21 0 0,21 1 16,0-1-16,-21-21 0,21 22 0,0-22 15,0 0-15,0 0 16,0 0-16,0 0 0,0 1 16,21-22-1,0 0-15,-21-22 16,21 22-16,0-21 15,-21 0-15,21 0 0</inkml:trace>
  <inkml:trace contextRef="#ctx0" brushRef="#br1" timeOffset="204684.41">2413 762 0,'0'21'47,"0"0"-47,0 1 0,-21-1 15,0 0-15,21 0 0,0 21 0,-22-20 16,22 20-16,-21-21 0,21 0 16,-21 22-16,21-22 0,0 0 0,0 0 15,0 0-15,0 0 16,0 1-16,21-22 15,0 0-15,1 0 0,-1 0 16,0-22-16,0 22 16,0-21-16,22 0 0,-22 0 0,0-21 15,0 20-15,0-20 0,0 21 16,1-21-16,-1-1 0,0 1 0,0 0 16,0 20-16,-21 1 0,0 0 15,21 0-15,-21 0 0,22 21 16,-22 21-1,0 0 1,-22 0-16,22 22 0,-21-22 16,0 21-16,21-21 0,-21 22 0,21-1 15,0-21-15,0 21 0,0-20 16,0-1-16,0 0 0,0 0 16,0 0-16,21 0 0,-21 1 15,21-22-15,22 0 0,-22 0 0,0 0 16,21 0-16,-21 0 0,22 0 15,-22-22-15,0 1 0,21 0 0,-20 0 16,-1 0-16,0 0 0,21-22 16,-21 1-16,1 0 0,-22-1 0,21 1 15,0-22-15,0 22 0,-21-21 16,0 20-16,21 1 0,-21 0 0,21-1 16,-21 1-16,0 21 0,0 0 15,0-1-15,0 1 0,0 0 0,-21 21 31,21 21-31,-21 0 0,0 1 16,21-1-16,0 21 0,0-21 16,-21 22-16,21-1 0,-21 0 0,21 22 15,-22-22-15,22 0 0,0 1 16,0-1-16,0 0 0,0 1 0,0-1 16,0-21-16,0 0 0,0 22 15,22-22-15,-1-21 0,0 21 0,0 0 16,0-21-16,0 0 15,22 0-15,-22 0 0,0 0 0,0 0 0,22-21 16,-22 0-16,0 0 16,21 0-16,-21-1 0,1 1 0,20-21 15,-21 0-15,0-1 0,0-20 16,1 20-16,-1 1 0,21-21 0,-42 20 16,21 1-16,0-22 0,-21 22 15,22 21-15,-22-21 0,0-1 0,0 22 16,0 0-16,0 0 0,0 0 15,0-1-15,-22 22 16,1 0-16,0 22 16,21-1-16,0 21 0,-21-21 15,21 22-15,-21-1 0,21 0 16,-21 1-16,21-1 0,0 0 16,0 1-16,-22-1 0,22 0 0,0 1 15,0-1-15,0 0 0,0-21 16,0 22-16,0-22 0,0 21 0,0-21 15,22 1-15,-1-1 0,0 0 16,0-21-16,0 21 0,22-21 0,-22 0 16,0 0-16,21 0 0,-21 0 15,22 0-15,-22-21 0,0 0 0,21 0 16,-20-1-16,-1 1 0,0 0 16,0-21-16,0 21 0,0-22 15,1 22-15,-22-21 0,0 21 0,21-22 16,-21 22-16,0 0 15,0 42 1,-21 0 0,21 0-16,0 1 0,0-1 0,0 0 15,-22 0-15,22 0 0,0 0 16,0 1-16,0-1 0,0 0 0,0 0 16,22 0-16,-1-21 15,0 0-15,0 0 0,0 0 16,0 0-16,1 0 0,-1 0 15,-21-21-15,21 21 16,0-21-16,-21 0 0,21 0 0,0-1 16</inkml:trace>
  <inkml:trace contextRef="#ctx0" brushRef="#br1" timeOffset="204883.82">4318 572 0,'0'-22'0,"-21"22"16,0 0 31,-1 0-32</inkml:trace>
  <inkml:trace contextRef="#ctx0" brushRef="#br1" timeOffset="205107.69">3662 826 0,'0'0'0,"-21"0"31,42 0 0,0 0-31,0 0 0,0-22 16,0 22-16,1-21 0,-1 21 15,21 0-15,-21-21 0,0 21 0,1 0 16,-1-21-16,0 21 0,0 0 16</inkml:trace>
  <inkml:trace contextRef="#ctx0" brushRef="#br1" timeOffset="205407.77">4466 826 0,'0'0'0,"0"-22"0,0 1 0,0 0 16,0 42 15,0 0-15,0 22-16,0-22 0,0 21 0,-21 1 15,21 20-15,0-21 0,0 22 16,-21-22-16,21 22 0,0-22 0,-21 22 15</inkml:trace>
  <inkml:trace contextRef="#ctx0" brushRef="#br1" timeOffset="205543.69">4191 1947 0,'0'64'15,"0"-128"-15,0 149 0,0-64 16,21-21 15,-21-21-31,21 0 0,0 0 16,-21 0-16,22-22 0,-1 22 15,-21-21-15,21-1 0,-21-20 0,0 21 16</inkml:trace>
  <inkml:trace contextRef="#ctx0" brushRef="#br1" timeOffset="205787.55">4424 1058 0,'-21'-42'0,"42"84"0,-42-105 16,21 42-16,0-22 0,0 22 0,21 0 15,-21 0-15,21 0 0,0 0 16,0-1-16,0 1 0,1 0 0,-1 21 15,0-21-15,21 0 16,-21 21-16,22 0 0,-1 0 0,-21 0 0,22 0 16,-1 0-16,-21 0 15,0 21-15,0 0 0,1 0 0,-22 22 16,0-1-16,0 0 0,0 1 0,-22-1 16,1 0-16,-21 1 0,21-1 15,-22 0-15,1-21 0,0 1 0,-1-1 16,22 0-16,-21 0 0,21 0 15,0-21-15</inkml:trace>
  <inkml:trace contextRef="#ctx0" brushRef="#br1" timeOffset="205863.5">4614 1016 0,'21'-21'16,"1"0"-16</inkml:trace>
  <inkml:trace contextRef="#ctx0" brushRef="#br1" timeOffset="206187.66">5059 339 0,'0'-21'16,"0"42"-16,0-64 0,0 65 31,0 20-16,0-21-15,0 21 0,0-20 0,0 20 16,0 0-16,0 1 0,0-1 16,0 0-16,0 1 0,0-1 0,-21 0 15,21 1-15,0-1 0,0-21 16,0 21-16,0-20 0,0-1 0,0 0 16,0 0-16,0 0 0,0 0 0,0 1 15,21-22 16,-21-22-31,21 1 16,-21 0-16,21 0 0,0 0 0,0-22 16</inkml:trace>
  <inkml:trace contextRef="#ctx0" brushRef="#br1" timeOffset="206316.93">5228 826 0,'0'21'0,"0"0"15,21-21-15,0 0 16,1 0-16,-1 0 0</inkml:trace>
  <inkml:trace contextRef="#ctx0" brushRef="#br1" timeOffset="206488.83">5588 635 0,'-21'0'16,"0"0"-16,-1 0 15,1 0-15,0 21 16,0-21-16,0 21 0,0 22 0,-1-22 16,1 21-16,0-21 0,21 22 15,0-22-15,-21 21 0,21-21 0,0 22 16,0-22-16,0 0 0,0 0 0,-42-21 16</inkml:trace>
  <inkml:trace contextRef="#ctx0" brushRef="#br1" timeOffset="206581.78">5588 1037 0,'21'0'16,"0"-21"-16,0 0 16,1 0-16,-22 0 0,0-22 15,0 22-15</inkml:trace>
  <inkml:trace contextRef="#ctx0" brushRef="#br1" timeOffset="207075.73">4487 1185 0,'0'-21'0,"21"21"31,-21 21-31,0 1 16,22-1-16,-22 0 16,0 0-16,0 0 0,0 22 15,0-22-15,0 0 0,0 21 0,-22-21 16,22 22-16,-21-1 0,0 0 15,0-20-15,0 20 0,0 0 0,-1 1 16,1-22-16,0 21 0,0-21 16,0 0-16</inkml:trace>
  <inkml:trace contextRef="#ctx0" brushRef="#br1" timeOffset="208419.79">5419 720 0,'0'21'0,"0"0"32,21-21 15,0 0-32,0 0-15,0 0 16,0 0-16,1 0 0,-1-21 0,0 21 15,0-21-15,0 21 0,0 0 16,1-21-16,-22-1 16,21 22-16,-21-21 0,0 0 15,0 0-15,0 0 16,-21 21-16,21-21 0,-22 21 16,1 0-16,0 0 0,0 0 15,0 0-15,0 0 0,-1 21 0,1 0 16,21 0-16,-21 0 0,0-21 15,0 43-15,21-22 0,-21 0 0,21 0 16,0 21-16,0-20 0,0-1 16,0 21-16,0-21 0,0 0 0,0 1 15,0-1-15,0 0 0,21-21 16,0 21-16,0-21 0,0 0 16,0 0-16,1 0 0,20 0 0,-21 0 15,0 0-15,0 0 0,22-21 16,-22 21-16,0-21 0,21 0 0,-20-1 15,-1 1-15,0 0 0,0 0 16</inkml:trace>
  <inkml:trace contextRef="#ctx0" brushRef="#br1" timeOffset="210871.2">6519 466 0,'-21'0'0,"42"0"0,-63 0 16,63-21 30,0-1-46,0 1 0,1 0 0,-1 0 16,0 0-16,0 0 0,0-1 16,0-20-16,1 21 0,-1-21 0,0-1 15,-21 22-15,0-21 0,0 21 16,0-22-16,0 22 0,-21 21 16,0 0-1,-1 21-15,22 0 16,-21 22-16,21-1 0,-21 22 0,21-22 15,0 0-15,0 22 0,0-22 16,0 0-16,0 1 0,0-1 0,0 0 16,-21 22-16,21-22 0,0 1 15,0-22-15,0 21 0,0 0 16,0 1-16,0-22 0,0 21 0,0-21 16,0 1-16,0-1 0,0 0 15,-21-21-15,0 0 16,-1 0-1,1 0-15,0-21 0,0 21 16,0-21-16,-22-1 0,22 1 0,0 0 16,0 0-16,0 0 0,0-22 15,-1 22-15,1 0 0,0 0 0,21 0 16,-21 21 0,21 21-1,0 0-15,0 21 16,0-20-16,0-1 0,21 0 0,0 21 15,0-21-15,1 1 0,-1-1 16,0 0-16,0 0 0,0-21 0,22 21 16,-22-21-16,21 0 0,-21 0 0,22 0 15,-22 0-15,21 0 0,0-21 16,-20 21-16,20-21 0,0 0 0,-21 0 16,22-1-16,-22 1 0,0-21 15,0 21-15,0-22 0,-21 22 0,0-21 16,22 21-16,-22-22 0,0 22 15,0 0-15,0 0 0,0 0 16,0 0-16,0 42 31,0 0-31,0 0 0,-22 0 0,22 0 16,0 1-16,0 20 0,0-21 16,0 0-16,0 0 0,0 1 0,0 20 15,0-21-15,0 0 16,0 0-16,22-21 31,-1-21-31,-21 0 16,21 0-16,0 0 0,-21 0 0,21-1 15,-21 1-15,21 0 16,1 0-16,-22-21 0,0 20 0,21 1 16,-21 0-16,21 21 0,-21-21 15,0 42 1,0 0-16,0 0 15,0 22-15,0-22 0,0 0 16,0 0-16,0 0 0,0 1 0,0 20 16,21-21-16,0 0 15,-21 0-15,21-21 0,1 0 16,-1 0-16,0 0 0,0 0 16,0 0-16,0 0 0,1-21 15,-1 0-15,0 0 0,0 0 0,0 0 16,0-22-16,1 22 0,-22-21 15,21-1-15,0 1 0,-21 0 0,0-22 16,21 22-16,-21-22 0,0 22 16,0-21-16,0 20 0,0 1 0,0 0 15,0 20-15,0-20 0,-21 21 16,0 21-16,0 0 16,-1 21-16,22 0 15,0 22-15,0-1 0,0 0 0,-21 1 16,21-1-16,0 21 0,0-20 15,0-1-15,0 0 0,0 1 16,0-1-16,0 0 0,0 1 0,0-1 16,0 0-16,0-20 0,0-1 15,0 21-15,0-21 0,0 0 16,0-42 31,0 0-47,0 0 0,0 0 0,0 0 15,0-1-15,21 1 0,-21 0 0,0 0 16,0 0-16,22 0 0,-1-1 16,-21 1-16,21 21 15,0 0 1,0 21-16,-21 1 0,0-1 16,0 0-16,0 0 0,21 0 15,-21 0-15,22 1 0,-22-1 0,0 0 16,21 0-16,0 0 0,-21 0 0,21-21 15,0 22-15,0-22 16,1 0-16,-1 0 0,0 0 0,0 0 16,0 0-16,0 0 0,22-22 15,-22 1-15,0 0 0,0 0 0,0 0 16,-21 0-16,22-1 0,-1 1 16,-21 0-16,0 0 0,0-21 0,0 20 15,0 1-15,0 0 0,0 0 0,0 0 16,0 0-1,-21 21-15,-1 0 16,22 21-16,-21-21 0,21 21 16,0 0-16,-21 0 0,21 0 0,0 1 15,-21-1-15,21 0 0,0 21 0,0-21 16,0 1-16,0-1 0,0 0 16,0 0-16,21-21 0,0 21 0,-21 0 15,21-21-15,1 0 0,-1 0 16,0 0-16,0 0 15,0 0-15,0 0 0,1 0 0,-1 0 16,0-21-16,0 0 0,0 0 16,0 0-16,1 0 0,-1-1 15,-21 1-15,0 0 0,0 0 16,21 21-16,-21-21 0,21 0 0,-21 42 47,0 0-47,0 0 15,0 0-15,0 0 0,21 1 16,-21-1-16,21 0 0,-21 0 16,22 0-16,-1-21 15,-21 21-15,21-21 0,0 0 16,0 0-16,0 0 0,1 0 16,-1 0-16,0-21 0,0 21 15,0-21-15,0 0 0,1 0 0,-1 0 16,-21-1-16,21 1 0,-21 0 15,21 0-15,-21 0 0,21 0 0,-21-1 16,21 1-16,1 0 0,-22 42 31,0 0-15,0 1-16,0-1 0,0 0 16,0 0-16,0 0 0,0 0 15,0 1-15,0-1 0,0 0 0,0 0 16,0 0-16,21-21 15,0 0-15,0 0 0,0 0 16,0 0-16,1 0 16,-1 0-16,0 0 0,0-21 0,0 0 15,-21 0-15,21 21 0,1-21 0,-1-1 16,0-20-16,0 21 0,0 0 16,-21-22-16,21 1 0,1 21 15,-22-21-15,21-1 0,-21 1 0,0-22 16,0 22-16,21 0 0,-21-1 0,0 22 15,0-21-15,0 21 0,0 0 16,0 42 0,0 0-1,0 0-15,-21 21 0,0-20 16,21 20-16,0 0 0,0 1 0,-22-1 16,22-21-16,-21 21 0,21 1 0,0-1 15,0-21-15,0 22 0,0-1 16,0-21-16,0 0 0,0 22 0,0-22 15,21 0-15,1 0 16,-22 0-16,21-21 0,0 0 0,0 0 16,0 0-16,0 0 15,1 0-15,-1 0 16,0-21-16,0 0 0,0 0 16,-21 0-16,21-1 15</inkml:trace>
  <inkml:trace contextRef="#ctx0" brushRef="#br1" timeOffset="211103.07">9059 550 0,'21'0'32,"1"0"-32,-1 0 0,0 0 15,0 0-15,0 0 0,22-21 16,-22 21-16,0 0 0,0 0 15,0-21-15,0 21 0,1 0 0,-1 0 16,0-21-16,0 21 0,-21-21 16,0 0-1,-21-1 1,0 22-16</inkml:trace>
  <inkml:trace contextRef="#ctx0" brushRef="#br1" timeOffset="211300.95">8763 423 0,'0'0'0,"0"22"78,21-1-63,0-21-15,0 0 16</inkml:trace>
  <inkml:trace contextRef="#ctx0" brushRef="#br1" timeOffset="213039.6">9737 783 0,'0'0'0,"21"0"16,0 0-16,-21-21 0,21 21 0,0-21 15,0 21-15,1-21 0,-1 21 0,0-21 16,0-1-16,0 1 15,0 0-15,-21 0 0,0 0 16,0 0-16,0-1 0,0 1 16,-21 0-16,0 21 15,-21-21-15,21 21 0,-1 0 0,-20 0 16,21 0-16,-21 21 0,-1-21 16,22 21-16,-21 0 0,21 1 0,-1 20 15,-20-21-15,21 0 0,21 22 16,-21-22-16,21 0 0,0 21 0,0-21 15,0 1-15,0-1 0,0 0 16,21-21 0,-21 21-16,21-21 0,0 0 0,0 0 15,22 0-15,-22 0 0,0 0 16,0-21-16,0 0 0,1 21 0,-1-21 16,0-1-16,0 1 0,0 0 15,0 0-15,1 0 0,-22 0 0,0-22 16,0 22-16,0 0 0,0 0 0,21 0 15,-21-1-15,0 44 32,-21-1-32,21 0 15,-22 21-15,22-21 0,-21 1 16,21 20-16,0-21 0,0 0 0,0 22 16,0-22-16,0 0 0,0 0 15,21 0-15,1-21 0,-1 21 0,0-21 16,0 0-16,0 0 0,0 0 15,1 0-15,-1 0 0,0 0 0,0-21 16,0 21-16,0-21 0,1 0 0,-1 0 16,0 0-16,0-1 0,-21 1 15,0 0-15,21 0 0,-21 0 0,0-22 16,0 22-16,0 0 0,0 0 16,0 0-16,0 42 31,-21 0-31,0 0 15,0 0-15,0 1 0,21 20 16,0-21-16,-22 0 0,1 0 16,21 1-16,0-1 0,0 0 15,0 0-15,0-42 32,21 0-17,1 0-15,-1-1 16,-21 1-16,21 0 0,0 0 15,0 0-15,-21 0 0,21-1 0,1 1 0,-22 0 16,21 21 0,0 0-16,-21 21 15,0 0-15,0 1 16,0-1-16,0 0 0,0 0 16,0 0-16,0 0 0,0 1 0,0-1 15,21 0-15,0 0 16,0-21-16,1 0 0,-1 0 15,0 0-15,0 0 16,0 0-16,0-21 16,1 21-16,-1-21 0,-21 0 0,21-1 0,0 1 15,-21 0-15,0 0 16,21 0-16,-21 0 0,21-1 0,-21 1 16,0 0-16,22 0 0,-22 0 15,21 21-15,-21-21 0,0 42 31,0 0-15,-21-21 0,21-21 46,0 0-46,-22 21-1,1 0 1,21 21-16,-21 0 16,21 0-16,0 0 15,-21 0-15,21 1 0,-21 20 0,21-21 16,0 0-16,0 0 0,0 1 0,0-1 16,0 0-16,0 0 0,21 0 15,0-21-15,0 0 0,0 0 16,1 0-16,-1 0 15,0 0-15,0 0 0,0 0 0,0 0 0,22 0 16,-22-21-16,0 21 0,0-21 16,0 0-16,1 0 0,-1 21 15,-21-22-15,0 1 0,21 0 0,-21 0 16,0 0-16,0 0 0,0-1 16,0 1-16,-21 21 15,0 0 1,21 21-16,0 1 0,-22-1 15,1 0-15,0 0 0,21 0 0,0 0 16,-21 1-16,21-1 0,-21 0 16,21 0-16,0 0 0,21-21 31,0 0-31,0 0 16,0 0-16,1-21 0,-1 0 15,0 0-15,0 0 0,0-1 16,0 22-16,22-21 0,-22 0 15,0 0-15,-21 0 0,21 21 0,0-21 16,-21 42 0,0 0-1,0 0-15,0 0 0,-21 0 0,0 1 16,21-1-16,0 0 16,0 0-16,0 0 0,-21-21 0,21 21 0,0 1 15,0-1-15</inkml:trace>
  <inkml:trace contextRef="#ctx0" brushRef="#br1" timeOffset="214215.69">1714 1757 0,'-21'0'0,"42"0"0,-63 0 0,21 0 15,0 0-15,0 0 16,42 0 47,0 0-63,0 0 0,0 21 15,22-21-15,-1 0 0,0 0 16,1 0-16,20 0 0,1 0 0,20 0 15,1 0-15,21 0 0,21 0 16,0-21-16,0 21 0,0-21 0,21 0 16,0 21-16,0-22 0,22 1 15,-1 21-15,0-21 0,1 21 16,-1-21-16,0 21 0,22-21 16,-22 21-16,0-21 0,22 21 0,-22 0 15,22 0-15,-22 0 0,0 0 0,22 0 16,-22-22-16,1 22 0,20 0 15,-21 0-15,1 0 0,-1 0 0,0 0 16,1 0-16,-1 0 0,-21-21 0,22 21 16,-1 0-16,0 0 0,-21-21 15,1 21-15,-1 0 0,0 0 0,-21-21 16,21 0-16,0 21 0,-21 0 16,0 0-16,0-21 0,0 21 0,-21 0 15,21 0-15,-21-22 0,-21 22 0,20 0 16,-20 0-16,-21-21 15,20 21-15,-20 0 0,-1 0 0,-20-21 16,20 21-16,-21 0 0,1 0 0,-1-21 16,0 21-16,-20-21 0,-1 21 15,21 0-15,-21 0 0,0 0 16,1 0-16,-1 0 47,-21 21-32,0 0 1,0 0 0,-21-21-16,-1 0 0,1 0 15,0 21-15,0-21 0,0 22 16</inkml:trace>
  <inkml:trace contextRef="#ctx0" brushRef="#br1" timeOffset="-209437.12">1228 13589 0,'21'0'16,"-21"21"93</inkml:trace>
  <inkml:trace contextRef="#ctx0" brushRef="#br1" timeOffset="-208741.52">741 12933 0,'21'0'31,"0"0"-15,0 0-1,0 0-15,1-21 16,-22 0 0,0-1-16,0 1 15,-22 21 1,1 0-1,0 0-15,0 0 16,21 21-16,-21 1 0,0 20 0,21-21 16,-22 0-16,22 0 0,0 22 15,0-22-15,-21 0 0,21 0 0,0 0 16,0 1-16,0-1 16,21 0-16,1-21 0,-1 0 15</inkml:trace>
  <inkml:trace contextRef="#ctx0" brushRef="#br1" timeOffset="-208396.45">1122 12848 0,'0'21'31,"21"-21"-15,0 0-16,0 0 0,0-21 15,-21 0-15,0 0 16,0 0 0,-21 21-1,0 0 1,0 21-16,0 0 0,0 0 15,-1 0-15,22 1 0,-21-1 0,21 0 16,-21 21-16,21-21 0,0 1 16,0-1-16,0 0 0,0 0 0,0 0 15,21 0-15,0-21 16,1 0-16,-1 0 0</inkml:trace>
  <inkml:trace contextRef="#ctx0" brushRef="#br1" timeOffset="-206889">1757 12975 0,'0'0'0,"21"0"0,0 0 31,0-21-31,-21 0 16,0 0 0,-21 21 15,0 0-31,0 0 0,0 0 0,-1 21 16,-20 0-16,21-21 0,0 21 15,-22 0-15,22 1 0,0-1 0,0 21 16,0-21-16,0 0 0,21 1 15,-22-1-15,22 0 0,0 0 16,0 0-16,22 0 0,-1-21 16,0 22-16,0-1 0,0 0 0,0-21 15,1 21-15,-1 0 0,0 0 16,0 1-16,0-1 0,-21 0 16,0 0-16,0 0 0,0 0 15,0 1-15,0-1 16,21 0-16,-21 0 0,-21-21 0,-21 21 15,21 0-15,-22-21 0,22 0 16,-21 0-16,21 0 0,-22 0 0,22 0 16,0-21-16,0 0 0,0 0 15,0 0-15,-1 0 0,1-1 16,21-20-16,-21 21 0,21 0 0,-21 0 16,21-1-16,0 1 15,0 42 1,0 1-1,21-1-15,0 0 0,-21 0 0,21 0 16,1 0-16,-1 1 16,-21-1-16,21 0 0,0 0 0,0 0 15,0-21-15,1 21 0,-1-21 16,0 0-16,21 0 0,-21 0 0,1 0 16,20 0-16,-21-21 0,0 21 15,22-21-15,-22 0 0,21 0 0,-21 0 16,0-1-16,1-20 0,-1 21 15,0 0-15,-21-22 0,21 22 0,-21 0 16,21-21-16,-21 21 0,0-1 16,0 1-16,0 42 31,0 1-15,0-1-16,0 0 0,0 0 15,0 0-15,0 0 0,0 1 0,0-1 16,0 0-16,0 0 0,0 0 15,0 0-15,21 1 0,1-22 16,-1 0-16,0 0 0,0 0 16,0 0-16,0 0 0,1 0 0,-1 0 15,21-22-15,-21 1 0,0 0 0,1 21 16,-1-21-16,0 0 16,-21 0-16,0-1 0,21 1 0,-21-21 0,0 21 15,0 0-15,0-22 0,0 22 16,0 0-16,0 0 0,0 42 31,-21 0-15,21 0-16,0 0 15,0 1-15,0 20 0,0-21 0,0 0 16,0 0-16,0 1 0,0-1 0,0 0 16,0 0-16,21-21 15,0 0-15,0 0 0,1 0 0,-1 0 16,21 0-16,-21 0 15,0 0-15,22-21 0,-22 0 0,21 0 0,-21-1 16,1 1-16,-1 0 0,0 0 16,0-21-16,0 20 0,-21-20 15,0 0-15,21-1 0,-21 1 0,0 0 16,0 21-16,0-22 0,0 22 16,0 0-16,0 0 0,0 0 0,0 42 31,0 0-31,0 0 0,0 0 0,0 22 15,0-22-15,0 21 0,0-21 16,0 22-16,0-22 0,-21 21 0,21-21 16,0 22-16,0-22 0,0 0 15,0 21-15,-21-21 0,21 1 0,-21-1 16,21 0-16,0 0 16,0-42 15,0 0-31,0 0 15,0-1-15,0 1 0,21 0 0,0 0 16,0 0-16,-21 0 0,22-1 0,-1 1 16,0 0-16,0 21 0,0-21 15,22 21-15,-22 0 0,0 0 0,21 0 16,-21 0-16,22 21 0,-22-21 16,0 21-16,0 0 0,0 1 15,-21-1-15,0 0 0,0 0 0,0 0 16,-21 0-16,0 1 15,0-1-15,0 0 0,0-21 0,-22 21 16,22-21-16,0 21 0,0-21 16,0 0-16,-22 0 0,22 0 0,0 0 15,0 0-15,0 0 0,-1 0 16,1-21-16</inkml:trace>
  <inkml:trace contextRef="#ctx0" brushRef="#br1" timeOffset="-205124.19">4043 12954 0,'0'-21'0,"0"42"0,21-63 0,-21 21 0,0-1 16,0 1-16,0 0 16,-21 21-1,0 0-15,-1 21 0,22 0 16,-21 1-16,0 20 0,21-21 0,-21 21 16,21 1-16,-21-1 0,21 0 15,-21-20-15,21 20 0,0 0 16,0 1-16,0-22 0,0 0 0,0 21 15,0-21-15,21 1 0,0-22 16,0 21-16,0 0 0,0-21 0,22 0 16,-22 0-16,21 0 0,1 0 0,-1-21 15,0 0-15,1-1 0,-1 1 16,0 0-16,1 0 0,-1 0 0,0-22 16,1 22-16,-1-21 0,-21 0 0,21-1 15,-20 1-15,-1 0 0,-21-22 16,0 22-16,0-1 0,0-20 0,0 21 15,0-1-15,0 22 0,0-21 0,0 21 16,0-1-16,0 1 16,-21 21-16,-1 0 0,1 21 15,21 1 1,-21 20-16,21-21 0,-21 21 0,21 1 16,0-1-16,0 0 0,0 22 0,0-22 15,0 1-15,0-1 0,0 0 16,0-21-16,0 22 0,21-22 0,-21 0 15,21 21-15,0-20 0,1-22 0,-1 21 16,0-21-16,0 0 0,0 0 16,0 0-16,22 0 0,-22 0 0,0 0 15,21 0-15,-20-21 0,20-1 16,-21 22-16,21-21 0,-20 0 16,20 0-16,-21-21 0,0 20 0,0 1 15,-21 0-15,0-21 0,0 21 0,0-1 16,0 1-16,0-21 0,-21 42 15,0-21-15,0 0 0,0 21 0,0 0 16,-1 0-16,1 0 0,0 21 0,0 0 16,0 0-16,0 0 0,-1 22 15,22-22-15,0 21 0,-21-21 0,21 22 16,-21-22-16,21 21 0,0-21 16,0 22-16,0-22 0,0 0 0,0 0 15,0 0-15,21-21 16,0 21-16,1-21 0,-1 0 15,0 0-15,0 0 0,0 0 0,0-21 16,1 0-16,-1 21 0,0-21 0,0 0 16,0 0-16,0-1 0,1 1 15,-1-21-15,0 21 0,-21-22 0,0 22 16,21-21-16,0 21 0,-21-22 0,0 22 16,0 0-16,0 0 0,0 42 31,0 0-31,0 0 15,-21 22-15,21-22 16,-21 0-16,21 21 0,0-20 0,0-1 16,0 21-16,0-21 0,0 0 0,0 1 15,0-1-15,0 0 0,0 0 16,0 0-16,21-21 0,0 0 16,0 0-16,1 0 0,-1 0 0,21 0 15,-21 0-15,0-21 0,22 0 16,-22 21-16,0-21 0,21 0 0,-20-1 15,-1 1-15,21 0 0,-21 0 0,0-21 16,1 20-16,-1-20 0,0 21 16,0 0-16,-21-22 0,0 22 0,0 0 15,0 42 1,0 0 0,0 1-16,0-1 0,0 0 15,0 0-15,0 0 0,0 22 0,0-22 16,0 0-16,0 0 0,0 0 0,0 0 15,0 1-15,0-1 0,0 0 16,0 0-16,0 0 16,0-42 15,-21 0-15,0 21-16,21-21 0,-21 21 0,-1-21 15,22-1-15,-21 22 0,0 0 16,0 0-16,0 0 15,0 0-15,21 22 16,0-1-16,0 0 16,0 0-16,21 0 15,0 0-15,0-21 0,0 22 16,22-22-16,-22 0 0,0 0 0,21 0 16,1 0-16,-22 0 0,21 0 15,0 0-15,1 0 0,-1-22 0,0 22 16,1-21-16,-1 0 0,-21 21 0,22-21 15,-22 0-15,21 0 16,-21-1-16,-21 1 0,21 0 0,-21 0 0,0 0 16,0-22-16,0 22 0,0 0 15,0-21-15,-21 21 0,21-1 16,-21 22-16,0-21 0,0 21 16,0 0-16,-1 21 0,22 1 15,0-1-15,-21 0 0,21 21 16,0-21-16,-21 1 0,21 20 0,0-21 15,0 21-15,0-20 0,0-1 0,0 0 16,0 0-16,0 0 0,0 0 0,0 1 16,0-1-16,-21-21 15,21 21-15,-21-21 0,21 21 16,-21-21-16</inkml:trace>
  <inkml:trace contextRef="#ctx0" brushRef="#br1" timeOffset="-204600.5">7514 12679 0,'0'0'16,"0"-21"-16,0 0 0,0-1 16,0 1-16,0 0 0,0 0 0,0 0 15,0 0-15,0-1 0,0 1 0,0 0 16,0 0-16,0 42 16,0 0-1,0 0-15,0 22 0,0-22 0,0 42 16,0-20-16,0-1 0,-21 22 15,21-22-15,0 21 0,0-20 0,0-1 16,-21 0-16,21 1 0,0-1 0,0 0 16,0-20-16,0-1 0,0 0 15,0 0-15,0 0 0,0 0 16,0-42 15,0 0-31,0 0 16,0 0-16</inkml:trace>
  <inkml:trace contextRef="#ctx0" brushRef="#br1" timeOffset="-204399.61">7175 12869 0,'0'0'0,"22"0"15,-1 0-15,21 0 16,-21 0-16,0 0 0,1 0 0,20 0 15,-21 0-15,21-21 0,1 21 16,-1 0-16,0-21 0,1 21 0,-22-21 16,21 21-16,1 0 0,-22 0 15,0 0-15,21 0 0,-21 0 16</inkml:trace>
  <inkml:trace contextRef="#ctx0" brushRef="#br1" timeOffset="-202481.47">8213 13081 0,'21'0'0,"21"-42"32,-42 21-32,0-1 0,0 1 0,0 0 15,0 0-15,0 0 0,0 0 0,0-1 16,-21-20-16,21 21 0,-21 0 15,0 0-15,-1-1 0,1 1 16,0 21-16,0 0 0,0 0 0,0 0 16,-1 0-16,22 21 0,-21 1 0,0-1 15,0 21-15,0 0 0,0-20 16,21 20-16,0 0 0,-22 1 0,22-1 16,0-21-16,0 21 0,0-20 15,0-1-15,0 0 0,0 0 0,22 0 16,-22 0-16,21-21 0,0 0 0,0 0 15,0 0-15,0 0 16,1 0-16,-1 0 0,0-21 0,0 0 16,0 0-16,22 0 0,-22 0 0,0-1 15,0-20-15,0 21 0,0-21 16,-21 20-16,22-20 0,-22 0 0,0 21 16,21-22-16,-21 22 0,0 0 0,0 0 15,0 42 16,0 0-31,-21 0 0,21 22 0,0-22 16,0 21-16,0 0 0,0-20 16,0 20-16,0-21 0,0 21 0,0-20 15,0-1-15,21 0 0,0 0 0,0-21 16,0 21-16,0-21 0,22 0 16,-22 0-16,0 0 0,0 0 0,22 0 15,-22-21-15,0 0 0,21 21 0,-21-21 16,22 0-16,-22-22 0,0 22 15,0-21-15,22 21 0,-22-22 16,-21 1-16,21-22 0,0 22 0,-21 0 16,21-22-16,-21 22 0,0 0 15,0-1-15,0 1 0,0 0 0,0 20 16,0 1-16,0 0 0,0 42 31,0 0-31,0 1 0,0-1 0,0 21 16,0 0-16,0 1 0,0-1 0,0 22 15,0-22-15,-21 0 0,21 1 16,-21-1-16,21 0 0,-21 1 0,21-22 16,0 0-16,-21 21 0,21-21 15,-22-21-15,22 22 0,0-1 16,0-42 0,0-1-1,22 1-15,-1 0 16,0 0-16,0 0 0,0-22 0,0 22 15,1 0-15,-1-21 0,21 21 0,-21-1 16,0 1-16,22 0 0,-22 0 16,0 0-16,0 0 0,0 21 15,1 0-15,-1 0 0,0 0 0,-21 21 16,0 0 0,-21-21-16,0 21 0,-1 0 15,1-21-15,0 21 0,0-21 16,0 22-16,0-22 0,-1 0 15,1 0-15,0 21 0,0-21 0,0 0 16,0 0-16,-1 21 0,22 0 16,-21-21-16,21 21 0,-21 0 15,21 1-15,0-1 0,0 0 0,0 0 16,0 0-16,0 0 0,0 1 0,0-1 16,21 0-16,0 0 0,1 0 15,-1-21-15,21 21 0,-21-21 0,22 22 16,-22-22-16,21 0 0,0 0 0,1 0 15,-22 0-15,21 0 16,1-22-16,-22 1 0,21 21 0,-21-21 16,22 0-16,-22 0 0,0 0 0,0-1 15,0 1-15,0 0 0,1 0 16,-1 0-16,-21 0 0,21-22 0,-21 22 16,0 0-16,0 0 0,0 0 15,0 42 1,-21 0-1,0 0-15,-1 0 0,22 0 0,0 22 16,-21-22-16,21 0 0,0 0 16,0 22-16,0-22 0,0 0 0,0 0 15,0 0-15,21 0 16,1-21-16,-1 0 0,21 22 16,-21-22-16,0 0 0,1 0 15,20 0-15,-21 0 0,21-22 0,1 1 16,-22 21-16,21-21 0,-21 0 0,22 0 15,-22 0-15,21-1 0,-21 1 16,1 0-16,-1 0 0,0 0 16,0-22-16,0 22 0,0 0 0,-21 0 0,0 0 15,22 21-15,-1 0 16,-21 21 0,0 0-16,0 0 0,0 0 0,0 1 15,0-1-15,0 0 16,0 0-16,0 0 0,-21 0 0,21 1 15,0-1-15,21-21 16,0 0 0,0 0-16,0 0 0,0 0 15,1 0-15,-1-21 0,0 21 0,-21-22 16,21 22-16,0-21 0,0 0 0,-21 0 16,22 0-16,-22 0 0,21-1 15,-21 1-15,0 0 0,21 0 0,-21 0 16,21 21-16,-21 21 31,0 0-31,0 0 16,0 0-16,0 1 0,0-1 15,0 0-15,0 0 0,0 0 16,21 0-16,0-21 0,1 22 0,-22-1 16,42-21-16,-21 0 0,0 0 0,22 21 15,-1-21-15,0 0 0,1 0 16,20 0-16,-21 0 0,1 0 0,20 0 15,-20-21-15,-1 21 0,0-21 0,1 21 16,-1-22-16,-21 1 0,21 0 0,1 0 16,-22 0-16,0-22 15,21 22-15,-42-21 0,22 0 0,-22 20 0,0-20 16,0 0-16,0 21 0,0-1 16,0 1-16,-22 0 0,1 0 15,0 21-15,0 0 0,-21 0 0,-1 0 16,1 21-16,21 0 0,-22 0 0,1 22 15,21-22-15,0 21 0,0-21 16,-1 22-16,22-22 0,0 0 0,0 0 16,0 22-16,0-22 0,0 0 15,22 0-15,-1-21 0,0 0 16,0 21-16,0-21 0,0 0 0,1 0 16,-1 0-16,0 0 0,0 0 15,0 21-15,0-21 0,1 0 0</inkml:trace>
  <inkml:trace contextRef="#ctx0" brushRef="#br1" timeOffset="-202228.62">11515 13229 0,'0'43'0,"21"41"32,-42-211-32,63 297 0,-42-128 0,21-21 0,-21 21 15,21 22-15,-21-22 0,0 1 0,0-1 16,0 0-16,0 22 0,21-22 0,-21 0 16,0 1-16,0 20 0,0-20 0,0-1 15,0 0-15,-21 1 0,0-1 16,0-21-16,0 21 0,0-20 0,-1 20 15,1-21-15,-21 0 0,21 0 16,0-21-16,-22 0 0,22 0 0,0 0 16,-21 0-16,20 0 0,1 0 15,0 0-15,0-21 0,0 0 0,0 21 16,-1-21-16,1 0 0,21 0 0,0-22 16,-21 22-16,21 0 0,-21 0 15,21-22-15,0 1 0,-21 0 0,21-1 16,0 1-16</inkml:trace>
  <inkml:trace contextRef="#ctx0" brushRef="#br1" timeOffset="-201936.78">10393 12510 0,'0'0'0,"-21"0"16,-1 0-16,1 0 15,0 0-15,0-22 0,0 22 16,0 0-16,-1 0 16,44 0 30,-1 22-46,-21-1 16</inkml:trace>
  <inkml:trace contextRef="#ctx0" brushRef="#br1" timeOffset="-200660.68">12785 12234 0,'21'0'16,"0"-21"-16,-21 0 16,0 0-16,21 21 0,-21-21 0,21 0 15,-21-1-15,0 1 0,0 0 16,0 0-16,0 0 0,0 0 15,0-1-15,0 44 32,-21-1-32,21 0 0,0 21 15,0 1-15,0-1 0,0 21 0,0-20 16,-21-1-16,21 22 0,0-22 16,-21 0-16,21 22 0,-21-22 0,21 0 15,0 1-15,-22-22 0,1 21 0,21 1 16,0-22-16,0 0 0,0 0 15,0 0-15,0 0 0,-21-42 32,0 0-17,21 0-15</inkml:trace>
  <inkml:trace contextRef="#ctx0" brushRef="#br1" timeOffset="-199848.16">12488 12531 0,'0'0'0,"21"0"16,1 0 0,-1 0-16,0 0 0,0 0 15,21 0-15,1 0 0,-22-21 0,42 21 16,-20-22-16,-1 1 0,22 21 0,-1-21 16,-21 0-16,22 0 0,-1 0 15,-20-1-15,20 1 0,-20 0 16,-1 0-16,0-21 0,-21 20 0,22 1 15,-22-21-15,0 21 0,-21-22 16,0 22-16,0 0 0,0-21 0,0 21 16,0-1-16,-21 22 15,21 22 1,-21-1-16,0 0 0,-1 21 0,22-21 16,-21 22-16,0 20 0,21-20 0,-21-1 15,0 0-15,0 1 0,21-1 16,0 0-16,-22 1 0,1-22 0,21 21 15,0-21-15,0 22 0,-21-22 0,21 0 16,0 0-16,0 0 0,-21-21 16,21 21-16,0-42 31,0 0-31,0 0 16,21 21-16,-21-21 0,21 0 15,0-1-15,1 1 0,-1-21 0,-21 21 16,21 0-16,0-1 0,0 1 0,0 0 15,1 0-15,-1 21 0,0 0 16,0 0-16,0 0 0,0 21 16,1 0-16,-22 0 15,0 1-15,0 20 0,0-21 16,0 0-16,0 0 0,0 1 16,0-1-16,0 0 0,0 0 15,21-21-15,0 21 0,0-21 16,0 0-16,0 0 0,1 0 15,20 0-15,-21-21 0,21 0 0,-20 21 16,-1-21-16,21 0 0,-21-1 0,22 1 16,-22 0-16,-21 0 0,0 0 15,21 0-15,0-1 0,0 1 0,0 0 16,-21 0-16,0 0 0,0 0 16,0-1-16,0 1 0,-21 21 15,0 0-15,21 21 16,-21 1-16,0 20 0,0-21 0,21 0 15,-22 0-15,22 22 0,-21-22 0,21 0 16,0 0-16,0 0 0,0 1 16,0-1-16,0 0 0,21 0 15,1-21-15,-1 0 0,-21 21 0,21-21 16,0 0-16,21 0 0,-20 0 16,-1 0-16,0 0 0,0-21 0,0 21 15,0-21-15,1 21 0,-1-21 16,0 21-16</inkml:trace>
  <inkml:trace contextRef="#ctx0" brushRef="#br1" timeOffset="-199235.31">15240 12383 0,'0'-22'15,"0"44"-15,0-65 0,-21 22 0,0 0 0,21 0 16,0 0-16,0-1 0,-22 1 15,22 0-15,-21 21 0,21 21 32,0 22-32,0-1 0,0-21 15,0 21-15,0 22 0,21-22 0,1 1 16,-22 20-16,0 1 0,21-1 0,-21-21 16,0 22-16,0-1 0,0 1 15,0-22-15,0 22 0,0-22 0,0 22 16,0-22-16,0 0 0,-21 1 15,-1-1-15,22-21 0,0 0 16,0 22-16,0-22 0,-21-21 0,21 21 16,0-42 15,0 0-31,21-1 16,-21 1-16,0 0 0,0 0 0,0-21 15,0 20-15,22-20 0,-22 0 0</inkml:trace>
  <inkml:trace contextRef="#ctx0" brushRef="#br1" timeOffset="-198941.48">15155 12615 0,'0'0'0,"-21"-42"0,0 0 0,21-1 15,-21 22-15,21 0 0,0-21 16,0 21-16,0-1 0,0 1 0,0 0 16,21 0-16,0 0 0,21 21 0,-20-21 15,20-1-15,-21 22 0,21 0 16,1 0-16,-1 0 0,0 0 0,1 0 15,-1 0-15,-21 22 0,22-1 16,-22 0-16,0 21 0,0-21 0,-21 1 16,0 20-16,0-21 0,0 21 0,0-20 15,-21-1-15,0 0 0,0 21 0,-1-21 16,1-21-16,0 22 0,-21-1 16,21 0-16,-1-21 0,1 0 15,0 21-15,0-21 16,21-21-1,0 0 1,21 0-16,0 21 0</inkml:trace>
  <inkml:trace contextRef="#ctx0" brushRef="#br1" timeOffset="-198536.65">15811 12361 0,'22'0'15,"-1"-84"1,0 84 0,0 0-16,0 0 0,0-21 15,1 21-15,-1 0 0,0 0 0,0 0 16,0 21-16,0 0 0,22 0 0,-22 0 16,0 0-16,0 1 0,0-1 15,-21 0-15,0 21 0,0-21 0,22 1 16,-22-1-16,0 0 0,0 0 0,0 0 15,0 0-15,0 1 0,-22-22 16,1 21-16,0 0 0,0-21 31,21-21-31,0 0 16,0-1-16,0 1 16,0 0-16,0 0 0,21-21 0,-21 20 15,21 1-15,-21-21 0,21 21 0,1-22 16,-1 22-16,0 0 0,0 0 15,0 0-15,0 0 0,1-1 0,-22 1 16,21 21-16,0 0 0,0 0 0,0 0 16,0 0-1,1 0-15</inkml:trace>
  <inkml:trace contextRef="#ctx0" brushRef="#br1" timeOffset="-198104.67">16827 12171 0,'0'0'0,"0"-21"15,-21 21 1,0 0-16,0 0 0,0 21 16,0 0-16,-1 0 15,1 0-15,0 1 0,0-1 16,0 21-16,0-21 0,21 0 0,0 22 0,-22-22 15,22 0-15,0 21 16,0-20-16,0-1 0,0 0 0,0 0 16,22-21-16,-1 21 0,0-21 0,0 21 15,0-21-15,0 0 0,1 0 0,20 0 16,-21 0-16,21 0 0,-20 0 16,20 0-16,-21-21 0,21 21 0,-20-21 15,-1 0-15,0 21 0,0-21 0,-21 0 16,0-1-16,0 1 0,0 0 15,0-21-15,0 21 0,0-22 0,0 1 16,-21 0-16,21 20 0,-21-20 0,0 21 16,-1 0-16,1 0 0,0 21 15,0 0 1,0 0-16,21 21 0,-21 0 16,21 0-16,0 0 0,0 0 15,0 1-15,0-1 0,0 0 0,0 0 16,0 0-16</inkml:trace>
  <inkml:trace contextRef="#ctx0" brushRef="#br1" timeOffset="-197764.35">17357 12340 0,'0'-63'31,"-22"42"-31,1 42 15,21 21 1,0-21-16,0 22 0,0-22 16,0 21-16,0 0 0,0 22 0,0-22 15,0 1-15,0 20 0,0 1 16,0-1-16,0-21 0,0 22 0,0-1 16,0-20-16,0 20 0,0-20 0,0 20 15,0-21-15,0 1 0,0-1 0,-21-21 16,21 22-16,0-22 0,0 0 15,-21 0-15,21 0 0,0 0 16,-21-21-16,21-21 31,0 0-31,0 0 0,0 0 0,21 0 16,-21-1-16,0 1 0,0-21 0,21 0 16</inkml:trace>
  <inkml:trace contextRef="#ctx0" brushRef="#br1" timeOffset="-196433.06">17335 12637 0,'0'0'0,"0"-43"0,0 1 0,0 0 16,0 20-16,0 1 0,0-21 16,0 21-16,0 0 15,22-1-15,-1 22 0,-21-21 0,21 21 16,0 0-16,0-21 0,0 21 16,1 0-16,20 0 0,-21 0 0,0 0 15,0 0-15,1 21 0,-1 0 0,-21 1 16,0-1-16,0 0 15,0 0-15,0 0 0,0 0 0,-21 1 16,-1-1-16,1-21 0,0 21 0,0 0 16,0-21-16,0 0 0,-1 21 15,1-21-15,0 0 0,0 0 0,21 21 16,21 1 15,0-22-31,0 0 0,1 0 16,-1 0-16,21 0 0,-21 0 0,0 0 15,22 0-15,-22 0 0,21 0 0,-21 0 16,1-22-16,-1 22 0,21-21 16,-21 21-16,0-21 0,1 0 0,-1 0 15,-21 0-15,21-1 0,-21 1 16,0 0-16,0 0 0,0 0 16,0 0-16,0-1 0,-21 22 15,0 0-15,-1 22 16,22-1-16,-21 0 15,21 0-15,0 0 0,0 0 16,0 1-16,0-1 0,0 0 16,0 0-16,0 0 0,21 0 15,1-21-15,-1 0 16,0 0-16,0 0 16,0 0-16,0-21 15,1 21-15,-22-21 0,0 0 16,21 21-16,0-21 0,0 0 0,-21-1 15,21 1-15,0 0 0,1 0 16,-1 0-16,0 21 16,-21 21-1,0 0-15,0 0 16,0 0-16,0 1 0,0-1 16,0 0-16,0 0 0,0 0 15,21 0-15,0 1 16,0-22-16,1 0 15,-1 0-15,0 0 0,0 0 16,0-22-16,0 22 0,-21-21 16,22 0-16,-1 21 0,0-21 15,-21 0-15,21-22 0,0 22 0,-21 0 16,21-21-16,1-1 0,-22 1 0,21 0 16,0-22-16,-21 22 15,0 0-15,21-1 0,0 1 0,-21 21 0,21-22 16,-21 22-16,0 42 31,0 1-31,0-1 0,-21 21 0,0 0 16,0-20-16,21 20 0,0 0 0,0 1 15,-21-1-15,21 0 0,0-21 16,0 22-16,0-22 0,0 21 0,0-21 16,0 1-16,0-1 0,0 0 15,0 0-15,21-21 0,0 0 16,0 0-16,0 0 0,22 0 15,-22 0-15,0 0 0,0 0 0,0-21 16,1 0-16,-1 0 0,0 21 16,-21-22-16,21 1 0,-21 0 15,21 0-15,-21 0 0,0 0 16,0-1 0,-21 22-1,21 22-15,-21-1 0,0-21 0,21 21 16,0 0-16,0 0 0,0 0 15,0 1-15,0-1 0,0 0 16,0 0-16,21 0 16,0-21-16,0 0 15,0 0-15,1 0 0,-1 0 16,0 0-16,0-21 16,0 21-16,0-21 0,-21 0 0,22 21 15,-1-21-15,-21-1 0,21 1 16,0 0-16,-21 0 0,21 0 0,-21 0 15,0-1-15,21 22 0,-21-21 0,0 42 32,0 1-32,0-1 0,0 0 15,0 0-15,0 0 0,0 0 16,0 1-16,0-1 0,0 0 16,0 0-1,0-42 32,0 0-31</inkml:trace>
  <inkml:trace contextRef="#ctx0" brushRef="#br1" timeOffset="-196161.08">18542 12065 0,'-21'0'0,"42"0"0,-63 0 0,20 0 16,22 21-16,22-21 15,-1 0-15,0 0 16,21 0-16,1 0 0,-22 0 0,21 0 16,0-21-16,1 21 0,-22 0 15,21-21-15,-21 21 0,22 0 0,-22 0 16,0-21-16,0 21 0,0 0 0,1 0 15,-44 0 17,1 0-32,0 0 0,-21 21 15,-1 0-15</inkml:trace>
  <inkml:trace contextRef="#ctx0" brushRef="#br1" timeOffset="-193812.25">2138 14647 0,'0'0'0,"0"22"0,-21-22 0,21 21 16,0 0-16,0 0 15,21-21 16,0 0-31,0 0 0,21 0 0,-20 0 16,-1-21-16,21 0 0,0 21 16,-20-21-16,20-1 0,0-20 0,1 21 15,-22 0-15,21-22 0,-21 1 16,22 0-16,-22 21 0,0-22 0,0 1 16,0 0-16,-21-1 15,0 22-15,0-21 0,0 21 0,0-22 0,0 22 16,-21 0-16,0 0 0,0 21 15,0 0-15,-1 0 0,1 0 16,0 0-16,0 21 0,0 0 16,0 21-16,21 1 0,-22-1 15,1 22-15,0 20 0,21-20 0,0 20 16,-21 1-16,21 0 0,-21 21 16,21-22-16,0 22 0,-21-21 0,-1 21 15,22-1-15,-21-20 0,21 21 16,0-21-16,0-1 0,0 1 0,0 21 15,0-22-15,0-20 0,0 21 16,0-22-16,0 1 0,0-1 0,0 1 16,0-22-16,0 0 0,0 1 15,0-22-15,0 0 0,21-21 16,1 0-16,-1 0 0,0 0 16,0-21-16,0-22 0,22 1 15,-22 0-15,0-1 0,21-20 0,-21-1 16,1 1-16,-1-22 0,0 22 15,0-22-15,0 0 0,-21 22 0,0-22 16,0 1-16,-21 20 0,0-21 0,-21 22 16,20-1-16,-20 1 0,-21 21 15,20-1-15,1 1 0,0 21 0,-1 0 16,1-1-16,0 22 16,-1 0-16,1 0 0,21 0 0,0 0 0,-1 0 15,1 0-15,21 22 16,0-1-16,21-21 15,1 0 1,-1 0-16,21 0 0,-21 0 0,0-21 16,22-1-16,-1 22 0,0-21 15,-20 0-15,20-21 0,0 21 0,1-1 16,-1-20-16,0 21 0,1 0 16,-22-22-16,21 22 0,-21-21 15,0 21-15,1 0 0,-1-1 0,-21 1 16,0 0-16,0 0 0,0 42 31,0 0-31,0 22 16,0-22-16,0 0 0,0 21 0,21-21 15,0 22-15,-21-22 0,0 0 16,21 0-16,0 0 0,1 1 0,-22-1 16,21 0-16,0-21 0,0 0 15,0 0-15,0 0 0,1 0 16,-1 0-16,0 0 0,-21-21 15,21 21-15,0-21 0,0-1 0,1 1 16,-1 0-16,0 0 0,0-21 16,0 20-16,-21 1 0,0 0 0,21 0 15,-21 0-15,22 0 0,-22 42 32,0 0-17,21 0-15,-21 0 0,0 0 16,21 1-16,-21-1 0,0 0 0,0 0 15,21 0-15,-21 0 0,0 1 0,0-1 16,21-21-16,0 0 0,1 21 16,-1-21-16,0 0 0,0 0 15,0 0-15,0-21 16,1 0-16,-1 21 0,0-22 16,0 1-16,0 0 0,0 0 0,1 0 15,-22-22-15,0 22 0,0 0 16,0-21-16,0 21 0,0-1 0,-22-20 15,1 21-15,0 21 0,0-21 16,0 21-16,0 0 0,-1 0 0,1 0 16,0 21-1,0 0-15,21 0 16,21-21 0,0 0-16,0 0 0,1 0 15,-1 0-15,21 0 0,-21 0 16,0 0-16,1-21 0,-1 21 15,0 0-15,0 0 0,0 0 16,22 0-16,-22 0 0,0 21 0,21 0 16,-21-21-16,1 22 0,-1-1 15,0 0-15,0 0 0,0 0 0,-21 0 16,0 1-16,0-1 16,0 0-16,0 0 0,0 0 0,0 0 15,0 1-15,0-1 16,0-42 15,0-1-15,0 1-16,0 0 15,0 0-15,0-21 0,0 20 16,21-20-16,1 21 0,-22-21 16,21 20-16,0-20 0,0 21 0,0 0 15,0 21-15,1 0 0,-1 0 0,0 0 16,0 0-16,0 0 0,0 21 15,1 0-15,-1 0 0,0 0 0,-21 1 16,21 20-16,-21-21 0,21 0 0,-21 0 16,0 1-16,0-1 15,0 0-15,0 0 16,0-42 15,0 0-31,0 0 16,0-1-16,21 1 15,1 0-15,-22 0 0,21-21 0,0-1 16,0 22-16,0-21 0,-21-1 0,43 22 16,-22-21-16,0 21 0,0 21 15,21 0-15,-20 0 0,20 0 0,-21 0 16,0 21-16,0 0 0,1 0 0,-1 22 16,-21-22-16,0 0 0,21 21 15,-21-21-15,0 22 0,0-22 0,0 0 16,0 0-16,0 0 0,0 1 15,0-1-15,-21 0 0</inkml:trace>
  <inkml:trace contextRef="#ctx0" brushRef="#br1" timeOffset="-191708.43">6477 14351 0,'0'0'15,"0"-21"-15,0 0 0,0 0 0,0-1 16,0 1 0,0 42-16,0 1 15,0-1-15,21 21 0,0 0 0,0 1 16,-21-1-16,0 22 0,22-22 16,-22 0-16,21 22 0,-21-22 0,0 0 15,0-20-15,0 20 0,0-21 0,0 21 16,0-20-16,0-1 15,0 0-15,0-42 32,0 0-17,0-1-15,0-20 0,0 21 16,0 0-16,0-22 0,0 1 0,0 0 16,21-1-16,-21 1 0,21-21 15,-21 20-15,21 1 0,0 0 0,-21-1 16,22 1-16,-1 21 0,0 21 0,0 0 15,0 0-15,0 0 16,1 21-16,-22 21 0,21-21 0,0 22 16,0-1-16,0 0 0,-21 1 15,21-1-15,-21 0 0,22 1 16,-22-22-16,0 21 0,0-21 0,21 22 16,-21-22-16,21 0 0,-21 0 15,0 0-15,21-21 0,0 0 16,0 0-1,1-21-15,-22 0 16,21 0-16,0 0 0,-21 0 0,21-1 16,0 1-16,0-21 0,-21 0 0,22-1 15,-1 1-15,0 0 0,0-1 16,0 1-16,0 0 0,-21 20 0,22 1 16,-1 0-16,0 0 0,0 21 15,-21 21-15,21 0 16,-21 0-16,0 22 0,0-1 0,21-21 15,-21 22-15,0-1 0,0 0 0,0-21 16,0 22-16,22-1 0,-22-21 16,0 22-16,0-22 0,0 0 0,21 0 15,0 0-15,0-21 0,0 21 16,0-21-16,1 0 16,-1 0-16,0 0 0,0-21 0,0 0 15,0 21-15,-21-21 0,22 0 0,-1 0 16,0 21-16,0-43 0,0 22 15,-21 0-15,21 0 0,-21-22 0,22 22 16,-22-21-16,0 0 0,0 20 16,0 1-16,0 0 0,0 0 15,0 42 1,0 0-16,0 0 16,0 1-16,0 20 0,0-21 15,0 21-15,0-20 0,0-1 0,0 21 16,0-21-16,0 0 0,0 1 0,0-1 15,0 0-15,21-21 0,0 21 16,0-21-16,0 0 0,0 0 0,1 0 16,-1 0-16,0 0 0,0 0 0,0 0 15,22 0-15,-22-21 0,0 0 16,0 0-16,0 21 0,0-22 16,1 1-16,-1-21 0,-21 21 0,0 0 15,21-22-15,-21 22 0,0-21 16,0 21-16,0-22 0,0 22 0,0-21 15,0 21-15,0-1 0,0 44 32,0-1-32,0 0 0,0 0 0,0 21 15,0 1-15,-21-22 0,21 21 16,0 1-16,0-1 0,0-21 0,0 21 16,0-20-16,0-1 0,0 0 0,0 0 15,0 0-15,21 0 0,0-21 16,0 0-16,0 0 0,1 0 15,20 0-15,-21 0 0,0 0 0,22 0 16,-22 0-16,21-21 0,-21 0 16,22 0-16,-22 0 0,21 0 0,-21-1 15,0 1-15,1 0 0,20-21 0,-42-1 16,21 1-16,0 0 0,0-1 16,-21 1-16,0 0 0,0-22 0,0 22 15,0 0-15,0-1 0,0 1 0,0 21 16,0 0-16,0-1 0,0 1 15,-21 21-15,0 0 16,0 0-16,21 21 0,0 1 16,-21-1-16,21 0 0,-21 21 15,21 1-15,0-1 0,0 0 0,0 1 16,0-1-16,0 21 0,0-20 0,0-1 16,0 0-16,21-20 0,0 20 15,-21-21-15,21 21 0,0-20 0,0-1 16,1 0-16,-1 0 0,0-21 0,0 21 15,0-21-15,0 0 0,1 0 16,20 0-16,-21 0 0,0 0 0,22-21 16,-22 21-16,0-21 0,21 0 15,-21 0-15,22-1 0,-22 1 0,0-21 16,0 21-16,0-22 0,1 1 16,-1 0-16,0-1 0,0-20 0,-21 21 15,0-22-15,0 22 0,0-22 16,0 22-16,0 0 0,0-1 0,0 22 15,0-21-15,-21 21 0,0-1 16,21 44 0,-21-22-16,21 21 0,0 0 0,0 21 15,0 1-15,0-22 0,0 42 0,0-20 16,0-1-16,0 0 0,0 22 16,0-22-16,0 0 0,0 1 15,0-1-15,0 0 0,0-20 0,21 20 16,0-21-16,0 0 0,0 0 15,0-21-15,1 22 0,-1-22 0,0 0 16,0 0-16,0 0 0,0 0 0,1 0 16,-1 0-16,0-22 0,0 22 0,0-21 15,0 0-15,1 0 0,-1 0 16,0 0-16,0-1 0,0 1 16,-21 0-16,21 0 0,-21 0 0,22 0 0,-22-1 15,0 44 16,0-1-31,0 0 16,0 0-16,0 21 0,0-20 16,0-1-16,0 0 0,0 0 0,0 0 15,0 0-15,21-21 16,0 0-16,0 0 16,0 0-16,0 0 0,1 0 0,-1 0 15,0 0-15,0-21 0,0 21 0,-21-21 16,21 0-16,1 0 0,-1 0 15,-21-1-15,0 1 0</inkml:trace>
  <inkml:trace contextRef="#ctx0" brushRef="#br1" timeOffset="-191484.56">9885 14161 0,'0'0'0,"-21"0"16,-1 0-16,44 0 62,-1 0-46,-42 0 31</inkml:trace>
  <inkml:trace contextRef="#ctx0" brushRef="#br1" timeOffset="-191303.67">9440 14436 0,'-21'0'0,"42"0"0,-63 21 16,42 0-16,0 0 0,0 0 16,21-21-1,0 0 1,0 0-16,1-21 0,20 0 15,-21 21-15,21-21 0,1 21 16,-22-21-16,21 21 0,1-21 0,-1 21 16,-21-22-16,21 22 0</inkml:trace>
  <inkml:trace contextRef="#ctx0" brushRef="#br1" timeOffset="-190808.37">10393 14542 0,'-21'-22'0,"42"44"0,-42-65 0,21 22 0,0 0 16,0 0-16,0 0 0,0-1 15,0 1-15,0 0 0,0 0 16,21 0-16,-21 42 31,0 0-31,21 21 0,-21 1 16,0-1-16,0 0 0,21 22 0,-21-22 15,0 22-15,0-1 0,0-20 0,0 20 16,0 1-16,0-1 0,0-21 16,0 22-16,-21-22 0,0 22 0,21-22 15,-21 0-15,-1 1 0,22-1 0,-21 0 16,21-20-16,-21 20 0,21-21 16,0 0-16,0 0 0,0-42 31,21-63 0,0 62-31,-21-20 0,0 21 0,0-21 16,22-1-16</inkml:trace>
  <inkml:trace contextRef="#ctx0" brushRef="#br1" timeOffset="-190512.53">10393 14796 0,'-21'-43'0,"21"1"0,21 317 0,-21-465 0,-43 63 0,43 84 15,0 1-15,0 0 0,0 20 16,0-20-16,0 21 0,0-21 0,0 20 15,22 1-15,-1 0 0,0 0 0,0 0 16,0 0-16,0 21 0,1 0 16,20 0-16,-21 0 0,21 21 0,-20-21 15,-1 42-15,21-21 16,-21 0-16,0 22 0,-21-1 0,0-21 16,0 22-16,0-1 0,0-21 0,0 21 15,-21-20-15,0-1 0,0 21 16,-21-21-16,20 0 0,-20-21 0,21 22 15,-21-1-15,20-21 0,1 0 0,0 21 16,0-21-16,0 0 16,21-21-1,0 0-15,21-1 0,0 1 16,-21 0-16,21-21 0,0 21 16</inkml:trace>
  <inkml:trace contextRef="#ctx0" brushRef="#br1" timeOffset="-190245.4">10985 14139 0,'0'-21'0,"0"42"0,0-21 47,0 22-47,0-1 0,0 0 0,0 21 15,-21 1-15,21-1 0,-21 0 0,21 1 16,-21-1-16,21 0 0,-21 1 15,21-1-15,0 0 0,-21 1 16,21-22-16,-22 21 0,22-21 0,0 22 16,0-22-16,0 0 0,0 0 15,0 0-15,22-21 16,-1 0 0,0-21-16,0 21 0,21-21 15,-20 0-15</inkml:trace>
  <inkml:trace contextRef="#ctx0" brushRef="#br1" timeOffset="-189881.2">11218 14711 0,'64'-21'16,"-64"0"-16,21 21 15,0 0-15,0-22 0,0 22 0,1-21 16,-1 0-16,0 21 0,-21-21 0,21 0 15,-21 0-15,21-1 0,-21 1 16,0 0-16,0 0 0,0 0 16,0 0-16,-21-1 0,0 22 0,0 0 15,0 0-15,-1 0 0,1 0 16,0 0-16,0 22 0,0-1 0,0 0 16,-1 21-16,1-21 0,0 22 15,21-22-15,0 21 0,-21 1 16,21-22-16,0 21 0,0-21 0,0 0 15,0 1-15,0-1 0,21 0 0,-21 0 16,21-21-16,0 0 0,1 21 16,-1-21-16,0 0 0,0 0 15,0 0-15,0-21 0,-21 0 16,22 21-16,-1-21 0,-21 0 16,0-1-16,21 1 0</inkml:trace>
  <inkml:trace contextRef="#ctx0" brushRef="#br1" timeOffset="-188441.24">13060 14838 0,'0'0'0,"0"-21"31,0 0-31,0-1 0,21 1 15,0 0-15,0 0 0,0 0 16,1-22-16,-1 22 0,21-21 0,-21 0 16,22-1-16,-22 1 0,21-22 0,-21 22 15,22 0-15,-22-22 0,0 22 16,0 0-16,-21-1 0,0 1 0,0 0 16,0 20-16,-21 1 0,0 0 15,0 0-15,-1 21 0,-20 0 16,0 0-16,21 0 0,-22 0 0,22 21 15,-21 0-15,21 0 0,-1 22 0,22-22 16,0 21-16,0-21 0,0 22 16,22-1-16,-1 0 0,0 1 0,0-1 15,21 0-15,-20-20 0,20 20 16,-21 0-16,21 1 0,-20-22 0,-1 21 16,0-21-16,0 0 0,-21 1 0,0-1 15,0 0-15,0 0 16,-21-21-16,0 0 0,0 0 0,-22 0 15,22 0-15,-21 0 0,21 0 16,-22-21-16,22 0 0,-21 0 16,21 21-16,-22-22 0,22 1 0,0 0 15,0 0-15,21 0 0,0 42 47,0 0-47,21 0 0,0-21 0,0 21 16,0 1-16,1-1 0,-1 0 15,0-21-15,0 21 0,0-21 0,22 0 16,-22 0-16,0 0 0,21 0 0,-21 0 16,22 0-16,-22 0 0,21 0 15,-21 0-15,1-21 0,20 0 16,-21 0-16,0 21 0,-21-22 0,21 1 16,1-21-16,-22 21 0,0 0 15,0-22-15,0 22 0,0-21 0,0 21 16,0-22-16,0 22 0,0 0 0,0 0 15,0 0-15,0 42 16,0 0 0,0 0-16,0 0 0,0 0 0,0 1 15,0 20-15,0-21 0,0 21 16,0-20-16,0-1 0,0 0 0,0 0 16,0 0-16,21 0 0,-21 1 15,21-22-15,0 0 0,0 0 0,0 0 16,1 0-16,-1 0 0,0 0 15,0 0-15,0-22 0,0 22 0,1-21 16,-1 0-16,0 0 0,0 0 16,-21 0-16,21-22 0,-21 22 15,0 0-15,0-21 0,0 20 16,0 1-16,0 0 0,0 0 16,0 42-1,0 0-15,0 0 0,0 1 16,0-1-16,0 21 0,0-21 15,0 0-15,0 1 0,0 20 0,0-21 16,0 0-16,21-21 0,1 21 0,-1 1 16,0-22-16,21 0 15,-21 0-15,1 0 0,-1 0 0,0 0 16,0 0-16,21-22 0,-20 1 16,-1 21-16,21-21 0,-21 0 0,0 0 15,1-22-15,-22 22 0,0 0 0,21-21 16,-21 21-16,0-22 0,0 22 15,0-21-15,0 21 0,0-22 0,0 22 16,0 0-16,0 0 0,-21 42 31,21 21-31,0-21 16,0 22-16,-22-1 0,1 0 16,21 1-16,-21-1 0,21 0 15,0 1-15,-21-1 0,21 0 0,0 1 16,0-1-16,0 0 0,0 1 0,0-1 15,0 22-15,0-22 0,0 0 16,0 1-16,0-1 0,0 0 0,0 1 16,0-1-16,0-21 0,0 21 0,0-20 15,0-1-15,0 0 0,0 0 0,0 0 16,0-42 15,0 0-15,21 0-16,-21-22 0,0 22 15,21 0-15,-21-21 0,21-1 0,-21 1 16,22 0-16,-22-1 0,0 1 0</inkml:trace>
  <inkml:trace contextRef="#ctx0" brushRef="#br1" timeOffset="-188168.39">14436 14563 0,'-22'-127'16,"44"381"-16,-22-381 0,-22-21 0,22 126 0,0 1 15,0 0-15,22 0 16,-1 0-16,0 21 0,21 0 15,-21 0-15,22-21 0,-22 21 16,21 0-16,1 0 0,-22 0 16,21 0-16,-21 21 0,22-21 0,-22 21 15,-21 21-15,0-21 0,0 1 16,0-1-16,0 21 0,-21-21 0,-1 0 16,1 1-16,0-1 0,-21 0 0,21 0 15,-22 0-15,1 0 0,21-21 16,-22 22-16,22-22 0,0 0 0,0 0 15,0 0-15,21-22 32,0 1-32,21 21 0,0 0 15</inkml:trace>
  <inkml:trace contextRef="#ctx0" brushRef="#br1" timeOffset="-187468.8">14944 14499 0,'0'0'0,"42"-21"16,-21 0-16,0 0 0,0 0 16,1-1-16,-1 1 0,-21 0 15,21 0-15,-21 0 0,21 0 0,-21-1 16,0 1-16,0 0 0,-21 21 16,0 0-1,0 0-15,-1 0 0,1 0 16,0 0-16,0 21 0,0-21 0,0 21 15,21 1-15,-22-1 0,22 0 16,-21 0-16,21 0 0,0 0 0,0 1 16,0-1-16,0 0 0,0 0 0,21 0 15,-21 0-15,22 1 0,-1-22 16,0 21-16,0-21 0,0 0 0,-21 21 16,21-21-16,1 0 0,20 0 0,-21 0 15,0 0-15,0 0 0,1 0 16,-1-21-16,0 21 0,-21-21 0,21 21 15,0-22-15,-21 1 0,0 0 16,21 0-16,-21 0 16,22 0-16,-22-1 0,0 1 15,0 0-15,0 0 0,21 0 16,-21 0-16,21-1 0,0 1 16,0 0-16,0 21 0,1-21 15,-1 21-15,0 0 0,0-21 0,0 21 16,0 0-16,22 0 0,-22 0 15,0 0-15,0 0 0,0 0 0,1 0 16,-1 21-16,0 0 0,-21 0 0,21 0 16,-21 1-16,21-1 0,-21 0 15,0 21-15,0-21 0,0 1 16,0-1-16,-21 0 0,0 0 0,21 0 16,-21 0-16,0-21 0,-1 22 15,22-1-15,-21-21 16,21-21-1,0-1 1,0 1-16,0 0 0,21 0 16,-21 0-16,0 0 0,22-1 0,-1 1 15,0-21-15,-21 21 0,21-22 16,0 22-16,0 0 0,-21 0 0,22 0 16,-1 0-16,0-1 0,0 1 15,0 21-15,0 0 0,1-21 16,-1 21-16,0 0 0,0 0 0,0 0 15</inkml:trace>
  <inkml:trace contextRef="#ctx0" brushRef="#br1" timeOffset="-185856.4">16489 14161 0,'0'-106'15,"0"85"1,-21-1-16,21 1 0,-22 21 16,1-21-16,0 21 15,0 0-15,0 0 0,21 21 16,-21 0-16,21 1 0,-22-1 0,22 0 16,-21 21-16,21 1 0,0-22 0,0 21 15,0 0-15,0 1 0,0-22 16,0 21-16,0 1 0,0-22 0,21 0 15,1 0-15,-1 0 0,0 0 0,0 1 16,0-22-16,0 0 0,1 0 16,20 0-16,-21 0 0,0 0 0,22-22 15,-22 1-15,21 0 0,-21 0 0,0 0 16,22-22-16,-22 22 16,0-21-16,0 21 0,0-22 0,1 1 15,-1 0-15,0-22 0,0 22 0,0 0 16,0-1-16,-21-20 0,0 20 15,0 1-15,0 21 0,0-21 0,0 20 16,0 1-16,-21 42 16,0 1-1,0-1-15,21 21 0,-21 0 0,0-20 16,-1 20-16,22 0 0,0 1 0,-21-1 16,21 0-16,0 1 15,0-1-15,0 0 0,0 1 0,0-1 16,0 0-16,21 1 0,1-22 0,-1 0 15,21 0-15,-21 0 0,22 0 16,-1 1-16,0-22 0,1 0 0,-1 0 16,0 0-16,1 0 0,-1 0 0,0-22 15,1 1-15,-22 21 0,21-21 16,-21-21-16,22 21 0,-22-1 0,0 1 16,0-21-16,0 21 0,-21-22 0,0 1 15,0 21-15,0 0 0,0-22 16,0 22-16,-21 0 0,0 21 15,0 0-15,0 0 0,-22 0 0,1 0 16,21 0-16,-22 0 0,1 21 0,21 0 16,0 1-16,0-1 0,-1 21 15,1-21-15,21 0 0,0 22 0,0-22 16,0 0-16,0 0 0,0 0 16,0 1-16,0-1 0,0 0 0,21-21 15,1 0-15,-1 0 0,0 0 0,21 0 16,-21 0-16,1 0 0,-1 0 15,0-21-15,0 21 0,0-21 0,0-1 16,1 1-16,-1 0 0,0 0 0,-21 0 16,0 0-16,21-1 0,-21 1 15,21 0-15,-21 0 0,0 0 16,0 0-16,0-1 0,-21 22 31,21 22-31,-21-22 0,21 21 0,0 0 16,0 0-16,0 0 0,0 22 0,0-22 15,0 0-15,0 0 0,0 0 16,0 0-16,0 1 0,21-1 16,0-21-16,0 0 0,1 0 0,-1 0 15,0 0-15,0 0 0,0 0 16,0 0-16,22 0 0,-22 0 0,0-21 16,0-1-16,0 22 0,1-21 0,-1 0 15,-21 0-15,0 0 16,0 0-16,0-1 0,0 1 0,0 0 15,0 0-15,0 0 0,0 0 0,-21-1 16,21 1-16,-22 0 0,1 21 16,21 21 15,0 0-31,0 1 0,0-1 16,0 0-16,0 0 0,0 0 0,0 0 15,0 1-15,0-1 0,0 0 0,0 0 16,0 0-16,0 0 0,0 1 15,0-1-15,0 0 0,0 0 32,0-42-1,0 0-15,0 0-1,21 21-15,-21-22 16,22 22-16,-1 0 15,0 0 1,0 0-16,0 0 0,0 0 16,1 0-16,-1 0 0,0 0 0,0 0 15,0-21-15,0 21 16,1 0-16,-1 0 0,0-21 0,0 21 16,0 0-16,0-21 0,1 0 0,-1 21 15,0-21-15,0 21 0,0-22 16,22 1-16,-43 0 0,21 0 0,0 0 15,-21 0-15,0-1 0,0 1 0,0 0 16,0 0-16,-21 0 16,0 21-16,-1 0 0,1 0 0,0 0 15,0 0-15,21 21 0,0 0 16,0 0-16,0 0 0,0 1 16,0 20-16,0-21 0,0 0 15,0 0-15,21 1 0,-21-1 0,21 0 16,-21 0-16,0 0 0,0 0 15,0 1-15,0-1 16,-21-21 0,0 0-16,0 0 0,0 0 15,21-21 1,-22 21-16,22-22 0,0 1 16,0 0-16,22 0 15,-1 0-15,0 0 0,0-1 16</inkml:trace>
  <inkml:trace contextRef="#ctx0" brushRef="#br1" timeOffset="-185521.06">18859 13589 0,'0'0'0,"0"-42"32,0 21-32,0 42 47,0 0-47,0 0 15,0 0-15,0 0 16,0 1-16,0-1 0,0 0 15,0 0 1,-21-21-16,42 0 47</inkml:trace>
  <inkml:trace contextRef="#ctx0" brushRef="#br1" timeOffset="-185334.17">18944 13631 0,'21'-42'15,"-63"127"-15,63-128 0,21 1 0,-20 42 32,-22 21-1,0 0-15,-22-21-1,22 22-15,-21-22 0,0 21 16,0-21-16,0 21 0,0-21 0,-1 0 15,22 21-15</inkml:trace>
  <inkml:trace contextRef="#ctx0" brushRef="#br1" timeOffset="-132662.09">6710 11515 0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3T01:48:44.3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1206 847 0,'0'0'0,"0"-21"0,0-1 0,0 1 16,0 0-16,0 0 15,0 0-15,0 0 0,0-1 16,0 1-16,0 0 0,0 0 16,0 42 30,0 0-46,0 0 16,0 22-16,0-22 0,0 42 0,0-20 16,0-1-16,0 0 15,0 22-15,0-22 0,0 22 0,0-22 16,-21 0-16,21 1 0,0-1 16,0 0-16,0 1 0,0-1 15,-21-21-15,21 22 0,0-22 0,0 0 16,0 0-16,0 0 0,0 0 15,0 1-15,0-44 47,0 1-47,0 0 0,21 0 16,-21-21-16</inkml:trace>
  <inkml:trace contextRef="#ctx0" brushRef="#br0" timeOffset="383.77">1736 572 0,'0'0'0,"0"-22"0,0 1 0,0 0 15,0 42 32,0 0-47,0 1 0,0-1 16,0 21-16,0-21 0,0 22 0,0-1 15,0 0-15,0 22 0,0-22 16,0 0-16,0 22 0,0-22 0,0 1 16,0-1-16,0 0 0,0 1 15,0-1-15,0-21 0,0 21 0,0-20 16,0-1-16,0 0 0,0 0 15,0 0-15,0 0 16,0-42 31,0 0-47,0 0 16,0 0-16</inkml:trace>
  <inkml:trace contextRef="#ctx0" brushRef="#br0" timeOffset="1407.22">1143 1249 0,'0'0'0,"21"0"31,0 0-31,0 0 0,1 0 15,20 0-15,0-21 0,1 21 16,-1-21-16,0 21 0,1-22 0,20 1 16,1 21-16,-22-21 0,21 0 15,-20 21-15,20-21 0,-20 0 0,-1 21 16,0-22-16,1 22 0,-1 0 16,-21 0-16,0-21 0,0 21 0,1 0 15,-1 0-15,-21 21 16,0 1-16,0-1 15,0 0 1,0 0-16,0 21 0,-21-20 0,21-1 16,0 0-16,0 0 0,0 0 15,0 22-15,0-22 0,0 0 0,0 0 16,0 0-16,0 0 16,21-21-16,0 0 15,0 0-15,0 0 0,0 0 0,22 0 16,-22 0-16,21 0 0,-21-21 15,22 0-15,-1 21 0,-21-21 0,22 0 16,-22 0-16,21-1 0,-21 1 16,22 0-16,-22 0 0,0-21 15,0 20-15,-21 1 0,21-21 0,-21 21 16,21 0-16,-21-1 0,0 1 16,0 0-16,0 0 0,0 0 15,0 42 16,0 0-31,0 0 16,0 0-16,0 1 0,0-1 16,0 21-16,0-21 0,0 22 0,0-22 15,22 21-15,-22 0 0,0 1 16,0-1-16,21 0 0,0 1 0,0 20 16,-21 1-16,0-22 0,21 22 0,-21-1 15,21 1-15,-21-1 16,0 1-16,0-1 0,0 1 0,0-1 15,0 1-15,0 20 0,0-20 16,0-1-16,0 1 0,0-1 0,0-20 16,0 20-16,0-21 0,0 22 0,0-22 15,0-21-15,-21 22 0,0-1 16,0-21-16,0 0 0,0 1 0,-1-1 16,-20-21-16,21 0 15,0 0-15,0 0 0,-22 0 0,1 0 16,21-21-16,-22 21 0,1-22 15,0-20-15,-22 21 0,22-21 0,0 20 16,-1-20-16,22-21 0,-21 20 16,21-20-16,-22-1 0,22 22 15,0-22-15,0 1 0,21-1 0,0 22 16,0-21-16,0-1 0,0 22 16,0-1-16,0-20 0,0 21 0,21-1 15,0 1-15,0 0 0,0-1 16,22 1-16,-22 21 0,21-22 0,1 22 15,-22-21-15,21 21 0,0 0 16,1-1-16,-22 1 0,21 21 0,-21-21 16,1 21-16,-1-21 15,0 21-15,0 0 32,-21-21-32,0 0 15,21 21-15,0-22 0</inkml:trace>
  <inkml:trace contextRef="#ctx0" brushRef="#br0" timeOffset="2047.85">3069 699 0,'0'-22'0,"0"44"0,0-65 16,0 22-16,0 42 31,0 0-31,0 1 16,0 20-16,0 0 0,0 1 15,0-1-15,0 0 0,0 22 0,0-22 16,0 0-16,0 1 0,0 147 31,0-169-31,0 22 0,0-22 0,0 21 16,-21-21-16,21 1 0,0-1 15,-21 0-15,21 0 0,0 0 16,0 0-16,-21-21 16,21-21-1,0 0 1,0 0-16,0 0 0,0-22 16,0 22-16,0 0 0,21 0 15,-21-21-15,21 20 0,0-20 0,0 21 16,0 0-16,22 0 0,-22-1 15,21 1-15,-21 0 0,22 0 16,-22 21-16,21 0 0,-21 0 0,22 0 16,-22 0-16,21 0 0,-21 21 15,1 0-15,-1 0 0,0 1 16,0 20-16,-21-21 0,0 0 0,0 22 16,0-22-16,-21 21 0,0-21 15,-22 22-15,22-22 0,-21 0 0,0 21 16,-1-21-16,22 1 0,-21-1 15,-1-21-15,22 21 0,-21-21 0,21 0 16,0 0-16,-1 0 0,1 0 16,0 0-16,0 0 15,21-21 1,0 0-16,0-1 16,21 22-1,-21-21-15,21 0 0,0 21 0,1-21 16,-1 21-16,0-21 0,0 0 0</inkml:trace>
  <inkml:trace contextRef="#ctx0" brushRef="#br0" timeOffset="2503.59">3641 1228 0,'0'0'0,"0"-21"0,0-1 15,0 1-15,0 0 16,0 0-16,42 0 0,-21 21 16,0-21-16,0 21 0,1 0 15,-1-22-15,0 22 0,21 0 0,-21 0 16,1 0-16,-1 22 0,21-22 16,-21 21-16,0 0 0,1 21 0,-1-21 15,0 1-15,0 20 0,-21 0 16,0-21-16,0 22 0,0-22 0,0 21 15,0-21-15,0 22 0,0-22 16,-21 0-16,0 0 0,0 0 16,21 1-16,-22-22 0,1 0 31,21-22-31,0 1 16,0 0-16,0 0 15,21 0-15,-21 0 0,22-22 0,-22 22 16,21-21-16,-21 21 0,21-22 15,0 22-15,-21-21 0,21 21 0,0-1 16,1 1-16,-1 0 0,-21 0 0,21 0 16,0 21-16,0 0 15,0 0-15,1 0 16,-1 0-16</inkml:trace>
  <inkml:trace contextRef="#ctx0" brushRef="#br0" timeOffset="2791.42">4635 995 0,'0'21'16,"-21"-21"-16,21 21 0,0 0 15,-21 1-15,21 20 0,0-21 0,0 21 16,0-20-16,-21 20 0,21 0 0,-21-21 15,21 22-15,-21-22 0,21 0 16,0 21-16,0-20 0,0-1 16,0 0-16,0 0 0,0 0 0,0 0 15,0-42 32,0 0-47,0 0 16,21 0-16</inkml:trace>
  <inkml:trace contextRef="#ctx0" brushRef="#br0" timeOffset="3155.21">4530 826 0,'0'0'16,"-22"21"-16,22 0 0,0 0 0,0 0 0,0 0 15,0 1-15,22-1 16,-1-21-16,0 0 0,0 0 16,0 0-16,0 0 0,1 0 15,20 0-15,-42-21 0,21-1 0,0 22 16,0-21-16,-21 0 0,22 0 16,-22 0-16,0 0 0,0-1 15,0 1-15,0 0 0,0 0 0,-22 21 16,1-21-16,0 0 0,0 21 15,0 0-15,0 0 0,-1 0 16,1 0-16,0 21 16,21 0-16,0 0 0,-21 0 0,21 0 15,0 1-15,-21-1 0,21 0 16,0 0-16,0 0 0,0 0 0,0 1 16,0-1-16,21-21 15,0 21-15,0-21 0</inkml:trace>
  <inkml:trace contextRef="#ctx0" brushRef="#br0" timeOffset="3835.82">5800 1164 0,'0'-21'15,"-106"-64"1,85 64-16,-22 21 16,22-21-16,-21 21 0,21 0 15,-22 0-15,22 0 0,-21 0 0,21 0 16,-22 21-16,22 0 0,0-21 16,0 43-16,0-22 0,-1 0 0,1 0 15,21 22-15,0-22 0,-21 21 16,21 0-16,-21-20 0,21 20 0,0-21 15,0 0-15,0 22 0,0-22 16,0 0-16,0 0 0,0 0 0,0 0 16,21 1-16,0-22 0,0 21 15,1-21-15,-1 0 0,21 0 0,-21 0 16,0 0-16,22 0 0,-22 0 0,0-21 16,21-1-16,-20 1 15,20 0-15,0 0 0,-21 0 0,22-22 16,-22 22-16,21-21 0,-21-22 0,22 22 15,-22-21-15,21 20 0,-21-20 16,1-1-16,20 1 0,-21-1 0,-21 1 16,21-1-16,0 22 0,-21 0 15,0-1-15,0 1 0,0 0 0,0-1 16,0 22-16,0 0 0,0 0 16,0 0-16,0-1 0,0 44 31,0-1-31,0 21 15,0-21-15,0 22 0,0 20 16,0-21-16,0 22 0,0-1 16,0 1-16,0-22 0,0 22 0,0-1 15,0 1-15,0-22 0,0 22 16,0-22-16,0 0 0,22-21 0,-22 22 16,21-22-16,0 21 0,0-21 15,0-21-15,0 22 0,1-1 0,-1-21 16,0 0-16,0 0 0,21 0 0,-20 0 15,-1 0-15,21 0 0,-21 0 16,0 0-16,22-21 0,-22-1 0,0 1 16</inkml:trace>
  <inkml:trace contextRef="#ctx0" brushRef="#br0" timeOffset="10907">7853 593 0,'0'0'0,"-21"0"31,-1 0 0,22 21 1,0 0-17,0 0-15,0 0 16,0 1-16,0-1 0,0 0 16,0 0-16,0 0 0,0 0 0,22 1 15,-22-1-15,21 0 0,0 0 16,0 0-16,0 0 0,0-21 0,22 22 15,-22-22-15,0 0 0,21 0 16,-20 0-16,20 0 0,0 0 0,-21 0 16,22 0-16,-22-22 0,21 22 15,-21-21-15,1 0 0,20 21 0,-21-21 16,0 0-16,0 0 0,-21-1 16,22 1-16,-22 0 0,0 0 15,21 0-15,-21 0 0,0-1 0,0 1 16,0 0-16,0 0 0,0 0 15,0 0-15,0-1 0,0 1 0,0 0 16,-21 21-16,21-21 16,-22 21-16,22 21 31,0 0-31,-21 0 0,21 1 16,0-1-16,0 0 0,0 21 15,0-21-15,-21 22 0,21-22 0,0 21 16,-21 1-16,21-1 0,0 21 15,0-20-15,0-1 0,0 22 16,0-22-16,-21 21 0,21-20 0,0-1 16,0 0-16,0 1 0,0-1 15,0 0-15,0 1 0,0-22 0,0 21 16,0-21-16,0 22 0,0-22 0,0 0 16,0 0-16,0 0 0,0 1 15,-21-22 1,-1 0-1,1 0-15,-21 0 0,21-22 16,0 22-16,-22-21 0,22 0 16,-21 0-16,21 0 0,-22-22 0,22 22 15,0 0-15,-21 0 0,20 21 16,1-21-16,-21 0 0,21 21 16,0 0-16,-1-22 0,1 22 15,21 22 1,0-1-16,0 0 15,0 0-15,0 0 0,21 0 0,1 22 16,-22-22-16,21 0 0,0 0 16,0 0-16,0 1 0,0-1 0,1 0 15,20 0-15,-21 0 0,0-21 0,22 0 16,-22 0-16,21 0 0,-21 0 16,22 0-16,-1 0 0,-21 0 0,21 0 15,1-21-15,-1 0 0,0 0 16,1 0-16,-1-1 0,-21 1 15,22 0-15,-22 0 0,21 0 0,-21-22 16,-21 22-16,0 0 0,21-21 16,-21 21-16,0-1 0,0-20 0,0 21 15,0 0-15,0 0 0,0-1 0,0 1 16,-21 21-16,21-21 16,-21 21-1,21 21-15,0 0 16,-21 1-16,21-1 0,0 0 15,0 0-15,0 21 0,0-20 0,0-1 0,0 0 16,0 0-16,0 0 16,0 0-16,0 1 0,0-1 0,0 0 15,0 0-15,0 0 16,0 0-16,0-42 47,0 0-32,0 0-15,0 0 0,21 0 16,0-1-16,0-20 16,-21 21-16,22 0 0,-1 0 0,0-22 15,21 22-15,-21 0 0,1 21 16,-1-21-16,0 0 0,0 21 0,0 0 16,22 0-16,-22 0 0,0 0 15,0 0-15,0 0 16,-21 21-16,0 0 0,0 0 0,0 0 15,0 0-15,0 1 0,0-1 0,0 0 16,0 0-16,0 0 0,0 0 16,0 1-16,0-1 15,0 0 1,-21-21 359,21 21-297,-21-21-62,21 21-16,0 0 15,0 1 1,0-1 0,0 0-16,21-21 15,0 0 1,0 0-16,1 0 15,-1 0-15,0 0 0,0 0 16,0 0-16,0-21 0,1 0 16,-1 21-16,0-22 0,0 22 0,0-21 15,0 0-15,1 0 0,-1 0 16,0 0-16,-21-1 0,21 1 0,0-21 16,0 21-16,-21-22 0,22 1 0,-22 0 15,21-1-15,-21 1 0,21 0 16,-21-1-16,21 1 0,-21 0 0,0 21 15,0-22-15,0 22 16,0 0-16,0 0 0,0 42 63,0-42 77,0 0-140,0-1 16,0 1-16,0 0 15,0 0 1,-21 21-16,21-21 16,-21 42 15,21 0-31,0 0 0,0 0 0,0 22 16,0-1-16,0-21 15,0 22-15,0-1 0,0 21 0,0-20 16,0-1-16,0 0 0,0 1 15,0-1-15,0 0 0,0 1 0,0-1 16,0-21-16,0 22 0,0-1 0,0-21 16,0 0-16,0 22 0,0-22 15,0 0-15,0 0 0,0 0 16,0-42 15,0 0-31,0 0 0,0 0 16,0-1-16,0-20 0,0 21 15,21-21-15,0 20 0,0 1 16,-21-21-16,21 21 0,1 0 0,-1-1 16,0 1-16,0 0 0,0 0 15,0 21-15,1 0 0,-1 0 16,0 0-16,0 0 0,0 0 0,-21 21 16,21 0-16,-21 0 15,22 1-15,-22-1 0,0 0 0,0 0 16,21 0-16,-21 0 0,21 1 15,-21-1-15,21 0 0,0 0 16,0-21-16,1 21 0,-1-21 0,0 0 16,0 0-16,0 0 0,22 0 15,-22 0-15,21 0 0,0 0 16,-20 0-16,20-21 0,-21 0 0,21 21 16,-20-21-16,-1 0 0,0-1 15,0 1-15,0 0 0,0 0 0,-21-21 16,0 20-16,0 1 0,0-21 0,0 21 15,0 0-15,0-1 0,0 1 16,-21 0-16,0 21 16,0 0-16,0 0 15,0 21-15,21 0 16,-22 1-16,22-1 0,0 0 0,0 0 16,0 0-16,0 0 0,0 1 15,0-1-15,0 21 0,0-21 16,0 0-16,0 1 0,0 20 0,0-21 15,0 0-15,0 0 0,22-21 16,-1 22-16,-21-1 0,21 0 0,0-21 16,0 0-16,0 0 15,1 0-15,-1 0 0,0 0 0,21-21 16,-21 21-16,1-21 0,20-1 0,-21 1 16,21 0-16,-20 0 0,20 0 15,-21 0-15,0-1 0,0-20 16,1 21-16,-1 0 0,0-22 0,-21 22 15,0 0-15,0 0 0,0 0 16,0 42 31,0 0-47,0 0 0,0 0 16,0 1-16,0-1 0,0 0 15,21 0-15,-21 0 0,0 0 16,21-21-16,0 22 0,-21-1 0,22 0 15,-1 0-15,0-21 0,0 0 16,0 0 0,0 0-16,1 0 0,-1 0 0,21 0 0,-21 0 15,22 0-15,-22 0 0,21 0 16,-21-21-16,0 0 0,22 0 16,-22 21-16,-21-22 0,21 1 0,-21 0 15,0-21-15,0 21 0,0-1 16,0 1-16,0 0 0,0 0 0,0 0 15,0 0-15,0-1 0,0 1 16,-21 42 0,21 1-1,0-1-15,0 0 0,0 0 0,0 0 16,0 0-16,0 1 16,0 20-16,0-21 0,0 0 0,0 0 15,0 1-15,21-1 0,0 0 0,0-21 16,-21 21-16,22 0 0,-1-21 15,0 0-15,0 0 0,21 0 0,-20 0 16,-1 0-16,0 0 0,21 0 0,-21-21 16,1 0-16,-1 0 0,0 21 15,21-21-15,-21-22 0,1 22 0,-22 0 16,21-21-16,0-1 0,-21 1 0,0 0 16,21-1-16,-21-20 0,21 20 15,-21-20-15,0-1 0,0 22 0,0-21 16,21 20-16,-21 1 15,0 21-15,0-22 0,0 22 16,0 0-16,0 42 16,-21 0-16,21 1 15,0 20-15,-21 0 0,21 1 0,-21-1 16,21 0-16,-21 22 0,21-22 0,0 0 16,0 1-16,0-1 0,0 0 15,0 1-15,0-1 0,0 0 0,0-20 16,0 20-16,0-21 0,0 0 15,21 0-15,0 1 0,-21-1 0,21 0 16,0-21-16,1 0 0,-1 21 0,21-21 16,-21 0-16,0 0 0,1 0 15,20 0-15,-21 0 0,0-21 16,22 0-16,-22 21 0,0-21 0,0-1 16,0 1-16,0 0 0,1 0 15,-1 0-15,0 0 0,-21-22 0</inkml:trace>
  <inkml:trace contextRef="#ctx0" brushRef="#br0" timeOffset="11154.85">11832 1270 0,'0'21'0,"42"-21"16,-20 0-1,-1 0-15,21 0 0,-21-21 0,22 21 16,-1 0-16,-21-21 0,21 21 16,-20 0-16,20 0 0,0-21 0,-21 21 15,1 0-15,-1 0 0,0-21 0,0 21 16,-21-22-16,21 22 0,-21-21 16,-21 21-16,0 0 15,0-21-15,0 21 0</inkml:trace>
  <inkml:trace contextRef="#ctx0" brushRef="#br0" timeOffset="11331.75">11409 1164 0,'-21'0'15,"42"0"32,0 0-47</inkml:trace>
  <inkml:trace contextRef="#ctx0" brushRef="#br0" timeOffset="13832.32">12721 1588 0,'0'0'0,"21"0"0,-21-22 16,21 22-16,1 0 16,-22-21-16,21 21 0,-21-21 15,21 0-15,-21 0 16,0 0-16,0-1 15,0 1-15,0 0 0,0 0 16,-21 0-16,0 21 0,-1-21 16,1 21-16,0 0 0,0 0 15,0 0-15,0 0 0,-1 0 0,1 0 16,0 0-16,0 21 0,0-21 16,0 21-16,-1 0 0,1 0 0,0 0 15,21 22-15,-21-22 0,21 21 0,-21-21 16,21 1-16,0 20 15,0-21-15,0 0 0,0 22 0,0-22 0,0 0 16,0 0-16,21-21 16,0 0-16,0 0 15,0 0-15,1 0 0,-1 0 0,0 0 16,0 0-16,0 0 0,22-21 0,-22 0 16,0 0-16,0-1 0,21 22 15,-20-42-15,-1 21 0,0 0 0,0 0 16,0-1-16,0 1 0,1 0 15,-22 0-15,0 0 0,0-22 0,0 22 16,0 0-16,-22 21 31,22 21-15,-21 0-16,21 1 0,0-1 0,-21 0 16,21 0-16,0 0 0,0 0 15,0 1-15,0-1 0,0 0 0,0 0 16,21 0-16,0 0 0,1-21 0,-1 22 15,0-22-15,0 0 16,0 0-16,0 0 0,1 0 0,-1 0 16,0-22-16,0 1 0,0 21 0,22-21 15,-22 0-15,0 0 0,0 0 16,-21-1-16,21 1 0,0 0 16,-21-21-16,0 21 0,0-1 0,0 1 15,0-21-15,0 21 0,0 0 16,0-1-16,0 44 31,0-1-31,0 0 0,0 0 0,0 0 16,0 0-16,0 1 0,0-1 0,0 21 15,-21-21-15,21 0 0,0 1 16,0-1-16,0 0 0,0 0 0,0 0 16,21-42 30,-21 0-46,0 0 0,22 21 16,-1-21-16,-21-1 0,21 1 16,0 0-16,-21 0 0,21 0 0,0 0 15,1-1-15,-1 1 0,-21 0 16,21 0-16,0 21 0,0 0 0,0 0 16,1 21-16,-22 0 15,0 0-15,21 1 0,-21-1 16,21 0-16,-21 0 0,0 0 0,21 0 15,0 1-15,0-1 0,1-21 16,-1 21-16,0-21 16,21 0-16,-21 0 0,1 0 15,-1 0-15,0 0 0,0 0 0,0 0 16,22-21-16,-22 0 0,0 21 16,0-22-16,0 1 0,0 0 0,1 0 15,-22 0-15,21 0 0,0-1 0,-21 1 16,0 0-16,21 0 0,0-21 15,-21 20-15,0 1 0,21 21 0,1-21 16,-1 21-16,0 0 16,0 21-1,-21 0-15,0 1 16,0-1-16,0 0 16,0-42 46,0 0-62,0-1 16,0 1-1,0 0-15,-21 0 0,0 21 16,0-21-16,-1 21 16,1 0-16,0 21 15,21 0-15,-21 0 0,21 0 16,-21 1-16,21-1 0,0 0 15,-21 0-15,21 21 0,0-20 16,0-1-16,0 0 0,0 0 0,0 0 16,0 0-16,0 1 0,0-1 15,21 0-15,0 0 0,0 0 16,0-21-16,0 0 0,1 0 0,20 0 16,-21 0-16,21 0 0,-20 0 15,20 0-15,-21 0 0,21-21 0,1 21 16,-22-21-16,0 0 0,21 0 0,-20 21 15,-1-22-15,0 1 0,0 0 16,0 0-16,0-21 0,-21 20 16,0 1-16,22 0 0,-22 0 0,0 0 15,0 0-15,0-1 0,0 1 16,-22 21 0,1 0-1,0 21-15,21 1 16,-21-1-16,0 0 0,21 0 0,0 0 15,0 0-15,-21 1 0,21-1 16,0 0-16,-22 0 0,22 0 0,0 0 16,0 1-16,0-1 0,22 0 15,-1-21-15,0 0 16,0 0-16,21 0 0,-20 0 0,-1 0 16,0 0-16,21 0 0,-21 0 0,1-21 15,20 21-15,-21-21 16,21-1-16,-20 1 0,-1 21 0,0-21 15,21-21-15,-21 21 0,1-1 0,-22 1 16,21-21-16,0 21 0,-21 0 16,21-22-16,-21 22 0,0-21 0,0 21 15,0-1-15,0 1 0,0 0 16,-21 21 0,0 21-16,0-21 0,21 21 15,0 22-15,-22-22 0,22 0 16,-21 0-16,21 0 0,0 22 0,0-22 15,0 0-15,0 0 0,0 0 16,0 1-16,0-1 0,0 0 16,21 0-16,-21 0 0,0 0 15,0 1-15,22-1 0,-22 0 16,0 0 0,-22-21-1,22 21 1,-21-21-16,0 0 15,0 0-15,0 0 16,0 0-16,-1 0 0,1 0 16</inkml:trace>
  <inkml:trace contextRef="#ctx0" brushRef="#br0" timeOffset="14723.81">2688 2138 0,'-21'0'0,"42"0"16,-84 0-16,41 0 0,-20 0 15,21 0-15,-21 0 0,-1 0 0,1 0 16,0 0-16,-1 0 0,1 0 16,0 0-16,-1 0 0,1 0 0,0 0 15,-1 0-15,22 0 0,0 21 16,-21-21-16,20 0 0,1 0 0,0 0 15,0 0 1,21 21-16,21 0 31,21-21-31,-20 0 0,20 22 16,0-22-16,22 0 0,20 0 16,1 0-16,0 0 0,21 0 15,-1 0-15,1 0 0,0 0 0,21 0 16,0-22-16,21 22 0,-21 0 15,21 0-15,-21-21 0,22 21 0,-22 0 16,0 0-16,-22-21 0,22 21 16,-21 0-16,-21 0 0,0-21 0,-1 21 15,1 0-15,-22 0 0,-20 0 16,20-21-16,-20 21 0,-22 0 0,0 0 16,0 0-16,0 0 0,0 0 15,-21-21 48,22 21-63,-1 0 15</inkml:trace>
  <inkml:trace contextRef="#ctx0" brushRef="#br0" timeOffset="15643.83">8572 2117 0,'-42'0'0,"84"0"0,-105 0 0,21 0 0,20 0 15,-20 0-15,21 0 0,-21 0 16,20 21-16,-20-21 0,21 0 0,0 0 15,-22 0-15,22 0 0,0 0 0,0 0 16,0 0-16,0 0 0,42 21 47,0-21-47,0 0 0,21 0 16,1 0-16,-1 0 0,22 0 15,-1 0-15,1 0 0,20 0 0,1 0 16,0 0-16,-1 0 0,22 0 15,-21 0-15,21 0 0,-1 0 0,1 0 16,0 0-16,0 0 0,0-21 0,0 21 16,-1 0-16,22 0 15,-21 0-15,21-21 0,-21 21 0,21 0 16,0 0-16,0-21 0,0 21 0,21 0 16,-21 0-16,0-22 0,-21 22 15,21-21-15,0 21 0,0 0 0,0 0 16,0 0-16,0 0 0,-21 0 15,0 0-15,21-21 0,-21 21 0,-1 0 16,1-21-16,0 21 0,0 0 0,0 0 16,0 0-16,-22 0 0,22 0 15,-21-21-15,-22 21 0,22 0 0,-22 0 16,1 0-16,-1 0 0,1 0 0,-22 0 16,1 0-16,-1 0 15,-21 0-15,0-21 0,0 21 0,1 0 16,-22-22 31,0 1 0,21 0-32</inkml:trace>
  <inkml:trace contextRef="#ctx0" brushRef="#br0" timeOffset="19411.75">1206 3239 0,'-21'0'0,"42"0"0,-63 0 0,21 0 16,0 0-16,21 21 0,0 0 0,0 0 15,0 0-15,0 0 16,0 1-16,0-1 0,0 0 0,0 0 16,21 0-16,0-21 15,0 0-15,0 0 0,1 0 0,-1 0 16,0 0-16,0 0 0,21-21 16,-20 21-16,20-21 0,-21 0 15,21 0-15,-20-1 0,20 1 16,-21 0-16,0-21 0,0 21 0,1-1 15,-22 1-15,0 0 0,0 0 16,0 0-16,0 0 0,0-1 16,-22 22-1,22 22 1,-21-1-16,21 21 0,0-21 16,0 22-16,0-1 0,0 0 15,0 1-15,0 20 0,0-21 0,0 22 16,0-22-16,0 22 0,0-22 15,0 22-15,0-22 0,-21 0 16,21 22-16,0-22 0,0 0 0,0 1 16,0-1-16,-21 0 0,21 1 15,-21-22-15,21 21 0,0-21 0,-21 1 16,-1-1-16,22 0 0,-21-21 16,0 0-16,0 0 0,0 0 0,0 0 15,-1 0-15,1-21 0,0 21 16,-21-21-16,21-1 0,-22 1 0,22 0 15,-21 0-15,-1-21 0,22 20 16,0-20-16,-21 21 0,21 0 16,-1-22-16,22 22 0,-21 0 0,21 0 15,-21 21-15,21-21 16,0 0-16,21 21 16,0-22-16,1 22 0,20-21 15,-21 0-15,0 21 0,22-21 16</inkml:trace>
  <inkml:trace contextRef="#ctx0" brushRef="#br0" timeOffset="19743.57">2011 3154 0,'0'0'15,"0"-21"-15,-21 42 31,21 0-15,-22 0-16,22 22 0,-21-22 0,21 21 16,0 0-16,0 1 0,0 20 15,-21-20-15,21 20 0,-21-21 0,0 22 16,21-22-16,-21 22 0,21-22 16,0 0-16,-22 1 0,22-1 0,0 0 15,0 1-15,0-22 0,0 0 16,0 0-16,0 0 0,0 1 0,22-22 15,-1 0 1,0 0 0,-21-22-16,21 1 0,0 0 15,-21 0-15,0 0 0,0 0 16,0-1-16</inkml:trace>
  <inkml:trace contextRef="#ctx0" brushRef="#br0" timeOffset="19951.45">1757 3768 0,'0'0'16,"-21"0"-16,42 0 31,0 0-15,0 0-16,0 0 0,0 0 0,1-21 16,20 21-16,-21 0 0,0 0 15,0-22-15,22 22 0,-22 0 0,0 0 16,0-21-16,0 21 0,1 0 15,-1-21-15,0 21 0,0-21 0</inkml:trace>
  <inkml:trace contextRef="#ctx0" brushRef="#br0" timeOffset="20404.24">3260 3683 0,'0'0'0,"0"-21"0,0 0 16,0 0-16,0-1 16,0 1-16,0 0 0,0 0 15,0 0-15,0 42 32,0 0-17,0 21-15,0-20 0,0-1 16,0 21-16,0-21 0,0 22 0,0-1 15,0-21-15,0 21 0,-22-20 16,22-1-16,0 21 0,-21-21 16,21 0-16,0 1 0,0-1 0,0 0 15,21-42 17,-21 0-17,22-1-15,-1 1 0</inkml:trace>
  <inkml:trace contextRef="#ctx0" brushRef="#br0" timeOffset="20807">3725 3620 0,'43'-22'0,"-86"44"0,107-65 15,-43 22-15,0 0 0,0 21 16,-21-21-16,-21 21 16,0 0-1,0 0-15,-22 21 0,22 0 16,-21-21-16,0 21 0,-1 0 0,1 1 15,21-1-15,-22 0 0,22 0 16,0 0-16,21 0 0,0 1 16,21-1-16,0-21 15,1 0-15,147 21 32,-148-21-32,21 21 0,1-21 0,-22 0 15,0 21-15,21-21 0,-20 21 0,-1-21 16,-21 22-16,0-1 15,0 0-15,0 0 16,-21 0-16,-1 0 0,1-21 16,-21 22-16,21-22 0,-22 0 0,22 21 15,-21-21-15,21 0 0,-22 0 16,22 0-16,0 0 0,0 0 0,0 0 16,0 0-16,-1 0 0,1-21 0,21-1 15,0 1-15,-21 0 16,21 0-16,0 0 0,0 0 15</inkml:trace>
  <inkml:trace contextRef="#ctx0" brushRef="#br0" timeOffset="21004.9">3408 3344 0,'0'0'0,"-21"0"16,21-21-16,0 42 78,21-21-78,0 0 0</inkml:trace>
  <inkml:trace contextRef="#ctx0" brushRef="#br0" timeOffset="22830.82">5461 3344 0,'0'-21'0,"0"42"0,21-42 15,-21 0-15,0 0 0,0 0 16,0 0 0,0-1-16,0 1 0,-21 0 15,0 21-15,0 0 16,21-21-16,-22 21 0,1 0 16,0 0-16,0 0 0,0 21 15,0-21-15,21 21 16,-22 0-16,1 22 0,0-1 0,21 0 15,0-20-15,-21 41 0,0-21 0,21 1 0,-21-1 16,21 0-16,0 1 16,0-1-16,0-21 0,0 22 0,0-22 15,0 21-15,0-21 0,0 0 0,21 1 16,0-1-16,0-21 0,0 0 16,0 21-16,1-21 0,-1 0 0,0 0 15,21 0-15,-21 0 0,1-21 0,20 0 16,-21 21-16,21-22 0,1 1 15,-22 0-15,21 0 0,1 0 0,-22-22 16,21 22-16,-21 0 0,22 0 16,-22 0-16,0-22 0,0 22 15,-21 0-15,0 0 0,0 42 32,-21-21-32,21 21 15,-21 22-15,0-22 0,21 0 0,0 0 16,0 21-16,0-20 0,0-1 15,0 21-15,0-21 0,0 0 0,0 1 16,0-1-16,0 0 0,0 0 0,0 0 16,21-21-16,0 0 0,0 0 15,0 0-15,0 0 0,1 0 16,-1-21-16,0 21 0,21-21 0,-21 21 16,1-21-16,-1 0 0,0-1 15,0 1-15,0 0 0,-21 0 0,21 0 16,-21 0-16,0-22 0,0 22 15,0 0-15,0 0 0,0-22 16,-21 22-16,0 0 0,0 0 0,0 0 16,0 21-16,-1 0 0,1 0 0,-21 0 15,21 0-15,0 0 0,-1 0 16,1 0-16,21 21 16,21-21 15,1 0-31,-1 0 0,0 0 15,0 0-15,21 0 0,-20 0 0,-1 0 16,21-21-16,-21 21 0,22 0 16,-22 0-16,0 0 0,21 0 0,-21 0 15,22 0-15,-22 0 0,0 0 16,0 21-16,0 0 0,1 0 0,-22 0 16,21 1-16,-21-1 0,21 0 0,-21 0 15,21 0-15,-21 0 0,0 22 16,0-22-16,0 0 0,0 0 0,0 0 15,0 1-15,0-1 0,0 0 16,0-42 31,0 0-31,0-1-16,0 1 0,0 0 15,0-21-15,0 21 0,0-1 0,0-20 16,0 21-16,0 0 0,0-22 15,21 22-15,0-21 0,1 21 0,20 0 16,-21-22-16,21 43 0,-20-21 0,20 0 16,0 21-16,1 0 0,-1 0 15,0 0-15,-21 21 0,22 0 0,-22 0 16,21 1-16,-21-1 0,1 0 16,-1 0-16,-21 21 0,0-20 15,21-1-15,-21 21 0,0-21 0,0 0 16,0 1-16,0-1 0,0 0 0,-21 0 15,0 0-15,-1-21 16,1 0 0,21-21-1,0 0 1,0 0-16,0 0 0,0-1 16,0 1-16,21 0 0,-21-21 0,22 21 15,-1-22-15,0 22 0,0-21 16,21-1-16,-20 22 0,20-21 15,-21 21-15,21 0 0,1-1 0,-1 1 16,0 21-16,1 0 0,-1 0 0,0 21 16,-20 1-16,20-1 0,-21 0 15,0 21-15,0-21 0,-21 22 0,0-22 16,0 21-16,0 1 0,0-22 0,0 21 16,0-21-16,-21 0 0,21 1 15,-21-1-15,0 0 0,0 0 0,21 0 16,0 0-16,0-42 31</inkml:trace>
  <inkml:trace contextRef="#ctx0" brushRef="#br0" timeOffset="26083.49">7853 3408 0,'-21'0'0,"42"0"0,-64 0 0,43-21 0,0 0 16,0-1-16,0 1 0,0 0 16,0-21-16,0 21 0,0-1 15,22 1-15,-22-21 0,21 21 0,0 0 16,0-1-16,0-20 0,-21 21 0,0 0 16,21 21-16,-21-21 0,22-1 15,-22 44 1,0-1-1,0 0-15,0 21 16,0 1-16,0-1 0,0 0 0,0 1 16,0 20-16,0-21 0,0 1 0,-22 20 15,22-20-15,0-1 0,-21 0 16,21 1-16,0-1 0,0-21 0,0 0 16,0 22-16,-21-22 0,21 0 0,0 0 15,-21-21-15,21-21 47,0 0-47,0 0 0,0-1 16,0 1-16,0 0 0,0 0 15,0-21-15,21 20 0,0-20 0,0 21 16,1 0-16,-1 0 0,21-22 16,-21 43-16,22-21 0,-22 21 0,0 0 15,21 0-15,-21 0 0,1 0 0,20 21 16,-21 0-16,0 1 0,0-1 15,1 21-15,-1-21 0,0 0 0,-21 22 16,0-22-16,0 0 0,0 0 0,0 0 16,0 22-16,0-22 15,-21 0-15,0 0 0,-1-21 0,1 0 16,0 21-16,0-21 0,0 0 0,0 0 16,-1 0-16,1 0 0,0 0 15,0-21-15,0 21 0,0-21 16,21 0-16,-22 21 0,22-21 0,-21 0 15,21-1-15,0 1 0,0 0 16,0 0-16,0 42 31,0 0-31,21-21 16,1 21-16,-22 1 0,21-1 0,0 0 16,0 0-16,0 0 0,0 0 15,1-21-15,-1 0 0,0 22 16,0-22-16,0 0 0,0 0 0,22 0 15,-22 0-15,0 0 0,21-22 16,-20 1-16,20 21 0,-21-21 0,21 0 16,-20 0-16,20 0 0,-21-1 15,0 1-15,0 0 0,1 0 0,-22 0 16,0-22-16,21 22 0,-21-21 0,0 21 16,0 0-16,0-22 0,0 22 15,0 0-15,0 0 0,0 0 0,0 42 31,0 0-31,0 0 16,0 21-16,0-20 0,0 20 16,0-21-16,0 21 0,0-20 0,0 20 15,0-21-15,0 0 0,0 0 16,0 1-16,0-1 0,21 0 0,0-21 16,0 0-16,0 21 0,1-21 0,-1 0 15,0 0-15,0 0 0,21 0 16,-20-21-16,-1 21 0,21-21 0,-21 21 15,0-21-15,1-1 0,-1 1 0,0 0 16,0 0-16,0-21 0,-21 20 16,0 1-16,0-21 0,0 0 0,0 20 15,0-20-15,0 21 0,0-21 0,0 20 16,0 1-16,0 42 31,-21 1-31,21 20 16,0-21-16,-21 0 0,21 22 0,0-22 15,-21 21-15,21-21 0,0 0 16,0 1-16,0 20 0,-21-21 0,21 0 16,0 0-16,-22-21 15,22 22-15,0-44 32,22 1-32,-22 0 15,21 0-15,0 0 0,-21 0 16,21-1-16,-21 1 0,21-21 15,0 21-15,-21-22 0,22 22 0,-1 0 16,-21 0-16,21-21 0,0 42 16,-21-22-16,21 22 0,0 0 15,-21 22-15,0-1 16,0 0-16,22 0 0,-22 0 16,0 0-16,21 22 0,-21-22 0,0 0 15,21 0-15,0 0 0,0 1 0,0-1 16,22 0-16,-22-21 0,21 21 15,1-21-15,-1 0 0,0 0 0,1 0 16,-1 0-16,0 0 0,1 0 0,-22 0 16,21-21-16,0 21 0,1-21 15,-22 0-15,21-1 0,-21 1 16,1 0-16,-1 0 0,-21 0 0,0 0 16,21-22-16,-21 22 0,0-21 0,0-1 15,0 22-15,0-21 0,-21 21 16,21-22-16,-21 22 0,-1 21 0,1-21 15,0 21-15,-21 0 0,21 0 16,-1 21-16,1 0 0,-21 1 16,21 20-16,0-21 0,-1 21 15,1 1-15,0-22 0,0 21 0,21 1 0,0-22 16,0 21-16,0-21 0,0 0 16,0 1-16,0-1 0,0 0 15,0 0-15,21-21 0,0 0 0,0 0 16,1 0-16,-1 0 0,0 0 15,0 0-15,0-21 0,0 21 16,1-21-16,-1 0 0,0-1 0,0 1 16,0 0-16,-21 0 0,0 0 0,21 0 15,-21-22-15,22 22 0,-22-21 16,0 21-16,0-22 0,0 22 0,0-21 16,0 21-16,0-1 0,0 44 31,-22-1-31,22 0 0,-21 0 15,21 21-15,0-20 0,0 20 16,0 0-16,0-21 0,0 22 16,0-22-16,21 21 0,-21-21 0,22 1 15,-1-1-15,0 0 0,0 0 0,0-21 16,0 21-16,1-21 0,-1 0 16,0 0-16,0 0 0,0 0 0,0 0 15,22 0-15,-22-21 0,0 21 0,0-21 16,0 0-16,22 0 0,-22-1 15,0 1-15,0 0 0,-21-21 16,21-1-16,1 1 0,-22 0 0,21-1 0,-21 1 16,0-21-16,0 20 0,21-20 0,-21 20 15,0 1-15,0-21 16,0 20-16,0 1 0,0 21 0,0-22 16,0 22-16,0 0 0,-21 21 15,0 21 1,21 22-16,0-22 0,-22 21 15,22-21-15,0 22 0,-21 20 16,21-21-16,0 22 0,0-22 0,0 22 16,0-22-16,0 0 0,0 22 0,0-22 15,0-21-15,0 22 0,0-22 16,0 21-16,21-21 0,-21 1 0,22-22 16,-1 21-16,0-21 0,0 0 15,0 0-15,0 0 0,1 0 16,-1 0-16,0 0 0,0-21 15,0-1-15,0 1 0,22 21 0,-22-42 16,0 21-16,0 0 0,22-22 0,-22 22 16,0-21-16,21-1 0,-21 1 15,-21 21-15,22-21 0,-1 20 0,-21-20 16,21 21-16,-21 42 31,0 21-31,-21-20 0,21 20 16,-21-21-16,21 21 0,0 1 15,0-22-15,0 21 0,0-21 0,0 22 16,0-22-16,0 0 0,0 0 16,21 0-16,-21 1 0,21-22 0,0 21 15,0-21-15,0 0 0,1 0 16,-1 0-16,0 0 0,0 0 16,0-21-16,22 21 0,-22-22 0,0 1 15,0 0-15,0 0 0,0 0 0,1 0 16,-1-22-16,0 22 0,0-21 15,0-1-15,0 22 0,-21-21 16,0 21-16,0 0 0,22-1 0,-22 1 16,0 0-16,0 42 15,0 0-15,0 1 16,-22 20-16,22-21 0,0 21 0,0-20 16,0 20-16,-21-21 0,21 21 0,0-20 15,0-1-15,0 0 0,0 21 16,0-21-16,0 1 0,21-22 15,1 21-15,-1-21 0,0 0 16,0 0-16,0 0 16,0-21-16,1 21 0,-22-22 15,21 22-15,0-21 0,-21 0 0,21 0 16,-21 0-16,0 0 16,0-1-16,0 1 0,0-21 0,0 21 15,0 0-15,-21-22 0,0 22 0,0 0 0,-1 0 16,1 0-16,0 21 0,0 0 15,0-22-15,0 22 0,-1 0 16,44 0 15,-1-21-15,21 21-16,-21 0 0,0 0 16,22-21-16,-22 21 0,21 0 15,-21 0-15,22 0 0,-1 0 16,-21 0-16,22 21 0,-22-21 0,0 21 0,0 1 15,0-1-15,0 0 0,1 0 16,-22 0-16,0 0 0,0 22 16,0-22-16,0 0 0,0 0 0,0 0 15,0 1-15,0-1 0,0 0 0,0 0 16,0 0-16,0 0 16,0 1-16,0-1 15,0-42 16,0-1-15,0 1-16,0 0 16,0 0-16,0 0 0,0 0 15,21-22-15,-21 22 0,21-21 16,21 21-16,-21-22 0,1 1 0,20 0 16,0-1-16,1 1 0,-1 21 15,-21 0-15,21-1 0,43-20 16,-64 42-16,22 0 0,-22 0 0,0 21 15,0 0-15,0 22 0,0-22 16,-21 21-16,0 1 0,0-1 0,0 0 16,0 1-16,0-22 0,0 21 0,0 0 15,0-20-15,0 20 0,0-21 0,0 0 16,0 0-16,-21 1 16,21-1-16,0 0 0,0 0 15,0-42 16,0 0-15,0 0-16,0-1 0,-21 1 0,21 0 16</inkml:trace>
  <inkml:trace contextRef="#ctx0" brushRef="#br0" timeOffset="26328.6">12128 2794 0,'-21'0'0,"42"0"0,-84 0 0,42 0 16,0 0-16,-1 0 15,22 21 48,-21-21-48,0 0 1,0 0-16,-21 0 0</inkml:trace>
  <inkml:trace contextRef="#ctx0" brushRef="#br0" timeOffset="26555.64">10689 3006 0,'0'0'0,"21"0"32,0 0-32,22 0 0,-22 0 15,21 0-15,-21 0 0,22 0 0,-1 0 16,0 0-16,1 0 0,-1 0 0,0 0 16,1 0-16,-22 0 0,21 0 15,-21 0-15,1 0 0,-1-21 16,-21-1-1,-43 22-15</inkml:trace>
  <inkml:trace contextRef="#ctx0" brushRef="#br0" timeOffset="26783.51">9377 2963 0,'0'0'0,"-21"0"15,-1 0-15,1 0 0,21-21 47,21 21-31,1 0 0,-1 0-1,0 0-15</inkml:trace>
  <inkml:trace contextRef="#ctx0" brushRef="#br0" timeOffset="29185.88">13906 3620 0,'0'21'0,"0"0"16,0 0 0,-21-21-16,21 21 15,0-42 32,0 0-31,21 0-16,1 0 0,-1-1 15,0 1-15,0-21 0,0 21 16,0-22-16,1 1 0,20 0 0,-21-22 16,21 22-16,-20 0 0,-1-22 15,21 22-15,-21-1 0,0-20 0,1 21 16,-1-1-16,0 22 0,-21-21 0,0 21 15,0-1-15,-21 22 16,0 0-16,-1 0 0,-20 22 16,21-1-16,-21 0 0,20 21 0,1-21 15,21 22-15,0-1 0,0 0 16,0 1-16,0-1 0,0 22 0,21-22 16,1 0-16,-1 1 0,0-22 0,0 21 15,0 0-15,0-20 0,1-1 16,-1 0-16,-21 0 0,0 0 15,21-21-15,-21 21 0,-21-21 32,0 0-17,-1-21-15,1 21 0,0-21 0,0 0 16,0 0-16,0 0 16,-1 21-16,1 0 0,21-22 0,-21 22 15,21 22 1,0-1-16,0 0 15,0 0-15,21 0 0,0 0 16,1 1-16,-1-1 0,0-21 16,0 21-16,0-21 15,0 0-15,1 0 0,-1 0 0,21 0 16,-21 0-16,0 0 0,22 0 0,-22 0 16,21 0-16,-21-21 0,1 0 15,20-1-15,-21 22 0,21-21 0,-20-21 16,-1 21-16,0 0 0,0-22 0,0 22 15,-21-21-15,21 21 0,-21-22 16,22 1-16,-22 21 0,0-22 0,0 22 16,0 0-16,0 0 0,0 42 31,0 0-31,0 22 16,0-22-16,0 21 0,0-21 0,0 22 0,-22-1 15,22-21-15,0 0 16,0 22-16,0-22 0,0 0 0,0 0 15,0 0-15,22 0 0,-1-21 0,0 0 16,0 22-16,0-22 0,0 0 16,1 0-16,-1 0 0,21 0 0,-21-22 15,22 22-15,-22-21 0,21 0 0,-21 0 16,22 0-16,-22 0 0,21-1 16,-21 1-16,0-21 0,1 21 0,-1-22 15,0 22-15,-21-21 0,21 0 16,-21 20-16,0 1 0,0-21 15,0 21-15,-21 21 16,0 21 0,21 0-16,-21 21 0,21-20 15,-22 20-15,1 0 0,21-21 0,0 22 16,-21-22-16,21 21 0,-21-21 0,21 22 16,-21-22-16,21 0 0,0 0 15,0 0-15,21-42 47,0 0-47,-21 0 16,21 21-16,0-21 0,-21 0 0,22-1 0,-1-20 15,0 21-15,0 0 16,0-22-16,0 22 0,1-21 0,-1 21 16,0 0-16,0-1 0,0 1 0,0 21 15,1 0-15,-1 0 16,-21 21-16,0 1 0,0-1 0,21 0 15,-21 0-15,0 21 0,21-20 0,-21-1 16,0 21-16,0-21 0,0 0 16,21 1-16,0-1 0,-21 0 0,22 0 15,-1 0-15,0-21 0,0 21 0,21-21 16,-20 0-16,20 0 0,-21 0 16,21 0-16,-20 0 0,20 0 0,0 0 15,1 0-15,-1-21 0,0 0 16,1 21-16,-1-21 0,0 0 15,1 0-15,-22-22 0,21 22 0,-21 0 16,0-21-16,1 20 0,-22-20 0,0 0 16,0 21-16,0-1 0,0-20 15,0 21-15,-22 21 0,1-21 0,0 21 16,-21 0-16,21 0 0,-22 0 0,22 21 16,-21 0-16,21 0 0,-22 0 15,22 22-15,0-22 0,0 0 0,0 21 16,-1-20-16,22-1 0,0 21 15,0-21-15,0 0 0,0 1 16,0-1-16,22-21 0,-1 0 16,0 0-16,0 0 0,0 0 0,22 0 15,-22 0-15,0 0 0,21-21 16,-21-1-16,1 22 0,-1-21 0,0 0 16,0 21-16,-21-21 0,0 0 0,0 0 15,21 21-15,-21-22 0,0 1 16,0 0-16,0 42 31,-21 0-15,21 1-16,-21-1 0,21 0 15,0 0-15,-21 0 0,21 0 16,-21 22-16,21-22 0,-22 0 0,22 21 16,-21-20-16,21 20 0,0-21 0,0 0 15,0 22-15,0-1 0,0-21 0,0 21 16,0 1-16,0-1 0,0 22 15,0-22-15,0 0 0,0 22 0,0-22 16,0 22-16,0-22 0,0 0 0,0 22 16,0-22-16,0 0 0,0 1 15,0-1-15,-21 0 0,21 1 0,-21-22 16,0 0-16,0 21 0,-1-20 0,1-1 16,0-21-16,0 21 0,0-21 15,0 21-15,-1-21 0,-20 0 16,21 0-16,0-21 0,0 0 0,-1 0 15,-20-1-15,21 1 0,0 0 0,-22-21 16,22 21-16,0-22 0,-21 1 0,21 0 16,-1-1-16,22-20 0,0 20 15,0 1-15,0 0 0,0-1 0,0 1 16,0 0-16,0-1 0,22 22 0,-1-21 16,0 21-16,0 0 0,0-1 15,0 1-15,1 0 0,-1 0 0,0 0 16,21-22-16,-21 22 0,22 0 15,-22 0-15,21 0 0</inkml:trace>
  <inkml:trace contextRef="#ctx0" brushRef="#br0" timeOffset="29491.7">16785 2815 0,'21'-42'0,"-42"84"0,42-126 16,-21 62-16,0-20 0,0 21 0,0 0 15,0 42 1,0 0 0,0 21-16,0 1 0,0-1 0,0 0 15,0 22-15,0-22 16,-21 22-16,21-1 0,-21-20 0,0 20 16,0-21-16,21 22 0,-22-22 0,1 1 15,0-22-15,21 21 0,0-21 16,0 22-16,-21-22 0,21 0 15,0 0-15,21-21 32,0-21-32,0 0 15,1 0-15,-1-1 0,0 1 16,0 0-16</inkml:trace>
  <inkml:trace contextRef="#ctx0" brushRef="#br0" timeOffset="29859.49">16912 3281 0,'21'0'32,"0"0"-32,1 0 15,-1 0-15,0 0 0,0 0 16,0 0-16,0 0 0,1-21 0,-1 21 16,0-21-16,0 21 0,0-22 15,0 1-15,1 0 0,-22 0 0,21 21 16,-21-21-16,0 0 0,0-1 0,0 1 31,-21 21-31,-1 0 0,1 0 0,0 0 16,0 21-16,0 1 0,0-1 0,-22 0 15,43 0-15,-21 21 0,0-20 16,21 20-16,0-21 0,0 21 0,0-20 16,0 62-1,21-63-15,0-21 0,-21 22 16,21-22-16,22 0 0,-22 0 0,0 0 15,0 0-15,22 0 0,-22 0 0,21-22 16,-21 22-16,22-21 0,-22 0 16,0 0-16,21 0 0,-42 0 15,21-1-15,1 1 0,-22-21 0</inkml:trace>
  <inkml:trace contextRef="#ctx0" brushRef="#br0" timeOffset="30099.35">15769 2794 0,'0'0'0,"-21"0"15,0 0-15,0 21 0,-1-21 0,44 0 63,-1 0-63,0 0 0,21 0 0,1 0 15</inkml:trace>
  <inkml:trace contextRef="#ctx0" brushRef="#br0" timeOffset="31943.3">18309 3514 0,'21'0'16,"0"0"-1,1 0-15,-1 0 16,0 0-16,0-21 0,0-1 16,0 22-16,1-21 0,-1 0 15,0-21-15,21 21 0,-21-1 0,1-20 16,20 0-16,-21-1 16,21 1-16,-20-21 0,20 20 0,-21-20 15,21 20-15,-20-20 0,-1-1 0,0 1 16,0-22-16,0 22 0,-21 20 15,0-20-15,0 21 0,0-1 0,0 1 16,0 21-16,-21 0 0,0-1 16,-21 22-16,20 0 0,-20 0 0,21 0 15,-21 0-15,-1 43 0,22-22 0,-21 21 16,-1 1-16,1-1 0,21 21 16,-21 1-16,20-1 0,1-20 0,-21 20 15,21 1-15,0-1 0,21 1 16,0-22-16,0 22 0,0-1 15,0-21-15,0 1 0,21-1 0,0 0 16,21 1-16,-21-22 0,22 21 16,-1-21-16,-21 1 0,43-22 0,-22 21 15,0-21-15,1 0 0,-1 0 0,0 0 16,22 0-16,-22-21 0,1 21 16,-1-22-16,21 1 0,-20 0 0,-1 0 15,-21 0-15,22 0 0,-22-1 0,0-20 16,0 21-16,0-21 0,-21-1 15,0 1-15,0 21 0,0-22 0,0 22 16,-21-21-16,21 21 0,-21 0 16,0 21-16,0 0 15,-1 0-15,1 0 0,0 0 0,21 21 16,-21 21-16,21-21 0,-21 22 16,21-1-16,-21-21 0,21 21 0,0 1 15,0-1-15,0 0 0,0-20 16,0 20-16,0-21 0,0 0 0,21 0 15,0 1-15,0-1 0,0-21 0,0 0 16,1 0-16,20 0 0,-21 0 16,21 0-16,-20 0 0,20-21 0,0 21 15,-21-22-15,22 1 0,-1 0 0,-21 0 16,22 0-16,-22 0 0,0-1 16,0 1-16,0-21 0,0 21 15,1-22-15,-1 22 0,-21 0 16,0 0-16,0 0 0,21 21 0,-21 21 31,0 0-15,0 0-16,0 22 0,0-22 0,0 0 15,0 21-15,0-21 0,0 1 0,0-1 16,0 0-16,0 0 0,0 0 16,0 0-16,21 1 0,0-22 15,0 0-15,1 0 0,-1 0 16,21 0-16,-21 0 15,0-22-15,1 22 0,-1-21 16,0 0-16,0 21 0,0-21 0,0 0 16,1-22-16,-1 22 0,0 0 15,0 0-15,-21-21 0,21 20 0,-21 1 16,21-21-16,-21 21 0,22 21 0,-22-21 16,0 42 15,0 0-31,0 0 0,-22 0 15,22 0-15,-21 1 0,21-1 0,0 0 16,0 0-16,0 0 0,0 0 16,0 1-16,0-1 0,0 0 0,21 0 15,1-21-15,-1 0 16,21 0-16,-21 0 0,22 0 0,-1 0 16,0 0-16,1 0 0,-1 0 15,0-21-15,1 0 0,-1 21 0,-21-21 16,21-1-16,-20 1 0,20 0 0,-21 0 15,-21 0-15,21-22 0,-21 22 16,0 0-16,0-21 0,0 21 0,0-1 16,0 1-16,0 0 0,0 0 0,-21 21 15,0 0 1,0 0-16,0 0 0,-1 0 0,1 0 0,0 21 16,0 0-16,21 22 0,-21-22 0,0 0 15,21 21-15,-22-21 16,22 22-16,0-22 0,0 0 0,0 21 15,0-20-15,0-1 0,22 0 0,-1-21 16,0 21-16,-21 0 0,21-21 16,21 0-16,-20 0 0,-1 0 0,0 0 15,21 0-15,-21 0 0,22 0 16,-22-21-16,21 0 0,-21 21 0,22-21 16,-22 0-16,0-1 0,0-20 0,0 21 15,1-21-15,-1-1 0,0 22 16,0-21-16,0-1 0,0-20 15,-21 21-15,22-1 0,-22-20 0,21 20 16,0-20-16,-21 21 0,21-22 16,-21 22-16,21-1 0,-21 22 0,0-21 15,0 21-15,0 42 16,-21 0 0,21 0-16,0 22 0,-21-1 0,0 0 15,21 1-15,-21-1 0,21 21 16,0-20-16,-22-1 0,22 22 0,0-22 15,-21 0-15,21 1 0,0-1 0,0 0 16,0 1-16,0-22 16,0 21-16,21-21 0,1 0 0,-1 1 0,-21-1 15,21-21-15,0 21 0,0-21 16,0 0-16,1 0 16,-1 0-16,0 0 0,0 0 0,0 0 15,0 0-15,-21-21 0,22 0 16,-22-1-16,21 22 15,-21-21-15,0 0 0,21 21 0,0-21 16</inkml:trace>
  <inkml:trace contextRef="#ctx0" brushRef="#br0" timeOffset="32195.15">22415 3217 0,'0'22'16,"0"-1"-16,-21 0 15,0 0-15,21 0 16,0 0-16,0 1 0,-21-1 0,0 0 16,21 0-16,-21 0 0,21 0 15,-22 22-15,1-22 0,0 0 0,0 0 16,21 0-16,-21-21 0,0 22 15,-22-1-15,22 0 0,-21-21 16,21 21-16</inkml:trace>
  <inkml:trace contextRef="#ctx0" brushRef="#br0" timeOffset="34879.44">1609 5334 0,'0'-21'0,"-43"-64"31,22 85-31,21-21 0,-21 21 16,0 0-16,0 0 16,-1 0-1,22 21-15,0 22 0,-21-22 16,21 21-16,0 0 0,0 1 0,0-1 16,0 22-16,0-22 0,0 21 15,0-20-15,0-1 0,0 0 0,0 1 16,0-1-16,-21 0 15,21-20-15,-21-1 0,21 0 0,0 0 16,0 0 0,0-42-1,0 0-15,0 0 16,0 0-16,0-1 0,0 1 0,0-21 16,0 21-16,0-22 0,0 1 15,0 0-15,0-22 0,0 22 0,0 0 16,0-22-16,21 22 0,0-1 15,0 1-15,1 0 0,20 21 0,-21-1 16,21 1-16,1 21 0,-22 0 16,21 21-16,-21 1 0,22-1 15,-22 21-15,0-21 0,0 22 0,0-1 16,1 0-16,-1 1 0,-21-1 16,21 0-16,-21-21 0,0 22 15,0-1-15,0-21 0,0 0 0,0 1 16,0-1-16,0 0 0,0-42 47,0 0-47,0-1 0,21 1 15,-21 0-15,21-21 0,0-1 0,-21 1 16,22 0-16,-1-1 16,0 1-16,0 0 0,0-1 0,0 1 15,1 0-15,20-1 0,-21 22 16,0 0-16,0 21 0,22 0 0,-22 0 15,0 0-15,0 21 0,-21 22 16,21-22-16,-21 21 0,0-21 0,22 22 16,-22-1-16,0 0 0,0 1 15,0-22-15,0 21 0,0 0 0,0-20 16,0-1-16,21 0 0,0 0 0,0 0 16,0-21-16,0 0 15,1 0-15,-1 0 0,0 0 0,0 0 16,0 0-16,0-21 15,1 21-15,-1-21 0,0 0 0,0 0 16,0-1-16,0 1 0,1-21 0,-1 21 16,0 0-16,-21-22 0,0 22 15,21-21-15,-21 21 0,0-22 0,0 1 16,21 21-16,-21 0 0,0-1 16,0 1-16,0 42 15,0 1-15,0-1 16,0 21-16,0-21 0,0 22 15,0-1-15,0-21 0,0 21 0,0 1 16,0-1-16,0-21 0,0 22 16,0-22-16,0 0 0,21 0 15,1 0-15,-22 0 0,21-21 0,0 0 16,0 0-16,0 0 0,0 0 16,1 0-16,20 0 0,-21-21 0,0 0 15,22 0-15,-1 0 0,-21 0 16,21-22-16,-20 22 0,20-21 0,-21 21 15,0-22-15,0 22 0,1-21 0,-1-1 16,-21 1-16,0 0 0,0 21 16,0-22-16,0 1 0,0 21 15,0 0-15,0-1 0,0 1 0,-21 21 16,21 21 0,-22 1-16,22-1 0,-21 21 15,21-21-15,0 22 0,0-1 16,0 0-16,0 1 0,0-22 0,0 21 15,0 0-15,0-20 0,21 20 0,-21-21 16,22 21-16,-1-20 0,0-22 16,0 21-16,0 0 0,22-21 0,-22 0 15,0 0-15,21 0 0,-21 0 16,22 0-16,-22-21 0,21 0 0,-21-1 16,22 1-16,-22 0 0,21 0 0,-21 0 15,1 0-15,-1-22 0,21 22 16,-21-21-16,-21-1 0,21 1 0,1 0 15,-1-1-15,-21 1 0,0-21 16,21 20-16,-21-20 0,21 20 16,-21 1-16,21 0 0,-21-1 0,0 1 15,0 21-15,0 0 0,0 42 32,0 21-32,0 1 0,0-22 15,0 21-15,0 22 0,-21-22 16,21 0-16,-21 1 0,21 20 0,-21-21 15,21 1-15,0 20 0,0-20 0,0-1 16,0 0-16,0-21 0,0 22 16,0-22-16,0 21 0,21-21 0,0 1 15,0-1-15,0 0 0,1-21 16,20 0-16,-21 0 0,0 0 16,22 0-16,-22 0 0,21 0 0,-21-21 15,22 21-15,-1-21 0,-21-1 0,21 1 16,-20 0-16,20-21 0,-21 21 15,21-22-15,-20 1 0,-1 0 0,0-1 16,21 1-16,-21 0 0,-21-22 16,22 1-16,-1-1 0,-21 1 0,21 20 15,-21-20-15,0 20 0,0 1 0,0 0 16,0 21-16,0-1 0,0 1 16,0 42-1,0 1-15,0-1 16,-21 21-16,21 0 0,-21 1 15,21-1-15,-22 0 0,22 1 0,0 20 16,-21-20-16,21-1 0,-21 0 0,21 1 16,0-1-16,0 0 0,0 1 15,0-1-15,0-21 0,0 0 0,0 0 16,21 22-16,0-43 0,1 21 0,-1 0 16,0-21-16,0 0 0,0 0 15,0 0-15,1 0 0,-1 0 0,21 0 16,-21-21-16,0 0 0,1 21 15,-1-21-15,0-1 0,0 1 0,0 0 16,0 0-16,1 0 0,-1 0 16,-21-1-16,0 1 0,0 0 0,0 42 31,0 0-15,0 1-16,0-1 0,0 0 0,0 0 15,0 0-15,0 0 0,0 1 16,0-1-16,0 0 0,21 0 0,0 0 15,0 0-15,0-21 0,1 0 0,-1 0 16,0 0-16,0 0 0,0 0 16,0 0-16,1 0 0,-1-21 15,0 21-15,-21-21 0,21 0 16,0 0-16,-21 0 0,0-1 0,0 1 16</inkml:trace>
  <inkml:trace contextRef="#ctx0" brushRef="#br0" timeOffset="35079.33">5461 4868 0,'0'0'0,"-21"0"0,0 0 16,-1 0-16,1 0 0,0 22 16,0-1-1,21 0 1,-21-21 15</inkml:trace>
  <inkml:trace contextRef="#ctx0" brushRef="#br0" timeOffset="35271.22">4445 5186 0,'0'0'0,"21"0"16,0 0 0,22 0-16,-22 0 0,21 0 0,0 0 15,1 0-15,-1 0 0,0-21 16,1 21-16,-1 0 0,0 0 0,-20 0 16,20-21-16,-21 21 0,21 0 0,-20 0 15</inkml:trace>
  <inkml:trace contextRef="#ctx0" brushRef="#br0" timeOffset="37058.97">6435 5567 0,'0'0'0,"-43"0"0,1 0 0,21 21 16,-22-21-16,22 0 16,21-21-1,21 0-15,1 21 0,-1-21 0,21-1 16,-21 1-16,22 0 0,20 0 16,-21-21-16,1 20 0,20 1 15,1-21-15,-22 21 0,22-22 0,-22 1 0,0 0 16,22-1-16,-43-20 15,21 21-15,-21-22 0,1 22 0,-1-22 16,-21 22-16,0-22 0,0 22 0,0 0 16,0-1-16,-21 22 0,-1 0 15,1 0-15,-21 0 0,21 0 0,-22 21 16,1 0-16,0 0 0,-1 21 0,1 0 16,0 0-16,-22 0 0,22 22 15,21-1-15,-22 0 0,22 22 0,-21-1 16,21 1-16,0-1 0,21 1 0,0 20 15,0-20-15,0-1 16,0-20-16,0 20 0,21-20 0,0-1 0,0 0 16,0 1-16,22-22 0,-22 21 15,21-21-15,0 0 0,1-21 16,-1 0-16,0 0 0,1 0 0,-1 0 16,0 0-16,-20 0 0,20-21 0,0 0 15,1 0-15,-1 0 0,0 0 16,-21-22-16,22 22 0,-22-21 0,21 21 15,-21-22-15,1 22 0,-22-21 0,0-1 16,0 1-16,0 21 0,0-21 0,0 20 16,0-20-16,0 21 15,-22 21-15,1 0 0,0 0 0,0 0 16,0 21-16,0 0 0,-1 0 0,22 1 16,-21-1-16,21 21 0,-21 0 15,21-20-15,0 20 0,0 0 16,0-21-16,0 22 0,0-22 0,0 0 15,0 0-15,21 0 0,0 1 16,-21-1-16,22 0 0,-1-21 0,0 0 16,0 0-16,0 0 0,0 0 0,22 0 15,-22-21-15,0 0 0,21 21 0,-20-22 16,-1 1-16,21 0 0,-21 0 16,0 0-16,22 0 0,-22-1 15,0 1-15,0 0 0,0-21 0,-21 21 16,0-1-16,22 1 0,-22 0 0,0 0 15,0 42 1,0 0 0,0 0-16,0 1 15,0-1-15,0 21 0,21-21 0,-21 0 16,21 1-16,-21-1 0,0 0 0,0 0 16,21 0-16,-21 0 0,21-21 0,0 22 15,1-22 1,-1 0-16,0 0 15,0 0-15,0 0 0,0-22 16,1 1-16,-1 0 0,0 0 16,0 21-16,0-21 0,22-22 15,-22 22-15,0 0 0,0 0 0,0-21 0,0 20 16,1 1-16,-1-21 16,-21 21-16,0 0 0,21 21 0,-21-22 15,21 22-15,-21 22 16,0-1-1,0 0-15,-21 0 0,21 0 16,0 0-16,0 1 0,0 20 0,0-21 16,0 0-16,0 22 0,0-22 0,0 0 15,21 0-15,-21 0 0,21-21 16,0 21-16,1 1 0,-1-22 16,0 0-16,0 0 0,21 0 0,-20 0 15,-1 0-15,21 0 0,-21 0 0,22 0 0,-22 0 16,21-22-16,-21 22 15,22-21-15,-1 0 0,-21 0 0,21 0 16,-20 21-16,-1-43 0,0 22 0,0 0 16,0 0-16,0-21 0,-21 20 15,0 1-15,0-21 0,0 21 0,0-22 16,0 22-16,0 0 0,-21 0 0,0 0 16,0 21-16,0 0 0,0 0 15,-1 21-15,1 0 0,0 0 16,0 0-16,0 1 0,0 20 15,21-21-15,0 0 0,-22 22 0,22-22 16,0 21-16,0-21 0,0 0 16,0 22-16,0-22 0,0 0 0,22 0 15,-1 0-15,0-21 0,21 0 16,-21 0-16,1 0 0,20 0 0,0 0 16,-21 0-16,22 0 0,-22 0 15,21-21-15,-21 21 0,22-21 0,-22 0 16,0 0-16,21 0 0,-20-1 0,-1 1 15,0 0-15,21-21 0,-21 21 16,1-22-16,-1 1 0,-21 0 16,21-1-16,0-20 0,0 20 0,0-20 15,1-1-15,-1 22 0,0 0 0,0-1 16,-21-41-16,21 63 16,-21-1-16,-21 44 15,0-1-15,0 0 16,0 21-16,21 1 0,-22-1 15,1 0-15,21 22 0,-21-22 0,21 0 16,0 1-16,0 20 0,0-20 0,0-22 16,0 21-16,0 0 0,0-20 0,0 20 15,0-21-15,0 0 0,0 0 16,0 1-16,0-1 0,21-21 16,0 0-16,1 0 15,-1 0 1,0 0-16,0-21 15,-21-1-15</inkml:trace>
  <inkml:trace contextRef="#ctx0" brushRef="#br0" timeOffset="37266.85">9991 5376 0,'0'0'0,"0"22"0,0-1 15,-22 0-15,22 0 0,-21 0 16,0 0-16,0 1 0,0-1 16,0 0-16,-1 0 0,1 0 0,21 0 15,-21-21-15,0 22 0,0-1 16,0-21-16,21 21 0,-22-21 16</inkml:trace>
  <inkml:trace contextRef="#ctx0" brushRef="#br0" timeOffset="38388.35">11790 4551 0,'0'0'0,"-21"0"0,-1 0 0,1 0 16,0 0-16,0 0 0,0 21 16,21 0-16,-21-21 0,21 21 15,0 1-15,0-1 16,0 0-16,0 0 15,0 0 1,21-21 0,0 0-1,0 0 157,0 0-125,-21-21 62,0 0 79</inkml:trace>
  <inkml:trace contextRef="#ctx0" brushRef="#br0" timeOffset="39675.61">11811 4530 0,'0'0'0,"21"-21"0,0-85 16,-21 85-1,0-1-15,0 1 0,0 0 16,0 0-16,0 0 0,-21 42 31,21 0-31,0 0 0,0 22 16,0-22-16,0 21 0,0 22 16,0-22-16,0 21 0,0 1 0,0-1 15,0 1-15,-21-1 0,21 1 0,-21-1 16,21 1-16,0-22 15,0 22-15,0-22 0,-21 0 0,21-20 16,0 20-16,0-21 0,0 0 0,0 0 16,0 1-1,0-44 1,0 1-16,0 0 16,21 0-16,-21 0 0,0 0 15,0-1-15,21-20 0,0 0 0,0 21 16,-21-22-16,21 1 0,1 0 0,-22 20 15,21-20-15,0 21 0,0 0 16,0 21-16,0-21 0,1 21 0,-1 0 16,0 0-16,0 21 15,0-21-15,-21 21 0,21 21 0,1-21 16,-22 22-16,21-22 0,-21 21 16,0 1-16,0-22 0,21 21 0,-21-21 15,21 0-15,-21 1 0,42 20 16,-42-21-16,22 0 0,-1-21 15,0 0-15,0 0 0,21 0 0,-20 0 16,-1 0-16,0 0 0,0 0 0,21 0 16,-20-21-16,-1 0 0,0 21 15,0-21-15,0 0 0,0-1 0,1 1 16,-1 0-16,0-21 0,-21 21 16,0-1-16,0-20 0,0 0 0,0 21 15,0-22-15,0 22 0,0 0 16,0 0-16,0 0 0,-21 21 31,21 21-31,-21-21 0,21 21 16,0 0-16,0 21 0,0-20 0,0-1 15,-22 21-15,22-21 0,0 0 0,0 22 16,0-22-16,0 0 0,0 0 16,0 0-16,0 1 0,0-1 0,22 0 15,-22 0-15,21-21 0,0 21 16,0-21-16,0 0 0,0 0 15,1 0-15,-1 0 0,0 0 16,0-21-16,0 21 0,22-21 0,-22 0 16,0 21-16,0-21 0,21-1 0,-20 1 15,-1 0-15,0-21 0,0 21 16,-21-1-16,21-20 0,-21 0 0,21 21 16,-21-1-16,0-20 0,0 21 0,0 0 15,0 0-15,-21 21 16,21 21-1,-21 0-15,21 0 0,0 21 16,0-20-16,0-1 0,0 0 16,0 0-16,21 0 0,0 0 0,-21 1 15,22-1-15,-1 0 0,-21 0 16,21 0-16,0-21 0,0 21 0,0-21 16,1 22-16,-1-22 15,0 21-15,0-21 0,0 0 16,0 0-16,1 0 0,-1 0 0,0 0 15,0-21-15,0-1 0,0 22 16,-21-21-16,22 0 0,-1 21 0,0-21 16,-21 0-16,21 0 0,-21-22 0,21 22 15,-21 0-15,0 0 0,0 0 16,0-1-16,21 1 0,-21 0 0,0 42 47,0 0-47,0 22 0,0-22 15,0 0-15,0 0 0,0 0 0,0 1 16,0-1-16,0 0 0,0 0 0,0 0 16,0 0-16,22-21 15,-1 0-15,0 0 16,0 0-16,0 0 16,0 0-16,1 0 15,-22-21-15,21 21 0,-21-21 16,0 0-16,0 0 0,21 0 0,-21-1 0</inkml:trace>
  <inkml:trace contextRef="#ctx0" brushRef="#br0" timeOffset="39867.5">13737 4614 0,'0'0'0,"-21"0"15,0 0 1,0 0-16,21 22 15,0-1 1,0 0 15,21-21-15</inkml:trace>
  <inkml:trace contextRef="#ctx0" brushRef="#br0" timeOffset="42640.91">14372 5101 0,'21'0'0,"-42"0"0,63 0 0,-20 0 15,-1-21-15,0 21 0,-21-21 16,21 0-16,0 21 15,-21-21-15,21-1 0,-21 1 16,0 0-16,0 0 16,0 0-16,0 0 0,0-1 15,-21 22-15,0 0 16,0 0-16,0 0 0,0 0 0,-22 0 16,22 22-16,0-1 0,0 21 0,-22-21 15,22 22-15,0-22 0,21 21 16,0 0-16,0-20 0,0 20 0,0-21 15,0 0-15,0 22 0,0-22 0,0 0 16,0 0-16,21-21 0,0 21 16,1 0-16,-1-21 0,0 0 15,0 0-15,0 0 0,0 0 0,1 0 16,-1-21-16,0 21 0,0-21 16,0 0-16,0 0 0,1 0 15,-1-1-15,-21 1 0,21 0 0,0 0 16,0-21-16,-21 20 0,21-20 0,1 21 15,-22-21-15,21 20 0,-21 1 16,21 0-16,-21 0 0,21 21 16,0 21-16,-21 0 15,0 0-15,0 1 0,0-1 16,0 21-16,0-21 0,0 22 0,21-22 16,-21 0-16,22 0 0,-22 0 0,21 0 15,-21 1-15,21-22 0,0 21 16,0-21-16,0 0 15,1 0-15,-1 0 0,0 0 16,0 0-16,0 0 0,0-21 0,1 21 16,-1-22-16,0 1 0,0 21 15,0-21-15,0 0 0,1-21 0,-1 20 16,0 1-16,0 0 0,-21 0 0,21 0 16,0 0-16,1-1 0,-1 1 15,0 21 1,-21 21-16,0 1 0,0-1 0,0 0 15,21 0-15,-21 0 0,0 0 16,0 1-16,21-1 0,0 0 16,1-21-1,-22 21-15,21-21 16,0 0-16,0 0 0,0 0 16,0 0-16,1-21 0,-1 21 0,-21-21 15,21 0-15,0-1 0,-21 1 16,0 0-16,21 0 0,0-21 15,-21 20-15,22 1 0,-1-21 0,-21 21 16,21 0-16,0-1 0,-21 1 16,21 21-16,0 0 0,-21 21 31,0 1-15,0-44 46,0 1-62,0 0 16,0 0-1,-21 21 1,0 0-16,0 21 16,0 0-16,21 0 0,-21 1 15,-1-1-15,1 0 0,21 21 0,-21-21 16,0 22-16,0-1 0,21-21 15,0 22-15,0-22 0,0 0 0,0 0 16,0 0-16,0 0 0,0 1 16,21-22-16,0 0 15,0 0-15,0 0 0,1 0 0,-1 0 16,0 0-16,0 0 0,21-22 16,-20 1-16,-1 21 0,21-21 0,-21 0 15,22-21-15,-22 20 0,0 1 0,0-21 16,0 0-16,0-1 0,1 1 15,-1 0-15,0-22 0,0 22 0,0-1 16,-21-20-16,21 21 0,-21-1 16,22 1-16,-22 21 0,0 0 0,0-1 15,0 1-15,-22 42 16,1 1-16,0-1 0,21 21 16,-21-21-16,0 22 0,0-1 15,21 21-15,0-20 0,-22-1 0,1 22 16,21-22-16,0 0 0,0 1 0,0-1 15,-21 0-15,21 1 0,0-22 16,0 21-16,0-21 0,0 0 16,0 1-16,21-22 15,0 0 1,1-22-16,-22 1 0,21 21 16,0-21-16,0 0 0,0 0 0,-21 0 15,21-1-15,1 1 0,-1 0 16,0 0-16,0 0 0,0 0 15,0 21-15,1 0 0,-22 21 16,0 0 0,0 0-16,0 0 0,0 0 15,0 1-15,21-1 0,-21 0 0,21-21 16,-21 21-16,21 0 0,0 0 0,0-21 16,1 22-16,-1-22 15,0 0-15,0 0 0,0 0 0,0 0 16,22 0-16,-22 0 0,0-22 0,0 22 15,0-21-15,1 0 0,-1 21 16,0-21-16,0 0 0,0-22 16,-21 22-16,21 0 0,1 0 0,-22-21 15,0 20-15,21 1 0,0 0 0,-21 42 47,0 0-47,0 1 0,0-1 16,0 0-16,0 0 0,0 0 15,0 0-15,0 1 0,21-1 16,0-21-16,0 0 0,1 21 16,20-21-16,-21 0 0,21 0 0,-20 0 15,20 0-15,0 0 0,-21 0 0,22 0 16,-1 0-16,0 0 0,1 0 16,-22-21-16,21 0 0,-21 21 15,22-22-15,-22 1 0,0 0 0,-21 0 16,21-21-16,-21 20 0,21-20 0,-21 21 15,0 0-15,0-22 0,0 22 16,0 0-16,-21 21 0,0 0 0,0 0 16,0 0-16,-22 0 0,22 0 0,-21 0 15,21 21-15,0 22 0,-22-22 16,22 0-16,0 0 0,0 21 16,0-20-16,21 20 0,0-21 0,0 0 15,0 0-15,0 1 0,0-1 16,0 0-16,21-21 15,0 0-15,0 0 0,0 0 16,0 0-16,1 0 0,-1 0 16,0 0-16,0-21 0,0 21 0,0-21 15,1-1-15,-1 1 0,-21 0 0,21-21 16,0 21-16,0-1 0,-21-20 16,0 21-16,21 0 0,-21 0 0,22-1 15,-22 44 16,-22-22-31,1 21 0,21 21 0,-21-21 16,21 0-16,0 1 0,0 20 0,0-21 16,0 0-16,0 0 0,0 1 15,21 20-15,0-21 0,1 0 0,-1-21 16,21 21-16,-21 1 0,0-22 0,22 0 16,-22 0-16,0 0 0,21 0 0,-20 0 15,-1 0-15,0 0 0,0 0 16,0-22-16,0 1 0,1 0 0,-1 0 15,0-21-15,0 20 0,0-20 0,-21-21 16,21 20-16,1 1 0,-1-22 16,0 1-16,0 21 0,0-22 15,0 1-15,1 20 0,-1-20 0,-21 20 16,21 1-16,0 0 0,-21 21 16,0-22-16,21 22 0,-21 0 0,0 0 15,0 42 1,-21 0-16,21 0 15,-21 0-15,0 22 0,21-1 0,-21 0 16,-1 1-16,1-1 0,0 0 16,21 22-16,-21-1 0,21-20 15,-21 20-15,21 1 0,0-22 0,0 22 16,0-22-16,0 0 0,0-21 0,21 22 16,0-22-16,0 21 0,22-21 15,-22 1-15,21-22 0,-21 21 0,22-21 16,-22 21-16,21-21 0,-21 0 15,22 0-15,-1 0 0,-21 0 0,21-21 16,-20 0-16,20 21 0,-21-22 0,21 1 16,1 0-16,-22 0 0,21 0 15,-21-22-15,22 22 0,41-148 32,-84 148-32,0-22 0,0 22 0</inkml:trace>
  <inkml:trace contextRef="#ctx0" brushRef="#br0" timeOffset="42983.71">16531 4593 0,'0'0'0,"21"0"0,0 0 15,1 0 1,-1 0-16,0 0 31,-21 21-15,21-21-16,0 0 15,-21 22 1,0-1 15</inkml:trace>
  <inkml:trace contextRef="#ctx0" brushRef="#br0" timeOffset="53103.69">4339 15939 0,'0'0'0,"0"-22"0,0 1 16,0 0-16,0 0 15,0 0 1,0 0-16,0-1 16,0 1-1,0 0 1,0 0-1,0 42 48,0 0-47,21 0-16,-21 1 0,0-1 15,0 0-15,0 0 0,0 21 16,0-20-16,0 20 0,0 0 0,0-21 15,0 22-15,0-1 0,0 0 16,0 1-16,0-22 0,0 21 0,0 1 16,0-1-16,0 0 15,0 1-15,0-1 0,0 0 0,0 1 16,0-1-16,0 0 0,0 1 16,0-1-16,0 0 0,0 1 0,0-1 15,0 0-15,0 1 0,0-1 16,0 0-16,0 1 0,0-22 0,0 21 15,0-21-15,0 0 0,0 22 0,0-22 16,0 0-16,0 0 0,0 0 16,0 22-16,0-22 0,0 0 0,0 0 15,0 22-15,0-22 0,0 0 16,-21 0-16,21 0 0,0 0 0,0 1 16,0-1-16,0 0 15,0-42 16,0 0-15,0-1-16,0 1 0,0 0 16,-21 0-16,21 0 0,0 0 0,0-22 15,0 22-15</inkml:trace>
  <inkml:trace contextRef="#ctx0" brushRef="#br0" timeOffset="54859.46">4403 15727 0,'0'0'0,"-22"-21"0,1 21 0,0 0 16,0 0-1,0 0 16,0 0-15,21 21-16,0 0 31,21-21-31,0 0 0,0 21 16,0-21-16,0 0 0,1 0 16,-1 0-16,0 0 0,0 0 0,0 0 15,22 0-15,-22 0 0,0 0 16,21 0-16,1 0 0,-22 0 0,21 0 15,0 0-15,1 0 0,-1 0 16,0 0-16,1 0 0,-1 0 16,0 0-16,1 0 0,20 0 0,1 0 15,-1 0-15,1-21 0,-1 21 16,22 0-16,-22 0 0,22 0 0,0 0 16,-22 0-16,22-21 0,0 21 0,-22 0 15,22 0-15,-22 0 0,1-21 16,20 21-16,1-21 0,-21 21 0,20 0 15,1 0-15,-22-22 0,22 22 0,0 0 16,-22 0-16,1-21 0,20 21 16,-20 0-16,-1 0 0,1 0 15,-1 0-15,1 0 0,21-21 16,-22 21-16,1 0 0,-1 0 0,1 0 16,-1 0-16,1 0 0,-22 0 0,21-21 15,-20 21-15,-1 0 0,-21 0 16,22 0-16,-22 0 0,0 0 0,0 0 15,0 0-15,0 0 32,1 21-17,-22 0 1,21 0-16,0 1 16,-21-1-1,0 0-15,21 0 16,-21 0-16,21 0 0,-21 1 0,0-1 15,0 0-15,0 21 0,21-21 0,-21 1 16,0 20-16,0-21 0,0 21 16,0-20-16,0 20 0,0-21 0,0 21 15,0-20-15,0 20 0,0-21 0,-21 21 16,21-20-16,-21 20 0,21-21 16,-21 21-16,0 1 0,21-22 0,0 21 15,-21-21-15,-1 22 0,1-1 16,21-21-16,-21 22 0,21-1 15,0 0-15,-21-21 0,21 22 0,-21-1 16,21-21-16,0 22 0,0-22 16,0 21-16,0-21 0,-21 0 0,21 22 15,-22-22-15,22 0 0,0 0 16,0 0-16,-21 1 0,21-1 0,-21-21 16,21 21-16,-21 0 0,21 0 15,0 0-15,0 1 16,0-1-16,-21-21 15,21 21-15,0 0 16,0 0-16,0 0 16,0 1-1,0-1 1,-21-21-16,21 21 16,-22-21-16,1 0 15,0 0-15,0 21 16,0-21-16,0 0 0,-1 0 15,1 0-15,0 0 0,0 0 16,-21 0-16,20 0 0,-20 0 0,21 0 16,-21 0-16,-1 0 0,1 0 15,0 0-15,-1 0 0,22 0 0,-21 0 16,-1 0-16,1 0 0,-21 0 0,20 0 16,1 0-16,-22 0 0,22 0 15,-21 0-15,20 0 0,-20 0 16,20 0-16,-20 0 0,21 0 15,-22 0-15,1 0 0,20 0 0,-20 0 16,-1 0-16,22 0 0,-22 0 16,1 0-16,-1 21 0,1-21 0,-1 0 15,1 0-15,-1 0 0,1 0 16,-22 0-16,22 0 0,-1 0 0,1 0 16,-1 0-16,1 0 0,-1 0 15,1 0-15,-1 21 0,1-21 0,20 0 16,-20 0-16,21 0 0,-22 0 0,-84 0 31,106 0-31,-22 0 0,22 0 0,-1 0 16,1 0-16,0 0 0,-1 0 15,1 0-15,0 0 0,21 0 0,-22 0 16,22 0-16,0 0 0,0 0 16,0 0-16,-1 0 15,1 0 1,0 0-1,0 0 1,21-21 15,0 0-31,0 0 0</inkml:trace>
  <inkml:trace contextRef="#ctx0" brushRef="#br0" timeOffset="55794.93">4466 12806 0,'0'0'0,"0"-21"0,-21 21 0,0-21 16,21-1-16,-21 1 0,21 0 15,-22 21-15,22-21 16,-21 21 0,21 21 15,0 0-31,0 0 0,0 1 15,0 20-15,0-21 0,0 21 0,0 22 16,0-22-16,0 1 0,0 20 16,0-21-16,21 22 0,1-22 0,-22 22 15,21-1-15,-21 1 0,0-1 16,0 1-16,21-1 0,-21 1 0,0-1 16,0 1-16,0-1 0,0 1 0,0-1 15,0 1-15,0-22 0,0 22 16,0-22-16,0 0 0,0 1 15,0-1-15,0 0 0,0-21 0,0 1 16,0-1-16,0 0 0,0 0 16,21-21-16,0-21 31,-21 0-31,0 0 16,0-22-16,0 22 0,0 0 15,0-21-15,21 20 0,-21-20 16,0 0-16,22-1 0</inkml:trace>
  <inkml:trace contextRef="#ctx0" brushRef="#br0" timeOffset="57002.99">4614 12637 0,'0'0'0,"21"0"0,1-22 16,-1 22-16,0 0 0,0 0 15,0 0-15,0 0 0,1 0 16,-1 0-16,21 0 0,-21 0 16,0-21-16,22 21 0,-22 0 0,21 0 15,-21 0-15,22 0 0,-1 0 0,0 0 16,1 0-16,20 0 0,1 0 16,-1 0-16,22 0 0,21 0 0,-22 0 15,22 0-15,0 0 0,0 0 16,0 0-16,21 0 0,-21 0 0,21 0 15,21 0-15,-21 0 0,0 0 0,0 0 16,0 0-16,-21 0 0,21 0 16,-22 0-16,22 0 0,-21 0 15,0 0-15,0 0 0,0-21 0,-22 21 16,1 0-16,0 0 0,-22 0 16,1 0-16,-1 0 0,1 0 0,-1 0 15,-20 0-15,-1 0 0,0 0 0,1 0 16,-22 0-16,0 0 0,21 0 15,-21 0-15,1 0 16,-22 21 0,0 0-1,0 22-15,0-22 0,0 21 16,0-21-16,0 22 0,0-1 16,0 0-16,0 22 0,0-22 15,0 1-15,0-1 0,21 0 0,0 22 16,-21-43-16,21 21 0,-21 1 0,21-1 15,0 0-15,-21-21 0,0 22 16,0-1-16,0 0 0,0 1 0,0-1 16,0 0-16,0-20 0,0 20 0,-21 0 15,0 1-15,21-22 0,-21 21 16,0-21-16,0 22 0,21-22 16,-22 0-16,22 0 0,-21 0 0,0 0 15,21 1-15,-21-1 0,21 0 0,-21 0 16,0-21-16,21 21 0,-22 0 15,1 1-15,0-22 0,0 21 16,0-21-16,0 0 0,21 21 16,-22-21-16,1 0 0,0 21 15,0-21-15,0 0 0,0 0 0,-22 21 16,22-21-16,0 21 0,-21-21 0,20 0 16,-20 0-16,0 22 0,21-22 15,-22 0-15,-20 0 0,20 0 0,1 0 16,-21 0-16,20 0 0,-20 0 15,-1 0-15,1 0 0,-1 0 16,1 0-16,-1 0 0,1 0 0,-22 0 16,22 0-16,-22 0 0,21 0 0,-20 0 15,-1 0-15,0 0 0,-20 0 16,20 0-16,0 0 0,1 0 0,-1 0 16,0 0-16,1 0 0,-1 0 0,21 0 15,-20 0-15,20 0 0,-20 0 16,20 0-16,1 0 0,-1 0 0,1 0 15,-1 0-15,1 0 0,-1 0 0,1 0 16,20 0-16,-20 0 0,20 0 16,1 0-16,0 0 0,-1 0 15,1 0-15,21 0 0,-21 0 0,20 0 16,1 0-16,0 0 0,0 0 16,42 0 77,0 0-77,0 0-16,1 0 0,-1 0 0</inkml:trace>
  <inkml:trace contextRef="#ctx0" brushRef="#br0" timeOffset="57563.66">6308 14436 0,'0'0'0,"0"-21"0,0-1 16,0 1 0,0 0-16,0 0 15,0 42 32,0 0-47,0 0 0,0 1 16,0-1-16,0 21 0,0 0 15,0-20-15,0 20 0,0 0 0,0 1 16,0-1-16,0 0 0,21 22 0,0-22 16,-21 0-16,0 1 0,0 20 15,21-20-15,-21 20 0,0-21 0,0 22 16,0-22-16,0 22 0,0-22 0,0 0 15,0 1-15,0-1 0,0 0 16,0 1-16,0-22 0,0 21 0,0-21 16,0 1-16,0-1 0,0 0 0,0 0 15,0-42 17,0 0-32,0 0 15,0-1-15,0 1 16,0-21-16,0 21 15,0 0-15,0-22 0,0 22 0</inkml:trace>
  <inkml:trace contextRef="#ctx0" brushRef="#br0" timeOffset="58187.76">6350 14266 0,'0'0'0,"-42"-21"31,20 21-31,1 0 0,0 21 16,0 1-16,21-1 15,-21 0-15,21 21 0,0-21 16,-21 22-16,-1-22 0,22 21 0,-21-21 15,21 22-15,-21-22 0,21 0 0,-21 21 16,0-20-16,21-1 0,-21 0 16,21 0-16,0 0 0,-22-21 15,22 21-15,-21-21 0,21 22 32,0-44-1,0 1-31,21 0 15,1 0-15,-1 0 0,-21 0 16,21-1-16,0 1 0,0 0 0,-21 0 16,21-21-16,1 20 0,-1-20 15,0 21-15,-21-21 0,21 20 0,0-20 16,0 21-16,1 0 0,-1 0 16,0-1-16,0 1 0,0 21 15,0 0-15,1 0 16,-22 21-1,21 1-15,0-1 0,-21 0 16,21 0-16,0 21 0,0-20 0,1 20 16,-1 0-16,0-21 0,0 22 0,21-1 15,-20-21-15,-1 0 0,0 22 16,0-22-16,0 0 0,0 0 16,1 0-16,-22 1 15,-22-44 16,1 22-31</inkml:trace>
  <inkml:trace contextRef="#ctx0" brushRef="#br0" timeOffset="58755.71">4614 14372 0,'21'-21'31,"1"21"-31,-1 0 0,0-21 0,0 0 16,0 21-16,22 0 0,-22-21 0,21 21 0,-21 0 15,22 0-15,-22 0 16,21-22-16,-21 22 0,22 0 0,-22 0 16,0 0-16,21 0 0,-21 0 0,1 0 15,-1 0-15,0 0 16,-21 22 0</inkml:trace>
  <inkml:trace contextRef="#ctx0" brushRef="#br0" timeOffset="59787.12">7302 16023 0,'-21'0'0,"42"0"0,-42-21 16,0 21-16,21-21 0,-21 21 15,0 0-15,0 21 32,21 0-32,-22 0 0,22 1 15,-21-1-15,21 0 0,0 21 16,0-21-16,-21 1 0,21 20 16,-21-21-16,21 21 0,0 1 0,0-22 15,-21 21-15,21-21 0,0 1 0,-21-1 16,21 0-16,0 0 0,-22 0 15,22 0-15,0 1 0,0-44 47,0 1-47,0 0 16,0 0-16,0 0 0,0 0 16,0-22-16,0 22 0,22-21 15,-1-1-15,0 1 0,-21 21 0,21-21 16,0-1-16,-21 22 0,21-21 15,1 21-15,-1-22 0,-21 22 0,21 0 16,0 0-16,0 21 0,-21-21 0,21 21 16,1 0-16,-1 0 0,0 0 15,0 0-15,0 21 16,-21 0-16,21 0 0,-21 0 16,0 0-16,22 22 0,-22-1 0,21-21 15,-21 22-15,21-1 0,-21-21 0,0 21 16,0 1-16,0-22 0,0 21 15,0-21-15,21 1 0,-21-1 16,0 21-16,0-21 0,0 0 16,0 1-16,0-1 15,0-42 32,0-1-47,-21 22 0,21-21 16</inkml:trace>
  <inkml:trace contextRef="#ctx0" brushRef="#br0" timeOffset="60042.97">7112 16404 0,'21'0'32,"0"0"-32,0 0 0,1 0 15,-1 0-15,0 0 0,0 0 0,0 0 16,0 0-16,1 0 0,-1 0 16,0-21-16,0 21 15,-21-21-15,21 21 0,-21-21 16</inkml:trace>
  <inkml:trace contextRef="#ctx0" brushRef="#br0" timeOffset="60835.63">7705 15833 0,'0'0'0,"-22"0"0,1-21 16,0 21-16,0-22 0,-21 22 0,20-21 15,1 21-15,-21-21 0,21 21 16,-22 0-16,22 0 0,-21-21 0,0 21 16,20 0-16,-20 0 0,0 0 0,21 0 15,-22 0-15,22 0 0,-21 0 16,-1 21-16,22 0 0,-21-21 0,21 21 15,-22-21-15,22 22 0,-21-1 16,21 0-16,-22 0 0,22 0 0,0 0 16,0 22-16,0-22 0,0 21 15,-1 1-15,1-22 0,0 21 16,21 0-16,0 1 0,-21-1 0,21-21 16,-21 22-16,21-1 0,0-21 0,0 21 15,0-20-15,0 20 0,0-21 16,0 0-16,0 22 0,0-22 0,0 0 15,0 21-15,0-21 0,0 1 16,21-1-16,0 0 0,0 21 0,0-21 16,1 1-16,-1-1 0,0 0 0,21 0 15,-21 0-15,22-21 0,-1 21 16,0 1-16,1-1 0,-1-21 0,0 21 16,1 0-16,-22-21 0,21 0 15,1 0-15,-1 0 0,0 0 16,-21 0-16,22 0 0,-1 0 0,-21 0 15,22 0-15,-1 0 0,-21-21 16,21 21-16,1-21 0,-1 0 0,0-1 16,-20 1-16,20 0 0,0 0 0,1 0 15,-1 0-15,0-1 0,-21 1 16,22 0-16,-22 0 0,21-21 0,-21 20 16,1 1-16,-1 0 0,-21-21 15,21 21-15,-21-22 0,21 1 0,-21 21 16,0-22-16,0 1 0,0 0 0,0-1 15,0 1-15,0 0 0,0-22 16,0 22-16,-21 0 0,0-1 16,0 1-16,-1 0 0,1 20 0,0-20 15,-21 21-15,21 0 0,-1 0 0,1-1 16,-21 1-16,21 21 0,-22-21 16,22 21-16,-21-21 0,21 21 0,-22 0 15,22 0-15,-21 0 0,21 0 0,0 0 16,-1 0-16,1 0 0,0 0 15,0 0-15,0 0 0,0 0 0,-1-21 16,1 21-16,0 0 0,0-21 16</inkml:trace>
  <inkml:trace contextRef="#ctx0" brushRef="#br0" timeOffset="61760.44">7810 13018 0,'0'0'0,"-21"-64"16,0 43-16,21 0 15,-21 21-15,21-21 16,0 42 0,0 0-1,0 0-15,0 0 0,0 0 16,0 1-16,0 20 0,21-21 16,-21 0-16,0 22 0,21-22 0,-21 0 15,0 21-15,0-21 0,0 1 0,0-1 16,0 0-16,0 0 15,0 0-15,0 0 16,0-42 15,0 0-15,0 0-16,0 0 0,0 0 16,0-1-16</inkml:trace>
  <inkml:trace contextRef="#ctx0" brushRef="#br0" timeOffset="62388.08">7832 12827 0,'0'0'0,"0"-21"15,21 0-15,0 21 0,0 0 16,0-21-16,0 21 15,1 0-15,-1 0 0,0 0 16,0 0-16,0 0 0,0 0 16,1 0-16,-1 21 15,-21 0-15,21 0 0,-21 0 16,0 0-16,0 1 0,0-1 0,0 0 16,0 0-16,-21 0 0,0 0 15,-1 1-15,1-22 0,0 21 0,0 0 16,0-21-16,0 21 0,-1-21 15,1 0-15,21-21 32,0 0-17,21 21-15,1-21 0,-1 21 16,0 0-16,-21-22 0,21 22 16,0 0-16,0 0 0,1 0 0,-1 0 15,21 0-15,-21 0 0,0 0 0,1 0 16,-1 0-16,0 22 15,21-1-15,-21-21 0,1 21 0,-1-21 0,0 21 16,0 0-16,0-21 0,0 21 16,-21 1-16,0-1 0,0 0 0,0 0 15,0 0-15,0 0 16,0 1-16,0-1 0,-21 0 0,0-21 16,0 21-16,0 0 0,0-21 0,-1 21 15,1-21-15,0 0 0,0 22 16,-21-22-16,20 0 0,1 0 0,0 0 15,0 0-15,-21 0 0,20 0 0,1 0 16,0 0-16,0 0 0,0 0 0,0-22 16,-1 22-16,1 0 15,21-21-15,-21 21 0,21-21 16,-21 0-16,21 0 0,0 0 16,0-1-16</inkml:trace>
  <inkml:trace contextRef="#ctx0" brushRef="#br0" timeOffset="63151.48">8361 12594 0,'0'-21'0,"0"42"0,-21-42 0,-1 0 16,1 21-16,0 0 0,21-21 0,-42 21 16,21 0-16,-1 0 0,1 0 15,0 0-15,-21 0 0,21 0 0,-22 0 16,22 0-16,-21 0 0,21 0 0,-22 21 16,22-21-16,-21 21 0,21-21 15,-22 21-15,22 0 0,-21 1 0,21-1 16,-1 0-16,-20 0 0,21 21 15,-21-20-15,20 20 0,1-21 16,0 21-16,0 1 0,0-1 0,0 0 16,-1 1-16,22-1 0,0-21 0,-21 22 15,21-1-15,0-21 0,-21 21 16,21-20-16,0 20 0,0-21 0,0 21 16,0-20-16,0-1 0,21 0 0,0 0 15,-21 21-15,22-20 0,-1-1 0,0 0 16,0 0-16,0 0 0,22 0 15,-22-21-15,21 22 0,0-1 0,1 0 16,-1-21-16,0 21 0,1-21 0,-1 0 16,0 21-16,1-21 0,-1 0 15,0 0-15,1 0 0,-1 0 0,0 0 16,1 0-16,-22 0 0,21-21 16,1 21-16,-22-21 0,21 0 0,-21 21 15,22-21-15,-22-1 0,21 1 16,-21 0-16,0 0 0,1 0 0,-1 0 15,0-1-15,0 1 0,0-21 0,-21 21 16,0-22-16,21 22 0,-21-21 0,22 21 16,-22-22-16,0 1 0,0 0 15,0 21-15,0-22 0,0 1 0,0 0 16,0-1-16,-22 1 0,1 21 0,0-22 16,0 1-16,0 21 0,-22-21 15,22 20-15,0 1 0,-21 0 16,21 0-16,-22 0 0,1 21 0,21 0 15,-22-21-15,1 21 0,0 0 0,-1 0 16,1 0-16,0 0 0,-1 0 16,1 0-16,0 21 0,-1-21 0,1 21 15,0-21-15,-1 21 0,1 0 0,0 0 16,21 1-16,-22-1 0,22 0 16,0 0-16,0 21 0,21-20 0,0 20 15,-21 0-15</inkml:trace>
  <inkml:trace contextRef="#ctx0" brushRef="#br0" timeOffset="65111.46">4508 12742 0,'22'0'0,"-1"0"0,0 0 15,0 0-15,-21-21 0,21 21 16,0 0-16,1 0 16</inkml:trace>
  <inkml:trace contextRef="#ctx0" brushRef="#br0" timeOffset="65767.48">4805 14309 0,'-85'0'31,"64"0"-31,21 21 16,-21-21-16,0 0 0,-1 0 15,22 21-15,-21-21 0,0 21 16,0-21-16,0 0 0,0 0 0,-1 0 16,1 0-16,0 0 0</inkml:trace>
  <inkml:trace contextRef="#ctx0" brushRef="#br1" timeOffset="100036.17">5948 10964 0,'0'-21'16,"21"0"-16,0 21 15,0 0-15,-21-21 0,21 0 16,1 21 0,-22-21-16,21 21 0,-21-22 15,0 1 1,0 0-16,0 0 15,0 0 17,0 0-17,0-1 1,0 44 62,0-1-78,0 0 16,0 0-16,0 0 0,0 0 15,0 1-15,0-1 0,0 0 0,0 0 16,0 0-16,0 22 0,0-22 0,0 21 16,0 0-16,0-20 0,0 20 15,0 21-15,0-20 0,0-1 0,0 0 16,0 22-16,0-22 0,0 1 0,0-1 15,0 21-15,0-20 0,0-1 16,0 0-16,0 1 0,0-1 0,-21 0 16,21 22-16,0-22 0,0 1 0,0-1 15,0 0-15,0 1 0,0-22 16,0 21-16,0 0 0,0-20 16,0-1-16,0 21 0,0-21 0,0 0 15,0 1-15,0-1 0,0 0 16,0 0-16,0 0 0,0 0 15,0-42 48,0 0-63,0 0 16,0 0-16,0 0 15,0-22-15,0 22 0,0-21 0,0 21 16</inkml:trace>
  <inkml:trace contextRef="#ctx0" brushRef="#br1" timeOffset="100274.03">6096 10901 0,'21'-64'31</inkml:trace>
  <inkml:trace contextRef="#ctx0" brushRef="#br1" timeOffset="100855.53">6138 10816 0,'0'0'15,"-21"0"1,0 21 0,0-21-16,21 22 15,-21-1-15,-1 0 0,1 0 0,21 0 16,-21 22-16,0-22 0,0 21 0,0-21 16,-22 22-16,22-1 0,0-21 15,0 21-15,0 1 0,-22-22 0,22 21 16,0-21-16,0 22 0,0-22 0,21 0 15,0 0-15,-22 0 0,22 1 16,0-1-16,0 0 0,0 0 16,22-21-1,-1 0 1,0 0 0,0 0-16,-21-21 15,21 21-15,0-21 0,-21 0 16,22-1-16,-1 1 0,0-21 0,0 21 15,0-22-15,0 1 0,1 0 16,-1-1-16,-21 1 0,21 0 0,0-1 16,0 1-16,0 21 0,1-21 0,-1 20 15,-21 1-15,0 0 0,21 0 16,0 0-16,-21 0 0,0-1 16,21 22-16,-21-21 0,21 21 15,1 0 1,-1 21-1,-21 1-15,21-1 16,0 0-16,-21 0 0,0 21 16,0-20-16,21-1 0,0 21 0,-21-21 15,22 22-15,-22-1 0,21-21 0,-21 21 16,21-20-16,0 20 0,-21-21 16,21 0-16,0 0 0,1 1 0,-22-1 15,21 0-15,0 0 0,0 0 16,0-21-16,0 0 15,-21-21 17,0 0-32,0 0 15,0 0-15</inkml:trace>
  <inkml:trace contextRef="#ctx0" brushRef="#br1" timeOffset="101659.11">3598 8340 0,'0'-21'0,"0"-1"15,0 1-15,0 0 16,-21 21 15,21 21-15,0 0-16,0 1 0,0 20 15,0-21-15,0 21 0,0-20 16,0 20-16,0 0 0,-21 1 0,21 20 16,0-21-16,0 22 0,0-1 15,0 1-15,0-22 0,0 22 0,-21-1 16,21 1-16,-21-1 0,21 1 16,0-22-16,0 22 0,-22-1 0,22-21 15,-21 22-15,21-22 0,-21 1 16,21 20-16,0-21 0,0 1 0,0-22 15,0 21-15,0 1 0,0-22 16,0 21-16,0-21 0,0 0 0,0 1 16,0-1-16,0 0 0,0 0 15,0 0-15,0 0 16,0-42 0,0 0-1,0 0-15,0 0 0</inkml:trace>
  <inkml:trace contextRef="#ctx0" brushRef="#br1" timeOffset="103371.81">3619 8276 0,'-21'-21'32,"21"0"-32,21 21 31,1 0-15,-1 0-16,0 0 0,0 0 0,0 0 15,22 0-15,-1 0 16,-21 0-16,21 0 0,22 0 0,-22 0 15,1 0-15,20-21 0,1 21 16,-1 0-16,22 0 0,-1-21 0,1 21 16,0 0-16,21 0 0,-22 0 0,22-22 15,0 22-15,0 0 0,0 0 16,-1-21-16,1 21 0,21 0 0,-21 0 16,21 0-16,-21 0 0,0 0 15,0-21-15,-22 21 0,22 0 0,0 0 16,0 0-16,0-21 0,-1 21 0,1 0 15,-21 0-15,21 0 0,-22-21 16,22 21-16,-21-21 0,0 21 16,-1 0-16,1-22 0,0 22 0,20 0 15,-41 0-15,21-21 0,-1 21 16,1 0-16,-22 0 0,1 0 0,-1-21 16,1 21-16,-1 0 0,-20 0 15,20 0-15,-20-21 0,-1 21 0,0 0 16,1-21-16,-1 21 0,0 0 0,-21 0 15,22 0-15,-22 0 0,0 0 16,21 0-16,-20 0 0,-1 0 16,0 0-16,-21 21 15,21-21-15,-21 21 16,21-21-16,-21 21 16,0 0-16,0 1 0,0-1 15,21 0-15,-21 0 0,0 0 0,22 22 16,-22-22-16,0 21 0,0-21 0,0 22 15,0-1-15,0 0 0,21 1 16,-21-1-16,0 0 0,21 1 0,-21-1 16,0 21-16,0-20 0,0 20 0,21-20 15,0 20-15,-21 1 0,21-22 16,-21 21-16,0-20 0,22 20 16,-1-20-16,-21 20 0,0-21 0,0 22 0,21-22 15,-21 22-15,21-22 0,-21 22 16,21-22-16,-21 21 0,0-20 15,0 20-15,21-20 0,-21-1 0,22 0 16,-22 1-16,0-1 0,0 0 0,0 1 16,21-1-16,-21-21 0,0 21 15,0-20-15,0 20 0,0-21 0,0 0 16,0 22-16,0-22 0,0 0 0,0 0 16,0 0-16,-21 0 15,-1-21-15,1 0 0,0 22 16,0-22-16,0 0 0,0 0 15,-1 0-15,1 0 0,0 0 0,0 0 16,0 0-16,0 0 16,-1 0-16,1 21 0,0-21 0,-21 0 15,21 0-15,-22 0 0,22 0 0,-21 21 16,21-21-16,-22 0 0,1 21 0,21 0 16,-22-21-16,1 21 0,0-21 15,-1 22-15,-20-22 0,21 21 0,-22-21 16,22 0-16,-22 21 0,22-21 0,-22 0 15,1 21-15,-1-21 0,1 0 16,-1 0-16,1 0 0,-1 21 16,1-21-16,21 0 0,-22 0 0,1 0 0,20 0 15,1 0-15,-22 0 0,22 0 16,0 0-16,-22 0 0,1 0 16,20 0-16,-20 0 0,-1 0 0,1 0 15,-1 0-15,1 0 0,-1 0 0,1 0 16,-1 0-16,1 0 0,-1 0 15,1 0-15,-1 0 0,1 0 0,-1 0 16,1 0-16,21 0 0,-22 0 0,1 0 16,-1 0-16,1-21 0,20 21 0,-20 0 15,-1 0-15,1-21 0,-1 21 16,1-21-16,20 21 0,-20 0 16,-1 0-16,22 0 0,0 0 0,-22 0 15,22-21-15,-22 21 0,22 0 16,0 0-16,-22 0 0,22 0 0,-22-22 15,1 22-15,21 0 0,-22 0 0,22 0 16,-22-21-16,1 21 0,20 0 16,-20 0-16,21-21 0,-1 21 0,1 0 15,0-21-15,20 21 0,-20-21 0,21 21 16,0-21-16,0 21 0,-1 0 16,1-22-16,21 1 0,-21 21 0,0-21 15,0 21-15,21-21 0,-21 21 16,-1 0-16,1-21 15,0 21-15,0 0 0,0-21 16,0 21-16,-1 0 0,1-22 16,0 22-16,0-21 15,0 21-15,0 0 16,21-21 0,-22 21-16,1 0 0,0 0 15,21-21 1,0 0-1,0 0 17,21 21-32,0 0 15,1-22-15,-1 22 0,0-21 0,0 21 16,21-21-16,1 0 0</inkml:trace>
  <inkml:trace contextRef="#ctx0" brushRef="#br1" timeOffset="104230.87">8551 8594 0,'0'-21'32,"-21"21"-32,0 0 0,21-22 0,-21 22 15,0 0-15,-1 0 0,1 0 16,0 0-16,0 0 0,0 0 16,0 22-16,-1-22 15,1 21-15,21 0 0,-21 0 0,0-21 16,0 21-16,21 0 0,0 1 15,-21-1-15,21 0 0,-22 0 0,22 0 16,0 0-16,0 1 0,0-1 0,0 0 16,0 0-16,0 0 15,0 0-15,22-21 0,-1 22 16,0-22-16,0 0 0,0 0 16,0 0-16,1 0 0,-1 0 15,0 0-15,0 0 0,0 0 16,0-22-16,1 22 0,-1-21 15,-21 0-15,21 21 0,0-21 16,0 0-16,0 0 0,-21-1 0,0 1 16,22 0-16,-22 0 0,0 0 15,0 0-15</inkml:trace>
  <inkml:trace contextRef="#ctx0" brushRef="#br1" timeOffset="104931.56">8551 8297 0,'0'-21'0,"0"0"0,-21 0 15,0 21-15,0-21 16,0 21-16,-1 0 0,1 0 15,0 0-15,-21 0 0,21 0 16,-1 0-16,1 0 0,0 0 0,0 21 16,-21-21-16,20 21 0,1 0 15,-21 0-15,21 1 0,0-1 0,-22 0 16,22 0-16,0 21 0,-21-20 16,20 20-16,1-21 0,0 21 15,0-20-15,-21 20 0,42 0 0,-43-21 16,22 22-16,21-1 0,-21 0 15,0 1-15,0-22 0,21 21 0,0 1 16,0-1-16,0-21 0,0 21 0,0-20 16,0 20-16,0-21 0,0 0 15,0 0-15,21 1 0,0 20 0,0-42 16,21 21-16,-20 0 0,-1 0 0,21-21 16,0 0-16,-20 22 0,20-22 15,0 0-15,1 0 0,-1 0 0,0 0 16,1 0-16,-1 0 0,0 0 0,1 0 15,20 0-15,-21 0 0,1 0 16,-1-22-16,0 22 0,-20-21 16,20 0-16,0 0 0,-21 0 0,22 0 15,-22-1-15,21 1 0,-21-21 0,1 21 16,-1-22-16,0 1 0,-21 0 16,0-1-16,0 1 0,0 0 0,0-22 15,0 22-15,0 0 0,0-1 16,0 22-16,-42-21 0,42-1 0,-22 22 15,1-21-15,-21 21 0,21 0 0,0-22 16,-1 22-16,1 0 0,0 0 16,-21 0-16,21-1 0,-1 1 15,1 21-15,0-21 0,0 0 0,0 0 16,0 21-16,-1 0 16,1 0-16,0 0 0,0 0 15,0 0-15,0 21 0,-1 0 0,1 0 16,0-21-16,0 21 0,0 1 15,0-1-15</inkml:trace>
  <inkml:trace contextRef="#ctx0" brushRef="#br2" timeOffset="118748.61">13229 15367 0,'0'0'0,"-63"-42"16,-1-22-16,22 1 0</inkml:trace>
  <inkml:trace contextRef="#ctx0" brushRef="#br2" timeOffset="120560.91">11853 12510 0,'0'-22'16,"-21"22"15,21-21-31,0 0 16,0 0-16,0 0 15,-21 21-15,21-21 16,0-1-1,-21 22 1,21 22 31,0-1-31,0 0-16,0 0 15,0 0-15,0 0 0,0 22 16,0-22-16,0 0 0,0 21 0,0 1 15,0-22-15,0 21 0,0 22 16,0-22-16,0 0 0,0 1 0,0 20 16,0-20-16,0-1 0,0 0 15,0 22-15,0-22 0,0 0 16,0 1-16,0-1 0,-21 0 0,21 1 16,0-1-16,-22 0 0,22 22 0,0-22 15,0-21-15,0 22 0,0-1 16,0 0-16,0-20 0,0 20 0,0-21 15,0 0-15,0 0 0,0 1 0,0-1 16,0 0-16,0 0 16,0 0-16,0-42 47,0 0-32,0 0-15,0 0 0,0-1 16,0 1-16,22 0 0,-22-21 15,21 21-15,0-22 0</inkml:trace>
  <inkml:trace contextRef="#ctx0" brushRef="#br2" timeOffset="121991.23">12001 12467 0,'0'0'0,"-21"0"0,0 0 16,0 0 15,0 0-31,21-21 31,21 21 16,0 0-47,0 0 0,0 0 16,1 0-16,20 0 0,0 0 0,1 0 15,20 0-15,-21 0 0,22 0 16,-1-21-16,1 21 0,-1 0 0,1 0 16,21 0-16,-1-21 0,1 21 0,0 0 15,20 0-15,-20 0 16,21 0-16,-21 0 0,-1-21 0,22 21 15,-21 0-15,21 0 0,-22 0 0,22 0 16,0 0-16,-21 0 0,20 0 16,1 0-16,-21 0 0,0-22 0,-1 22 15,-20 0-15,20 0 0,-20 0 0,-1 0 16,22-21-16,-21 21 0,-1 0 16,1 0-16,20 0 0,-20 0 0,20 0 15,1 0-15,-21-21 0,-1 21 16,1 0-16,-1 0 0,-21 0 0,1 0 15,-1 0-15,0-21 0,1 21 0,-22 0 16,21 0-16,-21 0 16,1 0-16,-1 0 0,0 0 0,0 0 15,0 0-15,0 0 0,1 0 0,-1 0 16,0 0-16,0 0 16,0 21-1,-21 0-15,0 0 0,0 1 16,0-1-16,0 0 15,0 0-15,0 0 0,0 0 0,0 1 16,0-1-16,0 21 0,0-21 16,0 22-16,21-1 0,-21-21 0,0 21 15,0 1-15,0-1 0,0 0 0,0 1 16,0-1-16,0 22 16,0-22-16,0 0 0,0 1 0,0-1 15,-21 0-15,21 1 0,-21-1 0,21 0 16,-21 1-16,21-1 0,0 0 15,0 1-15,0-1 0,-21 0 0,21 1 16,0-1-16,0 0 0,0-21 0,-21 22 16,21-22-16,0 21 0,0-21 15,0 1-15,0-1 0,0 0 0,0 0 16,0 0-16,-22 0 0,22 1 16,0-1-16,-21-21 15,21 21-15,-21 0 16,0-21-1,0 0-15,21 21 0,-21-21 0,-1 0 16,1 0-16,0 21 0,0-21 16,0 0-16,0 0 0,-1 0 0,1 0 15,-21 22-15,21-22 0,-22 0 0,22 0 16,-21 0-16,0 0 0,-1 0 16,1 0-16,0 0 0,-22 0 0,22 0 15,-22 0-15,1 0 0,-1 0 0,1 0 16,-1 0-16,1 0 0,20 0 15,-20 0-15,-1 0 0,1 0 0,-1 0 16,1 0-16,-22 0 0,22 0 16,-1 0-16,-20 0 0,20 0 0,-21 0 15,22 0-15,-22 0 0,22 0 16,-1 0-16,1 0 0,-1 0 0,-20 0 16,20-22-16,1 22 0,-1 0 0,1 0 15,-1 0-15,1 0 0,-1 0 16,1 0-16,-1 0 0,1-21 0,-1 21 15,1 0-15,-1 0 0,1 0 0,-1 0 16,22 0-16,-22 0 0,1 0 16,20 0-16,1 0 0,0 0 0,-1 0 15,1 0-15,21 0 0,0 0 0,-22 0 16,22 0-16,0 0 0,-21 0 16,21 0-16,-1 0 0,1 0 15,-21 0-15,21 0 0,0 0 0,-1 0 16,1 0-16,0 0 0,0 0 15,0 0-15,21-21 32,0 0-32,21 0 15,0 21-15,0-21 16</inkml:trace>
  <inkml:trace contextRef="#ctx0" brushRef="#br2" timeOffset="122492.97">15303 12573 0,'0'21'16,"0"0"-16,0 1 16,0-1-1,-21 0-15,0 0 0,21 0 0,0 22 16,-21-22-16,21 0 0,-21 0 16,21 0-16,-21 0 0,21 1 0,0-1 15,0 0-15,0 0 0,-22 0 0,22 0 16,-21 1-1,21-44 32,21 1-47,1 21 0,-22-21 16</inkml:trace>
  <inkml:trace contextRef="#ctx0" brushRef="#br2" timeOffset="123002.68">15198 12552 0,'0'0'15,"0"-21"1,0 0 15,21 21-31,0 0 0,0 0 0,21 0 16,-20 0-16,-1 0 0,21 0 15,0 0-15,-20 0 0,20 0 16,0 0-16,1 0 0,-1 0 0,-21 0 16,21 0-16,-20 21 0,20-21 15,-21 21-15,0-21 0,0 21 0,-21 0 16,22 0-16,-22 1 0,21-1 16,-21 0-16,21 0 0,-21 0 0,0 0 15,0 22-15,0-22 0,0 0 0,0 0 16,0 0-16,0 1 0,0-1 15,0 0-15,0 0 0,-21-21 0,21 21 16,-21 0-16,-1-21 0,-20 22 16,21-22-16,0 0 0,-22 21 0,1-21 15,0 0-15,-1 0 0,1 21 16,-21-21-16,20 0 0,-20 0 0,-1 0 16,22 0-16,0 0 0,-22 0 15,22 0-15,21 0 0,-22 0 0,1 0 16,21 0-16,0 0 0,-1 0 0,1 0 15,21-21 1,0 0 15,0-1-15,0 1-16</inkml:trace>
  <inkml:trace contextRef="#ctx0" brushRef="#br2" timeOffset="123884.17">13462 12467 0,'-21'0'47,"0"0"-32,-1-21-15,1 21 0,0 0 0,0-21 16,0 21-16,-22-21 0,1 21 16,21-21-16,-21 21 0,-1-22 0,1 1 15,0 21-15,-22-21 0,22 0 16,-1 0-16,1 0 0,0 21 0,-1-22 15,-20 1-15,21 0 0,-1-21 16,-20 21-16,-1-1 0,-20 1 0,-1-21 16,0 21-16,1-22 0,-22 22 0,21-21 15,-21 21-15,0 0 0,22-22 16,-22 22-16,0-21 0,-21 21 0,21-22 16,-21 22-16,21-21 0,1 21 0,-22-22 15,21 1-15,0 21 0,0-22 16,0 1-16,0 0 0,1 21 0,-1-22 15,0 1-15,21 0 0,1-1 16,-1 1-16,0 21 0,1-22 0,20 1 16,-21 21-16,22-21 0,-1 20 15,1-20-15,-1 21 0,1 0 0,-85-64 16,105 64-16,1 0 16,21 0-16,-21-1 0,20 1 15,1 0-15,0 0 0,0 0 0,0 21 16,21-21-16,-21 21 0,21-22 15,0 44 48,21-22-63,0 0 0,0 0 16</inkml:trace>
  <inkml:trace contextRef="#ctx0" brushRef="#br2" timeOffset="124423.86">9229 10435 0,'0'21'32,"-22"1"-17,1-1-15,0-21 0,0 0 16,0 21-16,-22-21 0,22 21 16,-21-21-16,0 0 0,-1 21 0,1-21 15,0 0-15,-22 0 0,22 0 0,-1 21 16,1-21-16,0 0 15,21 0-15,-22 0 0,22 0 0,0 0 16,0 0-16,0 0 0,-1 0 16,1 0-1,42 22 1,1-1-16,-22 0 16,21 0-16,21 21 0,-21-20 15,0 20-15,22 0 0,-22-21 0,21 22 16,1-1-16,-22 0 0,21 1 0,0-22 15,-20 21-15,20 1 0,0-22 16,-21 21-16,22 0 0,-22-20 16,0-1-16,21 0 0,-20 0 0,-1 0 15,-21 0-15,21-21 0,0 22 16,-21-44 0,0 1-1,0 0-15,0 0 0,-21 0 16,0-22-16,0 22 0</inkml:trace>
  <inkml:trace contextRef="#ctx0" brushRef="#br2" timeOffset="125288.36">2434 7832 0,'0'21'47,"0"0"-31,0 0-16,21 0 16,-21 1-1,0-1-15,0 0 0,21 0 16</inkml:trace>
  <inkml:trace contextRef="#ctx0" brushRef="#br2" timeOffset="125487.18">2625 8932 0,'21'22'0,"-42"-44"0,42 86 0,0-43 15,-21 0-15,0 0 0,0 1 16,0-1-16,0 0 0,0 0 0,21-21 16,-21 21-16,0 0 0,0 1 15</inkml:trace>
  <inkml:trace contextRef="#ctx0" brushRef="#br2" timeOffset="126635.52">2709 9737 0,'0'21'31,"0"0"-31,0 0 15,0 0-15,0 1 16,0-1-16,0 0 16,0 0-16,0 0 0,0 0 0,0 1 15,0-1-15,0 0 0,0 0 16,0 0-16,0 0 0,0 1 0,0-1 16,0 0-16</inkml:trace>
  <inkml:trace contextRef="#ctx0" brushRef="#br2" timeOffset="126819.42">2773 10774 0,'0'21'0,"0"-42"0,0 84 0,0-41 15,0-1-15,0 21 0,0-21 16,0 0-16,0 1 0,0-1 0,0 0 16,0 0-16,-21 0 0,21 0 0,0 1 15,0-1-15,-22 0 0,22 0 16,0 21-16,0-20 0,0-1 0,0 0 15,0 0-15,0 0 0,0 22 16</inkml:trace>
  <inkml:trace contextRef="#ctx0" brushRef="#br2" timeOffset="127056.28">2752 12129 0,'0'42'0,"0"-84"0,21 105 0,-21-42 0,0 22 16,0-22-16,0 0 0,0 21 16,0-21-16,0 1 0,0-1 0,0 0 15,0 0-15,0 0 0,0 0 16,0 1-16,0-1 16,0 0-16,0 0 15,0 0-15,0 0 16,0 1-1</inkml:trace>
  <inkml:trace contextRef="#ctx0" brushRef="#br2" timeOffset="127232.19">2836 13039 0,'0'0'0,"0"21"0,0 0 0,0 0 15,-21-21-15,21 21 0,0 1 16</inkml:trace>
  <inkml:trace contextRef="#ctx0" brushRef="#br2" timeOffset="127879.81">3048 7366 0,'0'0'0,"0"21"0,0 0 31,21-21-31,0 0 0,0 0 16,1 0-16,20 0 0,-21 0 15,21 0-15,1 0 0,-1 0 16,-21 0-16,22 0 0,-1 0 0,0 0 16</inkml:trace>
  <inkml:trace contextRef="#ctx0" brushRef="#br2" timeOffset="128087.69">4254 7387 0,'64'0'0,"-128"0"0,170 21 0,-85-21 0,22 22 15,-22-22-15,0 0 0,0 0 0,-21 21 16,21-21-16,1 0 0,-1 0 16,0 0-16,0 0 15,0 0-15,22 0 0,-22 0 16,0 0-16,0 0 0,21 0 15,1 0-15,-22 0 0,21 0 0,1-21 16,20 21-16,-21-22 0,1 1 16,20 21-16</inkml:trace>
  <inkml:trace contextRef="#ctx0" brushRef="#br2" timeOffset="128267.59">6350 7303 0,'85'0'0,"-170"0"0,233 0 0,-84 0 0,-1 0 16,1 0-16,-22 0 0,-21 0 15,0 0-15,0 0 0,1 0 16,-1 0 0,0 0-1,0 0-15,0 0 16,0 0-16,1 0 0,-1 0 0,0 0 16,21 0-16,-21-22 0</inkml:trace>
  <inkml:trace contextRef="#ctx0" brushRef="#br2" timeOffset="128447.48">8572 7197 0,'0'0'0,"22"0"31,-1 0-15</inkml:trace>
  <inkml:trace contextRef="#ctx0" brushRef="#br2" timeOffset="128943.2">12128 7345 0,'22'0'32,"-44"0"-17,44 0 63,-1 0-78,0 0 0,0 0 16</inkml:trace>
  <inkml:trace contextRef="#ctx0" brushRef="#br2" timeOffset="129191.12">13589 7366 0,'42'0'16,"1"0"-16,-128 0 0,212 21 0,-106-21 0,0 0 16,0 0-16,1 0 0,-1 0 15,0 0 1,0 0 46,0 0-46</inkml:trace>
  <inkml:trace contextRef="#ctx0" brushRef="#br2" timeOffset="129415">15494 7451 0,'42'0'0,"-84"0"16,105 21-16,-20-21 0,-22 0 0,0 0 15,0 21-15,0-21 0,1 0 16,-44 0 15,1-21-15</inkml:trace>
  <inkml:trace contextRef="#ctx0" brushRef="#br2" timeOffset="129659.86">16700 7430 0,'-21'0'16,"42"0"46,1 0-62</inkml:trace>
  <inkml:trace contextRef="#ctx0" brushRef="#br2" timeOffset="129924.7">17103 7599 0,'0'0'0,"-22"0"0,22 21 0,-21-21 15,21 21-15,-21 0 0,21 1 0,0-1 16,-21 0-16,21 0 0,-21 0 16,21 0-16,0 1 0,0 20 0,0-21 15,0 21-15,0-20 0,0 20 16,0 0-16,0 1 0,21-22 16,0 21-16,-21 0 0,0 1 0,21-1 15,-21 0-15,21-20 0,1 20 0,-22 0 16,0-21-16,21 22 0</inkml:trace>
  <inkml:trace contextRef="#ctx0" brushRef="#br2" timeOffset="130143.58">17335 9271 0,'0'64'0,"0"-128"0,22 170 0,-22-64 16,0 22-16,21-22 0,0 22 0,-21-22 15,0 0-15,0 1 16,21 20-16,0-21 0,-21 1 0,21-22 15,-21 21-15,0 1 0,22-22 0,-1 21 16,0-21-16,-21 0 0,0 1 0,21-1 16,0 0-16,-21 0 0,21 0 15,-21 0-15,0 1 0,0-1 16,0 0-16,0 0 0,0 0 16,0 0-16,0 1 0</inkml:trace>
  <inkml:trace contextRef="#ctx0" brushRef="#br2" timeOffset="130379.44">17505 11028 0,'0'42'16,"0"-84"-16,0 127 0,0-43 0,0 0 0,0-21 16,0 22-16,0-1 0,0 0 15,0 1-15,0-1 0,0 0 0,0-20 16,0 20-16,0 0 0,0-21 0,0 22 15,0-22-15,0 21 0,0-21 0,0 22 16,0-22-16,0 0 16,0 0-16,0 22 0,0-22 0,0 0 0,0 0 15,0 0-15,0 0 0,0 1 16,0-1-16,0 0 0,21 21 16</inkml:trace>
  <inkml:trace contextRef="#ctx0" brushRef="#br2" timeOffset="130591.32">17526 12954 0,'0'0'0,"0"42"0,0 1 0,0-1 16,-21-21-16,21 22 0,0-1 16,0 0-16,0-21 0,0 22 0,0-1 15,0-21-15,0 22 0,0-22 16,0 21-16,-21-21 0,21 22 0,0-22 15,0 0-15,0 21 0,-22-21 16,22 1-16,0-1 0,0 0 0,0 0 16,0 0-16</inkml:trace>
  <inkml:trace contextRef="#ctx0" brushRef="#br2" timeOffset="130825.19">17335 14288 0,'0'0'0,"0"21"0,0 0 16,0 21-16,-21-21 0,21 1 0,0-1 15,0 0-15,0 21 0,-21-42 0,21 21 16,-21 1-16,21-1 0,-21 0 0,21 0 16,-21-21-1,-1 21-15,1-21 16,0 0-16,0 0 15,0 0-15,0-21 16,-1 21-16</inkml:trace>
  <inkml:trace contextRef="#ctx0" brushRef="#br2" timeOffset="131034.07">16404 14563 0,'-63'0'16,"126"0"-16,-169 21 0,64-21 0,0 0 0,-1 0 15,1 0-15,0 0 0,-1 0 0,-20 0 16,20 0-16,1 0 0,0 0 16,-1 0-16,-20 0 0,21 0 0,-1 0 15,-20 21-15,20-21 0,1 0 0,-21 0 16,20 0-16,1 0 0,0 0 16,-1 21-16,1-21 0,0 0 15,-1 0-15,1 0 0,0 0 0</inkml:trace>
  <inkml:trace contextRef="#ctx0" brushRef="#br2" timeOffset="131224.96">14266 14711 0,'-21'21'0,"42"-42"16,-63 42-16,21-21 0,0 0 0,-1 0 15,1 0-15,0 0 0,0 0 16,-21 0-16,20 0 0,1 0 0,-21 0 16,0 0-16,20 0 0,-20 0 0,0 0 15</inkml:trace>
  <inkml:trace contextRef="#ctx0" brushRef="#br2" timeOffset="131458.82">12679 14711 0,'-85'0'15,"170"0"-15,-233 0 0,63 0 0,21 0 16,-20 0-16,20 0 0,-20 0 0,20 0 16,-21 0-16,22 0 0,-22 0 15,22 0-15,-1 0 0,1-21 0,-1 21 16,1 0-16,-1 0 0,1-21 16,-22 21-16,22 0 0,-1 0 0,1 0 15,-22 0-15,21 0 0,1-22 0,-1 22 16,22 0-16,-21 0 0,20 0 15,-20 0-15,20 0 0,-20 0 0,21 0 16,-1 0-16,-20 0 0,20 0 0,-20 0 16</inkml:trace>
  <inkml:trace contextRef="#ctx0" brushRef="#br2" timeOffset="131635.72">9694 14690 0,'-42'0'15,"84"0"-15,-105 21 0,42-21 0,-22 0 16,22 0-16,0 21 0,-21-21 0,20 0 15,1 0-15,-21 21 0,21-21 0,0 0 16,-1 0-16,1 0 0,0 21 16,0-21-16,0 0 0,0 0 0,-1 0 15,1 0-15,0 0 0,0 0 16,0 0-16,0 0 0,-1 0 16</inkml:trace>
  <inkml:trace contextRef="#ctx0" brushRef="#br2" timeOffset="131835.6">8318 14796 0,'0'0'0,"-21"0"0,0 0 0,0 0 0,0 0 16,0 0-16,-1 0 0,1 0 15,0 0-15,0 0 0,0 0 16,0 0-16,-1 0 0,1 0 0,-63 0 31,62 0-31,-20 0 0,21 0 0,-21 0 16</inkml:trace>
  <inkml:trace contextRef="#ctx0" brushRef="#br2" timeOffset="132075.47">6964 14753 0,'-21'0'0,"42"0"0,-85 0 0,22 0 16,0 0-16,-1 0 0,1 0 16,0 0-16,-1 0 0,1 0 0,0 0 15,20 0-15,-20 0 0,0 0 0,-1 0 16,22 0-16,-21 0 0,0 0 16,20 0-16,-20 21 0,21-21 0,-21 22 15,20-22-15,-20 0 0,21 21 16,-21-21-16,20 0 0,-20 21 15,21-21-15,-21 0 0,20 0 0,-20 21 16,21-21-16,0 0 0</inkml:trace>
  <inkml:trace contextRef="#ctx0" brushRef="#br2" timeOffset="132287.38">5397 14817 0,'0'0'0,"-42"0"0,21 0 0,-21 0 0,-1 0 15,22 0-15,-21 0 0,21 0 0,-22 0 16,22 0-16,0 0 0,-21 0 16,-1 0-16,22 0 15,-21 0-15,21 0 0,-1 0 0,1 0 16,0 0-16,-21 0 0,21 21 0,-1-21 16,1 0-16,0 0 0,0 0 15,0 0-15,0 0 0,-1 0 16</inkml:trace>
  <inkml:trace contextRef="#ctx0" brushRef="#br2" timeOffset="132499.26">4360 14838 0,'0'0'0,"-21"0"0,0 21 0,0-21 0,0 0 16,-1 0-16,1 0 0,0 0 15,0 0-15,0 0 0,0 0 0,-1 0 16,1 0-16,0 0 15,0 0-15,0 0 16,0 0 0,-1 0-1</inkml:trace>
  <inkml:trace contextRef="#ctx0" brushRef="#br2" timeOffset="132699.15">4000 14753 0,'0'0'0,"-21"0"16,-21-21 0,21 21-16,0 0 15,-1 0 1,1 0-16,0 0 16,21 21-1,-21-21 1,0 0-1,21-21 1</inkml:trace>
  <inkml:trace contextRef="#ctx0" brushRef="#br2" timeOffset="132859.06">3683 14626 0,'0'0'15,"-21"-21"-15,21 0 16,0 0-1,-21 21 1,-1 0 0,1 0-16,21-21 0,-21 21 15,0 0-15,21-22 0,-21 22 0</inkml:trace>
  <inkml:trace contextRef="#ctx0" brushRef="#br2" timeOffset="133403.74">2836 13843 0,'0'0'0,"0"-21"0,-21 0 0,0 21 15,21-21-15,-21-1 16,0 22 0,21-21-16,-22-21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B26D-98BA-478E-9C86-77BFECE95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1919C-B8DD-495E-969A-4F3D6BDD8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E8FE-A0F5-41DA-BB3A-BC5221E7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CE26-4840-4A5F-93B3-A613E2ACC29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1A80-2EFF-467D-8ECF-4D2C89A8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461DE-5B65-43FE-B315-3F1CB808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34C7-978A-406F-944E-E4073E9D8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1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6CB3-8817-4844-9181-72F19627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8891D-D574-4E70-826C-8C6A8E73F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7ED6A-8554-4141-8946-E70C4F36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CE26-4840-4A5F-93B3-A613E2ACC29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27FE-99ED-4765-872C-ED55473E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3263-A02D-4904-9717-7773638F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34C7-978A-406F-944E-E4073E9D8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23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4B046-36E1-4C74-9BD2-AF865EAB3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1A425-A898-4019-9913-0E8D1FB47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EAD4-A52E-4DE1-9BCE-A0B3EC3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CE26-4840-4A5F-93B3-A613E2ACC29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6D403-8B27-4035-A351-8B66851E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95453-C557-4832-B4C3-265FB6EC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34C7-978A-406F-944E-E4073E9D8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62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D307-32BF-4DCF-8B42-276473FC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091EB-F58B-49BB-8D14-365AD15F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28EED-4008-4054-8CAC-1A755CCD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CE26-4840-4A5F-93B3-A613E2ACC29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A1D14-CCBA-43FD-8B38-F770CD87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17EE4-178C-43D6-8685-1C6373D0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34C7-978A-406F-944E-E4073E9D8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8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7550-C28D-42D6-8A1E-33F993B2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9F392-8251-4B9D-BF80-E4E7BD11B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B445B-5B7A-4559-82D0-CC72BF73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CE26-4840-4A5F-93B3-A613E2ACC29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489DF-5230-4A55-A3CD-57901D0A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8D91-F86C-4034-A493-EED0217D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34C7-978A-406F-944E-E4073E9D8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00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F027-BC90-4E38-94F8-9EE3CC2B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8D0CA-3F6E-4238-BB1B-075D4A029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83AE1-6A82-4FDF-BFBB-E4515C28E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BF88A-04E9-446C-B298-8D5EBEE1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CE26-4840-4A5F-93B3-A613E2ACC29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B2632-4D3F-4ABB-A532-DDB5AEC1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726BC-ADCB-41DA-806B-5D813EBC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34C7-978A-406F-944E-E4073E9D8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2204-2FF7-482E-ACF4-F2B98C47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95724-36A2-4ED3-ADC4-36EDCA8A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CA432-37E3-4861-9C7B-01C50BEED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B342C-D5C6-4743-952C-0832D0A99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C8ED6-8845-438E-B4E0-6B997F463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5274C-63ED-4081-B1E9-F2A46320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CE26-4840-4A5F-93B3-A613E2ACC29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A8614-CF5E-4C1A-B495-0147395C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502E4-1195-409C-B2B0-7D456937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34C7-978A-406F-944E-E4073E9D8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1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B596-F7E9-441C-91AA-D06CDE36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02ABB-1FFC-4E3C-9FC5-90B25202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CE26-4840-4A5F-93B3-A613E2ACC29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BEA7-FBAB-407B-A36A-4F617F0C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14865-C9D3-49B0-A2E9-13C04232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34C7-978A-406F-944E-E4073E9D8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36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D13FD-FE1E-4770-BCD0-ADDC6477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CE26-4840-4A5F-93B3-A613E2ACC29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E2A49-AAD2-46C8-8098-933F8FA5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D11A3-01B1-451F-A106-14033B4C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34C7-978A-406F-944E-E4073E9D8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32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36D2-A27E-494B-92E4-91004CF1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C525-4DB8-4785-ABC4-05ADADFA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452F1-DA36-4F2A-A0C9-0E4F9F14A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161AB-6F96-410D-90C9-76FE72E1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CE26-4840-4A5F-93B3-A613E2ACC29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1DC1C-17CC-4007-99C8-C96C7F34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C67BB-E285-44BF-ABBC-5FE4979D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34C7-978A-406F-944E-E4073E9D8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62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E01B-71DF-4F5E-816B-C74BFE89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63A50-6310-42EC-8155-B864A0CF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18ECA-690E-448E-917B-0EDBBFBF8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05FB5-9E60-4DFE-B45B-E748C558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CE26-4840-4A5F-93B3-A613E2ACC29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FFBEC-5387-455C-99FA-06D73B31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708A8-6B94-47F9-A596-0C5A2B42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34C7-978A-406F-944E-E4073E9D8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28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52AC9-F8BF-45DA-90DE-F65042CC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EF0A8-C133-4F88-A0B7-3DF4F247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9376C-FFC3-4777-8DE0-408A9C308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CE26-4840-4A5F-93B3-A613E2ACC29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968A6-7F69-411F-BE61-7001977EC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14080-29E2-493D-B5A0-F14D5878F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34C7-978A-406F-944E-E4073E9D8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67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56EA-BDBB-4895-B3E1-6C9EBBE65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CD389-5F8B-4192-95B1-90C5C6C1F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7DC65A-74E0-4332-885F-C21ECD3D0F8E}"/>
                  </a:ext>
                </a:extLst>
              </p14:cNvPr>
              <p14:cNvContentPartPr/>
              <p14:nvPr/>
            </p14:nvContentPartPr>
            <p14:xfrm>
              <a:off x="228600" y="281880"/>
              <a:ext cx="4724640" cy="550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7DC65A-74E0-4332-885F-C21ECD3D0F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72520"/>
                <a:ext cx="4743360" cy="55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61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56EA-BDBB-4895-B3E1-6C9EBBE65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CD389-5F8B-4192-95B1-90C5C6C1F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8917A7-9AA4-4420-8CA0-05955CCF48AB}"/>
                  </a:ext>
                </a:extLst>
              </p14:cNvPr>
              <p14:cNvContentPartPr/>
              <p14:nvPr/>
            </p14:nvContentPartPr>
            <p14:xfrm>
              <a:off x="1592640" y="1684080"/>
              <a:ext cx="5501880" cy="42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8917A7-9AA4-4420-8CA0-05955CCF48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3280" y="1674720"/>
                <a:ext cx="552060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97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56EA-BDBB-4895-B3E1-6C9EBBE65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CD389-5F8B-4192-95B1-90C5C6C1F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3AC341-5344-422C-9E06-D57DCBE9943E}"/>
                  </a:ext>
                </a:extLst>
              </p14:cNvPr>
              <p14:cNvContentPartPr/>
              <p14:nvPr/>
            </p14:nvContentPartPr>
            <p14:xfrm>
              <a:off x="251280" y="182880"/>
              <a:ext cx="7651080" cy="45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3AC341-5344-422C-9E06-D57DCBE994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73520"/>
                <a:ext cx="766980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1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56EA-BDBB-4895-B3E1-6C9EBBE65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CD389-5F8B-4192-95B1-90C5C6C1F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064E21-0534-41FF-9B1E-BF949493964E}"/>
                  </a:ext>
                </a:extLst>
              </p14:cNvPr>
              <p14:cNvContentPartPr/>
              <p14:nvPr/>
            </p14:nvContentPartPr>
            <p14:xfrm>
              <a:off x="579240" y="396360"/>
              <a:ext cx="8504280" cy="317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064E21-0534-41FF-9B1E-BF94949396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387000"/>
                <a:ext cx="8523000" cy="31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596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56EA-BDBB-4895-B3E1-6C9EBBE65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CD389-5F8B-4192-95B1-90C5C6C1F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4934BB-A634-40DD-82C9-DA937FF61BFA}"/>
                  </a:ext>
                </a:extLst>
              </p14:cNvPr>
              <p14:cNvContentPartPr/>
              <p14:nvPr/>
            </p14:nvContentPartPr>
            <p14:xfrm>
              <a:off x="685800" y="129600"/>
              <a:ext cx="4564800" cy="511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4934BB-A634-40DD-82C9-DA937FF61B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120240"/>
                <a:ext cx="4583520" cy="51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96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56EA-BDBB-4895-B3E1-6C9EBBE65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CD389-5F8B-4192-95B1-90C5C6C1F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0CDF50-A472-4CB1-86E6-AFFCABD44449}"/>
                  </a:ext>
                </a:extLst>
              </p14:cNvPr>
              <p14:cNvContentPartPr/>
              <p14:nvPr/>
            </p14:nvContentPartPr>
            <p14:xfrm>
              <a:off x="342720" y="396360"/>
              <a:ext cx="9220680" cy="561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0CDF50-A472-4CB1-86E6-AFFCABD444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387000"/>
                <a:ext cx="923940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04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56EA-BDBB-4895-B3E1-6C9EBBE65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CD389-5F8B-4192-95B1-90C5C6C1F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2A3CE7-F3C2-4FC6-95F7-867EF59A9D58}"/>
                  </a:ext>
                </a:extLst>
              </p14:cNvPr>
              <p14:cNvContentPartPr/>
              <p14:nvPr/>
            </p14:nvContentPartPr>
            <p14:xfrm>
              <a:off x="403920" y="380880"/>
              <a:ext cx="11780640" cy="511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2A3CE7-F3C2-4FC6-95F7-867EF59A9D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371520"/>
                <a:ext cx="11799360" cy="51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19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56EA-BDBB-4895-B3E1-6C9EBBE65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CD389-5F8B-4192-95B1-90C5C6C1F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F1B018-BC4C-44BD-BB91-32B5A777483D}"/>
                  </a:ext>
                </a:extLst>
              </p14:cNvPr>
              <p14:cNvContentPartPr/>
              <p14:nvPr/>
            </p14:nvContentPartPr>
            <p14:xfrm>
              <a:off x="1044000" y="259200"/>
              <a:ext cx="10713960" cy="444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F1B018-BC4C-44BD-BB91-32B5A7774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640" y="249840"/>
                <a:ext cx="10732680" cy="44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1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56EA-BDBB-4895-B3E1-6C9EBBE65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CD389-5F8B-4192-95B1-90C5C6C1F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4AEA1D-0F24-487C-A31D-01D3B38B956F}"/>
                  </a:ext>
                </a:extLst>
              </p14:cNvPr>
              <p14:cNvContentPartPr/>
              <p14:nvPr/>
            </p14:nvContentPartPr>
            <p14:xfrm>
              <a:off x="243720" y="0"/>
              <a:ext cx="11323800" cy="605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4AEA1D-0F24-487C-A31D-01D3B38B95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-9360"/>
                <a:ext cx="1134252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8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56EA-BDBB-4895-B3E1-6C9EBBE65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CD389-5F8B-4192-95B1-90C5C6C1F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B939AF-A63C-4A06-B1A0-5783B0723D09}"/>
                  </a:ext>
                </a:extLst>
              </p14:cNvPr>
              <p14:cNvContentPartPr/>
              <p14:nvPr/>
            </p14:nvContentPartPr>
            <p14:xfrm>
              <a:off x="327600" y="152280"/>
              <a:ext cx="7742160" cy="619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B939AF-A63C-4A06-B1A0-5783B0723D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42920"/>
                <a:ext cx="7760880" cy="62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33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2021-07-13T01:18:34Z</dcterms:created>
  <dcterms:modified xsi:type="dcterms:W3CDTF">2021-07-13T01:55:04Z</dcterms:modified>
</cp:coreProperties>
</file>