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8T01:05:56.7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9885 1842 0,'21'-22'16,"-42"44"-16,42-65 0,0 22 15,-21 0-15,0-21 16,21 20-1,-21 44 48,0-1-63,0 0 0,0 0 16,0 0-16,0 0 0,0 1 15,21 20-15,-21-21 0,0 21 0,0-20 16,0 20-16,0-21 0,0 21 15,0-20-15,22 20 0,-22-21 0,0 21 16,0-20-16,21 20 0,-21-21 16,0 21-16,0 1 0,0-1 15,21 0-15,-21 1 0,21-1 0,-21 0 16,0 1-16,21-1 0,0 0 16,-21-20-16,0 20 0,22 0 0,-22 1 15,21-1-15,-21 0 0,21-21 16,-21 22-16,0-1 0,0 0 0,21 1 15,0-1-15,-21 0 0,21-20 0,-21 20 16,0 0-16,0 1 0,22-1 16,-22-21-16,21 21 0,-21-20 0,0 20 15,21-21-15,0 21 0,-21-20 16,21-1-16,-21 0 0,21 0 16,-21 0-16,22-21 0,-22 21 15,0-42 16,0 0-15,0 0-16,0-21 0,0 20 16,0-20-16,0 0 0</inkml:trace>
  <inkml:trace contextRef="#ctx0" brushRef="#br0" timeOffset="2172.75">9906 1778 0,'0'-21'31,"0"0"-31,21 21 78,0 0-78,-21-21 16,21 21-16,1 0 0,-1 0 15,0 0-15,0 0 0,0 0 16,0 0-16,1 0 0,-1 0 0,21 0 16,-21 0-16,22 0 0,-22 0 15,21 0-15,0 0 0,-20 0 0,20 0 16,0 0-16,22 0 15,-22-22-15,22 22 0,-22 0 0,21 0 16,1 0-16,21 0 0,-22 0 16,1 0-16,20 0 0,-20 0 0,-1 0 15,22 0-15,-22 0 0,1 0 16,-1 0-16,1 0 0,21 0 0,-22 0 16,22 0-16,-1 0 0,1 0 15,0 0-15,21 0 0,-22 0 0,1 0 16,-22 0-16,22 0 0,0 0 15,-1 0-15,22 0 0,-21 0 0,0 0 16,20 0-16,-20 0 0,21 0 16,-21 0-16,20 0 0,-20 0 15,0 0-15,21 0 0,-1 0 16,1 0-16,0 0 0,0 0 0,21 0 16,-21 0-16,0 0 0,-1 0 15,1 0-15,0 0 0,21 0 0,-21 0 16,21 0-16,0 0 0,-21 0 15,0 0-15,-1 0 0,1 0 0,0 0 16,0 0-16,0 22 0,0-22 16,-1 0-16,1 0 0,21 0 15,-21 21-15,-21-21 0,21 0 0,-22 0 16,22 21-16,0-21 0,-21 0 16,-1 0-16,22 0 0,-21 0 15,-1 0-15,1 21 0,0-21 16,-22 0-16,1 0 0,-1 0 0,1 0 15,-1 0-15,1 0 0,-22 21 16,22-21-16,-22 0 0,0 0 0,1 0 16,-1 0-16,0 0 0,-21 0 15,1 0-15,-1 0 16,-21 21 31,0 1-32,0-1 1,0 0-16,0 0 16,-21 0-16,21 0 15,0 1-15,0-1 0,0 0 0,0 0 16,0 0-16,0 0 0,0 1 16,-22-1-16,22 0 0,0 21 0,-21-21 15,21 1-15,0 20 0,0-21 16,0 21-16,0 1 0,0-1 0,0 0 15,0 1-15,0-1 0,0 0 16,0 1-16,0-1 0,0 0 0,0 22 16,0-22-16,21 1 0,1-22 15,-22 21-15,0 0 0,0 1 16,21-1-16,-21 0 0,21 1 16,-21-1-16,0 0 0,0 1 0,0-22 15,21 21-15,-21 1 0,0-22 0,0 0 16,21 21-16,-21-21 0,0 1 15,0-1-15,0 0 0,0 0 0,0 0 16,0 0-16,0 1 0,0-1 16,0 0-1,-21 0-15,0-21 16,0 0-16,0 0 0,21 21 16,-22-21-16,1 0 15,-21 0-15,21 0 0,0 0 0,-22 0 16,22 0-16,-21 21 0,21-21 0,-22 0 15,1 0-15,0 0 0,-1 0 16,-20 0-16,20 0 0,-20 22 0,-1-22 16,-20 0-16,20 0 0,-42 0 15,22 0-15,-1 21 0,22-21 0,-22 0 16,0 0-16,22 21 0,-22-21 0,22 0 16,-22 0-16,0 21 0,1-21 15,-1 0-15,0 0 0,1 0 0,-22 21 16,21-21-16,-21 0 0,22 0 15,-22 21-15,0-21 0,21 0 16,-21 0-16,-21 0 0,22 22 0,-1-22 16,0 0-16,0 0 0,21 0 15,-42 42-15,43-42 0,-1 0 0,0 0 16,1 0-16,-1 0 0,0 0 0,-20 0 16,20 0-16,0 0 0,1 0 15,20 0-15,-21 0 0,-20 0 0,20 0 16,0 0-16,-21 0 0,1 0 15,-1 0-15,0 0 0,21 0 0,1 0 16,-1 0-16,0 0 0,22 0 16,-1 0-16,1 0 0,-1 0 0,1 0 15,-1 0-15,1 0 0,-1 0 0,22 0 16,-22 0-16,1 0 16,-1 0-16,1 0 0,-1 0 0,1 0 15,-1 0-15,22 0 0,0 0 0,-1 0 16,1 0-16,21 0 0,-21 0 15,20 0-15,1 0 0,0 0 0,-21-21 16,21 21-16,-1 0 0,1 0 0,-21 0 16,21 0-16,0 0 0,-22 0 15,22 0-15,0 0 0,-21 0 0,20 0 16,-20 0-16,21 0 16,0-21-16,-22 21 0,22 0 0,-21 0 15,21 0-15,0 0 0,-22 0 0,22 0 16,0 0-16,0 0 0,-22 0 15,22 0-15,0 0 0,0 0 0,0 0 16,0 0-16,-22 0 0,22 0 16,0 0-16,0 0 0,0 0 0,-1 0 15,1 0-15,0 0 16,0 0-16,0 0 0,0-22 31,-1 22-15,1 0-1,0 0-15,0 0 16,0 0 15,42-21-15,0 21-16,0-21 16,0 0-16,22 0 0</inkml:trace>
  <inkml:trace contextRef="#ctx0" brushRef="#br0" timeOffset="2876.32">12912 2540 0,'-22'21'16,"22"0"-16,-21 1 15,0-1-15,0-21 16,42 0 31,0 0-47,0-21 0,1-1 0,-1 1 15,0 21-15,0-21 0,0 0 16,0 0-16,1 0 0,-1-1 0,0-20 16,0 21-16,-21 0 0,0 0 15,0-1-15,0 1 0,0 0 0,0 0 16,-21 21-16,0-21 0,-22 21 15,22 0-15,-21 0 0,0 0 0,-1 0 16,1 0-16,0 0 0,-1 0 16,1 21-16,0 0 0,-1-21 0,1 21 15,21 0-15,-22 22 16,22-22-16,0 0 0,0 21 0,0-20 16,21-1-16,0 21 0,0-21 15,0 22-15,0-22 0,0 0 0,0 0 16,0 0-16,21 0 0,0 1 0,0-22 15,0 21-15,-21 0 0,64 0 16,-22 21-16,-21-20 0,1-1 16,-1-21-16</inkml:trace>
  <inkml:trace contextRef="#ctx0" brushRef="#br0" timeOffset="3137.17">12467 3133 0,'-21'42'0,"42"-84"0,-42 126 0,21-41 0,0-1 16,0-21-16,-21 0 0,0-21 15,-1 0-15,1 0 0,-21-42 0,21 42 16,0-21-16,-22 0 0,22 21 16,0-21-16,0-1 0,0 1 0,21 0 15,-22 0-15,22 0 16,0 0-1,22 21 1,-1 0 0,0 0-16,0-22 0,0 1 0,0 21 15</inkml:trace>
  <inkml:trace contextRef="#ctx0" brushRef="#br0" timeOffset="4876.33">12806 2709 0,'-21'0'15,"42"-21"48,0 21-63,0-21 0,0 0 0,0 0 16,1 0-16,-1-1 15,0 22-15,-21-21 0,21 0 0,0 0 16,-21 0-16,0 0 0,0-1 15,21 1-15,-21-21 0,0 21 0,0 0 16,0-1-16,0 1 0,0 0 16,0 0-16,0 0 0,-21 0 15,21-1-15,-21 1 16,0 21-16,0-21 0,0 21 16,-1 0-16,1 0 15,-21 0-15,21 0 0,0 0 16,-22 21-16,1 0 0,21 1 0,-22-1 15,22 0-15,-21 21 0,21-21 16,-22 22-16,22-1 0,0 0 0,0-20 16,0 20-16,0 0 0,-1-21 15,1 22-15,21-22 0,0 21 0,0-21 16,0 1-16,0-1 0,0 0 16,0 0-16,0 0 0,0 0 15,21-21-15,1 22 0,-1-1 0,0-21 16,0 21-16,0-21 0,0 0 0,1 21 15,-1-21-15,0 0 0,21 21 16,-21-21-16,22 21 0,-22-21 16,21 0-16,1 22 0,-22-22 0,21 21 15,-21-21-15,0 21 0,22-21 0,-22 21 16,-21 0-16,0 0 16,0 1-16,0-1 0,0 0 0,-21 0 15,0 0-15,-22 0 0,1 1 16,21-1-16,-22 0 0,1 0 0,0-21 15,21 21-15,-22 0 0,22-21 0,-21 0 16,21 0-16,-22 0 0,22 0 16,0 0-16,0 0 0,-22 0 0,22 0 15,0-21-15,0 0 16,0 21-16,0-21 0,-1 0 0,22 0 16,-21-1-16,0 1 15,21 0-15,0 0 16,0 0-1,21 21 1,0 0-16,1-21 0,-1 21 16,0 0-16,0-22 0</inkml:trace>
  <inkml:trace contextRef="#ctx0" brushRef="#br0" timeOffset="5392.08">13335 2963 0,'0'0'16,"21"0"-1,0 0-15,0 0 16,1-21-16,-1 21 15,-21-21-15,21 0 0,0 21 16,0-21-16,0 21 0,-21-21 0,22-1 16,-22 1-16,21 21 0,-21-21 15,0 0-15,0 0 0,0 0 16,0-1-16,-21 22 0,-1 0 16,1-21-16,0 21 0,0 0 15,0 0-15,-22 0 0,22 21 0,0-21 16,0 22-16,0-1 0,0 0 15,-1 0-15,-20 0 0,21 0 0,0 1 16,0 20-16,-1-21 0,1 0 16,0 22-16,21-22 0,0 0 0,0 21 15,0-21-15,0 1 0,0-1 16,21 21-16,-21-21 0,21 0 16,1 1-16,-1-1 0,21-21 0,-21 21 15,0-21-15,1 0 0,20 0 16,-21 0-16,0 0 0,22 0 0,-22 0 15,0-21-15,21 21 0,-21-21 16,22-1-16,-22 1 0,0 0 0,21 0 16,-20 0-16,20 0 0,-21-22 0,0 22 15,22-21-15</inkml:trace>
  <inkml:trace contextRef="#ctx0" brushRef="#br0" timeOffset="5743.88">14118 2286 0,'0'-21'0,"0"42"0,0-63 16,0 21-16,0 42 47,-21-21-47,21 21 0,0 0 0,0 21 15,0-20-15,0 20 16,-21 0-16,21 22 0,-21-22 0,21 22 15,0-22-15,0 21 0,-22-20 16,22-1-16,-21 22 0,21-22 0,0 0 16,0 1-16,0-22 0,0 21 0,0-21 15,0 22-15,0-22 0,0 0 16,0 0-16,0 0 0,0 0 0,0 1 16,21-22-1,1 0 1,-1-22-1,0 22-15,-21-21 0,0 0 16,0 0-16,21-21 0,-21 20 16,21 1-16</inkml:trace>
  <inkml:trace contextRef="#ctx0" brushRef="#br0" timeOffset="5959.75">13906 2794 0,'0'0'0,"-21"0"31,42-21-15,1 21-16,-1 0 0,0 0 15,21 0-15,-21 0 0,22-21 0,-1 21 16,0 0-16,-20 0 0,20-21 16,0 21-16,-21 0 0,22 0 15,-22 0-15,0 0 0,-21-22 0,21 22 16,0-21-1</inkml:trace>
  <inkml:trace contextRef="#ctx0" brushRef="#br0" timeOffset="6428.48">16171 2011 0,'0'42'31,"0"-21"-31,0 1 0,-21 20 16,21-21-16,-21 0 0,21 0 16,-21 22-16,21-22 0,-21 21 0,21-21 15,-22 22-15,22-22 0,0 21 16,0-21-16,-21 1 0,21 20 0,0-21 15,0 0-15,-21-21 0,21 21 16,0 1-16,0-1 16,0-42 15</inkml:trace>
  <inkml:trace contextRef="#ctx0" brushRef="#br0" timeOffset="6680.34">15833 2625 0,'0'42'31,"21"-42"-31,0 0 16,0 0-16,0 0 0,0 0 0,1 0 15,20 0-15,-21 0 16,0 0-16,0-21 0,1 21 0,20-21 16,-21 21-16,0 0 0,22-21 15,-22 21-15,0 0 0,0-22 0,0 22 16,-21-21-16,0 0 16,0 0-16,0 0 0,0 0 15</inkml:trace>
  <inkml:trace contextRef="#ctx0" brushRef="#br0" timeOffset="6929.2">15833 2117 0,'21'0'15,"0"-21"1,0 21-16,0 0 0,0 0 0,1 0 16,-1-22-16,21 22 0,-21 0 15,0 0-15,22-21 0,-22 21 0,21 0 16,-21 0-16,1-21 0,-1 21 0,0 0 16,0-21-16</inkml:trace>
  <inkml:trace contextRef="#ctx0" brushRef="#br0" timeOffset="7551.84">16171 1778 0,'0'0'0,"-42"0"0,21 21 16,-22-21-16,1 21 0,21-21 0,-21 22 15,-1-1-15,22 0 0,-21 0 16,-1 0-16,22 0 0,-21 1 0,21 20 16,-22-21-16,1 21 0,21 1 0,0-22 15,-22 21-15,22 1 0,21-1 16,-21 0-16,21 1 0,0-1 0,0 0 15,0 1-15,0-1 0,21 0 16,0 1-16,1-1 0,-1-21 0,0 21 16,0-20-16,21 20 0,-20-21 15,20 0-15,0 0 0,-21 1 16,22-22-16,-1 21 0,0-21 0,1 0 16,-1 0-16,22 0 0,-22 0 15,0 0-15,22 0 0,-22 0 0,22-21 16,-22 21-16,0-22 0,1 1 15,-1 0-15,0 0 0,-21 0 0,22 0 16,-22-22-16,0 22 0,0-21 16,0-1-16,-21 1 0,0 0 0,0-1 15,0 1-15,0-21 0,0 20 0,0 1 16,0 0-16,0 20 16,-21-20-16,0 0 0,0-1 0,0 22 15,0-21-15,-1 21 0,1-22 16,0 22-16,-21 0 0,-1 0 0,22 0 15,-21 0-15,-22-1 0,22 22 16,0 0-16,-22-21 0,22 21 0,-22 0 16,22 0-16,0 0 0,-1 21 15,1-21-15,0 22 0,21-22 0,-22 21 16,22 0-16,0 0 0,0 0 16,0 0-16,-1 1 0,1-1 0</inkml:trace>
  <inkml:trace contextRef="#ctx0" brushRef="#br0" timeOffset="8588.25">11430 4128 0,'0'0'0,"21"-22"0,21-20 32,-42 21-17,0 42 16,0 0-31,-21-21 16,0 43-16,0-22 0,-21 21 0,20 0 16,-20 1-16,0-1 0,-22 22 15,1-1-15,-22 1 0,22 20 0,-43 1 16,21 21-16,-21 0 0,0-22 16,1 22-16,-22 0 0,21 0 0,-21-22 15,0 22-15,-21-21 0</inkml:trace>
  <inkml:trace contextRef="#ctx0" brushRef="#br0" timeOffset="8644.2">8763 6498 0,'0'0'0,"-42"0"0,20 0 15,22 21-15</inkml:trace>
  <inkml:trace contextRef="#ctx0" brushRef="#br0" timeOffset="8696.18">8805 6541 0,'21'0'0,"191"-191"15,-148 149 1</inkml:trace>
  <inkml:trace contextRef="#ctx0" brushRef="#br0" timeOffset="9964.45">10075 5398 0,'21'0'16,"1"0"0,-22 21-1,0 0 1,0 0-16,-22 0 0,1 0 16,0 1-16,0 20 0,0-21 0,-22 21 15,22 1-15,-21-1 0,0 22 16,-1-22-16,-20 0 0,20 22 0,-20-22 15,-1 22-15,1-1 0,21-21 0,-22 22 16,1-22-16,-1 22 0,22-22 16,-22 0-16,22 22 0,0-22 0,-1 1 15,1-22-15,0 21 0,-1 0 0,22-20 16,0-1-16,0 21 0,0-42 16,21 21-16,-22 0 0,44-21 31,-1 0-31,0 0 0,0-21 15,21 0-15</inkml:trace>
  <inkml:trace contextRef="#ctx0" brushRef="#br0" timeOffset="10864.95">14563 3831 0,'0'0'0,"0"21"47,0 1-47,0-1 16,0 0-16,0 0 0,0 21 15,0 1-15,21-1 0,-21 22 0,21-1 16,-21 1-16,0-1 0,0 1 0,21-1 15,0 22-15,-21-1 0,21 1 16,-21 0-16,22 21 0,-22-22 0,0 1 16,21 0-16,0 20 15,0-20-15,-21 0 0,21-1 0,-21 1 16,0 0-16,21-22 0,1 22 0,-22-22 16,0 1-16,21-1 0,-21-20 15,21 20-15,-21-20 0,21-1 0,-21-21 16,0 21-16,21-20 0,0-1 0,-21 0 15,22-21-15,-1 0 16,0-21-16,0 0 0</inkml:trace>
  <inkml:trace contextRef="#ctx0" brushRef="#br0" timeOffset="11549.55">17526 3704 0,'0'-21'31,"-21"21"-31,21-21 0,21 21 32,0 0-17,21 21-15,-20-21 0,20 21 0,0 0 16,1 1-16,-1-1 0,21 0 15,-20 21-15,41 1 0,-20-1 0,21 0 16,-1 1-16,1 20 0,0 1 16,-1-1-16,1-21 0,0 22 0,-22-1 15,22 1-15,-1-1 0,1 22 16,-21-21-16,20-1 0,1 22 0,-22-22 16,1 1-16,-1 20 0,1-20 15,-1-1-15,-20-20 0,20 20 16,-20-20-16,20 20 0,-21-21 0,1 1 15,-1-1-15,-21 0 0,22 1 0,-22-22 16,21 21-16,-21-21 0,0 1 16,1-1-16,-1 0 0,0 0 0,-21 0 15,21-21 1,-42 0 0,0 0-16,0-21 0</inkml:trace>
  <inkml:trace contextRef="#ctx0" brushRef="#br0" timeOffset="12500">4805 7133 0,'0'-21'0,"0"42"0,0-63 16,-21 21-16,-1 0 0,22-1 16,0 1-16,0 0 0,-21 0 0,21 0 15,-21 21-15,0 0 16,21 21 0,0 0-16,-21 21 15,21 1-15,0-1 0,0 22 16,0-1-16,0 22 0,0-22 0,0 22 15,0 0-15,0-22 0,0 22 16,0 21-16,0-22 0,0 1 0,-21 0 16,21-1-16,0 1 0,0 0 0,0-22 15,0 1-15,0-1 0,0 1 16,0-22-16,0 21 0,0-41 16,0 20-16,0-21 0,0 0 0,0 0 0,0 1 15,0-44 16,0 1-15,0 0-16,0-21 0,0 21 0,0-22 16,0 1-16,0 0 0</inkml:trace>
  <inkml:trace contextRef="#ctx0" brushRef="#br0" timeOffset="13692.32">4657 7049 0,'0'0'0,"-22"-22"16,44 22 15,20 0-31,-21 0 15,21 0-15,1-21 0,-1 21 0,22 0 16,-22 0-16,21 0 16,22-21-16,-21 21 0,41 0 0,1-21 15,0 21-15,0-21 0,21 21 16,-21-21-16,21 21 0,0 0 0,0-22 16,21 22-16,-21 0 0,21-21 0,0 21 15,0 0-15,1 0 0,-1-21 16,21 0-16,-21 21 0,22 0 0,-22-21 15,0 21-15,21 0 0,-21-21 16,22 21-16,-22-22 0,0 22 0,0 0 16,-21-21-16,0 21 0,0 0 0,0 0 15,0-21-15,-21 21 0,0 0 16,-21 0-16,-1-21 0,1 21 16,-22-21-16,1 21 0,-22 0 0,1 0 15,-1 0-15,-21-21 0,21 21 16,-20 0-16,-1 0 0,0 0 0,0 0 15,0 0 1,-21 21 0,0 0-16,0 0 0,0 0 15,0 0-15,0 22 0,0-22 16,0 0-16,0 21 0,0-20 0,0 20 16,0 0-16,0 1 0,0-1 0,0 0 15,0 1-15,0 20 0,21 1 16,-21-22-16,0 21 0,22-20 15,-22 20-15,21-20 0,-21 20 0,0-21 16,21 1-16,-21 20 0,21-20 16,-21-1-16,21 0 0,-21 22 0,21-22 15,-21 0-15,0 1 0,22-1 0,-22 0 16,21 1-16,-21-1 0,0-21 16,0 22-16,0-22 0,0 21 0,0-21 15,0 22-15,0-22 0,0 0 0,0 0 16,0 0-16,0 0 0,0 1 0,0-1 15,-21 0-15,-1 0 0,1 0 16,0 0-16,0-21 0,0 22 16,0-22-16,-1 21 0,1 0 15,0-21-15,-21 21 0,21-21 0,-22 21 16,22-21-16,-21 21 0,-1-21 16,1 22-16,-21-22 0,20 21 0,-20-21 15,-1 0-15,1 21 0,-22-21 0,22 0 16,-22 0-16,21 21 0,-20-21 15,-1 0-15,0 0 0,1 0 0,-22 0 16,0 0-16,0 0 0,0 21 0,1-21 16,-22 0-16,21 0 0,0 0 0,0 0 15,0 21-15,-21-21 0,21 22 16,1-22-16,-1 0 0,0 21 0,0-21 16,-21 21-16,21-21 0,0 21 15,-21 0-15,22-21 0,-22 21 16,21-21-16,-21 22 0,21-22 0,0 21 15,0-21-15,22 0 0,-1 0 0,0 0 16,1 0-16,-1 0 0,21 0 16,-20 0-16,20 0 0,-20 0 0,20 0 15,1 0-15,-22 0 0,21 0 0,1 0 16,-22 0-16,22 0 0,-1 0 16,1 21-16,-1-21 0,1 0 0,20 0 15,1 0-15,-21 0 0,20 0 16,22 0-16,-21 0 0,-1 0 0,22 0 15,0 0-15,-21 0 0,21 0 16,-1 0-16,1 0 0,0 0 16,0 0-16,0 0 0,0 0 0,-1 0 15,1 0-15,0 0 0,21 21 16,0-42 15,21 0-31,0 0 0</inkml:trace>
  <inkml:trace contextRef="#ctx0" brushRef="#br0" timeOffset="14707.73">5461 7662 0,'0'-21'15,"0"0"1,0 42 15,0 0-31,0 1 16,0-1-16,0 21 0,0 0 0,0 22 15,-21-1-15,21 1 0,-21 21 16,-1-22-16,1 22 0,0-1 0,0-20 16,0-1-16,0 1 0,-1-1 0,1 1 15,0-22-15,0 1 0,0-1 16,0 0-16,21-21 0,0 1 0,-22-1 15,1-21-15,21-21 16,0-1 0,-21 1-16,21 0 0,0 0 15,0-21-15,-21 20 0,21-20 0,0 0 16,0-1-16,0 1 0,0 0 16,0-1-16,0 1 0,0 0 0,0 21 15,0-22-15,0 22 0,0 0 16,0 0-16,21 42 31,-21 0-31,21 0 0,-21 0 16,21 22-16,-21-22 0,22 21 0,-1-21 15,-21 22-15,0-22 0,21 0 0,0 21 16,-21-20-16,21-1 16,0 0-16,-21 0 0,22 0 0,-1 0 15,0-21-15,0 0 0,0 22 0,0-22 16,22 0-16,-22 0 0,0 0 15,21-22-15,-20 22 0,20-21 0,-21 0 16,0 0-16,0 0 0,22 0 0,-22-1 16,0 1-16,-21 0 0,21-21 15,-21 21-15,21-22 0,-21 22 0,22 0 16,-22-21-16,0 20 16,0 1-16,0 42 15,0 1 1,0-1-16,0 0 15,0 0-15,0 0 0,-22 0 0,22 1 16,0-1-16,0 0 0,-21-21 0,21 21 16,0 0-16,0 0 0,0 1 15,0-44 32,0 1-31,0 0-16,0 0 0</inkml:trace>
  <inkml:trace contextRef="#ctx0" brushRef="#br0" timeOffset="14895.62">5736 8022 0,'0'0'0,"0"-21"16,-21 21-16,21-21 0,21 42 78,0-21-63,0 21-15</inkml:trace>
  <inkml:trace contextRef="#ctx0" brushRef="#br0" timeOffset="15540.72">6054 8128 0,'0'0'0,"0"21"0,0 0 15,0 1-15,0-1 0,0 0 16,0 0-16,0 0 0,0 22 16,0-22-16,0 0 0,0 0 15,0 0-15,0 22 0,0-22 0,0 0 16,0 0-16,0 0 0,0 0 0,0 1 15,0-1-15,0 0 16,0 0-16,0 0 0,0 0 31,0-42-15,0 0 0,0 0-16,0 0 0,0 0 15,0-22-15,0 22 0,0-21 16,21 21-16,-21-22 0,0 1 0,21 0 15,0 20-15,0-20 0,0 0 0,1 21 16,-1-22-16,0 22 0,0 0 16,0 0-16,0 0 0,22 21 0,-22 0 15,0 0-15,21 0 0,-20 0 16,20 21-16,-21 0 0,0 0 16,0 21-16,22-20 0,-43 20 0,21-21 15,0 21-15,-21 1 0,21-22 0,-21 21 16,0-21-16,0 22 0,0-22 15,0 0-15,0 0 0,0 0 0,0 1 16,0-1-16,0 0 0,-21-21 31,21 21-31,-21-42 63,21 0-16,0 0-16,-21 21-31,21-22 16</inkml:trace>
  <inkml:trace contextRef="#ctx0" brushRef="#br0" timeOffset="16752.02">6964 7768 0,'0'0'0,"0"-21"0,0 0 16,-21 0 15,21 42 0,0 0-31,-22 0 0,22 22 0,0-22 16,0 21-16,0 0 0,0 22 16,0-22-16,0 22 0,0-22 0,0 22 15,0-22-15,0 21 0,0-20 16,0-1-16,0 0 0,0 1 16,0-22-16,0 21 0,0-21 0,0 1 15,0-1-15,0 0 0,0 0 0,0 0 16,0-42 15,0 0-31,0 0 16,0 0-16,0-1 15,0 1-15,0 0 0,0 0 0,0-21 16,0 20-16,0-20 0,22 21 0,-22-21 16,21 20-16,0-20 0,0 21 15,-21 0-15,21 0 0,0-1 16,1 1-16,-1 0 0,0 21 0,0 0 15,0 0 1,0 0-16,-21 21 16,0 0-16,-21 1 15,0-22-15,0 21 0,0 0 16,0 0-16,-1-21 0,1 21 0,0 0 16,0-21-16,0 0 0,0 22 0,-1-22 15,1 21 1,21 0-1,0 0 1,0 0-16,21-21 16,-21 21-16,22-21 0,-1 22 0,0-22 15,-21 21-15,21 0 0,0-21 0,-21 21 16,21 0-16,1-21 0,-22 21 16,21-21-16,-21 22 0,21-22 15,0 0-15,0 21 0,0-21 16,1 0-1,-1-21 1,-21-1 0,0 1-16</inkml:trace>
  <inkml:trace contextRef="#ctx0" brushRef="#br0" timeOffset="17109.82">7324 8424 0,'21'0'32,"0"-21"-32,0 21 0,-21-21 0,21 21 0,0-21 15,1 0-15,-1 21 0,0-21 0,0-1 16,0 22-16,0-21 16,-21 0-16,0 0 0,0 0 15,0 0-15,-21 21 16,0 0-16,0 0 15,0 0-15,0 21 0,-1 0 0,22 0 16,-21-21-16,0 21 0,21 0 16,-21 1-16,21 20 0,-21-21 0,21 0 15,0 0-15,0 1 0,0-1 16,0 0-16,0 0 16,21-21-1,0 21-15,0-21 0,0 0 16,1 0-16,-1 0 15,0 0-15,0 0 0,0-21 0,0 21 16,1-21-16,-1 21 0</inkml:trace>
  <inkml:trace contextRef="#ctx0" brushRef="#br0" timeOffset="17684.49">8043 8149 0,'0'0'0,"-21"0"32,0 0-32,0 0 0,0 0 15,-1 0-15,22 21 0,-21-21 0,0 22 16,0-1-16,0 0 0,0 0 16,21 21-16,-22-20 0,1-1 0,0 0 15,21 0-15,-21 0 0,21 0 0,0 1 16,0-1-16,-21 0 0,21 0 15,0 0-15,0 0 16,21-21 0,0 0-16,0 0 15,0 0-15,1 0 0,-1 0 0,0 0 16,0-21-16,0 0 0,0 0 16,1 0-16,-1 0 15,0-1-15,0 1 0,0-21 0,0 21 16,-21-22-16,22 1 0,-1 0 0,-21-1 15,0 1-15,21 0 0,-21-1 16,21 1-16,-21 0 0,0 21 0,0-1 16,0-20-16,0 21 0,0 0 15,-21 21-15,0 0 16,0 21 0,21 0-16,-22 0 0,22 0 0,0 22 15,0-22-15,0 21 0,0 1 16,0-1-16,0 0 0,0 1 0,0-1 15,0-21-15,0 21 0,0-20 16,0 20-16,22-21 0,-22 0 16,21 0-16,-21 1 0,21-22 0,0 21 15,0-21-15,0 0 0,1 0 16,-1 0-16,0 0 16,0 0-16,0-21 0,0-1 0,1 22 15,-1-21-15</inkml:trace>
  <inkml:trace contextRef="#ctx0" brushRef="#br0" timeOffset="18396.08">8530 7768 0,'0'0'0,"0"21"47,0 1-47,0-1 15,0 0-15,0 21 0,0 1 16,0-22-16,0 21 0,0 0 0,0 1 16,0-1-16,0 0 0,-21 1 0,21-22 15,0 21-15,0-21 0,0 1 16,0-1-16,0 0 0,0 0 0,0 0 15,0 0 1,-21-21 15,0-21-15,21 0-16,0 0 16,0 0-16,0 0 0,0-1 0,0 1 15,0 0-15,0 0 0,0 0 16,0 0-16,0-1 0,21 1 0,0-21 15,0 21-15,0 0 0,0-1 0,1 1 16,20 21-16,-21-21 0,0 21 16,22 0-16,-22 0 0,0 0 0,21 0 15,-21 21-15,1 0 0,-22 1 16,21-1-16,0 0 0,-21 21 16,21-21-16,-21 1 0,0 20 0,0-21 15,0 0-15,0 0 0,0 1 0,0-1 16,-21 0-16,21 0 0,-21-21 15,21 21-15,-21-21 0,21-21 47,21 21-47,0-21 0</inkml:trace>
  <inkml:trace contextRef="#ctx0" brushRef="#br0" timeOffset="18893.79">9271 7938 0,'0'0'0,"0"-22"16,-21 22-16,0 0 16,-1 22-16,1-1 15,0-21-15,0 21 0,0 21 16,0-21-16,-1 1 0,22 20 0,-21-21 15,0 21-15,21-20 0,-21 20 0,21-21 16,0 0-16,0 0 0,0 1 16,0-1-16,0 0 0,0 0 15,21-21-15,0 0 16,0 0-16,1 0 0,-1 0 16,-21-21-16,21 0 0,0 21 0,0-21 15,-21-1-15,21 1 0,1 0 16,-22 0-16,0 0 0,21 0 0,-21-1 15,21-20-15,-21 21 0,0 0 0,0 0 16,0-1-16,0 1 16,0 42-1,0 1 1,0-1-16,0 0 0,0 0 0,0 0 16,0 22-16,0-22 0,0 0 15,0 0-15,0 0 0,0 0 0,0 1 16,0-1-16,0 0 0,21-21 31,0 0-31,0 0 16,1 0-16,-1-21 0,-21 0 15,21-1-15</inkml:trace>
  <inkml:trace contextRef="#ctx0" brushRef="#br0" timeOffset="19288.57">9758 7916 0,'0'0'0,"-21"0"32,-1 0-32,1 0 0,-21 22 0,21-22 15,0 21-15,-1 0 0,1-21 0,0 21 16,0 0-16,0-21 0,21 21 16,-21-21-16,21 22 0,0-1 15,0 0-15,21-21 16,0 0-16,0 0 0,0 0 15,0 0-15,1 0 0,20 0 16,-21 21-16,21-21 0,-20 0 0,-1 0 16,0 21-16,0-21 0,0 21 0,0-21 15,1 22-15,-22-1 16,0 0 0,-22-21-16,1 21 0,-21-21 0,21 21 15,-22-21-15,1 0 0,21 21 16,-21-21-16,-1 0 0,22 22 0,-21-22 15,21 0-15,-1 21 0,1-21 0,0 0 16,0 0 0,42 0-1,-21-21 1,42-1-16,-20 1 0,-1 21 16</inkml:trace>
  <inkml:trace contextRef="#ctx0" brushRef="#br0" timeOffset="19788.28">9906 7684 0,'0'0'0,"0"21"47,0 0-32,0 0-15,0 0 0,0 0 0,0 22 16,0-22-16,0 21 0,0-21 0,0 22 16,0-1-16,0-21 0,0 22 15,0-22-15,21 21 0,-21-21 0,0 0 16,0 1-16,0-1 0,0 0 0,0 0 16,0 0-16,0 0 15,0-42 32,0 0-47,0 0 0,0 0 16,21 0-16,-21-1 0,21 1 0,1 0 15,-1-21-15,0 21 0,0-1 16,0-20-16,0 21 0,1 0 0,-1 0 16,21-1-16,-21 22 0,0 0 0,1 0 15,20 0-15,-21 0 0,0 22 16,0-1-16,-21 0 0,22 21 15,-22-21-15,0 22 0,0-22 0,0 21 16,0-21-16,0 22 0,0-22 0,-22 0 16,22 0-16,-21 0 0,21 1 15,-21-1-15,21 0 0,-21 0 16,0-21 0</inkml:trace>
  <inkml:trace contextRef="#ctx0" brushRef="#br0" timeOffset="20752.72">8699 8657 0,'0'0'16,"22"0"-16,-1 0 0,-21-21 0,21 0 0,0 21 16,-21-21-16,21 21 15,-21-21-15,-21 21 32,0 0-32,0 0 15,0 0-15,-1 0 0,1 0 16,0 0-16,0 21 0,0-21 0,21 21 15,-21-21-15,-1 0 0,22 21 0,0 0 16,0 0 0,22 1-1,-1-22-15,0 21 16,0-21-16,0 0 0,0 21 16,1-21-16,-1 21 0,0-21 0,0 0 15,0 21-15,0-21 0,1 21 0,-1 1 16,-21-1-1,0 0-15,0 0 16,-21-21-16,-1 0 0,-20 21 16,21-21-16,0 0 0,-22 0 0,22 0 15,-21 0-15,21 0 0,-22 0 16,22 0-16,0 0 0,0 0 0,0 0 16,0 0-16,-1 0 0,1 0 15,0 0-15,42 0 47,0-21-47,1 21 16,-1 0-16,0-21 0</inkml:trace>
  <inkml:trace contextRef="#ctx0" brushRef="#br0" timeOffset="21140.53">8996 8742 0,'21'-21'16,"0"21"-1,0-21-15,0 21 0,1-22 16,-1 22-16,0-21 16,0 21-16,-21-21 15,0 0 1,-21 21-1,0 0 1,0 0-16,-1 21 0,1-21 16,21 21-16,-21-21 0,0 21 15,21 1-15,-21-22 0,21 21 0,0 0 16,0 0-16,0 0 0,0 0 0,0 1 16,0-1-16,0 0 15,21-21-15,0 0 16,0 0-16,0 0 0,1 0 0,-1 0 15,0 0-15,0 0 0,0-21 16,0 21-16,1-21 0,-1 21 16,0-22-16,0 22 0,-21-21 0,21 0 15,0 21-15,1-21 0</inkml:trace>
  <inkml:trace contextRef="#ctx0" brushRef="#br0" timeOffset="21427.58">9546 8403 0,'0'0'0,"0"21"31,0 1-15,0-1-16,0 0 0,0 0 0,-21 0 16,21 0-16,0 1 0,0-1 15,-21 0-15,21 0 0,0 0 0,0 0 16,0 1-16,0-1 0,0 0 0,0 0 15,0 0-15,0 0 16,0 1-16,21-22 16,0 0-16,0 0 0,0 0 15,1 0-15,-1 0 16,0-22-16,-21 1 0,21 21 0,-21-21 16,21 0-16,-21 0 15</inkml:trace>
  <inkml:trace contextRef="#ctx0" brushRef="#br0" timeOffset="21635.65">9461 8636 0,'22'0'47,"-1"0"-47,0 0 0,21 0 0,-21 0 16,22-21-16,-22 21 15,21 0-15,-21 0 0,22-21 0,-22 21 16,21-21-16,-21 21 0,1 0 0,-1 0 16,0-22-16,0 1 15</inkml:trace>
  <inkml:trace contextRef="#ctx0" brushRef="#br0" timeOffset="22380.61">13039 7345 0,'0'0'0,"0"-21"0,0 0 16,0-1-16,0 1 0,0 0 0,-22 21 16,22-21-16,0 42 31,0 21-31,0-20 15,0 20-15,0 21 0,0-20 16,0 20-16,0 1 0,0-1 0,22 1 16,-22-1-16,0 1 0,0-1 15,0 1-15,0-1 0,0 1 16,0-22-16,0 22 0,0-22 0,0-21 16,-22 21-16,22 1 0,0-22 0,0 0 15,0 0-15,0 0 0,0 1 16,0-44 15,0 1-31,0 0 0,0 0 16,0 0-16,0-22 0,0 22 15</inkml:trace>
  <inkml:trace contextRef="#ctx0" brushRef="#br0" timeOffset="23383.54">13017 7239 0,'22'0'47,"-1"0"-31,0 0-16,0 0 0,0 0 0,0 0 15,22 0-15,-1 0 0,0-21 16,1 21-16,20-21 0,1 21 16,-1-21-16,22-1 0,21 22 0,0-21 15,-1 0-15,22 0 0,22 21 16,-22-21-16,0 0 0,21 21 0,21-22 16,-21 1-16,0 21 0,22-21 0,-22 21 15,0-21-15,0 0 0,22 21 16,-22-21-16,0 21 0,0-22 0,-21 22 15,0-21-15,0 0 0,0 21 0,0-21 16,-21 21-16,0 0 0,-22-21 16,22 21-16,-21 0 0,0-21 0,-22 21 15,1 0-15,-1-22 0,1 1 16,-22 21-16,0 0 0,1-21 16,-22 21-16,21 0 0,-21 0 0,0-21 15,1 21 1,-22 21-1,0 0-15,0 0 16,0 1-16,0-1 0,-22 21 16,22-21-16,-21 22 0,21-22 0,0 21 15,0 0-15,0 1 0,0-1 16,0 0-16,0 22 0,0-22 0,0 22 16,0-22-16,0 0 0,0 22 0,0-22 15,0 22-15,0-22 16,0 0-16,0 22 0,0-22 0,0 1 15,0 20-15,-21-21 0,0 1 0,0 20 16,21-20-16,0-1 0,0 0 16,-21 1-16,21-1 0,-22 0 0,22 1 15,0-22-15,0 21 0,0-21 0,0 0 16,0 1-16,0-1 0,0 0 16,-21 0-16,21 0 0,-21-21 0,0 21 15,0-21-15,-22 0 0,22 22 16,0-22-16,-21 0 0,-1 0 15,1 0-15,0 0 0,-1 0 16,-20 0-16,21 0 0,-22 21 0,1-21 16,-1 0-16,1 0 0,-22 0 0,21 0 15,-20 0-15,-1 0 0,0 0 0,-20 0 16,-1 0-16,-21 0 0,0 0 16,0 0-16,0 0 0,-43 0 0,-20 0 15,63 0-15,0 0 0,0 0 0,0 21 16,0-21-16,21 21 0,0-21 0,0 21 15,1-21-15,-1 21 0,-21-21 16,21 22-16,0-22 0,0 21 0,0 0 16,1-21-16,-1 0 0,21 0 15,-21 21-15,22-21 0,20 0 0,-21 0 16,22 0-16,21 0 0,-22 0 16,43 0-16,-21 0 0,20 0 0,1 0 15,0 0-15,42-21 47,0 0-47,1 21 16,-1-21-16,0-1 0,0 1 15</inkml:trace>
  <inkml:trace contextRef="#ctx0" brushRef="#br0" timeOffset="23704.09">13293 7578 0,'0'0'0,"-22"0"0,22-43 31,22 43-31,-1 0 16,0-21-16,21 21 0,-21 0 0,22-21 16,-1 0-16,-21 21 0,22-21 0,-1 21 15,0 0-15,1-21 0,-22 21 16,21 0-16,-21 0 0,0 0 0,-42 21 47,0-21-47,0 0 0</inkml:trace>
  <inkml:trace contextRef="#ctx0" brushRef="#br0" timeOffset="23955.94">13462 7557 0,'0'0'0,"0"63"31,0-42-31,0 0 0,0 1 16,0-1-16,0 0 0,0 0 0,0 21 15,0-20-15,0-1 0,0 21 0,0-21 16,0 22-16,0-22 0,0 0 16,0 0-16,0 0 0,0 0 0,0 1 15,0-1-15,0-42 47,21-1-31,0 1-16</inkml:trace>
  <inkml:trace contextRef="#ctx0" brushRef="#br0" timeOffset="24367.71">13631 7832 0,'0'0'0,"0"-21"0,0-1 15,21 1 1,1 0-1,-1 21-15,0 0 16,0 0-16,0 0 0,0 0 16,1 0-16,-1 0 0,21 0 0,-21 21 15,22 0-15,-22 1 0,21-1 16,-21 0-16,0 0 0,1 0 0,-1 0 16,-21 22-16,0-22 0,0 0 0,0 0 15,0 0-15,0 1 0,-21-1 16,-1 0-16,1 0 0,0-21 0,0 0 15,0 0-15,0 0 16,-1-21-16,22 0 16,0 0-16,0-1 15,0 1-15,0 0 0,22-21 0,-22 21 16,21-1-16,0 1 0,0 0 16,0 0-16,-21 0 0,43 0 0,-22-1 15,0 1-15,0 0 0,0 21 0,22-21 16,-22 21-16,21 0 0,-21-21 15,0 21-15,22 0 0,-22 0 0,0 0 16,0 0-16,0 0 0</inkml:trace>
  <inkml:trace contextRef="#ctx0" brushRef="#br0" timeOffset="24780.47">14478 7874 0,'0'21'16,"21"-21"15,0-21-31,0 21 0,1-21 16,-1 21-16,-21-21 0,21 21 0,21-21 16,-21 21-16,1-22 0,-1 1 15,0 21-15,0-21 0,-21 0 0,21 0 16,-21 0-1,-21 21 1,0 0-16,0 0 16,-22 21-16,22 0 0,0-21 0,0 21 15,0 0-15,21 0 0,-21 1 16,-1-22-16,22 21 0,-21 0 0,21 0 16,0 0-16,0 0 0,0 1 0,0-1 15,0 0-15,0 0 0,0 0 16,21 0-16,1 1 15,-1-22-15,0 0 0,0 0 16,0 0-16,0 0 0,1 0 16,-1 0-16,0 0 0,0 0 15,0 0-15,22-22 0,-22 22 0,0-21 16,21 0-16,-21 21 0</inkml:trace>
  <inkml:trace contextRef="#ctx0" brushRef="#br0" timeOffset="25167.74">15176 7811 0,'-21'0'16,"42"0"15,1 0-15,-1 0-16,0-22 0,21 22 15,-21-21-15,22 21 0,-22-21 0,0 21 16,21-21-16,-20 21 0,-1-21 0,-21 0 16,21-1-16,-21 1 15,-21 21 1,0 0-16,-1 0 0,1 0 16,-21 0-16,21 21 0,0-21 15,-1 22-15,1-1 0,0 0 0,0 0 16,0 0-16,0 0 0,-1 1 15,22-1-15,0 0 0,0 0 16,0 0-16,0 0 0,0 1 16,0-1-16,22-21 15,-1 0-15,0 0 16,0 0-16,21 0 0,-20 0 0,20-21 16,-21 21-16</inkml:trace>
  <inkml:trace contextRef="#ctx0" brushRef="#br0" timeOffset="25688.73">16256 7514 0,'0'0'0,"0"-21"0,0 0 0,21 0 16,-21 0-16,0-1 0,0 1 15,0 0-15,0 0 16,-21 21-16,0 0 15,0 0-15,-1 0 0,-20 21 0,21-21 16,-21 21-16,-1 0 0,1 1 0,0 20 16,20-21-16,-20 0 0,21 22 15,0-22-15,0 0 0,-1 0 0,22 0 16,-21 0-16,21 1 0,0-1 16,0 0-16,21-21 15,22 0-15,-22 0 0,0 21 16,21-21-16,-20 0 0,20 0 0,-21 0 15,21 0-15,1 0 0,-22 0 16,21 0-16,-21 0 0,1 0 0,-1 21 16,0-21-16,0 21 0,0-21 0,0 22 15,-21-1-15,0 0 16,0 0-16,-21-21 16,-21 21-16,21 0 0,-22-21 0,22 22 15,-21-22-15,0 21 0,-1-21 16,1 0-16,0 0 0,20 21 15,-20-21-15,21 0 0,-21 0 0,20 0 16,1 0-16,0 0 0,0 0 16,0 0-16,42-21 47,0 0-47,0-1 15,0 22-15,1-21 0</inkml:trace>
  <inkml:trace contextRef="#ctx0" brushRef="#br0" timeOffset="26096.49">16468 7832 0,'0'0'0,"21"0"16,0 0-16,-21-21 0,21 21 0,0 0 15,-21-22-15,21 1 0,1 21 16,-1-21-16,0 0 0,0 21 16,-21-21-16,0 0 0,21 21 15,-21-22-15,-21 22 32,0 0-32,0 0 0,0 22 15,-1-1-15,1-21 0,0 21 16,0 0-16,0 0 0,0 0 0,-1 1 15,22-1-15,-21 0 0,21 0 16,0 0-16,0 0 0,0 1 16,0-1-16,0 0 0,21-21 15,-21 21-15,22-21 0,-1 0 16,0 0-16,0 0 0,0 0 16,0 0-16,1 0 0,-1-21 0,0 21 15,21-21-15,-21 0 0,1 21 0,-1-22 16,0 1-16,0 0 0,0 0 15,0-21-15,1 20 0</inkml:trace>
  <inkml:trace contextRef="#ctx0" brushRef="#br0" timeOffset="26193.44">17039 7176 0,'0'0'0,"0"-22"15</inkml:trace>
  <inkml:trace contextRef="#ctx0" brushRef="#br0" timeOffset="26396.38">16997 7345 0,'0'21'16,"0"85"0,0-85-16,0 21 0,0 1 15,0-1-15,-21-21 0,21 22 16,0-1-16,-22-21 0,22 21 0,0-20 16,0-1-16,0 0 0,0 0 15,0 0-15,0 0 0,0 1 0,0-1 16,22-21-16,-1 0 0,0 0 15,0 0-15,0 0 16,0 0-16,1 0 0,-1 0 0,0-21 16,0 21-16,0-22 0,-21 1 0,0 0 15,0 0-15,21 21 16</inkml:trace>
  <inkml:trace contextRef="#ctx0" brushRef="#br0" timeOffset="26587.43">16849 7641 0,'-22'0'16,"44"0"-16,-22 0 31,21-21-15,21 21-16,-21 0 0,0-21 0,22 21 16,-1-21-16,0 21 15,-20-21-15,20 21 0,0-22 0,1 1 0,-22 21 16,0-21-16,0 0 0,0 21 15</inkml:trace>
  <inkml:trace contextRef="#ctx0" brushRef="#br0" timeOffset="27056.45">17865 7049 0,'0'-22'31,"0"44"-15,-22-1-16,1 0 0,0 0 16,21 0-16,-21 0 0,0 22 0,21-22 15,-21 0-15,21 21 0,0-20 16,0-1-16,0 0 0,0 0 15,0 0-15,0 0 0,21 1 16,0-22-16,0 0 16,0 0-16,0 0 0,1 0 0,-1 0 15,0 0-15,21 0 0,-21-22 0,1 1 16,-1 21-16,0-21 0,0 0 16,0 0-16,-21 0 0,21-1 0,1 1 15</inkml:trace>
  <inkml:trace contextRef="#ctx0" brushRef="#br0" timeOffset="27549.07">18013 6816 0,'0'0'0,"-21"0"0,-1 0 16,1 0-16,0 0 0,-21 0 15,21 0-15,-1 21 0,1-21 0,-21 21 16,21 0-16,0 0 0,-22 1 0,22-1 15,0 21-15,-21-21 0,20 0 16,1 22-16,0-1 0,21-21 0,0 22 16,0-22-16,0 21 0,0-21 15,0 22-15,0-22 0,0 21 16,21-21-16,0 0 0,1 1 0,-1-1 16,0 0-16,21 0 0,-21 0 15,22-21-15,-1 21 0,-21-21 0,22 0 16,-1 0-16,-21 0 0,21 0 0,1 0 15,-22 0-15,21-21 0,1 21 16,-22-21-16,21 0 0,-21 0 0,22 0 16,-22-22-16,0 22 0,0-21 0,0-1 15,0 1-15,1 0 0,-1-1 16,-21 1-16,0-21 0,0 20 16,0 1-16,0 0 0,-21-1 0,-1 22 15,1 0-15,-21 0 0,21 0 16,-22-1-16,1 22 0,-21 0 0,20 0 15,1 0-15,-22 0 0,22 0 16,0 0-16,-22 22 0,22-22 0,0 21 16,-1-21-16,22 0 0,-21 21 0,21-21 15,-1 21-15,1-21 0,0 21 16,0-21-16,0 0 0,21 21 16,-21-21-16,-1 0 0</inkml:trace>
  <inkml:trace contextRef="#ctx0" brushRef="#br0" timeOffset="28356.06">9588 7049 0,'0'-22'15,"0"44"-15,0-65 0,0 22 0,0 0 0,0 0 16,-21 21 15,0 0-31,0 0 0,0 21 0,0 0 16,21 0-16,-22 0 0,1 1 15,0-1-15,21 0 0,0 0 16,-21 21-16,0-20 0,21-1 0,0 0 16,-21 0-16,21 0 0,0 0 15,0 1-15,21-22 16,0 0-16,0 0 0,0 0 15,0 0-15,1 0 16,-1-22-16</inkml:trace>
  <inkml:trace contextRef="#ctx0" brushRef="#br0" timeOffset="28855.77">9800 6731 0,'-21'-21'0,"42"42"0,-63-42 0,21 0 16,-22 21-16,22 0 0,-21 0 16,21 0-16,-22 0 0,22 21 0,-21 0 15,21 0-15,-22 0 0,22 1 0,-21 20 16,21-21-16,-1 0 0,1 22 16,0-1-16,0-21 0,0 21 0,21 1 15,0-1-15,0 0 0,0 1 0,0-1 16,0 0-16,0-20 15,0 20-15,0 0 0,21-21 0,0 1 16,0-1-16,0 0 0,22 0 0,-22 0 16,21 0-16,1-21 0,-1 0 15,21 0-15,-20 0 0,20 0 0,-20 0 16,20-21-16,1 0 0,-22 0 0,21 0 16,1 0-16,-22-22 0,1 22 15,20-21-15,-21 21 0,1-22 0,-22 1 16,21 0-16,-21-22 0,1 22 0,-22-1 15,0 1-15,0-21 0,0 20 16,0-20-16,-22 20 0,1 1 0,0 0 16,-21-1-16,-1 22 0,1 0 15,-21 0-15,-1 0 0,1 21 16,-1 0-16,1 0 0,-1 0 0,1 21 16,-1-21-16,22 21 0,-1 0 15,1 0-15,0 1 0,21 20 0,-22-21 16,22 0-16,21 0 0,0 1 0,0-1 15,0 0-15,0 0 0,0 0 16</inkml:trace>
  <inkml:trace contextRef="#ctx0" brushRef="#br0" timeOffset="29744.27">19770 6541 0,'0'-22'0,"0"1"16,0 0-16,0 0 16,0 0-16,0 0 15,0-1-15,0 65 47,0-22-47,0 21 0,0 1 16,0 20-16,0-21 0,0 22 0,-22-1 15,22 1-15,-21-22 16,21 22-16,0-1 0,-21 1 0,21-1 16,-21-20-16,21 20 0,0-21 0,0 22 15,0-22-15,-21 1 0,21-22 16,0 21-16,0-21 0,0 0 0,0 1 16,0-1-16,0 0 15,0-42 16,0 0-31,0-1 0,0 1 0,0-21 16,21 21-16,-21-22 0,0 1 16</inkml:trace>
  <inkml:trace contextRef="#ctx0" brushRef="#br0" timeOffset="30587.81">19791 6477 0,'0'0'0,"0"-21"0,21 0 31,0 21-31,0-21 16,22 21-16,-22-22 0,21 1 0,22 21 16,-22-21-16,43 21 15,-22-21-15,22 21 0,21-21 0,-22 0 16,22 21-16,0-22 0,21 22 0,-21-21 15,21 0-15,21 21 0,-21-21 16,0 21-16,21-21 0,-21 21 0,0-21 16,0 21-16,0 0 0,0-22 15,0 22-15,0 0 0,-21-21 0,0 21 16,0 0-16,-1-21 0,-20 21 0,0 0 16,-1-21-16,-20 21 0,21 0 15,-22 0-15,-21 0 0,22-21 0,-22 21 16,1 0-16,-22 0 0,0 0 15,0 0-15,-21 21 47,0 0-31,0 0-16,0 0 0,0 22 16,0-22-16,0 0 0,21 21 15,-21 1-15,0-1 0,0 0 0,0 22 16,21-22-16,-21 22 0,22-22 15,-1 22-15,-21-22 0,0 21 0,21-20 16,0-1-16,0 0 0,0 1 16,-21-1-16,22 0 0,-1 1 15,-21-1-15,21 22 0,-21-43 0,0 21 16,0 0-16,0 1 0,21-1 16,-21-21-16,0 22 0,0-22 0,0 21 15,0-21-15,0 0 0,0 1 0,0-1 16,0 0-16,-21 0 15,0-21-15,0 0 0,-1 0 16,-20 21-16,0-21 0,-1 0 0,1 0 16,-21 0-16,-1 0 0,1 0 15,-1 0-15,-21 0 0,1 0 0,-1 0 16,-21 0-16,0 0 0,-21 0 16,0 0-16,0 0 0,0 0 15,-21 0-15,21 0 0,0-21 0,-21 21 16,21 0-16,0 0 0,0 0 15,0 0-15,-21 0 0,21 0 0,0 0 16,0 0-16,0 0 0,0 21 0,21-21 16,0 0-16,0 0 0,22 0 15,-1 0-15,22 0 0,20 21 0,1-21 16,0 0-16,20 0 0,1 0 0,21-21 31,21 21-31,1-21 0,-1 0 16,0 21-16,0-21 0,0 21 15,0-21-15</inkml:trace>
  <inkml:trace contextRef="#ctx0" brushRef="#br0" timeOffset="31167.99">20320 6668 0,'-21'0'0,"0"0"16,-1 0-16,22 21 16,-21 0-16,21 0 0,-21 21 15,21-20-15,0 20 0,0 0 16,0 1-16,0-22 0,0 21 0,0 0 15,0 1-15,0-22 0,0 21 16,0 1-16,0-22 0,0 0 0,0 0 16,0 0-16,0 0 0,0 1 0,0-1 15,0-42 17,0-1-17,0 1-15,0 0 16,0 0-16,0 0 0,0 0 0,0-22 15,21 22-15,0 0 0,1 0 16,-1-22-16,0 22 0,21 0 0,-21 0 16,22 0-16,-1 0 0,-21-1 0,22 1 15,-1 21-15,0 0 0,-21 0 16,22 0-16,-22 0 0,0 21 0,0 1 16,0-1-16,1 0 0,-22 0 15,0 0-15,0 22 0,0-22 0,0 0 16,0 21-16,0-21 0,-22 1 15,22-1-15,0 0 0,-21 0 0,0 0 16,21 0-16,0 1 16,0-44 15,0 1-31,0 0 16,21 0-16</inkml:trace>
  <inkml:trace contextRef="#ctx0" brushRef="#br0" timeOffset="31652.23">21124 6858 0,'0'-42'16,"-21"42"-16,0 0 15,0 0-15,0 0 0,-1 21 16,1-21-16,0 21 0,0 0 0,0 22 15,0-22-15,21 0 0,-22 0 0,1 21 16,21-20-16,-21 20 0,21-21 16,0 0-16,0 0 0,0 22 0,0-22 15,0 0-15,0 0 16,0 0-16,21-21 0,0 0 0,1 0 16,-1 0-16,0 0 15,0 0-15,21 0 0,-20-21 16,-1 0-16,0 0 0,0 0 0,0 0 15,0-1-15,-21 1 0,22 0 0,-1-21 16,0 21-16,-21-1 0,0 1 16,0 0-16,0 0 0,0 0 15,0 42 1,0 0 0,0 0-16,0 0 0,0 1 15,0-1-15,0 0 16,0 0-16,0 0 0,0 0 0,0 1 15,0-1-15,0 0 16,0 0-16,21-21 16,0 0-16,0 0 15,1 0-15,-1 0 16,0 0-16</inkml:trace>
  <inkml:trace contextRef="#ctx0" brushRef="#br0" timeOffset="32056">21823 6837 0,'-106'0'31,"85"0"-31,-22 0 0,1 21 16,21 0-16,0-21 0,0 0 0,-1 21 15,1-21-15,21 22 16,0-1-16,21-21 15,1 21-15,-1-21 16,0 0-16,21 0 0,-21 21 16,1-21-16,20 0 0,-21 21 0,0-21 15,0 0-15,1 21 0,-1 1 0,0-22 16,0 21-16,0 0 16,-21 0-16,0 0 0,-21 0 15,0-21-15,0 22 16,0-22-16,-22 0 0,22 21 15,-21-21-15,21 0 0,-22 0 0,22 0 16,-21 0-16,21 0 0,-1 0 16,1 0-16,0 0 0,0 0 0,21-21 31,0-1-15,0 1-16,21 21 0,0-21 15</inkml:trace>
  <inkml:trace contextRef="#ctx0" brushRef="#br0" timeOffset="32567.71">22077 6498 0,'0'21'31,"0"1"-31,0 20 15,0-21-15,-21 0 0,21 22 0,0-22 16,0 21-16,0-21 0,0 22 16,0-1-16,0-21 0,0 21 15,0-20-15,0-1 0,0 21 0,0-21 16,0 0-16,0 1 0,0-1 0,0 0 16,0 0-16,0 0 15,0-42 32,0 0-47,0 0 16,0 0-16,0-1 0,21 1 15,0 0-15,-21 0 0,21 0 0,0 0 16,0-1-16,1 1 0,20 0 16,-21 0-16,0 21 0,22 0 15,-22 0-15,0 0 0,21 0 0,-21 0 16,1 0-16,-1 21 15,-21 0-15,21 0 0,-21 1 0,0-1 16,0 0-16,0 0 0,0 0 16,-21 0-16,0 1 0,-1-1 15,1-21-15,0 21 0,21 0 0,-21-21 16,0 0-16,42-21 31</inkml:trace>
  <inkml:trace contextRef="#ctx0" brushRef="#br0" timeOffset="32972.5">23029 6625 0,'-21'0'31,"0"0"-31,0 0 0,-22 0 0,22 0 15,-21 0-15,21 0 0,-22 21 16,22-21-16,-21 22 0,21-1 0,0 0 16,-1-21-16,1 21 0,21 0 15,0 0-15,0 1 16,21-1-16,1 0 0,-1-21 16,0 21-16,21-21 0,-21 21 0,1-21 15,20 21-15,-21-21 0,0 22 16,0-22-16,1 0 0,-22 21 0,21 0 15,-21 0 1,0 0-16,-21-21 0,-1 0 16,1 21-16,0-21 0,0 0 0,-21 22 15,20-22-15,-20 0 0,21 0 16,-21 21-16,20-21 0,1 0 0,0 0 16,0 0-16,0 0 0,42 0 31,0 0-16,0-21-15,0 21 0,1 0 0</inkml:trace>
  <inkml:trace contextRef="#ctx0" brushRef="#br0" timeOffset="33332.3">23093 6964 0,'0'0'0,"21"0"0,-21-21 15,21 21 1,0 0-16,0-21 0,1 21 16,-1-22-16,0 22 0,-21-21 0,0 0 15,21 21-15,-21-21 0,21 21 16,-21-21-16,0 0 0,0-1 16,-21 22-1,0 0-15,0 22 16,0-1-16,-1 0 0,1 0 15,21 0-15,-21 0 0,21 1 16,0-1-16,-21 0 0,21 0 0,0 0 16,0 0-16,0 1 0,0-1 15,0 0-15,21 0 16,0-21-16,0 0 16,1 0-16,-1 0 0,0 0 0,0 0 15,21 0-15,-20-21 0,-1 0 16,0 21-16,21-21 0,-21-1 0</inkml:trace>
  <inkml:trace contextRef="#ctx0" brushRef="#br0" timeOffset="33620.12">23749 6498 0,'0'21'31,"0"1"-16,0-1-15,0 0 0,-21 0 0,0 21 16,21-20-16,-22-1 0,1 21 16,21-21-16,0 22 0,-21-22 0,0 21 15,21-21-15,0 22 0,0-22 16,0 0-16,0 0 0,0 0 0,0 0 16,0 1-16,0-1 0,21-21 15,0 21-15,0-21 16,1 0-16,-1 0 0,0 0 0,0 0 15,0 0-15,22 0 0,-22-21 0,0 0 16,0 21-16,0-22 16,-21 1-16</inkml:trace>
  <inkml:trace contextRef="#ctx0" brushRef="#br0" timeOffset="33808.03">23622 6795 0,'0'0'0,"-21"0"0,21-22 32,21 22-32,0 0 15,0-21-15,22 21 0,-22-21 16,21 21-16,0-21 0,-20 21 16,20-21-16,-21 0 0,21-1 0,-20 22 15</inkml:trace>
  <inkml:trace contextRef="#ctx0" brushRef="#br0" timeOffset="34131.83">24363 5842 0,'0'0'0,"-21"0"0,21-21 16,-22 21-16,1 0 0,0 0 16,0 0-16,0 0 0,0 21 15,21 0-15,-22 0 0,1 1 0,0-1 16,0 0-16,21 0 0,-21 0 16,21 22-16,-21-22 0,21 0 0,0 0 15,0 0-15,0 0 0,0 1 16,0-1-16,0 0 15,21-21-15,0 0 0,0 0 0,0 0 16,0 0-16,1 0 16,-1 0-16,21 0 0,-21 0 0,0 0 15</inkml:trace>
  <inkml:trace contextRef="#ctx0" brushRef="#br0" timeOffset="34647.54">24638 5525 0,'0'0'0,"-42"0"0,-1 0 16,1 0-16,-22 0 0,22 21 16,0 0-16,-1 0 0,1 0 0,21 0 15,-21 1-15,-1-1 0,1 21 0,21 0 16,-22-20-16,1 20 0,21 0 15,-21 1-15,20-1 0,1 0 0,0-21 16,0 22-16,21-1 0,0-21 16,0 22-16,0-1 0,0-21 0,0 0 15,0 22-15,21-22 0,0 21 16,0-21-16,1 0 0,-1 1 0,0-1 16,21 0-16,-21 0 0,1 0 15,20-21-15,-21 0 0,21 0 16,1 0-16,-22 0 0,21 0 0,1 0 15,-1-21-15,0 21 0,1-21 0,-1 0 16,21 0-16,-20-1 0,-1-20 16,-21 21-16,22-21 0,-1-1 0,-21 22 15,0-42-15,0 20 0,1 1 16,-22-22-16,21 22 0,-21-21 0,0-1 16,0 22-16,-21-22 0,-1 22 15,-20 0-15,21-1 0,-21 1 0,-1 21 16,1 0-16,0-1 0,-22 1 0,22 21 15,-1 0-15,1 0 16,-21 0-16,20 0 0,22 0 0,-21 0 16,-1 21-16,22 1 0,-21-22 15,21 21-15,-22 0 0,22-21 0,-21 21 16</inkml:trace>
  <inkml:trace contextRef="#ctx0" brushRef="#br0" timeOffset="35348.17">19685 5736 0,'0'0'15,"21"0"-15,0 0 16,0 0-16,1 0 15,-1 0-15,0 21 0,0 1 16,0-1 0,0 0-16,1 0 0,-1 0 0,0-21 0,0 21 15,0 1-15,0-1 0,1 0 16,-1 0-16,21 0 0,-21-21 16,0 21-16,1 1 0,-1-22 0,0 0 15,0 21-15,0-21 0,0 0 16,1 0-16,-22-21 15</inkml:trace>
  <inkml:trace contextRef="#ctx0" brushRef="#br0" timeOffset="35604.01">20426 5292 0,'0'0'0,"21"-21"0,0-1 15,-21 1-15,0 0 0,21 21 0,-21 21 32,0 0-32,0 1 15,0 20-15,0 0 0,-21 1 16,0-1-16,0 21 0,0-20 0,-1 20 16,1-20-16,-21 20 0,42-21 15,-21 1-15,0-1 0,-1 0 0,22-20 16,-21 20-16,21-21 0,0 0 15,0 0-15,-21-21 0,21 22 16,-21-22-16</inkml:trace>
  <inkml:trace contextRef="#ctx0" brushRef="#br0" timeOffset="36383.58">14647 6202 0,'0'0'0,"-21"0"0,21-21 0,0 0 16,21 21 15,0 0-31,1 0 0,-1 21 0,0 0 16,0 0-1,0 21-15,0 1 0,1-1 0,-1 0 16,0 1-16,-21 20 0,0-20 0,21 20 16,-21-21-16,0 1 0,0-1 15,0 0-15,21-20 0,-21-1 0,0 21 16,0-21-16,0 0 15,21-21-15,1 0 0,-1 0 16,0 0-16,-21-21 0,0 0 16,21 0-16,0 0 0,-21 0 15</inkml:trace>
  <inkml:trace contextRef="#ctx0" brushRef="#br0" timeOffset="36604.44">15388 6096 0,'0'0'0,"21"0"16,-21-21-16,0 42 16,-21 0-1,0 0-15,0 1 0,21 20 0,-21-21 16,-1 21-16,1 1 0,0-1 0,0 0 16,0 1-16,0-1 0,-1 0 15,1 1-15,21-1 0,-21 0 0,0-20 16,0 20-16,0-21 0,-1 21 15,-20-20-15,21-1 0,-21 0 16,20 0-16</inkml:trace>
  <inkml:trace contextRef="#ctx0" brushRef="#br0" timeOffset="37396.33">8784 6033 0,'0'-22'16,"0"1"-16,-21 21 16,21 21-1,-21 1-15,21-1 0,0 0 16,0 21-16,0-21 0,0 22 16,0-1-16,0-21 0,0 22 0,0 20 15,0-21-15,21-20 0,0 20 0,0 0 16,-21 1-16,0-22 0,21 0 15,1 0-15,-22 0 0,21 0 0,-21 1 16,21-22-16,-21 21 16,21-21-16,0 0 0,0 0 15,1 0-15</inkml:trace>
  <inkml:trace contextRef="#ctx0" brushRef="#br0" timeOffset="37600.22">9483 6308 0,'0'0'0,"-22"21"31,1 0-31,0 21 0,-21-20 0,21 20 16,-22-21-16,22 21 0,-21 1 15,21-22-15,-22 21 0,22-21 0,0 22 16,0-22-16,0 0 0,-1 0 0,1 0 15,0 1-15,0-22 16</inkml:trace>
  <inkml:trace contextRef="#ctx0" brushRef="#br1" timeOffset="49729.25">804 1164 0,'-21'-21'31,"0"21"-31,0 0 16,0 0-1,-1 0-15,1 0 16,0 0-16,0 0 0,0 0 0,-22 0 16,22 0-16,0 0 15,-21 0-15,21 0 0,-1 0 0,1 0 16,0 0-16,0 0 15,42 0 32,0 0-47,0 0 16,22 0-16,20-21 0,-20 21 0,20 0 16,1 0-16,-1-21 0,1 21 15,-1 0-15,1-21 0,-1 21 0,1 0 16,20 0-16,-20 0 0,20-22 15,-20 22-15,-1 0 16,1 0-16,-22 0 0,22 0 0,-22 0 16,0 0-16,-20 0 0,20 0 15,-21 0-15,0 0 16,-42 0 31,0 0-47,0-21 0,0 21 15,-1 0-15,1 0 0,21-21 16</inkml:trace>
  <inkml:trace contextRef="#ctx0" brushRef="#br1" timeOffset="50199.98">1482 762 0,'-22'0'15,"22"21"1,0 0 0,0 1-16,22-1 15,-1-21-15,0 21 0,0 0 0,21-21 16,-20 0-16,20 21 0,0-21 15,-21 0-15,22 0 0,-1 0 16,-21 0-16,22 0 0,-22 0 0,0 0 16,0 0-16,0 0 0,0 0 15,-21 21 1,-21 1-16,0-1 16,0 0-16,0 0 0,-22 0 15,22 0-15,-21 1 0,0-1 16,-1 21-16,22-21 0,-21 0 0,-1 1 15,22 20-15,-21-21 0,21 0 16,0 0-16,-1-21 0,22 22 16,0-1-16,0 0 15,22-21 32,-22-21-47,21 0 0,0-1 16</inkml:trace>
  <inkml:trace contextRef="#ctx0" brushRef="#br1" timeOffset="50935.67">2265 487 0,'0'0'0,"0"-21"0,0 0 31,21 21-15,-21 21-16,0 0 15,0 0-15,0 0 16,0 0-16,0 22 0,0-22 0,0 21 16,0-21-16,0 22 0,0-1 15,0 0-15,0 1 0,0-1 0,0-21 16,0 22-16,0-1 0,0-21 15,0 21-15,0-20 16,0-1-16,-21 0 0,21 0 0,0 0 16,0 0-1,-21-21-15,21-21 32,0 0-32,0 0 0,0 0 15,0 0-15,0-1 0,0 1 16,0-21-16,0 21 0,21-22 15,0 22-15,0-21 0,0 0 0,0 20 16,1 1-16,20 0 0,-21 0 16,21 0-16,-20 21 0,20 0 15,-21 0-15,0 0 0,22 0 16,-22 0-16,0 21 0,-21 0 16,0 0-16,21 22 0,-21-22 0,0 21 15,0-21-15,0 22 0,-21-22 16,0 0-16,21 21 0,-21-21 0,-1 1 15,22-1-15,-21 0 0,21 0 16,0 0 0,0-42 31,0 0-47,21 21 15,1-21-15,-1 0 0</inkml:trace>
  <inkml:trace contextRef="#ctx0" brushRef="#br1" timeOffset="51348.46">3006 889 0,'21'0'15,"0"0"1,0 0-1,0-21-15,0 21 16,1-21-16,-1 0 0,0 21 0,-21-22 16,21 22-16,0-21 0,0 0 15,-21 0-15,0 0 0,0 0 16,0-1 0,-21 22-16,0 0 0,0 0 15,0 0-15,0 0 0,-1 0 16,1 22-16,0-1 0,0-21 15,0 42-15,0-21 0,-1 0 0,22 22 16,0-22-16,-21 0 0,21 21 16,0-20-16,0 20 0,0-21 15,0 0-15,0 0 0,0 1 16,0-1-16,21-21 0,1 21 0,-1-21 16,0 0-16,0 0 0,0 0 15,0 0-15,1 0 0,-1 0 16,21 0-16,-21-21 0,0 0 0,22-1 15,-1 1-15,-21 0 0</inkml:trace>
  <inkml:trace contextRef="#ctx0" brushRef="#br1" timeOffset="51620.31">3746 275 0,'0'0'16,"0"21"-16,0 1 0,-21-1 0,21 0 16,-21 0-16,21 21 0,-21 1 15,21-1-15,0-21 0,-21 22 0,0-1 16,-1 21-16,22-20 0,-21-1 16,0 0-16,0 1 0,21-1 0,0 0 15,-21-20-15,21 20 0,0-21 16,0 0-16,0 0 0,0 1 15,21-22-15,0 0 16,0 0-16,0 0 0,1-22 16,-1 1-16</inkml:trace>
  <inkml:trace contextRef="#ctx0" brushRef="#br1" timeOffset="51852.17">3450 720 0,'0'0'0,"-21"0"15,42 0 17,0 0-32,0 0 0,1 0 0,20 0 15,-21 0-15,0 0 0,22 0 16,-22 0-16,0 0 0,0-21 0,0 21 15,0 0-15,1 0 0,-1 0 16</inkml:trace>
  <inkml:trace contextRef="#ctx0" brushRef="#br1" timeOffset="52280.14">3873 720 0,'0'-21'32,"0"-1"-17,22 22 1,-1 0-16,0 0 16,0 0-16,0 0 0,0 0 15,-21 22-15,22-22 0,-1 21 0,0 0 16,0 0-16,0 0 0,-21 0 15,0 1-15,21-1 0,-21 0 16,0 0-16,0 0 0,0 22 16,0-22-16,-21 0 0,0 0 0,0-21 15,21 21-15,-21 0 0,0-21 16,-1 0-16,1 22 0,0-22 16,21-22-1,0 1-15,0 0 16,0 0-16,0-21 15,21 20-15,0 1 0,1 0 0,-1-21 16,-21 21-16,21-1 0,0 1 16,0 0-16,0 0 0,1 0 15,-22 0-15,21-1 0,0 22 16,0 0-16,0-21 0</inkml:trace>
  <inkml:trace contextRef="#ctx0" brushRef="#br1" timeOffset="52703.91">4487 656 0,'-21'0'16,"0"0"-1,21 21-15,-21 1 0,0-1 0,21 0 16,-22 0-16,1 0 0,0 0 15,0 1-15,0 20 0,21-21 0,-21 21 16,21-20-16,0-1 0,-22 0 16,22 0-16,0 0 0,0 0 0,0 1 15,22-22-15,-1 21 0,0-21 16,0 0-16,0 0 0,0 0 16,22 0-16,-22 0 0,21 0 0,-21 0 15,22-21-15,-22 21 0,21-22 16,-21 1-16,1 0 0,-1 0 15,0 0-15,0 0 0,-21-22 0,0 22 16,0-21-16,0 21 0,0-1 16,0-20-16,-21 21 0,0 0 15,0 21-15,-1-21 0,1 21 0,0 0 16,-21 0-16,21 0 0,-22 0 16,22 0-16,0 0 0,0 0 0,0 0 15,-1 0-15</inkml:trace>
  <inkml:trace contextRef="#ctx0" brushRef="#br1" timeOffset="53635.66">5143 974 0,'0'0'0,"22"-21"0,20-43 31,-21 43-31,-21 0 16,0 0-16,0-1 16,0 1-16,0 0 0,0 0 15,-21 21-15,21-21 0,-21 0 16,0 21-16,-1 0 0,1 0 0,0 0 16,0 0-16,0 0 0,-22 21 15,22-21-15,0 21 0,-21 0 16,21 0-16,-1 0 0,1 22 15,0-22-15,0 0 0,0 21 0,21-20 16,-21-1-16,21 0 0,0 0 16,0 0-16,21 0 15,0-21-15,0 0 0,0 0 0,0 0 16,22 0-16,-22 0 0,21 0 16,-21 0-16,22-21 0,-22 0 0,0 21 15,21-21-15,-20 0 0,-1 21 16,-21-21-16,21-1 0,-21 1 0,21 0 15,-21 0-15,0 0 16,0 0-16,-21 42 47,21 0-47,-21 0 0,21 0 16,0 22-16,0-22 0,0 21 0,-21 0 15,21 1-15,0-1 0,0 0 16,-22 1-16,22 20 0,0-20 0,0-1 15,0 21-15,0 1 0,0-22 16,0 22-16,0-1 0,0 1 0,0-22 16,0 22-16,0-1 0,0-21 15,0 22-15,0-22 0,0 1 0,0 20 16,0-21-16,0 1 0,0-1 16,0 0-16,0 1 0,0-22 15,-21 21-15,0-21 0,0 1 0,0 20 16,0-42-16,-1 21 0,1-21 15,0 0-15,0 0 0,0 0 0,0-21 16,-22 21-16,22-21 0,0-22 16,-21 22-16,20-21 0,-20 0 0,21-1 15,-21-20-15,20 20 0,1-20 16,0-22-16,0 22 0,21-22 0,0 22 16,0-22-16,0 21 0,0 1 15,0-1-15,0 1 0,21 21 0,0-22 16,0 22-16,1-1 0,-1 22 15,21-21-15,-21 0 0,22 20 16,-1-20-16,-21 21 0,21-21 0,1 20 16,-1-20-16,0 21 0,-20 0 15,20-22-15</inkml:trace>
  <inkml:trace contextRef="#ctx0" brushRef="#br1" timeOffset="54463.9">5355 826 0,'0'0'0,"21"0"31,0-22-31,1 22 16,-22-21-16,21 21 0,0-21 15,0 0-15,-21 0 0,21 21 16,-21-21-16,21 21 0,-21-22 15,0 1-15,-21 21 16,0 0-16,0 0 0,0 0 16,0 0-16,-22 21 0,22 1 0,0-1 15,0 0-15,0 0 0,-1 21 16,22-20-16,0 20 0,0 0 0,0-21 16,0 1-16,0 20 15,0-21-15,0 0 0,22 0 0,-1-21 16,0 22-16,21-22 0,-21 0 15,22 0-15,-22 0 0,21 0 0,1 0 16,-1-22-16,0 1 0,1 21 16,-22-21-16,21 0 0,0 0 0,-20 0 15,20-22-15,-21 22 0,0 0 16,-21 0-16,21-22 0,-21 22 0,22 0 16,-22 0-16,0 0 0,0 0 15,0-1 1,0 44 15,0-1-31,0 0 16,0 0-16,0 0 0,0 0 0,0 22 15,0-22-15,-22 0 0,22 0 16,0 0-16,-21 1 0,21-1 0,0 0 16,0 0-16,-21-21 0,21 21 15,-21-21-15,21-21 47,0 0-47,0 0 0,0 0 16,0-1-16,0 1 0,21 0 15,0-21-15,0 21 0,1-1 16,-1-20-16,0 21 0,0 0 0,21 0 16,-20 21-16,-1-22 0,21 22 15,-21-21-15,0 21 0,1 0 0,-1 0 16,0 21-16,0 1 0,-21-1 15,0 0-15,0 0 0,0 21 16,0-20-16,0 20 0,0-21 0,0 21 16,-21-20-16,21-1 0,-21 0 15,0 0-15,21 0 0,0 0 0,0 1 16,-22-22-16,22 21 16,0-42 15,0-1-31,22 1 15,-22 0-15</inkml:trace>
  <inkml:trace contextRef="#ctx0" brushRef="#br1" timeOffset="54903.65">6498 656 0,'-21'0'16,"0"0"-1,0 21-15,-1 1 0,1-1 16,0 0-16,21 0 0,0 0 16,-21 0-16,0 22 0,21-22 0,0 21 15,0-21-15,0 1 0,0-1 16,0 0-16,0 0 0,0 0 0,0 0 16,0 1-16,21-22 15,0 21-15,0-21 0,22 0 0,-22 0 16,21 0-16,-21 0 0,22 0 15,-1-21-15,-21-1 0,21 22 0,-20-21 16,-1 0-16,0 0 0,0 0 16,0-22-16,-21 22 0,0-21 15,0 21-15,0-22 0,0 22 16,0 0-16,-21 0 0,0-21 0,0 42 16,0-22-16,-1 1 0,1 21 15,-21 0-15,21 0 0,0 0 0,-1 0 16,1 0-16,0 21 0,21 1 15,-21-1-15,21 0 0,-21-21 0,21 21 16,0 0-16,0 0 0,0 1 16,0-1-16,0 0 0,21 0 15,0-21-15,0 0 16,0 0-16</inkml:trace>
  <inkml:trace contextRef="#ctx0" brushRef="#br1" timeOffset="55320.42">7091 656 0,'0'0'0,"0"21"31,0 1-15,-21-1-16,21 0 15,-22 0-15,22 21 0,-21-20 0,21-1 16,0 21-16,0-21 0,0 0 15,-21 22-15,21-22 0,0 0 16,0 0-16,0 0 0,0 1 16,21-1-16,0-21 0,1 0 15,-1 0-15,0 0 0,0 0 16,21 0-16,-20 0 0,-1-21 0,0 21 16,21-22-16,-21 1 0,-21 0 15,22-21-15,-1 21 0,0-1 0,-21-20 16,0 0-16,0 21 0,21-22 15,-21 22-15,0 0 0,0 0 0,0 0 16,0-1-16,0 1 16,-21 21-1,21 21 17,0 1-17,0-1 1</inkml:trace>
  <inkml:trace contextRef="#ctx0" brushRef="#br1" timeOffset="55781.16">7895 699 0,'0'-22'0,"-21"-20"31,0 42-31,0 0 0,-1 0 16,1 0-16,0 0 0,0 0 16,0 0-16,0 21 0,-1 0 0,1 1 15,0-22-15,21 21 0,0 0 16,-21 0-16,21 0 0,0 0 0,0 1 16,0-1-16,21 0 15,0-21-15,0 21 0,1-21 0,-1 0 16,0 0-16,21 21 0,-21-21 15,22 0-15,-22 0 0,21 0 16,-21 0-16,22 0 0,-22 21 16,0-21-16,0 0 0,-21 22 15,0-1 1,-21-21-16,0 21 0,-21 0 0,20-21 16,-20 21-16,0-21 0,-1 21 15,1-21-15,0 0 0,-1 22 0,1-22 16,21 0-16,-21 0 0,20 0 15,1 0-15,0 0 0,0 0 0,0 0 16,0 0 0</inkml:trace>
  <inkml:trace contextRef="#ctx0" brushRef="#br1" timeOffset="56892.17">529 2265 0,'0'0'0,"-148"0"31,127 0-31,0 0 0,-1 0 0,22-21 16,-21 21-16,42 0 31,1 0-31,20 21 0,-21-21 16,21 0-16,22 0 0,-22 21 0,22-21 15,-1 0-15,1 0 0,-1 0 16,22 0-16,0 0 0,-1 0 16,22 0-16,-21 0 0,21 0 0,-22-21 15,1 21-15,-22 0 0,22 0 16,-43-21-16,22 21 0,-22 0 0,1-21 16,-22 21-16,0 0 0,0 0 15,0 0-15,-21-22 16,-21 22-1,0 0-15,0 0 0,-22 0 16,22 0-16,0 0 0,0-21 16,-21 21-16,20 0 0,1 0 15,-21 0-15,21 0 0,0 0 0,-1 0 16,1 0-16,0 0 0,21-21 16,-21 21-16,42 0 31,0 0-31,22 0 0,-22 0 15,21 0-15,-21 0 0,22 0 16,-1 0-16,-21 0 0,21 0 0,-20 0 16,20 21-16,-21 0 0,-21 1 15,0-1-15,0 0 16,0 0-16,0 0 0,-21 0 0,0 1 16,-22 20-16,22-21 0,-21 0 15,0 0-15,-1 1 0,22-1 0,-21 0 16,-1 0-16,22-21 0,0 21 15,42-21 17,0 0-32,1-21 15,-1 21-15,21-21 0</inkml:trace>
  <inkml:trace contextRef="#ctx0" brushRef="#br1" timeOffset="58235.86">2879 2413 0,'0'0'0,"21"0"0,0 0 0,0 0 16,0 0-16,-21-21 0,21 21 0,-21-21 15,22 0-15,-22-1 16,21 22-16,-21-21 0,0 0 15,0 0-15,0 0 16,0 0-16,0-1 0,0 1 16,-21 0-16,-1 0 0,1 0 15,0 0-15,0 21 0,0 0 0,0-22 16,-22 22-16,1 0 0,21 0 16,-22 0-16,1 22 0,21-1 0,-21-21 15,20 21-15,-20 0 0,21 0 16,-21 22-16,20-22 0,1 0 0,0 21 15,0-21-15,21 22 0,0-22 16,0 21-16,0-21 0,0 1 16,0-1-16,21 0 0,-21 0 15,21 0-15,0-21 0,22 0 16,-22 21-16,0-21 0,0 0 0,22 0 16,-22 0-16,21 0 0,-21-21 15,22 0-15,-1 0 0,-21 0 0,21 0 16,-20-1-16,-1-20 0,21 0 15,-21 21-15,0-22 0,1 1 0,-1 0 16,-21-1-16,0 1 0,21 0 16,-21-22-16,21 22 0,-21-22 0,0 22 15,0 0-15,0-1 0,0 1 16,0 21-16,0-22 0,0 22 16,0 42-1,0 1 1,0-1-16,0 21 0,0 0 15,0-20-15,0 20 0,0 0 0,0 1 16,0-1-16,0 0 0,0 1 16,0-1-16,0-21 0,0 21 0,0 1 15,0-22-15,0 0 0,0 21 16,0-20-16,0-1 0,21 0 16,0 0-16,1-21 0,-1 0 15,0 0-15,0 0 0,0 0 16,0 0-16,1 0 0,-1-21 15,21 0-15,-21 0 0,0-1 16,1 22-16,20-21 0,-21 0 16,-21 0-16,21 0 0,-21 0 0,21-1 15,-21 1-15,0 0 16,0 42 15,-21-21-31,21 21 0,0 1 16,0-1-16,0 0 15,0 0-15,0 0 16,21 0 0,1-21-16,-1 0 15,0 0-15,0 0 16,0 0-16,0 0 0,22 0 0,-22 0 16,0 0-16,0 0 0,0-21 0,1 0 15,-1 21-15,0-21 0,0 21 16,-21-21-16,0 0 0,0-1 0,21 1 15,-21 0-15,21 21 0,-21-21 16,0 0-16,0 0 0,0-1 16,0 44 31,0-1-47,0 0 0,0 0 0,0 0 0,0 0 15,0 22-15,0-22 16,0 21-16,0 1 0,0-1 0,0 21 15,0-20-15,0-1 0,0 22 16,0-22-16,0 21 0,0 1 0,0-22 16,22 1-16,-22 20 0,21-21 15,-21 22-15,0-22 0,21 1 0,-21 20 16,21-21-16,-21 1 0,0-1 0,0 0 16,0 1-16,0-1 0,0-21 15,0 0-15,-42 22 0,21-43 0,-1 21 16,1-21-16,0 0 0,0 0 15,-21 0-15,20 0 0,-20-21 16,21 0-16,-21-1 0,20 1 16,-20-21-16,21 0 0,-21-1 0,20-20 15,1 20-15,-21-20 0,21 21 16,0-22-16,21 22 0,0-1 0,0-20 16,0 21-16,0-1 0,0 1 15,0 0-15,0 20 0,0-20 0,21 0 16,0 21-16,0-22 0,0 22 15,0 0-15,22-21 0,-22 20 0,0-20 16,21 21-16,-20 0 0</inkml:trace>
  <inkml:trace contextRef="#ctx0" brushRef="#br1" timeOffset="60768.2">4085 2074 0,'0'22'63,"0"-1"-63,0 0 0,0 0 15,0 0-15,0 0 0,-21 1 16,21-1-16,0 0 0,-21 0 0,21 0 15,0 0-15,0 1 0,0-1 16,-21-21 0,21-21 15,21-1-31,0 1 16,-21 0-16,0 0 0,21 0 15,0 0-15,-21-1 0,21 1 0,1 0 16,-22 0-16,21 0 15,0 0-15,0 21 0,0 0 16,0 0 0,-21 21-16,22-21 0,-1 21 0,-21 0 15,0 0-15,0 0 0,21 1 16,0-1-16,-21 0 0,21 0 0,-21 0 16,21 0-16,1 1 0,-1-1 15,0-21-15,0 0 16,0 0-16,0 0 15,1 0-15,-1 0 0,-21-21 16,21 21-16,0-22 0,-21 1 16,21 0-16,0 0 0,1 0 15,20 0-15,-21-22 0,0 22 0,0 0 16,22-21-16,-22 20 0,0 1 16,0 0-16,0 0 0,22 0 0,-22 0 15,0 21-15,0 0 0,0 0 16,1 0-16,-22 21 0,21 0 15,-21 0-15,21 0 16,-21 0-16,0 1 0,21-1 0,-21 0 16,0 0-16,0 0 15,0 0-15,0-42 63,0 0-63,0 0 15,0 0-15,0 0 0,0-1 16,0 1-16,-21 0 0,0 0 16,0 0-16,-1 21 0,22-21 0,-42 21 15,21 0-15,0 0 0,0 0 16,-1 0-16,-20 0 0,21 21 0,0 0 16,0 0-16,-1 0 0,1 0 15,0 1-15,0-1 0,0 0 0,0 21 16,21-21-16,-22 1 0,22-1 15,0 0-15,0 21 0,0-21 16,0 1-16,22-1 0,-1 0 16,0-21-16,0 0 0,21 21 15,-20-21-15,-1 0 0,21 0 0,-21 0 16,0 0-16,1-21 0,20 21 16,-21-21-16,0 0 0,0 21 0,1-22 15,-22 1-15,0 0 0,21 0 16,-21 0-16,21 0 0,-21-22 0,0 22 15,0 0-15,0 0 0,0 0 16,0-1-16,0 1 0,0 42 47,0 1-47,0-1 0,0 0 16,0 0-16,0 0 0,-21 0 15,21 1-15,0-1 0,0 0 0,0 0 16,0 0-16,21 0 15,0-21-15,0 0 0,0 22 0,1-22 16,-1 0-16,0 0 0,0 0 16,0 0-16,22 0 0,-22 0 0,0-22 15,0 22-15,0-21 0,0 0 16,1 21-16,-1-21 0,0 0 16,0 0-16,-21-1 0,0-20 0,21 21 0,-21 0 15,0 0-15,0-1 16,0 1-16,0 0 0,0 0 15,0 42 17,0 0-32,0 0 0,-21 1 15,21-1-15,0 0 0,0 0 16,0 0-16,0 0 0,-21 1 16,21-1-16,0 0 0,0 0 15,0 0-15,0-42 63,0 0-48,0 0-15,21 0 0,-21-1 16,21 1-16,-21 0 0,21 0 0,1 0 16,-1 0-16,0-1 0,0 1 0,0 0 15,0 0-15,1 21 0,-22-21 16,21 21-16,0 0 0,0 0 15,0 21 1,-21 0-16,0 0 0,0 0 16,0 1-16,0-1 0,0 0 15,0 0-15,0 0 16,21 0-16,-21 1 0,22-22 16,-1 21-16,-21 0 0,21-21 0,0 0 15,0 0-15,0 0 0,1 0 16,-1 0-16,0 0 0,0 0 15,0 0-15,0-21 0,1 21 0,-1-21 16,0-1-16,0 1 16,0 0-16,-21 0 0,0 0 0,21 0 15,1-1-15,-22 1 0,0 0 16,0 0-16,0 0 0,0 0 16,0-1-16,0 44 31,0-1-31,0 0 15,0 0-15,0 0 0,0 0 16,0 1-16,0-1 0,0 0 0,0 0 16,0 0-16,0 0 0,0 1 15,21-1 1,0-21-16,0 0 0,0 0 16,0 0-16,1 0 15,-1 0-15,0-21 0,0 21 0,0-22 16,0 1-16,1 0 15,-1 0-15,0 0 0,0 0 16,-21-1-16,0 1 0,21 0 0,-21 0 16,21 0-16,-21 0 0,0-1 15,0 44 17,0-1-32,0 0 15,0 0-15,-21 0 0,21 0 16,0 1-16,0-1 0,0 0 0,0 0 15,0 0-15,0 0 0,21-21 0,-21 22 16,43-1-16,-22 0 0,0-21 16,21 0-16,-20 0 0,20 21 15,0-21-15,-21 0 0,22 0 16,-22 0-16,21 0 0,-21-21 0,1 0 16,-1 21-16,21-21 0,-21-1 0,0 1 15,1 0-15,-1 0 0,0-21 16,0 20-16,0 1 0,0-21 15,1 21-15,-1 0 0,-21-1 0,21 1 16,-21 0-16,21 0 0,-21 0 0,21 21 16,-21 21 15,0 0-31,0 0 16,0 0-1,0 1 1,0-44 31,0 1-47,0 0 15,0 0-15,0 0 16,0 0 0,-21 21-1,0 21 1,0-21-16,0 21 15,21 0-15,0 0 0,-22 22 16,22-22-16,-21 0 0,21 0 0,-21 21 16,21-20-16,0-1 0,0 0 15,0 0-15,0 0 0,0 0 0,21-21 16,0 22-16,1-1 0,-1-21 16,0 0-16,0 0 0,0 0 15,0 0-15,1 0 0,20 0 0,-21 0 16,21 0-16,-20-21 0,-1-1 15,21 1-15,-21 21 0,22-21 0,-22-21 16,0 21-16,0-1 0,-21 1 16,0-21-16,0 0 0,0 20 0,0-20 15,0 0-15,0 21 0</inkml:trace>
  <inkml:trace contextRef="#ctx0" brushRef="#br1" timeOffset="61187.96">6667 1482 0,'0'0'0,"-21"0"0,0 0 15,21 21-15,-21-21 0,21 21 16,-21-21-16,21 21 0,0 0 16,0 1-16,0-1 15,21-21-15,0 0 16,0 0-16,0 0 0,1 0 0,-1 0 16,0 0-16,0 0 0,0 0 15,-21-21-15,21 21 0,1-22 0,-22 1 16,0 0-16,0 0 15,0 0 1,-22 0 0,1 21-16,0 0 15,0 0 1,0 0 0,0 0-16,-1 21 15,1-21-15</inkml:trace>
  <inkml:trace contextRef="#ctx0" brushRef="#br1" timeOffset="79151.92">783 3535 0,'-21'0'15,"0"0"-15,0 0 16,-1 0-16,1 0 0,0 0 16,0 0-16,0 0 0,-22 0 15,22 0-15,0 0 0,0 21 0,-21-21 16,20 0-16,1 0 0,0 0 15,0 0-15,0 0 0,0 0 16,42 0 47,21 0-63,-21 0 0,22 0 15,20 0-15,-21 0 0,22-21 0,-22 21 16,22 0-16,-1-21 15,1 21-15,-1 0 0,22 0 16,-22-21-16,22 21 0,0 0 0,-1 0 16,-20 0-16,-1 0 0,1 0 15,-1 0-15,1 0 0,-22 0 0,1 0 16,-1 0-16,0 0 0,-21 0 16,22 0-16,-22 0 0,0 0 0,0 0 15,0 0-15,1 0 16,-22-22-1,0 1-15,0 0 16,-22 0 0,1 21-16,0 0 15,0-21-15,0 21 0,0 0 16,-1 0-16,1-21 0,0 21 0,-21-22 16,21 22-16,-1 0 0,1 0 15,-21-21-15,21 21 0,0 0 16,-1-21-16,1 21 15,42 0 32,1 0-47,-1 21 16,21-21-16,-21 0 0,0 0 16,1 0-16,20 21 0,-21-21 0,0 0 15,22 0-15,-22 0 0,0 0 16,0 0-16,0 0 0,0 0 15,1 0-15,-1 0 0,-21 22 32,0-1-32,-21 0 15,-1 0-15,1 0 0,0 0 16,-21 22-16,21-22 0,-1 0 16,-20 0-16,21 22 0,-21-22 0,20 0 15,-20 0-15,21 0 0,0 0 16,0 1-16,-1-1 0,1-21 15,0 21-15,21 0 0,0 0 16,21-21 31,0 0-47</inkml:trace>
  <inkml:trace contextRef="#ctx0" brushRef="#br1" timeOffset="81123.73">2963 3535 0,'0'0'0,"0"-21"0,0 0 15,0-1-15,0 1 16,0 0-16,0 0 0,0 0 15,0 0-15,0 42 47,0 0-47,0 0 16,0 0-16,0 22 0,0-22 16,-21 21-16,21 0 0,0-20 0,0 20 15,-21-21-15,21 0 0,-21 0 16,21 22-16,0-22 0,0 0 15,0 0-15,-21-21 0,21 21 16,0-42 15,0 0-31,21 0 16,0 0 0,0-22-16,-21 22 0,21 0 0,0-21 15,-21 21-15,22-22 0,-1 1 16,-21 21-16,0-22 0,21 22 0,0 0 15,-21 0-15,0 0 0,0 0 16,21 21-16,0 0 16,-21 21-16,0 0 0,0 0 15,22 0-15,-22 0 0,21 22 0,-21-22 16,0 21-16,21-21 0,0 1 16,0 20-16,0-21 0,1 0 15,-1 0-15,0 1 0,0-1 16,0-21-16,0 21 0,22 0 0,-22-21 15,0 0-15,21 0 0,1 0 16,-22 0-16,21 0 0,1 0 0,-1 0 16,-21 0-16,21 0 0,-20 0 15,20-21-15,-21 0 0,21 0 0,-20-1 16,-1 1-16,0 0 0,0-21 16,0 21-16,-21-22 0,0 22 0,21-21 15,-21 21-15,0-22 0,0 22 16,0 0-16,0 0 0,0 0 15,0-1-15,0 44 32,0-1-32,-21 0 0,21 0 0,-21 0 15,21 0-15,0 1 0,0 20 16,0-21-16,0 0 0,0 0 0,0 22 16,0-22-16,0 0 0,0 0 15,0 0-15,0 1 0,21-22 16,0 21-16,1-21 15,-1 0-15,0 0 0,0 0 16,0 0-16,0 0 0,1 0 16,-22-21-16,21-1 0,0 1 15,0 21-15,0-21 0,-21-21 0,0 21 16,21-1-16,-21-20 0,22 21 16,-22 0-16,0-22 0,0 22 0,0-21 15,0 21-15,0 0 0,0-1 16,0 1-16,0 42 47,0 1-47,0-1 0,0 0 15,0 0-15,0 0 0,0 0 16,0 22-16,0-22 0,0 0 16,0 0-16,0 22 0,0-22 0,0 0 15,0 0-15,21 0 0,0 0 16,0 1-16,0-22 15,0 21-15,1-21 0,-1 0 16,0 0-16,0 0 0,0 0 0,0 0 16,22 0-16,-22 0 0,21-21 15,-21-1-15,1 1 0,-1 0 0,0 0 16,21 0-16,-21 0 0,1-22 16,-1 1-16,0 0 0,-21-1 0,21 1 15,-21 0-15,21-1 0,-21 1 16,0 0-16,0-1 0,0 22 15,0 0-15,0 0 0,0 0 0,0-1 16,0 1-16,0 0 0,-21 21 16,0 0-16,0 0 31,21 21-31,-21 0 0,21 1 0,0 20 16,0 0-16,0-21 0,0 22 15,0-1-15,0 0 0,0 1 0,0-22 16,0 21-16,0 1 0,0-22 15,0 0-15,0 21 0,0-21 0,0 1 16,21-1-16,-21 0 0,21-21 16,-21 21-16,21-21 0,0 0 15,0 0-15,1 0 0,-1 0 16,0 0-16,0 0 0,0 0 16,0 0-16,1-21 0,-1 21 0,0-21 15,21 0-15,-21-22 0,1 22 16,-1-21-16,0 21 0,0-22 0,0 1 15,-21 0-15,21-22 0,1 22 16,-1-1-16,-21 22 0,0-21 0,21 21 16,-21-22-16,21 22 0,-21 0 15,0 0-15,0 0 0,0 0 16,0 42 31,-21 0-47,21 0 0,-21 0 15,21 22-15,0-1 0,0-21 0,0 21 16,-21 1-16,21-1 0,0 0 16,0 1-16,-22-1 0,22 0 0,0-20 15,0 20-15,0-21 0,0 0 16,0 0-16,22 1 0,-1-1 0,0-21 16,0 21-16,21-21 15,-20 0-15,-1 0 0,0 0 0,21 0 16,-21 0-16,22-21 0,-22 21 15,21-21-15,-21-1 0,1 1 16,20 0-16,-21 0 0,0 0 0,0 0 16,-21-1-16,22-20 0</inkml:trace>
  <inkml:trace contextRef="#ctx0" brushRef="#br1" timeOffset="81840.72">6477 2879 0,'0'0'0,"0"-21"16,-21 21-16,21-22 0,0 44 63,0-1-63,0 0 0,0 0 15,0 0-15,0 0 0,0 1 0,0-1 16,0 0-16,0 0 15,0 0-15,0 0 0,0 1 0,0-1 16,0 0-16,21 0 16,-21 0-16,21-21 15,0 0 1,0 0-16,1 0 0,-1 0 16,21-21-16,-21 0 0,22 21 15,20-21-15,-21 0 0,22-1 0,-1-20 16,1 21-16,-1 0 0,1 0 15,-1-22-15,1 22 0,-1-21 16,22 21-16,-21-22 0,-22 22 0,21 0 16,-20 0-16,20 0 0,-20-1 15,-22 1-15,21 21 0,-21 0 0,0-21 16,1 21-16,-1 0 0,-21-21 16,21 21-16,-21 21 78,-21-21 15,0 0-93</inkml:trace>
  <inkml:trace contextRef="#ctx0" brushRef="#br1" timeOffset="87364.47">571 5080 0,'0'0'0,"-21"0"16,21-21-16,-21 21 15,0 0-15,0 0 0,0 0 16,-1 0-16,1 0 16,-21 0-16,21 0 0,0 0 0,-22 0 15,22 0-15,-21 0 0,21 0 16,-22 0-16,22 0 0,0 0 15,0 0-15,0 0 0,-1 0 16,44 0 15,-1 0-31,0 0 16,21 0-16,1 0 0,-1 0 16,21 0-16,1 0 0,21 0 0,-22 0 15,22 0-15,-22 0 16,22 0-16,-22 0 0,1-21 0,21 21 15,-22-21-15,22 21 0,-22-22 16,1 22-16,-1 0 0,-20-21 0,20 21 16,-21-21-16,-20 21 0,20 0 15,-21-21-15,0 21 0,0 0 16,1-21-16,-22 0 16,-22-1-1,1 22-15,0 0 0,0-21 0,0 21 16,0 0-16,-22 0 0,22 0 15,-21-21-15,21 21 0,-1 0 16,-20 0-16,21 0 0,0 0 16,42-21 15,0 21-15,0 0-16,0 0 0,22 0 15,-22 0-15,21 0 0,1 0 0,-22 0 16,21 0-16,-21 0 0,0 0 15,1 0-15,-1 21 0,0-21 0,-21 21 16,0 0-16,0 1 0,0-1 16,0 21-16,0-21 0,-21 0 15,0 22-15,-1-22 0,1 21 16,0-21-16,-21 1 0,21-1 0,-1 0 16,1 0-16,0 0 0,0 0 15,0-21-15,0 22 0,21-1 16,21-42 15</inkml:trace>
  <inkml:trace contextRef="#ctx0" brushRef="#br1" timeOffset="88208.27">2879 4826 0,'0'0'0,"0"-21"0,0 0 0,0 0 16,0-1-16,0 1 0,0 0 15,0 0-15,0 0 0,0 0 0,0-1 16,0 1-16,-22 0 0,1 21 16,0-21-16,0 21 0,0 0 0,0 0 15,-1 0-15,1 0 0,0 0 16,0 0-16,0 0 0,0 21 0,-22 0 15,22 0-15,0 1 0,0-1 16,0 21-16,-1 0 0,22-20 0,0 20 16,-21 0-16,21 1 0,-21-1 15,21-21-15,0 21 0,0-20 0,0-1 16,0 0-16,21 0 16,0 0-16,1 0 0,-1-21 0,0 0 15,0 0-15,0 0 0,0 0 16,1 0-16,-1 0 0,0 0 0,0-21 15,0 21-15,22-21 0,-22 0 16,0 0-16,0 0 0,0-22 0,0 22 16,1-21-16,-22 21 0,21-22 15,-21 1-15,21 21 0,-21-22 0,0 22 16,0 0-16,0-21 0,0 21 16,0-1-16,0 44 31,0-1-31,0 0 15,0 21-15,0-21 16,0 1-16,0 20 0,0-21 0,0 21 16,0-20-16,0-1 0,0 0 15,0 0-15,0 0 0,0 0 0,0 1 16,0-1-16,21-21 16,0 0-16,0 0 15,1 0-15,-1-21 0,-21-1 16,21 22-16,0-21 0</inkml:trace>
  <inkml:trace contextRef="#ctx0" brushRef="#br1" timeOffset="88511.87">3344 4297 0,'0'0'0,"0"21"15,0 0-15,0 0 0,0 1 16,0 20-16,0-21 0,0 21 0,-21 1 16,21-22-16,-21 21 0,21 1 15,0-1-15,0 0 0,-21 1 0,21-1 16,-21 0-16,21-21 16,0 22-16,0-22 0,0 0 0,0 0 0,0 0 15,0 1-15,0-1 31,0-42-15,0-1 0,0 1-16,0 0 0,21 0 15,0-21-15</inkml:trace>
  <inkml:trace contextRef="#ctx0" brushRef="#br1" timeOffset="88807.7">3641 4276 0,'0'0'0,"21"0"16,-21 21 15,0 0-31,0 0 0,0 0 0,0 22 16,0-22-16,0 21 0,0-21 15,-21 22-15,21-1 0,-22 0 0,1 1 16,21-22-16,0 21 0,-21 1 15,21-1-15,-21-21 0,21 0 0,0 22 16,0-22-16,0 0 0,0 0 16,0 0-16,0-42 47,21 0-32,0 0-15</inkml:trace>
  <inkml:trace contextRef="#ctx0" brushRef="#br1" timeOffset="89291.42">3916 4614 0,'0'0'0,"0"22"47,-21-22-47,21 21 0,-22 0 15,22 0-15,0 0 0,-21 0 0,21 1 16,-21 20-16,21-21 0,0 0 16,0 0-16,0 1 0,0-1 0,0 0 15,0 0-15,21 0 16,0-21-16,1 0 16,-1 0-16,0 0 0,0 0 0,0 0 15,0-21-15,1 21 0,-1-21 16,0 0-16,0 0 0,0-1 0,0 1 15,-21 0-15,0 0 16,22 0-16,-22 0 0,0-22 0,0 22 16,0 0-16,0 0 0,0 0 0,0-22 15,-22 43-15,22-21 0,-21 0 16,0 21-16,0 0 0,0 0 16,0 0-16,-1 0 0,1 0 15,0 0-15,0 21 0,0-21 16,21 21-16,-21-21 0,21 21 15,-22-21-15,22 22 0,0-1 16,0 0 0,0 0-16,22-21 31,-1 0-31,0 0 16,0 0-16</inkml:trace>
  <inkml:trace contextRef="#ctx0" brushRef="#br1" timeOffset="90091.99">4466 4466 0,'0'0'0,"21"0"0,-21 21 31,0 1-15,0-1-16,-21 0 0,21 0 0,-21 0 15,21 0-15,-21 1 0,21 20 16,0-21-16,0 0 0,0 0 0,-21 1 16,21 20-16,0-21 0,0 0 15,0 0-15,0 1 0,0-1 16,21-21 0,0 0-1,0 0-15,0-21 0,0-1 16,1 1-16,-1 0 15,0 0-15,0 0 0,0 0 0,0-1 16,1 1-16,-1-21 0,42-43 31,-42 64-15,-21 42 15,0 0-31,0 1 0,0-1 16,0 0-16,0 0 0,0 0 15,0 0-15,0 1 0,0-1 16,0 0-16,0 0 0,0 0 0,22-21 16,-22 21-16,21 1 0,0-22 15,0 0-15,0 0 16,0 0-16,1 0 0,-1 0 16,0 0-16,0-22 0,0 1 15,0 21-15,1-21 0,-1 0 0,-21 0 16,21 0-16,-21-1 0,21 1 0,-21 0 15,0 0-15,0-21 0,0 20 16,0 1-16,0 0 0,0 0 0,0 0 16,-21 21-16,0-21 0,0-1 15,-1 22-15,1 0 16,42 0 31,1 0-32,-1 0-15,0 0 0,0 0 16,0 0-16,0 0 0,1 0 16,-1 0-16,0 0 15,-21-21 48</inkml:trace>
  <inkml:trace contextRef="#ctx0" brushRef="#br1" timeOffset="91327.28">1524 4233 0,'-21'0'15,"21"22"-15,0-1 16,-21 0-16,21 0 0,0 0 0,0 0 16,0 1-16,0-1 0,-22 0 15,22 0-15,0 0 0,-21 0 16,21 1-16,0-1 16,0-42 46,0-1-62,0 1 16,0 0-16,0 0 0,0 0 15,0 0-15,21-1 0,-21 1 16,22 0-16,-1 0 0,0 0 0,0 21 16,0-21-16,0-1 0,1 22 15,-1 0-15,0-21 0,0 21 0,0 0 16,0 0-16,1 0 0,-22 21 15,21 1-15,-21-1 0,21 0 16,-21 21-16,0-21 0,0 1 16,0-1-16,0 0 0,0 0 15,0 0-15,-21 0 16,0 1 0</inkml:trace>
  <inkml:trace contextRef="#ctx0" brushRef="#br1" timeOffset="91752.04">2032 4128 0,'0'0'0,"-21"21"16,0 0-16,21 0 16,-22 0-16,22 0 0,-21 1 15,21-1-15,-21 21 0,21-21 0,0 0 16,0 1-16,0-1 0,0 0 16,0 0-16,0 0 15,21-21 1,0 0-16,1 0 0,-1 0 15,0 0-15,0 0 0,0-21 16,0 21-16,1-21 16,-22 0-16,0 0 15,0-1-15,0 1 0,0 0 0,0 0 16,0 0-16,0 0 0,0-1 16,-22 1-16,1 21 0,0-21 15,0 21-15,0 0 16,21 21 15</inkml:trace>
  <inkml:trace contextRef="#ctx0" brushRef="#br1" timeOffset="92040.87">2455 3937 0,'-21'0'15,"21"21"-15,0 0 0,-21 1 16,21-1-16,-21 0 16,21 21-16,0-21 0,0 1 0,0-1 0,0 21 15,0-21-15,0 0 16,-21 1-16,21-1 0,0 0 0,0 0 15,0 0-15,0 0 0,0 1 16,21-22 0,0 0-1,0 0 1,-21-22-16</inkml:trace>
  <inkml:trace contextRef="#ctx0" brushRef="#br1" timeOffset="92283.73">2201 4128 0,'21'0'16,"1"-22"-16,-1 22 15,0 0-15,0-21 0,0 21 0,22 0 16,-22 0-16,0-21 0,0 21 15,0 0-15,0 0 0,1 0 16,-1 0-16,0 0 0,0 0 0,0 0 16</inkml:trace>
  <inkml:trace contextRef="#ctx0" brushRef="#br1" timeOffset="94251.88">6413 4614 0,'0'-21'0,"0"-42"31,0 42-31,-21-1 0,21 1 16,0 0-16,-21 0 0,21 0 0,-21 0 15,0-1-15,0 22 0,-1 0 16,-20 0-16,21 0 0,0 0 16,0 0-16,-1 22 0,1-1 0,-21-21 15,21 42-15,0-21 0,-22 0 16,22 1-16,0 20 0,0-21 0,0 21 15,-1-20-15,1 20 16,21-21-16,0 0 0,0 22 0,0-22 16,0 0-16,0 0 0,21-21 0,1 21 15,-1-21-15,0 0 0,0 0 16,21 0-16,-20 0 0,20 0 0,-21 0 16,21 0-16,-20-21 0,20 0 15,-21 0-15,21 0 0,1-1 0,-22 1 16,0 0-16,21 0 0,-20-21 15,-1 20-15,0-20 0,0 21 0,-21-21 16,0-1-16,21 1 0,-21 0 0,0-1 16,21-20-16,-21 20 0,0 1 15,0 0-15,0-1 0,0 22 16,0-21-16,0 21 0,-21 0 16,0 21-16,0 0 15,0 0-15,21 21 16,-21 21-16,21-21 0,-22 22 0,22-1 15,0 0-15,0 1 0,0-1 0,0 0 16,0 1-16,0-1 0,0 0 16,0 1-16,0-22 0,0 21 0,0-21 15,0 22-15,22-22 0,-1 0 16,-21 0-16,21 0 0,0 0 0,0-21 16,0 22-16,1-22 0,-1 0 15,0 0-15,0 0 0,0 0 16,0 0-16,1 0 0,20 0 0,-21-22 15,0 1-15,22 0 0,-22 0 16,0 0-16,21 0 0,-21-1 0,1 1 16,-22 0-16,21-21 0,-21 21 15,0-1-15,21 1 0,-21 0 0,0 0 16,0 0-16,0 0 16,-21 21-1,0 21-15,21 0 16,0 0-16,0 0 0,0 0 15,-22 1-15,22-1 0,0 0 16,0 0-16,0 0 0,0 0 0,0 1 16,0-1-16,0 0 15,0 0-15,22-21 16,-1 0-16,0 0 0,0 0 16,0 0-16,0 0 0,1 0 15,-1 0-15,-21-21 0,21 21 0,0-21 16,0 0-16,0-1 0,1 1 15,-1 0-15,-21 0 0,0 0 0,21 0 16,-21-1-16,21 1 0,-21 0 0,0 0 16,0 0-16,0 0 15,0 42 17,-21 0-32,21 0 15,-21 0-15,21 0 0,0 1 0,-21-1 16,21 0-16,0 0 0,0 0 15,0 0-15,0 1 0,0-1 0,0 0 16,21 0-16,0-21 0,0 21 16,0-21-16,0 0 15,1 0-15,-1 0 0,0 0 0,0 0 16,0 0-16,0-21 0,1 21 16,20-21-16,-21 0 0,0 21 15,-21-21-15,21-1 0,1 1 0,-22 0 16,21 0-16,-21 0 0,0-22 15,0 22-15,0 0 0,0 0 0,0 0 16,21 0-16,-42 42 47,21 0-47,-21-21 0,21 42 16,0-21-16,0 1 0,0-1 0,0 21 15,0-21-15,0 22 0,0-1 0,0 0 16,0 1-16,0-1 0,0 21 15,0-20-15,0-1 0,0 22 16,0-22-16,0 0 0,0 22 16,0-22-16,0 0 0,0 1 0,0-22 15,0 21-15,0 1 0,0-22 0,0 0 16,0 0-16,0 0 0,0 0 16,0 1-16,0-1 15,0-42 1,0-1-1,0 1-15,0 0 0,0 0 16,0-21-16,0 20 0,0-20 16,0 0-16,0-1 0</inkml:trace>
  <inkml:trace contextRef="#ctx0" brushRef="#br1" timeOffset="94567.7">7578 4509 0,'0'-22'0,"0"44"0,0-65 0,0 22 15,0 0-15,0 0 0,0 0 16,0-1-16,0 1 0,21 21 16,0-21-16,0 0 0,0 21 15,22 0-15,-22 0 0,0 0 0,21 0 16,-21 0-16,22 21 0,-22-21 16,0 21-16,0 0 0,0 1 15,1 20-15,-22-21 0,0 0 0,0 0 16,0 1-16,0-1 0,-22 0 15,1 0-15,0 0 0,-21 0 0,21-21 16,-1 22-16,1-1 0,0-21 0,0 0 16,0 0-16,0 21 0,-1-21 15,22-21 17,0 0-32,22-1 15,-1 1-15,-21 0 0</inkml:trace>
  <inkml:trace contextRef="#ctx0" brushRef="#br1" timeOffset="95028.52">8086 4001 0,'0'-22'0,"0"44"0,21-44 31,-21 44-16,0-1-15,0 21 0,0-21 16,0 22-16,0-1 0,0-21 0,-21 21 16,21 1-16,-22-1 0,22 0 15,0 1-15,0-22 0,0 21 0,0-21 16,0 1-16,0-1 0,0 0 16,0 0-16,0 0 0,22-21 15,-1 0-15,0 0 0,0 0 16,0 0-16,0 0 0,1 0 15,-1 0-15,-21-21 0,21 0 0,0 0 16,0 0-16,-21-1 16,0-20-16,0 21 0,21 0 0,-21 0 15,0-1-15,0 44 32,0-1-17,0 0-15,0 0 0,-21-21 0,21 21 16,0 0-16,-21 1 0,21-1 15,0 0-15,0 0 16,21-42 31</inkml:trace>
  <inkml:trace contextRef="#ctx0" brushRef="#br1" timeOffset="95220.41">8382 4233 0,'0'0'0,"0"-21"31,0 0-31,0 42 47,0 0-47,0 1 16,21-22-1,0 21-15</inkml:trace>
  <inkml:trace contextRef="#ctx0" brushRef="#br1" timeOffset="95517.24">8805 4233 0,'0'-21'16,"-21"21"-16,0 0 16,0 0-16,0 0 0,21 21 15,-22 1-15,-20-1 0,21 0 0,0 0 16,0 0-16,-1 0 0,22 22 16,-21-22-16,21 0 0,-21 0 0,21 0 15,0 1-15,0-1 0,0 0 16,0 0-16,0 0 15,21-21-15,0 0 0,1 21 0,-1-21 16,21 0-16,-21 0 0,22 0 16,-1 0-16,0 0 0,1 0 0,-1-21 15,0 0-15,-21 21 0</inkml:trace>
  <inkml:trace contextRef="#ctx0" brushRef="#br1" timeOffset="95975.98">9250 4233 0,'-85'0'31,"64"22"-31,0-22 0,0 21 0,-22-21 16,22 21-16,0 0 0,0 0 16,0 0-16,21 22 0,-22-22 0,22 0 15,-21 0-15,21 0 0,0 1 0,0-1 16,0 0-16,0 0 15,0 0-15,21-21 0,1 0 16,-1 0-16,0 0 0,0 0 16,0 0-16,0 0 15,1 0-15,-1-21 0,0 0 16,0 21-16,-21-21 0,21 0 0,0-1 16,-21 1-16,0 0 0,0 0 15,22 0-15,-22 0 0,0-22 0,21 22 16,-21 0-16,0 0 15,0 42 1,0 0-16,0 0 16,-21 0-16,21 1 0,-22-1 15,22 0-15,0 0 0,0 0 0,0 0 16,0 1-16,0-1 16,0 0-16,22-21 15,-1 0 1,0 0-16,0 0 15,0 0-15,0-21 0,-21 0 16</inkml:trace>
  <inkml:trace contextRef="#ctx0" brushRef="#br1" timeOffset="96259.82">9567 3874 0,'0'0'15,"0"21"1,0 0-16,-21 0 16,21 21-16,-21-20 0,21 20 15,0 0-15,0 1 0,-21-22 0,21 21 16,-21 0-16,21 1 0,-22-1 0,22 0 16,-21-20-16,21 20 0,0-21 15,0 21-15,0-20 0,0-1 0,-21-21 16,21 21-16,0 0 0,0 0 15,21-21 1,0 0 0,1-21-16,-1 0 0,0 0 15</inkml:trace>
  <inkml:trace contextRef="#ctx0" brushRef="#br1" timeOffset="96627.61">9779 4339 0,'-21'21'0,"42"-21"31,0 0-31,0 0 16,0 0-16,1-21 0,-1 21 15,0-21-15,-21 0 16,0 0-16,0 0 15,0-1-15,0 1 16,-21 21 0,0 0-16,-1 21 15,1-21-15,0 22 0,0-1 16,0 0-16,-22 21 0,22-21 0,21 1 16,-21-1-16,0 0 0,21 0 0,0 0 15,0 0-15,0 1 16,21-22-1,0 0 1,0 0-16,1 0 0,-1 0 16,0 0-16,0 0 0</inkml:trace>
  <inkml:trace contextRef="#ctx0" brushRef="#br1" timeOffset="97048.36">10287 4149 0,'0'0'0,"-21"0"16,0 0-1,-1 0-15,1 21 0,0 0 0,0-21 16,0 21-16,-22 0 0,43 1 16,-21-1-16,0-21 0,21 21 0,0 0 15,0 0-15,0 0 0,0 1 16,21-22-1,0 0-15,1 0 0,-1 0 0,0 0 16,0 21-16,0-21 16,0 0-16,1 0 0,-1 0 0,0 0 15,0 21-15,-21 0 0,21-21 16,-21 21-16,0 0 16,-21-21-1,0 22-15,0-22 16,0 0-16,-1 21 0,-20-21 15,21 0-15,0 0 0,0 21 0,-1-21 16,1 0-16,0 0 0,0 0 0,0 0 16,0 0-16,21-21 47,0 0-47</inkml:trace>
  <inkml:trace contextRef="#ctx0" brushRef="#br1" timeOffset="97356.19">9292 4022 0,'0'0'0,"0"-21"15,21 21-15,0 0 0,1-22 16,-1 22-16,21-21 0,-21 21 0,22 0 16,-1-21-16,-21 21 0,21 0 15,1 0-15,-1 0 0,0 0 16,-20-21-16,20 21 0,-21 0 0,0 0 16,0 0-16,-42 0 62,21 21-62</inkml:trace>
  <inkml:trace contextRef="#ctx0" brushRef="#br1" timeOffset="127465.06">2519 10372 0,'-21'0'31,"-1"0"-31,1 0 16,0 0-16,0 0 15,0 0-15,-22 0 0,22 0 16,0 0-16,-21 0 0,21 0 15,-22 0-15,22 21 0,-21-21 0,21 0 16,-1 0-16,-20 0 0,21 0 16,0 0-16,0 0 0,-1 0 15,1 0-15,42 0 110,1 0-95,-1 0-15,0 0 16,0 0-16,21 0 0,-20 0 0,20 0 16,0 0-16,1 0 0,-1 0 15,0 0-15,1 0 0,20 0 0,1 0 16,-22 0-16,21 0 0,-20 0 15,20 0-15,1 0 0,-22 0 0,0 0 16,22 0-16,-22 0 0,22 0 16,-22 0-16,0 0 0,22 0 0,-22 0 15,22 0-15,-22 0 16,22 0-16,-22 0 0,0 0 0,1 0 16,-1 0-16,-21 0 0,21 0 15,-20 0-15,20 0 0,-21 0 0,0 0 16,0 0-16,1 0 0,-1 0 15,0 0 1,-21-21 47,0 0-32,-21-1-31,0 1 15</inkml:trace>
  <inkml:trace contextRef="#ctx0" brushRef="#br1" timeOffset="128267.47">3387 10118 0,'0'-21'31,"21"21"31,0 0-46,0 21-16,0-21 16,0 21-16,1-21 0,-1 0 0,0 21 15,0-21-15,0 0 0,22 21 16,-22-21-16,0 21 0,0-21 0,0 22 15,0-22-15,1 0 0,-22 21 0,21-21 16,0 0-16,0 21 16,0-21-16,0 0 15,-21 21 1,0 0 15,0 0-15,-21-21-16,0 22 15,0-22-15,0 21 16,0-21-16,-1 21 0,1 0 16,0-21-16,0 21 0,0 0 15,0-21-15,-1 22 0,-20-1 0,21 0 16,0-21-16,0 21 0,-1 0 16,-20 0-16,21 1 0,0-1 0,-22-21 15,22 21-15,0 0 0,0 0 16,0-21-16,0 21 0,-1 1 15,1-22-15,0 21 0,0 0 0,21 0 16,-21-21-16,0 21 16,-1-21-16,22 21 15,-21-21 17,21 22-32,21-22 93,1-22-93</inkml:trace>
  <inkml:trace contextRef="#ctx0" brushRef="#br1" timeOffset="136091.87">5186 10075 0,'0'0'0,"21"0"15,0 0 1,0 0 0,0 0-16,1 0 0,-1 0 15,0 0 1,0-21-16,0 21 0,-21-21 0,21 21 15,1-21-15,-22 0 16,21 0-16,0-1 16,-21 1-16,0 0 15,-21 21 1,0 0-16,-1 0 0,1 0 0,0 0 16,0 0-16,0 0 0,-22 0 15,22 21-15,0 0 0,-21-21 0,21 22 16,-1-1-16,1 0 0,0-21 15,0 21-15,0 0 0,0 0 0,-1 1 16,22-1-16,0 0 16,0 0-1,22-21-15,-1 21 16,0-21-16,0 0 0,0 21 16,0-21-16,1 0 0,20 22 0,-21-22 15,0 0-15,22 21 0,-22-21 0,0 0 16,21 21-16,-21-21 0,1 21 15,-1 0-15,0-21 0,0 21 0,-21 1 16,0-1-16,0 0 0,0 0 16,0 0-16,0 0 0,0 1 0,-21-1 15,0 21-15,0-21 0,-22 0 16,22 1-16,-21-1 0,-1 0 0,22 0 16,-21-21-16,0 21 0,20-21 15,-20 0-15,21 0 0,0 0 16,-22 0-16,22 0 0,0 0 0,0-21 15,0 21-15,0-21 0,-1 0 16,1 0-16,21-1 0,-21 1 16,21 0-16,0 0 0,-21 0 15,21 0-15,0-1 16,21 22 0,0 0-16,-21-21 15,21 21-15,1 0 0,-1 0 0,0 0 16,0-21-16,0 21 15,0 0-15,1 0 0</inkml:trace>
  <inkml:trace contextRef="#ctx0" brushRef="#br1" timeOffset="136711.28">5990 10435 0,'0'0'0,"21"0"0,0-21 16,1 21-16,-1-21 0,0 0 16,0 0-16,-21-1 15,21 22-15,-21-21 0,0 0 16,0 0-16,0 0 0,0 0 16,0-1-16,-21 1 15,0 21-15,0 0 0,0-21 0,-1 21 16,1 0-16,0 0 0,0 0 15,-21 0-15,20 0 0,-20 21 0,21 0 16,-21-21-16,-1 22 0,22-1 0,-21 21 16,21-21-16,-22 22 0,22-22 15,0 21-15,0 0 0,0-20 0,21-1 16,0 21-16,0-21 0,0 0 16,0 1-16,0-1 0,0 0 15,21-21-15,0 21 0,0-21 0,0 0 16,0 0-16,1 0 0,20 0 15,-21 0-15,0 0 0,22 0 0,-22-21 16,21 0-16,-21 0 0,22-1 16,-22 1-16,0 0 0,0 0 0,0-21 15,0 20-15,1-20 0,-1 21 0,0-21 16,-21 20-16,0 1 0,0 0 16,0 0-16,0 0 0,0 0 15,-21 42 1,21 0-1,0 0-15,-21 0 16,21 0-16,0 22 0,-22-22 16,22 0-16,0 0 0,0 0 0,0 22 15,0-22-15,0 0 0,0 0 16,0 0-16,22-21 0,-22 22 16,21-22-16,0 0 0,0 0 15,0 0-15,0 0 0,1 0 16,-1 0-16,0-22 0,0 1 0,0 0 15</inkml:trace>
  <inkml:trace contextRef="#ctx0" brushRef="#br1" timeOffset="137492.82">6540 10181 0,'-42'0'16,"21"0"-1,0 0-15,21 21 0,0 1 16,-21-1-16,21 0 16,-22 0-16,22 0 0,0 0 15,0 1-15,0-1 0,0 0 0,0 0 16,0 0-16,0 0 0,0 1 16,0-1-16,0 0 0,0 0 15,0-42 48,0 0-63,0 0 0,0-1 15,0 1-15,0-21 0,0 21 0,0 0 16,0-1-16,0 1 0,22 0 16,-1 0-16,0 0 0,0 0 0,0-1 15,0 1 1,1 21-16,-1 0 0,0 0 0,21 0 0,-21 0 15,1 0-15,-1 0 0,0 21 16,0-21-16,0 22 0,0-1 16,1 0-16,-22 0 0,0 0 0,21 0 15,-21 22-15,0-22 0,0 0 16,0 0-16,0 0 0,0 1 0,0-1 16,0 0-16,0 0 0,0 0 0,0 0 15,-21-21 1,21-21 15,0 0-31,0 0 0,0 0 16,0 0-16,0-1 0,0-20 0,0 21 15,0 0-15,21-22 0,0 22 16,0 0-16,0-21 0,0 21 16,1-1-16,20 1 0,-21 21 0,21-21 15,-20 21-15,20 0 0,-21 0 16,21 0-16,-20 0 0,-1 0 0,21 0 15,-42 21-15,21-21 0,-21 21 0,21 1 16,-21-1-16,0 21 0,0-21 16,0 0-16,0 1 0,0-1 0,0 0 15,0 0-15,-21 0 0,21 0 16,-21 1-16,21-1 0,-21 0 16,0-21-16,21 21 15,0-42 16,0 0-15,0 0-16,21-1 16</inkml:trace>
  <inkml:trace contextRef="#ctx0" brushRef="#br1" timeOffset="137891.47">7493 10224 0,'106'-22'31,"-85"22"-31,0-21 16,0 21-16,0-21 0,1 21 0,-1-21 16,0 21-16,0-21 0,0 21 15,-21-21-15,21-1 0,-21 1 16,0 0-16,-21 21 15,0 0-15,0 0 16,0 0-16,0 0 0,-22 0 0,22 0 16,0 21-16,0-21 15,0 21-15,-1 1 0,1-1 0,0 0 16,0 0-16,21 0 0,0 0 0,0 22 16,0-22-16,0 0 0,0 0 15,0 0-15,0 1 0,0-1 0,0 0 16,0 0-16,21 0 0,0-21 0,0 21 15,1-21-15,-1 0 0,0 0 16,0 0-16,0 0 0,0 0 0,1 0 16,-1 0-16,0-21 0,-21 0 15,21 21-15,0-21 0</inkml:trace>
  <inkml:trace contextRef="#ctx0" brushRef="#br1" timeOffset="138656.06">8467 9906 0,'0'0'15,"0"-21"-15,0 0 0,0 0 0,0-1 16,0 1-16,-22 21 31,1 0-31,0 0 16,0 21-16,0 1 16,21-1-16,0 21 0,-21-21 0,-1 22 15,22-22-15,-21 21 0,21 0 16,-21 1-16,21-22 0,0 21 0,0 1 15,0-22-15,-21 21 0,21 0 0,0-20 16,0 20-16,0-21 0,0 0 16,21 0-16,0 1 0,0-1 0,1 0 15,-1 0-15,0-21 0,0 0 0,0 0 16,22 0-16,-22 0 0,21 0 16,-21 0-16,22-21 0,-1 0 0,0 0 15,1-1-15,-1 1 16,-21-21-16,21 21 0,-20-22 0,20 1 15,-42 21-15,21-21 0,0-1 0,-21-20 16,0 20-16,0 1 0,0 0 16,0-1-16,-21 1 0,0-21 0,0 41 15,0-20-15,-22 0 0,1 21 16,21-1-16,-22 1 0,-20 0 0,21 21 16,-1 0-16,22 0 0,-21 0 15,-1 0-15,22 21 0,-21 0 16,21 1-16,0-1 0,-1 21 0,1-21 15,0 22-15,21-22 0,0 21 0,0-21 16,0 22-16,0-1 0,0-21 16,0 0-16,0 22 0,21-22 0,0 0 15,1 0-15,-1 0 0,0 0 16,0-21-16,21 22 0</inkml:trace>
  <inkml:trace contextRef="#ctx0" brushRef="#br1" timeOffset="139111.87">9038 10181 0,'0'-21'0,"21"-21"32,-21 21-32,21-1 15,1 22-15,-1 0 16,0 0-16,0 0 15,0 0-15,-21 22 0,21-22 16,1 21-16,-22 0 0,0 0 0,21 0 16,-21 0-16,21 1 0,-21-1 15,0 21-15,0-21 0,0 0 0,0 1 16,0-1-16,0 0 0,0 0 0,0 0 16,0 0-16,0 1 15,0-44 16,0 1-31,0 0 16,0 0-16,0 0 0,0 0 0,0-22 16,0 22-16,0 0 0,0 0 0,21-22 15,0 22-15,0 0 0,-21 0 16,22 0-16,-1 0 0,0-1 0,0 1 16,0 21-16,0 0 15,1 0-15,-1 0 16,0 0-1,0 0-15,0 0 16,0 21-16,1-21 0</inkml:trace>
  <inkml:trace contextRef="#ctx0" brushRef="#br1" timeOffset="139748.2">10160 10245 0,'21'0'0,"0"-43"16,-21 22-1,0 0-15,0 0 16,0 0-16,-21 0 16,0 21-16,0-22 0,-22 22 15,22 0-15,0 0 0,-21 0 0,-1 0 16,22 0-16,-21 0 0,0 0 15,20 22-15,-20-1 0,21 0 0,0 0 16,-22 0-16,22 0 0,0 1 16,0 20-16,0-21 0,0 21 0,21-20 15,0 20-15,0-21 0,0 0 0,0 0 16,0 1-16,0-1 0,21 0 16,0 0-16,0-21 0,0 0 15,22 0-15,-22 0 0,21 0 0,0 0 16,-20 0-16,20-21 0,0 21 15,1-21-15,-1 0 0,-21-1 0,21-20 16,-20 21-16,20-21 0,-21 20 16,0-20-16,0 0 0,1-1 0,-1 1 15,0 0-15,-21-1 0,21 1 0,0-21 16,-21 20-16,0 1 0,0 0 16,0 20-16,0-20 0,0 21 0,0 0 15,0 0-15,0-1 0,0 44 31,-21-22-31,21 42 0,-21-21 0,0 21 16,21-20-16,0 20 0,0 0 16,-21 1-16,-1 20 0,22-21 0,-21 1 15,21-1-15,0 0 0,0 1 0,0-22 16,0 21-16,0 1 0,0-1 16,0-21-16,0 0 0,0 22 0,0-22 15,0 0-15,0 0 0,21-21 16,1 21-16,-1-21 0,0 0 15,0 0-15,0 0 0,0 0 16,1-21-16,-1 0 16,0 0-16</inkml:trace>
  <inkml:trace contextRef="#ctx0" brushRef="#br1" timeOffset="140123.98">10541 10329 0,'21'0'32,"0"0"-32,0 0 0,1 0 15,-1 0-15,0-21 16,0 21-16,0-21 0,0 21 0,1-21 0,-1 0 16,0 21-16,-21-21 0,0-1 15,21 1-15,-21 0 16,0 0-16,-21 21 15,0 0-15,0 0 16,-1 0-16,1 21 0,0 0 0,0-21 16,0 21-16,0 1 0,-1-1 0,22 0 15,-21 0-15,21 0 0,0 22 16,0-22-16,0 0 0,0 0 0,0 0 16,21 0-16,1 1 15,-1-22-15,0 21 0,0-21 0,0 0 16,0 0-16,1 0 0,-1 0 15,21 0-15,-21 0 0,0 0 16,22 0-16,-22 0 0,0-21 0,21-1 16,-20 1-16,-1 0 0</inkml:trace>
  <inkml:trace contextRef="#ctx0" brushRef="#br1" timeOffset="140527.75">11112 10202 0,'0'-42'31,"22"42"-31,-1 0 15,0 0-15,0 0 0,0 0 16,0 0-16,1 0 16,-1 0-16,0 21 0,0 0 15,-21 1-15,21-1 16,-21 21-16,0-21 0,0 0 16,0 1-16,0 20 0,0-21 0,0 0 15,0 0-15,0 22 0,0-22 16,-21 0-16,21 0 0,-21-21 15,21 21-15,-21-21 0,0 0 16,-1 0-16,22-21 16,0 0-1,0 0-15,0 0 0,0 0 0,0-22 16,22 22-16,-1-21 0,0 21 16,0-22-16,21 1 0,-20 21 0,-1-22 15,0 22-15,21-21 0,-21 21 0,1 0 16,-1-1-16,21 1 15,-21 0-15,0 0 0,1 21 0,-1 0 16,-21-21-16,21 21 16,-21 21-1,-21-21-15,0 21 0,-1 0 16,-20-21-16</inkml:trace>
  <inkml:trace contextRef="#ctx0" brushRef="#br1" timeOffset="141348.29">4911 11472 0,'0'-21'15,"0"42"1,-22-21-16,1 22 16,21-1-16,-21 0 0,0 21 0,0-21 15,0 1-15,-1 20 0,1-21 16,0 21-16,0-20 0,21-1 0,0 21 15,0-21-15,0 0 0,0 1 16,0-1-16,21 0 16,0-21-16,0 0 0,1 0 0,-1 0 15,21 0-15,-21 0 0,0 0 16,22-21-16,-22 0 0,21 21 0,-21-22 16,1 1-16,-1 0 0,0 0 15,-21 0-15,0 0 0,0-1 16,0-20-16,0 21 0,0 0 0,0 0 15,-21-22-15,0 22 0,21 0 16,-22 0-16,-20 0 0,21-1 0,0 1 16,0 0-16,-1 21 0,1 0 15,0 0-15,0 0 0,0 0 16,0 0-16,-1 0 0,22 21 0,0 0 16,0 1-1,22-1-15,-1-21 0,0 0 16,0 0-16,0 0 0,22 0 15,-22 0-15,21 0 0,-21 0 0</inkml:trace>
  <inkml:trace contextRef="#ctx0" brushRef="#br1" timeOffset="141832.04">5567 11091 0,'0'0'0,"0"-21"0,-21 21 15,-1 0 1,22 21 0,-21 22-16,21-22 0,-21 21 15,0 1-15,21-1 0,0 0 16,-21 22-16,0-22 0,-1 22 0,22-22 16,-21 21-16,21-20 0,0 20 0,0-20 15,0 20-15,0 1 0,-21-1 16,21 1-16,0-1 0,0 1 0,0-22 15,0 21-15,0 1 0,0-22 16,0 1-16,0-1 0,0 0 16,0 1-16,0-1 0,0-21 0,0 21 15,0-20-15,0-1 0,0 0 16,0 0-16,-21 0 0,0 0 16,0-21-16,-1 0 15,1 0-15,0 0 0,0 0 0,0 0 16,0-21-16,-1 0 0,1 0 15,0 0-15,-21 0 0,21-1 0,-1 1 16,1-21-16,-21 21 0,42 0 0,-21-22 16,0 22-16,21 0 0,-22-21 15,22 20-15,0 1 0,0 0 0,0 0 16,0 0-16,0 0 0,22-1 16,-1 1-16,0 0 0,0 21 15,0-21-15,0 0 0,1 0 0,-1-1 16,0 1-16,0 0 0</inkml:trace>
  <inkml:trace contextRef="#ctx0" brushRef="#br1" timeOffset="142281.25">6540 11388 0,'0'0'0,"22"-21"31,-22 42-15,0 0 0,0 0-16,0 0 0,0 0 15,0 1-15,0 20 0,0-21 0,0 0 16,0 0-16,0 1 0,0 20 0,0-21 15,0 0-15,0 0 16,-22-21-16,22 22 0,-21-22 16,21-22 15</inkml:trace>
  <inkml:trace contextRef="#ctx0" brushRef="#br1" timeOffset="142500.62">6625 11091 0,'0'0'0,"-21"-21"16,0 21-16,0 0 0,-1 0 31,1 0-31,21 21 31,0 1-31,0-1 16,0 0-16,21 0 0,-21 0 16,22-21-16</inkml:trace>
  <inkml:trace contextRef="#ctx0" brushRef="#br1" timeOffset="143036.73">6921 11367 0,'0'0'0,"0"21"0,-21 0 15,21 0-15,0 0 16,-21-21-16,21 21 0,-21 1 0,21-1 16,0 0-16,-21 0 0,21 0 15,0 0-15,0 1 0,0-1 16,0 0-16,-21 0 0,21 0 15,0-42 48,0 0-63,0 0 0,0 0 16,0-1-16,0 1 0,21 0 0,-21 0 15,21 0-15,0-22 0,0 22 16,-21 0-16,43-21 0,-22 21 0,0-1 15,0 1-15,21 0 0,-20 0 16,20 21-16,-21 0 0,0 0 0,22 0 16,-22 0-16,0 0 0,0 21 0,0 0 15,0 0-15,1 1 0,-22-1 16,0 21-16,21-21 0,-21 22 0,0-22 16,0 21-16,0-21 15,0 22-15,0-22 0,0 0 0,0 0 16,0 0-16,0 0 0,-21-21 0,21 22 15,0-1 1,0 0-16,0-42 31,0 0-15,0-1-16,0 1 0</inkml:trace>
  <inkml:trace contextRef="#ctx0" brushRef="#br1" timeOffset="145547.89">7895 11451 0,'0'0'0,"0"-21"0,21 0 16,0 21-16,-21-21 0,22 21 0,-22-21 15,0-1-15,0 1 16,0 0-16,-22 21 15,1 0-15,0 0 16,0 0-16,0 21 0,-22-21 16,22 21-16,0 1 0,-21-1 15,21 0-15,-1 0 0,1-21 0,0 21 16,0 0-16,21 1 0,0-1 16,0 0-16,0 0 0,0 0 15,21-21 1,0 21-16,0-21 0,1 0 0,20 0 15,-21 22-15,0-22 0,22 21 0,-22-21 16,21 0-16,-21 21 0,0-21 16,1 0-16,-1 21 0,0-21 0,0 0 15,-21 21-15,0 0 16,0 1-16,-21-22 16,0 0-16,0 0 0,-1 21 0,1-21 15,0 0-15,0 0 16,-21 0-16,20 0 0,1 0 0,0 0 15,-21 0-15,21 0 0,-1 0 0,1-21 16,0-1-16,0 22 16,0-21-16,21 0 0,0 0 15,0 42 48,21 0-63,0-21 0,-21 21 0,21-21 15,0 22-15,1-1 0,-1-21 16,0 0-16,0 21 16,0 0-16,22-21 0,-22 0 0,21 0 15,-21 0-15,22 0 0,-1 0 0,0 0 16,1 0-16,-1 0 0,0 0 16,1-21-16,-1 0 0,0 21 0,1-21 15,-1-1-15,0 1 0,-21 0 16,22 0-16,-1 0 0,-21 0 0,0-1 15,1 1-15,-1 0 0,-21-21 0,0 21 16,0-1-16,0 1 16,0 0-16,-21 21 15,-1 0-15,1 0 0,0 0 16,0 0-16,0 0 0,0 21 16,21 0-16,-22 1 0,22-1 0,-21 0 15,21 0-15,0 0 0,0 0 16,0 1-16,0-1 0,0 0 0,0 0 15,0 0-15,0 0 0,0 1 16,0-1-16,21-21 0,1 0 16,-22 21-16,21-21 0,0 0 0,0 0 15,0 0-15,0 0 0,22 0 0,-22 0 16,0 0-16,21-21 0,-20 21 16,-1-21-16,0-1 0,21 1 0,-21 0 15,1 0-15,-1 0 0,0 0 16,0-1-16,0 1 0,0 0 15,1 0-15,-22 0 0,0 0 0,21-1 16,0 22-16,-21-21 16,0 42-1,0 1 1,0-1-16,0 0 0,0 0 16,0 0-16,0 0 0,0 1 0,0-1 15,0 0-15,0 0 16,0 0-16,21-21 15,0 0-15,0 21 0,1-21 0,-1 0 16,0 0-16,0 0 16,0 0-16,22 0 0,-22-21 0,0 21 15,0-21-15,0 0 0,0 21 0,1-42 16,-1 20-16,0 1 0,-21-21 16,21 21-16,-21-22 0,21 1 0,-21-21 15,0 20-15,21 1 0,1-22 0,-22 22 16,21 0-16,-21-1 0,0 1 15,0 0-15,0 21 0,0-1 0,0 1 16,0 0-16,-21 21 16,-1 0-1,1 0-15,21 21 0,0 22 16,-21-22-16,21 21 16,0-21-16,0 22 0,-21-1 0,21 21 15,0-20-15,0-1 0,0 0 0,0 1 16,0-1-16,0 0 0,0-20 15,0 20-15,0-21 0,21 0 0,0 22 16,0-22-16,1 0 0,-1 0 16,0-21-16,0 0 15,0 0-15,0 0 0,1 0 0,-1 0 16,21 0-16,-21 0 0,0-21 16,1 21-16,-1-21 0,0 0 15,0-1-15,0 1 0,0 0 0,1 0 16,-22-21-16,21 20 0,-21 1 15,0 0-15,0 0 0,0 0 0,0 0 16,0-1-16,0 44 31,-21-22-15,21 21-16,0 0 0,0 0 16,0 0-16,0 0 0,0 1 0,0-1 15,0 0-15,0 0 0,0 0 0,21 0 16,0-21-16,0 22 0,0-1 15,0-21-15,1 0 0,-1 0 16,0 0-16,0 0 0,0 0 0,22 0 16,-22 0-16,0 0 0,0 0 15,0-21-15,0 21 0,1-22 0,-1 1 16,0 0-16,0 0 0,-21 0 0,21 0 16,-21-1-16,21 1 0,-21-21 15,0 21-15,22 0 0,-22-1 0,21 1 16,-21 0-16,0 42 31,-21 0-15,21 1-16,-22-1 0,22 0 15,0 0-15,0 0 0,0 0 16,0 1-16,0-1 0,0 0 0,0 0 16,0 0-16,0 0 15,22 1-15,-1-22 16,0 0-16,0 0 0,0 0 15,0 0-15,1 0 0,-1-22 16,0 22-16,0-21 0,0 0 16,0 0-16,-21 0 0,0 0 0,0-1 15,0 1-15,0 0 0,0 0 16,0 0-16,-21 0 0,0-1 0,21 1 16,-21 21-16,0-21 0,0 0 15,-1 21-15,1 0 16,0 0-16,0 0 0,42 0 47,0 0-47,0 0 15,1-21-15,-1 21 0,21-21 16,-21 21-16,22-22 0,-1 22 0,-21 0 16,21-21-16,1 21 0,-1 0 15,-21-21-15,22 21 0,-22 0 0,0 0 16,0 0-16,0 0 0,0 21 0,1 0 15,-22 1-15,0-1 16,0 0-16,0 0 0,0 0 16,0 0-16,0 1 0,0-1 15,0 0-15,0 0 0,0 0 0,0 0 16,0 1-16,0-1 0,0 0 16,0 0-16,0 0 15,-22 0 1,1-42 31,21 0-47,0 0 0,0 0 15,0 0-15,0-1 16,0 1-16,0 0 0,21-21 0,1 21 16,-1-22-16,0 1 0,0 21 0,0-22 15,22 22-15,-22-21 0,0 21 16,21 0-16,-21-1 0,22 1 0,-22 0 15,21 21-15,-21 0 0,1 0 16,-1 0-16,21 0 0,-42 21 0,21 0 16,-21 1-16,21 20 0,-21-21 15,0 21-15,0-20 0,0 20 0,0 0 16,0 1-16,-21-22 0,0 21 16,21-21-16,-21 0 0,0 22 0,21-22 0,-21 0 15,21 0-15,-22 0 16,22 1-16,0-1 15,0-42 32,0-1-47,0 1 0,0 0 16,0 0-16,0 0 16,-21-22-16,0 22 0</inkml:trace>
  <inkml:trace contextRef="#ctx0" brushRef="#br1" timeOffset="145771.81">10626 10943 0,'-22'0'0,"1"0"0,0 0 16,0 0-1,0 0 79</inkml:trace>
  <inkml:trace contextRef="#ctx0" brushRef="#br1" timeOffset="146032.44">9440 11240 0,'0'0'0,"-42"21"0,21-21 15,21 21-15,21-21 32,0 0-32,21 0 15,1-21-15,-22 21 0,21-21 0,1 21 16,20 0-16,-21-22 0,1 22 0,-1 0 15,0-21-15,1 21 0,-22-21 16,21 21-16,-21 0 0,-42 0 31,-21 0-15,21 21-16,0 0 0</inkml:trace>
  <inkml:trace contextRef="#ctx0" brushRef="#br1" timeOffset="147104.17">1905 13377 0,'0'0'0,"-21"0"0,0 0 0,-1 0 15,1 0-15,42 0 32,1 0-32,20 0 0,-21 0 15,21 0-15,22 0 0,-1 0 16,1 0-16,21 0 0,-1 0 0,1 0 16,21 0-16,-22 0 0,22 0 0,-21-21 15,21 21-15,-22 0 0,22 0 16,-21-21-16,21 21 0,-22 0 0,1 0 15,0-21-15,-22 21 0,1 0 16,-22 0-16,0 0 0,-20 0 0,20 0 16,-21 0-16,-21-21 0,-21 21 31,0 0-15,0 0-16,-22 0 0,22-21 0,-21 21 15,21 0-15,-22 0 0,22 0 0,-21 0 16,-1 0-16,1 0 0,21 0 15,-21 0-15,20 0 0,-20 0 0,21 0 16,0 0-16,21-22 16,42 22-1,-21-21-15,22 21 16,-1 0-16,0 0 0,1-21 0,-1 21 16,0 0-16,1 0 0,-1 0 15,0 0-15,-21 0 0,1 0 16,-1 0-16,0 0 0,-21 21 15,21 0-15,-21 1 0,0-1 0,0 21 16,-21-21-16,0 0 0,0 22 0,-22-22 16,22 21-16,-21-21 0,21 22 15,-22-22-15,22 0 0,0 21 0,0-20 16,0-1-16,-1-21 0,1 21 16,21 0-16,-21-21 0,42 0 31,0 0-16,-21-21-15,22 0 0,-1 0 16</inkml:trace>
  <inkml:trace contextRef="#ctx0" brushRef="#br1" timeOffset="150935.82">4424 13568 0,'0'0'0,"0"21"0,0-42 47,0 0-32,21 0-15,0-1 0,0 1 0,0 0 16,1 0-16,-1 0 0,0 0 0,21-22 15,1 1-15,-22 21 0,0-22 16,21 1-16,-21 0 0,1-1 0,-1 22 16,-21-21-16,21 21 0,-21 0 15,0-1-15,-21 22 0,0 0 16,-1 0-16,-20 0 0,21 0 16,-21 0-16,-1 22 0,22-1 0,-21 0 15,21 0-15,-1 0 0,1 0 16,21 1-16,0-1 0,0 0 15,21 0-15,1 0 0,-1 0 16,0 1-16,21-1 0,-21 0 16,1 0-16,-1-21 0,0 21 0,21 0 15,-21 1-15,-21-1 0,22-21 16,-22 21-16,21 0 0,-21 0 0,0 0 16,0 1-16,0-1 15,0 0-15,21-21 0,0 0 16,0 0-16,0 0 15,1 0-15,-1 0 0,0 0 16,0-21-16,0 0 0,22-1 0,-22 22 16,0-21-16,0 0 0,0 0 15,22 0-15,-22 0 0,0-1 16,0 1-16,0 0 0,-21 0 16,0 0-16,21 0 0,-21-1 0,0-20 15,0 21-15,0 0 0,0 0 0,-21-1 16,21 1-16,-21 21 15,0 0-15,0 0 16,0 21 0,-1 1-16,22-1 0,-21 0 0,21 0 15,0 0-15,0 22 0,0-22 16,0 0-16,0 0 0,0 21 0,0-20 16,0-1-16,0 0 0,21 0 0,1 0 15,-1-21-15,0 21 16,0-21-16,0 0 0,22 0 0,-22 0 15,21 0-15,0 0 0,1 0 16,-1-21-16,0 0 0,1 21 0,-1-21 16,0 0-16,1 0 0,-22-1 0,21 1 15,-21 0-15,1 0 0,-1 0 16,0 0-16,-21-1 0,0 1 0,0-21 16,0 21-16,0 0 15,0-1-15,-21 22 31,21 22-15,-21-1-16,21 0 0,-22 0 0,22 0 16,0 0-16,0 1 0,0-1 15,-21 0-15,21 0 0,0 0 0,-21 0 16,21 1-16,0-1 0,0 0 0,0 0 16,0-42 30,0 0-30,0 0-16,21-1 0,-21 1 0,21 0 16,-21 0-16,22 0 0,-22-22 15,21 22-15,0 0 0,0 0 16,0 0-16,0 0 0,-21-1 0,22 1 16,-1 0-16,0 21 0,0 0 15,0 0-15,0 21 16,-21 0-16,22 1 0,-22-1 15,21 0-15,-21 0 0,0 0 0,0 22 16,0-22-16,0 0 0,21 0 0,-21 0 16,0 0-16,21 1 0,-21-1 15,0 0 1,21-21 0,0 0-16,-21-21 15,22 21-15,-22-21 0,21-1 16,-21 1-16,21 0 0,0-21 15,-21 21-15,21-1 0,0 1 0,-21-21 16,22 21-16,-1 0 0,0-1 0,0 1 16,0 0-16,0 0 0,1 21 15,-1 0-15,0 21 32,-21 0-32,0 0 0,0 1 15,0-1-15,0 21 0,0-21 16,0 0-16,0 1 15,0-1-15,21-21 0,-21 21 0,0 0 0,21 0 16,0-21-16,-21 21 0,22-21 16,-1 0-16,0 0 0,0 0 15,0 0-15,0 0 0,22 0 16,-22 0-16,0 0 0,0-21 16,0 21-16,1-21 0,20 0 0,-21 21 15,0-21-15,0 0 0,-21-1 0,22 1 16,-1 0-16,-21 0 0,0 0 15,0 0-15,21-1 0,-21 1 16,-21 42 15,21 1-31,0-1 16,-21-21-16,21 21 16,-22 0-16,22 0 0,0 0 0,0 1 15,0-1-15,0 0 0,0 0 0,22 0 16,-1-21-16,0 21 0,0-21 15,0 0-15,22 0 0,-22 0 0,21 0 16,-21 0-16,22 0 0,-22 0 0,21 0 16,-21 0-16,0-21 0,1 0 15,-1 21-15,0-21 0,0 0 0,0 21 16,-21-21-16,0-1 0,0 1 16,0 0-16,0-21 0,0 21 0,0-1 15,0-20-15,-21 21 0,0-21 0,0 20 16,0-20-16,-1 21 15,1 0-15,0 0 0,-21-1 0,21 1 16,-1 21-16,1 0 0,-21 0 0,21 0 16,0 0-16,-1 0 0,-20 21 15,21 1-15,0-1 0,0 0 0,-1 0 16,1 21-16,0-20 0,21 20 16,0-21-16,0 21 0,0-20 0,0-1 15,0 0-15,0 21 0,21-21 0,0 1 16,1-1-16,-1-21 0,21 21 15,-21-21-15,0 0 0,22 0 16,-1 0-16,-21 0 0,22 0 0,-1 0 16,-21 0-16,21 0 0,1-21 15,-1 21-15,0-21 0,-20-1 0,20 1 16,-21 0-16,0 0 0,0 0 16,1 0-16,-1-1 0,0 1 0,0 0 15,-21 0-15,0 0 0,0 0 16,0-1-16,0 44 31,0-1-31,0 0 16,0 0-16,-21 0 0,21 0 0,0 1 15,0-1-15,0 0 0,0 0 16,0 0-16,0 0 0,0 1 16,0-1-16,0 0 0,21-21 15,0 0-15,0 0 0,1 0 16,-1 0-16,0 0 0,0 0 15,0-21-15,0 0 0,1 21 16,20-22-16,-21 1 0,0 0 0,-21 0 16,21 0-16,1 0 0,-1-1 15,-21-20-15,0 21 0,0 0 0,21 0 16,-21-1-16,0 1 0,0 0 16,0 0-16,0 42 31,0 0-31,0 0 15,-21 1-15,21-1 0,0 0 16,0 0-16,0 21 0,0-20 16,0-1-16,0 0 0,0 0 0,0 0 15,21-21-15,0 21 0,-21 1 0,21-22 16,0 0-16,1 21 0,-1-21 16,0 0-16,0 0 0,0 0 15,0 0-15,1 0 0,-22-21 0,21 21 16,0-22-16,0 1 0,0 21 15,0-21-15,1 0 0,-22 0 0,0 0 16,21-1-16,-21 1 0,21 0 16,-21 0-16,0 0 0,0 0 15,0-1-15,0 1 0,0 0 0,0 42 47,0 0-47,0 1 0,-21-1 16,21 0-16,0 0 0,0 0 15,0 0-15,0 1 0,0-1 0,0 0 16,0 0-16,0 0 0,21 0 16,0-21-16,0 22 15,0-22-15,1 0 0,20 0 0,-21 0 16,21 0-16,-20 0 0,20 0 16,-21 0-16,21-22 0,1 22 15,-22-21-15,0 0 0,0 21 0,0-21 16,1 0-16,-1 0 0,-21-1 15,0 1-15,0 0 0,0 0 0,0 0 16,0 0-16,0-1 0,0 1 0,0 0 16,0 0-16,-21 21 31,-1 21-31,22 0 0,-21 0 0,21 1 16,-21-1-16,21 0 15,-21 0-15,21 21 0,0-20 0,-21-1 16,21 0-16,-21-21 0,21 21 15,0 0-15,0 0 0,0 1 16,0-44 15,21 22-31,0-21 16,0 0-16,-21 0 0,21 21 0,0-21 16,1 0-16,-1-1 0,0-20 15,0 21-15,0 0 0,0 0 16,1-1-16,-22 1 0,21 0 0,0 0 15,0 21-15,-21-21 0,0 42 32,0 0-32,0 0 15,0 0-15,0 1 0,0-1 0,0 0 16,0 0-16,21 0 0,-21 0 0,21 1 16,-21-1-16,22-21 0,-1 21 15,0 0-15,0-21 0,0 21 0,0-21 16,1 21-16,20-21 0,-21 0 0,21 0 15,1 0-15,-1 0 0,0 0 16,22 0-16,-22 0 0,1-21 0,20 0 16,-21 21-16,1-21 15,-1 0-15,0 0 0,1-1 0,-22 1 16,0 0-16,0-21 0,-21 21 0,0-22 16,0 22-16,0-21 0,0 21 15,0-22-15,-21 22 0,0 0 0,-21 0 16,20 21-16,1-21 0,-21 21 0,21 0 15,0 0-15,-1 0 0,-20 21 16,21-21-16,0 21 0,0 0 0,-1 21 16,1-20-16,0-1 0,21 21 15,0-21-15,0 0 0,0 22 0,0-22 16,0 0-16,0 0 0,0 0 0,21-21 16,-21 22-16,21-22 15,1 0-15,-1 0 0,0 0 0,21 0 16,-21 0-16,1 0 0,-1 0 0,0 0 15,0 0-15,-21-22 0,21 1 16,0 21-16,-21-21 0,22 0 0,-22 0 16,0 0-16,0-1 0,0 1 15,0 0-15,0 0 0,21 0 0,-21 0 16,0 42 31,0 0-47,0 0 0,-21 0 15,21 0-15,-22 1 0,22 20 16,-21-21-16,21 21 0,-21 1 0,21-22 16,0 21-16,0 1 0,0-1 0,0 0 15,0 1-15,0-1 0,0 21 16,0-20-16,21 20 0,-21-20 0,21 20 16,-21-21-16,0 22 0,0-22 0,22 22 15,-22-22-15,0 22 0,0-22 16,0 0-16,0 22 0,0-22 0,0 22 15,0-22-15,-22 0 0,22 1 0,-21-1 16,0 0-16,0-21 0,0 22 16,0-22-16,-1 0 0,1 0 15,0-21-15,0 0 0,0 0 0,-22 0 0,22-21 16,0 21 0,0-21-16,21-21 0,-21 20 0,21-20 15,0 21-15,0-21 0,0-1 0,0-20 16,0 20-16,21 1 0,0-21 15,0 20-15,0-20 0,1-1 0,-1 22 16,0-22-16,64-126 16,-64 126-16,0 22 0,0-21 15,21-22-15,-20 43 16,-22-1-16,0 1 0,0 0 0,0-1 16,-22 1-16,1 0 0,-21-1 0,0 1 15,-1 0-15</inkml:trace>
  <inkml:trace contextRef="#ctx0" brushRef="#br1" timeOffset="151139.22">8742 12637 0,'-21'0'31,"42"0"-16,0 0 1,0 0-16,0 0 16,0 0-16,1 0 15,-1 0-15</inkml:trace>
  <inkml:trace contextRef="#ctx0" brushRef="#br1" timeOffset="152735.31">10816 12933 0,'21'0'0,"-42"0"0,63 0 16,-20 0-16,-1-21 15,-21 0-15,21 21 0,-21-22 16,0 1-16,0 0 16,0 0-16,0 0 0,0 0 0,-21-1 15,0 1-15,-22 0 16,43 0-16,-42 21 0,21 0 0,0 0 15,-1 0-15,1 0 0,0 0 0,0 21 16,0 0-16,0 0 16,-1 1-16,1 20 0,0-21 0,0 21 15,21 1-15,0-1 0,-21 0 0,21-20 16,-21 20-16,21-21 0,0 0 16,0 22-16,0-22 0,0 0 15,21-21-15,0 0 16,0 0-16,0 0 0,0 0 0,1 0 15,20 0-15,-21 0 0,21-21 0,-20 0 16,20-1-16,0 1 0,-21 0 16,22 0-16,-22-21 0,21-1 15,-21 1-15,1 0 0,-1-1 0,0 1 16,0 0-16,-21-1 0,21 1 16,-21 0-16,0-1 0,0 1 0,0 0 15,0 20-15,0 1 0,0 0 16,0 0-16,-21 21 0,0 0 15,0 0-15,21 21 16,0 0-16,-21 0 0,21 22 16,-22-22-16,22 21 0,0 1 0,-21 20 15,21-21-15,0 1 0,0-1 16,0 22-16,0-22 0,0 0 0,0-21 16,0 22-16,0-22 0,0 0 15,21 0-15,1 0 0,-1 1 16,0-22-16,0 0 0,0 0 0,0 0 15,22 0-15,-22 0 0,0 0 16,21 0-16,-20-22 0,-1 1 0,0 0 16,0 0-16,0 0 0,0 0 0,1-1 15,-22 1-15,0 0 0,0 0 16,0 0-16,21 0 0,-21-1 0,0 1 16,0 42 15,-21-21-31,21 22 15,-22-1-15,22 0 0,0 0 0,0 0 16,0 0-16,0 1 0,0-1 16,0 0-16,0 0 0,0 0 0,0 0 15,0 1-15,22-22 16,-1 0-16,0 0 0,0 0 16,0 0-16,0 0 0,1 0 0,-1 0 15,0 0-15,0-22 0,0 1 16,0 21-16,1-21 0,-22 0 0,21 0 15,0 0-15,0 21 0,-21-22 16,0 1-16,0 0 0,0 0 0,0 0 16,-21 21 15,0 21-15,0 0-16,21 0 15,0 0-15,0 1 0,0-1 16,0 0-16,0 0 0,0 0 15,0 0-15,0 1 0,21-22 16,0 0-16,0 21 0,0-21 0,0 0 16,22 0-16,-22 0 0,21 0 0,22 0 15,-22 0-15,0-21 0,1-1 16,-1 22-16,0-21 0,-20 0 0,-1 0 16,0 21-16,0-21 0,-21-22 15,21 22-15,-21 0 0,0 0 16,0 0-16,0 0 0,0-1 0,0 1 15,0 0-15,0 0 0,-21 21 32,21 21-32,-21 0 0,21 0 15,0 1-15,0-1 0,0 21 16,-21-21-16,21 22 0,0-1 0,-21 0 16,21 1-16,0-1 0,0 0 0,0 22 15,0-22-15,0 22 0,0-1 16,0 1-16,0-1 0,0 1 0,0-1 15,0 1-15,0-1 0,-22 1 16,1-1-16,21 1 0,-21-22 16,0 21-16,0-20 0,0 20 0,21-20 15,-22-1-15,1 0 0,0-21 0,21 22 16,-21-22-16,0 0 16,21-42-1,0 0-15,0 0 16,0-1-16,0-20 0,0 21 15,0-21-15,0-1 0,21 1 0,-21 0 16,21-1-16,0-20 0</inkml:trace>
  <inkml:trace contextRef="#ctx0" brushRef="#br1" timeOffset="153076.1">12128 13060 0,'0'0'16,"0"-21"-16,0-22 0,0 22 0,0 0 0,0 0 15,0 0-15,0 0 0,0-1 0,0 1 16,22 0-16,-1 0 16,0 0-16,0 21 0,21 0 0,-20-21 15,-1 21-15,21 0 0,-21 0 16,0 0-16,1 0 0,-1 21 0,0 0 16,0 0-16,-21 0 0,0 22 0,0-22 15,0 0-15,0 21 16,0-21-16,0 22 0,0-22 0,-21 0 15,0 0-15,0 0 0,-1 1 0,1-1 16,0-21-16,0 21 0,0-21 16,0 0-16,-1 21 0,1-21 0,21 21 15,-21-21-15,0 0 16,42 0 15,0-21-31,-21 0 0,21 21 16,1-21-16</inkml:trace>
  <inkml:trace contextRef="#ctx0" brushRef="#br1" timeOffset="153531.76">12658 12488 0,'0'-21'15,"0"42"-15,0-63 0,0 63 31,0 0-31,0 1 16,0-1-16,-22 21 0,22-21 0,-21 22 16,21-1-16,0 0 0,0 1 15,0-1-15,0 0 0,0 1 0,0-22 16,0 21-16,0-21 0,0 0 16,0 22-16,0-22 15,0 0-15,21-21 16,1 0-16,-1 0 0,0 0 15,0 0-15,0 0 16,0-21-16,-21 0 0,22 0 0,-1-1 16,-21 1-16,0 0 15,0 0-15,0 42 32,0 0-17,0 0-15,0 1 0,0-1 0,-21-21 16,21 21-16,0 0 0,-22 0 15,22 0 1,0 1-16,22-44 47,-22 1-47</inkml:trace>
  <inkml:trace contextRef="#ctx0" brushRef="#br1" timeOffset="153719.67">12869 12764 0,'0'-22'0,"0"1"0,0 0 16,0 42 46,0 0-62,21 1 31,1-22-31</inkml:trace>
  <inkml:trace contextRef="#ctx0" brushRef="#br1" timeOffset="153995.51">13271 12764 0,'0'0'0,"0"-22"0,22 22 15,-44 0 1,1 0-1,0 0-15,0 0 0,0 0 0,0 0 16,-1 22-16,1-1 0,0 0 0,0 0 16,0 0-16,0 22 0,-1-22 15,1 0-15,21 0 0,0 21 0,0-20 16,0-1-16,0 0 0,0 0 0,0 0 16,0 0-16,0 1 15,0-1-15,43 0 0,-22-21 16,0 0-16,0 21 0,21-21 0,-20 0 15,20 0-15,-21 0 0,21 0 16,1 0-16,-22 0 0,21 0 0,-21-21 16,1 21-16</inkml:trace>
  <inkml:trace contextRef="#ctx0" brushRef="#br1" timeOffset="154740.07">13631 12912 0,'0'0'0,"0"-21"0,0-1 0,0 1 16,0 0-16,0 0 0,-21 21 15,0-21-15,0 21 16,0 0-16,-1 0 16,1 21-16,0 0 0,21 0 15,-21 0-15,0 1 0,0-1 0,21 0 16,-22 0-16,22 21 0,0-20 0,0-1 16,-21 0-16,21 0 0,0 0 15,0 0-15,0 1 0,0-1 16,21-21-16,1 0 15,-1 0-15,0 0 0,0 0 16,0 0-16,0-21 16,1-1-16,-1 1 15,-21 0-15,0 0 16,21-21-16,-21 20 0,21 1 0,-21 0 16,0 0-16,21-21 0,-21 20 15,0 1-15,0 42 31,0 1-31,0-1 0,0 0 16,-21 0-16,21 0 0,0 0 0,0 22 16,0-22-16,0 0 0,0 0 15,0 0-15,0 1 0,0-1 16,0 0-16,21-21 0,0 0 0,1 0 16,-1 0-16,0 0 15,0 0-15,0 0 0,0 0 16,1-21-16,-1 21 0,0-21 15,0-1-15,0 1 0,-21 0 0,21 0 16,1-21-16,-22-1 0,21 1 0,0 0 16,-21-1-16,0 1 0,21 0 15,0-1-15,-21-20 0,0 20 0,21 22 16,-21-21-16,0 21 0,0 0 0,0-1 16,0 1-16,0 0 0,-21 21 15,21 21 1,-21 0-16,0 1 0,0 20 15,21-21-15,-21 21 0,21 1 0,-22-1 16,22-21-16,-21 43 0,21-22 16,0-21-16,0 22 0,0-1 15,0 0-15,0-21 0,0 22 0,0-22 16,0 0-16,0 0 0,0 0 16,0 1-16,0-1 15,21-21 16,-21-21-31,22-1 16,-22 1-16,21 0 16</inkml:trace>
  <inkml:trace contextRef="#ctx0" brushRef="#br1" timeOffset="155119.85">14097 12975 0,'21'0'16,"0"0"-16,0 0 0,1 0 0,-1-21 15,0 21-15,0-21 16,0 21-16,0-21 0,-21 0 0,22 21 16,-1-22-16,-21 1 0,0 0 15,0 0 1,-21 21-1,-1 0-15,1 21 0,0-21 16,0 21-16,0 0 0,0 1 16,21-1-16,0 0 0,-22 21 0,22-21 15,-21 1-15,21-1 0,0 0 16,0 0-16,0 0 0,0 0 0,0 1 16,0-1-16,21-21 15,1 0-15,-1 0 16,0 0-16,0 0 0,0 0 15,0 0-15,1 0 0,-1-21 16,0 21-16,21-22 0,-21 1 16,1 21-16</inkml:trace>
  <inkml:trace contextRef="#ctx0" brushRef="#br1" timeOffset="155511.64">14753 12764 0,'0'0'0,"-42"0"31,21 0-31,-1 0 16,1 21-16,0 0 0,0-21 16,0 21-16,0 0 0,-1-21 0,22 21 15,0 1-15,-21-1 0,21 0 16,0 0 0,21 0-16,1-21 15,-1 0-15,0 21 0,0-21 16,0 0-16,0 0 0,1 22 15,-1-22-15,0 0 0,-21 21 0,21 0 16,-21 0 0,0 0-16,-21 0 15,0-21-15,0 0 16,-1 22-16,1-22 16,0 0-16,0 0 0,0 0 15,0 21-15,-1-21 0,1 0 0,0 0 16,0 0-16,0 0 15,0 0 1,-1 0 0,22-21-16,0-1 15,0 1-15</inkml:trace>
  <inkml:trace contextRef="#ctx0" brushRef="#br1" timeOffset="155864.44">13695 12552 0,'0'0'0,"0"-21"31,21 21-31,0 0 0,0-21 0,22 21 16,-22 0-16,21 0 0,22-22 15,-22 22-15,0 0 0,22 0 0,-22-21 16,0 21-16,22 0 0,-22 0 0,-21-21 16,22 21-16,-22 0 15,0 0-15,0 0 0,-21-21 16,0 42 46,-21-21-62,0 0 16,0 0-16,0 0 0</inkml:trace>
  <inkml:trace contextRef="#ctx0" brushRef="#br1" timeOffset="169683.21">14414 10012 0,'22'0'16</inkml:trace>
  <inkml:trace contextRef="#ctx0" brushRef="#br1" timeOffset="170435.52">14224 10054 0,'-21'0'31,"0"0"-15,-1 0-16,1 0 0,0 0 15,0 0-15,0 0 0,0 0 16,-22 0-16,22 0 0,0 0 16,0 0-16,-22 0 0,22 0 0,-21 0 15,21 0-15,0 0 0,-22 0 16,22 0-16,0 0 0,0 0 0,0 21 15,-1-21-15,1 0 0,0 0 0,0 0 32,42 0 15,0 0-32,0 0-15,1 0 0,-1 0 0,0 0 16,21 0-16,-21 0 0,22 0 15,-1 0-15,22 0 0,-22 0 0,21 0 16,1-21-16,-1 21 0,1 0 16,-1 0-16,1 0 0,-1 0 15,-20-21-15,20 21 0,-20 0 0,-1 0 16,0 0-16,1 0 0,-1 0 16,-21 0-16,21 0 0,-20 0 0,-1 0 15,0-21-15,0 21 0,0 0 16,-42 0 46,0 0-46,0 0-16,0 0 16,21-21-1,-22 21-15</inkml:trace>
  <inkml:trace contextRef="#ctx0" brushRef="#br1" timeOffset="171043.5">14584 9737 0,'0'21'47,"0"0"-47,21 0 15,-21 0-15,21-21 16,0 22-16,-21-1 0,21-21 0,1 21 15,-1 0-15,0-21 0,0 21 16,0-21-16,22 0 0,-22 21 0,0-21 16,21 0-16,-21 0 0,1 0 15,-1 0-15,0 22 0,0-22 16,0 0-16,0 0 0,1 0 0,-44 21 47,1-21-32,0 21-15,0-21 0,0 21 16,-22-21-16,22 21 0,0 0 16,0-21-16,0 22 0,-22-1 0,22-21 15,0 21-15,0 0 0,0 0 0,0 0 16,-1-21-16,1 22 0,0-1 16,0 0-16,0 0 0,21 0 15,-21 0-15,-1 1 16,1-1-1,21-42 64</inkml:trace>
  <inkml:trace contextRef="#ctx0" brushRef="#br1" timeOffset="173436.06">16468 10075 0,'21'0'0,"0"0"0,0 0 31,0 0-31,-21-21 16,0 0-16,21 21 15,-21-21-15,0 0 16,0 0-16,0-1 0,0 1 16,0 0-1,0 0-15,-21 0 0,21 0 0,-21-1 16,0 1-16,0 0 15,0 0-15,-1 21 0,1-21 0,0 21 16,0 0-16,-21 0 0,20 0 16,1 0-16,0 0 0,-21 0 0,21 0 15,-22 21-15,22 0 0,0 0 0,-21 0 16,20 1-16,1-1 0,0 0 16,0 21-16,21-21 0,0 1 0,-21 20 15,21-21-15,0 21 0,0-20 16,0-1-16,0 0 0,0 0 0,0 0 15,0 0-15,21 1 0,0-1 16,0-21-16,0 21 0,1-21 16,-1 0-16,0 21 0,21-21 0,-21 0 15,1 0-15,-1 0 0,0 0 16,21 0-16,-21 0 0,1-21 0,-1 21 16,0-21-16,21 21 0,-21-21 0,1-1 15,-1 1-15,0 0 0,0 0 16,0 0-16,0 0 0,-21-1 0,22 1 15,-1-21-15,0 21 0,-21 0 16,0-22-16,21 22 0,-21 0 0,21 0 16,-21 0-16,0-1 0,0 1 15,0 42 17,0 1-32,0 20 15,0-21-15,0 0 0,0 0 0,0 1 16,0 20-16,0-21 0,0 0 0,0 0 15,0 1-15,0-1 0,0 0 16,0 0-16,0 0 0,0 0 16,21 1-16,1-22 15,-22 21-15,21-21 16,0 0 0,-21-21-1,21 21-15</inkml:trace>
  <inkml:trace contextRef="#ctx0" brushRef="#br1" timeOffset="174011.99">17420 9821 0,'0'0'0,"0"-21"15,-21 21-15,0-21 0,0 21 16,-1 0-16,1 0 16,0 0-16,0 0 0,0 0 0,0 0 15,-1 0-15,1 0 0,0 21 0,0 0 16,0-21-16,0 22 16,21-1-16,-22-21 0,22 21 0,-21 0 15,0-21-15,21 21 0,0 0 16,0 1-16,0-1 0,0 0 15,0 0-15,21-21 16,0 21-16,1-21 16,-1 0-16,0 0 0,0 0 0,0 0 15,22 0-15,-22 21 0,0-21 16,0 0-16,21 0 0,-20 0 16,-1 22-16,0-22 0,0 0 15,0 21-15,0-21 0,1 0 0,-22 21 16,21-21-16,-21 21 0,0 0 15,-21-21-15,-1 21 16,1-21-16,0 0 0,-21 22 0,21-22 16,-22 0-16,1 0 0,0 21 0,-1-21 15,22 0-15,-21 0 0,21 0 16,-1 0-16,1 0 0,0 0 16,0 0-16,0 0 0,0-21 31,21-1-16,21 22 1,-21-21-16,21 21 16,0 0-16,0-21 15,0 21-15</inkml:trace>
  <inkml:trace contextRef="#ctx0" brushRef="#br1" timeOffset="174424.17">18119 9758 0,'0'0'0,"-43"-42"31,22 20-31,0 22 0,0 0 15,0 0-15,-1 0 0,1 0 16,0 0-16,0 22 0,0-1 16,21 0-16,-21 0 0,-1 0 15,1 0-15,21 1 0,0 20 16,0-21-16,-21 0 0,21 22 0,0-22 16,-21 0-16,21 21 0,0-21 15,0 1-15,0-1 0,0 0 16,0 0-16,21-21 0,-21 21 0,21-21 15,0 0-15,-21 21 0,22-21 16,-1 0-16,0 0 0,0 0 0,0 0 16,22 0-16,-22 0 15,0 0-15,0 0 0,0-21 0,22 21 16,-22-21-16,0 21 0,0-21 0,0 0 16,22 0-16</inkml:trace>
  <inkml:trace contextRef="#ctx0" brushRef="#br1" timeOffset="174869.08">18394 9970 0,'21'0'16,"0"0"-1,0 0-15,0 0 0,1 0 16,-1 0-16,0 0 0,0 0 15,0-22-15,0 22 0,1 0 0,-1-21 16,0 0-16,0 21 0,0-21 16,-21 0-16,0 0 15,0-1-15,-21 1 16,0 0 0,0 21-16,0 0 0,-1 0 15,1 0-15,0 0 0,0 21 0,0 0 16,0-21-16,-1 22 0,1-1 15,21 0-15,-21 0 0,0 0 0,21 0 16,0 22-16,0-22 0,0 0 0,0 0 16,0 0-16,0 1 15,0-1-15,0 0 0,21 0 16,0-21-16,0 0 0,1 0 16,-1 21-16,0-21 0,0 0 15,0 0-15,0 0 0,1 0 0,-1 0 16,0 0-16,0 0 0,21 0 15,-20 0-15,-1-21 0,0 21 0,0-21 16,0 0-16,0 0 0,1 21 0,-1-22 16</inkml:trace>
  <inkml:trace contextRef="#ctx0" brushRef="#br1" timeOffset="175427.76">19050 9758 0,'0'0'0,"0"21"31,-21 0-15,21 0-16,-21 1 0,21-1 16,0 0-16,0 0 0,-22 0 0,22 0 15,0 1-15,-21-1 0,21 0 0,0 0 16,0 0-16,0 0 0,0 1 16,0-1-16,0 0 0,0 0 15,0 0 1,0-42 31,0 0-32,0 0-15,0 0 0,0-1 16,0 1-16,0-21 0,0 21 16,0 0-16,0-1 0,0-20 15,0 21-15,0 0 0,21 0 0,1-1 16,-22 1-16,21 0 0,0 0 15,0 0-15,21 0 0,-20-1 0,20 22 16,-21 0-16,21 0 0,1 0 16,-1 0-16,0 0 0,-20 22 15,20-22-15,0 21 0,-21 21 0,1-21 16,-1 0-16,0 22 0,0-22 16,-21 21-16,21-21 0,-21 1 0,0-1 15,0 21-15,0-21 0,0 0 0,-21 1 16,0-1-16,0 0 15,21 0-15,-21-21 16,-1 0-16,44-21 63,-1 21-63,-21-21 0,42 0 15</inkml:trace>
  <inkml:trace contextRef="#ctx0" brushRef="#br1" timeOffset="176803.74">20193 9885 0,'0'0'15,"0"-21"-15,0 0 0,0-1 16,0 1-16,-21 21 0,0-21 15,-1 0-15,1 21 0,0 0 0,0-21 16,0 21-16,0 0 16,-1 0-16,1 0 0,0 0 0,0 0 15,0 0-15,0 21 0,-1 0 16,-20-21-16,21 21 0,0 0 0,0 1 16,-1-1-16,22 21 0,-21-21 0,21 0 15,-21 1-15,21-1 0,0 0 16,0 0-16,0 0 0,0 0 0,0 1 15,0-1-15,21-21 16,0 0-16,1 21 0,-1-21 0,0 0 16,0 0-16,0 0 0,0 0 15,1 0-15,-1 0 0,0-21 16,0 0-16,0-1 16,0 1-16,1 0 0,-22 0 0,21-21 15,-21 20-15,21-20 0,-21 21 16,0-21-16,21-1 0,-21-20 0,21 20 15,-21 1-15,0 0 0,0-1 16,0 1-16,0 21 0,0 0 0,0 0 16,0-1-16,0 1 0,0 42 47,0 1-47,0-1 0,-21 0 15,21 21-15,0-21 0,0 22 16,0-1-16,0-21 0,0 22 0,0-1 15,0 0-15,0-21 0,0 22 16,0-1-16,0-21 0,0 0 0,0 1 16,0 20-16,0-21 0,21-21 0,0 21 15,1 0-15,-1 1 16,0-22-16,0 0 0,0 0 0,0 0 16,1 0-16,-1 0 0,0 0 0,0 0 15,0 0-15,0 0 0,1-22 16,-1 22-16,0-21 0,0 0 0,0 0 15,-21 0-15,0 0 0,21-1 16,-21 1-16,22 0 0,-22 0 16,0 0-16,0 0 0,0-1 15,0 44 17,0-1-17,0 0-15,0 0 0,0 0 0,-22 0 16,22 1-16,0-1 0,0 0 0,0 0 15,0 0-15,0 0 16,22 1-16,-1-22 16,0 0-16,0 0 0,0 0 0,0 0 15,1 0-15,-1 0 0,0 0 16,0 0-16,0-22 0,0 22 16,1-21-16,-1 21 0,0-21 0,0 0 15,-21 0-15,21 0 0,-21-1 16,21 1-16,-21 0 0,0 0 0,0 0 15,0 0-15,0-1 16,0 44 15,0-1-31,-21 0 16,21 0-16,-21 0 16,21 0-16,-21 1 0,21-1 0,-21 0 15,21 0-15,0 0 16,0 0-16,-21 1 0,-1-1 15,22-42 48,0-1-63,0 1 0,0 0 16,0 0-16,0 0 0,0 0 15,22-1-15,-1 1 0,0 0 16,0 0-16,-21 0 0,21 0 0,0 21 15,1-22-15,-1 1 0,21 0 16,-21 0-16,0 21 0,1-21 0,-1 21 16,0 0-16,0 0 0,0 0 15,-21 21 1,0 0-16,0 0 16,0 0-16,0 22 0,0-22 0,0 0 15,0 0-15,0 0 0,0 1 16,0-1-16,0 0 0,0 0 0,0 0 15,0 0-15,0 1 16,0-1 0,-21-21-1,21-21 17,0-1-17</inkml:trace>
  <inkml:trace contextRef="#ctx0" brushRef="#br1" timeOffset="177608.12">21653 9800 0,'0'0'0,"0"-21"0,0 0 15,0 0-15,0 0 16,-21 21-16,0 0 15,0 0-15,0 0 0,0 0 16,-1 0-16,1 0 0,0 0 16,0 0-16,0 21 0,0 0 0,-1 0 15,1 0-15,0 0 0,0 22 16,21-22-16,0 0 0,-21 0 0,21 0 16,0 1-16,0-1 0,0 0 0,0 0 15,0 0-15,21-21 16,0 21-16,0-21 0,0 0 15,1 0-15,-1 0 0,0 0 16,0 0-16,0 0 0,0 0 16,1 0-16,-1-21 0,0 21 0,0-21 15,0 0-15,0 0 0,-21 0 16,22 21-16,-1-22 0,-21 1 0,21 0 16,-21 0-16,0 0 0,0 0 15,21 21 1,-21-22-16,0 44 31,-21-22-31,0 21 16,21 0-16,0 0 0,0 0 0,-21 0 15,21 1-15,0-1 16,0 21-16,0-21 0,0 22 0,0-1 16,0 0-16,0-21 0,0 43 0,21-22 15,-21 1-15,21-1 0,-21 21 16,0-20-16,0-1 0,21 22 0,-21-22 15,21 0-15,0 1 0,-21 20 0,0-21 16,0 1-16,22-1 0,-22 0 16,0 1-16,0-1 0,0 0 0,0 1 15,0-1-15,0 0 0,0 1 0,0-22 16,0 21-16,0 1 0,0-22 16,0 21-16,0-21 0,0 0 0,0 22 15,0-22-15,0 0 16,-22 0-1,1-21-15,0 0 0,0 0 16,0-21-16,0 21 16,21-21-16,0 0 0,-22 0 15,1-1-15,0 1 0,0 0 0,21 0 16,-21-21-16,0 20 0,-1 1 0,22 0 16,-21-21-16,0 21 0,21-1 15,0 1-15,0 0 0,0 0 0,-21 0 16,21 0-16,0-1 0,0 1 0,0 0 15,0 0-15,0 0 0,0 0 16,0-22-16</inkml:trace>
  <inkml:trace contextRef="#ctx0" brushRef="#br1" timeOffset="177963.92">20510 9546 0,'43'-63'31,"-22"63"-31,0 0 16,0-21-16,0 21 15,-21 21 17,0 0-17,0 0 1,0 0-16,0 0 15</inkml:trace>
  <inkml:trace contextRef="#ctx0" brushRef="#br1" timeOffset="178958.03">16785 11240 0,'0'0'0,"0"-22"0,0 1 16,0 0-1,0 42 17,-21-21-32,21 21 15,-21 1-15,21-1 0,-21 0 0,-1 0 16,22 21-16,-21-20 0,0 20 15,21-21-15,-21 21 0,21-20 16,-21 20-16,21 0 0,-21-21 0,21 1 0,0 20 16,0-21-16,0 0 15,0 0-15,0 1 0,0-1 0,21-21 16,0 21-16,0-21 0,0 0 0,0 21 16,1-21-16,-1 0 0,21 0 15,-21 0-15,0 0 0,1 0 0,20-21 16,-21 21-16,21-21 0,-20 21 15,-1-21-15,21-1 0,-21 1 0,0 0 16,1 0-16,-22 0 0,0-22 0,0 22 16,0-21-16,0 0 15,0 20-15,0-20 0,0 0 0,-22-1 16,1 1-16,0 0 0,0 21 0,0-1 16,-22 1-16,22 0 0,0 21 15,-21 0-15,21 0 0,-1 0 0,1 0 16,-21 0-16,21 21 0,0 0 15,-1 1-15,22 20 0,-21-21 0,21 0 16,-21 0-16,21 22 0,0-22 16,0 0-16,0 0 0,0 0 0,0 1 15,0-1-15,0 0 0,21 0 16,0 0-16,1-21 16,-1 21-16,0-21 15,0 0-15,0 0 0,0 0 16,1 0-16</inkml:trace>
  <inkml:trace contextRef="#ctx0" brushRef="#br1" timeOffset="179552.42">17462 11197 0,'0'-21'15,"0"0"1,22 21-1,-1 0-15,0 0 16,0 0-16,0 0 0,0 0 16,1 21-1,-22 0-15,21 0 0,-21 1 16,21-1-16,-21 21 0,0-21 0,21 0 16,-21 22-16,0-22 0,0 0 15,0 21-15,0-20 0,0-1 0,0 0 16,0 0-16,0 0 15,0 0-15,-21-21 0,0 22 16,0-22-16,21-22 31,0 1-15,0 0-16,0 0 0,0 0 16,0 0-16,21-22 15,-21 22-15,0-21 0,21 21 0,0-1 16,-21-20-16,21 21 0,-21 0 15,21-22-15,1 22 0,-22 0 0,21 0 16,0 21-16,-21-21 0,21 0 0,0 21 16,0 0-1,1 0-15,-1 0 16,-21 21 0</inkml:trace>
  <inkml:trace contextRef="#ctx0" brushRef="#br1" timeOffset="180264.05">18605 11345 0,'0'0'0,"0"-21"0,0 0 15,0 0-15,0 0 16,0 0-16,-21-1 0,0 1 16,0 0-16,0 0 0,0 0 15,-1 21-15,1-21 0,-21 21 16,21 0-16,0 0 0,-22 0 0,22 0 16,-21 0-16,21 21 0,-22-21 15,22 21-15,0 0 0,-21 21 0,20-20 16,1 20-16,0-21 0,21 21 15,0-20-15,-21 20 0,21-21 0,0 21 16,0-20-16,0-1 0,0 0 0,0 0 16,0 0-16,21 0 0,0-21 15,0 22-15,1-22 0,-1 0 0,0 0 16,0 0-16,0 0 0,0 0 16,22 0-16,-22 0 0,0 0 0,21-22 15,-20 1-15,-1 0 0,21 21 16,-21-21-16,0 0 0,1-22 15,-1 22-15,0 0 0,0-21 0,0-1 16,0 1-16,1 0 0,-1-1 0,-21 1 16,21 0-16,-21-1 0,21 1 15,-21 0-15,0 21 0,0-22 0,0 22 16,0 0-16,0 0 0,0 0 16,0-1-16,0 1 15,0 42 16,0 1-31,0-1 0,0 0 0,0 21 16,0-21-16,0 22 0,-21-22 16,21 21-16,-21 1 0,21-1 15,-21 0-15,21 1 0,0-1 0,0-21 16,0 21-16,-22 1 0,22-22 16,0 0-16,0 0 0,0 0 0,0 1 15,0-1-15,0 0 0,22 0 16,-1-21-1,0 0-15,0 0 0,0 0 16,0 0-16,1 0 16,-1-21-16,0 21 0,-21-21 0,21 21 15,0-21-15</inkml:trace>
  <inkml:trace contextRef="#ctx0" brushRef="#br1" timeOffset="180712.79">19008 11324 0,'21'0'31,"0"0"-31,0-21 16,0 0-16,0 21 0,1-21 15,-1 21-15,0-21 0,0-1 16,0 22-16,0-21 0,-21 0 0,22 0 15,-22 0-15,0 0 0,0-1 16,-22 22 0,1 0-16,0 0 0,0 0 15,0 0-15,0 0 0,-1 0 16,1 0-16,0 22 0,0-1 16,0 0-16,21 0 0,0 0 0,0 0 15,-21 22-15,21-22 0,0 0 16,0 0-16,0 22 0,0-22 15,0 0-15,0 0 0,0 0 0,0 0 16,0 1-16,21-1 16,0-21-16,0 0 0,0 21 0,0-21 15,1 0-15,-1 0 0,0 0 0,0 0 16,0 0-16,22 0 0,-22 0 16,0 0-16,0 0 0,0-21 0,0 21 15,1-21-15,-1-1 0,0 1 0,0 0 16,0 21-16,0-21 0,1 0 15</inkml:trace>
  <inkml:trace contextRef="#ctx0" brushRef="#br1" timeOffset="181707.73">19685 11134 0,'0'0'0,"0"-21"0,0-1 16,21 22-1,-21-21-15,21 21 0,0 0 16,1 0 0,-1 0-16,0 0 15,0 0-15,0 0 16,-21 21-16,21 1 0,1-22 0,-22 21 16,0 0-16,21 0 15,-21 0-15,21 0 0,-21 1 0,0-1 16,0 0-16,0 0 0,0 0 0,0 0 15,0 1-15,0-1 0,0 0 16,0 0-16,0 0 0,-21 0 16,0 1-16,21-1 15,-22-21-15,22 21 16,-21-21-16,0 0 31,21-21-31,0 0 0,0-1 16,0 1-16,0 0 0,0 0 0,0 0 15,0 0-15,0-1 0,0-20 16,0 21-16,21 0 0,0-22 16,-21 22-16,22 0 0,-1 0 0,0 0 15,-21 0-15,21-1 0,0 1 16,0 21-16,-21-21 0,22 0 0,-1 21 16,-21-21-16,21 21 15,0-21-15,0 21 16,0 0-1,1 0 1,-22-22 62,0 1 32,0 0-64,-22 21 173,22-21-203,-21 21-16,21-21 0</inkml:trace>
  <inkml:trace contextRef="#ctx0" brushRef="#br1" timeOffset="183411.66">22606 9102 0,'-85'21'16,"64"-21"-16,0 0 16,0 0-16,0 0 15,-1 0-15,1 0 0,0 0 16,0 0-1,0 0-15,21 21 16,21-21 31,0 0-47,0 0 16,22 0-16,-22 0 0,21 0 0,0 0 15,22 0-15,-22 0 0,22 0 16,-1 0-16,1 0 0,-1 0 0,1 0 15,-1 0-15,1 0 0,-1 0 0,1 0 16,-22 0-16,22 0 0,-22 0 16,0 0-16,1 0 0,-22 0 0,0 0 15,0-21-15,0 21 0,-21-21 16,0 0 0,0-1-16,0 1 15,-21 0 1,0 21-16,21-21 0,-21 21 0,0-21 15,-1 21-15,1-21 0,0 21 16,0-22-16,0 22 0,0 0 16,-1-21-16,1 21 0,0 0 0,0 0 15,0 0 1,0 0-16,42 0 47,0 0-32,0 0-15,0 0 0,0 0 0,1 0 16,-1 0-16,0 21 0,21-21 0,-21 0 16,22 0-16,-1 0 0,-21 0 15,22 0-15,-22 0 0,21 22 0,-21-22 16,0 0-16,22 0 0,-22 0 16,0 0-16,-21 21 0,0 0 15,0 0 1,0 0-16,-21-21 0,0 21 15,0 1-15,-22-1 0,22 0 0,0 21 16,-21-21-16,20 1 0,-20-1 16,21 0-16,0 0 0,0 21 0,-1-20 15,1-22-15,0 21 0,21 0 0,-21 0 16,0 0 0,0-21-16,21 21 0,0-42 78,0 0-63,0 0-15,0 0 16,0 0-16</inkml:trace>
  <inkml:trace contextRef="#ctx0" brushRef="#br1" timeOffset="188103.14">25336 9017 0,'0'21'0,"22"-21"62,-22-21-46,0 0-16,0 0 15,0 0-15,0-1 0,0 1 16,0 0-16,0-21 0,0 21 16,0-1-16,0 1 0,-22 0 15,1-21-15,0 21 0,0-1 0,0 1 16,0 21-16,-1-21 0,1 21 15,0 0-15,-21 0 0,21 0 16,-1 0-16,-20 0 0,0 21 0,21 0 16,-22 1-16,22-1 0,-21 21 15,-1 0-15,22 1 0,0-1 0,0-21 16,0 22-16,21-1 0,0 0 16,0 1-16,0-1 0,0-21 0,0 0 15,0 22-15,0-22 0,21 0 0,0 0 16,0-21-16,22 21 0,-22-21 15,21 0-15,-21 0 0,22 0 0,-22 0 16,21 0-16,0 0 0,-20 0 16,20 0-16,-21-21 0,0 0 0,0 0 15,1 0-15,-1-1 0,0 1 16,0 0-16,0-21 0,-21-1 16,0 22-16,0-21 0,0 0 0,0-1 15,21 1-15,-21 21 0,0-22 16,0 22-16,0 0 0,0 0 0,0 42 31,0 0-15,-21 0-16,21 1 0,0 20 0,0-21 15,0 21-15,0-20 0,0 20 16,0-21-16,0 0 0,0 22 0,0-22 16,21 0-16,1 0 0,-1 0 15,0 0-15,0-21 0,0 22 16,0-22-16,1 0 0,20 0 0,-21 0 15,21 0-15,-20 0 0,20 0 0,-21 0 16,0 0-16,22-22 0,-22 22 16,0-21-16,0 0 0,0-21 0,0 21 15,1-22-15,-1 22 0,-21-21 16,0-1-16,0 1 0,21 0 0,-21 21 16,0-22-16,0 22 0,0 0 15,0 0-15,-21 21 16,21 21-1,-21 0-15,-1 0 0,22 0 16,-21 1-16,21 20 0,0-21 16,0 21-16,0-20 0,0-1 15,0 21-15,0-21 0,0 0 0,0 1 16,21-22-16,1 21 0,-1 0 0,0-21 16,0 0-16,0 0 15,22 0-15,-22 0 0,0 0 0,0 0 16,0 0-16,0-21 0,1 0 15,-1-1-15,0 1 0,-21 0 0,21 0 16,0-21-16,-21-1 0,0 1 0,0 21 16,21-22-16,-21 1 0,22 21 15,-22-21-15,0 20 0,0 1 16,0 0-16,0 0 0,0 0 16,0 42-1,-22 0-15,22 0 16,-21 22-16,21-22 0,0 21 15,0-21-15,0 22 0,0-1 0,0-21 16,0 21-16,0-20 0,0 20 16,21-21-16,1 0 0,-1 0 0,0 1 15,0-22-15,21 21 0,-20-21 0,20 0 16,-21 0-16,21 0 0,-20 0 16,20 0-16,-21 0 0,21 0 0,-20-21 15,-1-1-15,0 1 16,0-21-16,0 21 0,0-22 0,1 1 15,-22 0-15,0-22 0,21 22 0,-21 0 16,21-22-16,-21 22 0,0-22 16,0 22-16,21-22 0,-21 1 0,21 21 15,-21-22-15,0 22 0,0-1 16,0 1-16,0 0 0,0 21 0,0-1 16,0 1-16,0 42 15,0 1-15,-21-1 0,21 21 16,-21 22-16,0-22 0,0 21 15,-1-20-15,1 20 0,0 1 0,0-22 16,0 22-16,21-22 0,0 21 16,0-20-16,0-1 0,0 0 15,0 1-15,0-1 0,0 0 0,0-20 16,21-1-16,-21 0 0,21 0 16,0 0-16,0-21 0,1 0 0,20 21 15,-21-21-15,21 0 0,-20 0 0,20 0 16,-21-21-16,21 21 0,1-21 15,-1 0-15,-21 0 0,22 0 0,-22-1 16,21-20-16,-21 0 0,0 21 16,1-22-16,-22 22 0,0 0 0,21 0 15,-21 0-15,0-1 16,-21 22 0,-1 0-16,1 22 15,21-1-15,-21 0 0,0 0 16,0 21-16,21-20 0,0-1 0,0 21 15,0-21-15,0 0 0,0 22 16,0-22-16,0 0 0,0 0 0,0 0 16,21 1-16,0-1 0,0-21 15,22 0-15,-22 21 0,0-21 16,21 0-16,-21 0 0,22 0 0,-22 0 16,0-21-16,0 0 15,0 21-15,1-43 0,-1 22 0,0 0 16,0-21-16,-21-1 0,0 1 15,0 0-15,0-1 0,0 1 0,0 21 16,0-22-16,0 22 0,-21 0 0,21 0 16,-21 0-16,0 21 0,-1-21 15,1 21-15,0 0 0,0 0 0,0 0 16,0 0-16,-1 0 16,1 0-16,0 0 0,0 21 15,0-21 1,0 0-1,-1 0 1</inkml:trace>
  <inkml:trace contextRef="#ctx0" brushRef="#br1" timeOffset="188376.49">26501 8403 0,'-22'0'16,"44"0"0,-1 0-1,0 0-15,21 0 16,-21 0-16,22 0 0,-1 0 0,0 0 16,1 0-16,-1 0 0,0 0 15,1 0-15,-1 0 0,0 0 0,-20 0 16,-1 0-16,0 0 0,0 0 15,0 0-15,0 0 16,1 0-16,-1 0 16,0 0-16</inkml:trace>
  <inkml:trace contextRef="#ctx0" brushRef="#br1" timeOffset="188908.48">28427 8446 0,'0'0'0,"21"0"0,0 0 0,0-22 15,0 22-15,1-21 0,-22 0 0,0 0 16,21 0-16,-21 0 16,-21 21-1,-1 0-15,-20 0 0,21 0 16,-21 0-16,-1 0 0,22 0 0,-21 21 15,-1-21-15,1 21 16,21 0-16,-21 0 0,20-21 0,-20 21 16,42 1-16,-21-1 0,21 0 0,0 0 15,0 0-15,21 0 16,0 1-16,0-22 0,22 21 16,-1 0-16,0-21 0,1 21 15,-1 0-15,22-21 0,-22 21 0,0-21 16,-21 22-16,22-1 0,-22 0 15,0 0-15,0 0 0,-21 0 16,0 1-16,0-1 0,0 0 0,-21 0 16,0 0-16,0 0 15,0 1-15,-22-22 0,1 21 0,21 0 16,-22-21-16,1 0 0,0 21 0,21-21 16,-22 0-16,1 0 0,0 0 15,20 0-15,-20 0 0,21 0 0,0 0 16,0 0-16,-1 0 15,1-21-15,21 0 32,0 0-32,0-1 15,21 22-15,1-21 0,-1 21 0,21-21 16,-21 21-16</inkml:trace>
  <inkml:trace contextRef="#ctx0" brushRef="#br1" timeOffset="189352.22">28829 8551 0,'-21'0'32,"0"0"-32,-1 0 0,1 0 0,-21 22 15,21-1-15,0 0 0,-1 0 16,1 0-16,0 0 0,0 1 0,0 20 15,21-21-15,-21 0 16,21 22-16,0-22 0,0 0 0,0 0 16,0 0-16,0 0 0,0 1 0,0-1 15,21-21-15,0 21 0,0-21 16,21 0-16,-20 0 0,-1 0 0,0 0 16,21 0-16,-21 0 0,22 0 15,-22-21-15,21 21 0,-21-21 0,1-1 16,-1 1-16,0 0 0,-21 0 15,0-21-15,21 20 0,-21-20 0,0 0 16,0 21-16,0-22 0,0 22 0,-21 0 16,0 0-16,0 0 0,-1-1 15,-20 22-15,21 0 0,0-21 16,-22 21-16,22 0 0,0 0 16,0 0-16,0 0 0,0 0 0,21 21 15,0 1-15,0-1 16,0 0-1,21-21-15,0 0 0,0 0 0,0 0 16</inkml:trace>
  <inkml:trace contextRef="#ctx0" brushRef="#br1" timeOffset="189783.43">29083 8488 0,'0'0'15,"21"-21"-15,0 21 0,0-21 16,1 21-16,-1-22 0,0 22 0,0 0 16,0 0-16,0 0 0,1 0 15,20 0-15,-21 0 0,21 0 0,1 0 16,-22 22-16,21-1 0,1 0 16,-22-21-16,0 21 0,21 0 0,-42 0 15,21 1-15,1-1 0,-22 0 16,0 0-16,0 21 0,0-20 0,0-1 15,0 0-15,0 0 0,-22-21 0,1 21 16,21 0-16,-21-21 16,0 0-16,0 22 0,0-22 15,-1 0-15,1 0 16,21-22 0,0 1-16,0 0 15,21 0-15,1 0 0,-1 0 0,0-22 16,0 22-16,0 0 0,22 0 15,-22-22-15,0 22 0,0 0 0,0 0 16,0 0-16,1 0 0,-1-1 0,-21 1 16,21 21-16,0 0 15,-21-21-15,0 0 0,21 0 16,0 21-16</inkml:trace>
  <inkml:trace contextRef="#ctx0" brushRef="#br1" timeOffset="190127.54">30501 8022 0,'0'0'0,"-21"0"31,0 21-15,0 1-16,21-1 0,0 0 15,-22 0-15,1 21 0,21-20 0,-21 20 16,0 0-16,0-21 0,0 22 16,-1-1-16,1-21 0,0 22 0,0-22 15,0 21-15,21-21 0,0 22 16,0-22-16,0 0 0,0 0 0,0 21 16,0-20-16,21-1 15,0 0-15,0 0 0,0-21 0,1 0 16,-1 0-16,0 0 0,21 0 15,-21 0-15,1 0 0,-1 0 16,0-21-16,0 21 0,0-21 0,0 0 16,1-1-16</inkml:trace>
  <inkml:trace contextRef="#ctx0" brushRef="#br1" timeOffset="190344.33">30099 8446 0,'0'0'0,"21"0"31,0 0-31,0 0 0,1 0 16,20 0-16,-21 0 0,0 0 0,22 0 16,-22 0-16,21 0 0,-21 0 15,22 0-15,-22 0 0,0 0 0,21-22 16,-21 22-16,1 0 0,-1 0 15,0 0-15,0 0 0</inkml:trace>
  <inkml:trace contextRef="#ctx0" brushRef="#br1" timeOffset="190740.19">30797 8467 0,'0'21'0,"22"-21"15,-1 0-15,0 0 0,0 0 16,0 0-16,0 0 16,1 0-16,-1 0 0,21 0 0,-21 0 15,22 0-15,-1 0 0,-21-21 16,0 21-16,0-21 0,1 21 0,-22-22 16,21 22-16,-21-21 0,-21 0 15,-1 21 1,1 0-16,0 0 0,0 0 15,0 0-15,0 0 0,-22 21 0,22 0 16,0-21-16,0 22 16,0-1-16,21 0 0,-22-21 0,22 21 15,-21 0-15,21 0 0,0 1 16,0-1-16,0 0 16,0 0-16,21-21 0,1 21 15,-1-21-15,21 21 0,-21-21 0,22 22 16,-1-22-16,21 0 0,-20 21 15,-1-21-15,0 0 0,1 0 0,-1 0 16,0 0-16,1 0 0</inkml:trace>
  <inkml:trace contextRef="#ctx0" brushRef="#br1" timeOffset="191400.19">31940 8446 0,'0'0'0,"0"-22"0,22 1 0,-22 0 15,0 0-15,0 0 16,-22 21-16,1 0 16,0 0-16,0 0 0,0 0 0,0 0 15,-1 0-15,-20 0 0,21 0 16,0 21-16,-22-21 0,22 21 0,0 0 16,-21 0-16,21 1 0,-1-1 15,1 0-15,21 0 0,0 0 16,-21 0-16,21 1 0,0-1 15,0 0-15,0 0 0,0 0 0,0 0 16,21 1-16,0-22 0,-21 21 16,22-21-16,-1 0 0,-21 21 0,21-21 15,0 0-15,0 0 0,0 0 16,1-21-16,-1 21 0,0-21 16,-21-1-16,21 22 0,0-21 15,0 0-15,1-21 0,-1 21 0,0-22 16,-21 22-16,21-21 0,0-1 15,0 1-15,1 0 0,-22-1 0,0-20 16,0 21-16,0-1 16,0 1-16,0 0 0,0-1 0,0 22 15,0 0-15,0 0 0,0 0 16,0-1-16,0 44 31,0-1-31,0 0 16,0 0-16,-22 21 0,22-20 0,0 20 15,-21 0-15,21-21 0,-21 22 16,21-1-16,0 0 0,0-20 0,0 20 16,0-21-16,0 21 0,0-20 15,0-1-15,0 0 0,0 0 16,0 0-16,21 0 0,-21 1 16,21-22-16,1 21 0,20-21 0,-21 21 15,0-21-15,22 0 0,-22 0 16,21 0-16,0 0 0,1 0 0,-22 0 15,21 0-15,1 0 0,-1 0 16,-21 0-16,21 0 0,-20 0 0,20-21 16,-21 21-16,0 0 0,0-21 15,-21-1-15,22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8T01:19:44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11239 1947 0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8T01:20:21.7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11832 1080 0,'-21'-22'15,"0"1"1,21 0 31,0 42 0,0 0-47,0 1 15,0-1-15,0 0 16,0 0-16,0 0 0,0 0 16,0 1-16,0-1 0,0 0 15,0 21-15,0-21 0,0 1 0,0-1 16,0 21-16,0-21 0,0 0 16,0 22-16,0-22 0,0 0 0,0 21 15,0 1-15,0-22 16,0 21-16,0-21 0,0 22 0,0-1 15,-21-21-15,21 0 0,0 22 0,-22-22 16,22 21-16,0-21 0,0 1 16,0 20-16,-21-21 0,21 0 0,-21 0 15,0 22-15,21-22 0,0 0 16,0 0-16,-21 0 0,21 1 0,-21-1 16,21 0-16,0 0 0,-22-21 15,22 21-15,0 0 0,0 1 0,0-1 16,0 0-1,0 0 1,0-42 31,0 0-47,0 0 0,0-1 16,0 1-16</inkml:trace>
  <inkml:trace contextRef="#ctx0" brushRef="#br0" timeOffset="1480.15">11769 1143 0,'-22'0'31,"44"0"32,-1 0-48,0 0-15,0 0 16,0 0-16,0 0 0,1 0 15,-1 0-15,0 0 0,0 0 16,0 0-16,0 0 0,22 0 16,-22 0-16,0 0 0,21 0 0,-20 0 15,20 0-15,-21 0 0,21 0 16,-20 0-16,20 0 0,-21 21 16,0-21-16,22 0 0,-22 0 0,21 0 15,0 0-15,-20 0 0,20 0 16,0 0-16,1 0 0,-1 0 0,0 0 15,22 0-15,-22 0 0,22 0 16,-1 0-16,-21 0 0,22 0 0,-1 0 16,22 0-16,-21-21 0,-1 21 15,1-21-15,-1 21 0,1 0 16,-1 0-16,1 0 0,20 0 0,-20 0 16,20 0-16,1 0 0,0 0 15,-22 0-15,22 0 0,0 0 0,-22 0 16,22 0-16,-22 0 0,22 0 15,-22 0-15,22 0 0,-21 0 0,20 0 16,22 0-16,-21 0 0,-1 0 16,22 0-16,-21 0 0,21 0 0,-22 0 15,1 0-15,0 0 0,-1 0 16,-20 0-16,21 0 0,-1 0 0,1 0 16,0 0-16,-1 0 0,1 0 15,0 0-15,-1 0 0,1 0 16,-22 0-16,22 0 0,0 0 15,-1 0-15,1 0 0,0 0 0,-1 0 16,1 0-16,0 21 0,21-21 16,-22 0-16,1 0 0,0 0 0,-22 0 15,22 0-15,-1 0 0,-20 0 16,21 0-16,-1 0 0,-20 0 0,20 0 16,1 0-16,-21 0 0,20 0 15,-20 0-15,-1 0 0,1 0 16,-1 0-16,1 0 0,-22 0 0,22 0 15,-22 0-15,0 0 0,1 0 16,-1 0-16,21 0 0,-20 0 16,-22 0-16,21 0 0,1 0 0,-1 0 15,-21 0-15,0 0 0,0 0 16,1 0-16,-1 0 16,0 0-1,-21 21 95,0 0-95,0 1 1,0-1-16,0 0 15,0 0-15,0 0 0,0 0 16,0 1-16,0-1 0,0 0 16,0 0-16,0 21 0,-21-20 0,21-1 15,-21 21-15,21 0 0,-22 1 16,22-1-16,0 0 0,-21-20 0,21 20 16,-21 0-16,21 1 0,0-1 15,0 0-15,0 1 0,0-22 0,0 21 16,0-21-16,0 22 15,-21-22-15,21 21 0,0-21 0,0 0 16,0 22-16,0-22 0,0 0 16,0 0-16,0 0 0,0 22 0,0-22 15,0 0-15,0 0 0,21 0 16,-21 1-16,0-1 0,0 0 0,0 0 16,0 0-16,0 0 0,0 1 31,-21-22 16,0-22-47,0 22 0,-1-21 15,1 0-15,0 21 0,0-21 0,-21 0 16</inkml:trace>
  <inkml:trace contextRef="#ctx0" brushRef="#br0" timeOffset="3144.23">11705 2561 0,'-21'0'15,"-21"43"1,42-22-16,-22-21 15,22 21-15,-21-21 0,0 0 16,21 21-16,0 0 16,21-21 15,0 0-31,1 0 0,-1 0 0,21 0 16,0 0-16,-20 0 0,20-21 15,0 21-15,22-21 0,-22 21 16,0 0-16,22 0 0,-22-21 0,22 21 15,-1 0-15,-20 0 0,20-21 16,-21 21-16,22-22 0,-1 22 0,-20 0 16,20 0-16,1-21 0,20 21 15,-20 0-15,-1 0 0,22 0 0,0-21 16,-22 21-16,22 0 0,0 0 16,-22 0-16,1 0 0,20 0 0,-20 0 15,-1 0-15,22 0 0,-22 0 16,22 0-16,-21 0 0,20 0 0,1 0 15,0 0-15,-1-21 0,1 21 16,-22 0-16,22 0 0,0 0 16,-1 0-16,-20 0 0,21 0 0,-1 0 15,1 0-15,0 0 0,-1 0 16,1 0-16,0 0 0,-1 0 0,-20 0 16,20 0-16,-20 0 0,-1 0 15,1 0-15,-1 0 0,1 0 0,-1 0 16,1 0-16,21 0 0,-22 0 15,1 0-15,20-21 0,-20 21 0,-1 0 16,1 0-16,-1 0 0,1 0 16,-1 0-16,-20 0 0,20 0 0,-21 0 15,1 0-15,-1 0 0,0-21 16,1 21-16,-1 0 0,-21 0 16,22 0-16,-1 0 0,0 0 0,1 0 15,20 0-15,-21 0 0,1 0 16,-1-22-16,22 22 0,-22 0 0,21 0 15,-20 0-15,-1 0 0,0 0 16,1 0-16,-1 0 0,0 0 0,-20 0 16,20 0-16,-21 0 0,21 0 15,-20 0-15,20 0 0,0 0 0,-21 0 16,22 0-16,-1 0 0,-21-21 16,22 21-16,-1 0 0,-21 0 0,21 0 15,1 0-15,-1 0 0,-21 0 16,22 0-16,-1 0 0,0 0 15,-21 0-15,22 0 0,-1 0 16,-21 0-16,0 0 0,22 0 0,-22 0 16,0 0-16,0 0 0,0 0 15,1 0-15,-1 0 0,0 0 16,0 0-16,0 0 16,0 0-16,1 0 15,-1 0-15,0 0 16,0 0-16,0 0 15,0 0-15,1 0 0,-1 0 0,0 0 16,0 0-16,0 0 0,0 0 31,1-21-31,-44 21 172</inkml:trace>
  <inkml:trace contextRef="#ctx0" brushRef="#br0" timeOffset="4407.97">13081 1566 0,'0'0'0,"21"-21"16,0 21-1,-21-21-15,21 21 16,-21-21 0,0 0-16,-21 21 15,0-21-15,0 21 16,0 0-16,0 0 0,-22 0 15,22 0-15,0 0 0,0 0 16,-22 0-16,22 21 0,0 0 0,-21-21 16,21 21-16,-1 0 0,1 0 15,0 1-15,0-1 0,0 21 0,21-21 16,0 22-16,-21-1 0,21 0 16,-22-21-16,22 22 0,0-1 15,0 0-15,0 1 0,0-1 16,0-21-16,0 22 0,0-22 0,22 21 15,-1-21-15,0 0 0,0 1 0,0-1 16,0 0-16,1-21 0,20 21 16,-21-21-16,21 0 0,-20 0 0,20 0 15,0 0-15,-21 0 0,22 0 16,-1 0-16,-21 0 0,22 0 0,-22-21 16,0 21-16,0-21 0,0 0 0,0 21 15,1-22-15,-1 1 0,0 0 16,0 0-16</inkml:trace>
  <inkml:trace contextRef="#ctx0" brushRef="#br0" timeOffset="4896.7">13674 1715 0,'0'0'0,"-22"0"0,1 0 16,0 0-16,0 0 15,0 21-15,0 0 0,-1 0 16,1 0-16,21 0 0,-21 22 0,0-22 16,0 0-16,21 0 0,0 22 15,0-22-15,0 0 0,-21 21 16,21-21-16,0 1 0,0-1 16,0 0-16,0 0 0,0 0 0,21 0 15,0 1-15,0-22 0,0 21 16,0-21-16,1 0 15,-1 0-15,0 0 0,0 0 0,0 0 16,0 0-16,1 0 0,-1-21 16,0 21-16,0-22 0,-21 1 0,21 0 15,0 0-15,1 0 0,-1 0 16,-21-22-16,0 22 0,0-21 0,0 21 16,0-22-16,0 1 0,0 21 0,-21-22 15,21 22-15,-22 0 16,1 0-16,0 21 0,0 0 0,21-21 15,-21 21-15,0 0 0,-1 0 16,1 0-16,0 0 0,0 21 16,0-21-16,21 21 0,-21 0 15,21 0-15,0 1 16,0-1 0</inkml:trace>
  <inkml:trace contextRef="#ctx0" brushRef="#br0" timeOffset="5271.78">13949 1418 0,'0'0'0,"21"0"0,-21-21 16,0 0-1,0 42 1,0 0-16,0 0 16,0 1-16,0 20 15,0-21-15,0 21 0,0 1 0,-21-1 16,21 22-16,-21-22 16,21 0-16,0 1 0,0-1 0,-22 0 15,22 1-15,0-1 0,-21 0 16,21-21-16,0 22 0,0-22 0,0 0 15,0 0-15,0 0 0,0 1 0,0-1 16,21-21 0,1 0-16,-1 0 15,0-21 1,0-1-16,0 22 0,-21-42 0,21 21 16,1 0-16,-22-22 0,21 22 0,0-21 15,-21 0-15</inkml:trace>
  <inkml:trace contextRef="#ctx0" brushRef="#br0" timeOffset="5624.3">14309 1270 0,'0'21'31,"0"0"-31,0 1 16,0 20-16,0-21 0,0 21 0,0 1 16,0-1-16,0 0 0,0 22 15,0-22-15,-22 22 0,22-22 0,-21 22 16,21-22-16,0 0 0,0 1 16,0-1-16,0-21 0,0 21 0,0-20 15,0-1-15,0 21 0,0-21 16,0 0-16,0 1 0,21-22 47,-21-22-32,22 22-15,-1-21 0,-21 0 16,0 0-16,0 0 0,21 0 16,0-1-16</inkml:trace>
  <inkml:trace contextRef="#ctx0" brushRef="#br0" timeOffset="6080.56">14457 1926 0,'0'21'16,"0"1"0,21-22-1,0 0 1,0 0-16,0 0 15,1 0-15,-1 0 0,-21-22 16,21 22-16,0-21 0,0 21 0,0 0 16,1-21-16,-22 0 0,0 0 15,0 0-15,0-1 16,-22 22 0,1 0-1,0 0-15,21 22 0,-21-22 16,0 21-16,0 0 15,-1 0-15,22 0 0,-21 0 0,0 1 0,21-1 16,0 0-16,-21 0 16,21 0-16,-21 0 0,21 1 0,0-1 15,0 0-15,0 0 0,0 0 0,0 0 16,21-21 0,-21 22-16,21-22 0,0 0 0,0 0 15,1 0-15,-1 0 16,0 0-16,0 0 0,21 0 0,-20 0 15,-1 0-15,0-22 0,0 22 0,21-21 16,-20 0-16,-1 21 0,21-21 16,-21 0-16</inkml:trace>
  <inkml:trace contextRef="#ctx0" brushRef="#br0" timeOffset="6412.37">15176 1820 0,'0'-21'0,"0"-21"31,-21 42-31,0 0 16,0 0-16,0 0 0,0 0 15,-1 0-15,1 21 0,0 0 16,0 0-16,21 1 0,0-1 0,-21 0 16,21 0-16,-21 0 0,21 22 15,-22-22-15,22 0 0,0 21 0,0-21 16,0 1-16,0-1 15,0 0-15,0 0 0,0 0 0,0 0 16,0 1-16,22-22 0,-1 0 16,-21 21-16,21-21 0,0 0 15,0 0-15,0 0 0,22 0 0,-22 0 16,0 0-16,0 0 0,22 0 16,-22-21-16,0-1 0,21 22 0,-21-21 15,1 0-15,20 21 0,-21-21 0,0 0 16,0 0-16</inkml:trace>
  <inkml:trace contextRef="#ctx0" brushRef="#br0" timeOffset="6792.67">15536 1291 0,'0'0'0,"0"-21"16,0 42 15,0 0-31,-21 1 0,21-1 16,0 21-16,0-21 0,0 22 15,0-1-15,0 0 0,-21 1 16,21-1-16,-21 21 0,21-20 16,0-1-16,0 0 0,0 1 0,-21-1 15,21 0-15,0 1 0,0-22 0,-22 21 16,22-21-16,0 1 0,0-1 15,0 0-15,0 0 0,0 0 16,0 0 0,22-21-16,-1 0 15,0 0 1,0 0-16,0 0 16,-21-21-16,21 21 0,1-21 0,-1 21 15,0-21-15,0 0 0,-21 0 16,21 21-16,0-22 0,-21 1 15</inkml:trace>
  <inkml:trace contextRef="#ctx0" brushRef="#br0" timeOffset="7101.49">15790 1820 0,'0'-21'0,"0"42"47,0 1-32,0-1-15,0 0 0,0 0 0,0 0 16,0 0-16,0 1 0,-21 20 16,21-21-16,0 0 0,0 0 15,0 1-15,0-1 0,0 0 0,-21-21 16,21 21-16,0 0 0,0 0 16,0 1-1,21-22 16,0-22-15,0 1-16,1 0 16,-1 0-16,0 21 0,-21-21 0,21 0 15,0-1-15,0 1 0</inkml:trace>
  <inkml:trace contextRef="#ctx0" brushRef="#br0" timeOffset="8071.94">16129 1820 0,'-21'0'32,"21"22"-32,-21-22 15,21 21-15,0 0 0,-22-21 16,1 21-16,21 0 0,-21 0 0,21 1 16,0-1-16,0 0 0,-21 0 15,21 0-15,0 0 0,0 1 0,0-1 16,0 0-16,0 0 0,0 0 15,0 0-15,0 1 16,21-22 0,0 0-1,0 0-15,1 0 0,-1 0 16,0-22-16,-21 1 16,0 0-16,21 0 0,-21 0 15,0 0-15,0-1 0,0 1 0,0 0 16,0 0-16,-21 0 15,0 0-15,21-1 0,-21 22 0,-1 0 16,22-21-16,-21 21 0,21-21 31,0 0-15,21 21 0,1-21-16,-1 21 0,0 0 0,0 0 15,0-21-15,0 21 0,22 0 16,-22 0-16,0 0 0,0 0 0,22 0 15,-22 0-15,0 0 0,0 0 16,0 0-16,0 0 0,1 21 0,-1-21 16,0 21-16,-21 0 15,0 0-15,0 0 0,0 1 0,0-1 16,0 0-16,0 0 16,0 0-16,0 0 0,0 1 15,0-1-15,0 0 16,0 0-16,0 0 15,0 0 1,-21-21 47,21-21-63,0 0 15,0 0-15,0 0 0,0 0 0,0-1 16,0 1-16,0 0 15,0 0-15,0-21 0,21 20 0,0 1 16,0-21-16,0 21 0,1 0 16,-1-1-16,0 1 0,0 0 0,21 0 15,-20 0-15,-1 21 0,0 0 16,0 0-16,0 0 0,0 0 0,1 0 16,-1 21-16,0-21 0,-21 21 15,21 0-15,0 0 0,-21 1 0,0-1 16,0 21-16,0-21 0,0 0 0,0 1 15,0-1-15,0 0 16,0 0-16,0 0 0,0 0 0,0 1 16,0-1-16,0 0 0,0 0 15,-21-21-15,21 21 16,-21-21-16,21 21 0,-21-21 47,21-21-32,-21 0-15,-1 0 16,22 0-16,-21 0 0,0-1 0</inkml:trace>
  <inkml:trace contextRef="#ctx0" brushRef="#br0" timeOffset="8355.77">16044 1461 0,'0'0'0,"-21"0"16,0 0 78,0 0-79,0 0-15</inkml:trace>
  <inkml:trace contextRef="#ctx0" brushRef="#br0" timeOffset="8628.6">15325 1630 0,'-22'21'16,"44"-21"-1,-1 0 1,0 0-16,0 0 0,0 0 0,22 0 15,-22 0-15,0-21 0,21 21 16,-21 0-16,1 0 0,-1 0 0,0 0 16,0 0-16,-21-21 0,21 21 15,0 0 1,-21-21 0,22 21-16</inkml:trace>
  <inkml:trace contextRef="#ctx0" brushRef="#br0" timeOffset="9340.03">18224 1376 0,'0'-21'32,"0"0"-1,0 42 16,-21 0-47,21 0 0,-21-21 15,21 21-15,0 0 0,0 1 16,0-1-16,0 0 0,0 0 0,0 0 16,-21-21-16,21 21 0,0 1 15,0-1-15,0 0 0,0 0 0,0 0 16,0 0 0,0 1-16,0-44 62,0 1-46</inkml:trace>
  <inkml:trace contextRef="#ctx0" brushRef="#br0" timeOffset="9688.78">17992 1715 0,'0'0'0,"0"21"16,0 0-16,0 0 16,0 0-16,0 0 15,0 1 1,21-22-16,0 21 15,0-21-15,0 0 0,0 0 16,1 0-16,-1 0 16,0 0-16,0 0 0,0 0 0,0 0 15,1 0-15,-1 0 16,0 0-16,0-21 0,0 21 16,0 0-1,-21-22-15,0 1 16,0 0-1,0 0-15,0 0 16</inkml:trace>
  <inkml:trace contextRef="#ctx0" brushRef="#br0" timeOffset="10024.59">17992 1376 0,'21'0'31,"0"0"-31,0 0 15,0 0-15,0 0 0,1 0 0,-1-21 16,0 21-16,0 0 16,0 0-16,0 0 0,1 0 0,-1 0 15,0 0 1</inkml:trace>
  <inkml:trace contextRef="#ctx0" brushRef="#br0" timeOffset="10961.28">18330 1143 0,'0'0'0,"-21"0"0,-42 0 15,41 0-15,1 0 16,0 0-16,0 0 0,0 21 0,0-21 16,-1 21-16,1-21 0,-21 22 15,21-22-15,0 21 0,-1-21 16,1 21-16,0 0 0,21 0 0,-21-21 15,0 21-15,0 1 0,-1-1 16,22 0-16,-21-21 0,0 21 0,21 0 16,-21 0-16,21 1 0,-21-1 15,0 0-15,21 0 0,0 0 0,0 0 16,-22 1-16,22-1 0,0 0 16,0 0-16,0 0 0,0 0 0,0 1 15,0-1-15,0 0 0,0 0 16,0 0-16,0 0 0,0 1 0,0-1 15,0 0-15,22 0 0,-22 0 16,21 0-16,0 1 16,0-1-16,0-21 0,-21 21 0,21-21 15,1 21-15,-1-21 0,21 0 16,-21 0-16,0 21 0,22-21 0,-22 0 16,21 0-16,-21 0 0,22 0 15,-22 0-15,21 0 0,1 0 0,-22 0 16,0 0-16,21 0 0,-21 0 15,22 0-15,-22 0 0,21 0 0,-21-21 16,1 21-16,20-21 0,-21 21 16,0-21-16,0 0 0,22-1 0,-22 22 15,0-21-15,0 0 0,0 0 0,-21 0 16,22 0-16,-1-1 16,-21-20-16,0 21 0,0 0 0,21 0 15,-21-1-15,0 1 0,21 0 16,-21 0-16,0-21 0,0 20 0,0 1 15,0 0-15,0 0 0,0 0 16,0 0-16,0-1 0,0 1 16,0 0-16,0 0 0,0 0 15,0 0-15,-21-1 0,0 1 16,21 0-16,0 0 16,-21 21-16,21-21 0,-22 0 15,1 21-15,21-22 0,-21 22 16,0-21-16,0 21 15,0 0-15,-1-21 0,1 21 16,0 0-16,0 0 0,0 0 0,0 0 16,-1 0-16,1 0 0,0 0 15,0 0-15,0 0 0,0 0 16,-1 0 0,1 0-16,0 0 15,0 0-15,0 0 16,0 0-1,21 21-15,0 0 16,-22-21 0,1 0-16</inkml:trace>
  <inkml:trace contextRef="#ctx0" brushRef="#br1" timeOffset="21694.07">1820 296 0,'0'-21'0,"-21"0"16,21 0-16,0 0 15,-21 21 1,21 21 15,0 0-15,0 0-16,0 0 0,0 1 15,0-1-15,0 0 0,0 21 0,0-21 16,0 22-16,0-22 0,0 21 16,0-21-16,0 22 0,0-22 15,0 21-15,0-21 0,0 22 16,0-22-16,0 21 0,-21-21 15,21 1-15,0-1 0,0 21 0,0-21 16,0 0-16,0 1 16,-21-22 15,21-22-15,0 1-16,0 0 0,0 0 15,0 0-15,0 0 0,0-1 16,0 1-16,0 0 15,0 0-15,0 0 0,21 0 0,-21-1 16,21 1-16,0 0 16,-21 0-16,21 0 0,0 21 0,-21-21 15,22-1-15,-1 22 0,0 0 16,0-21-16,0 21 0,0 0 0,1 0 16,-1 0-16,0 0 15,0 21-15,0 1 0,0-1 16,-21 0-16,22 0 0,-22 0 15,0 0-15,0 22 0,0-22 16,0 0-16,0 0 0,0 43 16,0-43-1,0 0-15,-22-21 0,22 21 0,-21 0 16,21 1 0,0-44 30,0 1-46,0 0 0,21 0 16,-21 0-16</inkml:trace>
  <inkml:trace contextRef="#ctx0" brushRef="#br1" timeOffset="22143.81">2413 677 0,'42'0'32,"-21"0"-32,1 0 15,-1-21-15,0 21 0,0-21 16,0 21-16,0-21 0,1 21 0,-1-21 15,-21 0-15,0-1 16,0 1-16,0 0 16,-21 21-1,-1 0-15,1 0 0,0 0 16,0 0-16,0 0 0,0 0 16,-1 21-16,22 0 0,-21-21 0,21 22 15,-21-1-15,21 0 0,-21 0 16,21 0-16,0 0 0,0 1 0,0-1 15,0 0-15,0 0 0,0 0 16,0 0-16,0 1 0,0-1 16,21-21-16,0 0 0,0 21 15,1-21 1,-1 0-16,0 0 0,0 0 0,0-21 16,22 21-16,-22-21 0,0-1 15,21 1-15,-21 0 0</inkml:trace>
  <inkml:trace contextRef="#ctx0" brushRef="#br1" timeOffset="22464.63">3090 0 0,'0'42'31,"0"-20"-31,0-1 0,0 21 16,0 0-16,0 1 0,0-1 15,0 0-15,0-20 0,0 20 0,0 0 16,0 1-16,0-1 0,0 0 16,0 1-16,0-22 0,0 0 15,-21 21-15,21-21 0,0 1 0,0-1 16,0 0-16,0 0 15,0-42 17,0 0-32</inkml:trace>
  <inkml:trace contextRef="#ctx0" brushRef="#br1" timeOffset="22708.49">2879 508 0,'0'21'0,"21"-21"16,0 0-16,0 0 16,0 0-16,0 0 0,1 0 0,-1 0 15,0 0-15,0 0 0,0 0 16,0 0-16,1-21 0,-1 21 15,0 0-15,-21-21 16,21 21 0</inkml:trace>
  <inkml:trace contextRef="#ctx0" brushRef="#br1" timeOffset="23176.22">3344 487 0,'0'-21'31,"21"21"-15,1 0-1,-1 0-15,0 0 16,0 0-16,0 0 0,0 21 15,-21 0-15,22 0 0,-22 0 16,21 1-16,0-1 0,-21 0 16,0 0-16,0 0 0,0 0 15,0 22-15,0-22 0,0 0 0,0 0 16,0 0-16,0 1 0,-21-1 16,21 0-16,-21-21 0,-1 0 15,22-21 16,0 0-31,0-1 16,0 1-16,0 0 16,0 0-16,0 0 0,0 0 0,0-1 15,22 1-15,-22 0 0,21 21 16,0-21-16,-21 0 0,21 21 0,0-21 16,0 21-16,-21-22 15,22 1-15,-1 21 16,0 0-16,-21-21 0,21 21 15,0 0-15</inkml:trace>
  <inkml:trace contextRef="#ctx0" brushRef="#br1" timeOffset="23672.94">4043 466 0,'-21'0'32,"-1"0"-17,1 21-15,21 0 16,-21 0-16,0 0 16,21 1-16,-21-1 0,21 0 15,-21 0-15,21 0 0,0 22 0,0-22 16,0 0-16,0 0 0,0 0 15,0 0-15,0 1 0,0-1 16,21 0-16,-21 0 16,21-21-16,0 0 0,0 0 15,0 0-15,1 0 0,-1 0 16,0-21-16,0 0 16,0 0-16,0 21 0,-21-22 0,22 1 15,-1 0-15,0 0 0,0 0 16,-21 0-16,0-22 0,0 22 0,0 0 15,0 0-15,0 0 0,0-1 16,0 1-16,-21 21 0,0-21 0,21 0 16,-21 21-16,-1 0 0,1 0 15,0 0-15,0 0 0,0 0 16,0 0-16,-1 21 0,22 0 0,-21-21 16,21 21-16,-21-21 0,21 22 15,0-1-15,0 0 0,0 0 31</inkml:trace>
  <inkml:trace contextRef="#ctx0" brushRef="#br1" timeOffset="24460.48">4720 529 0,'0'-21'0,"0"0"31,-21 21-31,0 0 0,0 0 0,-1 0 16,1 0-16,0 0 16,0 0-16,21 21 0,-21 0 0,0-21 15,-1 21-15,1 1 0,0-1 16,0 0-16,0 0 0,21 0 15,0 0-15,0 1 0,-21-1 16,21 0-16,0 0 0,0 0 16,0 0-16,21-21 0,0 0 15,0 0-15,0 0 16,0 0-16,1 0 0,20 0 0,-21 0 16,0 0-16,0-21 0,1 0 15,-1 21-15,0-21 0,0 21 0,0-21 16,-21 0-16,0-1 15,21 1-15,-21 0 0,0 0 16,0 0 0,0 42 15,0 0-15,0 0-16,0 0 0,0 1 15,0-1-15,0 0 0,0 0 0,0 21 16,0 1-16,0-22 0,0 21 15,0 1-15,0 20 0,22-21 0,-22 1 16,21-1-16,-21 0 0,21 1 0,0-1 16,-21 0-16,21 1 0,-21-1 15,0 0-15,21 1 0,-21-1 0,0 0 16,0 1-16,0-1 0,0 0 16,0 1-16,0-22 0,0 21 0,-21-21 15,0 1-15,0-1 0,0-21 16,0 21-16,-1-21 0,1 0 15,0 0-15,-21 0 0,21 0 0,-1-21 16,-20 0-16,21-1 0,0 1 16,-22 0-16,22 0 0,21-21 0,-21-1 15,21 1-15,-21 0 0,21-1 16,0 1-16,0 0 0,0-22 0,0 22 16,21-1-16,0 1 0,0 0 15,1-1-15,-1 1 0,0 21 0,0-21 16,0-1-16,22 22 0,-22-21 15,0 21-15,0-22 0,0 22 16,22-21-16,-22 21 0,0-1 0,0 1 16,0 0-16,0 0 0</inkml:trace>
  <inkml:trace contextRef="#ctx0" brushRef="#br1" timeOffset="25352.31">5016 635 0,'22'0'47,"-1"0"-47,0 0 16,0 0-16,0-21 15,0 21-15,1-21 0,-1 21 0,0-21 16,0 21-16,-21-22 0,0 1 15,0 0-15,0 0 16,-21 21 0,0 0-16,0 0 15,-1 0-15,22 21 0,-21 0 16,0-21-16,0 21 0,21 1 0,0-1 16,-21 0-16,21 0 0,-21 0 15,21 0-15,0 22 0,0-22 16,0 0-16,0 0 0,0 0 15,0 1-15,21-22 0,0 0 16,0 21-16,0-21 0,0 0 0,1 0 16,20 0-16,-21 0 0,0-21 15,22 21-15,-22-22 0,21 22 0,-21-21 16,0 0-16,22 0 0,-22 0 16,0 21-16,0-21 0,-21-1 0,0 1 15,21-21-15,-21 21 0,0 0 16,0-1-16,0 1 0,0 0 15,0 0-15,-21 21 47,21 21-47,0 0 0,0 0 16,0 1-16,0 20 16,0-21-16,0 0 0,0 0 0,0 1 15,0-1-15,0 0 0,0 0 16,0 0-16,0 0 0,0 1 15,0-44 32,0 1-31,-21 0-16,21 0 16,0 0-16,0 0 0,0-1 15,0 1-15,0 0 0,0 0 0,0 0 16,0 0-16,0-1 0,21 1 15,0 0-15,1 21 0,-1-21 0,21 0 16,-21 0-16,22 21 0,-1 0 16,0-22-16,-21 22 0,22 0 0,-1 0 15,-21 22-15,0-22 0,1 21 16,-1 0-16,-21 0 0,0 0 0,0 22 16,0-22-16,0 0 0,0 0 15,0 0-15,-21 0 0,-1 1 0,1-1 16,21 0-16,-21 0 0,21 0 15,-21-21-15,21 21 0,0 1 16,21-44 15,0 1-31</inkml:trace>
  <inkml:trace contextRef="#ctx0" brushRef="#br1" timeOffset="25809.05">6223 445 0,'-42'0'16,"42"21"-16,-22 0 0,1-21 15,21 21-15,0 0 0,-21 0 16,0 1-16,21-1 0,-21 0 0,21 0 15,-21 21-15,21-20 0,0-1 16,0 0-16,0 0 0,0 0 0,0 0 16,0 1-16,0-1 15,21 0-15,0-21 0,0 0 0,0 0 16,0 0-16,1 0 16,-1 0-16,0 0 0,0 0 15,21-21-15,-20 0 0,-1 21 16,0-22-16,0 1 0,0 0 0,0 0 15,-21 0-15,22 0 0,-22-1 16,0-20-16,0 21 0,0 0 0,0-22 16,-22 22-16,1 0 0,0 0 15,21 0-15,-21 21 0,0-21 0,0 21 16,-1 0-16,1 0 0,0 0 0,0 0 16,0 0-16,0 21 15,21 0-15,-22-21 0,22 21 16,0 0-1</inkml:trace>
  <inkml:trace contextRef="#ctx0" brushRef="#br1" timeOffset="26244.8">6667 466 0,'22'0'0,"-44"0"0,65 0 15,-43 21 32,0 0-47,0 0 0,0 0 16,0 1-16,0-1 0,-21 0 16,21 0-16,-22 0 0,22 0 0,0 1 15,0-1-15,0 0 0,0 0 16,0 0-16,0 0 15,22-21-15,-1 0 16,0 0-16,0 0 0,0 0 16,0 0-16,1-21 0,-1 0 0,0 21 15,0-21-15,0 0 16,0 0-16,1-1 0,-1 1 0,-21 0 16,0 0-16,0 0 0,0-22 15,21 22-15,-21 0 0,0 0 0,0 0 16,0 0-16,0-1 15,0 44 48,21-22-63</inkml:trace>
  <inkml:trace contextRef="#ctx0" brushRef="#br1" timeOffset="26709.48">7514 445 0,'0'-22'16,"-21"22"-16,0 0 16,0 0-16,-1 0 0,1 0 15,0 0-15,0 0 0,0 22 0,-22-22 16,22 21-16,0-21 0,21 21 15,-21 0-15,0-21 0,0 21 0,21 0 16,-22-21-16,22 22 0,0-1 16,0 0-16,22 0 15,-1-21-15,0 0 0,0 21 16,0-21-16,22 0 16,-22 0-16,0 21 0,0-21 0,0 0 15,0 0-15,1 22 0,-1-22 16,0 0-16,-21 21 0,21-21 15,-21 21-15,0 0 16,0 0 0,-21-21-16,21 21 0,-21-21 15,-22 0-15,22 22 0,0-22 0,0 0 16,-21 0-16,20 21 0,1-21 16,-21 0-16,21 0 0,0 0 15,-1 21-15,1-21 0,0 0 16,0 0-1,0-21 17</inkml:trace>
  <inkml:trace contextRef="#ctx0" brushRef="#br1" timeOffset="27668.21">2752 1588 0,'0'-22'0,"0"44"0,0-65 15,0 22-15,-22 0 0,1 21 16,0-21-16,0 0 0,0 21 0,0-22 16,-1 22-16,-20 0 0,21 0 15,-21 0-15,-1 0 0,1 0 16,0 22-16,-1-1 0,1-21 15,0 42-15,20-21 0,-20 22 16,21-22-16,-21 21 0,20 0 0,22-20 16,0 20-16,-21 0 0,21-21 15,0 1-15,0-1 0,0 0 0,0 0 16,0 0-16,21-21 16,1 0-16,-1 0 0,0 0 0,0 0 15,0 0-15,0 0 0,22 0 16,-22-21-16,0 0 0,21 0 0,-20 0 15,20-1-15,0-20 16,-21 21-16,22-21 0,-22-1 0,0 22 0,0-21 16,0-1-16,1 1 15,-1 0-15,-21-1 0,0 1 0,0 21 16,0-21-16,0-1 0,0 22 16,0 0-16,0 0 0,0 0 0,0 42 46,0 0-46,0 0 0,0 0 0,0 22 16,0-22-16,0 21 0,0 0 16,0-20-16,0 20 0,0 0 0,0-21 15,0 22-15,0-22 0,21 21 16,-21-21-16,21 1 0,-21-1 0,21 0 16,-21 0-16,21-21 15,1 0-15,-1 0 0,0 0 16,0-21-1</inkml:trace>
  <inkml:trace contextRef="#ctx0" brushRef="#br1" timeOffset="28315.84">3027 1461 0,'0'0'0,"21"0"16,-21-22-1,0 44 1,-21-22-1,21 21-15,0 0 0,-21 0 16,21 0-16,0 0 0,0 1 0,0-1 16,0 0-16,0 0 0,0 0 15,0 0-15,0 1 0,21-1 16,0 0-16,0-21 16,0 0-16,0 0 0,1 0 0,-1 0 15,0 0-15,0-21 0,0 0 16,0 21-16,1-22 0,-1 1 0,0 0 15,0 0-15,0 0 16,0 0-16,1-1 0,-22 1 0,0 0 16,0 0-16,0 0 0,0 0 15,0-1 1,0 44 0,0-1-1,0 0-15,-22 0 16,22 0-16,0 0 0,0 22 0,-21-22 15,21 21-15,0 1 0,0-22 16,0 21-16,0 22 0,0-22 0,0 0 16,0 1-16,0-1 0,0 0 15,0 22-15,0-22 0,0 0 16,0 1-16,0-22 0,0 21 0,0 1 16,0-1-16,0-21 0,0 21 15,0-20-15,0 20 0,0-21 0,0 0 16,0 0-16,-21 1 0,0-1 15,0 0-15,0-21 0,-1 21 0,-20-21 16,0 0-16,21 0 0,-22 0 16,1 0-16,0 0 0,-22 0 0,22-21 15,-1 0-15,1 0 0,0-1 16,21 1-16,-22 0 0,1 0 0,21 0 16,0 0-16,-1-1 0,22 1 15,0 0-15,0 0 0,0 0 16,0 0-16,22-1 0,-1 1 15,0 0-15,21 0 0,-21 0 16,22 0-16,-22-1 0</inkml:trace>
  <inkml:trace contextRef="#ctx0" brushRef="#br1" timeOffset="28867.52">3556 1566 0,'0'0'16,"0"22"15,0-1-15,0 0-16,0 0 0,0 0 16,0 0-16,0 1 0,0-1 0,0 0 15,0 0-15,0 0 0,0 0 16,0 1-16,0-1 0,0 0 0,0 0 15,-21-21 1,21 21-16,-21-21 31,-1-21-15,22 0-16,0 0 16,0 0-16,0-1 0,0-20 15,0 21-15,0 0 0,0-22 0,0 22 16,22-21-16,-1 21 0,21 0 15,-21-22-15,0 22 0,22 0 0,-1 21 16,-21-21-16,22 0 0,-1 21 16,-21 0-16,21 0 0,-20 0 0,-1 0 15,0 21-15,0 0 0,0 0 16,0 0-16,-21 0 0,0 1 0,0 20 16,0-21-16,0 0 0,0 22 15,0-22-15,0 0 0,-21 0 16,0 0-16,21 0 0,-21 1 0,21-1 15,-21-21-15,21 21 16,-21-21-16,21-21 31,0 0-15,21-1-16,0 22 0</inkml:trace>
  <inkml:trace contextRef="#ctx0" brushRef="#br1" timeOffset="29440.19">4445 1630 0,'0'0'0,"21"-64"16,-21 43 0,0 0-16,-21 0 15,0 21-15,0-21 0,-1 21 16,1 0-16,0 0 0,0 0 15,0 0-15,0 0 0,-1 0 0,1 0 16,0 0-16,0 21 0,0-21 16,-22 21-16,43 0 0,-21 0 0,0 22 15,0-22-15,0 0 0,21 21 0,0-20 16,0 20-16,0-21 16,0 0-16,0 0 0,0 1 0,0-1 15,0 0-15,0 0 0,21 0 16,0-21-16,0 0 15,0 0-15,1 0 0,-1 0 16,0 0-16,21-21 0,-21 21 0,1-21 16,20 0-16,-21 0 0,0-1 15,22 1-15,-22 0 0,0 0 0,0 0 16,0-22-16,-21 22 0,21-21 0,-21 21 16,22 0-16,-22-1 0,0 1 15,0 0-15,0 0 16,0 42 15,0 0-31,-22 0 0,22 1 16,-21-1-16,21 0 0,0 21 0,0-21 15,0 1-15,0 20 0,0-21 16,0 0-16,0 0 0,0 1 0,0-1 16,0 0-16,21 0 0,1 0 15,-1-21-15,0 0 0,0 0 16,0 0-16,22 0 0,-22 0 0,0 0 15,21-21-15,-21 0 16,22 0-16,-22 21 0</inkml:trace>
  <inkml:trace contextRef="#ctx0" brushRef="#br1" timeOffset="30480.54">5016 1524 0,'0'0'0,"-21"21"47,21 0-47,0 1 16,0-1-16,0 0 0,0 0 0,0 0 15,0 0-15,0 1 0,0-1 0,0 0 16,0 0-16,0 0 0,0 0 16,-21 1-16,21-1 0,0 0 15,0 0 1,0-42 31,0 0-47,0 0 15,0-1-15,0 1 0,0 0 16,0 0-16,0 0 0,0 0 0,0-1 16,0 1-16,0-21 15,21 21-15,0 0 0,1-1 0,-1 22 16,-21-21-16,21 0 0,0 0 0,0 21 15,0 0-15,1-21 0,-1 21 16,0 0-16,0 0 0,0 0 0,0 0 16,-21 21-16,22 0 15,-22 0-15,0 0 0,0 1 0,0 20 16,0-21-16,0 0 0,0 22 16,0-22-16,0 0 0,0 21 0,0-21 15,0 1-15,0-1 16,0 0-16,0-42 47,0 0-32,0-1-15,21 22 0,-21-21 16,0-21-16,0 21 0,0 0 0,21-22 16,-21 22-16,21 0 0,0-21 15,-21 20-15,21 1 0,1 0 0,-1 0 16,0 0-16,0 0 0,0-1 0,0 22 15,1 0-15,-1 0 0,0 0 16,0 0-16,0 22 16,-21-1-16,21 0 15,-21 0-15,22 0 0,-22 0 16,0 1-16,0 20 0,0-21 0,0 0 16,0 0-16,0 1 0,0-1 15,0 0-15,21 0 0,-21 0 16,21-21-16,-21 21 15,21-21-15,0 0 0,0 0 0,1 0 16,-1 0-16,0 0 16,0 0-16,0 0 0,0-21 15,1 0-15,-1 0 0,0 21 0,0-21 16,0 0-16,0-1 0,-21 1 16,22 0-16,-1 0 0,0-21 0,-21 20 15,0 1-15,21 0 16,-21 0-16,0 42 47,0 0-32,-21 0-15,21 1 0,0 20 16,0-21-16,0 0 0,0 0 0,0 1 16,0-1-16,0 0 0,0 0 15,0 0-15,21-21 31,0 0-31,0 0 16,1 0 0,-1-21-16,-21 0 0,21 0 15,0 0-15,0-1 16</inkml:trace>
  <inkml:trace contextRef="#ctx0" brushRef="#br1" timeOffset="30820.35">6244 1291 0,'0'0'0,"-21"0"0,0 0 0,0 0 15,21 21-15,0 1 32,21-22-17,0 0-15,0 0 16,0 0-16,0 0 15,1 0-15,-22-22 0,0 1 16,21 0-16,-21 0 16,0 0-16,-21 21 31,-1 0-15,1 0-16,0 0 0,21 21 15,0 0-15,0 0 16,0 0-1,0 1 1,21-1-16</inkml:trace>
  <inkml:trace contextRef="#ctx0" brushRef="#br1" timeOffset="31268.59">7133 1376 0,'0'0'0,"0"-21"15,0 0-15,-21-1 16,0 1-16,0 21 0,21-21 16,-22 21-16,1 0 0,0-21 15,0 21-15,0 0 0,0 0 16,-1 0-16,1 0 0,0 0 15,0 21-15,-21 0 0,20-21 0,-20 21 16,21 1-16,-21-1 0,20 21 16,-20-21-16,21 0 0,0 1 0,0-1 15,-1 0-15,22 21 0,0-21 16,0 1-16,0-1 0,0 0 16,22-21-16,-1 21 0,0 0 0,21-21 15,-21 0-15,22 0 0,-1 0 16,0 0-16,1 0 0,-1 0 0,0 0 15,-20 0-15,20 0 0,-21 0 16,0 0-16,0-21 0,1 21 0,-1-21 16,0 21-16,-21-21 15,21 21 1,-21-21-16,0-1 16</inkml:trace>
  <inkml:trace contextRef="#ctx0" brushRef="#br0" timeOffset="38168.74">5905 5038 0,'0'0'0,"-21"0"15,0 0-15,0 0 16,0 0-16,0 0 15,-1 0 17,44 0 30,-1 0-62,0 0 0,0 0 16,0 0-16,0 0 0,1 0 15,-1 0-15,0-21 0,0 21 16,21 0-16,-20-22 0,-1 22 16,0 0-16,0-21 0,21 21 0,-20-21 15,-1 21-15,0-21 0,21 21 16,-21-21-16,22 0 0,-22 21 0,21-22 16,1 22-16,-1-21 0,0 0 15,22 0-15,-22 21 0,22-21 0,-22 0 16,21-1-16,1 1 0,-22 21 15,22-21-15,-1 0 0,1 0 0,-1 21 16,-20-21-16,20-1 0,22 1 0,-22 0 16,1 21-16,20-21 0,-20 0 15,21 0-15,-22 21 0,1-22 16,-1 1-16,1 21 0,-1-21 16,-21 0-16,22 21 0,-22-21 0,1 0 15,-1 21-15,21-22 0,-20 1 0,-1 0 16,0 21-16,1-21 0,-1 0 15,22 0-15,-22-1 0,21 1 0,-20 0 16,20 0-16,-20 0 0,20 0 16,-21-1-16,1 1 0,20 0 0,-20 0 15,-1 0-15,0 0 0,1-1 16,-1 1-16,0 21 0,1-21 0,-1 0 16,0 0-16,1 0 0,-1-1 15,0 1-15,1 21 0,20-21 0,-21 0 16,22 0-16,-22 21 0,22-21 15,-1-1-15,-20 1 0,20 21 16,1-21-16,-22 0 0,21 0 0,-20 21 16,-1-21-16,0-1 0,22 1 15,-22 0-15,1 21 0,-1-21 0,0 0 16,1 0-16,-1-1 0,0 22 16,1-21-16,20 0 0,-21 0 0,22 0 15,-1 0-15,-20-1 0,20 1 0,1 0 16,-22 0-16,22 0 0,-22 0 15,0-1-15,1 1 0,-1 0 16,0 21-16,1-21 0,-22 0 16,21 21-16,0-21 0,-20-1 0,-1 22 15,21-21-15,-21 21 0,22-21 16,-22 21-16,21 0 0,-21-21 0,22 21 16,-22-21-16,0 21 0,21-21 0,-21 21 15,1 0-15,-1-22 0,0 22 16,0 0-16,0-21 0,0 21 0,1 0 15,-22-21-15,21 21 16,-21-21 0,21 21-1</inkml:trace>
  <inkml:trace contextRef="#ctx0" brushRef="#br0" timeOffset="39404.11">15833 2794 0,'0'0'15,"0"-21"-15,0 0 16,-22 21-16,22-21 16,0 42 62,0 0-78,0 0 15,0 0-15,22-21 0,-22 21 16,0 1-16,0-1 0,0 0 16,0 0-16,0 0 0,0 0 0,0 1 15,0-1-15,0 21 0,0-21 16,0 22-16,0-22 0,0 21 0,0 0 15,0 1-15,0-1 0,0 0 16,0 1-16,0-22 0,0 21 16,0 1-16,0-1 0,0 0 15,0-21-15,0 22 0,0-1 0,0-21 16,0 22-16,0-1 0,0-21 0,-22 21 16,22 1-16,0-22 0,-21 21 15,21 1-15,0-22 0,0 21 0,0 0 16,-21-20-16,21 20 0,0 0 15,-21-21-15,21 1 0,0 20 0,0-21 16,0 0-16,-21 22 0,21-22 16,0 0-16,0 0 0,0 0 0,0 22 15,0-22-15,0 0 0,0 0 0,0 0 16,0 0-16,-21 1 16,21-1-16,0 0 0,0 0 0,-22 21 15,22-20-15,0-1 0,0 0 0,0 21 16,0-21-16,0 1 0,0-1 15,0 21-15,0-21 0,0 0 0,0 1 16,0-1-16,0 0 0,0 0 16,0 0-16,0 0 0,0 1 0,0-1 15,0 0-15,0 0 0,0 0 0,0 0 16,0 1-16,0-1 16,0 0-16,0 0 15,0 0 1,0 0-1,0 1-15,0-44 63,0 1-47,0 0-16,0-21 15,22 21-15,-1-22 0,0 1 0,0-22 16</inkml:trace>
  <inkml:trace contextRef="#ctx0" brushRef="#br0" timeOffset="40580.06">19558 2477 0,'0'0'0,"-21"-43"31,21 22-16,-21 21-15,-1 0 16,1-21-16,0 21 16,0-21-1,0 21 1,21 21 15,21-21-15,0 21-16,0-21 0,0 21 0,1 0 15,-1-21-15,0 22 0,0-1 16,21-21-16,1 21 0,-22 0 0,21 0 16,1 0-16,-1 1 0,0-1 15,1 0-15,20 0 0,-21 0 0,22 0 16,-22 1-16,22 20 0,-1-21 16,22 0-16,-22 0 0,22 22 15,0-22-15,-1 0 0,1 0 0,0 0 16,-1 22-16,1-22 0,-21 0 15,20 0-15,1 0 0,0 22 0,-1-22 16,1 0-16,0 21 0,20-20 16,1 20-16,-21-21 0,21 21 0,0-20 15,-1 20-15,1 0 0,0-21 16,21 22-16,-21-22 0,0 21 0,21 1 16,-43-22-16,22 21 0,0-21 15,0 0-15,0 22 0,0-22 0,-1 21 16,1-21-16,0 22 0,0-22 15,-21 21-15,20-21 0,-20 22 16,21-22-16,-21 21 0,20-21 0,-20 22 16,21-22-16,0 21 0,-22-21 15,22 22-15,-21-22 0,21 21 0,-22-21 16,1 1-16,0-1 0,-1 21 16,22-21-16,-21 0 0,21 1 0,0 20 15,-22-21-15,22 0 0,-21 0 0,-1 1 16,1-1-16,0 0 15,-1 0-15,1 0 0,-21 0 0,20 1 0,-20-1 16,20 0-16,-20 0 16,-1 0-16,1 0 0,-22 1 0,1-22 15,-1 21-15,-21-21 0,0 0 16,0 0-16,1 0 0,-1 0 16,-21-21 46,-21 21-62,-1-22 0,1 1 0,0 21 16,0-21-16</inkml:trace>
  <inkml:trace contextRef="#ctx0" brushRef="#br0" timeOffset="41796.01">1947 5292 0,'0'0'16,"0"-21"-16,0-1 0,0 1 31,-21 21-31,21 21 31,-21 1-31,21-1 0,0 0 16,0 0-16,0 21 0,0 1 0,0-1 16,0 0-16,0 1 0,0 20 15,0 1-15,0-1 0,0 1 16,0-1-16,0 1 0,0-22 0,0 22 16,0-1-16,0 1 0,0-1 15,0 1-15,0-22 0,0 21 16,0 1-16,0-1 0,0-20 0,0-1 15,0 22-15,0-22 0,0 0 16,0-21-16,0 22 0,0-22 0,0 21 16,0-21-16,0 1 0,-21-22 15,21 21-15,0 0 0,0-42 47,0 0-47,0-1 0,0-20 16,0 21-16,0-21 0,0 20 0,0-20 15</inkml:trace>
  <inkml:trace contextRef="#ctx0" brushRef="#br0" timeOffset="43335.65">1884 5588 0,'0'0'0,"0"-21"0,-21 21 15,21-21 1,-22 21-16,44-21 47,-1 21-32,0 0-15,0 0 16,21-22-16,-20 22 0,20 0 0,0-21 16,1 21-16,-1 0 0,21 0 15,1 0-15,21-21 0,-1 21 16,1 0-16,0 0 0,-1-21 16,1 21-16,0 0 0,20 0 0,1-21 15,0 21-15,21 0 0,-21 0 16,21 0-16,0 0 0,-21 0 0,21 0 15,0 0-15,0-21 0,0 21 16,0 0-16,0 0 0,-21 0 0,21 0 16,-22 0-16,1 0 0,21 0 15,-21 0-15,0 0 0,0 0 0,21 0 16,-21 0-16,-1 0 0,1 0 0,-21 0 16,21-22-16,-22 22 0,1 0 15,21 0-15,-21 0 0,-1 0 16,1 0-16,0 0 0,-1 0 15,-20 0-15,20-21 0,-20 21 0,-1 0 16,-20 0-16,20 0 0,-20 0 0,-1 0 16,0 0-16,1-21 0,-22 21 15,21 0-15,-21 0 0,22 0 0,-22 0 16,0 0-16,0-21 0,0 21 16,0 0-1,-21 21 32,0 0-31,0 0-16,0 1 15,0-1-15,0 0 0,0 0 16,0 0-16,0 0 0,-21 1 16,21-1-16,-21 21 0,21-21 0,0 22 15,-21-22-15,21 21 0,-21 0 16,21-20-16,-21 20 0,21 0 0,0 1 15,0-22-15,0 21 0,-22 0 0,22 1 16,0-22-16,0 21 0,0 1 16,0-1-16,0-21 0,0 21 0,0 1 15,0-1-15,0 0 16,0-20-16,0 20 0,0 0 0,0 1 16,22-22-16,-22 21 0,0 0 0,0-20 15,0 20-15,0-21 0,0 0 16,0 0-16,0 1 0,0 20 0,0-21 15,0 0-15,0 0 16,0 1-16,0-1 0,-22 0 16,1-21-16,21 21 15,-21-21 1,21 21-16,-21-21 0,21 21 0,-21-21 16,0 0-1,-1 0-15,1 0 16,21 22-16,-21-22 0,0 0 15,0 0-15,0 0 0,-1 0 16,1 0-16,0 0 0,0 0 16,0 0-16,-22 0 0,1 0 0,0 0 15,-1 0-15,1 0 0,-21 0 0,-1 0 16,1 0-16,-1 0 0,1 0 16,-1 0-16,1 0 0,-1 0 0,1 0 15,-1 0-15,1 0 0,-1 0 0,1 0 16,-1 0-16,-21 0 0,1 0 15,20 0-15,-20 0 0,-1 0 16,0 0-16,1 21 0,-1-21 0,0 0 16,1 0-16,-22 0 0,21 0 15,-21 0-15,22 0 0,-22 0 0,21 0 16,-21 0-16,22 0 0,-1 0 0,21 0 16,-20 0-16,20 0 0,-20 0 15,-1 0-15,21 0 0,-20 0 0,-1 0 16,0 0-16,1 0 0,-1 0 15,22 0-15,-1 0 0,1 0 0,-1 0 16,1 0-16,-1 0 0,22 0 0,-22 0 16,22 0-16,0 0 0,-22 0 15,22 0-15,-1 0 0,-20 0 16,21 0-16,-22 0 0,22 0 16,-22-21-16,1 21 0,-1 0 0,22 0 15,-22 0-15,22 0 0,0 0 16,-1 0-16,22 0 0,-21 0 0,21 0 15,0 0-15,-1-22 0,1 22 16,0 0-16,0 0 0,0 0 0,0 0 16,-1 0-16,1 0 15,0 0-15,0 0 0,0 0 0,0 0 16,-1 0 0,1 0-1,21-21 16,0 0-15,21 0-16,1 21 0,-1-21 16,0 0-16,0-1 0</inkml:trace>
  <inkml:trace contextRef="#ctx0" brushRef="#br0" timeOffset="44364.3">3217 5948 0,'0'0'0,"0"-21"15,0 0 17,0 42-1,0 0-31,0 0 0,0 0 15,0 0-15,-21 1 0,21 20 0,0-21 16,0 21-16,-21-20 0,21 20 16,0 0-16,0 1 0,0-1 0,-21 0 15,0 22-15,21-22 0,-22 0 16,22-20-16,0 20 0,-21 0 16,21-21-16,-21 22 0,0-22 0,21 0 15,0 0-15,-21 0 0,21 1 16,-21-22-16,-1 0 15,1 0 1,21-22-16,-21 22 0,21-21 16,0 0-16,0 0 0,0 0 15,0 0-15,0-22 0,0 22 0,0 0 16,0-21-16,0 20 0,0 1 16,0 0-16,0-21 0,0 21 0,21-1 15,-21 1-15,21 0 0,1 0 16,-1 21-1,0 0 1,-21 21-16,0 0 16,0 0-16,0 1 15,21 20-15,-21-21 0,0 0 0,21 22 16,-21-22-16,0 0 0,0 0 0,21 0 16,-21 22-16,22-43 0,-22 21 15,21 0-15,-21 0 0,21-21 16,0 21-16,0-21 0,0 0 15,1 0-15,-1 0 0,0 0 16,0-21-16,0 21 16,0-21-16,1 0 0,-1 0 15,0-1-15,0-20 0,0 21 16,0 0-16,-21-22 0,22 22 16,-1-21-16,0 21 0,0 0 0,-21-22 15,21 22-15,-21 0 0,21 0 16,-21 0-16,0-1 0,0 44 47,0-1-32,0 21-15,0-21 0,0 0 0,-21 22 16,21-22-16,0 21 0,-21-21 16,21 22-16,0-22 0,0 21 0,0-21 15,0 1-15,0-1 0,0 0 0,0 0 16,0 0-1,0-42 17,0 0-17,0 0-15,0 0 16,0-22-16,0 22 0</inkml:trace>
  <inkml:trace contextRef="#ctx0" brushRef="#br0" timeOffset="44724.04">3746 6011 0,'0'22'0,"-21"-1"0,21 0 16,-21 0-16,0-21 0,21 21 16,0 0-16,21-21 31,0-21-16,0 21-15,-21-21 0,22 21 0,-1-21 16,-21 0-16,0 0 16,0-1-16,0 1 0,0 0 15,-21 21 1,-1 0-16,1 0 16,0 0-16,0 21 15,21 0-15,-21-21 0,21 22 16,-21-22-16,21 21 0,0 0 15,0 0 1,0 0 0,21-21-1,0 0-15</inkml:trace>
  <inkml:trace contextRef="#ctx0" brushRef="#br0" timeOffset="45328.97">4254 6287 0,'0'0'0,"85"-22"16,-85 1-16,21 21 16,-21-21-16,0 0 15,0 0-15,0 0 16,-21 21-16,0 0 15,0 0-15,0 0 0,-1 0 16,1 0-16,0 21 0,0 0 0,0-21 16,0 21-16,-1 0 15,1 0-15,0 1 0,0-1 0,21 0 16,0 0-16,-21 0 0,21 0 16,0 1-16,0-1 0,0 0 15,21-21 1,-21 21-16,21-21 0,0 0 15,0 0-15,1 0 0,-1 0 16,0 0-16,0 0 0,0 0 16,0 21-16,1-21 0,-1 21 15,0-21-15,0 0 0,-21 22 0,0-1 16,0 0 0,0 0-16,0 0 15,-21-21-15,0 21 0,0 1 16,-1-22-16,1 21 0,0 0 0,0-21 15,0 21-15,0-21 0,-1 0 0,1 21 16,0-21-16,0 0 0,0 0 16,0 0-16,-1 0 0,1 0 0,0 0 15,0 0-15,0 0 0,0-21 16,21 0-16,-22 0 0,1 21 16,21-21-16,-21 21 15,21-22-15,0 1 16,0 0-1,21 21 1,0-21-16,1 0 0,-1 21 16,0-21-16</inkml:trace>
  <inkml:trace contextRef="#ctx0" brushRef="#br0" timeOffset="45743.97">4826 5969 0,'0'0'0,"0"-42"16,0 63 30,0 0-46,0 0 16,0 22-16,0-22 0,-21 0 0,0 21 16,21-21-16,-22 22 0,22-1 15,-21-21-15,0 22 0,21-1 0,-21-21 16,21 21-16,0 1 0,-21-22 0,21 21 16,0-21-16,0 22 15,0-22-15,0 0 0,0 0 0,0 0 16,0 1-16,0-1 0,21-21 15,0 21-15,0-21 0,0 0 16,1 0-16,-1 0 16,0 0-16,0-21 0,-21 0 15,21 21-15,0-22 0,-21 1 0,0 0 16,22 0-16,-1 0 0,-21 0 0</inkml:trace>
  <inkml:trace contextRef="#ctx0" brushRef="#br0" timeOffset="45980.83">4699 6202 0,'0'0'0,"-21"0"0,42 0 47,21 0-47,-21 0 15,1 0-15,-1 0 0,0 0 16,0-21-16,0 21 0,0 0 0,1 0 16,-1 0-16,0-21 15,0 21-15,0-22 16</inkml:trace>
  <inkml:trace contextRef="#ctx0" brushRef="#br0" timeOffset="46403.59">6371 5884 0,'0'0'0,"-21"-63"32,0 63-32,21 21 47,0 0-47,0 0 0,0 1 15,0-1-15,0 0 0,0 0 16,0 0-16,0 22 0,-21-22 0,21 0 15,0 0-15,-22-21 0,22 21 16,0 0-16,0 1 0,0-1 16,0 0-1</inkml:trace>
  <inkml:trace contextRef="#ctx0" brushRef="#br0" timeOffset="46668.43">6138 6223 0,'0'0'0,"0"21"15,21-21 16,1 0-31,-1 0 0,0 0 0,0 0 16,0 0-16,0 0 0,1 0 16,-1 0-16,0 0 0,0 0 0,0 0 15,0 0-15,1 0 0,-1 0 16,0 0 0,-21-21-16,0 0 15,0 0 1,0 0-1</inkml:trace>
  <inkml:trace contextRef="#ctx0" brushRef="#br0" timeOffset="46920.29">6159 5884 0,'0'0'15,"-21"0"-15,21-21 32,21 21-32,1 0 0,-1 0 0,0 0 15,0-21-15,0 21 0,22 0 16,-22 0-16,0-21 0,21 21 0,-21 0 16,1 0-16,-1-21 0,0 21 0,0 0 15,0 0-15,-21-21 16</inkml:trace>
  <inkml:trace contextRef="#ctx0" brushRef="#br0" timeOffset="47528.94">6477 5546 0,'0'0'0,"-21"0"0,-43-21 16,43 21 0,0 0-16,0 0 0,-22 0 0,22 0 15,0 21-15,0 0 0,0-21 16,0 21-16,-1 0 0,1 0 0,-21 1 16,21-1-16,0 0 0,-1 21 15,22-21-15,-21 22 0,0-22 16,0 21-16,0-21 0,0 22 0,21-1 15,-22-21-15,1 22 0,21-22 16,-21 0-16,21 21 0,0-21 0,0 1 16,0 20-16,0-21 0,0 0 0,0 0 15,21-21-15,0 22 0,1-1 16,-1 0-16,0 0 0,0 0 0,21-21 16,-20 21-16,-1-21 0,21 0 15,-21 22-15,22-22 0,-22 0 16,21 0-16,0 0 0,1 0 0,-22 0 0,21 0 15,1 0-15,-1 0 16,0-22-16,1 22 0,-1-21 0,0 0 16,1 0-16,-22 21 0,21-21 0,-21 0 15,22-1-15,-22-20 0,0 21 16,0 0-16,0-22 0,-21 22 0,0-21 16,21 0-16,-21-1 0,0 1 15,0-22-15,0 22 0,0 0 0,0-1 16,-21 1-16,21 0 0,-21-1 0,0 1 15,-21 21-15,20-21 16,1 20-16,0 1 0,-21 0 0,21 21 16,-1-21-16,-20 21 0,21 0 15,-21 0-15,20 0 0,1 0 0,-21 0 16,21 0-16,0 0 0,-22 0 0,22 0 16,0 0-16,0 0 0,0 0 15,-1 0-15,1 0 0,0-21 0,0 21 16</inkml:trace>
  <inkml:trace contextRef="#ctx0" brushRef="#br0" timeOffset="48293">5757 4657 0,'0'0'0,"0"-21"16,0-1-1,0 1 16,0 42 1,0 1-32,0-1 15,0 0-15,0 21 0,0-21 16,0 22-16,-21-1 0,21 0 0,0 22 16,-21-22-16,21 1 0,-21-1 15,0 0-15,21 1 0,0-22 0,0 21 16,0-21-16,-22 0 0,22 1 0,0-1 15,0 0 1,22-42 15,-1 0-31,0 21 16,0-22-16,0 22 0,0-21 0,22 0 16,-1 21-16,0-21 15,1 0-15,-1 21 0,0-21 0,22-1 16,-22 22-16,1-21 0,-1 21 15,21 0-15,-20-21 0,-1 21 0,-21 0 16,22 0-16,-22 0 0,0 0 0,0 0 16,0 0-16,0 0 93</inkml:trace>
  <inkml:trace contextRef="#ctx0" brushRef="#br0" timeOffset="49352.39">12531 5736 0,'0'0'0,"0"-21"16,0 0-16,0 0 0,0 0 15,0-1-15,-22 22 0,22-21 16,0 0 0,0 42 15,0 0-31,0 22 16,0-22-16,0 21 0,0 1 0,0-1 15,0 0-15,22 1 0,-22-1 16,0 21-16,0-20 0,0-1 0,0 22 15,0-22-15,0 21 0,0-20 0,0 20 16,0-20-16,-22-1 0,22 21 16,0-20-16,0-1 0,0-21 0,0 22 15,0-1-15,0-21 0,0 0 16,0 0-16,0 1 0,0-1 0,22 0 16,-22 0-1,21-21 16,-21-21-31,0 0 16,0 0-16,0-1 0,0 1 16,0 0-16,0 0 0,0 0 15,0-22-15,0 1 0,0 0 0</inkml:trace>
  <inkml:trace contextRef="#ctx0" brushRef="#br0" timeOffset="50632.26">12573 5800 0,'-21'-21'0,"42"42"0,-42-64 16,0 22-1,42 21 32,0 0-47,0 0 16,21 0-16,-20 0 0,20 0 15,0 0-15,1-21 0,-1 21 16,21 0-16,1 0 0,21-21 0,-22 21 16,22 0-16,-1 0 0,1-21 15,0 21-15,-1-21 0,22 21 0,0 0 16,0-22-16,21 22 0,0-21 16,-21 21-16,21 0 0,0-21 15,0 0-15,21 21 0,0 0 0,0-21 16,22 21-16,-22 0 0,0-21 15,0-1-15,0 22 0,22 0 0,-22 0 16,0-21-16,0 21 0,-21 0 16,21 0-16,-21 0 0,21 0 0,-21-21 15,0 21-15,0 0 0,0 0 0,-21-21 16,0 21-16,-21 0 16,21-21-16,-22 21 0,1 0 0,0-21 0,-1 21 15,1 0-15,0-22 16,-22 22-16,1 0 0,-1 0 0,1-21 15,-22 21-15,0-21 0,1 21 0,-1 0 16,-21 0-16,21-21 0,-20 21 16,-1 0-16,21 0 0,-21-21 0,0 21 15,1 0-15,-1 0 0,0-21 16,0 21-16,0 0 0,0 0 16,-21 21 15,0 0-16,0 0-15,0 0 16,0 0-16,0 22 0,0-22 16,0 0-16,0 0 0,0 22 0,0-22 15,0 21-15,0 0 0,0 1 16,0-22-16,0 21 0,-21 1 0,21-1 16,0 21-16,0-20 0,-21-1 15,21-21-15,0 22 0,0-1 0,0 0 16,0 1-16,0-1 0,0-21 0,0 21 15,0 1-15,0-1 0,0 0 16,0-20-16,0 20 0,0 0 0,0-21 16,0 22-16,0-1 0,-21-21 0,21 0 15,-21 1-15,21 20 16,0-21-16,-21 0 0,-1 0 0,1-21 16,0 22-16,21-1 0,-21-21 0,0 21 15,-22-21-15,22 0 0,0 0 16,-21 21-16,-1-21 0,1 0 0,0 0 15,-1 0-15,-20 0 0,21 0 0,-22 0 16,1 0-16,-22 0 0,21 0 16,-20 0-16,20 0 0,-20 0 0,20-21 15,-21 21-15,1 0 0,-1 0 0,-21 0 16,22 0-16,-1 0 0,0 0 16,1 0-16,-22 0 0,21-21 0,0 21 15,1 0-15,-1 0 0,0 0 16,-20 0-16,20 0 0,-21 0 15,0 0-15,22 0 0,-22 0 0,0 0 16,21 0-16,1 0 0,-22 0 0,21 0 16,0 0-16,-20 0 0,20 0 15,-21 0-15,21 0 0,1 0 0,-1 0 16,0 0-16,-20 0 0,20 0 16,0 0-16,1 0 0,-22 0 0,0 0 15,21 21-15,-21-21 0,22 0 0,-1 0 16,0 0-16,22 0 0,-1 0 15,1 0-15,-1 0 0,22 0 0,0-21 16,-22 21-16,22 0 0,0 0 0,-22-21 16,22 21-16,-1 0 15,1 0-15,-21 0 0,20 0 0,1 0 16,0 0-16,-1 0 0,1 0 0,21 0 16,-22 0-16,22 0 0,0 0 15,0 0-15,0 0 0,0 0 0,-1 0 16,1 0-16,0 0 15,0 0-15,42 0 63,0-22-47,0 22-16,1-21 0,-1 0 0</inkml:trace>
  <inkml:trace contextRef="#ctx0" brushRef="#br0" timeOffset="51356.37">13991 6054 0,'0'0'0,"21"-21"31,-42 21-31,0 0 16,0 0-16,0 0 0,-1 21 16,1 0-16,0 0 0,0 0 15,0 0-15,0 1 0,21-1 16,-22 21-16,1-21 0,21 22 0,0-22 16,0 21-16,0 0 0,0 1 0,0-1 15,0-21-15,0 22 0,0-22 16,0 0-16,21 0 0,1 0 0,-1 0 15,0 1-15,0-22 0,21 0 16,1 0-16,-22 0 0,21 0 16,1 0-16,-1-22 0,0 1 0,22 0 15,-22 0-15,0 0 0,1 0 16,-1-22-16,0 22 0,-20-21 0,20 21 16,-21-22-16,0 1 0,0 21 0,1-22 15,-22 22-15,0-21 0,0 0 16,0 20-16,0-20 0,-43 21 0,22 0 15,0 0-15,-21-1 0,-1 1 0,1 0 16,0 21-16,-1 0 0,1 0 16,0 0-16,-22 0 0,22 0 0,-1 21 15,1 0-15,21 1 0,-21-1 16,20-21-16,1 21 0,21 0 16,0 0-16,0 0 0,0 1 0,0-1 15,21 0-15,1 0 0,20-21 16,0 21-16,-21 0 0,22 1 0,-1-22 15,22 21-15,-22 0 0,0 0 0,1 21 16,-1-20-16,-21-1 0,21 21 16,-20-21-16,-1 22 0,0-22 0,0 21 15,-21-21-15,0 22 0,0-1 0,0-21 16,0 21-16,-21-20 16,0-1-16,0 0 0,-1 0 0,1 0 0,0 0 15,0 1-15,0-22 16,0 21-16,-1-21 15,22-21 1,0-1 0,0 1-16,0 0 15,22 0-15,-1 0 0,-21-22 0,21 22 16</inkml:trace>
  <inkml:trace contextRef="#ctx0" brushRef="#br0" timeOffset="52869.91">14774 6160 0,'0'0'0,"21"-43"31,-21 64 1,0 1-32,0-1 0,0 0 15,0 0-15,0 0 0,0 22 16,0-22-16,0 21 0,0-21 0,0 22 15,0-22-15,0 0 0,0 0 0,0 21 16,0-20-16,22-22 0,-1 21 16,-21 0-16,21-21 0,0 0 15,0 0-15,0 0 0,1 0 16,-1-21-16,0 0 16,0-1-16,0 1 0,0 0 15,-21 0-15,22 0 0,-1-22 0,0 22 16,0 0-16,-21-21 0,21 21 15,0-1-15,-21 1 0,22 0 0,-22 0 16,0 0-16,21 21 0,-21 21 47,0 0-31,0 0-16,-21 0 0,21 1 0,-22-1 15,22 0-15,0 0 0,0 0 16,0 22-16,0-22 0,0 0 15,0 0-15,0 0 0,0 0 0,0 1 16,22-1-16,-1 0 0,0 0 0,0-21 16,0 0-16,0 21 0,1-21 15,20 0-15,-21 0 0,21 0 0,-20 0 16,20 0-16,-21-21 0,0 0 0,22 21 16,-22-21-16,0 0 0,0-1 15,0 1-15,0-21 0,1 21 0,-1 0 16,-21-22-16,0 22 0,21-21 0,-21 21 15,0-1-15,0 1 0,0 0 16,0 0-16,0 0 16,-21 21 15,0 0-31,21 21 16,-22-21-16,1 21 0,21 0 0,-21 0 15,0 1-15,21-1 0,0 0 16,0 21-16,0-21 0,0 1 0,0-1 15,0 21-15,0-21 0,0 0 16,0 1-16,0-1 0,21 0 16,0-21-16,0 0 0,-21 21 0,22-21 15,-1 0-15,0 0 0,0 0 16,21 0-16,-20 0 0,-1-21 16,0 0-16,0 21 0,0-21 0,0-1 15,1 1-15,20 0 0,-21-21 16,0 21-16,0-1 0,1-20 0,-22 21 15,21 0-15,0 0 0,0-1 16,-21 1-16,0 0 16,0 42 15,0 0-31,-21-21 0,21 22 16,0-1-16,0 21 0,0-21 15,-21 0-15,21 1 0,0-1 0,0 0 16,0 0-16,0 0 0,0 0 15,0 1-15,0-1 0,21-21 0,-21 21 16,21-21-16,0 0 0,0 0 16,1 0-16,-1 0 0,0 0 15,0 0-15,0 0 0,0-21 0,1 21 16,-1-21-16,0-1 0,-21 1 0,21 0 16,0 0-16,0 0 0,1-22 15,-1 22-15,-21 0 0,21 0 0,0 0 16,-21 0-16,21-1 0,-21 1 0,21 0 15,1 21 1,-22 21 31,0 0-47,0 1 0,0-1 16,0 0-16,0 0 0,0 0 0,0 0 15,0 1-15,0-1 0,0 0 16,0 0-16,0 0 0,21 0 0,0 1 15,0-22-15,-21 21 0,21-21 0,43 0 32,-22 0-32,-21 0 0,0 0 0,1 0 15,-1 0-15,0 0 0,0-21 0,21-1 0,-20 1 16,-1 0-16,0 0 16,0 0-16,0 0 0,0-1 0,1-20 15,-22 21-15,0 0 0,0 0 0,0-1 16,0 1-16,0 0 0,0 0 15,0 0-15,0 0 0,0-1 16,-22 22-16,1 0 0,0 0 16,0 0-16,0 22 15,0-22-15,21 21 0,0 0 0,-22 0 16,22 0-16,-21 0 0,21 1 16,0-1-16,0 21 0,0-21 0,0 0 15,0 1-15,0-1 0,21 0 0,1 0 16,-22 0-16,21-21 15,0 21-15,0-21 0,0 0 0,0 0 16,1 0-16,-1 0 0,0 0 0,0 0 16,0 0-16,0 0 0,1-21 15,-1 0-15,0 21 0,0-21 0,0 0 16,0 0-16,1-1 0,-1 1 0</inkml:trace>
  <inkml:trace contextRef="#ctx0" brushRef="#br0" timeOffset="53180.33">18013 5694 0,'0'21'31,"0"0"-31,0 0 16,0 1-16,-21-1 0,21 0 0,0 0 16,-22 0-16,22 0 0,0 1 15,0-1-15,0 0 0,0 0 16,0 0-16,0 0 0,0 1 16,0-1-1</inkml:trace>
  <inkml:trace contextRef="#ctx0" brushRef="#br0" timeOffset="53433.19">17780 6117 0,'0'0'0,"0"21"16,0 1 15,21-22-31,0 0 16,0 0-16,1 0 0,-1 0 15,0 0-15,0 0 0,0 0 0,0 0 16,1 0-16,-1 0 0,0 0 16,0-22-16,0 22 0,0 0 0,1 0 15,-22-21-15,21 0 0,0 21 16,-21-21-16,0 0 15,0 0-15,0-1 0</inkml:trace>
  <inkml:trace contextRef="#ctx0" brushRef="#br0" timeOffset="53678.05">17801 5694 0,'0'0'0,"21"0"47,0 0-47,1 0 16,-1 0-16,0 0 0,0 0 16,21 0-16,-20-21 0,-1 21 15,0 0-15,0-21 0,0 21 16,0-22-16,-21 1 15</inkml:trace>
  <inkml:trace contextRef="#ctx0" brushRef="#br0" timeOffset="54179.57">18097 5419 0,'-21'0'16,"42"0"-16,-63 0 0,21 0 0,0 0 0,0 0 15,-1 0-15,1 0 0,0 0 16,0 21-16,0-21 0,0 21 0,-1 0 16,1-21-16,0 21 0,-21 1 15,21 20-15,-1-21 0,1 0 0,0 22 16,0-1-16,0-21 0,0 21 0,21 1 16,-22-22-16,1 21 0,21 1 15,0-1-15,0-21 0,0 0 0,0 22 16,0-22-16,0 0 0,21 21 0,1-21 15,-1-21-15,0 22 16,21-1-16,-21 0 0,22-21 0,-22 0 16,21 0-16,1 21 0,-1-21 0,0 0 15,1 0-15,-1 0 0,0 0 16,1-21-16,-1 0 0,0 21 0,-21-21 16,22-1-16,-1 1 0,-21 0 0,22 0 15,-22 0-15,0-22 0,0 1 16,0 0-16,-21-1 0,0-20 0,21 21 15,-21-22-15,0 22 0,0-22 16,0 22-16,-21 0 0,21-1 0,-21 1 16,-21 21-16,21 0 0,-1-1 0,-20 1 15,0 0-15,21 21 0,-22 0 16,22 0-16,-21 0 0,21 0 16,-22 0-16,22 0 0,0 0 15,-21 21-15,20-21 0,1 21 0,0 1 16,0-22-16,21 21 0,-21-21 0,0 21 15</inkml:trace>
  <inkml:trace contextRef="#ctx0" brushRef="#br0" timeOffset="55008.16">24278 5419 0,'0'-21'0,"0"-1"16,0 1-1,21 21 1,-21 21 15,0 1-31,0-1 0,0 21 16,0 0-16,0 1 0,0-1 0,0 22 15,0-22-15,0 21 0,0 1 16,-21-1-16,0 1 0,21-22 0,-21 22 16,21-22-16,0 22 0,-21-22 0,21 0 15,-22 1-15,22-1 0,0 0 16,-21 1-16,21-1 0,-21 0 0,21-21 15,0 22-15,0-22 0,0 0 16,0 0-16,0 0 0,0 1 16,21-22-1,0-22 1,1 1-16,-1 0 0,-21 0 16,21 0-16,-21 0 0,21-22 0</inkml:trace>
  <inkml:trace contextRef="#ctx0" brushRef="#br0" timeOffset="56244.2">24363 5398 0,'0'0'0,"-21"0"15,21-22-15,-22 22 0,22-21 16,0 0 15,22 21-31,-1 0 0,0 0 16,21 0-16,-21 0 0,22 0 15,-1 0-15,0 0 0,22 0 0,-1 0 16,1-21-16,-1 21 0,22 0 16,0 0-16,-1 0 0,1 0 15,0-21-15,-1 21 0,22 0 0,0 0 16,21 0-16,0 0 0,-21-21 15,21 21-15,0 0 0,-21 0 0,21 0 16,21 0-16,-21-22 0,21 22 16,-21 0-16,0 0 0,21 0 0,-21 0 15,21 0-15,-21-21 0,22 21 16,-22 0-16,21 0 0,-42 0 0,21 0 16,-22 0-16,1 0 0,0 0 0,0 0 15,0 0-15,0 0 0,-22 0 16,22 0-16,-21 0 0,-1 0 0,1 0 15,0-21-15,-1 21 16,-20 0-16,21 0 0,-22 0 0,1 0 16,-1-21-16,1 21 0,-1 0 15,-21-21-15,1 21 0,-1 0 0,-21 0 16,22 0-16,-22 0 0,0-21 16,0 21-16,0 0 15,0 0 1,-21 21-1,0 0 1,0 0-16,0 0 0,0 0 16,0 1-16,-21-1 0,21 0 15,-21 0-15,0 0 0,21 0 0,-21 1 16,0-1-16,-1 21 0,22-21 16,-21 22-16,0-1 0,0 0 15,21 22-15,-21-22 0,0 22 0,21-22 16,-22 21-16,22-20 0,-21 20 15,0 1-15,21-22 0,0 22 0,-21-22 16,21 0-16,-21 22 0,21-22 16,-21 0-16,21 22 0,0-22 0,0-21 15,0 22-15,0-1 0,-22-21 16,22 22-16,-21-22 0,21 0 0,-21 0 16,21 0-16,-21 0 0,0-21 0,21 22 15,-21-22-15,-1 21 0,1-21 16,0 0-16,0 0 0,0 21 15,0-21-15,-1 0 0,1 0 0,-21 0 16,21 0-16,-22 0 0,22 21 16,-21-21-16,0 0 0,-1 0 0,1 0 15,-22 0-15,22 0 0,-21 0 16,-1 0-16,1 0 0,-1 0 0,-21 0 16,22 0-16,-22 0 0,1 0 0,-1 0 15,0 0-15,1 0 0,-22 0 16,0 0-16,0 0 0,0 0 0,0 0 15,22 0-15,-22 0 0,0 0 0,21 0 16,-20 0-16,-1 0 16,0 0-16,0 0 0,0 21 0,0-21 15,1 0-15,-1 0 0,0 0 0,0 0 16,0 21-16,0-21 0,1 0 16,-1 0-16,0 0 0,0 0 0,21 22 15,-20-22-15,20 0 0,0 0 0,1 0 16,-1 0-16,-21 0 0,21 0 15,1 0-15,-22 0 0,21 0 0,-21 0 16,22 0-16,20 0 0,-20 0 0,20 0 16,1 0-16,-1 0 15,1 0-15,20 0 0,1-22 0,-22 22 0,22 0 16,0 0-16,21 0 0,-22 0 16,1 0-16,0 0 0,20 0 15,-20 0-15,21-21 0,0 21 0,0 0 16,-1 0-16,1 0 0,0 0 15,21-21 1,21 21 0,0 0-16,1 0 0,-1-21 15,0 21-15,0-21 0,21 0 0,-20 21 16,-1-22-16,21 1 0,-21 0 0</inkml:trace>
  <inkml:trace contextRef="#ctx0" brushRef="#br0" timeOffset="56903.86">26247 6033 0,'0'0'0,"84"-43"31,-63 22-31,1 0 0,-22 0 16,0 0-16,21 21 15,-21-22-15,0 1 0,0 0 0,0 0 16,-21 21 0,-1 0-16,1 0 0,-21 0 0,21 0 15,-22 0-15,1 0 0,0 0 0,-1 0 16,1 21-16,0 0 0,-1 0 15,1-21-15,0 22 0,21-1 0,-22 0 16,22 0-16,0 0 0,0 0 16,0-21-16,21 22 0,-22-1 0,22 0 15,0 0-15,0 0 0,22 0 16,-1-21 0,0 22-16,0-22 0,21 0 0,1 21 15,-1 0-15,0-21 0,1 0 0,-1 0 16,0 21-16,1-21 0,-1 0 15,0 21-15,-20-21 0,-1 21 0,21 1 16,-21-22-16,-21 21 0,0 0 16,0 0-16,0 0 15,-21 0-15,0 1 0,0-1 16,-22-21-16,22 21 0,-21-21 16,0 21-16,20 0 0,-20-21 15,0 0-15,-1 0 0,1 21 0,0-21 16,21 0-16,-22 0 0,1 0 15,21 0-15,0 0 0,-22 0 0,22-21 16,0 21-16,21-21 0,-21 21 0,0-21 16,-1 21-16,22-21 15,-21 21-15,21-21 0,0-1 16,0 1 0,21 21-16,1-21 15,-1 21-15,21-21 0,-21 21 0,22-21 16</inkml:trace>
  <inkml:trace contextRef="#ctx0" brushRef="#br0" timeOffset="57636.46">26670 6308 0,'0'21'16,"21"-21"-16,0 0 15,0 0-15,1 0 0,-1 0 16,0-21-16,0 21 0,0-21 0,0 21 16,1-22-16,-1 1 0,21 21 15,-21-21-15,0 21 0,-21-21 16,22 0-16,-22 0 0,21-1 0,-21 1 16,0 0-16,0 0 0,0 0 15,-21 21 1,-1 0-16,1 0 0,0 0 0,0 0 15,-21 0-15,20 21 0,1 0 16,0 0-16,0 0 0,0 1 0,-22-1 16,43 0-16,-21 0 0,0 21 15,21-20-15,0-1 0,0 0 0,0 0 16,0 0-16,0 0 0,0 1 0,21-1 16,0-21-16,1 21 0,-1-21 15,0 0-15,21 0 0,-21 21 16,22-21-16,-22 0 0,21 0 0,-21 0 15,22 0-15,-1-21 0,-21 21 16,0-21-16,22 0 0,-22 21 0,0-22 16,0 1-16,22-21 0,-22 21 15,0 0-15,0-22 0,0 1 0,0 0 16,1-1-16,-1 1 0,0 0 0,0-1 16,0-20-16,-21 20 0,0 22 15,0-21-15,0 21 0,21-22 0,-21 22 16,0 0-16,0 42 31,-21 0-31,0 1 0,0-1 16,21 21-16,-21-21 0,0 22 15,-1-1-15,22-21 0,-21 21 0,21 1 16,-21-22-16,21 21 0,-21-21 0,21 22 16,0-22-16,0 21 0,0-21 15,0 1-15,0-1 0,0 0 0,0 0 16,0 0-16,0 0 0,21 1 15,0-22-15,0 0 16,1 0-16,-1 0 0,0 0 16,0 0-16,0 0 15,0 0-15,1-22 0,-1 1 16,0 0-16,0 21 0,-21-21 16,0 0-16,21 0 0,-21-1 15</inkml:trace>
  <inkml:trace contextRef="#ctx0" brushRef="#br0" timeOffset="57856.33">27347 6033 0,'-21'0'31,"42"0"-15,0 0-16,1 0 15,-1 0-15,0 0 0,0 0 16,0 0-16,0 0 0,1 0 0,-1 0 16,0 0-16,0-22 0,0 1 0,0 21 15,22-21-15,-22 21 0,0-21 16</inkml:trace>
  <inkml:trace contextRef="#ctx0" brushRef="#br0" timeOffset="58189.16">28808 5673 0,'0'0'0,"0"-21"16,-21 21 15,21 21-31,0 0 0,-22 0 16,22 0-16,-21 0 0,0 22 0,21-22 15,0 0-15,0 21 0,-21-20 0,21-1 16,0 0-16,-21 0 0,21 0 16,0 0-16,0 1 0,0-1 15,0 0-15,21-21 31</inkml:trace>
  <inkml:trace contextRef="#ctx0" brushRef="#br0" timeOffset="58411.54">28511 6075 0,'0'21'16,"22"-21"0,-1 0-16,0 0 15,0 0-15,0 0 0,0 0 0,1 0 16,-1 0-16,0 0 0,21 0 0,-21 0 16,1 0-16,-1 0 0,0 0 15,0 0-15,0-21 0,-21 0 0,21 21 16,-21-21-16,22-1 0</inkml:trace>
  <inkml:trace contextRef="#ctx0" brushRef="#br0" timeOffset="58655.84">28596 5673 0,'21'0'31,"0"0"-15,1 0-16,20 0 0,-21 0 15,0 0-15,0 0 0,1 0 16,-1 0-16,21 0 0,-21 0 16,0 0-16,1-21 0,-1 21 15,0-22-15,-21 1 16</inkml:trace>
  <inkml:trace contextRef="#ctx0" brushRef="#br0" timeOffset="59200.53">28850 5398 0,'0'0'0,"-106"-22"31,85 22-31,0 0 0,0 0 16,0 0-16,-22 0 0,22 0 0,0 0 15,0 22-15,-22-1 0,22 0 16,-21 0-16,21 21 0,-22-20 0,22 20 16,0 0-16,-21 1 0,21-22 15,-1 21-15,1 0 0,21 1 0,0-1 16,-21 64-1,21-85-15,0 21 0,0-20 0,21-1 16,0 21-16,1-21 0,-1 0 16,0 1-16,21-1 0,-21-21 15,1 21-15,20 0 0,-21-21 0,21 0 16,1 21-16,-22-21 0,21 0 0,1 0 16,-22 0-16,21 0 0,0 0 15,-20 0-15,20-21 0,0 21 0,-21-21 16,22 0-16,-22 0 0,21-1 15,-21-20-15,1 21 0,20-21 0,-21-1 16,0-20-16,0 20 0,1-20 0,-22-1 16,0 22-16,0-21 0,0 20 15,0 1-15,0 0 0,0-1 0,-22 22 16,1 0-16,0 0 16,-21 0-16,21-1 0,-22 1 0,22 21 15,0 0-15,-21-21 0,20 21 0,-20 0 16,21 0-16,0 0 0,0 0 15,-22 0-15,22 0 0,0-21 0,0 0 16,-22 21-16,22-21 0,0 21 16</inkml:trace>
  <inkml:trace contextRef="#ctx0" brushRef="#br0" timeOffset="59845.16">26522 5144 0,'21'0'31,"0"0"-31,0 0 16,0 0-16,1 0 0,-1 0 16,21 0-16,-21 0 0,22 21 0,-1-21 15,21 0-15,-20 0 0,20 21 0,-20-21 16,20 0-16,-21 0 0,1 21 16,20-21-16,-20 0 0,-22 0 0,21 0 15,-21 21-15,0-21 0,1 0 16,-1 0-16,0 0 15,-21-21 17,0 0-17</inkml:trace>
  <inkml:trace contextRef="#ctx0" brushRef="#br0" timeOffset="60145.04">27538 4551 0,'0'0'0,"0"-21"15,0 0-15,0 42 32,0 0-17,-21 0-15,21 0 16,0 22-16,-22-22 0,22 21 0,-21-21 15,21 22-15,0-1 0,-21 0 16,21 1-16,0-1 0,0 0 0,0-21 16,0 22-16,0-22 0,0 0 15,0 0-15,0 0 0,0 1 16,21-1-16,-21 0 0,21-21 16</inkml:trace>
  <inkml:trace contextRef="#ctx0" brushRef="#br0" timeOffset="64496.56">3154 7133 0,'21'0'15,"-21"21"16,0 1-15,0-1-16,0 0 16,-21 0-16,0-21 0,-1 21 0,22 0 15,-21 22-15,0-22 0,0 0 16,0 0-16,0 0 0,-1 1 0,1 20 16,0-21-16,0 0 0,0 22 15,0-22-15,-22 0 0,22 21 16,-21-21-16,-1 22 0,1-1 0,0 0 15,-1 1-15,-20-1 0,21 0 16,-22 1-16,22 20 0,-22-20 0,22-1 16,-22 21-16,22-20 0,0-1 15,-1 0-15,1 1 0,0-1 0,-1 0 16,1 1-16,0-1 0,-1 0 16,1 1-16,0-22 0,21 21 0,-1-21 15,-20 1-15,21-1 0,21 0 16,0 0-16,-21 0 0,21 0 15,21-21 32,-21-21-31,0 0-16,21 0 0,0 21 16</inkml:trace>
  <inkml:trace contextRef="#ctx0" brushRef="#br0" timeOffset="65488.39">5715 7112 0,'0'0'0,"21"-21"0,0 0 16,-21 0 15,0 42 0,0 0-31,0 0 16,0 0-16,0 0 0,0 1 16,0 20-16,0 0 0,0-21 0,0 22 15,0-1-15,0 0 0,0-20 16,0 20-16,0 0 0,0 1 15,0-22-15,0 21 0,0 0 0,0 1 16,0-1-16,0 0 0,0 1 16,0-1-16,0 0 0,0 22 0,0-22 15,0 22-15,0-22 0,0 22 0,0-1 16,0-21-16,0 22 0,0-22 16,0 1-16,0-1 0,0 21 0,21-20 15,-21-1-15,0 0 0,0-20 0,22 20 16,-22-21-16,21 21 0,-21-20 15,0-1-15,21 0 0,-21-42 32,0 0-17,0-1-15,0 1 16,0 0-16,0 0 0</inkml:trace>
  <inkml:trace contextRef="#ctx0" brushRef="#br0" timeOffset="66521.77">7514 6879 0,'0'0'0,"21"21"110,0-21-95,1 22-15,-22-1 0,21-21 16,0 21-16,0 0 0,21 0 0,-20 0 16,20 1-16,21-1 0,-20 21 15,20 0-15,-20-20 0,20 20 16,1 0-16,-22 22 0,21-22 0,-20 0 15,20 1-15,-20-1 0,20 0 0,-21 22 16,22-22-16,-1 1 0,1-1 16,-1 0-16,22 1 0,-21 20 0,20-21 15,-20 22-15,-1-22 0,22 22 0,-22-1 16,1-20-16,-1 20 0,1-21 16,-1 1-16,22 20 0,-21-20 0,-1-1 15,1-21-15,-1 21 0,1 1 0,-1-22 16,-21 0-16,22 21 0,-22-20 15,1-1-15,-1 0 0,0 0 16,-21-21-16,1 21 0,-1-21 0,-42 0 47,-1 0-47,1 0 16,21-21-16,-21 0 0,0 21 15,0-21-15,-22 21 0</inkml:trace>
  <inkml:trace contextRef="#ctx0" brushRef="#br0" timeOffset="67703.97">275 8911 0,'0'0'0,"-21"0"16,0 0-1,0 0 1,-1 0-16,1 0 0,21 21 16,0 1-16,-21-1 15,21 0-15,-21 0 0,21 0 0,0 22 16,0-22-16,0 21 0,0 0 16,0 1-16,0 20 0,-21-20 0,21 20 15,-21-21-15,21 22 0,0-1 16,0-20-16,-22 20 0,22-20 15,0 20-15,-21-21 0,21 1 0,0-1 16,-21 0-16,21 1 0,0-1 16,0-21-16,-21 22 0,21-22 0,0 0 15,0 0-15,0 0 0,0 0 16,0 1-16,0-1 0,0 0 16,0-42 30,0 0-46,0-1 0,0-20 16,0 21-16,0 0 0,21 0 16,-21-22-16</inkml:trace>
  <inkml:trace contextRef="#ctx0" brushRef="#br0" timeOffset="68948.07">63 9208 0,'0'0'0,"0"-22"0,0 1 16,0 0-16,0 0 16,0 0-16,0 0 15,0-1 1,0 1-16,22 0 16,-1 21-1,0 0-15,0 0 0,0-21 16,0 21-16,22 0 0,-1 0 0,0-21 15,1 21-15,20 0 16,-20 0-16,20 0 0,1 0 0,-1-21 16,1 21-16,-1 0 0,1 0 15,20 0-15,-20 0 0,20 0 0,1 0 16,0-22-16,21 22 0,-22 0 16,1 0-16,0 0 0,20 0 0,-20 0 15,0 0-15,-1 0 0,1 0 16,0 0-16,-1 0 0,22 0 0,-21 0 15,0 0-15,-1 0 0,-20 0 16,20 0-16,-20 0 0,21 0 0,-22 22 16,1-22-16,-1 0 0,1 0 15,-22 0-15,21 21 0,1-21 16,-1 0-16,1 0 0,-22 0 0,22 0 16,-22 0-16,0 0 0,1 0 15,-1 0-15,0 0 0,-20 0 0,-1 0 16,21 0-16,-21 0 0,0 21 15,1-21-15,-1 0 0,0 0 16,0 0-16,0 0 16,0 0-16,1 0 15,-1 0-15,0 0 16,-21 21 15,0 0-31,0 0 16,0 1-16,0-1 15,0 0-15,0 0 0,0 0 16,-21 0-16,21 1 0,0-1 0,-21 0 16,21 0-16,0 0 0,0 0 15,0 22-15,0-22 0,0 0 0,0 21 16,0-20-16,0 20 0,0-21 0,0 21 16,-22 1-16,22-1 0,0-21 15,0 22-15,0-1 0,0 0 0,0-21 16,0 22-16,0-1 0,0 0 15,0-20-15,0-1 0,0 21 0,-21-21 16,21 0-16,0 22 0,0-22 16,0 0-16,-21 0 0,21 0 0,-21 1 15,0-1-15,21 0 16,0 0-16,-21 0 0,-1-21 0,1 21 16,21 1-16,-21-22 0,0 21 15,0-21-15,21 21 0,-21-21 0,-1 0 16,1 21-16,-21-21 0,21 0 0,0 0 15,-22 21-15,1-21 0,21 0 16,-22 0-16,1 0 0,0 21 0,-1-21 16,-20 0-16,21 0 0,-1 0 0,1 0 15,-22 22-15,22-22 0,-21 0 16,20 0-16,-20 0 0,-1 21 0,1-21 16,-22 0-16,22 0 0,-1 0 15,-21 0-15,22 21 0,-1-21 16,1 0-16,-22 0 0,22 0 0,-1 0 15,1 0-15,-1 21 0,1-21 16,-1 0-16,1 0 0,-22 0 0,22 0 16,-22 0-16,0 0 0,1 0 15,-1 0-15,21 0 0,-20 0 0,20 0 16,1 0-16,-1 0 0,1 0 16,20 0-16,-20 0 0,21-21 15,-1 21-15,-20 0 0,20 0 0,1-21 16,0 21-16,-22 0 0,22 0 15,0 0-15,-1-21 0,1 21 16,-22 0-16,22 0 0,-21 0 0,20 0 16,1 0-16,42-22 78,0 1-63,0 0-15,0 0 16,0 0-16,0 0 0,0-1 16</inkml:trace>
  <inkml:trace contextRef="#ctx0" brushRef="#br0" timeOffset="69745.02">402 9292 0,'0'-21'15,"0"42"17,0 0-17,0 1-15,0-1 0,0 0 16,0 0-16,-21 0 0,21 22 0,0-22 16,-21 21-16,21-21 0,0 22 15,0-22-15,0 21 0,0-21 0,-21 0 16,21 22-16,0-22 0,0 0 15,-22-21-15,22 21 0,0 0 16,0-42 15,0 0-15,0 0-16,0 0 0,0 0 16,0-1-16,0 1 0,0 0 15,0-21-15,0-1 0,0 22 0,22 0 16,-1-21-16,-21 21 0,0-1 15,21 1-15,0 0 0,-21 0 0,21 0 16,0 21-16,1 0 16,-1 0-1,0 0-15,0 0 0,0 21 16,-21 0-16,21 0 0,-21 0 16,0 22-16,0-22 0,0 21 15,22-21-15,-22 22 0,0-22 16,0 21-16,0-21 0,0 1 0,0 20 15,0-21-15,0 0 0,0 0 16,0 1-16,0-1 0</inkml:trace>
  <inkml:trace contextRef="#ctx0" brushRef="#br0" timeOffset="69951.89">339 9737 0,'0'0'0,"-22"0"0,1 0 15,21-21 1,21-1 0,1 22-16,-1 0 15,0-21-15,21 21 0,-21-21 16,1 21-16,83-42 15,-83 42 1,-1-21-16,0-1 16</inkml:trace>
  <inkml:trace contextRef="#ctx0" brushRef="#br0" timeOffset="70380.66">656 9525 0,'0'-21'0,"21"21"31,0 0-31,1 0 16,-1 0-16,0 0 16,0 0-16,-21 21 0,21 0 15,-21 0-15,21 1 16,-21-1-16,0 0 0,0 0 0,0 0 15,0 0-15,0 1 0,0-1 16,0 0-16,0 0 0,0 0 0,0 0 16,0 1-16,0-44 47,0 1-32,0 0-15,0 0 16,0 0-16,0 0 0,0-1 15,0 1-15,0 0 0,0 0 0,0 0 16,0 0-16,22-1 16,-1 22-16,-21-21 0,21 21 15,0 0 1,0 0-16</inkml:trace>
  <inkml:trace contextRef="#ctx0" brushRef="#br0" timeOffset="70832.22">1016 9589 0,'0'0'0,"0"-22"15,0 1-15,0 0 16,0 0-1,21 21-15,0 0 16,0 0-16,1 0 0,-1 0 16,0 0-16,0 0 0,0 0 15,0 0-15,1 0 0,-1 21 16,-21 0-16,21 0 16,-21 1-16,0-1 0,0 21 15,0-21-15,0 0 0,0 1 0,0-1 16,0 0-16,0 0 0,-21 0 15,21 0-15,-21-21 16,-1 0 0,22-21-1,0 0-15,0 0 16,0 0-16,0 0 0,0-1 0,0 1 16,0 0-16,0 0 0,22 21 15,-1-21-15,-21 0 0,21-1 16,-21 1-16,21 21 0,0-21 15,0 21-15,1 0 0,-22-21 16,21 21-16,0 0 16,0 0-16</inkml:trace>
  <inkml:trace contextRef="#ctx0" brushRef="#br0" timeOffset="71419.88">1757 9525 0,'0'0'16,"0"-42"0,0 21-16,-21-1 15,-1 22 1,1 0-16,0 0 0,0 0 15,0 0-15,21 22 0,-21-22 16,-1 21-16,1 0 0,21 0 0,-21 0 16,21 0-16,-21 1 0,21-1 15,-21 0-15,21 0 0,0 21 0,0-20 16,0-1-16,0 0 0,0 0 16,0 0-16,0 0 15,21-21-15,0 0 16,0 0-16,0 0 15,1-21-15,-1 21 0,-21-21 16,21 0-16,0 21 0,-21-21 16,21 0-16,0-1 0,-21 1 0,0 0 15,22 0-15,-22 0 0,21 0 16,-21-1-16,0 1 0,0 0 0,0 0 16,21 21-1,-21 21 16,0 0-15,0 0-16,0 1 16,0-1-16,0 0 0,0 0 15,0 0-15,0 0 0,0 1 16,0-1-16,0 0 16,21-21-16,0 0 15,0 0 1,1-21-16,-1 0 15</inkml:trace>
  <inkml:trace contextRef="#ctx0" brushRef="#br0" timeOffset="71976.61">2074 9462 0,'0'-22'0,"0"44"46,0-1-30,0 0-16,-21-21 0,21 21 16,0 0-16,0 0 0,0 1 0,0-1 15,0 0-15,0 0 16,0 0-16,0 0 16,21-21-16,0 0 15,1 0-15,-1 0 0,0 0 16,21 0-16,-21 0 0,1 0 0,-1-21 15,0 0-15,0 21 0,0-21 16,0 0-16,1 21 0,-1-21 0,-21-1 16,0 1-16,0 0 0,21 0 15,-21 0-15,0 0 16,0-1-16,0 44 62,0-1-62,0 0 16,0 0-16,0 0 0,0 0 0,0 22 16,0-22-16,0 21 0,0-21 15,0 22-15,0-22 0,0 21 0,0 1 16,0-22-16,0 21 0,0-21 16,0 22-16,0-22 0,0 0 0,0 0 15,-21 0-15,21 0 0,0 1 0,-21-1 16,21 0-16,-22 0 0,22 0 15,-21-21-15,0 0 16,0 0 0,0 0-1,0 0-15</inkml:trace>
  <inkml:trace contextRef="#ctx0" brushRef="#br0" timeOffset="72852.14">1079 9970 0,'0'0'0,"0"21"46,0 0-46,0 0 0,0 0 0,0 0 16,0 1-16,0-1 0,0 21 16,0-21-16,-21 0 0,21 22 0,0-22 15,0 0-15,-21 21 0,0-20 16,0 20-16,21-21 0,0 0 0,-21 0 16,-1-21-16,22 22 0,-21-22 15,21-22 16,0 1-31,0 0 0,0 0 16,0 0-16,0 0 0,0-22 16,0 22-16,21 21 0,-21-21 15,0 0-15,22 0 0,-1 21 16,-21-22-16,21 22 0,0 0 16,0 0-16,-21 22 15,21-22-15,-21 21 16,22 0-16,-1 0 15,-21 0-15,0 0 0,21 1 0,0-1 16,-21 0-16,0 0 0,21 0 16,0 0-16,1-21 0,-22 22 0,21-22 15,0 0-15,0 0 0,0 0 16,0 0-16,1 0 16,-1-22-16,-21 1 0,21 21 0,0-21 15,0 0-15,-21 0 0,0 0 16,21-1-16,-21 1 0,0 0 0,0 0 15,0 0-15,0 0 16,0-1 0,0 44 15,0-1-31,0 0 16,0 0-16,0 0 0,0 0 15,0 1 1,0-1-16,0-42 62,0-1-62</inkml:trace>
  <inkml:trace contextRef="#ctx0" brushRef="#br0" timeOffset="73036.03">1460 10097 0,'-21'0'16,"42"0"46,1 0-46,-1 0-16</inkml:trace>
  <inkml:trace contextRef="#ctx0" brushRef="#br0" timeOffset="73540.34">1884 10118 0,'0'-43'31,"-21"43"-15,-1 0-16,1 0 15,0 0-15,0 22 16,0-22-16,0 21 0,21 0 16,-22-21-16,22 21 0,0 0 15,0 0 1,22 1-1,-1-22 1,0 0-16,0 0 0,0 0 16,0 0-16,1 0 15,-22 21-15,21-21 0,0 0 0,0 21 16,-21 0 0,0 0-16,0 0 15,0 1 1,-21-22-16,0 21 0,0 0 0,-1-21 15,1 0-15,0 0 0,0 21 0,0-21 16,0 0-16,-1 0 16,1 0-16,0 0 0,0 0 15,0 0 1,21-21 0,21 0-1,0 0-15,0-1 16,0 1-16,1 0 0</inkml:trace>
  <inkml:trace contextRef="#ctx0" brushRef="#br0" timeOffset="73956.64">2371 9885 0,'0'0'0,"0"21"47,0 0-47,0 0 0,0 1 15,0-1-15,0 0 16,-22 0-16,22 0 0,0 0 0,0 1 15,0-1-15,0 0 0,-21 21 0,21-21 16,0 1-16,0-1 0,0 0 16,0 0-16,0 0 0,0 0 15,0 1-15,0-1 16,21-21-16,1 0 16,-1 0-16,0 0 15,0 0 1,0-21-16,-21-1 15,21 1-15,-21 0 16,22 21-16,-22-21 16,0 0-16</inkml:trace>
  <inkml:trace contextRef="#ctx0" brushRef="#br0" timeOffset="74179.5">2244 10097 0,'0'0'0,"21"0"15,0 0 1,0 0-16,0-22 16,0 22-16,22 0 0,-22-21 0,21 0 15,-21 21-15,22-21 0,-22 21 0,21-21 16,-21 21-16,1-21 0,-1 21 15,0-22-15,0 1 0</inkml:trace>
  <inkml:trace contextRef="#ctx0" brushRef="#br0" timeOffset="74564.28">3217 9292 0,'0'0'0,"-21"0"31,0 0-31,0 0 16,0 21-16,-1-21 0,22 22 16,-21-1-16,21 0 15,-21 0-15,21 0 0,0 0 0,0 1 16,0-1-16,0 0 0,0 0 16,0 0-16,21 0 15,0-21-15,1 0 0,-1 22 16,0-22-16,0 0 15,0 0-15,0-22 0,1 22 0,-1-21 16,0 0-16</inkml:trace>
  <inkml:trace contextRef="#ctx0" brushRef="#br0" timeOffset="75070">3281 9081 0,'0'0'0,"-21"0"0,-1 0 0,1 0 16,0 0-16,0 0 0,0 0 0,0 21 15,-1 0-15,1-21 0,0 21 16,0 0-16,0 0 0,0 1 0,-1 20 16,1-21-16,0 0 0,0 22 15,0-1-15,0-21 0,21 21 0,-22 1 16,22-1-16,0 0 0,-21 1 15,21-22-15,0 21 0,0-21 16,0 1-16,21-1 0,1 0 0,-1 0 16,0 0-16,21-21 0,-21 0 15,1 21-15,-1-21 0,21 0 0,-21 0 16,22 0-16,-1 0 0,-21-21 0,21 21 16,1-21-16,-1 0 0,-21 21 15,22-21-15,-22 0 0,21-1 0,-21 1 16,22 0-16,-22-21 0,0 21 0,-21-1 15,0 1-15,0-21 16,0 21-16,0-22 0,0 22 0,0-21 0,-21 0 16,0 20-16,-22-20 15,22 0-15,0-1 0,0 1 0,-22 21 16,22-21-16,0 20 0,-21 22 0,21-21 16,-22 21-16,22 0 0,-21 0 15,21 0-15,-1 0 0,1 0 0,0 0 16,0 21-16,0 1 15,21-1-15</inkml:trace>
  <inkml:trace contextRef="#ctx0" brushRef="#br0" timeOffset="75847.55">5038 9229 0,'0'0'0,"0"-21"16,-22-1-16,22 44 46,0-1-46,0 0 16,0 0-16,0 21 0,0-20 16,0 20-16,0 0 0,0 1 0,22 20 15,-22-21-15,0 22 0,0-22 16,0 22-16,0-22 0,0 22 0,0-22 16,0 0-16,0 1 0,0-1 0,0-21 15,0 21-15,0-20 0,0-1 16,0 0-16,0 0 0,0 0 15,0-42 17,0 0-17,0 0-15</inkml:trace>
  <inkml:trace contextRef="#ctx0" brushRef="#br0" timeOffset="76986.89">4995 9165 0,'0'-21'31,"21"21"-15,1 0 0,-1-21-16,0 21 0,0 0 15,21 0-15,-20-21 0,20 21 16,0 0-16,22 0 0,-22-21 16,22 21-16,-1 0 0,22 0 0,-22 0 15,22-22-15,-22 22 0,22 0 16,0 0-16,-1 0 0,1 0 0,0 0 15,-1 0-15,1 0 0,21 0 0,-21 0 16,20-21-16,-20 21 0,0 0 16,-1 0-16,1 0 0,0 0 0,-22 0 15,22 0-15,-22 0 0,1 0 16,-1 0-16,1 0 0,-22 0 16,22 0-16,-22 0 0,22 0 0,-22 0 0,0 0 15,22 0-15,20 0 16,-41 0-16,-22-21 0,21 21 15,1 0-15,-22 0 0,0 0 0,21 0 16,-21 0-16,1-21 0,-1 21 16,0 0-16,0 0 0,0 0 15,0 0 1,-21 21 15,0 0-31,0 0 16,0 1-16,0-1 15,0 0-15,0 0 0,0 0 16,0 0-16,0 1 0,0-1 0,0 0 16,0 0-16,0 21 0,0-20 15,22-1-15,-22 21 0,0-21 16,0 22-16,21-22 0,-21 21 0,0 0 16,0-20-16,0 20 0,0 0 0,0 1 15,0-1-15,21-21 0,-21 21 16,0 1-16,0-22 0,21 21 0,-21-21 15,0 22-15,0-22 0,0 0 0,0 21 16,0-20-16,0-1 0,0 0 16,0 0-16,0 0 0,0 0 15,0 1-15,-21-22 0,0 21 0,0-21 16,-1 21-16,1-21 16,0 21-16,-21-21 15,21 0-15,-1 0 0,-20 0 0,21 0 16,-21 0-16,-1 0 0,1 0 0,0 0 15,-1 0-15,-20 0 0,20 0 0,-20 0 16,21 0-16,-22 0 0,22 0 16,-22 0-16,1 0 0,20 0 0,-20 0 15,-1 0-15,1 0 0,-1 0 0,1 0 16,-1 0-16,-20 0 0,-1 0 16,0 0-16,1 0 0,-1 0 15,0 0-15,22 0 0,-22 0 0,1 0 0,20 0 16,-21 0-16,22 0 0,-22 0 15,22 0-15,-1 0 0,1 0 16,-22 0-16,22 0 0,-1 0 0,1 0 16,-1 0-16,22 0 0,-22 0 0,22 0 15,0 0-15,-1 0 0,1 0 16,0 0-16,-1 0 0,1-21 0,21 21 16,0 0-16,-1 0 0,1 0 0,0-21 15,0 21-15,0 0 0,0 0 16,21-21-1,-22 21-15,1 0 47,21-22-31</inkml:trace>
  <inkml:trace contextRef="#ctx0" brushRef="#br0" timeOffset="77311.71">5143 9525 0,'0'0'0,"0"-21"0,22 21 0,-22-21 16,21 21-16,0 0 15,0 0-15,-21 21 16,21-21-16,0 21 0,1 21 0,-22-20 16,21 20-16,0-21 0,0 21 15,0 1-15,-21-1 0,21 0 0,-21 1 16,22-1-16,-22-21 0,21 22 0,-21-22 16,0 21-16,0-21 0,0 0 15,0 1-15,0-1 16,0 0-16,21-21 15</inkml:trace>
  <inkml:trace contextRef="#ctx0" brushRef="#br0" timeOffset="77608.55">5651 9398 0,'0'0'0,"0"-21"32,-21 21-32,0 0 0,21 21 15,0 0-15,-21 0 0,0 22 16,21-1-16,0 0 0,0 1 0,-21-1 16,21 0-16,-22 22 0,22-22 15,0 1-15,-21-1 0,0 0 0,21-21 16,-21 22-16,0-22 0,21 0 0,0 0 15,0 0-15,0 1 0,21-22 32,-21-22-17,21 22-15,0-21 16</inkml:trace>
  <inkml:trace contextRef="#ctx0" brushRef="#br0" timeOffset="78012.31">5778 9864 0,'22'0'0,"20"0"15,-21 0 1,0 0-1,0-21-15,-21-1 0,22 22 16,-22-21-16,21 0 0,-21 0 16,0 0-1,-21 21-15,-1 0 16,1 0-16,0 0 0,0 0 16,0 21-16,0-21 0,-1 21 15,1 0-15,21 0 0,0 1 0,-21-1 16,21 0-16,0 0 0,-21-21 15,21 21-15,0 0 0,0 1 0,0-1 16,0 0-16,21 0 0,0-21 16,0 21-16,1-21 15,-1 0-15,0 0 16,0 0-16,0 0 0,0 0 16,1 0-16,-1-21 0,0 21 0,0-21 15</inkml:trace>
  <inkml:trace contextRef="#ctx0" brushRef="#br0" timeOffset="78308.14">6350 9673 0,'-42'0'16,"20"0"-1,1 21-15,0 1 0,0-22 0,0 21 16,0 0-16,-1 0 0,1 0 0,0 0 15,0 1-15,21-1 0,-21 21 16,21-21-16,0 0 0,0 1 0,0-1 16,0 0-16,0 0 0,0 0 15,21-21-15,0 21 0,0-21 16,0 0-16,1 0 0,-1 0 16,0 0-16,0 0 0,0 0 15,0 0-15,1 0 0,20 0 0,-21-21 16,0 21-16,22-21 0,-22 0 15,0 21-15,0-21 0,0 0 0,22-1 16</inkml:trace>
  <inkml:trace contextRef="#ctx0" brushRef="#br0" timeOffset="78599.97">6773 9335 0,'0'0'0,"0"21"31,-21-21-15,21 21-16,-21 0 0,21 0 0,0 22 15,0-22-15,0 21 0,-21-21 16,21 22-16,-21-1 0,21 0 0,0 1 16,0-1-16,-22 0 0,22-21 0,-21 22 15,21-22-15,0 0 0,0 21 16,0-20-16,0-1 0,0 0 15,0 0 1,21-21 0,1 0-16,-22-21 0,0 0 15,21 0-15,0 21 0</inkml:trace>
  <inkml:trace contextRef="#ctx0" brushRef="#br0" timeOffset="79031.73">6943 9652 0,'-22'64'15,"22"-43"-15,-21-21 16,21 21-16,-21 0 0,21 0 0,0 0 16,0 22-16,0-22 0,-21 0 0,21 0 15,0 0-15,0 1 16,0-1-16,0 0 15,21-21-15,0 0 0,0 0 16,1 0-16,-1 0 0,0 0 0,0 0 16,0 0-16,0 0 0,1 0 15,-1 0-15,0-21 0,0 0 16,-21-1-16,0 1 0,21 0 16,-21 0-16,0 0 0,0 0 15,0-22-15,0 22 0,-21 0 0,0-21 16,21 20-16,-21 1 0,0 0 0,-1 0 15,1 21-15,0 0 16,0 0-16,0 0 0,0 0 16,-1 0-16,22 21 0,-21 0 15,21 0-15,0 1 0,0-1 16,0 0-16,0 0 0,0 0 16,21-21-16,1 0 15,-1 0-15,0 0 0,0 0 16</inkml:trace>
  <inkml:trace contextRef="#ctx0" brushRef="#br0" timeOffset="79428.5">7366 9631 0,'0'-21'31,"21"21"0,0 0-31,0 0 0,1 0 16,-1 21-16,0 0 15,0 0-15,-21 0 0,21 1 16,-21-1-16,21 0 0,-21 0 16,0 0-16,0 0 0,0 1 0,0-1 15,0 0-15,0 0 0,0 0 16,-21 0-16,21 1 0,-21-22 31,0 0-15,21-22-1,0 1 1,0 0-16,0 0 0,0 0 16,0 0-16,0-1 0,0-20 0,0 21 15,0 0-15,21 0 0,-21-1 16,21 1-16,0 0 0,-21 0 0,22 0 15,-1 0-15,-21-1 0</inkml:trace>
  <inkml:trace contextRef="#ctx0" brushRef="#br0" timeOffset="79737.32">6689 9546 0,'0'0'0,"21"0"32,0 0-32,0 0 15,21-21-15,-20 21 0,20 0 0,-21-21 16,21 21-16,1 0 0,-1-21 15,-21 21-15,22-21 0,-22 21 0,21 0 16,-21-22-16,0 22 0,22 0 0,-22 0 16,-21-21-16,21 21 0,0 0 15,-21-21-15</inkml:trace>
  <inkml:trace contextRef="#ctx0" brushRef="#br0" timeOffset="80380.24">5249 8636 0,'0'-42'15,"21"42"1,-21 21 0,22-21-16,-1 21 15,0 0-15,21 0 0,-21 1 0,1-1 0,20 0 16,0 0-16,-21 0 0,22 0 15,-1 1-15,0-22 0,-20 21 16,20 0-16,-21 0 0,21-21 0,-20 21 16,-1-21-16,0 0 15</inkml:trace>
  <inkml:trace contextRef="#ctx0" brushRef="#br0" timeOffset="80668.08">6159 8361 0,'-21'42'31,"0"-21"-31,0 1 16,0 20-16,0-21 0,-1 0 0,1 22 16,0-22-16,-21 21 0,21-21 0,-1 22 15,1-1-15,0-21 0,0 0 16,0 22-16,0-22 0,21 0 0,0 0 16,0 0-16,-22 0 15,22 1-15,-21-22 16</inkml:trace>
  <inkml:trace contextRef="#ctx0" brushRef="#br0" timeOffset="81431.67">1333 8276 0,'0'0'0,"22"0"31,-1 0-31,-21 21 15,21 1-15,-21-1 0,21 0 16,-21 21-16,21-21 0,0 22 16,1-1-16,-22-21 0,21 22 0,0-22 15,0 21-15,-21-21 0,21 22 16,-21-22-16,21 0 0,1 0 0,-22 0 16,0 0-16,21-21 15,-21 22-15,21-22 0,0 0 16,0 0-1,-21-22-15,0 1 0</inkml:trace>
  <inkml:trace contextRef="#ctx0" brushRef="#br0" timeOffset="81728.5">2053 8509 0,'0'21'16,"-42"22"-1,21-22-15,-1-21 0,1 21 0,0 0 16,0-21-16,0 21 0,-22 0 16,22 1-16,0-1 0,-21 0 15,21 0-15,-1-21 0,1 21 0,-21 0 16,21 1-16,0-1 15,-1-21-15,22 21 0,-21 0 0,21 0 32</inkml:trace>
  <inkml:trace contextRef="#ctx0" brushRef="#br0" timeOffset="82816.05">9673 9123 0,'0'0'16,"-63"-64"0,63 43-1,-22 21-15,22-21 0,-21 21 16,0 0 0,0 21-1,21 0-15,0 1 16,0 20-16,0-21 0,0 21 0,0 1 15,0-1-15,0 0 0,0 22 0,0-22 16,0 22-16,0-1 0,0-20 16,0 20-16,0 1 0,21-22 0,-21 0 15,0 22-15,0-43 0,0 21 0,0 1 16,0-22-16,21 0 0,-21 0 16,0 0-16,0 0 0,0-42 46,0 0-30,0 0-16,0 0 0</inkml:trace>
  <inkml:trace contextRef="#ctx0" brushRef="#br0" timeOffset="84108.4">9588 9017 0,'0'0'16,"-21"0"-16,21-21 16,-21 21-1,42 0 16,0 0-31,1 0 0,-1 0 0,0 0 16,21 0-16,1 0 0,-1 0 0,0 0 16,22-21-16,-1 21 0,-20 0 15,20 0-15,22-21 0,-22 21 16,1-22-16,-1 22 0,22 0 0,0 0 16,20-21-16,-20 21 0,21 0 15,0 0-15,0-21 0,-1 21 0,22 0 16,-42 0-16,21 0 0,0 0 15,0-21-15,-1 21 0,1 0 0,0 0 16,0 0-16,-21 0 0,20 0 0,-20 0 16,21 0-16,0 0 0,-22 0 15,43 0-15,-21 0 0,0 0 0,0 0 16,0 0-16,0 0 0,-22-21 0,1 21 16,0 0-16,-1 0 15,1 0-15,-22 0 0,1 0 0,-1 0 16,1 0-16,-1 0 0,1 0 0,-22 0 15,1 0-15,-1-21 0,0 21 16,1 0-16,-22 0 0,0 0 0,0 0 16,0 0-16,0 0 0,1 0 15,-1 0-15,0 0 0,0 0 16,0 0-16,0 0 16,1 0 15,-22 21-16,0 0 1,0 0-16,0 0 0,21-21 16,-21 21-16,0 1 0,0 20 0,0-21 15,0 0-15,0 0 0,21 1 16,-21 20-16,0-21 0,0 0 0,21 22 16,-21-22-16,0 0 0,0 21 0,0-21 15,0 1-15,0-1 0,0 21 16,0-21-16,0 0 0,0 22 0,0-22 15,0 21-15,0-21 0,0 22 0,0-22 16,0 21-16,0-21 0,0 1 16,0 20-16,0-21 0,0 0 0,0 0 15,-21 1-15,21-1 0,-21 0 16,21 0-16,-21 0 16,-1 0-16,1-21 0,0 22 0,0-22 15,0 21-15,0 0 0,-1-21 0,1 0 16,-21 0-16,21 21 0,-22 0 0,22-21 15,-21 0-15,21 0 0,-22 21 16,1-21-16,0 0 0,21 0 0,-22 0 16,-20 22-16,20-22 0,1 0 0,0 0 15,-22 0-15,1 0 0,-1 0 16,1 0-16,-22 0 0,22 0 0,-22 0 16,0 0-16,1 0 0,-1 0 0,0 21 15,1-21-15,-1 0 0,0 0 16,1 0-16,-1 0 0,0 21 15,-21-21-15,22 0 0,-22 0 0,0 0 16,0 0-16,0 21 0,22-21 0,-22 0 16,0 0-16,0 0 0,0 0 15,1 0-15,-1 0 0,21 0 0,-21 0 16,22 0-16,-1 0 0,21 0 0,-20 0 16,20 0-16,1-21 0,-1 21 0,1 0 15,-1-21-15,1 21 0,-1-21 16,-20 21-16,20 0 0,22 0 0,-22 0 15,1 0-15,-22 0 0,64 0 16,-21 0-16,20-22 16,1 22-16,0 0 0,0 0 0,0 0 15,0 0 1,-1 0 0,1 0-1,0 0-15,0 0 0,0 0 16,0 0-16,-1 0 15,1 0-15,0 0 16,21-21 15,0 0-31</inkml:trace>
  <inkml:trace contextRef="#ctx0" brushRef="#br0" timeOffset="84893.95">10075 9271 0,'0'0'0,"21"-21"0,-21 0 16,0 42 15,0 0-15,0 0-16,0 0 0,0 1 0,0 20 15,0 0-15,0-21 0,0 22 16,0-1-16,0 22 0,-21-22 0,21 0 16,-21 1-16,21-1 0,-21 0 0,21-21 15,-21 22-15,21-22 0,-21 0 16,-1 0-16,22 0 0,0 1 0,-21-22 15,0 21-15,0-21 32,21-21-32,0-1 0,0 1 15,0 0-15,0 0 0,0-21 16,0 20-16,0 1 0,0-21 16,0 21-16,0-22 0,0 22 0,0-21 15,0 21-15,0 0 0,0-1 0,0 1 16,21 0-16,0 21 15,0 0 1,-21 21-16,0 0 0,22 1 16,-1-1-16,-21 0 0,0 0 15,21 21-15,-21-20 0,21-1 16,0 0-16,-21 0 0,21 0 0,1 0 0,-22 1 16,21-1-16,0-21 15,0 21-15,0-21 0,0 0 16,1 0-16,-1 0 0,0 0 15,0-21-15,0 0 16,0 21-16,-21-22 0,0 1 0,22 0 16,-1 0-16,-21 0 0,21 0 0,-21-1 15,0 1-15,0 0 0,0 0 16,0 0-16,0 0 0,0 42 47,0 0-47,0 0 0,0 0 15,0 0-15,0 1 0,0-1 0,0 0 16,0 0-16,0 0 0,0 0 16,0 1-16,0-1 15,0-42 17,0-1-17</inkml:trace>
  <inkml:trace contextRef="#ctx0" brushRef="#br0" timeOffset="85077.85">10435 9462 0,'0'-22'15,"0"44"-15,0-65 16,21 43 62,0 0-78</inkml:trace>
  <inkml:trace contextRef="#ctx0" brushRef="#br0" timeOffset="85568.56">10774 9483 0,'0'0'0,"0"21"0,0 0 16,-21 0-16,21 0 0,0 1 16,0-1-16,-22 0 0,22 0 15,0 0-15,0 0 0,0 1 16,0-1-16,0 0 0,-21 0 0,21 0 16,0 0-16,0 1 0,0-1 15,0 0 1,0-42 31,0 0-47,0-1 0,0 1 15,0 0-15,0 0 0,0 0 16,0-22-16,0 22 0,0-21 0,0 0 16,21 20-16,1-20 0,-1 21 0,0 0 15,21 0-15,-21-1 0,1 1 16,20 21-16,0 0 0,-21-21 0,22 21 15,-22 0-15,0 0 0,21 21 0,-20-21 16,-1 21-16,-21 1 16,0-1-16,21 21 0,-21-21 0,0 22 15,0-22-15,0 0 0,0 21 0,-21-21 16,21 1-16,-21-1 0,21 0 16,-22 0-16,22 0 0,-21 0 0,21 1 15,0-44 16,0 1-15,0 0-16,21 0 0</inkml:trace>
  <inkml:trace contextRef="#ctx0" brushRef="#br0" timeOffset="86217.19">11430 9229 0,'0'21'16,"0"0"-16,0 0 15,0 0-15,0 1 0,0-1 16,0 21-16,0-21 0,0 0 0,0 22 16,0-22-16,0 0 0,0 21 0,0-20 15,0 20-15,0-21 0,-21 0 16,21 0-16,0 1 0,0-1 15,0 0-15,0 0 0,0 0 16,0-42 31,0 0-47,0 0 0,0 0 16,0-1-16,0 1 0,0 0 15,0-21-15,0 21 0,21-1 0,-21 1 16,21 0-16,0 0 0,0 0 0,1 0 15,-1-1-15,0 1 16,0 21-16,0 0 0,0 0 0,1 0 16,-1 0-16,0 0 15,-21 21-15,0 1 16,-21-22-16,0 21 16,-1-21-16,1 21 0,0 0 0,0-21 15,0 21-15,0-21 0,-1 0 0,1 0 16,21 21-16,-21-21 15,21 22 17,21-22-32,-21 21 15,21-21-15,1 21 0,-1 0 16,0-21-16,-21 21 0,21-21 0,-21 21 16,0 1-16,21-22 0,-21 21 15,21-21-15,-21 21 16,22-21-16,-22 21 0,21-21 15,0 0 17,-21-21-32</inkml:trace>
  <inkml:trace contextRef="#ctx0" brushRef="#br0" timeOffset="86615.96">11747 9589 0,'0'21'16,"22"-21"-1,-1 0 1,0 0-16,0 0 16,0 0-16,-21-21 0,21 21 15,1-22-15,-1 1 16,0 21-16,0-21 0,-21 0 15,0 0 1,-21 21 15,0 0-31,0 0 0,-1 0 16,1 21-16,0 0 16,0 0-16,21 0 0,0 1 0,0-1 15,-21 0-15,21 0 0,0 0 0,0 0 16,0 1-16,0-1 15,0 0-15,21-21 16,0 0 0,0 0-16,0 0 0,1 0 0,-1 0 15,0 0-15,0 0 0,0 0 16,22-21-16,-22 21 0</inkml:trace>
  <inkml:trace contextRef="#ctx0" brushRef="#br0" timeOffset="87156.45">12425 9504 0,'0'0'0,"-21"-21"15,-1 21-15,1-21 16,0 21-16,0 0 0,0 0 16,0 0-16,21 21 0,-22 0 15,1 0-15,0-21 0,0 21 16,21 0-16,0 1 0,-21 20 0,21-21 15,-21 0-15,21 0 0,0 1 16,0-1-16,0 0 0,0 0 0,0 0 16,0 0-16,21-21 0,0 0 15,-21 22-15,21-22 0,0 0 16,0 0-16,1 0 0,-1 0 16,0 0-16,0-22 0,0 1 15,0 0-15,-21 0 0,22 0 16,-22-22-16,21 22 0,-21 0 15,21-21-15,-21-1 0,0 22 16,0-21-16,21 0 0,-21-1 0,21 22 0,-21-21 16,0-1-16,0 22 15,0 0-15,0 0 0,0 0 0,0 0 16,0-1-16,0 44 31,0-1-31,0 0 0,0 0 0,-21 0 16,21 0-16,-21 1 0,21 20 0,0-21 15,0 21-15,0 1 0,0-22 16,0 21-16,0-21 0,0 22 0,0-22 16,0 0-16,0 0 0,0 0 0,0 1 15,0-1-15,21 0 0,0-21 0,0 0 16,-21 21-16,22-21 16,-1 0-16,0 0 0,0 0 15,0-21-15,0 21 0,1-21 16,-1 0-16</inkml:trace>
  <inkml:trace contextRef="#ctx0" brushRef="#br0" timeOffset="87884.61">12975 9229 0,'0'0'0,"0"21"31,0 0-15,0 0-16,0 0 0,0 1 0,-21-1 16,21 21-16,0-21 0,-21 22 15,0-22-15,21 21 0,0-21 0,-22 22 16,22-22-16,-21 21 0,0-21 0,21 22 16,0-22-16,0 0 0,0 0 15,-21 0-15,21 0 0,-21-21 16,21 22-16,-21-22 31,21-22-31,0 1 16,-22 0-16,22 0 15,0 0-15,0 0 0,0-1 0,0 1 16,0 0-16,0 0 0,0 0 16,0 0-16,0-1 0,22 1 0,-1 0 15,0 21 1,0 0-16,0 0 15,-21 21-15,0 0 16,21 1-16,-21-1 0,22 0 0,-22 0 16,21 0-16,-21 0 0,0 1 0,21-1 15,0 0-15,0 0 16,0-21-16,-21 21 0,22-21 16,-1 0-16,0 0 0,0 0 15,0 0-15,0 0 16,1 0-16,-22-21 0,21 21 0,0-21 15,-21 0-15,21 0 0,-21-1 16,21 1-16,-21 0 0,21 0 0,-21 0 16,0 0-16,0-1 0,0 1 15,0 0 1,0 42 15,0 0-31,0 1 0,0-1 16,0 0-16,0 0 0,0 0 15,0 0-15,0 1 0,0-1 16,-21 0-16,21 0 16,0-42 31,0 0-47</inkml:trace>
  <inkml:trace contextRef="#ctx0" brushRef="#br0" timeOffset="88100.48">13356 9419 0</inkml:trace>
  <inkml:trace contextRef="#ctx0" brushRef="#br0" timeOffset="88536.69">13716 9419 0,'-21'0'15,"0"0"-15,-1 0 16,1 0-16,0 0 0,0 0 0,0 21 16,0 1-16,-1-22 15,1 21-15,21 0 0,0 0 16,0 0-1,0 0-15,0 1 16,21-22-16,1 0 0,-1 0 16,0 21-16,0-21 0,0 0 15,-21 21-15,21-21 0,1 21 16,-22 0 0,0 0-16,0 1 15,-22-1-15,1-21 16,0 0-16,0 21 15,0-21-15,0 0 0,-1 0 16,1 0-16,0 0 16,0 0-16,0 0 15,21-21 32,0 0-47,0-1 16,21 22-16</inkml:trace>
  <inkml:trace contextRef="#ctx0" brushRef="#br0" timeOffset="88890.49">13991 9229 0,'0'0'0,"0"-21"15,-21 42 17,21 0-32,-21-21 0,21 21 15,0 0-15,0 0 0,-21 1 0,21-1 16,0 0-16,-22 21 0,22-21 16,0 1-16,0 20 0,-21-21 0,21 0 15,-21 0-15,21 22 0,0-22 16,-21 0-16,21 0 0,0 0 15,0 1-15,0-1 0,0 0 16,0 0-16,21-21 16,0 0-16,0 0 15,1 0-15,-1 0 0,0 0 16,-21-21-16,21 21 0,-21-21 0,21 0 16,-21-1-16,21 1 0,-21 0 15</inkml:trace>
  <inkml:trace contextRef="#ctx0" brushRef="#br0" timeOffset="89076.38">13801 9419 0,'21'0'31,"0"0"-15,0 0-16,0 0 0,0 0 15,1 0-15,-1 0 0,0 0 0,0 0 16,0-21-16,0 21 0,1-21 0,-1 21 16</inkml:trace>
  <inkml:trace contextRef="#ctx0" brushRef="#br0" timeOffset="89412.19">14457 8975 0,'0'0'0,"-21"0"0,-1 0 0,1 0 15,0 0-15,0 0 0,0 21 16,0-21-16,21 21 15,-22 0-15,22 0 0,-21-21 0,21 22 16,-21-1-16,21 0 0,0 0 16,0 0-16,0 0 0,0 1 0,0-1 15,0 0-15,0 0 16,21-21-16,0 0 16,1 0-16,-1 0 15,0 0-15,0 0 0,0 0 0,0-21 16</inkml:trace>
  <inkml:trace contextRef="#ctx0" brushRef="#br0" timeOffset="89911.9">14457 8827 0,'-21'0'0,"42"0"0,-64 0 15,22 0-15,0 0 0,0 0 0,-21 21 16,20-21-16,1 21 0,-21 0 16,21 0-16,0 0 0,-22 1 0,22-1 15,0 0-15,0 21 0,21-21 16,-21 1-16,-1-1 0,1 0 0,21 21 16,0-21-16,0 1 0,0-1 15,0 0-15,0 0 0,0 0 0,0 0 16,21 1-16,-21-1 15,22-21-15,-1 21 0,0-21 0,0 0 16,0 21-16,22-21 0,-22 0 0,0 0 16,21 0-16,-21 0 0,1 0 0,20 0 15,-21 0-15,0 0 0,0-21 16,1 21-16,-1-21 0,0 21 0,0-21 16,-21-1-16,0 1 0,21 0 0,-21 0 15,21 0-15,-21-22 16,0 1-16,0 21 0,0-21 0,0-1 15,0 1-15,0 21 0,0-22 0,0 22 16,-21-21-16,0 21 0,21 0 16,-21-1-16,0 22 0,0 0 0,-1 0 15,1 0-15,0 0 0,0 0 16,0 0-16,0 0 0,-1 0 16,1 0-16,0 22 0,0-1 15,0-21-15,0 0 0,-1 21 16,1-21-16</inkml:trace>
  <inkml:trace contextRef="#ctx0" brushRef="#br0" timeOffset="90664.3">9737 8700 0,'0'-22'31,"21"22"-15,0 0-16,0 0 15,0 0-15,0 22 0,1-22 16,-22 21-16,42-21 0,-21 21 15,0 0-15,0-21 0,1 21 0,20 0 16,-21-21-16,21 22 0,-20-1 16,-1-21-16,21 21 0,-21-21 0,0 0 15,1 0-15,-22 21 0,21-21 0,0 0 16,0 0 0,0-21-1,-21 0 1,0 0-16,0-1 0</inkml:trace>
  <inkml:trace contextRef="#ctx0" brushRef="#br0" timeOffset="90923.53">10393 8361 0,'0'0'0,"21"-21"31,-42 42 0,21 0-31,-21 21 0,21-20 0,0-1 16,0 21-16,-22-21 0,22 22 15,-21-22-15,21 21 0,0-21 0,0 22 16,-21-22-16,21 0 0,0 0 0,0 0 16,0 0-16,0 1 0,0-1 15,0 0-15,0 0 16,-21-21-16,0 0 15</inkml:trace>
  <inkml:trace contextRef="#ctx0" brushRef="#br0" timeOffset="91664.1">8043 9292 0,'0'-21'32,"-21"21"-17,0 0-15,0 0 16,0 21-16,21 0 0,-22-21 0,1 22 15,21-1-15,0 0 0,-21 0 16,21 0-16,0 0 0,0 1 16,0-1-1,0 0-15,0 0 16,21-21-16,0 0 16,1 0-16,-1 0 15,0 0-15,0 0 0,0 0 16,0-21-16,1 0 0</inkml:trace>
  <inkml:trace contextRef="#ctx0" brushRef="#br0" timeOffset="92151.82">8064 9081 0,'0'0'0,"-21"0"0,0 0 0,0 0 16,0 0-16,0 21 0,-1-21 0,1 21 16,0 0-16,0-21 0,0 21 15,0 0-15,-1 1 0,1-1 0,0 0 16,21 0-16,-21 0 0,21 0 0,0 1 16,0 20-16,0-21 0,0 0 15,0 0-15,0 22 0,0-22 0,0 0 16,0 0-16,0 22 0,21-22 0,0-21 15,0 21-15,1 0 16,-1 0-16,0-21 0,21 0 0,-21 21 16,1-21-16,-1 0 0,21 0 0,-21 0 15,0 0-15,22 0 0,-22-21 16,0 0-16,0 21 0,22-21 0,-22 0 16,0 0-16,0-1 0,0 1 15,0 0-15,1 0 0,-1 0 0,-21 0 16,0-22-16,0 22 0,0 0 0,0-21 15,0 20-15,0 1 0,0-21 16,-21 21-16,21 0 0,-22-22 0,1 22 16,0 21-16,0-21 0,0 0 0,0 21 15,-1 0-15,1 0 16,0 0 0,0 0-16,0 0 0,0 21 15,-1-21-15,1 21 0,0-21 0,0 0 16</inkml:trace>
  <inkml:trace contextRef="#ctx0" brushRef="#br1" timeOffset="105759.9">825 3895 0,'22'0'62,"-22"-21"-62,21 21 31,-21-22-31,21 1 16,-21 0 0,0 0-16,0 0 31,-21 21-15,0 0-16,-1 0 15,1 0-15,0 0 0,0 0 16,0 21-16,21 0 0,-21-21 0,-1 21 15,1 0-15,0-21 16,21 22-16,0-1 0,-21 0 0,21 0 0,-21-21 16,21 21-16,0 0 15,0 1-15,0-1 16,21 0 0,0-21-16,0 0 0,-21 21 0,21-21 15,1 0-15,-1 21 0,0-21 16,0 21-16,0 1 15,0-22-15,1 21 0,-22 0 0,21 0 16,-21 0 0,0 0-16,0 1 0,0-1 15,-21 0 1,-1 0-16,1-21 0,-21 21 0,21 0 16,0-21-16,-22 22 0,22-22 15,-21 0-15,21 0 0,-22 0 0,22 0 16,-21 0-16,21 0 0,-1 0 15,-20 0-15,21 0 0,0-22 0,0 1 16,-1 21-16,1-21 0,0 0 16,0 0-16,21 0 0,0-1 0,0 1 15,0 0-15,0 0 16,0 0-16,21 21 16,0-21-16,-21-22 0,43 22 15</inkml:trace>
  <inkml:trace contextRef="#ctx0" brushRef="#br1" timeOffset="106140.2">931 4233 0,'0'43'16,"0"-22"-16,0 0 16,0 0-16,0 0 15,0-42 17,0 0-17,0 0-15</inkml:trace>
  <inkml:trace contextRef="#ctx0" brushRef="#br1" timeOffset="106272.13">847 4064 0,'0'-21'0</inkml:trace>
  <inkml:trace contextRef="#ctx0" brushRef="#br1" timeOffset="106352.08">1079 4043 0,'0'0'0</inkml:trace>
  <inkml:trace contextRef="#ctx0" brushRef="#br1" timeOffset="106979.74">995 3810 0,'0'0'0,"0"-21"0,21 0 16,0 0-16,-21-1 15,0 1 1,21 21-16,-21 21 47,0 1-47,0-1 15,0 21-15,0-21 16,-21 0-16,21 1 0,0 20 0,0-21 16,0 21-16,-21-20 0,21 20 15,0-21-15,-21 21 0,21-20 16,0 20-16,0-21 0,0 0 0,0 0 16,0 1-16,0-1 0,0 0 15,0 0-15,0 0 0,0 0 16,21-21 15,0 0-15,-21-21-16,21 21 15,-21-21-15,21 0 0</inkml:trace>
  <inkml:trace contextRef="#ctx0" brushRef="#br1" timeOffset="107292.05">952 4043 0,'22'0'62,"-1"0"-62,0 0 0,0 0 0,0 0 16,0 0-16,22-21 0,-22 21 16,0 0-16,0 0 0,0 0 0,1-21 15,-1 21-15,0 0 0,0 0 16</inkml:trace>
  <inkml:trace contextRef="#ctx0" brushRef="#br1" timeOffset="107816.27">1545 3937 0,'-21'0'16,"-21"-21"-16,20 21 0,22 21 15,0 0 1,-21 0-16,0 1 0,21-1 16,-21 0-16,0 0 0,21 0 15,0 22-15,-21-22 0,21 0 0,-22 0 16,22 21-16,0-20 0,0-1 15,0 0-15,0 0 0,0 0 16,0 0-16,22-21 16,-1 0-16,0 0 15,0 0-15,0 0 16,0 0-16,1-21 16,-1 21-16,0-21 0,0 0 15,0 21-15,0-21 0,-21 0 0,0-1 16,22 1-16,-22 0 0,0 0 15,0 0-15,0 0 0,0-1 16,0 1-16,0 0 0,0-21 0,-22 42 16,1-21-16,21-1 0,-21 1 15,0 21-15,0 0 0,0 0 0,-1 0 16,1 0-16,0 0 16,0 0-16,21 21 15,0 1 1,0-1-1,0 0 1,21-21-16,0 0 0</inkml:trace>
  <inkml:trace contextRef="#ctx0" brushRef="#br1" timeOffset="108324.28">1672 4001 0,'0'-22'0,"0"1"15,0 0-15,0 0 16,21 21 0,0 0-16,1 0 0,-1 0 15,0 0-15,0 0 16,0 0-16,0 0 15,1 21-15,-22 0 0,0 0 16,21 1-16,-21-1 0,21 0 16,-21 0-16,0 0 0,0 0 0,0 1 15,0-1-15,0 0 0,0 0 16,0 0-16,0 0 0,0 1 16,0-1-16,-21-21 0,0 21 15,-1-21 16,22-21-15,0 0-16,0-1 0,0 1 16,0 0-16,0 0 0,0 0 15,0-22-15,22 22 0,-22 0 0,21 0 16,0-21-16,0 20 0,-21 1 16,21 21-16,0-21 0,1 0 0,-1 21 15,0 0-15,0-21 16,0 0-16,0 21 15,1 0 1,-1 0-16</inkml:trace>
  <inkml:trace contextRef="#ctx0" brushRef="#br1" timeOffset="108800">2222 4043 0,'0'0'0,"0"21"0,-21-21 0,42 0 63,1 0-63,-1 0 0,0-21 15,0 21-15,0 0 0,0-21 16,1 0-16,-1 21 0,0-22 0,0 22 16,0-21-16,0 21 15,1-21-15,-22 0 0,0 0 16,0 0 0,-22 21-1,1 0-15,0 0 0,0 0 16,0 0-16,0 0 0,-22 21 0,22-21 15,0 21-15,0 0 0,-22 0 16,22 0-16,0 1 0,0-1 0,21 21 16,-21-21-16,21 0 0,-21 1 15,21 20-15,0-21 0,0 0 16,0 0-16,21-21 16,0 22-16,0-22 0,0 0 0,0 0 15,22 0-15,-22 0 0,0 0 16,0-22-16,22 22 0,-22-21 0,0 0 15,21 21-15</inkml:trace>
  <inkml:trace contextRef="#ctx0" brushRef="#br1" timeOffset="109095.35">3937 4043 0,'0'-21'15</inkml:trace>
  <inkml:trace contextRef="#ctx0" brushRef="#br1" timeOffset="109612.05">3789 3810 0,'-64'0'16,"43"21"0,0-21-16,0 21 0,-22-21 15,22 22-15,0-1 0,-21 0 0,21 0 16,-22 0-16,22 22 0,0-22 16,0 0-16,0 21 0,-1-21 0,22 22 15,-21-22-15,21 0 0,0 0 16,0 0-16,0 1 15,21-1-15,1-21 0,-1 21 16,0-21-16,0 0 0,0 0 16,0 0-16,22 0 0,-22 0 0,0-21 15,0 21-15,22-21 0,-22-1 16,21 22-16,-21-21 0,0 0 0,22 0 16,-22-21-16,0 20 0,0 1 15,0-21-15,1 21 0,-1-22 0,0 22 16,0-21-16,-21 21 0,0-22 0,21 22 15,-21 0-15,0 0 16,0-21-16,0 20 0,0 1 0,0 0 16,-21 21 15,0 21-31,21 0 0,0 1 16,0-1-16,0 21 0,0-21 15,0 0-15,-21 22 0,21-22 0,0 21 16,0-21-16,0 22 0,0-22 15,0 21-15,0-21 0,0 1 0,0-1 16,0 0-16,21 0 0,0-21 16,0 21-16,0-21 15,1 0-15,-1 0 16,0 0-16</inkml:trace>
  <inkml:trace contextRef="#ctx0" brushRef="#br1" timeOffset="110202.27">4466 3979 0,'0'0'16,"0"-63"0,0 42-16,0 0 15,-21 21 1,0-22-16,0 22 15,-1 0-15,1 0 0,0 0 16,0 0-16,0 0 0,0 22 0,-1-22 16,1 21-16,0 0 0,0 0 15,0 0-15,0 0 0,21 1 0,-22 20 16,1-21-16,21 0 0,0 0 16,0 1-16,0-1 0,0 0 0,0 0 15,0 0-15,0 0 16,21-21-1,1 0-15,-1 0 0,0 0 16,0-21-16,0 21 16,0-21-16,-21 0 0,22 21 15,-1-21-15,0 0 0,0-1 0,0 1 16,0 0-16,-21 0 0,22-21 16,-22 20-16,21 1 0,-21 0 0,0 0 15,21 21-15,-21-21 0,0 0 16,21 21-16,-21-22 0,0 44 47,0-1-47,-21 0 0,21 0 15,-21 21-15,21-20 0,0-1 16,0 0-16,0 0 0,0 21 16,0-20-16,0-1 0,0 0 0,0 0 15,0 0-15,21 0 16,0-21-1,0 0-15,0-21 16,1 21-16,-1 0 0,0-21 16</inkml:trace>
  <inkml:trace contextRef="#ctx0" brushRef="#br1" timeOffset="110504.1">4932 3641 0,'0'0'0,"0"-21"0,0 42 31,0 0-15,0 0-16,0 0 0,0 0 16,-21 1-16,21-1 0,0 21 0,0-21 15,-22 0-15,22 22 0,-21-22 0,21 0 16,0 21-16,-21-20 0,21-1 15,-21 21-15,21-21 0,-21 0 0,21 1 16,0-1-16,0 0 16,0 0-16,0 0 15</inkml:trace>
  <inkml:trace contextRef="#ctx0" brushRef="#br1" timeOffset="111064.45">5313 3937 0,'0'0'0,"21"-63"31,-21 41-15,0 1-16,-21 21 0,0 0 15,-1 0-15,1 0 16,0 0-16,0 21 0,0 1 16,0-22-16,-1 21 0,1 0 0,-21 0 15,21 0-15,0 0 0,-1 22 16,22-22-16,-21 0 0,21 0 0,-21-21 16,21 21-16,0 1 0,0-1 0,0 0 31,21-21-31,0 0 0,1 0 15,-1 0-15,0 0 0,0 0 16,0 0-16,0 0 0,1-21 16,-22 0-16,21 21 0,0-22 0,0 1 15,0 0-15,0 0 16,-21 0-16,0 0 0,22-1 0,-22 1 16,21 0-16,-21 0 0,0 42 46,0 0-46,0 0 16,0 1-16,-21-1 0,21 0 16,0 0-16,0 0 0,0 0 15,0 1-15,0-1 0,0 0 16,0 0-16,0 0 0,21-21 16,-21 21-16,63-21 15,-42 0-15,1 0 16,-22-21-1,21 0-15,-21 0 16,0 0-16</inkml:trace>
  <inkml:trace contextRef="#ctx0" brushRef="#br1" timeOffset="111376.29">4762 3747 0,'0'0'0,"22"0"31,-1 0-15,0 0-16,21 0 0,-21 0 15,1 0-15,20 0 0,-21 0 0,21 0 16,-20 0-16,20 0 0,-21 0 15,0 0-15,0 0 0,1-22 16,-1 22-16,0 0 0,0 0 0</inkml:trace>
  <inkml:trace contextRef="#ctx0" brushRef="#br1" timeOffset="111711.68">6223 3895 0,'0'0'16,"21"0"-16,-21-43 0</inkml:trace>
  <inkml:trace contextRef="#ctx0" brushRef="#br1" timeOffset="112059.91">6308 3789 0,'0'0'32,"0"21"-1,0 0-16,0 0-15,-22 1 0,22-1 16,0 0-16,0 0 0,-21 0 16,21 22-16,0-22 0,0 0 0,-21 21 15,21-21-15,0 1 0,0-1 0,0 0 16,21 0-16,0 0 16,1-21-16,-1 0 0,0 0 0,0 0 15,21 0-15,-20 0 0,-1 0 16,0 0-16,21-21 0,-21 0 0,1 0 15,-1 21-15,0-21 0,0-1 0,0 1 16,0 0-16,-21 0 16,0 0-16,0 0 0,0-1 0,0 1 15,0 0-15,0 0 0,0 0 16,0 0-16,0-1 16,22 22 30</inkml:trace>
  <inkml:trace contextRef="#ctx0" brushRef="#br1" timeOffset="112315.76">7091 3789 0,'-21'0'16,"-1"0"-16,22 21 16,-21-21-16,21 21 0,0 0 15,0 1-15,0-1 0,0 21 16,0-21-16,0 0 0,-21 22 16,21-1-16,-21-21 0,21 22 0,0-1 15,-21 0-15,0 1 0,21-1 16,-22-21-16,22 21 0,-21 1 15,21-1-15,0-21 0,0 22 0,0-22 16,0 21-16</inkml:trace>
  <inkml:trace contextRef="#ctx0" brushRef="#br1" timeOffset="112423.87">6816 4572 0,'0'-21'0,"0"0"15</inkml:trace>
  <inkml:trace contextRef="#ctx0" brushRef="#br1" timeOffset="112767.96">6921 3979 0,'0'0'0,"0"-42"16,0 21-16,0 0 0,22 0 15,-1 21-15,0-22 0,0 22 16,0-21-16,0 21 0,1 0 16,-1-21-16,0 21 0,0-21 0,0 21 15,0 0-15,1 0 0,-1 0 16,0 0-16,0 21 16,-21 0-16,0 0 15,0 1-15,0-1 0,0 0 0,0 0 16,-21 0-16,0 0 0,21 1 15,-21-1-15,-1 0 0,22 0 0,-21 0 16,0-21-16,21 21 0,-21-21 16,0 22-16,0-22 15</inkml:trace>
  <inkml:trace contextRef="#ctx0" brushRef="#br1" timeOffset="113233.69">7641 3810 0,'-63'0'31,"41"0"-15,1 21 0,0-21-16,21 21 0,-21 1 15,0-22-15,21 21 0,-21 0 0,21 0 16,-22 0-16,22 0 0,-21 1 0,21-1 16,0 0-16,0 0 0,0 0 15,0 0-15,21 1 16,1-22-16,-1 0 15,0 0-15,0 0 0,0 0 16,0 0-16,1-22 0,-1 22 0,-21-21 16,21 0-16,0 21 0,0-21 15,-21 0-15,0 0 0,0-1 16,0 1-16,0 0 0,0 0 0,0 0 16,0 0-16,0-1 0,0 1 15,-21 0-15,0 21 16,0 0-16,0 0 0,-1 0 15,1 0 1,21 21 0,0 0-1,21-21 1</inkml:trace>
  <inkml:trace contextRef="#ctx0" brushRef="#br1" timeOffset="113770.27">7916 3768 0,'0'21'47,"0"0"-47,0 0 0,0 0 16,0 1-16,0-1 0,-21-21 15,21 21-15,0 0 0,0 0 16,0 0-16,-21 1 16,21-1-16,0 0 15,-21-21 17,0 0-17,21-21 1,0 0-16,0-1 15,0 1-15,0 0 16,0 0-16,0 0 0,0 0 0,21-1 16,0 1-16,0 21 0,0-21 0,-21 0 15,21 0-15,22 0 0,-22 21 16,0-22-16,0 22 0,0 0 16,1-21-16,-1 21 0,21 0 0,-21 0 15,0 0-15,-21 21 16,22 1-16,-22-1 0,0 0 15,0 0-15,0 21 0,0-20 0,0-1 16,-22 0-16,22 0 0,0 0 16,-21 0-16,0 1 0,21-1 0,-21 0 15,0 0-15,21 0 16,0-42 0</inkml:trace>
  <inkml:trace contextRef="#ctx0" brushRef="#br1" timeOffset="114368.35">1736 4763 0</inkml:trace>
  <inkml:trace contextRef="#ctx0" brushRef="#br1" timeOffset="114768.22">1757 4763 0,'0'0'16,"21"-22"-16,0 1 15,0 0-15,-21 0 16,21 21-16,-21-21 0,0 0 16,22 21-16,-22-22 15,0 44 32,0-1-31,0 0-16,0 0 0,0 0 15,0 0-15,0 1 0,0-1 0,0 21 16,0-21-16,0 0 0,0 1 16,0-1-16,0 0 0,0 0 15,0 0-15,0 0 0,0 1 0,0-1 16,0 0-16,0 0 16,0 0-1,0 0 1,-22-21-16,1 0 15,0 0-15,0 22 0,0-22 0,0 0 16,-1 0-16,1 0 0,0 0 16,0 0-16,0 0 0,0 0 15,-1 0 1,22-22 0,0 1-1</inkml:trace>
  <inkml:trace contextRef="#ctx0" brushRef="#br1" timeOffset="114805.2">1714 5017 0,'22'0'0</inkml:trace>
  <inkml:trace contextRef="#ctx0" brushRef="#br1" timeOffset="114929.47">2032 4847 0,'0'0'0,"0"-21"15</inkml:trace>
  <inkml:trace contextRef="#ctx0" brushRef="#br1" timeOffset="115379.84">2011 5101 0,'0'-42'32,"0"21"-32,0 0 0,0-1 0,21 1 15,0 0-15,0-21 0,0 21 16,1-1-16,-1 1 0,0 0 0,21 21 15,-21-21-15,22 0 0,-1 21 16,-21 0-16,22 0 0,-22 0 0,0 21 16,21 0-16,-21 0 0,1 0 15,-22 1-15,0-1 0,21 0 0,-21 21 16,0-21-16,0 1 0,0 20 16,-21-21-16,21 0 0,0 0 15,-22 1-15,1-1 0,21 0 0,-21-21 16,21 21-16,0 0 0,-21-21 78,21-21-62,0 0-16</inkml:trace>
  <inkml:trace contextRef="#ctx0" brushRef="#br1" timeOffset="115799.56">2053 4805 0,'0'-21'0,"0"42"62,0 0-46,0 0-16,0 22 0,0-22 16,0 0-16,0 0 0,0 21 0,0-20 15,-21-1-15,21 0 16,0 0-16,0 0 0</inkml:trace>
  <inkml:trace contextRef="#ctx0" brushRef="#br1" timeOffset="116680.05">2963 4953 0,'0'-21'15,"0"0"1,0 0-16,0-1 0,0 1 15,0 0-15,0 0 16,-21 21-16,21-21 16,-21 21-16,0 0 0,0 0 15,-1 0-15,1 0 0,0 0 16,0 21-16,0-21 0,0 21 0,-1 0 16,1 0-16,0 1 0,0-1 15,21 0-15,-21 21 0,0-21 0,21 1 16,-22-1-16,22 0 15,0 0-15,0 0 0,0 0 0,0 1 16,22-22-16,-1 21 16,0-21-16,0 0 15,0 0-15,0 0 0,1 0 0,-1 0 16,0-21-16,0 21 16,0-22-16,0 1 0,-21 0 15,22 21-15,-22-21 0,0 0 16,21 0-16,0-1 0,-21-20 0,21 21 15,-21 0-15,0-22 0,21 1 16,-21 21-16,0-21 0,21 20 0,1-20 16,-22 21-16,21 0 0,-21 0 15,0-1-15,0 1 0,0 0 16,0 0-16,-21 42 31,21 0-15,0 0-16,0 1 0,0-1 0,0 0 15,0 0-15,0 21 0,-22-20 16,22 20-16,0 0 0,0-21 0,0 22 16,0-22-16,0 21 0,0-21 15,0 1-15,0-1 0,0 0 16,0 0-16,0 0 0,0 0 16,22-21-16,-1 0 15,0 0-15,0 0 16,0 0-1,-21-21-15,21 0 0</inkml:trace>
  <inkml:trace contextRef="#ctx0" brushRef="#br1" timeOffset="117144.32">3260 4932 0,'21'0'79,"0"0"-79,-21-21 0,21 21 0,0-21 15,-21-1-15,21 1 0,1 0 16,-22 0-1,0 0-15,0 0 16,-22 21 0,1 0-1,0 0-15,0 0 0,0 21 16,0-21-16,-1 21 0,22 0 16,-21 0-16,0 0 0,21 1 0,-21-1 15,21 0-15,0 0 0,0 0 16,0 0-16,0 1 0,0-1 0,0 0 15,0 0-15,0 0 0,0 0 16,21-21-16,0 0 16,0 0-16,1 0 0,-1 0 15,0 0-15,0 0 0,0 0 16,0 0-16,1 0 0,-1 0 16,0-21-16,0 21 0,0-21 0,0 21 15,1-21-15</inkml:trace>
  <inkml:trace contextRef="#ctx0" brushRef="#br1" timeOffset="117460.14">3641 4763 0,'21'0'62,"-21"21"-62,21 0 0,-21 0 16,0 0-16,21-21 0,0 21 0,-21 1 16,0-1-16,21 0 0,-21 0 15,22 0-15,-1 0 0,-21 1 16,21-1-16,0-21 0,-21 21 16,21-21-16,0 0 15,1 0 1,-1 0-1,-21-21 1,0 0-16,0-1 16,0 1-16,0 0 0</inkml:trace>
  <inkml:trace contextRef="#ctx0" brushRef="#br1" timeOffset="117735.99">3958 4720 0,'0'0'0,"-21"0"31,0 0-31,0 0 16,21 21-16,-22 1 0,1-1 15,0 0-15,0 0 0,0 0 16,0 0-16,-1 1 0,1 20 0,0-21 16,0 0-16,0 0 0,0 1 15,-1-1-15,1 0 0,0 0 0,0 0 16,0 0-16,21 1 15,-21-22-15</inkml:trace>
  <inkml:trace contextRef="#ctx0" brushRef="#br1" timeOffset="143831.56">296 11684 0,'-21'0'31,"0"-21"-15,0 21 0,0 0-16,-1 0 15,1 0 1,0 0-16,0 0 0,0 0 16,0 0-16,-1 0 15,1 0-15,0 0 0,0 0 0,21 21 78,21-21-62,21 0-16,-20 0 0,20 0 16,0 0-16,22 0 0,-22 0 15,0 0-15,22 0 0,-1 0 16,-20 0-16,20 0 0,-20 0 0,-1 0 15,21 0-15,-20 0 0,-22 0 16,21 0-16,1 0 0,-22 0 0,0 0 16,0 0-16,0 0 0,0 0 15,-21-21 79,0 0-78</inkml:trace>
  <inkml:trace contextRef="#ctx0" brushRef="#br1" timeOffset="144343.81">783 11430 0,'0'0'0,"-21"0"16,42 21 31,-21 0-32,21-21-15,0 22 0,-21-1 16,22 0-16,-1-21 0,0 21 0,-21 0 16,21-21-16,0 21 0,0-21 15,1 22-15,-1-22 16,0 0-16,0 21 0,0-21 16,0 0-16,-21 21 31,0 0-31,0 0 15,-21-21-15,0 21 0,0-21 16,0 22-16,0-1 0,-22 0 0,22 0 16,-21 0-16,21 0 0,-22 1 15,22-1-15,-21 21 0,21-21 0,-1 0 16,1 1-16,0-22 0,0 21 16,0 0-16,0-21 0,21 21 15,21-21 48,0 0-63,0-21 0,-21 0 15,21 21-15</inkml:trace>
  <inkml:trace contextRef="#ctx0" brushRef="#br1" timeOffset="144739.59">1482 11472 0,'-43'-21'31,"64"21"1,1 0-32,-1 0 0,0 0 15,21-21-15,-21 21 16,1 0-16,20-21 0,-21 21 0,0 0 16,0 0-16,22 0 0,-22 0 15,0 0-15,0 0 0,-21-21 0,21 21 16,-42 0 15,0 0-15,0 0-1,0 0-15,0 0 0,-1 0 16,1 0-16</inkml:trace>
  <inkml:trace contextRef="#ctx0" brushRef="#br1" timeOffset="145336.54">1545 11388 0,'0'0'0,"-21"21"16,0-21-16,21 21 0,0 0 16,-21 0-16,-1 1 15,22-1-15,-21-21 0,21 21 16,0 0-16,0 0 0,-21-21 0,21 21 16,-21 1-16,21-1 15,-21-21-15,21 21 0,0 0 16,21-21 62,0 0-78,0 0 0,-21-21 16,21 21-16,1 0 0,-1 0 15,-21-21-15,21 21 0,0 0 0,0 0 16,0 0-16,1 0 0,-1 0 15,0 0-15,0 0 0,0 0 0,0 0 16,1 0-16,-1 0 0,0 0 16,0 0-16,-21 21 15,0 0-15,0 0 16,0 0 0,0 1-16,-21-1 0,0 0 15,0 0-15,-1 0 0,1-21 16,0 21-16,0 1 0,0-1 0,0-21 15,-1 21-15,1 0 0,0-21 16,0 0-16,0 21 0,0-21 0,-1 0 16,1 0-16,0 0 0,0 0 15,0 0-15,0 0 0,-1 0 16,1 0-16,0 0 16,0-21-16,0 0 15,0 21-15,-1 0 16,22-21-16,0 0 31,22-1-31,-1 22 0,0 0 16,0-21-16,0 0 0</inkml:trace>
  <inkml:trace contextRef="#ctx0" brushRef="#br1" timeOffset="145962.28">2201 11409 0,'0'0'16,"-21"0"-1,0 0 1,0 0-16,21 21 0,-21 0 0,-1 0 16,1 1-16,21-1 0,-21 0 15,0 0-15,21 0 0,-21 0 0,21 22 16,-21-22-16,21 0 0,-22 0 16,22 0-16,0 1 0,0 20 15,0-21-15,0 0 0,0 0 16,0 1-16,0-1 0,0 0 15,22-21-15,-1 0 0,-21 21 16,21-21-16,0 0 0,0 0 16,0 0-16,1 0 0,-1 0 15,0-21-15,0 21 0,21-21 16,-20 0-16,-1 21 0,0-22 16,0-20-16,0 21 0,0 0 0,1-22 15,-1 22-15,0 0 0,-21-21 16,0-1-16,0 22 0,0-21 15,0 21-15,0 0 0,0-1 16,0 1-16,-21 0 0,0 0 0,-1 21 16,1 0-16,0 0 0,0 0 0,0 0 15,0 0-15,-1 0 16,1 0-16,0 21 0,21 0 0,-21-21 16,0 21-16,21 1 0,0-1 15,-21 0-15,-1 0 0,22 0 16,0 0-16,-21-21 0,21 22 15,0-1-15,0 0 0,21-21 16,1 0 0,-1 0-16</inkml:trace>
  <inkml:trace contextRef="#ctx0" brushRef="#br1" timeOffset="146335.67">2773 11599 0,'0'22'15,"0"-1"1,-21-21-16,21 21 16,21-21 30,0 0-46,0 0 16,-21-21-16,0 0 16,0-1-16,0 1 15,-21 21 1,0 0 0,0 0-16,-1 0 15,1 0 1,0 0-16,21 21 15,21-21 17,0 0-32</inkml:trace>
  <inkml:trace contextRef="#ctx0" brushRef="#br1" timeOffset="146692.47">3260 11176 0,'0'0'0,"0"-21"0,0 0 16,0 42 15,-22 0-15,22 0-16,-21 22 0,21-22 15,0 21-15,-21-21 0,0 22 16,0-1-16,0 0 0,21 1 0,-22-1 16,1 0-16,0 1 0,0-1 15,0 0-15,0-21 0,-1 22 0,1-1 16,0-21-16,0 22 0,21-22 16,-21 0-16,0 21 0,21-21 15,0 1-15,0-1 0,-22-21 0,22 21 16,0 0-16,0-42 31,22 21-31</inkml:trace>
  <inkml:trace contextRef="#ctx0" brushRef="#br1" timeOffset="147067.28">3238 11790 0,'0'0'16,"0"21"0,22-21-1,-1 0-15,0 0 16,-21-21-1,0 0-15,0 0 16,0-1-16,0 1 31,-21 21-31,0 0 32,21 21-1</inkml:trace>
  <inkml:trace contextRef="#ctx0" brushRef="#br1" timeOffset="147875.82">4508 11536 0,'-21'0'0,"42"0"0,-63 0 15,21 0-15,0 0 16,42 0 15,0 0-15,0 0-16,22 0 0,-1 0 15,0 0-15,1 0 0,-1 0 0,21 0 16,1 0-16,-22 0 0,22 0 0,-22 0 16,0 0-16,1-21 0,-1 21 15,0 0-15,1 0 0,-22-21 16,0 21-16,0 0 0,0 0 0,1 0 15,-22-22 48,-22 22-63</inkml:trace>
  <inkml:trace contextRef="#ctx0" brushRef="#br1" timeOffset="148356.54">5228 11282 0,'0'0'16,"-21"0"-1,0 0 1,0 0-16,21 21 31,0 0-31,21 0 16,0-21-16,0 22 0,0-22 15,0 0-15,1 21 0,-1 0 16,0-21-16,0 0 0,0 0 16,0 21-16,1-21 0,-1 0 0,0 0 15,0 0-15,0 0 0,0 0 16,-21 21-1,-21 0 1,0-21 0,0 22-16,0-1 0,0-21 15,-1 21-15,1 0 0,0 0 0,-21 0 16,21 1-16,-1-1 0,1 0 0,0 0 16,0 0-16,0 0 0,0 1 15,21-1-15,-22 0 16,1-21-16,21 21 15,21-21 17,1-21-17,-1 21-15,-21-21 0,21 21 0,0-21 16</inkml:trace>
  <inkml:trace contextRef="#ctx0" brushRef="#br1" timeOffset="148728.34">6011 11240 0,'0'0'0,"-21"0"15,21 21 1,-21-21-16,21 21 16,0 0-16,-21 0 0,21 0 0,0 1 15,0-1-15,0 0 0,0 21 0,0-21 16,0 1-16,0 20 16,0-21-16,0 0 0,0 0 0,0 1 15,0-1-15,0 0 0,0 0 0,0 0 16,0 0-16,0 1 15,21-44 32,0 1-47</inkml:trace>
  <inkml:trace contextRef="#ctx0" brushRef="#br1" timeOffset="149208.06">6350 11282 0,'0'-21'16,"-21"21"15,21 21-31,0 0 16,-21 0-16,-1 0 0,22 1 0,-21-1 15,21 0-15,0 0 0,-21 0 0,21 0 16,-21 22-16,21-22 0,0 0 0,0 0 16,0 0-16,0 1 15,0-1-15,0 0 0,0 0 16,21 0-16,0-21 0,0 0 16,1 0-16,-1 0 15,0 0-15,21 0 0,-21 0 0,1 0 16,-1 0-16,0 0 0,0-21 0,0 21 15,0-21-15,1 0 0,-1 21 0,0-21 16,0-1-16,-21 1 0,0-21 16,0 21-16,0 0 0,0-22 0,0 22 15,0-21-15,0 21 0,0-1 0,0 1 16,-21-21-16,0 21 16,0 0-16,-1 21 0,1 0 15,0 0-15,0 0 0,0 0 16,0 0-1,21 21-15,0 0 0,0 0 16,0 0-16,21-21 16,0 21-16</inkml:trace>
  <inkml:trace contextRef="#ctx0" brushRef="#br1" timeOffset="149703.78">7239 11176 0,'-21'0'16,"-22"0"0,22 21-16,0 0 0,0 1 15,0-1-15,21 0 0,-21 0 0,-1 21 16,1-20-16,0 20 0,0-21 15,0 0-15,0 22 0,-1-22 16,22 0-16,0 0 0,0 0 0,0 0 16,0 1-16,0-1 0,0 0 15,22-21-15,-1 0 0,0 21 16,0-21-16,0 0 0,0 0 0,1 0 16,20 0-16,-21 0 0,0 0 0,0 0 15,1-21-15,-1 0 0,0 21 0,0-21 16,-21-1-16,21 1 0,0 0 15,-21 0-15,22-21 0,-22 20 0,0-20 16,0 21-16,0-21 0,0 20 0,0-20 16,0 21-16,0 0 0,0 0 15,0-1-15,-22 1 0,1 21 16,0 0-16,0-21 0,0 21 0,0 0 16,-1 0-16,22 21 15,-21-21 1,21 21-16,0 1 0,0-1 15,0 0-15,0 0 0,0 0 16,21-21-16,1 21 16,-1-21-16</inkml:trace>
  <inkml:trace contextRef="#ctx0" brushRef="#br1" timeOffset="150056.57">7705 11367 0,'0'0'0,"0"21"16,0 0-16,0 0 15,0 0 1,0 0-16,21-21 16,0 0-1,0 0-15,0 0 16,0-21-16,-21 0 0,22 0 15,-1 0-15,-21 0 0,0-1 16,0 1 0,0 0-16,-21 21 15,-1 0-15,1 0 0,0 0 16,0 0-16,0 0 16,21 21-16,-21-21 15,21 21-15,-22-21 0,44 0 31</inkml:trace>
  <inkml:trace contextRef="#ctx0" brushRef="#br1" timeOffset="150404.37">8276 11028 0,'0'-21'31,"0"42"-15,0 0-16,-21 0 16,0 0-16,21 1 0,-21 20 0,21-21 15,-22 0-15,1 22 0,0-1 0,0-21 16,0 21-16,0 1 0,-1-22 15,1 21-15,0 1 0,0-22 16,0 21-16,0-21 0,-1 0 0,1 22 16,0-22-16,0 0 0,21 0 0,-21 0 15,21 1-15,-21-22 0,21 21 16,-22 0-16,22 0 0,22-21 31,-1 0-15</inkml:trace>
  <inkml:trace contextRef="#ctx0" brushRef="#br1" timeOffset="150756.17">8361 11599 0,'0'0'0,"0"22"0,-43 62 31,65-84-15,-1 0-16,0 0 16,0 0-1,-21-21-15,21 0 16,-21 0-16,0 0 15,0-1-15,0 1 16,-21 21 15,0 0-15,0 0-16</inkml:trace>
  <inkml:trace contextRef="#ctx0" brushRef="#br1" timeOffset="150784.16">8276 11748 0,'0'42'16</inkml:trace>
  <inkml:trace contextRef="#ctx0" brushRef="#br1" timeOffset="152252.13">254 13293 0,'0'0'0,"-21"0"0,0 0 0,-1 0 0,1 0 15,0 0-15,0 0 16,0 0-16,0 0 0,-22 0 0,22 0 16,0 0-16,42 0 78,21 0-78,1 0 15,-22 0-15,21 0 0,-21 0 16,22 0-16,-22 0 0,0 0 0,21 0 16,-20 0-16,20 0 15,-21 0-15,21 0 0,1 0 0,-22 0 16,0 0-16,21 0 0,-20 0 15,-1 0-15,0 0 0,0 0 16,0 0 0,-42 0 15,0-21-15</inkml:trace>
  <inkml:trace contextRef="#ctx0" brushRef="#br1" timeOffset="152707.88">593 13060 0,'0'0'0,"-43"-21"31,22 21-15,21 21 15,21-21-31,0 0 0,1 0 16,-1 0-16,21 21 0,-21-21 15,0 0-15,22 0 0,-22 0 16,0 0-16,0 0 0,22 0 0,-22 21 16,0-21-16,0 0 0,0 0 15,-21 21-15,21-21 0,-21 22 16,0-1-1,0 0-15,-21-21 0,0 21 16,0 0-16,0-21 0,0 21 16,-1 1-16,-20-1 0,21 0 0,-21 0 15,20 0-15,-20 0 16,21 1-16,-21-1 0,20 0 0,1 0 0,0 0 16,0 0-16,0-21 15,21 22-15,-21-1 0,21 0 16,0-42 31,21 21-47</inkml:trace>
  <inkml:trace contextRef="#ctx0" brushRef="#br1" timeOffset="153940.12">1418 12933 0,'0'-21'0,"-21"21"15,21 21 1,0 0-1,0 0-15,0 0 0,0 1 16,0-1-16,0 0 0,0 21 16,-21-21-16,21 22 0,0-22 15,0 0-15,0 0 0,0 0 16,0 1-16,0-1 16,0-42 30,0-1-30,0 1-16,0 0 16,0 0-16,0 0 0,0 0 15,0-1-15,0-20 0,0 21 0,0 0 16,0 0-16,21-22 0,0 22 16,0 0-16,0 0 0,22 0 0,-22-1 15,21 22-15,149-21 31,-149 42-31,-21 1 0,0-1 16,22 0-16,-43 21 0,21-21 16,-21 1-16,21-1 0,-21 21 0,0-21 15,0 0-15,0 1 0,0-1 16,0 0-16,0 0 0,-21 0 0,21 0 16,-21-21-16,21-21 62</inkml:trace>
  <inkml:trace contextRef="#ctx0" brushRef="#br1" timeOffset="154419.85">2328 12827 0,'0'0'0,"-63"0"31,42 21-31,-1 0 16,1-21-16,0 22 0,21-1 0,-21 0 0,0 0 16,21 0-16,0 0 15,-21 1-15,21 20 0,-22-21 0,22 0 16,0 0-16,0 1 0,0-1 15,0 0-15,0 0 0,22 0 16,-1-21-16,0 0 0,0 0 16,0 0-16,0 0 0,1 0 15,-1 0-15,21 0 0,-21 0 0,0 0 16,1-21-16,-1 21 0,0-21 16,0 0-16,0 0 0,0 21 15,-21-22-15,0-20 0,0 21 0,0 0 16,0 0-16,0-22 0,0 22 15,0 0-15,-21-21 0,0 20 0,0 1 16,0 0-16,0 21 0,-1 0 16,1 0-16,-21 0 0,21 0 0,0 0 15,-1 0-15,1 0 0,0 21 16,21 0-16,-21-21 0,21 22 16,0-1-16,0 0 15,21-21-15,0 21 0,0-21 16,1 0-16,-1 0 0,0 0 15</inkml:trace>
  <inkml:trace contextRef="#ctx0" brushRef="#br1" timeOffset="154767.74">3048 12552 0,'0'21'63,"-21"-21"-63,21 21 0,-21 0 0,21 1 16,0-1-16,-22 21 0,22-21 15,0 22-15,0-22 0,0 21 0,0-21 16,0 22-16,0-1 0,0-21 0,0 21 15,0-20-15,0 20 0,0-21 16,0 0-16,0 0 0,0 1 0,0-1 16,22 0-16,-1-21 15,0 0-15,0 0 16,0 0-16,0 0 0,1 0 16,-1 0-16,0-21 0,0 0 15,0-1-15</inkml:trace>
  <inkml:trace contextRef="#ctx0" brushRef="#br1" timeOffset="155056.19">2963 12742 0,'-21'0'0,"42"0"0,-63 0 0,21 0 15,42 0 16,0 0-15,0 0-16,0 0 0,1 0 16,20 0-16,-21 0 0,21-21 15,-20 21-15,20 0 0,-21 0 16,21-21-16,-20 21 0,20 0 0,-21 0 16,0 0-16,0 0 0,1 0 0</inkml:trace>
  <inkml:trace contextRef="#ctx0" brushRef="#br1" timeOffset="155896.9">847 14076 0,'0'0'0,"21"0"0,21-85 31,-42 64-31,-21 21 16,0 0-1,0 0-15,-1 0 0,-20 0 0,21 0 16,0 0-16,-22 0 0,22 21 16,0-21-16,0 21 0,0 1 0,0-22 15,-1 21-15,22 0 16,0 0-16,0 0 16,22 0-1,-1-21-15,0 0 0,0 22 16,21-22-16,-20 21 0,-1 0 0,21-21 15,-21 21-15,0-21 0,1 21 16,-1-21-16,0 21 0,0 1 0,-21-1 16,0 0-16,0 0 15,0 0-15,-21 0 0,0 1 16,-22-1-16,22 0 0,-21-21 16,0 21-16,-1 0 0,-20-21 15,20 0-15,1 0 0,0 0 0,-1 0 16,1 0-16,0 0 0,-1-21 15,22 21-15,-21-21 0,21 0 16,0 0-16,-1-1 0,1-20 16,21 21-16,0 0 0,0 0 0,0-1 15,0 1-15,21 0 16,1 21-16,-1 0 0,0-21 0,0 21 16,21 0-16,-20 0 0,20 0 15,-21-21-15,21 21 0</inkml:trace>
  <inkml:trace contextRef="#ctx0" brushRef="#br1" timeOffset="156648.73">1164 14139 0,'-21'0'31,"21"22"-15,0-1-16,0 0 16,0 0-16,0 0 0,0 0 15,0 1-15,0-1 16,0 0-16,0 0 0,0 0 0,21 0 15,0-21-15,0 0 16,1 0-16,-1 0 0,0 0 16,21 0-16,-21 0 0,1 0 0,20 0 15,-21 0-15,0-21 0,22 0 16,-22 0-16,0 21 0,0-21 0,0 0 16,0-1-16,1 1 0,-22 0 15,0 0-15,0 0 0,0 0 0,0-1 16,0 1-1,-22 21 1,1 0 0,21 21-1,-21 1-15,21-1 16,0 0-16,0 0 0,-21 0 0,21 0 16,0 1-16,0 20 0,0-21 15,0 21-15,0-20 0,0 20 0,0-21 16,0 21-16,0 1 0,0-22 15,0 21-15,0-21 0,0 22 16,0-22-16,21 21 0,-21-21 0,0 22 16,0-22-16,0 21 0,0-21 15,0 1-15,0-1 0,0 0 0,-21 0 16,0 0-16,0 0 0,-1 1 16,-20-1-16,21-21 0,-21 0 0,-1 0 15,22 0-15,-21 0 0,-1 0 16,1 0-16,0-21 0,-1-1 15,1 22-15,21-42 0,-21 21 0,20 0 16,1 0-16,0-1 0,0 1 16,21 0-16,0 0 0,0 0 0,0 0 15,0-1-15,0 1 16,0 0-16,21 0 0,0 0 16,0 0-16,1-1 0,20 22 15,-21-21-15,0 0 0,22 0 0</inkml:trace>
  <inkml:trace contextRef="#ctx0" brushRef="#br1" timeOffset="157193.07">1863 14097 0,'0'0'0,"-43"0"31,22 0-31,21 21 16,-21 0 0,21 1-16,0-1 0,0 0 15,0 0-15,0 0 0,0 0 16,0 1-16,0-1 0,21 0 0,-21 0 16,0 0-16,0 0 15,0-42 32,0 0-31,0 0-16,0 0 15,0 0-15,0-1 0,0 1 0,0 0 16,0 0-16,0 0 16,0 0-16,21-1 0,0 1 0,1 0 15,-1 0-15,21 0 0,-21 0 16,22 21-16,-22-22 0,21 22 0,-21 0 15,22 0-15,-22 0 0,21 0 16,-21 22-16,0-22 0,-21 21 0,0 0 16,0 0-16,0 0 0,0 0 15,0 1-15,0-1 0,-21 0 0,21 0 16,-21 0-16,0 0 16,0 1-16,21-1 0,-21 0 15,-1-21-15,22 21 16,22-42 15</inkml:trace>
  <inkml:trace contextRef="#ctx0" brushRef="#br1" timeOffset="157495.41">2625 13949 0,'0'0'16,"0"-21"-16,-22 21 16,1 0-16,0 0 0,0 0 0,0 0 15,0 0-15,-1 21 16,1-21-16,0 21 0,21 0 0,-21 0 16,0 1-16,0-1 0,21 0 15,0 21-15,0-21 0,-22 1 0,22-1 16,0 0-16,0 0 0,0 0 15,0 0-15,22 1 0,-1-22 16,0 0-16,0 21 16,0-21-16,0 0 0,22 0 15,-22 0-15,0 0 0,0-21 0,22-1 16,-22 1-16,0 21 0,0-21 16</inkml:trace>
  <inkml:trace contextRef="#ctx0" brushRef="#br1" timeOffset="158016.12">3027 13547 0,'0'0'15,"-21"-21"-15,-1 21 16,1 0 0,21 21-16,0 0 15,0 0-15,0 0 0,0 22 16,0-22-16,0 21 0,0-21 0,0 22 15,0-1-15,0-21 0,0 21 16,0 1-16,0-22 0,0 21 0,-21-21 16,21 1-16,0 20 0,0-21 0,-21 0 15,21 0-15,0 1 0,0-1 16,-21-21-16,21 21 16,-21-21-1,21-21 1,0 0-1,0-1-15,0 1 16,0 0-16,0 0 0,0-21 16,21 20-16,0 1 0,0 0 0,0 0 15,0 0-15,1 0 0,-1-1 16,0 1-16,0 21 0,0 0 0,0-21 16,1 21-16,-1 0 0,0 0 15,-21 21-15,0 0 0,21 1 0,-21-1 16,0 0-16,0 0 0,0 0 15,0 0-15,0 1 0,-21 20 0,21-21 16,-21 0-16,21 0 16,-21 1-16,21-1 15,21-21 17,-21-21-17,21 21-15</inkml:trace>
  <inkml:trace contextRef="#ctx0" brushRef="#br1" timeOffset="158403.89">3281 13928 0,'0'-43'16,"0"22"-1,21 21 1,-21-21-16,21 21 0,0 0 0,0 0 15,1 0-15,-1 21 16,0-21-16,0 21 0,0 1 0,0-22 16,-21 21-16,22 0 0,-22 0 15,21-21-15,-21 21 0,0 0 0,0 1 16,0-1-16,0 0 0,0 0 16,-21-21-16,-1 21 0,1-21 15,21 21-15,-21-21 16,21-21 15,0 0-31,0 0 16,0 0-16,21 0 15,-21-1-15,0 1 0,21 0 0,-21-21 16,22 21-16,-1-1 0,0 1 16,-21 0-16,21 0 0,0 0 15,0 0-15,1 21 16</inkml:trace>
  <inkml:trace contextRef="#ctx0" brushRef="#br1" timeOffset="159093.51">3831 13907 0,'0'0'0,"0"-22"16,0 1-16,-21 21 47,0 21-47,0-21 15,21 22-15,-22-1 0,1 0 16,0 0-16,21 0 0,0 0 0,0 1 16,0-1-16,0 0 0,0 0 15,0 0-15,0 0 0,21-21 16,0 22-16,1-22 16,-1 0-16,0 0 0,0 0 15,0 0-15,0 0 0,1-22 16,-1 22-16,0-21 0,0 0 15,0 0-15,-21 0 0,0 0 16,0-1-16,0 1 16,0 0-16,0 0 0,0 0 15,0 0-15,0-1 0,-21 1 0,0 21 16,0-21-16,21 0 0,-21 21 16,-1 0-16,1 0 0,0 0 15,0 0-15,0 21 16,21 0-1,0 0-15,0 1 16,21-22-16,0 21 16,0-21-16,0 0 0,1 0 15</inkml:trace>
  <inkml:trace contextRef="#ctx0" brushRef="#br1" timeOffset="159620.26">4149 13822 0,'0'0'0,"0"21"47,0 0-47,0 0 16,0 1-16,0-1 16,0 0-16,0 0 0,0 0 0,0 0 15,0 1-15,-22-1 0,22 0 16,0 0-1,0 0 1,0-42 15,0 0-15,0 0-16,0 0 16,0-1-16,0 1 0,0 0 15,0 0-15,0 0 0,0 0 0,22-1 16,-22 1-16,21 0 0,0 0 15,0 0-15,0 21 0,0-21 16,1-1-16,20 22 0,-21 0 0,0 0 16,0 0-16,22 0 0,-22 0 15,0 0-15,-21 22 0,21-1 0,0 0 16,-21 0-16,0 0 0,0 0 16,0 1-16,0-1 0,0 0 15,0 0-15,0 0 0,0 0 0,0 1 16,0-1-1,-21-21-15,21 21 16,-21-21 0,42-21 31</inkml:trace>
  <inkml:trace contextRef="#ctx0" brushRef="#br1" timeOffset="159884.12">4784 13716 0,'0'21'31,"0"0"-15,0 1-16,0-1 0,-22 0 15,22 0-15,0 0 0,-21 22 0,21-22 16,0 0-16,0 0 0,0 0 15,0 0-15,0 1 16,0-1-16,0-42 63,0-1-63</inkml:trace>
  <inkml:trace contextRef="#ctx0" brushRef="#br1" timeOffset="160084">4784 13631 0,'0'-21'0,"0"0"16,21 21 46,0 0-46,0 0-16,0 0 16,0 21-16</inkml:trace>
  <inkml:trace contextRef="#ctx0" brushRef="#br1" timeOffset="160735.63">5059 13737 0,'21'0'63,"0"0"-47,0 0-16,0 0 0,1 21 31,-1 1-31,-21-1 0,0 0 15,0 0-15,0 0 0,0 22 0,0-22 16,-21 0-16,-1 0 0,1 0 16,0 0-16,0 1 0,0-1 0,0 0 15,-1 0-15,1 0 0,0-21 0,0 21 16,0-21 0,0 0-16,42 0 31,-21-21-16,21 21-15,0-21 0,0 21 16,0 0-16,1 0 0,-1 0 16,0 0-16,0 0 15,0 0-15,0 0 0,1 21 0,-1 0 16,0-21-16,0 22 0,-21-1 0,21-21 16,0 21-16,1 0 0,-22 0 15,0 0-15,0 1 0,0-1 0,0 0 16,0 0-16,0 0 0,0 0 0,-22 1 15,22-1-15,-42 0 0,21 0 16,0 0-16,0-21 0,-1 21 0,1 1 16,-21-22-16,21 0 0,0 21 0,-1-21 15,1 0-15,0 0 16,-21 0-16,21 0 0,-1 0 0,1 0 16,0 0-16,0 0 0,0 0 0,0-21 15,-1 21-15,22-22 0,0 1 16,-21 21-16,0-21 0,21 0 15,0 0-15,0 0 16,0-1-16,0 1 16,21 0-16,0 0 0,1 21 15,-1-21-15,0 0 0,0-1 0,0 1 16</inkml:trace>
  <inkml:trace contextRef="#ctx0" brushRef="#br1" timeOffset="161124.41">5397 13991 0,'0'-21'0,"43"-21"32,-43 21-32,21-1 0,-21 1 15,21 0-15,0 0 0,-21 0 0,0 0 16,21-1-16,-21 1 15,-21 21 1,0 0 0,0 0-16,0 0 0,0 0 15,-1 0-15,1 21 0,21 1 16,-21-22-16,21 21 0,-21 0 0,21 0 16,-21 0-16,21 0 0,0 1 15,0-1-15,0 0 0,0 0 16,0 0-16,0 0 15,21-21-15,0 0 0,0 22 16,0-22-16,1 0 16,-1 0-16,0 0 0,0 0 0,0 0 15,0 0-15,1 0 0,-1 0 16,0 0-16,0-22 0,0 22 16,0-21-16</inkml:trace>
  <inkml:trace contextRef="#ctx0" brushRef="#br1" timeOffset="161660.1">5927 13780 0,'0'0'0,"0"-22"0,0-20 16,-22 42-1,1 0 1,0 0-16,0 0 16,0 21-16,21 0 0,-21-21 15,-1 22-15,22-1 0,0 0 0,-21 0 16,0 0-16,21 0 15,0 1-15,0-1 0,0 0 0,0 0 16,0 0-16,0 0 0,0 1 16,21-22-1,0 0-15,1 0 0,-1 0 16,0 0-16,0 0 0,0-22 16,0 1-16,1 0 15,-1 0-15,-21 0 0,0-22 16,21 22-16,0-21 0,-21 21 0,21-22 15,-21 1-15,0 0 0,21-1 16,-21 22-16,22-21 0,-22 0 0,0 20 16,0 1-16,0 0 0,0 0 15,0 0-15,0 0 0,0-1 16,0 44 15,0-1-31,0 0 16,0 0-16,0 0 0,0 22 0,-22-22 15,22 21-15,0 0 0,-21 1 0,21-1 16,0-21-16,0 22 0,0-1 16,0-21-16,0 21 0,0-20 15,0-1-15,0 0 0,0 0 0,0 0 0,0 0 16,0 1-16,21-22 16,1 0-1,-1 0 1,-21-22-16,21 22 0</inkml:trace>
  <inkml:trace contextRef="#ctx0" brushRef="#br1" timeOffset="162304.15">4868 12933 0,'0'0'0,"21"0"47,1 0-47,-1 0 16,21 0-16,-21 0 0,22 0 15,-1 0-15,0 0 0,22 0 0,-22 0 16,22 0-16,-1 0 0,-21-21 0,22 21 15,-1 0-15,-20 0 0,-1 0 16,22 0-16,-43 0 0,21 0 0,-21 0 16,22 0-16,-22 0 0,0 0 15,0 0 1,-21-21 0,0-1-1,0 1 1,0 0-1,0 0-15,-21 21 0</inkml:trace>
  <inkml:trace contextRef="#ctx0" brushRef="#br1" timeOffset="162613.97">5736 12742 0,'42'22'0,"-84"-44"0,21 22 16,42 0 46,0 0-62,0 0 0,1 0 16,-1 0-16,0 0 0,21 0 0,-21 22 16,1-22-16,-1 0 0,0 0 15,0 0-15,0 21 0,-21 0 16,0 0-16,0 0 16,0 0-16,-21 1 15,0-1-15,0 0 0,0 0 0,-1 0 16,1 0-16,0 1 0,-21-1 15,21 0-15,-1-21 0,22 21 0,-21 0 16,21 0-16,-21-21 0,21 22 0,-21-22 16,21 21-1</inkml:trace>
  <inkml:trace contextRef="#ctx0" brushRef="#br1" timeOffset="163400.51">7027 12700 0,'21'0'32,"1"0"-32,-1-21 15,0 21-15,0-21 16,-21 0-16,21 21 0,-21-22 0,21 22 16,-21-21-16,22 0 0,-22 0 15,0 0 1,-22 21-16,1 0 15,0 0-15,0 0 0,0 0 0,-22 0 16,22 0-16,-21 0 0,0 0 16,20 0-16,-20 21 0,21-21 0,-21 21 15,20-21-15,1 21 0,-21 0 16,42 1-16,-21-22 16,21 21-16,0 0 0,0 0 15,21-21-15,0 0 0,0 21 0,22-21 16,-22 21-16,21 1 0,-21-22 15,22 21-15,-1 0 0,0-21 0,-21 21 16,22 0-16,-22 0 0,21-21 0,-21 22 16,1-1-16,-1 0 0,-21 0 15,0 0-15,0 0 0,0 1 16,0-1-16,-21 0 0,-1-21 16,-20 21-16,21-21 0,-21 21 15,20-21-15,-20 0 0,0 0 16,-1 0-16,1 21 0,0-21 0,21 0 15,-22 0-15,22 0 0,0 0 16,0-21-16,0 21 0,-1-21 0,22 0 16,0 0-16,0 0 15,0-1-15,0 1 16,22 21-16,-1 0 0,0-21 16,0 0-16,0 21 0,22 0 0,-22-21 15,0 21-15,0 0 0</inkml:trace>
  <inkml:trace contextRef="#ctx0" brushRef="#br1" timeOffset="164101.12">7366 12806 0,'0'21'31,"0"0"-31,-21-21 16,21 21-16,0 1 0,0-1 16,0 0-16,0 0 0,0 0 15,0 0-15,0 1 16,0-1-16,0 0 16,21-21-16,0 0 0,0 0 15,0 0-15,1 0 0,-1 0 0,0 0 16,0 0-16,0 0 0,0-21 15,1 21-15,-1-21 0,0-1 0,0 22 16,0-21-16,0 0 0,1 0 0,-22 0 16,0 0-16,21-1 15,-21 1-15,0 0 0,0 0 16,0 0-16,0 42 47,0 0-32,0 0-15,0 0 0,0 1 16,0-1-16,0 21 0,0-21 0,0 22 16,0-22-16,0 21 0,0-21 0,0 22 15,0-1-15,0 0 0,0 1 16,0-22-16,0 21 0,0 0 0,0 1 16,21-1-16,-21 22 0,0-22 0,0 0 15,0 1-15,0-1 0,0 0 0,0 1 16,0-1-16,0 0 0,0 1 15,-21-22-15,0 21 0,-1-21 0,22 0 16,-21 1-16,0-1 0,0-21 16,0 21-16,0-21 0,-1 0 15,1 0-15,0 0 0,-21 0 0,21 0 16,-1 0-16,-20 0 0,0-21 0,21 0 16,-22-1-16,1 1 0,21 0 0,-22 0 15,22 0-15,0 0 0,0-22 16,0 22-16,21 0 0,-21-21 0,21 20 15,0 1-15,0 0 0,0-21 0,0 21 16,0-1-16,21 1 0,-21 0 16,21-21-16,0 21 0,0-1 0,0 1 15,1-21-15,-1 21 0</inkml:trace>
  <inkml:trace contextRef="#ctx0" brushRef="#br1" timeOffset="164643.81">7874 12764 0,'0'-22'31,"0"44"-31,0-1 16,0 0-16,0 0 0,0 0 0,0 0 15,0 1-15,0-1 16,0 0-16,0 0 0,0 0 16,0 0-16,0 1 0,0-1 15,0 0 1,0-42 15,0 0-15,0-1-16,0 1 0,0 0 15,0 0-15,0 0 0,0 0 16,0-1-16,0 1 0,0 0 16,21 0-16,0 0 0,0 0 15,1 21-15,-1-22 0,0 1 0,21 21 16,-21 0-16,1-21 0,20 21 0,-21 0 16,0 0-16,0 0 0,1 21 15,-1 0-15,0 1 0,0-1 0,-21 0 16,21 0-16,-21 21 0,0-20 0,0-1 15,0 0-15,0 21 0,0-21 16,-21 1-16,0-1 0,0 0 0,21 0 16,-21-21-16,21 21 0,-22-21 0,1 21 15,21-42 17,21 21-32,1-21 15,-1 0-15</inkml:trace>
  <inkml:trace contextRef="#ctx0" brushRef="#br1" timeOffset="164927.64">8572 12721 0,'-42'-21'31,"21"21"-31,0 21 0,0 0 15,-1 1-15,1-1 16,21 0-16,-21 0 0,21 21 16,-21-20-16,21-1 0,0 0 0,0 0 15,0 0-15,0 0 0,0 1 16,0-1-16,0 0 0,0 0 0,21-21 16,0 21-16,0-21 0,1 0 15,-1 0-15,0 0 0,0 0 16,0 0-16,0 0 0,1 0 0,-1-21 15,0 21-15,0-21 0</inkml:trace>
  <inkml:trace contextRef="#ctx0" brushRef="#br1" timeOffset="165436.35">8869 12425 0,'0'21'16,"0"0"0,-21 0-16,21 1 0,0-1 0,0 0 15,0 21-15,0-21 0,0 22 0,0-1 16,0-21-16,0 22 16,-22-1-16,22-21 0,0 21 0,0-20 15,0-1-15,0 21 0,0-21 0,0 0 16,-21-21-16,21 22 0,0-1 15,-21-21-15,0 0 32,21-21-17,0-1-15,0 1 16,0 0-16,0 0 0,0 0 0,21 0 16,-21-1-16,21 1 0,0 21 15,1-21-15,-1 0 0,0 0 0,0 0 16,0 21-16,0 0 0,1-22 15,-1 22-15,0 0 0,-21 22 16,21-1-16,-21 0 16,21 0-16,-21 0 0,0 0 0,0 1 15,0-1-15,0 0 0,0 0 0,0 0 16,0 0-16,0 1 16,0-1-16,-21-21 0,21 21 15,0-42 32</inkml:trace>
  <inkml:trace contextRef="#ctx0" brushRef="#br1" timeOffset="165828.13">9229 12742 0,'-22'0'31,"44"0"-15,-1 0-1,0 0-15,0 22 0,-21-1 16,21-21-16,-21 21 0,0 0 0,0 0 16,0 0-16,0 1 15,0-1-15,0 0 0,0 0 16,0 0-16,0 0 0,0 1 15,0-44 32,0 1-47,0 0 16,0 0-16,0 0 0,0-22 16,21 22-16,-21 0 0,0 0 0,0 0 15,22 0-15,-1-1 0,-21 1 16,0 0-16,21 21 15,0 0-15,0 0 16,0 0 0,1 0-16</inkml:trace>
  <inkml:trace contextRef="#ctx0" brushRef="#br1" timeOffset="166275.87">9652 12700 0,'0'0'0,"-21"-21"0,0 21 16,-1 0 0,1 0-16,0 0 15,21 21-15,-21 0 0,0 0 16,21 1-16,0-1 0,-21 0 0,21 0 15,0 0-15,0 0 0,0 1 16,0-1-16,0 0 0,0 0 16,21 0-16,0-21 0,0 21 0,0-21 15,0 0-15,1 0 16,-1 0-16,0 0 0,0 0 0,0 0 16,0-21-16,1 0 15,-1 0-15,-21 0 16,0 0-16,0-1 0,0-20 15,0 21-15,0 0 0,0 0 0,0-1 16,-21 1-16,-1 0 0,1 21 0,21-21 16,-21 21-16,0 0 0,0 0 15,0 0 1,21 21 0,0 0-16,21 0 15,0-21 1</inkml:trace>
  <inkml:trace contextRef="#ctx0" brushRef="#br1" timeOffset="166791.57">10012 12658 0,'-21'0'31,"21"21"-15,0 0-16,0 0 0,0 0 16,0 1-16,0-1 0,0 0 0,0 0 15,0 0-15,-22 0 0,22 1 16,0-1-16,0 0 0,0 0 16,0 0-16,-21-21 31,0-21-16,21 0 1,0 0-16,0 0 16,0-1-16,0 1 0,0 0 0,21 0 15,0 0-15,1 0 0,-1-22 16,0 22-16,0 0 0,0 21 0,0-21 16,1 0-16,20-1 0,-21 22 15,0 0-15,0 0 0,22 0 0,-22 0 16,0 0-16,0 22 15,-21-1-15,0 0 0,0 0 16,0 0-16,0 0 0,0 1 0,0-1 16,0 0-16,0 0 0,0 0 0,0 0 15,0 1-15,-21-22 16,21 21-16</inkml:trace>
  <inkml:trace contextRef="#ctx0" brushRef="#br1" timeOffset="167012.45">10562 12637 0,'-21'63'31,"0"-42"-31,21 0 0,0 1 0,0-1 0,-21 0 16,21 0-16,0 0 16,0 0-16,0 1 15,0-1 1</inkml:trace>
  <inkml:trace contextRef="#ctx0" brushRef="#br1" timeOffset="167200.34">10520 12531 0,'-21'0'16,"-1"0"-1,44 0 32,-1 0-31</inkml:trace>
  <inkml:trace contextRef="#ctx0" brushRef="#br1" timeOffset="167847.97">10753 12721 0,'0'-21'16,"0"0"0,21 21-16,0 0 15,0 0-15,0 0 0,0 0 16,-21 21-16,22-21 0,-1 21 15,-21 0-15,21 1 0,-21-1 16,0 0-16,0 0 0,0 0 0,0 0 16,0 1-16,0-1 15,-21 0-15,0-21 0,-1 21 0,1 0 16,0 0-16,0 1 0,-21-22 0,20 21 16,1 0-16,0-21 0,-21 0 0,21 21 15,-1-21-15,1 0 16,42 0 15,1 0-15,-1 0-16,0 0 0,0 0 15,0 0-15,0 21 0,1-21 0,-1 0 16,0 21-16,21-21 0,-21 22 16,1-22-16,-22 21 0,21 0 15,0-21-15,0 21 0,-21 0 0,0 0 16,0 1-16,0-1 0,0 0 0,0 0 15,0 0-15,0 0 16,-21 1-16,0-1 0,0 0 0,-1-21 16,-20 21-16,21 0 0,0-21 0,-22 0 15,22 21-15,0-21 0,-21 0 16,21 0-16,-1 0 0,-20 0 0,21 0 16,0 0-16,0 0 0,-1 0 0,1 0 15,0 0-15,0-21 0,0 0 16,21 0-1,0 0-15,0 0 16,0-1-16,0 1 16,21 21-16,0-21 0,-21 0 15,21 21-15,0-21 0</inkml:trace>
  <inkml:trace contextRef="#ctx0" brushRef="#br1" timeOffset="168195.78">11049 12806 0,'0'0'0,"0"-21"0,21 21 0,-21-21 16,21 21-16,0-22 0,1 22 0,-1-21 15,0 0-15,0 0 16,-21 0-1,0 0-15,-21 21 16,0 0-16,0 0 16,-1 0-16,1 0 0,0 0 0,0 21 15,0 0-15,21 0 0,-21-21 16,21 21-16,-22 0 0,22 1 0,0-1 16,0 0-16,0 0 0,0 0 15,0 0-15,22 1 0,-1-1 16,0 0-16,0-21 0,0 0 0,0 21 15,1-21-15,-1 0 0,21 0 16,-21 0-16,0 0 0,1 0 0</inkml:trace>
  <inkml:trace contextRef="#ctx0" brushRef="#br1" timeOffset="168751.49">11663 12615 0,'-21'-21'0,"-43"21"16,43 0-16,0 0 15,0 0-15,-1 21 0,1 1 16,0-22-16,0 21 0,0 0 0,21 0 16,-21 0-16,21 0 0,-22 1 15,22-1-15,0 0 0,0 0 0,0 0 16,0 0-16,0 1 15,0-1-15,22 0 0,-1-21 16,0 0-16,0 0 16,0 0-16,0 0 15,1 0-15,-22-21 16,21 21-16,-21-21 0,0-1 0,21 1 16,-21 0-16,21 0 0,-21-21 15,0 20-15,0-20 0,21 21 0,0-21 16,-21-1-16,22 1 0,-22 21 0,0-22 15,0 1-15,0 21 0,0-21 16,0 20-16,0 1 0,0 0 0,0 0 16,0 0-16,-22 42 31,22 0-31,-21 0 16,21 0-16,0 1 0,0 20 0,0-21 15,-21 21-15,21-20 0,0 20 0,0 0 16,0-21-16,0 22 0,0-22 15,0 21-15,0-21 0,0 22 0,0-22 16,0 0-16,21 0 0,-21 0 0,21 1 16,1-22-16,-22 21 0,21-21 15,0 0-15,0 0 0,0 0 16,0 0-16,1 0 0,-1 0 0,0 0 16,0 0-16</inkml:trace>
  <inkml:trace contextRef="#ctx0" brushRef="#br1" timeOffset="170019.78">169 15494 0,'0'0'0,"-42"0"0,0 0 0,-1 0 15,1 0-15,84 0 78,1 0-62,20 0-16,1 21 0,20-21 16,-20 0-16,-1 0 0,1 0 15,-1 0-15,-20 0 0,20 21 0,-21-21 16,22 0-16,-22 0 0,1 0 15,-22 0-15,21 0 0,-21 0 16,0 0-16,1 0 0,-1 0 0,-42 0 47,-1 0-31,1 0-16,0-21 15,0 21-15,21-21 0</inkml:trace>
  <inkml:trace contextRef="#ctx0" brushRef="#br1" timeOffset="170428">720 15304 0,'0'0'0,"-22"0"16,22 21 30,22-21-46,-1 21 16,0-21-16,0 21 0,0-21 16,0 21-16,1-21 0,-1 0 0,0 21 15,0-21-15,0 0 0,0 22 16,1-22-16,-1 0 0,-21 21 0,21-21 16,-21 21-16,21-21 15,-21 21-15,0 0 0,-21 0 16,0 1-16,0-1 15,-22 0-15,22-21 0,0 21 16,-21 0-16,20 0 0,-20 1 16,21-1-16,0 0 0,0 0 0,-1 0 15,1 0-15,0-21 0,0 22 16,0-1-16,0 0 0,42-21 31,0-21-15,0 21-16,0-21 15,0-1-15,1 22 0</inkml:trace>
  <inkml:trace contextRef="#ctx0" brushRef="#br1" timeOffset="171835.89">1799 15240 0,'-21'21'0,"21"0"15,21-21 32,0 0-47,0 0 16,1-21-16,-1 0 0,0 0 15,0 21-15,0-21 0,-21 0 16,21-1-16,-21 1 0,22 21 0,-22-21 16,0 0-16,0 0 0,0 0 15,0-1-15,0 1 0,0 0 16,0 0-1,-22 21 1,1 0-16,0 0 0,0 21 16,21 0-1,0 22-15,0-22 16,0 21-16,0 0 0,0 1 0,0-1 16,0 0-16,0 1 0,0 20 15,0-20-15,0-1 0,0 21 0,0-20 16,0-1-16,0 0 0,0 1 0,0-1 15,0 0-15,0 1 0,0-1 16,0 0-16,0-20 0,0 20 0,0 0 16,0-21-16,0 1 0,0-1 15,0 0-15,21-21 0,0 0 16,0 0 0,1-21-16,-1 0 15,-21-1-15,21 22 0,0-42 16,-21 21-16,21 0 0,-21 0 0,21-22 15,-21 22-15,0 0 0,0-21 16,0 20-16,0-20 0,-21 21 0,0-21 16,0 20-16,0-20 0,0 21 15,-1 0-15,1 0 0,-21-1 0,21 1 16,0 0-16,-1 21 0,1 0 16,0-21-16,0 21 0,42 0 46,0 0-46,0-21 0,22 21 0,-22 0 16,0 0-16,21-21 0,-20 21 16,-1-22-16,21 1 0,-21 21 0</inkml:trace>
  <inkml:trace contextRef="#ctx0" brushRef="#br1" timeOffset="172331.6">2625 15071 0,'0'-21'0,"-43"-1"31,22 22-31,0 0 0,0 0 16,0 0-16,-1 0 0,1 22 16,0-22-16,0 21 0,0 0 15,0 21-15,-1-21 0,22 22 0,-21-22 16,21 21-16,-21 1 0,0-22 15,21 21-15,0-21 0,0 22 0,0-22 16,0 0-16,0 0 0,0 0 16,21 0-16,0-21 0,0 0 15,1 0-15,20 0 16,-21 0-16,21-21 0,-20 21 0,20-21 16,-21 0-16,0 0 0,22 0 0,-22-1 15,0 1-15,0 0 0,0 0 16,0-21-16,-21 20 0,22 1 0,-22 0 15,0 0-15,0 0 0,0 0 16,0-1-16,-22 22 31,1 0-31,21 22 0,0-1 16,0 0-16,0 0 0,0 0 16,0 0-16,0 1 0,0-1 0,0 21 15,0-21-15,0 0 0,0 1 16,0-1-16,21 0 15,-21 0-15,22-21 0,-22 21 16,21-21-16,0 0 16,0 0-16</inkml:trace>
  <inkml:trace contextRef="#ctx0" brushRef="#br1" timeOffset="172763.35">3260 15134 0,'0'-21'0,"0"42"0,0-63 16,-22 42 0,1 0-1,0 0-15,0 0 0,0 21 16,0 0-16,-1-21 0,1 21 0,0 1 16,0-1-16,0 0 0,0 0 15,21 0-15,0 0 0,0 1 16,0-1-16,21-21 15,0 21-15,0-21 16,0 0-16,0 0 0,1 21 0,-1-21 16,0 0-16,0 0 0,0 21 15,0-21-15,-21 21 0,22-21 16,-22 22 0,0-1-16,-22 0 15,1-21-15,0 21 0,0-21 0,0 0 16,-22 21-16,22-21 0,-21 0 15,21 0-15,0 0 0,-22 21 0,22-21 16,0 0-16,0 0 0,0 0 16,-1 0-16,22-21 15,0 0 1,22 0 0,-1 21-16,-21-21 0,21 0 15</inkml:trace>
  <inkml:trace contextRef="#ctx0" brushRef="#br1" timeOffset="173117.15">3704 14880 0,'0'0'15,"-21"0"1,0 0 0,21 21-16,-21 1 15,-1-1-15,22 0 0,0 0 0,-21 21 16,21-20-16,-21 20 0,21 0 16,-21-21-16,21 22 0,0-1 0,0-21 15,0 22-15,0-22 0,0 21 16,0-21-16,0 0 0,0 1 0,0-1 15,0 0-15,0 0 0,21-21 16,0 0 0,0 0-16,1 0 15,-22-21-15,21 21 0,-21-21 16,0 0-16</inkml:trace>
  <inkml:trace contextRef="#ctx0" brushRef="#br1" timeOffset="173328.03">3492 15240 0,'-42'0'31,"63"0"-15,0 0-1,1 0-15,-1 0 0,0 0 0,0 0 16,0 0-16,0 0 0,1 0 0,-1-21 15,0 21-15,0 0 0,0-21 16,0 21-16,-21-21 16,22 21-16</inkml:trace>
  <inkml:trace contextRef="#ctx0" brushRef="#br1" timeOffset="173711.97">3831 15240 0,'0'0'0,"21"0"16,0 0 0,1 0-1,-1 0-15,0 0 16,0 0-16,-21-21 0,21 21 0,0-21 16,-21 0-16,22 21 15,-22-22-15,21 1 0,-21 0 16,0 0-16,0 0 15,-21 21 1,-1 0-16,1 0 16,0 21-16,0 0 15,0-21-15,21 21 0,0 0 0,-21 1 16,21-1-16,-22 0 0,22 0 16,0 0-16,0 0 0,0 1 15,0-1-15,0 0 0,22 0 16,-1-21-16,0 21 15,0-21-15,0 0 0,0 0 16,1 0-16,-1 0 0,0 0 0,0 0 16,0 0-16,0 0 0</inkml:trace>
  <inkml:trace contextRef="#ctx0" brushRef="#br1" timeOffset="174096.39">4297 15092 0,'0'0'0,"0"-21"0,0 0 16,21 21 15,0 0-31,0 0 16,0 0-16,1 0 0,-1 21 16,0 0-16,0-21 0,21 21 15,-20 0-15,-1 0 0,0 22 0,0-22 16,-21 0-16,0 0 0,0 0 0,0 1 15,0-1-15,0 0 0,0 0 16,0 0-16,-21 0 0,0-21 16,0 22-16,-1-22 0,1 21 15,0-21-15,21-21 32,0-1-32,0 1 15,21 0-15,-21 0 0,21 0 16,1 0-16,-1-1 0,0 1 0,0-21 15,0 21-15,0 0 0,1-1 0,-1 1 16,0 0-16,0 0 0,0 0 16,0 0-16,1-1 0,-1 22 0,0-21 15</inkml:trace>
  <inkml:trace contextRef="#ctx0" brushRef="#br1" timeOffset="174935.9">5884 14965 0,'-21'0'0,"-42"0"15,84 0 32,0 0-47,21 21 0,1-21 0,-22 0 16,21 0-16,22 0 0,-22 0 15,21 0-15,-20 0 0,20 0 0,1 0 16,-1 0-16,1 0 0,-1-21 0,1 21 16,-1 0-16,1 0 0,-22-21 15,0 21-15,-20 0 0,20 0 0,-42-21 47,-21 21-47,-22 0 0,22 0 16,0 0-16,0 0 0,-21 0 0,20 0 15,1 0-15,0 0 0,0-22 0,0 22 16,0 0-16,-1 0 0,1 0 16,0 0-1,21-21 1,21 21 0,0 0-16,1 0 15,-1 0-15,0 0 0,0 0 0,0 0 16,22 0-16,-22 0 0,0 0 15,0 0-15,0 0 0,0 21 16,-21 1-16,0-1 0,0 0 16,0 0-16,0 0 15,-21 0-15,21 1 0,-42-1 0,21 0 16,0 0-16,-1 0 0,-20 0 0,21 1 16,0-1-16,0-21 0,-1 21 15,1-21-15,21 21 0,-21-21 16,42 0 15</inkml:trace>
  <inkml:trace contextRef="#ctx0" brushRef="#br1" timeOffset="175668.1">7832 14690 0,'21'0'31,"0"-21"-31,0-1 0,0 22 16,-21-21-16,21 0 0,1 0 16,-22 0-16,0 0 15,0-1-15,0 1 0,0 0 16,-22 21-1,1 0-15,-21 0 16,21 0-16,0 0 0,-22 0 0,22 21 16,0-21-16,-21 21 0,20 1 0,1-1 15,0-21-15,21 21 0,0 0 16,0 0-16,0 0 16,21 1-16,0-1 15,1-21-15,20 21 16,-21-21-16,0 0 0,22 21 0,-22-21 15,0 21-15,21 0 0,-21-21 0,1 22 16,-1-22-16,0 21 0,0 0 16,0-21-16,-21 21 0,0 0 15,0 0-15,0 1 0,0-1 16,0 0-16,-21-21 16,0 21-16,0-21 0,0 21 0,-22-21 15,1 0-15,21 21 0,-22-21 0,22 0 16,-21 0-16,0 0 0,20 0 15,-20 0-15,21 0 0,0 0 0,0 0 16,-1 0-16,1-21 16,21 0-16,-21 21 0,21-21 15,0 0-15,0 0 0,0-1 16,0 1-16,0 0 16,0 0-1,21 0 1,0 21-16,1 0 0,-1-21 15</inkml:trace>
  <inkml:trace contextRef="#ctx0" brushRef="#br1" timeOffset="175995.91">8255 14393 0,'0'0'0,"0"-21"0,0 0 0,0 0 0,0 0 16,0 0-16,0 42 47,0 0-47,0 21 0,0-21 16,0 22-16,0-22 0,0 21 0,0 1 15,0-22-15,0 21 0,0 0 0,0-20 16,0 20-16,0-21 0,0 21 15,-21-20-15,21-1 0,0 0 16,0 0-16,-21-21 0,21 21 0,0 0 0,21-21 47,0 0-47,-21-21 16</inkml:trace>
  <inkml:trace contextRef="#ctx0" brushRef="#br1" timeOffset="176441.61">8551 14605 0,'0'0'0,"-21"0"32,0 0-32,21 21 0,-21-21 15,0 21-15,-1 1 0,22-1 16,0 0-16,-21-21 0,0 21 0,21 0 15,-21 0-15,21 1 0,0-1 0,0 0 16,0 0-16,0 0 16,0 0-16,21-21 0,0 0 15,0 0-15,1 22 0,-1-22 0,0 0 16,0 0-16,0 0 0,22 0 16,-22 0-16,0 0 0,0-22 0,0 22 15,0-21-15,-21 0 16,22 0-16,-1 0 0,-21 0 15,0-1-15,0 1 0,0 0 16,0 0-16,-21 0 0,21 0 0,-22-1 16,1 1-16,0 0 0,0 0 15,0 21-15,0 0 0,-1 0 16,1 0-16,0 0 0,0 0 0,0 0 16,0 0-1,21 21-15,0 0 0,0 0 16,0 1-1,21-22-15,0 0 16,0 21-16</inkml:trace>
  <inkml:trace contextRef="#ctx0" brushRef="#br1" timeOffset="177064.5">9038 14542 0,'0'0'15,"0"-22"-15,0 1 16,-21 21 0,21 21-1,-21 1-15,21-1 0,0 0 16,0 0-16,-21 0 0,21 0 16,0 22-16,0-22 0,0 0 15,0 0-15,0 0 0,0 1 0,0-1 16,0 0-16,0 0 15,21-21 1,0 0-16,0 0 16,0 0-16,0 0 0,1-21 15,-22 0-15,21 21 0,0-21 16,-21-1-16,21 1 0,0 21 0,0-21 16,1 0-16,-1 0 0,-21 0 0,21-1 15,0 1-15,-21 0 16,21 0-16,0 21 15,-21 21 1,0 0 0,0 0-16,0 1 0,0-1 15,0 0-15,0 0 0,0 0 16,0 0-16,0 1 0,0-1 0,0 0 16,0 0-16,22 0 15,-1-21-15,0 0 0,0 0 16,0 0-16,0 0 0,1 0 15,-1 0-15,0 0 0,0 0 0,-21-21 16,21 0-16,0 21 16,1-21-16,-22 0 0,0-1 0,0 1 15,0-21-15,0 0 0,-22-1 0,22 22 16,43-21-16,-43 21 0,0-1 0,0 1 16,0 0-16,0 0 0,-21 0 15,21 0-15,-22 21 0,1 0 16,-21 21-1,0-21-15</inkml:trace>
  <inkml:trace contextRef="#ctx0" brushRef="#br1" timeOffset="177126.47">9546 14520 0</inkml:trace>
  <inkml:trace contextRef="#ctx0" brushRef="#br1" timeOffset="179008.25">339 16362 0,'0'0'0,"-22"0"0,1 0 15,0 0 1,0 0-16,0 0 0,21-21 0,-21 21 16,-1 0-1,22-21-15,22 21 32,-1 0-32,0 0 0,0 0 15,0 0-15,22 0 0,-22 0 0,21 0 16,0 0-16,1 0 0,-1 21 15,0-21-15,22 0 0,-22 0 0,1 0 16,20 0-16,-21 0 0,1 0 16,-1 0-16,0 0 0,-20 0 15,20 0-15,-21 0 0,0 0 16,0 0-16,1 0 16,-44 0 15,1 0-16,0-21-15,0 21 16,0 0-16,0-22 0,-1 22 16,1 0-16,0 0 0,0-21 15,0 21-15,0 0 0,-1 0 16,1 0-16,0 0 0,0 0 31,42 0 0,0 0-31,0 0 16,1 0-16,20 0 0,-21 0 16,0 0-16,22 0 0,-22 0 0,0 21 15,0-21-15,0 0 0,0 0 16,1 22-16,-22-1 0,0 0 16,0 0-16,-22 0 15,1 0-15,0 1 0,-21-1 16,21 0-16,-1 0 0,-20 0 0,21 0 15,0 1-15,0-1 0,-1 0 16,1-21-16,-21 0 0,42 21 16,0 0-1,21-21 17,0 0-32,0 0 0,1 0 0</inkml:trace>
  <inkml:trace contextRef="#ctx0" brushRef="#br1" timeOffset="179772.14">1820 16277 0,'0'-21'0,"0"42"0,-21-42 16,21 0-16,0 0 15,-21 21-15,0 0 16,21 21 15,0 0-31,0 0 0,0 0 16,0 1-16,0-1 0,0 0 15,0 0-15,0 0 0,0 0 0,0 1 16,0-1-16,0 0 0,0 0 16,0 0-16,0 0 0,0 1 15,0-44 48,0 1-63,0 0 15,0 0-15,21 0 0,-21 0 0,21-22 16,0 22-16,-21-21 0,21 21 16,1-22-16,-1 22 0,21-21 0,-21 21 15,0-1-15,22 1 0,-22 0 16,21 21-16,-21 0 0,1 0 0,-1 0 16,21 0-16,-42 21 15,21 0-15,0 1 0,-21-1 0,0 21 16,0-21-16,0 22 0,0-22 15,0 0-15,0 21 0,-21-21 0,21 1 16,-21-1-16,21 0 0,0 0 16,0 0-16,0 0 0,-21-21 0,21 22 15,0-44 32,0 1-47,21 21 0</inkml:trace>
  <inkml:trace contextRef="#ctx0" brushRef="#br1" timeOffset="180191.9">2540 16171 0,'0'0'16,"-21"0"-1,0 0 1,-1 0-16,1 0 0,0 22 15,0-1-15,0 0 0,0 0 16,21 0-16,-22 0 0,1 1 0,21-1 16,0 0-16,0 21 15,0-21-15,0 1 0,0-1 16,0 0-16,0 0 0,21-21 16,1 21-16,-1-21 0,0 0 15,21 0-15,-21 0 0,1 0 0,20 0 16,-21-21-16,21 0 0,-20 21 15,-1-21-15,0 0 0,0 21 0,0-22 16,0 1-16,-21 0 0,0 0 16,0 0-16,0 0 0,0-22 0,-21 22 15,0 0-15,0 0 0,0 0 16,0 21-16,-1-22 0,1 22 16,0 0-16,0 0 0,0 0 15,0 0-15,-1 0 0,22 22 16,0-1-16,0 0 15,22-21 1,-1 0-16</inkml:trace>
  <inkml:trace contextRef="#ctx0" brushRef="#br1" timeOffset="180495.73">3048 15939 0,'0'0'0,"0"-22"16,0 44 15,0-1-31,0 0 0,-21 21 0,0-21 16,21 22-16,0-22 0,-22 21 16,1 1-16,21-22 0,-21 21 0,21 0 15,0-20-15,0-1 0,0 21 16,0-21-16,0 0 0,0 1 0,0-1 15,0 0 1,21-21-16,-21 21 16,21-21-16,1 0 15,-1 0-15,0-21 16,-21 0-16,0 0 0</inkml:trace>
  <inkml:trace contextRef="#ctx0" brushRef="#br1" timeOffset="180719.95">2836 16256 0,'0'0'0,"21"0"31,1-21-31,-1 21 16,0 0-16,0-21 15,21 21-15,-20 0 0,-1 0 0,0-21 16,0 21-16,0 0 0,0 0 15,1 0-15,-1-22 0</inkml:trace>
  <inkml:trace contextRef="#ctx0" brushRef="#br1" timeOffset="181223.66">3683 16468 0,'21'0'31,"-21"-21"-31,21-1 16,-21 1-16,21 21 0,1-21 0,-22 0 15,0 0-15,21 21 0,0-21 0,0-22 16,-21 22-16,21 0 0,0 0 15,-21-22-15,0 22 0,22-21 0,-22 21 16,21-22-16,-21 22 0,0-21 16,0 21-16,0-22 0,0 22 0,0 0 15,0 0-15,-21 42 32,21 0-17,-22 0-15,22 1 0,0 20 16,0-21-16,-21 21 0,21-20 0,-21 20 15,21 0-15,-21 1 0,21-22 16,0 21-16,0 0 0,0-20 0,0 20 16,0-21-16,0 0 0,0 22 0,21-22 15</inkml:trace>
  <inkml:trace contextRef="#ctx0" brushRef="#br1" timeOffset="181273.64">4043 16531 0,'21'0'16,"0"0"-1</inkml:trace>
  <inkml:trace contextRef="#ctx0" brushRef="#br1" timeOffset="181504.5">4254 16447 0,'22'-43'15,"-255"170"-15,508-338 32,-275 189-32,-64 171 0,128-319 0,-64 149 0,0 0 15,0 0-15,-21 21 32,0 0-32,21 21 15,-22 0-15,22 0 0,0 0 0,-21 1 16,21-1-16,0 0 0,-21 0 15,21 0-15,0 0 0,0 1 16,0-1-16,0 0 16,21 0-1,0-21-15,1 0 16,-1 0-16,0 0 0,0 0 16,0 0-16</inkml:trace>
  <inkml:trace contextRef="#ctx0" brushRef="#br1" timeOffset="182135.69">4868 16129 0,'0'0'0,"0"-21"31,-21 21 0,0 0-31,0 0 16,0 0-16,-1 21 16,1-21-16,0 21 0,0 0 0,0-21 15,0 22-15,-1-1 0,1 0 16,0 0-16,0 21 0,21-20 0,0-1 16,-21 0-16,21 0 15,0 0-15,0 0 0,0 1 16,21-22-16,0 0 0,0 0 15,0 0-15,1 0 16,-1 0-16,0 0 0,0 0 0,0 0 16,0-22-16,1 22 0,-1-21 0,-21 0 15,21 21-15,-21-21 0,21 0 16,-21 0-16,21-1 0,-21 1 16,0 0-16,0 0 0,0 0 0,21 0 15,-21-1-15,0 1 0,0 0 16,0 0-16,0 42 47,0 0-47,0 0 0,0 1 15,0-1-15,0 0 16,0 0-16,0 0 0,0 22 0,0-22 16,0 0-16,0 21 0</inkml:trace>
  <inkml:trace contextRef="#ctx0" brushRef="#br1" timeOffset="182243.9">4932 16849 0,'0'84'31,"0"-168"-31,0 190 0,0-64 0,0-21 0,0 21 16,0-20-16,0-1 0,0 21 0,0-21 15,0 0-15,0 1 0,0-1 16</inkml:trace>
  <inkml:trace contextRef="#ctx0" brushRef="#br1" timeOffset="182367.83">4784 17251 0,'-149'-127'31,"298"254"-31,-340-296 0,170 126 0,21 22 16,21-21-16,-21-1 0,-21 22 16,21 0-16,0-21 0,-21-22 0,21 22 15,0 0-15,21 20 0,0 1 0,0-21 16,-21 0-16</inkml:trace>
  <inkml:trace contextRef="#ctx0" brushRef="#br1" timeOffset="182421.8">4911 16383 0,'42'-21'16,"-21"0"-16</inkml:trace>
  <inkml:trace contextRef="#ctx0" brushRef="#br1" timeOffset="183119.89">5292 16214 0,'0'-21'0,"0"-1"16,0 1-1,0 0-15,0 0 0,0 0 16,-22 21-16,1-21 0,0 21 16,0 0-16,0 0 15,0 0-15,-1 0 0,1 0 0,0 0 16,0 0-16,21 21 0,-21 0 15,0-21-15,-1 21 0,1 0 16,21 0-16,0 22 0,-21-22 0,21 0 16,0 0-16,0 0 15,0 1-15,0-1 0,21-21 16,0 0-16,1 0 16,-1 0-16,0 0 0,0 0 0,0 0 15,0 0-15,1 0 0,-1-21 16,0 21-16,0-22 0,0 1 15,0 0-15,-21 0 16,22 0-16,-22 0 0,0-1 16,0 1-16,0 0 0,0 0 0,0 0 15,0 0-15,0-1 16,0 44 0,0-1-16,0 0 15,0 0-15,0 0 0,0 0 0,0 1 16,0-1-16,0 0 15,0 0-15,0 0 0,0 0 16,21 1-16,0-22 0,-21 21 16,21-21-16,0 0 0,0 0 15,1 0-15,-1 0 0,0 0 0,0 0 16,0 0-16,0-21 0,1 21 0</inkml:trace>
  <inkml:trace contextRef="#ctx0" brushRef="#br1" timeOffset="183889.45">5757 16044 0,'0'0'16,"0"-21"-16,0 0 0,0 0 15,-21 21 1,0 0-16,0 0 16,0 0-16,-1 21 15,22 0-15,-21 0 0,0 1 16,21-1-16,-21 0 0,21 0 0,0 0 15,0 0-15,0 1 0,0-1 16,0 0-16,0 0 0,0 0 0,0 0 16,21 1-1,0-22-15,0 0 0,1 0 0,-1 0 16,0 0-16,0 0 0,0 0 16,0 0-16,22 0 0,-22 0 15,0-22-15,0 1 0,0 0 16,1 21-16,-1-21 0,-21 0 0,21 0 15,-21-1-15,21 1 16,0 0-16,-21 0 16,0 42 31,0 0-47,0 0 0,0 1 15,0-1-15,0 0 0,0 0 16,0 0-16,0 0 15,21-21-15,1 0 16,-22 22-16,21-22 0,0 0 16,0 0-16,0 0 0,0 0 15,1 0-15,-1-22 0,0 1 16,0 0 0,0 0-16,-21 0 0,0 0 15,0-1-15,0 1 0,0 0 16,0 0-16,0 0 0,0 0 15,0-1-15,0 1 16,0 42 15,0 1-31,0-1 16,0 0-16,0 0 0,0 0 16,0 0-16,0 1 0,0-1 0,-21 0 15,21 0-15,0 0 0,0 0 16,0 22-16,0-22 0,-21 0 15,42 0-15,-21 0 0,0 1 0,0-1 16,0 21-16,0 0 0,0-20 16,0 20-16,0 0 0,42-21 0,-42 22 15,0-1-15,-21-21 0,64 0 16,-43 22-16,-22-22 0,-20 0 0</inkml:trace>
  <inkml:trace contextRef="#ctx0" brushRef="#br1" timeOffset="184064.35">6032 17209 0,'0'0'15,"0"-43"17,0 22-32,0 0 15,0-21-15,0 20 0,0 1 16,0-21-16,0 21 0,0-22 0,0 1 16,0 0-16,22-1 0,-22-20 15,21 21-15,-21-1 0,0 1 0,0 0 16,21 20-16,-21-20 0,21 21 0,-21-21 15,0 20-15,0 1 0,21 0 16,-21 0-16</inkml:trace>
  <inkml:trace contextRef="#ctx0" brushRef="#br1" timeOffset="184114.32">6244 16256 0,'0'-21'31</inkml:trace>
  <inkml:trace contextRef="#ctx0" brushRef="#br1" timeOffset="184851.46">4741 16510 0,'21'0'16,"-21"21"46,0 0-46,22 1-16,-22-1 16,0 0-16,21 0 15,-21 0-15,21 22 0,-21-22 0,0 0 16,0 0-16,21 21 0,-21-20 15,0 20-15,0-21 0,21 0 16,-21 22-16,0-22 0,0 0 0,0 0 16,0 0-16,-42-21 0,42 21 0,-42-21 15</inkml:trace>
  <inkml:trace contextRef="#ctx0" brushRef="#br1" timeOffset="185572.06">6159 16637 0,'0'-21'16,"0"0"0,0 42 46,-21 0-62,0 0 0,21 22 16,-21-22-16,0 0 0,21 21 15,0 1-15,-21-22 0,21 21 16,-22-21-16,22 22 0,0-22 0,0 0 16,0 0-16,0 0 0,0 0 0,0 1 15,0-1-15,22-21 16,-1 0-1,0-21 1,0-1-16</inkml:trace>
  <inkml:trace contextRef="#ctx0" brushRef="#br1" timeOffset="185952.02">6244 16658 0,'21'0'15,"-21"21"32,0 1-47,21-1 0,-21 0 16,0 0-16,0 21 0,0-20 0,0-1 15,0 0-15,0 21 0,0-21 0,0 1 16,0 20-16,0-21 0,-21 0 16,0 0-16,21 1 0,-21-1 0,0-21 15,0 21-15,21 0 0,-22-21 16,1 0-16,21 21 0,-21-21 15,0 0-15,21-21 16,0 0 0</inkml:trace>
  <inkml:trace contextRef="#ctx0" brushRef="#br1" timeOffset="186867.82">6943 16108 0,'-22'0'0,"-83"0"32,83 0-32,44-21 31,-1 21-31,0 0 15,21 0-15,-21 0 0,22 0 16,-1 0-16,0 0 0,1 0 16,-1 0-16,0 0 0,22 0 0,-22 0 15,22 0-15,-22 0 0,0 0 16,22 0-16,-22 0 0,1 0 0,-1 0 16,0 0-16,1 0 0,-22 0 15,0 0-15,0 0 0,0 0 16,-42-21 15,0 21-31,0 0 0,0 0 16,-1-22-16,1 22 0,0 0 0,0 0 15,0-21-15,0 21 16,-22 0-16,22 0 0,0-21 0,0 21 16,0 0-16,-1 0 0,1 0 15,0 0 16,42 0-15,0 0-16,1 0 0,-1 0 16,21 0-16,-21 0 0,0 0 0,1 0 15,20 0-15,-21 0 0,0 0 0,0 21 16,1 0-16,-22 1 16,0-1-1,0 0-15,0 0 0,0 0 0,-22-21 16,1 21-16,0 1 0,0-1 15,0 0-15,0 0 0,-1 0 0,1 0 16,0-21-16,0 22 0,0-1 16,0-21-16,21 21 0,-22-21 0</inkml:trace>
  <inkml:trace contextRef="#ctx0" brushRef="#br1" timeOffset="186919.8">7556 16277 0,'43'-21'16</inkml:trace>
  <inkml:trace contextRef="#ctx0" brushRef="#br1" timeOffset="187783.79">8276 16214 0,'0'-21'63,"0"-1"-63,0 1 0,0 0 15,0 0-15,0 0 16,21 0-16,-21-1 0,21 1 0,-21-21 15,22 21-15,-1 0 0,-21-22 16,0 22-16,0-21 0,0 21 0,21-22 16,-21 22-16,0 0 0,0 0 15,0 0-15,0-1 0,0 1 0,0 0 16,0 0-16,-21 21 16,0 21-1,-1-21-15,22 21 16,0 0-16,0 1 0,-21 20 15,21-21-15,0 21 0,-21-20 16,21 20-16,0-21 0,0 21 0,0 1 16,0-22-16,0 21 0,0-21 0,0 22 15,0-22-15,0 0 0,0 0 16,21 0-16,-21 1 0,21-1 16,1 0-16,-1-21 15,0 0-15,0 0 0,0 0 0,0 0 16,1 0-16,-1 0 0,21 0 15,-21 0-15,0-21 0,22 0 0,-22 21 16,21-22-16,-21 1 0,1 0 0,-1 21 16,0-21-16,0 0 0,0 0 15,-21-1-15,0 1 0,0 0 16,0 0-16,0 0 0,0 0 0,0-1 16,0 1-16,-21 21 15,0 0 1,0 21-16,21 1 15,-21-1-15,21 0 16,0 0-16,0 21 0,0-20 0,0-1 16,0 0-16,0 0 15,0 0-15,0 0 0,0 1 16,21-1-16,0-21 0,0 0 16,0 0-16,0 0 0,1 0 15,-1 0-15,0 0 0,21 0 16,-21 0-16,1 0 0</inkml:trace>
  <inkml:trace contextRef="#ctx0" brushRef="#br1" timeOffset="188568.32">9356 15917 0,'0'0'16,"0"-21"-16,0 0 0,0 0 15,-22 21 1,1 0-16,0 0 15,0 0-15,0 21 16,0-21-16,21 21 0,-22-21 16,22 21-16,-21 1 0,21-1 15,-21-21-15,21 21 0,0 0 0,0 0 16,0 0-16,0 1 0,0-1 16,21-21-16,0 0 0,1 0 15,-1 0-15,0 0 0,0 0 0,0 0 16,0 0-16,1 0 0,-1 0 0,0 0 15,0-21-15,0 21 0,-21-22 16,21 22-16,1-21 0,-22 0 16,0 0-16,21 0 0,-21 0 15,0-1-15,0 1 16,0 42 46,0 1-62,0-1 0,0 0 16,0 0-16,0 0 0,0 0 0,-21 22 16,21-22-16,0 21 0,0-21 0,0 22 15,-22-1-15,22-21 0,0 22 16,0-22-16,0 21 0,0 0 0,0-20 16,0 20-16,0 0 0,0 1 0,0-1 15,0-21-15,0 21 0,0 1 16,0-1-16,0 0 0,0 1 15,0-1-15,0 0 0,0 1 0,0-22 16,-21 21-16,21 1 0,-21-22 16,21 0-16,0 21 0,-21-21 0,0-21 15,21 22-15,-21-1 0,-1-21 16,1 0-16,0 0 16,0 0-16,0 0 0,0 0 15,-1-21-15,1-1 0,0 1 0,0 0 16,0-21-16,0-1 0,21 22 15,-22-21-15,1-22 0,0 22 0,21 0 16,0-22-16,0 22 0,0 0 16,0-1-16,0-20 0,0 20 15,21 1-15,-21 21 0,43-21 0,-22-1 16,0 22-16,0-21 0,21 21 0,-20-1 16,20 1-16,-21 0 0,21 0 15,-20 0-15,20 21 0,-21-21 0,0 21 16,0-22-16,1 22 0,-1-21 15,0 21-15,0-21 0,0 21 0,0-21 16,1 21-16</inkml:trace>
  <inkml:trace contextRef="#ctx0" brushRef="#br1" timeOffset="190178.12">9991 16002 0,'21'0'0,"-42"0"0,42-21 16,0 21-16,-21-21 0,21 21 16,-21-21-16,0-1 0,0 1 15,0 0-15,0 0 0,-21 21 16,0-21-16,0 21 0,-1 0 16,1 0-16,0 0 0,0 0 15,0 0-15,0 0 0,-1 0 0,1 0 16,0 0-16,0 21 15,0 0-15,0-21 0,21 21 0,0 0 16,-22 1-16,22-1 0,-21 0 0,21 0 16,0 0-16,0 0 0,0 1 15,0-1-15,0 0 0,21-21 16,1 0-16,-22 21 0,21-21 16,0 0-16,0 0 0,0 0 0,0 0 15,1 0-15,-1 0 0,0-21 0,21 21 16,-42-21-16,43 0 0,-22-1 15,0 1-15,0 0 0,-21 0 16,21 0-16,-21 0 0,0-1 16,0 1-1,-21 21 17,21 21-17,0 1-15,-21-1 0,21 0 0,0 0 16,0 0-16,0 0 0,0 1 15,0-1-15,21-21 0,-21 21 16,0 0-16,21-21 0,0 0 0,1 21 16,-1-21-16,0 0 0,0 0 15,0 0-15,0 0 0,1 0 16,-1 0-16,0-21 0,0 0 0,0 21 16,0-21-16,1 21 0,-1-21 15,0-1-15,0 22 0,0-21 16,0 0-16,1 0 0,-22 0 0,21 0 15,0-1-15,-21 1 0,0 0 0,21 0 16,-21 0-16,0 0 16,0-1-16,-21 22 31,0 0-15,0 0-16,21 22 15,-22-1-15,22 0 0,-21 0 16,21 0-16,-21 0 0,21 1 15,0-1-15,0 0 0,0 0 0,0 0 16,0 0-16,0 1 0,0-1 16,0 0-1,21-21-15,0 0 0,1 0 16,-1 0-16,0 0 0,0 0 0,0 0 16,0-21-16,1 21 0,-1-21 15,0-1-15,0 22 0,0-21 0,0 0 16,1 0-16,-1 0 0,0 0 0,-21-1 15,0 1-15,21 21 16,0-21-16,-21 0 0,0 0 0,0 0 16,21 21-16,-21 21 31,0 0-15,0 0-16,0 0 0,0 0 15,0 1-15,0-1 0,0 0 16,0 0-16,0 0 15,22-21-15,-1 21 0,0-21 16,0 0-16,0 0 0,22 0 0,-22 0 16,0 0-16,21 0 0,-21 0 15,1 0-15,-1 0 0,0-21 0,0 0 16,-21 0-16,21 0 16,-21 0-16,0-1 15,0 1-15,0 0 0,0 0 16,0 0-16,0 0 15,0 42 32,0 0-47,0 0 16,0 0-16,0 0 0,0 1 16,0-1-16,0 0 0,0 0 0,0 0 15,0 0-15,0 1 0,0 20 16,0-21-16,0 0 0,0 0 15,0 22-15,0-22 0,0 0 0,-21 0 16,21 22-16,0-22 0,0 0 16,0 21-16,-21-21 0,21 22 0,-21-22 15,0 0-15,21 21 0,0-20 0,0 20 16,0-21-16,0 21 0,0-20 0,0 20 16,0-21-16,0 21 0,0-20 15,0 20-15,0-21 0,0 0 0,0 0 16,0 1-16,0-1 0,0 0 15,-22-21 1,1 0-16,0 0 16,0 0-16,0 0 15,0-21-15,21 0 0,-22 21 16,1-22-16,21-20 0,-21 21 0,21 0 16,0-22-16,-21 1 0,21 0 0,0-1 15,0 1-15,0 0 0,0-1 16,0 1-16,21 0 0,0-1 0,-21 1 15,21 0-15,1 21 0,-1-22 0,0 22 16,0-21-16,0 21 0,0-1 16,1 1-16,-1 0 0,0 21 0,-21-21 15,21 21-15,0 0 0,-21-21 0,21 21 16,1-21 0,-1 21-1,-21-22-15</inkml:trace>
  <inkml:trace contextRef="#ctx0" brushRef="#br1" timeOffset="190372.01">11430 16150 0,'21'0'15,"-21"21"1,0 1 0,0-1-1,0 0 1,0 0-16,-21-21 0,0 21 16</inkml:trace>
  <inkml:trace contextRef="#ctx0" brushRef="#br1" timeOffset="197607.67">7239 17166 0,'0'21'0,"0"1"15,0-44 110,-21 22-125,0 0 0,-1 0 0,1 0 16,0 0-16,0 0 16,0 0-16,0 22 0,-1-22 0,1 21 15,-21-21-15,21 21 0,0-21 16,-1 21-16,1 0 0,0-21 0,21 21 15,-21 1-15,0-1 0,0 0 16,-1 0-16,22 0 0,0 0 16,-21 1-16,21-1 0,0 0 15,0 0-15,0 0 0,0 0 16,21 1-16,1-1 16,-1-21-16,0 0 0,0 21 15,0-21-15,0 0 0,1 0 16,-1 0-16,0 0 0,0 0 15,0 0-15,0 0 0,1 0 16,-1 0-16,0-21 0,-21 0 16,21 21-16,0 0 15,0-22-15</inkml:trace>
  <inkml:trace contextRef="#ctx0" brushRef="#br1" timeOffset="198235.95">7556 17378 0,'0'0'0,"0"-21"15,0 0 1,0-1-16,-21 22 16,0 0-16,0 0 15,0 0-15,0 0 0,-1 0 16,1 0-16,0 0 16,0 0-16,0 22 0,0-1 15,-1-21-15,22 21 0,-21 0 16,21 0-16,-21 0 0,21 1 0,0-1 15,-21 0-15,21 0 0,0 0 16,0 0-16,0 1 0,0-1 16,0 0-1,21-21-15,0 0 16,0 0-16,1 0 0,-1 0 16,0 0-16,0-21 15,0 0-15,0-1 0,-21 1 16,22 21-16,-22-21 0,0 0 15,21 0-15,-21 0 0,21-1 16,-21 1-16,0 0 31,0 42 1,0 0-17,0 1-15,0-1 16,0 0-16,0 0 0,21-21 15,-21 21 1,21-21-16,0 0 0,1 0 16,-1 0-1,0 0-15,-21-21 0,21 21 16,0-21-16</inkml:trace>
  <inkml:trace contextRef="#ctx0" brushRef="#br1" timeOffset="198635.72">7853 17293 0,'0'0'16,"0"-21"-1,-21 42 17,21 0-17,0 1-15,-22-1 0,22 0 16,0 0-16,0 21 0,-21-20 15,21 20-15,0-21 0,0 21 16,0 1-16,-21-1 0,0 0 0,0 1 16,21 20-16,-21-20 0,-1-1 0,22 0 15,-21 22-15,21-22 0,-21 0 16,0 1-16,0 20 0,21-20 16,-21-1-16,21 0 0,-22 22 0,1-22 15,0 0-15,21 1 0,0-22 16,-21 21-16,0 1 0,21-22 0,-21 0 15,21 0-15,0 0 0,-22 0 0,22 1 16,-21-22-16,0 21 16,0-21-16,21-21 15,0-1-15,21 1 16,-21 0-16,0-21 0,21 21 16,0-22-16,-21 1 0,22 0 0,-1 20 15</inkml:trace>
  <inkml:trace contextRef="#ctx0" brushRef="#br1" timeOffset="199028.5">7747 17399 0,'0'0'15,"0"-21"-15,-21 0 16,21 0-16,0-1 15,0 1-15,0 0 16,0 0-16,21 21 16,0 0-16,0-21 15,0 21-15,1 0 0,-1 0 0,0 0 16,0 0-16,0 0 0,22 0 16,-22 0-16,0 21 0,0 0 15,0-21-15,-21 21 0,0 0 0,0 1 16,0-1-16,0 0 0,0 0 15,0 0-15,0 0 0,-21 1 16,0-1-16,0-21 16,0 21-16,-1-21 0,22 21 0,-21-21 15,0 21-15,0-21 0,0 0 0,21-21 63</inkml:trace>
  <inkml:trace contextRef="#ctx0" brushRef="#br1" timeOffset="199763.49">8361 17399 0,'0'0'0,"21"-21"0,0 21 0,-21-21 16,21 21-16,0 0 0,1-21 16,-22-1-1,0 1-15,0 0 16,-22 21-16,22-21 16,-21 0-16,0 21 0,0 0 0,0 0 15,0 0-15,-1 0 0,1 0 16,0 0-16,0 0 0,0 21 15,0-21-15,-1 21 0,22 0 0,-21 0 16,21 1-16,-21-1 16,21 0-16,0 0 0,0 0 0,0 0 15,0 1-15,0-1 0,0 0 16,0 0-16,0 0 16,21-21-16,0 0 15,1 0-15,-1 0 16,0 0-16,0-21 0,0 0 15,0 21-15,1-21 0,-22 0 16,21 21-16,0-22 0,0 1 0,-21 0 16,21 21-16,0-21 0,-21 0 0,0 0 15,0-1-15,0 1 16,0 42 31,0 1-47,0-1 15,0 0-15,0 0 16,0 0-16,0 0 0,0 1 16,0-1-16,22-21 15,-1 0-15,0 0 16,0 0 0,0 0-16,0 0 0,1 0 15</inkml:trace>
  <inkml:trace contextRef="#ctx0" brushRef="#br1" timeOffset="200292.13">8869 17209 0,'0'0'0,"0"-22"15,-21 22-15,-1 0 16,1 0-16,0 0 15,0 0-15,0 22 0,21-1 16,-21 0-16,-1 0 0,1 0 16,21 0-1,0 1-15,0-1 0,0 0 0,-21 0 16,21 0-16,0 0 0,0 1 0,0-1 16,0 0-16,21-21 0,-21 21 15,21-21-15,1 0 0,-1 0 0,-21 21 16,21-21-16,0 0 0,0 0 15,0 0-15,1 0 0,-1 0 0,0-21 16,0 21-16,0-21 0,0 0 0,1 21 16,-1-21-16,0-1 0,0 22 15,-21-21-15,0 0 0,21 0 0,0 0 16,-21 0-16,0-1 16,0 44 30,0-1-46,0 0 16,0 0-16,0 0 0,0 0 16,0 1-16,22-22 15,-22 21-15,21-21 16,-21-21 31,21-1-47,-21 1 15</inkml:trace>
  <inkml:trace contextRef="#ctx0" brushRef="#br1" timeOffset="200631.93">9186 17145 0,'0'0'0,"-21"0"31,21 21-31,-21-21 16,21 21-16,0 1 15,0-1 1,21-21 0,0 0-16,0 0 15,-21-21-15,22-1 16,-22 1 0,0 0-16,0 0 15,-22 0 1,1 21-16,0 0 15,0 0-15,0 0 16,21 21-16,0 0 16,0 0-1,0 0 1,21-21-16,0 0 16,0 0-16,0 0 0</inkml:trace>
  <inkml:trace contextRef="#ctx0" brushRef="#br1" timeOffset="201512.36">9546 16933 0,'0'0'0,"0"-21"0,0 0 15,0 0-15,0 0 16,0 42 31,0 0-47,0 0 15,0 0-15,-21 22 0,21-22 0,0 0 16,0 21-16,0-20 0,-21-1 0,21 21 16,-21-21-16,21 0 0,-22 22 15,22-22-15,0 0 0,0 0 0,-21 0 16,21 1-16,0-1 0,0 0 15,0 0-15,0 0 0,0 0 16,0 1-16,21-22 16,1 0-1,-1 0-15,-21-22 16,21 22-16,0-21 0,0 0 16,-21 0-16,21 21 0,1-21 0,-1 0 15,-21-1-15,21 1 0,-21 0 0,21 21 16,-21-21-16,0 0 15,21 21-15,-21 21 32,0 0-32,0 0 15,0 0-15,0 1 16,0-1-16,0 0 16,0 0-16,21 0 15,1-21 1,-1 0-16,0 0 0,0 0 15,0 0-15,22 0 0,-22 0 0,0 0 16,0 0-16,-21-21 0,21 21 0,0-21 16,1 21-16,-22-21 0,0 0 15,21-1-15,-21 1 0,21 0 16,-21 0-16,0 0 0,0 0 16,0-1-16,0 1 0,21 21 15,-21 21 16,0 1-15,0-1-16,0 0 0,0 0 16,0 21-16,-21-20 15,21-1-15,0 0 0,0 21 0,0-21 16,0 22-16,-21-22 0,21 21 16,0 1-16,-21-22 0,21 21 0,0 0 15,0 1-15,0-1 0,0 0 0,0 1 16,-22-1-16,22 0 0,0 1 15,0-1-15,0 0 0,0 1 0,0-1 16,0 0-16,0 1 16,0-1-16,0 0 0,0 1 0,22-22 15,-22 21-15,0-21 0,0 22 0,0-22 16,0 0-16,0 0 16</inkml:trace>
  <inkml:trace contextRef="#ctx0" brushRef="#br1" timeOffset="201763.81">9927 18500 0,'0'-21'15,"-42"-43"1,84 149-16,-84-212 0,42 106 0,-21-22 0,-1 22 16,22-21-16,-21 21 0,21-22 0,0 1 15,0 21-15,-21-22 0,21 1 16,0 0-16,0 21 0,0-22 16,0 22-16,0-21 0,0 21 0,21-1 0,-21-20 15,21 21-15,1 0 16,20 0-16,-21 21 0,0-22 0,0 1 15,1 0-15,20 0 0,-21 21 16,0-21-16,0 0 0,1 21 0,-1-22 16,0 1-16,0 21 0,0-21 0,0 0 15,1 0 1,-22 0 0,0-1-16</inkml:trace>
  <inkml:trace contextRef="#ctx0" brushRef="#br1" timeOffset="202111.61">9631 17145 0,'42'0'16,"-21"0"-1,0 0-15,22 0 0,-22 0 16,0 0-16,0 0 0,22 0 0,-22 0 16,0 0-16,21-21 0,-21 21 0,1 0 15,-1 0-15,0 0 0,0 0 16,0 0-16,0 0 0,1 0 15,-1 0 32</inkml:trace>
  <inkml:trace contextRef="#ctx0" brushRef="#br1" timeOffset="202588.13">10753 17082 0,'-22'0'47,"1"0"-32,0 21-15,21 0 0,-21 0 16,21 0-16,-21 0 0,21 1 16,-21-1-16,21 21 15,-22-21-15,22 0 0,0 1 0,0-1 16,0 21-16,0-21 0,0 0 0,0 1 16,0-1-16,0 0 0,0 0 15,0 0-15,0 0 0,0 1 0,22-22 16,-1 21-16,0-21 15,0 0-15,0 0 0,0 0 16,1 0-16,-1 0 0,0 0 16,0 0-16,0-21 0,-21-1 15</inkml:trace>
  <inkml:trace contextRef="#ctx0" brushRef="#br1" timeOffset="202999.89">11091 16976 0,'0'0'0,"21"0"15,1 0 1,-1 0-16,0 0 0,0 0 16,0 0-16,0 0 15,-21 21-15,22 0 0,-1-21 16,-21 21-16,0 0 0,0 1 0,0-1 16,0 21-16,0-21 0,21 0 15,-21 1-15,0 20 0,0-21 0,0 0 16,0 0-16,0 22 0,0-22 0,0 0 15,0 0-15,0 0 0,0 1 16,0-1-16,-21 0 0,0 0 16,21 0-16,-22 0 0,1-21 0,0 22 15,0-22-15,0 0 0,21 21 16,-21-21-16,-1 0 0,1 21 0,0-21 16,0 0-16</inkml:trace>
  <inkml:trace contextRef="#ctx0" brushRef="#br1" timeOffset="212812.17">10689 11176 0,'-21'0'16,"0"-21"0,0 21-16,-1 0 15,1 0-15,0 0 16,0-21-16,0 21 0,0 0 15,-1 0-15,1 0 16,0 0-16,0 0 0,21-21 16,-21 21-16,0 0 0,-1 0 15,1 0 1,0 0 0,42 0 15,0 0-16,1 0-15,20 0 0,-21 0 0,21 0 16,1 0-16,20 0 0,-20 0 0,20 0 16,1 0-16,-1 0 0,1 0 15,-1 0-15,-21 0 0,22 0 0,-1-22 16,-20 22-16,20 0 0,-20-21 16,-1 21-16,0 0 0,1 0 0,-22 0 15,21 0-15,-21 0 0,0 0 16,1 0-16,-1 0 15,-42 0 48,-1 0-47,22-21 30,-21 0-30</inkml:trace>
  <inkml:trace contextRef="#ctx0" brushRef="#br1" timeOffset="213371.85">11388 10816 0,'0'0'0,"-22"0"0,1 0 15,21 21 32,0 1-31,0-1-16,21-21 0,1 21 15,-1-21-15,0 21 0,0-21 16,0 21-16,0 0 0,1-21 0,-1 0 16,0 22-16,21-22 0,-21 0 0,1 21 15,-1-21-15,0 0 0,0 0 16,21 0-16,-20 0 0,-1 0 16,0 0-16,0 0 0,0 0 15,-42 0 32,0 0-47,0 21 0,0 0 16,-1-21-16,1 21 0,0-21 15,0 21-15,0 1 0,0-1 16,-1 0-16,1 0 0,0 0 0,-21 0 16,21 1-16,-1-1 0,-20 0 0,21 0 15,0 0-15,0 0 0,-1 1 16,1-1-16,0 0 0,0 0 15,21 0 1,-21-21-16,42-21 47,0 0-31</inkml:trace>
  <inkml:trace contextRef="#ctx0" brushRef="#br1" timeOffset="214456.13">13250 10943 0,'0'0'16,"0"21"0,21-21 30,-21-21-46,22 21 0,-1 0 0,0-21 16,0 21 0,-21-21-16,21 0 0,-21 0 15,0-1 1,0 1-16,-21 21 16,0 0-16,0 0 15,0 0-15,-1 0 0,1 0 0,0 0 16,0 0-16,-21 0 0,20 21 0,1-21 15,0 22-15,0-1 0,0-21 16,0 21-16,-1-21 0,22 21 0,0 0 16,0 0-16,0 1 15,0-1 1,22 0-16,-1-21 16,0 21-16,0-21 0,0 21 15,0-21-15,1 0 0,-1 21 0,0-21 16,0 0-16,0 22 0,0-22 15,22 21-15,-22-21 0,0 21 0,0 0 16,0-21-16,1 21 0,-1 0 16,-21 1-16,0-1 0,0 0 15,0 0-15,0 0 16,0 0-16,0 1 0,-21-22 0,-1 21 16,1 0-16,0-21 0,0 21 0,0-21 15,0 0-15,-1 0 0,1 21 16,0-21-16,-21 0 0,21 0 15,-1 0-15,1 0 0,0 0 0,-21 0 16,21 0-16,-1 0 0,1-21 0,0 21 16,0-21-16,0 0 0,0 21 15,-1-21-15,1-1 0,0 1 0,0 0 16,0 21-16,0-21 0,-1 0 0,22 0 16,0-1-1,22 22 16,-1 0-15,0 0-16,0 0 0,0 0 16,0 0-16</inkml:trace>
  <inkml:trace contextRef="#ctx0" brushRef="#br1" timeOffset="-214404.95">13949 11134 0,'0'0'0,"0"-21"0,0-1 15,0 1-15,0 0 16,0 0-16,0 0 15,0 0-15,0-1 0,-21 1 16,-1 21-16,1 0 16,0 0-16,0 0 15,0 0-15,0 0 0,-1 21 16,1 1-16,0-1 0,0 0 0,0 0 16,0 0-16,-1 0 0,1 1 15,0 20-15,21-21 0,0 21 0,-21-20 16,21-1-16,0 0 0,0 0 0,0 0 15,0 0-15,0 1 0,0-1 16,0 0-16,21-21 0,0 0 16,0 0-16,1 0 15,-1 0-15,0 0 0,0-21 16,0 21-16,0-21 0,1 21 0,-22-22 16,21 1-16,0 0 0,0 21 0,-21-21 15,0 0-15,21 0 0,-21-1 16,21 1-16,-21 0 0,0 0 0,0 0 15,0 0-15,0-1 0,0 44 47,0-1-31,0 0-16,0 0 0,0 0 0,0 0 16,0 1-16,0-1 0,0 0 15,0 0-15,0 0 0,0 0 16,0 1-16,0-1 0,22-21 15,-1 0-15,0 0 16,0 0 0,0 0-16,0 0 15</inkml:trace>
  <inkml:trace contextRef="#ctx0" brushRef="#br1" timeOffset="-213596.6">14224 11070 0,'-21'0'16,"21"21"-1,0 1 1,0-1-16,0 0 0,0 0 16,0 0-16,0 0 15,0 1-15,0-1 0,0 0 0,0 0 16,0 0-16,0 0 0,0 1 15,0-1-15,0 0 16,-21-21 15,21-21 1,0 0-32,0-1 0,0 1 15,0 0-15,0 0 0,0 0 0,0 0 16,0-1-16,0 1 0,0 0 15,21-21-15,0 21 0,-21-1 0,21 1 16,0 0-16,0 21 0,1-21 16,-1 21-16,0 0 0,0-21 0,0 21 15,0 0-15,1 0 0,-1 0 16,0 0-16,0 21 0,0 0 16,0 0-16,-21 0 0,0 1 0,0-1 15,0 21-15,22-21 0,-22 0 0,0 1 16,0-1-16,0 0 0,0 0 15,0 0-15,0 0 0,0 1 0,0-1 16,0 0-16,0 0 16,-22-21 15,22-21-15,0 0-16,0 0 15,0-1-15,0 1 16,0 0-16,0 0 0,0 0 0,22 0 15,-1-1-15,-21 1 0,21 0 0,0 0 16,0 0-16,0 0 0,-21-1 16,43 1-16,-22 21 0,0 0 0,0 0 15,0 0-15,1 0 0,-1 0 0,0 0 16,0 0-16,0 21 0,-21 1 16,21-1-16,-21 0 0,22 0 15,-22 0-15,0 0 0,0 22 16,0-22-16,0 0 0,0 0 15,0 0-15,0 1 0,-22-22 16,22 21-16,-21-21 0,21 21 16,-21-21-16,0 0 15,21 21-15,0-42 32,0 0-17,0 0-15,21 21 0</inkml:trace>
  <inkml:trace contextRef="#ctx0" brushRef="#br1" timeOffset="-213112.88">15198 11240 0,'21'0'16,"0"0"0,0 0-16,0-22 15,0 1-15,1 21 0,-1-21 0,0 21 16,0-21-16,0 0 0,0 21 0,1-21 16,-1-1-16,-21 1 0,21 0 15,-21 0-15,0 0 16,0 0-16,-21 21 15,0 0 1,-1 0-16,1 0 0,0 0 16,0 0-16,0 21 0,-22 0 0,22 0 15,-21 21-15,21-20 0,0-1 0,-1 21 16,1-21-16,21 22 0,0-22 0,0 21 16,0-21-16,0 0 0,0 1 15,0-1-15,0 0 0,21 0 16,1-21-16,-1 0 0,0 0 0,0 0 15,0 0-15,0 0 0,1 0 16,-1 0-16,0 0 0,0 0 16,0 0-16,0 0 0,-21-21 15,22 21-15,-1-21 0,-21 0 16</inkml:trace>
  <inkml:trace contextRef="#ctx0" brushRef="#br1" timeOffset="-212324.46">13060 12002 0,'0'-22'0,"0"44"0,0-65 15,0 22-15,-21 21 16,-1 0-1,1 0-15,0 0 0,0 21 16,0 0-16,21 1 16,-21-1-16,-1 0 0,1 21 0,21-21 15,-21 22-15,0-1 0,21-21 0,0 22 16,-21-1-16,21 0 0,-21-21 16,21 22-16,0-22 0,0 0 0,0 21 15,0-20-15,0-1 0,0 0 0,21-21 16,0 21-16,0 0 0,0-21 0,0 0 15,1 0-15,-1 0 0,21 0 16,-21 0-16,0 0 0,22 0 16,-22-21-16,21 21 0,-21-21 0,22 0 15,-22 0-15,0-1 0,21 1 0,-20 0 16,-1 0-16,0-21 0,-21 20 16,0-20-16,0 0 0,0-1 0,0 22 15,0-21-15,0 0 0,0-1 0,-21 1 16,0 21-16,-22-22 0,22 22 15,0 0-15,0 21 0,-22-21 0,22 21 16,0 0-16,0 0 0,-21 0 0,20 21 16,1 0-16,0 0 0,21 1 15,-21 20-15,21-21 0,-21 21 0,21-20 16,0 20-16,0-21 0,0 21 16,0-20-16,0 20 0,0-21 0,0 0 15,21 0-15,0 1 0,0-22 16,0 21-16,1-21 0,20 0 0,0 0 15,-21 0-15</inkml:trace>
  <inkml:trace contextRef="#ctx0" brushRef="#br1" timeOffset="-211788.77">13589 12319 0,'0'-42'16,"0"21"-1,21 21 1,0 0-16,0 0 16,1 0-16,-1 0 15,0 21-15,0-21 0,-21 21 0,0 0 16,21 0-16,-21 0 0,0 1 16,0-1-16,0 0 0,0 0 0,0 0 15,0 0-15,0 1 0,-21-22 16,0 21-16,21 0 15,-21-21-15,0 0 16,21-21 0,0 0-1,0-1-15,0 1 0,0 0 16,21 0-16,-21 0 0,21 0 0,-21-1 16,21 1-16,-21 0 0,21 0 15,0 0-15,-21 0 0,22-1 16,-1 1-16,0 0 15,0 21-15,0 0 0,0 0 32,-21 21-32,22-21 0</inkml:trace>
  <inkml:trace contextRef="#ctx0" brushRef="#br1" timeOffset="-211168.61">14478 12319 0,'0'0'0,"0"-21"0,0 0 0,0 0 16,-21-1-16,0 1 15,-1 21-15,1 0 0,0 0 16,0-21-16,0 21 0,0 0 0,-1 0 15,1 0-15,0 0 0,0 21 16,0-21-16,0 21 0,-22 1 0,22-1 16,0 21-16,0-21 0,0 0 15,21 1-15,0-1 0,-22 21 0,22-21 16,0 0-16,0 1 0,0-1 16,0 0-16,22-21 0,-1 0 15,-21 21-15,21-21 0,0 0 0,0 0 16,0 0-16,1 0 0,-1 0 15,0 0-15,0 0 0,0-21 0,0 21 16,1-21-16,-1 0 0,0-1 0,0 1 16,-21 0-16,21 0 0,0-21 0,1 20 15,-22-20-15,21 0 16,0-1-16,-21 1 0,21 0 0,-21-1 16,21 1-16,-21 0 0,21 21 0,-21-22 15,0 22-15,0 0 0,0 0 16,0 0-16,0 42 15,0 0 1,0 21-16,0-21 16,-21 22-16,21-22 0,0 21 0,-21 1 15,21-1-15,0-21 0,0 21 0,-21 1 16,21-22-16,0 21 0,0-21 0,0 1 16,0-1-16,0 0 0,0 0 15,21 0-15,0-21 16,0 0-1,1 0-15,-1 0 16,0-21 0</inkml:trace>
  <inkml:trace contextRef="#ctx0" brushRef="#br1" timeOffset="-210772.84">14732 12340 0,'21'0'31,"0"0"-15,0 0-16,-21-21 16,22 21-16,-22-21 0,0 0 15,21 21-15,-21-21 0,0-1 16,0 1-16,0 0 0,-21 21 31,-1 0-15,1 0-16,21 21 0,-21 0 15,21 1-15,-21-1 0,21 0 0,-21 0 16,21 0-16,0 0 0,0 1 16,0-1-16,0 0 15,0 0-15,0 0 0,0 0 16,21-21-16,0 22 15,0-22-15,0 0 16,1 0-16,-1 0 0,0 0 16,0 0-16,0 0 0,0 0 0,1-22 15,-1 1-15</inkml:trace>
  <inkml:trace contextRef="#ctx0" brushRef="#br1" timeOffset="-210345.12">15113 12234 0,'0'-63'31,"21"63"-31,0 0 0,0 0 16,1 0-16,-1 0 15,0 0-15,0 0 0,0 21 0,0 0 16,1 0-16,-1-21 0,-21 22 15,0-1-15,0 0 0,0 0 16,0 0-16,0 0 0,0 1 16,0-1-16,0 0 0,0 0 15,0 0-15,0 0 16,-21-21 0,21 22-16,-22-22 15,22-22 16,0 1-31,0 0 0,0 0 16,0 0-16,0 0 0,22-1 16,-1 1-16,-21 0 0,21 0 0,0 0 15,-21 0-15,21-1 0,0 1 16,1 0-16,-1 0 0,0 0 16,-21 0-16,21 21 0,0-22 0,0 22 15,1 0-15,-1 0 0</inkml:trace>
  <inkml:trace contextRef="#ctx0" brushRef="#br1" timeOffset="-209485.09">12319 13547 0,'-21'0'15,"21"-21"1,0-1-16,21 1 16,-21 0-16,21 21 0,-21-21 15,21 0-15,0 0 0,1-1 16,-22 1-16,0 0 15,0 0-15,21 21 0,-21-21 16,0 42 15,0 0-31,0 0 16,0 22-16,0-22 0,0 0 16,0 21-16,0 1 0,0-22 15,0 21-15,0 0 0,0 1 0,0-1 16,0 0-16,0 1 0,0-22 15,0 21-15,0 1 0,0-22 0,0 21 16,-21-21-16,21 22 0,0-22 16,-22 0-16,22 0 0,0 0 0,0 0 15,-21 1-15,0-22 16,0 0 0,0 0-16,0 0 0,-1 0 15,1-22-15,0 1 0,0 21 16,0-21-16,0 0 0,-1 0 15,22 0-15,-21-1 0,21 1 16,0 0 0,21 21 15,1 0-31,-1 0 16,0 0-16,0 0 0,0-21 15</inkml:trace>
  <inkml:trace contextRef="#ctx0" brushRef="#br1" timeOffset="-208924.41">12679 13737 0,'0'0'16,"0"-21"-1,0 42 16,0 0-31,0 1 16,0-1-16,0 0 0,0 0 16,0 0-16,0 0 0,0 1 0,0-1 15,0 0-15,0 0 0,0 0 0,0 0 16,0 1-16,0-1 16,0 0-1,0-42 32,-21 0-47,21-1 0,0 1 16,0 0-16,0 0 0,0 0 15,0 0-15,0-22 0,0 22 16,21 0-16,-21 0 0,21 0 0,0-1 16,0 1-16,0 0 0,22 0 0,-22 21 15,0-21-15,21 21 0,-20 0 16,-1 0-16,0 0 0,21 0 0,-21 0 15,-21 21-15,22-21 0,-22 21 0,21 0 16,-21 0-16,0 22 16,0-22-16,0 0 0,0 0 0,0 0 15,0 1-15,-21-1 0,-1 0 0,22 0 16,0 0-16,-21 0 0,21 1 0,-21-22 16,21 21-16,-21-21 0,21-21 62,0-1-62,21 22 0</inkml:trace>
  <inkml:trace contextRef="#ctx0" brushRef="#br1" timeOffset="-208420.7">13441 13822 0,'42'-85'31,"-42"64"-31,0 0 16,-21 21 0,0 0-16,0 0 0,-1 0 15,-20 0-15,42 21 0,-21-21 0,0 21 16,0 0-16,-1-21 0,1 22 15,21-1-15,0 0 16,0 0-16,0 0 16,21 0-1,1-21-15,-1 22 16,0-22-16,-21 21 0,21-21 0,0 21 16,0-21-16,-21 21 0,22-21 0,-1 21 15,-21 0-15,21-21 16,-21 22-16,21-22 0,-21 21 15,0 0 1,-21-21-16,0 0 16,0 0-16,-1 0 0,1 0 15,0 21-15,0-21 0,0 0 0,0 0 16,-1 0-16,1 0 0,0 0 16,0 0-16,0-21 0,0 21 15,21-21 1,0 0 15,21 21-31</inkml:trace>
  <inkml:trace contextRef="#ctx0" brushRef="#br1" timeOffset="-207976.96">13652 14012 0,'0'-21'0,"43"0"32,-22 0-32,0 21 0,-21-21 0,21 21 15,0-21-15,1-1 0,-1 22 0,0-21 0,0 0 16,0 21-16,-21-21 15,-21 21 17,0 0-32,0 0 0,0 0 0,21 21 15,-22 0-15,1-21 0,0 21 16,21 1-16,-21-1 0,21 0 16,0 0-16,0 0 0,0 0 15,0 1-15,0-1 16,0 0-16,21-21 15,0 21-15,0-21 0,1 0 16,-1 0 0,0 0-16,0 0 15,0-21-15,0 21 0,-21-21 16,22 21-16,-22-21 0,21 21 16,-21-22-16,0 1 15,21 21-15</inkml:trace>
  <inkml:trace contextRef="#ctx0" brushRef="#br1" timeOffset="-207592.18">13970 13949 0,'21'-64'31,"43"-20"0,-43 84-31,-127 148 0,233-296 0,-106 127 0,0 21 16,0 0-16,1 0 0,-1 0 16,0 0-16,0 0 0,0 0 15,0 0-15,1 21 0,-1-21 0,0 21 16,-21 0-16,0 0 0,21-21 15,-21 21-15,21 1 0,-21-1 0,0 0 16,0 0-16,0 0 0,0 0 16,0 1-16,-21-22 15,21 21-15,-21-21 0,0 0 16,0 0-16,-1 0 16,22-21 15,0-1-16,0 1-15,0 0 0,0 0 16,0 0-16,22 21 0,-22-21 0,0-1 16,21 1-16,0 21 0,-21-21 15,21 0-15,0 21 0,0 0 16,-21-21-16,22 0 16,-1 21-16,-21-22 15,21 22-15,-21-21 0,21 21 16</inkml:trace>
  <inkml:trace contextRef="#ctx0" brushRef="#br1" timeOffset="-207009.51">14774 13399 0,'0'0'0,"0"-22"0,0 1 16,0 0-16,-21 21 31,21 21-15,-21 0-16,21 1 0,0-1 15,0 0-15,0 21 0,0-21 0,-21 22 16,21-22-16,0 21 0,0-21 16,-21 22-16,21-22 0,0 21 15,0-21-15,0 1 0,0 20 0,0-21 16,0 0-16,0 0 0,0 1 0,0-1 15,0 0-15,0 0 0,0 0 16,21-21-16,0 0 16,0 0-1,0 0-15,0 0 0,1 0 16,-1-21 0,0 21-16,-21-21 0,21 21 0,0-21 15,-21 0-15,21-1 0,-21 1 0,22 0 16,-1 0-16,-21 0 0,21 0 15,-21-1-15,0 1 0,21 0 16,0 0-16,-21 0 0,0 0 16,0 42 15,0 0-31,0 0 16,0 0-16,0 0 0,0 1 0,0-1 15,0 0-15,-21 0 0,21 0 0,0 0 16,0 1-16,0-1 15,0 0-15,0 0 0,21-21 16,-21 21-16,21-21 16,1 0-16,-1 0 15,0 0-15,0 0 0,0 0 0,0 0 16,1-21-16,-1 21 0</inkml:trace>
  <inkml:trace contextRef="#ctx0" brushRef="#br1" timeOffset="-206064.59">15494 13695 0,'0'0'0,"-21"0"15,21 21 1,-21 0 0,-1 0-16,22 1 15,-21-22-15,21 21 0,0 0 0,0 0 16,0 0-16,0 0 0,0 1 15,0-1-15,0 0 16,21-21 0,1 0-1,-1 0-15,0 0 16,0 0-16,-21-21 16,0 0-16,0-1 15,0 1-15,0 0 0,0 0 16,-21 0-1,21 0-15,-21 21 0,0-22 0,21 1 16,-22 21-16,22-21 0,22 21 47,-1 0-47,0-21 16,0 21-16,0 0 15,0 0-15,1 0 0,-1 0 0,21 0 16,-21 0-16,0 0 0,1 0 0,-1 0 15,0 0-15,0 0 0,0 21 0,-21 0 16,21-21-16,-21 21 16,0 1-16,0-1 15,0 0-15,0 0 0,0 0 16,0 0-16,-21 1 16,21-1-16,-21 0 15,21 0-15,0 0 0,0 0 16,0 1-1,0-44 48,0 1-63,0 0 16,0 0-16,0 0 0,0 0 15,0-1-15,0-20 0,0 21 16,21 0-16,0 0 0,-21-1 0,22 1 15,-1 0-15,0 0 0,0 0 0,0 0 16,22-1-16,-22 22 0,0 0 0,0-21 16,0 21-16,0 0 0,1 0 15,-1 0-15,0 0 0,0 21 0,-21 1 16,21-1-16,0 0 0,-21 0 16,0 0-16,0 0 0,0 1 15,0-1-15,0 0 0,0 0 0,0 0 16,0 0-16,0 1 0,0-1 15,0 0-15,0 0 0,0 0 16,0 0-16,0 1 16,0-1-16,0 0 15,-21-21-15,0 0 16,21-21 31,0 0-32,0-1-15</inkml:trace>
  <inkml:trace contextRef="#ctx0" brushRef="#br1" timeOffset="-205761.62">15769 13314 0,'-42'-21'16,"21"21"0,21-21 15,0 42 31</inkml:trace>
  <inkml:trace contextRef="#ctx0" brushRef="#br1" timeOffset="-205376.03">14478 13420 0,'0'0'0,"21"0"31,0 0-31,0 0 0,1 0 16,-1 0-16,0 0 0,0 0 15,21 0-15,-20 0 0,-1 0 0,0 0 16,0 0-16,0 0 0,0 0 0,1 0 16,-1 0-16,0 0 93</inkml:trace>
  <inkml:trace contextRef="#ctx0" brushRef="#br2" timeOffset="-192907.8">16997 4085 0,'21'0'15,"-21"-21"16,21 21-15,0-21-16,0 21 0,-21-21 16,22 21-16,-1-21 0,0 21 15,-21-22-15,0 1 16,0 0-16,0 0 0,0 0 31,-21 0-31,0 21 0,-1 0 0,1-22 16,0 22-16,0 0 15,0 0-15,0 0 0,-1 0 0,1 0 16,0 22-16,0-1 0,0-21 0,21 21 16,-21 0-16,-1 0 15,1 0-15,0 1 0,0-1 0,21 21 16,-21-21-16,21 0 0,-21 1 0,21-1 16,0 0-16,0 0 0,0 0 15,0 0-15,0 1 0,21-1 16,0-21-1,0 0-15,0 0 0,0 0 0,1 0 16,-1 0-16,21 0 0,-21-21 0,0-1 16,22 22-16,-22-21 0,0 0 15,21 0-15,-20 0 0,-1 0 0,0-1 16,-21 1-16,21 0 0,0 0 16,-21 0-16,0 0 0,0-1 15,0 1-15,21 0 0,-21 0 16,0 42 31,0 0-47,0 0 15,0 1-15,0 20 0,0-21 0,0 0 16,0 22-16,-21-22 0,21 21 0,0 0 16,0-20-16,0 20 0,0 0 15,0 1-15,0-22 0,0 21 0,0 0 16,0-20-16,-21 20 0,21 0 15,0-21-15,0 22 0,0-22 16,0 21-16,0 1 0,0-22 0,-21 21 16,21-21-16,0 22 0,0-22 15,0 0-15,-21 0 0,21 0 0,-21 0 16,21 1-16,0-1 0,0 0 0,-22-21 16,22 21-16,-21-21 0,0 0 15,0 0-15,0 0 16,0 0-16,-1-21 15,1 0-15,0 0 0,0-1 16,21 1-16,-21 0 0,0 0 0,21-21 16,-22-1-16,22 22 0,0-21 0,0-1 15,0 1-15,0 21 16,0-21-16,0-1 0,0 22 0,22-21 16,-1 21-16,0-22 0,-21 22 0,21 0 15,0-21-15,0 20 0,1 1 16,-1 0-16,0 0 0,0 0 0,0 0 15,0-1-15,1 1 0,-1 21 16,0-21-16,0 0 0,0 0 16,0 0-16,1 21 0,-22-22 0</inkml:trace>
  <inkml:trace contextRef="#ctx0" brushRef="#br2" timeOffset="-192481.05">17441 4043 0,'-21'0'32,"42"0"-1,0 0-31,1-21 0,-1 0 0,0-1 15,0 22 1,0-21-16,0 21 0,1 0 0,-22-21 16,21 21-16,-21-21 0,-21 21 31,-1 0-31,1 0 16,0 0-16,0 0 15,0 21-15,0 0 0,-1 0 16,22 1-16,-21-1 0,21 0 0,0 0 15,0 0-15,0 0 0,0 1 16,0-1-16,0 0 0,0 0 0,0 0 16,0 0-16,21 1 15,1-22-15,-1 0 0,0 0 16,0 0-16,0 0 0,0 0 16,1 0-16,-1-22 0,0 22 15,0-21-15</inkml:trace>
  <inkml:trace contextRef="#ctx0" brushRef="#br2" timeOffset="-191924.37">17865 3874 0,'0'42'15,"0"-21"1,0 0-16,0 0 0,0 1 15,0-1-15,0 0 0,0 0 16,0 0-16,0 0 0,0 1 0,0-1 16,0 0-16,0 0 0,-22-21 15,22 21-15,-21-21 63,21-21-63,0 0 15,0 0-15,0 0 0,0-1 16,0 1-16,0 0 0,0-21 16,0 21-16,21-1 0,-21 1 0,22 0 15,-1 21-15,-21-21 0,21 0 16,0 21-16,-21-21 0,21 21 0,0 0 16,1 0-16,-1 0 0,0 0 0,0 0 15,0 0-15,0 0 0,1 21 16,-1 0-16,-21 0 0,0 0 15,0 0-15,0 1 0,0 20 16,0-21-16,0 0 0,0 0 16,0 1-16,0 20 0,0-21 0,-21 0 15,21 0-15,-22 1 16,1-1-16,21 0 31,0-42 16,0 0-47,0-1 0</inkml:trace>
  <inkml:trace contextRef="#ctx0" brushRef="#br2" timeOffset="-191476.62">18267 4022 0,'-21'0'32,"42"0"-17,0 0-15,0 0 16,-21-21-16,21 21 0,0-22 15,1 1-15,-22 0 16,0 0-16,0 0 16,-22 21 15,1 0-15,0 21-16,21 0 0,-21 0 15,0 0-15,21 1 16,0-1-16,-21 0 0,21 0 0,0 0 15,0 0-15,0 1 0,0-1 0,0 0 16,0 0-16,0 0 16,0 0-16,21-21 15,-21 22-15,21-22 16,0 0-16,0 0 16,0 0-16,1 0 0,-1 0 15,0 0-15,0-22 0</inkml:trace>
  <inkml:trace contextRef="#ctx0" brushRef="#br2" timeOffset="-191012.89">18584 3895 0,'0'-21'16,"21"21"-16,1-22 15,-1 22-15,0 0 16,0 0-16,0 0 16,0 0-16,1 22 15,-22-1-15,21-21 0,-21 21 16,0 0-16,21 0 0,-21 0 0,0 1 16,0-1-16,0 0 0,0 21 0,0-21 15,0 1-15,0-1 0,0 0 16,0 0-16,0 0 0,-21 0 31,21-42 0,0 0-31,0 0 16,0 0-16,0 0 0,0-1 16,0 1-16,0 0 0,0 0 15,0-21-15,0 20 0,0 1 0,21 0 16,0 0-16,0 0 0,-21 0 15,21 21 1,-21-22-16,22 22 0,-1 0 16,0 0-1</inkml:trace>
  <inkml:trace contextRef="#ctx0" brushRef="#br2" timeOffset="-190385.25">19240 3937 0,'43'0'15,"-22"0"1,-21-21-16,0 0 15,0 0 1,0-1-16,0 1 16,-21 0-1,0 21-15,-1 0 16,1 0-16,0 0 0,0 0 16,0 0-16,-22 21 0,22 0 15,0 1-15,0-22 16,21 21-16,-21 0 0,21 0 0,0 0 15,-21 22-15,21-22 0,-22 0 16,22 0-16,0 21 0,0-20 0,0-1 16,0 0-16,0 0 0,0 0 15,0 0-15,22-21 0,-1 0 16,0 0-16,0 0 0,0 0 16,0 0-16,1-21 15,-1 21-15,0-21 0,0 0 0,0 21 16,0-21-16,1 0 0,-1-1 15,0-20-15,0 21 0,0 0 0,-21 0 16,0-22-16,21 22 0,-21 0 16,22 0-16,-44 21 0,44 0 0,-22-21 15,-22-1-15,1 22 16,21 22 0,0-1-16,0 0 0,-21 0 0,0 0 15,21 0-15,0 1 0,0-1 16,0 21-16,-21-21 0,21 0 0,0 1 15,0-1-15,0 0 16,0 0-16,21-21 16,0 0-16,0 0 15,0 0-15,1 0 16,20 0-16</inkml:trace>
  <inkml:trace contextRef="#ctx0" brushRef="#br2" timeOffset="-190049.08">19833 3598 0,'0'0'0,"0"-21"0,0 0 16,0 42 31,0 0-47,0 1 0,-21-1 15,21 21-15,-21-21 0,21 0 0,-21 22 0,-1-22 16,22 21-16,-21-21 0,0 22 16,21-1-16,-21-21 0,21 22 15,0-1-15,0-21 0,0 21 0,0-20 16,0-1-16,0 0 0,0 0 16,0 0-16,0 0 0,0 1 0,21-22 15,0 0 1,0 0-16,1 0 15,-1-22-15,0 22 0,0-21 16,-21 0-16,21 0 0,0 21 16</inkml:trace>
  <inkml:trace contextRef="#ctx0" brushRef="#br2" timeOffset="-189145.08">20574 3620 0,'0'0'0,"0"-22"0,-21 22 0,0 0 16,-1 0 0,1 0-16,0 22 15,0-22-15,0 21 0,21 0 0,-21 0 16,-1 0-16,1 0 0,0 22 15,0-22-15,0 0 0,0 21 16,-1-20-16,1 20 0,0 0 0,21-21 16,-21 22-16,0-1 0,21-21 15,-21 22-15,21-22 0,0 0 0,0 0 16,0 0-16,0 0 0,0 1 0,21-22 16,0 21-16,0-21 0,0 0 15,22 0-15,-22 0 0,0 0 0,21 0 16,-21 0-16,1 0 0,20 0 0,0-21 15,-21 21-15,22-22 0,-22 1 16,21 0-16,-21 0 0,1 0 0,-1-22 16,0 22-16,0-21 15,0 0-15,0-1 0,-21 22 0,0-21 16,0-1-16,22 1 0,-22 0 0,0 21 16,0-22-16,0 22 0,0 0 15,0 0-15,-22 0 0,1-1 0,0 22 16,0 0-16,0 0 0,0 0 15,-1 0-15,-41 0 0,21 0 0,20 0 16,1 22-16,0-22 0,0 21 16,0 0-16,21 0 0,0 0 0,0 0 15,0 1-15,0-1 0,0 0 0,0 0 16,0 0-16,0 0 16,21 1-16,0-1 0,0 0 0,0 0 15,1 0-15,-1 22 0,0-22 0,0 0 16,0 0-16,0 0 0,1 0 15,-1 1-15,0-1 0,-21 0 0,21 0 16,0 0-16,-21 0 0,0 22 16,0-22-16,0 0 0,0 0 0,0 0 15,0 1-15,0-1 0,0 0 0,0 0 16,-21 0-16,0-21 0,0 21 16,21 1-16,-21-1 0,-1-21 0,1 21 15,0-21-15,0 0 0,0 0 16,0 21-16,-1-21 0,1 0 15,21-21 32,0 0-47,21 0 0</inkml:trace>
  <inkml:trace contextRef="#ctx0" brushRef="#br2" timeOffset="-188681.35">21018 3874 0,'0'0'0,"0"-22"0,0 44 47,0-1-47,0 0 0,0 0 15,0 0-15,0 22 0,-21-22 16,21 0-16,-21 21 0,21-21 0,0 1 16,0-1-16,0 0 0,0 0 15,0 0-15,0 0 0,0 1 0,0-1 16,21-21 0,0 0-1,1 0-15,-1 0 0,0-21 16,-21-1-16,21 1 0,0 0 0,-21 0 15,21 0-15,1 0 0,-1-22 16,-21 22-16,0 0 0,21-21 0,-21 20 16,21 1-16,-21 0 0,0 0 15,0 0-15,21 21 0,-21-21 16,0 42 46</inkml:trace>
  <inkml:trace contextRef="#ctx0" brushRef="#br2" timeOffset="-188217.1">21421 3979 0,'0'22'0,"0"-1"32,21-21-17,0 0-15,0 0 16,0 0-16,0-21 0,1 21 15,-22-22-15,21 22 16,-21-21-16,0 0 0,0 0 16,-21 21 15,-1 0-15,1 0-16,21 21 0,-21 0 15,0-21-15,21 21 0,-21 22 16,21-22-16,-21 0 0,-1 0 0,22 0 15,-21 1-15,21-1 0,0 0 16,0 0-16,0 0 0,0 0 0,0 1 16,0-1-1,21-21-15,1 0 16,-1 0-16,0 0 0,0 0 0,0 0 16,0 0-16,1 0 0,-1-21 15,0 21-15,-21-22 0,21 22 0,0-21 16</inkml:trace>
  <inkml:trace contextRef="#ctx0" brushRef="#br2" timeOffset="-187452.7">21865 3937 0,'0'21'47,"0"0"-47,-21 1 0,21-1 0,0 0 16,0 0-16,-21 0 0,21 0 15,0 1-15,-21-1 0,21 21 0,0-21 16,0 0-16,0 1 0,0-1 16,0 0-16,0 0 15,0 0-15,21-21 16,0 0-16,0 0 16,0 0-16,0 0 15,1 0-15,-1 0 0,-21-21 0,21 0 16,0 0-16,0 0 0,-21-1 0,21 1 15,1-21-15,-22 21 0,21 0 16,-21-22-16,0 22 0,21 0 0,0 0 16,-21 0-16,21 21 0,-21-22 15,0 1-15,0 42 32,0 1-17,0-1-15,0 0 0,-21 0 0,21 0 16,-21 0-16,21 1 0,-21-1 15,21 0-15,0 0 0,0 0 0,0 0 16,0 1-16,0-1 0,0 0 16,0 0-1,21-21-15,0 0 16,0 0-16,0 0 16,1 0-16,-1 0 0,0-21 15,21 21-15,-21-21 0,1 0 0,-1-1 16,0 1-16,0 0 15,0 0-15,0-21 0,1 20 0,-1-20 16,0 21-16,-21-21 0,0 20 0,21 1 16,-21 0-16,0 0 0,0 0 15,0 0-15,-21 21 16,0 0-16,0 0 0,21 21 16,-22 0-16,1 0 0,0 0 15,21 0-15,0 1 0,-21 20 0,21-21 16,-21 0-16,21 22 0,0-22 15,0 0-15,0 0 0,0 0 0,0 0 16,0 1-16,0-1 0,0 0 0,21-21 16,-21 21-16,21-21 15,0 0-15,0 21 0,1-21 0,-1 0 16,0 0-16,0 0 0,0 0 0,0 0 16,1 0-16,-1-21 0,0 0 15,0 0-15,0 0 16,-21-1-16</inkml:trace>
  <inkml:trace contextRef="#ctx0" brushRef="#br2" timeOffset="-187276.8">22648 4233 0,'-21'0'31</inkml:trace>
  <inkml:trace contextRef="#ctx0" brushRef="#br2" timeOffset="-184260.41">13928 7027 0,'21'0'0,"-21"-21"16,0 0-16,21 21 16,-21-21-16,21 21 0,0-21 15,-21 0 1,0-1 0,21 22-1,-42 0 48,0 0-63,0 22 0,0-1 15,0 0-15,-1 0 16,1 21-16,-21-20 0,21 20 0,0 0 16,-22 22-16,1-22 0,0 22 0,20-1 15,-20 1-15,0-1 0,-1 1 16,-20-1-16,21 1 0,-1-1 0,-20 1 15,20-1-15,-20 22 0,-1-22 0,22 1 16,-21-1-16,-1 1 0,1-1 16,-1 1-16,22-22 0,-22 22 0,22-22 15,0 0-15,-1-21 0,22 22 16,0-1-16,0-21 0,0 0 16,-1 1-16,1-1 0,21 0 0,0 0 15,-21-21-15,21 21 0,0 0 31,0-42 173,0 0 108,0 0-281,0 0-15</inkml:trace>
  <inkml:trace contextRef="#ctx0" brushRef="#br2" timeOffset="-183800.67">12425 8467 0,'0'0'0,"0"-21"0,0-1 15,0 1 1,0 0-16,0 0 16,0 42 46,0 0-62,0 0 0,0 1 0,0-1 16,0 0-16,0 0 0,0 0 0,0 0 15,0 1-15,0-1 0,0 0 16,0 0-16,0 0 0,0 0 0,0 1 16,0-1-16,0 0 0,0 0 0,0 0 15,0 0-15,0 1 16,21-44 46,-21 1-62,21 0 16,-21 0-16,21 21 0</inkml:trace>
  <inkml:trace contextRef="#ctx0" brushRef="#br2" timeOffset="-183464.86">13060 8551 0,'21'0'0,"-42"0"0,63 0 16,-63 0 15,21 22-15,-21-22-16,0 0 0,-22 21 0,22-21 15,-21 21-15,21 0 0,-22-21 0,1 21 16,21-21-16,-22 21 0,1 1 15,21-1-15,-21-21 0,20 21 16,1-21-16,0 21 0,0-21 0,0 0 0,21 21 16,-21-21-16,-1 0 15,44 0 17,-1 0-17,0 0-15,-21-21 0,21 21 16,0 0-16</inkml:trace>
  <inkml:trace contextRef="#ctx0" brushRef="#br2" timeOffset="-181169.34">16214 8805 0,'0'-21'16,"0"0"-16,0 0 16,0 0-16,0 0 15,0-1-15,0 1 16,0 0 0,0 0-1,0 42 48,0 0-48,0 0-15,0 1 16,0-1-16,0 0 0,0 0 0,0 21 16,0-20-16,0 20 0,0 0 0,0-21 15,0 22-15,0-1 0,0-21 16,0 22-16,0-1 0,0-21 0,0 21 15,0-20-15,0 20 0,0-21 0,0 0 16,0 0-16,0 22 0,0-22 16,0 0-16,0 0 0,0 0 15,0 1-15,0 20 0,0-21 0,0 0 16,0 0-16,0 1 0,0-1 0,-22 0 16,22 0-16,0 0 0,0 0 15,0 1-15,0-1 0,0 0 16,0 0-16,0 0 15,22-21 1,-1 0 31,-21-21 0,0 0-16,0 0 63,0 0-63</inkml:trace>
  <inkml:trace contextRef="#ctx0" brushRef="#br0" timeOffset="-172176.62">13885 6900 0,'21'0'62,"1"0"-46,-22-21-1,21 21-15,0 0 16,-21 21 78,0 1-79,-21-22-15,21 21 16,-21-21-16,-1 21 0,1 0 16,0-21-1,0 21-15,21 0 0,-21-21 16,0 22-16,-1-22 0,22 21 16,-21-21-16,21 21 15,-21-21-15,21 21 0,-21 0 16,0-21-16,21 21 0,-21-21 15,21 22-15,-22-22 0,22 21 16,0 0-16,-21-21 0,21 21 16,-21-21-16,21 21 15,-21-21-15,21 21 0,-21 1 16,0-22-16,21 21 16,-22 0-16,1-21 15,21 21-15,-21-21 0,21 21 0,0 0 16,-21-21-16,0 22 15,0-1 1,21 0-16,-22 0 16,1 0-1,21 0-15,-21 1 16,0-22 0,21 21-16,-21-21 0,21 21 15,-21 0-15,21 0 16,-22-21-16,22 21 15,-21 1 1,0-22-16,21 21 16,0 0-1,-21-21-15,0 21 16,21 0 0,-21-21-16,-1 0 15,22 21-15,0 1 16,-21-22-16,0 21 15,21 0 1,-21-21-16,0 0 16,21 21-16,0 0 15,-21-21-15,21 21 0,-22-21 16,22 22-16,-21-22 0,21 21 16,-21-21-16,21 21 15,-21-21-15,0 21 16,21 0-1,-21-21-15,-1 21 0,1 1 16,0-1 0,0-21-16,21 21 15,-21 0-15,0-21 16,21 21-16,-22-21 16,22 21-16,0 1 15,-21-22-15,21 21 0,-21-21 16,0 21-16,21 0 15,-21 0 1,21 0-16,-21 1 16,21-1-1,-22-21-15,22 21 16,-21-21-16,21 21 0,-21 0 16,21 0-1,-21-21-15,21 22 16,0-1-1,0 0 1,-21-21-16,21 21 16,-21-21-1,21 21-15,0 0 32,0 1-17,-22-22 1,22 21-16,-21-21 15,21 21 1,0 0 31,-21-21 15,21-21-46</inkml:trace>
  <inkml:trace contextRef="#ctx0" brushRef="#br0" timeOffset="-171385.07">12467 8594 0,'-21'0'16,"21"-21"15,0-1-31,0 1 16,0 0-16,0 0 15,0 0-15,0 0 0,0-22 16,0 22-16,0 0 0,0 0 15,0 0-15,0-1 0,0 1 0,0 0 16,0 0-16,0 0 0,0 0 31,0 42 1,0 0-17,0 0-15,0 0 0,0 0 16,0 1-16,0-1 0,0 0 0,0 0 15,0 0-15,0 0 0,0 1 16,0-1-16,0 0 0,0 0 0,0 0 16,21-21-16,-21 21 0,0 1 0,0-1 15,0 0-15,0 0 16,0 0-16,0 0 0,0 1 16,0-1-1,0 0-15,0 0 16,0 0-16,0 0 15,21-21 79,-21-21-94,21 21 16,1-21-16,-1 0 15,0 21-15,0-21 0,0 21 0,0-21 16,1 21-16,20-22 0,-21 22 16,21-21-16,-20 21 0,20 0 0,-21 0 15,21-21-15,-20 21 0,-1 0 16,0 0-16,0 0 0,0 0 16,0 0-1,-42 0 48,0 0-63,0 0 15,0-21-15,0 0 16,-1 21-16</inkml:trace>
  <inkml:trace contextRef="#ctx0" brushRef="#br0" timeOffset="-168224.99">13928 7070 0,'0'-21'0,"0"42"0,0-64 16,0 22 0,-22 42 93,1-21-93,0 22-16,0-1 15,0 0-15,21 0 16,-21 0-16,-1-21 15,22 21-15,-21 1 0,0-1 16,21 0-16,0 0 0,-21 0 16,0 0-1,21 1-15,-21-22 0,21 21 0,-22 0 16,22 0-16,-21 0 16,21 0-16,-21-21 0,21 22 15,-21-22-15,21 21 0,0 0 16,-21 0-16,21 0 15,-21-21-15,21 21 0,0 1 16,-22-22-16,1 21 0,21 0 16,-21-21-1,0 0-15,21 21 0,0 0 16,-21-21-16,0 0 16,21 21-16,-22-21 15,22 22-15,-21-22 16,21 21-16,-21-21 15,21 21 1,-21-21-16,0 0 0,21 21 16,-21-21-1,21 21-15,-22-21 0,22 21 16,-21-21-16,21 22 16,-21-22-16,21 21 15,-21-21-15,21 21 16,-21-21-1,0 21 1,21 0 0,0 0-1,-22-21-15,22 22 16,-21-22-16,21 21 16,-21-21-1,21 21-15,-21-21 0,0 21 16,0-21-16,21 21 15,-22 0-15,1-21 16,21 22-16,-21-1 16,0-21-1,0 21-15,21 0 0,-21-21 16,21 21-16,-22 0 16,1 1-16,0-22 15,21 21-15,-21 0 0,0 0 16,0 0-1,21 0-15,0 1 16,-22-22-16,1 21 0,21 0 16,0 0-1,-21-21 1,21 21 0,-21-21-1,21 21 1,0 1-1,-21-22 1,0 21-16,21 0 16,-22-21-16,22 21 47,0 0-16,-21 0 31,0-21-30,21 22-32,21-44 125,0 1-110,1 0-15,-1 0 16,0 0-16,0 0 0,-21-1 15,21 22-15,0-21 0,-21 0 16,22 21-16,-1-21 0,0 0 16,0 21-16,-21-21 0,21 21 0,0-22 15,1 1-15,-1 0 16,0 0-16,0 0 16,0 0-16,0-1 0,1 1 15,-1 21-15,-21-21 16,21 0-16,0 0 0,0 0 15,-21-1-15,21 22 16,1-21-16,-22 0 16,21 0-16,0 0 0,0 0 15,0 21 1,-21-22-16,21 1 0,1 21 16,-1-21-16,0 21 0,-21-21 15,21 21-15,0-21 16,0 0-1,1-1 1,-1 22-16,-21-21 16,0 0-1,21 21-15,-21-21 0,21 0 16,-21 0 15,0-1-31,21 22 16,-21-21-16,21 21 31,-21-21-31,0 0 31,22 21-31,-22-21 16,21 0 0,0 21-1,-21-22-15,21 1 16,-21 0-1,21 0 1,-21 0 0,0 0-16,0-1 15,21 22-15,-42 22 63,0-1-48,0-21-15,0 21 16,21 0-16,-21-21 0,-1 21 16,22 0-16,-21-21 0,0 22 0,0-1 15,0 0-15,0 0 0,-1 0 16,1-21-16,0 21 0,21 1 16,-21-22-16,21 21 0,-21-21 0,0 21 15,21 0-15,-22 0 16,1-21-16,21 21 15,-21 1 1,0-22 0,21 21-1,-21-21-15,42 0 63,0-21-63,0 21 15,0-22-15,1 1 16,-1 0-16,0 0 16,0 0-16,0 0 15,0-1-15,1 22 0,-22-21 16,21 0-16,-21 0 0,21 0 16,0 21-16,-21-21 0,21 21 0,0-22 15,-21 1-15,22 21 16,-22-21-16,21 21 0,-21-21 15,0 0-15,21 21 0,-21-21 16,21 21-16,0-22 16,-21 1-16,21 0 15,1 21-15,-22-21 16,21 21-16,-21-21 16,21 21-16,0 0 0,-21-21 0,0-1 15,21 1-15,0 21 16,-21-21-16,22 21 0,-22-21 15,21 0 1,-21 0-16,21 21 0,-21-22 16,0 1-1,21 21 1,-21-21 0,21 21-1</inkml:trace>
  <inkml:trace contextRef="#ctx0" brushRef="#br0" timeOffset="-166484.99">16256 8678 0,'21'-21'16,"0"0"-1,0 21 1,-21-21-16,0 42 62,0 0-62,0 0 0,0 1 16,0-1-16,0 0 0,-21 0 16,21 0-16,-21 22 0,21-22 15,-21 0-15,21 21 0,0-21 0,0 1 16,-21 20-16,21-21 0,-21 21 0,21-20 15,0 20-15,0-21 16,0 21-16,0-20 0,0-1 0,0 21 16,0-21-16,-22 0 0,22 22 0,0-22 15,-21 21-15,21-21 0,-21 22 16,21-22-16,0 21 0,0-21 0,-21 1 16,21 20-16,0-21 0,0 0 0,0 0 15,0 1-15,0-1 16,0 0-16,21-42 62,-21 0-46,0-1-16,0 1 16,0 0-16,21 0 15</inkml:trace>
  <inkml:trace contextRef="#ctx0" brushRef="#br0" timeOffset="-164764.97">16298 8657 0,'0'-21'0,"-21"21"31,42 0 32,0 0-63,1 0 15,-1 0-15,0 0 0,0 0 16,0 0-16,22 0 0,-22 0 0,0 0 16,21 0-16,-21 0 0,22 0 15,-1 0-15,0 0 0,1 0 0,-1 0 16,0 0-16,22 0 0,-1 0 0,1 0 15,-1 0-15,1 0 0,21 0 16,-22 0-16,22 0 0,-1 0 16,-20 0-16,21 0 0,-22 0 0,1 0 15,-1 0-15,22 0 0,-22 0 0,1 0 16,20 0-16,-20 0 0,21 0 16,-22 0-16,1 0 0,20 0 0,-20 0 15,-1 0-15,1 0 0,20 0 0,-20 0 16,-1 0-16,1 0 0,-1 0 15,1 0-15,-1 0 0,1 0 0,-1 0 16,1 0-16,-1 0 0,1 0 0,-22 0 16,22 0-16,-22 0 0,22 0 15,-22 0-15,21 0 0,-20 0 0,-1 0 16,0 0-16,1 0 0,-1 0 16,0 0-16,1 0 0,-1 0 15,-21 0-15,22 0 0,-1 0 0,0 0 16,1 0-16,-1 0 0,0 0 0,1 0 15,-1 0-15,-21 0 0,21 0 16,-20 0-16,20 0 0,-21 0 0,21 0 16,-20 0-16,-1 0 0,21 0 0,-21 0 15,0 0-15,1 0 0,20 0 0,-21 0 16,0 0-16,0 0 0,1 0 16,-1 0-16,0 0 0,0 0 0,0 0 15,0 0-15,1 0 31,-1 0-31,-21 21 47,0 0-47,0 1 16,0-1-16,0 0 0,0 0 16,0 0-16,0 22 0,0-22 15,0 0-15,0 21 0,0-21 0,0 22 16,0-22-16,0 21 0,0-21 0,0 22 15,0-22-15,0 21 0,0-21 16,0 1-16,0 20 0,0-21 0,0 0 16,0 22-16,0-22 0,0 0 15,0 0-15,0 0 0,0 22 0,0-22 16,0 0-16,0 0 0,0 0 16,0 0-16,0 1 0,0-1 0,-21-21 15,21 21-15,0 0 0,0 0 0,-22-21 16,22 21-16,0 1 15,-21-22-15,21 21 0,-21-21 0,21 21 16,-21-21-16,0 0 0,0 21 16,-1-21-16,1 21 0,0-21 15,0 0-15,0 0 0,0 0 16,-22 21-16,22-21 0,0 0 0,0 0 16,-22 0-16,1 0 0,21 0 15,-21 0-15,-1 0 0,1 0 16,0 0-16,-1 0 0,1 0 0,0 0 15,-22 0-15,22 0 0,-22 0 0,1 0 16,20 0-16,-41 0 0,20 0 0,1 0 16,-22 0-16,22 0 0,-1 0 15,1 0-15,-22 0 0,21 0 0,1 0 16,-1 0-16,22 0 0,-21 0 0,-1 0 16,22 0-16,-22 0 0,1 0 15,-1 0-15,1 0 0,-1 0 0,1 0 16,-22 0-16,22-21 0,-22 21 0,21 0 15,1 0-15,-1 0 0,1 0 16,21 0-16,-22 0 0,22 0 16,-1 0-16,-20 0 0,21 0 0,-22 0 15,22 0-15,-22 0 0,1 0 0,20 0 16,-20 0-16,-1 0 0,1 0 16,21 0-16,-22 0 0,22 0 0,-1 0 15,1 0-15,0 0 0,-1 0 0,1 0 16,0 0-16,-1 0 0,22 0 0,-21 0 15,0 0-15,-1 0 16,22 0-16,-21 0 0,-1 0 0,1 0 0,21 0 16,-21 0-16,-1 0 0,22 0 0,-21 0 15,-1 0-15,22 0 16,-21 0-16,0 0 0,20 0 0,1 0 16,-21 0-16,21 0 0,0 0 0,-1 0 15,1 0-15,0 0 16,21-21-1,-21 21 32,0 0-31,0 0 0,-1 0-16,1 0 15,0 0 1,21-21 31,21 0-47,22 0 15,-22-1-15,0 1 0,21-21 16</inkml:trace>
  <inkml:trace contextRef="#ctx0" brushRef="#br0" timeOffset="-163872.59">17632 7049 0,'0'-22'15,"0"44"-15,0-65 16,0 22 0,21 21 62,-21 21-78,21 0 0,0 1 15,-21-1-15,0 0 0,21 0 0,1 0 16,-22 22-16,21-1 0,0-21 16,-21 21-16,21 1 0,0-1 0,0 0 15,-21 1-15,22-1 0,-1 0 0,0 1 16,0-1-16,0 0 0,0 1 15,1-22-15,-1 21 0,21 1 0,-21-1 16,22 0-16,-22 1 0,21-1 0,-21 0 16,22-21-16,-22 22 15,0-22-15,21 21 0,-21-21 0,1 1 16,-1-1-16,0 0 0,0 0 0,-21 0 16,21 0-16,0-21 15,-21 22 1,0-44 31,-21 22-32,21-21-15,-21 0 0,0 21 16,21-21-16,-21 21 0,0 0 16</inkml:trace>
  <inkml:trace contextRef="#ctx0" brushRef="#br0" timeOffset="-163500.81">17907 8065 0,'0'0'15,"-21"0"-15,0 0 0,-1 0 16,22 21 15,22 0-15,-1-21-16,0 21 0,0-21 0,0 21 15,0 0-15,1-21 0,-1 22 16,21-1-16,-21 0 0,22-21 16,-22 21-16,21 0 0,-21 0 0,22 1 15,-22-22-15,21 21 0,-21 0 0,0-21 16,22 21-16,-22-21 0,0 21 16,0-21-16,0 0 0,1 21 0,-1-21 15,-21 22-15,21-22 0,0 0 16,0 0 31,-21-22-32,0 1-15,0 0 16,0 0-16,0 0 0,21 0 16</inkml:trace>
  <inkml:trace contextRef="#ctx0" brushRef="#br0" timeOffset="-163204.98">18775 7938 0,'0'0'0,"0"-43"16,-21 43-1,21-21-15,-22 21 0,1 0 16,0 0 0,21 21-16,-21-21 0,21 21 15,-21 1-15,21 20 0,0-21 16,0 0-16,-21 22 0,21-22 15,-22 21-15,22-21 0,0 22 0,0-22 16,-21 21-16,21-21 0,0 0 0,-21 1 16,21-1-16,0 0 0,0 0 15,0 0-15,0 0 0,0 1 16</inkml:trace>
  <inkml:trace contextRef="#ctx0" brushRef="#br0" timeOffset="-162496.58">16679 8932 0,'0'0'0,"0"22"31,-21-22-15,21 21-16,0 0 0,0 0 0,-21 21 16,21-20-16,0-1 0,0 21 15,0-21-15,0 22 0,-21-22 0,21 0 16,-21 21-16,21-21 0,0 1 0,0-1 15,0 0-15,0 0 16,0 0-16,0 0 0,0 1 16,0-44 31</inkml:trace>
  <inkml:trace contextRef="#ctx0" brushRef="#br0" timeOffset="-162156.77">16595 8975 0,'0'-21'0,"0"42"0,0-64 0,0 22 16,0 0-16,21 0 15,0 21-15,0-21 0,0 0 16,22 21-16,-22-22 0,0 22 0,21 0 15,-21 0-15,1 0 0,-1 0 16,0 0-16,0 22 0,0-22 0,-21 21 16,0 0-16,0 21 0,0-21 0,0 1 15,-21-1-15,0 0 0,0 0 16,0 0-16,-1 0 0,-20 1 0,21-1 16,0 0-16,0 0 0,-1-21 0,1 21 15,0-21-15,21 21 16,0 1-1,21-22 17,0 0-32,1 0 0,-1 0 15</inkml:trace>
  <inkml:trace contextRef="#ctx0" brushRef="#br0" timeOffset="-161792.98">16891 9292 0,'21'0'31,"0"0"-31,0 0 0,1 0 16,-1 0-16,0-21 0,0 0 0,0 0 15,0 0 1,1-1-16,-22 1 15,-22 21 1,1 0-16,0 0 16,0 0-16,0 21 0,0-21 15,21 22-15,-22-1 0,1 0 16,21 0-16,-21 0 16,21 0-16,0 1 0,0-1 15,0 0-15,0 0 0,0 0 16,21-21-1,0 0-15,1 0 0,-1 0 16,0 0-16,0 0 0,0 0 0,0 0 16,22-21-16</inkml:trace>
  <inkml:trace contextRef="#ctx0" brushRef="#br0" timeOffset="-161369.23">17462 9144 0,'-21'0'32,"0"0"-32,0 0 0,21 21 0,-21 0 15,0 1-15,-1-22 0,22 21 0,-21 0 16,21 0-16,-21 0 0,21 0 16,-21 1-16,21-1 0,0 0 15,0 0-15,0 0 0,0 0 16,21-21-1,0 0-15,0 0 0,1 0 0,-1 0 16,0 0-16,0 0 0,0 0 16,0 0-16,1 0 0,-1-21 0,0 0 15,0 21-15,0-21 0,-21 0 16,21 0-16,-21-1 0,0 1 16,0 0-16,0 0 0,0-21 0,0 20 15,-21 1-15,0 0 16,21 0-16,-21 21 0,0 0 0,0 0 15,-1 0-15,1 0 0,0 0 0,0 0 16,0 21-16,21 0 16,0 0-16,0 1 15,0-1-15,0 0 16,21 0-16,0-21 16,0 0-16,0 21 0</inkml:trace>
  <inkml:trace contextRef="#ctx0" brushRef="#br0" timeOffset="-160753.58">17674 9440 0,'21'0'32,"0"0"-32,1-21 15,-1 0-15,0 0 16,0 0-16,0 0 15,0-1-15,1 1 0,-22 0 16,0 0-16,21 0 0,-21 0 16,0-1-16,0 1 0,0 0 0,0 0 15,-21 21 1,-1 0 0,22 21-16,0 0 15,0 0-15,0 1 16,0-1-16,0 0 15,0 0-15,22 0 0,-22 0 16,0 1-16,0-1 16,0 0-16,0 0 15,0 0 1,21-21-16,0 0 16,0 0-1,0 0-15,0 0 16,1 0-16,-1-21 0,0 21 15,0-21-15,-21 0 0,21 21 0,0-21 16,1-1-16,-1 22 0,0-21 16,-21 0-16,21 0 0,0 21 15,-21-21-15,0 42 32,0 0-17,0 0-15,0 0 0,-21 1 16,0-1-16,21 0 15,0 0 1,0 0-16,21-42 47,0 0-47</inkml:trace>
  <inkml:trace contextRef="#ctx0" brushRef="#br0" timeOffset="-160400.78">18267 9017 0,'0'0'15,"-21"0"-15,-1 0 0,1 0 16,0 0-16,0 21 0,21 0 0,0 1 16,0-1-16,0 0 15,0 0 1,21-21-16,0 0 15,0 0-15,1 0 0,-1 0 0,0 0 16,0 0-16,0-21 16,-21 0-16,0 0 15,0-1-15,0 1 16,0 0-16,0 0 16,-21 0-16,0 21 15,0 0-15,0 0 0,-1 0 16,1 0-16,21 21 15,0 0-15,0 0 16,0 0-16,21-21 31,1 0-31</inkml:trace>
  <inkml:trace contextRef="#ctx0" brushRef="#br0" timeOffset="-159601.28">18690 8827 0,'0'0'0,"-21"21"31,21 0-15,-21 0-16,0 0 0,21 0 0,0 1 15,-22-1-15,1 21 0,0-21 16,21 22-16,-21-22 0,0 0 0,21 21 15,0-21-15,-21 22 0,-1-22 16,22 0-16,-21 21 0,21-20 0,0-1 16,0 0-16,0 0 15,0 0-15,0 0 0,0 1 16,21-22-16,1 0 0,-1 0 16,0 0-16,0 0 0,0 0 15,0 0-15,1 0 0,-1-22 0,0 1 16,0 21-16,0-21 0,0 0 0,1 0 15,-22 0-15,21 21 0,-21-22 16,21 22-16,-21-21 16,0 42 31,0 1-32,0-1 1,0 0-1,21-21 1,0 0-16,0 0 0,1 0 16,-1 0-16,0 0 0,0 0 0,0 0 15,0 0-15,-21-21 0,22 21 16,-1-21-16,0 21 0,-21-22 16,21 1-16,-21 0 31,0 42 0,-21 0-31,21 1 0,-21-1 16,21 0-16,0 0 15,0 0-15,-21 0 0,21 22 0,-22-22 16,22 21-16,-21-21 0,21 22 0,0-1 16,0-21-16,-21 22 0,21-1 15,-21-21-15,21 21 0,0-20 16,0-1-16,0 0 0,0 0 0,0 0 15,0 0-15,0 1 0,-21-22 0,21 21 16,-21-21 0,-1 0-16,1 0 15,0-21 1,21-1-16,0 1 16,-21 0-16,21 0 0,-21 0 0,21 0 15,0-22-15,-21 22 0</inkml:trace>
  <inkml:trace contextRef="#ctx0" brushRef="#br0" timeOffset="-159363.42">18373 9123 0,'21'-21'16,"0"21"-1,0 0-15,0 0 0,0-21 0,1 21 16,20 0-16,-21 0 0,21 0 0,-20 0 16,20-22-16,-21 22 0,0 0 15,22 0-15,-22 0 0,0 0 0,0 0 16,-21-21-16,21 21 16,0 0-16</inkml:trace>
  <inkml:trace contextRef="#ctx0" brushRef="#br0" timeOffset="-158648.83">19621 8911 0,'0'0'0,"-84"0"31,63 21-31,-1 1 16,1-22-16,0 21 0,0 0 0,0 0 15,21 0-15,-21 0 0,-1 1 16,1 20-16,0-21 0,21 0 0,-21 22 16,21-22-16,-21 0 0,21 0 0,0 0 15,0 0-15,0 1 0,0-1 16,0 0-16,0 0 0,0 0 15,0 0-15,21 1 0,0-22 0,0 21 0,0-21 16,1 0-16,-1 0 0,21 0 16,-21 0-16,0 0 0,22 0 15,-22 0-15,21 0 0,-21 0 0,1-21 16,20-1-16,-21 22 0,0-21 0,0 0 16,1 0-16,-1 0 0,0 0 15,0-22-15,-21 22 0,0-21 0,21-1 16,-21 22-16,0-21 0,0 0 0,0-1 15,0 1-15,0 0 0,0 20 16,-21 1-16,0 0 0,0 0 0,-22 0 16,22 21-16,-21 0 0,0 0 0,20 0 15,-41 0-15,21 21 0,-1 0 16,1 0-16,0 0 0,20 1 0,1-1 16,0 21-16,21-21 0,0 22 15,0-22-15,0 0 0,21 21 16,0-21-16,1 1 0,-1 20 0,21-21 15,0 0-15,-20 0 0,20 22 0,0-22 16,1 0-16,-22 0 0,21 0 16,-21 1-16,0-1 0,1 0 0,-1 0 15,0 0-15,-21 22 0,0-22 0,0 0 16,0 0-16,0 0 0,0 0 0,-21 1 16,0-22-16,-1 21 0,-20 0 15,21 0-15,0-21 0,-22 21 0,22-21 16,0 0-16,-21 21 0,21-21 0,-1 0 15,1 0-15,21-21 47,21 21-47,1-21 0</inkml:trace>
  <inkml:trace contextRef="#ctx0" brushRef="#br0" timeOffset="-158241.06">20066 9102 0,'-42'63'16,"42"-42"-16,0 1 15,0-1-15,0 0 0,-22 0 0,22 0 16,0 0-16,0 1 0,0-1 16,0 0-16,22-21 15,-22 21 1,21-21-16,0 0 0,0 0 16,0 0-16,0 0 0,1-21 15,-1 0-15,0 0 16,0-1-16,-21 1 15,21 0-15,-21 0 0,21 0 0,-21 0 16,0-1-16,0 1 16</inkml:trace>
  <inkml:trace contextRef="#ctx0" brushRef="#br0" timeOffset="-157788.31">20383 9165 0,'0'21'16,"-21"1"-16,21-1 15,0 0 16,21-21-31,1 0 16,-1 0-16,0 0 16,0 0-16,0 0 0,0 0 0,1 0 15,-1-21-15,0 21 16,-21-21-16,0-1 0,0 1 16,0 0-16,-21 0 15,0 21-15,-1 0 16,1 0-16,0 0 0,0 0 0,0 0 15,0 0-15,-1 0 0,1 21 16,0-21-16,0 21 16,21 0-16,0 1 0,-21-1 0,21 0 15,-21 0-15,21 0 0,0 0 0,0 1 16,0-1-16,0 0 0,0 0 16,0 0-16,0 0 15,21-21-15,0 22 0,0-22 16,0 0-16,0 0 0,1 0 15,-1 0-15,0 0 0,0 0 16,0 0-16,0-22 0,1 22 0,-1-21 16,-21 0-16,21 21 0</inkml:trace>
  <inkml:trace contextRef="#ctx0" brushRef="#br0" timeOffset="-157128.7">20743 9165 0,'-21'21'31,"21"1"-31,-21-1 16,0 0-16,21 0 15,0 0-15,0 0 0,0 1 16,0-1-16,0 0 0,0 0 16,21-21-1,0 0 1,0 0-16,0 0 0,1 0 15,-1 0-15,0-21 16,0 21-16,-21-21 0,0 0 16,21-1-16,0 22 0,-21-21 15,0 0-15,0 0 0,22 21 0,-22-21 16,21 0-16,-21 42 47,-21-21-47,21 21 0,-22 0 0,22 0 15,0 0-15,0 1 16,0-1-16,0 0 16,22 0-1,-1-21-15,0 0 16,0 0-16,0 0 16,0 0-16,1 0 15,-1 0-15,-21-21 0,21 21 0,0-21 16,-21 0-16,21-1 0,-21 1 15,0 0-15,0 0 0,21 0 16,-21 0-16,0-1 0,0 1 16,0 0-16,-21 21 31,21 21-31,-21-21 0,21 21 16,-21 1-16,21-1 0,-21 0 0,21 0 15,0 0-15,0 0 16,0 1-16,0-1 0,0 0 15,0 0-15,21-21 16,0 0-16,0 0 16,0 0-16,1 0 0,-1 0 15,0 0-15,0 0 0,0-21 16,0 0-16,1 21 0,-1-21 0</inkml:trace>
  <inkml:trace contextRef="#ctx0" brushRef="#br0" timeOffset="-156752.9">21272 8319 0,'-42'0'15,"21"0"1,0 21-16,0 0 0,-1 0 16,1 0-16,0 0 15,21 1-15,0-1 0,-21 0 0,21 0 16,-21 0-16,21 0 0,0 1 0,0-1 15,0 0-15,0 0 16,21-21-16,0 0 0,-21 21 16,21-21-16,0 0 0,1 0 0,-1 0 15,0 0-15,0 0 0,0 0 16,22 0-16,-22-21 0,0 21 0</inkml:trace>
  <inkml:trace contextRef="#ctx0" brushRef="#br0" timeOffset="-156273.18">21315 8107 0,'-21'-21'0,"42"42"0,-64-42 0,22 21 0,0 0 15,0 0-15,0 0 0,-22 0 16,22 0-16,0 0 0,-21 0 0,21 21 15,-1 0-15,-20 0 0,21 0 0,0 1 16,-22-1-16,22 21 0,0-21 16,0 22-16,0-22 0,0 21 15,21-21-15,0 0 0,0 22 0,0-22 16,0 0-16,0 0 0,0 22 16,0-22-16,0 0 0,21 0 0,0 0 15,0 0-15,0 1 0,22-1 0,-22-21 16,21 21-16,0 0 0,-20-21 15,20 0-15,0 0 0,1 0 0,-1 0 16,0 0-16,1 0 0,-1 0 0,0-21 16,1 0-16,-1 21 0,-21-21 15,21-22-15,-20 22 0,-1 0 0,0-21 16,0-1-16,-21 22 0,0-21 16,0-22-16,0 22 0,0 0 0,0-1 15,0 22-15,-21-21 0,0-1 16,0 22-16,-1 0 0,-20 0 0,21 0 15,0 0-15,0 21 0,-1 0 16,1 0-16,-21 0 0,21 21 0,-22 0 16,22 0-16,-21 0 0,0 0 0,20 1 15,-20-1-15,0 0 0</inkml:trace>
  <inkml:trace contextRef="#ctx0" brushRef="#br2" timeOffset="-147265.53">16743 11070 0,'-21'0'15,"-1"0"-15,1 0 31,0 0-31,0 0 16,0 0 0,0 0-16,-1 0 0,1 0 15,0 0-15,0 0 0,0 0 16,0 0-16,-1 0 0,1 0 0,0 0 16,0 0-16,0 0 15,0 0-15,42 0 63,0 0-63,0 0 0,0 0 15,22 0-15,-22 0 0,21 0 16,0 0-16,1 0 0,-1 0 0,0 0 16,22 0-16,-22 0 0,22 0 0,-1 0 15,-20 0-15,20 0 0,1-21 0,-1 21 16,1 0-16,-22 0 0,0 0 15,1 0-15,-1 0 0,0 0 0,-21 0 16,1 0-16,-1 0 16,-42 0 46,-1 0-46,1 0-1,0 0 1,21-21 0</inkml:trace>
  <inkml:trace contextRef="#ctx0" brushRef="#br2" timeOffset="-146800.8">17335 10795 0,'0'0'0,"-42"0"16,21 0-1,21 21-15,0 0 16,0 1-16,0-1 15,21 0-15,0-21 0,0 21 16,1-21-16,20 21 0,-21-21 16,21 0-16,-20 21 0,-1-21 15,21 22-15,-21-22 0,0 0 0,1 0 16,-1 0-16,0 0 0,0 0 16,0 0-16,-21 21 31,-21-21-16,0 21-15,0-21 0,0 21 16,-1-21-16,1 21 0,0 0 0,0 1 16,-21-1-16,20 0 0,-20 0 0,21 0 15,-21 22-15,20-22 16,-20 0-16,21 0 0,-21 0 0,20 0 0,1 1 16,21-1-16,-21 0 15,21 0 1,21-42 15,-21 0-31</inkml:trace>
  <inkml:trace contextRef="#ctx0" brushRef="#br2" timeOffset="-145908.54">18669 11113 0,'0'0'0,"21"0"0,0 0 15,-21-22-15,0 1 0,21 21 16,-21-21-16,22 0 16,-22 0-16,0 0 15,0-1-15,0 1 0,-22 0 16,1 21-16,21-21 0,-21 0 15,0 0-15,0-1 0,0 22 0,-1-21 16,1 0-16,0 21 0,0 0 0,0 0 16,-22 0-16,22 0 0,0 0 15,0 0-15,0 21 0,0-21 0,-1 21 16,1 1-16,-21-1 0,42 21 0,-21-21 16,0 0-16,21 1 0,-22-1 15,22 21-15,0-21 0,0 0 0,0 1 16,0 20-16,0-21 0,22-21 15,-1 21-15,0 0 0,0 1 16,0-22-16,0 0 0,1 21 0,-1-21 16,0 0-16,0 0 0,21 0 0,-20 0 15,-1 0-15,0-21 0,0-1 16,0 22-16,0-21 0,22 0 0,-43 0 16,21 0-16,0 0 0,0-1 0,0 1 15,-21 0-15,0 0 0,0-21 0,22 20 16,-22 1-16,21 0 0,-21 0 15,0 0-15,0 0 16,0 42 15,0 0-31,0 0 0,0 0 16,0 0-16,0 1 0,-21-1 0,21 0 16,0 0-16,0 0 0,0 0 15,0 1-15,0-1 0,0 0 0,0 0 16,0 0-16,21-21 0,0 21 15,0-21-15,0 0 0,0 0 16,1 0-16,-1-21 16,0 0-16,0 0 0</inkml:trace>
  <inkml:trace contextRef="#ctx0" brushRef="#br2" timeOffset="-145432.81">19071 10837 0,'0'0'0,"0"-21"15,0 42 17,-21 1-32,21-1 15,0 0-15,-21 0 0,21 0 16,0 0-16,0 1 0,0-1 16,0 0-16,0 0 0,0 0 0,0 0 15,0 1-15,0-1 16,21-21-16,0 21 0,0-21 0,0 21 15,1-21-15,-1 0 0,0 0 16,0 0-16,0 0 0,0 0 16,1 0-16,-1 0 0,0-21 0,0 0 15,0 0-15,0 21 0,1-22 0,-22 1 16,21 0-16,0 0 0,0 0 0,-21 0 16,0-1-16,21 1 0,-21 0 15,21 0-15,-21 0 0,0 0 16,-21 42 15,21 0-15,-21 0-16,21 0 0,-21 0 15,21 1-15,0-1 0,0 0 16,-21 0-16,21 0 0,0 0 0,0 1 16,0-1-16,0 0 0,21-21 15,0 21-15,0-21 16,0 0-16,1 0 15,-1 0-15,0-21 0,0 21 16,0-21-16</inkml:trace>
  <inkml:trace contextRef="#ctx0" brushRef="#br2" timeOffset="-145134.27">19918 10456 0,'0'0'16,"0"22"15,0-1-31,-21 0 0,21 21 0,0-21 16,0 22-16,-22-22 0,22 21 0,-21 1 16,0-22-16,21 21 0,0-21 15,0 22-15,-21-22 0,21 21 0,-21-21 16,21 0-16,0 1 0,0-1 0,0 0 15,0 0 1,0 0-16,21-21 16,0 0-1,0 0-15,0 0 0,-21-21 16</inkml:trace>
  <inkml:trace contextRef="#ctx0" brushRef="#br2" timeOffset="-144735.49">20172 10774 0,'-21'21'31,"-1"-21"-31,22 21 0,-21-21 0,21 21 16,0 1-16,-21-22 0,0 21 0,21 0 15,0 0-15,0 0 0,0 0 0,-21 1 16,21-1-16,0 0 15,0 0-15,0 0 0,21-21 16,0 21-16,0-21 0,0 0 16,1 0-16,-1 0 15,0 0-15,0 0 0,0 0 0,0-21 16,1 21-16,-1-21 16,0 0-16,-21 0 0,0 0 15,0-1-15,21 1 0,-21 0 16,0 0-16,0 0 0,0 0 0,0-1 15,0 1-15,0 0 0,0 0 16,-21 21-16,0 0 16,0 0-16,-1 0 15,1 0-15,0 0 32</inkml:trace>
  <inkml:trace contextRef="#ctx0" brushRef="#br2" timeOffset="-144424.67">19960 10605 0,'0'-22'16,"21"22"-1,0 0-15,1 0 0,-1-21 16,21 21-16,-21 0 0,22 0 0,-1-21 16,-21 21-16,21-21 0,-20 21 15,20 0-15,-21 0 0,21 0 0,-20-21 16,-1 21-16,0 0 0,0 0 16,0 0-16,-42 0 46,0 21-46,0 0 16,21 0-16</inkml:trace>
  <inkml:trace contextRef="#ctx0" brushRef="#br2" timeOffset="-143621.14">18838 11917 0,'0'0'0,"0"-21"0,21 21 0,1-21 16,-1 21-1,-21-22-15,0 1 0,0 0 16,0 0-16,-21 21 31,-1 0-31,1 0 16,0 0-16,0 0 0,0 0 0,-22 0 15,22 0-15,0 0 0,0 21 16,0 0-16,0-21 0,-1 21 0,22 1 16,-21-1-16,21 0 0,0 0 15,0 0-15,0 0 16,0 1-16,21-22 0,1 21 16,-1 0-16,0 0 0,0 0 15,0-21-15,0 21 0,22 1 16,-22-1-16,0 0 15,0-21-15,0 21 0,-21 0 0,0 0 16,0 1-16,0-1 16,0 0-16,-21-21 15,0 21-15,0-21 0,-21 0 0,20 0 16,-20 0-16,0 0 0,-1 0 0,22 0 16,-21 0-16,0 0 0,-1 0 15,1-21-15,21 21 0,0-21 16,-1 0-16,1 21 0,0-22 0,0 1 15,21 0-15,-21 21 0,21-21 0,0 0 16,0 0-16,0-1 16,21 22-16,0 0 15,0 0-15,0 0 0,1 0 0,-1 0 16,0-21-16,0 21 0,0 0 16,0 0-16</inkml:trace>
  <inkml:trace contextRef="#ctx0" brushRef="#br2" timeOffset="-143128.35">19198 12023 0,'0'-21'0,"0"42"0,0-64 16,-21 43-16,0 0 15,0 0 1,-1 0-16,22 22 0,-21-22 0,0 21 16,21 0-16,-21 0 0,21 0 0,0 0 15,0 1-15,-21-1 0,21 0 16,0 0-16,0 0 0,0 0 16,0 1-16,0-1 0,0 0 15,21 0-15,0-21 16,0 0-16,0 0 0,1 0 15,-1 0-15,0 0 0,21 0 0,-21 0 16,1 0-16,-1-21 0,0 21 16,0-21-16,0 21 0,-21-21 0,21-1 15,1 1-15,-22 0 0,21-21 0,-21 21 16,0-1-16,0 1 0,0-21 0,0 21 16,0 0-16,-21-1 0,-1 1 15,1 0-15,0 21 0,0 0 0,21-21 16,-21 21-16,0 0 0,-1 0 15,1 0-15,0 0 0,21 21 16,-21-21-16,21 21 0,-21-21 0,21 21 16,0 1-16,0-1 0,0 0 15,0 0-15,21 0 16,0-21-16</inkml:trace>
  <inkml:trace contextRef="#ctx0" brushRef="#br2" timeOffset="-142700.71">19600 11959 0,'21'-42'31,"1"42"-31,-1 0 16,0 0-16,0 0 15,-21 21-15,21 0 0,0-21 0,-21 21 16,22 1-16,-1-1 0,-21 0 0,0 0 16,0 0-16,21 0 0,-21 1 15,0-1-15,0 0 0,0 0 0,0 0 16,0 0-16,0 1 0,-21-22 16,21 21-16,-21 0 15,-1-21-15,1 0 16,0 0-16,21-21 15,0 0 1,0-1-16,21 22 16,0-21-16,-21 0 0,22 0 0,-1-21 15,0 20-15,-21 1 0,21 0 0,0 0 16,-21 0-16,0 0 0,21-1 16,1 22-16,-22-21 0,21 0 0,-21 0 15,21 21 1,-21-21-16,21 21 15</inkml:trace>
  <inkml:trace contextRef="#ctx0" brushRef="#br2" timeOffset="-142344.87">20256 11642 0,'0'0'0,"0"-21"0,0-1 16,0 44 15,0-1-15,0 0-16,0 0 0,0 0 15,0 0-15,-21 1 0,21 20 0,0-21 16,-21 21-16,0-20 0,21 20 0,-21 0 15,21-21-15,0 22 0,0-22 16,0 21-16,-21-21 0,21 1 0,0-1 16,0 0-16,0 0 0,0 0 0,0 0 15,21-21-15,0 0 16,0 0 0,0 0-16,0 0 31</inkml:trace>
  <inkml:trace contextRef="#ctx0" brushRef="#br2" timeOffset="-142060.5">20108 11938 0,'21'0'32,"1"0"-32,-1-21 0,0 21 15,0 0-15,0 0 0,0 0 16,1 0-16,-1 0 0,0 0 16,0-21-16,0 21 15,0 0 16</inkml:trace>
  <inkml:trace contextRef="#ctx0" brushRef="#br2" timeOffset="-141648.73">20553 12086 0,'42'0'31,"-21"0"-31,0 0 0,1 0 0,-1 0 16,-21-21-16,21 21 0,0-21 16,0 21-16,-21-21 0,21 21 15,-21-21-15,22-1 0,-22 1 16,0 0-16,0 0 15,0 0-15,-22 21 16,1 0 0,0 0-16,0 0 15,0 21-15,0 0 0,-1 0 16,1 0-16,21 1 0,0-1 0,-21 0 16,21 0-16,-21 0 0,21 0 15,0 1-15,0-1 0,0 0 16,0 0-16,0 0 15,21-21 1,0 21-16,0-21 16,1 0-16,-1 0 0,0 0 15,21 0-15,-21 0 0</inkml:trace>
  <inkml:trace contextRef="#ctx0" brushRef="#br2" timeOffset="-141053.08">21336 12002 0,'0'0'0,"0"-22"0,0 1 0,0 0 15,0 0-15,0 0 16,0 0-16,-21 21 16,0 0-16,-1 0 0,1 0 15,0 0-15,0 0 0,0 0 16,0 0-16,-1 21 0,1-21 0,0 21 15,0 0-15,0 0 0,21 0 0,-21 22 16,21-22-16,-22 0 0,22 0 16,0 0-16,0 1 0,0-1 0,0 0 15,0 0-15,22 0 0,-1-21 16,0 0-16,-21 21 0,21-21 16,0 0-16,0 0 0,1 0 15,-1 0-15,0 0 0,0 0 0,0-21 16,0 21-16,1-21 0,-1 0 0,0 0 15,-21 0-15,21-1 0,0 1 16,0-21-16,-21 21 0,22-22 0,-1 1 16,-21 0-16,21-1 0,0 1 0,0 0 15,-21 21-15,21-22 0,1 1 16,-22 21-16,0-22 0,21 22 0,0 0 16,-21 0-16,0 0 0,0 0 0,0-1 15,0 44 16,-21-1-31,0 0 0,-1 0 16,1 21-16,21 1 16,-21-1-16,0-21 0,0 22 0,21-1 15,0 0-15,-21 1 0,21-1 0,-22 0 16,22 1-16,0-22 0,0 21 16,0-21-16,0 0 0,22 1 0,-1-1 15,0-21-15,0 21 0,0-21 0,0 0 16,1 0-16,-1 0 0,0 0 15,0 0-15,0 0 0,22 0 0,-22-21 16,0 21-16,0-21 0</inkml:trace>
  <inkml:trace contextRef="#ctx0" brushRef="#br2" timeOffset="-133092.84">17378 13547 0,'0'-21'0,"0"-1"31,21 1-15,-21 0-16,21 0 16,-21 0-1,0 0 1,0 42 46,0 0-46,0 0-16,-21 0 0,21 0 0,0 22 16,0-22-16,0 0 0,0 21 15,0 1-15,0-22 0,0 21 16,0-21-16,0 22 0,0-22 0,0 0 0,0 0 15,0 0-15,0 1 16,0-1-16,0 0 0,0 0 16,0-42 31,0 0-32,0 0-15,0-1 16</inkml:trace>
  <inkml:trace contextRef="#ctx0" brushRef="#br2" timeOffset="-132715.05">17759 13674 0,'0'21'16,"0"0"-16,0 0 16,0 0-1,21-21 17,0 0-17,0 0-15,0 0 16,-21-21-16,0 0 15,0 0 1,-21 21-16,0 0 16,0 0-1,21 21 17,21-21-17</inkml:trace>
  <inkml:trace contextRef="#ctx0" brushRef="#br2" timeOffset="-132321.24">18330 13441 0,'0'0'0,"21"-21"0,-21 0 16,0-1 0,0 1-1,0 42 17,0 1-32,0-1 15,0 0-15,0 0 0,0 21 16,-21-20-16,21-1 0,0 21 0,-21-21 15,21 22-15,0-22 0,0 21 16,0-21-16,0 22 0,-21-22 0,21 0 16,0 21-16,0-21 0,-21 1 0,21-1 15,0 0-15,0 0 16,0 0-16,0 0 16,0-42 15,0 0-16,0 0-15</inkml:trace>
  <inkml:trace contextRef="#ctx0" brushRef="#br2" timeOffset="-131956.77">18288 13441 0,'0'0'0,"0"-21"0,-21 0 0,0-1 15,21 1 1,0 0-16,0 0 0,0 0 16,21 21-16,0 0 0,0-21 15,0 21-15,0-22 0,1 22 16,20 0-16,0 0 0,1 0 0,-22 0 16,21 0-16,0 22 0,1-1 0,-22 0 15,0-21-15,0 21 0,0 0 16,-21 0-16,0 1 0,0-1 0,0 0 15,0 0-15,-21 0 0,-21 0 0,21 1 16,0-1-16,-22 0 16,22-21-16,-21 21 0,21 0 0,-22-21 0,22 21 15,0 1-15,0-22 0,0 0 16,-1 21-16,1-21 0,21 21 16,21-21 15</inkml:trace>
  <inkml:trace contextRef="#ctx0" brushRef="#br2" timeOffset="-131512.96">18796 13610 0,'0'21'47,"0"1"-47,0-1 0,-21 0 15,0 0-15,-1 0 0,22 0 0,0 1 16,0-1-16,-21 0 0,21 0 16,0 0-16,0 0 0,0 1 15,0-1-15,21-21 16,1 0-1,-1 0-15,0 0 16,0 0-16,0 0 0,0-21 16,1-1-16,-1 1 0,0 0 15,-21 0-15,21 0 16,-21 0-16,0-22 0,0 22 0,0 0 16,0 0-16,0 0 0,0-22 15,-21 22-15,0 21 0,21-21 0,-21 0 16,-1 21-16,1 0 0,0 0 15,0 0-15,0 21 16,21 0-16,0 0 16</inkml:trace>
  <inkml:trace contextRef="#ctx0" brushRef="#br2" timeOffset="-131169.16">19262 13272 0,'0'0'0,"-22"21"31,22 0-16,0 0-15,-21-21 0,21 21 16,0 0-16,0 22 0,0-22 0,-21 0 16,21 21-16,0-20 0,-21 20 15,21-21-15,0 21 0,0-20 0,0-1 16,0 21-16,0-21 0,0 0 0,0 1 16,0-1-16,0 0 0,0 0 15,0 0 1,21-21-1,0 0-15,0 0 16,-21-21-16,22 21 0,-1-21 16,0 0-16</inkml:trace>
  <inkml:trace contextRef="#ctx0" brushRef="#br2" timeOffset="-130848.98">19621 13314 0,'0'-21'31,"0"42"-15,-21 0-16,0 0 16,0 0-16,0 22 0,21-22 15,0 0-15,-21 21 0,-1-20 16,22 20-16,-21-21 0,21 21 0,0-20 15,0 20-15,0-21 0,0 21 0,0-20 16,0-1-16,0 0 0,0 0 16,0 0-16,0 0 0,21-21 15,1 22-15,-1-22 16,0 0-16,0 0 16,0 0-16,0-22 15,1 1-15,-1 21 0</inkml:trace>
  <inkml:trace contextRef="#ctx0" brushRef="#br2" timeOffset="-130477.2">20193 13441 0,'0'0'0,"0"-21"0,0 0 32,-21 21-17,0 0-15,-1 0 16,1 0-16,21 21 0,-21 0 16,21 0-16,0 0 0,-21 0 0,21 1 15,-21 20-15,21-21 0,0 0 0,0 0 16,0 22-16,0-22 0,0 0 15,0 0-15,0 0 0,0 1 0,0-1 16,0 0-16,0 0 16,0 0-16,21-21 15,0 21 1,0-21-16,0 0 0,1 0 16,-1 0-16,0 0 0,0 0 15,-21-21-15,21 21 0</inkml:trace>
  <inkml:trace contextRef="#ctx0" brushRef="#br2" timeOffset="-130141.39">20595 13441 0,'0'0'0,"0"-21"0,0 0 15,21 21-15,0 0 16,1 0 0,-1 0-16,0 0 0,0 0 15,0 0-15,0 0 0,1 21 16,-1 0-16,0 0 0,-21 0 0,0 0 16,21 1-16,-21-1 0,0 21 15,0-21-15,0 22 0,0-22 0,0 21 16,0-21-16,0 0 0,-21 22 15,0-22-15,0 0 0,-1 0 16,1-21-16,0 21 0,0 1 0,0-1 16,0-21-16,-1 21 0,1-21 0,0 0 15,0 0-15,0 21 16</inkml:trace>
  <inkml:trace contextRef="#ctx0" brushRef="#br2" timeOffset="-129152.77">17208 14965 0,'0'0'0,"0"-21"0,-21 21 16,21-21-16,0-1 0,0 1 15,0 0-15,0 0 16,21 21-16,1 0 15,-1-21-15,0 21 0,0 0 0,0-21 16,0 21-16,1 0 0,-1 0 0,0 0 16,21 0-16,-21 21 15,1-21-15,-1 21 0,0 0 0,0 0 16,0 0-16,-21 1 0,0 20 0,0-21 16,0 21-16,0 1 0,0-22 15,0 21-15,-21 1 0,21-22 0,-42 21 16,21 0-16,-1-20 0,1-1 0,-21 21 15,0-21-15,20 0 0,-20 1 16,0-1-16,-1-21 0,22 21 0,-21 0 16,0-21-16,20 0 0,-20 0 0,21 0 15,0 0-15,0 0 0,-1 0 16,1 0-16,21-21 0,-21 21 0,21-21 16,0 0-16,0-1 0,0 1 15,0 0-15,0 0 0,0 0 16,0 0-16,0-1 0,21 1 15,0 0-15,1 0 0,-1 21 0,0-21 16,0 21-16,0 0 0,0 0 16,22 0-16,-22 0 0,0 0 0,0 21 15,0-21-15,1 21 0,-1 0 0,0 0 16,-21 1-16,21-1 0,0 0 16,-21 0-16,21 0 0,1 0 0,-22 1 15,21-1-15,0 0 0,-21 0 16,0 0-16,21 0 0,0-21 15,-21 22-15,21-22 0,1 0 16,-22 21-16,21-21 0,0 0 16,0 0-1,0 0-15</inkml:trace>
  <inkml:trace contextRef="#ctx0" brushRef="#br2" timeOffset="-128944.89">17843 15219 0,'0'0'0,"22"0"78,-1 0-63</inkml:trace>
  <inkml:trace contextRef="#ctx0" brushRef="#br2" timeOffset="-128628.81">18373 14859 0,'0'0'0,"-22"0"16,22 21-1,-21-21-15,0 21 0,21 1 0,-21-1 16,21 0-16,0 0 0,0 21 0,-21-20 16,21 20-16,0-21 0,0 21 15,0 1-15,0-22 0,0 0 0,0 21 16,0-20-16,0-1 0,0 0 0,0 0 15,0 0-15,0 0 16,0 1-16,0-1 0,0 0 16,0-42 15</inkml:trace>
  <inkml:trace contextRef="#ctx0" brushRef="#br2" timeOffset="-128268.15">18246 14965 0,'0'0'0,"-22"-21"0,22 0 16,0-1-16,0 1 16,0 0-16,0 0 15,0 0-15,22 21 0,-1-21 0,0-1 16,21 22-16,-21 0 0,22-21 0,-22 21 15,21 0-15,-21 0 0,1 0 16,-1 0-16,0 21 0,0-21 0,0 22 16,0-1-16,-21 0 0,0 21 0,0-21 15,0 1-15,0-1 0,0 21 16,-21-21-16,0 0 0,0 1 0,0-1 16,-22 0-16,22 0 0,0 0 0,0-21 15,0 21-15,0-21 16,-1 0-16,1 22 0,21-1 15,-21-21-15,0 0 0,42 0 47</inkml:trace>
  <inkml:trace contextRef="#ctx0" brushRef="#br2" timeOffset="-127829.24">18521 15325 0,'0'21'16,"21"-21"15,0 0-31,0-21 0,0 21 15,1-21-15,-1 21 16,-21-22-16,21 1 0,0 0 16,-21 0-16,0 0 15,0 0 1,0-1-16,-21 22 16,0 0-16,0 0 15,-1 0-15,22 22 0,-21-1 16,0-21-16,0 21 0,21 0 0,-21 0 15,0 0-15,21 1 0,-22-1 16,22 0-16,0 0 0,0 0 16,0 0-16,0 1 0,0-1 15,0 0 1,22-21-16,-1 21 16,0-21-16,0 0 15,0 0-15,0 0 0,1 0 16,-22-21-16,21 0 0,0 21 15</inkml:trace>
  <inkml:trace contextRef="#ctx0" brushRef="#br2" timeOffset="-127417.27">18944 15304 0,'21'0'31,"0"0"-31,1 0 16,-1 0-16,0-22 0,0 22 16,-21-21-16,21 21 0,-21-21 15,0 0-15,21 0 0,-21 0 16,0-1-1,-21 22-15,0 0 16,0 0-16,0 0 0,0 22 16,-1-1-16,22 0 0,-21 0 15,21 0-15,-21 0 0,21 1 16,0-1-16,0 0 0,0 0 0,0 0 16,0 0-16,0 1 0,0-1 15,0 0-15,0 0 16,21-21-16,0 0 0,1 0 0,-1 0 15,0 0-15,0 0 0,0 0 0,0 0 16,1 0-16,-1 0 0,21 0 16,-21-21-16</inkml:trace>
  <inkml:trace contextRef="#ctx0" brushRef="#br2" timeOffset="-126729.42">19516 14796 0,'-43'21'31,"43"0"-31,0 0 0,0 0 16,0 0-16,0 22 0,0-22 0,-21 21 15,21-21-15,0 22 0,0-1 16,-21-21-16,21 22 0,0-22 15,0 21-15,0-21 0,0 22 0,0-22 16,0 0-16,0 0 0,0 0 0,0 0 16,0 1-16,0-1 15,-21-21-15,0 0 32,21-21-17,0-1-15,0 1 16,0 0-16,21 0 0,-21 0 0,21 0 15,0-1-15,-21-20 0,21 21 16,0 0-16,1 0 0,-1-1 0,0 1 16,0 0-16,0 0 0,0 21 15,22-21-15,-22 21 0,0 0 16,0 0-16,0 0 0,-21 21 31,0 0-31,0 0 16,-21-21-16,0 21 0,0-21 0,0 22 15,0-22-15,-1 0 0,1 21 16,0-21-16,0 0 0,0 0 0,0 21 16,-1-21-16,1 0 0,21 21 31,0 0-15,0 0-1,0 1-15,0-1 16,0 0-16,21 0 15,-21 0-15,22 0 16,-1-21-16,-21 22 0,21-1 16,0-21-16,0 0 15,0 0-15,1 0 0,-1 0 16,0 0-16,0 0 0,0 0 16,0 0-16,1 0 15,-1 0-15</inkml:trace>
  <inkml:trace contextRef="#ctx0" brushRef="#br2" timeOffset="-126353.21">20362 14796 0,'0'0'0,"-21"-22"0,0 1 16,0 21-1,0 0-15,-1 0 0,1 21 16,0 1-16,21-1 0,0 0 16,-21 0-16,21 0 0,-21 0 15,21 1-15,-21-1 0,21 21 0,0-21 16,0 0-16,0 22 0,0-22 15,0 0-15,0 21 0,0-20 0,0-1 16,0 0-16,0 0 0,0 0 0,0 0 16,0 1-16,21-1 15,0-21-15,0 21 0,0-21 16,0 0-16,1 0 16,-1 0-16,0 0 15,0-21-15,0 21 0</inkml:trace>
  <inkml:trace contextRef="#ctx0" brushRef="#br2" timeOffset="-125969.42">20807 14690 0,'0'0'0,"21"0"16,0 0-1,0 0-15,0 0 16,1 0-16,-1 21 0,0 0 16,0-21-16,-21 21 0,21 0 15,0 1-15,-21-1 0,0 0 0,0 21 16,0-21-16,0 1 0,0-1 0,0 21 15,0-21-15,0 0 0,0 22 16,0-22-16,-21 0 0,0 21 0,21-20 16,-21-1-16,0 0 0,0 0 15,21 0-15,-22 0 0,1-21 0,0 22 16,0-22-16,21 21 16,-21-21-16,0 0 0,-1 0 15</inkml:trace>
  <inkml:trace contextRef="#ctx0" brushRef="#br0" timeOffset="-107289.27">25061 7070 0,'0'0'0,"21"0"16,1 0-16,-22-21 0,21 21 0,0 0 16,0 0-16,-21-22 0,21 22 15,0 0-15,-42 0 47,0 0-31,0 0-16,0 0 0,0 22 15,-1-22-15,1 21 0,0-21 16,0 21-16,0-21 0,-22 21 0,22 0 16,-21 0-16,21 1 0,-22-1 15,1 0-15,21 0 0,-21 0 0,-1 22 16,22-22-16,-21 0 0,-1 21 0,22-21 15,-21 1-15,0 20 0,-1-21 16,22 0-16,-21 0 0,-1 22 16,22-22-16,-21 0 0,0 0 0,-1 0 15,22 22-15,-21-22 0,-1 0 16,1 0-16,21 0 0,-21 1 0,-1-1 16,22 0-16,-21 0 0,21 0 0,-22 0 15,22 1-15,0-1 0,0 0 16,-22 0-16,22 0 0,0 0 0,0 1 15,0-22-15,0 21 0,-1 0 0,1 0 16,0-21-16,0 21 0,21 0 16,-21-21-16,0 22 0,-1-1 0,1-21 15,21 21-15,-21 0 0,0-21 0,21 21 16,-21-21 0,0 21-16,-1-21 15,44-21 32,-1 0-47,0 0 16,21 0-16</inkml:trace>
  <inkml:trace contextRef="#ctx0" brushRef="#br0" timeOffset="-106241.52">27580 7049 0,'0'21'78,"0"0"-63,0 0-15,0 0 16,0 0-16,0 22 0,-21-22 16,21 21-16,0-21 0,0 22 0,-21-1 15,21-21-15,-21 22 0,21-1 0,0 0 16,0 1-16,-22-1 0,22-21 15,-21 21-15,21 1 0,-21-1 0,21 0 16,0 1-16,0-1 0,0 0 16,0 1-16,-21-1 0,21-21 0,0 22 15,0-1-15,0 0 0,0 1 0,-21-22 16,21 21-16,0-21 0,0 0 16,-21 1-16,21-1 0,-22 0 15,22 0-15,-21 0 0,21 0 0,-21 1 16,0-1-16,0 0 15,21 0 1,21-21 15,0 0-31,0 0 16,0-21-16,1 21 0,-1-21 16,0 0-16,0-1 0</inkml:trace>
  <inkml:trace contextRef="#ctx0" brushRef="#br0" timeOffset="-105354.64">29273 6858 0,'22'21'62,"-1"-21"-62,0 21 16,0-21-16,0 22 15,0-22-15,1 21 0,-1-21 16,-21 21-16,21-21 0,0 21 0,0 0 16,0-21-16,1 21 0,-1 1 15,21-1-15,-21 0 0,22 0 0,-1 21 16,0-20-16,22 20 0,-1 0 16,1-21-16,-1 22 0,1-1 0,20 0 15,-20-20-15,-1 20 0,1 0 0,-22-21 16,22 22-16,-22-1 0,0-21 15,22 22-15,-22-22 0,1 0 0,-1 21 16,0-21-16,22 22 0,-22-22 16,22 21-16,-22-21 0,21 22 15,1-22-15,-22 21 0,22-21 16,-22 1-16,0 20 0,1-21 0,-1 0 16,0-21-16,-20 21 0,-1 1 15,0-22-15,0 21 0,0-21 0,0 0 16,-21 21-16,22-21 15,-22 21 1</inkml:trace>
  <inkml:trace contextRef="#ctx0" brushRef="#br0" timeOffset="-104356.53">22521 8446 0,'0'0'0,"21"0"0,-21-22 15,-21 22 32,0 0-47,21 22 0,-21-1 0,21 0 16,0 0-16,-21 0 15,21 0-15,-21 1 0,21-1 0,0 0 16,0 21-16,0-21 0,0 22 0,0-22 16,-22 21-16,22 1 15,0-1-15,0 0 0,0 1 0,0-1 16,-21 0-16,21 1 0,-21-1 0,21 0 16,0 1-16,0-1 0,0-21 15,-21 21-15,21-20 0,0 20 0,0-21 16,0 0-16,0 0 0,0 1 0,0-1 15,0 0-15,0 0 0,0 0 0,0 0 16,0-42 31,0 0-47,21 21 0,-21-21 16,21 0-16,-21 0 0,21-1 15,-21 1-15</inkml:trace>
  <inkml:trace contextRef="#ctx0" brushRef="#br0" timeOffset="-102952.71">22669 8424 0,'22'0'32,"-1"0"-32,0 0 15,0 0-15,0 0 0,0 0 16,1 0-16,20 0 0,0 0 15,-21 0-15,22 0 0,-1 0 0,22 22 16,-22-22-16,0 0 0,22 0 0,-1 0 16,1 0-16,-1 21 15,1-21-15,-1 0 0,22 21 0,-22-21 16,22 0-16,0 0 0,-22 0 0,22 0 16,-22 21-16,22-21 0,-21 0 15,20 0-15,1 0 0,0 0 0,-1 0 16,1 0-16,0 0 0,-1 0 15,-20 0-15,20 0 0,-20 0 0,-1 0 16,-20 21-16,20-21 0,-20 0 0,-1 0 16,0 0-16,1 0 0,-22 0 15,21 0-15,-21 0 0,0 0 0,1 0 16,-1 0-16,0 0 0,0 0 0,0 0 16,0 21-16,1-21 15,-1 0-15,0 0 0,0 0 16,0 0-16,0 0 0,1 0 0,-1 0 15,0 0-15,0 0 0,0 22 16,0-22-16,1 0 16,-1 0-16,-21 21 0,21-21 15,-21 21 1,0 0 0,0 0-16,0 0 15,0 1 1,0-1-16,0 0 15,0 0-15,-21 0 0,21 0 0,0 1 16,-21-1-16,21 0 0,0 0 16,-22 0-16,22 0 0,0 22 0,0-22 15,0 0-15,0 21 0,0-20 0,0 20 16,0-21-16,0 21 0,0-20 16,0-1-16,0 21 0,0-21 0,0 22 15,0-22-15,0 0 0,0 0 0,0 21 16,0-20-16,-21 20 0,21-21 15,0 0-15,-21 22 0,21-22 0,0 0 16,0 0-16,0 0 0,-21 0 0,21 1 16,-21-1-16,21 0 0,0 0 15,0 0-15,-21 0 16,-1 1-16,1-22 16,21 21-16,-21-21 0,0 0 15,0 21-15,0-21 16,-1 0-16,1 0 0,0 0 15,0 21-15,0-21 0,0 0 0,-1 0 16,1 0-16,0 0 0,0 0 0,0 21 16,0-21-16,-22 0 0,22 0 15,0 0-15,-21 0 0,20 0 0,-20 0 16,0 0-16,-1 0 0,1 0 0,0 0 16,-22 0-16,22 0 15,-22 0-15,22 0 0,-21 0 0,-1 0 16,1 0-16,20 0 0,-20 0 0,20 0 15,-20 0-15,21 0 0,-1 0 0,1 0 16,0 0-16,-22 0 0,22 0 16,-1-21-16,1 21 0,0 0 0,-1 0 15,1 0-15,0 0 0,-1 0 0,1 0 16,0 0-16,-1 0 0,1-21 16,0 21-16,-1 0 0,1 0 0,0 0 15,-1 0-15,1 0 0,0 0 0,21-21 16,-22 21-16,1 0 0,21 0 15,-22 0-15,22 0 0,-21-21 16,21 21-16,0 0 0,-22 0 0,22 0 16,0-22-16,0 22 0,-22 0 0,22 0 15,0 0-15,0 0 0,0 0 16,-22-21-16,22 21 0,0 0 0,-21 0 16,21 0-16,-1 0 0,-20 0 0,21 0 15,0-21-15,-22 21 0,22 0 16,0 0-16,0 0 0,0 0 0,0 0 15,-1 0-15,1 0 0,0 0 0,0 0 16,0 0 0,0 0-1,21-21 1,0 0 15,0 0-15,21-1-16,0 1 0,0 21 15</inkml:trace>
  <inkml:trace contextRef="#ctx0" brushRef="#br0" timeOffset="-102207.18">22606 8784 0,'0'21'16,"-21"-21"-16,42 0 31,0 0-16,85 0 1,-64 0-16,1 0 16,-22 0-16,21 0 0,0 0 0,-20 0 15,-1 0-15,0 0 0,0 0 0,-42 0 47,0 0-47,0 0 16,-1 0-16,1 0 0</inkml:trace>
  <inkml:trace contextRef="#ctx0" brushRef="#br0" timeOffset="-101921.27">22860 8805 0,'-21'22'15,"21"-1"-15,0 0 16,0 0-16,-21 0 15,21 0-15,0 1 0,-22 20 0,22-21 16,0 0-16,0 0 0,0 22 16,0-22-16,-21 0 0,21 21 0,0-20 15,-21-1-15,21 0 0,0 0 16,0 0-16,0 0 0,-21 1 0,21-1 16,-21 0-16,21 0 0,0 0 15,0-42 32,21 0-47</inkml:trace>
  <inkml:trace contextRef="#ctx0" brushRef="#br0" timeOffset="-101475.52">22902 9165 0,'0'-21'16,"0"-21"0,0 21-1,21 21-15,1 0 0,-1-22 16,0 22-16,0 0 0,0 0 0,0 0 16,1 0-16,-1 0 0,0 22 15,0-22-15,0 21 0,0 0 0,1 0 16,-22 0-16,0 0 0,0 1 15,0-1-15,0 0 16,0 0-16,0 0 0,0 0 0,0 1 16,0-1-16,-22-21 0,1 0 15,21 21-15,-21-21 0,0 0 16,21-21 15,0 0-31,0-1 16,0 1-16,0 0 15,0 0-15,21 0 0,0 0 0,0-1 16,-21 1-16,22 21 0,-1-21 0,0 0 16,0 21-1,0-21-15,0 0 16,1 21-16,-1 0 16</inkml:trace>
  <inkml:trace contextRef="#ctx0" brushRef="#br0" timeOffset="-101068.71">23410 9229 0,'0'0'0,"21"0"47,1 0-47,-1 0 15,0 0-15,0-21 16,0 21-16,0 0 0,1-22 0,-1 22 16,0-21-16,0 21 0,0-21 0,-21 0 15,0 0 1,0 0-16,-21 21 16,0 0-1,0 0-15,0 0 16,-1 0-16,1 21 0,0 0 0,0 0 15,21 0-15,-21 0 16,0 1-16,21-1 0,0 0 0,0 0 16,0 0-16,0 0 15,0 1-15,0-1 0,0 0 16,21-21-16,0 0 16,0 0-16,0 0 15,0 0-15,1 0 16,-1 0-16,0 0 0,0 0 15,0-21-15,0 21 0</inkml:trace>
  <inkml:trace contextRef="#ctx0" brushRef="#br0" timeOffset="-100696.91">23918 9208 0,'21'0'47,"1"0"-47,-1 0 0,0 0 15,0 0-15,0 0 0,0-22 16,1 22-16,-1 0 16,-21-21-16,0 0 15,-21 21 1,-1 0-16,1 0 0,0 0 15,0 0-15,0 0 0,0 0 16,-1 21-16,1 0 0,0 1 16,0-1-16,0-21 0,21 21 0,0 0 15,0 0-15,-21-21 0,21 21 16,0 1-16,0-1 0,21-21 16,-21 21-16,21-21 15,0 0-15,0 0 0,0 0 16,1 0-16,-1 0 0,0 0 0,0 0 15,0-21-15</inkml:trace>
  <inkml:trace contextRef="#ctx0" brushRef="#br0" timeOffset="-100220.78">24659 9038 0,'0'-21'0,"0"42"0,0-63 16,-21 42-16,0 0 0,0 0 16,-1 0-16,1 0 0,0 0 15,0 0-15,0 0 0,0 0 16,-1 0-16,1 0 0,0 21 0,0 0 16,0-21-16,0 21 0,-1 1 15,22-1-15,0 0 16,0 0-16,0 0 15,22-21-15,-22 21 0,21-21 16,0 22-16,0-22 0,0 0 16,0 21-16,1-21 0,20 0 0,-21 21 15,0-21-15,0 0 0,1 21 0,-1-21 16,0 21-16,-21 0 16,0 1-1,-21-22 1,0 0-16,-1 21 0,1-21 0,0 0 15,0 0-15,-21 0 0,20 0 16,1 21-16,-21-21 0,21 0 0,0 0 16,-1 0-16,1 0 0,0 0 15,0 0-15,21-21 32,0 0-17</inkml:trace>
  <inkml:trace contextRef="#ctx0" brushRef="#br0" timeOffset="-99777.67">24701 9250 0,'64'0'16,"-43"0"0,0 0-16,0 0 0,1 0 0,-1-21 15,0 21-15,0 0 16,0-21-16,-21-1 16,0 1-16,0 0 15,-21 21 1,0 0-16,0 0 0,0 0 15,-1 0-15,1 0 16,0 21-16,0 0 0,0 1 16,0-1-16,21 0 0,0 0 15,-22 0-15,22 0 0,0 1 16,0-1-16,0 0 16,22 0-1,-1-21-15,0 0 0,0 21 16,0-21-16,0 0 15,1 0-15,-1 0 0,0 0 0,0 0 16,0 0-16,0-21 0,22 21 0,-43-21 16,42 0-16,-21 0 0,0-1 15</inkml:trace>
  <inkml:trace contextRef="#ctx0" brushRef="#br0" timeOffset="-99440.86">25315 8848 0,'0'-21'0,"0"42"31,0 0-31,-21 0 0,21 21 16,-21-20-16,21-1 16,-21 0-16,21 21 0,0-21 0,-21 1 15,21 20-15,-22-21 0,22 0 0,0 22 16,0-22-16,0 0 0,0 0 0,0 0 15,0 0-15,0 1 0,0-1 16,0 0-16,0 0 0,0 0 16,0 0-16,22-21 15,-1 0 1,0 0 0,0 0-16,0 0 0,0 0 15,1-21-15,-1 0 16,0 0-16,0 0 15,-21 0-15,21 21 0,-21-22 0</inkml:trace>
  <inkml:trace contextRef="#ctx0" brushRef="#br0" timeOffset="-99197">25209 9102 0,'0'21'16,"0"0"-16,22-21 16,-1 0-16,0 0 15,0 0-15,0 0 0,0 0 16,1 0-16,-1 0 0,0 0 16,0 0-16,0 0 15,0 0-15,-21-21 16,0 0-1</inkml:trace>
  <inkml:trace contextRef="#ctx0" brushRef="#br0" timeOffset="-98460.52">26987 8700 0,'0'-22'31,"0"44"-15,0-1 0,0 0-16,0 21 0,0-21 15,0 22-15,0-1 0,0 0 0,-21 1 16,21-1-16,0 0 0,0-20 0,0 20 16,-21 0-16,21 1 0,-21-1 15,21-21-15,0 21 0,0 1 0,0-22 16,0 21-16,0-21 0,0 22 0,0-22 15,0 0-15,0 21 0,0-20 16,0-1-16,0 0 0,0 0 0,0 0 16,0 0-16,0 1 15,21-22 17,-21-22-32,0 1 15,21 21-15,-21-21 0,0 0 0,0 0 16,0 0-16</inkml:trace>
  <inkml:trace contextRef="#ctx0" brushRef="#br0" timeOffset="-97309.18">27178 8678 0,'-21'0'15,"21"-21"1,21 21 0,0 0-16,0 0 15,0 0-15,1 0 0,-1 0 0,21 0 16,0 0-16,-20 0 0,41 0 15,-21 0-15,22 0 0,-22 0 16,43 0-16,-22 0 0,1 0 0,21 0 16,-1 0-16,1 0 0,0 0 15,-1 0-15,-20 0 0,20 0 0,-20 0 16,21 0-16,-22 0 0,22 0 0,-1 0 16,1 0-16,0 0 0,-22 0 15,22 0-15,0 0 0,-1 0 0,-20 0 16,20 0-16,-20 0 0,-1 0 15,1 0-15,21 0 0,-22 0 0,1 0 16,-1 0-16,1 0 0,-1 0 0,1 0 16,-22 0-16,21 0 0,-20 0 15,-1 0-15,0 0 0,1 0 16,-1 0-16,0 0 0,-20 0 0,-1 0 16,0 0-16,0 0 0,0 0 15,0 0-15,1 0 16,-22 21 15,0 1-31,0-1 16,0 0-16,0 0 15,0 0-15,0 0 0,0 1 0,0-1 16,0 0-16,0 0 0,0 21 16,0-20-16,0-1 0,0 21 0,0-21 15,0 22-15,0-22 0,-22 21 16,22-21-16,0 22 0,0-22 15,-21 21-15,21-21 0,-21 22 0,21-22 16,-21 21-16,21-21 0,0 22 16,0-22-16,-21 21 0,21 0 0,0-20 15,-21 20-15,21-21 0,0 0 0,0 22 16,0-22-16,0 0 0,-22 0 16,22 21-16,-21-20 0,21-1 0,-21-21 15,0 21-15,21 0 0,-21-21 16,0 21-16,-1-21 0,1 0 0,0 21 15,0-21-15,0 22 0,0-22 16,-1 0-16,1 0 0,0 0 16,-21 0-16,21 0 0,-1 0 15,-20 0-15,21 0 0,-21 0 0,20 0 16,-20 0-16,0 0 0,-1 0 0,1 0 16,0 0-16,-1 0 0,1 0 15,-21 0-15,20 0 0,-20 0 0,-1 0 16,1 0-16,-22 0 0,22 0 0,-22 0 15,21 0-15,-20 0 0,20 0 16,-20 0-16,20 0 0,-21 0 0,22 0 16,-1 0-16,-20 0 0,20 0 15,1 0-15,-1 0 0,-20 0 16,20 0-16,1 0 0,-22 0 0,21 0 16,1 0-16,21 0 0,-22 0 0,22 0 15,-1 0-15,1 0 0,21 0 0,0 0 16,-22 0-16,22 0 0,0 0 15,0 0-15,0 0 16,0 0 0,-1 0-1,1 0 1,0 0-16,0 0 16,21-22-1,0 1 1,0 0-1,0 0-15,21 21 16</inkml:trace>
  <inkml:trace contextRef="#ctx0" brushRef="#br0" timeOffset="-96161.04">27347 9991 0,'-21'0'31,"0"0"-15,0 0-16,0 0 0,-1 0 16,1 0-16,0 0 0,0 0 15,0 0-15,-22 0 0,22 0 16,0 0-16,0 0 0,0 0 0,0 0 15,-22 0-15,22 0 0,0 0 16,0 0-16,0 0 0,-1 0 0,1 0 16,0 0-16,0 0 31,21-21-15,0-1 62,21 22-78,-21-21 15,0 0 1,0 0-16,0 0 16,0 0-16,21-1 15,-21 1-15,0 0 0,0 0 0,21 0 16,-21 0-16,0-1 0,0-20 15,0 21-15,22 0 0,-22 0 16,21-1-16,0 1 0,-21 0 16,0 0-16,21 21 0</inkml:trace>
  <inkml:trace contextRef="#ctx0" brushRef="#br0" timeOffset="-95500.92">27474 8975 0,'0'0'16,"-21"0"-16,21 21 16,0 0-1,-21 0-15,21 22 0,0-22 0,0 21 16,-21-21-16,21 22 0,0-22 0,0 21 16,0-21-16,0 22 15,0-22-15,0 0 0,0 0 0,0 21 16,0-20-16,0-1 0,0 0 0,-21-21 15,21 21-15,0 0 0,0 0 16,-22-21 0,22-21 15,0 0-15,0 0-16,0 0 0,0 0 15,0-1-15,0 1 0,0 0 16,0 0-16,22 0 0,-1 0 15,0-1-15,0 22 0,0-21 0,0 0 16,1 21-16,-1-21 0,21 21 16,-21 0-16,22 0 0,-22 0 0,0 0 15,21 0-15,-21 0 0,1 0 0,-1 0 16,0 21-16,0 0 0,-21 0 16,21 1-16,-21-1 0,0 0 0,0 0 15,0 0-15,-21 0 0,0 1 16,0-1-16,21 0 0,-21 0 15,-1-21-15,22 21 0,-21-21 16,21 21-16,-21-21 0,42-21 47,0 0-31</inkml:trace>
  <inkml:trace contextRef="#ctx0" brushRef="#br0" timeOffset="-94933.25">28152 9271 0,'0'0'0,"0"-21"0,0 0 16,0 0-1,-22 21 1,1 0-16,0 0 0,0 0 15,0 0-15,0 0 0,-1 21 16,1 0-16,0-21 0,0 21 0,0 0 16,0 0-16,-1 1 0,1-1 0,21 0 15,0 0-15,-21-21 0,21 21 16,0 0-16,0 1 0,0-1 16,0 0-16,0 0 0,0 0 15,21 0 1,0-21-16,1 0 15,-1 0-15,0 0 16,0 0-16,0 0 16,0-21-16,1 0 15,-1 21-15,-21-21 0,0 0 0,21 21 16,0-21-16,0-1 0,-21 1 16,0 0-16,21 0 0,-21 0 15,0 0-15,22-1 0,-22 1 16,0 42 31,0 1-32,0-1-15,-22-21 0,22 21 0,0 0 16,0 0-16,-21 0 0,21 1 16,0-1-16,0 0 15,21-21 32,1 0-47</inkml:trace>
  <inkml:trace contextRef="#ctx0" brushRef="#br0" timeOffset="-94456.86">28554 9250 0,'-21'0'16,"-22"0"-16,22 0 16,0 0-16,0 0 0,0 0 0,-1 0 15,1 0-15,21 21 0,-21-21 16,0 21-16,0 0 0,21 1 16,0-1-1,0 0 1,21 0-1,0-21-15,0 0 16,0 21-16,1-21 16,-1 0-16,0 0 0,0 0 15,0 0-15,-21 21 0,21-21 0,1 0 16,-1 22-16,0-22 16,-21 21-1,-21 0 1,0-21-16,-1 0 0,1 0 15,0 0-15,0 0 0,0 0 16,0 0-16,-1 0 0,1 21 0,0-21 16,0 0-16,0 0 15,0 0-15,21-21 32,0 0-1,21 21-31,0-21 0</inkml:trace>
  <inkml:trace contextRef="#ctx0" brushRef="#br0" timeOffset="-93608.35">28744 9081 0,'0'-22'16,"0"44"15,0-1-15,0 0-16,0 0 16,0 0-16,0 22 0,0-22 0,-21 0 15,21 0-15,0 0 0,0 0 0,0 1 16,-21-1-16,21 0 0,0 0 15,0 0-15,0 0 0,0 1 16,0-1-16,0 0 16,-21-21 31,21-21-32,0 0-15,0-1 16,0 1-16,0 0 15,0 0-15,21 0 0,0 0 16,0 21-16,-21-22 0,21 22 16,1-21-16,-1 21 0,0-21 0,0 21 15,21 0-15,-20-21 0,-1 21 0,0 0 16,0 0-16,21 0 0,-20 0 16,-1 21-16,-21 0 0,21 0 15,-21 1-15,0-1 16,0 0-16,0 0 15,0 0-15,0 0 0,0 1 16,-21-22-16,21 21 0,-21-21 16,-1 0-16,1 0 31</inkml:trace>
  <inkml:trace contextRef="#ctx0" brushRef="#br0" timeOffset="-93153.2">29527 9208 0,'0'-43'31,"0"22"-31,-21 21 15,0 0 1,0 0-16,0 0 0,0 0 0,-1 0 16,1 21-16,0 0 0,0-21 0,0 22 15,0-22-15,21 21 0,0 0 16,0 0-16,0 0 16,0 0-16,21-21 0,0 0 15,-21 22-15,21-22 16,0 0-16,0 21 0,1 0 15,-1-21-15,0 21 0,0-21 0,-21 21 16,21-21-16,-21 21 16,0 1-1,-21-22 1,0 0-16,0 0 0,0 0 16,-1 0-16,1 0 0,-21 0 0,21 0 15,0 0-15,-1 0 0,1 0 16,0 0-1,21-22 1,0 1 0,21 21-1,0 0-15</inkml:trace>
  <inkml:trace contextRef="#ctx0" brushRef="#br0" timeOffset="-92736.89">29527 9377 0,'64'0'31,"-43"0"-31,0-21 0,0 21 16,1 0-16,-22-21 0,21 21 15,0-22-15,0 1 16,-21 0-16,0 0 15,-21 21 1,0 0 0,0 0-16,-1 21 15,22 0-15,-21-21 0,0 21 16,21 1-16,0-1 0,-21 0 16,21 0-1,0 0-15,0 0 16,0 1-16,0-1 15,21-21 1,0 0-16,0 0 0,1 0 16,-1 0-16,0 0 0,0 0 15,0 0-15,0 0 0,1 0 16,-1 0-16,-21-21 0,21 21 16,0-22-16,0 1 0</inkml:trace>
  <inkml:trace contextRef="#ctx0" brushRef="#br0" timeOffset="-92429.07">30099 8996 0,'0'0'0,"-21"0"0,0 0 15,-1 0-15,22 21 0,0 0 16,-21 0-16,0-21 0,21 22 15,-21-1-15,21 0 0,-21 21 0,21-21 16,0 1-16,0-1 0,0 0 16,0 0-16,0 0 0,0 0 0,0 1 15,0-1-15,0 0 0,0 0 16,0 0-16,0 0 16,21-21-16,0 0 0,0 0 15,0 22-15,1-22 16,-1 0-16,0 0 0,0 0 15,0 0-15,0-22 0,1 1 16,-1 0-16</inkml:trace>
  <inkml:trace contextRef="#ctx0" brushRef="#br0" timeOffset="-92209.55">29908 9186 0,'22'0'15,"-1"0"-15,0 0 0,0 0 16,0 0-16,22 0 0,-22 0 16,21 0-16,-21 0 0,22 0 0,-22 0 15,21 0-15,-21-21 0,0 0 0,1 21 16,-1 0-16</inkml:trace>
  <inkml:trace contextRef="#ctx0" brushRef="#br0" timeOffset="-91474.97">31432 8763 0,'0'0'0,"0"-21"15,0 0 1,-21 21-1,0 0 1,21 21-16,-21 0 16,0 21-16,21-20 15,-21 20-15,21 0 0,0 1 0,-22-1 16,22 0-16,-21 22 0,21-22 16,-21 0-16,21 1 0,0-1 0,0 0 15,0 1-15,0-1 0,0-21 0,0 22 16,0-1-16,0-21 0,0 21 15,0-20-15,0-1 0,0 0 0,0 0 16,0 0-16,0 0 16,0 1-16,0-44 47,0 1-47,0 0 0,0 0 15,0 0-15,0 0 0</inkml:trace>
  <inkml:trace contextRef="#ctx0" brushRef="#br0" timeOffset="-90174.75">31496 8573 0,'0'0'0,"0"-22"16,21 22-16,0 0 15,0 0-15,1 0 0,-1 0 16,0 0-16,0 0 0,0 0 16,22 0-16,-1 0 0,0 0 0,22 0 15,-1 0-15,1 0 16,20 0-16,1 0 0,0 0 0,-1 0 15,1 0-15,0 0 0,21 0 16,-22 0-16,1 0 0,21 0 0,-22 0 16,1 0-16,21 0 0,-21 0 15,-1 0-15,1 0 0,0 0 0,-22 0 16,1 0-16,-1 22 0,1-22 16,-22 0-16,21 0 0,-63 21 109,0 0-78,0 0-15,0 0-1,0 0 1,0 1-16,0-1 16,0 0-16,0 0 0,0 0 0,0 0 15,0 22-15,0-22 0,0 0 16,0 21-16,0 1 0,0-22 16,0 21-16,0 1 0,0-22 0,0 21 0,0 0 15,0 1-15,0-22 16,0 21-16,0 1 0,0-1 0,0 0 15,0 1-15,0-1 0,0 0 0,0 1 16,0-1-16,0 0 0,0 1 16,0-1-16,0-21 0,0 21 0,0 1 15,0-1-15,0-21 0,0 22 16,0-22-16,0 0 0,0 0 0,0 21 16,0-20-16,0-1 0,0 0 0,0 0 15,0 0-15,0 0 16,0 1-16,0-1 0,0 0 15,0 0-15,0 0 16,0 0 0,0 1-1,0-1 1,-21-21 0,0 0-16,-21 0 0,21 0 15,-22 0-15,22 0 0,-21 0 0,-1 0 16,1 0-16,0 0 0,-22 0 15,22-21-15,-22 21 0,22 0 0,-21 0 16,-1-22-16,1 22 16,-1-21-16,1 21 0,-1 0 0,1 0 15,-1-21-15,1 21 0,-22 0 16,21 0-16,1-21 0,-1 21 0,1-21 16,-1 21-16,1 0 0,-1 0 0,1-21 15,21 21-15,-22 0 0,22 0 16,-22-22-16,22 22 0,0 0 0,-22 0 15,22-21-15,-22 21 0,22 0 16,0 0-16,-1-21 0,-20 21 0,20 0 16,22 0-16,-21-21 0,0 21 0,20 0 15,-20 0-15,21-21 0,0 21 16,-22 0-16,22-21 0,0 21 16,0 0-16,-21 0 0,20 0 0,1 0 15,0-22-15,0 22 16,0 0-16,0 0 15,21-21 17,0 0-17,21 21 1,-21-21-16,21 21 0,-21-21 0,0 0 16,21 21-16,0-22 0,-21 1 0,0 0 15,21 0-15,1 0 0,-22 0 16,21-1-16,-21-20 0,0 21 0,21 0 15,-21-22-15,21 22 16,-21-21-16,21 21 0,-21-22 0</inkml:trace>
  <inkml:trace contextRef="#ctx0" brushRef="#br0" timeOffset="-89221.46">31623 8932 0,'0'0'16,"21"0"-16,-21-21 0,0 0 16,0 42 15,0 0-15,0 22-16,-21-22 15,21 0-15,0 21 0,-21-20 16,21-1-16,0 21 0,0-21 15,0 0-15,-21 1 0,21-1 0,0 0 0,-22 0 16,22 0-16,-21 0 16,21 1-16,-21-22 15,0 0-15,0 0 32,21-22-32,0 1 15,0 0-15,0 0 16,0 0-16,0 0 0,0-1 0,21 1 15,-21 0-15,21 0 0,-21 0 16,21 21-16,-21-21 16,21 21-1,-21 21 1,0 0-16,0 0 0,22-21 16,-22 21-16,0 0 0,0 1 0,0-1 15,0 0-15,21-21 0,-21 21 16,21 0-16,0-21 0,0 21 15,0-21-15,1 0 16,-1 0-16,0 0 0,0 0 16,0 0-16,0-21 15,1 21-15,-22-21 0,21 0 0,0 0 16,0 0-16,-21-1 16,21 1-16,-21 0 0,21 0 15,-21 42 16,0 0-15,-21 0 0,21 1-16,0-1 15,0 0-15</inkml:trace>
  <inkml:trace contextRef="#ctx0" brushRef="#br0" timeOffset="-89025.57">31919 8954 0,'0'0'0,"0"21"78,0 0-78,21-21 16,1 0-1,-1 21-15,0-21 0</inkml:trace>
  <inkml:trace contextRef="#ctx0" brushRef="#br0" timeOffset="-88548.89">32258 9038 0,'0'21'16,"0"1"0,-21-1-16,21 0 15,-21 0-15,-1 0 16,22 0-16,0 1 16,0-1-16,0 0 15,0 0 1,0 0-16,0-42 62,0 0-62,0 0 16,0 0-16,0-1 16,0 1-16,0 0 0,22 0 0,-1 0 15,0 0-15,0-1 0,0 1 16,0 0-16,1 0 0,20 21 15,-21 0-15,0-21 0,0 21 16,1 0-16,-1 0 0,0 0 0,-21 21 16,0 0-16,0 0 0,0 0 15,0 1-15,0-1 0,0 21 0,0-21 16,0 0-16,0 1 0,0-1 16,0 0-16,-21-21 0,21 21 0,-21 0 15,21 0 1,21-21 15,0-21-31,-21 0 16</inkml:trace>
  <inkml:trace contextRef="#ctx0" brushRef="#br0" timeOffset="-87988.79">32745 8805 0,'0'0'0,"0"43"32,0-1-32,0-21 0,-21 0 0,21 1 15,-22-1-15,22 21 0,0-21 16,0 0-16,-21 1 0,21-1 16,-21 0-16,21 0 0,-21 0 0,21 0 15,0 1-15,-21-1 16,21-42 46,0-1-62,21 1 16,-21 0-16,21 0 0,-21 0 16,21 21-16,0-21 0,1-1 15,-1 22-15,0 0 16,0 0-16,-21 22 31,0-1-31,0 0 16,-21 0-1,0-21-15,0 0 16,-1 21-16,1-21 16,0 21-1,21 1 1,0-1-16,0 0 15,21-21 1,0 21-16,1-21 16,-1 0-16,0 0 0,-21 21 0,21-21 15,0 0-15,0 0 16,1 0-16,-1 0 0,0 0 16</inkml:trace>
  <inkml:trace contextRef="#ctx0" brushRef="#br0" timeOffset="-87641">32978 9186 0,'21'0'0,"0"0"16,-21-21-16,21 21 15,0 0-15,0 0 16,1 0-16,-22-21 0,21 21 0,0-21 15,0 21-15,0-21 16,-21 0 0,-21 21-1,0 0-15,0 0 0,0 0 0,-1 0 16,1 21-16,0-21 0,0 21 16,0-21-16,21 21 0,0 0 0,-21-21 15,21 21-15,0 1 0,0-1 16,0 0-1,21-21 1,0 0-16,0 21 0,0-21 16,22 0-16,-22 0 0,0 0 15,21 0-15,-21 0 0,22 0 0,-22 0 16</inkml:trace>
  <inkml:trace contextRef="#ctx0" brushRef="#br0" timeOffset="-87140.77">33570 9144 0,'0'0'16,"21"-21"-16,-21 0 0,0 0 0,0-1 31,-21 22-15,0 0-16,0 0 16,0 22-16,0-22 0,-1 21 15,1 0-15,0 0 0,0 0 0,0 0 16,21 1-16,-21-1 15,21 0-15,0 0 0,0 0 16,0 0 0,21-21-16,0 0 0,0 0 0,0 0 15,0 0-15,1 0 16,-1 0-16,0 0 0,0 0 0,0-21 16,-21 0-16,21 0 15,1 0-15,-1 0 0,0-1 0,-21-20 16,21 21-16,0-21 0,0-1 15,1 1-15,-1 0 0,0-1 0,-21 1 16,0 0-16,21 20 0,-21 1 16,0 0-16,0 0 0,-21 42 15,0 0 1,21 0-16,-21 22 0,-1-1 16,1-21-16,21 22 0,0-1 0,0 0 15,0-21-15,0 22 0,0-22 16,0 21-16,0-21 0,21 22 0,1-22 15,20 0-15,0 0 0,-21 0 16,-21 1-16</inkml:trace>
  <inkml:trace contextRef="#ctx0" brushRef="#br0" timeOffset="-86337.06">31475 9398 0,'0'0'0,"0"21"32,0 0-32,0 1 15,0 20-15,-21-21 16,21 0-16,0 0 0,0 22 0,0-22 16,0 0-16,-22 21 0,22-20 0,0-1 15,-21 0-15,21 0 0,0 0 16,0 0-16,0-42 47,0 0-32,0 0 1,0 0-16,21 0 0,-21-1 0,22 1 16,-1 0-16,0 0 0,0 0 15,0 0-15,0-1 0,1 1 0,-1 21 16,0 0-16,-21-21 0,21 21 15,0 0-15,-21 21 0,0 0 16,0 1-16,0-1 0,0 0 0,0 0 16,0 0-16,0 0 0,0 1 15,0-1-15,0 0 0,0 0 0,-21 0 16,21 0-16</inkml:trace>
  <inkml:trace contextRef="#ctx0" brushRef="#br0" timeOffset="-85858.87">32025 9631 0,'0'-64'31,"0"43"-16,-21 21 1,0 0-16,0 0 0,-1 0 0,1 21 16,0-21-16,0 22 0,0-1 15,0 0-15,-1 0 0,1 0 0,0 0 16,21 1-16,0-1 0,0 0 16,0 0-16,0 0 15,0 0-15,21-21 16,0 0-1,1 0-15,-1 0 0,0 0 16,0 0-16,-21-21 0,21 21 16,0-21-16,1 0 0,-1 0 15,0 0-15,0-1 16,-21 1-16,21 0 0,-21 0 0,21 21 16,-21-21-16,0 42 31,0 0-31,0 0 0,-21 0 15,21 1-15,-21-1 0,21 0 16,0 0-16,-21-21 0,21 21 0,0 0 16,0 1-16,21-22 15,0 0 1,-21 21-16,21-21 0,1 0 0,-1 0 16,0 0-16,0-21 0</inkml:trace>
  <inkml:trace contextRef="#ctx0" brushRef="#br0" timeOffset="-85457.08">32512 9589 0,'-21'0'16,"0"0"-1,-1 0-15,1 0 16,21 21-16,-21-21 0,21 21 15,-21-21-15,21 21 0,0 0 16,0 0 0,0 1-16,21-1 15,0 0 1,0 0-16,1-21 16,-22 21-16,21 0 15,0-21-15,0 0 0,-21 22 16,-21-22 15,-21 0-31,20 0 0,1 0 16,0 0-16,-21 0 0,21 0 15,-1 0-15,1 0 0,0 0 16,0 0-16,0 0 0,0 0 16,42 0 15,0 0-31,0 0 0</inkml:trace>
  <inkml:trace contextRef="#ctx0" brushRef="#br0" timeOffset="-84932.15">32702 9483 0,'0'21'47,"0"0"-32,0 0-15,0 0 0,0 1 0,0-1 16,0 0-16,0 21 0,0-21 16,0 1-16,0-1 0,-21 0 0,21 0 15,0 21-15,0-20 16,0-1-16,0 0 0,-21-21 15,21 21-15,0-42 63,0 0-63,0 0 16,21-1-16,-21 1 0,21 21 15,1-21-15,-1 0 0,-21 0 16,21 21-16,0 0 0,0 0 0,0 0 15,1 0-15,-1 0 16,0 0-16,-21 21 0,0 0 16,0 0-16,0 0 15,0 1-15,0-1 0,0 0 0,0 0 16,0 0-16,0 0 16,-21-21-1,21 22-15,-21-22 16</inkml:trace>
  <inkml:trace contextRef="#ctx0" brushRef="#br0" timeOffset="-84493.4">33337 9716 0,'0'-22'0,"-21"1"15,0 0 1,0 21-16,0 0 0,0 0 16,-1 0-16,1 0 0,0 21 15,0 0-15,0-21 0,21 22 16,-21-22-16,21 21 15,0 0-15,21 0 16,0 0-16,0-21 16,0 0-16,0 0 0,1 21 0,-1-21 15,0 0-15,0 22 0,0-22 16,-21 21-16,21 0 0,-21 0 16,0 0-1,-21-21-15,0 21 16,0-21-16,0 0 0,-22 0 15,22 0-15,0 22 0,0-22 0,0 0 16,0 0-16,-1 0 0,44 0 47,-1-22-31,0 22-16</inkml:trace>
  <inkml:trace contextRef="#ctx0" brushRef="#br0" timeOffset="-84125.61">33443 9885 0,'21'0'16,"1"0"0,-1 0-16,0 0 15,0 0-15,-21-21 16,21 21-16,0-21 0,-21-1 15,0 1 1,0 0 0,0 0-16,-21 21 15,0 0-15,0 0 0,0 0 16,21 21-16,0 0 16,-21-21-16,21 21 0,0 1 0,-22-1 15,22 0-15,0 0 16,0 0-16,0 0 15,0 1 1,22-22 0,-1 0-16,0 0 15,0 0-15,0 0 0,0 0 16,-21-22-16,22 1 16</inkml:trace>
  <inkml:trace contextRef="#ctx0" brushRef="#br0" timeOffset="-83828.78">33845 9504 0,'0'21'16,"0"0"-16,-21 0 15,21 1-15,-21-1 0,21 0 16,0 0-16,0 0 0,0 22 0,-21-22 15,21 0-15,0 0 0,0 0 16,0 0-16,0 1 0,0-1 0,0 0 16,0 0-16,0 0 15,0 0 1,21-21 0,0 0-16,0 0 15,-21-21 1,0 0-1</inkml:trace>
  <inkml:trace contextRef="#ctx0" brushRef="#br0" timeOffset="-83632.89">33761 9737 0,'-21'0'0,"42"0"31,0 0-16,0 0-15,21 0 0,-42-21 16,0-1 15,0 1-15</inkml:trace>
  <inkml:trace contextRef="#ctx0" brushRef="#br0" timeOffset="-82781.38">25696 8382 0,'0'0'0,"21"0"16,-21-21-16,0 0 15,-21 21 17,0 0-32,0 0 0,0 0 15,0 0-15,-1 0 0,22 21 16,-21-21-16,0 21 0,21 0 16,-21 0-16,21 1 0,0-1 15,0 0-15,0 0 16,21 0-16,0-21 0,0 0 15,1 0-15,-1 21 0,0-21 0,21 0 16,-21 0-16,1 0 0,20 0 16,-21 0-16,0-21 0,22 21 0,-22 0 15</inkml:trace>
  <inkml:trace contextRef="#ctx0" brushRef="#br0" timeOffset="-82313.28">25823 8170 0,'0'0'0,"-21"0"0,-21 0 0,21 0 15,-1 0-15,-20 0 0,21 0 16,-21 0-16,-1 22 0,22-1 0,-21 0 16,21 0-16,-1 0 0,1 0 0,0 1 15,0-1-15,21 0 0,-21 0 16,21 0-16,0 0 0,0 1 0,0-1 15,0 0-15,0 0 0,21-21 0,0 21 16,0 0-16,0-21 16,22 22-16,-22-22 0,21 0 0,-21 0 0,22 0 15,-1 0-15,0 0 0,-20 0 0,20 0 16,0 0-16,1 0 0,-1 0 16,-21 0-16,21-22 0,-20 22 15,-1-21-15,0 21 0,0-21 0,0 0 16,-21 0-16,0 0 0,0-1 0,0-20 15,0 21-15,0-21 0,0 20 16,0-20-16,0 21 0,0-21 0,-21 20 16,0 1-16,-21 0 0,20 0 0,1 21 15,-21 0-15,21 0 0,-22 0 16,1 0-16,21 0 0,-21 21 16,20 0-16,-20 0 0,21 1 0,0-1 15,0 21-15,-22-21 0,22 0 16,0 1-16,21-1 0,-21 0 0,21 0 15,0 0-15,0 0 0,0 1 16</inkml:trace>
  <inkml:trace contextRef="#ctx0" brushRef="#br0" timeOffset="-81556.25">30543 8467 0,'0'0'16,"-21"0"-1,0 0-15,0 0 16,0 0-16,0 0 15,-1 0-15,1 21 0,0-21 0,21 21 0,-21 0 16,21 0-16,0 1 16,0-1-16,0 0 15,21-21-15,-21 21 16,21-21-16,0 0 0,1 0 0,-1 21 16,0-21-16,0 0 0,0 0 15,0 0-15,1 0 0,-1 0 16,0 0-16,-21-21 15,21 21-15,0 0 0,0-21 16</inkml:trace>
  <inkml:trace contextRef="#ctx0" brushRef="#br0" timeOffset="-81121.28">30734 8361 0,'-85'-42'31,"170"84"-31,-191-84 0,-42 42 15,106 0 1,-1 0-16,22 0 0,-21 21 0,-1 0 16,1 0-16,21 0 0,-21 0 15,20 1-15,-20-1 0,21 0 0,0 0 16,0 0-16,-1 22 0,22-22 16,-21 0-16,21 0 0,0 0 0,0 0 15,0 1-15,21-1 0,1 0 16,20 0-16,-21 0 0,0 0 15,22-21-15,-1 22 0,-21-22 0,21 0 16,1 0-16,-1 0 0,0 0 0,1 0 16,-1 0-16,0 0 0,1 0 15,-1-22-15,0 1 0,-20 0 0,20 0 16,-21 0-16,0 0 0,0-1 16,-21-20-16,22 21 0,-22-21 0,0 20 15,0-20-15,0 0 0,0 21 0,0-1 16,-22-20-16,1 21 15,0 0-15,0 21 0,-21 0 0,20-21 16,-20 21-16,21 0 0,0 0 0,-22 21 16,1-21-16,21 21 0,-21 0 15,20 0-15,-20 0 0,21 1 0,0-22 16,0 21-16,-1-21 0,22 21 16</inkml:trace>
  <inkml:trace contextRef="#ctx0" brushRef="#br0" timeOffset="-80453.31">33697 8170 0,'21'0'0,"-42"0"0,64 0 16,-65 0 15,1 0-31,0 0 16,0 0-16,0 0 0,0 0 15,-22 22-15,22-1 0,0 0 0,0 0 16,0 0-16,-1 0 16,1 1-16,21-1 0,0 0 0,0 0 15,0 0-15,0 0 0,0 1 16,21-1-16,1-21 0,-1 0 16,0 21-16,0-21 0,0 0 15,0 0-15,22 0 0,-22 0 0,0 0 16,0 0-16,0-21 0,1 0 15</inkml:trace>
  <inkml:trace contextRef="#ctx0" brushRef="#br0" timeOffset="-80009.14">33718 7980 0,'0'0'0,"-21"0"0,-169 42 31,169-42-31,-22 21 0,1 1 16,0 20-16,20-21 0,-20 0 15,21 22-15,0-22 0,0 0 0,-1 21 16,1-21-16,21 22 0,0-22 16,0 0-16,0 21 0,0-20 0,0-1 15,21 0-15,-21 0 0,43 0 16,-22 0-16,21 1 0,-21-22 15,22 21-15,-1 0 0,0-21 16,1 0-16,20 0 0,-20 0 0,-1 0 16,0 0-16,1 0 0,-1 0 15,0 0-15,-21-21 0,-21 0 0,0-1 16,0 1-16,0 0 0,0-21 16,0 21-16,0-22 0,0 1 0,0 0 15,0-1-15,0 1 0,0 21 0,0-22 16,0 1-16,0 21 0,0 0 15,0 0-15,0-1 0,0 1 0,0 0 16,0 0 0,-21 21-16,0 0 15,-21 0-15,21 0 0,-1 0 16,-20 0-16</inkml:trace>
  <inkml:trace contextRef="#ctx0" brushRef="#br3" timeOffset="-69560.67">27411 3450 0,'0'0'15,"21"-21"-15,-21 0 0,21 21 16,-21-21-16,0 0 0,0-1 0,21 1 16,-21-21-16,21 21 15,-21 0-15,0-1 0,22 1 0,-22 0 16,21 0-16,-21 0 0,0 0 15,21 21 1,-21-22-16,0 44 16,-21-1-1,21 0-15,-21 0 0,21 0 0,0 22 16,-22-22-16,22 21 0,-21 0 16,21-20-16,-21 20 0,21 0 0,0-21 15,0 22-15,0-1 0,0-21 16,0 22-16,0-22 0,0 0 0,0 21 15,0-21-15,0 1 0,0-1 16,21 0-16,0-21 0,1 21 16,-1 0-16,0-21 0,0 0 0,21 21 15,-20-21-15,-1 0 0,0 0 16,21 0-16,-21 0 0,1 0 0,-1 0 16,0 0-16,0-21 0,0 21 15,0-21-15,-21 0 0,22 0 0,-1 21 16,-21-43-16,21 22 0,-21 0 0,21 0 15,0-21-15,-21 20 0,0-20 16,21 0-16,-21 21 0,0-22 0,22 1 16,-22 0-16,21-1 15,-21 22-15,0-21 0,0 21 0,0-22 16,0 22-16,0 0 16,-21 21 15,21 21-31,-22 0 0,1 0 15,21 22-15,-21-1 0,0-21 0,21 22 16,-21-1-16,21 0 0,0 1 16,0-22-16,-21 21 0,21-21 0,0 22 15,0-22-15,0 21 0,0-21 16,0 0-16,21 1 0,-21-1 0,21 0 16,0-21-16,0 21 15,0-21-15,1 0 0,-1 21 0,0-21 16,0 0-16,0 0 0,0 0 0,1 0 15,20 0-15,-21 0 0,0 0 16,-21-21-16,21 21 0,1-21 0,-1 21 16,0-21-16,-21 0 0,21-1 15,0 1-15,-21 0 0,0 0 16,0 0-16,0 0 0,0-1 0,0 1 16,0 0-16,0 0 15,0 0-15,0 42 31,0 0-15,0 0-16,-21 0 16,0 1-16,21-1 0,-21 0 15,21 0-15,0 0 0,0 0 16,-21 1-16,21-1 16,0-42 46,0-1-46,21 1-16,-21 0 0,21 21 15,-21-21-15,0 0 16,21 0-16,0-1 0,0 1 16,-21 0-16,22 21 15,-22-21-15,21 21 0,0 0 16,0 21-1,-21 0 1,0 0-16,0 1 16,0-1-16,0 0 0,0 0 15,0 0-15,0 0 16,0 1-16,0-1 16,21-21-16,-21 21 0,21-21 15,1 0 1,-1 0-16,0 0 15,0 0-15,0 0 16,0-21-16,1 21 16,-22-21-16,0-1 0,21 22 0,0-21 15,-21 0-15,0 0 0,0 0 0,21 0 16,-21-1-16,0 1 0,21 0 16,-21 0-16,0 0 15,0 0-15,0 42 47,0 0-47,-21 0 0,21 0 16,0 0-16,-21-21 0,21 22 0,0-1 15,0 0-15,0 0 16,0 0-16,0 0 0,0 1 16,21-22-16,0 0 15,-21 21-15,21-21 0,1 21 0,-1-21 16,0 0-16,0 0 0,0 0 15,0 0-15,1 0 0,-1 0 0,0 0 16,0 0-16,21 0 0,-20 0 0,-1-21 16,0 21-16,0-21 15,0-1-15,0 22 0,1-21 0,-1 0 16,0 0-16,0 0 0,0 0 16,-21-1-16,0 1 0,0 0 0,0 0 15,0 0-15,0 0 0,0-1 0,0 1 16,0 0-16,0 0 15,-21 21-15,0 0 16,0 0-16,0 0 0,-1 0 16,1 0-16,0 21 0,0 0 15,0 0-15,0 1 0,-1-1 16,1 0-16,0 0 0,21 0 16,0 0-16,-21 1 0,21-1 15,0 0-15,0 0 16,0 0-16,21-21 15,0 21-15,0-21 16,1 0-16,-1 0 0,0 0 16,0 0-16,0-21 15,0 21-15,-21-21 0,22 21 0,-1-21 16,-21 0-16,21 0 0,-21-1 16,21 1-16,-21 0 15,21 0-15,-21 42 63,0 0-63,0 0 15,0 1-15,0-1 0,0 0 16,-21 0-16,21 0 0,0 0 16,-21 1-16,21-1 0,0 0 0,0 0 15,-21 0-15,21 0 0,0 1 16,-21 20-16,21-21 0,0 0 0,0 22 15,0-22-15,0 0 0,0 0 16,0 0-16,0 0 0,0 1 0,0-1 16,0 0-16,0 0 0,0 0 15,21-21 48,21-42-48,-42 21-15,21 0 0,-21-1 0,21 1 16,1 0-16,-1-21 0,-21 21 0,21-22 16,0 22-16,-21-21 0,21-1 15,0 1-15,-21 21 0,0-21 0,0-1 16,22 22-16,-22-21 0,0 21 16,21-22-16,-21 22 0,0 0 0,0 0 15,0 0-15,0-1 0,0 1 16,0 0-16,0 0 0,0 0 15,0 42 17,0 0-32,-21-21 0,21 21 15,0 0-15,0 1 0,0-1 16,0 0-16,0 0 0,0 0 16,0 0-16,0 1 0,0-1 15,0 0-15,0 0 16,0 0-16,21-21 15,0 0 1,0 0 0,0 0-16,0 0 0,1 0 15,-22-21 1,21 0-16,-21 0 0,21 0 16,0 21-16,-21-22 0,21 1 15,-21 0-15,0 0 0,21 0 0,-21 0 16,22-1-16,-22 1 15,0 0-15,0 42 47,0 0-47,-22 1 16,22-1-16,-21 0 16,21 0-16,0 0 0,0 0 0,0 1 15,0-1-15,0 0 16,0 0-16,0 0 0,0 0 31,21-21-31,1 0 0,-1 0 16,0 0-16,0 0 0,0 0 15,0 0-15,1 0 16,-1-21-16,0 0 0,0 21 16,-21-21-16,21 0 15,0 21-15,-21-21 0,0-1 0,22 1 16,-22 0-16,21 0 0,-21 0 15,0 0-15,0-1 0,0 1 16,0 0-16,0 0 0,-21 21 31,-1 0-31,1 0 16,0 21 0,21 0-16,-21 0 0,21 1 0,0-1 15,0 0-15,0 0 16,0 0-16,0 0 0,0 1 15,0-1-15,0 0 0,0 0 16,0 0-16,0 0 16,21-21-16,0 0 0,-21 22 15,21-22-15,1 0 0,-1 0 16,0 0-16,21 0 0,-21 0 0,1 0 16,-1 0-16,21 0 0,-21-22 15,0 22-15,1-21 0,-1 0 0,0 0 16,0 0-16,-21 0 15,0-1-15,0 1 0,21 0 16</inkml:trace>
  <inkml:trace contextRef="#ctx0" brushRef="#br3" timeOffset="-69264.81">28977 3281 0,'0'0'0,"0"-21"109,21 21-109,0 0 16</inkml:trace>
  <inkml:trace contextRef="#ctx0" brushRef="#br3" timeOffset="-67145.48">30967 3556 0,'21'-21'31,"0"21"-16,-21-21-15,21 21 0,-21-21 16,21 21-16,-21-22 16,0 1-16,0 0 15,0 0-15,0 0 16,-21 0-16,0 21 16,0 0-16,0 0 0,0 0 15,-1 0-15,1 0 0,0 21 16,-21 0-16,21-21 0,-1 21 15,1 0-15,0 0 0,0 22 0,0-22 16,0 0-16,-1 0 0,22 0 16,0 1-16,0-1 0,0 0 0,0 0 15,0 0-15,0 0 16,22-21-16,-1 0 16,0 0-16,0 0 0,0 0 0,0 0 15,1 0-15,-1 0 0,21 0 16,-21 0-16,0 0 0,1-21 0,-1 21 15,0-21-15,0 0 16,0 0-16,0 0 0,1-22 0,-1 22 16,0-21-16,0-1 0,0 1 15,0 0-15,1-1 0,-1 1 0,-21 0 16,21-1-16,0 1 0,-21 0 16,0 21-16,0-22 0,0 22 0,0 0 15,0 0-15,0 0 16,0-1-16,-21 22 0,0 0 15,0 0-15,21 22 0,-22-1 16,1-21-16,21 21 0,0 21 0,-21-21 16,21 22-16,-21-22 15,0 21-15,21 1 0,0-1 0,0 0 16,0 1-16,0-1 0,0-21 16,0 21-16,0-20 0,0 20 0,0-21 15,0 0-15,21 0 0,0 1 16,0-22-16,22 21 0,-22 0 0,21-21 15,0 0-15,1 0 0,-1 0 16,0 0-16,-20 0 0,20 0 0,0 0 16,-21 0-16,22 0 0,-22 0 15,0-21-15,0 0 0,0 21 0,1-22 16,-1 1-16,-21-21 0,0 21 16,0 0-16,0-1 0,0 1 15,0 0-15,0 0 0,0 0 16,-21 21-1,-1 0-15,1 0 16,0 21-16,0 0 0,0 0 0,0-21 16,-1 21-16,22 1 0,-21-1 15,0 0-15,21 0 0,0 0 0,-21 0 16,21 1-16,0-1 16,21 0-1,0-21-15,0 0 16,1 0-16,-1 0 15,0 0-15,0 0 0,-21-21 16,21 0-16,0 21 0,-21-22 16,22 1-16,-1 0 0,0 0 15,0 0-15,-21 0 0,0-1 16,21 1-16,-21 0 16,21 21-16,-21 21 31,0 0-16,0 1-15,0-1 16,0 0-16,0 0 16,22-21-1,-1 0-15,0 21 0,0-21 16,0 0-16,0 0 0,1 0 0,-1 0 16,0 0-16,0 0 15,0 0-15,-21-21 0,0 0 0,21 21 16,1-21-16,-22 0 0,0-22 15,0 22-15,21-21 0,0 21 0,-21-22 16,21 1-16,-21 0 16,21-1-16,0 1 0,-21 21 0,0-22 15,22 22-15,-22-21 0,21 21 0,-21 0 16,0-1-16,0 1 16,0 42 15,0 1-31,-21-1 15,21 21-15,-22-21 0,1 0 16,0 22-16,21-22 0,-21 21 0,0-21 16,21 22-16,0-1 0,-21-21 15,-1 22-15,22-22 0,0 21 0,0-21 16,0 22-16,0-22 0,0 0 16,0 21-16,0-21 0,0 1 15,22-1-15,-22 0 16,21-21-16,0 21 0,0-21 0,21 0 15,-20 0-15,-1 0 0,0 0 0,0 0 16,0 0-16,22 0 16,-22 0-16,0 0 0,0-21 0,21 21 15,-20-21-15,-1 0 0,0-1 16,0 1-16,0 0 0,0-21 0,-21 21 16,22-1-16,-22-20 0,21 21 15,-21-21-15,0 20 0,0 1 0,0 0 16,0 0-16,0 0 0,-21 21 15,-1 0-15,1 0 16,0 21-16,0 0 0,0 0 16,0 0-16,-1 22 0,1-22 15,0 0-15,21 0 0,0 22 0,-21-22 16,21 0-16,-21 0 0,21 0 16,0 0-16,0 1 0,0-1 15,21-21 1,0 0-16,0 0 15,0 0-15,1 0 16,-1-21-16,0-1 0,0 1 16,0 0-16,0-21 15,1 21-15,-1-1 0,0 1 16,-21 0-16,21 0 0,-21 0 16,21 21-16,-21-21 0,0 42 31,0 0-16,-21 0-15,21 0 0,0 0 0,0 1 16,0-1-16,-21-21 0,21 21 16,0 0-16,0 0 0,0 0 15,21-21-15,0 0 16,0 0-16,1 0 16,20 0-16,-21 0 0,0 0 0,0 0 15,1 0-15,-1 0 0,21-21 16,-21 21-16,-21-21 0,21 21 15,1-21-15,-1 0 0,-21 0 16,21-1-16,0 1 16,-21 0-16,0 0 15,0 0-15,0 0 0</inkml:trace>
  <inkml:trace contextRef="#ctx0" brushRef="#br3" timeOffset="-66780.53">31835 3090 0,'127'0'15,"-106"0"1,21 0-16,0 0 0,1 0 0,20 0 16,-20 0-16,20 0 0,-21-21 15,1 21-15,20 0 0,-20 0 16,-1 0-16,0 0 0,1 0 0,-22-21 16,0 21-16,0 0 15,0 0-15,0 0 0,1 0 16,-44 0 31,1 21-47,0-21 0,-21 21 15</inkml:trace>
  <inkml:trace contextRef="#ctx0" brushRef="#br3" timeOffset="-65676.87">28067 4509 0,'-21'0'0,"42"0"0,-63 0 16,42-22-16,0 1 16,0 0-16,0 0 31,21 21-31,0 0 0,0 0 15,0 0-15,0 0 16,1 0-16,-1 0 0,0 0 0,0 0 16,0 21-16,22 0 0,-22 0 0,0 1 15,0-22-15,0 21 0,0 0 16,1 0-16,-22 0 0,21 0 0,-21 1 16,0-1-16,0 0 0,0 0 15,0 0-15,-21-21 16,-1 0-16,1 0 0,0 0 15,0 0-15,21-21 32,0 0-32,0 0 15,0 0-15,0-1 0,21 1 16,0 0-16,-21 0 0,21 0 16,1 0-16,-22-1 0,0 1 15,21 21-15,0-21 0,-21 0 0,21 21 16,0-21-16,0 21 15,-21-21 1,22 21-16,-1 0 0</inkml:trace>
  <inkml:trace contextRef="#ctx0" brushRef="#br3" timeOffset="-65289.09">28660 4509 0,'21'0'31,"0"0"-31,0 0 0,0 0 16,0 0-16,1-22 0,-1 22 16,0 0-16,0-21 0,0 21 0,-21-21 15,21 0-15,-21 0 16,0 0-1,-21 21-15,21-22 0,-21 22 0,0 0 16,0 0-16,0 0 0,-1 0 16,1 22-16,0-1 0,21 0 0,-21-21 15,0 21-15,21 0 0,0 0 16,0 1-16,0-1 0,0 0 16,0 0-16,0 0 0,0 0 15,21-21-15,0 0 16,0 0-16,0 22 0,1-22 0,-1 0 15,0 0-15,21 0 0,-21 0 0,1 0 16,20 0-16,-21 0 0,0 0 16,22-22-16,-22 1 0</inkml:trace>
  <inkml:trace contextRef="#ctx0" brushRef="#br3" timeOffset="-64540.9">29210 4360 0,'0'64'0,"0"-128"0,0 43 0,0 42 31,0 1-15,0-1-16,0 0 15,0 0-15,0 0 0,0 0 0,0 1 16,0-1-16,0 0 0,0 0 16,0 0-1,0 0-15,0 1 16,0-44 31,0 1-32,0 0-15,0 0 16,0 0-16,0 0 0,0-1 0,21 1 16,0 0-16,-21 0 15,21 0-15,1 21 0,-1-21 0,-21-1 16,21 22-16,0 0 0,0-21 15,0 21-15,1 0 0,-1 0 16,0 0-16,0 0 0,0 0 16,-21 21-16,0 1 0,21-22 0,-21 21 15,22 0-15,-22 0 0,0 0 0,0 0 16,0 1-16,0-1 16,0 0-16,0 0 0,0 0 15,-22-21 16,1 0-15,21-21 15,0 0-31,0 0 0,0 0 16,0-1-16,0 1 16,21 0-16,1 0 0,-1 0 15,0 0-15,0 21 0,0-22 16,0 22-16,1 0 0,20 0 0,-21-21 15,0 21-15,0 0 0,1 0 16,20 0-16,-42 21 0,21 1 16,0-22-16,-21 21 0,0 0 0,0 0 15,0 0-15,0 0 0,0 1 16,0-1-16,-21 0 0,21 0 16,-21-21-16,0 21 0,0-21 15,21 21 1,-22-21-16,44 0 47</inkml:trace>
  <inkml:trace contextRef="#ctx0" brushRef="#br3" timeOffset="-64076.65">30226 4382 0,'0'0'0,"-21"0"15,0 0-15,-1 0 0,1 0 16,0 0-16,0 21 0,0-21 16,0 21-16,-1 0 0,22 0 0,-21-21 15,0 21-15,0 1 16,21-1-16,0 0 0,0 0 15,0 0-15,0 0 16,0 1 0,21-22-16,0 21 0,0-21 0,1 0 15,-1 0-15,21 0 0,-21 0 16,0 0-16,22 0 0,-22 0 0,0 0 16,0 0-16,0-21 0,1-1 15,-1 22-15,0-21 0,-21 0 0,0 0 16,0 0-16,0 0 0,0-1 0,0 1 15,0 0-15,0-21 16,0 21-16,-21-1 0,0 1 16,-1 21-16,1 0 0,0 0 15,0 0-15,0 0 0,0 0 0,-1 0 16,1 21-16,21 1 16,0-1-16,0 0 0,0 0 15,0 0-15,21 0 31</inkml:trace>
  <inkml:trace contextRef="#ctx0" brushRef="#br3" timeOffset="-63673.45">30438 4339 0,'21'0'31,"0"0"-31,-21 21 16,21-21-16,-21 22 0,0-1 16,21 0-16,-21 0 0,0 0 15,0 0-15,0 1 0,21-1 16,-21 0-16,0 0 0,0 0 16,22-21-1,-1 0 32,-21-21-47,21 0 0,-21 0 16,21 0-16,0-1 0,-21 1 15,21 0-15,1 0 0,-22 0 0,21 0 16,0-1-16,-21 1 0,0 0 0,0 0 16,21 21-16,-21-21 0,0 42 78</inkml:trace>
  <inkml:trace contextRef="#ctx0" brushRef="#br3" timeOffset="-63405.49">30946 4339 0,'-43'0'0,"86"0"0,-43 21 32,0 1-32,0-1 15,0 0 1,0 0-16,-22-21 0,22 21 0,-21 0 16,21 1-16,0-1 15,0 0-15,0 0 16,0-42 46</inkml:trace>
  <inkml:trace contextRef="#ctx0" brushRef="#br3" timeOffset="-63217.56">30967 4233 0,'0'-21'0,"0"42"79,0 1-64</inkml:trace>
  <inkml:trace contextRef="#ctx0" brushRef="#br3" timeOffset="-62692.05">31242 4297 0,'0'21'15,"0"0"1,0 0-16,0 1 15,0-1-15,0 0 16,0 0-16,-21 0 0,21 0 16,-21 1-1,21-1-15,0 0 0,0 0 16,0 0-16,0 0 16,0-42 30,0 0-30,0 0-16,0 0 16,0 0-16,21-1 15,0 1-15,0 0 0,0 0 16,0 21-16,1-21 0,-1 0 0,0 21 16,0-22-16,21 22 0,-20 0 15,-1 0-15,0 0 0,0 0 16,0 0-16,0 0 15,-21 22-15,0-1 0,0 0 16,0 0-16,0 0 16,0 0-16,0 1 0,0-1 15,-21 0-15,21 0 16,0 0-16,-21-21 16</inkml:trace>
  <inkml:trace contextRef="#ctx0" brushRef="#br3" timeOffset="-61964.95">32067 4339 0,'0'0'0,"0"-21"0,0 0 16,-21 21-16,0 0 16,0 0-16,0 0 0,0 0 15,-1 0-15,-20 21 0,21 0 16,0 0-16,0-21 0,-22 22 16,22-1-16,21 0 0,-21 0 15,0-21-15,21 21 0,-21 0 0,21 1 16,0-1-16,0 0 15,21 0-15,0-21 16,0 0-16,0 0 16,0 0-16,1 0 0,-1 0 0,0 0 15,0 0-15,-21-21 0,21 21 16,0-21-16,1 0 0,-22-1 16,21 1-16,0 0 0,-21 0 0,21 0 15,0 21-15,-21-21 0,0-1 0,0 1 16,21 21-16,-21-21 15,0 42 17,0 0-32,-21-21 0,21 22 15,0-1-15,0 0 0,-21 0 16,21 0-16,0 0 0,0 1 0,0-1 16,0 0-16,0 0 0,0 21 15,0-20-15,0-1 0,0 21 0,0-21 16,0 22-16,0-22 0,0 21 15,0-21-15,0 0 0,0 22 16,0-22-16,0 0 0,0 21 0,0-20 16,0-1-16,0 0 0,0 0 15,0 0-15,0 0 0,0 1 16,-21-22 0,0 0-1,21-22 1,0 1-16,0 0 0,0 0 15,0 0-15,0-22 0,0 22 16,0 0-16,0-21 0,21-1 0,0 1 16,0 21-16,0-21 0,1-1 15,-1 22-15,21-21 0,-21 21 16,0-22-16,1 22 0,-1 0 16,21 0-16,-21 0 0,0-1 0,1 22 15,-1-21-15,0 21 0,0 0 16,-21-21-16</inkml:trace>
  <inkml:trace contextRef="#ctx0" brushRef="#br3" timeOffset="-60201.31">30776 5398 0,'0'0'0,"21"0"16,1 0-16,-1 21 16,0-21-16,0 0 15,0 0-15,0 0 0,1 0 16,-1 0-16,0-21 15,0-1-15,-21 1 16,0 0-16,0 0 16,0 0-16,-21 0 15,0-1-15,0 22 0,-1-21 0,1 21 16,0 0-16,-21 0 0,21 0 16,-1 0-16,1 0 0,-21 0 0,21 21 15,0 1-15,-1-1 0,1-21 16,0 21-16,0 0 0,0 0 15,21 0-15,-21 1 0,21-1 16,0 0-16,0 0 0,0 0 0,0 0 16,21-21-16,0 22 0,0-22 0,0 21 15,0-21-15,1 0 0,-1 0 16,21 0-16,-21 0 0,0 0 0,1 0 16,-1 0-16,0 0 0,0-21 15,0 21-15,0-22 0,1 1 0,-1 0 16,-21 0-16,21 0 0,0 0 15,0-1-15,0 1 0,1-21 16,-22 21-16,21-22 0,0 22 0,0-21 16,0 0-16,-21 20 0,0-20 15,21 21-15,-21 0 0,0 0 0,0-1 16,-21 22 15,0 22-31,21-1 0,-21 0 16,21 0-16,-21 21 0,0-20 0,21 20 15,0-21-15,-22 21 0,22-20 16,0-1-16,0 0 0,0 21 0,0-21 16,0 1-16,0-1 0,0 0 15,22 0-15,-1 0 16,0-21-16,0 0 0,0 0 16,0 0-16,1 0 0,20 0 15,-21 0-15,0 0 0,0 0 0,1 0 16,-1 0-16,0 0 0,0-21 15,0 0-15,0 21 0,1-21 16,-22 0-16,21 21 0,-21-22 16,0 1-16,0 0 15,0 42 17,0 0-17,-21-21-15,21 22 16,0-1-16,-22-21 0,22 21 0,0 0 15,0 0-15,0 0 16,22 1 0,-1-22-16,0 0 0,0 0 15,0 0-15,0 0 16,1 0-16,-1 0 0,0 0 0,-21-22 16,21 22-16,0-21 0,0 21 15,-21-21-15,0 0 0,22 21 0,-1-21 16,-21 0-16,0-1 0,0 1 15,21 21-15,-21-21 16,0 42 15,0 0-15,0 1-16,0-1 16,-21-21-16,21 21 0,0 0 0,0 0 15,0 0-15,0 1 16,21-1-1,0-21-15,0 0 0,0 0 16,1 0-16,-1 0 0,0 0 16,0 0-16,0 0 0,0 0 15,1-21-15,-1-1 0,0 22 16,0-21-16,0 0 0,0 0 16,1 0-16,-22 0 15,0-1-15,21 22 0,-21-21 0,21 21 16,-21-21-16,-21 42 47,0 0-47,21 1 0,-22-1 15,22 0-15,-21 0 0,21 0 16,-21 22-16,21-22 0,0 21 16,0 0-16,0-20 0,0 20 15,0 0-15,0 1 0,0-1 0,0 0 0,0 1 16,0-1-16,0 0 0,0-21 15,0 22-15,0-1 0,0-21 16,0 0-16,0 1 0,0-1 0,0 0 16,0 0-16,0 0 15,-21-21-15,0 0 32,21-21-17,0 0-15,0 0 16,0 0-16,0-1 15,0 1-15</inkml:trace>
  <inkml:trace contextRef="#ctx0" brushRef="#br3" timeOffset="-59849.51">32173 5292 0,'0'0'16,"21"-21"-16,1 21 0,-1 0 16,0 0-16,0 0 0,0 0 15,0-22-15,1 22 0,-1 0 0,0 0 16,0 0-16,21 0 0,-20 0 16,-1 0-16,-21 22 0,21-22 0,-21 21 15,0 0-15,0 0 16,0 0-16,-21 0 0,0 1 15,-1-1-15,1-21 0,-21 21 16,21-21-16,0 21 0,-22-21 0,22 0 16,0 0-16,0 21 0,0-21 15,21-21 32</inkml:trace>
  <inkml:trace contextRef="#ctx0" brushRef="#br3" timeOffset="-59316.82">32681 4826 0,'0'42'31,"0"-20"-31,0-1 16,-21 21-16,0-21 0,21 22 15,0-22-15,-21 21 0,21-21 0,-21 22 16,21-22-16,0 21 0,0-21 16,0 22-16,-22-22 0,22 0 0,0 0 15,0 0-15,0 0 0,0 1 16,0-1-16,22-21 0,-1 21 15,0-21-15,0 0 16,0 0-16,0 0 0,1 0 16,-1-21-1,0 0-15,-21-1 16,21 22-16,-21-21 0,0 0 16,0 0-16,21 0 0,-21 0 15,0-1 1,0 44-1,0-1 1,-21 0-16,21 0 0,-21 0 16,21 0-16,0 1 15,0-1-15,0 0 16,0-42 46,21 21-62,-21-21 0</inkml:trace>
  <inkml:trace contextRef="#ctx0" brushRef="#br3" timeOffset="-59125.61">32872 5101 0,'0'21'63,"0"1"-48,0-1 17</inkml:trace>
  <inkml:trace contextRef="#ctx0" brushRef="#br3" timeOffset="-58832.78">33147 5186 0,'-21'0'31,"0"0"-31,-1 0 0,1 0 16,0 21-16,0 0 0,0-21 15,0 21-15,21 1 0,-22-1 16,22 0-16,-21 0 0,21 0 16,0 0-16,0 1 15,0-1 1,21-21-16,1 0 0,-1 21 16,0-21-16,0 0 15,0 0-15,0 0 0,1 0 16,-1 0-16,0 0 0,0 0 0</inkml:trace>
  <inkml:trace contextRef="#ctx0" brushRef="#br3" timeOffset="-58373.04">33464 5207 0,'0'-21'16,"0"0"-1,-21 21-15,0 0 16,0 0-16,0 0 0,0 0 15,-1 21-15,1 0 0,0 0 16,0 0-16,0-21 0,0 22 16,-1-1-16,1 0 0,0 0 15,21 0-15,0 0 0,0 1 16,0-1 0,21-21-1,0 0-15,1 0 16,-1 0-16,0 0 0,0-21 15,0 21-15,0-22 0,1 1 16,-1 21-16,0-21 0,0 0 0,0 0 16,-21 0-16,0-1 0,21 22 15,-21-21-15,-21 42 47,0 1-47,21-1 16,0 0-16,0 0 0,0 0 15,0 0-15,0 1 16,0-1 0,21-21-1,0 0 1,1 0-16,-22-21 0,21 21 0,0-22 16</inkml:trace>
  <inkml:trace contextRef="#ctx0" brushRef="#br3" timeOffset="-58061.02">33782 4847 0,'-21'21'15,"0"1"-15,21-1 16,-22 0-16,22 0 0,-21 0 0,21 0 15,0 22-15,-21-22 16,0 0-16,21 21 0,-21-20 0,21-1 16,0 0-16,0 21 0,-21-21 15,21 1-15,0-1 0,0 0 0,0 0 16,0 0-16,0 0 16,21-21 15,0 0-16,0 0-15,0 0 0,-21-21 16</inkml:trace>
  <inkml:trace contextRef="#ctx0" brushRef="#br3" timeOffset="-57701.22">33782 5271 0,'21'0'47,"0"0"-32,0 0-15,-21-22 0,0 1 32,0 0-32,-21 21 31,0 0-31,21 21 0,-21 0 0,0-21 15,0 22-15,21-1 16,0 0-16,-22-21 0,22 21 0,0 0 16,0 0-1,22-21 17,-1 0-32,0 0 0,0 0 15,0 0-15,0 0 0,-21-21 16</inkml:trace>
  <inkml:trace contextRef="#ctx0" brushRef="#br3" timeOffset="-57409.76">33380 5038 0,'0'0'16,"-21"0"-16,42 0 15,0 0 1,0 0-16,0 0 0,0 0 0,22 0 16,-22 0-16,21 0 0,1 0 15,-22 0-15,21 0 0,-21 0 16,0 0-16,1 0 0,-1 0 0,0 0 31</inkml:trace>
  <inkml:trace contextRef="#ctx0" brushRef="#br3" timeOffset="-48164.94">22246 10880 0,'-21'0'47,"0"0"-47,0 0 16,-1 0-1,1 0-15,0 0 0,0 0 16,0 0-16,0 0 0,-1 0 15,1 0-15,0 0 16,0 0 0,42 0 15,0 0-15,0 0-16,22 0 0,-22 0 15,21 0-15,-21 0 0,22 0 0,-1 0 16,22 0-16,-22 0 0,21 0 0,-20 0 15,20 0-15,-20 0 16,20 0-16,-21 0 0,1 0 0,-1 0 16,-21 0-16,22 0 0,-22 0 0,0 0 15,0 0 1,-21-21 46,0-1-46,-21 22-16,0-21 16,0 0-16,-1 0 0,1 0 15,0 21-15,0 0 16,0-21-16,0 21 16,-1 0-1,1 0-15,0 0 16,21 21-1,0 0 1,21-21 0,0 0-16,1 0 0,-1 0 0,0 0 15,0 0-15,0 0 0,0 0 0,1 21 16,-1-21-16,0 0 0,0 0 16,0 0-16,0 0 0,1 0 15,-1 0 1,-21 21-16,0 0 15,0 1 1,0-1-16,-21-21 0,-1 21 16,1 0-16,21 0 0,-21 0 15,0 1-15,0-1 0,0 21 0,-1-21 16,1 0-16,0 1 0,0-1 16,0 21-16,0-42 0,-1 21 0,1 0 15,0 1-15,21-1 16,21-42 15,0 21-15,1-22-16,-22 1 0</inkml:trace>
  <inkml:trace contextRef="#ctx0" brushRef="#br3" timeOffset="-47496.98">23474 10964 0,'21'0'16,"0"0"-1,-21-21-15,21 21 0,0-21 16,-21 0-1,22 21-15,-22-21 0,21 21 0,-21-21 16,0-1-16,0 1 0,0 0 16,0 0-16,0 0 0,0 0 15,-21-1-15,21 1 0,-22 21 16,1 0-16,0 0 0,0 0 0,0 0 16,0 0-16,-1 0 15,1 21-15,0-21 0,0 22 0,0-1 16,0 0-16,-1 21 0,1-21 0,0 1 15,0-1-15,21 0 0,0 21 16,-21-21-16,21 1 0,0-1 0,0 0 16,0 0-16,0 0 0,0 0 15,21-21-15,0 0 16,0 0-16,0 0 16,1 0-16,-1 0 0,0 0 15,0-21-15,0 21 0,0-21 0,1 21 16,-1-21-16,0 0 0,-21 0 0,21-1 15,0 1-15,0 0 0,1-21 16,-22 21-16,0-1 0,21 1 16,-21 0-16,0 0 0,0 42 31,-21 0-15,21 0-16,-22 1 0,22-1 15,0 0-15,0 0 0,0 0 16,0 0-16,0 1 0,0-1 0,0 0 15,0 0-15,0 0 0,0 0 16,0 1 0,22-22-16,-1 0 0,0 0 15,0 0-15,0 0 16,-21-22-16,21 1 0,1 0 16</inkml:trace>
  <inkml:trace contextRef="#ctx0" brushRef="#br3" timeOffset="-47032.95">24109 10732 0,'0'0'15,"0"-22"-15,0 1 0,21 21 16,-21-21-16,0 0 16,-21 21-1,0 0-15,-1 0 0,1 0 0,0 0 16,-21 0-16,21 21 0,-22-21 15,22 21-15,0 0 0,0-21 0,0 22 16,-1-22-16,1 21 0,21 0 16,21-21-1,-21 21-15,22-21 16,-1 0-16,0 0 0,0 21 16,0-21-16,0 0 0,22 21 0,-22-21 15,0 22-15,0-22 0,0 21 0,1-21 16,-1 21-16,0-21 15,-21 21-15,21-21 16,-21 21-16,0 0 16,0 1-16,-21-22 0,0 21 15,0-21-15,-1 0 0,-20 21 16,0-21-16,21 0 0,-22 0 0,22 0 16,0 0-16,-21 0 0,20 0 0,1 0 15,0 0 1,21-21-16,0 0 15,21 21-15,0 0 16,-21-22-16,22 22 0,-1 0 16,0-21-16,0 21 0,0 0 0</inkml:trace>
  <inkml:trace contextRef="#ctx0" brushRef="#br3" timeOffset="-46641.19">24490 10753 0,'0'0'0,"0"-21"16,0-1 0,0 1-16,0 0 0,0 0 15,0 0 1,-21 21 15,-1 0-31,1 21 16,0 0-16,0 0 0,0 0 0,0 1 15,-1-1-15,1 0 0,21 0 16,-21 0-16,21 0 0,-21 1 0,21-1 16,0 0-16,0 0 0,0 0 0,0 0 15,0 1 1,21-22-16,0 0 0,0 0 15,1 0-15,-1 0 0,0 0 16,0 0-16,0 0 0,0 0 16,1 0-16,-1 0 0,0-22 15,21 1-15,-21 21 0,1-21 0,20 21 16</inkml:trace>
  <inkml:trace contextRef="#ctx0" brushRef="#br3" timeOffset="-46237.16">24701 10795 0,'0'0'0,"22"0"47,-1 0-32,0 0-15,0-21 0,0 21 0,0 0 16,-21-21-16,22 21 0,-1 0 15,-21-21-15,0-1 16,-21 22 0,-1 0-1,1 0-15,0 0 0,0 0 0,0 0 16,0 0-16,-1 22 0,1-1 0,0-21 16,21 21-16,-21 0 15,21 0-15,-21 0 0,21 1 0,0-1 16,0 0-16,0 0 0,0 0 15,21-21-15,0 0 16,0 21-16,0-21 0,1 0 0,-1 0 16,0 0-16,0 0 0,21 0 0,-20 0 15,-1 0-15,0 0 0,21 0 16,-21-21-16,22 21 0,-22-21 0,0 21 16,0-21-16,0 0 0,1 21 0</inkml:trace>
  <inkml:trace contextRef="#ctx0" brushRef="#br3" timeOffset="-45729.17">25188 10668 0,'0'21'0,"0"-42"0,-21 21 15,0 0-15,21 21 16,-21 0-16,21 1 0,0-1 16,0 0-16,0 0 15,0 0-15,0 0 0,-21 1 16,21-1-16,0 0 0,0 0 15,0 0-15,0 0 16,0 1 0,0-44 31,0 1-47,0 0 15,0 0-15,0 0 16,0 0-16,0-1 0,0 1 15,0 0-15,21 0 0,-21 0 0,21 0 16,0-1-16,0 22 0,0-21 0,1 0 16,-1 0-16,0 21 0,0-21 15,0 21-15,0 0 0,1 0 0,20 0 16,-21 0-16,0 21 0,0-21 16,-21 21-16,22 0 0,-22 0 0,21 1 15,-21-1-15,0 0 0,0 0 16,0 0-16,0 0 0,0 1 0,0-1 15,0 0-15,-21 0 16,-1-21-16,22 21 16,-21-21-1</inkml:trace>
  <inkml:trace contextRef="#ctx0" brushRef="#br3" timeOffset="-45137.48">25908 10753 0,'0'0'0,"0"-21"0,0-1 15,-21 22 1,0-21-16,-1 21 15,1 0-15,0 0 0,0 0 16,0 0-16,0 0 0,-1 0 16,22 21-16,-21 1 0,0-22 15,0 21-15,0 0 0,0 0 0,-1 0 0,22 0 16,-21 1-16,21-1 16,0 0-16,0 0 0,0 0 15,21 0 1,1-21-16,-1 0 15,0 0-15,0 0 0,0 0 16,0 0-16,1 0 0,-1 0 0,0 0 16,0-21-16,-21 0 0,21 21 0,0-21 15,1 0-15,-22 0 0,21-1 16,-21 1-16,21-21 0,-21 0 16,0 20-16,21-20 0,0 0 0,-21-1 15,21 1-15,-21 21 0,0-21 16,0 20-16,0 1 0,0 0 0,0 0 15,0 42 1,-21 0 0,21 22-16,0-22 0,-21 21 0,0-21 15,21 22-15,-21-1 0,21-21 16,0 21-16,0-20 0,0 20 0,0-21 16,0 0-16,0 0 0,0 1 0,0-1 15,0 0-15,0 0 0,0 0 16,21-21-16,0 0 15,0 0-15,0 0 16,1 0-16,-1 0 0,0 0 16,0-21-16,0 21 15,0-21-15,1 0 0,-1 21 0,-21-21 16,21-1-16</inkml:trace>
  <inkml:trace contextRef="#ctx0" brushRef="#br3" timeOffset="-44924.6">26247 10710 0,'-22'0'31,"44"0"-31,-44 22 16,1-22-16,21 21 0,0 0 0,-21 0 16,21 0-16,-21 0 15,21 1-15,0-1 16,0 0-16,0 0 16,0 0-1,21-21 1,0-21-1,0 0 1,-21 0-16</inkml:trace>
  <inkml:trace contextRef="#ctx0" brushRef="#br3" timeOffset="-44728.71">26225 10562 0,'0'-21'0,"-21"21"31,21 21 16,0 0-31,21-21-16,1 0 15</inkml:trace>
  <inkml:trace contextRef="#ctx0" brushRef="#br3" timeOffset="-44189.02">26416 10710 0,'0'22'15,"-21"-22"1,21 21-1,0 0-15,0 0 16,-21 0-16,21 0 16,0 1-16,0-1 0,0 0 15,0 0-15,0 0 16,0 0 0,-22-21-1,1 0 1,21-21-1,0 0 1,0 0 0,0 0-16,0 0 0,21-1 0,1 1 15,-22 0-15,21 21 0,0-21 16,0 0-16,0 0 0,0-1 16,1 22-16,-1-21 0,0 21 0,0-21 0,0 21 15,0 0-15,1 0 0,-1 21 16,-21 0-1,21 1-15,-21-1 0,21 0 16,-21 0-16,0 0 0,0 0 0,0 1 16,0-1-16,0 0 0,0 0 15,0 0-15,0 0 16,-21-21-16,0 0 16,42-21 30</inkml:trace>
  <inkml:trace contextRef="#ctx0" brushRef="#br3" timeOffset="-43331.37">27136 10774 0,'0'0'0,"0"-21"0,0 0 15,0-1-15,0 1 16,-22 21 0,1 0-16,0 0 15,0 0-15,0 21 0,0-21 16,-1 22-16,22-1 0,-21 0 16,0 0-16,0-21 0,21 21 15,0 0-15,-21 1 0,21-1 0,0 0 16,0 0-16,0 0 15,0 0 1,21-21-16,0 0 0,0 0 16,0 0-16,1 0 0,-1 0 15,0-21-15,0 21 0,-21-21 16,21 0-16,-21 0 16,21 21-16,-21-21 0,22-1 15,-22 1-15,0 0 16,0 42 31,0 0-47,0 1 15,-22-1-15,1 0 16,21 0-16,-21 21 0,21-20 0,0-1 16,0 21-16,0-21 0,0 22 15,0-1-15,0 0 0,0 1 0,0-1 16,0 0-16,0 1 0,0-1 15,0 0-15,0 1 0,0-1 0,0 0 16,0 1-16,0 20 0,0-21 16,0 1-16,0-1 0,0 0 0,0 22 15,0-22-15,0 22 0,0-22 16,0 0-16,0 22 0,0-22 0,-21 1 16,21-1-16,-21 0 0,0-21 0,21 22 15,-22-22-15,1 21 0,0-21 0,0 1 16,0-22-16,0 21 0,-22-21 15,22 0-15,-21 0 0,21 0 0,-22 0 16,22 0-16,0 0 0,-21-21 16,20-1-16,1 22 0,0-42 0,0 21 15,0 0-15,0-22 0,21 1 16,0 0-16,-22-1 0,22-20 0,-21-1 16,21 1-16,0-1 0,0 1 0,0-1 15,0 1-15,0-1 0,21 1 16,1-1-16,-1 1 0,0-1 0,21 22 15,-21-21-15,1 20 0,-1-20 0,0 20 16,21 22-16,-21-21 0,1 21 16,-1 0-16,0-1 0,0 1 0,0 0 15,0 21-15,1-21 0,-1 21 0,0 0 16,-21-21 0,21 21-16,0 0 15</inkml:trace>
  <inkml:trace contextRef="#ctx0" brushRef="#br3" timeOffset="-41241.05">27559 10922 0,'-21'0'0,"0"0"15,-1 0 1,1 0-16,0 0 0,0 0 31,0 0-15,42 0 46,0 0-46,0 0-16,0 0 0,1 0 0,20 0 16,-21 0-16,0 0 0,22 0 15,-22 0-15,21 0 16,-21 0-16,22 0 0,-1 0 0,0 0 0,-21 0 16,22 0-16,-22 0 0,21 0 15,-21 0-15,1 0 0,-1 0 16,0 0-1,-21-21 48,0 0-47</inkml:trace>
  <inkml:trace contextRef="#ctx0" brushRef="#br3" timeOffset="-40765.23">28003 10710 0,'0'0'0,"-42"0"15,42 22 32,0-1-31,0 0-16,0 0 15,21 0-15,0-21 0,1 21 16,-1-21-16,-21 22 0,21-22 16,0 21-16,0-21 0,0 0 0,1 21 15,-1-21-15,0 0 0,0 0 0,0 0 16,0 21-16,1-21 15,-44 0 17,1 0-17,0 21-15,0-21 0,0 21 16,0-21-16,-1 22 0,1-22 16,-21 21-16,21-21 0,0 21 15,-1 0-15,1-21 0,0 21 0,0-21 16,0 21-16,0 1 0,-1-22 0,22 21 15,-21-21-15,21 21 16,-21-21-16,21 21 0</inkml:trace>
  <inkml:trace contextRef="#ctx0" brushRef="#br3" timeOffset="-34128.05">29019 10901 0,'22'0'16,"-22"-21"-16,21 21 0,-21-21 16,0-1 15,-21 22-16,-1 0-15,1 0 0,0 0 0,0 0 16,0 0-16,-22 22 0,22-1 0,0-21 16,0 21-16,0 0 0,0 0 15,-1 0-15,1 1 0,0 20 0,21-21 16,0 0-16,0 0 0,0 1 16,-21 20-16,21-21 0,0 0 15,0 0-15,0 1 0,0-1 16,21-21-16,0 0 0,-21 21 15,21-21-15,1 0 0,-1 0 0,0 0 16,0 0-16,0 0 0,0 0 0,1-21 16,-1 0-16,0 21 0,-21-22 15,21 1-15,0 0 0,0 0 0,-21 0 16,22 0-16,-22-1 0,21 1 16,0 0-16,-21 0 0,0 0 0,0 0 15,21-1-15,-21 1 0,0 0 16,0 42 15,0 0-31,0 1 16,-21-1-16,21 21 15,0-21-15,0 0 0,0 1 0,0-1 16,0 0-16,0 0 0,0 0 0,0 0 16,21-21-16,0 22 0,0-22 15,1 0-15,-1 0 0,0 0 16,0 0-16,0 0 0,0 0 0,1-22 15,-1 22-15,0-21 0,0 0 16,0 0-16,-21 0 0,21 0 16,-21-1-16,22 1 0,-22 0 0,0 0 15,0 0-15,0 0 16,0-1-16,0 1 0,0 0 0,0 0 16,0 42 15,0 0-31,0 0 15,0 1-15,0-1 0,0 0 0,-22 0 16,22 0-16,0 0 0,0 1 16,0-1-16,0 0 0,0 0 15,22-21-15,-22 21 16,21-21-16,0 0 0,0 0 16,0 0-16,0 0 15,-21-21-15,22 21 0,-1-21 16,0 0-16,-21 0 15,21-1-15,-21 1 0,21 0 0,0 0 16,-21 0-16,0 0 0,0-1 16,22 1-16,-22 0 0,0 0 0,0 0 15,0 42 17,0 0-32,0 0 0,-22-21 15,22 21-15,0 1 0,-21-1 0,21 0 16,0 0-16,0 0 0,0 0 15,0 1-15,0-1 0,0 0 16,0 0 0,21-21-1,1 0-15,-1 0 0,0-21 16,0 21-16,0-21 0</inkml:trace>
  <inkml:trace contextRef="#ctx0" brushRef="#br3" timeOffset="-33833.23">29951 10647 0,'0'0'0,"0"-21"0,0 0 15,0-1-15,0 1 0,-21 21 0,-1 0 16,1 0 0,0 21-16,21 1 0,0-1 15,0 0-15,0 0 0,0 21 16,0-20-16,0 20 0,0-21 0,0 21 15,0-20-15,0-1 0,0 21 0,0-21 16,0 0-16,0 22 0,0-22 16,-21 0-16,21 0 0,0 0 0,0 1 15,0-1-15,0 0 0,0 0 16,21-21 0,0 0-16,0 0 15,1-21-15,-1 21 16,0-21-16,0 21 0</inkml:trace>
  <inkml:trace contextRef="#ctx0" brushRef="#br3" timeOffset="-33472.34">30205 10901 0,'0'21'32,"0"-42"-32,0 42 0,-21 0 0,-1-21 15,22 21-15,-21 1 0,0-1 0,21 0 16,0 0-16,0 0 15,-21 0-15,21 1 0,0-1 16,0 0-16,0 0 0,0 0 16,21 0-16,0-21 15,0 0-15,1 0 0,-1 0 0,0 0 16,0 0-16,0 0 0,0 0 0,1-21 16,-1 21-16,-21-21 0,0 0 15,21 0-15,-21 0 0,21-1 0,-21 1 16,0 0-16,0 0 0,0 0 15,0 0-15,0-1 0,0 1 16,0 0-16,-21 0 0,0 21 16,0 0-1,-1-21-15,1 21 16,21-21 15</inkml:trace>
  <inkml:trace contextRef="#ctx0" brushRef="#br3" timeOffset="-33196.49">29908 10753 0,'-21'0'0,"42"0"0,-63 0 0,63 0 15,0 0 1,1 0-16,-1 0 0,21 0 15,0 0-15,1-21 0,-1-1 0,0 22 16,1 0-16,-1 0 0,0-21 16,-20 21-16,20 0 0,-21 0 0,21 0 15,-42-21-15,22 21 0,-1 0 16,-42 21 46,21 0-62,-22-21 0</inkml:trace>
  <inkml:trace contextRef="#ctx0" brushRef="#br3" timeOffset="-32409.01">28808 12192 0,'0'0'0,"21"-21"0,0 21 0,0-21 16,-21 0-16,21-1 0,-21 1 16,0 0-16,0 0 0,0 0 15,0 0-15,-21 21 0,0-22 16,0 22-16,-21 0 0,20 0 0,-20 0 16,0 0-16,21 0 0,-22 0 15,22 22-15,-21-22 0,21 21 0,-1 0 16,1-21-16,0 21 0,0 0 15,21 0-15,0 1 16,0-1-16,0 0 0,0 0 0,0 0 16,21 0-16,0 1 15,0-1-15,1 0 0,-1 0 0,0 0 16,21 0-16,-21 1 0,1-22 0,20 21 16,-21 0-16,0 0 0,0 0 15,1-21-15,-22 21 0,0 1 0,0-1 16,-22-21-1,-20 21-15,21-21 0,-21 0 16,-1 0-16,22 0 0,-21 0 0,-1 0 16,22 0-16,-21 0 0,21 0 0,0-21 15,-1 21-15,1-21 16,0 21-16,0-22 0,0 1 0,21 0 16,0 0-16,0 0 15,0 0-15,0-1 16,21 1-16,0 21 15,0 0-15,0-21 0,1 21 0,-1-21 16,0 21-16,0 0 0,0-21 16,0 21-16,1 0 0,20 0 0</inkml:trace>
  <inkml:trace contextRef="#ctx0" brushRef="#br3" timeOffset="-32009.24">28892 12256 0,'0'21'32,"0"0"-32,0 0 15,-21-21-15,21 21 0,-21 0 16,21 1-16,-21-1 0,21 0 16,0 0-16,0 0 0,0 0 15,0 1-15,21-1 16,0-21-16,0 0 0,1 0 15,-1 0-15,21 0 0,-21 0 0,0 0 16,22 0-16,-22 0 16,0 0-16,0-21 0,0-1 0,-21 1 15,22 0-15,-22 0 0,0-21 16,0 20-16,0 1 16,0 0-16,-22 0 0,1 0 0,0 0 15,0-1-15,0 1 0,0 0 16,-1 21-16,1 0 0,0 0 0,0 0 15,0 0-15,0 0 0,21 21 16,0 0 0,0 1-16,21-1 15,0 0-15,0-21 0,0 0 16</inkml:trace>
  <inkml:trace contextRef="#ctx0" brushRef="#br3" timeOffset="-31625.27">29316 12234 0,'0'0'0,"21"22"62,-21-1-62,21 0 0,0-21 16,-21 21-16,0 0 0,0 0 0,21 1 15,-21-1-15,22 0 16,-22 0-16,0 0 0,0 0 16,0 1-1,0-44 32,0 1-47,0 0 16,0 0-16,0 0 0,0 0 15,0-1-15,0 1 0,0 0 16,0 0-16,0 0 0,0 0 16,0-1-16,21 1 0,0 0 0,-21 0 15,21 21-15,0-21 0,-21 0 16,21 21-16,-21-22 0,22 22 0,-22-21 16</inkml:trace>
  <inkml:trace contextRef="#ctx0" brushRef="#br3" timeOffset="-31337.44">29824 11875 0,'0'0'0,"0"-22"15,0 1-15,0 42 47,0 1-47,0-1 0,-21 0 16,21 0-16,0 21 0,-22-20 0,1 20 15,21 0-15,-21-21 0,21 22 16,0-1-16,-21-21 0,21 22 0,0-22 16,-21 0-16,21 0 0,0 0 15,0 0-15,0 1 0,0-1 0,0 0 16,21-21 0,0 0-16,0 0 15,-21-21 1,21 21-16,-21-21 0</inkml:trace>
  <inkml:trace contextRef="#ctx0" brushRef="#br3" timeOffset="-31132.55">29697 12107 0,'0'0'15,"0"-21"-15,21 21 31,0 0-15,0 0-16,0 0 0,1 0 16,-1 0-16,0 0 0,0 0 15,0 0-15,0-21 0,1 21 16,-1 0-16,0 0 0</inkml:trace>
  <inkml:trace contextRef="#ctx0" brushRef="#br3" timeOffset="-30765.24">29972 12213 0,'0'0'0,"0"21"31,21-21-15,0 0-1,0 0-15,1-21 16,-1 0-16,0 0 15,0 0-15,-21 0 16,-21 21 15,0 0-31,0 0 0,-1 21 16,1 0-16,21 0 0,-21 0 16,21 0-16,-21 1 0,21-1 15,-21 0-15,21 0 0,0 0 16,0 0-16,0 1 0,0-1 15,21 0-15,0-21 16,0 0-16,0 0 0,1 0 0,-1 0 16,21 0-16,-21 0 0,22 0 0,-1 0 15,-21 0-15,21 0 0,-20 0 16</inkml:trace>
  <inkml:trace contextRef="#ctx0" brushRef="#br3" timeOffset="-30253.71">30543 12192 0,'0'-21'16,"0"106"-16,0-149 0,0 22 0,0 21 0,0-1 0,0 1 16,-21 21-1,0 0-15,0 0 0,0 21 16,0-21-16,-1 22 0,22-1 0,-21 0 16,0 0-16,0 0 0,21 0 15,0 1-15,-21-1 0,21 0 0,0 0 16,-21 0-16,21 0 0,0 1 15,0-1-15,0 0 16,21-21-16,0 0 16,0 0-16,0 0 15,0 0-15,1 0 16,-22-21 0,21 21-16,-21-21 0,21-1 0,-21 1 15,0-21-15,0 21 0,21-22 0,-21 22 16,0-21-16,0 0 0,21-22 15,-21 22-15,21-1 0,-21 1 0,22 0 16,-22-1-16,0 22 0,0 0 16,0 0-16,0 0 0,0 0 0,0 42 31,-22 0-31,1 0 16,21 21-16,-21 1 0,21-22 15,0 42-15,0-20 0,0-1 16,0 0-16,0 1 0,0-1 0,0 0 15,0 1-15,0-22 0,0 0 0,0 21 16,21-20-16,-21-1 0,21 0 16,1 0-16,-1-21 0,0 0 15,0 0-15,0 0 16,0 0-16,1-21 0</inkml:trace>
  <inkml:trace contextRef="#ctx0" brushRef="#br3" timeOffset="-28756.57">31136 11070 0,'0'0'0,"-21"0"15,0 0-15,0 0 16,-1 0-1,1 0-15,0 0 16,0 0 0,21-21-1,-21 21 1,0 0 0,42 0 30,0 0-46,0 0 0,0 0 16,0 0-16,1 0 0,-1 0 16,21 21-16,-21-21 0,22 0 0,-22 0 15,21 0-15,-21 0 0,22 0 16,-1 0-16,-21 0 0,0 0 0,22 0 16,-22 0-16,0 0 0,0 0 15,0 0-15,-21-21 47,0 0-31,0 0-1,0 0 1,-21 21-16,0 0 0,0-22 16,0 22-16,-1 0 15,1 0-15,0-21 0,0 21 0,0 0 16,0 0-16,-1 0 15,1 0-15,21 21 63,21-21-63,1 0 16,-1 0-16,0 0 0,0 0 0,21 0 15,-20 0-15,-1 0 0,21 0 16,-21 0-16,0 0 0,1 0 0,-1 0 15,0 0-15,0 0 0,0 0 16,0 0-16,-21 22 16,0-1-1,-21 0-15,0 0 16,21 0-16,-21 0 0,0 1 0,0-1 16,-1 0-16,1 0 15,21 0-15,-21 22 0,0-22 0,0 0 16,0 0-16,-1 0 0,22 0 15,0 1-15,-21-22 0,21 21 0,-21 0 16,21 0 0,21-21-1,0 0-15,1-21 0,-1 0 16,0 21-16</inkml:trace>
  <inkml:trace contextRef="#ctx0" brushRef="#br3" timeOffset="-28185.18">32427 10964 0,'0'0'0,"0"-21"15,0 0 1,0 0-1,0 0-15,0 0 16,-21-1 15,0 22-31,0 0 0,0 0 16,-22 0-16,22 0 0,0 0 0,-21 22 16,20-1-16,-20-21 0,21 21 15,0 0-15,0-21 0,-1 21 0,1 0 16,0 1-16,21-1 0,-21-21 15,21 21-15,0 0 0,0 0 0,21 0 16,0 1-16,0-22 16,1 21-16,-1-21 0,21 21 0,-21-21 15,22 21-15,-22-21 0,21 21 16,-21-21-16,0 21 0,1 1 16,-1-22-16,-21 21 0,21 0 15,-21 0-15,0 0 0,-21-21 16,0 21-16,-1-21 0,1 22 15,-21-22-15,21 0 0,-22 21 0,22-21 16,-21 0-16,21 0 0,-22 0 0,22 0 16,0 0-16,0 0 0,0 0 15,0 0-15,-1 0 0,1 0 0,0 0 16,21-21 0,0-1-1,21 1 1,0 0-16,1 21 15,-1 0-15,0-21 0,21 21 16</inkml:trace>
  <inkml:trace contextRef="#ctx0" brushRef="#br3" timeOffset="-27688.46">32766 11261 0,'0'0'15,"0"-21"-15,0-1 0,0 1 16,0 0-16,0 0 16,-21 0-16,21 0 0,-21 21 15,-1-22-15,1 22 0,21-21 16,-21 21-16,0 0 0,0 0 0,0 0 16,-1 0-16,1 0 0,-21 21 15,21 1-15,0-1 0,21 0 16,-22 0-16,1 0 0,21 0 0,-21 1 15,21 20-15,0-21 0,0 0 16,0 0-16,0 1 0,21-1 16,0-21-16,1 21 0,-1-21 15,0 0-15,0 0 0,0 0 0,0 0 16,1 0-16,-1 0 16,0 0-16,0 0 0,-21-21 0,21 0 15,-21-1-15,21 1 0,-21 0 16,0 0-16,0 0 0,22 0 0,-22-1 15,0 1-15,0 0 0,0 0 16,0 0-16,0 42 16,0 0-1,0 0-15,0 0 0,0 1 16,0-1-16,0 0 0,0 0 0,0 0 16,0 0-16,0 1 15,0-1-15,21-21 0,0 21 16,0-21-1,0 0-15,0 0 0,1 0 16</inkml:trace>
  <inkml:trace contextRef="#ctx0" brushRef="#br3" timeOffset="-26992.94">32978 11176 0,'-22'106'15,"44"-212"-15,-22 85 0,0 42 31,0 0-31,-22 0 16,22 1-16,0-1 0,-21 0 16,21 0-16,0 0 15,0 0-15,0 1 0,0-1 16,-21 0-16,21 0 16,0-42 30,0 0-46,0 0 16,0-1-16,0 1 0,0 0 16,0 0-16,21 0 0,0 0 0,-21-1 15,22 1-15,-1 0 0,0 0 16,0 21-16,-21-21 0,21 21 0,0 0 16,1 0-1,-1 0-15,0 21 16,-21 0-16,0 0 0,0 0 15,0 1-15,0-1 16,0 0-16,0 0 0,0 0 0,0 0 16,0 1-16,0-1 15,0-42 32,0-1-31,0 1-16,0 0 0,21 0 15,0 0 1,0 0-16,-21-1 0,22 1 0,-1 0 16,0 0-16,0 0 0,0 21 15,0 0-15,1-21 0,-1 21 16,0 0-16,-21 21 16,0 0-16,0 0 0,0 0 15,0 0-15,0 1 0,0-1 16,0 0-16,0 0 0,0 0 15,0 0-15,0 1 16,-21-1-16,21 0 16,-21-21-16,42 0 47,0 0-47</inkml:trace>
  <inkml:trace contextRef="#ctx0" brushRef="#br3" timeOffset="-26636.14">33549 11303 0,'0'-21'32,"21"21"-32,0 0 15,1 0 1,-1-21-16,0 21 15,-21-21-15,21-1 0,-21 1 16,-21 21 15,0 0-31,0 0 0,-1 0 16,1 21-16,0 1 0,0-1 0,0 0 16,0 0-16,-1 0 0,22 0 15,-21 1-15,21-1 0,-21 0 16,21 0-16,0 0 0,0 0 15,0 1-15,21-22 16,0 21-16,1-21 16,20 21-16,-21-21 0,0 0 15,0 0-15,1 0 0,-1 0 16</inkml:trace>
  <inkml:trace contextRef="#ctx0" brushRef="#br3" timeOffset="-25840.76">32110 11938 0,'0'0'0,"-85"0"31,64 21-31,0 0 0,0 1 0,-1 20 16,1-21-16,-21 21 0,21-20 15,0 20-15,-1 0 0,1-21 0,-21 22 16,42-22-16,-21 21 0,21-21 16,0 1-16,0-1 0,0 0 0,0 0 15,0 0-15,0 0 0,21 1 16,0-22-16,0 0 0,22 21 0,-22-21 15,21 0-15,-21 0 0,22 0 16,-1 0-16,-21 0 0,21-21 0,1-1 16,-22 22-16,21-21 0,-21 0 15,1 0-15,-1-21 0,0 20 16,-21-20-16,0 0 0,21-1 0,-21 1 16,0 0-16,0-1 0,0 1 15,0 0-15,-21 21 0,21-22 16,-21 22-16,0 0 0,-1 21 0,1 0 15,0 0-15,0 0 0,0 0 16,0 0-16,-1 21 0,1 0 0,0 0 16,0 1-16,21-1 0,0 0 15,0 0-15,0 0 0,0 0 0,0 1 16,0-1-16,0 0 0,21 0 16,0 0-16,0 0 0,1-21 15,-1 22-15,0-1 0,0-21 16,21 21-16</inkml:trace>
  <inkml:trace contextRef="#ctx0" brushRef="#br3" timeOffset="-25441.26">32406 12319 0,'0'-21'31,"21"21"-15,0 0-16,1 0 15,-1 0-15,0 0 16,0 0-16,0 21 16,0 0-1,-21 0-15,0 1 0,0-1 0,0 0 16,0 0-16,0 0 0,0 0 16,0 1-16,-21-1 0,0-21 15,0 21-15,21-42 47,0 0-47,0-1 16,0 1-16,0 0 15,21 0-15,0 0 0,-21 0 0,0-1 16,21 1 0,1 0-16,-1 21 0,0 0 15,0 0 1,0 0-16,0 0 15,1 0-15,-1 0 0</inkml:trace>
  <inkml:trace contextRef="#ctx0" brushRef="#br3" timeOffset="-24889.57">33041 12361 0,'0'0'0,"0"-84"31,-21 84-31,0-21 16,0 21-16,-1 0 15,1 0-15,0 0 0,0 0 16,0 0-16,0 21 0,-1 0 16,1 0-16,0 0 0,0 0 15,0 1-15,0 20 0,-1-21 0,22 0 16,0 0-16,0 1 15,0-1-15,0 0 0,0 0 16,22 0 0,-1-21-16,0 0 0,0 0 0,0 0 15,0 0-15,1-21 16,-1 0-16,0 21 0,0-21 0,0 0 16,0-1-16,1 1 0,-1-21 15,0 21-15,0-22 0,-21 1 0,21 0 16,0-1-16,-21 1 0,0 0 15,0 21-15,0-22 0,0 1 16,0 21-16,0 0 0,0-1 0,0 1 16,-21 21-1,0 0-15,0 21 0,21 1 16,-21-1-16,21 0 0,-21 0 16,21 21-16,0-20 0,0 20 0,0 0 15,0-21-15,0 22 0,0-1 16,0-21-16,0 0 0,0 22 0,21-22 15,0 0-15,-21 0 0,21 0 16,-21 1-16,21-22 0,0 21 0,1-21 16,-1 0-1,0 0-15,0 0 16</inkml:trace>
  <inkml:trace contextRef="#ctx0" brushRef="#br3" timeOffset="-24489.06">33295 12425 0,'0'0'15,"0"21"1,21-21 15,0 0-31,1 0 0,-1 0 16,0-21-1,-21 0 1,0 0 0,-21 21-1,0 0 1,-1 21-16,1-21 16,21 21-16,0 0 0,-21-21 0,21 21 15,0 0-15,-21 1 0,21-1 16,0 0-16,0 0 15,21-21-15,0 0 16,0 21-16,1-21 0,-1 0 16,0 0-16,0 0 0,21 0 0,-20 0 15,-1 0-15,0 0 16,0 0-16,0 0 0,-21-21 0,21 0 16,1 0-16</inkml:trace>
  <inkml:trace contextRef="#ctx0" brushRef="#br3" timeOffset="-24165.25">33613 12425 0,'0'-21'16,"21"0"0,-42 63-16,63-84 0,-21 42 15,0 0 1,0 0 0,-21 21-16,22-21 15,-22 21-15,0 0 0,0 0 16,0 0-16,0 1 15,0-1-15,-22 0 16,1 0-16,0-21 31,21-21 1,21 0-17,-21 0-15,21-1 16,1 22-16,-22-21 0,21 0 0,0 0 15,-21 0-15,21 0 16,0 21-16,0 0 16</inkml:trace>
  <inkml:trace contextRef="#ctx0" brushRef="#br3" timeOffset="-23296.85">31644 13504 0,'0'0'16,"0"-21"30,21 21-30,-21-21-16,21 21 0,1-21 16,-1 0-16,0 0 0,0-1 15,-21 1-15,21 0 16,0 0-16,-21 0 0,0 0 16,0-1-16,0 1 15,-21 42 16,0-21-31,21 22 0,-21-1 16,21 0-16,0 21 0,0-21 16,0 22-16,0-1 0,0 0 15,0 1-15,0-1 0,0-21 16,0 22-16,0-1 0,0 0 0,0-21 16,0 22-16,0-22 0,0 0 15,0 21-15,0-20 0,0-1 0,0 0 16,0 0-16,0 0 0,-21 0 15,0-21-15,-1 22 0,1-22 0,0 0 16,-21 0-16,21 0 0,-22 0 16,22 0-16,-21 0 0,21 0 0,-1 0 15,1 0-15,0-22 0,0 1 0,0 21 16,0-21-16,21 0 0,0 0 16,0 0-16,0-1 15,0 1 1,21 21-16,0 0 15,0 0-15,0 0 0,0-21 16,1 21-16,-1 0 0,0 0 16</inkml:trace>
  <inkml:trace contextRef="#ctx0" brushRef="#br3" timeOffset="-22793.14">31898 13737 0,'0'21'31,"0"1"-15,0-1-16,0 0 0,0 0 16,0 0-16,0 0 15,0 1-15,0-1 16,0 0-1,-21-21 1,21-21 15,0 0-15,0-1-16,0 1 16,0 0-16,21 0 0,0 0 0,0 0 15,1-1-15,-1 1 0,21 0 16,-21 0-16,22 21 0,-22-21 15,0 21-15,21-21 0,-21 21 0,1 0 16,-1 0-16,0 0 0,0 21 16,-21 0-16,0 0 0,21-21 0,-21 21 15,0 0-15,0 1 0,0-1 16,0 0-16,0 0 0,-21 0 0,21 0 16,0 1-16,-21-1 0,0 0 15,21 0-15,21-42 63</inkml:trace>
  <inkml:trace contextRef="#ctx0" brushRef="#br3" timeOffset="-22389.37">32681 13716 0,'0'0'0,"0"-21"0,-21 21 31,0 0-31,0 0 0,0 0 16,-1 21-16,-20 0 0,21-21 0,0 21 16,0 1-16,-1-22 0,1 21 15,21 0-15,0 0 0,0 0 16,0 0-16,21 1 15,1-22-15,20 0 0,-21 21 16,0-21-16,0 21 0,1-21 16,-1 0-16,0 21 0,0-21 15,0 0-15,-21 21 16,-21 0 0,0-21-16,0 0 15,0 0-15,-22 0 0,22 0 16,-21 0-16,21 0 0,-22 0 0,22 0 15,0 0-15,0 0 0,0 0 16,-1 0-16,44 0 31,-1 0-31,0-21 16</inkml:trace>
  <inkml:trace contextRef="#ctx0" brushRef="#br3" timeOffset="-22057.3">32766 13928 0,'42'-43'32,"-42"22"-32,21 0 15,-21 0 1,-21 21 31,0 21-47,0-21 0,21 21 15,0 0-15,-21 1 0,21-1 16,0 0-16,0 0 16,0 0-16,0 0 15,21-21 1,0 0-1,0 0-15,0 0 0,1 0 0,-1 0 16</inkml:trace>
  <inkml:trace contextRef="#ctx0" brushRef="#br3" timeOffset="-21688.52">32935 13885 0,'0'-42'31,"21"21"-31,1 21 16,-1 0 0,0 0-1,-21 21-15,21 0 16,-21 0 0,0 1-16,0-1 0,0 0 15,0 0-15,0 0 16,0 0-16,0-42 78,0 0-78,0 0 16,0 0-16,21 0 0,0-1 15,-21 1-15,0 0 16,22 0-16,-1 0 15,0 0-15,-21-1 16</inkml:trace>
  <inkml:trace contextRef="#ctx0" brushRef="#br3" timeOffset="-21389.9">33359 13399 0,'-22'21'15,"1"0"-15,21 0 16,-21 0-16,21 0 0,-21 1 16,21 20-16,-21-21 0,21 21 15,-21-20-15,21 20 0,0-21 16,0 0-16,0 22 0,0-22 16,0 0-16,0 21 0,0-21 0,0 1 15,0-1-15,0 0 16,0 0-16,0 0 0,0 0 15,21-42 32,-21 0-47</inkml:trace>
  <inkml:trace contextRef="#ctx0" brushRef="#br3" timeOffset="-20481.42">33401 13822 0,'0'0'16,"0"21"15,-21 0-31,0 0 0,-1 1 16,22-1-16,0 0 16,0 0-16,0 0 31,22-21-16,-1 0-15,0 0 16,0 0-16,0 0 16,0-21-16,1 21 0,-1 0 15,0-21-15,0 0 16,0 21-16,-21-21 0,0-1 31,0 44 0,0-1-15,-21 0 0,21 0-16,0 0 15,0 0 1,21-21 15,0 0 0,-21-21-31,0 0 16,0 0-16,0 0 16,0 0-16,0-1 15,22 22 17,-1 0-17,0 0 1,-21 22-1,0-1 1,0 0-16,0 0 16,0 0-1,0 0-15,0 1 32,0-44 30,0 1-62,0 0 0,0 0 16,21 0-16,0 0 15,0-1-15,1 1 16,-1 21-16,0 0 16,0 0-16,-21 21 31,0 1-31,0-1 15,0 0-15,0 0 0,0 0 16,0 0-16,0 1 16,0-1-1,-21-21 1,0 0 15</inkml:trace>
  <inkml:trace contextRef="#ctx0" brushRef="#br3" timeOffset="-20240.95">33782 13610 0,'-21'0'16,"42"0"-16,-42-21 15,0 21-15,21-21 32</inkml:trace>
  <inkml:trace contextRef="#ctx0" brushRef="#br3" timeOffset="-19967.11">33105 13631 0,'42'0'16,"-21"0"-1,0 0-15,0 0 0,1 0 0,-1 0 16,21 0-16,-21 0 0,0 0 16,22 0-16,-22 0 0,0 0 15,-21 22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8T01:30:15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10372 2138 0,'-22'0'62,"22"-21"-30,-21 21-32,0 0 47,21 21 15,0 0-46,0 0-16,0 0 15,0 1 1,-21-1-16,21 0 0,0 0 16,0 0-16,0 0 0,0 1 15,0-1-15,0 0 0,0 0 0,0 0 16,0 0-16,0 22 0,0-22 15,0 21-15,0-21 0,0 1 0,0 20 16,0-21-16,0 21 0,0-20 0,0 20 16,0-21-16,0 0 0,-21 0 15,21 1-15,0-1 0,0 21 0,0-21 16,0 0-16,0 1 0,0-1 16,0 0-16,0 0 0,-21 0 15,21 0-15,0 1 0,-22 20 0,22-21 0,0 0 16,0 0-16,0 22 15,0-22-15,0 0 0,0 0 0,0 22 16,0-22-16,0 0 0,0 0 0,0 0 16,0 0-16,0 1 0,0-1 15,0 0-15,0 0 0,0 0 16,0 0-16,0 1 0,0-1 16,0 0-16,-21 0 15,21 0-15,0 0 0,0 1 31,0-44 16,0 1-47,0 0 16</inkml:trace>
  <inkml:trace contextRef="#ctx0" brushRef="#br0" timeOffset="1992.58">10393 2159 0,'0'-21'47,"21"21"0,0 0-47,0 0 15,0 0-15,1 0 0,-1 0 16,0 0-16,0 0 0,0 0 16,0 0-16,1 0 0,-1 0 15,0 0-15,0 0 0,0 0 0,22 0 16,-22 0-16,21 0 0,0 0 15,1 0-15,-1 0 0,0 0 0,1 0 16,20 0-16,-20 0 0,-1 0 16,21 0-16,-20 0 0,20 0 15,-20 0-15,20 0 0,1 0 0,-1 0 16,1 0-16,-1 0 0,1 0 16,20 0-16,-20 0 0,20 0 0,1 0 15,0 0-15,-1 0 0,1 0 0,-21 0 16,20 0-16,1 0 0,0 0 15,20 0-15,-20 0 0,21 0 0,0 0 16,0 0-16,-1 0 0,1 0 16,0 0-16,0 0 0,0 0 0,21 0 15,-21 0-15,-1 0 0,1 0 0,0 0 16,-21 0-16,-1 0 0,1 0 16,0 0-16,-1 0 0,1 0 15,0 0-15,-1 0 0,-20 0 16,21 0-16,-22 0 0,22 0 0,-22 0 15,1 0-15,-22 0 0,22 0 0,-22 0 16,0 0-16,-21 0 0,1 0 16,-1 0-16,0 0 0,0 0 0,0 0 15,0 0-15,1 0 32,-22 21-1,21-21-16,-21 21 1,0 0-16,0 1 16,0-1-16,0 0 15,0 0-15,21-21 0,-21 21 16,0 0-16,0 1 0,0 20 0,0-21 16,0 0-16,0 22 0,0-22 0,0 0 15,0 21-15,0-21 0,0 22 16,0-22-16,0 21 0,0 1 0,0-22 15,0 21-15,0-21 0,0 22 16,0-1-16,0-21 0,0 21 0,0 1 16,0-22-16,0 21 0,0 1 0,0-22 15,-21 21-15,21 0 16,0-20-16,0 20 0,-21-21 0,21 21 16,0-20-16,0-1 0,0 0 0,0 0 15,0 0-15,-22 0 0,22 1 16,0-1-16,-21 0 0,21 0 0,0 0 15,0 0-15,0 1 16,-21-22-16,21 21 16,-21-21-16,21 21 15,-21-21 1,0 0-16,21 21 0,-22-21 16,1 0-16,0 0 15,0 21 1,0-21-16,0 0 0,-1 0 15,1 0-15,0 0 0,-21 0 0,21 21 16,-22-21-16,1 0 0,-212 0 31,190 0-31,1 0 0,-1 0 0,1 22 16,-1-22-16,1 0 0,-1 0 16,1 0-16,-1 0 0,-20 0 0,20 0 15,-20 0-15,20 0 0,-21 0 0,22 0 16,-22 21-16,22-21 0,-22 0 15,0 0-15,22 0 0,-22 0 0,1 0 16,20 0-16,1 0 0,-1 21 16,1-21-16,-1 0 0,1 0 15,20 0-15,-20 0 0,-1 0 0,22 0 16,-22 0-16,1 0 0,-1 0 0,1 0 16,-1 21-16,1-21 0,-1 0 15,1 0-15,-1 0 0,1 0 0,-1 0 16,1 0-16,21 0 0,-22 0 0,22 0 15,-1 0-15,1 0 0,0 0 16,-1 0-16,22 0 0,-21 0 16,21 0-16,0 0 0,-22 0 0,22 0 15,0 0-15,0 0 0,-22 0 0,22 0 16,0 0-16,-21 0 0,21 0 16,-1 0-16,1 0 0,-21 0 0,21 0 15,0 0-15,-1 0 0,1 0 16,-21 0-16,21 0 0,0 0 0,-22 0 15,22 0-15,0 0 0,-21 0 16,-1 0-16,22 0 0,-21 0 0,21 0 16,-22 0-16,1 0 0,0 0 0,20 0 15,-20 21-15,0-21 0,21 0 16,-1 0-16,1 0 0,-21 0 0,21 0 16,0 0-16,-1 0 0,1 0 15,0 0 1,0 0-1,0 0 1,0 0 0,-1 0-1,1 0 1,0 0 0,0 0-16,0 0 15,0 0 1,-1 0-16,1 0 15,42-21 32,1 0-47,-1 21 0</inkml:trace>
  <inkml:trace contextRef="#ctx0" brushRef="#br0" timeOffset="2431.73">11430 2709 0,'0'22'31,"0"-1"-31,0 0 0,0 0 16,0 0-16,0 0 15,0 22-15,0-22 0,0 21 0,0 1 16,0-22-16,0 21 0,0 0 0,0 1 15,0-1-15,0 0 0,0 1 16,0-22-16,0 21 0,-21 1 0,21-22 16,0 0-16,0 21 0,0-21 0,-21 1 15,21-1-15,0 0 16,0-42 31,0 0-47,0-22 0</inkml:trace>
  <inkml:trace contextRef="#ctx0" brushRef="#br0" timeOffset="3155.98">11197 2942 0,'0'0'0,"-21"0"0,0 0 0,0-21 16,21 0-16,-22 0 0,1 0 15,21-1-15,0 1 16,0 0-16,0 0 0,21 0 16,-21 0-16,22 21 0,-1-22 0,0 1 15,0 0-15,21 21 16,-20-21-16,20 21 0,-21 0 0,21 0 16,-20 0-16,20 0 0,-21 0 15,21 0-15,-20 0 0,-1 21 0,0 0 16,0 0-16,0 1 0,0 20 0,1-21 15,-1 21-15,0-20 0,-21-1 16,0 21-16,0-21 0,0 22 0,0-22 16,21 0-16,-21 21 0,0-21 15,0 1-15,0-1 0,0 0 0,0 0 16,0 0-16,0 0 0,0 1 0,0-1 16,0 0-16,-21-21 62,21-21-62,0 0 0,0-1 0,0 1 16,0 0-16,0 0 0,0 0 15,0 0-15,0-22 0,0 22 0,0 0 16,0-21-16,0 20 0,21-20 0,-21 0 16,21 21-16,0-22 0,1 22 15,-1 0-15,0-21 0,21 20 0,-21 1 16,1 0-16,20 0 0,-21 21 15,21-21-15,-20 21 0,20 0 16,-21 0-16,21 0 0,-20 21 0,-1 0 16,0 0-16,0 0 0,0 1 15,0 20-15,1-21 0,-22 21 0,0-20 16,0 20-16,0 0 0,0-21 0,0 22 16,0-1-16,0-21 0,0 22 15,-22-1-15,1 0 0,0 1 0,21-22 16,-21 21-16,0-21 0,21 22 15,0-22-15,-21 0 0,21 0 0,-22 0 16,22 0-16,0 1 0,-21-22 16,21 21-16,0-42 47,0-1-47,0 1 0,21 0 15</inkml:trace>
  <inkml:trace contextRef="#ctx0" brushRef="#br0" timeOffset="3738.85">12509 2985 0,'0'21'46,"0"0"-46,0 0 0,0 0 16,0 0-16,0 1 0,-21-1 16,21 21-16,0-21 0,-21 0 0,21 22 15,0-22-15,0 0 0,0 0 0,-21 0 16,21 1-16,0-1 0,0 0 16,0 0-16,0 0 0,0-42 62,0 0-62,0 0 0,0 0 0,0-1 16,0 1-16,0-21 0,0 21 15,0 0-15,0-22 0,0 22 0,0-21 16,0 21-16,0-1 0,21-20 0,-21 21 16,21 0-16,0 0 0,1-1 15,-1 1-15,0 0 0,0 21 16,0 0-16,0-21 0,1 21 15,20 0-15,-21 0 0,0 0 0,0 21 16,22 0-16,-22-21 0,0 21 0,0 22 16,-21-22-16,21 0 15,-21 0-15,0 22 0,22-22 0,-22 21 16,0-21-16,0 22 0,0-22 0,0 0 16,0 0-16,-22 21 0,22-20 15,-21-22-15,21 21 0,-21 0 0,21 0 16,0 0-16,-21-21 47,21-21-47,-21 21 15,21-21-15</inkml:trace>
  <inkml:trace contextRef="#ctx0" brushRef="#br0" timeOffset="3944.01">12425 3302 0,'-21'0'0,"42"0"0,-42-21 32,42 0-17,0 21 1,21-21-16,-21-1 0,1 22 16,-1 0-16,21-21 0,-21 21 0,22 0 15,-22 0-15,21-21 0,-21 21 0,0 0 16,1 0-16,20-21 0,-21 21 15,0 0-15,0 0 0</inkml:trace>
  <inkml:trace contextRef="#ctx0" brushRef="#br0" timeOffset="4256.34">13356 2942 0,'0'0'0,"0"21"47,0 1-47,0-1 0,0 0 15,-21 21-15,21-21 0,0 1 16,-21 20-16,21-21 0,0 21 0,-21-20 16,21-1-16,0 21 0,0-21 15,0 0-15,0 1 0,0-1 0,0 0 16,0 0-16,-22 0 0,22 0 0,0 1 15,0-1-15,0 0 16,0-42 15,0 0-31,0-1 16,0 1-16</inkml:trace>
  <inkml:trace contextRef="#ctx0" brushRef="#br0" timeOffset="4600.14">13250 3006 0,'0'0'0,"-21"-21"16,21-1-16,0 1 0,0 0 15,21 0-15,0 21 16,1-21-16,-1 21 0,0 0 16,21-21-16,-21 21 0,22 0 0,-22-22 15,21 22-15,1 0 0,-22 0 0,21 0 16,0 0-16,-20 0 15,-1 22-15,21-22 0,-21 21 0,-21 0 0,0 0 16,0 0-16,0 0 0,0 1 16,0-1-16,-21 0 0,0 0 15,0 0-15,-22 0 0,22 1 0,-21-1 16,0 0-16,20 0 0,-20 0 16,21-21-16,-21 21 0,20 1 0,-20-22 15,21 0-15,0 21 0,0-21 16,21-21-1,0-1 1,0 1-16,21 0 0,0 0 16,0 21-16</inkml:trace>
  <inkml:trace contextRef="#ctx0" brushRef="#br0" timeOffset="4983.93">14817 2413 0,'0'0'0,"0"-21"16,-22 21-16,1 0 15,21 21 1,0 0 0,-21 0-16,21 1 0,-21-1 0,21 0 15,0 21-15,0-21 0,-21 22 0,21-22 16,0 0-16,-21 21 0,21-20 16,-22-1-16,22 0 0,0 0 0,0 0 15,0 0-15,0 1 0,-21-22 0,21 21 16,0 0-16,0 0 15</inkml:trace>
  <inkml:trace contextRef="#ctx0" brushRef="#br0" timeOffset="5247.77">14436 2858 0,'0'0'0,"0"21"0,0 0 16,-22-21-16,22 21 0,0 0 31,22-21-31,-1 0 0,-21 21 16,21-21-16,0 0 0,0 0 0,22 0 15,-22 0-15,0 0 0,0 0 16,21 0-16,-20 0 0,-1 0 0,21 0 15,-21 0-15,0 0 0,1 0 0,-1 0 16,0 0-16,0 0 0,-21-21 16,21 21-16,-21-21 15,0 0-15,0 0 16</inkml:trace>
  <inkml:trace contextRef="#ctx0" brushRef="#br0" timeOffset="5512.6">14499 2498 0,'21'0'31,"0"0"-31,1 0 15,-1 0-15,0 0 0,0 0 16,0-21-16,0 21 16,1 0-16,-1 0 0,0-22 15,0 22-15,0 0 16,0-21-16,1 0 16</inkml:trace>
  <inkml:trace contextRef="#ctx0" brushRef="#br0" timeOffset="6116.86">15007 2223 0,'0'0'0,"-21"0"0,0 0 15,0-22-15,-1 22 16,1 0-16,0 0 0,0 0 0,0 0 15,0 0-15,-1 0 0,1 0 16,0 0-16,0 0 0,0 0 0,0 0 16,-1 22-16,1-22 0,0 21 0,-21 0 15,21 0-15,-1 0 0,1 0 16,0 1-16,-21-1 0,21 21 0,-1 0 16,-20 1-16,21-22 0,0 21 15,0 1-15,-1-1 0,1-21 16,0 21-16,0 1 0,21-22 0,0 21 15,0-21-15,0 1 0,0-1 16,0 0-16,0 0 0,21 0 0,0 0 16,0 1-16,22-22 0,-1 21 0,-21-21 15,22 0-15,-1 21 0,0-21 16,1 0-16,-1 0 0,0 0 0,1 0 16,-22 0-16,21 0 0,0-21 0,1 21 15,-1-21-15,0 21 0,1-22 16,-1 1-16,0 0 0,1 0 0,-22 0 15,21 0-15,-21-1 0,22-20 16,-22 0-16,0 21 0,0-22 16,0-20-16,1 20 0,-22-20 0,0 21 15,0-1-15,0 1 0,0 0 0,-22-1 16,1 1-16,-21 21 0,21 0 16,0-1-16,-22 1 0,1 0 0,0 0 15,-1 21-15,1 0 0,21-21 16,-22 21-16,1 0 0,21 0 0,-21 0 15,20 0-15,-20 0 0,21 0 0,0 21 16,0-21-16,-1 21 0,-20-21 16,21 21-16,0 0 0,0-21 0,-1 22 15,1-22-15,-21 21 0</inkml:trace>
  <inkml:trace contextRef="#ctx0" brushRef="#br0" timeOffset="7744.56">11134 3937 0,'21'0'31,"0"0"-31,-21 21 16,21-21-1,-21 21 1,0 1-16,-21-1 15,0 0-15,0 0 0,-1 0 16,-20 22-16,0-22 16,-1 21-16,1-21 0,-21 22 0,-1-1 15,1 0-15,-1 1 0,-21-1 0,1 0 16,-1 1-16,-21-1 0,0 0 16,1 1-16,-1 20 0,-21-21 0,21 22 15,0-22-15,0 22 0,22-1 16,-22-20-16,0 20 0,21-21 0,1 1 15,-22-1-15,21 0 0,0 1 0,22-1 16,-22 0-16,1-20 0,20 20 16,1 0-16,-22-21 0,21 22 0,1-22 15,-1 21-15,1-21 0,-1 1 16,22 20-16,-21-21 0,20 0 16,-20 0-16,20 1 0,22-1 0,-21-21 15,0 21-15,20 0 0,1-21 0,0 0 16,0 0-16,21 21 15,0-42 17,21 0-17,0 21-15,22-21 0,-22 0 0</inkml:trace>
  <inkml:trace contextRef="#ctx0" brushRef="#br0" timeOffset="8584.11">13377 3874 0,'0'0'0,"21"-22"0,-21 1 15,0 0 1,0 42 46,-21-21-62,21 21 0,0 1 0,-21 20 16,21 0-16,0 1 0,0-1 16,0 0-16,0 22 0,0-22 0,0 22 15,-21-1-15,21 1 0,-21-22 0,21 21 16,-21 1-16,21-1 0,0 1 16,0-1-16,-22 22 0,22-21 0,-21-1 15,21 1-15,-21 20 0,21-20 16,-21-1-16,21-20 0,0 20 0,0 1 15,0-22-15,0 21 0,0 1 16,-21-22-16,21 22 0,0-22 0,0 0 16,0 1-16,0-1 0,0-21 15,0 22-15,0-22 0,0 0 0,0 0 16,0 0-16,0 0 0,0 1 16,0-44 15,0 1-16,0 0-15,0 0 0,21-21 16,0 20-16,0-20 0</inkml:trace>
  <inkml:trace contextRef="#ctx0" brushRef="#br0" timeOffset="9375.95">14859 4022 0,'0'-21'0,"0"-22"31,0 22-31,0 0 16,0 0-16,0 0 16,0-1-1,0 1-15,21 21 47,0 0-31,0 0-16,1 0 0,-1 21 15,21 1-15,0-22 0,-20 21 0,20 0 16,21 0-16,-20 0 0,20 0 0,-20 1 16,20-1-16,-21 21 0,22-21 15,-1 22-15,1-22 0,-1 21 16,22 0-16,0 1 0,-1-22 0,22 21 16,0 1-16,0-1 0,0 0 15,0 1-15,-1-1 0,22 0 0,-21 1 16,21-1-16,0 0 0,21 22 15,-21-22-15,0 22 0,0-22 0,0 21 16,0-20-16,0 20 0,22-20 0,-22-1 16,0 21-16,0-20 0,0-1 15,-22 0-15,22 1 0,0-1 0,-21 0 16,21-20-16,-21 20 0,0-21 16,0 21-16,-22-20 0,1-1 0,0 0 15,-22 0-15,1 0 0,-22-21 16,0 21-16,-20-21 0,-1 0 15,0 0-15,0 0 0,-42 0 47,0-21-47,0 21 16,-1 0-16</inkml:trace>
  <inkml:trace contextRef="#ctx0" brushRef="#br0" timeOffset="10536.3">4106 6054 0,'0'0'0,"0"-21"0,-21 21 0,21-22 16,-21 22 0,0 0-1,21 22 1,0-1-16,0 0 15,0 0-15,0 0 0,0 22 0,0-22 16,0 21-16,0 0 0,-21 1 16,21 20-16,0 1 0,-22-22 0,22 22 15,0-1-15,0 1 0,0-1 0,0 1 16,-21-22-16,21 21 0,-21-20 16,21 20-16,-21 1 0,21-22 0,0 22 15,0-22-15,0 21 0,-21-20 0,21-1 16,0 22-16,-21-43 0,21 21 15,0 0-15,0-20 0,0-1 0,0 0 16,0 0-16,0 0 16,0-42 31,0 0-47,21 21 0,-21-21 0,0 0 15,21-1-15,-21 1 0</inkml:trace>
  <inkml:trace contextRef="#ctx0" brushRef="#br0" timeOffset="11847.96">4064 6138 0,'0'0'0,"0"-21"15,21 21 17,0 0-32,0 0 15,1 0-15,-1 0 0,0 0 16,0 0-16,21 0 0,1 0 15,-1 0-15,0 0 0,22 21 16,-1-21-16,22 0 0,0 0 0,-1 0 16,1 0-16,0 0 0,21 22 15,-1-22-15,1 0 0,21 0 0,0 0 16,0 0-16,0 0 0,21 0 0,-21 0 16,22 0-16,-1-22 0,0 22 15,0 0-15,0 0 0,0 0 0,1-21 16,-1 21-16,0 0 0,-21-21 0,21 21 15,0 0-15,-21 0 0,0 0 16,0-21-16,0 21 0,0 0 16,0 0-16,0 0 0,0 0 0,-21 0 15,0 0-15,-21 0 0,-1 0 16,1 0-16,-22 0 0,22 0 0,-43 0 16,22 0-16,-22 0 0,-21 0 15,22 0-15,-22 0 0,0 0 0,-21 21 47,-21-21-31,21 21-16,-21-21 0,21 21 0,-21-21 15,-1 22-15,22-1 16,-21-21-16,21 21 0,-21 0 16,21 0-16,0 0 0,0 1 15,0 20-15,0-21 0,0 0 0,0 22 16,0-22-16,0 21 0,0 0 15,0-20-15,0 20 0,0 0 0,0-21 16,0 22-16,0-1 0,0-21 0,0 22 16,0-1-16,0-21 0,0 21 15,0-20-15,0-1 0,0 21 0,0-21 16,0 0-16,0 22 0,0-22 0,0 21 16,0-21-16,0 1 0,0 20 15,0-21-15,0 0 0,-21 0 16,21 1-16,0-1 0,-21-21 0,21 21 15,0 0-15,0 0 0,-21 0 16,-1 1-16,22-1 16,-21-21-16,0 21 15,0-21-15,21 21 0,-21-21 16,0 21-16,-1 0 16,1-21-1,0 22-15,0-22 0,0 0 16,0 21-16,-1-21 0,1 0 0,0 0 15,0 0-15,0 0 0,-22 0 16,22 0-16,-21 0 0,-22 0 16,22 0-16,-21 0 0,-1 0 0,1 0 15,-1 0-15,-21 21 0,22-21 0,-22 0 16,1 0-16,-1 0 0,-21 0 16,21 0-16,-20 0 0,20 21 0,-21-21 15,21 0-15,-20 0 0,20 0 0,-21 0 16,0 21-16,0-21 0,1 0 15,-1 0-15,0 0 0,-21 21 0,21-21 16,0 0-16,0 0 0,1 22 0,20-22 16,-21 0-16,0 0 0,22 21 0,-22-21 15,0 0-15,0 0 16,21 21-16,-20-21 0,-1 0 0,21 0 0,-21 21 16,0-21-16,1 0 0,-1 0 15,0 0-15,21 0 0,-21 21 16,22-21-16,20 0 0,-20 0 0,20 0 15,1 0-15,20 0 0,-20 0 0,20 0 16,-20 0-16,21 21 0,-1-21 16,1 0-16,0 0 0,-1 0 0,1 0 15,21 0-15,-22 0 0,22 0 16,0 0-16,0 0 16,42 0 62,-21-21-78</inkml:trace>
  <inkml:trace contextRef="#ctx0" brushRef="#br0" timeOffset="12332.68">4170 6752 0,'0'0'0,"0"-21"16,21 0-1,0 21-15,0 0 0,0-21 16,1 21-16,20-21 0,0-1 0,1 22 16,-1-21-16,0 21 0,1-21 15,20 21-15,-21-21 0,22 21 0,-22 0 16,1-21-16,-1 21 0,0 0 16,1 0-16,-22 0 0,21 0 0,-21 0 15,0 0-15,-21 21 31,-21-21-31,0 0 16,0 21-16,0-21 0</inkml:trace>
  <inkml:trace contextRef="#ctx0" brushRef="#br0" timeOffset="12645.68">4635 6668 0,'0'0'15,"0"21"-15,0 0 16,0 0-16,0 0 16,0 0-16,-21 1 0,21-1 15,0 21-15,0-21 0,0 22 0,0-22 16,0 21-16,-21 0 0,21-20 0,0 20 16,0 0-16,0 1 0,0-1 15,0 0-15,-21-21 0,21 22 0,-21-22 16,21 0-16,0 0 0,0 0 15,0 1-15,0-1 16,0-42 15,0-1-15,0 1-16,0 0 0,0 0 16,0 0-16,0 0 0</inkml:trace>
  <inkml:trace contextRef="#ctx0" brushRef="#br0" timeOffset="13124.41">4762 7091 0,'0'-21'0,"0"0"15,0-1 1,0 1-1,0 0-15,22 21 16,-1 0-16,0 0 0,0-21 0,0 21 16,0 0-16,22 0 0,-22 0 0,0 0 15,0 0-15,22 21 0,-22-21 16,-21 21-16,21 0 0,0 1 0,0 20 16,-21-21-16,0 0 0,0 0 15,0 1-15,0 20 0,0-21 16,0 0-16,-21 0 0,0 1 15,21-1-15,-21 0 0,21 0 0,0 0 16,-21-21-16,-1 0 16,22-21-1,0 0 1,0 0-16,0 0 0,0-1 16,0 1-16,0 0 0,0-21 0,22 21 15,-22-22-15,21 22 0,-21 0 0,21 0 16,0 0-16,-21-1 0,21 1 15,0 21-15,-21-21 0,22 21 16,-1 0-16,0 0 16,0 0-1</inkml:trace>
  <inkml:trace contextRef="#ctx0" brushRef="#br0" timeOffset="13580.22">5355 7112 0,'0'0'0,"0"21"16,21-21-1,0 0-15,1 0 16,-1 0-16,0 0 15,0-21-15,0 21 0,0 0 0,1-21 16,-1 21-16,0 0 0,0-21 0,-21 0 16,21 21-16,0-22 0,-21 1 15,22 21-15,-22-21 0,0 0 16,-22 0 0,1 21-16,0 0 15,0 0-15,0 0 0,0 0 16,-1 0-16,1 21 0,0-21 15,0 21-15,0 0 0,0 0 0,21 1 16,0-1-16,0 0 0,-22 0 0,22 0 16,-21 22-16,21-22 15,0 0-15,0 0 0,0 0 0,0 0 16,0 1-16,0-1 0,0 0 16,21-21-16,1 21 15,-1-21-15,0 0 0,0 0 16,0 0-16,0-21 15,1 21-15,-1-21 0,-21 0 16,21-1-16</inkml:trace>
  <inkml:trace contextRef="#ctx0" brushRef="#br0" timeOffset="14015.97">5884 7070 0,'21'0'31,"1"0"-15,-1 0-16,0 0 0,0 0 16,0-21-16,0-1 0,1 22 15,-22-21-15,21 21 0,-21-21 0,21 21 16,-21-21-1,0 0-15,-21 21 16,0 0 0,-1 0-16,1 0 0,0 0 15,0 0-15,0 21 0,0-21 0,-1 21 16,-20 0-16,21 0 0,21 1 0,-21-1 16,0 0-16,21 0 0,0 21 15,-22-20-15,22-1 0,0 0 0,0 0 16,0 0-16,0 0 0,0 1 0,22-22 15,-1 21-15,0-21 16,0 0-16,0 0 0,0 0 16,1 0-16,-1 0 0,0 0 0,0 0 15,0 0-15,0 0 0,1 0 16,-1-21-16,0-1 0,0 22 0,0-21 16,0 0-16</inkml:trace>
  <inkml:trace contextRef="#ctx0" brushRef="#br0" timeOffset="14348.79">6540 6646 0,'-42'22'31,"21"-1"-31,21 0 16,0 0-16,0 21 0,0-20 0,0-1 16,0 21-16,0-21 0,0 22 15,-21-22-15,21 21 0,0 0 0,0-20 16,0-1-16,-21 21 0,21-21 16,0 0-16,0 22 0,0-22 15,0 0-15,0 0 0,0 0 16,0 1-16,0-44 31,0 1-15,0 0-16</inkml:trace>
  <inkml:trace contextRef="#ctx0" brushRef="#br0" timeOffset="14646.24">6413 6773 0,'0'0'0,"0"-21"16,22 21 15,-22 21-15,21-21-16,0 22 0,21-1 0,-21 0 16,1-21-16,-1 21 0,0 0 15,0 0-15,0 1 0,0-22 0,1 21 16,-1 0-16,-21 0 0,21-21 0,-21 21 15,21-21-15,-21 21 0,0 1 16,0-44 31,0 1-31,0 0-16</inkml:trace>
  <inkml:trace contextRef="#ctx0" brushRef="#br0" timeOffset="15175.93">7027 6668 0,'-21'0'16,"0"0"0,0 0-16,0 21 0,-1-21 0,1 21 15,0 0-15,0 0 0,0-21 0,0 21 16,-1 1-16,22-1 15,-21 0-15,0 0 0,0 0 0,0-21 16,0 21-16,21 1 0,0-1 0,-22-21 16,22 21-16,-21-21 15,21 21-15,21-21 16,1 0 0,-1 0-16,-21-21 0,21 21 15,0-21-15,0 0 0,0 21 0,1-22 16,-1 1-16,0 0 0,0 0 15,0 21-15,0-21 0,1 0 0,-22-1 16,21 1-16,0 0 0,-21 0 16,0 0-16,21 21 0,-21-21 15,21 21 1,-21 21 0,0 0-16,0 0 0,0 0 15,0 0-15,0 1 0,0 20 16,0-21-16,0 0 0,0 22 0,-21-22 15,21 21-15,0-21 0,-21 22 0,21-22 16,0 0-16,0 21 0,0-21 16,-21 1-16,21-1 0,0 0 15,0 0-15,0 0 0,0 0 0,0 1 16,0-1-16,0-42 47,0-1-47</inkml:trace>
  <inkml:trace contextRef="#ctx0" brushRef="#br0" timeOffset="15788.33">7493 6964 0,'0'0'0,"0"-64"16,0 43 0,0 0-16,-21 21 15,0 0-15,-1 0 16,1 0-16,0 0 0,0 21 15,0 0-15,0-21 16,-1 22-16,1-1 0,0 0 0,21 21 16,-21-21-16,0 1 0,0-1 0,21 0 15,-22 21-15,22-21 0,0 1 16,0-1-16,0 0 0,0 0 0,0 0 16,0 0-16,22-21 0,-1 0 15,0 0-15,0 0 16,0 0-16,0 0 0,1 0 15,-1-21-15,0 21 0,0-21 0,0 0 16,0 0-16,1 0 0,-22-1 16,21 1-16,0 0 0,-21 0 0,21 0 15,-21-22-15,0 22 0,0 0 16,21 0-16,-21 0 16,0 0-16,0 42 31,0 0-16,0 0-15,0 0 0,0 0 16,0 1-16,0-1 0,0 0 16,0 0-16,0 0 0,0 0 15,0 1-15,21-22 0,-21 21 16,22-21-16,-1 0 16,0 0-16,0 0 0,0-21 15,0 21-15</inkml:trace>
  <inkml:trace contextRef="#ctx0" brushRef="#br0" timeOffset="16162.12">7959 6879 0,'-22'0'31,"1"0"-31,0 0 16,21 21-1,0 1-15,0-1 0,-21 0 16,21 0-16,0 0 0,0 0 0,0 1 0,0 20 16,0-21-16,0 21 0,0 1 15,0-1-15,-21 0 0,21 1 16,0-1-16,0 22 0,0-22 0,0 0 16,0 1-16,0-1 0,0 0 0,0 1 15,0-1-15,-21-21 0,21 21 0,0-20 16,0 20-16,0-21 0,0 0 15,0 0-15,0 1 0,-22-1 0,22 0 16,-21 0-16,0-21 31,21-21-31,0 0 16,0 0-16,0-1 0,0 1 16,0 0-16,0 0 0,0-21 15,21-1-15,-21 22 0</inkml:trace>
  <inkml:trace contextRef="#ctx0" brushRef="#br0" timeOffset="16500.91">7895 6985 0,'0'0'0,"0"-21"0,0 0 16,0 0-16,21-1 15,0 1-15,1 21 0,-1-21 0,0 21 16,0-21-16,0 21 0,0-21 15,22 21-15,-22 0 0,21 0 0,-21 0 16,22 0-16,-22 0 0,0 0 0,0 21 16,0-21-16,1 21 0,-1 0 15,-21 0-15,0 1 0,0-1 0,0 0 16,0 0-16,-21 0 0,-1 0 0,1 1 16,0-1-16,0 0 0,0 0 0,0 0 15,-1-21-15,1 21 0,0-21 16,0 0-16,0 22 0,0-22 0,-1 0 15,1 0-15,0 0 16,21-22 15,0 1-31,21 21 16,0-21-16</inkml:trace>
  <inkml:trace contextRef="#ctx0" brushRef="#br0" timeOffset="16872.71">9017 6350 0,'0'0'15,"-21"0"-15,0-21 0,-1 21 0,1 0 16,0 0-16,0 0 16,0 0-16,0 0 0,21 21 15,-22 0-15,1 0 0,21 1 0,0-1 16,-21 0-16,21 0 0,-21 0 16,21 22-16,0-22 0,-21 0 0,21 0 15,0 0-15,0 22 0,0-22 16,0 0-16,0 0 15,21 0-15,0-21 0,0 0 16,0 0-16,1 0 0,-1 0 16,0 0-16,0 0 0,0 0 0,22-21 15,-22 21-15,0-21 0,0 0 16</inkml:trace>
  <inkml:trace contextRef="#ctx0" brushRef="#br0" timeOffset="17400.46">8975 6160 0,'-22'0'0,"44"0"0,-65 0 0,22 0 15,0 0-15,-21 0 0,20 0 0,1 21 16,0 0-16,0-21 0,-21 21 15,20 0-15,1 0 0,0 1 0,-21-1 16,21 21-16,-1-21 0,1 22 0,0-22 16,0 21-16,21 0 0,-21-20 15,0 20-15,21-21 0,0 21 16,0-20-16,0 20 0,0-21 0,0 0 16,0 0-16,0 1 0,0-1 15,0 0-15,21 0 0,0-21 0,21 21 16,1 0-16,-1-21 0,0 0 0,1 0 15,-1 0-15,0 0 0,22 0 16,-22 0-16,0 0 0,1 0 0,-1 0 16,0 0-16,1-21 0,-22 0 0,21 0 15,-21 0-15,22 0 0,-22-1 0,0 1 16,-21 0-16,21-21 0,-21 21 16,0-22-16,0 1 0,0 0 0,0 20 15,0-20-15,0 0 0,0-1 16,-21 1-16,0 0 0,0 21 15,21-1-15,-43-20 0,22 21 0,0 21 16,0-21-16,0 0 0,0 21 0,-1 0 16,1 0-16,0 0 0,-21 0 15,21 0-15,-1 0 0,1 0 0,0 0 16,0 0-16,0 21 0,0-21 0,-1 0 16,1 0-16,0 0 0</inkml:trace>
  <inkml:trace contextRef="#ctx0" brushRef="#br0" timeOffset="18068.25">7514 5779 0,'0'42'16,"0"-21"-16,-21 0 16,21 0-16,0 1 0,0-1 0,-21-21 15,21 21-15,21-21 47,0 0-47,0 0 16,0 0-16,1-21 0,20 21 15,0-21-15,-21 21 0,22-22 0,20 22 16,-20-21-16,-1 0 0,21 0 16,-20 21-16,-1-21 0,22 0 0,-22 21 15,-21-22-15,21 22 0,1 0 16,-22 0-16,0 0 0,0 0 16</inkml:trace>
  <inkml:trace contextRef="#ctx0" brushRef="#br0" timeOffset="19180.62">7726 5440 0,'0'0'0,"21"0"0,-21-21 16,0 0-16,0-1 0,0 1 15,0 42 16,0 1-31,-21-1 16,21 0-16,0 0 0,0 21 16,0-20-16,0 20 0,0 0 0,-21-21 15,21 22-15,-22-1 16,22-21-16,0 22 0,0-22 0,-21 0 16,21 0-16,0 0 0,0 0 0,0 1 15,0-1-15,0 0 16,0 0-16</inkml:trace>
  <inkml:trace contextRef="#ctx0" brushRef="#br0" timeOffset="20080.86">11070 6202 0,'0'0'16,"0"-42"0,0 20-1,-21 22-15,0 22 16,21-1 0,-21 21-16,21-21 0,0 22 0,0 20 15,0 1-15,0-1 0,0 1 0,0-1 16,0 22-16,0-22 0,-22 1 15,22-1-15,0 1 0,0-1 16,0 1-16,0-1 0,0 1 0,0-22 16,0 22-16,0-22 0,0 0 15,0-21-15,0 22 0,0-22 0,0 0 16,0 0-16,0 0 0,0 1 16,0-44 15,22 22-31,-22-21 0,0 0 0,0 0 15,0-21-15,0 20 0,0-20 16,0 21-16</inkml:trace>
  <inkml:trace contextRef="#ctx0" brushRef="#br0" timeOffset="21248.51">11134 6287 0,'0'-22'0,"0"44"0,0-65 16,0 22-1,21 21 1,0 0-16,0 0 16,0-21-16,0 21 0,1 0 15,-1 0-15,21 0 16,-21 0-16,22 0 0,-22 0 0,21 0 15,0 0-15,22 0 0,-22 0 0,22 0 16,20 0-16,-20 0 0,21 0 16,20 0-16,-20 0 0,0 0 0,21 0 15,-22 0-15,1-21 0,21 21 0,0 0 16,-1 0-16,1 0 0,21 0 16,-21 0-16,0 0 0,21 0 0,-21 0 15,0 0-15,21 0 0,-22-21 0,1 21 16,21 0-16,-21 0 0,0 0 15,0 0-15,-22-22 0,22 22 16,-21 0-16,0 0 0,20 0 0,-20 0 16,0 0-16,21 0 0,-22 0 15,1 0-15,0 0 0,-22 0 0,1 0 16,-1 0-16,1 0 0,-22 0 16,0 0-16,-21 0 0,22 0 0,-22 0 15,0 0-15,0 0 0,0 0 16,1 0-16,-1 0 15,0 0-15,0 0 0,0 0 16,0 0-16,-21 22 0,22-22 16,-1 0-16,0 0 15,-21 21-15,21-21 0,-21 21 16,0 0 0,0 0-1,0 0-15,0 1 0,0-1 16,0 0-16,0 0 0,0 21 0,0-20 15,0 20-15,0 0 0,0 1 16,0-1-16,0 0 0,0 1 0,0 20 16,0-21-16,0 1 0,0-1 0,0 22 15,21-22-15,-21 0 0,21 1 16,-21-1-16,0 0 0,22 22 0,-1-22 16,-21 0-16,21-20 0,-21 20 15,0 0-15,0-21 0,0 22 0,0-22 16,0 0-16,0 0 0,0 0 15,0 1-15,-21-22 0,0 21 0,-1 0 16,1-21-16,0 21 0,0-21 0,-21 0 16,20 21-16,1-21 0,-21 21 15,21-21-15,-22 0 0,1 22 0,0-22 16,-1 0-16,1 21 0,0-21 0,-22 0 16,1 0-16,-1 21 0,1-21 15,-22 0-15,0 0 0,22 0 0,-22 21 16,1-21-16,-1 0 0,21 0 0,-20 0 15,20 0-15,-20 0 0,-1 0 16,0 0-16,1 0 0,-1 0 16,0 0-16,-21 0 0,22 0 0,-22 0 15,21 0-15,-21 0 0,1 0 0,-1 0 16,0-21-16,0 21 0,0 0 16,0 0-16,22-21 0,-1 21 0,22 0 15,-22-21-15,21 21 0,1-22 0,-1 22 16,1 0-16,-1-21 0,-20 21 15,20 0-15,-20 0 0,-1-21 0,0 21 16,1 0-16,-1 0 0,21 0 0,1 0 16,-1 0-16,1-21 0,21 21 15,-1 0-15,22 0 0,0 0 16,0 0-16,0 0 0,-1 0 0,22-21 16,-21 21-16,0 0 15,0 0 1,21-21-1,0-1 17,0 1-17,0 0-15,0 0 0,0 0 16</inkml:trace>
  <inkml:trace contextRef="#ctx0" brushRef="#br0" timeOffset="21816.22">11515 6646 0,'0'0'0,"-22"-21"16,22 42-1,0 1-15,0-1 16,0 0-16,0 0 0,0 21 16,0 1-16,0-22 0,0 21 15,22 1-15,-22-1 0,0 0 0,0 1 16,0-1-16,0 21 0,21-20 0,-21-22 16,0 21-16,0 1 0,0-22 15,0 0-15,0 0 0,0 0 0,0 0 16,0-42 15,0 0-31,0 0 16,0 0-16,0-22 0,0 22 0,0 0 15,0-21-15,0 21 0,0-1 0,21-20 16,-21 21-16,21-21 16,-21 20-16,21 1 0,0 0 0,1 0 15,20 0-15,-21 0 0,0-1 0,22 22 16,-22 0-16,21 0 0,0 0 15,-20 0-15,-1 0 0,21 0 0,-21 43 16,0-22-16,1 0 0,-22 0 0,0 22 16,0-22-16,0 21 0,0-21 15,0 22-15,0-22 0,0 0 0,0 21 16,0-21-16,-22 1 0,22-1 0,-21 0 16,21 0-16,-21-21 15,21-21 16</inkml:trace>
  <inkml:trace contextRef="#ctx0" brushRef="#br0" timeOffset="22368.42">12467 6964 0,'0'-42'32,"-21"20"-32,0 22 15,0 0-15,-1 0 0,1 0 16,0 0-16,0 0 0,0 22 16,0-22-16,-1 21 0,1 0 0,21 0 15,-21 0-15,0 22 0,0-22 0,0 21 16,21 0-16,0-20 0,-22 20 15,22-21-15,0 21 0,0-20 0,0-1 16,0 0-16,0 0 0,0 0 0,22-21 16,-22 21-16,21-21 15,0 0-15,0 0 0,0 0 16,0 0-16,-21-21 0,22 0 0,-1 21 16,0-21-16,0 0 0,0 0 15,-21-1-15,21 1 0,1-21 0,-22 21 16,21-22-16,-21 22 0,21-21 0,-21 0 15,21 20-15,-21-20 0,0 21 16,0-21-16,21 20 0,-21 1 0,0 0 16,21 21-16,-21-21 0,0 42 31,0 0-31,0 0 0,0 1 0,0-1 16,0 0-16,0 21 0,0-21 0,0 22 15,0-22-15,0 21 0,0-21 16,0 1-16,0 20 0,0-21 15,-21 0-15,21 0 0,0 1 0,0-1 16,0 0-16,21-42 31</inkml:trace>
  <inkml:trace contextRef="#ctx0" brushRef="#br0" timeOffset="22844.2">12996 6858 0,'-106'0'31,"85"0"-15,0 0-16,-21 21 0,21-21 0,-1 21 15,1 1-15,0-22 0,0 21 0,21 0 16,-21 0-16,21 0 15,0 0 1,21 1 0,0-22-16,0 0 0,0 0 15,1 21-15,-1-21 0,0 0 0,0 0 16,0 21-16,0 0 0,1-21 16,-1 21-16,0-21 0,0 21 0,0-21 15,-21 22-15,0-1 0,0 0 16,0 0-16,0 0 15,-21-21-15,0 21 0,-21 1 0,20-22 16,1 21-16,-21-21 0,21 0 16,0 0-16,-1 0 0,-20 21 0,21-21 15,0 0-15,0 0 0,-1 0 16,1 0-16,21-21 16,-21 0-16,21-1 15,-21 22-15,21-21 0,0 0 31,0 0-31,21 0 0,0 21 16,0-21-16,1 21 0,-1-22 0,0 22 16,0-21-16</inkml:trace>
  <inkml:trace contextRef="#ctx0" brushRef="#br0" timeOffset="23440.79">13462 6604 0,'0'0'0,"0"21"32,0 0-17,0 1-15,0-1 0,0 0 16,0 0-16,0 21 0,0-20 0,0 20 15,0-21-15,0 21 0,0 1 0,0-22 16,0 21-16,0 1 0,0-1 16,0-21-16,-21 21 0,21-20 0,0 20 15,-21-21-15,21 0 0,0 0 16,0 1-16,-22-22 0,22 21 0,0 0 16,-21-21 15,21-21-31,0 0 15,0-1-15,0 1 0,0 0 16,0 0-16,0 0 0,0 0 0,0-1 16,0 1-16,21 0 0,1 0 0,-22 0 15,21 0-15,0-1 0,0 1 16,0 0-16,0 0 0,1 0 0,20 21 16,-21 0-16,0-21 0,0 21 0,22 0 15,-22 0-15,0 0 16,0 21-16,-21 0 0,21-21 0,-21 21 15,0 0-15,22 22 0,-22-22 0,0 0 16,0 0-16,0 0 0,-22 22 16,1-22-16,21 0 0,-21 0 0,0 0 15,21 0-15,-21-21 0,21 22 0,0-1 16,-21-21-16,-1 21 16,22-42 15,0 0-31,0-1 15</inkml:trace>
  <inkml:trace contextRef="#ctx0" brushRef="#br0" timeOffset="23720.31">14055 6773 0,'0'0'0,"-22"0"16,1 22-16,21-1 16,0 0-16,0 0 0,0 0 0,-21 0 15,21 1-15,0 20 0,0-21 0,-21 0 16,21 0-16,0 22 16,0-22-16,0 0 0,0 0 0,0 0 15,0 1-15,0-1 0,0 0 0,0 0 16,0 0-1,0-42 17</inkml:trace>
  <inkml:trace contextRef="#ctx0" brushRef="#br0" timeOffset="23976.16">14033 6773 0,'22'0'16,"-1"0"-16,0 22 15,-21-1-15,21-21 0,0 21 0,-21 0 16,21 0-16,1 0 16,-22 1-16,0-1 0,21 0 15,-21 0-15,0 0 0,0 0 31,21-21 1</inkml:trace>
  <inkml:trace contextRef="#ctx0" brushRef="#br0" timeOffset="24507.85">14584 6668 0,'0'0'0,"-21"0"16,-1 0-16,1 0 15,0 0-15,0 0 0,0 21 0,0-21 0,-1 21 16,1 0-16,0 0 0,0 0 16,0 1-16,0-1 0,-1 0 15,1 0-15,0 0 0,0 0 0,21 1 16,0-1-16,0 0 0,0 0 15,21-21 1,0 0 0,0 0-16,1 0 15,-1 0-15,0-21 0,0 0 0,0 21 16,0-21-16,1-1 0,-1 1 0,0 21 16,0-21-16,0 0 15,0-21-15,-21 20 0,0 1 0,22 0 0,-1 21 16,-21-21-16,21 0 0,-21 0 15,0 42 17,0 0-32,0 0 15,0 0-15,0 0 0,0 1 16,0 20-16,0-21 0,0 21 0,0-20 16,0 20-16,-21-21 0,21 21 0,0-20 15,0 20-15,0-21 0,-21 21 16,21-20-16,0-1 0,0 0 0,0 0 15,0 0-15,0 0 16,21-21 15,-21-21-15,0 0-16,21 21 0,0-21 0</inkml:trace>
  <inkml:trace contextRef="#ctx0" brushRef="#br0" timeOffset="25004.57">14922 6943 0,'0'0'0,"0"-43"31,-21 43-31,0 0 0,0 0 16,0 0-16,0 0 0,-1 22 15,1-22-15,0 21 0,21 0 0,-21-21 16,0 21-16,0 0 0,-1 0 0,22 1 16,0-1-16,-21 0 0,21 0 15,0 0-15,0 0 0,0 1 16,0-1-16,0 0 16,21-21-16,1 0 15,-1 0-15,0 0 16,0 0-16,0 0 0,0-21 0,1 0 15,-1-1-15,0 1 16,0 21-16,-21-21 0,0 0 0,21 0 16,-21 0-16,21-1 0,-21 1 0,0 0 15,0 0-15,0 42 47,0 0-47,0 0 16,0 1-16,0-1 0,0 0 15,0 0-15,0 0 0,0 0 16,0 1-16,22-1 16,-1-21-1,0 0-15,0 0 16,0-21-16,0 21 0</inkml:trace>
  <inkml:trace contextRef="#ctx0" brushRef="#br0" timeOffset="25389.35">15219 6922 0,'0'-22'31,"0"44"-15,-21-1 0,21 0-16,-22 0 0,22 0 0,0 0 15,0 1-15,0-1 0,0 0 0,0 21 16,0 1-16,0-22 0,0 21 15,0 0-15,-21 1 0,21-1 0,0 0 16,0 1-16,0-1 0,0 0 0,-21 1 16,21-1-16,0 0 0,0-20 15,0 20-15,0-21 0,0 21 0,0-20 16,0-1-16,0 21 0,0-21 0,0 0 16,0 1-16,0-1 0,0 0 15,-21-21 1,21 21-16,-21-21 15,21-21 17,0 0-32,0 0 15,0-1-15,0 1 0,21 0 0,-21 0 16,21 0-16,-21-22 0,0 22 0,21-21 16</inkml:trace>
  <inkml:trace contextRef="#ctx0" brushRef="#br0" timeOffset="25695.78">15240 7027 0,'0'0'0,"0"-21"0,-21-42 15,21 42 1,21 21-16,-21-22 16,21 1-16,0 21 0,0 0 0,22 0 15,-22 0-15,0 0 0,0 0 0,0 0 16,22 0-16,-43 21 0,21-21 15,0 22-15,-21-1 0,0 0 0,0 0 16,0 0-16,0 0 0,0 1 0,-21-1 16,0 0-16,0 0 0,-1 0 15,1 0-15,0 1 0,-21-1 16,21-21-16,-1 0 0,1 21 0,0-21 16,0 0-16,0 0 0,0 0 0,-1 0 15,22-21 1,0 0-16,0-1 15,0 1-15,0 0 0,22 0 0</inkml:trace>
  <inkml:trace contextRef="#ctx0" brushRef="#br0" timeOffset="26027.61">15621 6202 0,'0'0'16,"-21"0"-16,0 0 0,-1 0 16,1 0-16,0 21 15,21 0-15,-21 0 16,0 1-16,0-1 0,21 0 15,0 0-15,0 0 0,0 0 16,0 1-16,0-1 0,0 0 16,0 0-16,0 0 0,21 0 15,0-21-15,0 0 0,0 0 16,0 0-16,1 0 16,-1 0-16,0 0 0,0-21 0,0 0 15</inkml:trace>
  <inkml:trace contextRef="#ctx0" brushRef="#br0" timeOffset="26587.78">15769 6054 0,'-21'0'0,"42"0"0,-63 0 0,21-21 16,-1 21-16,1 0 15,0 0-15,0 0 0,-21 0 0,20 0 16,1 21-16,0-21 0,0 21 16,-21-21-16,20 21 0,1 0 0,0-21 15,0 21-15,-21 1 0,20-1 0,1 0 16,0 21-16,0-21 0,21 1 16,-21 20-16,21 0 0,-21-21 15,21 22-15,0-22 0,0 21 0,0-21 16,0 1-16,0-1 0,0 0 15,21 0-15,0 0 0,0 0 0,0 1 16,0-22-16,1 21 0,-1-21 16,21 0-16,-21 0 0,22 0 0,-22 0 15,21 0-15,0 0 0,-20 0 0,20-21 16,0 21-16,-21-22 0,22 1 16,-1 0-16,0-21 0,-20 21 0,20-22 15,-21 22-15,0-21 0,0-1 0,1 1 16,-22 0-16,0-1 0,0 1 15,0 21-15,0-21 0,0-1 16,0 22-16,-22-21 0,1 21 0,0-1 16,0 1-16,0 0 0,-22 21 15,22 0-15,-21-21 0,21 21 0,-22 0 16,22 0-16,-21 0 0,21 21 0,-22-21 16,1 21-16,21-21 0,-21 21 15,20-21-15,-20 22 0,21-1 0,0-21 16,-22 21-16,22 0 0,0 0 15,0-21-15,21 21 16,-21-21-16</inkml:trace>
  <inkml:trace contextRef="#ctx0" brushRef="#br0" timeOffset="27583.91">12679 5482 0,'0'0'0,"21"0"16,0 0-16,-21 21 15,21 1-15,0-1 16,1 0-16,-22 0 0,21 0 0,0 22 16,-21-22-16,21 21 0,-21-21 0,21 0 15,-21 22-15,0-22 0,21 0 16,-21 0-16,22 0 0,-22 1 0,21-1 16,-21 0-16,0 0 0,21-21 15,-21 21-15,21-21 0,0 0 16,-21 21-16,21-21 0,1 0 15,-1 0-15,0 0 16,0-21-16</inkml:trace>
  <inkml:trace contextRef="#ctx0" brushRef="#br0" timeOffset="27812.78">13441 5546 0,'0'0'0,"-21"21"15,-1 0 1,1 0-16,0 0 0,0 1 16,0-1-16,-22 21 0,22-21 0,0 22 15,0-22-15,0 0 0,0 21 16,-1-21-16,1 1 0,0-1 0,21 0 16,0 0-16,0 0 15,0 0 1,21-21-16,0 0 15,1 0-15</inkml:trace>
  <inkml:trace contextRef="#ctx0" brushRef="#br0" timeOffset="28587.92">18838 6096 0,'0'0'0,"-21"0"0,21-21 15,-21 21-15,0-21 16,0 21-16,-1 0 16,1 0-16,0 21 15,21 0-15,0 0 0,0 22 16,0-22-16,-21 21 0,21 22 15,0-1-15,-21 1 0,21-1 16,-21 22-16,21-22 0,-22 22 0,1-22 16,21 1-16,-21-1 0,0 1 15,0-1-15,0 1 0,-1-1 0,22 1 16,-21-22-16,0 1 0,21-1 0,0 0 16,0-21-16,0 1 0,0-1 15,0 0-15,0 0 0,0-42 31,0-21-15,0 20-16,0 1 0,0-21 0</inkml:trace>
  <inkml:trace contextRef="#ctx0" brushRef="#br0" timeOffset="29796.6">18732 6117 0,'0'-21'0,"0"42"0,0-63 16,22 42 31,-1 0-32,0 0-15,0 0 16,0 0-16,0 0 0,22 0 0,-1 0 15,0 0-15,1 0 0,20 0 0,1 0 16,20 0-16,-20 0 0,42 0 16,-22-21-16,22 21 0,-21 0 0,21 0 15,21 0-15,-21 0 0,21 0 16,21 0-16,0-21 0,-21 21 0,21 0 16,0 0-16,0 0 0,22 0 0,-1 0 15,0-22-15,-20 22 0,20 0 16,21 0-16,-20 0 0,20 0 0,-20 0 15,-1 0-15,21 0 16,-20 0-16,20 0 0,1 0 0,-22 0 16,22 0-16,-22 0 0,0 0 0,22 0 15,-43 22-15,21-22 0,-21 0 16,1 0-16,-22 0 0,0 21 0,0-21 16,-22 0-16,1 0 0,0 0 0,0 0 15,-21 0-15,-1 0 0,-20 0 16,20 0-16,-20 0 0,-1 0 0,-20 0 15,20 0-15,-20 0 0,-1 0 16,21 21-16,-41-21 0,20 0 0,-21 0 16,21 0-16,-20 0 0,-22 21 15,0 0 1,0 0-16,0 1 16,-22-1-16,1 0 15,0 0-15,21 0 0,-21 0 16,21 1-16,-21 20 0,21-21 0,0 21 15,-21 1-15,-1-1 0,22-21 16,-21 22-16,21-1 0,0 0 0,-21 1 16,21 20-16,-21-21 0,21 1 0,-21-22 15,21 21-15,0 1 0,0-1 16,0 21-16,-21-20 0,21-1 0,-22 0 16,22 1-16,-21 20 0,21-20 15,0-1-15,0 0 0,-21 1 16,21-1-16,-21 0 0,0-21 0,21 22 15,0-22-15,-21 0 0,21 0 0,-22 22 16,1-43-16,0 21 0,0 0 16,0 0-16,0-21 0,-1 21 0,-20-21 15,21 0-15,-21 0 0,-1 0 0,-20 0 16,20 0-16,-20 0 0,-1 0 16,1 0-16,-1 0 0,1 0 0,-1 0 15,-20 0-15,-1 0 0,0 0 0,-20 0 16,-1 0-16,0 0 0,-21-21 15,21 21-15,-21 0 0,0-21 16,0 21-16,0 0 0,0 0 0,0-21 16,-21 21-16,21 0 0,0 0 15,0 0-15,-21 0 0,0 0 0,-1-21 16,1 21-16,0 0 0,0 0 0,0 0 16,0 0-16,-1 0 0,-20 0 15,21 0-15,0-22 0,0 22 0,-1 0 16,1 0-16,0 0 0,21 0 0,-21 0 15,21 0-15,0 0 0,21 0 16,-21 0-16,21 0 0,0-21 0,1 21 16,-1 0-16,0 0 0,0 0 0,21 0 15,-20-21-15,20 21 0,21-21 16,-20 21-16,20 0 0,22 0 16,-22-21-16,22 21 0,0 0 0,-1 0 15,22 0-15,-21 0 0,21 0 0,0-21 16,-1 21-16,1 0 0,0 0 15,0 0-15,0 0 16,0 0-16,42 0 63,0-22-63,0 1 15,0 21-15,0-21 0,1 0 16,20 0-16</inkml:trace>
  <inkml:trace contextRef="#ctx0" brushRef="#br0" timeOffset="30545.2">19431 6583 0,'0'0'0,"0"-21"0,-21 42 31,21 0-31,-21 0 16,21 0-16,-22 22 0,22-22 15,0 21-15,-21 1 0,21-1 16,-21 0-16,0 1 0,21-1 0,-21 0 16,0 1-16,-1 20 0,22-21 0,-21 1 15,0-1-15,0 0 0,0 1 16,0-22-16,21 21 0,-22-21 0,1 1 15,21-1-15,-21 0 16,0-21-16,0 0 0,0 0 16,21-21-1,-22 0-15,22-1 16,0 1-16,0 0 0,0 0 0,0-21 0,0 20 16,0-20-16,0 0 0,0 21 15,0-22-15,0 22 0,0 0 16,0 0-16,0 0 0,22-1 0,-22 1 15,21 21-15,-21 21 16,21 1 0,-21-1-16,0 0 0,0 21 0,21-21 15,-21 1-15,21 20 0,-21-21 0,0 0 16,21 22-16,-21-22 0,22 0 16,-1 0-16,0 0 0,-21 0 15,21-21-15,0 0 0,22 22 0,-22-22 16,21 0-16,-21 0 0,22 0 15,-1 0-15,0-22 0,-21 1 0,22 0 16,-1 0-16,-21 0 0,22 0 0,-22-1 16,0 1-16,0-21 0,0 21 15,0 0-15,1-22 0,-22 22 0,0 0 16,0 0-16,0 0 0,0-1 0,0 44 47,0-1-47,0 0 0,0 0 15,0 21-15,-22-20 0,22-1 16,-21 0-16,21 0 0,0 21 0,0-20 16,0-1-16,-21 0 0,21 0 15,0 0-15,0-42 47,0 0-47</inkml:trace>
  <inkml:trace contextRef="#ctx0" brushRef="#br0" timeOffset="30736.09">19727 6900 0,'0'0'0,"0"-21"0,0 0 16,0 42 46,21-21-62,1 0 16,-1 21-16,0-21 16,0 0-16,0 0 15,0 0-15</inkml:trace>
  <inkml:trace contextRef="#ctx0" brushRef="#br0" timeOffset="31196.83">20172 6964 0,'0'0'0,"0"21"16,0 0-16,-21 0 16,-1 1-16,22-1 0,0 0 15,0 0-15,-21-21 0,21 21 0,0 0 16,0 1-16,0-1 0,0 0 16,-21 0-16,21 0 0,0 0 0,0 1 15,0-1-15,0 0 0,0 0 16,0 0-1,0-42 17,0 0-32,0 0 15,0 0-15,0-1 0,0 1 0,0 0 16,0 0-16,0-21 0,0 20 0,21-20 16,0 21-16,1 0 0,-1-22 15,0 22-15,0 0 0,21-21 0,-20 42 16,20-21-16,0-1 0,-21 22 15,22 0-15,-1 0 0,-21 0 0,0 22 16,22-1-16,-22 0 0,-21 0 0,0 0 16,0 22-16,0-22 0,0 0 15,0 21-15,0-21 0,0 22 16,-21-22-16,0 21 0,-1-21 0,22 1 16,-21-1-16,0 0 0,0 0 15,42-42 16,0 21-31</inkml:trace>
  <inkml:trace contextRef="#ctx0" brushRef="#br0" timeOffset="31823.47">20934 6604 0,'0'0'0,"0"-21"15,0 42 17,0 0-32,0 22 0,0-22 15,0 0-15,0 21 0,0-21 16,0 22-16,0-1 0,-21-21 0,21 22 16,-22-1-16,22-21 0,-21 21 0,21-20 15,0 20-15,-21-21 0,21 0 16,-21 22-16,21-22 0,-21 0 0,21 0 15,0 0-15,-21-21 16,21 21-16,0-42 31,0 0-31,0 0 16,0 0-16,0 0 0,0-1 16,0 1-16,0 0 0,21 0 0,0 0 15,0 0-15,0-1 0,0 1 0,1 0 16,-1 0-16,0 0 0,0 0 15,0 21-15,0 0 0,1 0 0,-1 0 16,0 0-16,-21 21 16,-21 0-1,0-21-15,-1 21 16,1-21-16,0 21 0,0-21 0,0 0 16,0 21-16,-1-21 0,1 0 0,0 0 15,0 0-15,21 22 16,0-1-1,0 0-15,21 0 16,0 0-16,0 0 16,1-21-16,-22 22 0,21-1 15,0-21-15,-21 21 0,0 0 0,21-21 16,0 21-16,0-21 16,-21 21-16,22-21 0,-1 0 15,0 0 1,0-21-1,-21 0-15</inkml:trace>
  <inkml:trace contextRef="#ctx0" brushRef="#br0" timeOffset="32200.25">21272 7070 0,'22'0'0,"-22"21"15,21-21-15,0 0 16,0 0-16,0 0 16,0 0-16,1 0 0,-1-21 0,0 21 15,0 0-15,0-21 0,0 21 16,1-22-16,-22 1 16,0 0-16,0 0 15,-22 21-15,1 0 16,0 0-16,0 0 0,-21 0 15,20 0-15,1 0 0,0 21 0,0 0 16,0 0-16,21 1 0,-21-22 0,-1 21 16,22 0-16,-21 0 0,21 0 15,0 0-15,0 1 0,0-1 0,0 0 16,0 0-16,0 0 16,0 0-16,21-21 0,1 0 15,-1 0-15,0 0 0,0 22 0,0-22 16,0 0-16,22 0 0,-22 0 0,21 0 15,1-22-15,-22 1 0,21 21 16</inkml:trace>
  <inkml:trace contextRef="#ctx0" brushRef="#br0" timeOffset="32699.97">22034 6943 0,'0'0'0,"0"-21"0,-21 21 15,0 0-15,0 0 0,0 0 16,0 0-16,-1 0 0,-20 21 0,21-21 16,0 21-16,0 0 0,-1 0 15,-20 0-15,21-21 0,0 22 0,21 20 16,0-21-16,-21 0 0,21 0 0,0 1 16,0-1-16,0 0 15,0 0-15,21 0 0,0-21 16,0 0-16,0 21 0,0-21 15,1 0-15,-1 0 0,0 0 16,0 0-16,0-21 0,0 0 0,1 0 0,-1 21 16,0-21-16,0 0 0,0-1 15,0-20-15,-21 21 0,22 0 16,-1-22-16,0 22 0,-21-21 0,21 0 16,-21 20-16,21-20 0,-21 0 0,0 21 15,0-1-15,0-20 0,0 21 16,0 0-16,0 42 15,0 0 1,-21 0-16,21 0 0,-21 1 16,21-1-16,0 21 0,0-21 0,-21 22 15,21-1-15,0-21 0,0 0 16,0 22-16,0-22 0,0 0 16,0 21-16,0-21 0,0 1 0,0-1 15,0 0-15,0 0 0,21-21 16,0 0-16,0 0 0,0 0 15,1 0-15,-1-21 0,0 0 16</inkml:trace>
  <inkml:trace contextRef="#ctx0" brushRef="#br0" timeOffset="33212.47">22542 6625 0,'0'21'16,"-21"1"-16,21-1 16,-21 21-16,21-21 0,-21 0 0,21 22 15,0-22-15,0 21 0,-21-21 0,21 1 16,0 20-16,0-21 0,0 0 16,-21 0-16,21 22 0,-22-22 0,22 0 15,0 0-15,-21 0 0,21 1 0,0-1 16,0 0-1,0-42 17,0 0-17,0-1-15,0 1 0,0 0 16,0 0-16,21 0 0,1 0 16,-1-1-16,0 1 0,0 0 15,0 0-15,22 0 0,-22 0 0,0-1 16,21 22-16,-21-21 0,22 21 0,-22 0 15,0 0-15,0 0 0,0 0 16,1 0-16,-1 21 0,-21 1 0,0-1 16,0 0-16,0 0 0,0 0 0,0 0 15,0 1-15,0-1 0,-21 0 16,-1 0-16,22 0 0,0 0 16,-21 1-16,0-22 0,21 21 0,0 0 15,0-42 32</inkml:trace>
  <inkml:trace contextRef="#ctx0" brushRef="#br0" timeOffset="33704.18">23199 6879 0,'0'0'0,"0"-21"0,0 0 16,0 0-16,-22 21 15,1 0-15,0 0 16,21 21-16,-21 0 0,0 0 0,0-21 16,-1 21-16,1 22 0,0-22 0,21 0 15,-21 0-15,0 0 0,0 1 16,21-1-16,0 0 0,0 0 0,0 0 15,0 0-15,0 1 0,0-1 0,0 0 16,21-21 0,0 0-1,0 0-15,0 0 0,0 0 16,1-21-16,-1 0 0,-21-1 16,21 1-16,0 21 0,0-21 0,-21 0 15,21-21-15,-21 20 0,22 1 0,-22 0 16,21 0-16,-21 0 15,0 42 1,0 0 0,-21 0-16,21 0 15,0 1-15,0-1 0,0 0 0,0 0 16,0 0-16,0 0 16,0 1-16,0-1 15,0 0-15,21-21 31,0 0-31,0-21 16,0 21-16</inkml:trace>
  <inkml:trace contextRef="#ctx0" brushRef="#br0" timeOffset="34108.78">23643 6837 0,'-21'0'15,"0"0"-15,0 0 0,-1 0 16,1 21-16,0-21 0,0 21 16,0 0-16,0 1 15,-1-22-15,22 21 16,0 0-16,0 0 16,22-21-1,-1 0-15,0 21 0,0-21 16,0 0-16,0 0 0,1 21 15,-1-21-15,0 0 0,0 0 0,0 22 16,0-1 0,-21 0-1,-21-21-15,0 21 16,0-21-16,-21 0 16,20 21-16,1-21 0,-21 0 0,21 0 15,0 0-15,-22 0 0,22 21 0,0-21 16,0 0-16,0 0 0,-1 0 15,22-21 17,0 0-32</inkml:trace>
  <inkml:trace contextRef="#ctx0" brushRef="#br0" timeOffset="34652.47">23918 6604 0,'0'0'0,"-21"0"0,-21 42 31,42-20-31,-21-1 0,21 0 15,0 0-15,0 0 0,0 0 0,0 22 16,0-22-16,0 0 0,0 0 0,-22 22 16,22-22-16,0 0 0,-21 0 15,21 0-15,0 0 0,0 1 16,0-1-16,-21 0 0,0-21 31,21-21 0,0 0-15,0-1-16,0 1 16,21 21-16,0-21 0,0 0 0,1 0 15,-1 21-15,0-21 0,21-1 16,-21 22-16,1 0 0,-1 0 0,0 0 16,0 0-16,0 0 0,0 0 0,-21 22 15,22-22-15,-22 21 16,0 0-16,0 0 0,0 0 15,0 0-15,0 1 0,0-1 16,0 0-16,-22-21 16,22 21-16,-21-21 15,21 21-15,-21-21 0,21-21 47</inkml:trace>
  <inkml:trace contextRef="#ctx0" brushRef="#br0" timeOffset="34916.36">24363 6689 0,'0'21'15,"0"0"1,-21 0-16,21 0 0,0 1 15,0-1-15,0 0 0,-22 21 16,22-21-16,-21 1 0,21-1 0,0 0 16,-21 0-16,21 0 0,0 0 0,0 1 15,0-1-15,0 0 16,21-21 0,0 0-1</inkml:trace>
  <inkml:trace contextRef="#ctx0" brushRef="#br0" timeOffset="35135.6">24363 6752 0,'0'0'0,"0"21"15,21 1-15,0-1 16,-21 0-16,21 0 0,0 0 15,-21 0-15,22 1 0,-1-22 0,-21 21 16,21 0-16,0-21 0,-21 21 16,21-21-16,0 0 15</inkml:trace>
  <inkml:trace contextRef="#ctx0" brushRef="#br0" timeOffset="35632.46">24871 6668 0,'-21'0'0,"-1"0"0,1 0 0,0 0 16,0 0-16,0 21 15,0 0-15,-1 0 0,1 0 16,0 0-16,0 1 0,21-1 0,-21-21 15,0 21-15,21 0 0,0 0 16,-22-21-16,22 21 0,-21-21 16,21 22-16,21-22 15,1 0 1,-1 0-16,0-22 0,0 22 16,0-21-16,0 0 0,1 0 15,-1 0-15,0 0 0,0-1 16,-21 1-16,21-21 0,0 21 0,1 0 15,-22-1-15,21 1 0,-21 0 0,21 21 16,-21-21 0,0 42-1,0 0-15,0 22 0,0-22 16,0 0-16,0 0 0,0 0 16,0 22-16,0-22 0,0 0 0,0 21 15,0-21-15,0 1 0,0 20 0,0-21 16,0 0-16,0 0 0,0 1 15,0-1-15,0 0 0,0 0 0,0 0 16,21-21 15,0 0-15,0 0-16,-21-21 0</inkml:trace>
  <inkml:trace contextRef="#ctx0" brushRef="#br0" timeOffset="36128.28">25336 6816 0,'0'0'0,"0"-21"0,-21 21 0,0 0 15,0-22-15,0 22 0,0 0 16,-1 0-16,1 0 15,0 0-15,0 22 0,0-1 0,0 0 16,-1-21-16,1 21 0,0 0 0,0 0 16,21 1-16,-21-1 0,21 0 15,-21 0-15,21 0 0,0 0 16,0 1-16,0-1 0,21-21 16,0 0-16,0 0 15,0 0-15,0 0 0,1 0 16,-1 0-16,0 0 0,0 0 0,0 0 15,0-21-15,1-1 16,-1 1-16,-21 0 0,21 0 16,-21 0-16,21 0 0,-21-1 15,0 1-15,0 42 32,0 1-32,0-1 15,0 0-15,0 0 16,0 0-16,0 0 0,0 1 15,0-1-15,0 0 0,21-21 16,0 0-16,-21 21 0,22-21 16,-1 0-16,0 0 0,0 0 15,0 0-15,0 0 0,1 0 16,-1-21-16</inkml:trace>
  <inkml:trace contextRef="#ctx0" brushRef="#br0" timeOffset="36480.07">25654 6816 0,'0'0'16,"0"21"-1,0 0-15,0 0 16,-21 0-16,21 1 0,0-1 16,0 0-16,0 0 0,0 0 15,-21 22-15,21-22 0,0 0 0,-22 21 16,22 1-16,0-22 0,0 21 15,-21 0-15,21-20 0,0 20 0,0 0 16,0 1-16,0-1 0,0 0 16,0-21-16,0 22 0,0-1 0,0-21 15,0 22-15,0-22 0,0 21 0,0-21 16,0 22-16,0-22 0,0 0 16,0 0-16,0 0 0,0 0 15,0-42 32,21 0-47,-21 0 0,0 0 0,0 0 16,22-1-16,-22 1 0,21 0 15</inkml:trace>
  <inkml:trace contextRef="#ctx0" brushRef="#br0" timeOffset="36788.89">25675 6900 0,'0'0'0,"0"-21"0,0 0 16,0 0-16,0 0 0,0 0 16,0-1-16,0 1 15,21 21-15,0-21 0,1 21 16,-1 0-16,0 0 0,0 0 0,21 0 16,-20 0-16,-1 0 0,-21 21 15,21 0-15,-21 1 0,0-1 16,0 0-16,0 0 0,0 0 15,-21 0-15,0 1 0,-1-1 0,1 0 16,-21 0-16,21-21 0,0 21 0,-22-21 16,22 0-16,0 21 0,0-21 15,0 0-15,-1 0 0,1 0 0,21-21 47,0 0-47</inkml:trace>
  <inkml:trace contextRef="#ctx0" brushRef="#br0" timeOffset="37115.69">26204 6223 0,'0'0'16,"-21"0"-16,0 0 0,0 0 0,0 0 15,-1 0-15,1 0 0,0 0 0,0 21 16,21 0-16,-21-21 0,21 22 16,-21-1-16,21 0 0,0 0 15,0 0-15,0 0 16,0 1-16,21-1 15,0-21-15,0 0 0,0 0 0,0 0 16,1 21-16,-1-21 0,0 0 16,0 0-16,0 0 0,0 0 0,1-21 15,-1 0-15</inkml:trace>
  <inkml:trace contextRef="#ctx0" brushRef="#br0" timeOffset="37603.71">26225 6011 0,'0'0'16,"-21"0"-16,-21 0 0,21 0 0,0 0 15,-1 0-15,1 22 0,-21-22 16,21 21-16,0 0 0,-1-21 0,-20 21 15,21 0-15,0 0 0,0 1 16,-1-1-16,1 21 0,0-21 0,0 0 16,21 22-16,-21-22 0,21 0 0,0 21 15,0-20-15,0-1 0,0 0 16,21 0-16,0 0 0,0 0 0,22 1 16,-22-1-16,21 0 0,0-21 0,1 0 15,20 0-15,-20 0 0,-1 0 16,0 0-16,1 0 0,-1 0 0,-21 0 15,21-21-15,-20 0 0,20 21 16,-21-22-16,0-20 0,0 21 16,1 0-16,-22-22 0,21 1 0,-21 21 15,0-21-15,0-1 0,0 1 16,0 0-16,0 20 0,-21-20 0,-1 0 16,1 21-16,0-1 0,0-20 0,0 21 15,-22 21-15,22-21 0,-21 21 16,21 0-16,0 0 0,-22 0 0,22 0 15,-21 0-15,21 21 0,-1-21 16,-20 21-16,21 0 0,-21-21 0,-1 21 16,22-21-16,-21 22 0,-1-1 0</inkml:trace>
  <inkml:trace contextRef="#ctx0" brushRef="#br0" timeOffset="38544.17">19156 5800 0,'-21'0'16,"21"21"0,21 0-1,21-21-15,-21 0 16,0 21-16,22 0 0,-1-21 0,0 22 16,1-22-16,-1 21 0,22-21 15,-22 21-15,21-21 0,-20 21 0,-1-21 16,0 0-16,22 21 0,-22-21 0,-21 0 15,22 0-15,-1 21 0,-21-21 16,0 0-16,1 0 0,-22-21 63,0 0-48,0 0-15,0 0 16</inkml:trace>
  <inkml:trace contextRef="#ctx0" brushRef="#br0" timeOffset="38836.01">20151 5355 0,'0'-21'0,"0"42"16,0-63-16,-22 21 0,22 42 46,0 0-30,0 21-16,0-20 0,0-1 16,0 21-16,0 0 0,-21 1 0,21-1 15,-21 0-15,21 1 0,0-1 16,-21 0-16,21 1 0,0-1 0,0-21 16,0 22-16,0-22 0,0 0 15,0 0-15,0 0 0,0 0 16</inkml:trace>
  <inkml:trace contextRef="#ctx0" brushRef="#br1" timeOffset="62152.72">2984 1863 0,'0'0'0,"0"-21"16,0-1-16,0 1 15,0 0 1,0 0 0,0 0-16,0 0 15,0-1-15,0 1 16,0 0 0,-21 21 30,21 21-46,0 0 16,0 1-16,0 20 0,0 0 16,0-21-16,0 22 0,0-1 0,0 0 15,0 1-15,0-1 0,0 0 0,0 1 16,0-1-16,0 0 0,0 1 16,0-1-16,0 0 0,0 1 0,-21-22 15,21 21-15,0-21 0,0 22 16,0-22-16,0 0 0,0 0 0,0 0 15,0 1-15,0-1 16,0-42 31,0-1-47,0 1 16,0 0-16,0 0 0,0 0 15</inkml:trace>
  <inkml:trace contextRef="#ctx0" brushRef="#br1" timeOffset="62679.62">3365 1863 0,'0'0'15,"0"-21"-15,0-1 16,0 44 15,-21-22-31,0 21 16,-21 0-16,21 21 0,-22-21 0,22 1 15,-21-1-15,-1 21 0,22-21 0,-21 0 16,0 1-16,20 20 0,1-42 16,-21 21-16,21 0 0,0 0 0,-1-21 15,1 0 1,42 0 15,1 0-15,-1 0-16,0 0 15,0 0-15,0 0 0,0 0 16,1 0-16,-22 22 0,21-1 0,0 0 16,0-21-16,-21 21 0,21 0 15,0 22-15,-21-22 0,0 0 0,22 0 16,-22 0-16,21 0 0,-21 22 15,21-22-15,-21 0 0,0 0 0,21 0 16,-21 1-16,21-1 16,0-21-1,1 0 1,-1 0 0,0 0-16,0-21 15,-21-1-15,0 1 0,0 0 16,21 21-16,-21-42 0,21 21 0</inkml:trace>
  <inkml:trace contextRef="#ctx0" brushRef="#br1" timeOffset="63135.48">3535 2371 0,'0'21'31,"21"-21"-15,0 0-16,0 0 0,0 0 15,1-21-15,-1 0 0,0 21 16,0-22-16,0 1 0,22-42 31,-43 42-31,0-1 0,0 1 16,0 0-16,-22 21 15,1 0-15,0 0 16,0 0-16,0 0 0,0 21 16,-1 0-16,1 1 0,0-1 0,0 0 15,21 0-15,-21 0 0,21 0 16,-21 22-16,21-22 0,0 0 0,0 0 16,0 22-16,0-22 0,0 0 15,0 0-15,0 0 0,21 0 16,0-21-16,0 22 15,0-22-15,0 0 0,1 0 0,20 0 16,-21 0-16,0 0 0,22-22 0,-22 1 16,0 21-16,0-21 0,21 21 15,-20-21-15,-1 0 0,0 0 0,0-1 16,0 1-16,-21 0 16</inkml:trace>
  <inkml:trace contextRef="#ctx0" brushRef="#br1" timeOffset="63868.22">4127 2223 0,'0'0'0,"22"-22"15,-22 44 32,-22-1-47,1 0 16,21 0-16,0 0 0,0 0 16,-21 1-16,21-1 0,0 0 0,-21 0 15,21 0-15,0 0 16,0 1-16,0-1 15,21 0-15,0-21 0,0 0 16,1 0-16,-1 0 0,21 0 16,-21 0-16,0-21 0,22 0 0,-22 21 15,21-22-15,-21 1 0,1 0 16,20 0-16,-21 0 0,0 21 0,0-21 16,-21-1-16,22 1 0,-22 0 15,21 21-15,-21-21 0,0 0 16,0 0-16,0 42 62,0 0-62,0 0 0,-21 0 16,21 0-16,0 1 0,0-1 0,0 21 16,0-21-16,0 22 0,0-22 15,0 21-15,0 0 0,0-20 0,-22 20 16,22 0-16,0 1 0,0-1 0,0 0 15,0 1-15,-21-1 0,21 0 16,0 1-16,0-1 0,-21 0 0,21 22 16,0-22-16,-21 0 0,21 1 0,0-22 15,0 21-15,0 1 0,-21-22 16,21 21-16,-21-21 0,-1 0 16,22 1-16,-21-1 0,0-21 0,21 21 15,-21-21-15,0 0 0,0 0 16,-1 0-16,1 0 0,21-21 15,-21 0-15,21-1 0,-21 1 16,21 0-16,-21-21 0,21-1 0,0 1 16,0 0-16,0-1 0,0 1 0,0 0 15,0-1-15,0 1 0,0 0 16,0-1-16,0 1 0,0 0 0,0-1 16,0 22-16,0-21 0,21 21 15,0-22-15,-21 22 0,21 0 0,-21 0 16,21 0-16,1 0 0,-22-1 15,0 1-15,21 21 0,0 0 16,-21-21-16,21 21 0,0 0 16,0 0-16,1 0 15,-1 0-15,0 0 0</inkml:trace>
  <inkml:trace contextRef="#ctx0" brushRef="#br1" timeOffset="64231.39">5080 2540 0,'0'0'16,"0"21"-16,-21-21 15,21-21 16,0 0-15,0 0-16,0 0 16,21 21-16,-21-22 15,21 22-15,-21 22 16,0-1 0,0 0-16,0 0 15,0 0-15,0 0 0,0 1 0,0-1 16,0 21-16,-21-21 0,21 0 0,-21 1 15,0-1-15,-1-21 0,1 21 16,21 0-16,-21-21 16</inkml:trace>
  <inkml:trace contextRef="#ctx0" brushRef="#br1" timeOffset="64847.59">5651 2053 0,'0'0'0,"0"-21"0,0 0 16,22 21-16,-22-21 0,21 0 16,0 21-1,0 0 1,-21 21-16,0 0 0,21 0 0,0 0 15,-21 22-15,22-22 0,-22 0 16,0 21-16,0-21 0,0 22 0,0-1 16,0-21-16,0 22 0,0-22 15,0 21-15,0-21 0,0 0 16,0 1-16,0-1 0,0 0 0,0 0 16,0-42 15,0 0-31,21 0 15,0-1-15,-21 1 0,0-21 16,21 21-16,0-22 0,-21 1 0,21 0 16,1 21-16,-1-22 0,-21 1 15,21 0-15,0-1 0,0 22 0,-21 0 16,21-21-16,1 20 0,-1 1 16,-21 0-16,21 21 15,0 0-15,-21 21 31,21-21-31,-21 21 16,0 1-16,0-1 0,0 0 16,0 0-16</inkml:trace>
  <inkml:trace contextRef="#ctx0" brushRef="#br1" timeOffset="65439.55">6498 2350 0,'0'0'0,"42"0"31,-20-22-31,-22 1 0,21 0 16,0 0-16,-21 0 0,0 0 16,0-1-16,0 1 15,0 0-15,0 0 0,0 0 0,0 0 16,0-1-16,-21 1 0,0 21 15,-1 0-15,1 0 0,0 0 16,-21 0-16,21 0 0,-22 21 0,22 1 16,-21-22-16,21 21 0,-22 21 15,22-21-15,0 0 0,0 1 16,0 20-16,-1-21 0,22 0 0,0 22 16,0-22-16,0 0 0,0 0 15,0 0-15,0 0 0,0 1 0,22-1 16,-1-21-16,0 0 0,0 0 0,0 0 15,0 0-15,1 0 0,-1 0 16,21 0-16,-21 0 0,0-21 0,1-1 16,-1 1-16,0 0 0,0 0 15,0 0-15,0 0 0,1-22 0,-22 22 16,21 0-16,-21-21 0,21 20 0,-21 1 16,0 0-16,0 0 0,0 0 15,0 42 16,0 0-31,0 0 16,0 0-16,0 1 0,0 20 0,-21-21 16,21 0-16,0 0 0,0 1 0,0-1 15,0 0-15,0 0 0,0 0 16,0 0-16,0 1 0,21-22 16,0 0-1,0 0-15,0 0 0,1 0 0,-1-22 16,0 22-16,0-21 0,0 0 0,0 0 15,1 0-15</inkml:trace>
  <inkml:trace contextRef="#ctx0" brushRef="#br1" timeOffset="66348.39">7048 1799 0,'0'0'0,"0"-21"15,0 0-15,0 42 31,0 0-31,0 0 0,0 1 16,0-1-16,0 21 0,0 0 0,0-20 16,0 20-16,0 0 0,0-21 0,0 22 15,0-22-15,0 21 0,0-21 16,0 22-16,0-22 0,0 0 16,0 0-16,0 22 0,0-22 15,0 0-15,0 0 0,22-21 31,-1 0-31,0 0 16,-21-21-16,21 21 0,0-21 0,0 0 16,-21-1-16,22 1 0,-1 0 0,-21 0 15,21-21-15,0 20 0,-21 1 16,0 0-16,0 0 0,21 0 0,-21 0 16,21 21-16,-21 21 46,0 0-46,0 0 0,0 0 0,0 0 16,0 1-16,0-1 16,0 0-16,0 0 0,0 0 15,0 0-15,0 1 16,0-1-16,22-21 16,-1 0-16,0 0 0,0 0 15,0 0-15,0 0 0,1-21 16,-1-1-16,0 1 0,0 0 15,0 0-15,0 21 0,1-21 16,-1 0-16,-21-1 0,21 22 0,0-21 16,-21 0-16,21 0 15,-21 42 17,0 0-17,0 0-15,-21 1 0,21-1 16,0 0-16,-21 0 15,21 0-15,0 0 0,0 1 0,0-1 16,0 0-16,0 0 16,21-21-16,0 0 0,0 21 0,1-21 15,-1 0-15,0 0 0,21 0 16,-21 0-16,22 0 0,-22-21 16,21 21-16,-21-21 0,1 0 0,20 21 15,-21-21-15,0-1 0,0 1 0,1 0 16,-22 0-16,0 0 0,21-22 15,-21 22-15,0 0 0,0 0 0,0 0 16,0 0-16,-21 21 16,-1 0-16,1 21 15,0 0-15,0-21 0,0 21 0,21 0 16,-21 0-16,21 1 0,-22-1 0,22 0 16,0 0-16,0 0 0,0 0 15,0 1-15,0-1 0,0 0 16,0 0-16,22-21 0,-1 0 15,0 0-15,0 0 0,21 0 16,-20 0-16,-1 0 0,21-21 0,-21 21 16,22-21-16,-22 0 0</inkml:trace>
  <inkml:trace contextRef="#ctx0" brushRef="#br1" timeOffset="66660.21">8911 1651 0,'0'0'0,"-21"0"15,0 0 1,21 21-16,-21 0 0,21 1 16,0 20-16,0-21 0,-22 21 0,22 1 15,-21-1-15,21 0 0,0 1 0,-21-22 16,21 21-16,0 1 0,0-22 15,0 21-15,-21-21 0,21 0 0,0 1 16,0-1-16,0 0 0,0 0 0,0 0 16,21-21-1,0 0 1,0 0-16,1-21 16,-1 0-16,-21 0 15,21 0-15</inkml:trace>
  <inkml:trace contextRef="#ctx0" brushRef="#br1" timeOffset="66968.17">8805 1820 0,'-21'-21'0,"42"42"0,-63-63 0,42 21 15,0 0-15,0 0 0,0-1 16,0 1-16,0 0 16,0 0-16,42 0 15,-21 21-15,1-21 0,20 21 0,0 0 0,1 0 16,-1 0-16,0 0 0,-21 0 15,22 0-15,-22 21 0,21 0 16,-21 0-16,-21 0 0,0 0 0,0 22 16,0-22-16,0 21 0,0-21 0,-21 22 15,0-22-15,0 0 0,0 21 16,-22-20-16,22-1 0,-21 0 0,0 0 16,20 0-16,-20 0 0,21-21 15,0 22-15,0-22 0,-1 0 0,22 21 16,22-21-1,-1 0 1,0 0-16,0 0 0,0 0 0,0 0 16</inkml:trace>
  <inkml:trace contextRef="#ctx0" brushRef="#br1" timeOffset="67452.09">9398 1969 0,'0'0'16,"0"-22"-16,0 1 0,0 0 16,-21 21-1,0 0-15,-1 0 0,1 21 16,0 0-16,0-21 16,0 22-16,0-1 0,-1 0 15,22 0-15,-21 21 0,0-20 0,0-1 16,21 0-16,-21 0 0,21 0 0,0 0 15,0 1-15,0-1 16,21-21 0,0 0-16,0 0 0,0 0 15,1 0-15,-1 0 0,0 0 16,0-21-16,-21-1 0,21 22 0,0-21 16,-21 0-16,0 0 0,22 0 15,-22 0-15,21-22 0,-21 22 16,0 0-16,0 0 0,0 42 47,0 0-47,0 0 15,0 0-15,0 1 0,0-1 16,0 0-16,0 0 0,0 0 16,0 0-16,0 1 15,21-22 16,0 0-31,0 0 0,-21-22 0,21 1 16</inkml:trace>
  <inkml:trace contextRef="#ctx0" brushRef="#br1" timeOffset="67699.95">9610 1863 0,'0'0'0,"0"21"31,0 0-31,0 0 0,0 0 16,-22 1-16,22-1 0,-21 0 0,21 0 16,0 0-16,0 0 0,-21 1 15,0-1-15,21 0 16,-21 0-16,21 0 16,0-42 30,21 0-30</inkml:trace>
  <inkml:trace contextRef="#ctx0" brushRef="#br1" timeOffset="67892.88">9652 1651 0,'0'0'0,"0"-21"16,-21 21-1,0 0 1,21 21 15,0 0-15,21-21 0,-21 21-16</inkml:trace>
  <inkml:trace contextRef="#ctx0" brushRef="#br1" timeOffset="68260.67">9821 1905 0,'0'0'16,"21"0"-16,1 0 16,-1 0-1,0 0-15,-21 21 16,0 0-16,0 1 0,0-1 15,0 0-15,0 0 16,0 0-16,0 0 0,0 1 16,0-1-16,0 0 0,0 0 15,-21 0-15,21 0 16,-21-21-16,21-21 47,0 0-47,21 0 15,0 0-15,-21 0 0,21-1 0,0 1 16,0-21-16,-21 21 0,22 0 16,-1-1-16,0 1 0,0 0 0,0 21 15,-21-21-15,21 0 0,1 21 0,-1-21 16,0 21 0</inkml:trace>
  <inkml:trace contextRef="#ctx0" brushRef="#br1" timeOffset="141539.47">1609 2625 0,'0'-21'0,"-22"21"32,1 0-17,0 0-15,0 0 16,0 0-16,0 0 15,-1 0-15,-20 0 0,21 0 16,-21 0-16,-1 0 0,22 0 0,-21 0 16,-1 0-16,22 0 0,-21 0 15,21 0-15,-22 0 0,22 0 16,0 0-16,0 0 0,0 0 16,0 0-16,42 0 62,21 0-62,-21 0 16,43 0-16,-22 0 0,22 0 15,-1 0-15,1-22 0,20 22 16,-20 0-16,-1 0 0,1-21 0,-1 21 16,1 0-16,-22 0 0,22 0 15,-22 0-15,0-21 0,1 21 0,-22 0 16,21 0-16,-21 0 0,22 0 15,-22 0-15,0 0 0,-21-21 16,21 21-16,0 0 16,-21-21 31,-21 21-32,21-21-15,-21 21 0,0 0 0</inkml:trace>
  <inkml:trace contextRef="#ctx0" brushRef="#br1" timeOffset="142032.19">1926 2286 0,'0'0'0,"0"-21"31,0 42-16,0 0 1,0 0 0,0 1-16,21-1 0,0-21 15,1 21-15,-1-21 0,0 0 16,0 21-16,0-21 0,0 0 16,1 0-16,-1 21 0,21-21 0,-21 0 15,0 0-15,1 0 0,-1 0 16,0 0-16,-21 21 31,0 1-15,-21-1-16,0-21 0,-1 21 15,1 0-15,-21 0 0,21 0 16,0 1-16,-1-1 0,1 0 16,0 0-16,0 0 0,0 0 0,0 1 15,-1-22-15,1 21 0,0 0 16,21 0-16,-21 0 0,0-21 15,0 21-15,-1 1 16,1-22 0,21 21-16,0 0 15,-21-21-15,21 21 16,0 0 15</inkml:trace>
  <inkml:trace contextRef="#ctx0" brushRef="#br1" timeOffset="142911.68">741 3641 0,'-21'0'16,"42"0"-16,-64 0 0,22 0 0,0 0 0,0 0 15,0 0-15,0 0 0,42 0 32,0 0-17,0 0-15,0 21 0,22-21 16,-1 0-16,0 0 0,1 0 0,20 0 15,-21 0-15,22 0 0,-1 0 16,22 0-16,-21 0 0,20 0 16,-20 0-16,-1 0 0,22 0 15,-22-21-15,-20 21 0,20 0 0,-20 0 16,-1 0-16,-21 0 0,0 0 16,22 0-16,-22 0 15,-21-21-15,0-1 31,0 1-31,-21 21 16,-1 0-16,22-21 0,-21 0 16,0 21-16,0 0 0,21-21 0,-21 21 15,0 0-15,-1-21 16,1 21-16,0 0 0,0 0 16,0 0-1,42 0 32,0 0-47,0 0 0,0 0 16,1 0-16,-1 21 0,0-21 15,21 0-15,-21 0 0,1 0 0,-1 0 16,0 21-16,-21 0 16,0 0-16,0 0 15,0 1 1,0-1-16,-21 0 0,0 0 0,-1 0 15,1 0-15,0 1 0,0-1 16,-21 21-16,20-42 0,1 21 0,0 0 16,21 1-16,-21-22 0,21 21 15,-21-21-15,21 21 16,42-21 0,-21 0-1,0-21-15</inkml:trace>
  <inkml:trace contextRef="#ctx0" brushRef="#br1" timeOffset="143491.85">2603 3260 0,'0'0'0,"0"-21"0,0-1 16,0 1-16,0 0 0,0 0 15,0 42 17,0 0-32,0 0 0,0 1 15,0 20-15,0 0 0,0 1 0,0-1 16,0 0-16,0 1 0,-21-1 16,21 0-16,-21 1 0,21-22 0,0 21 15,0-21-15,-21 22 0,21-22 16,-21 0-16,21 0 0,0 0 0,0 0 15,0 1 1,0-44 15,21 1-31</inkml:trace>
  <inkml:trace contextRef="#ctx0" brushRef="#br1" timeOffset="143932.6">2984 3260 0,'0'21'0,"-21"0"16,0 0 0,0 0-16,0-21 0,-22 22 0,22-1 15,-21 0-15,21 0 0,-22 0 16,22 0-16,-21 1 0,21-1 0,0 0 15,-1-21-15,1 21 0,0-21 16,0 0-16,21 21 31,0 0-15,0 1 0,21-22-16,-21 21 15,21-21-15,-21 21 0,0 0 16,21-21-16,-21 21 0,22 0 15,-1 1-15,-21-1 0,21 0 16,-21 0-16,21-21 0,0 21 16,-21 0-16,21-21 15,-21 22-15,22-22 0,-1 0 16,0 0 0,0 0-16,0 0 15,0 0-15,-21-22 16,22 1-16,-1 0 0</inkml:trace>
  <inkml:trace contextRef="#ctx0" brushRef="#br1" timeOffset="144324.44">3006 3662 0,'0'21'0,"0"0"16,21-21-1,0 0 1,0 0-16,0 0 0,0 0 16,-21-21-16,22 21 0,-1-21 0,0 21 15,0-21-15,0 0 16,0 21-16,-21-22 0,0 1 0,0 0 16,-21 21 15,0 0-31,0 0 15,0 0-15,0 21 0,-1 0 0,1 1 16,21-1-16,-21 0 0,0 0 16,21 0-16,0 0 0,0 1 15,-21-1-15,21 0 16,0 0-16,0 0 0,21-21 16,0 0-1,0 0-15,0 0 16,1 0-16,-1 0 0,0 0 15,0 0-15,0 0 0,0-21 0,1 21 16</inkml:trace>
  <inkml:trace contextRef="#ctx0" brushRef="#br1" timeOffset="145140.09">3471 3598 0,'0'22'31,"0"-1"-31,0 0 16,0 0-16,0 0 16,0 0-16,-21 1 15,21-1-15,0 0 0,21 0 32,0-21-32,1 0 0,-1 0 15,0 0-15,0 0 0,0 0 16,0 0-16,1 0 0,-1-21 0,0 21 15,0-21-15,0 21 0,0-21 16,1-1-16,-22 1 0,0 0 16,21 21-16,-21-21 0,0 0 15,0 0-15,21-1 0,-21 1 16,0 0 0,0 42 30,0 0-46,0 1 16,0-1-16,0 0 16,0 0-16,0 0 0,0 0 0,0 22 15,0-22-15,0 0 0,0 0 16,0 22-16,0-1 0,0-21 0,0 21 16,0 22-16,0-22 0,0 1 15,0-1-15,0 0 0,0 1 0,0-1 16,-21 0-16,21 1 0,0-1 15,0-21-15,-21 21 0,21-20 16,0 20-16,0-21 0,0 0 16,0 0-16,0 1 0,0-1 0,-22 0 15,1 0-15,0-21 16,0 0-16,0 0 16,0 0-16,-1 0 15,1 0-15,0 0 0,0-21 16,0 21-16,0-21 0,21 0 15,-22-1-15,22-20 0,-21 21 0,21-21 16,0 20-16,0-20 0,0-21 0,0 20 16,0 1-16,0-22 15,0 1-15,0 21 0,21-22 0,1 22 16,-1-1-16,-21 1 0,21 0 16,0 21-16,0-22 0,-21 22 0,21 0 15,1 0-15,-1 0 0,0 21 16,-21-22-16,21 22 0,0 0 15,0 0 1,1 0-16</inkml:trace>
  <inkml:trace contextRef="#ctx0" brushRef="#br1" timeOffset="146559.89">4741 3789 0,'21'-21'31,"1"21"-31,-1-21 0,0-1 0,0 22 16,0-21-16,0 0 0,1 0 16,-1 0-16,0 0 0,0-1 0,0-20 15,0 21-15,1 0 0,-1 0 16,0-1-16,-21 1 0,0 0 0,0 0 16,-21 21 15,0 21-31,-1 0 15,1 0-15,0 1 0,0-1 16,21 0-16,-21 0 0,21 0 16,0 0-16,0 1 15,0-1-15,21 0 0,0-21 16,0 21-16,0-21 0,1 21 0,-1 0 16,0 1-16,0-22 15,0 21-15,-21 0 0,0 0 16,0 0-1,-21 0 1,0-21-16,0 0 16,0 0-16,-1 0 15,1 0-15,0 0 0,0 0 16,0 0-16,0 0 16,21-21-1,0 0-15,0 0 16,0 0-1</inkml:trace>
  <inkml:trace contextRef="#ctx0" brushRef="#br1" timeOffset="147131.85">5397 3090 0,'0'0'0,"0"22"31,0-1-31,0 0 0,0 0 0,0 21 16,0 1-16,0-22 0,0 21 0,0 1 16,0 20-16,0-21 15,0 1-15,-21-22 0,21 21 0,0 1 0,-21-22 16,21 21-16,0-21 0,0 0 15,-21 1-15,21-1 0,0 0 16,-21 0-16,21 0 16,-21-21 15,21-21-15,0 0-16,0 0 0,0 0 15,0-1-15,0 1 0,21-21 16,0 21-16,0 0 0,0-1 0,0-20 15,22 21-15,-22 0 16,21 0-16,-21-1 0,22 1 0,-1 21 16,-21 0-16,0 0 0,22 0 0,-22 0 15,0 21-15,0 1 0,0-1 16,-21 0-16,0 0 0,0 0 0,0 0 16,0 1-16,0 20 0,0-21 15,-21 0-15,0 0 0,0 1 0,0-1 16,0 0-16,-1 0 15,22 0-15,-21-21 0,21 21 16,-21-21 0,21-21 15,21 0-31</inkml:trace>
  <inkml:trace contextRef="#ctx0" brushRef="#br1" timeOffset="147603.23">6011 3450 0,'0'0'0,"0"21"31,0 1-31,-21-1 16,0 0-16,21 0 0,-21 0 15,0 0-15,21 22 0,0-22 16,-22 0-16,1 0 0,21 0 16,0 1-16,0-1 0,0 0 15,0 0-15,21-21 16,1 0-16,-1 0 16,0 0-16,0 0 0,0 0 0,0 0 15,22 0-15,-22 0 0,0-21 16,0 0-16,0 21 0,1-21 0,-1-1 15,-21 1-15,21 0 0,-21 0 0,21 0 16,-21 0-16,0-1 16,0 1-16,0-21 0,0 21 0,0 0 15,-21-1-15,0 1 0,21 0 16,-21 21-16,-1-21 0,1 21 0,0 0 16,0 0-16,0 0 15,0 0-15,-1 0 0,1 21 0,21 0 16,-21 0-16,21 1 15,0-1-15,0 0 0,0 0 16,21-21 0,0 0-16</inkml:trace>
  <inkml:trace contextRef="#ctx0" brushRef="#br1" timeOffset="148099.94">6435 3408 0,'0'42'31,"-22"-21"-31,22 1 0,0-1 0,0 0 16,-21 0-16,21 0 0,-21 0 0,21 22 15,0-22-15,0 0 0,0 0 0,0 0 16,0 1-16,0-1 15,0 0-15,0 0 16,21-21-16,0 0 16,1 0-16,-1 0 0,0 0 0,0 0 15,0 0-15,22 0 0,-22 0 0,0-21 16,0 0-16,0 21 0,0-21 16,1-1-16,-1 1 0,-21 0 0,21 0 15,-21 0-15,21-22 0,-21 22 16,21 0-16,-21 0 0,0 0 0,0 0 15,0-1-15,0 1 0,0 0 0,0 42 47,-21-21-47,21 21 16,-21 22-16,21-22 0,-21 0 0,21 0 16,0 0-16,-21 22 0,21-22 0,-22 0 15,22 0-15,0 0 0,0 1 16,0-1-1,22-21-15,-1 0 0,0 0 16,0 0-16,0 0 0,22 0 0,-22-21 16,0 21-16,0-22 0</inkml:trace>
  <inkml:trace contextRef="#ctx0" brushRef="#br1" timeOffset="148383.85">7197 3112 0,'-22'21'31,"22"0"-31,0 0 0,0 21 16,0-20-16,-21 20 0,21 0 0,-21-21 16,21 22-16,-21-1 0,21 0 0,0 1 15,-21-22-15,21 21 0,-21 1 16,21-22-16,-22 0 0,22 0 0,0 0 15,0 0-15,0 1 0,0-1 16,0 0-16,0 0 16,22-21-1,-1 0 1,0 0-16,0 0 0</inkml:trace>
  <inkml:trace contextRef="#ctx0" brushRef="#br1" timeOffset="148944.53">7620 3450 0,'0'0'0,"0"-42"16,-21 42-16,0 0 15,-1 0-15,1 0 0,0 0 16,0 21-16,0 0 0,0-21 0,-1 21 15,1 22-15,0-22 0,0 0 0,0 0 16,0 0-16,-1 1 0,1-1 16,21 0-16,0 0 0,0 0 0,0 0 15,0 1-15,0-1 16,0 0-16,21 0 16,1-21-16,-1 0 15,0 0-15,0 0 0,0 0 16,0 0-16,1-21 0,-1 21 0,0-21 15,0 0-15,0-1 0,0 1 0,1 0 16,-1 0-16,-21-21 0,21 20 16,0-20-16,0 0 0,0-1 0,-21 1 15,22-21-15,-1 20 0,-21 1 16,0 0-16,21-1 0,0 1 0,-21 21 16,21 0-16,-21-1 0,0 1 15,-21 42 1,0 1-1,21-1-15,-21 21 0,21 0 16,0 1-16,-21-1 0,-1 0 0,22 22 16,-21-22-16,21 1 0,0-1 15,-21-21-15,21 21 0,0 1 0,0-22 16,-21 0-16,21 0 0,0 0 0,0 1 16,0-1-16,21-21 15,0 0-15,0 0 0,1 0 0,-1 0 16,0 0-16,0 0 0,0 0 0,0-21 15,1-1-15</inkml:trace>
  <inkml:trace contextRef="#ctx0" brushRef="#br1" timeOffset="149484.22">8467 3006 0,'-22'0'0,"1"0"16,21 21-16,0 0 0,-21 21 16,21-20-16,0 20 0,-21-21 15,21 21-15,0 1 0,0-1 0,0 0 16,0 1-16,-21-1 16,21-21-16,0 22 0,-21-1 0,21-21 15,0 0-15,0 0 0,0 1 0,0-1 16,0 0-16,0 0 0,-22-21 15,22 21-15,0-42 47,0 0-47,0 0 16,0 0-16,0-1 0,0 1 16,0 0-16,22 21 0,-1-21 0,-21 0 15,21 0-15,0-1 0,0 1 16,22 0-16,-22 21 0,0-21 15,0 21-15,21 0 0,-20 0 0,-1 0 16,0 0-16,0 0 0,0 0 16,-21 21-16,0 0 0,0 0 15,0 1-15,0-1 0,0 0 0,-21 0 16,0 0-16,0 0 0,0-21 16,-22 22-16,22-1 0,0-21 0,0 21 15,-22-21-15,22 0 0,0 21 16,0-21-16,0 0 0,21-21 47,21 0-32,0 0-15</inkml:trace>
  <inkml:trace contextRef="#ctx0" brushRef="#br1" timeOffset="149880">8848 3493 0,'0'0'16,"21"21"-16,0-21 0,0 0 15,0 0-15,0 0 0,1 0 16,-1 0-16,0 0 16,0 0-16,0-21 0,0 21 15,1 0-15,-1-22 0,0 22 0,0-21 16,0 0-16,0 0 0,-21 0 15,22 0-15,-22-1 0,0 1 16,0 0-16,-22 21 16,1 0-16,0 0 15,-21 0-15,21 21 0,-1-21 0,1 21 16,-21 22-16,21-22 0,0 0 16,-1 0-16,1 22 0,0-22 0,21 0 15,0 0-15,0 0 0,0 0 0,0 1 16,0-1-16,0 0 15,21-21-15,0 0 0,22 21 0,-22-21 16,21 0-16,1 0 0,-1 0 0,0 0 16,1 0-16,-1 0 0,0-21 15,1 21-15,-1-21 0,-21 0 0,0 21 16,0-22-16,1 1 0</inkml:trace>
  <inkml:trace contextRef="#ctx0" brushRef="#br1" timeOffset="150680.13">6604 4064 0,'0'0'0,"0"-42"31,0 21-31,0 42 31,0 0-31,0 0 16,0 0-16,0 22 0,0-22 0,-21 21 16,0 0-16,21-20 0,-22 20 15,22 0-15,0-21 0,0 22 0,0-22 16,0 0-16,0 0 0,0 0 0,0 1 16,22-1-16,-1-21 15,0 0-15,21 0 0,-21 0 0,1 0 16,-1 0-16,0 0 0,21-21 15,-21 21-15,1-22 0,-1 1 16,21 0-16,-21 0 0,0 0 0,1-22 0,-1 1 16,0 21-16,0-21 15,0-1-15,-21 1 0,21 0 0,-21-1 16,0 22-16,0-21 0,0 21 0,0-1 16,-21 22-1,21 22 1,0-1-16,-21 0 0,0 21 15,21-21-15,0 22 0,-21-22 0,0 21 16,21-21-16,-22 22 0,22-22 0,0 21 16,0-21-16,0 1 0,0-1 15,0 0-15,0 0 0,0 0 0,22 0 16,-1-21-16,0 0 16,0 0-16,0 0 0,0 0 15,1 0-15,-1 0 0,0-21 0,0 0 16,0 21-16,0-21 0</inkml:trace>
  <inkml:trace contextRef="#ctx0" brushRef="#br1" timeOffset="151155.85">7324 4191 0,'0'21'31,"0"0"-31,0 1 0,-22-1 0,22 0 16,0 0-16,-21-21 15,21 21-15,0 0 0,0 1 0,0-1 16,0 0-16,0 0 16,0 0-1,0-42 32,0 0-31,0 0-16,0 0 0,0-1 15,0 1-15,0 0 16,0 0-16,21 0 0,1 0 0,-1-1 0,0 1 16,0 21-16,21-21 15,-20 0-15,-1 21 0,0 0 0,21 0 16,-21 0-16,1 0 0,-1 0 0,0 0 16,0 21-16,0 0 0,-21 0 15,21 1-15,-21-1 0,0 0 0,0 0 16,0 0-16,0 0 0,-21 1 15,0-1-15,21 0 0,-21 0 0,0 0 16,21 0-16,-21-21 0,-1 0 16,22 22-16,22-44 47,-22 1-47,21 21 15,0-21-15</inkml:trace>
  <inkml:trace contextRef="#ctx0" brushRef="#br1" timeOffset="151391.73">7959 4255 0,'0'21'16,"0"0"-16,0 0 15,-22 0-15,22 0 16,-21 1-16,21-1 0,0 0 0,0 0 15,-21 0 1,21 0-16,0-42 63,0 0-63</inkml:trace>
  <inkml:trace contextRef="#ctx0" brushRef="#br1" timeOffset="151575.62">7937 4128 0,'0'0'0,"0"-22"0,0 44 78,22-22-78,-22 21 0,21-21 15,0 0-15,-21 21 0,21 0 16</inkml:trace>
  <inkml:trace contextRef="#ctx0" brushRef="#br1" timeOffset="152849.29">8445 4318 0,'0'-21'16,"0"-43"0,0 43-1,0 0-15,-21 21 0,0 0 16,0 0-16,0 0 16,0 0-16,-1 21 0,1 0 15,21 1-15,-21-1 0,0 0 0,0 0 16,0 0-16,21 0 15,-22 1-15,1-1 0,21 0 0,-21 0 16,21 0-16,0 0 0,0 1 0,0-1 16,21-21-1,0 0-15,1 0 0,-1 0 0,0 0 16,0 0-16,0 0 0,0 0 0,1-21 16,-1-1-16,0 22 0,0-21 15,0 21-15,0-21 0,-21 0 0,0 0 16,22 0-16,-22-1 15,0 1-15,0 0 0,0 0 0,0 0 16,0 0 0,0 42 15,0 0-31,0 0 0,0 0 16,0 0-16,-22 1 0,22-1 0,0 0 15,-21 0-15,21 21 0,0-20 0,0-1 16,0 21-16,-21-21 0,21 0 15,0 22-15,-21-22 0,21 0 0,0 21 16,0-20-16,0-1 0,0 0 0,0 0 16,0 0-16,0 0 0,0 1 15,21-22 1,0 0 0,-21-22-16,21 1 15,1 21-15,-22-21 0,21 0 0,0 0 16,-21 0-16,21-22 0,0 22 0,0 0 15,-21-21-15,22-1 0,-1 22 16,0-21-16,-21-1 0,21 22 0,0-21 16,-21 21-16,0-22 0,21 22 0,-21 0 15,22 0-15,-22 0 0,21 21 16,-21-21-16,0-1 0,0 44 47,0-1-47,0 21 0,0-21 15,0 0-15,0 1 0,0-1 16,-21 0-16,21 0 0,0 0 0,-22 0 16,22 1-16,0-1 0,0 0 15,0 0 1,22-21-16,-1 0 16,0 0-16,0 0 0,0-21 15,0 0-15,1 21 0,-1-21 16,0-1-16,0 1 0,0 0 0,0 0 15,1 0-15,-1-22 0,0 22 16,-21 0-16,21 0 0,-21 0 16,21 21-16,-21-21 0,21-1 0,-21 44 47,0-1-47,-21 0 15,21 0-15,-21 0 0,21 0 16,-21 1-16,21-1 0,0 0 15,0 0-15,0 0 0,0 0 0,0 1 16,21-22-16,0 21 16,0-21-16,1 0 0,-1 0 15,0 0-15,21 0 0,-21 0 16,1 0-16,-1 0 0,0 0 16,21 0-16,-21-21 0,1-1 0,-1 22 15,0-21-15,-21 0 0,21 0 0,-21 0 16,21 0-16,-21-1 0,0 1 15,0 0-15,0 0 0,0 0 16,0 0-16,-21 21 16,0 0-16,0 0 15,21 21-15,0 0 0,-21 0 0,21 0 16,-22-21-16,22 21 0,0 1 0,0-1 16,0 0-16,0 0 0,0 0 15,0 0-15,0 1 0,22-22 16,-1 0-1,0 0-15,0 0 16,0 0-16,0 0 16,1 0-16</inkml:trace>
  <inkml:trace contextRef="#ctx0" brushRef="#br1" timeOffset="153044.18">9525 4424 0,'0'0'16,"-21"0"46,0 0-62,-1 0 16</inkml:trace>
  <inkml:trace contextRef="#ctx0" brushRef="#br1" timeOffset="154496.47">0 5334 0,'0'-21'31,"0"0"-31,21 21 94,21 0-94,22 0 0,-1 0 0,1 0 15,-1 0-15,1 0 0,-1 0 16,22 0-16,-21 0 0,-1 0 0,1 0 16,-22 0-16,21 0 0,-20 0 15,-1 0-15,-21 0 0,22 0 0,-22 0 16,0 0-16,0 0 0,0 0 15,-21-21 48,-21 21-63,21-22 16,-21 22-16,0-21 15,21 0-15,-21 21 16,21-21-16,-22 0 0,1 0 15,0-1-15,0 1 16,0 21 0,42 21 62,0-21-63,0 22-15,0-22 0,1 21 0,-1-21 16,0 21-16,0-21 16,0 21-16,-21 0 0,0 0 15,0 1-15,0-1 16,0 0-16,0 0 0,-21 0 16,0 0-16,0 1 0,0-1 0,-22 0 15,22 21-15,0-21 0,0 1 16,0-1-16,-1 0 0,1-21 0,0 21 15,0 0-15,0-21 16,21 21-16,21-42 31,0 0-15</inkml:trace>
  <inkml:trace contextRef="#ctx0" brushRef="#br1" timeOffset="154947.79">1376 4890 0,'0'0'0,"21"0"15,0 0 1,0 21-16,0 0 0,1 0 15,-22 21-15,0-20 0,21 20 16,-21-21-16,21 21 0,-21 1 0,0-1 16,0 0-16,0 1 0,0-22 15,0 21-15,0-21 0,0 22 0,0-22 16,0 0-16,0 0 0,0-42 47,0 0-32,21 0-15,0 0 0,0-1 0,-21-20 16,22 21-16,-1-21 0,-21-1 16,21 1-16,0 0 0,0-22 0,-21 22 15,21-1-15,1-20 0,-1 42 16,0-22-16,-21 1 0,21 21 0,0 0 16,-21 0-16,21 21 15,-21 21 1,22 0-16,-22 0 0,0 0 15,0 0-15,0 1 0,0-1 16</inkml:trace>
  <inkml:trace contextRef="#ctx0" brushRef="#br1" timeOffset="155533.1">2095 5376 0,'22'0'0,"-44"0"0,65 0 0,-22 0 16,0 0-16,0 0 0,0-21 16,1 0-16,-22 0 15,21 21-15,-21-21 0,0 0 16,0-1-16,0 1 0,0 0 16,0 0-16,0 0 0,0 0 0,-21 21 15,21-22-15,-22 1 0,1 21 16,0 0-16,0 0 0,-21 0 0,20 0 15,1 0-15,0 0 0,0 21 16,0 1-16,0-1 0,-1 21 0,22-21 16,-21 0-16,0 22 0,21-22 15,0 0-15,0 21 0,-21-20 0,21-1 16,0 0-16,0 0 0,0 0 16,21-21-1,0 0 1,0 0-16,1 0 0,-1 0 15,0-21-15,0 21 0,0-21 16,0 0-16,1 0 0,-1-1 0,0 1 16,0-21-16,-21 21 0,21 0 15,0-1-15,-21-20 0,0 21 0,0 0 16,0 0-16,0 42 31,0 0-31,0 0 0,0 0 16,-21 0-16,21 1 0,0-1 0,-21 0 15,21 21-15,0-21 0,0 1 16,0-1-16,0 0 0,0 0 16,0 0-16,0 0 0,21-21 15,0 0 1,1 0-16,-1 0 0,0 0 0,0 0 16,0-21-16,0 0 0,22 0 15,-22 0-15</inkml:trace>
  <inkml:trace contextRef="#ctx0" brushRef="#br1" timeOffset="156259.92">2688 4741 0,'0'0'0,"0"-21"32,-21 42-17,21 1-15,-21-1 0,21 21 16,-21-21-16,21 22 0,0-1 0,0 0 15,-22 1-15,22 20 0,-21-21 16,21 1-16,-21-1 0,21-21 0,0 22 16,0-1-16,0-21 0,0 0 15,0 0-15,0 1 0,0-1 0,0 0 16,0 0-16,21-21 16,0 0-16,1 0 0,-1 0 15,0 0-15,0 0 0,0 0 0,0-21 16,1 0-16,-1 21 0,0-21 0,0-1 15,0 1-15,-21 0 0,21 0 16,1 0-16,-1-22 0,-21 22 16,0 0-16,0 0 0,0 0 0,21 21 15,-21-21-15,0 42 32,0 0-32,-21 0 15,21 0-15,0 0 0,0 1 0,0-1 16,-21 0-16,21 21 0,0-21 15,0 1-15,0-1 0,0 0 16,0 0-16,0 0 16,21-21-16,0 0 15,0 0-15,0 0 16,0 0-16,1 0 0,-1-21 16,0 0-16,0 21 0,-21-21 15,0 0-15,21-1 0,0 1 16,-21 0-16,0 0 0,0 0 0,22 0 15,-22-1-15,21 1 0,-21 0 32,0 42-17,0 0 1,0 1-16,0-1 0,0 0 16,-21 0-16,21 0 15,0 0-15,0 1 0,0-1 16,0 0-16,0 0 0,0 0 15,0 0-15,0 1 0,21-22 32,0 0-32,0 0 15,0 0-15,0-22 0,1 22 0,-1-21 16,0 21-16,0-21 0</inkml:trace>
  <inkml:trace contextRef="#ctx0" brushRef="#br1" timeOffset="156643.7">3471 5249 0,'0'0'0,"0"22"16,21-22-1,1 0-15,-1 0 16,0 0-16,0 0 0,0-22 15,0 22-15,1-21 16,-1 21-16,-21-21 0,21 0 16,-21 0-16,0 0 15,0-1-15,-21 22 16,0 0-16,-1 0 0,1 0 16,0 0-16,0 0 0,0 0 0,0 22 15,-1-1-15,1 0 0,0 0 16,21 0-16,0 0 0,-21 1 0,21-1 15,0 21-15,-21-21 0,21 0 0,0 1 16,0-1-16,0 0 16,0 0-16,21-21 0,0 21 15,0-21 1,0 0-16,1 0 0,-1 0 16,0-21-16,0 0 0</inkml:trace>
  <inkml:trace contextRef="#ctx0" brushRef="#br1" timeOffset="157203.89">4826 4826 0,'0'0'0,"0"-21"0,0 0 15,-21 0-15,0 21 0,-1 0 16,22-22-16,-21 22 0,0 0 15,0 0-15,0 0 0,-22 22 0,22-1 16,0 0-16,-21 21 0,21-21 16,-1 22-16,1-1 0,0 0 0,0 1 15,0-1-15,0 0 0,21-20 16,-22 20-16,22-21 0,0 21 0,0-20 16,0-1-16,0 0 0,0 0 15,22-21-15,20 21 0,-21-21 16,0 0-16,22 0 0,-22 0 0,21 0 15,-21 0-15,22 0 0,-1 0 16,-21-21-16</inkml:trace>
  <inkml:trace contextRef="#ctx0" brushRef="#br1" timeOffset="157652.64">5038 5017 0,'0'0'0,"0"-22"0,0 1 16,-22 21-16,1 0 15,0 0 1,0 0-16,0 21 0,0 1 0,-1-22 16,1 21-16,0 0 0,0 21 0,0-21 15,0 1-15,-1-1 0,1 0 16,21 21-16,-21-21 0,21 1 0,0-1 16,0 0-16,0 0 15,21-21-15,0 0 16,1 0-16,-1 0 0,0 0 0,0 0 15,0 0-15,22 0 16,-22-21-16,0 21 0,0-21 0,0 0 16,0-1-16,1 1 0,-1 0 0,0 0 15,-21 0-15,0 0 0,21-1 16,-21 1-16,0 0 0,0 42 31,-21 0-15,0 1-16,21-1 0,0 0 15,0 0-15,0 0 0,-21 0 16,21 1-16,0-1 0,21 0 16,0-21-1,0 0-15,0 0 16,0 0-16,1 0 0,-1 0 0,0-21 16,0 0-16,0-1 15</inkml:trace>
  <inkml:trace contextRef="#ctx0" brushRef="#br1" timeOffset="158081.29">5376 5038 0,'0'21'15,"0"0"-15,-21 0 16,0 0-16,21 1 16,0-1-16,0 0 0,-21 0 0,21 0 15,-21 0-15,21 1 0,0-1 16,0 0-16,0 0 15,0-42 32,0 0-47,0 0 16,0-1-16,0 1 16,0 0-16,21 0 0,0 0 0,0 0 15,0-1-15,0 1 0,1 0 16,-1 21-16,0 0 0,21 0 0,-21 0 15,1 0-15,-1 0 0,0 21 16,0-21-16,-21 21 16,0 1-16,21-1 0,-21 0 0,0 0 15,0 0-15,0 0 0,0 1 0,0-1 16,-21-21-16,21 21 0,-21 0 16,0-21-16,0 21 0,-1 0 15,44-42 32,-1 21-47</inkml:trace>
  <inkml:trace contextRef="#ctx0" brushRef="#br1" timeOffset="158579.06">6054 4847 0,'0'21'32,"0"1"-32,-22-1 0,22 21 0,0-21 15,0 0-15,0 22 0,0-22 16,-21 21-16,21-21 0,0 22 0,0-22 16,-21 0-16,21 0 0,0 0 15,0 1-15,0-1 0,0 0 16,0-42 31,0 0-32,0-1 1,0 1-16,0 0 0,21 0 16,0 0-16,1 0 0,-1 21 0,0-22 15,0 22-15,0 0 0,0-21 16,1 21-16,-1 0 0,0 0 0,0 0 15,0 0-15,0 21 0,-21 1 0,0-1 16,0 0-16,0 0 16,0 0-16,0 0 0,-21 1 15,0-1-15,0 0 0,0-21 16,0 21-16,-1-21 0,-20 21 16,21-21-16,0 0 0,0 0 0,-1 0 15,22 21-15,-21-21 0,21-21 31,21 0-31,1 0 16</inkml:trace>
  <inkml:trace contextRef="#ctx0" brushRef="#br1" timeOffset="158935.85">6435 5186 0,'42'0'16,"-21"0"-16,0 0 16,0 0-16,1 0 0,-1 0 15,0 0-15,0-21 0,0 21 0,0-21 16,1-1-16,-22 1 16,21 0-16,-21 0 15,0 0 1,-21 21-16,-1 0 0,1 0 0,0 21 15,0-21-15,0 21 16,21 0-16,-21 0 0,-1 1 16,1-1-16,21 0 0,0 0 0,0 0 15,-21 0-15,21 1 0,0-1 16,0 0-16,21-21 16,0 0-1,1 0-15,-1 0 0,0 0 0,0 0 16,0 0-16,0-21 0,1 21 15</inkml:trace>
  <inkml:trace contextRef="#ctx0" brushRef="#br1" timeOffset="159751.43">7641 5080 0,'21'0'15,"-42"0"-15,63 0 0,-20 0 16,-1-21-1,-21 0-15,0 0 16,0-1-16,-21 1 16,-1 21-16,1 0 0,0 0 15,0-21-15,0 21 0,0 0 0,-1 0 16,1 0-16,0 21 16,0 0-16,0-21 0,0 22 0,-1-1 15,1 0-15,21 0 0,0 21 16,-21-20-16,21-1 0,0 0 0,-21 0 15,21 0-15,0 0 0,21 1 32,0-22-32,0 0 0,1 0 0,-1 0 15,0 0-15,0 0 0,21 0 0,-20 0 16,20-22-16,-21 1 0,0 21 16,22-21-16,-22 0 0,0 0 0,21 0 15,-21-1-15,1 1 0,-22-21 0,21 21 16,-21-22-16,21 22 0,-21-21 15,0 21-15,0-22 0,0 22 0,0-21 16,0 21-16,0 0 0,0-1 0,-21 22 31,0 22-15,21-1-16,0 0 0,0 21 16,0-21-16,0 22 0,0-1 15,-22-21-15,22 22 0,0-1 0,0-21 16,0 21-16,-21-20 0,21-1 15,0 0-15,0 0 0,0 0 0,0 0 16,0 1-16,21-22 0,1 0 0,-1 21 16,0-21-16,0 0 0,0 0 15,0 0-15,1 0 0,-1-21 0,0 21 16,0-22-16</inkml:trace>
  <inkml:trace contextRef="#ctx0" brushRef="#br1" timeOffset="160151.92">8191 5017 0,'-21'21'15,"21"0"-15,0 0 16,-21 0-16,21 0 0,-21-21 0,21 22 16,0-1-16,0 0 15,0 0-15,21-21 16,0 0-1,0 0-15,1 0 16,-1 0-16,0 0 0,0-21 16,0 0-16,0 21 0,1-21 15,-22-1-15,0 1 16,21 0-16,-21 0 0,0 0 0,0 0 16,-21 42 30,21 0-46,0 0 0,-22 0 16,22 0-16,0 1 16,0-1-16,0 0 0,0 0 15,22-21 1,-1 0 0,0 0-16,0 0 0,0 0 15</inkml:trace>
  <inkml:trace contextRef="#ctx0" brushRef="#br1" timeOffset="160439.76">8699 4974 0,'0'21'32,"-21"1"-32,21-1 0,-21-21 15,21 21-15,0 0 0,-21 0 16,21 0-16,-21 22 0,0-22 0,21 0 15,0 21-15,0-20 0,-22 20 16,22-21-16,-21 21 0,21-20 0,-21 20 16,21 0-16,-21-21 0,21 22 0,0-1 15,0-21-15,0 22 0,0-22 16,0 0-16,0 0 0,0 0 0,0 0 16,0 1-16,21-22 31,-21-22-31,0 1 15,21 21-15</inkml:trace>
  <inkml:trace contextRef="#ctx0" brushRef="#br1" timeOffset="160755.57">8636 4995 0,'0'0'0,"63"-63"31,-41 42-31,-1 0 0,0 21 0,0 0 16,0-22-16,0 22 0,1 0 0,20 0 15,-21 22-15,0-22 16,0 21-16,-21 0 0,0 0 0,0 21 16,0-20-16,0-1 0,0 0 0,0 0 15,-21 0-15,21 0 0,-42 1 16,21-1-16,0 0 0,-1-21 0,1 21 15,0-21-15,0 0 0,0 0 0,0 0 16,42 0 15,0-21-15,0 0-16</inkml:trace>
  <inkml:trace contextRef="#ctx0" brushRef="#br1" timeOffset="161211.56">9186 4763 0,'0'21'16,"-21"0"-16,21 21 0,-21-21 15,21 1-15,0 20 0,-21-21 16,21 21-16,-21 1 0,21-22 0,0 0 15,0 21-15,0-20 0,0-1 16,0 0-16,0 0 0,0 0 16,0 0-16,0 1 0,21-22 15,0 0-15,0 0 0,0 0 16,0 0-16,1 0 16,-1-22-16,0 22 0,-21-21 0,21 0 15,0 0-15,-21 0 0,0 0 0,21-1 16,-21 1-16,22 21 0,-22-21 15,0 0-15,0 42 32,0 0-17,0 0-15,-22 1 0,22-1 16,-21 0-16,21 0 0,-21-21 0,21 21 16,0 0-16,0 1 0,0-1 31,0-42 0,21 21-31,-21-22 0</inkml:trace>
  <inkml:trace contextRef="#ctx0" brushRef="#br1" timeOffset="161368.48">9398 4932 0,'0'0'0,"0"21"63,21 0-48</inkml:trace>
  <inkml:trace contextRef="#ctx0" brushRef="#br1" timeOffset="161647.32">9758 4953 0,'-64'21'16,"43"-21"0,0 21-16,0-21 0,0 22 15,-1-1-15,22 0 0,-21 0 0,0 0 16,21 0-16,0 1 0,0-1 0,-21 0 15,21 0-15,0 0 0,0 0 16,0 1-16,0-1 16,21-21-16,0 0 15,0 0-15,1 0 0,20 0 16,-21 0-16,21 0 0,-20-21 16,20 21-16,0-22 0,1 1 0</inkml:trace>
  <inkml:trace contextRef="#ctx0" brushRef="#br1" timeOffset="162359.93">10181 4995 0,'-21'0'16,"0"0"-16,0 0 0,-1 0 0,1 0 16,0 0-16,0 22 15,0-1-15,0-21 0,-1 21 0,1 0 0,0 0 16,0 0-16,0-21 0,0 22 15,21-1-15,0 0 0,0 0 16,0 0-16,0 0 16,21-21-16,0 0 15,0 0-15,0 0 0,0 0 16,1 0-16,-1 0 0,0-21 0,0 21 16,0-21-16,0 0 0,1 0 0,-1 0 15,0-1-15,-21-20 16,0 21-16,0 0 0,21 0 0,-21-1 15,0 1-15,0 0 0,-21 21 47,21 21-47,0 0 0,-21 1 0,0-1 16,21 0-16,-22 0 0,22 0 16,0 0-16,0 1 0,0-1 15,0 0-15,22 0 16,-1-21-16,0 0 15,0 0-15,0 0 16,0 0-16,1 0 0,-22-21 16,21 0-16,0 0 15,-21-1-15,21 1 0,0 0 0,-21 0 16,21-21-16,-21 20 0,22-20 0,-1 0 16,-21-1-16,0 1 15,21 0-15,0 21 0,0-22 0,-21 22 16,0-21-16,0 21 0,21-1 0,-21 1 15,0 42 1,0 1 0,0-1-16,-21 0 0,21 0 0,-21 21 15,0-20-15,0 20 0,21 0 16,-21 1-16,-1-22 0,22 21 0,0 0 16,-21-20-16,21 20 0,-21-21 15,21 21-15,0-20 0,0-1 0,0 0 16,0 0-16,0 0 15,21-21 17,0-21-32,-21 0 15</inkml:trace>
  <inkml:trace contextRef="#ctx0" brushRef="#br1" timeOffset="162769.2">10541 5038 0,'21'0'0,"0"0"16,0 0-16,1 0 16,-1 0-16,0 0 15,0 0-15,-21-21 0,21 21 0,0-22 16,-21 1-16,0 0 15,0 0 1,-21 21 0,0 0-16,0 0 15,0 21-15,0-21 16,-1 21-16,22 0 0,0 1 16,-21-1-16,21 21 0,-21-21 0,21 0 15,0 1-15,0-1 0,0 0 16,0 0-16,0 0 0,0 0 15,21-21-15,0 0 16,1 0-16,-1 0 16,0 0-16,0 0 0,0 0 0,0-21 15,1 21-15,-1-21 0,0 0 0,0 21 16,0-21-16,-21 0 0,21-1 16,-21-20-16</inkml:trace>
  <inkml:trace contextRef="#ctx0" brushRef="#br1" timeOffset="163064.04">10308 4699 0,'-21'0'0,"42"0"0,-63 0 0,21 0 15,42-21 1,0 21-1,0 0-15,21-21 0,-20 21 0,20 0 16,0-21-16,-21 21 0,22-22 16,-1 22-16,-21 0 0,22-21 15,-22 21-15,0 0 0,0 0 0,0-21 16,0 21-16,1 0 0</inkml:trace>
  <inkml:trace contextRef="#ctx0" brushRef="#br1" timeOffset="166551.97">720 1418 0,'0'-21'16,"21"21"-16,0 0 0,0 0 0,0 0 15,0 0-15,22 0 0,-1 0 16,0 0-16,1 0 0,-1 0 16,22 0-16,20 0 0,-20-21 0,-1 21 15,22 0-15,-22 0 0,1 0 16,-1 0-16,1 0 0,-22 0 15,1-21-15,-1 21 0,0 0 16,-21 0-16,1 0 0,-1 0 0,-42 0 63,21-21-63,-22 21 15,1 0-15,0-22 0,0 22 16,0-21-16</inkml:trace>
  <inkml:trace contextRef="#ctx0" brushRef="#br1" timeOffset="166764.85">1693 1291 0,'-21'0'0,"42"0"0,-21 0 47,21 0-47,1 0 16,-1 0-16,0 0 0,0 0 15,0 21-15,0-21 0,1 0 16,-1 22-16,0-1 15,-21 0-15,0 0 16,0 0-16,-21 0 0,0-21 16,-1 22-16,1-1 0,0-21 15,0 21-15,0 0 0,0-21 16,21 21-16</inkml:trace>
  <inkml:trace contextRef="#ctx0" brushRef="#br1" timeOffset="167324.5">3090 804 0,'0'0'0,"-21"0"16,21 22 15,0-1-31,0 21 0,0-21 16,0 22-16,0-1 0,0-21 0,0 21 16,-21 1-16,21-1 0,-21 0 15,21 1-15,-21-22 0,21 21 0,0-21 16,0 1-16,0 20 0,-22-21 15,22 0-15,0 0 0,-21-21 47,21-21-31,0 0-16,0 0 16,0 0-16,0 0 15,0-1-15,21 1 0,1 0 0,20 0 16,-21 0-16,21 0 0,-20 21 15,20-22-15,0 22 0,-21 0 16,22 0-16,-22 0 0,21 0 0,-21 0 16,1 22-16,-1-1 0,-21 0 15,0 0-15,0 0 0,0 0 0,0 1 16,0-1-16,-21 0 0,-1 0 16,1-21-16,0 21 0,21 0 0,-21-21 15,42 0 32</inkml:trace>
  <inkml:trace contextRef="#ctx0" brushRef="#br1" timeOffset="167683.81">3641 1228 0,'0'0'0,"21"0"16,0 0-16,0 0 0,0-21 16,0-1-16,1 22 0,-1-21 15,0 0-15,0 21 0,0-21 0,-21 0 16,21 0-16,-21-1 16,0 1-16,-21 21 15,0 0 1,0 0-16,0 0 0,-22 21 0,22 1 15,0-1-15,0 21 0,0-21 16,0 0-16,-1 22 0,1-22 0,21 0 16,0 0-16,0 22 0,0-22 15,0 0-15,0 0 16,21-21-16,1 21 16,-1-21-16,0 0 0,21 0 0,-21 0 15,22-21-15,-1 21 0,0-21 16,1 0-16,-1 0 0,0-1 0,1 1 15</inkml:trace>
  <inkml:trace contextRef="#ctx0" brushRef="#br1" timeOffset="167939.66">4297 656 0,'0'0'0,"-21"0"16,-1 43-16,22-22 15,-21 0-15,21 21 0,0 1 0,0 20 16,-21-21-16,21 1 0,0-1 16,-21 0-16,21 1 0,0-1 0,0 0 15,0 1-15,0-22 0,0 0 16,0 0-16,0 0 0,0 1 0,21-22 31,0 0-31,0 0 0,1-22 16,-1 1-1,-21 0-15</inkml:trace>
  <inkml:trace contextRef="#ctx0" brushRef="#br1" timeOffset="168109.56">4127 1058 0,'0'0'0,"22"0"31,-1 0-31,0 0 15,0 0-15,0-21 0,22 21 16,-1-21-16,-21 21 0,21 0 0,1-21 16,-1 21-16,0 0 0,1 0 15</inkml:trace>
  <inkml:trace contextRef="#ctx0" brushRef="#br1" timeOffset="168471.35">4699 974 0,'0'0'0,"0"-21"31,21 21-15,0 0-16,0 0 0,1 0 16,-1 21-16,0 0 0,0-21 15,0 21-15,0 0 0,-21 22 16,0-22-16,22 0 0,-22 0 15,0 0-15,0 0 0,0 1 0,0-1 16,0 0-16,0 0 0,-22 0 16,1-21-16,21 21 0,-21-21 15,0 0-15,21-21 32,0 0-32,0 0 0,0 0 15,0 0-15,21-1 0,-21 1 16,21 0-16,0 0 0,-21 0 0,0 0 15,22-1-15,-1 1 0,-21 0 16,21 0-16,0 21 0,0-21 16</inkml:trace>
  <inkml:trace contextRef="#ctx0" brushRef="#br1" timeOffset="168868.13">5270 1016 0,'0'0'0,"-21"21"16,0-21-16,21 21 0,-21-21 15,0 22-15,21-1 0,0 0 16,-21 0-16,21 0 0,-22 0 16,22 1-16,0-1 0,0 0 15,0 0-15,0 0 0,0 0 16,0 1-16,22-22 15,-22 21-15,21-21 0,0 0 0,0 0 16,21 0-16,-20 0 0,-1 0 16,21-21-16,-21-1 0,22 1 0,-22 21 15,0-21-15,0 0 0,0 0 0,0 0 16,-21-1-16,0-20 0,0 21 16,0 0-16,0-22 0,-21 22 0,0 0 15,0 0-15,0 0 0,0 0 16,-1 21-16,1 0 0,-21 0 15,21 0-15,0 0 0,-1 0 16,1 21-16,0 0 0,0-21 0,0 21 16,21 0-16,-21 0 0,21 1 15,0-1-15</inkml:trace>
  <inkml:trace contextRef="#ctx0" brushRef="#br1" timeOffset="169427.81">5948 995 0,'0'0'16,"-21"0"-16,-1 0 0,1 0 0,0 0 15,21 21-15,-21 0 0,0 0 16,0-21-16,-1 22 0,1 20 0,21-21 15,0 0-15,0 0 0,0 1 16,0-1-16,0 0 0,0 0 16,21-21-1,1 0-15,-1 0 0,0 0 0,0 0 16,0 0-16,0 0 0,1-21 16,20 21-16,-21-21 0,0 0 15,0 21-15,-21-22 0,0 1 0,22 21 16,-22-21-16,0 0 0,0 0 15,0 0-15,0 42 32,-22 0-17,22 0-15,0 21 0,0-20 16,0-1-16,0 21 0,0-21 0,0 22 16,0-22-16,0 21 0,0-21 15,0 22-15,0-22 0,0 21 0,0-21 16,0 22-16,-21-22 0,21 21 0,-21-21 15,21 0-15,0 1 16,-21-1-16,0 0 0,0-21 0,-1 21 16,1-21-16,0 0 0,-21 0 15,21 0-15,-1 0 0,1 0 0,-21 0 16,21-21-16,0 21 0,-1-21 0,1 0 16,21-1-16,0-20 0,0 21 15,0 0-15,0-22 0,0 22 0,0 0 16,0-21-16</inkml:trace>
  <inkml:trace contextRef="#ctx0" brushRef="#br1" timeOffset="169796.59">6117 1164 0,'21'0'16,"0"0"-16,1 0 15,-1-21-15,0 21 16,0-21-16,0 21 0,0-21 0,1 0 16,-1 21-16,0-22 0,-21 1 15,21 21-15,0-21 0,-21 0 16,0 0-16,-21 21 16,0 0-1,0 0-15,0 0 16,-1 21-16,1 0 0,0 0 0,21 0 15,0 22-15,-21-22 0,21 0 16,-21 0-16,21 22 0,0-22 0,0 0 16,0 0-16,0 0 15,21 0-15,0-21 0,0 0 16,0 0-16,1 0 0,20 0 16,-21 0-16,0 0 0,22 0 0,-22-21 15,21 0-15,-21 21 0,22-21 16</inkml:trace>
  <inkml:trace contextRef="#ctx0" brushRef="#br1" timeOffset="170219.59">6710 995 0,'0'0'0,"0"21"16,0 0 0,-21 0-16,21 1 0,0-1 15,0 0-15,0 0 0,0 0 0,0 0 16,-22 1-16,22-1 15,0 0-15,-21 0 0,21 0 16,0-42 47,0 0-63,0 0 0,21 0 15,1-1-15,-1 1 0,-21-21 16,21 21-16,0 0 0,0-1 0,0 1 15,1 0-15,-1 0 0,21 0 16,-21 21-16,0 0 0,1 21 16,-1 0-16,0-21 0,-21 21 15,0 22-15,0-22 0,0 0 16,21 0-16,-21 0 0,0 0 16,0 1-16,0-1 0,0 0 0,0 0 15,-21 0-15,0-21 16,21 21-16,21-42 31,0 21-15,0-21-16</inkml:trace>
  <inkml:trace contextRef="#ctx0" brushRef="#br1" timeOffset="170608.73">7345 910 0,'0'0'0,"-64"64"32,43-43-32,0 0 0,0 21 15,21-20-15,-21-1 0,21 0 0,-22 21 16,22-21-16,-21 1 0,21-1 16,0 0-16,0 0 0,0 0 15,21-21-15,1 21 16,-1-21-16,0 0 0,0 0 0,0 0 15,0 0-15,1-21 16,-1 21-16,0-21 0,0 21 16,0-21-16,0 0 0,1 0 0,-22-1 15,0 1-15,0-21 0,0 21 16,0-22-16,0 22 0,0-21 0,0 21 16,-22 0-16,1-1 0,0 1 15,0 21-15,0 0 0,0 0 16,-1 0-16,1 0 0,21 21 15,0 1-15,-21-22 0,21 21 0,0 0 16,0 0-16,0 0 16,21 0-1</inkml:trace>
  <inkml:trace contextRef="#ctx0" brushRef="#br1" timeOffset="170960.96">7768 931 0,'0'22'16,"0"-1"-16,-21 0 15,21 0-15,-21 0 0,21 0 0,0 1 16,0-1-16,0 0 0,0 0 16,0 21-16,0-20 0,0-1 15,0 0-15,0 0 0,21 0 16,0-21-1,0 0-15,0 0 0,1 0 16,-1 0-16,0 0 0,0-21 16,0 0-16,0 0 0,1 0 15,-1-1-15,0 1 0,-21-21 16,0 21-16,0 0 0,21-1 0,-21 1 16,0 0-16,0 0 0,0 0 15,0 0-15,0-1 16,21 22 15</inkml:trace>
  <inkml:trace contextRef="#ctx0" brushRef="#br1" timeOffset="171328.75">8488 889 0,'0'0'0,"0"-21"31,-21 21-31,-1 0 0,1 0 0,0 0 0,0 0 16,0 21-16,0 0 15,-1 0-15,1 1 0,21-1 0,0 0 16,0 0 0,0 0-16,0 0 0,0 1 15,21-22 1,1 0-16,-1 0 0,0 0 0,0 21 15,0-21-15,0 0 0,1 0 0,-1 21 16,0-21-16,0 21 16,-21 0-1,0 0 1,-21-21-16,21 22 0,-21-22 16,0 0-16,-1 0 0,1 21 15,0-21-15,0 0 0,0 0 16,0 0-16,-1 0 0,1 0 15,0 0-15,0 0 0,0 0 16,-22 0-16</inkml:trace>
  <inkml:trace contextRef="#ctx0" brushRef="#br1" timeOffset="171992.37">1122 550 0,'-21'0'0,"42"0"0,-64 0 16,22 0-16,42 22 31,1-22-31,20 0 0,0 0 0,22 0 16,-1 21-16,1-21 0,-1 0 15,22 0-15,-22 0 0,22 0 16,-21 0-16,-1 0 0,1 0 0,-22 0 15,0 0-15,1 0 0,-1 0 16,-21 0-16,0 0 0,-42 0 31</inkml:trace>
  <inkml:trace contextRef="#ctx0" brushRef="#br1" timeOffset="172207.48">1947 508 0,'21'0'31,"1"0"-31,20 0 16,-21 0-16,0 0 0,0 0 15,22 0-15,-22 0 0,0 21 0,0-21 16,0 21-16,1-21 16,-22 22-16,0-1 0,0 0 15,-43 0-15,22 0 16,-21-21-16,21 21 0,-22 1 0,22-22 15,-21 21-15,21 0 0,-1-21 16,1 0-16,0 0 0</inkml:trace>
  <inkml:trace contextRef="#ctx0" brushRef="#br1" timeOffset="172804.5">3810 402 0,'0'0'0,"0"-21"0,-21 21 31,0 0-31,-1 0 0,1 0 0,-21 0 16,21 0-16,0 21 16,-1 0-16,-20 1 0,21-1 0,0 0 15,0 21-15,-1-21 0,1 1 16,0-1-16,21 21 0,0-21 0,0 0 16,0 1-16,0-1 15,21-21-15,0 0 0,1 0 0,-1 0 16,0 0-16,21 0 0,-21 0 15,22 0-15,-22-21 0,21 21 0,-21-22 16,22 1-16,-22 0 0,21 0 16,-21 21-16,1-42 0,-1 20 0,0 1 15,-21 0-15,0-21 0,0 21 16,0-22-16,0 1 0,0 0 16,0-1-16,0 1 0,0 0 15,0 20-15,0 1 0,0 0 0,0 0 16,0 0-16,-21 21 0,21 21 15,-21 0-15,21 0 16,0 22-16,0-22 0,0 21 0,0 0 16,0 1-16,0-1 0,0 0 15,0-20-15,0 20 0,0-21 0,21 21 16,-21-20-16,21-1 0,-21 0 16,21 0-16,0-21 0,0 0 15,1 0-15,-1 0 16,0 0-16</inkml:trace>
  <inkml:trace contextRef="#ctx0" brushRef="#br1" timeOffset="173280.22">4276 318 0,'0'0'0,"0"21"31,0 0-15,0 0-16,0 0 0,-22 0 0,22 1 15,0-1-15,0 0 0,0 0 16,0 0-16,0 0 16,22-21-16,-1 0 0,0 0 0,0 0 15,0 0-15,0 0 0,22 0 16,-22 0-16,21-21 0,-21 0 0,22 21 16,-22-21-16,0 0 0,21 0 15,-20-1-15,-22 1 0,0 0 16,21 0-16,-21 0 0,0 0 15,0-1-15,-21 44 32,21-1-32,0 0 0,0 0 15,-22 0-15,22 0 0,0 1 0,0 20 16,0-21-16,0 0 0,0 0 16,0 1-16,0-1 0,0 0 15,0 0-15,0 0 0,0 0 0,0 1 16,22-1-16,-22 0 15,0 0-15,-22-21 16,1 21-16,0-21 16,0 0-16,0 0 0,0 0 15,-1 0-15,1 0 0,0 0 16,0 0-16,21-21 16,0 0-16,0 0 15</inkml:trace>
  <inkml:trace contextRef="#ctx0" brushRef="#br1" timeOffset="173740.31">4932 275 0,'0'21'15,"0"1"-15,0-1 16,0 0-16,0 0 0,0 0 0,0 0 15,0 1-15,0-1 0,0 0 16,0 0-16,0 0 0,0 0 0,0 1 16,0-1-16,0 0 15,0-42 32,0 0-31,0-1-16,0 1 0,21 0 15,-21 0-15,21-21 0,0 20 16,-21 1-16,21-21 0,1 21 0,-1 0 16,0-1-16,0 22 0,0 0 15,0 0-15,1 0 0,-1 0 0,0 22 16,0-22-16,-21 21 16,0 21-16,21-21 0,-21 0 0,0 22 15,0-22-15,0 0 0,0 0 16,0 22-16,0-22 0,0 0 0,-21 0 15,0 0-15,21 0 16,21-21 15</inkml:trace>
  <inkml:trace contextRef="#ctx0" brushRef="#br1" timeOffset="174236.28">5884 381 0,'0'0'0,"0"-21"16,0 0 0,0 0-16,0-1 15,-21 22-15,0 0 0,0 0 16,0 0-16,-1 0 0,1 0 15,-21 22-15,21-1 0,0 0 16,-1 0-16,1 0 0,0 0 0,0 22 16,0-22-16,0 0 0,21 0 15,-22 0-15,22 1 16,0-1-16,22-21 16,-1 21-16,0-21 0,0 0 15,0 0-15,0 0 0,1-21 16,-1 0-16,0 21 0,0-22 15,0 1-15,22 0 0,-22 21 0,0-21 16,-21 0-16,21-22 0,0 22 16,-21 0-16,21 0 0,-21 0 0,0 42 31,0 0-15,0 0-16,0 0 15,-21 22-15,21-22 0,0 0 0,0 0 16,0 0-16,0 1 15,0-1-15,21-21 0,1 21 16,-1-21-16,0 0 0,0 0 16,21 0-16,-20-21 0,20 21 0,-21-21 15,0-1-15</inkml:trace>
  <inkml:trace contextRef="#ctx0" brushRef="#br1" timeOffset="175071.36">6329 296 0,'0'64'32,"0"-43"-32,-21 0 0,21 0 15,0 1-15,-22-1 0,22 0 0,0 0 16,0 0-16,0 0 16,0 1-16,0-1 0,-21-21 15,21-21 32,0-1-31,0 1-16,0 0 15,21 0-15,-21 0 0,22 0 0,-1-1 16,-21 1-16,21-21 0,0 21 16,0 21-16,-21-21 0,21-1 0,1 22 15,-1 0-15,0 0 0,-21 22 16,21-22-16,-21 21 0,0 0 15,0 0-15,21 0 0,-21 0 16,0 1-16,0-1 0,0 0 0,0 0 16,0 0-16,0 0 0,0 1 15,21-22 1,1 0-16,-1 0 16,0 0-1,0 0-15,0-22 0,0 22 16,1-21-16,-1 0 0,0 0 15,0 0-15,0 0 0,0-1 0,1 1 16,20 0-16,-21 0 0,0 0 16,0 21-16,1-21 0,-1 21 15,-21 21 1,0 0-16,0 0 0,0 0 16,0 0-16,0 1 15,0-1-15,0 0 0,0 0 16,0 0-16,0 0 15,0 1 1,21-22 0,0 0-1,0 0-15,0 0 0,1-22 0,-1 22 16,0-21-16,0 0 16,0 0-16,0 21 0,-21-21 0,0 0 15,0-1-15,22 22 0,-22-21 16,0 0-16,0 42 31,0 0-31,0 1 16,0-1-16,0 0 0,-22 0 15,22 0-15,0 0 16,0 1 0,0-44 30,0 1-46,0 0 0</inkml:trace>
  <inkml:trace contextRef="#ctx0" brushRef="#br1" timeOffset="175247.26">7239 169 0,'0'0'0,"0"22"47,0-1-16</inkml:trace>
  <inkml:trace contextRef="#ctx0" brushRef="#br1" timeOffset="175564.08">7683 254 0,'0'0'0,"-21"0"0,0 0 16,0 0-16,0 0 0,0 0 15,-1 0-15,1 21 0,0 0 0,0 1 16,0-1-16,0 0 0,-1 0 15,22 0-15,0 0 0,-21 1 0,21-1 16,0 0-16,0 0 0,0 0 16,0 0-16,21-21 0,1 22 15,20-22-15,-21 0 16,0 0-16,0 0 0,22 0 0,-22 0 16,0 0-16,0 0 0,0 0 15,1-22-15,-1 22 0,-21-21 0,21 21 16,-21-21-16,0 0 0</inkml:trace>
  <inkml:trace contextRef="#ctx0" brushRef="#br1" timeOffset="197819.8">1460 9567 0,'-21'0'110,"0"0"-95,0 0 1,0 0-1,0 0-15,-1 0 0,1 0 16,0 0 0,0 0-16,0 0 0,0 0 15,-1 0-15,1 0 16,0 0 0,0 0-1,0 0 16,42 0 16,0 0-47,0 0 0,0 0 16,1 0-16,20 0 0,0 0 0,1 0 16,-22 0-16,21 0 0,0 0 15,1 0-15,-1 0 0,0 0 0,1 0 16,-1 0-16,0 0 0,1 0 15,-1 0-15,0 0 0,1 0 0,-1 0 16,0 0-16,1 0 0,-1 0 16,0 0-16,22 0 0,-22 0 0,1 0 15,20 0-15,-21 0 0,1 0 16,-1 0-16,0 0 0,1 0 0,-22 0 16,21 0-16,-21 0 15,1 0-15,-1 0 0,0 0 0,0 0 16,0 0-1,-42 0 79,0 0-94,0 0 16,0 0-1,-1 0-15,1 0 0</inkml:trace>
  <inkml:trace contextRef="#ctx0" brushRef="#br1" timeOffset="198635.39">2349 9313 0,'0'0'0,"-21"-21"31,0 21-16,21 21 32,0 1-31,21-22-16,0 21 16,1-21-16,-1 21 0,0-21 15,0 0-15,21 21 0,-20-21 16,-1 0-16,21 21 0,-21-21 0,0 0 15,22 0-15,-22 21 0,0-21 16,0 22-16,0-22 0,1 0 0,-1 0 16,-21 21-16,21-21 0,0 0 0,0 0 15,0 0 1,1 0 0,-22 21-1,-22-21 48,1 21-63,0-21 0,0 0 15,0 21-15,0-21 0,-1 21 0,1-21 16,0 22-16,0-22 0,0 21 16,0 0-16,-22-21 0,22 21 0,0 0 15,-21 0-15,20-21 0,-20 22 16,21-1-16,-21 0 0,20-21 0,-20 21 15,21 0-15,0-21 0,-22 21 16,22-21-16,0 22 0,0-22 16,21 21-16,-21-21 15,21 21-15,-21-21 16,42 0 62,0 0-62,0 0-1,-21-21-15,21 21 16,0 0-16,1-21 16</inkml:trace>
  <inkml:trace contextRef="#ctx0" brushRef="#br1" timeOffset="204644.56">4276 9356 0,'0'0'0,"21"0"16,0 0 0,0 0-16,0 0 15,-21-21-15,21 21 0,1-22 16,-22 1-16,21 21 0,-21-21 15,21 21-15,-21-21 0,21 0 16,-21 0-16,0-1 0,0 1 16,0 0-16,0 0 15,0 0-15,0 0 0,-21-1 16,0 22-16,21-21 0,-21 21 16,-1 0-16,1 0 0,0 0 15,0 0-15,0 0 0,0 0 16,-1 0-16,1 0 0,0 0 15,0 0-15,0 21 0,0-21 0,-1 22 16,1-1-16,0 0 0,0-21 16,0 21-16,0 0 0,21 0 0,-22 1 15,22-1-15,-21 21 0,0-21 0,21 0 16,0 1-16,0-1 0,0 0 16,0 0-16,0 21 0,0-20 0,0-1 15,0 0-15,0 0 16,0 0-16,0 0 0,0 1 15,21-1-15,0-21 0,1 0 16,-1 0-16,0 0 16,0 0-16,0 0 15,0 0-15,1-21 0,-1 21 16,0-22-16,0 1 0,0 0 0,0 21 16,1-21-16,-1 0 0,0 0 0,0-22 15,0 22-15,0 0 0,1 0 16,-1 0-16,-21-1 0,0 1 0,0 0 15,0 0-15,21 0 0,-21 0 16,0-1-16,0 1 16,-21 42 15,21 1-15,0-1-16,0 0 0,0 0 0,-21 0 15,21 22-15,0-22 0,-22 0 16,22 0-16,0 0 0,0 22 0,0-22 15,0 0-15,0 0 0,0 0 16,22 0-16,-22 1 0,21-22 16,0 21-16,0-21 0,0 0 15,0 0 1,1 0-16,-1 0 0,0-21 16,0-1-16</inkml:trace>
  <inkml:trace contextRef="#ctx0" brushRef="#br1" timeOffset="205243.92">5270 9144 0,'0'0'0,"22"0"0,-22-21 16,0 0 0,-22 21-1,1 0-15,0 0 0,0 0 16,0 0-16,0 0 0,-22 0 16,22 21-16,0 0 0,0-21 0,-22 21 15,22 0-15,0 1 0,0-22 16,0 21-16,21 0 0,0 0 0,-21 0 15,21 0-15,0 1 16,0-1-16,21-21 16,0 0-16,-21 21 0,21-21 15,0 0-15,0 0 0,22 21 0,-22-21 16,0 0-16,0 0 0,0 0 16,1 0-16,-1 21 0,0-21 0,0 0 15,0 0-15,0 0 0,1 21 0,-1-21 16,0 0-16,-21 22 15,21-22-15,-21 21 0,0 0 16,0 0-16,-21-21 16,0 21-16,0-21 0,-1 21 0,-20-21 15,21 22-15,-21-22 0,20 21 0,-20-21 16,0 0-16,21 21 0,-22-21 16,1 0-16,21 0 0,-22 0 15,22 0-15,-21 0 0,21 0 0,0 0 16,-1 0-16,1 0 0,21-21 15,-21 21-15,0 0 16,21-21-16,21-1 31,0 22-31,0 0 0,1 0 0</inkml:trace>
  <inkml:trace contextRef="#ctx0" brushRef="#br1" timeOffset="205659.68">5990 9271 0,'0'0'0,"21"-21"0,-21 0 15,21 21-15,-21-21 0,0-1 16,-21 22 0,0 0-1,0 0-15,0 0 0,0 0 0,-1 0 16,1 0-16,-21 22 0,21-22 16,0 21-16,-22 0 0,22 0 0,0 0 15,0 0-15,0 1 0,-1 20 0,22-21 16,-21 0-16,21 0 0,-21 1 15,21-1-15,0 0 0,0 0 0,0 0 16,0 0-16,0 1 0,0-1 16,21-21-16,0 21 0,1-21 0,-1 0 15,0 0-15,21 0 0,-21 0 0,22 0 16,-22 0-16,21 0 16,-21 0-16,22 0 0,-22-21 0,21 0 15,1-1-15,-22 22 0</inkml:trace>
  <inkml:trace contextRef="#ctx0" brushRef="#br1" timeOffset="206095.62">6244 9377 0,'-21'21'15,"42"-21"1,0 0-1,0 0-15,1 0 0,-1-21 16,0 21-16,0-21 0,0 21 16,0-21-16,1 21 0,-1 0 15,0-22-15,0 22 0,0-21 0,0 21 16,-21-21-16,0 0 0,0 0 16,-21 21-1,0 0-15,0 0 0,0 0 16,0 0-16,-1 0 0,1 0 15,-21 21-15,21-21 0,21 21 0,-21 0 16,-1 0-16,1-21 0,0 22 16,21-1-16,-21 0 0,21 0 15,0 0-15,0 0 0,0 1 0,0-1 16,0 0-16,0 0 0,0 0 0,21-21 16,0 21-16,0-21 0,1 22 15,-1-22-15,21 0 0,-21 0 16,0 0-16,22 0 0,-22 0 0,21-22 15,-21 22-15,22-21 0,-1 0 16,-21 0-16,0 21 0,22-21 0,-22 0 16,0-1-16</inkml:trace>
  <inkml:trace contextRef="#ctx0" brushRef="#br1" timeOffset="206595.52">6879 9208 0,'0'21'31,"0"0"-31,0 0 0,-21 0 16,21 0-16,0 1 0,0-1 0,0 0 15,0 0-15,-21 0 0,21 0 16,-21 1-16,21-1 16,0 0-16,0 0 0,0 0 0,0 0 31,0-42 16,-22 0-47,22 0 0,0 0 15,0 0-15,0-1 0,0 1 0,0 0 16,0 0-16,0 0 0,22 0 16,-1 21-16,-21-22 0,21 1 0,0 0 15,0 0-15,22 0 0,-22 21 0,21-21 16,-21-1-16,22 22 0,-22-21 15,21 21-15,-21 0 0,22 0 0,-22 0 16,0 0-16,0 21 0,0 1 16,-21-1-16,21 0 15,-21 21-15,0-21 0,0 1 0,0-1 16,0 0-16,0 0 0,0 0 0,0 0 16,0 1-16,-21-1 0,0 0 15,21 0-15,0 0 0,0 0 16,0-42 15</inkml:trace>
  <inkml:trace contextRef="#ctx0" brushRef="#br1" timeOffset="207488.43">7895 9335 0,'0'0'0,"21"-43"31,-21 22-31,21 0 0,-21 0 15,0 0-15,0-1 16,0 1 0,-21 21-1,0 0-15,0 0 0,0 0 0,0 0 16,-22 0-16,22 0 0,0 21 16,-21-21-16,20 22 0,-20-1 0,21 0 15,-21-21-15,20 21 0,1 0 16,0 22-16,0-22 0,0 0 0,0 0 15,21 0-15,0 0 0,0 1 0,0-1 16,0 0-16,0 0 16,0 0-16,0 0 0,21-21 15,0 0-15,0 0 0,21 0 16,-20 0-16,-1 0 0,21 0 16,0-21-16,-20 21 0,20-21 0,-21 0 15,21 0-15,-20 0 0,20-1 0,-21 1 16,0 0-16,0-21 0,1 21 15,-1-22-15,0 1 0,-21 21 0,0-22 16,0 1-16,21 0 0,-21-1 0,0 22 16,21-21-16,-21 21 0,0 0 15,0-1-15,0 1 0,0 0 0,0 42 32,0 0-17,0 22-15,-21-22 0,21 21 0,-21 1 16,21-1-16,-21 0 0,21 1 15,0-22-15,0 21 0,0 0 0,0-20 16,0 20-16,0-21 0,0 0 0,0 0 16,0 1-16,0-1 0,0 0 15,21-21-15,-21 21 0,21-21 0,0 0 16,0 0-16,1 0 0,-1 0 0,0 0 16,0 0-16,0 0 0,0 0 15,1-21-15,-1 0 0,0 0 16,0-1-16,0 1 0,0 0 0,1 21 15,-1-42-15,0 42 0,-21-21 16,0-1-16,0 1 0,21 21 16,-21-21-16,0 42 31,0 0-31,0 1 0,-21-1 16,21 0-16,0 0 0,0 0 15,0 0-15,0 1 16,0-1-16,21-21 47,-21-21-47,21 21 15,-21-22-15,21 22 0</inkml:trace>
  <inkml:trace contextRef="#ctx0" brushRef="#br1" timeOffset="207683.4">8509 9081 0,'0'0'0,"0"-22"0,-21 22 16,21 22 46,0-1-46</inkml:trace>
  <inkml:trace contextRef="#ctx0" brushRef="#br1" timeOffset="208232.03">8721 9186 0,'0'22'0,"0"-1"16,0 0-16,0 0 16,0 0-16,0 0 15,-22-21-15,22 22 0,0-1 0,0 0 16,0 0-16,0 0 16,-21-21-16,21 21 0,0 1 15,-21-22-15,21 21 16,0-42 15,0-1-15,0 1-1,0 0-15,0 0 0,0 0 16,0 0-16,0-22 0,21 22 16,0 0-16,1 0 0,-1 0 0,21-1 15,0-20-15,-20 42 0,20-21 16,0 0-16,1 0 0,-1 21 0,0 0 15,-21 0-15,22 0 0,-22 0 16,0 21-16,0 0 0,-21 0 0,0 0 16,0 0-16,0 1 0,0-1 15,0 0-15,0 0 0,0 0 16,0 0-16,-21 1 0,0-1 16,21 0-16,-21-21 0,21 21 15,0 0-15,-21-21 16,21 21-16,21-21 47,0 0-47,0 0 15</inkml:trace>
  <inkml:trace contextRef="#ctx0" brushRef="#br1" timeOffset="208732.75">9737 9186 0,'0'0'16,"0"-21"-16,0 0 0,0 0 0,0 0 15,-22 21-15,1 0 16,0 0-16,0 0 16,0 0-16,0 0 0,-1 21 0,1-21 15,0 21-15,21 0 0,-21 0 0,0 1 16,0-1-16,21 0 0,-22 0 15,22 0-15,0 0 0,-21 1 16,21-1-16,0 0 16,21-21-1,1 0-15,-1 0 0,0 0 16,0 0-16,0 0 0,0 0 16,1 0-16,-1-21 0,0 21 15,0-21-15,-21-1 0,21 1 0,0 21 16,1-21-16,-22 0 0,0 0 0,21 0 15,-21-1-15,21 1 0,-21 0 16,0 0 0,0 42 15,0 0-31,0 0 0,0 1 16,0-1-16,0 0 0,0 0 15,0 21-15,0-20 0,0-1 0,-21 21 16,21-21-16,-21 0 0,21 22 15,0-1-15,0 0 0,0 1 0,0-1 16,-22 0-16,22 1 0,0-1 0,-21 0 16,21 1-16,-21-1 0,0-21 0</inkml:trace>
  <inkml:trace contextRef="#ctx0" brushRef="#br1" timeOffset="208890.85">9186 10181 0,'-63'-42'32</inkml:trace>
  <inkml:trace contextRef="#ctx0" brushRef="#br1" timeOffset="209639.94">5757 9885 0,'0'0'0,"21"-21"0,1 0 15,-22-1-15,0 1 16,-22 21 15,1 0-31,0 0 16,21 21-16,-21-21 0,0 22 15,0-1-15,-1 0 0,1 0 0,21 0 16,-21 22-16,0-22 0,0 0 16,21 21-16,0-21 0,0 1 0,-21 20 15,21-21-15,0 0 0,0 0 0,0 1 16,0-1-16,0 0 0,21 0 16,0-21-16,0 21 0,0-21 0,0 0 15,1 0-15,20 0 0,-21 0 0,21 0 16,-20 0-16,20-21 0,-21 21 15,0-21-15,0 0 0,22 21 0,-22-21 16,-21-1-16,21 1 0,0 0 16,-21-21-16,21 21 0,-21-22 15,0 22-15,0-21 0,0 21 0,0-22 16,0 22-16,-21 0 0,0 0 0,0 0 16,0-1-16,0 22 0,-1 0 15,1 0-15,0 0 0,0 0 0,0 0 16,0 0-16,-1 0 0,1 0 15,0 0-15,0 22 0,0-1 0,0-21 16,21 21-16,0 0 0,0 0 16,0 0-16,0 1 0,0-1 15,0 0-15,21-21 0,0 21 16,0-21-16,0 0 0,22 0 0,-22 21 16</inkml:trace>
  <inkml:trace contextRef="#ctx0" brushRef="#br1" timeOffset="210080.26">6286 10033 0,'22'0'47,"-1"21"-32,0 0 1,-21 1-16,0-1 0,0 0 16,21 0-16,-21 0 0,0 0 0,0 1 15,0-1-15,0 0 0,0 0 16,0 0-16,-21 0 0,21 1 16,-21-22-16,21 21 0,-21-21 15,-1 0 1,22-21-1,0-1 1,0 1-16,0 0 0,22 0 16,-22 0-16,21 0 15,-21-1-15,21 1 0,-21 0 0,0 0 16,21 0-16,0 0 0,0-1 16,1 22-16,-1-21 15,0 21-15,0 0 16,0 0-16,0 0 15,1 0-15,-1 0 16,0 21-16</inkml:trace>
  <inkml:trace contextRef="#ctx0" brushRef="#br1" timeOffset="210697.9">7239 10224 0,'0'-64'31,"-21"64"-31,0-21 0,21 0 0,-22 21 16,22-21-16,-21 21 0,0 0 0,0-22 15,0 22-15,0 0 0,-1 0 16,1 0-16,0 0 0,-21 0 15,21 22-15,-1-22 0,1 21 16,-21 0-16,21 0 0,0 0 0,-1 0 16,1 1-16,0-1 0,21 21 0,0-21 15,-21 0-15,21 1 0,0-1 16,0 0-16,0 0 0,21 0 16,0-21-16,0 0 0,1 0 0,-1 0 15,0 0-15,21 0 0,-21 0 16,22 0-16,-22 0 0,21-21 0,-21 21 15,1-21-15,20 0 0,-21 0 0,0-1 16,0 1-16,1 0 0,-1 0 16,0-21-16,0 20 0,-21 1 15,21-21-15,-21 21 0,21-22 0,-21 22 16,0-21-16,0 21 0,0 0 16,0-1-16,0 1 0,0 0 0,0 0 15,-21 21 1,0 0-16,21 21 15,-21 0-15,21 0 0,0 22 0,0-22 16,-21 0-16,21 21 0,0-20 0,-21 20 16,21-21-16,0 0 0,0 22 15,0-22-15,0 0 0,0 21 0,0-21 16,0 1-16,0-1 0,0 0 16,0 0-16,21-21 15,0 21-15,0-21 16,0-42-16,0 21 15</inkml:trace>
  <inkml:trace contextRef="#ctx0" brushRef="#br1" timeOffset="211083.7">7556 10202 0,'0'0'0,"22"0"0,-1-21 0,0 21 16,0 0-16,0-21 0,0 0 0,1 21 16,-22-21-16,21 21 15,-21-21-15,0-1 0,-21 22 31,-1 0-31,1 0 0,0 0 16,0 0-16,0 0 0,0 0 0,-1 22 16,22-1-16,-21 0 0,21 0 0,-21 0 15,21 0-15,-21 1 0,21-1 16,0 0-16,0 0 16,0 0-16,0 0 0,0 1 15,21-22-15,0 21 16,0-21-16,1 0 0,-1 0 15,0 0-15,0-21 0,-21-1 16,21 22-16,0 0 0</inkml:trace>
  <inkml:trace contextRef="#ctx0" brushRef="#br1" timeOffset="211467.3">7895 10097 0,'0'0'0,"21"-22"16,0 22 0,1 0-16,-1 0 15,0 0-15,0 0 0,0 0 16,0 0-16,1 0 0,-1 0 0,-21 22 16,21-1-16,-21 0 0,21 0 15,-21 0-15,0 0 0,0 1 16,0-1-16,0 21 0,0-21 0,0 0 15,0 1-15,0-1 0,-21 0 16,0-21-16,21 21 0,0 0 0,-21-21 16,-1 0-16,1 0 15,21-21 1,0 0 0,0 0-16,0 0 0,0-1 15,0 1-15,0 0 0,0 0 16,21 0-16,-21 0 0,22-1 15,-1 1-15,0 0 0,-21 0 16,0 0-16,21 21 0,0-21 16,0-1-16</inkml:trace>
  <inkml:trace contextRef="#ctx0" brushRef="#br1" timeOffset="212339.89">9186 10012 0,'21'0'16,"1"0"15,-22 21-15,0 0-1,0 0-15,0 1 16,0-1-16,0 0 0,0 0 15,0 0-15,0 0 16,0 1-16,0-1 16,0 0-1,21-21-15,0 0 16,0 0 0,0 0-16,0 0 15,1 0-15,-1 0 0,0 0 16,0 0-16,0-21 15,0 21-15,1-21 0,-1 21 16,-21-22-16,21 22 0,0-21 0,0 0 16,0 21-16,1-21 0,-1 0 0,0 0 15,-21-1-15,21 1 0,0 0 16,-21 0-16,21 0 0,-21 0 0,22-1 16,-22 1-16,21 0 0,-21 0 0,0 0 15,0 0-15,0-1 16,0 1-16</inkml:trace>
  <inkml:trace contextRef="#ctx0" brushRef="#br1" timeOffset="213447.39">1439 12107 0,'0'0'0,"-42"0"16,21 0-16,0-21 0,-1 21 15,1 0-15,0 0 0,0 0 0,42 21 47,21-21-47,1 22 16,-1-22-16,0 0 0,1 21 0,20-21 15,-20 0-15,20 21 0,-21-21 16,22 0-16,-22 21 0,22-21 0,-22 0 16,0 0-16,22 21 0,-22-21 15,22 0-15,-22 0 0,22 0 0,-22 0 16,0 0-16,1 0 16,-1 0-16,0 0 0,1 0 0,-22 0 0,0-21 15,0 21-15,0 0 0,0 0 16,-21-21-16,0 0 15,-21 21-15,0-21 16,0 21-16,0 0 0,0-22 16,-22 1-16,22 21 0,-21 0 0,21 0 15,-1-21-15,-20 21 0,21 0 16,0 0-16,0 0 16,21-21-16,21 21 31,0 0-31,0 0 0,21 0 0,-20 0 15,20 0-15,0 0 0,-21 0 16,22 0-16,-22 0 0,0 0 0,0 21 16,0 0-16,1-21 0,-22 21 15,0 1-15,0-1 0,0 0 0,0 21 16,-22-21-16,1 1 0,-21-1 16,0 0-16,-1 0 0,1 21 0,0-42 15,-1 22-15,22-1 0,-21 0 16,21 0-16,-1-21 0,1 0 15</inkml:trace>
  <inkml:trace contextRef="#ctx0" brushRef="#br1" timeOffset="214144.09">3916 11832 0,'0'0'0,"21"-21"0,0 0 0,-21 0 15,21 0-15,-21-1 0,0 1 16,0 0-16,-21 21 0,0 0 15,-21 0-15,20 0 0,-20 0 16,0 0-16,-22 0 0,22 0 0,0 21 16,-1-21-16,1 21 0,0 1 15,-1-22-15,1 21 0,21 0 0,21 0 16,0 0-16,0 0 0,0 1 16,0-1-16,21 0 0,21 0 15,-21 0-15,22-21 0,-1 21 0,-21 1 16,22-1-16,-1 0 0,0-21 15,1 21-15,-1 0 0,0 0 0,-21 1 16,1-22-16,-1 21 0,0 0 0,-21 0 16,0 0-1,0 0-15,-21-21 0,-22 22 0,22-1 16,-21-21-16,0 0 0,-1 21 0,-20-21 16,20 0-16,1 0 0,-21 0 15,20 0-15,22 0 0,-21 0 0,21-21 16,-22 0-16,22 21 0,0-22 15,0 1-15,21 0 0,0 0 16,0 0-16,0 0 16,0-1-16,21 22 0,-21-21 15,21 21-15,0 0 0,0 0 0,1 0 16,-1 0-16,0 0 16,21 0-16</inkml:trace>
  <inkml:trace contextRef="#ctx0" brushRef="#br1" timeOffset="214607.52">4233 11938 0,'0'0'0,"-21"0"0,0 0 15,0 0-15,0 0 16,-1 0-16,1 0 15,0 21-15,0 0 0,0 1 0,0-1 16,21 0-16,-22 0 16,22 0-16,0 0 0,0 1 0,0-1 15,0 0-15,0 0 0,0 0 0,0 0 16,0 1-16,0-1 0,22-21 16,-22 21-16,21-21 0,0 0 0,0 0 15,0 0-15,0 0 0,22 0 16,-22 0-16,0 0 0,0-21 0,0 21 15,1-21-15,-1-1 0,0 1 0,0 21 16,0-21-16,-21-21 0,0 21 16,0-1-16,0 1 0,0-21 15,0 21-15,0 0 0,-21-1 0,0-20 16,0 42-16,0-21 0,21 0 16,-22 21-16,1 0 0,0 0 0,0 0 15,0 0-15,0 0 0,21 21 16,0 0-1,0 0-15,0 0 0,0 1 16,0-1-16,21-21 16,0 0-16,0 0 15</inkml:trace>
  <inkml:trace contextRef="#ctx0" brushRef="#br1" timeOffset="-214509.43">4572 11938 0,'0'-42'16,"21"21"0,0 21-1,0 0-15,1 0 16,-1 21-16,0 0 16,0 0-16,0 0 15,-21 0-15,21 1 0,-21 20 16,0-21-16,22 0 0,-22 22 15,0-22-15,0 0 0,0 0 16,0 0-16,0 0 0,0 1 0,0-1 16,-22-21-16,1 21 0,21-42 31,0 0-31,0-1 16,0 1-16,0 0 0,0 0 0,0 0 15,0 0-15,0-1 0,0-20 16,0 21-16,0 0 0,0-22 0,21 22 15,-21 0-15,22 0 0,-22 0 16,21 0-16,0-1 0,0 22 16,0-21-16,0 0 0,1 21 0,20-21 15,0 21-15</inkml:trace>
  <inkml:trace contextRef="#ctx0" brushRef="#br1" timeOffset="-214184.69">5503 11578 0,'-21'0'0,"0"0"15,0 0 1,0 0 0,21 21-16,0 1 0,0-1 15,-22 0-15,1 0 0,21 21 0,-21-20 16,21-1-16,-21 21 0,0-21 15,21 22-15,0-22 0,-21 21 0,-1-21 16,22 22-16,-21-22 0,21 21 16,-21-21-16,21 0 0,0 1 0,0-1 15,0 0-15,0 0 0,0 0 16,21-21 0,0 0-16,1 0 0,-1 0 15,0 0-15,0-21 0,0 0 0,0 21 16,-21-21-16,22 0 15,-1-1-15</inkml:trace>
  <inkml:trace contextRef="#ctx0" brushRef="#br1" timeOffset="-213992.67">5186 11896 0,'0'0'15,"21"0"16,0 0-31,21 0 0,-20 0 0,-1-21 16,21 21-16,0 0 0,-20 0 16,20 0-16,-21 0 0,21-22 15,-20 22-15,20 0 0,-21 0 0,0-21 16,0 21-16,1 0 0</inkml:trace>
  <inkml:trace contextRef="#ctx0" brushRef="#br1" timeOffset="-213209.22">6964 11515 0,'0'-43'16,"0"86"-16,0-107 0,0 43 0,0 0 0,0 0 16,0 0-16,0 42 31,0 0-31,0 21 0,0-21 16,0 22-16,0-22 0,0 21 0,0 1 15,0-1-15,0 0 0,0 1 16,0-1-16,0 0 0,-21-21 0,21 22 15,-22-1-15,1 0 0,21-20 16,-21 20-16,21-21 0,0 0 16,-21 0-16,0 1 0,21-44 47,0 1-47,0 0 15,0 0-15,0-21 0,0 20 16,21 1-16,0-21 0,0 21 0,0 0 15,1-1-15,-1-20 0,21 21 0,-21 0 16,22 0-16,-1 21 0,0-22 16,1 22-16,-1 0 0,0 0 0,1 0 15,-22 0-15,21 0 0,0 0 0,-20 22 16,-1-1-16,0 0 0,-21 0 16,0 0-16,0 0 0,0 1 15,0-1-15,-21 0 0,0 0 0,-1 0 16,-20 0-16,21 1 0,-21-1 15,-1 0-15,22 0 0,-21-21 0,21 21 16,-22-21-16,22 0 0,-21 0 0,21 21 16,-1-21-16,1 0 0,0 0 15,21-21 1,0 0 0,21 21-16,-21-21 15,21 21-15,1 0 0</inkml:trace>
  <inkml:trace contextRef="#ctx0" brushRef="#br1" timeOffset="-212697.6">8022 11748 0,'-63'-43'31,"41"43"-31,1 0 0,0 0 16,0 0-16,-21 0 16,20 0-16,-20 0 0,21 0 0,0 21 15,-22 1-15,22-1 0,-21 0 0,21 0 16,0 0-16,-1 22 0,1-22 16,0 21-16,0-21 0,21 0 0,0 22 15,0-22-15,0 0 0,0 0 0,0 0 16,0 1-16,21-22 15,0 0-15,0 0 0,22 0 0,-22 0 16,21 0-16,-21 0 0,22-22 0,-22 22 16,21-21-16,1 0 0,-22 0 15,0 0-15,21 0 0,-21-1 0,1-20 16,-1 21-16,0 0 0,0-22 16,0 22-16,-21 0 0,0 0 15,21 0-15,-21 0 0,0-1 0,0 44 31,0-1-15,-21-21-16,21 21 0,-21 21 0,0-21 16,21 1-16,0-1 0,-21 0 0,21 0 15,-21 0-15,21 22 0,-22-22 16,22 0-16,0 0 0,0 0 16,22-21-16,-1 0 15,0 0-15,0 0 16,0 0-16</inkml:trace>
  <inkml:trace contextRef="#ctx0" brushRef="#br1" timeOffset="-212284.24">8594 11726 0,'0'0'0,"0"-21"31,-22 21-31,1 0 16,0 0-16,0 0 0,0 0 0,-22 0 15,22 0-15,0 0 0,21 21 16,-21 1-16,0-1 0,21 0 16,0 0-1,0 0 1,21-21-16,0 21 0,0-21 0,0 22 16,1-22-16,20 21 0,-21-21 0,0 21 15,0-21-15,1 21 0,-1 0 16,-21 0-16,21 1 0,-21-1 15,0 0-15,0 0 0,-21-21 16,0 21-16,-1-21 0,1 21 16,0-21-16,-21 0 0,21 0 0,-1 0 15,-20 0-15,21 0 0,0 0 16,0 0-16,-22 0 0,22 0 16,0 0-16,0 0 0,0-21 15,-1 21-15,22-21 16,0 0-16,0 0 15,22 21-15,-1-21 16,0-1-16,0 22 0,0-21 0</inkml:trace>
  <inkml:trace contextRef="#ctx0" brushRef="#br1" timeOffset="-211929.44">8848 11917 0,'0'0'0,"21"0"0,0 0 0,0 0 16,0-21-16,0 21 0,1 0 0,-1-21 15,0 21-15,0 0 0,0-22 16,0 1-16,1 0 0,-1 0 16,-21 0-16,0 0 15,0-1 1,-21 22-16,-1 0 0,1 0 15,0 0-15,0 0 0,0 0 0,0 22 16,-1-22-16,22 21 0,-21 0 16,0 0-16,21 0 0,-21 0 15,21 22-15,0-22 0,0 0 0,0 0 16,0 0-16,0 1 0,0-1 0,0 0 16,21 0-16,0-21 15,0 0-15,22 21 0,-22-21 0,0 0 16,21 0-16,-20 0 0,20 0 0,-21 0 15,21 0-15</inkml:trace>
  <inkml:trace contextRef="#ctx0" brushRef="#br1" timeOffset="-211393.34">9631 11853 0,'0'0'0,"0"-21"0,0 0 15,0 0-15,0 0 0,0 0 16,0-1-16,-21 22 0,21-21 15,-22 21-15,1 0 0,0 0 16,0 0-16,0 0 16,0 0-16,-1 21 0,1 1 0,21-1 15,-21-21-15,0 21 0,21 21 0,0-21 16,-21 1-16,21-1 0,-21 21 16,21-21-16,0 0 0,0 1 15,0-1-15,0 0 0,0 0 0,21 0 16,0-21-16,0 0 15,0 0-15,0 0 0,1 0 16,-1 0-16,0 0 0,0 0 0,0-21 16,0 0-16,-21 0 0,0 0 0,0-22 15,43 22-15,-22-21 0,0 21 16,0-22-16,0 1 0,1 21 0,-1-22 16,0-20-16,0 21 0,-21-1 0,21-20 15,0 20-15,-21 1 0,0 0 16,22-1-16,-1 22 0,-21 0 0,0 0 15,0 42 1,0 0 0,-21 22-16,-1-22 0,1 21 0,0 0 15,0 1-15,21-1 0,-21 22 0,21-22 16,-21 0-16,21 1 0,0-1 16,0-21-16,0 21 0,0 1 0,0-22 15,0 0-15,0 21 0,21-20 0,0-22 16,-21 21-16,21 0 0,0-21 15,22 0-15,-22 0 0,21 0 0,-21 0 16,22 0-16,-22 0 0,21-21 0,0 21 16,1-21-16,-22-1 0,0 1 0</inkml:trace>
  <inkml:trace contextRef="#ctx0" brushRef="#br1" timeOffset="-210209.6">5059 13018 0,'0'0'0,"0"-22"15,21 1-15,-21 0 16,0 0-16,0 42 31,-21 0-31,0 0 16,21 22-16,-22-22 0,1 21 0,0 1 15,21-1-15,0 0 0,-21 1 16,21-22-16,-21 21 0,21 0 0,0 1 16,0-1-16,0-21 0,0 22 0,0-22 15,21 0-15,0 0 0,0 0 16,0 0-16,1-21 0,-1 0 16,0 0-16,21 0 0,-21 0 15,1 0-15,20 0 0,0-21 0,-21 0 16,22 0-16,-22 0 0,0 0 0,21-22 15,-20 22-15,-22 0 0,0-21 16,0 20-16,0-20 0,0 21 0,-22-21 16,1 20-16,0-20 0,0 21 15,-21 0-15,-1 0 0,22-1 0,-21 22 16,21 0-16,-22 0 0,22 0 0,-21 0 16,21 0-16,-1 0 0,1 22 15,0-1-15,21 0 16,0 0-1,42-21-15,-20 0 0,-1 0 16,21 0-16,0 0 0,-20 0 0,41 0 16,-21 0-16,22-21 0,-1 21 15,1-21-15,-1 21 0,1-21 0,-1 21 16,1 0-16,-1-22 0,-20 22 16,-1 0-16,0 0 0,1 0 0,-22 22 15,0-22-15,-21 21 0,0 0 0,0 0 16,0 0-16,0 0 15,0 1-15,-21-1 0,21 0 0,-21 0 16,0 0-16,21 0 0,0 1 16,-22-1-16,1 0 0,0 0 15,21 0-15,-21-21 0,21 21 16,-21-21 0,21-21 15,0 0-16,0 0-15,0 0 0,0 0 0,0-1 16,0 1-16,0 0 0,0 0 0,21 0 16,0 0-16,0-1 0,0-20 15,22 21-15,-22 0 0,21 0 0,-21 21 16,22-22-16,-22 22 16,21 0-16,-21 0 0,22 0 0,-22 0 15,0 22-15,0-22 0,22 21 0,-22 0 16,-21 0-16,21 0 0,-21 22 15,0-22-15,0 0 0,0 0 0,0 0 16,0 0-16,0 1 0,0-1 0,-21 0 16,0 0-16,-1 0 15,22 0-15,-21-21 0,21 22 16,-21-1 15,21-42-31</inkml:trace>
  <inkml:trace contextRef="#ctx0" brushRef="#br1" timeOffset="-209741.86">7429 12996 0,'0'-21'0,"0"42"0,0-63 16,0 21-16,0 0 0,0 0 0,0-1 15,0 44 17,0-1-32,0 0 15,-21 0-15,21 21 0,0 1 0,0-1 16,-21 0-16,21 1 0,0-1 0,0 0 16,0-20-16,-21 20 15,21 0-15,-21-21 0,21 22 0,-21-22 16,21 21-16,-22-21 0,22 1 0,0-1 15,0 0-15,22-42 47,-1 0-47,0-1 16,0 1-16</inkml:trace>
  <inkml:trace contextRef="#ctx0" brushRef="#br1" timeOffset="-209388.6">7747 13060 0,'-21'0'31,"0"0"-31,-1 0 16,1 21-16,-21-21 0,21 0 0,0 21 16,-22-21-16,22 0 0,-21 0 0,21 21 15,-1-21-15,1 0 0,0 0 16,0 22-16,21-1 31,0 0-31,0 0 16,21 0-16,0 0 0,0 1 15,-21-1-15,22 0 16,-1 0-16,-21 0 0,21 0 0,0 1 16,-21-1-16,21 0 0,0-21 0,-21 21 15,22 0-15,-1 0 0,0-21 16,0 22-16,0-22 0,0 0 15,1 0-15,-1 0 0,0 0 0,21 0 16,-21 0-16,1 0 0,-1-22 16,0 1-16,0 21 0,0-21 0,0 0 15</inkml:trace>
  <inkml:trace contextRef="#ctx0" brushRef="#br1" timeOffset="-208520.94">8107 13293 0,'84'0'31,"-62"0"-31,-1-21 0,0-1 16,0 22-16,0-21 15,0 0-15,1 0 16,-22 0-16,0 0 15,0-1 1,-22 22 0,1 0-16,0 0 0,0 0 15,0 0-15,0 0 0,-1 22 16,22-1-16,-21 0 0,0 0 0,21 0 16,-21 0-16,21 1 0,0-1 0,0 0 15,0 0-15,0 0 0,0 0 16,0 1-16,0-1 0,0 0 15,21 0-15,0-21 0,0 21 16,1-21-16,-1 0 0,21 0 16,-21 0-16,0 0 0,1 0 15,-1-21-15,0 0 0,0 21 0,21-21 16,-20 21-16,-1-21 0,0-1 16,0 22-16,0-21 0,0 0 0,1 0 15,-1 0-15,0 0 0,-21-1 0,21 1 16,0 0-16,-21 0 0,0 0 15,21 0-15,1-1 16,-22 44 0,-22-1-1,1 0-15,21 0 16,-21 0-16,21 0 0,0 1 0,0-1 0,0 0 16,0 0-16,0 0 15,0 0-15,21-21 0,0 22 16,-21-1-16,22-21 0,20 0 0,-21 0 15,21 0-15,-20 0 0,20 0 16,-21 0-16,0 0 0,22 0 0,-22 0 16,0 0-16,0-21 0,0 21 0,0-22 15,1 1-15,-1 21 0,-21-21 16,0 0-16,21 0 0,-21 0 0,0-1 16,21 1-16,-21 0 0,0 0 0,0 0 15,0 0-15,0-1 16,0 44 31,0-1-47,0 0 15,0 0-15,0 0 0,0 0 16,0 22-16,0-22 0,0 0 0,0 21 16,0-20-16,0 20 0,0-21 0,0 21 15,0 1-15,0-1 0,0 0 16,0 1-16,0-1 0,0 0 0,0 1 15,-42-1-15,42 0 0,0 1 0,0-1 16,0 0-16,0-20 0,0 20 0,0 0 16,-21 1-16</inkml:trace>
  <inkml:trace contextRef="#ctx0" brushRef="#br1" timeOffset="-208480.73">9059 14436 0,'0'21'16,"-21"21"0,42-105-16</inkml:trace>
  <inkml:trace contextRef="#ctx0" brushRef="#br1" timeOffset="-208243.67">8953 14584 0,'-21'0'16,"21"-21"-1,-21 0-15,63 63 0,-84-106 0,21 43 0,21 0 0,-21 0 16,21-21-16,0 20 0,0-20 16,0 0-16,0-1 0,0 1 0,0 0 15,0-1-15,0 1 0,21-21 0,-21 20 16,21 1-16,0-22 0,0 22 16,-21-21-16,22 20 0,-1 1 15,0 0-15,0-1 0,0 1 0,-21 0 16,21 20-16,1 1 0,-1-21 15,-21 21-15,21 21 0,-21-21 0,21-1 16,0 22-16,-21-21 0,21 21 16,-21-21-16,22 21 15,-44 0-15</inkml:trace>
  <inkml:trace contextRef="#ctx0" brushRef="#br1" timeOffset="-178397.69">11726 9567 0,'0'0'0,"-42"-42"0,21 0 16</inkml:trace>
  <inkml:trace contextRef="#ctx0" brushRef="#br1" timeOffset="-178323.73">11557 9335 0,'-85'0'31</inkml:trace>
  <inkml:trace contextRef="#ctx0" brushRef="#br1" timeOffset="-178241.78">11557 9356 0,'0'0'15,"21"0"-15,0 0 0,22 0 0,-22 21 0,21-21 16,22-21-16</inkml:trace>
  <inkml:trace contextRef="#ctx0" brushRef="#br1" timeOffset="-177805.03">12594 9292 0,'-21'0'31,"-212"-127"110,254 127-79,-42 0-46,63 0-1,-20 0-15</inkml:trace>
  <inkml:trace contextRef="#ctx0" brushRef="#br1" timeOffset="-176208.86">11684 9271 0,'0'0'0,"-21"0"0,0 0 15,-1 0-15,1 0 0,0 0 16,21 21-16,-21-21 0,0 0 0,0 0 15,-1 0 1,1 21 0,42-21 15,1 0-15,-1 0-16,21 0 0,-21 0 0,22 0 15,-22 0-15,21 0 0,22 0 16,-22 0-16,0 0 0,22 0 0,-1 0 15,1 0-15,-1 0 0,-20 0 0,20 0 16,1 0-16,-1 0 0,-21 0 16,1 0-16,-1-21 0,0 21 0,1 0 15,-22 0-15,21 0 0,-21 0 16,-21-21-16,22 21 0,-44 0 31,22-21-31,-21 21 16,0 0-16,0 0 0,0-21 15,0 21-15,-1 0 16,22-21-16,-21 21 16,21-22-16,-21 1 0,0 21 0,21-21 15,-21 0-15,0 21 0,21-21 16,-22 21-16,22-21 0,-21 21 16,0-22-16,0 22 15,21-21 1,0 42 31,0 1-32,0-1-15,21-21 0,-21 21 0,21-21 16,0 21-16,1 0 0,-1-21 16,0 21-16,0 1 0,0-22 0,0 21 15,1-21-15,20 21 0,-21-21 0,0 0 16,22 0-16,-22 21 0,0-21 15,0 0-15,0 0 0,0 0 0,1 0 16,-1 21-16,-21 0 16,-21 1-1,-1-1-15,1-21 16,0 21-16,0-21 0,0 21 16,-22 0-16,22 0 0,0-21 15,-21 22-15,-1-1 0,22 0 0,-21 0 16,0 0-16,-1 0 0,1 1 15,21-1-15,-22 0 0,1 0 0,21 0 16,0-21-16,0 21 0,-1-21 0,1 0 16,21 22-16,-21-22 0,42 0 47,22 0-47,-22-22 0,0 22 15,0-21-15,21 21 0</inkml:trace>
  <inkml:trace contextRef="#ctx0" brushRef="#br1" timeOffset="-174616.77">13737 9419 0,'0'-21'15,"21"21"-15,-21-21 16,21 0-16,-21 0 0,22 21 16,-22-22-16,0 1 0,0 0 15,0 0-15,0 0 0,0 0 16,0-1-16,-22 1 0,1 0 16,0 0-16,0 21 0,0 0 15,0 0-15,-1 0 16,-20 0-16,21 0 0,0 0 0,0 21 15,-22 0-15,22 0 0,-21 1 0,21-1 16,-1 21-16,1-21 0,-21 0 16,21 22-16,0-22 0,21 0 0,0 21 15,0-20-15,0-1 0,0 0 16,0 0-16,0 0 0,0 0 0,21 1 16,-21-1-16,21-21 0,0 0 0,21 0 15,-20 0-15,-1 0 0,21 0 16,-21 0-16,0 0 0,22 0 0,-22-21 15,0-1-15,0 1 0,0 0 0,1 0 16,-1 0-16,0 0 16,0-1-16,-21 1 0,0-21 0,21 21 15,-21 0-15,21-1 0,-21 1 0,0 0 16,0 0-16,0 0 16,0 42-1,0 0 1,0 0-16,-21 0 0,21 1 15,0-1-15,0 0 0,0 0 16,0 0-16,0 0 0,0 1 0,0-1 16,0 0-16,21-21 0,-21 21 15,22-21-15,-1 0 0,0 21 0,0-21 16,0 0-16,0 0 0,1 0 16,-1 0-16,0-21 0,0 21 15,0-21-15,0 21 0,1-21 0,-1 0 16,0-1-16,-21 1 0,0 0 15,21 0-15,-21 0 0,0 0 0,21-1 16,-21 1-16,0 0 0,0 0 16,-21 21-1,21 21 1,-21-21-16,21 21 0,0 0 0,0 1 16,-21-1-16,21 0 0,-21 0 15,21 0-15,0 0 0,0 1 0,0-1 16,0 0-16,0 0 15,0 0-15,21-21 0,0 21 16,0-21-16,0 0 0,0 0 16,1 0-16,-1 0 0,0 0 0,0 0 15,0 0-15,0 0 0,1-21 16,-1 0-16,0 0 0,-21 0 0,21 0 16,0-1-16,0 1 0,-21 0 0,0 0 15,22 0-15,-22 0 0,21-1 16,-21 1-16,0 0 0,0 0 15,0 42 17,0 0-32,0 0 15,0 1-15,0-1 0,0 0 0,0 0 16,0 0-16,0 0 0,0 1 16,0-1-16,0 0 0,0 0 15,0 0-15,21 0 0,0-21 16,0 0-16,0 0 15,1 0-15,-1 0 0,0 0 16,0-21-16,0 21 0,0-21 0,1 0 16,-22 0-16,21 0 15,0-1-15,0 1 0,-21-21 0,21 21 0,0-22 16,-21 1-16,0 0 0,22-1 16,-1 1-16,-21 0 0,0-1 15,21 1-15,-21 0 0,0-1 0,0 22 16,0-21-16,0 21 0,0-22 15,0 22-15,0 0 0,-21 21 16,21 21 0,0 0-16,0 22 0,-21-22 15,21 21-15,0 1 0,-22-1 0,22 0 16,0 1-16,0-1 0,0 0 16,0 1-16,0-1 0,0-21 0,0 21 15,0-20-15,0 20 0,0-21 0,0 0 16,0 0-16,0 1 0,0-1 15,0 0-15,0 0 0,22 0 16,-1-21-16,0 0 16,0 0-16,0 0 15,0-21-15,1 21 0,-1-21 16,0 0-16,0 0 0</inkml:trace>
  <inkml:trace contextRef="#ctx0" brushRef="#br1" timeOffset="-174220.99">15282 9186 0,'-21'22'31,"21"-1"-31,-21-21 0,21 21 16,-21 0-16,21 0 0,-21 0 0,-1 1 16,22-1-16,0 0 0,0 0 15,0 0-15,0 0 0,0 1 0,0-1 16,0 0-16,0 0 0,0 0 15,22-21-15,-1 0 0,0 21 16,0-21-16,0 0 0,22 0 0,-22 0 16,0 0-16,0 0 0,0-21 0,0 0 15,1 21-15,-1-21 0,0 0 16,-21 0-16,0-1 0,21-20 0,-21 21 16,0 0-16,0-22 0,0 22 15,0-21-15,0 21 0,0 0 16,-21-1-16,0 1 0,0 0 15,-1 21-15,1 0 0,0 0 16,0 0-16,0 0 0,0 0 0,-1 0 16,1 0-16,0 21 0,0 0 15,0-21-15,21 22 16</inkml:trace>
  <inkml:trace contextRef="#ctx0" brushRef="#br1" timeOffset="-173905.18">14859 8932 0,'0'0'15,"21"0"1,0 0-16,22 0 15,-22 0-15,21 0 0,0-21 0,1 21 16,-1 0-16,0 0 0,22 0 16,-22-21-16,1 21 0,20 0 0,-21 0 15,1 0-15,-1-21 0,-21 21 16,22 0-16,-22 0 0,0 0 16,-21-21-16,21 21 0,-42 0 31,0 21-16,0-21-15,-1 0 0,1 21 16,0-21-16,21 21 16</inkml:trace>
  <inkml:trace contextRef="#ctx0" brushRef="#br1" timeOffset="-173137.62">13293 10456 0,'0'0'15,"0"-21"-15,0 0 0,0 0 16,21 21-16,0-21 0,0 0 15,0 21-15,0-22 0,1 1 16,-1 0 0,0 0-16,0 21 0,0-21 0,-21 0 15,0-1 1,-21 22 0,0 0-16,0 0 0,-22 0 15,22 0-15,-21 0 0,0 22 0,20-22 16,-20 21-16,21-21 0,-21 21 15,20-21-15,1 21 0,0 0 0,0-21 16,21 21-16,0 1 0,0-1 16,0 0-16,21-21 15,0 21-15,22 0 0,-22 0 0,21 22 0,0-22 16,-20 0-16,20 0 0,0 0 16,-21 1-16,1 20 0,-1-21 15,0 0-15,0 0 0,-21 1 0,0-1 16,0 0-16,-21 0 0,0 0 15,0-21-15,-1 21 0,-20-21 0,0 0 16,21 0-16,-22 0 0,1 0 16,0 0-16,-1 0 0,1 0 0,0 0 15,20-21-15,-20 21 0,21-21 16,0 0-16,-22 21 0,22-21 0,21 0 16,-21-1-16,21 1 0,-21 0 0,21 0 15,-21 0-15,21 0 0,0-1 16,0 1-16,0 0 15,21 21-15,0 0 0,0 0 16,0 0-16,1 0 0,-1 0 16,0 0-16,0 0 0,21 0 0,-20 0 15,20 21-15</inkml:trace>
  <inkml:trace contextRef="#ctx0" brushRef="#br1" timeOffset="-172708.86">13737 10541 0,'-21'0'16,"0"0"-1,0 21-15,-1 0 16,22 1-16,-21-22 0,21 21 0,-21 0 16,0 0-16,21 21 0,0-20 0,-21-1 15,21 0-15,0 0 0,0 0 16,0 0-16,0 1 0,21-1 15,0-21-15,0 0 16,0 0-16,1 0 0,-1 0 0,0 0 16,0 0-16,0-21 0,0 21 15,1-22-15,-1 1 0,0 0 0,0 0 16,0 0-16,0 0 0,-21-1 16,0 1-16,0-21 0,0 21 15,0 0-15,0-1 0,0-20 0,-21 21 16,0 0-16,0 21 0,0-21 15,0 21-15,-1 0 0,1 0 0,0 0 16,0 0-16,0 0 0,0 21 16,-1-21-16,22 21 0,0 0 15,0 0-15,0 0 0,0 1 16,0-1-16,0 0 0,22 0 16,-1-21-16,0 0 0,0 0 15,0 0-15,0 0 0</inkml:trace>
  <inkml:trace contextRef="#ctx0" brushRef="#br1" timeOffset="-172321.08">14097 10583 0,'0'0'0,"0"-42"32,21 42-32,0-21 0,0 21 15,1 0-15,-1 0 0,0 0 16,0 0-16,0 0 0,22 0 15,-22 0-15,0 21 0,0 0 0,0 0 16,0 1-16,1-1 0,-1 0 0,-21 0 16,0 0-16,0 0 0,0 1 15,0-1-15,0 0 0,-21 0 16,-1 0-16,1 0 0,0-21 16,0 22-16,0-22 15,21-22 16,0 1-31,0 0 16,0 0-16,0 0 0,0 0 0,21-1 16,0 1-16,-21-21 0,21 21 0,-21 0 15,21-1-15,1 1 0,-1 0 16,0 0-16,0 0 16,-21 0-16,21 21 0,0-22 0,1 22 15,-1-21-15,0 21 16,0-21-16</inkml:trace>
  <inkml:trace contextRef="#ctx0" brushRef="#br1" timeOffset="-172037.25">15007 10245 0,'0'0'0,"0"-21"0,21 21 16,-21 21 15,-21 0-31,21 0 0,-21 21 15,0-20-15,0-1 0,21 21 16,-22-21-16,1 22 0,0-1 0,21-21 16,-21 21-16,0-20 0,21 20 15,0-21-15,0 0 0,-21 0 0,21 22 16,0-22-16,0 0 0,0 0 16,0 0-1,21-21-15,0 0 16,0 0-16,0 0 0,0-21 15,1 0-15,-1 0 0,-21 0 16,0 0-16</inkml:trace>
  <inkml:trace contextRef="#ctx0" brushRef="#br1" timeOffset="-171841.36">14817 10541 0,'21'0'31,"0"0"-31,0 0 16,0 0-16,0 0 15,1 0-15,-1 0 0,0 0 0,0 0 16,0-21-16,0 21 0,1 0 16,-1 0-16,0-21 0,0 21 15,0 0-15</inkml:trace>
  <inkml:trace contextRef="#ctx0" brushRef="#br1" timeOffset="-171453.39">15452 10626 0,'0'0'15,"21"0"16,0 0-31,0 0 16,0-21-16,0 21 0,1 0 16,-22-22-16,21 22 0,0-21 0,0 21 15,-21-21-15,0 0 0,0 0 16,0 0 0,-21 21-16,0 0 15,0 0-15,-1 0 0,1 0 0,0 0 16,0 0-16,-21 21 0,20-21 15,1 21-15,0 0 0,0 0 0,21 22 16,-21-22-16,21 0 0,-21 0 16,21 0-16,0 0 0,0 1 15,0-1-15,0 0 0,0 0 16,21-21-16,0 21 0,0-21 0,0 0 16,0 0-16,22 0 0,-22 0 15,0 0-15,21 0 0,1 0 0,-1 0 16</inkml:trace>
  <inkml:trace contextRef="#ctx0" brushRef="#br1" timeOffset="-170856.63">16319 10562 0,'0'-21'0,"0"42"0,0-63 0,0 21 15,0 0-15,-21 21 0,0-22 0,21 1 16,-21 0-16,0 21 0,0 0 15,21-21-15,-22 21 0,1 0 0,0 0 16,0 0-16,0 21 0,0 0 0,-1-21 16,1 21-16,0 1 0,0-1 15,21 0-15,-21 21 0,0-21 0,-1 1 16,22-1-16,0 0 0,0 21 0,0-21 16,0 1-16,0-1 0,0 0 15,0 0-15,0 0 0,22-21 16,-1 21-16,0-21 15,0 0-15,0 0 0,22 0 16,-22 0-16,0 0 0,0 0 0,0 0 16,0-21-16,1 0 0,20 0 0,-21 0 15,0 0-15,0-1 0,22-20 16,-22 21-16,21-21 0,-21-1 0,22 1 16,-22 0-16,0-22 0,0 22 0,0-1 15,1-20-15,-1 21 0,0-1 16,-21 22-16,21-21 0,-21 21 0,0-22 15,0 22-15,0 0 16,-21 21-16,0 0 16,0 21-16,21 0 0,-22 22 15,1-22-15,0 21 0,0 0 16,21 1-16,0-1 0,-21 0 0,21 1 16,0-1-16,0 0 0,0 1 0,0-1 15,0 0-15,21 1 0,0-22 16,-21 0-16,21 21 0,0-20 0,1-1 15,-1-21-15,0 21 0,0-21 0,0 0 16,0 0-16,1 0 0,-1 0 16,0 0-16,0 0 0,0 0 15,0 0-15,-21-21 0,22 0 16,-22-1-16,21 22 16,-21-21-16</inkml:trace>
  <inkml:trace contextRef="#ctx0" brushRef="#br1" timeOffset="-170644.84">16891 10774 0,'0'21'16,"0"0"-16,0 0 31,0 1 0,-21-22-15,0 0-16,-1 0 0,1 0 0</inkml:trace>
  <inkml:trace contextRef="#ctx0" brushRef="#br1" timeOffset="-169053.59">19071 8954 0,'0'0'0,"-63"0"16,41 0-16,1 0 16,0 0-16,63 21 31,-20-21-15,20 0-16,0 0 0,1 21 0,20-21 15,1 0-15,20 0 0,1 0 16,0 21-16,-1-21 0,1 0 0,0 0 15,-1 0-15,1 0 0,21 0 0,0 0 16,-22 0-16,22 0 0,-21 0 16,-1 0-16,1 0 0,-21 0 0,-1 0 15,-21-21-15,1 21 0,-1 0 16,-21-21-16,-21 0 16,-21-1-1,0 22-15,0-21 0,-22 21 16,22-21-16,-21 21 0,21-21 0,-22 21 15,22 0-15,-21-21 0,21 21 0,0 0 16,-1 0-16,22-21 0,0-1 16,0 1-1,22 21 1,-1-21-16,0 21 0,21 0 0,-21 0 16,1 0-16,20 0 0,-21 0 15,21 0-15,-20 0 0,-1 0 0,0 21 16,0 0-16,0 1 0,-21-1 0,0 0 15,0 21-15,0-21 16,0 22-16,0-1 0,-42 0 0,21-20 16,0 20-16,-22-21 0,22 21 0,-21-20 15,-1 20-15,22-21 0,-21 0 16,0 0-16,20 1 0,1-1 0,-21-21 16,42 21-16,-21-21 0,0 21 15,42-42 1,0 21-1,0-21-15,0 0 0</inkml:trace>
  <inkml:trace contextRef="#ctx0" brushRef="#br1" timeOffset="-168328.75">22140 8763 0,'0'0'0,"21"0"0,1 0 0,20 0 16,-21 0-16,0-21 0,0 0 16,1 21-16,-1-21 0,0 21 15,0-22-15,0 1 0,-21 0 16,0 0-16,-21 21 15,0-21-15,0 21 16,-22 0-16,1 0 0,21 0 0,-21 0 16,-1 0-16,1 0 0,0 0 0,-1 0 15,1 0-15,0 21 0,-1 0 16,22-21-16,-21 21 0,21 0 0,21 1 16,0-1-16,0 0 0,0 0 15,0 0-15,21 0 0,0 1 16,0-1-16,21 21 0,-20-21 0,20 0 15,-21 1-15,0 20 0,22-21 16,-22 0-16,0 22 0,0-22 0,0 0 16,0 21-16,1-21 0,-22 1 15,0-1-15,0 0 0,0 0 0,0 0 16,-22 0-16,1 1 16,0-22-16,0 0 0,-21 21 0,-1-21 15,1 0-15,21 0 0,-22 0 0,1 0 16,0 0-16,-1-21 0,22 21 15,0-22-15,-21 1 0,42 0 0,-21 21 16,21-21-16,0 0 0,0 0 16,0-22-16,0 22 0,0 0 0,0 0 15,0 0-15,21-1 0,-21 1 0,21 0 16,0 21-16,0-21 0,0 21 16,1 0-16,-1 0 0,0 0 15,0 0-15,21 0 0,-20 0 0,-1 0 16</inkml:trace>
  <inkml:trace contextRef="#ctx0" brushRef="#br1" timeOffset="-167753.12">22945 9186 0,'42'-21'15,"-42"0"-15,0 0 16,0 0-16,0 0 0,0-1 16,0 1-16,0 0 0,0 0 15,0 0-15,-21 0 0,0-1 0,-1 1 16,22 0-16,-21 21 0,0-21 0,0 21 16,0 0-16,0 0 0,-1 0 15,-20 0-15,21 21 0,0 0 0,0-21 16,-1 21-16,1 22 0,0-22 0,0 0 15,0 0-15,0 22 0,-1-22 16,1 0-16,21 0 0,-21 21 0,21-20 16,0-1-16,0 0 15,0 0-15,21-21 0,0 0 16,1 21-16,-1-21 0,0 0 0,21 0 16,-21 0-16,1 0 0,20 0 0,-21 0 15,21-21-15,-20 21 0,20-21 16,-21 0-16,0 21 0,0-21 0,22-1 15,-43 1-15,21 0 0,0 0 16,-21 0-16,21-22 0,-21 22 0,0 0 16,0 0-16,-21 42 47,21 0-47,0 0 15,0 1-15,-21-1 0,21 0 16,0 0-16,0 0 0,0 0 0,0 1 15,0-1-15,0 0 0,21-21 16,0 0 0,0 0-16,1 0 0,-1 0 0,0 0 15,0 0-15,0 0 0</inkml:trace>
  <inkml:trace contextRef="#ctx0" brushRef="#br1" timeOffset="-167056.62">23347 8954 0,'0'0'0,"0"21"47,-21 0-47,21 0 0,0 0 16,0 0-16,0 1 0,-22-1 16,22 0-16,0 0 0,0 0 0,0 0 15,0 1-15,0-1 0,0 0 16,0-42 46,0 0-62,0-1 16,0 1-16,0 0 0,0 0 16,0 0-16,0 0 0,0-1 0,22 1 15,-1 0-15,0 0 0,0 0 0,0 0 16,-21-1-16,43 1 0,-22 21 15,0 0-15,0 0 0,0 0 0,0 0 16,1 0-16,20 21 0,-21 1 0,0-1 16,0 0-16,1 0 0,-1 21 15,-21-20-15,0-1 0,0 0 0,0 21 16,0-21-16,0 1 0,0-1 16,0 0-16,0 0 15,0 0-15,-21-21 0,-1 0 16,1 0-16,0 0 15,21-21 1,0 0 0,0 0-16,0 0 0,0-1 15,21 1-15,0 0 0,1 0 16,-1 0-16,21 0 0,-21-1 0,0-20 16,22 21-16,-1 0 0,-21 21 15,22-21-15,-22 21 0,21 0 0,64 42 31,-106-21-31,0 21 0,21-20 16,-21-1-16,0 0 0,0 0 0,0 0 16,0 0-16,0 1 0,0-1 0,0 0 15,-21-21-15,21 21 0,-21 0 16,21 0 0,-21-21-16,42-21 31,-21 0-16,21 21-15</inkml:trace>
  <inkml:trace contextRef="#ctx0" brushRef="#br1" timeOffset="-166680.84">24363 9123 0,'0'21'16,"21"-21"-1,0 0-15,0 0 16,22 0-16,-22 0 0,21-21 16,-21 0-16,22 21 0,-1-21 0,-21-1 15,21 22-15,-20-21 0,-1 0 16,0 0-16,0 0 0,-21 0 0,0-1 16,0 1-16,0 0 15,-21 0-15,0 21 0,0 0 16,-1 0-16,1 0 0,-21 0 0,21 0 15,-22 21-15,22 0 0,-21 0 16,0 22-16,20-22 0,1 0 0,0 21 16,0-20-16,0 20 0,21-21 0,-21 0 15,21 0-15,0 1 0,0-1 16,0 0-16,21 0 0,0 0 0,0-21 16,0 21-16,0-21 0,1 0 0,20 0 15,-21 0-15,21 0 0,1 0 16,-1 0-16,0 0 0,1-21 0,-1 21 15,22-21-15</inkml:trace>
  <inkml:trace contextRef="#ctx0" brushRef="#br1" timeOffset="-166193.12">25929 8530 0,'0'0'0,"-21"0"16,0 0-16,0 0 16,-1 0-16,1 21 0,0 1 0,0-1 15,0 0-15,0 0 16,-1 21-16,1 1 0,0-22 0,0 21 16,0 22-16,0-22 0,-1 0 0,1 1 15,21-1-15,0-21 0,0 22 16,0-1-16,0-21 0,0 0 0,0 0 15,0 22-15,21-43 0,1 21 0,-1 0 16,0-21-16,21 0 0,-21 0 16,22 0-16,-1 0 0,0 0 0,1 0 15,-1 0-15,0 0 0,1-21 0,-22 0 16,21-22-16,-21 22 16,22-21-16,-22 0 0,0-22 0,0 1 0,0-1 15,1 1-15,-1-1 0,-21 1 16,0 20-16,0-20 0,0 20 15,0 22-15,-21-21 0,-1 21 0,1 21 16,0 0-16,-21 0 0,-1 0 16,1 0-16,0 0 0,-1 21 0,1 0 15,21 0-15,-21 0 0,20 22 0,1-22 16,0 21-16,0-21 0,21 22 16,0-22-16,0 21 0,0-21 0,0 22 15,21-22-15,0 0 0,0 0 16,1 0-16,20 1 0</inkml:trace>
  <inkml:trace contextRef="#ctx0" brushRef="#br1" timeOffset="-165800.62">26352 8932 0,'0'0'0,"0"-21"0,0 0 15,0 0-15,0 0 0,0 0 16,22 21-16,-1 0 15,0 0-15,0 0 0,0 0 16,0 0-16,1 0 0,-1 21 16,0 0-16,0 0 0,0 0 15,0 0-15,-21 1 0,0 20 0,0-21 16,0 0-16,0 0 0,0 1 0,0 20 16,0-21-16,-21 0 15,0 0-15,21 1 0,-21-22 0,0 0 16,0 21-16,-1-21 0,1 0 15,21-21 1,0-1-16,0 1 16,0 0-16,21 0 0,1 0 15,-1-22-15,0 22 0,0-21 16,0 21-16,0-22 0,1 22 0,-1-21 16,0 21-16,0 0 15,0-1-15,0 22 0,1 0 0,-1-21 16,0 21-16,0 0 0,0 0 15,0 0-15,-21 21 0</inkml:trace>
  <inkml:trace contextRef="#ctx0" brushRef="#br1" timeOffset="-165240.95">27432 8932 0,'0'0'0,"0"-21"0,0 0 0,0 0 0,0 0 16,-21 21-16,0 0 15,-1 0-15,1 0 0,0 0 16,0 0-16,-21 0 0,20 0 0,1 21 16,0 0-16,-21 0 0,21 22 15,-22-22-15,22 0 0,0 21 0,0-21 16,0 1-16,21-1 0,0 21 0,0-21 15,0 0-15,0 1 0,0-1 16,21 0-16,0 0 0,0-21 16,21 0-16,-20 0 0,-1 0 15,0 0-15,21 0 0,-21 0 16,1 0-16,20-21 0,-21 0 0,0 0 16,22-22-16,-22 22 0,0-21 0,21-1 15,-21 1-15,1-21 0,20-1 16,-21 22-16,0-22 0,22 1 0,-22 20 15,0-20-15,0 21 0,0-1 16,-21 1-16,0 21 0,21 0 0,-21-1 16,0 1-16,0 42 15,-21 1-15,0-1 16,0 0-16,0 0 0,0 21 0,-1-20 16,1 20-16,0 21 15,21-20-15,-21-1 0,0 0 0,0 1 16,21 20-16,0-20 0,0-1 15,-22-21-15,22 21 0,0-20 0,0-1 16,0 0-16,0 0 0,0 0 0,0 0 16,22 1-1,-1-22-15,0 0 0,0 0 16,0 0-16,0 0 0</inkml:trace>
  <inkml:trace contextRef="#ctx0" brushRef="#br1" timeOffset="-164889.14">27876 9102 0,'0'-21'15,"0"-1"1,22 22-16,-1-21 16,0 21-16,21-21 0,-21 21 15,1-21-15,-1 21 0,0-21 0,0 0 16,0 21-16,0 0 0,-21-22 15,-42 22 1,21 0 0,0 22-16,0-22 0,-22 21 15,22 0-15,0 0 0,0-21 16,-22 21-16,43 0 0,-21 1 16,0-22-16,21 21 0,-21 0 0,21 0 15,0 0-15,0 0 16,21-21-16,0 0 15,0 0-15,1 0 0,-1 22 0,21-22 16,-21 0-16,0 0 0,22 0 0,-22 0 16,21 0-16,-21 0 0,22-22 15</inkml:trace>
  <inkml:trace contextRef="#ctx0" brushRef="#br1" timeOffset="-164525.34">28342 9038 0,'0'0'0,"21"-42"15,-21 21-15,21 0 0,-21-22 0,0 22 16,22 0-16,-1 0 0,0 21 15,-21-21-15,21 21 0,0 0 0,0 0 16,1 0-16,-1 0 16,0 21-16,0-21 0,-21 21 0,21 0 15,-21 0-15,0 0 0,0 1 0,0-1 16,21 0-16,-21 21 0,0-21 16,0 1-16,0-1 0,0 0 15,0 0-15,-21 0 0,21 0 16,-21-21-16,0 0 15,0 0 1,21-21 0,0 0-16,0 0 15,0 0-15,0 0 0,21-1 16,0-20-16,0 21 0,0-21 16,1-1-16,-1 1 0,21 0 0,-21 20 15,0-20-15,1 21 0,-1 0 0,0 21 16,0-21-16,0 21 0,0 0 15,-21 21 1,-21 0 0,0 0-16</inkml:trace>
  <inkml:trace contextRef="#ctx0" brushRef="#br1" timeOffset="-163865.46">23495 10329 0,'0'0'0,"0"-105"31,21 83-31,-21 1 0,21 21 16,0-21-16,-21 0 0,22 0 0,-22 0 16,21-1-16,-21 1 0,0 0 0,21 0 15,0 21-15,-21-21 16,0 42 0,0 0-16,0 0 15,0 0-15,0 22 0,0-22 16,0 0-16,-21 21 0,21 1 0,-21-22 15,21 21-15,0 1 0,0-22 16,0 21-16,0-21 0,0 22 16,0-22-16,0 0 0,0 21 0,0-21 15,0 1-15,-21-1 16,21 0-16,-22-21 0,1 0 16,0 0-16,0 0 0,0 0 0,-22 0 15,22 0-15,0 0 0,-21 0 16,21-21-16,-22 0 0,22 21 0,0-22 15,0 1-15,0 21 0,21-21 16,0 0-16,0 0 16,0 0-16,21 21 15,0-22-15,0 22 0,21-21 16,-20 21-16,20-21 0</inkml:trace>
  <inkml:trace contextRef="#ctx0" brushRef="#br1" timeOffset="-163432.99">24066 10224 0,'0'0'0,"0"42"31,-21-21-31,0 0 0,0 0 0,0 1 0,0 20 16,21-21-16,-22 0 0,22 0 0,-21 1 16,21-1-16,0 21 0,0-21 15,0 0-15,0 1 0,0-1 16,21-21 15,-21-21-15,0-1-16,0 1 0,22 0 15,-22 0-15,21 0 0,-21 0 0,21-22 16,0 22-16,-21-21 0,21 21 0,0-22 16,1 22-16,-1 0 0,21 0 15,-21 0-15,0 21 0,22 0 0,-22-22 16,0 22-16,21 0 0,-20 0 0,-1 22 15,0-22-15,0 21 0,0 0 16,-21 0-16,0 0 0,0 22 0,0-22 16,0 0-16,0 0 0,0 21 0,0-20 15,-21-1-15,0 0 16,0 0-16,21 0 0,-21-21 16,21 21-16,21-42 46,0 21-46</inkml:trace>
  <inkml:trace contextRef="#ctx0" brushRef="#br1" timeOffset="-163016.23">25040 10266 0,'21'-21'15,"-42"42"-15,63-42 0,-42 0 0,0-1 16,0 1-16,-21 21 15,0 0-15,0 0 0,-21 0 16,20 0-16,-20 0 0,0 0 0,21 0 16,-22 21-16,22 1 0,0-22 0,-21 21 15,42 0-15,-22 0 0,22 0 16,0 0-16,0 1 0,0-1 16,22 0-16,-1-21 0,21 21 0,-21 0 15,22 0-15,-22-21 16,21 22-16,0-1 0,-20-21 0,20 21 15,-21 0-15,0-21 0,0 21 0,1 0 16,-22 1-16,0-1 16,-22-21-1,-20 0-15,21 0 0,-21 0 16,-1 0-16,22 0 0,-21 0 0,-1 0 16,1 0-16,0 0 0,21 0 0,-1 0 15,1 0-15,0 0 0,0 0 16,21-21-16,0-1 15,0 1-15,21 21 0,0-21 16,22 21-16,-22-21 0,0 21 16,0-21-16,0 0 0,22 21 15</inkml:trace>
  <inkml:trace contextRef="#ctx0" brushRef="#br1" timeOffset="-162369.6">25231 10435 0,'0'0'0,"21"0"0,0 0 15,0 0-15,0-21 0,0 21 16,1-21-16,-1 21 0,0-21 0,0 0 16,0 21-16,22-22 0,-22 22 15,0-21-15,-21 0 0,21 21 0,-21-21 16,0 0-16,0 0 16,-21 21-1,0 0-15,0 0 16,-1 21-16,1-21 0,0 21 15,0 21-15,21-21 0,-21 1 16,21-1-16,-21 0 0,21 21 0,0-21 16,0 1-16,0-1 0,0 0 0,0 0 15,0 0-15,21 0 16,0-21-16,0 0 0,0 22 0,0-22 16,1 0-16,-1 0 0,0 0 0,21 0 15,-21 0-15,1 0 0,-1 0 16,0-22-16,0 22 0,0-21 15,-21 0-15,21 0 0,1 0 0,-1 0 16,-21-1-16,21 1 0,0-21 16,0 21-16,-21 0 0,21-1 0,1 1 15,-1 0-15,0 21 0,0-21 0,21 21 16,-20 0-16,-1 0 0,0 0 16,0 0-16,0 0 0,0 21 0,1 0 15,-1 0-15,0 1 0,0 20 0,-21-21 16,0 0-16,21 22 0,-21-22 15,0 0-15,0 0 0,0 0 0,0 0 16,0 1-16,0-1 0,-21-21 16,21 21-16,-21-21 0,0 0 15,0 0 1,-1 0-16,22-21 16,0 0-16,0-1 15,0 1-15,0 0 0,0 0 0,0 0 16,0 0-16,22-1 0,-1-20 15,0 21-15,0 0 0,-21 0 0,21-1 16,0 1-16,1 0 0,-22 0 0,21 21 16,0 0-16,-21-21 0,21 21 15,-21-21-15,21 21 0,0-22 16,1 22-16</inkml:trace>
  <inkml:trace contextRef="#ctx0" brushRef="#br1" timeOffset="-161012.9">26755 9885 0,'0'0'0,"0"-21"0,0 0 15,-22 21 1,1 21 0,21 0-16,-21 0 0,21 0 15,0 22-15,-21-22 0,0 21 0,0-21 16,21 22-16,-22-22 0,1 21 15,0-21-15,0 22 0,21-1 0,-21-21 16,21 21-16,-21-20 0,21 20 16,0-21-16,0 21 0,0-20 0,0-1 15,0 0-15,21 0 0,0 0 16,0 0-16,0 1 0,0-22 0,22 0 16,-22 0-16,21 0 0,-21 0 0,22 0 15,-22 0-15,0 0 0,21 0 16,-20-22-16,-1 1 0,0 0 0,0 0 15,0 0-15,0-22 0,1 22 0,-22 0 16,0-21-16,21 21 0,-21-1 16,21 22-16,-21-21 0,0 42 47,-21 1-47,0-1 0,21 0 0,-22 0 15,22 0-15,0 0 0,0 1 0,0-1 16,-21 0-16,21 0 0,0 0 15,0 0-15,0 1 0,21-22 16,1 21-16,-1-21 0,0 0 16,0 0-16,21 0 0,-20 0 15,-1 0-15,0 0 0,0 0 0,21-21 16,-20-1-16,-1 22 0,0-21 0,0-21 16,0 21-16,0 0 15,1-1-15,-1-20 0,0 21 0,0 0 16,-21 0-16,0-1 0,0 1 15,0 42 1,0 1-16,0-1 16,-21 0-16,21 21 0,0-21 15,-21 22-15,21-22 0,-21 0 0,21 0 16,0 0-16,0 1 0,0-1 0,0 0 16,0 0-16,21-21 0,0 21 15,0-21-15,0 0 16,0 0-16,1 0 15,-1 0-15,0 0 0,-21-21 16,0 0-16,21 21 0,-21-21 0,21 0 16,-21-1-16,0-20 0,0 21 0,0 0 15,0-22-15,0 22 0,0 0 16,0 0-16,0 0 0,-21 0 0,0-1 16,0 22-16,0 0 15,-1 0 1,44 0 15,-1 0-31,0 0 0,0 0 16,0 0-16,0-21 15,22 21-15,-22 0 0,0 0 16,0 0-16,0 0 0,1-21 0,-1 21 16,0 0-16,0 0 0,0 0 0,0 0 15,-21 21-15,22 0 16,-22 1-16,0-1 0,0 0 15,0 0-15,0 0 0,0 0 0,0 1 16,0-1-16,0 0 0,0 0 16,0 0-16,-22-21 0,22 21 0,-21 1 15,21-1-15,0 0 16,0-42 31,0 0-47,0-1 15,21 1-15,-21 0 0,22 0 0,-1 0 16,0 0-16,0-22 0,0 22 16,22 0-16,-22-21 0,21 20 0,-21 1 15,22 0-15,-1 0 0,-21 21 16,21 0-16,-20 0 0,-1 0 0,0 0 16,0 0-16,-21 21 0,0 0 15,0 0-15,0 1 0,0-1 16,0 21-16,0-21 0,-21 0 0,21 1 15,0 20-15,0-21 0,0 0 16,0 0-16,0 1 16,0-1-16,21 0 15,0-21-15,0 0 0,1 0 16,-1 0-16,0 0 0,0 0 16,0 0-16,-21-21 0,21 0 0,1 21 15,-1-22-15,0 1 0,-21 0 16,21 0-16,0 0 0,-21 0 15,0-1-15,0 1 0,0 0 0,0 0 16,0 0-16,0 0 16,0-1-16,0 1 0,-21 0 15</inkml:trace>
  <inkml:trace contextRef="#ctx0" brushRef="#br1" timeOffset="-160744.06">28067 9991 0,'0'0'0,"-42"-21"31,42-1-15,21 22 15,0 0-31,0 0 16,-42 0 15</inkml:trace>
  <inkml:trace contextRef="#ctx0" brushRef="#br1" timeOffset="-160441.23">26606 10075 0,'0'0'0,"22"0"31,-1 0-31,21 0 0,-21 0 16,22-21-16,-1 21 0,21 0 0,-20 0 15,-1 0-15,0 0 0,1-21 0,-1 21 16,0 0-16,-20 0 16,-1 0-16,0 0 0,0 0 0,0-21 15,-21 0 1,-21 21 15,0 0-15,0 0-16,0 0 0,-1 0 0</inkml:trace>
  <inkml:trace contextRef="#ctx0" brushRef="#br1" timeOffset="-144201.55">17335 12806 0,'0'-21'0,"22"0"16,-22-1-1,21 22-15,-21-21 0,0 0 16,0 0-16,21 21 16,-21-21-16,0 0 31,0 42-16,0 0-15,0 0 16,0 0-16,0 0 0,0 1 16,-21 20-16,21-21 0,0 21 0,0 1 15,0-1-15,-21 0 0,21 1 16,-22-1-16,22 0 0,0 1 16,-21-1-16,21 0 0,0 1 0,0-1 15,0 0-15,0 1 0,-21-1 16,21 0-16,0 1 0,0-1 0,0 0 15,0-20-15,0 20 0,0 0 0,0-21 16,0 22-16,0-22 0,0 0 16,0 0-16,-21 0 0,21 1 0,0-1 15,0-42 17,0-1-32,0 1 15,0 0-15,0 0 0,0-21 16</inkml:trace>
  <inkml:trace contextRef="#ctx0" brushRef="#br1" timeOffset="-143724.83">17187 12912 0,'0'0'0,"-106"-64"15,106 43-15,-21 0 16,21 0-16,0 0 16,0-1-16,0 1 15,21 0-15,1 21 0,-1-21 16,0 21-16,0-21 0,21 21 16,1 0-16,-1-21 0,0 21 0,1 0 15,20 0-15,-20 0 0,20 0 16,-21 0-16,1 0 0,-1 21 0,0 0 15,-20 21-15,20-21 0,-21 1 0,-21 20 16,0 0-16,0-21 0,0 22 16,0-22-16,0 21 0,-21-21 0,0 22 15,0-22-15,-22 0 0,22 21 16,-21-20-16,21-1 0,-1 0 16,-20-21-16,21 21 0,0 0 0,0 0 15,-1-21-15,1 0 0,0 22 16,0-22-16,0 0 0,0 0 15,-1 0-15,1 0 0,0 0 16,0 0 0,21-22-1,0 1 1,21 21-16,0-21 0,0 21 0,1-21 16,-1 21-16,0-21 0</inkml:trace>
  <inkml:trace contextRef="#ctx0" brushRef="#br1" timeOffset="-142780.14">17992 12764 0,'0'0'0,"0"-22"16,0 1-16,0 42 47,0 1-47,0-1 0,0 0 0,0 0 15,0 21-15,0-20 16,0 20-16,0-21 0,0 21 0,0-20 16,0 20-16,0-21 0,0 0 15,0 0-15,0 22 0,0-22 0,21-21 16,0 21-16,-21 0 0,21-21 0,0 0 15,-21 21-15,21-21 0,1 0 16,-1 0-16,0 0 0,0 0 0,0-21 16,0 0-16,1 21 0,-1-21 15,-21 0-15,21 0 0,0-1 0,0 1 16,0-21-16,1 21 0,-22-22 0,21 22 16,-21 0-16,21-21 0,-21 21 15,0-1-15,0 1 0,0 0 16,0 0-16,0 0 0,0 0 15,0 42 17,0 0-32,0 0 15,-21 0-15,21 0 0,0 1 0,0 20 16,-21-21-16,21 21 0,0-20 16,0-1-16,0 21 0,0-21 0,0 0 15,0 22-15,21-22 0,-21 0 16,21 0-16,0 0 0,0-21 0,0 22 15,1-22-15,-1 0 0,0 0 0,0 0 16,0 0-16,22 0 0,-22 0 16,21 0-16,-21 0 0,0-22 15,22 1-15,-22 21 0,21-42 0,-21 21 16,1 0-16,-1-22 0,0 1 16,0 0-16,0-1 0,0 1 0,1-22 15,-1 22-15,0 0 0,0-22 0,-21 22 16,21 0-16,-21-1 0,0 22 15,0-21-15,0 21 0,0-22 0,0 22 16,0 0-16,0 0 16,0 0-16,-21 21 0,21-22 0,-21 22 15,0 0-15,0 22 16,21-1-16,-22 0 16,22 0-16,-21 0 0,21 22 0,0-22 15,0 21-15,0 0 0,0 1 16,0-1-16,-21 0 0,21 1 0,0-1 15,0 0-15,0 1 0,0-1 0,0 0 16,0 1-16,0-22 0,0 0 16,0 21-16,0-20 0,0-1 0,0 0 15,21-21-15,-21 21 0,21-21 16,-21 21-16,22-21 16,-1 0-16,0 0 0,0 0 0,0 0 15,0 0 1,1 0-16,-1 0 0,-21-21 0,21 21 15,0-21-15,-21 0 0,21 21 0,-21-21 16,21-1-16,-21 1 16</inkml:trace>
  <inkml:trace contextRef="#ctx0" brushRef="#br1" timeOffset="-142449.33">18838 12785 0,'0'0'15,"21"0"17,1 0-32,-1 0 15,0 0-15,0 0 0,0 0 0,22 0 16,-22-21-16,21 21 0,-21 0 0,22 0 15,-22 0-15,0 0 0,0 0 16,0-22-16,0 22 0,1 0 16,-44 0 31,22 22-16</inkml:trace>
  <inkml:trace contextRef="#ctx0" brushRef="#br1" timeOffset="-141929.39">19981 12912 0,'-21'0'16,"0"0"-16,0 0 0,0 0 0,-1 0 16,1 0-1,42 0 32,1 0-47,-1 0 0,0 0 0,21 21 16,-21-21-16,22 0 0,-1 0 0,0 0 15,22 0-15,-1 0 0,1 0 16,-1 0-16,1 0 0,-1 0 0,1 0 16,-1 0-16,1 0 0,-22 0 15,22 0-15,-1 0 0,-20 0 0,20 0 16,-21-21-16,1 21 0,-22 0 0,21-21 15,-21 21-15,1-22 0,-1 22 16,-42 0 31,-1-21-16,1 21-31,21-21 16,-21 21-1</inkml:trace>
  <inkml:trace contextRef="#ctx0" brushRef="#br1" timeOffset="-141436.4">20976 12615 0,'0'0'15,"0"-21"-15,-21 21 0,21-21 16,-21 21-16,0 0 16,21 21-1,0 0-15,0 1 16,0-1 0,0 0-16,0 0 0,0 0 0,21 0 0,0 1 15,0-1-15,21 0 0,-20 0 0,-1 0 16,0-21-16,21 21 15,-21 1-15,22-22 0,-22 0 0,0 0 16,21 0-16,-20 0 0,20 0 16,-21 0-16,0 0 0,0 0 0,-21-22 15,22 1-15,-22 0 16,0 0 0,-22 21-16,1 0 15,0 0-15,0 0 0,0 0 16,0 21-16,-1 0 0,1-21 0,0 43 15,0-22-15,0 0 0,-22 0 0,22 0 16,0 22-16,0-22 16,0 0-16,0 0 0,-1 0 0,1 0 15,0 1-15,0-1 0,0 0 0,21 0 16,0 0-16,-21-21 16,21-21 15</inkml:trace>
  <inkml:trace contextRef="#ctx0" brushRef="#br1" timeOffset="-140652.78">22712 12637 0,'63'0'16,"-42"-22"-16,1 22 15,-1 0-15,-21-21 0,42 21 0,-21-21 16,0 21-16,1-21 0,-1 21 15,0-21-15,0 0 0,-21-1 16,21 1-16,-21 0 0,0 0 16,-21 21-1,0 0-15,0 0 0,0 0 0,-1 0 16,1 0-16,-21 0 0,21 0 0,-22 0 16,22 21-16,-21 0 0,21-21 15,0 21-15,-1 1 0,1-1 0,21 0 16,-21 0-16,21 0 0,0 0 15,0 1-15,0-1 0,21 0 16,0 0-16,1 0 0,-1 0 0,0 1 16,21-1-16,-21 0 0,1 0 15,20 0-15,-21 0 0,21 1 0,-20-1 16,-1 0-16,0 0 0,0 0 16,0 0-16,-21 1 15,0-1-15,0 0 0,-21-21 16,-21 0-16,-1 0 0,1 21 15,0-21-15,-1 0 0,-20 0 0,21 0 16,-1 0-16,-20 0 0,42-21 0,-22 0 16,1 21-16,21-21 0,0-1 15,-1 1-15,1 0 0,21 0 0,0 0 16,0 0-16,0-1 0,0 1 16,0 0-16,0 0 0,21 0 15,1 0-15,-1 21 0,0-22 16,21 22-16,-21 0 0,1 0 15,20 0-15,-21-21 0,21 21 16,1 0-16,-22 0 0,21 0 16,1-21-16</inkml:trace>
  <inkml:trace contextRef="#ctx0" brushRef="#br1" timeOffset="-140352.95">23326 12510 0,'0'0'16,"0"-22"-16,0 1 0,0 0 0,21 0 15,-21 0-15,0 0 0,0-1 16,0 44 0,0-1-16,0 0 15,0 0-15,0 0 0,0 0 16,-21 22-16,21-22 0,0 21 0,0-21 16,0 22-16,0-22 0,0 21 15,0 1-15,0-22 0,0 21 0,0-21 16,0 0-16,0 1 0,0-1 15,0 0-15,0 0 0,0 0 0,0 0 16,0 1-16,0-1 16,21-21 15,0-21-31,0-1 0,0 22 0,0-21 16,1 0-16</inkml:trace>
  <inkml:trace contextRef="#ctx0" brushRef="#br1" timeOffset="-139981.16">23770 12658 0,'0'0'0,"-21"0"31,21 21-31,-21 0 16,0 0-16,-1 0 0,22 1 16,-21-1-16,21 0 0,-21 0 0,21 0 15,0 0-15,0 22 0,0-22 16,0 0-16,0 0 0,21 0 15,0-21-15,1 22 16,-1-22-16,0 0 0,0 0 0,0 0 16,0 0-16,1 0 0,-1 0 15,0-22-15,0 1 0,0 0 0,0 0 16,1 0-16,-22 0 0,0-1 16,21-20-16,-21 21 0,0-21 0,0 20 15,0 1-15,0-21 0,-21 21 0,-1 21 16,1-21-16,0-1 0,0 22 15,0 0-15,0 0 0,-1 0 0,1 0 16,0 0-16,0 0 0,0 22 16,0-22-16,21 21 0,-22-21 15,22 21-15,-21-21 0,0 0 32</inkml:trace>
  <inkml:trace contextRef="#ctx0" brushRef="#br1" timeOffset="-139709.33">23220 12594 0,'0'0'0,"-21"0"0,21-21 16,21 21 0,-21-21-1,21 21-15,21 0 0,-21 0 0,1 0 16,20-21-16,0 21 0,-21 0 15,22 0-15,-1 0 0,0 0 0,1 0 16,-22 0-16,21 0 0,-21 0 0,1 0 16,-1 0-16,0 0 0,0 0 15,0 0 1,0 0 0,1 0-1,-1 0-15</inkml:trace>
  <inkml:trace contextRef="#ctx0" brushRef="#br1" timeOffset="-139248.65">24257 12658 0,'21'0'47,"0"0"-31,0 0-16,1 0 15,-1 21-15,0 0 0,0 0 16,-21 0-16,0 1 0,21-1 0,-21 0 16,0 21-16,0-21 0,0 1 15,0-1-15,0 0 0,0 0 0,0 0 16,0 0-16,-21 1 0,0-22 15,21 21-15,-21-21 16,0 0-16,21-21 31,0-1-31,0 1 0,0 0 16,0 0-16,0 0 0,0 0 16,21-22-16,0 22 0,0 0 15,-21-21-15,21 20 0,0 1 0,1 0 16,-22 0-16,21 0 0,0 0 15,0 21-15,0-22 0,0 22 16,1 0-16,-1 0 16,-21 22-1,0-1-15,0 0 16</inkml:trace>
  <inkml:trace contextRef="#ctx0" brushRef="#br1" timeOffset="-138877.43">24680 12848 0,'21'0'0,"-42"0"0,64 0 0,-22 0 16,0 0-16,0 0 15,21 0-15,-20 0 0,20-21 0,-21 21 16,21-21-16,-20 21 0,-1-21 0,21 0 16,-42-1-16,21 22 0,0-21 15,-21 0-15,0 0 0,0 0 16,0 0-16,-21-1 15,0 22-15,0 0 16,0 0-16,0 0 0,-1 0 0,-20 0 0,21 0 16,0 22-16,0-1 0,-1 0 15,1 0-15,0 0 0,0 0 16,21 1-16,0-1 0,-21 0 0,21 0 16,0 0-16,0 0 0,0 1 15,0-1-15,0 0 0,0 0 0,21-21 16,0 21-16,0-21 0,0 0 15,1 0-15,-1 0 0,0 0 16,0 0-16,0 0 0,0 0 0,1-21 16,-1 0-16,0 0 15,0 0-15,-21-1 0,21 1 0</inkml:trace>
  <inkml:trace contextRef="#ctx0" brushRef="#br1" timeOffset="-138347.73">26120 12446 0,'0'0'0,"0"-21"0,0 0 0,0 0 15,0-1-15,0 44 47,0-1-47,-22 0 16,22 0-16,-21 21 0,21-20 0,0 20 16,0-21-16,-21 21 0,21 1 0,-21-1 15,21-21-15,0 22 0,0-1 16,0-21-16,-21 21 0,21-20 0,0-1 15,0 0-15,0 0 0,0 0 16,0 0-16,0 1 0,-21-22 31,-1-22-15,22 1-16,0 0 0,-21 0 16,0 0-16,0 0 0</inkml:trace>
  <inkml:trace contextRef="#ctx0" brushRef="#br1" timeOffset="-137667.95">25675 12679 0,'0'0'16,"-21"0"-16,21 21 31,21-21-31,0 0 0,22 0 16,-22 0-16,21 0 0,0 0 15,1 0-15,20 0 0,-20 0 0,20 0 16,1 0-16,-22-21 0,21 21 15,-20-21-15,-1 21 0,0-21 16,1-1-16,-22 1 0,0 21 0,0-21 16,0 0-16,-21 0 0,0 0 0,0-22 15,0 22-15,0 0 0,0 0 16,0 0-16,0-1 0,0 1 0,-21 21 16,21-21-16,-21 21 0,0 0 15,21 21 1,-21 0-16,21 1 0,0-1 0,0 21 15,0-21-15,0 22 0,-21-22 16,21 21-16,0 0 0,-22 1 0,22-1 16,0-21-16,0 22 0,0-1 15,0-21-15,-21 21 0,21-20 16,0-1-16,-21 0 0,21 0 0,0 0 16,0 0-16,0-42 46,0 0-46,0 0 16,0 0-16,0 0 0,21-1 0,0 1 16,-21-21-16,22 21 0,-1 0 0,0-1 15,0-20-15,0 21 0,22 21 16,-22-21-16,0 0 0,0 21 0,21 0 16,-20 0-16,-1 0 0,0 0 15,0 0-15,0 0 0,0 0 16,1 21-16,-22 0 0,0 0 0,0 0 15,0 0-15,0 1 0,0-1 0,0 0 16,0 0-16,0 0 0,0 0 16,0 1-16,0-1 0,0 0 0,-22-21 15,22 21-15,-21-21 0,21 21 16,0-42 31,21 0-32,1 21-15,-22-21 0,21 0 16,0-1-16</inkml:trace>
  <inkml:trace contextRef="#ctx0" brushRef="#br1" timeOffset="-137252.66">26987 12785 0,'22'0'15,"-1"0"1,0 0 0,0 0-16,0 0 15,0 0-15,-21-21 0,22 21 0,-1 0 16,0-22-16,0 22 0,0-21 0,-21 0 16,21 21-16,-21-21 15,0 0-15,0 0 0,0-1 16,-21 22-1,0 0-15,0 0 16,0 0-16,0 0 0,-1 0 0,1 22 16,0-1-16,0 0 0,21 0 15,-21 0-15,21 0 0,-21 1 0,21-1 16,-22 0-16,22 0 0,0 0 16,0 0-16,0 1 0,0-1 15,22 0-15,-1-21 0,0 21 16,0-21-16,0 0 0,0 0 15,1 0-15,-1 0 0,0 0 16,0 0-16,0-21 0,0 21 0,1-21 16,-1 0-16,0 21 0,0-22 15,0 1-15,0 0 0,-21 0 0</inkml:trace>
  <inkml:trace contextRef="#ctx0" brushRef="#br1" timeOffset="-136645.02">28469 12573 0,'0'0'0,"0"-21"0,0 0 15,0 0-15,0-1 16,0 1 0,-21 21-1,0 21 1,0 1-16,-1-22 0,1 21 0,0 0 15,0 0-15,0 21 0,0-20 0,-1-1 16,1 21-16,0-21 0,0 0 16,21 1-16,-21-1 0,21 21 0,0-21 15,0 0-15,21 1 16,0-1-16,0 0 0,0-21 0,1 0 16,20 21-16,-21-21 0,0 0 15,22 0-15,-22 0 0,0 0 16,0 0-16,21-21 0,-20 0 0,-1 0 15,0-1-15,21 1 0,-21-21 16,1 21-16,-1-22 0,-21 22 0,21-21 16,-21 0-16,21-1 0,-21 22 0,0-21 15,0 21-15,0-1 0,-21 1 16,0 21-16,0 0 0,-1 0 0,-20 0 16,21 0-16,0 0 0,0 0 0,-22 0 15,22 21-15,0 1 0,0-1 16,0-21-16,-1 21 0,22 0 15,-21 0-15,21 0 16,0 1-16,43-1 16,-22-21-16,0 0 0,0 0 0</inkml:trace>
  <inkml:trace contextRef="#ctx0" brushRef="#br1" timeOffset="-136064.33">29062 12298 0,'0'0'0,"0"-21"0,0 0 0,0-1 16,0 44-1,0-1-15,0 0 0,-21 0 16,-1 0-16,1 22 0,0-22 16,21 21-16,-21-21 0,0 22 0,0-22 15,-1 0-15,1 21 0,21-21 0,-21 22 16,0-22-16,21 0 0,-21 0 15,21 0-15,0 1 0,0-1 0,0 0 16,0 0-16,0 0 0,0 0 16,0-42 31,0 0-47,21 0 15,0 0-15,0 0 16,-21-1-16,21 1 0,1 0 15,-1 0-15,0 0 0,0 0 0,0 21 16,0-22-16,1 22 0,-1 0 16,0-21-16,0 21 0,21 0 0,-20 0 15,-1 0-15,0 0 0,21 0 0,-21 21 16,1-21-16,-1 22 0,0-1 16,0 0-16,-21 0 0,0 0 0,0 0 15,0 1-15,0-1 16,0 0-16,-21-21 0,0 21 15,0 0-15,-1-21 0,-20 21 0,21-21 16,0 0-16,-22 0 0,22 22 16,-21-22-16,21 0 0,0 0 0,-22 0 15,22 0-15,0 0 0,0 0 16,0 0-16,-1 0 16,44 0 30</inkml:trace>
  <inkml:trace contextRef="#ctx0" brushRef="#br1" timeOffset="-135525.64">29422 12975 0,'42'-21'31,"-21"21"-31,0-21 0,-21 0 0,21 0 16,1-1-16,-22 1 0,21-21 15,0 21-15,0 0 0,0-22 0,0 22 16,1 0-16,-22-21 16,21 20-16,-21 1 0,21 0 0,-21 0 15,0 42 16,-21 0-15,21 0-16,-21 1 0,21-1 16,0 0-16,0 0 0,-22 21 0,22-20 15,-21 20-15,21-21 0,0 21 0,0-20 16,0 20-16,0 0 0,0-21 16,0 22-16,0-1 0,0 0 0,0 1 15,-21-1-15,21-21 0,0 22 16,-21-1-16,21 0 0,-21 1 15,21-1-15,-21-21 0,21 21 0,0 1 16,-22-22-16,1 0 0,0 0 16,21 0-16,-21 1 0,0-22 0,0 21 15,-1-21-15,1 0 0,0 0 0,0 0 16,0 0-16,0 0 0,-1 0 16,1 0-16,0-21 15,21-1-15,0 1 16,-21 0-16,21 0 15,0 0-15,0 0 0,0-1 0,0 1 16,0 0-16,0 0 16,21 0-16,-21-22 0</inkml:trace>
  <inkml:trace contextRef="#ctx0" brushRef="#br1" timeOffset="-135272.83">29633 12319 0,'-21'0'0,"0"0"31,21 21 0,0 0-31,21-21 16,0 22-16,0-22 16</inkml:trace>
  <inkml:trace contextRef="#ctx0" brushRef="#br1" timeOffset="-134872.62">29951 12679 0,'0'0'0,"21"0"15,0 0 1,0 0-16,0 0 0,1 0 16,-1 0-16,0-21 15,0 0-15,0 21 0,0-22 0,-21 1 16,22 0-16,-1 0 15,-21 0-15,0 0 16,-21 21 0,-1 0-16,1 0 0,0 0 15,0 0-15,0 21 0,0 0 0,-1 0 16,1 0-16,0 0 0,0 1 16,0-1-16,0 0 0,21 0 0,0 0 15,0 0-15,0 1 0,0-1 16,0 0-16,0 0 0,0 0 15,21-21-15,0 21 0,0-21 16,0 0-16,0 0 0,22 0 16,-22 0-16,0 0 0,21 0 0,-20 0 15,20 0-15,-21-21 0,21 21 16</inkml:trace>
  <inkml:trace contextRef="#ctx0" brushRef="#br1" timeOffset="-134288.95">30649 12531 0,'0'0'0,"0"-21"0,-21 21 31,0 0-31,0 21 16,0-21-16,21 21 0,0 0 16,-22 0-16,1-21 0,21 21 0,0 1 15,0 20-15,0-21 0,0 0 0,0 0 16,0 1-16,0-1 0,0 0 15,0 0-15,21 0 16,1 0-16,-1-21 0,0 0 16,0 22-16,0-22 0,0 0 0,1 0 15,-1 0-15,0 0 0,0 0 16,0-22-16,0 1 0,1 21 0,-1-42 16,21 21-16,-21-22 0,0 22 0,1-21 15,-1 0-15,21-1 0,-21-20 16,0 20-16,22-20 0,-22 21 0,0-22 15,0 22-15,0-1 0,1 1 16,-22 0-16,0-1 0,0 22 16,0 0-16,0 0 0,-22 21 15,1 0 1,0 21-16,0 0 0,21 0 16,-21 1-16,0 20 0,-1-21 0,1 21 15,0 1-15,0-22 0,21 21 16,0 1-16,-21-1 0,21-21 0,0 21 15,0-20-15,0 20 0,0-21 16,0 21-16,0-20 0,0 20 0,21-21 16,0 0-16,-21 0 0,21 1 15,22-1-15,-22 0 0,0 0 16,21 0-16,-21-21 0,22 0 0,-22 0 16,0 0-16,21 0 0,-20 0 15,-1 0-15,0-21 0,0 0 16,0 0-16,-21 0 0,21-1 15,-21 1-15,0-21 0,0 21 0,0 0 16,0-1-16</inkml:trace>
  <inkml:trace contextRef="#ctx0" brushRef="#br1" timeOffset="-133953.14">30988 12361 0,'0'0'0,"-21"0"0,21 22 16,21-22-1,0 0-15,21 0 16,-20 0-16,20 0 0,-21 0 0,21 0 16,1 0-16,-1-22 0,22 22 15,-22 0-15,0 0 0,1-21 0,-1 21 16,-21 0-16,21-21 0,1 21 15,-22 0-15,0-21 0,21 0 0,-20 21 16,-1 0-16,0 0 16,-21-21-16,21 21 15,-42 0 1,0 0 0,0 0-16,-1 21 0,-20-21 15,0 21-15,-1 0 0,1-21 0,-21 21 16</inkml:trace>
  <inkml:trace contextRef="#ctx0" brushRef="#br1" timeOffset="-130432.87">16341 14245 0,'0'-21'16,"0"0"-1,0 0-15,21 21 16,-21-21-16,0 42 31,0 0-15,-21 0-16,-1 21 0,22-20 15,-21 20-15,0 0 0,21 1 16,-21-1-16,0 0 0,0 1 0,21-1 16,-22 0-16,1 1 0,21-1 15,0-21-15,0 0 0,0 22 0,-21-22 16,21 0-16,0 0 16,21-21-1,0 0-15,1-21 16,-1 0-16,0 0 15</inkml:trace>
  <inkml:trace contextRef="#ctx0" brushRef="#br1" timeOffset="-130020.91">16658 14330 0,'-21'0'16,"0"21"-1,0-21-15,-1 21 0,1 0 0,0 1 16,0-22-16,-21 21 0,20 0 16,-20 0-16,21 0 0,-21 0 0,20-21 15,1 22-15,0-1 0,0-21 0,0 0 16,0 21-16,21 0 62,0 0-46,21 0-16,-21 1 16,21-22-16,0 21 0,-21 0 0,21 0 15,0 0-15,1 0 16,-22 1-16,21-1 0,0-21 0,-21 21 16,21-21-16,0 21 0,0-21 0,1 0 15,-1 21-15,0-21 16,0 0-16,21 0 0,-20 0 0,-1 0 15,0 0-15,0 0 0,0 0 16,0-21-16,1 21 0,-1-21 0,0 0 16,0 0-16</inkml:trace>
  <inkml:trace contextRef="#ctx0" brushRef="#br1" timeOffset="-129097.1">16870 14647 0,'-21'0'15,"42"0"32,0 0-47,0 0 16,0 0-16,0-21 0,1 21 0,-1 0 16,0-21-16,0 0 0,0 0 15,-21 0 1,-21 21-1,0 0 1,0 0-16,0 0 0,-1 0 0,1 21 16,0 0-16,0 0 15,0 0-15,0 0 0,21 22 0,0-22 16,-22 0-16,22 0 0,0 0 0,0 1 16,0-1-16,0 0 15,0 0-15,22-21 0,-1 21 16,0-21-16,0 0 0,21 0 0,-20 0 15,20 0-15,0 0 16,-21 0-16,22-21 0,-22 21 0,21-21 16,1 0-16,-22 21 0,21-21 0,-21-1 15,0 1-15,1 0 0,-1 0 16,0 0-16,-21 0 0,0-1 0,21 22 16,-21-21-16,0 0 0,0 42 46,0 0-30,-21 1-16,21-1 0,-21 0 0,21 0 16,0 0-16,0 0 0,0 1 15,0-1-15,0 0 0,0 0 16,21-21-16,0 0 0,0 21 16,0-21-16,1 0 0,-1 0 15,21 0-15,-21 0 0,22 0 0,-22 0 16,21-21-16,-21 21 0,0-21 0,1 0 15,-1 21-15,21-21 0,-42-1 16,21 1-16,0 21 0,-21-21 0,22 0 16,-22 0-16,0 0 0,0-1 15,0 1-15,0 0 0,0 0 0,0 0 16,0 42 15,0 0-31,0 0 16,0 0-16,0 1 0,0 20 0,-22-21 15,22 21-15,-21-20 0,21 20 16,0-21-16,0 21 0,-21 1 0,21-1 16,-21 0-16,21 1 0,0-1 0,0 0 15,0 22-15,0-22 0,-21 1 16,21-22-16,0 21 0,0 0 0,0-20 16,0 20-16,0-21 0,0 0 0,0 0 15,-21 1-15,21-1 0,-22-21 16,1 21-16,0-21 15,0 0-15,0 0 0,0 0 16,-1 0-16,1 0 0,0-21 16,-21 0-16,21 21 0,-1-22 0,-20 1 15,21 0-15,0 0 0,0 0 0,21 0 16,0-1-16,0 1 0,0 0 16,0-21-16,0 21 0,0-22 0</inkml:trace>
  <inkml:trace contextRef="#ctx0" brushRef="#br1" timeOffset="-128597.39">18415 14499 0,'0'0'0,"0"-21"15,0 0 1,0 0-16,0 0 0,0-1 15,0 1 1,-21 21-16,0 0 16,-1 0-16,1 0 0,0 0 15,0 0-15,-21 21 0,20 1 16,1-1-16,0 0 0,0 0 0,0 0 16,0 0-16,21 1 0,0-1 15,0 0-15,0 0 0,0 0 16,0 0-16,0 1 0,21-1 15,0-21-15,21 21 16,-21-21-16,1 21 0,-1-21 0,0 21 16,0-21-16,0 21 0,0 1 0,-21-1 15,0 0 1,0 0-16,-21-21 16,0 21-16,0-21 0,0 21 15,0-21-15,-22 0 0,22 0 16,-21 0-16,21 0 0,-22 0 0,22 0 15,-21 0-15,21 0 0,-1 0 16,1 0-16,0 0 0,0 0 0,0 0 16,21-21-1,0 0 1,0 0 0,21 21-16,0 0 0,0-21 0</inkml:trace>
  <inkml:trace contextRef="#ctx0" brushRef="#br1" timeOffset="-128184.62">18500 14732 0,'42'0'15,"-21"0"1,0 0-16,0 0 0,1-21 15,-1 21-15,0-21 16,0 21-16,-21-21 0,0-1 0,0 1 16,0 0-16,0 0 15,0 0 1,-21 21-16,0 0 16,0 0-16,-1 0 0,1 0 15,0 21-15,0 0 16,0 0-16,21 0 0,-21 22 0,21-22 15,0 0-15,-22 0 0,22 0 16,0 1-16,0-1 0,0 0 0,0 0 16,22 0-16,-1-21 0,0 21 15,0-21-15,0 0 16,0 0-16,22 0 0,-22 0 0,0 0 16,21 0-16,-20-21 0,-1 21 15,21-21-15,-21 21 0,0-21 0,22 0 16,-22 0-16,0-1 0,0 1 15,0 0-15</inkml:trace>
  <inkml:trace contextRef="#ctx0" brushRef="#br1" timeOffset="-127868.8">19219 14351 0,'0'0'0,"0"-21"0,0 0 0,0 0 16,0-1-1,-21 22 1,0 0-16,0 0 0,21 22 15,0-1-15,-21 0 0,-1 0 16,22 21-16,-21-20 0,21 20 0,0 0 16,-21 1-16,0-22 0,21 21 15,0 0-15,0 1 0,-21-22 16,21 21-16,0-21 0,0 1 0,0-1 16,0 0-16,0 0 0,0 0 15,0 0-15,0 1 16,21-22-16,0 0 0,0 0 0,0 0 15,1 0-15,-1 0 0,21 0 16,-21 0-16,0-22 0,22 22 0,-22-21 16,0 0-16,0 0 0,0 21 0,1-21 15,-1 0-15,0-1 0,-21 1 16,0 0-16</inkml:trace>
  <inkml:trace contextRef="#ctx0" brushRef="#br1" timeOffset="-127644.93">19071 14563 0,'21'0'32,"0"0"-32,1 0 0,-1 0 15,21 0-15,-21 0 0,22 0 0,-22-21 16,21 21-16,-21 0 0,0-22 15,22 22-15,-22 0 0,0-21 16,-21 0 0</inkml:trace>
  <inkml:trace contextRef="#ctx0" brushRef="#br1" timeOffset="-127180.2">18478 14351 0,'0'0'0,"0"21"31,0 0-31,0 1 0,0-1 0,-21 21 15,0-21-15,0 22 0,-21-1 16,20 0-16,1 1 0,0-1 0,-21 0 16,21 1-16,-22-1 0,1 0 0,21 1 15,-22-1-15,22 0 0,-21 1 16,21-1-16,0 0 0,-22-21 0,22 22 16,0-22-16,21 0 0,0 0 0,-21 0 15,42-21 1,0 0-1,0 0-15</inkml:trace>
  <inkml:trace contextRef="#ctx0" brushRef="#br1" timeOffset="-126717.62">19981 14266 0,'-21'22'47,"0"-1"-47,21 0 0,-21 21 0,0-21 16,-1 22-16,22-1 0,-21 0 15,0-20-15,21 20 0,-21 0 0,21-21 16,-21 22-16,21-22 0,0 21 0,0-21 16,0 1-16,0-1 0,0 0 15,21 0-15,0-21 0,0 0 16,0 0-16,1 0 0,20 0 16,-21 0-16,0 0 0,22-21 0,-22 0 15</inkml:trace>
  <inkml:trace contextRef="#ctx0" brushRef="#br1" timeOffset="-126404.79">20278 14245 0,'21'0'15,"0"0"-15,0 0 16,0 0-16,0 0 15,1 21-15,-1-21 0,0 22 0,0-1 16,0 0-16,0 21 0,1-21 16,-1 1-16,-21 20 0,0-21 15,21 21-15,-21-20 0,0 20 16,0-21-16,0 21 0,0-20 0,-21-1 16,21 0-16,-21 0 0,-1 0 0,1 0 15,0 1-15,0-1 0,0-21 16,0 21-16,-1-21 0,1 21 0,0-21 15,0 0-15,0 0 16</inkml:trace>
  <inkml:trace contextRef="#ctx0" brushRef="#br1" timeOffset="-125592.27">21103 14563 0,'-21'-21'31,"42"21"-15,0 0-16,0 0 0,22 0 16,-22 0-16,42 0 0,-20-22 15,20 22-15,-20 0 0,20 0 0,1 0 16,20 0-16,-20 0 0,-1 0 0,-20 0 15,20 0-15,-21 0 0,1 0 16,-1-21-16,-21 21 0,0 0 0,1 0 16,-1 0-16,0-21 15,-21 0-15,-21 0 16,0 21-16,-1-21 0,1 21 16,0 0-16,0-22 0,-21 22 15,20-21-15,-20 21 0,0 0 16,21-21-16,-22 21 0,22 0 15,0 0-15,0-21 0,42 21 32,0 0-32,0 0 15,22 0-15,-22 0 0,21 0 0,0 0 16,-20 0-16,20 0 0,-21 0 16,21 0-16,-20 21 0,-1 0 0,0-21 15,-21 21-15,0 1 0,0-1 16,0 0-16,0 0 0,0 0 15,-21 0-15,-22 1 0,1 20 0,21-21 16,-21 0-16,-1 0 0,1 1 0,-22-1 16,22 0-16,0 0 0,-1 0 15,1-21-15,21 21 0,-21-21 0,20 0 16,1 22-16</inkml:trace>
  <inkml:trace contextRef="#ctx0" brushRef="#br1" timeOffset="-124812.83">23304 13949 0,'0'-21'0,"0"42"0,0-63 16,0 20-16,-21 1 15,0 21-15,0 0 0,0 0 16,0 0-16,-1 21 0,-20 1 15,21-1-15,0 0 0,-22 0 16,22 21-16,0-20 0,0 20 0,0 0 16,0 1-16,-1 20 0,22-21 0,0 1 15,0-1-15,0 0 0,0 1 16,0-1-16,0-21 0,0 22 0,22-22 16,-1 0-16,21 0 0,-21 0 15,0-21-15,22 0 0,-1 0 0,-21 0 16,22 0-16,-1 0 0,0 0 0,1-21 15,-1 0-15,0 0 0,1 0 16,-1-22-16,-21 22 0,21-21 16,-20-1-16,-1 1 0,0 0 0,-21-1 15,0 1-15,0 0 0,0-1 16,0 1-16,0 0 0,-21-1 0,-22 22 16,22-21-16,-21 21 0,21 21 15,-22-21-15,22 21 0,-21 0 0,0 0 16,20 21-16,-20-21 0,21 21 0,-21 0 15,20 0-15,1 22 0,0-22 16,0 21-16,0-21 0,0 22 0,21-22 16,0 21-16,0-21 0,0 22 15,0-22-15,0 21 0,0-21 0,21 22 16,0-22-16,21 0 0,-21 0 16,1 0-16,20-21 0,-21 21 15,21-21-15,1 0 0,-1 0 0,0 0 16,1 0-16,-1 0 0,-21 0 15</inkml:trace>
  <inkml:trace contextRef="#ctx0" brushRef="#br1" timeOffset="-123488.84">23961 14203 0,'0'0'0,"0"-21"0,0 42 31,-22 0-31,22 0 16,-21 0-16,21 1 0,0-1 15,-21 0-15,21 21 0,-21-21 16,0 1-16,21-1 0,0 0 0,0 0 16,-21 0-16,21 0 0,-22-21 15,22 22-15,0-1 16,0-42 15,0-1-31,0 1 0,0 0 0,0 0 16,0 0-16,22 0 0,-1-22 15,0 22-15,0 0 0,0-21 16,0 20-16,-21 1 0,22 0 0,-1 0 0,0 0 16,0 0-16,0 21 0,0 0 15,1 0-15,-1 0 16,-21 21-16,21 0 16,-21 0-16,0 0 0,21 0 15,-21 1-15,0-1 0,0 21 0,0-21 16,0 0-16,0 1 0,21-1 0,-21 0 15,21 0-15,-21 0 0,22 0 16,-1-21-16,-21 22 0,21-22 0,0 0 16,0 0-16,0 0 15,1 0-15,-1 0 0,0 0 0,0 0 16,0-22-16,0 1 0,1 0 0,-22 0 16,21-21-16,0 20 0,-21-20 15,0 21-15,21-21 0,0-1 16,-21 1-16,0 0 0,21-1 0,-21 1 15,22 21-15,-22-22 0,0 1 16,0 21-16,0 0 0,0 0 0,0-1 16,0 44-1,0-1 1,-22 0-16,22 0 0,-21 21 0,0-20 16,21 20-16,0-21 0,0 21 15,0 1-15,-21-22 0,21 21 0,0 1 16,0-22-16,0 0 0,0 21 0,21-21 15,-21 1-15,21-1 16,0 0-16,1 0 0,-1-21 0,0 0 16,0 0-16,21 0 0,-20 0 0,-1 0 15,21 0-15,-21 0 0,0 0 16,22-21-16,-22 0 0,0 0 0,0-1 16,0 1-16,-21 0 0,22 0 15,-1 0-15,-21 0 0,0-1 0,0 1 16,0 42 15,0 1-31,0-1 16,0 0-16,0 0 15,0 0 1,21 0-16,0-21 16,0 0-16,0 0 0,1 0 15,-1 0-15,0 0 0,0 0 16,0 0-16,0 0 0,1 0 0,-1-21 15,0 21-15,-21-21 0,21 0 16,-21 0-16,21 0 16,-21-1-16,21 1 0,-21 0 15,0 0 1,0 0-16,0 0 16,0 42 30,0 0-46,-21 0 16,21 0-16,0 0 0,0 1 16,-21 20-16,0-21 0,21 0 0,-21 22 15,0-22-15,21 21 0,0-21 0,-22 22 16,1-22-16,21 21 0,0 0 16,0 1-16,-21-22 0,21 21 0,0 1 15,-21-22-15,21 21 0,-21 0 0,21-20 16,0 20-16,0 0 0,0-21 15,0 22-15,0-22 0,-21 0 16,21 0-16,0 0 0,-22 1 0,22-1 16,-21-21-1,0 0-15,0 0 0,21-21 16,-21-1-16,21 1 0,-21 0 16,21 0-16,0 0 0,0-22 15,0 22-15,0-21 0,0 21 0,0-22 16,21 1-16,0 0 0,0-1 0,0 1 15,0 0-15,-21-1 0,22 1 16,-1 0-16,0 21 0,0-22 0,0 22 16,0-21-16,-21 21 0,22-1 0,-1-20 15,0 21-15,0 0 16,0 0-16,0-1 0,22 1 0</inkml:trace>
  <inkml:trace contextRef="#ctx0" brushRef="#br1" timeOffset="-123112.68">26606 13737 0,'0'0'0,"-21"-21"16,21-64 0,0 107-1,0-1 1,0 0-16,0 21 0,0 1 0,0-1 16,0 0-16,0 1 0,-21 20 15,21-21-15,0 1 0,-21-1 0,21 0 16,-21 1-16,21-22 15,0 21-15,0-21 0,-21 22 0,21-22 16,-22 0-16,22 0 0,0 0 16,0 1-16,0-44 31,0 1-31,22 0 0</inkml:trace>
  <inkml:trace contextRef="#ctx0" brushRef="#br1" timeOffset="-122680.2">27072 13758 0,'0'0'0,"21"0"0,-21-21 15,-21 21-15,0 0 16,0 0-16,0 21 0,-22-21 0,22 22 16,-21-1-16,21-21 0,-22 21 15,1 0-15,21 0 0,0 0 0,-22 1 16,22-22-16,0 21 0,21 0 15,-21-21-15,21 21 0,-21-21 16,21 21-16,0 0 16,0 1-1,0-1 1,0 0-16,21-21 16,-21 21-16,21-21 0,-21 21 0,21-21 15,0 0-15,0 21 16,1 1-16,-1-22 15,0 21-15,0-21 0,0 21 16,0-21-16,1 21 0,-1-21 16,0 21-16,0-21 15,0 21-15,0-21 16,1 0 0,-1 0-16,0 0 15,0 0-15,0 0 0,0 0 16,1 0-16,-1 0 0,0 0 15,0 0-15</inkml:trace>
  <inkml:trace contextRef="#ctx0" brushRef="#br1" timeOffset="-121724.99">27263 14161 0,'21'0'0,"0"-22"15,0 22 1,0-21-16,0 21 0,-21-21 0,22 0 15,-1 21-15,0-21 0,0 21 16,0-21-16,0 21 0,1-22 16,-1 22-16,-21-21 0,0 0 0,0 0 15,-21 21 1,-1 0-16,1 0 16,0 21-16,0 0 0,0-21 15,0 21-15,-1 1 0,1-1 0,0 0 16,21 21-16,-21-21 0,21 1 0,-21-1 15,21 0-15,0 21 0,0-21 16,0 1-16,0-1 0,0 0 0,0 0 16,21 0-16,0 0 15,0-21-15,0 0 0,1 0 0,20 0 16,-21 0-16,0 0 0,0 0 0,22 0 16,-22 0-16,21-21 15,-21 0-15,1 0 0,-1 21 0,21-21 16,-21 0-16,0-22 0,1 22 0,-1 0 15,0 0-15,0 0 0,0-1 16,0 1-16,-21 0 0,0 0 16,0 42 15,-21-21-31,21 21 0,0 0 0,-21 1 16,21-1-16,-21-21 0,21 21 15,0 0-15,0 0 0,0 0 0,0 1 16,0-1-16,0 0 0,21-21 0,0 21 15,0 0-15,1-21 16,-1 21-16,0-21 0,0 0 0,0 0 16,22 0-16,-22 0 0,0 0 0,0 0 15,0-21-15,0 0 16,1 0-16,-22 0 0,0 0 0,21-1 16,0 1-16,0 0 0,-21 0 15,0-21-15,21 20 0,0 1 0,-21 0 16,0 0-16,0 0 0,22 21 15,-22 21 17,0 0-17,0 0-15,0 0 0,-22 1 16,1-1-16,21 21 0,0-21 0,-21 22 16,0-22-16,21 21 0,-21 0 15,21 1-15,0-1 0,-21 0 0,21 1 16,-22-1-16,22 0 0,0 1 0,0-1 15,-21 0-15,21 1 0,-21-1 16,21 0-16,-21 1 0,21-1 0,-21-21 16,21 22-16,0-1 0,-21-21 0,-1 21 15,22-20-15,0-1 0,0 0 16,-21-21-16,0 0 0,0 0 16,21-21-1,0 0-15,0-1 16,0 1-16,0 0 0,0-21 0,0 21 15,0-22-15,0 1 0,21 0 0,0-1 16,0 1-16,1 0 0,20-1 16,-21-20-16,0 20 0,22 22 0,-22-21 15,21 0-15,-21-1 0,22 22 16,-22-21-16,0 21 0,0-1 0,0 1 16,0 0-16,1 0 0</inkml:trace>
  <inkml:trace contextRef="#ctx0" brushRef="#br1" timeOffset="-120787.77">15917 15875 0,'0'-21'15,"21"21"-15,1 0 0,-1-21 0,0 0 16,0 21-16,0 0 16,0 0-1,1 0-15,-1 21 16,-21 0-16,21 0 0,-21 21 0,21 1 15,0-1-15,-21 0 0,21 1 0,1-1 16,-22 0-16,0 1 16,21-1-16,-21 0 0,21 1 0,-21-22 15,0 21-15,0-21 0,0 22 0,0-22 16,0 0-16,0 0 0,0 0 16,0-42 15,0 0-31,0 0 0,0 0 0,0 0 15,0-1-15,0-20 0,0 21 0,21-21 16,-21-1-16,21 1 0,0 0 16,-21-22-16,22 22 0,-1-1 0,0 1 15,0 0-15,0-1 0,0 22 16,1 0-16,-22 0 0,21 0 16,0 0-16,0 21 15,-21 21 1,0 0-16,0 0 15,0 0-15,0 0 0,0 1 16,0-1-16</inkml:trace>
  <inkml:trace contextRef="#ctx0" brushRef="#br1" timeOffset="-119341.58">16933 16362 0,'0'0'16,"21"0"-16,22-64 15,-43 43 1,0 0-16,0 0 0,0 0 16,-21 0-16,-1-1 0,22 1 0,-21 0 15,0 0-15,0 21 0,21-21 16,-21 0-16,0 21 0,-1 0 0,1 0 15,0 21-15,0-21 16,21 21-16,-21 0 0,0 21 0,-1-20 16,1-1-16,0 21 0,21 0 0,-21-20 15,21 20-15,-21-21 16,21 0-16,0 0 0,0 1 0,0-1 16,0 0-16,21 0 0,0-21 0,0 0 15,0 0-15,1 0 0,-1 0 16,0 0-16,0 0 0,0-21 0,0 0 15,1 21-15,-1-21 0,0-1 16,0 1-16,0 0 0,-21 0 0,0 0 16,0 0-16,0-1 0,0 1 0,0-21 15,0 21-15,0 0 16,0-1-16,0 1 0,0 42 31,0 1-31,0-1 0,0 0 16,0 0-16,0 21 0,0-20 0,0-1 15,0 21-15,0-21 0,0 0 16,0 1-16,0-1 0,0 0 0,0 0 16,21-21-1,1 0-15,-1 0 16,0 0-16,0 0 0,0-21 16,0 0-16,1 21 0,-1-21 15,-21-1-15,21 1 0,0 0 16,-21 0-16,21 0 0,0 0 0,1-22 0,-22 22 15,0-21-15,21-1 0,-21 1 16,21 0-16,-21 21 0,0-22 16,0 1-16,0 21 0,0 0 0,21-1 15,-21 1-15,0 42 16,0 1 0,-21 20-16,21-21 0,-21 21 15,21-20-15,0 20 0,-21 0 0,21 1 16,-22-1-16,22-21 0,-21 21 0,21 1 15,0-22-15,0 0 0,0 0 16,0 0-16,0 1 0,0-1 0,21 0 16,1-21-16,-1 0 0,-21 21 0,21-21 15,0 0-15,0 0 16,0 0-16,1 0 0,-1 0 0,0-21 16,0 21-16,21-21 0,-20 0 0,-1 21 15,-21-22-15,21 1 0,0 0 16,0 0-16,-21 0 0,0 0 0,21-1 15,-21 1-15,0 42 47,0 1-47,0-1 0,0 0 16,0 0-16,-21 0 0,21 0 16,0 1-16,0-1 0,0 0 0,0 0 15,0 0-15,0 0 0,21 1 16,1-22-16,-1 0 0,0 0 15,0 0-15,0 0 0,22 0 0,-22 0 16,0 0-16,21 0 0,-21 0 16,1-22-16,-1 1 0,0 21 0,0-21 15,0 0-15,0 0 0,1 0 16,-22-1-16,0 1 0,21 0 0,-21 0 16,21 0-16,-21 0 0,0-1 15,0 44 16,0-1-15,0 0-16,0 0 0,0 0 16,0 0-16,0 1 0,0-1 15,0 0-15,0 0 0,0 0 16,0 0-16,21-21 16,0 22-16,0-22 0,22 0 15,-22 0-15,21 0 0,-21 0 0,22 0 16,-1 0-16,-21 0 0,22-22 15,-22 22-15,21-21 0,-21 0 0,0 0 16,1 0-16,-1 0 0,0-1 16,-21 1-16,0 0 0,0-21 15,0 21-15,0-1 0,0 1 0,0 0 16,0 0-16,-21 21 16,0 0-16,-1 21 15,1-21-15,21 21 0,0 0 0,-21 22 16,0-22-16,21 0 0,0 0 15,0 0-15,0 1 0,0-1 0,0 0 16,0 0-16,0 0 0,21 0 16,0-21-16,0 22 15,1-22-15,-1 0 0,0 0 0,0 0 16,21 0-16,-20 0 0,-1 0 16,21-22-16,-21 22 0,0-21 15,1 21-15</inkml:trace>
  <inkml:trace contextRef="#ctx0" brushRef="#br1" timeOffset="-118628.62">19706 16320 0,'0'0'16,"21"0"-16,0 0 0,1-22 0,-1 1 16,0 21-16,0-21 15,0 0-15,0 0 16,1 0-16,-22-1 0,0 1 16,0 0-16,0 0 0,0 0 15,0 0-15,-22 21 16,1 0-16,0 0 0,0 0 0,0 0 15,0 0-15,-1 21 0,22 0 16,-21 0-16,0 0 0,0 0 0,0 1 16,21-1-16,-21 0 0,-1 0 15,22 0-15,0 0 0,0 1 16,0-1-16,0 0 0,22-21 16,-1 21-16,0 0 15,0-21-15,21 21 0,-20-21 0,-1 22 16,0-1-16,0-21 0,0 21 15,0-21-15,-21 21 0,0 0 16,-42-21 0,21 21-16,-21-21 15,-1 0-15,1 0 0,0 0 0,-1 0 16,1 0-16,-22 0 0,22 0 0,0-21 16,-1 21-16,1-21 0,21 21 15,-21-21-15,20 21 0,1-21 0,0 21 16,-21-43-1,42 22-15,0 0 0,0 0 16,21 0-16,0 21 16,0-21-16,22-1 0,-22 22 15,0-21-15,21 21 0,1-21 0</inkml:trace>
  <inkml:trace contextRef="#ctx0" brushRef="#br1" timeOffset="-118316.54">19939 15981 0,'0'0'16,"21"-21"-16,-21 42 31,-21 0-31,21 0 16,-21 0-16,0 22 0,-1-1 15,1 0-15,0-20 0,-21 20 0,21 0 16,-22 1-16,1-1 0,0 21 15,-1-20-15,22-1 0,-21 0 0,-1 1 16,1-1-16,0 0 0,21 1 0,-22-1 16,22 0-16,0-20 0,0 20 15,0-21-15,21 0 0,0 0 16,21-21 0,0 0-1,0 0-15,0-21 0,22 0 0,-1-21 16,-21 21-16,21-1 0</inkml:trace>
  <inkml:trace contextRef="#ctx0" brushRef="#br1" timeOffset="-117889.52">20129 16362 0,'22'0'47,"-1"0"-47,0 0 16,0 0-16,-21-21 0,21 21 15,0 0-15,-21-21 16,22-1-16,-22 1 16,0 0-1,-22 21-15,1 0 0,0 0 16,0 0-16,0 0 0,0 0 15,21 21-15,-22-21 0,1 21 16,0 1-16,21-1 0,0 0 0,-21 0 16,21 0-16,0 0 15,-21 1-15,21-1 0,0 0 0,0 0 16,0 0-16,21-21 16,0 0-16,0 0 0,22 0 15,-22 0-15,0 0 0,0 0 16,0 0-16,0 0 0,1 0 15,20-21-15,-21 21 0,0-21 0,0 0 16,1 21-16,-1-21 0,0-1 0,0 1 16,0-21-16,0 21 0,1 0 15</inkml:trace>
  <inkml:trace contextRef="#ctx0" brushRef="#br1" timeOffset="-117633.16">20637 15960 0,'22'-106'46,"-44"254"-46,22-190 0,22-43 0,-44 106 16,22 0-16,-21 1 0,21 20 0,-21 0 16,0 1-16,21-1 0,0 0 15,-21-21-15,21 22 0,-21-1 0,21-21 16,0 22-16,0-22 0,0 0 16,0 0-16,0 0 0,0 0 0,0 1 15,21-22-15,0 21 16,0-21-16,0 0 15,0 0-15,1 0 16,-1 0-16,-21-21 0,21-1 16,-21 1-16,0 0 15,0 0-15</inkml:trace>
  <inkml:trace contextRef="#ctx0" brushRef="#br1" timeOffset="-117433.27">20489 16193 0,'0'-22'16,"21"22"-1,1 0-15,-1 0 0,0-21 16,21 21-16,-21 0 16,1 0-16,20-21 0,-21 21 0,21-21 15,-20 21-15,20 0 0,-21-21 0,21 21 16,-20-21-16,20 21 0,-21 0 15,0 0-15</inkml:trace>
  <inkml:trace contextRef="#ctx0" brushRef="#br1" timeOffset="-117128.89">21315 15875 0,'-21'21'31,"-1"-21"-31,1 21 0,0 1 16,0-1-16,0 0 0,0 0 0,-1 0 15,22 22-15,-21-22 0,0 0 16,0 21-16,0-21 0,21 1 0,0 20 16,0-21-16,0 0 0,0 0 15,0 1-15,0-1 0,0 0 0,0 0 16,21 0-16,0 0 0,0-21 15,0 0-15,1 0 16,-1 0-16,0 0 0,21 0 0,-21 0 16,22 0-16,-22 0 0,21 0 0,-21-21 15,1 21-15,20-21 0</inkml:trace>
  <inkml:trace contextRef="#ctx0" brushRef="#br1" timeOffset="-116844.52">21653 15875 0,'0'-21'0,"0"42"0,22-63 0,-1 21 0,0-1 16,0 22-16,0 0 15,0 0-15,1 22 16,-1-1-16,0 0 0,21 0 16,-21 21-16,22-20 0,-22 20 0,21 0 15,-21 1-15,1-1 0,-1-21 16,-21 21-16,0 1 0,0-22 0,0 21 15,0 1-15,-21-22 0,-1 0 16,1 21-16,0-21 0,0 1 0,-21-1 16,20-21-16,-20 21 0,21 0 0,0-21 15,0 0-15,-1 21 0,1-21 16,21-21 0,0 0-1</inkml:trace>
  <inkml:trace contextRef="#ctx0" brushRef="#br1" timeOffset="-116088.45">22627 16129 0,'64'0'16,"-22"0"0,-21 0-16,21 0 0,1 0 0,-1 0 15,0 0-15,1 0 0,-1-21 16,0 21-16,1 0 0,-1 0 0,0-21 16,1 21-16,-1 0 0,0 0 0,1-21 15,-1 21-15,-21 0 0,22 0 16,-22-22-16,0 22 0,-21-21 15,0 0 1,0 0-16,-21 21 0,0 0 16,21-21-16,-22 21 0,1 0 0,0 0 15,0-21-15,0 21 0,0 0 16,-1 0-16,1 0 0,0 0 16,0 0-16,0 0 15,0 0-15,-1 0 0,1 0 0,0 0 16,21-22 15,21 22-31,0-21 0,1 21 0,-1 0 16,0 0-16,0-21 0,21 21 15,-20 0-15,20 0 0,-21 0 0,0-21 16,0 21-16,1 0 0,-1 0 0,0 0 16,-21 21-1,0 0-15,0 0 16,-21 1-16,0-1 0,-1 21 15,1-21-15,0 0 0,0 22 16,0-22-16,0 0 0,-1 0 0,1 22 16,0-22-16,0 0 0,0 0 0,21 0 15,-21 0-15,-1-21 0,22 22 16,-21-22 0</inkml:trace>
  <inkml:trace contextRef="#ctx0" brushRef="#br1" timeOffset="-114156.39">24553 15621 0,'0'0'0,"0"-21"0,0 0 0,0 0 16,0-1-16,0 1 0,0 0 15,0 0-15,-21 21 16,0 0-16,0 0 15,0 21-15,-1 0 0,1 0 16,0 1-16,0 20 0,0 0 0,0-21 16,-1 22-16,22-1 0,-21 0 15,21 1-15,-21-1 0,21 0 0,0 1 16,0-1-16,0-21 0,0 22 16,0-1-16,0-21 0,21 0 0,0 0 15,1 1-15,-1-1 0,21 0 0,-21-21 16,22 0-16,-1 0 0,0 0 15,1 0-15,-1 0 0,0 0 0,1-21 16,-1 0-16,0-1 16,1 1-16,-1-21 0,-21 21 0,0-22 15,22 1-15,-22 0 0,-21-1 0,21 1 16,-21 0-16,21-1 0,-21 1 16,0 0-16,0-1 0,0 1 0,-21 21 15,0-21-15,0 20 0,-1 22 16,1 0-16,-21 0 0,21 0 0,-22 0 15,1 0-15,0 22 0,-1-1 0,1 21 16,21-21-16,-21 22 0,-1-22 16,22 21-16,0 0 0,-21 1 0,42-1 15,-22 0-15,1-20 0,21 20 16,0 0-16,0 1 0,0-22 0,0 0 16,21 21-16,1-21 0,20 1 15,0-22-15,-21 21 0,43-21 16,-22 0-16,1 0 0,20 0 0,1 0 15,-1 0-15,-21-21 0,22-1 16,-22 1-16,22 0 0,-22 0 0,-21 0 16,22 0-16,-1-22 0,-21 22 15,0 0-15,0-21 0,1 20 0,-22 1 16,0 0-16,0 0 0,0 0 16,-22 42-1,1 0 1,21 0-16,-21 0 0,21 1 15,0-1-15,0 0 0,-21 0 16,21 0-16,0 0 0,0 1 0,0-1 16,0 0-16,0 0 0,0 0 15,0 0 1,21-42 15,-21 0-31,0 0 0,21 0 16,0 0-16,-21-1 0,22 1 15,-22 0-15,0 0 0,21 0 0,0 0 16,-21-1-16,0 1 16,21 21-1,-21 21-15,0 1 16,0-1-16,0 0 16,0 0-16,0 0 0,21 0 15,-21 1-15,21-1 16,1 0-16,-1-21 0,0 0 15,21 21-15,-21-21 0,1 0 16,-1 0-16,0 0 0,0 0 16,21 0-16,-20-21 0,-1 0 0,0 0 15,0 21-15,0-22 0,0-20 0,1 21 16,-22 0-16,21-22 0,0 22 16,0-21-16,-21 0 0,0 20 15,0-20-15,21 21 0,-21 0 16,0 0-16,0-1 0,0 1 0,0 0 15,-21 21 1,0 21-16,21 0 16,-21 1-16,0-1 0,-1 0 0,22 0 15,0 21-15,-21-20 0,21 20 16,0-21-16,0 0 0,0 22 0,0-22 16,0 0-16,0 0 0,0 0 0,21 0 15,1 1-15,-1-1 16,0-21-16,0 0 0,-21 21 0,21-21 0,0 0 15,1 0-15,-1 0 0,0 0 16,0 0-16,0-21 16,0 21-16,-21-21 0,0-1 0,22 22 15,-22-21-15,21 0 0,-21 0 16,0 0-16,0 42 47,0 0-47,0 0 0,0 0 15,0 1-15,0-1 16,0 0-16,21-21 16,0 0-16,0 0 0,0 0 15,1 0-15,-1 0 0,0 0 16,0 0-16,21 0 0,-20 0 0,-1-21 16,0 0-16,0 21 0,0-22 0,0 1 15,-21 0-15,0 0 0,22 21 16,-22-21-16,0 0 0,0-1 0,0 1 15,0 42 17,-22-21-32,1 22 0,21-1 15,0 0-15,0 21 0,-21-21 16,0 1-16,21 20 0,-21-21 0,21 21 16,-21 1-16,21-22 0,-22 21 15,22 1-15,0-1 0,0 0 16,0-21-16,-21 22 0,21-1 0,-21 0 15,21-20-15,0 20 0,-21 0 16,0-21-16,0 22 0,21-22 0,-22 21 16,1-21-16,0 1 0,0-1 0,21 0 15,-21-21-15,0 21 0,-1-21 16,1 0-16,0 0 0,0 0 16,0 0-16,0 0 0,-1-21 15,1 21-15,0-21 0,0 0 0,0-1 16,-22 1-16,22 0 0,0 0 15,0 0-15,0 0 0,0-1 16,21 1-16,0 0 0,0 0 0,0 0 16</inkml:trace>
  <inkml:trace contextRef="#ctx0" brushRef="#br1" timeOffset="-113620.7">27326 15579 0,'0'-21'0,"0"42"0,0-64 16,0 22-16,0 0 15,0 0-15,0 42 32,0 0-17,0 22-15,0-22 0,0 21 16,0 0-16,21 1 0,0-1 0,-21-21 16,0 22-16,0-1 0,22-21 0,-22 21 15,0-20-15,21-1 0,-21 0 16,0 0-16,0 0 0,21-21 31,0 0-15,-21-21-16,0 0 0,0 0 15,0 0-15,21-1 0,-21 1 16,21 0-16</inkml:trace>
  <inkml:trace contextRef="#ctx0" brushRef="#br1" timeOffset="-113396.83">27749 15473 0,'0'0'15,"22"-21"-15,-22 0 0,0-1 0,21 22 0,-42 22 32,-1-1-32,1 0 15,0 21-15,0-21 0,0 22 0,0-1 16,-22-21-16,22 22 0,0-1 16,0-21-16,0 21 0,-1-20 0,1-1 15,0 21-15,0-21 0,21 0 16,0 1-16,0-1 0,0 0 0,0 0 15,21-21 1,0 0 0,0 0-16,1 0 0</inkml:trace>
  <inkml:trace contextRef="#ctx0" brushRef="#br1" timeOffset="-112905.11">28173 15748 0,'0'0'0,"42"-63"31,-42 41-31,0 1 0,-21 21 16,0 0 0,0 0-16,-1 0 0,1 0 15,0 21-15,-21 1 0,21-1 0,-22 0 16,22 0-16,0 0 0,-21 0 0,20 1 15,1-1-15,0 21 0,0-21 16,0 0-16,21 1 0,0-1 16,0 0-16,0 0 0,21 0 15,0-21-15,0 0 0,0 0 16,22 0-16,-22 0 0,21 0 0,-21-21 16,22 0-16,-22 0 0,0 0 15,0-1-15,0 1 0,1-21 0,-22 21 16,0 0-16,0-22 0,0 22 0,0 0 15,0 0-15,0 42 32,-22-21-32,22 21 15,-21 0-15,21 0 0,-21 1 16,21-1-16,0 0 0,0 0 0,0 0 16,0 0-16,0 1 0,0-1 15,21 0-15,0-21 0,1 21 0,-1-21 16,21 0-16,-21 0 0,0 0 15,1 0-15,-1 0 0,0 0 0,0 0 16,0 0-16,0-21 0,1 0 16</inkml:trace>
  <inkml:trace contextRef="#ctx0" brushRef="#br1" timeOffset="-111724.77">28638 15558 0,'0'-22'0,"-105"255"0,210-444 0,-105 147 0,22 43 16,-22 0-16,0 0 0,-22 21 15,1 0 1,21 21-16,-21 0 0,0 0 16,0 0-16,21 22 0,-21-22 0,21 21 15,-22-21-15,1 22 0,21-22 16,0 21-16,0-21 0,0 22 0,0-22 16,0 0-16,0 21 0,0-21 15,0 1-15,0-1 0,0 0 16,0 0-16,21-21 0,1 21 0,-1-21 15,0 0-15,0 0 16,0 0-16,0 0 0,1 0 0,-1 0 16,0-21-16,0 0 15,0 0-15,-21 0 0,0-1 0,21 1 16,-21 0-16,22 0 0,-1 0 16,-21 0-16,0-1 0,0 1 0,0 0 15,21 21-15,-21 21 31,0 0-31,0 1 0,0-1 16,0 0-16,0 0 16,0 0-16,0 0 0,0 1 0,0-1 15,0 0-15,0 0 0,21-21 16,0 0-16,0 0 16,1 0-16,-1 0 0,0 0 0,0 0 15,0 0-15,0-21 0,1 0 16,-1 21-16,0-21 0,0-1 0,0 1 15,0 0-15,-21 0 0,22 0 16,-1 0-16,-21-22 0,21 22 16,-21 0-16,0 0 0,21 21 0,-21 21 31,0 0-15,-21 0-16,21 0 0,-21 1 15,21-1-15,0 0 0,0 0 0,0 0 16,0 0-16,0 1 0,0-1 0,0 0 15,21-21-15,0 21 0,0-21 16,0 0-16,1 0 0,-1 0 0,21 0 16,-21 0-16,0 0 0,1 0 15,-1 0-15,21 0 0,-21-21 0,0 21 16,-21-21-16,22 0 0,-1-1 16,-21 1-16,0 0 0,0 0 0,0 0 15,0 0-15,0-1 0,0 1 16,0 0-16,0 0 15,-21 21 1,-1 21 0,1-21-16,21 21 0,0 0 0,0 1 15,-21-1-15,21 0 0,0 0 16,0 0-16,0 0 0,0 1 0,0-1 16,0 0-16,0 0 0,0 0 15,21 0-15,0-21 16,1 0-16,-1 0 0,0 0 0,0 0 15,0 0-15,22 0 0,-22 0 16,21-21-16,-21 0 0,22 0 0,-22 21 16,0-42-16,0 20 15,21 1-15,-20 0 0,-1-21 0,0 21 16,0-1-16,0-20 0,0 21 16,1 0-16,-22 0 0,0-1 0,0 1 15,21 0-15,-42 21 16,-1 0-1,22 21-15,0 0 0,0 1 0,0-1 16,0 0-16,0 0 0,0 0 16,0 0-16,0 1 0,0-1 0,0 0 15,0 0-15,22 0 0,-1 0 16,0 1-16,-21-1 0,21-21 0,-21 21 16,21 0-16,-21 0 15,0 0 1,-21-21-16,0 0 15,0 0-15,0 0 0,-1 0 16,1 0-16,0 0 0,0 0 16,0 0-16,0-21 0,-1 21 15,1-21-15,0 21 16,0 0-16,0-21 0,0 21 16,-1 0-16,-20-21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8T01:31:35.9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6011 3281 0,'0'-21'0,"0"0"47,0-1-31,0 1-1,0 0 1,21 21-16,-21-21 0,0 0 15,0 0 17,0 42 15,0 0-47,0 0 0,0 21 15,0-20-15,0 20 0,0 0 16,0 1-16,0 20 0,0-21 0,0 1 15,0-1-15,0 0 0,0 1 16,-21-1-16,21 0 0,0-20 0,0 20 16,0-21-16,-21 21 0,21-20 0,-21-1 15,21 21-15,0-21 0,0 0 16,0 1-16,-21-22 16,21 21-16,0-42 31,-21-1-16,21 1-15,0 0 0,-22 0 16,22 0-16,-21 0 0,0-1 16</inkml:trace>
  <inkml:trace contextRef="#ctx0" brushRef="#br0" timeOffset="603.76">5588 3408 0,'0'0'0,"0"-21"0,-21 0 0,21-1 15,0 1-15,-21 0 0,21 0 16,0 0-16,0 0 0,0-1 0,0 1 16,21 0-16,0 0 0,-21 0 15,21 21-15,0-21 0,0-1 0,1 22 16,-1-21-16,0 21 0,21 0 15,1 0-15,-22 0 0,21 0 0,0 0 16,1 21-16,-1 1 0,0-1 16,1 21-16,-22 0 0,21 22 0,-21-22 15,22 22-15,-22-22 0,0 0 16,0 22-16,0-22 0,-21 1 16,22-1-16,-22 0 0,21 1 15,-21-22-15,0 21 0,0-21 0,0 22 16,21-22-16,-21 0 0,0 0 0,0 0 15,0 0-15,0 1 0,0-1 16,0-42 15,0-1-31,0 1 0,0 0 16,0 0-16,0 0 0,0-22 16,0 22-16,0-21 0,0 0 0,0-1 15,0 1-15,0 0 0,0-22 16,0 22-16,21-22 0,-21 22 15,21-22-15,0 1 0,1 21 16,-1-1-16,-21 1 0,21 0 0,0 20 16,0 1-16,0-21 0,-21 21 15,0 0-15,22 21 0,-22 21 63,0 0-63,0 0 15,21 0-15</inkml:trace>
  <inkml:trace contextRef="#ctx0" brushRef="#br0" timeOffset="1271.54">7027 3874 0,'64'0'31,"-43"0"-31,-21-22 0,21 1 16,-21 0-16,21 21 16,0-21-16,-21 0 0,0 0 0,0-1 15,0 1-15,0 0 0,0 0 16,0 0-16,-21-22 0,21 22 0,-21 0 15,0-21-15,0 21 0,0-1 0,-1 1 16,1 21-16,-21 0 0,21 0 16,0 0-16,-22 0 0,22 21 0,-21-21 15,-1 43-15,22-22 0,-21 0 16,21 21-16,-22-20 0,22 20 0,0 0 16,0-21-16,0 22 15,0-1-15,21-21 0,0 22 0,0-22 0,0 21 16,0-21-16,0 0 0,0 22 15,21-22-15,0 0 0,0-21 16,0 21-16,0-21 0,1 0 0,20 0 16,-21 0-16,21 0 0,-20-21 15,20 0-15,-21 0 0,21 0 0,-20-1 16,20 1-16,-21-21 0,0 21 16,0 0-16,1-22 0,-22 22 0,21-21 15,-21 21-15,21-1 0,-21 1 0,0 0 16,0 0-16,0 0 0,0 0 15,0 42 17,0 0-32,-21 0 15,21 0-15,0 0 0,0 1 0,-21 20 16,21-21-16,0 0 0,0 0 16,0 1-16,0-1 0,0 0 0,0 0 15,21 0-15,0-21 16,0 21-16,0-21 0,0 0 15,1 0-15,-1 0 16,0 0-16,0-21 0,0 0 0,0 21 16,1-21-16,-1 0 0,0 0 0,0-1 15</inkml:trace>
  <inkml:trace contextRef="#ctx0" brushRef="#br0" timeOffset="1987.6">7472 3598 0,'0'0'0,"0"22"47,0-1-47,0 0 16,0 0-16,0 0 0,0 0 15,0 1-15,0-1 0,0 0 0,0 0 16,0 0-16,0 0 0,0 1 16,0-1-16,0 0 0,0 0 15,0 0-15,0-42 47,0 0-31,-21 0-16,21 0 0,0-1 15,0 1-15,0 0 16,0-21-16,0 21 0,0-1 0,0 1 16,0 0-16,21 0 0,-21 0 0,21 0 15,21-1-15,-21 22 0,1-21 16,20 0-16,0 21 0,-21 0 0,22 0 15,-1 0-15,-21 0 16,22 21-16,-22 0 0,0 1 0,0-1 0,0 0 16,0 0-16,-21 0 15,22 0-15,-22 22 0,0-22 0,0 0 16,0 0-16,0 0 0,0 1 0,0-1 16,-22 0-16,1 0 0,0 0 15,0 0-15,0 1 0,0-22 16,-1 0-1,22-22 1,0 1-16,0 0 0,0 0 16,0 0-16,22 0 0,-1-1 15,0-20-15,0 21 0,0 0 0,0-22 16,1 22-16,20-21 16,-21 21-16,21 0 0,1-1 0,-22 1 15,21 0-15,1 21 0,-22 0 0,21 0 16,0 0-16,-20 0 0,-1 21 15,0-21-15,0 21 0,0 1 0,0-1 16,1 0-16,-22 0 0,0 0 16,0 0-16,0 1 0,0-1 0,0 0 15,0 0-15,0 0 0,0 0 0,0 1 16,0-1-16,-22-21 16,22 21-16,-21-21 15,21-21 16,21 0-15</inkml:trace>
  <inkml:trace contextRef="#ctx0" brushRef="#br0" timeOffset="2400.4">8742 3768 0,'21'0'16,"0"0"-1,0 0-15,0 0 0,1 0 16,-1 0-16,21-21 0,-21-1 16,0 22-16,1-21 0,-1 0 0,21 21 15,-21-21-15,0 0 0,-21 0 0,22-1 16,-22 1-16,0 0 0,0 0 15,0 0-15,-22 21 16,1 0 0,0 0-16,0 0 0,-21 0 0,20 21 15,1 0-15,-21 0 0,21 0 0,0 1 16,-1 20-16,1-21 0,-21 0 16,42 22-16,-21-22 0,21 0 15,0 0-15,0 21 0,0-20 0,0-1 16,0 0-16,21 0 15,0-21-15,21 0 0,-20 21 0,20-21 16,0 0-16,1 0 0,20 0 16,-21 0-16,1-21 0,20 21 0,-20-21 15,20 0-15,-21 21 0</inkml:trace>
  <inkml:trace contextRef="#ctx0" brushRef="#br0" timeOffset="3083.21">11028 3281 0,'0'0'0,"0"21"15,0 0 1,0 0-16,0 1 31,21-22-15,0 0-16,0-22 0,0 22 15,-21-21-15,22 0 0,-1 0 16,-21 0-16,0 0 16,0 42 31,0 0-32,0 0-15,0 0 0,0 0 16,0 1-16</inkml:trace>
  <inkml:trace contextRef="#ctx0" brushRef="#br0" timeOffset="3375.04">10985 3831 0,'0'0'0,"0"21"0,22-21 31,-22-21-15,21 0-16,0 21 0,-21-21 16,0 0-16,0 0 15,-21 21 17,0 21-17,21 0 1,0 0-16,21-21 31,0 0-31,0 0 0,21 0 0,-20 0 16</inkml:trace>
  <inkml:trace contextRef="#ctx0" brushRef="#br0" timeOffset="3823.02">12446 2836 0,'0'0'0,"0"22"47,-21-1-47,21 0 15,0 21-15,0-21 0,0 22 0,-21-1 16,21 22-16,0-22 0,-22 21 15,22 1-15,0-22 0,0 22 0,0-22 16,0 0-16,0 1 0,0-22 0,0 21 16,0-21-16,0 1 0,0-1 15,0 0-15,0 0 0,0 0 16</inkml:trace>
  <inkml:trace contextRef="#ctx0" brushRef="#br0" timeOffset="4315.14">12065 3175 0,'0'0'16,"-21"-21"-16,0-21 0,21 20 0,0 1 15,-22-21-15,22 21 0,0-22 16,0 22-16,22 0 0,-1-21 15,0 21-15,21-1 0,1 1 0,-1 0 16,0 0-16,1 21 0,20 0 0,-21 0 16,22 0-16,-1 21 0,-20 21 15,20-20-15,-20 20 0,20 0 0,-21 1 16,1 20-16,-1 1 0,0-22 16,1 21-16,-22 1 0,21-1 0,-21-20 15,1-1-15,20 22 0,-42-22 0,21-21 16,0 21-16,0 1 0,-21-22 15,0 0-15,0 0 0,0 0 0,0 1 16,0-44 15,-21 1-31,21 0 16,-21-21-16,0 21 0,21-22 16,0-20-16,0 20 0,0-20 0,0-22 15,0 22-15,0-1 0,21-20 0,0 20 16,0 1-16,1-1 0,20 1 15,-21 20-15,0 1 0,-21 0 0,21 20 16,-21 1-16,22 0 0,-1 21 16,-21 21-1,0 0-15,0 1 0,21-1 16,-21 0-16,0 0 0,0 21 16,0-20-16,0 20 0,0-21 0,0 21 15,0-20-15</inkml:trace>
  <inkml:trace contextRef="#ctx0" brushRef="#br0" timeOffset="5475.67">13483 3302 0,'0'0'0,"0"-42"31,-21 42-31,0 0 16,21 21-16,0 0 15,-21 0-15,21 0 0,0 1 16,-22-1-16,22 21 0,0-21 0,0 0 16,0 22-16,0-22 0,0 0 0,0 0 15,0 0-15,0 1 0,0-1 16,0 0-16,0 0 0,22 0 0,-1-21 16,-21 21-16,21-21 0,0 0 15,0 0-15,0 0 0,1 0 0,-1 0 16,0 0-16,0 0 0,21 0 0,-20-21 15,-1 0-15,0 0 0,0 0 16,0 0-16,-21-22 0,21 22 16,1-21-16,-1-1 0,-21 1 0,0 0 15,0 21-15,21-22 0,-21 22 16,0 0-16,21 0 0,-21 42 31,0 0-15,0 0-16,0 22 0,0-22 15,0 0-15,0 0 0,0 21 0,0-20 16,0-1-16,0 0 0,0 0 0,21 0 16,0 0-16,1 1 0,-1-1 15,0-21-15,21 21 0,-21-21 16,22 0-16,-22 0 0,21 0 0,1 0 16,-22 0-16,0 0 0,21 0 15,-21 0-15,1-21 0,-1 0 0,0-1 16,0 1-16,-21 0 0,0 0 15,0 0-15,0 0 0,0-1 0,0-20 16,0 21-16,0 0 0,0 0 16,0 42-1,0 0 1,0 0-16,-21 0 16,21 0-16,-21 1 0,21-1 15,0 0-15,0 21 0,0-21 0,-21-21 16,21 22-16,0-1 0,0 0 15,0 0-15,0 0 16,0-42 31,0 0-47,21 0 16,-21 0-16,0-22 0,21 22 0,0 0 15,0-21-15,0-1 0,-21 22 0,22-21 16,-1 21-16,0-22 0,0 22 15,0 0-15,0 21 0,1 0 0,-1 0 16,-21 21 0,21-21-16,-21 21 0,21 22 0,-21-22 15,0 0-15,0 0 0,0 21 0,0-20 16,0-1-16,0 21 0,0-21 16,0 0-16,0 1 0,0-1 15,0 0 1,21-21-16,0 0 15,-21-21 1,22 0 0,-1-1-16,-21 1 0,0 0 0,21 0 15,0 0-15,0 0 0,0-22 16,1 22-16,-1-21 0,0-1 16,21 22-16,-21-21 0,1 21 0,20 0 15,-21 21-15,0 0 0,22 0 16,-22 0-16,0 21 0,-21 0 15,21 0-15,-21 0 0,0 0 16,0 22-16,0-22 0,0 0 0,0 21 16,0-20-16,0-1 0,0 0 0,0 0 15,0 0-15,0 0 0,0 1 16,0-1-16,-21 0 0,21-42 47,0 0-47,0-1 15,21 1-15,0 0 0</inkml:trace>
  <inkml:trace contextRef="#ctx0" brushRef="#br0" timeOffset="6002.93">15557 2815 0,'0'0'15,"0"-21"-15,-21 21 31,21 42-31,0-20 0,0-1 0,-21 21 16,0 0-16,21 1 0,-21-1 16,21 0-16,0 1 0,-21 20 15,21-20-15,0-1 0,-22 21 0,22-20 16,0-1-16,0-21 0,0 22 16,0-22-16,0 0 0,0 0 0,0 0 15,0 0-15,0 1 0,0-1 16,0-42 15,0-1-31,0 1 16,0 0-16,0 0 0,0 0 0,22 0 15,-1-22-15,0 22 0,0 0 16,-21-21-16,42 20 0,-20 1 16,-1-21-16,21 21 0,-21 0 15,22-1-15,-22 22 0,21 0 0,-21 0 16,0 0-16,1 22 0,-1-1 0,0 0 15,-21 0-15,0 21 0,0-20 16,0 20-16,0-21 0,0 21 0,-21-20 16,0 20-16,-1-21 0,1 0 15,0 0-15,0 1 0,-21-1 0,20 0 16,-20-21-16,21 21 0,-21-21 0,20 0 16,1 0-16,-21 0 0,21 0 15,0 0-15,-1 0 16,1 0-16,21-21 15,0 0-15,0 0 16,21-1-16,1 1 0,-1-21 0,0 21 16</inkml:trace>
  <inkml:trace contextRef="#ctx0" brushRef="#br0" timeOffset="6348.14">15833 3408 0,'21'21'0,"63"-21"32,-62 0-32,-1 0 0,0 0 0,0-21 15,0 21-15,22-21 0,-22 0 0,0 21 16,0-22-16,-21 1 0,21 0 16,-21 0-16,0 0 0,0 0 15,0-1-15,-21 22 16,0 0-16,0 0 15,0 0-15,-1 22 0,1-1 0,0 0 16,0 0-16,21 21 0,-21-20 16,0-1-16,21 21 0,0-21 0,0 22 15,0-22-15,0 0 0,0 0 16,0 0-16,0 0 0,0 1 16,21-1-16,0-21 0,0 21 0,0-21 15,22 21-15,-22-21 0,21 0 16,-21 0-16,22 0 0,-22 0 0,21 0 15,-21-21-15</inkml:trace>
  <inkml:trace contextRef="#ctx0" brushRef="#br0" timeOffset="6699.94">16489 3302 0,'0'-42'0,"0"84"0,0-105 0,0 41 16,21 1-16,0 0 0,0 0 0,0 0 15,1 21-15,-1 0 16,0 0-16,0 0 0,21 0 15,-20 0-15,-1 0 0,0 21 16,0 21-16,-21-21 0,21 1 0,0 20 16,-21-21-16,0 21 0,0 1 0,0-22 15,0 21-15,0 1 0,0-22 16,0 0-16,0 21 0,0-21 0,0 1 16,-21-1-16,21 0 0,-21 0 15,21 0-15,-21-21 16,0 0-16,21-21 15,0 0 1,0 0-16,0 0 0,0-1 16,21 1-16,0-21 0,0 21 0,0-22 15,1-20-15,20 21 0,-21-1 16,21-20-16,1 20 0,-1 1 0,0 0 16,1 21-16,-1-1 0,0-20 15,-20 21-15,20 0 0,0 21 0</inkml:trace>
  <inkml:trace contextRef="#ctx0" brushRef="#br0" timeOffset="7635.63">6244 4720 0,'21'0'0,"-42"0"0,42 21 62,-21 1-62,0-1 0,21 0 0,-21 0 16,22 0-16,-22 22 0,0-22 15,0 0-15,0 0 0,21 21 0,-21-20 16,0-1-16,21 0 0,-21 0 16,0 0-16,0 0 0,21 1 15,0-22-15,-21 21 0,21-21 16,1 0-16,-1 0 16,21 0-16,-21-21 0,43 21 0,-22-22 15,22-20-15,-22 21 0,43-21 16,-22-1-16,1 1 0,-1 0 15,1-1-15,-1 1 0,1 0 0,-1-1 16,1 1-16,-22 21 0,21-22 16,-20 22-16,-1 0 0,-21 0 0,22 21 15,-22 0-15,-21-21 0,21 21 0,0 0 16,-21 21 31,21-21 0</inkml:trace>
  <inkml:trace contextRef="#ctx0" brushRef="#br0" timeOffset="9359.35">13017 4932 0,'0'-21'0,"0"0"15,-21 21-15,21-22 16,0 1 0,0 42-1,0 1 1,0-1-16,0 0 0,0 21 16,0-21-16,0 1 0,0 20 15,0-21-15,0 21 0,-21-20 0,21-1 16,0 0-16,0 21 0,0-21 15,0 1-15,0-1 0,0 0 16,0 0-16,21-21 16,0 0-1,1 0-15,-1 0 0,21 0 0,-21 0 16,22 0-16,-22 0 0,21 0 0,0-21 16,1 0-16,-1 21 0,22-21 15,-22-1-15,0 1 0,22-21 0,-1 21 16,-20-22-16,20 1 0,22 21 15,-22-21-15,-20-1 0,20 22 0,1-21 16,-22 21-16,0-1 0,1 1 16,-22 0-16,0 0 0,0 21 0,0-21 15,0 21-15,-21-21 16,-21 42 46,0-21-46</inkml:trace>
  <inkml:trace contextRef="#ctx0" brushRef="#br0" timeOffset="18663.4">5990 6202 0,'0'0'0,"-21"0"0,0 0 16,0 0-16,42 0 31,0 0-31,0 0 0,21 0 0,-20 0 16,20-21-16,0 21 0,1 0 15,-1 0-15,0-21 0,1 21 0,-1 0 16,21 0-16,-20-22 0,-1 22 0,22 0 15,-22 0-15,0 0 0,1 0 16,-1 0-16,-21 0 0,0 0 0,0 0 16,-42 0 15,0 0-31,0 0 0</inkml:trace>
  <inkml:trace contextRef="#ctx0" brushRef="#br0" timeOffset="19032.18">6350 6202 0,'0'0'16,"0"21"-16,-21-21 0,0 0 16,21 21-16,0 0 0,0 1 15,0-1-15,0 0 16,0 0-16,0 21 0,0 1 0,0-22 16,0 21-16,0 1 15,21-1-15,-21 0 0,21 1 0,-21-1 16,0 0-16,0-21 0,0 22 0,0-1 15,0-21-15,0 22 0,-21-22 16,0 21-16,-1-21 0,1 0 0,0 1 16,0-1-16,0 0 0,0-21 0,-22 0 15,22 0-15,0 0 0,0 0 16,0 0-16,-1 0 0,1 0 0,0-21 16,0 0-16,0 21 0,0-22 15,-1 1-15,1-21 0,21 21 16,0 0-16,0-1 0,0-20 0,0 21 15,0 0-15,0 0 0,0-1 0,0 1 16,0 0-16,21 0 0,1 21 16,-1 0-16,21-21 0,-21 21 0,0 0 15,22 0-15,-1-21 0,-21 21 16</inkml:trace>
  <inkml:trace contextRef="#ctx0" brushRef="#br0" timeOffset="19448.46">6943 6541 0,'0'0'0,"-22"0"31,1 21-31,0 0 0,0 0 16,0 21-16,0-20 0,-1 20 16,1-21-16,0 21 0,0 1 0,0-22 15,0 21-15,-1-21 0,1 1 0,21 20 16,0-21-16,0 0 0,0 0 15,0 1-15,21-1 0,1-21 16,20 0-16,-21 0 0,21 0 0,-20 0 16,20 0-16,0 0 0,-21-21 15,22-1-15,-22 22 0,21-21 16,-21 0-16,22-21 0,-22 21 0,0-1 16,0-20-16,-21 0 0,0 21 15,21-22-15,-21 1 0,0 0 0,0 20 16,0-20-16,-21 21 0,0-21 0,0 42 15,-21-22-15,-1 22 0,22 0 16,-21 0-16,-1 0 0,1 0 0,0 0 16,21 0-16,-22 22 0,22-22 0,0 21 15,0 0-15,0 0 16,21 0-16,0 0 0,21-21 16,21 0-16,-21 0 0,22 0 15,-22 0-15,21 0 0</inkml:trace>
  <inkml:trace contextRef="#ctx0" brushRef="#br0" timeOffset="19903.8">7514 6202 0,'0'0'0,"-21"42"31,21-21-31,0 1 0,0 20 0,0 0 16,0 1-16,0-1 0,-21 0 0,21 1 15,-21-1-15,21 0 0,0 1 16,0-1-16,-22 0 0,22 1 16,0-22-16,-21 21 0,21-21 0,0 0 0,0 1 15,0-1 1,0-42 15,0-1-15,43-126-1,-22 106 1,21 21-16,-21-22 0,22 22 16,-22 0-16,21 0 0,0 0 0,1 21 15,-1 0-15,-21 0 0,22 0 16,-1 21-16,-21 0 0,0 0 16,0 0-16,1 1 0,-22-1 0,21 21 15,-21-21-15,0 0 0,0 1 16,0-1-16,0 21 0,0-21 0,-21-21 15,21 21-15,-22 1 0,22-1 0,-21-21 16,21 21-16,0 0 16,21-21-1,1-21-15</inkml:trace>
  <inkml:trace contextRef="#ctx0" brushRef="#br0" timeOffset="20335.49">8382 6498 0,'0'0'0,"-21"0"15,0 21 1,21 1-16,-22-1 0,22 0 0,0 0 16,0 0-16,-21 0 0,21 1 15,0-1-15,-21 21 0,21-21 0,0 0 16,0 1-16,0-1 0,0 0 0,0 0 15,0 0-15,0 0 0,0 1 16,0-1-16,0 0 16,0-42 15,0 0-15,0-1-16,0 1 0,0 0 0,21-21 15,0 21-15,-21-22 0,22 1 0,-1 21 16,0-22-16,0 1 0,0 0 15,22 21-15,-22-1 0,21-20 0,0 42 16,1-21-16,-22 21 0,21 0 16,1 0-16,-22 21 0,0 0 15,0 0-15,0 22 0,-21-1 0,0-21 0,0 22 16,0-1-16,0 0 0,-21-21 16,0 22-16,0-1 0,0-21 15,-1 0-15,1 1 0,21-1 0,-21 0 16,21 0-16,-21-21 0</inkml:trace>
  <inkml:trace contextRef="#ctx0" brushRef="#br0" timeOffset="20815.31">10541 6477 0,'0'-21'0,"-21"21"31,21-21-15,0 42 31,21-21-47,-21 21 16,21-21-16,-21 21 15,21 0-15</inkml:trace>
  <inkml:trace contextRef="#ctx0" brushRef="#br0" timeOffset="21023.24">10499 6879 0,'0'0'0,"-22"21"0,1-21 0,0 0 31,42 0 16</inkml:trace>
  <inkml:trace contextRef="#ctx0" brushRef="#br0" timeOffset="21423.14">11451 6265 0,'21'0'31,"-21"22"-15,0 20-1,0-21-15,0 0 0,0 22 16,0-1-16,0-21 0,0 21 15,0 1-15,0-1 0,-21 0 0,21-20 16,-21 20-16,21-21 0,0 0 0,0 0 16,0 1-16,0-1 0,0 0 15,21-21 1,0 0-16,0 0 16</inkml:trace>
  <inkml:trace contextRef="#ctx0" brushRef="#br0" timeOffset="21843.84">11896 6287 0,'0'-22'0,"105"-41"31,-62 63-31,-1 0 0,0 0 0,1 0 16,-1 0-16,0 0 0,-20 0 16,20 21-16,-21 0 0,0 0 15,0 1-15,-21-1 0,0 21 0,0-21 16,0 22-16,0-1 0,-42-21 0,21 21 16,0-20-16,-22 20 0,22-21 15,-21 0-15,0 22 0,-22-22 0,22 0 16,21 0-16,-22 0 0,22-21 0,-21 21 15,21-21-15,42 0 32,0 0-32,0 0 0,21 0 15,1-21-15,-22 21 0,21-21 16,1 21-16,-1-21 0,0 21 16,1 0-16,-1-21 0,0 0 0,-21 21 15,22 0-15,-22-22 0,0 22 16,0-21-16,0 21 15</inkml:trace>
  <inkml:trace contextRef="#ctx0" brushRef="#br0" timeOffset="22427.51">13039 6265 0,'0'0'0,"0"-63"16,0 42-1,21 21-15,0-21 0,0 21 16,0 0-16,22-22 0,-22 22 16,0 0-16,0 0 0,0 0 0,0 0 15,1 0-15,-1 0 0,0 22 0,-21-1 16,0 0-16,0 0 15,0 0-15,0 0 0,-42 1 0,20-1 16,1 21-16,-21-21 0,21 0 16,-22 1-16,22-1 0,-21 0 15,21 0-15,-22 0 0,22 0 0,0-21 16,0 0-16,21 22 0,21-22 31,0-22-31,0 22 16,1-21-16,20 21 0,-21 0 0,0 0 15,0-21-15,1 21 0,20 0 16,-21 0-16,0 0 0,0 0 0,22 21 16,-22 0-16,0-21 0,0 22 15,0-1-15,1 0 0,-22 0 16,0 0-16,0 0 0,0 1 0,0-1 16,0 0-16,-22 0 15,1 0-15,0-21 16,0 0-16,0 21 0,-22-21 0,22 0 15,0 0-15,-21 0 0,21 0 0,-22 22 16,22-22-16,-21 0 0,21 0 16,-1 0-16,1 0 0,0 0 0,0 0 15,21-22 1,0 1 0,21 21-16</inkml:trace>
  <inkml:trace contextRef="#ctx0" brushRef="#br0" timeOffset="22967.48">14457 5969 0,'-21'0'15,"-1"21"-15,22 0 0,-21 1 16,-21-1-16,21 0 0,0 0 16,-22 0-16,22 22 0,-21-22 15,-1 21-15,22 0 0,-21-20 0,21 20 16,-22 0-16,22 1 0,0-22 0,21 21 16,0-21-16,0 0 0,0 1 15,0-1-15,0 0 0,0 0 16,21-21-16,0 0 0,1 0 0,-1 0 15,21 0-15,-21 0 0,22 0 16,-22 0-16,21 0 0,-21-21 0,22 0 16,-22 21-16,21-21 0,-21-1 0,22 1 15,-22 0-15,21 0 16,-21 0-16,0 0 0,1-1 0,-1 1 16,0 0-16,0 0 0,-21 0 15,0 42 1,-21 0-16,0 0 15,21 0-15,-43 1 0,22 20 0,0 0 16,0-21-16,0 22 0,21-1 16,0-21-16,-21 22 0,21-22 0,0 21 15,0-21-15,0 0 0,0 1 0,0-1 16,0 0-16,0 0 0,0 0 16,0-42 30</inkml:trace>
  <inkml:trace contextRef="#ctx0" brushRef="#br0" timeOffset="29915.19">6265 7408 0,'0'0'0,"-21"0"0,21-21 16,0 0-16,0 42 62,0 0-62,0 1 16,21-1-16,-21 21 0,21-21 0,-21 0 16,0 1-16,22 20 0,-1-21 15,-21 0-15,21 22 0,0-22 0,0 0 16,-21 21-16,21-21 0,1 1 0,-1-1 15,21 0-15,-21-21 0,0 21 16,1 0-16,20-21 0,-21 0 0,21 0 16,-20 0-16,20 0 0,-21 0 15,21 0-15,1 0 0,-1-21 0,0 0 16,1 0-16,-1 0 0,0-1 16,1 1-16,20 0 0,-20 0 0,20-21 15,1 20-15,-1-20 0,1 21 16,20 0-16,1-22 0,0 22 0,-1-21 15,1 21-15,0 0 0,-1-1 16,1 1-16,-22 0 0,22 21 0,0 0 16,-22 0-16,22 0 0,-22 0 0,22 0 15,-21 0-15,-1 0 0,1 21 16,20 0-16,-20 1 0,-22-1 0,22 21 16,-1-21-16,-21 22 0,22-22 0,-22 0 15,1 21-15,-1-21 0,0 1 16,1 20-16,-1-21 0,-21 0 0,21 0 15,-20 1-15,-1-1 0,21 0 16,-21-21-16,0 21 0,1-21 0,-1 0 16,0 0-16,0 0 15,0 0-15,0 0 0,1 0 0,-1-21 16,0 21-16,0-21 0,0 0 16,0-1-16,1 1 0,20 0 15,-21 0-15,21 0 0,-20 0 0,20-22 16,0 22-16,1 0 0,20 0 0,-21-22 15,1 22-15,-1 0 0,22 0 16,-22 0-16,21 21 0,1-21 0,-1 21 16,1 0-16,21 0 0,-22 0 15,22 0-15,-22 0 0,22 0 16,0 21-16,-22 0 0,1-21 0,-1 21 16,1 21-16,-1-20 0,1-1 0,-1 0 15,1 0-15,-1 21 0,1-20 0,-1-1 16,1 0-16,20 21 0,-20-21 15,20 1-15,-20-1 0,21 0 0,-1 0 16,1 0-16,-22 0 0,22 1 0,0-22 16,-22 0-16,22 0 0,-22 0 15,22 0-15,-21 0 0,20 0 16,-20-22-16,-1 1 0,1 0 0,-1 21 16,1-21-16,-22 0 0,0 0 15,22-1-15,-43 1 0,21 0 0,1 0 16,-22 21-16,0-21 0,0 0 0,0-1 15,1 1-15,-22 0 16,0 0-16,21 0 0,-21 0 16,-21 21 15</inkml:trace>
  <inkml:trace contextRef="#ctx0" brushRef="#br0" timeOffset="143371.12">9821 11959 0,'0'0'0,"0"-21"0,-21 0 16,21 0-16,0 0 15,-21-1-15,21 1 16,0 42 31,0 1-47,0-1 0,0 21 15,0-21-15,0 43 0,0-22 0,0 0 16,0 22-16,0-22 0,0 22 0,0-22 16,0 22-16,0-1 0,0-21 15,0 22-15,0-1 0,0-20 16,0 20-16,0-20 0,0 20 0,0-42 0,0 22 16,0-22-16,0 21 15,0-21-15,0 0 0,21 1 0,0-1 16,0-21-16,1 0 0,-1-21 15,0-1-15,-21 1 16,0 0-16,21 0 0,0-21 0</inkml:trace>
  <inkml:trace contextRef="#ctx0" brushRef="#br0" timeOffset="144399.41">9969 11875 0,'0'0'0,"-21"-22"0,21 1 15,0 0 1,21 21-1,1 0 1,-1 0-16,21 0 0,-21 0 16,22 0-16,20 0 0,-21 0 15,22 0-15,-22 0 0,22 0 0,20 0 16,-20 0-16,42 0 0,-22 0 0,22 0 16,0 0-16,0 0 0,0 0 15,0 21-15,21-21 0,0 0 0,21 0 16,-21 0-16,21 0 0,21 0 0,-42 0 15,21 0-15,1 0 0,20 0 16,-21 0-16,0 0 0,0-21 0,1 21 16,-22 0-16,21 0 0,-21 0 15,0 0-15,0 0 0,0 0 0,0 0 16,-21 0-16,-1 0 0,1 0 16,-21 0-16,21 0 0,-43 0 15,22 0-15,0 0 0,-22 0 0,1 0 16,-1 0-16,1 0 0,-22 0 0,21 0 15,-20 0-15,-22 0 0,0 0 16,0 21-16,0-21 0,1 0 0,-22 21 16,0 1-1,0-1-15,0 0 0,0 0 16,-22 0-16,1 0 0,21 1 16,0-1-16,-21 0 0,21 0 15,-21 0-15,21 22 0,0-22 0,0 0 16,-21 0-16,21 0 15,0 22-15,-21-22 0,21 21 0,0-21 16,0 0-16,0 22 0,0-1 0,-22-21 16,22 22-16,-21-22 0,21 21 15,-21-21-15,21 22 0,0-1 0,0-21 16,0 21-16,0 1 0,0-22 0,0 21 16,0-21-16,0 22 0,0-22 15,0 0-15,0 21 0,0-20 0,-21-1 16,21 0-16,0 0 0,-21 0 15,0-21-15,21 21 0,-22 1 0,1-22 16,0 21-16,0-21 0,0 21 0,0-21 16,-22 0-16,1 21 15,21-21-15,-22 0 0,1 0 0,0 21 16,-22-21-16,22 0 0,-22 0 0,1 0 16,-22 0-16,1 0 0,-1 0 15,-21 0-15,0 0 0,-21 0 0,21 0 16,-21-21-16,-21 21 0,21-21 0,-42 0 15,21 21-15,0-21 0,-22-1 16,-20 22-16,20-21 0,-20 21 0,-1-21 16,22 0-16,-21 21 0,20 0 0,1 0 15,0 0-15,-1 0 0,22 0 16,21 0-16,0 0 0,21 0 0,43 0 16,-43 0-16,21 0 0,22 0 15,20 0-15,1 0 0,0-21 0,21 21 16,-1 0-1,22-21 1,22 21-16,-1-22 0,0 1 16,0 0-16,0 0 0,0-21 15,22 20-15,-22 1 0</inkml:trace>
  <inkml:trace contextRef="#ctx0" brushRef="#br0" timeOffset="144807.17">10329 11155 0,'-63'169'16,"42"-126"-16,21-1 16,-22 0-16,22 22 0,-21-22 15,0-21-15,21 22 0,0-1 0,0 0 16,-21-21-16,21 22 0,0-22 15,0 0-15,0 0 0,0 0 0,0 1 16,0-1-16,21-21 31,0-21-31,0-1 16,1 22-16,-22-21 0,0-21 0,21 21 16,-21 0-16,21-1 0</inkml:trace>
  <inkml:trace contextRef="#ctx0" brushRef="#br0" timeOffset="145443.51">10372 11155 0,'0'-21'0,"0"0"32,21 21-17,0 0-15,0 0 0,0 0 16,22 0-16,-1 0 0,21 0 15,22 0-15,-21 0 0,41 0 16,1 0-16,-21 0 0,21 0 0,21 0 16,-21 0-16,21 0 0,0 0 15,21 0-15,0 0 0,0 0 0,0 0 16,22 0-16,-22 0 0,21 0 0,22 0 16,-22 0-16,0 0 0,-21 0 15,1 0-15,-1 21 0,0-21 0,0 0 16,0 21-16,-21 0 0,0-21 15,0 0-15,0 21 0,0-21 0,-21 0 16,0 0-16,0 21 0,0-21 16,-22 0-16,1 0 0,0 0 15,-22 0-15,-21 0 0,22 0 0,-22 0 16,-21 0-16,22 0 0,-22 0 16,0 0-16,0 0 0,0 0 0,1 0 15,-22-21-15,0 42 31,0 1-31,0-1 16,0 0-16,0 0 0,0 0 16,-22 22-16,22-22 0,0 0 0,0 21 15,0 1-15,0-22 0,0 21 16,0-21-16,0 22 0,0-1 16,0-21-16,0 21 0,0-20 0,0 20 15,0-21-15,0 21 0,0-20 16,0 20-16,0-21 0,0 0 0,0 22 15,0-22-15,0 0 0,0 0 16,-21 0-16,0 0 0,0-21 16,-21 22-16,-1-22 0,1 0 0,0 0 15,-22 21-15,1-21 0,-1 0 16,1 0-16,-22 0 0,21 0 0,-20 0 16,20 0-16,-20 0 0,20 0 0,1 0 15,-22-21-15</inkml:trace>
  <inkml:trace contextRef="#ctx0" brushRef="#br0" timeOffset="146311.47">6816 14161 0,'-43'21'15,"22"-21"-15,0 0 0,0 0 0,0 0 16,-1 0-16,1 0 16,0 0-16,0 0 15,21-21-15,0-1 16,0 1-16,21 0 0,0 0 0,0-21 16,22-1-16,20 1 0,1 0 15,-1-22-15,22 1 0,21-1 0,0 1 16,-1-22-16,22 21 0,22 1 15,-22-1-15,21 1 0,-21 21 0,21-22 16,0 22-16,-21 21 0,21-22 0,-21 22 16,0 21-16,-21 0 15,0 0-15,-21 0 0,-1 0 0,-20 0 16,-22 0-16,0 0 0,1 0 0,-22 21 16,0-21-16,-21 21 0,0 1 15,0-1 1,-21-21 15,0 0-15,0 0-1,-1 0 1,1 0-16,0 0 0,21-21 16,-21 21-16,21-22 0,-21 22 15</inkml:trace>
  <inkml:trace contextRef="#ctx0" brushRef="#br0" timeOffset="146704.24">9229 12785 0,'0'0'0,"-43"0"32,22 0-32,0 21 0,21 0 15,0 0-15,0 0 16,0 1-16,0-1 15,21-21-15,0 0 0,0 21 16,1-21-16,-1 0 0,21 0 16,-21 21-16,0-21 0,22 0 0,-22 0 15,0 0-15,21 0 0,-20 0 16,-1 0-16,0 0 0,0 0 0,0 21 16,-21 0-16,0 1 15,0-1-15,0 0 0,-21 0 16,0 0-16,-21 22 0,20-22 0,-20 0 15,0 21-15,-1-21 0,1 22 16,-21-1-16,20-21 0,1 22 0,-22-1 16,22-21-16,0 21 0,-1 1 0,1-22 15,21 0-15,0 21 16,0-42-16,-1 22 0,22-1 0,22-21 31,-1 0-31,0-21 0,0-1 16</inkml:trace>
  <inkml:trace contextRef="#ctx0" brushRef="#br0" timeOffset="148711.42">11197 12171 0,'0'21'15,"0"0"-15,0 22 16,0-22-16,0 21 0,0 0 0,0 1 15,-21-1-15,21-21 0,-21 22 0,0-1 16,21 0-16,-22-21 0,1 22 16,21-22-16,0 21 0,-21-21 15,21 1-15,-21-1 0,21 0 16,21-42 15,0 0-31,-21-1 0,21 22 16,1-21-16,-1 0 0</inkml:trace>
  <inkml:trace contextRef="#ctx0" brushRef="#br0" timeOffset="149047.23">11472 12361 0,'0'0'0,"-42"22"0,0-22 0,-1 21 16,1-21-16,0 0 0,20 21 0,-20-21 16,21 0-16,-21 0 0,20 0 15,1 0-15,21 21 32,21 0-17,1 0-15,-1 1 0,0-1 16,0 0-16,0 0 0,0 0 0,1 0 15,-1 22-15,0-22 0,-21 0 16,21 0-16,0 0 0,0 1 0,-21-1 16,22 0-16,-1-21 0,-21 21 15,21-21-15,0 0 0,0 0 0,0 0 16,1 0-16,-1 0 16</inkml:trace>
  <inkml:trace contextRef="#ctx0" brushRef="#br0" timeOffset="149839.07">11705 12700 0,'21'-21'15,"0"21"1,1 0-16,-1-21 16,0 21-16,21 0 0,-21-21 0,22-1 15,-22 22-15,21 0 0,-21-21 16,22 21-16,-22 0 0,0-21 0,0 21 15,0 0-15,-21-21 0,0 0 16,-21 21 0,-21 0-16,21 0 15,0 0-15,-1 21 16,-20 0-16,21-21 0,-21 21 0,20 0 0,1 22 16,-21-22-16,21 0 0,21 21 15,-21-20-15,21-1 0,0 0 16,0 0-16,0 0 0,21 0 15,0-21-15,0 0 0,21 0 0,-20 0 16,20 0-16,21-21 0,-20 21 16,-1-21-16,22 0 0,-22 0 0,0 0 15,1-1-15,-1 1 0,0 0 16,1 0-16,-22 0 0,0 0 0,0 21 16,0-22-16,-21 1 0,0 0 0,0 0 31,0 42-16,-21-21-15,0 21 0,21 0 16,-21 1-16,21-1 0,0 0 16,0 21-16,0-21 0,0 1 0,0-1 15,0 0-15,21-21 0,0 21 0,0 0 16,0-21-16,22 0 0,-1 0 16,0 0-16,1 0 0,-22 0 0,21 0 15,1-21-15,-1 0 0,0 0 16,1 21-16,-1-43 0,-21 22 0,0 0 15,0 0-15,1 0 0,-1 0 0,-21-1 16,21 1-16,-21 0 16,0 0-16,0 0 0,-21 21 31,0 21-31,21 0 16,0 0-16,-22 0 0,22 1 0,-21 20 15,21 0-15,0 1 0,0-1 0,0 0 16,-21 1-16,21 20 0,0-21 15,0 1-15,0 20 0,0-20 0,0 20 16,-21-21-16,21 22 0,0-22 16,-21 22-16,0-22 0,-1 22 0,1-22 15,0 0-15,-21 1 0,21-22 0,-22 21 16,22-21-16,-21 0 0,21 1 16,-22-22-16,1 0 0,21 0 15,-22 0-15,22 0 0,-21-22 0,21-20 16,-22 21-16,22-21 0,0-1 0</inkml:trace>
  <inkml:trace contextRef="#ctx0" brushRef="#br0" timeOffset="150296.22">13610 11303 0,'0'0'0,"0"21"31,0 22-31,21-22 0,-21 0 16,21 21-16,-21 1 0,22-22 15,-22 21-15,0 0 0,0-20 0,0-1 16,0 21-16,0-21 0,0 0 0,0 1 16,0-1-16</inkml:trace>
  <inkml:trace contextRef="#ctx0" brushRef="#br0" timeOffset="150511.1">13970 11261 0,'-42'42'16,"20"-21"-16,1 0 16,0 22-16,0-22 0,0 21 0,0-21 15,-1 22-15,22-22 16,0 0-16,-21 21 0,21-20 0,-21-1 15,21 0-15,0 0 0,0 0 16,0 0-16,21-21 16</inkml:trace>
  <inkml:trace contextRef="#ctx0" brushRef="#br0" timeOffset="151743.15">14414 11409 0,'0'0'0,"-21"0"16,-85 0 0,64 21-16,21-21 15,0 21-15,0 0 0,-1 1 0,1-1 16,0 0-16,0 0 0,21 0 15,0 0-15,-21 1 0,21-1 0,0 0 16,0 0-16,0 0 0,21-21 16,-21 21-1,21-21-15,0 0 0,0 0 0,1 0 16,-1 0-16,0-21 0,0 21 16,0-21-16,0 21 0,1-21 15,-1 0-15,0 0 0,-21-1 0,0 1 16,21 0-16,-21 0 15,0 0-15,0 0 0,0 42 32,0 0-32,0 0 15,0 0-15,0 0 0,0 1 16,0-1-16,0 0 0,0 0 0,0 0 16,21 0-16,0 1 15,1-22-15,-1 21 0,0-21 16,0 0-16,0 0 0,22 0 15,-22 0-15,0 0 0,0 0 16,0-21-16,0-1 0,1 22 0,-1-21 16,0 0-16,0 0 0,-21 0 15,21 0-15,-21-22 0,21 22 0,-21-21 16,22-1-16,-22 1 0,21 0 0,0 21 16,-21-22-16,0 1 0,0 21 15,0 0-15,0-1 0,0 1 0,0 42 31,0 1-31,-21-1 0,21 0 0,0 0 16,-21 0-16,21 22 0,-22-22 16,22 21-16,0-21 0,0 22 15,0-22-15,0 21 0,0-21 0,0 0 16,0 1-16,0-1 0,22 0 16,-1 0-16,-21 0 0,21 0 0,0-21 15,0 0-15,0 0 0,1 22 0,-1-22 16,0 0-16,0 0 0,0 0 15,0 0-15,1-22 0,-1 1 0,0 21 16,0-21-16,-21 0 0,0 0 0,21 0 16,0-1-16,-21 1 15,0 42 17,0 1-17,0-1-15,0 0 16,0 0-16,0 0 0,0 0 15,22 1 1,-1-22-16,0 0 16,0 0-16,0 0 0,0 0 15,1 0-15,-1 0 0,0 0 0,0 0 16,0 0-16,0-22 0,1 1 0,-1 21 16,-21-21-16,21 21 0,0-21 15,-21 0-15,0 0 0,21 21 0,-21-22 16,21 1-16,-21 42 47,0 1-47,0-1 0,0 0 15,0 0-15,0 0 16,0 0 0,22-21-16,-1 0 0,0 0 15,0 0-15,21 0 0,1 0 16,-22 0-16,0 0 0,21-21 0,-20 21 15,20-21-15,-21 21 0,0-21 0,0 0 16,1 21-16,-1-21 0,-21-1 16,0 1-16,21 0 0,-21 0 0,0 0 15,0 0-15,0-1 16,-21 22 0,0 0-16,21 22 0,-22-1 15,1 0-15,21 0 16,-21-21-16,0 21 15,0-21-15,21-21 16</inkml:trace>
  <inkml:trace contextRef="#ctx0" brushRef="#br0" timeOffset="152782.71">5673 4382 0,'0'0'0,"-22"0"0,1 0 15,0 21-15,0-21 0,0 21 16,0-21-16,-1 0 0,22 21 16,22-21-1,-1 0-15,21 0 0,0 0 0,22 0 16,21 0-16,-1 0 0,1 0 15,21 0-15,42 0 0,0 0 0,21 0 16,22 0-16,-1 0 0,22 0 16,0 0-16,-1-21 0,1 21 15,0 0-15,-22 0 0,22 0 16,-22 0-16,-20 0 0,-1 0 0,-21 0 16,0 0-16,-21 0 0,-21 0 15,21 0-15,-42 0 0,21 0 0,-22 0 16,-20 0-16,21 0 0,-43 0 15,0 0-15,1 0 0,-22 0 0,0 0 16,0 0-16,0 0 16,0-21-1,1 21-15,-1 0 0,0-21 16</inkml:trace>
  <inkml:trace contextRef="#ctx0" brushRef="#br0" timeOffset="153299.62">12594 4424 0,'-42'0'0,"84"0"0,-105 0 0,41 0 0,44 0 31,20 0-31,0 0 0,22 0 0,42 0 16,-1 0-16,22 0 0,22 0 16,-1 0-16,21 21 0,22-21 15,20 0-15,-20 21 0,20-21 16,1 21-16,21-21 0,-21 22 0,-1-22 16,-20 0-16,-1 0 0,-20 21 0,-1-21 15,-21 0-15,0 0 0,-42 0 16,0 0-16,0 0 0,-43 0 0,1 0 15,-1 0-15,-20 0 0,-22 0 16,21 0-16,-42-21 16,-21 21-16,0 0 15,-43 0-15,1 0 0,-1 0 0,-20-22 16,-1 22-16,-21 0 16,0 0-16</inkml:trace>
  <inkml:trace contextRef="#ctx0" brushRef="#br0" timeOffset="153967.23">1926 4466 0,'0'0'0,"-63"0"15,84 0 1,21 0 0,22 0-16,-1 0 0,22 0 15,21 21-15,21-21 0,0 0 16,0 0-16,21 0 0,-21 22 0,0-22 15,21 0-15,-21 0 0,21 0 16,-21 0-16,-21 0 0,0 0 0,0 0 16,-22 0-16,1 0 0,0 0 15,-22 0-15,1 0 0,-22 0 0,21 0 16,-41 0-16,20 0 0,-21 0 16,0 0-16,0 0 0,-21-22 15,0 1 1,-21 0-16,0 0 0</inkml:trace>
  <inkml:trace contextRef="#ctx0" brushRef="#br0" timeOffset="154360.01">4149 4149 0,'0'63'16,"0"-42"-16,0 1 15,0-1-15,21-21 0,21 21 16,-21 0-16,22 0 0,-1 0 16,0 1-16,1-22 0,-1 21 0,21 0 15,-20-21-15,-1 21 0,22-21 16,-22 0-16,0 21 0,-21-21 0,22 0 15,-1 0-15,-21 0 0,0 21 0,-21 1 16,-21-1 0,0-21-16,-21 21 0,-1 0 15,-20 0-15,21 0 0,-22 1 16,-21 20-16,22-21 0,-1 21 16,-20 1-16,20-1 0,1 0 15,-22 1-15,22-1 0,-1 0 0,1 1 16,20-1-16,-20-21 0,20 0 15,22 1-15,0-1 0,0 0 0,0-21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F2E-99A0-4548-98CE-EDE68BBF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7055-9B63-4C95-A4EA-A7637AE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2140-A0AE-436C-ABFD-C8E04247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F3B1-ECB0-4FDC-9D0B-8AB051BB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2172-24A0-4EC3-9DAC-5DE64BC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1D74-FB7A-4A3D-B3AE-D56E1B72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5780-ECBE-478A-9EBE-8381CA30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2F45-7C25-4E12-ACEB-0ACA8234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FE6A-E243-4951-B2E2-AC9EFC25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D568-4976-473C-9968-A2E8562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7957B-00AE-4BE3-8943-D605A6F57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63BB-DFCD-4717-ACF4-7C60D3CB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CDD6-C83C-4A5E-A62A-B581AB81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9130-C637-43DF-8B4A-D36621C9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F5E6-04FD-4770-8510-A78F535E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187B-2E93-465B-A36D-8B4D120C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7CB3-6426-4613-94FE-E4E07229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8DE0-550D-463D-8EB5-5C2704D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2464-2DD0-40AC-964E-EF98DFBC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B7BB-2036-4009-9954-4F2B61B8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E1F6-F33A-4270-B26E-58823333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D5C18-FA64-4E7A-A06A-D8179B75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133F-8755-491A-AE0A-EE0B1901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15D6-C75F-4CFA-99F3-3A423120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593-A773-401B-9E8E-4CC828F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DB0-B9C3-4AED-9E90-9E1CB778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57C-0E5D-4F84-B7C8-CBA37B47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1938E-8088-4292-B606-FEB27AFA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9551-3E3C-4EE3-931F-D9C7A60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86E1-C349-44F2-8709-07DF062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00E75-A387-4D16-9A08-E63F2D25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FF83-697C-4B0A-9CD1-56431F53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92D69-DB5C-40C0-8A4E-040C13BC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5672D-0A57-438F-9BEA-C80633C7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8679-7A28-4DF4-AC0C-7C3EDFF7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C7270-F368-4333-9DAC-57106B58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A4835-E21D-4763-AD50-188774B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ACB89-76DE-4FF1-B954-0750854E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9E367-46E6-4A08-AF0C-D0BAED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F14-CB46-4539-9E8A-B5A81A1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533DA-8052-4AB0-B471-FE5BF53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832F8-F699-45F6-A3D1-2E43D392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5617-6BD4-47CB-913C-BEFE043F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8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76FE1-070E-4006-B050-4CC53D6A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B213B-F7D8-4075-AE43-40EB7CBB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FBBD-EEB0-4551-9268-82C08C9F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4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851F-A488-4C2F-9C0E-799F88C7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6023-69D3-41EB-8514-4C205C75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7342C-929C-44D1-97C0-899E5B217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499B-919F-47C9-B624-38BE7702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E21F2-D448-4529-A0D1-215EBAD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F3BB-8C67-4ABC-8E9B-FB2D06F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64EA-A620-490E-A1E8-A2463580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20CF-A624-406C-9315-6CAD8482D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6BA8-2F07-4859-9527-3947B0AB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83F1-BDDF-4B39-AEDD-FD4DD80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A6FC-1DF5-4739-9A8B-109FBF82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2B33-BE1D-4CAE-B605-817A925E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1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B1623-3DEB-43AD-8F5E-37F435A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D75A-3D07-40D4-BB36-6B513175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655F-3D01-4A75-B57F-F479C26D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2EEE-B2A1-4F53-A522-3A9466CF266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87A93-82D2-48E5-B119-A3AFFD8CD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7C7C-2248-46A3-8679-1675BF269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8BF4-917A-489C-AB63-4CA62BCF0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7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403C-CBC0-4FA9-8D78-F2BCE8CBA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E69E-E700-42BC-A99D-6141E6149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99EE4-AE6E-42A4-9629-1D16F045BFD0}"/>
                  </a:ext>
                </a:extLst>
              </p14:cNvPr>
              <p14:cNvContentPartPr/>
              <p14:nvPr/>
            </p14:nvContentPartPr>
            <p14:xfrm>
              <a:off x="22680" y="99000"/>
              <a:ext cx="1171260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99EE4-AE6E-42A4-9629-1D16F045B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89640"/>
                <a:ext cx="1173132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22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403C-CBC0-4FA9-8D78-F2BCE8CBA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E69E-E700-42BC-A99D-6141E6149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BAC7D8-7BBB-42DE-A0ED-545A12DBA084}"/>
                  </a:ext>
                </a:extLst>
              </p14:cNvPr>
              <p14:cNvContentPartPr/>
              <p14:nvPr/>
            </p14:nvContentPartPr>
            <p14:xfrm>
              <a:off x="4046040" y="7009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BAC7D8-7BBB-42DE-A0ED-545A12DBA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6680" y="6915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51186D-83ED-46EC-A4DD-5123A6051589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5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51186D-83ED-46EC-A4DD-5123A6051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9360"/>
                <a:ext cx="1220328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4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403C-CBC0-4FA9-8D78-F2BCE8CBA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E69E-E700-42BC-A99D-6141E6149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BB2E2-A894-4D8F-A342-46ECE27686B0}"/>
                  </a:ext>
                </a:extLst>
              </p14:cNvPr>
              <p14:cNvContentPartPr/>
              <p14:nvPr/>
            </p14:nvContentPartPr>
            <p14:xfrm>
              <a:off x="0" y="30600"/>
              <a:ext cx="1143792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BB2E2-A894-4D8F-A342-46ECE2768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45664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9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403C-CBC0-4FA9-8D78-F2BCE8CBA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E69E-E700-42BC-A99D-6141E6149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7FD316-B394-44EF-A19C-BD0E53E401AF}"/>
                  </a:ext>
                </a:extLst>
              </p14:cNvPr>
              <p14:cNvContentPartPr/>
              <p14:nvPr/>
            </p14:nvContentPartPr>
            <p14:xfrm>
              <a:off x="670680" y="960120"/>
              <a:ext cx="556272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7FD316-B394-44EF-A19C-BD0E53E40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950760"/>
                <a:ext cx="558144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77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2021-07-28T01:53:58Z</dcterms:created>
  <dcterms:modified xsi:type="dcterms:W3CDTF">2021-07-28T01:55:45Z</dcterms:modified>
</cp:coreProperties>
</file>