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1T01:06:5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2963 0,'0'0'0,"22"0"110,-1 0-110,0 0 31,-21-21-31,21 21 0,0 0 15,-21-21 1,21 0-16</inkml:trace>
  <inkml:trace contextRef="#ctx0" brushRef="#br0" timeOffset="4755.29">4381 656 0,'0'-21'0,"0"0"16,0 0 0,-21 21-16,21-21 31,0 42 47</inkml:trace>
  <inkml:trace contextRef="#ctx0" brushRef="#br0" timeOffset="5819.68">4360 741 0,'0'-21'0,"0"42"0,0-63 16,0 20-1,0 1-15,0 42 63,0 1-48,0-1-15,0 0 0,0 0 16,0 0-16,0 22 0,0-22 16,0 0-16,0 0 0,0 21 0,0-20 15,21-1-15,1 0 0,-1-21 16,0 21-16,0 0 0,0-21 0,0 0 16,22 0-16,-22 0 0,21 0 15,-21 0-15,22 0 0,-22-21 0,21 0 16,1 0-16,-1 0 0,-21-22 15,21 22-15,-20 0 0,-1-21 16,0 20-16,0 1 0,0-21 16,-21 21-16,0 0 0,21-1 15,-21 1-15,0 0 0,0 0 0,0 0 16,0 0 0,-21 42-1,0-21 1,0 21-16,21 0 0,-21 0 0,0 22 15,-1-22-15,1 0 0,21 21 16,-21 1-16,0-1 0,21-21 0,-21 43 16,21-22-16,0 0 0,0 1 15,0-1-15,-21 21 0,21-20 16,0-1-16,0 0 0,0 1 16,0-22-16,0 21 0,0 1 0,0-22 15,0 21-15,0-21 0,0 22 16,0-22-16,0 21 0,0-21 0,0 0 15,0 1-15,0-1 0,0 0 16,0 0-16,-22-21 0,22 21 16,-21-21-16,0 0 0,0 0 0,0 0 15,0 0-15,-22 0 0,22 0 16,-21 0-16,21-21 0,-22 21 0,1-21 16,0 0-16,20 0 0,-20 21 15,21-22-15,-21 22 0,20-21 16,1 0-16,0 21 0,21-21 15,-21 21-15,42 0 47,0 21-31,0-21-16,1 0 16,-1 0-16,0 0 0</inkml:trace>
  <inkml:trace contextRef="#ctx0" brushRef="#br0" timeOffset="6408.34">5143 1439 0,'0'-21'31,"0"0"-31,-21 42 31,21 0-15,0 1-16,-21-1 0,21 0 15,0 21-15,-21-21 0,21 1 16,0 20-16,-21-21 0,21 0 16,0 22-16,0-22 0,0 0 15,0 0-15,0 0 0,0 0 0,0 1 16,0-44 31,-21 1-47,21 0 15,0 0-15,0-21 0,0 20 16,0-20-16,0 0 0,21 21 0,0-22 16,0 1-16,21 21 0,-20-22 15,-1 22-15,21 0 0,0-21 0,-20 21 16,20 21-16,0-22 15,-21 22-15,22 0 0,-22 0 0,0 0 16,0 0-16,0 22 0,1-1 16,-22 0-16,0 0 0,21 0 0,-21 0 15,0 1-15,0-1 0,0 21 16,0-21-16,0 0 0,0 22 0,0-22 16,0 0-16,0 0 0,-21 0 15,21 1-15,0-1 0,0 0 0,-22 0 16,22-42 31,0 0-32,0 0-15,22-1 0</inkml:trace>
  <inkml:trace contextRef="#ctx0" brushRef="#br0" timeOffset="6764.14">6096 783 0,'0'0'0,"0"21"31,0 1-31,0-1 16,-21 21-16,0 0 0,21 1 0,-22-1 15,22 0-15,-21 22 0,0-22 16,0 1-16,21-1 0,-21 21 0,0-20 16,21-1-16,0 0 0,-22 1 15,22-1-15,0-21 0,0 22 0,0-22 16,0 21-16,0-21 0,0 0 16,0 1-16,0-1 0,22-21 0,-22 21 15,21-21-15,0 0 0,0 0 16,0 0-16,0 0 15,1 0-15,-22-21 0,21 0 16,-21-1-16,0 1 16,21 0-16</inkml:trace>
  <inkml:trace contextRef="#ctx0" brushRef="#br0" timeOffset="7011.99">5800 1397 0,'0'0'0,"-22"0"0,44 0 32,-1 0-32,0 0 15,0 0-15,0 0 0,0-21 0,22 21 16,-22 0-16,0 0 0,21 0 16,-20-21-16,-1 21 0,0 0 0,0 0 15,0 0-15,0 0 0,-21-21 16</inkml:trace>
  <inkml:trace contextRef="#ctx0" brushRef="#br0" timeOffset="7623.64">6350 1566 0,'0'-21'16,"21"21"-1,0-21-15,-21 0 16,21 21-16,1-21 0,-1 21 16,0-21-16,0-1 0,0 1 15,0 21-15,1-21 0,-1 0 16,-21 0-16,0 0 0,0-1 16,-21 22-1,-1 0 1,1 0-16,-21 0 0,21 22 15,0-1-15,-1 0 0,1 0 0,0 0 16,0 0-16,21 1 0,0-1 16,-21 0-16,21 0 0,0 0 0,0 0 15,0 1-15,0-1 0,0 0 16,0 0-16,21 0 0,0 0 16,0-21-16,0 0 0,1 22 15,20-22-15,-21 0 0,0 0 16,0 0-16,22 0 0,-22 0 0,0 0 15,0-22-15,22 1 0,-22 21 16,0-21-16</inkml:trace>
  <inkml:trace contextRef="#ctx0" brushRef="#br0" timeOffset="8052.4">6794 1482 0,'0'0'16,"0"-21"-16,0-1 0,0 1 0,0 0 15,0 0 1,0 0-16,0 0 0,22-1 15,-1 22-15,0-21 0,0 21 16,0 0-16,22 0 0,-22 0 0,0 0 16,0 0-16,21 0 0,-20 0 15,-1 0-15,21 21 0,-21 1 0,0-1 16,1 0-16,-22 0 0,0 0 16,21 0-16,-21 1 0,0-1 0,0 0 15,0 21-15,0-21 0,-21 1 16,21-1-16,-22-21 0,1 21 0,0 0 15,0-21-15,0 0 16,0 0 0,21-21-16,0 0 0,0 0 15,0-1-15,0 1 0,0 0 16,0 0-16,0-21 0,21 20 16,-21 1-16,21 0 0,0 0 0,0 0 15,-21 0-15,21-1 0,1 1 16,-1 21-16,0-21 0,0 21 15,0 0-15,0-21 16,1 21-16,-1 0 0,0 0 31,-21 21-15</inkml:trace>
  <inkml:trace contextRef="#ctx0" brushRef="#br0" timeOffset="8891.92">7345 1566 0,'0'0'0,"0"22"0,0-1 16,21-21-1,0 0-15,0 0 16,0 0-16,22-21 0,-22 21 16,0-22-16,21 1 0,-20 0 0,20 21 15,0-42-15,-21 21 0,22-1 16,-22-20-16,21 21 0,-21-21 15,22-1-15,-22 1 0,0 0 16,0-1-16,0-20 0,-21 20 0,22-20 16,-22 21-16,0-1 0,0 1 15,0 0-15,0-1 0,0 22 0,-22 0 16,1 0-16,0 0 16,0 21-16,0 0 15,0 0-15,-1 21 16,1 0-16,0 21 0,0 1 0,21-1 15,-21 0-15,0 22 16,21-1-16,-22-20 0,1 20 0,0 1 0,21-1 16,-21 1-16,0-1 15,21 1-15,0-1 0,-21 22 0,21-22 16,-22 22-16,22-22 0,0 22 16,-21-21-16,21 20 0,0-20 0,0 20 15,0-20-15,0 21 0,0-1 16,0-20-16,0 20 0,0-20 0,0 21 15,0-22-15,0 22 0,0-22 0,0 1 16,0-1-16,0 1 0,0-1 16,0 1-16,0-1 0,0-20 15,0 20-15,21-21 0,-21-20 0,22 20 16,-1-21-16,0 0 0,-21 0 0,21 1 16,0-22-16,0 0 0,1 0 15,-1 0-15,0 0 0,0 0 16,0-22-16,22 1 0,-22 0 0,21 0 15,-21-21-15,22-1 0,-1 1 0,0-22 16,1 22-16,-1-21 0,0-1 16,1 1-16,-22-22 0,21 21 0,-21-20 15,0-1-15,-21 0 0,0 1 16,0-1-16,0 0 0,-42 22 0,21-22 16,-21 22-16,-22-1 0,22 22 15,-22-22-15,1 1 0,-22 21 0,22-1 16,-22 1-16,0 0 0,22-1 0,-22 22 15,22-21-15,-1 21 16,22-1-16,-1 1 0,1 0 0,21 21 16,0 0-16,0-21 0,42 21 31,0 0-15,0 0-16,0 0 0,0 0 15,1 0-15,-1 0 0,21-21 0,-21 21 16,0-21-16,22 21 0,-22-22 15,21 22-15,-21 0 0,22-21 16,-22 21-16,0-21 0,21 21 0,-20-21 16,-1 21-16</inkml:trace>
  <inkml:trace contextRef="#ctx0" brushRef="#br0" timeOffset="9440.6">8213 1291 0,'0'0'0,"21"-21"0,0 21 0,-21-21 16,21 21-16,-21-21 0,0 0 16,0-1-16,0 1 15,-21 21 1,0 0-16,0 0 16,-1 0-16,1 0 0,0 21 0,0-21 15,0 22-15,0 20 0,-1-21 16,1 0-16,0 22 0,0-22 0,0 0 15,0 21-15,-1-21 0,22 22 16,0-22-16,0 0 0,0 0 0,0 22 16,0-22-16,0 0 15,0 0-15,22-21 0,-1 21 16,0-21-16,0 0 16,0 0-16,0 0 0,1-21 0,-1 0 15,0 21-15,0-21 16,0 0-16,0-1 0,1 1 0,-1-21 15,0 21-15,-21 0 0,21-1 16,-21-20-16,21 21 0,-21 0 0,21 0 16,-21-1-16,-21 44 47,21-1-47,0 0 15,-21 0-15,21 0 0,0 0 16,0 1-16,0-1 0,0 0 0,0 0 15,0 0-15,0 0 0,0 1 16,0-1-16,0 0 16,0 0-16,0 0 15,21-21-15,0 0 0,1 0 16,-1 0-16,0 0 0,0 0 16,0-21-16,0 0 0</inkml:trace>
  <inkml:trace contextRef="#ctx0" brushRef="#br0" timeOffset="9768.41">9080 1101 0,'0'0'0,"-63"0"31,42 0-31,0 0 0,-1 0 0,1 0 16,0 21-16,0 0 0,0 0 15,0 0-15,-22 1 0,22 20 0,0-21 16,21 21-16,-21-20 0,0 20 16,21-21-16,-22 0 0,22 22 0,0-22 15,0 0-15,0 21 0,0-21 16,0 1-16,0-1 0,0 0 16,22 0-16,-1-21 0,0 0 15,0 0-15,0 0 0,0 0 0,1 0 16,20 0-16,-21 0 0,21-21 15,-20 0-15,20 21 0,0-21 16,-21-1-16,22 1 0,-22 0 0,21 0 16,-21-21-16</inkml:trace>
  <inkml:trace contextRef="#ctx0" brushRef="#br0" timeOffset="10245.14">9334 1334 0,'0'21'31,"0"0"-15,22-21 15,-1 0-31,0 0 16,0 0-16,0 0 0,0 0 16,1-21-16,-1 21 0,21-21 0,-21 21 15,22-22-15,-22 1 0,0 0 0,0 0 16,0 0-16,0 0 0,-21-1 15,0 1-15,0 0 0,0 0 16,0 0-16,0 0 0,-21 21 0,0-22 16,0 22-16,-21-21 0,20 21 15,1 0-15,-21 0 0,21 21 0,-22 1 16,22-1-16,-21 0 0,21 0 16,0 21-16,-1-20 0,1 20 15,0-21-15,21 21 0,0-20 0,0 20 16,0-21-16,0 21 0,0-20 15,0-1-15,0 0 0,0 21 0,21-42 16,0 21-16,1 1 0,20-1 16,-21-21-16,21 0 0,1 21 0,-1-21 15,0 0-15,1 0 0,-1 0 16,22 0-16,-22-21 0,0 0 0,1 21 16,-1-22-16,-21 22 0,0-21 15,22 0-15,-22 0 0,-21 0 16,0 0-1,-21 21-15,-1 0 16</inkml:trace>
  <inkml:trace contextRef="#ctx0" brushRef="#br0" timeOffset="10959.73">4530 2371 0,'0'0'15,"-43"0"-15,22 0 0,-21 0 0,-1 0 16,22-21-16,0 21 0,0 0 16,0 0-16,0 0 0,-1 0 15,44 0 16,-1 0-31,21 0 0,-21 0 16,22 0-16,-1-22 0,21 22 16,1 0-16,-1 0 0,1-21 0,21 21 15,-1 0-15,1-21 0,0 0 16,20 21-16,-20 0 0,21-21 0,21 21 16,-21-21-16,0 21 0,21-22 15,0 22-15,0-21 0,0 21 16,0-21-16,21 21 0,0-21 15,21 21-15,-21-21 0,1 21 0,20-21 16,0 21-16,1 0 0,-1-22 0,0 22 16,1 0-16,-1 0 0,0-21 15,1 21-15,-1-21 0,-21 21 0,0 0 16,0 0-16,-21-21 0,22 21 16,-22 0-16,0 0 0,0-21 0,-22 21 15,1 0-15,-21 0 0,0-21 16,-22 21-16,1 0 0,-1 0 0,-21 0 15,-20-22-15,-1 22 0,0 0 16,0 0-16,0 0 16,-42 0 15,-21 0-31,21 0 16,-22 0-16,1 0 0,0 0 15,-43 0-15,21 0 0,-20 0 0</inkml:trace>
  <inkml:trace contextRef="#ctx0" brushRef="#br0" timeOffset="11593.37">4508 2371 0,'0'0'0,"-21"0"15,42 0 17,22 0-32,-22 0 15,0 0-15,21 0 0,1 0 0,-1 0 16,22 0-16,-1 0 0,1 0 0,-1 0 16,1 0-16,20 0 0,-20 0 15,20-21-15,22 21 0,-21 0 0,21 0 16,0-22-16,-1 22 0,1 0 15,21 0-15,-21-21 0,21 0 0,21 21 16,0 0-16,-21 0 16,22-21-16,-1 21 0,0 0 0,0-21 15,21 21-15,-20 0 0,-1-21 0,0 21 16,0 0-16,0 0 0,0-22 16,-21 22-16,22-21 0,-22 21 0,0 0 15,0 0-15,-22-21 0,1 21 16,-21 0-16,0 0 0,-1 0 0,1-21 15,-22 21-15,1 0 0,-1 0 16,-20 0-16,-1 0 0,0 0 0,-20 0 16,-1 0-16,0 0 0,-21-21 62</inkml:trace>
  <inkml:trace contextRef="#ctx0" brushRef="#br0" timeOffset="11760.27">10075 2138 0,'0'0'0,"0"21"0,0 0 31,0 0-15,-21-21-16,0 22 0,0-1 16</inkml:trace>
  <inkml:trace contextRef="#ctx0" brushRef="#br0" timeOffset="28736.48">4043 4911 0,'0'0'0,"0"-21"16,0-22-16,0 1 0,0 0 16,0-1-16,0 22 0,0-21 0,0 21 15,0-22-15,0 22 16,0 0-16,21 0 0,-21 0 0,0-1 15,0 1-15,0 0 0,0 0 16,0 0-16,0 0 0,0-1 0,0 1 16,0 0-16,0 0 15,0 0-15,0 42 47,0 0-31,0 0-16,0 0 0,0 1 15,-21 20-15,21-21 0,-21 0 16,-1 22-16,22-22 0,-21 21 16,21-21-16,-21 22 0,0-1 15,21 0-15,0 1 0,0 20 0,-21 1 16,21-1-16,0 1 0,0-1 16,0 1-16,0-1 0,0 22 0,0-22 15,0 22-15,21-22 0,-21 22 16,0 0-16,0-1 0,21 1 0,-21 0 15,21-22-15,-21 22 0,0 0 0,0-1 16,0-20-16,0 20 0,0 1 16,0 0-16,21-1 0,-21 1 0,0 0 15,0-22-15,22 22 0,-22 21 16,0-22-16,0 1 0,0 0 16,0-1-16,0 1 0,0 0 0,0-1 15,21-20-15,-21 21 0,0-22 16,0 22-16,0-22 0,0 22 0,0-22 15,0 1-15,0-22 0,0 22 0,0-1 16,0-20-16,0-1 0,0 0 16,-21 1-16,21-22 0,0 21 0,0-21 15,0 0-15,-22 1 0,22-1 0,-21-21 16,21 21-16,-21-21 16,21-21-16,0 0 15,0-1-15,0-20 0,0 0 0,0-22 16,0 1-16,0-22 0,0 0 15,0-20-15</inkml:trace>
  <inkml:trace contextRef="#ctx0" brushRef="#br0" timeOffset="30168.33">4170 4530 0,'63'-43'31,"-42"43"-31,1-21 16,-1 21-16,0 0 0,0 0 15,21-21-15,-20 21 0,20 0 0,0-21 16,1 21-16,20 0 0,-21-21 15,22 21-15,-1 0 0,22 0 0,-21-21 16,20-1-16,-20 22 0,20 0 16,1 0-16,21-21 0,0 21 0,0 0 15,21-21-15,-22 21 0,22 0 16,0-21-16,0 21 0,22 0 0,-1 0 16,0-21-16,0 21 0,0 0 15,0 0-15,1-21 0,-1 21 0,0 0 16,21 0-16,-21-22 15,1 22-15,-22 0 0,21 0 0,-21-21 16,21 21-16,-21 0 0,0 0 16,0 0-16,0 0 0,-21 0 0,0 0 15,-1 0-15,22 0 0,-42 0 16,21 0-16,0 0 0,0 0 0,-1 0 16,-20 0-16,0 0 0,-1 0 15,1 0-15,0 0 0,-22 0 0,1 0 16,-1 0-16,-20 0 0,-1 0 15,0 0-15,1 0 0,-1 21 0,-21-21 16,0 22-16,0-22 0,1 21 16,-1 0-16,0 0 0,-21 0 15,0 0-15,21 1 0,-21-1 16,0 0-16,0 0 0,0 0 16,0 0-16,0 22 0,0-22 0,21 21 15,-21-21-15,0 22 0,0 20 16,0-20-16,0 20 0,0 1 0,21-1 15,-21 1-15,22-1 0,-22 1 16,0-1-16,0 1 0,0 20 0,0-20 16,0 20-16,0 1 0,21 0 15,-21-22-15,0 22 0,21 0 0,-21-1 16,0-20-16,0 20 0,21 1 0,0 0 16,-21-1-16,21 1 15,-21 0-15,0-1 0,22 1 0,-1-21 16,-21 20-16,0 1 0,0 0 0,0-1 15,0-20-15,21 20 0,-21 1 16,0-21-16,0-1 0,0 1 0,0-1 16,0 1-16,0-22 0,0 21 15,-21-20-15,21 20 0,-21-20 0,21 20 16,-22-21-16,22 1 0,-21-1 0,0 0 16,21 1-16,-21-22 15,0 21-15,0-21 0,-1 1 0,1-1 16,0 0-16,0 0 0,0 0 0,-22 0 0,22-21 15,-21 22-15,0-22 16,-1 0-16,1 0 0,21 21 0,-22-21 16,1 0-16,0 0 0,-1 21 0,-20-21 15,21 0-15,-1 0 0,-20 21 0,-1 0 16,1-21-16,-1 0 0,-20 21 16,20-21-16,-21 0 0,22 22 0,-22-22 15,22 0-15,-22 0 0,0 21 0,1-21 16,-22 0-16,0 0 0,0 0 15,0 0-15,1 0 0,-1 0 0,0 0 16,21 0-16,-21 0 0,1 0 0,-1 0 16,0 0-16,0 0 0,0 0 15,-21 0-15,21 0 0,1 0 16,-1 0-16,0 0 0,-21 0 0,0 0 16,0 0-16,0 0 0,0 0 15,0-21-15,0-1 0,0 22 0,0 0 16,0-21-16,0 21 0,0-21 0,21 21 15,0-21-15,0 0 0,1 21 0,20-21 16,0 21-16,1-22 0,-22 22 16,21-21-16,0 21 0,1-21 0,-1 21 15,-21 0-15,22-21 0,-1 21 16,21 0-16,-20 0 0,20-21 16,1 21-16,-1 0 0,22 0 0,0 0 15,20 0-15,-20 0 0,42-21 16,-21 21-16,0 0 0,21-22 47,0 1-32,-21 0-15,21 0 16</inkml:trace>
  <inkml:trace contextRef="#ctx0" brushRef="#br0" timeOffset="34544.48">4974 4953 0,'0'-21'16,"0"42"46,0 0-62,0 0 0,0 22 16,0-22-16,0 0 0,0 21 16,0 1-16,0-1 0,0-21 15,0 22-15,0-1 0,0 0 0,0-21 16,0 22-16,0-1 0,0-21 16,0 22-16,0-22 0,0 0 0,0 0 15,0 0-15,0 0 0,0 1 0,0-1 16,21-21-1,-21-21 17,0-1-32,0 1 0,0 0 15,0 0-15,0 0 0,0-22 16</inkml:trace>
  <inkml:trace contextRef="#ctx0" brushRef="#br0" timeOffset="35484.14">4995 5101 0,'21'0'46,"1"-21"-46,-1 21 0,0 0 16,0 0-16,21 0 0,1 0 0,-1 0 16,22 0-16,-1-21 0,1 21 15,20 0-15,22 0 0,-21 0 0,21 0 16,-1-21-16,-20 21 0,21 0 16,21 0-16,-21 0 0,21-21 0,0 21 15,-21-22-15,21 22 0,0 0 16,-22-21-16,1 21 0,0 0 0,0-21 15,-21 21-15,20-21 0,-20 21 0,0 0 16,-1 0-16,1 0 16,-21 0-16,-1-21 0,1 21 0,-1 0 15,-21 0-15,22 0 0,-22 0 16,1 0-16,-22-21 0,21 21 0,-21 0 16,0 0-16,1 0 0,-1 0 0,0 0 15,0 0-15,0 0 16,-21 21 15,0 0-31,0 0 0,0 0 16,0 0-16,0 1 0,0-1 15,0 21-15,0-21 0,21 0 0,-21 22 16,0-22-16,0 21 0,0-21 16,0 22-16,22-22 0,-22 21 15,0-21-15,21 22 0,-21-22 0,0 0 16,0 21-16,0-20 0,0 20 0,0-21 15,0 0-15,0 0 0,0 1 16,0-1-16,0 0 0,0 0 0,0 0 16,0 0-16,-21-21 15,-1 0 1,1 0-16,0 0 0,0 0 16,0 0-16,0 0 0,-22 0 0,22 0 15,-21 0-15,-1 0 16,-20 0-16,21 0 0,-22 0 0,-21 0 15,22-21-15,-22 21 0,1-21 0,-22 21 16,21 0-16,-21 0 0,0-21 16,-21 21-16,0 0 0,0 0 0,0 0 15,-21 0-15,42 0 0,-21 0 16,0 0-16,22 0 0,-1 0 0,0 0 16,0 0-16,0 0 0,22 0 15,-1 0-15,0 0 0,22 0 0,-1 0 16,22 0-16,0 0 0,-1 0 15,22 0-15,0 0 0,0 0 0,0 0 16</inkml:trace>
  <inkml:trace contextRef="#ctx0" brushRef="#br0" timeOffset="35696.01">5419 5694 0,'42'0'31,"-42"21"-31,0 0 78,-21-21-78,0 0 16</inkml:trace>
  <inkml:trace contextRef="#ctx0" brushRef="#br0" timeOffset="36016.83">5334 5757 0,'-64'22'15,"43"-22"1,0 0-16,0 0 0,0 0 0,0 0 15,-1 0-15,1 0 0,0 0 0,0 0 16,0 0 0,0 0-16,-1 0 0,44 0 47,-1 0-47,0 0 15,0 0-15,0 0 0,22 0 16,-22 0-16,0 0 0,0 0 0,21 0 15,-20 0-15,20 0 0,-21 0 16,0 0-16,22-22 0,-22 22 0,0-21 16,21 21-16</inkml:trace>
  <inkml:trace contextRef="#ctx0" brushRef="#br0" timeOffset="37119.49">2201 5207 0,'0'0'0,"21"0"16,1 0-16,-1 0 16,-21-21-16,0 0 0,21 21 15,0-21-15,0-1 0,-21 1 16,0 0-16,0 0 16,0 0-16,0 0 0,0-1 0,-21 1 15,0 0 1,0 21-16,0 0 0,-22 0 0,1 0 15,21 0-15,-22 0 0,1 0 16,21 0-16,-21 21 0,-1 0 0,22 1 16,-21-1-16,21 0 0,-1 0 15,1 0-15,0 0 0,0 1 0,21-1 16,0 0-16,0 0 0,0 0 16,21 0-16,0-21 0,0 22 15,22-22-15,-22 21 0,21-21 16,-21 21-16,22-21 0,-1 21 0,0-21 15,1 21-15,-1-21 0,-21 21 16,22-21-16,-1 22 0,-21-22 16,21 21-16,-20-21 0,-22 21 15,0 0-15,0 0 0,-22 0 16,1-21-16,-21 22 0,0-1 16,-1 0-16,-20 0 0,20 0 0,-20-21 15,-1 21-15,1-21 0,21 0 16,-22 22-16,1-22 0,-1 0 15,1 0-15,20 0 0,1 0 0,0-22 16,-1 22-16,1-21 0,21 0 16,0 0-16,-1 0 0,1 0 0,0-22 15,21 22-15,0 0 0,0 0 16,0 0-16,0-1 0,0 1 16,0 0-16,21 0 0,0 0 15,1 21-15,-1-21 0,0 21 0,21 0 16,-21-22-16,22 22 0,-22 0 15,21-21-15,1 21 0,-22-21 16</inkml:trace>
  <inkml:trace contextRef="#ctx0" brushRef="#br0" timeOffset="37467.82">2476 4826 0,'0'0'0,"0"-21"0,0 0 31,0 42-15,0 0-16,0 21 16,0-20-16,0 20 0,0 0 15,0 1-15,0-1 0,0 0 0,-21 1 16,21 20-16,0-21 0,-21 1 15,21-1-15,0-21 0,0 22 16,-21-1-16,21-21 0,-21 0 16,21 22-16,0-22 0,0 0 0,0 0 15,0 0-15,0 0 16,0-42 15,0 0-31,0 0 0,21 0 16</inkml:trace>
  <inkml:trace contextRef="#ctx0" brushRef="#br0" timeOffset="37920.56">2752 5165 0,'0'21'16,"0"0"-16,-22 0 15,22 0-15,-21 1 16,0-1-16,21 0 0,0 0 0,0 0 16,-21 0-16,21 1 0,0-1 15,0 0-15,0 0 0,0 0 0,0 0 16,0 1-16,0-1 16,21-21-16,0 0 15,0 0-15,1 0 16,-1 0-16,0-21 0,0-1 15,0 22-15,-21-21 0,0 0 16,21 0-16,-21 0 0,0 0 0,0-1 16,0 1-16,0-21 0,0 21 0,0 0 15,-21-22-15,0 22 0,21 0 16,-21 0-16,0 0 0,0-1 0,-1 1 16,1 21-16,0 0 15,0 0-15,0 0 16,0 21-16,21 1 15,0-1-15,0 0 16,0 0 0,0 0-16,21-21 15,0 0-15,0 0 16,0 0-16</inkml:trace>
  <inkml:trace contextRef="#ctx0" brushRef="#br0" timeOffset="38260.36">3133 4826 0,'0'0'0,"21"-21"15,-21 0-15,0 42 32,0 0-17,0 0-15,0 22 0,0-22 16,0 21-16,-21 0 0,21-20 0,0 20 15,-22 0-15,22 1 0,0-1 16,0-21-16,0 21 0,-21 1 0,21-22 16,0 0-16,0 21 0,0-20 15,0-1-15,0 0 0,0 0 0,0 0 16,0 0-16,0 1 16,0-1-16,21-21 15,1 0 1,-1-21-1,-21-1-15,0 1 16,0 0-16,0 0 0,0 0 16</inkml:trace>
  <inkml:trace contextRef="#ctx0" brushRef="#br0" timeOffset="38464.25">3006 5228 0,'0'-21'15,"21"21"1,0 0 0,0 0-16,0 0 15,0-21-15,1 21 0,-1 0 16,0-21-16,0 21 0,0-21 16,0-1-16,1 22 0,-1-21 15,-21 0-15,0 0 0,0 0 16</inkml:trace>
  <inkml:trace contextRef="#ctx0" brushRef="#br0" timeOffset="38932.01">1651 4128 0,'0'-22'16,"-21"22"0,0 22-1,-1-1-15,1 0 0,0 0 16,0 0-16,0 0 0,0 22 0,-1-1 16,1-21-16,0 22 0,0-1 15,0 0-15,21-21 0,0 22 0,0-22 16,0 21-16,0-21 0,0 1 15,0 20-15,21-21 0,21 0 0,-21 0 16,1-21-16,20 22 0,0-22 16,1 0-16,-1 0 0,0 0 15,1 0-15,-1 0 0,21 0 16,-20-22-16,-22 22 0,21-21 16</inkml:trace>
  <inkml:trace contextRef="#ctx0" brushRef="#br0" timeOffset="40024.44">2180 4318 0,'0'0'0,"-21"0"0,0 0 16,0 0-16,-1 0 0,1 21 0,0 0 16,0 1-16,0-22 0,21 42 15,0-21-15,-21 0 0,21 0 0,0 1 16,0-1-16,0 0 0,0 21 15,0-21-15,0 1 0,0-1 0,21 0 16,-21 0-16,21-21 16,0 21-16,0-21 15,0 0-15,1 0 0,-1 0 16,0 0-16,0 0 0,0-21 16,0 0-16,1 0 0,-1 0 15,0-1-15,-21 1 16,0 0-16,0 0 0,0 0 15,21 0-15,-21-1 0,0 1 16,0 0-16,21 21 0,-21-21 16,0 42-1,0 0 1,0 0-16,0 1 16,0-1-16,0 0 0,21 0 0,-21 0 15,22 0-15,-1 1 0,0-1 16,0 0-16,0-21 15,0 21-15,1-21 0,-1 0 16,0 0-16,0 0 16,0 0-16,0 0 0,1 0 0,-1-21 15,0 0-15,0 0 16,-21-1-16,21 1 0,0 0 16,-21 0-16,0 0 0,22 0 15,-22-1-15,21 1 0,-21 0 0,0 0 16,21 0-16,0 21 31,-21 21-15,21 0-16,0 0 15,-21 0-15,22 1 16,-22-1-16,0 0 0,21 0 16,0-21-16,-21 21 0,21-21 15,0 21-15,0-21 0,1 0 16,-1 0-16,0 0 15,0 0-15,0 0 0,0 0 16,1 0-16,-1-21 0,0 21 16,0-21-16,0 0 0,-21 0 0,21 0 15,1-1-15,-1 1 0,-21-21 16,0 21-16,0-22 0,0 22 0,0-21 16,0 21-16,0-22 0,0 22 15,0 0-15,0 0 0,0 0 16,0 0-16,-21 21 0,21-22 0,0 1 15,0 0 1,0 0 0,0 42 124,0 0-77,0 0-48,-22-21-15,22 22 16,-21-1-16,21 0 0,0 0 16,-21 0-16,21 0 0,-21 1 0</inkml:trace>
  <inkml:trace contextRef="#ctx0" brushRef="#br0" timeOffset="40708.36">3196 4509 0,'42'0'32,"-42"-22"-32,0 1 0,0 0 15,0 0-15,0 0 16,0 0-16,0-1 0,-21 1 16,0 21-16,0-21 0,0 21 15,0 0-15,-1 0 16,1 0-16,0 0 15,0 0-15,21 21 0,0 0 16,-21-21-16,0 22 0,21-1 0,-22 0 16,22 0-16,0 0 0,0 0 15,0 1-15,0-1 0,0 0 0,0 0 16,0 0-16,22-21 16,-1 0-1,0 0-15,0 0 16,0 0-16,0 0 0,-21-21 15,22 21-15,-1-21 16,0 0-16,-21 0 0,21-1 0,0 1 16,-21-21-16,21 21 15,1-22-15,-1 1 0,-21 0 0,21-1 16,0 1-16,-21 0 0,0-22 16,21 22-16,-21 0 0,0 20 0,0-20 15,21 21-15,-21-21 0,0 20 16,0 1-16,0 0 0,0 42 47,-21 0-32,21 1-15,-21 20 0,21 0 0,-21 1 16,21-1-16,0 0 16,0 1-16,0-1 0,0 0 0,0 1 15,0-1-15,0 0 0,0 1 16,0-1-16,0-21 0,0 21 0,0-20 15,0-1-15,21 0 0,0 0 16,0-21-16,1 0 0,-1 21 16,0-21-16,0 0 0,0 0 15,0 0-15,1 0 0,-1 0 16,0-21-16,0 0 16,0 0-1,-21 0-15,0-1 0</inkml:trace>
  <inkml:trace contextRef="#ctx0" brushRef="#br0" timeOffset="40939.75">3683 4551 0,'21'0'31,"0"0"48,-21 21-79</inkml:trace>
  <inkml:trace contextRef="#ctx0" brushRef="#br0" timeOffset="42884.43">5440 6350 0,'0'0'0,"-21"0"0,21-21 0,-22 0 16,22 0-16,0-1 0,-21 22 15,21-21-15,-21 21 16,21-21-16,0 42 31,0 22-15,0-22-16,0 21 0,0 0 0,0 1 15,0-1-15,0 0 0,0 1 16,0 20-16,0-20 0,-21-1 0,21 0 16,0 1-16,-21-22 0,21 21 0,0-21 15,0 0-15,0 1 0,0-1 16,0 0-16,0-42 31,0 0-15</inkml:trace>
  <inkml:trace contextRef="#ctx0" brushRef="#br0" timeOffset="43641.4">5355 6265 0,'0'0'0,"-21"0"0,21-21 0,21 21 32,0-21-32,0 21 15,22 0-15,-1 0 0,22 0 16,-1 0-16,1 0 0,20 0 16,1 0-16,-22 0 0,22 0 0,21-21 15,-21 21-15,20 0 0,22 0 0,-21 0 16,21 0-16,0 0 0,0 0 15,0 0-15,0 0 0,-21 0 0,21-21 16,-21 21-16,21 0 0,-21 0 16,0 0-16,-22 0 0,1 0 0,0 0 15,-22 0-15,1 0 0,-1 0 0,-21-21 16,1 21-16,-22 0 0,21 0 16,-21 0-16,1 0 0,-1 0 15,-42 0 32,21 21-31,-22 0-16,1 0 15,21 0-15,0 22 0,0-22 0,-21 0 16,21 21-16,0 1 0,0-1 16,-21-21-16,21 21 0,0 1 0,0-1 15,0-21-15,0 22 0,0-1 0,0-21 16,0 0-16,0 22 0,0-22 15,0 0-15,0 0 0,0 0 0,0 0 16,0 1-16,0-1 16,-21 0-16,0-21 15,-1 0-15,1 0 16,-21 0-16,21 0 0,-22 0 0,-20 0 16,21 0-16,-43 0 0,21 0 0,-20 0 15,-1 0-15,-21-21 0,0 21 16,1 0-16,-1 0 0,-21 0 0,-21-21 15,-1 21-15,22 0 0,-21 0 0,21 0 16,-21 0-16,21 0 0,0 0 16,0 0-16,21 0 0,0 0 0,1 0 15,41 0-15,-21 0 0,43 0 16,0 0-16,-1 0 0,22 0 16,0 0-16,0 0 0</inkml:trace>
  <inkml:trace contextRef="#ctx0" brushRef="#br0" timeOffset="44196.58">1968 6329 0,'0'-42'16,"0"20"-16,0 44 47,0-1-47,0 0 0,0 0 0,0 21 15,0 1-15,0-1 0,0 22 16,0-22-16,0 0 0,0 1 0,0-1 15,0 0-15,0 1 0,0-1 16,0-21-16,0 21 0,0-20 0,0-1 16,0 0-16,0 0 0,0 0 15,0 0-15,-21-21 0,21-21 32</inkml:trace>
  <inkml:trace contextRef="#ctx0" brushRef="#br0" timeOffset="44536.65">1863 6519 0,'0'-42'15,"0"84"-15,0-105 0,0 42 0,0 0 16,0-1-16,0-20 0,0 21 0,0 0 16,21 0-16,0-1 15,0 22-15,0-21 0,0 21 0,22 0 16,-22 0-16,21 0 0,1 0 15,-1 0-15,0 0 0,1 21 0,-1 1 16,-21-22-16,21 21 0,-20 21 16,-1-21-16,-21 0 0,0 1 15,0 20-15,0-21 0,-21 21 0,-22-20 16,1-1-16,0 0 0,-1 0 16,-20 0-16,20 0 0,1 1 0,21-1 15,-21-21-15,20 0 0,1 21 16,0-21-16,0 0 0,0 0 15,21-21 1,21 0 0,0-1-16,0 22 0,22-21 15,-22 0-15,0 21 0</inkml:trace>
  <inkml:trace contextRef="#ctx0" brushRef="#br0" timeOffset="44799.5">2752 6308 0,'0'0'16,"0"21"-1,-22 0-15,22 0 0,0 0 16,0 22-16,-21-22 0,21 21 16,-21-21-16,21 22 0,0-22 0,0 21 15,-21-21-15,21 22 0,-21-22 16,21 0-16,-21 0 0,21 0 0,0 1 15,0-1-15,0 0 16,0 0-16,21-21 31,-21-21-31,0 0 0,21 21 16,0-21-16,0-1 0</inkml:trace>
  <inkml:trace contextRef="#ctx0" brushRef="#br0" timeOffset="45047.74">2879 6329 0,'0'0'0,"0"21"31,0 0-31,0 22 0,0-22 16,0 0-16,0 21 0,0-21 16,0 22-16,0-1 0,0-21 0,0 22 15,0-22-15,0 0 0,0 0 0,0 21 16,0-20-16,0-1 15,0 0-15,-22-21 0,22 21 16,0-42 15,0 0-31,0 0 16,0-1-16</inkml:trace>
  <inkml:trace contextRef="#ctx0" brushRef="#br0" timeOffset="45283.77">2815 6371 0,'0'0'0,"21"0"16,0 0 0,1 0-16,-1 21 15,0 1-15,0-1 0,0 0 0,0 0 16,22 0-16,-22 0 0,0 22 0,0-22 16,0 0-16,1 0 0,-1 0 15,0 1-15,0-22 0,0 21 16,-21 0-16,21-21 0,1 21 15,-1-21 1,-21-21 15,0 0-31,0 0 0</inkml:trace>
  <inkml:trace contextRef="#ctx0" brushRef="#br0" timeOffset="45471.78">3281 6181 0,'0'0'0,"0"21"16,0 0 0,0 0-16,0 0 0,0 22 0,0-1 15,0 0-15,0 1 0,0-1 16,-21 0-16,21 1 0,0-22 0,0 21 16,0 1-16,0-22 0,0 0 0,0 0 15,0 0-15,0 0 0,0 1 16,21-22-16</inkml:trace>
  <inkml:trace contextRef="#ctx0" brushRef="#br0" timeOffset="46042.93">5588 7853 0,'0'0'0,"-21"0"0,0 21 16,21 0-1,0 0-15,0 1 0,0-1 16,0 21-16,0 0 0,0 1 0,0-1 16,0 0-16,0 1 0,0-1 0,0 0 15,21 1-15,-21-1 0,0-21 0,0 22 16,0-22-16,0 21 0,0-21 15,0 0-15,0 1 0,-21-1 0,21 0 16,0 0-16,0-42 31,0 0-15</inkml:trace>
  <inkml:trace contextRef="#ctx0" brushRef="#br0" timeOffset="46709.82">5524 7832 0,'43'0'31,"-22"0"-31,0 0 16,21 0-16,1 21 0,-1-21 0,22 0 15,-22 0-15,21 0 0,22 0 0,0 0 16,21 0-16,-22 0 0,22 21 15,0-21-15,0 0 0,21 0 0,-21 0 16,21-21-16,0 21 0,0 0 0,-22 0 16,22 0-16,0-21 0,0 21 15,-21 0-15,21 0 0,-42-21 0,21 21 16,-22 0-16,1 0 0,0-22 0,-1 22 16,-20 0-16,-1 0 0,1 0 15,-22 0-15,1 0 0,-1-21 0,-21 21 16,0 0-16,0 0 0,-21 21 31,0 1-15,0-1-16,0 0 15,0 0-15,0 0 0,0 0 0,0 1 16,0-1-16,0 21 0,0-21 16,0 0-16,0 22 0,0-22 0,0 21 15,0-21-15,-21 22 0,21-22 0,0 21 16,0-21-16,-21 1 0,21 20 15,0-21-15,0 0 0,0 0 0,-21 1 16,21-1-16,-21 0 0,0-21 0,-1 21 16,1 0-16,0-21 0,0 21 0,-21-21 15,20 0-15,-20 22 16,0-22-16,-22 0 0,1 21 0,-1-21 16,-20 0-16,-1 0 0,-21 0 0,0 0 15,-21 0-15,0 0 0,-21 0 0,0 0 16,-21 0-16,-1 0 0,1 0 15,0 0-15,-1 0 0,1 0 0,21 0 16,21 0-16,0 0 0,0 0 0,21 0 16,21 0-16,22 0 0,-22 0 15,22 0-15,20 0 0,1 0 0,0 0 16,20 0-16,1 0 0,21-21 16,0-1-16,0 1 15,21 0-15</inkml:trace>
  <inkml:trace contextRef="#ctx0" brushRef="#br0" timeOffset="47211.95">5948 8001 0,'0'0'16,"0"-21"-16,0 42 15,0 0-15,0 22 16,0-22 0,0 0-16,0 21 0,-21 1 0,21-22 15,-22 21-15,1 0 0,21-20 0,-21 20 16,0-21-16,21 21 0,0-20 16,-21-1-16,21 0 0,-21 0 0,21 0 15,-22 0-15,44-21 31,-1-21-15,-21 0-16,21 0 0,0 0 0,-21 0 16,21-22-16,-21 22 0,21-21 0,-21 21 15,0-22-15,22 1 0,-22 0 16,21-1-16,-21 22 0,0-21 16,0 21-16,0-1 0,0 1 15,0 42 1,0 1-1,0 20-15,0-21 0,21 0 0,-21 22 16,21-1-16,-21-21 0,0 21 16,0-20-16,21 20 0,-21-21 0,21 21 15,-21-20-15,0-1 0,0 0 0,0 0 16,0 0-16,0 0 0,0 1 16</inkml:trace>
  <inkml:trace contextRef="#ctx0" brushRef="#br0" timeOffset="47956.13">5651 8403 0,'22'0'0,"-1"0"0,0 0 15,21 0-15,-21 0 0,22 0 0,-1 0 16,-21 0-16,22 0 0,-1 0 15,0 0-15,1-21 0,-1 0 0,0 21 16,1-21-16,-1 21 0,0-21 16,1-1-16,-22 22 0,21-21 0,-21 21 15,-42 21 17,0 1-32,0-1 15,0 0-15,21 21 16,0-21-16,0 1 0,-22-1 0,22 0 15,0 0-15,0 0 0,-21-21 0,21 21 16,0 1-16,0-1 16,21-21 15,1-21-31,-22-1 0,0 1 16,0 0-16,21 0 15,-21 0-15,21 0 0,0-1 0,-21-20 16,0 0-16,21 21 0,0-22 0,-21 1 15,22 21-15,-1 0 0,-21-1 16,21 1-16,0 0 0,0 21 16,0 21-16,-21 0 0,22 1 15,-22-1-15,0 0 0,0 21 0,21-21 16,-21 1-16,0 20 0,21-21 16,-21 0-16,0 0 0,0 1 15,0-1-15,0 0 0,0 0 0,0 0 0,21-21 31,0 0-15,-21-21 0,21 0-16,1 0 15,-22 0-15,21-1 0,0-20 0,-21 21 16,21-21-16,0 20 0,-21-20 0,21 21 16,1 0-16,-22 0 0,0-1 15,21 22-15,-21 22 16,0-1-16,0 0 0,0 0 15,0 0-15,0 0 0,0 1 16,0-1-16,0 21 0,0-21 0,0 0 16,0 1-16,0-1 15,0 0-15,0 0 0,21-21 47,0 0-47</inkml:trace>
  <inkml:trace contextRef="#ctx0" brushRef="#br0" timeOffset="49252.2">7070 8213 0,'0'21'16,"-22"-21"-16,22 21 0,-21 0 15,0 0-15,21 1 0,0-1 0,0 0 16,-21 0-16,21 0 15,0 0-15,0 1 0,0-1 0,0 0 16,0 0-16,21 0 16,0-21-16,0 0 0,1 0 15,-1 0-15,0 0 16,0 0-16,0 0 0,0 0 0,1 0 16,-1-21-16,0 0 0,0 21 0,-21-21 15,21 0-15,-21-1 0,21 1 16,-21 0-16,0 0 0,0-21 0,0 20 15,0 1-15,0-21 0,-21 21 16,0 0-16,0 21 0,0-22 0,0 22 16,-1 0-16,1 0 15,0 22-15,0-22 0,21 21 0,-21 0 16,21 0-16,-21 21 0,21-20 0,-22-1 16,22 0-16,0 21 0,0-21 15,0 1-15,0-1 0,0 0 0,22 0 16,-1 0-16,0-21 0,0 0 15,0 0-15,0 21 0,1-21 0,-1 0 16,0 0-16,0 0 0,0 0 16,0-21-16,1 0 0,-1 21 15,0-21-15,0 0 0,0 21 0,0-21 16,1-1-16,-1 1 0,-21 0 0,0 0 16,21 0-16,-21 0 0,21-1 15,-21 1-15,0 0 0,0 0 16,0 42-1,0 0 1,0 0-16,0 1 0,0-1 0,0 21 16,0-21-16,0 0 0,0 1 0,0-1 15,0 0-15,0 0 0,21 0 0,0 0 16,1 1 0,-1-1-16,0-21 0,0 0 0,0 0 15,0 0-15,1 0 0,-1 0 0,0 0 16,0 0-16,0 0 0,0-21 0,1 21 15,-1-22-15,0 1 0,0 0 16,-21 0-16,21 21 0,-21-21 0,21 0 16,-21-1-16,0 1 0,0 0 0,0 0 15,0 0-15,0 0 0,0 42 32,0 0-32,0 0 15,0 0-15,0 0 16,0 1-16,22-1 15,-22 0-15,21-21 0,0 21 0,0-21 16,0 0-16,0 0 16,1 0-16,-1 0 0,0 0 15,0 0-15,0 0 0,0 0 16,1-21-16,-1 0 0,0 21 0,-21-21 16,21-1-16,0 22 0,0-21 0,-21 0 15,22 0-15,-22 0 0,21 21 16,-21-21-16,0-1 0,0 44 15,0-1 1,0 0-16,0 21 16,0-21-16,0 1 0,0-1 15,0 0-15,0 0 0,0 0 0,0 0 16,0 1-16,21-1 0,-21 0 0,21-21 16,-21 21-1,42-21-15,-20 0 0,-1 0 0,0 0 16,0 0-16,0-21 0,0 0 15,1 21-15,-22-21 0,21-1 0,0 1 16,-21-21-16,42 21 0,-42 0 16,0-22-16,21 1 0,1 0 0,-22-1 15,0-20-15,0 20 0,21-20 16,-21 21-16,0-1 0,21 1 0,-21 0 16,0 20-16,0 1 0,0 0 15,0 0-15,0 42 16,0 0-16,0 0 0,-21 22 15,0-1-15,21 0 0,-22 1 16,22-1-16,0 0 0,0 1 0,0 20 16,0-20-16,0-1 0,0-21 0,0 21 15,0-20-15,0 20 0,0-21 0,0 0 16,0 0-16,22 1 0,-1-1 16,0-21-16,0 0 15,0 0-15,0 0 16,1 0-16,-1-21 15,0-1-15,0 1 0,0 0 16,22 0-16,-22 0 0</inkml:trace>
  <inkml:trace contextRef="#ctx0" brushRef="#br0" timeOffset="49520.06">8551 8170 0,'0'0'0,"0"22"0,21-22 32,1 0-17,-1 0-15,21 0 0,-21 0 0,22 0 16,-1 0-16,21 0 0,-20 0 16,-1 0-16,22-22 0,-1 22 0,-21 0 15,22-21-15,-22 21 0,1 0 0,-1-21 16,0 21-16,-21 0 0,22 0 15,-22 0-15,0 0 0,-21-21 0,21 21 16</inkml:trace>
  <inkml:trace contextRef="#ctx0" brushRef="#br0" timeOffset="49768.41">9610 8551 0,'0'0'15,"21"0"17</inkml:trace>
  <inkml:trace contextRef="#ctx0" brushRef="#br0" timeOffset="85883.47">7091 3027 0,'0'0'0,"0"-21"15,0 0-15,0-1 0,0 1 16,0 0-16,0 0 31,0 42-15,-21 0 0,21 0-16,0 22 0,0-1 15,0-21-15,0 43 0,0-22 16,0 22-16,0-22 0,0 21 15,0 1-15,0-22 0,0 22 0,0-22 16,0 0-16,0 1 0,0-22 16,0 21-16,0-21 0,0 22 0,0-22 15,0 0-15,0 0 16,0 0-16,-22-21 16,22-21 15,-21 21-31,21-21 15,0 0-15,-21 21 16,0-21-16</inkml:trace>
  <inkml:trace contextRef="#ctx0" brushRef="#br0" timeOffset="86172.3">6773 3768 0,'0'0'0,"0"21"0,0 0 15,-21 0-15,21 0 0,0 1 16,0-1-16,0 0 0,0 0 16,21 0-16,0 0 15,1 1-15,-1-22 0,21 0 0,-21 21 16,22-21-16,-1 0 16,-21 0-16,21 0 0,1 0 0,-1 0 15,0-21-15,-20 21 0,20-22 16,0 1-16,-21 21 0,22-21 0,-22 0 15,0 0-15,0 0 0,0-1 0,1 22 16,-1-21-16,-21 0 0,0 0 16,0 0-16,0 0 0,0-1 15,-21 1-15,-1 0 0,1 0 16,0 0-16</inkml:trace>
  <inkml:trace contextRef="#ctx0" brushRef="#br0" timeOffset="86476.16">6710 3112 0,'0'0'0,"0"-22"15,0 1-15,21 21 16,21-21-16,-21 21 0,1 0 15,20-21-15,-21 21 0,21-21 0,1 21 16,-1 0-16,0-21 0,-20 21 16,20 0-16,0-22 0,1 22 15,-22 0-15,21 0 0,-21 0 0,0 0 16,1 0-16,-1 0 0,-21 22 31,0-1-15,21-21-16,-21 21 0,0 0 0</inkml:trace>
  <inkml:trace contextRef="#ctx0" brushRef="#br0" timeOffset="86999.89">7726 3493 0,'0'0'0,"-21"21"0,-1 0 15,1-21-15,21 21 0,0 0 0,-21 0 16,0 1-16,21-1 16,0 0-16,0 0 0,-21 0 0,21 0 15,0 1-15,0-1 0,0 0 16,0 0-16,0 0 0,0 0 0,0 1 16,0-1-16,0 0 15,0 0-15,0-42 47,0 0-31,0 0-16,0-1 0,0 1 15,0-21-15,0 21 0,21-22 0,-21 22 16,42-21-16,-21 0 0,1-1 16,20 22-16,-21-21 0,21 21 0,1-1 15,-1 1-15,0 0 0,1 21 16,-1 0-16,-21 0 0,22 0 0,-22 21 15,0 0-15,0 1 0,0-1 0,0 0 16,-21 21-16,0-21 16,0 22-16,0-22 0,0 0 0,0 21 0,0-20 15,0-1-15,-21 0 16,0 0-16,21 0 0,-21 0 16,0-21-16,21 22 0,-21-22 15,21-22 16,0 1-15,21 0-16</inkml:trace>
  <inkml:trace contextRef="#ctx0" brushRef="#br0" timeOffset="87283.73">8594 2985 0,'0'0'0,"0"-22"0,-22 22 31,1 22-31,21-1 0,-21 21 16,0-21-16,0 22 0,21-1 0,0 0 15,-21 22-15,-1-1 0,1-20 16,21 20-16,0-21 0,-21 22 0,0-22 16,21 1-16,-21-1 0,21 0 15,0 1-15,0-22 0,0 21 16,-21-21-16,21 0 0,0 1 0,0-1 15,0 0-15,0 0 0,21-21 32,-21-21-17,0 0-15</inkml:trace>
  <inkml:trace contextRef="#ctx0" brushRef="#br0" timeOffset="87483.61">8107 3556 0,'-21'0'16,"21"-21"-16,21 21 15,0 0-15,0 0 16,21 0-16,-20 0 0,-1-21 16,21 21-16,-21 0 0,22 0 15,-22-21-15,21 21 0,0-22 0,1 22 16,-1-21-16,0 0 0,1 21 15,-1-21-15</inkml:trace>
  <inkml:trace contextRef="#ctx0" brushRef="#br0" timeOffset="88211.2">8636 3620 0,'0'0'0,"21"0"31,0 0-15,0-22-16,1 22 0,20-21 15,-21 0-15,0 21 0,0-21 0,1 0 16,-1 21-16,-21-21 0,21-1 0,-42 22 31,0 0-31,-1 0 0,1 22 16,-21-22-16,21 21 15,0 0-15,-1 0 0,1 21 0,0-20 16,0-1-16,21 0 0,0 0 16,0 0-16,0 0 0,0 1 0,0-1 15,0 0-15,0 0 0,21-21 0,0 21 16,0 0-16,1-21 0,-1 0 16,0 0-16,21 0 0,-21 0 0,22 0 15,-22 0-15,21 0 0,-21 0 16,22 0-16,-22 0 0,0-21 0,0 21 15,0-21-15,1 0 0,-22 0 16,0 0-16,0-1 0,21 1 16,-21-21-16,0 21 0,21 0 15,-21-22-15,0 22 0,0 0 16,21 0-16,0 0 0,0-1 0,1 1 16,-1 0-16,0 21 15,21 0-15,-21 0 0,1 0 0,-1 0 16,0 0-16,0 21 0,0-21 15,0 21-15,1 1 0,-22 20 0,0-21 16,0 0-16,0 0 0,0 1 16,0-1-16,0 0 0,0 0 0,0 0 15,0 0-15,0 1 0,0-1 0,0 0 16,0 0 0,-22-21-16,1 0 15,0 0-15,21-21 16,0 0-1,0 0-15,0-1 0,0 1 16,21-21-16,0 21 0,-21 0 16,22-22-16,-1 22 0,0-21 0,0 21 15,0-22-15,0 22 0,1 0 16,-1 0-16,0 0 0,0-1 0,21 1 16,-20 21-16,-1-21 0,0 0 15,0 21-15,0-21 0,0 21 0</inkml:trace>
  <inkml:trace contextRef="#ctx0" brushRef="#br0" timeOffset="88743.89">10139 3027 0,'0'0'0,"-21"0"31,-1 21-31,1 0 0,0 22 15,21-22-15,-21 21 0,0 0 16,0 1-16,-22 20 0,22 1 0,-21-1 16,21 1-16,-22-1 15,1 1-15,0 20 0,20 1 0,-20 0 16,0-1-16,21 22 0,-22-21 16,22 0-16,0-1 0,0 1 0,0-22 15,21 22-15,0-21 0,0 20 0,0-20 16,0-1-16,0-20 0,0 20 15,0-21-15,21 1 0,0-1 0,0-21 16,0 0-16,0 1 0,1-1 0,20-21 16,-21 0-16,21 0 0,-20 0 15,20 0-15,0-21 0,1-1 16,-1 1-16,-21 0 0,21-21 0,1-1 16,-1 1-16,-21-21 0,22 20 15,-22-20-15,0 20 0,-21-20 0,0-1 16,0 1-16,-21-1 0,0 1 15,-1-1-15,-20 22 0,-21-21 0,20-1 16,1 22-16,-22-22 0,1 22 0,21 21 16,-1-22-16,1 22 0,0 0 15,-1 0-15,22 0 0,0 0 0,21-1 16,0 1 0,21 21-1,21 0-15,-20-21 0,-1 21 16,21 0-16,0 0 0,1 0 15,-1 0-15,22-21 0,-22 21 0,21 0 16</inkml:trace>
  <inkml:trace contextRef="#ctx0" brushRef="#br0" timeOffset="89228.61">10795 3493 0,'0'0'0,"0"-22"0,-85-105 31,64 127-31,0-21 0,0 21 0,0-21 0,-1 21 16,1 0-16,0 0 15,0 21-15,0 0 0,0 1 0,-1-1 16,1 21-16,0-21 0,0 22 16,0-1-16,21-21 0,-21 21 0,21 1 15,-22-22-15,22 21 0,0-21 0,0 1 16,0-1-16,0 0 0,0 0 15,0 0-15,22-21 0,-1 21 0,0-21 16,0 0-16,0 0 16,0 0-16,1 0 0,-1 0 0,0-21 0,21 21 15,-21-21-15,1 0 0,-1 0 16,0 0-16,21-22 0,-21 22 16,1-21-16,-1-1 0,-21 22 0,21-21 15,0 21-15,-21 0 0,0-1 16,0 44 15,0-1-31,0 0 0,0 21 0,-21-21 16,21 1-16,-21-1 0,21 0 0,0 21 15,0-21-15,0 1 0,0-1 16,0 0-16,0 0 0,0 0 16,21 0-1,0-21-15,0 0 16,22 0-16,-22 0 0,0-21 0,21 0 15</inkml:trace>
  <inkml:trace contextRef="#ctx0" brushRef="#br0" timeOffset="89515.45">11451 3387 0,'0'0'0,"0"-43"0,21 22 0,-21 0 16,0 0-16,0 0 0,0 0 15,0-1-15,-21 22 16,0 0-16,0 22 15,0-1-15,-1 0 0,1 0 0,0 0 16,0 22-16,0-22 16,21 21-16,-21-21 0,-1 22 0,22-22 15,0 21-15,0-21 0,0 22 0,0-22 16,0 0-16,0 0 0,0 0 16,0 0-16,0 1 0,0-1 15,22-21-15,-1 0 0,0 21 16,0-21-16,0 0 0,0 0 0,1 0 15,-1 0-15,0 0 0,21-21 0,-21 21 16,22-21-16,-22-1 0,21 1 16,-21 0-16</inkml:trace>
  <inkml:trace contextRef="#ctx0" brushRef="#br0" timeOffset="89904.22">11769 3493 0,'0'21'32,"21"-21"-32,0 0 15,0 0-15,21 0 0,-20 0 16,20-21-16,0 21 0,22-22 0,-22 22 16,22-21-16,-22 0 0,0 21 15,1-21-15,-22 0 0,0 0 0,0-1 16,-21 1-16,0 0 0,0 0 15,0 0-15,-21 0 16,0-1-16,0 22 0,-22 0 0,1 0 16,-22 0-16,22 22 0,0-1 15,-1 0-15,1 0 0,0 21 0,-1 1 16,22-22-16,-21 21 0,21-21 16,21 22-16,0-1 0,0-21 0,0 0 15,0 22-15,0-22 0,0 0 16,21 0-16,0 0 0,0-21 0,22 22 15,-22-22-15,21 0 0,-21 21 0,22-21 16,-1 0-16,-21 0 0,21 0 16,1 0-16,-22 0 0,21 0 15,-21-21-15</inkml:trace>
  <inkml:trace contextRef="#ctx0" brushRef="#br0" timeOffset="90152.08">12509 3725 0,'0'0'0</inkml:trace>
  <inkml:trace contextRef="#ctx0" brushRef="#br0" timeOffset="91939.68">17166 3196 0,'0'-21'0,"0"0"15,0 0-15,0 0 0,-21-1 16,0 1-16,0 0 0,-22 21 15,22-21-15,0 0 0,-21 21 0,-1-21 16,22 21-16,-21 0 0,-1 0 16,1 0-16,0 0 0,-22 0 0,1 0 15,20 0-15,-20 21 0,-1 0 16,-20 21-16,20 1 0,1-1 0,-1 21 16,-20 1-16,20-1 0,1 1 15,20-1-15,-20 22 0,-1-21 0,1-1 16,-1 1-16,22 20 0,-22-20 0,1 20 15,21 1-15,-22-21 16,22-1-16,-1 1 0,1-1 0,0 1 16,21-1-16,-1 1 0,1-22 15,21 0-15,0 22 0,0-22 0,0 22 16,0-22-16,0 21 0,21-20 16,1-1-16,-1 0 0,21 1 0,-21-1 15,22 0-15,-1 1 0,0-1 0,22-21 16,-22 22-16,22-22 0,-22 21 15,21-21-15,-20 0 0,20 1 16,1-1-16,-1 0 0,-20 0 0,20 0 16,1-21-16,-1 21 0,1 1 0,-1-22 15,1 0-15,-1 0 0,1 21 16,20-21-16,-20 0 0,-1 0 16,1 0-16,20 0 0,-20 0 0,-1 0 15,1 0-15,21-21 0,-22-1 0,22 22 16,-22-21-16,22 0 0,-22 0 15,22 0-15,-21-22 0,20 22 0,-20 0 16,-1-21-16,1-1 0,-22 22 16,22-42-16,-22 20 0,0 1 0,22 0 15,-22-22-15,0 22 16,1-22-16,-22 22 0,21-21 0,1 20 16,-22 1-16,0-22 0,0 22 0,0-21 15,-21 20-15,0-20 0,0 20 16,0 1-16,0-21 0,-21 20 0,0-20 15,0 20-15,0 1 0,-1 0 16,1 21-16,0-22 0,0 22 0,21 0 16,0 0-16,0 0 0,-21-1 15,21 1-15,-21 0 0,-1 0 16,22 0-16,-21 0 0,21-1 16,-21 1-16,0 0 0,0 0 0,0 0 15,-1 0-15,1-1 16,0-20-16,0 21 0,0-21 0,-22-1 15,22 1-15,0 0 0,-21 20 16,-1-20-16,22 0 0,-21-1 0,0 22 16,-1 0-16,1-21 0,0 21 15,-1 21-15,1-22 0,-22 22 0,22 0 16,-21 0-16,20 0 0,-20 0 16,-1 0-16,1 0 0,-1 0 0,-20 22 15,-1-1-15,0 0 0,1 21 16,-1-21-16,-21 22 0,21-1 0,1-21 15,20 22-15,-20-1 0,20-21 16,22 21-16,-22 1 0,22-22 16,0 21-16,20-21 0,-20 22 15,21-22-15,0 21 0,0-21 0,21 1 16,0-1-16,0 0 0,0 0 16,0 0-16,21-21 0</inkml:trace>
  <inkml:trace contextRef="#ctx0" brushRef="#br0" timeOffset="92751.9">17230 3810 0,'0'-21'15,"0"42"-15,0-63 0,0 21 16,0-1-16,-22 22 0,1-21 16,0 21-16,0 0 0,-21 0 15,20-21-15,1 21 0,-21 0 0,21 0 16,-22 0-16,22 0 0,-21 0 16,0 0-16,20 0 0,-20 21 0,0 0 15,-1-21-15,1 22 16,21-1-16,-21 0 0,-1 0 0,22 0 15,-21 0-15,-1-21 0,22 43 16,-21-22-16,21 0 0,0 0 0,-22 22 16,22-22-16,0 21 0,0-21 0,0 22 15,21-1-15,0 0 0,0-21 16,0 22-16,0-1 0,0 0 0,0-20 16,0 20-16,21 0 0,0-21 15,0 22-15,0-1 0,0-21 0,1 0 16,-1 22-16,0-22 0,0 0 15,0 21-15,0-20 0,22-1 0,-22 0 16,0 0-16,0 0 16,0 0-16,22-21 0,-22 22 0,21-22 15,-21 0-15,22 0 0,-22 0 0,21 0 16,1 0-16,-1 0 0,0-22 16,1 1-16,-1 21 0,21-21 0,-20 0 15,20 0-15,1 0 0,-22-22 16,22 22-16,-1 0 0,-21 0 0,1 0 15,20-22-15,-20 22 0,-1-21 16,-21 21-16,21-22 0,-20 22 0,-1-21 16,0-1-16,-21 1 0,0 0 15,0-1-15,0 1 0,-21-21 16,0 20-16,-22 1 0,1 0 16,-22-22-16,22 22 0,-43-1 0,22 1 15,-1 21-15,1-21 0,-1 20 16,22-20-16,-21 21 0,20 21 0,1-21 15,21 21-15,-22 0 0,22 0 16,-21 0-16,21 0 0,0 0 0,-1 0 16,1 21-16,21 0 0,-21 0 15,21 0-15,-21-21 0,21 22 16,0-1-16,0 0 0,0 21 0,0-21 16,0 1-16,0-1 0,0 0 0,0 0 15,0 21-15,0-20 0,0-1 16,0 0-16,0 0 0,0 0 0,21 0 15,0-21-15,-21 22 0,21-22 16,1 0-16</inkml:trace>
  <inkml:trace contextRef="#ctx0" brushRef="#br0" timeOffset="93235.63">16976 4064 0,'-22'21'16,"1"-21"-16,0 21 16,0-21-16,0 22 0,0-1 15,-1 0-15,22 0 16,-21-21-16,21 21 0,-21 0 16,21 1-16,0-1 15,0 0-15,0 0 16,21 0-16,0-21 15,1 21-15,-1-21 0,0 0 0,0 22 16,0-22-16,0 0 0,1 0 16,20 0-16,-21 0 0,0 0 0,0 0 15,22 0-15,-22 0 0,0-22 16,0 1-16,0 0 0,-21 0 16,0 0-16,0-22 0,0 22 0,0-21 15,0 0-15,0-1 0,0 22 16,-21-21-16,0 21 0,0-1 0,0 1 15,0 0-15,-22 0 0,22 0 16,0 21-16,0 0 0,0-21 0,-1 21 16,1 0-16,0 0 0,0 0 15,0 0-15,0 0 0,-1 0 16,1 0-16,0 21 16,21 0-16,0 0 15,0 0 1,-21 0-16,21 1 0,-21-1 15,0 0-15</inkml:trace>
  <inkml:trace contextRef="#ctx0" brushRef="#br0" timeOffset="93776.33">12340 4382 0,'0'0'0,"-21"0"0,0 0 0,0 0 0,-1 0 32,44 0-17,20 0-15,-21 0 0,43 0 16,-22 0-16,43 0 0,-1 0 0,22 0 15,21 0-15,21 0 0,0 0 0,22 0 16,-1 0-16,22 0 0,-1 0 16,1 0-16,-1-22 0,1 22 0,-22-21 15,21 21-15,-41 0 0,-1-21 16,0 21-16,-42 0 0,0-21 0,-22 21 16,-20 0-16,-22 0 0,0 0 15,1-21-15,-22 21 0,0 0 0,0 0 16,-21-21-16,-21 21 15,0 0 1,0-22-16,-22 22 0,1 0 16,-21 0-16,-1 0 0,-21-21 0,1 21 15</inkml:trace>
  <inkml:trace contextRef="#ctx0" brushRef="#br0" timeOffset="94196.09">12213 4445 0,'64'0'31,"-22"-21"-31,0 21 16,22 0-16,-1 0 0,1-21 0,20 21 16,22-21-16,21 21 15,21 0-15,-21 0 0,22 0 0,20 0 0,0 0 16,1-22-16,-1 22 0,0 0 16,1 0-16,-1 0 0,-21 0 15,0-21-15,0 21 0,-21-21 0,0 21 16,-21-21-16,-21 0 0,0 0 15,-22 21-15,1-22 0,-22 22 0,0-21 16,-21 0-16,1 21 0,-1 0 16,-21-21-16,0 0 15,-21 21 1,-1 0-16,1-21 0,0 21 16,0-22-16,0 22 0</inkml:trace>
  <inkml:trace contextRef="#ctx0" brushRef="#br0" timeOffset="94719.79">15049 3789 0,'0'42'31,"0"-21"-31,0 1 0,22-1 0,-1 0 16,0 21-16,21-21 0,1 1 0,-1 20 16,0-21-16,22 0 0,-1 22 15,1-22-15,-1 0 0,-20 0 0,20 0 16,1 0-16,-1-21 0,-21 22 15,22-1-15,-22-21 0,22 0 0,-43 0 16,21 0-16,1 0 0,-22 0 16,0 0-16,0 0 0,-21-21 15,-21-1 1,0 22 0,0 0-16,-1 0 15,-20 0-15,21 0 0,0 0 0,0 22 16,-22-1-16,22 0 0,-21 0 15,-1 21-15,1-20 0,0-1 0,-22 21 16,22-21-16,0 22 0,-22-22 0,22 0 16,-22 0-16,22 21 0,0-20 15,-1-1-15,22 0 0,-21 21 0,-1-21 16,22 1-16,0-1 0,0 0 16,-21 0-16,20 0 0,1-21 15,21 21-15</inkml:trace>
  <inkml:trace contextRef="#ctx0" brushRef="#br0" timeOffset="99672.96">4043 12044 0,'-21'0'31,"21"-21"-16,-22 21-15,22-21 0,-21 21 16,21-22-16,0 1 16,0 0-16,-21 21 0,21-21 0,0 0 15,0 0-15,0-1 16,0 1-16,0 0 0,0 0 16,0 0-16,0 0 15,0-1-15,0 1 16,-21 21 31,21 21-47,0 1 15,-21-1-15,0 0 0,-1 0 0,22 21 16,-21 1-16,0-1 0,21 0 0,0 1 16,-21 20-16,0 1 0,0-1 15,21 1-15,-22-1 0,22 1 0,0-1 16,-21 1-16,21 20 0,0-20 15,0 21-15,-21-1 0,21 1 0,0 0 16,0-1-16,0 1 0,0 0 16,-21-1-16,21 1 0,0 21 15,-21-22-15,21 1 0,0 21 0,0-21 16,-21-1-16,21 1 0,-22 21 16,22-22-16,0 1 0,0 21 0,-21-21 15,21-1-15,-21 1 0,21 0 16,0-1-16,0 1 0,-21 0 0,21-1 15,-21 1-15,21-22 0,-21 22 0,21-21 16,0 20-16,-22-20 0,22-1 16,-21 1-16,21-1 0,-21-20 0,21 20 15,0 1-15,0-22 0,-21 0 16,21 22-16,0-22 0,-21-21 0,21 22 16,0-1-16,0-21 0,0 0 15,0 0-15,0 1 0,0-1 16,0 0-16,-21-42 31,21 0-31,0-1 0,0 1 16,0-21-16,0 0 0,0-22 0,0 22 15,0-43-15,0 22 0,0-22 16,21 0-16</inkml:trace>
  <inkml:trace contextRef="#ctx0" brushRef="#br0" timeOffset="101743.78">4170 11642 0,'0'-21'15,"-21"21"48,21 21-48,0 0 1,21 0 0,0-21-16,0 0 0,0 0 0,0 21 15,1-21-15,20 0 0,0 0 16,1 0-16,20 21 0,1-21 0,-1 0 16,1 0-16,20 0 0,1 0 0,0 0 15,-1 0-15,1 0 0,21 0 16,0 0-16,-1 0 0,1 0 15,21 0-15,0 0 0,0 0 16,-21-21-16,21 21 0,0 0 0,0 0 16,21-21-16,0 21 0,-21-21 0,22 21 15,-22 0-15,21 0 0,0-21 16,0 21-16,0 0 0,0 0 0,22-21 16,-22 21-16,0 0 0,21 0 15,-20-22-15,20 22 0,0 0 0,-21-21 16,22 0-16,-22 21 0,21-21 0,1 21 15,-22 0-15,21-21 16,-21 21-16,0 0 0,22-21 0,-22 21 0,21 0 16,-21-22-16,1 22 15,-1-21-15,0 21 0,0 0 0,0 0 16,0-21-16,1 21 0,-1 0 0,0-21 16,-21 21-16,0 0 0,21-21 15,-21 21-15,21-21 0,-21 21 0,0 0 16,-21-22-16,21 22 0,-21 0 15,-21 0-15,20-21 0,-20 21 0,0 0 16,-1 0-16,1 0 0,0 0 16,-22 0-16,1 0 0,-1 0 0,1 0 15,-1 0-15,-20 0 0,-1 0 16,0 0-16,-21 0 0,22 0 16,-22 0-16,0 0 0,0 0 0,-21 21 15,0 1 1,0-1-16,0 0 15,0 0-15,0 0 0,0 0 16,0 22-16,0-22 0,0 0 0,0 21 16,0 1-16,0-1 0,0 0 15,0 1-15,0 20 0,0 1 0,0-1 16,0 22-16,-21 0 0,21-22 0,0 22 16,0-1-16,0 1 0,0 0 15,0-1-15,0 1 0,0 21 16,0 0-16,0-22 0,0 22 0,0-21 15,0 21-15,0 0 0,0-22 16,0 22-16,0 0 0,0-21 0,0-1 16,0 22-16,0-21 0,0-1 15,0 1-15,0 21 0,-21-21 0,0-1 16,21 1-16,-21 0 0,21-22 0,-22 22 16,22-22-16,0 1 0,-21 20 15,0-20-15,21-1 0,-21 1 0,0-1 16,21 1-16,0-1 0,-21-20 0,-1 20 15,22-20-15,-21-1 0,0 0 16,21 1-16,-21-1 0,0 0 16,0 1-16,21-1 0,-22-21 0,1 21 15,0 1-15,0-22 0,0 21 0,0-21 16,-1 1-16,1-1 0,0 0 16,-21 0-16,21 0 0,-1 0 0,1 1 15,-21-22-15,21 21 0,0-21 0,-22 0 16,22 21-16,0-21 0,-21 0 15,-1 0-15,22 0 0,-21 0 0,-1 0 16,1 0-16,0 0 0,-1 0 0,-20 0 16,-1 0-16,1 0 0,-1 0 15,1 0-15,-22 21 0,1-21 0,20 0 16,-21 0-16,1 21 0,-1-21 16,0 0-16,1 21 0,-1-21 0,0 0 15,-20 22-15,20-22 0,0 0 16,-21 21-16,22-21 0,-22 0 0,21 0 15,1 21-15,-22-21 0,21 0 0,-21 0 16,0 0-16,22 21 0,-22-21 16,0 0-16,21 0 0,-20 0 0,-1 0 15,21 0-15,-21 0 0,0 0 0,1 0 16,-1 0-16,21 0 0,-21 0 0,0 0 16,22 0-16,-22 0 0,21 0 15,-21 0-15,22 0 0,-22 0 0,0 0 16,0 0-16,22 0 0,-22 0 15,0-21-15,0 21 0,21 0 0,-20 0 16,20-21-16,-21 21 0,21 0 16,-20 0-16,20 0 0,-21-21 0,21 21 15,1 0-15,-1 0 0,0-22 0,1 22 16,-1 0-16,0 0 0,1 0 0,-1 0 16,0-21-16,1 21 0,-1 0 15,0 0-15,1-21 0,20 21 0,-20-21 16,-1 21-16,0 0 0,1-21 0,-1 21 15,0-21-15,1 21 0,-1-22 16,0 22-16,1-21 0,-1 21 0,0-21 16,1 21-16,-1-21 0,0 21 15,22-21-15,-22 21 0,22-21 0,-22 21 16,21-22-16,1 22 0,-1-21 16,1 21-16,-1-21 0,1 21 0,-1-21 15,1 21-15,-1 0 0,1-21 0,-1 21 16,1-21-16,21 21 0,-22 0 15,22 0-15,-22 0 0,22-22 0,0 22 16,20 0-16,-20 0 0,21 0 0,-21 0 16,20 0-16,1 0 0,-21 0 15,21 0-15,0 0 0,-1 0 0,1 0 16,0 0-16,0-21 0,0 21 16,0 0-16,-1 0 0,1 0 15,0 0-15,0 0 16,0 0-1,0 0 110,-1 0-125,1 0 16</inkml:trace>
  <inkml:trace contextRef="#ctx0" brushRef="#br0" timeOffset="101939.67">3810 15939 0,'0'0'15,"42"0"-15,-21 0 0,1 0 0,-1 21 16,0-21 15</inkml:trace>
  <inkml:trace contextRef="#ctx0" brushRef="#br0" timeOffset="104603.91">6477 12298 0,'0'0'0,"0"-21"0,0 0 0,0-1 0,0 1 16,0 0-1,0 0-15,0 0 16,-21 21 0,21 21-1,0 0-15,-21 0 0,21 0 16,0 22-16,0-1 0,0 0 15,0-20-15,0 20 0,0 0 0,0 1 16,0 20-16,0-21 0,0 1 0,0-1 16,0 0-16,0 1 0,-22-1 15,22 0-15,-21 1 0,21-1 0,0 0 16,0-20-16,-21-1 0,21 0 16,-21 0-16,21 0 0,0 0 15,0 1-15,-21-22 16,0 0-16</inkml:trace>
  <inkml:trace contextRef="#ctx0" brushRef="#br0" timeOffset="105020.35">5990 12510 0,'0'0'0,"-21"-43"0,-43-105 31,43 106-31,21 21 0,0-22 16,0 22-16,0-21 0,21-1 0,1 22 15,-1-21-15,21 21 0,0-22 0,1 22 16,-1 0-16,22 0 0,-1 0 16,1 21-16,-1 0 0,22 0 0,-22 0 15,22 0-15,0 21 0,-22 0 16,1 0-16,-1 22 0,-21-1 0,1 0 15,-22 22-15,-21-22 0,0 22 0,0-22 16,-21 0-16,0 1 16,-1-1-16,-20 0 0,0 1 0,-1-22 15,1 21-15,0-21 0,-1 0 0,1 1 16,0-1-16,-1 0 0,22 0 16,-21-21-16,21 21 0,0 0 0,-1-21 15,1 0-15,0 0 0,0 0 16,42 0 15,0 0-15,0 0-16</inkml:trace>
  <inkml:trace contextRef="#ctx0" brushRef="#br0" timeOffset="105620.01">7091 12933 0,'21'0'0,"-42"0"0,63 0 0,-42-21 15,21 21-15,-21-21 0,21-1 16,-21 1-16,0 0 0,0 0 0,0 0 16,0 0-16,0-1 0,0-20 15,0 21-15,-21 0 0,0 0 0,0-1 16,0 22-16,0-21 0,-22 21 15,22 0-15,0 0 0,-21 0 0,20 0 16,-20 0-16,0 21 0,21 1 16,-22-1-16,1 0 0,21 21 0,0-21 15,-22 22-15,22-22 0,0 21 16,21-21-16,0 1 0,0 20 0,0-21 16,0 0-16,0 0 0,0 1 0,21-1 15,0 0-15,22-21 0,-22 0 16,0 21-16,21-21 0,-21 0 0,1 0 15,20 0-15,-21 0 0,21-21 0,-20 0 16,20 21-16,-21-21 0,0-1 16,0 1-16,1 0 0,-1 0 15,-21-21-15,21 20 0,-21-20 0,21 21 16,-21-21-16,21 20 0,-21-20 16,0 21-16,0 0 0,0 0 0,0-1 15,0 44 16,0-1-31,0 0 0,-21 0 16,21 0-16,0 0 0,0 22 16,0-22-16,0 0 0,0 21 0,0-20 15,0-1-15,0 0 0,0 0 0,21 0 16,0 0 0,1 1-16,-1-22 0,0 0 15,0 0-15,0 0 16,0-22-16,1 22 15,-22-21-15,0 0 0,0 0 0,21 0 16</inkml:trace>
  <inkml:trace contextRef="#ctx0" brushRef="#br0" timeOffset="106264.63">7451 12615 0,'-22'22'31,"22"-1"-31,0 0 15,-21 0-15,21 0 0,0 0 16,-21 1-16,21-1 0,0 0 0,0 0 16,0 0-16,0 0 0,0 1 15,0-1-15,21-21 0,0 0 16,1 0-16,-1 0 0,0 0 16,0 0-16,0 0 15,0-21-15,22 21 0,-22-22 0,0 1 16,0 0-16,0 0 0,-21 0 0,22 0 15,-1-1-15,-21 1 16,0 0-16,0 0 0,0 0 0,0 0 16,0-1-16,0 1 0,0 42 47,0 1-47,-21-1 15,21 0-15,0 0 0,-22 0 16,22 0-16,0 22 0,0-22 0,0 21 15,0 1-15,0-1 0,0-21 0,0 21 16,22 1-16,-1 20 0,-21-20 16,21-1-16,-21 0 0,21 1 0,-21 20 15,0-21-15,0 1 0,0-1 16,0 22-16,0-22 0,0 0 16,0 1-16,0 20 0,-21-21 0,21-20 15,-21 20-15,0 0 0,-1-21 0,-20 1 16,21 20-16,0-21 0,0-21 15,-1 21-15,-20-21 0,21 0 0,0 0 16,-22 0-16,22 0 0,-21 0 0,21 0 16,-22-21-16,1 0 0,0 0 15,21 0-15,-22-22 0,1 22 0,21-21 16,0-1-16,-1 22 0,1-21 0,0 0 16,21-1-16,0 1 0,0 21 15,0-22-15,0 22 0,0-21 16,21 21-16,0-22 0,1 22 0,-1 0 15,0-21-15,0 21 0,21-1 16,-20-20-16,-1 21 0,0 0 0,0-22 16,21 22-16</inkml:trace>
  <inkml:trace contextRef="#ctx0" brushRef="#br0" timeOffset="107012.24">7832 12615 0,'0'-21'31,"0"42"-15,0 1-16,0-1 15,0 0-15,0 0 16,0 0-16,0 0 0,0 22 0,0-22 16,0 0-16,0 0 0,0 0 15,0 1-15,0-1 0,0 0 0,0 0 16,0 0-1,0-42 17,0 0-17,0 0-15,0 0 0,0-1 16,0 1-16,0-21 0,0 21 16,0 0-16,0-22 0,21 22 0,-21 0 15,21 0-15,0 0 0,-21-1 16,21 1-16,0 0 0,1 21 0,-1 0 15,0-21-15,0 21 0,0 0 16,0 0-16,1 21 0,-1 0 16,0-21-16,-21 21 0,21 1 0,-21 20 15,21-21-15,-21 0 0,0 0 16,0 1-16,0-1 0,0 21 0,0-21 16,0 0-16,0 1 0,0-1 15,0 0 1,-21-21-1,0 0-15,21-21 32,0 0-32,0-1 0,0 1 15,0 0-15,0 0 0,0 0 0,0 0 16,0-22-16,21 22 0,0 0 16,0 0-16,1 0 0,-1-1 0,0 1 15,0 0-15,0 21 0,0 0 0,1-21 16,-1 21-16,0 0 0,0 0 15,0 0-15,0 21 0,-21 0 16,22 0-16,-22 1 16,0-1-16,0 21 0,0-21 15,0 0-15,0 1 0,0-1 0,0 0 16,-22 0-16,22 0 0,0 0 16,-21-21-16,21 22 0,-21-1 0,0-21 15,21-21 16,21 21-15,-21-22-16,21 1 0,0 0 16</inkml:trace>
  <inkml:trace contextRef="#ctx0" brushRef="#br0" timeOffset="107368.03">8551 12721 0,'64'0'31,"-43"0"-31,0-21 0,-21 0 16,21 21-16,0-21 0,1 21 15,-1-21-15,0 21 0,-21-22 0,21 1 16,-21 0-16,0 0 16,0 0-1,-21 21-15,0 0 0,0 0 16,-1 0-16,1 0 0,0 21 15,0 0-15,0 0 0,0-21 16,-1 21-16,22 22 0,0-22 16,0 0-16,-21 0 0,21 0 0,0 22 15,0-22-15,0 0 0,0 0 16,0 0-16,0 1 0,0-1 16,0 0-16,21-21 0,1 0 0,-1 0 15,0 0-15,0 0 16,0 0-16,0 0 0,1-21 0,-1 0 15,0-1-15,0 22 0,0-21 0</inkml:trace>
  <inkml:trace contextRef="#ctx0" brushRef="#br0" timeOffset="107855.79">8996 12552 0,'0'0'0,"0"21"31,0 0-16,0 0-15,0 1 0,0-1 16,0 0-16,0 21 0,-21-21 0,21 1 16,0-1-16,-22-21 0,22 21 15,-21 0-15,21 0 0,0 0 16,-21 1 0,0-22-1,21-22 1,0 1-1,0 0-15,0 0 0,0 0 16,0 0-16,0-1 0,0-20 0,0 21 16,21 0-16,0-22 0,0 22 15,1-21-15,20 21 0,-21 0 0,21-1 16,-20 1-16,20 21 0,0 0 0,-21 0 16,22 0-16,-22 0 0,0 21 15,0 1-15,0-1 0,1 0 0,-22 0 16,0 21-16,0-20 0,0-1 0,0 21 15,0-21-15,0 0 16,0 1-16,-22-1 0,22 0 0,-21 0 16,0 0-16,21 0 0,-21-21 15,0 0-15,0 22 16,-1-22-16,22-22 16,0 1-1,0 0-15,0 0 16,22 0-16,-1-22 0,0 22 0,-21-21 15</inkml:trace>
  <inkml:trace contextRef="#ctx0" brushRef="#br0" timeOffset="108133.64">9546 12107 0,'0'0'0,"0"-105"31,-21 105-31,21 21 16,0 0-16,0 0 15,0 21-15,-21-20 0,21 20 0,0 0 16,0 22-16,-21-22 0,21 0 16,0 1-16,0-1 0,-22 0 0,22 1 15,0-22-15,0 21 0,0-21 16,0 1-16,0 20 0,0-21 0,0 0 16,0 0-16,0 1 15,22-22 1,-1 0-16,0 0 0,0 0 15,0 0-15,-21-22 0,21 1 0,1 0 16,-22 0-16,0 0 0,0 0 0</inkml:trace>
  <inkml:trace contextRef="#ctx0" brushRef="#br0" timeOffset="108328.52">9398 12383 0,'0'0'0,"-21"0"16,0 0-16,42 0 47,0 0-47,0-22 15,21 22-15,-20-21 0,20 21 0,-21-21 16,21 21-16,1-21 0,20 0 16,-20 21-16,-1-21 0,21-1 0,-20 22 15,20-21-15</inkml:trace>
  <inkml:trace contextRef="#ctx0" brushRef="#br0" timeOffset="108836.23">10668 12107 0,'0'0'0,"0"-21"0,-21 21 0,0-21 0,-1 21 16,1-21-16,0 21 15,0 0 1,0 0 0,21 21-1,-21 0-15,21 0 0,-22 1 0,22 20 16,-21-21-16,21 21 0,0 1 16,0 20-16,-21-20 0,21 20 15,-21 1-15,21-1 0,0 1 0,0 20 16,-21 1-16,21 0 0,-21 20 0,21-20 15,0 21-15,0-21 0,0 20 16,0 22-16,-22-21 0,22 0 0,-21 0 16,21 0-16,0 0 0,0-1 0,-21 1 15,21 0-15,-21 0 0,21 0 16,-21 0-16,21-1 0,-21-20 0,-1 21 16,1 0-16,21-22 0,-21 1 0,0 0 15,21-1-15,0 1 0,-21-21 16,21-1-16,-21 1 0,21-1 15,0-21-15,0 1 0,0-1 0,0 0 16,0-20-16,0-1 0,0 0 0,0-42 31,0-22-15,21 1-16,0 0 0,0-1 0,0 1 16,0-21-16,-21-22 0,22 21 15,-1-20-15,0-22 0,0 21 0</inkml:trace>
  <inkml:trace contextRef="#ctx0" brushRef="#br0" timeOffset="109971.58">10393 12213 0,'0'0'16,"0"-21"-16,0 0 0,0 0 15,0 0-15,0-1 16,0 1-16,0 0 0,0 0 15,0 0 1,0 0-16,21 21 16,0 0-16,0-22 0,0 22 0,1 0 15,20-21-15,-21 21 0,43 0 16,-22-21-16,0 21 0,22-21 0,-1 21 16,1 0-16,20-21 0,-20 21 0,21 0 15,-1-21-15,22 21 0,-21 0 16,21-22-16,-1 22 0,22 0 0,0 0 15,0-21-15,0 21 0,0 0 16,0 0-16,0 0 0,-21 0 16,21-21-16,0 21 0,0 0 0,-21 0 15,0 0-15,0 0 0,0 0 16,-22 0-16,1-21 0,0 21 0,-1 0 16,-20 0-16,20 0 0,-20 0 0,-1 0 15,-20 0-15,20 0 0,-20 0 16,-1 0-16,0 0 0,-21 0 0,1 0 15,-1 0-15,0 21 0,0-21 16,0 0-16,-21 21 0,0 0 16,21-21-16,-21 22 0,0-1 0,22 0 15,-22 0-15,0 21 16,0-20-16,0 20 0,0 0 0,0 1 16,21-1-16,-21 0 0,0 22 15,0-22-15,0 0 0,0 22 0,0-1 16,0-20-16,0 41 0,0-20 0,0-1 15,0 22-15,0-21 0,0 20 16,-21 1-16,-1-22 0,1 22 0,0-21 16,21 20-16,-21 1 0,0 0 0,0-1 15,-1 1-15,1 0 0,0-1 16,0 1-16,0 0 0,0-1 16,-1 1-16,22 0 0,-21-1 0,0 1 15,0 0-15,21-22 0,-21 22 16,0-22-16,-1 1 0,1-1 0,21 1 15,-21-1-15,0 1 0,0-1 0,21-20 16,-21 20-16,-1-21 0,22 1 16,0-1-16,-21 0 0,0 1 0,21-22 15,-21 21-15,21-21 0,0 1 0,-21-1 16,0 0-16,21 0 0,-22-21 16,1 21-16,0-21 0,0 0 0,0 0 15,0 0-15,-1 21 0,-20-21 16,21 0-16,-21 0 0,-1 0 15,1 0-15,-22 0 0,22 0 0,-21 0 16,-1 0-16,-21 0 0,1 0 0,20 0 16,-20 22-16,-22-22 0,21 0 15,-21 0-15,0 21 0,-21-21 0,22 0 16,-22 21-16,0-21 0,21 21 0,-21-21 16,21 0-16,0 21 0,0-21 0,0 0 15,22 0-15,-22 0 0,21 0 16,1 21-16,20-21 0,-21 0 0,22 0 15,-1 0-15,22 0 0,-21 0 0,20 0 16,-20 0-16,42 0 16,-22 0-16,1 0 0,21 0 0,0 0 15,-1 0-15,1 0 0,0 0 0,0 0 16,0 0-16,0-21 16,21 0-16,-22 0 0,22 0 15,0 0-15,0-22 0,0 22 16,0-21-16,0-1 0</inkml:trace>
  <inkml:trace contextRef="#ctx0" brushRef="#br0" timeOffset="112559.61">11007 12319 0,'0'0'0,"0"-21"16,21 0-16,-21 0 15,0-1-15,0 1 0,0 0 16,0 0 15,0 42 16,0 0-31,0 0-16,0 22 0,0-22 15,0 21-15,0-21 0,0 22 0,0-1 16,-21 0-16,21-20 0,-22 20 15,1 0-15,21 1 0,0-22 0,-21 21 16,0 0-16,0-20 0,21 20 16,-21-21-16,-1 0 0,1 0 0,21 1 15,-21-22-15,0 21 0,0-21 16,0 0 0</inkml:trace>
  <inkml:trace contextRef="#ctx0" brushRef="#br0" timeOffset="112999.36">10753 12298 0,'0'0'16,"0"-21"-16,0 0 0,21-1 0,-21 1 0,21 0 16,0 21-16,0 0 0,0-21 15,1 21-15,-1 0 0,0 0 0,21 21 16,-21 0-16,22 0 0,-1 22 15,0-1-15,1 0 0,-22-20 16,21 20-16,1 0 0,-1 1 0,-21-1 16,0 0-16,0 1 0,1-1 0,-1 0 15,-21 1-15,0-22 0,0 21 16,0-21-16,0 0 0,0 1 0,0-1 16,0 0-16,-21-21 31,-1 0-31,22-21 0,0 0 0,0-1 15,-21 1-15,21 0 0,0-21 16,0-1-16,0 1 0,0 0 16,0-1-16,0 1 0,0 0 0,0-22 15,0 22-15,21-22 0,-21 22 16,22 0-16,-1-1 0,0 1 0,0 0 16,0 21-16,0-1 0,1 1 0,-1 21 15,0 0-15,0 0 0,0 21 16,-21 1-16,21-1 0,-21 0 0,22 21 15,-22-21-15,0 22 0,0-1 0,0 0 16</inkml:trace>
  <inkml:trace contextRef="#ctx0" brushRef="#br0" timeOffset="113500.09">11769 12806 0,'42'0'15,"-42"-21"-15,21 0 0,-21-1 0,21 1 16,-21 0-16,0 0 0,0-21 0,0 20 16,0 1-16,0 0 0,0 0 15,0 0-15,0 0 0,0-1 0,-21 22 16,0 0-16,-21 0 0,20 0 0,1 0 16,-21 0-16,21 0 0,-22 22 15,22-1-15,0 0 0,-21 0 0,21 21 16,-1-20-16,1-1 0,21 21 15,0-21-15,-21 0 0,21 22 16,0-22-16,0 0 0,0 0 0,0 0 16,0 1-16,0-1 0,21-21 15,0 0-15,1 0 0,-1 0 16,0 0-16,0 0 0,0-21 0,0 21 16,22-22-16,-22 1 0,21 0 15,-21-21-15,22 21 0,-22-1 0,0-20 16,0 21-16,0-21 0,-21 20 0,0 1 15,0 0-15,0 0 0,0 42 47,0 0-47,-21 0 0,21 22 16,0-22-16,0 0 0,0 0 16,0 0-16,0 1 0,21-1 15,1 0-15,-1-21 16,0 0-16,0 0 0,0 0 0,0 0 15,1 0-15,-1 0 0,0 0 16,0-21-16</inkml:trace>
  <inkml:trace contextRef="#ctx0" brushRef="#br0" timeOffset="114307.84">12277 12510 0,'0'21'31,"0"0"-31,-22-21 15,22 21-15,0 0 0,0 0 0,-21 22 16,21-22-16,0 0 0,-21 0 16,21 0-16,0 1 0,0-1 0,0 0 15,0 0-15,0 0 16,0-42 15,0 0-15,0 0-16,0 0 0,0-1 0,0 1 15,21 0-15,0 0 0,-21 0 16,22 0-16,-22-1 0,21 1 16,0 21-16,0 0 15,-21 21 1,21 1 0,-21-1-16,0 0 0,0 0 15,0 0-15,0 0 0,0 1 0,0-1 16,21-21-1,-21 21-15,22-21 0,-1 0 16,0 0-16,0 0 16,0-21-16,0 21 15,-21-21-15,22-1 0,-1 22 16,0-21-16,-21 0 0,21 0 0,-21 0 16,21 0-16,-21-1 0,0 1 15,21 0-15,1 0 0,-22 0 16,0 42-1,0 0 1,0 0-16,0 0 0,0 1 16,0-1-16,0 0 0,0 0 15,0 0-15,0 0 0,0 1 16,0-1 0,21-21-16,0 0 15,0 0-15,0 0 0,0 0 0,22 0 16,-22-21-16,0 21 0,0-22 0,0 1 15,1 21-15,-1-21 0,0 0 16,0 0-16,0 0 0,-21-1 0,0 1 16,0 0-16,0 0 0,0 0 0,0 0 15,-21 21 1,0 0-16,0 0 16,0 0-16,21 21 0,0 0 15,-22 0-15,22 0 0,0 0 0,0 1 16,0-1-16,0 21 0,0-21 0,0 0 15,0 1-15,0-1 16,0 0-16,22 0 0,-1 0 16,0-21-16,0 0 0,0 0 0,0 0 15,22 0-15,-22 0 0,0 0 16,21 0-16,-20 0 0,-1-21 0,0 21 16</inkml:trace>
  <inkml:trace contextRef="#ctx0" brushRef="#br0" timeOffset="114515.97">13652 12552 0,'0'0'0,"22"0"47,-1 0-31,-21 21-1,0 0 1,0 0-16,-21-21 0,-1 22 16,1-1-16</inkml:trace>
  <inkml:trace contextRef="#ctx0" brushRef="#br0" timeOffset="114683.87">13525 12806 0,'0'0'0,"0"21"0,0 0 31,22-21 0,-1 0-31,-21-21 16,0 42 15,-21-21-15</inkml:trace>
  <inkml:trace contextRef="#ctx0" brushRef="#br0" timeOffset="115367.99">10731 13526 0,'0'0'0,"22"-43"0,-1 1 15,0 0-15,0 20 0,0-20 0,0 21 16,1 0-16,-1 21 15,-21 21 1,0 21-16,0-21 0,0 22 16,0 20-16,-21-20 0,-1 20 0,1-21 15,0 22-15,0-22 0,21 22 16,-21-22-16,0 0 0,-1 1 16,1-1-16,0-21 0,0 0 15,0 22-15,21-22 0,0 0 16,-21-21-16,21-21 31,0 0-31,0 0 0,0-1 16,0-20-16,0 0 0,0 21 0,0-22 15,21-20-15,0 20 0,-21 1 16,21-21-16,0 20 0,0-20 0,1 20 16,-1 1-16,0 21 0,0-21 15,0 20-15,0 22 0,1 0 16,-1 0-16,0 0 0,-21 22 15,21-1-15,-21 21 16,21-21-16,0 22 0,-21-1 0,0 0 16,0-21-16,22 22 0,-22-1 0,0 0 15,0 1-15,0-22 0,0 21 16,0-21-16,0 1 0,0 20 0,0-21 16,0 0-16,0 0 15,0 1-15,-22-22 16,-20 0-16,21 0 0,-21 0 0,-1 0 15,1 0-15,0 0 16</inkml:trace>
  <inkml:trace contextRef="#ctx0" brushRef="#br0" timeOffset="115749.77">10414 13991 0,'0'0'0,"0"-42"32,21 21-32,0 21 0,0 0 15,1 0-15,-1-21 0,0 21 16,21 0-16,1 0 0,-1-22 0,0 22 15,1 0-15,20-21 0,-21 21 16,22-21-16,-1 0 0,1 21 0,-1-21 16,1 0-16,-1-1 0,-20 1 0,20 0 15,-20 0-15,-1 0 0,0 0 16,1-1-16,-22-20 0,0 21 0,0 0 16,-21 0-16,0-1 0,0 1 15,-21 21 1,0 0-16,0 0 0,-1 0 15,1 21-15,21 1 0,0-1 16,-21 21-16,21-21 0,-21 22 16,21-1-16,-21-21 0,21 21 0,0 1 15,0-22-15,0 21 0,0-21 16,0 1-16,0-1 0,0 0 0,0 0 16,0 0-16,0 0 0,0 1 15,-21-22 1,-1-22-1,22 1 1</inkml:trace>
  <inkml:trace contextRef="#ctx0" brushRef="#br0" timeOffset="116220.5">11472 13526 0,'0'0'0,"21"-22"0,1 1 0,-22 0 15,21 21-15,0 0 0,0 21 16,0 0-16,-21 1 0,21 20 15,1 0-15,-22-21 0,21 22 0,-21-1 16,21 0-16,0 1 16,0-22-16,0 21 0,-21-21 0,22 22 15,-1-22-15,0 0 0,0 0 0,0-21 16,0 21-16,1-21 16,-1 0-16,0 0 15,0-21 1,-21 0-16,21 0 15,-21 0-15,0 0 0,0-22 0,0 22 16,21-21-16,-21-1 0,22 1 0,-22 0 16,0-1-16,0 1 0,21-21 15,-21 41-15,21-20 0,-21 0 0,0 21 16,0-1-16,-21 22 31,0 22-31,21-1 0,0 0 16,-22 21-16,22-21 0,-21 22 15,21-1-15,0 0 0,0 1 0,0-1 16,0-21-16,0 22 0,0-1 0,0-21 16,0 0-16,0 22 0,0-22 15,21 0-15,-21 0 0,0 0 16,0 0-16,22-21 47,-22-21-47</inkml:trace>
  <inkml:trace contextRef="#ctx0" brushRef="#br0" timeOffset="116459.37">12848 13610 0,'0'0'0,"0"21"78,0 1-78,0-1 16,0 0-1,-21-21-15,0 21 0</inkml:trace>
  <inkml:trace contextRef="#ctx0" brushRef="#br0" timeOffset="116640.26">12742 13907 0,'0'0'0,"0"21"31</inkml:trace>
  <inkml:trace contextRef="#ctx0" brushRef="#br0" timeOffset="117523.59">10837 14415 0,'0'0'0,"-21"0"31,0 21-15,21 0-16,0 0 0,0 0 16,-21 22-16,21-22 0,-21 21 0,21 0 15,-22-20-15,22 20 0,-21-21 0,0 21 16,21-20-16,-21-1 0,0 21 15,0-21-15,-1 0 0,22 1 16,-21-22-16,0 21 16,21-42-1,0-1 1,21 1-16,-21 0 0,21 0 16,1-21-16,-22 20 0,21-20 15,0 0-15,-21-1 0,0 1 0,21 0 16,0-1-16,-21-20 0,0 21 0,0 20 15,0-20-15,21 21 0,1 21 32,-22 21-32,0 0 0,0 0 15,0 22-15,0-1 0,21 0 0,-21 1 16,0-1-16,21 0 0,-21 1 0,0-1 16,0-21-16,0 22 0,0-22 15,0 21-15,0-21 0,0 0 0,0 1 16,0-1-16,0 0 0,0 0 15,-21-21 1,0 0-16,-1 0 0,1 0 16,0 0-16,0-21 0,0 21 0</inkml:trace>
  <inkml:trace contextRef="#ctx0" brushRef="#br0" timeOffset="118228.2">10414 14838 0,'0'0'0,"21"0"31,0 0-31,0 0 16,1 0-16,-1 0 0,0 0 16,0 0-16,21 0 0,1 0 0,-22 0 15,21 0-15,1-21 0,-1 21 0,0-21 16,1 21-16,-1-22 0,-21 22 16,21-21-16,-20 21 0,20-21 0,-21 21 15,0 0-15,-21-21 0,21 0 16,-21 42-1,0 0 1,0 0-16,0 0 16,0 1-16,-21-1 0,21 0 0,0 0 15,0 0-15,0 0 0,-21 1 16,21-1 0,21-42 30,-21-1-46,0 1 0,21 0 16,-21 0-16,0 0 0,22-22 0,-22 22 16,21 0-16,-21 0 15,0 0-15,21 21 0,0 0 16,0 0 0,-21 21-16,21 0 0,-21 0 15,22 0-15,-22 1 0,0-1 0,0 0 16,21 0-16,-21 0 0,0 0 15,21-21-15,-21 22 0,21-22 32,0 0-32,0 0 31,-21-22-31,22 1 0,-22 0 16,0 0-16,0 0 0,21 21 15,-21-21-15,0-1 0,21 1 16,-21 0-16,0 42 31,21 0-15,-21 1-16,0-1 0,0 0 15,0 0-15,0 0 0,0 0 0,0 1 16,21-1 0,0-21-1,1 0-15,-1 0 16,0 0-1</inkml:trace>
  <inkml:trace contextRef="#ctx0" brushRef="#br0" timeOffset="119255.02">11747 14669 0,'0'0'0,"0"-22"0,-21 22 31,0 22-31,0-1 0,0 21 16,0-21-1,21 0-15,0 1 0,-22-1 0,22 0 0,-21 0 16,21 0-16,0 0 0,0 1 0,0-1 16,0 0-1,21 0-15,1-21 16,-1 0-16,0 0 0,0 0 16,0 0-16,0-21 15,-21 0-15,22 21 0,-22-21 0,21-1 16,-21 1-16,0 0 0,0 0 0,0 0 15,0 0-15,0-1 0,0 1 16,0 0-16,0 0 0,-21 0 16,-1 21-16,1 0 0,0 21 15,0 0 1,21 0-16,0 0 0,0 1 16,0-1-16,0 0 15,0 0-15,0 0 0,0 0 16,21-21-16,-21 22 15,21-22-15,0 0 0,1 0 0,-1 0 16,0 0-16,0 0 16,0 0-16,0 0 0,1-22 0,-1 22 15,0-21-15,0 0 0,0 0 16,0 21-16,1-21 0,-1 0 16,-21-1-16,21 22 15,-21 22 1,0-1-1,0 0-15,0 0 0,0 0 16,0 0-16,21-21 31,0 0-15,0 0-16,1 0 16,-1-21-16,0 0 15,0 0-15,-21 0 0,21 21 16,0-21-16,1-1 0,-1 1 0,0 21 15,0-21-15,0 21 0,0 0 16,-21 21 0,0 0-16,0 1 15,0-1-15,0 0 16,0 0-16,0 0 0,0 0 0,0 1 16,0-1-16,22 0 15,-1-21 1,0 0-1,0 0-15,-21-21 0,21 21 0,-21-21 16,21-1-16,1 1 0,-22 0 0,21 0 16,-21 0-16,21 0 15,-21-22-15,0 22 0,21-21 0,0-1 0,0 1 16,-21-21-16,22 20 0,-1 1 16,-21 0-16,21-1 0,-21 1 15,0 21-15,0 0 0,0 42 31,0 0-31,-21 0 0,0 21 0,-1 1 16,22-22-16,-21 21 0,0 1 0,21-1 16,0-21-16,0 21 0,0-20 15,0 20-15,0-21 0,0 0 0,0 0 16,0 1-16,0-1 0,0 0 0,0 0 16,0 0-16,21-21 15,0 0-15,1 0 16,-22-21-1,21 0 1,-21 0-16</inkml:trace>
  <inkml:trace contextRef="#ctx0" brushRef="#br0" timeOffset="119433.91">12467 14669 0,'0'21'31,"21"-21"-15,0 0-16,1 0 16,-1 0-16,0 0 0,0 0 15,0-21-15,0 21 0,1-22 16,-1 22-16,0 0 16</inkml:trace>
  <inkml:trace contextRef="#ctx0" brushRef="#br0" timeOffset="119623.8">12869 14626 0,'43'21'31,"-22"1"-31,0-22 16,-21 21-1</inkml:trace>
  <inkml:trace contextRef="#ctx0" brushRef="#br0" timeOffset="119772.72">12890 14838 0,'0'0'0,"0"21"16,0 0-1</inkml:trace>
  <inkml:trace contextRef="#ctx0" brushRef="#br0" timeOffset="120737.17">11578 15261 0,'0'0'0,"-21"-42"0,21 21 0,-21 0 15,21-1-15,-21 1 0,-1 21 16,1 0-16,0 0 16,0 21-16,0 1 0,21 20 15,0-21-15,-21 21 0,21-20 16,-22 20-16,22-21 0,0 21 0,0-20 15,0-1-15,0 21 0,0-21 0,0 0 16,0 1-16,0-1 16,22 0-16,-1-21 0,0 0 15,0 0-15,0 0 16,-21-21 0,21 21-16,-21-21 0,22-1 0,-22 1 15,0 0-15,0 0 0,0 0 0,0-22 16,0 22-16,0 0 15,0-21-15,0 21 0,0-1 0,0 1 16,21 0-16,0 0 0,0 0 0,0 21 16,0-21-16,22 21 0,-1-22 15,0 22-15,22-21 0,21 21 0,-1 0 16,1-21-16,0 0 0,20 21 0,1-21 16,0 0-16,0 21 0,21-22 15,0 1-15,0 0 0,0 21 0,-21-21 16,0 21-16,-1 0 0,1 0 0,-21 0 15,-22 0-15,1 0 0,-1 0 16,-20 0-16,-22 0 0,0 0 0,0 0 16,-21 21-16,0 0 15,0 0-15,-21-21 16,0 22-16,21-1 0,-21-21 0,21 21 16,0 0-16,0 0 0,-21 0 0,21 1 15,0-1-15,-22 21 0,22-21 16,0 0-16,0 1 0,0 20 0,0-21 15,0 21-15,0-20 0,0-1 0,0 21 16,0-21-16,0 0 0,0 22 16,0-22-16,22 0 0,-22 0 0,21 0 15,-21 1-15,0-1 0,0 0 0,0 0 16,0 0-16,0 0 16,-21-21-16,-22 0 15,22 22-15,0-1 0,-21-21 0,-1 0 16,-20 0-16,-1 0 0,1 21 0,-43-21 15,21 0-15,-42 0 0,0 0 16,0 0-16,0 0 0,-21 0 0,0 0 16,0 0-16,0 0 0,21 0 0,0 0 15,0 0-15,21 0 0,21 0 16,0 0-16,22 0 0,-1 0 0,1 0 16,21 0-16,20 0 0,-20 0 0,21 0 15,21-21 1,0 0-1,21 21-15,-21-22 0</inkml:trace>
  <inkml:trace contextRef="#ctx0" brushRef="#br0" timeOffset="122215.98">12065 15536 0,'0'0'0,"21"-21"0,21 21 0,-20-21 15,-1 21-15,0-21 0,-21 0 16,21 0-16,-21-1 0,21 1 16,-21 0-16,0 0 15,0 0-15,-21 21 16,0 0-16,0 0 0,-22 0 16,22 0-16,-21 21 0,21 0 0,-22 0 15,1 0-15,21 1 0,-21-1 0,20 0 16,1 0-16,0 0 0,21 0 15,0 1-15,0-1 0,0 0 16,0 0-16,21-21 0,0 21 0,1-21 16,20 21-16,-21-21 0,21 22 15,-20-1-15,-1-21 0,0 21 0,0-21 16,0 0-16,0 21 0,-21 0 16,-21-21-1,0 0-15,0 0 16,0 0-16,0 0 0,-1 0 0,1 0 15,-21 0-15,21 0 0,0 0 16,-1 0-16,1-21 0,0 21 0,0 0 16,0 0-16,0 0 0,-1 0 15,22 21 1,0 0 0,22-21-16,-1 22 0,0-22 15,0 0-15,0 0 0,22 21 16,-22-21-16,21 0 0,-21 0 0,22 0 15,-1 0-15,0 0 0,1-21 16,-1 21-16,0 0 0,1-22 0,-22 22 16,21-21-16,-21 0 0,22 21 15,-22-21-15,0 0 0,-21 0 0,21-1 16,-21 1-16,0 0 0,0 0 16,0 0-16,-21 21 15,0 0 1,21 21-16,-21 0 15,-1 0 1,22 0-16,0 1 0,0-1 16,0 0-16,22-21 15,-1 0 1,0 0-16,0 0 16,0 0-16,0-21 0,1 0 15,-1 21-15,0-22 0,0 1 16,0 0-16,0 21 15,-21-21-15,0 0 0,22 21 0,-1 0 16,0 0-16,-21 21 31,0 0-31,0 0 16,0 0-16,0 1 16,21-22-16,-21 21 15,21-21-15,0 0 16,1 0-16,-1 0 0,0 0 15,0 0-15,0 0 0,0 0 16,1 0-16,-1 0 0,21-21 0,-21 21 16,0 0-16,1-22 0,-1 22 0,0 0 15,0 0-15,0 0 0,0 0 0,1 0 16,-1 0-16,0 0 0,0 0 16,0 0-16,0 0 15,1 22 1,-1-22-1,0 0 1,0 0 0,-21-22-16,21 22 15,-21-21-15,0 0 16,0 0-16,0 0 16,-21 0-16,21-1 0,-21 22 15,0-21-15,0 21 16,-1 0-16,1 0 15,0 0-15,0 21 0,21 1 16,-21-1-16,21 0 16,-21 0-16,21 0 0,-22-21 15,22 21-15,0 1 0,0-1 16,22-21 0,-1 0-16,0 0 15,0 0-15,0 0 0,0 0 16,1-21-16,-1-1 0,0 22 15,0-21-15,-21 0 0,0 0 16,21 0-16,0 0 0,-21-1 0,0-20 16,0 21-16,22-21 0,-1 20 15,-21-20-15,0 0 0,0-1 0,21 22 16,-21-21-16,0 21 0,21 0 0,-21-1 16,0 1-16,0 42 15,0 1 1,0-1-16,0 0 0,-21 21 0,21-21 15,-21 22-15,21-22 0,0 21 0,0 1 16,0-22-16,0 0 0,0 21 16,0-21-16,0 1 0,0-1 0,21 0 15,0 0-15,0-21 0,0 0 16,1 0-16,-1 0 16,0 0-16,0 0 0,0 0 0,0 0 15,1-21-15,-1 0 0,0 21 0,0-21 16</inkml:trace>
  <inkml:trace contextRef="#ctx0" brushRef="#br0" timeOffset="128195.73">14817 11875 0,'0'-22'0,"-22"22"16,22-21-1,-21 21 1,0 0 0,21-21-1,-21 21 1,0 0-16,0 0 31,42 0 32,0 0-63,0-21 0,0 0 15,0 21-15,1-21 0,-1-1 16,0 1-16,21 0 0,-21 0 0,22 0 16,-1 0-16,22-22 0,-1 22 15,22-21-15,-1-1 0,1-20 0,21 21 16,21-22-16,0 22 0,21-22 15,21 1-15,1 20 0,20 1 0,1 0 16,20-22-16,22 43 0,-21-21 16,0 21-16,20-22 0,-20 43 0,0 0 15,-1 0-15,-20 0 0,-1 0 0,-20 0 16,-1 0-16,-21 21 16,0 1-16,1-22 0,-22 21 0,-22 0 15,-20 0-15,0-21 0,-22 21 16,1-21-16,-22 0 0,0 21 0,1-21 15,-22 0-15,0 0 0,-42 0 47,0-21-47,0 21 16,-1-21-16,1 21 0,-21-21 0,21 21 16,-22-21-16,1 21 0,-21-21 0</inkml:trace>
  <inkml:trace contextRef="#ctx0" brushRef="#br0" timeOffset="128928.11">15219 11726 0,'0'22'0,"-21"-22"16,21 21 0,-22-21-16,22 21 15,-21-21 17,21 21-17,21-21 48,1-21-48,20 21-15,0-21 0,1 0 0,20-1 16,-21 1-16,43 0 0,-21 0 0,41-21 16,1 20-16,21-20 0,21 0 15,22-1-15,-1 1 0,22-21 0,20 20 16,1-20-16,0 20 15,20 1-15,1 0 0,0 21 0,0-1 16,-21 1-16,-22 21 0,1 0 16,-1 0-16,-42 0 0,0 0 0,1 0 15,-44 21-15,1-21 0,-21 0 0,-22 0 16,1 0-16,-1 22 0,-41-22 16,20 0-16,-21 0 0,0 0 0,0 0 15,-42 0 48,0 0-48,21-22-15,-21 22 16,0 0-16,21-21 0,-21 21 0</inkml:trace>
  <inkml:trace contextRef="#ctx0" brushRef="#br0" timeOffset="129411.83">19981 10647 0,'21'63'31,"-21"-41"-31,22-1 0,-1-21 0,0 21 16,0-21-16,0 21 0,0 0 15,1-21-15,20 21 0,-21-21 0,21 22 16,1-22-16,-1 21 0,0-21 0,-20 0 16,20 21-16,0-21 0,-21 21 15,1-21-15,-1 0 0,-21 21 16,-43 0-1,22 1-15,-21-22 0,0 21 16,-22 0-16,1 0 0,-1 21 0,-42-20 16,22 20-16,-22 0 0,-21-21 15,-21 22-15,21-1 0,-22-21 0</inkml:trace>
  <inkml:trace contextRef="#ctx0" brushRef="#br0" timeOffset="129944.06">15282 11070 0,'-21'64'15,"0"-22"-15,-21 0 0,20 1 16,-20-1-16,0 22 0,21-1 0,-22-21 15,1 1-15,21 20 0,0-42 16,-1 22-16,1-1 0,21-21 0,0 0 16,0 1-16,0-1 0,0 0 15,21-21-15,22 0 0,-1 0 0,22 0 16,20 0-16,-20 0 0,20 0 16,22-21-16,-21 0 0,21 21 0</inkml:trace>
  <inkml:trace contextRef="#ctx0" brushRef="#br0" timeOffset="158207.57">13335 13462 0,'0'0'0,"0"21"0,-21-21 15,0 0-15,21 21 16,-22-21-16,1 0 0,0 0 15,0 0-15,0 0 0,0 0 16,-22 0-16,22 0 0,0 0 0,0 0 16,0 0-16,-1 0 0,1 0 15,0 0-15,0 0 0,0 0 16,0 0-16,-1 0 16,44 0 77,-1 0-77,21 0-16,-21 0 0,22 0 0,-1 0 16,0 0-16,1 0 0,20 0 0,1 0 15,-1 22-15,1-22 0,20 0 16,-20 0-16,20 0 0,1 0 0,0 21 15,-1-21-15,1 0 0,21 0 16,-21 0-16,20 0 0,-20 0 16,0 21-16,-1-21 0,1 0 0,0 0 15,-1 0-15,1 0 0,-21 0 0,-1 0 16,1 0-16,-1 0 0,-21 0 16,1 21-16,-1-21 0,0 0 0,-20 0 15,-1 0-15,0 0 0,0 0 0,-21-21 360,-21 0-360,0 0 15</inkml:trace>
  <inkml:trace contextRef="#ctx0" brushRef="#br0" timeOffset="159952.16">13758 12658 0,'0'21'0,"0"0"0,0 0 15,0 0-15,-21 1 16,0-22-16,0 21 16,0 0-16,-1-21 0,1 0 15,0 21-15,0-21 0,0 0 16,0 0-16,-1 0 0,1 0 0,0 0 15,-21 0-15,21 0 0,-1 0 0,1 0 16,0 0-16,-21 0 16,21-21-16,-1 0 0,1 21 0,0 0 15,0-21-15,0 21 0,0 0 0,21-22 16,-22 22 0,22-21-16,0 0 0,-21 21 15,21-21 16,21 21 48,1 0-79,20 0 15,-21 21-15,21-21 0,22 0 0,-1 21 16,1 0-16,-1-21 0,22 0 0,-21 22 15,41-22-15,-20 0 0,21 0 16,0 0-16,21 0 0,-21 0 0,-1 0 16,1 0-16,0 0 0,-21 0 0,21 0 15,-1-22-15,-20 22 0,0 0 16,-1-21-16,1 0 0,0 21 0,-22 0 16,1 0-16,-22-21 0,0 21 0,1 0 15,-22 0-15,21 0 0,-21 0 16,1 0-1,-22-21 17,0 0 15,0 42 46,-22-21-93,1 0 16,0 21-16,0-21 0,0 0 16,0 0-16,-1 21 15,1-21-15</inkml:trace>
  <inkml:trace contextRef="#ctx0" brushRef="#br0" timeOffset="168129.72">16637 10202 0,'0'-42'31,"0"21"-31,0 0 16,0 0 0,0-1-1,0 44 63,-21-22 16,0-22-78,-1 22-1,22-21-15</inkml:trace>
  <inkml:trace contextRef="#ctx0" brushRef="#br0" timeOffset="168759.36">16806 10075 0,'-21'0'32,"0"0"-17,0 0-15,0 0 0,-22-21 0,1 21 16,0-21-16,-1 21 0,-20 0 15,20-21-15,-20 21 0,-1-21 0,1 21 16,-1 0-16,1 0 16,-1-21-16,22 21 0,-21 0 0,20 0 15,-20 0-15,20 0 0,1 0 0,0 0 16,-1 0-16,1 21 0,0-21 16,-1 0-16,22 21 0,-21-21 0,21 21 15,-22 0-15,22 0 0,0-21 16,0 22-16,0-1 0,0 0 0,-1 21 15,1-21-15,0 1 0,21 20 16,-21 0-16,21 1 0,0-1 0,0 0 16,0 1-16,0-1 0,0 0 15,0 22-15,0-22 0,0 0 0,0 1 16,0-1-16,-21 0 0,21 22 16,0-22-16,0 22 0,0-1 15,-21 1-15,21-1 0,0 1 0,0-1 16,0 22-16,0-22 0,0 1 15,0-1-15,0 1 0,0-1 0,21 1 16,0-1-16,0 22 0,-21-21 0,0-22 16,0 21-16,21 1 0,-21-1 15,0-20-15,0-1 0,0 0 0,0 1 16,0-1-16,0 0 0,0-20 0,0 20 16,0-21-16,0 0 0,0 0 15,0 1-15,0-44 47,0-20-47,21 21 0,1-21 16</inkml:trace>
  <inkml:trace contextRef="#ctx0" brushRef="#br0" timeOffset="169759.78">16044 10181 0,'0'0'0,"-21"-21"0,0 21 0,0 0 0,0-21 15,21 0 1,21 21-16,21 0 15,0 0-15,22 0 0,21 0 16,-1 0-16,22 0 0,0 0 0,0 0 16,21 0-16,0 0 0,21 0 15,21 0-15,1 0 0,-1 0 0,0 0 16,22 0-16,-1 21 0,1-21 16,-1 0-16,1 0 0,-22 0 15,0 21-15,22-21 0,-22 0 0,1 0 16,-22 0-16,-21 0 0,21 0 15,-42 0-15,21-21 0,-21 21 0,21 0 16,-22 0-16,-20-21 0,0 21 16,-1 0-16,1 0 0,-21-21 0,-22 21 15,0 0-15,1 0 0,-1 0 16,-21 0-16,0-22 0,0 22 0,1 0 16,-22 22 15,0-1-31,0 0 15,0 0-15,0 21 0,0-20 16,0 20-16,0 0 0,-22 1 16,22-1-16,-21 21 0,0-20 0,21 20 15,-21 1-15,0-22 0,0 22 16,-1-1-16,22 1 0,-21-1 0,21 1 16,-21-1-16,21 1 0,0 20 0,0-20 15,0-1-15,0 1 0,0-1 16,0 1-16,0-1 0,0-20 0,0-1 15,21 21-15,-21-20 0,21-1 16,-21 0-16,0 1 0,0-1 0,0 0 16,0-20-16,0 20 0,0-21 15,0 21-15,0-20 0,0-1 16,0 0-16,0 0 0,0 0 0,-21 0 16,21 1-16,-21-22 0,0 21 15,0-21-15,0 0 0,-1 21 0,-20-21 16,21 0-16,-21 0 0,-22 0 15,22 0-15,-22 0 0,1 0 0,-22 0 16,22 0-16,-22-21 0,21 21 0,-20 0 16,-22 0-16,21-21 0,-21 21 15,1 0-15,-1 0 0,0-22 0,-21 22 16,21-21-16,-21 21 0,-21-21 16,0 21-16,0-21 0,-1 21 0,-20-21 15,0 0-15,-22 21 0,22-22 16,-22 22-16,22 0 0,0 0 0,-1 0 15,22 0-15,0 0 0,0 0 16,0 0-16,21 0 0,0 0 0,0 0 16,21 0-16,0 0 0,0 0 0,22 0 15,-1 0-15,21 0 0,1 0 16,-1 0-16,22 0 0,0 0 0,-1 0 16,22 0-16,0 0 0,21-21 31,21 21-31,0-21 15,1 0-15,-1 21 16,0-21-16,0 0 0,0-1 0,0 1 16</inkml:trace>
  <inkml:trace contextRef="#ctx0" brushRef="#br0" timeOffset="170499.38">14457 10520 0,'0'0'16,"-127"0"-16,21 21 0,0-21 0,0 0 15,22 21-15,-1-21 0,0 0 0,22 21 16,-1-21-16,22 0 0,-22 0 16,22 0-16,0 0 0,21 22 0,-1-22 15,-20 0-15,21 0 16,21-22-1,0 1-15,21 21 0,0-21 16,0 21-16</inkml:trace>
  <inkml:trace contextRef="#ctx0" brushRef="#br0" timeOffset="170888.24">15219 10393 0,'-170'0'15,"107"0"-15,21 0 16,-22 0-16,-21 0 15,22 0-15,-22 21 0,-21-21 0,22 0 16,-1 0-16,-21 21 0,22 0 16,-1-21-16,0 0 0,22 0 0,-1 22 15,1-22-15,-1 0 0,1 0 0,20 0 16,1 21-16,0-21 0,21 0 16,-1 0-16,1 0 0,0 0 0,0 0 15,21-21 48</inkml:trace>
  <inkml:trace contextRef="#ctx0" brushRef="#br0" timeOffset="171351.98">13631 10160 0,'21'-21'15,"-21"0"-15,0 0 16,22 21-1,-44 0 17,1 0-32,-21 21 0,21-21 15,-22 21-15,22 0 0,-21-21 0,0 21 16,-1 0-16,1 1 0,0-1 16,-1-21-16,22 21 0,-21 0 0,21 0 15,-1-21-15,1 21 0,0-21 0,0 0 16,21 22-16,0-1 31,21-21-15,0 21-16,0-21 0,22 21 0,-22 0 15,21 0-15,1 1 0,-1-1 16,0 0-16,1 0 0,-1 0 0,-21 0 16,21 22-16,1-22 0,-22 0 0,0 0 15,0 0-15,0-21 0,1 22 16,-22-1-16,21-21 0,-21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1T01:39:12.5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8848 8149 0,'0'0'0,"0"-21"0,0 0 0,0 0 16,0 0-16,0-1 0,0 1 15,0 0-15,0 0 16,0 0-16,0 0 0,0-1 15,0 1-15,0 0 16</inkml:trace>
  <inkml:trace contextRef="#ctx0" brushRef="#br0" timeOffset="239.86">8509 8340 0,'42'-21'0,"-84"42"0,148-42 16,-43 21-16,-20 42 0,-1-21 0,0 43 15,1-22-15,-22 0 0,0 22 0,0 20 16,-21-20-16,0 21 0,0-1 16,0 1-16,0 0 0,0-1 0,0-20 15,0 20-15,0-20 0,0 21 0,0 20 16,0-20-16,0 0 0,0-1 16,0 1-16,0-21 0,0 20 0,0 1 15,0 0-15,0-1 0,0-20 16,0 20-16,-21-20 0,42-1 0,-21 1 15,0-1-15,0-20 0,0 20 0,0-20 16,-21-1-16</inkml:trace>
  <inkml:trace contextRef="#ctx0" brushRef="#br0" timeOffset="294.08">8932 10943 0,'-21'-127'16</inkml:trace>
  <inkml:trace contextRef="#ctx0" brushRef="#br0" timeOffset="520.48">9059 8319 0,'0'0'0,"0"-22"0,-21 22 15,0-21-15</inkml:trace>
  <inkml:trace contextRef="#ctx0" brushRef="#br0" timeOffset="656.4">8890 8149 0,'0'0'15,"-64"-63"1</inkml:trace>
  <inkml:trace contextRef="#ctx0" brushRef="#br0" timeOffset="1116.14">12255 8149 0,'0'0'0,"43"0"0,-1 0 0,22 0 0,20 0 16,1 0-16,21 0 0,0 0 0,-1 0 16,1 0-16,21 0 0,-42 0 15,21 0-15,-22 21 0,1-21 0,0 0 16,-22 0-16,22 0 0,-43 0 0,22 0 15,-1 0-15,-20 0 0,-1 0 16,0 0-16,-21 0 0,22 0 0,-22 0 16,21 0-16,-21 0 0,22 0 15,-22 0-15,0 0 0,21 0 0,-20 0 16,-1 0-16,0 0 16,-42 0 30,0 0-30</inkml:trace>
  <inkml:trace contextRef="#ctx0" brushRef="#br0" timeOffset="1155.1">14203 8086 0</inkml:trace>
  <inkml:trace contextRef="#ctx0" brushRef="#br0" timeOffset="3231.62">8826 8170 0,'0'22'0,"-21"-22"0,0 0 0,0 0 16,21 21-1,21-21 32,0 0-47,0 0 0,22 0 0,-1 0 16,0 0-16,1 0 0,-1 0 16,22 0-16,-22 0 0,21-21 15,1 21-15,-1 0 0,1 0 0,-1 0 16,22 0-16,-21 0 0,20 0 0,1 0 15,21 0-15,-22 0 0,1 0 16,21 0-16,-21 0 0,-1 0 0,1 0 16,0 21-16,20-21 0,-20 0 0,0 0 15,21 0-15,-22 0 0,22 0 16,0 0-16,-21 0 0,20 0 0,-20 0 16,0 0-16,21 0 0,-22 0 0,22 0 15,0 0-15,-21 0 0,20 0 16,-20 0-16,21 0 0,-21 21 15,20-21-15,-20 0 0,21 0 0,0 0 16,-22 0-16,22 21 0,0-21 16,-21 0-16,21 0 0,-22 0 0,1 0 15,0 0-15,-22 21 0,22-21 0,-22 0 16,22 0-16,-22 0 0,1 0 16,-22 0-16,22 0 0,-22 0 0,0 0 15,1 0-15,-22 0 0,21 0 0,-21 0 16,1 0-16,-1 0 15,0 0 1,-21 21 62,21-21-78,-21 22 16,0-1-16,0 0 15,0 0-15,0 0 0,0 0 16,0 22-16,0-22 0,0 0 16,0 21-16,0-20 0,0 20 0,0 0 15,0 22-15,0-22 0,0 22 16,0-22-16,-21 21 0,21 1 16,-21-1-16,0 1 0,21-22 0,-22 22 15,22-1-15,0 1 0,0-1 0,-21 1 16,21-1-16,-21 22 0,21-22 15,0 1-15,-21-1 0,21 1 0,0-22 16,0 22-16,0-22 0,0 22 0,0-22 16,0 21-16,0-20 0,0-1 0,0 0 15,0 1-15,0-1 0,0 0 16,0 1-16,0-22 0,0 21 0,0-21 16,0 1-16,-21-1 0,21 0 0,-21 0 15,21 0-15,-22 0 16,1-21-16,0 22 15,0-22-15,0 0 0,21 21 16,-21-21-16,-1 0 0,1 0 0,0 0 16,0 21-16,0-21 0,0 0 15,-1 0-15,1 0 0,0 0 16,0 21-16,0-21 0,-22 0 0,22 0 16,-21 0-16,0 0 0,-1 0 0,1 0 15,0 0-15,-1 0 0,1 21 0,-22-21 16,22 0-16,-21 0 0,-1 0 15,1 0-15,-22 0 0,21 0 0,1 0 16,-22 0-16,22 0 0,-22 0 16,0 0-16,22 0 0,-22-21 0,1 21 15,-1 0-15,0 0 0,-21-21 16,22 21-16,-22 0 0,21 0 0,-21-21 16,22 21-16,-1 0 0,0 0 0,-20 0 15,20-21-15,-21 21 0,21 0 0,-20 0 16,-1 0-16,0-22 0,21 22 15,-21 0-15,22 0 0,-22 0 0,0 0 16,21 0-16,-20-21 0,20 21 0,0 0 16,-21-21-16,22 21 0,-1 0 0,22 0 15,-22-21-15,21 21 0,-20 0 16,20 0-16,1-21 0,-1 21 16,1 0-16,-1 0 0,22-21 0,-22 21 15,1 0-15,21 0 0,-22 0 0,22-22 16,-1 22-16,1 0 0,0 0 15,-1 0-15,1-21 0,21 21 0,-21 0 16,20 0-16,1 0 0,-21-21 0,21 21 16,-22 0-16,22 0 0,0 0 0,-21 0 15,21 0-15,-1 0 0,1 0 16,-21 0-16,21 0 0,0 0 16,-1 0-16,1 0 15,21 21-15,-21-21 0,0 0 16,42 0-1,-21-21-15,21 21 0,0-21 16,1 0-16</inkml:trace>
  <inkml:trace contextRef="#ctx0" brushRef="#br0" timeOffset="5452.5">5905 3408 0,'0'-21'0,"0"42"0,0-63 15,0 20-15,0 1 0,0 0 16,-21 0-16,21 0 16,-21 21-1,0 21 1,21 0-1,0 0-15,0 22 0,0-1 0,-21 0 16,21 1-16,0-1 0,-21 0 16,21 22-16,0-22 0,0 22 0,0-1 15,0 22-15,-22-22 0,22 22 0,-21 0 16,21-1-16,-21 1 0,0 0 16,21-22-16,-21 22 0,0-1 0,21 1 15,-22-21-15,22 20 0,-21-20 16,21-1-16,-21 1 0,0-1 0,21 1 15,-21-22-15,21 0 0,0-20 0,-21 20 16,21-21-16,0 0 16,-22-21-16,22 21 0,0-42 31,0 0-31,0 0 0,0-21 16,0 20-16,0-20 0,0 0 0,0-22 15,0 1-15,22-1 0,-1 1 16,0-22-16</inkml:trace>
  <inkml:trace contextRef="#ctx0" brushRef="#br0" timeOffset="6277.03">5905 3302 0,'0'-21'0,"0"42"0,0-63 16,0 21-16,0-1 0,0 1 31,22 21-31,-1 0 0,0 0 0,21-21 16,1 21-16,-1 0 0,21 0 15,1 0-15,21-21 0,20 21 0,1-21 16,21 21-16,21-21 0,-21 21 16,22 0-16,-1-22 0,21 22 0,-21 0 15,22 0-15,-22-21 0,0 21 16,0 0-16,-21 0 0,0 0 15,0-21-15,0 21 0,-21 0 0,0 0 16,-22 0-16,1 0 0,0 0 16,-22 0-16,22-21 0,-43 21 0,22 0 15,-1 0-15,-20 0 0,20 0 16,-21 0-16,1 0 0,-1 0 0,-21 0 16,22 0-16,-22 0 0,0 21 0,0-21 15,-21 21-15,0 0 0,0 1 16,0-1-16,0 21 0,0-21 15,0 22-15,0-22 16,0 21-16,0 0 0,0 1 0,0 20 0,0-20 16,0 20-16,0-21 0,0 22 15,0-22-15,0 22 0,-21-1 16,21 1-16,-21-1 0,0 1 0,21-1 16,0 1-16,-22-1 0,22 22 15,-21-22-15,21 1 0,0-22 0,0 22 16,0-1-16,0 1 0,0-1 0,0 1 15,-21-1-15,21-20 0,0 20 16,0-21-16,0 1 0,0 20 0,0-20 16,-21-22-16,21 21 0,-21 0 0,21-20 15,-21 20-15,-1-21 0,1 0 16,-21 0-16,21 1 0,0-1 0,-1-21 16,-20 21-16,21 0 0,-21-21 15,-1 0-15,1 21 0,0-21 16,-22 0-16,1 0 0,-1 0 0,-21 0 15,1 0-15,-1 0 0,-21 0 0,-21 0 16,0 0-16,-21 0 0,0-21 16,0 0-16,-22 21 0,1 0 0,0-21 15,-1 21-15,22 0 0,-21 0 0,21-21 16,21 21-16,0 0 0,0 0 16,21 0-16,0 0 0,21 0 15,1 0-15,-1 0 0,0 0 0,1 0 16,20 0-16,22 0 0,-22 0 0,22 0 15,21 0-15,0 0 0,0 0 16,42-22 0,0 22-16,0-21 15,21 0-15,22 0 0,-1 0 0,1 0 16</inkml:trace>
  <inkml:trace contextRef="#ctx0" brushRef="#br0" timeOffset="6905.99">10816 3535 0,'0'-21'16,"0"42"-16,0-63 0,21 42 0,0-22 0,-21 1 15,22 0-15,-22 0 0,0-21 16,0 20-16,0 1 0,0 0 0,0 0 16,0 0-16,0 0 15,0-1-15,-22 22 32,1 22-32,0-1 0,21 0 0,-21 21 15,0 22-15,21-22 0,-21 22 16,21-1-16,-22 1 0,22 20 15,0 1-15,-21 0 0,0-1 0,21 1 16,-21 0-16,0 20 0,21-20 16,-21 0-16,-1-22 0,1 22 0,0 0 15,21-1-15,-21 1 0,21-22 0,-21 22 16,21-21-16,0-22 0,0 21 16,0-20-16,0-1 0,0 0 0,0-20 15,0 20-15,0-21 0,0 0 16,0-42-1,0 0 1,0 0-16,0-22 0,0 22 0,0-42 16,0 20-16,0-20 15,0-1-15,21 1 0,0-22 0,-21 22 16,21-22-16</inkml:trace>
  <inkml:trace contextRef="#ctx0" brushRef="#br0" timeOffset="7663.56">10880 3323 0,'0'0'16,"0"-42"-16,0 0 15,0 20-15,21 1 16,0 21-16,0-21 0,21 21 0,1-21 16,-1 21-16,22-21 15,-1 0-15,1 21 0,-1 0 0,22-22 16,-1 22-16,1-21 0,21 21 15,21 0-15,-21-21 0,21 21 0,0 0 16,0-21-16,0 21 0,0 0 16,0-21-16,21 21 0,-21-21 0,-21 21 15,21 0-15,-21-22 0,-1 22 0,-20 0 16,0 0-16,-1 0 0,1 0 16,-21 0-16,-1 0 0,-21 0 0,22 0 15,-22 0-15,1 0 16,-1 0-16,-21 0 0,21 0 0,-20 22 15,-1-22-15,0 21 0,0 0 0,0-21 16,0 21-16,-21 0 16,0 0-16,0 1 0,0-1 0,0 0 15,0 21-15,0 1 0,0-1 16,0 0-16,0 1 0,0-1 0,0 0 16,0 22-16,0-22 0,0 22 15,0-1-15,0-21 0,0 22 0,0-1 16,0 1-16,0-1 0,0 1 0,0-1 15,0 1-15,0-1 0,0 1 16,-21-1-16,21 1 0,-21-22 16,21 22-16,0-22 0,0 22 15,-21-22-15,0 21 0,0-20 0,21 20 16,-22-20-16,1-1 0,0 0 0,0 1 16,-21-1-16,20 0 0,1 1 15,-21-22-15,0 21 0,-1-21 0,22 0 16,-42 1-16,20-1 0,1 0 0,-22 0 15,1 0-15,-1-21 0,-20 21 16,-1 1-16,-21-22 0,22 0 0,-43 0 16,21 0-16,-21 0 0,0 0 0,-21 0 15,-1 0-15,1 0 0,-21 0 16,21 0-16,0 0 0,-1 0 16,1 0-16,21 0 0,0 0 0,0 0 15,21 0-15,22 0 0,-1 0 16,0-22-16,22 22 0,-1 0 0,22 0 15,0 0-15,-1-21 0,22 21 0,0 0 16,0 0-16,21-21 16,21 0-16,21 0 15,1 21-15,-1-21 0,22-1 0,-1-20 16,22 21-16,21-21 0</inkml:trace>
  <inkml:trace contextRef="#ctx0" brushRef="#br0" timeOffset="8108.83">15134 3450 0,'0'-21'16,"0"42"-16,0-63 0,-21 21 0,0 21 15,21-21-15,-21 21 0,-1 0 16,1 0 0,21 21-1,-21 0-15,21 0 0,0 0 0,-21 22 16,21-1-16,0 0 0,0 1 16,0-1-16,-21 21 0,0 1 0,21-1 15,-22 1-15,1 21 0,0-1 16,0 1-16,0 21 0,0-22 0,-1 1 15,1 0-15,0 21 0,0-22 0,0 1 16,0 21-16,21-43 0,-22 22 16,1 0-16,21-22 0,-21-21 0,21 22 15,0-22-15,-21 1 0,21-22 16,0 0-16,0 0 0,0 0 16,0 0-16,0-42 15,0 0 1,0 0-16,0 0 0,21-22 15,-21 1-15,21 0 0,0-1 0,1-20 16,-1-1-16</inkml:trace>
  <inkml:trace contextRef="#ctx0" brushRef="#br0" timeOffset="8906.21">14944 3450 0,'-22'-21'0,"44"42"0,-65-63 16,43 21-16,0 0 0,0-1 0,0 1 16,0 0-16,43 21 15,-1 0-15,0-21 0,22 21 16,-1 0-16,22 0 0,0 0 0,-1-21 16,22 21-16,-21 0 0,21 0 15,-1 0-15,1 0 0,21 0 16,0 0-16,0 0 0,-21-21 0,21 21 15,-21 0-15,0 0 0,0 0 16,-22 0-16,1 0 0,0 0 16,-1 0-16,1 0 0,0 0 15,-22 21-15,1-21 0,-1 21 0,-21-21 16,22 21-16,-22 0 0,22-21 16,-22 21-16,0 1 0,1-1 0,-1 0 15,-21-21-15,22 21 0,-22 0 16,0 0-16,0 1 0,-21-1 0,0 0 15,21 0-15,-21 21 0,0-20 0,0-1 16,0 21-16,0-21 0,0 22 16,0-22-16,0 21 0,0 0 0,0 1 15,21-1-15,-21 22 0,0-22 16,22 21-16,-22-20 0,0 20 0,0-20 16,0 20-16,0-21 15,0 22-15,0-22 0,0 1 0,-22-1 16,1 0-16,0 22 0,0-22 0,21 22 15,-42-22-15,20 21 0,1 1 16,0-22-16,0 22 0,-21-22 0,20 22 16,1-22-16,-21 21 0,21-20 15,-22-1-15,22 0 0,-21 1 0,21-1 16,-22-21-16,1 22 0,0-1 16,-1-21-16,1 0 0,0 0 0,-22 1 15,22-1-15,-22 0 0,1 0 0,-1-21 16,1 21-16,-1-21 0,-20 0 15,-1 0-15,-21 0 0,0 0 16,1 0-16,-22 0 0,0 0 0,0 0 16,-22-21-16,1 21 0,0-21 15,21 21-15,-21 0 0,21-21 0,0 21 16,0 0-16,21 0 0,0 0 0,22 0 16,-22 0-16,21 0 0,0 0 15,22 0-15,-1 0 0,1 0 0,-1 0 16,22 0-16,0 21 0,-1-21 15,22 21-15,-21-21 0,21 0 16,0 21-16,-1-21 0,22 21 0,-21-21 16,0 0-1,21-21 1,0 0-16</inkml:trace>
  <inkml:trace contextRef="#ctx0" brushRef="#br1" timeOffset="14428.39">10435 9017 0,'0'-21'32,"0"0"-32,0 0 15,21 21-15,-21-22 0,0 1 16,0 0-1,0 0-15,0 0 16,-21 21-16,0 0 0,0 0 0,-22 0 16,1 0-16,0 0 0,-1 0 15,1 0-15,0 21 0,-1 0 0,1 0 16,-21 22-16,20-1 0,1-21 16,0 21-16,20 1 0,-20-1 0,21 0 15,0 1-15,0-1 0,21 0 0,-22-20 16,22 20-16,0-21 0,0 21 15,22-20-15,-1-1 0,0 0 0,0 0 16,0 0-16,22-21 0,-1 0 0,0 0 16,1 0-16,-1 0 15,0 0-15,1 0 0,-1-21 0,0 0 16,-21 0-16,22 0 0,-1-1 0,-21 1 16,0 0-16,22-21 0</inkml:trace>
  <inkml:trace contextRef="#ctx0" brushRef="#br1" timeOffset="14920.43">10604 8827 0,'0'-22'0,"0"44"0,0-65 15,0 64 1,0 1-16,0-1 16,0 0-16,0 0 0,-21 21 15,21-20-15,-21 20 0,21 0 0,0-21 16,0 22-16,0-1 0,0 0 15,-21 1-15,21-1 0,0-21 0,-21 22 16,21-1-16,0-21 0,0 0 0,0 22 16,0-22-16,0 0 0,0 0 15,0 0-15,0 0 0,0-42 47,0 0-47,0 0 0,0 0 16,0 0-16,0-1 0,0 1 15,0-21-15,21 21 0,0-22 16,0 22-16,0-21 0,22 21 0,-1 0 16,0-1-16,1-20 0,-1 42 0,0-21 15,1 0-15,-1 21 0,0 0 16,1 0-16,-1 0 0,-21 21 0,22 0 16,-22 0-16,0 0 0,0 1 0,-21-1 15,0 21-15,0-21 0,0 0 16,0 22-16,0-22 0,0 0 0,-21 0 15,21 22-15,-21-22 0,21 0 0,-21 0 16,-1-21-16,22 21 0,0 0 16,-21-21-16,21-21 31,0 0-15,21 0-16</inkml:trace>
  <inkml:trace contextRef="#ctx0" brushRef="#br1" timeOffset="15156.3">11430 9165 0,'21'0'0,"-21"21"16,0 1-16,0-1 16,0 0-16,0 0 15,-21 0-15,21 0 0,0 1 0,-21-1 16,21 0-16,-21 0 0,21 0 0,-22 0 15,22 1-15,0-1 0,0 0 32,0-42-17,0 0-15</inkml:trace>
  <inkml:trace contextRef="#ctx0" brushRef="#br1" timeOffset="15504.09">11430 8848 0,'0'0'0,"-21"0"0,-22 0 0,22 0 15,0 0-15,0 21 16,21 0-16,-21-21 0,21 21 0,0 0 16,0 1-16,0-1 0,21-21 15,0 0-15,0 0 0,0 0 16,1 0-16,20 0 0,-21 0 0,0 0 15,0 0-15,1 0 0,-1-21 0,0-1 16,0 22-16,-21-21 0,21 0 16,-21 0-16,0 0 0,0 0 0,0-1 15,0 1-15,0 0 0,-21 0 16,0 21-16,0 0 0,0-21 16,-1 21-16,1 0 0,0 0 15,0 0-15,21 21 0,0 0 0,-21-21 16,21 21-16,0 0 0,0 1 15,0-1-15,0 0 0,21 0 16,0-21 0,0 0-16</inkml:trace>
  <inkml:trace contextRef="#ctx0" brushRef="#br1" timeOffset="15785.03">11874 8678 0,'0'43'32,"-21"-22"-32,21 0 0,-21 0 15,0 22-15,21-1 0,0 0 16,-21 1-16,21-1 0,-21 0 0,21 1 16,-22-1-16,22 0 0,0 1 0,0-1 15,0-21-15,0 21 0,0-20 16,-21 20-16,21-21 0,0 0 0,0 0 15,0 1-15,21-22 32,1 0-32,-1 0 15,0-22-15,0 1 0,0 0 16,0 21-16,1-21 0</inkml:trace>
  <inkml:trace contextRef="#ctx0" brushRef="#br1" timeOffset="16358.95">12488 9144 0,'0'0'0,"0"-21"0,21 21 0,-21-21 16,-21 0 0,0 21-16,0 0 0,0 0 15,0 0-15,-1 0 0,-20 0 16,21 0-16,-21 21 0,20-21 0,-20 21 15,0 0-15,21 0 0,-22 0 16,22 1-16,0-1 0,-21 0 0,20 21 16,22-21-16,-21 1 0,21-1 0,0 0 15,0 0-15,0 0 0,0 0 16,0 1-16,0-1 16,21-21-16,1 0 0,-1 21 0,0-21 15,0 0-15,21 0 0,-20 0 0,20 0 16,-21-21-16,21 0 0,-20 21 15,20-22-15,-21 1 0,21 0 0,-20-21 16,-1 21-16,0-22 0,0 1 0,21 0 16,-20-1-16,-1 1 0,0 0 15,-21-22-15,21 22 0,0-22 0,-21 22 16,21 0-16,-21 20 0,0-20 16,0 21-16,0 0 0,0 0 31,-21 42-31,21 0 0,-21 0 0,0 0 15,21 22-15,-21-1 0,21 0 16,-21 22-16,-1-22 0,22 0 0,0 1 16,0 20-16,0-20 0,0-1 15,0 0-15,0-21 0,0 22 0,0-22 16,0 21-16,0-21 0,0 1 0,22-1 16,-22 0-16,21-21 0,0 0 15,0 0-15,0 0 0,22 0 0,-22 0 16,21 0-16,-21 0 0,22-21 0,-22 0 15,21-1-15,0 1 16,1 0-16</inkml:trace>
  <inkml:trace contextRef="#ctx0" brushRef="#br1" timeOffset="16683.93">13716 8700 0,'0'0'0,"0"-43"16,-21 43-1,0 0-15,-1 0 0,1 0 16,0 0-16,21 21 0,-21-21 0,0 22 16,0-1-16,-1 0 15,1 0-15,0 21 0,0-20 0,21-1 16,0 0-16,0 21 0,0-21 0,0 1 15,0-1-15,0 0 0,0 0 16,0 0-16,21 0 0,0-21 16,0 22-16,1-22 0,-1 0 15,0 0-15,0 0 0,0 0 16,22 0-16,-22-22 0,0 1 0,21 0 16,-21 0-16,22 0 0,-22 0 0,21-1 15</inkml:trace>
  <inkml:trace contextRef="#ctx0" brushRef="#br1" timeOffset="17168.72">13991 8403 0,'0'0'0,"-21"-21"0,-21 21 0,20 0 16,-20-21-16,21 21 0,-21 0 0,20 0 15,1 0-15,-21 0 0,0 0 0,20 21 16,-20 0-16,0-21 0,-1 21 15,1 1-15,21 20 0,-21-21 0,20 0 16,-20 22-16,21-22 0,-21 21 16,20 0-16,1 1 0,0-1 15,0 0-15,21 1 0,0-1 0,0 0 16,0 1-16,0-22 0,0 21 16,0 1-16,0-22 0,42 0 0,-21 0 15,22 0-15,-22 0 0,21 1 0,1-1 16,20-21-16,-21 0 0,1 21 15,20-21-15,-20 0 0,20 0 0,-21 0 16,22 0-16,-22-21 0,1 0 0,20-1 16,-21 1-16,-20 0 0,20-21 15,0-1-15,-21 1 0,1 0 0,-1-1 16,0-20-16,0 21 0,-21-22 16,0 1-16,0 20 0,0 1 15,-21-22-15,0 22 0,0 0 0,-1-1 16,-20 22-16,0-21 0,21 21 0,-22 0 15,1 21-15,0 0 0,20-22 16,-20 22-16,21 0 0,-21 0 0,20 0 16,-20 22-16,21-22 0,0 21 15,-22 0-15,22-21 0,0 0 0,0 21 16,0-21-16,0 0 0,-22 0 16</inkml:trace>
  <inkml:trace contextRef="#ctx0" brushRef="#br1" timeOffset="17887.57">7853 5461 0,'0'21'32,"0"0"-17,21 1-15,-21-1 0,21 21 0,0-21 16,0 22-16,22-1 0,-22 0 16,21 22-16,1-22 0,-1 22 0,0-1 15,1-21-15,20 22 0,-21 21 16,22-22-16,-22 22 0,22-22 15,-1 22-15,1 0 0,-1-1 0,1 1 16,20 0-16,-20-1 0,21 1 16,-1 0-16,-20-1 0,-1 1 0,22 0 15,-22-1-15,1-20 0,21 20 0,-22-20 16,1-1-16,-1-20 0,1 20 0,-1-20 16,1-1-16,-22 0 0,21-21 15,-20 22-15,-1-22 0,0 0 0,-20 0 16,-1 0-16,0-21 0,0 0 0,-21-21 31,0 0-15,0 0-16,0 0 0,0 0 0,21-22 15,0 1-15</inkml:trace>
  <inkml:trace contextRef="#ctx0" brushRef="#br1" timeOffset="18384.29">11980 5863 0,'0'0'0,"21"-21"0,1 0 16,-1 21-16,-21-21 0,0 0 16,0 42 15,0 0-31,0 0 15,-21 21-15,21 1 0,-22-1 0,1 22 16,0-22-16,-21 43 0,21-22 16,-1 22-16,-20 21 0,21-22 0,-21 22 15,-1-21-15,-20-1 0,20 22 0,1-21 16,0 0-16,-1 20 0,1-20 16,0 0-16,-1-1 0,1 1 0,0-21 15,21-1-15,-1 1 0,1-22 0,0 0 16,0 1-16,21-1 0,0-21 0,0 0 15,0 0-15,21-21 16,0 0-16,0 0 0,1-21 16,20 0-16,-21 0 0,21-21 15</inkml:trace>
  <inkml:trace contextRef="#ctx0" brushRef="#br1" timeOffset="18887.91">15430 5757 0,'22'0'16,"-22"22"-1,0-1 1,-22 0-16,-20 21 0,21 1 15,-21 20-15,-1-21 0,-20 43 16,-1-21-16,1 20 0,-22 22 0,22-21 16,-22 21-16,0-1 0,-21 1 15,22 0-15,-22 0 0,21-21 0,-21 20 16,22-20-16,-22 0 0,42-1 0,-20 1 16,20-21-16,-20-1 0,41 1 0,-20-1 15,20-21-15,-20 1 0,42-22 16,-22 21-16,1-21 0,21 1 0,0-1 15,0-21-15,-1 0 0,1 0 16,0 0 0,21-21-16,-21-22 0,21 22 15,0 0-15</inkml:trace>
  <inkml:trace contextRef="#ctx0" brushRef="#br1" timeOffset="20088.63">6519 3556 0,'0'0'0,"0"-21"15,0 0-15,0 0 0,-21 21 16,21-22-16,0 44 31,-21-1-31,21 0 16,-21 21-16,21-21 0,-21 22 0,21-1 15,-22 0-15,22 1 0,0-1 16,-21 22-16,0-22 0,21 0 0,-21 1 16,21-22-16,0 21 0,0-21 0,0 22 15,0-22-15,-21 0 0,21 0 16,0 0-16,0-42 31,0 0-15,0 0-16,0 0 0,0-1 0,0 1 15</inkml:trace>
  <inkml:trace contextRef="#ctx0" brushRef="#br1" timeOffset="20392.45">6329 3450 0,'0'-21'0,"0"42"0,0-63 0,21 42 16,-21-21-16,21 21 15,0-21-15,22 21 0,-22 0 0,21 0 16,0 0-16,1 0 0,-1 0 0,0 21 16,1 0-16,-1 0 0,0 0 15,-20 0-15,20 22 0,-42-22 0,0 21 16,0 1-16,0-22 0,-21 21 16,0-21-16,-22 22 0,1-22 0,0 21 15,-22-21-15,22 0 0,-1 1 16,1-1-16,21-21 0,-21 21 0,20 0 15,1-21-15,21 21 16,21-21 0,1 0-1,-1 0-15,0 0 0</inkml:trace>
  <inkml:trace contextRef="#ctx0" brushRef="#br1" timeOffset="20872.53">7133 3831 0,'0'-21'16,"0"0"-1,0 0-15,-21 21 0,0-21 16,0 21-16,-1 0 0,1 0 16,0 0-16,0 0 15,0 0-15,0 21 0,-1-21 0,1 21 16,0 0-16,-21 0 0,21 22 15,-1-22-15,1 0 0,0 0 0,0 21 16,0-20-16,21-1 0,0 0 0,0 0 16,0 0-16,0 0 15,0 1-15,21-22 16,0 0-16,0 0 16,0 0-16,1-22 0,-1 1 0,0 21 15,0-21-15,0 0 0,0 0 0,1 0 16,-1-22-16,0 22 15,0 0-15,0 0 0,0 0 0,-21-1 16,22 1-16,-22 42 31,0 1-31,0-1 16,0 0-16,0 0 16,0 0-16,0 0 0,0 1 0,0-1 15,0 0-15,0 0 0,0 0 0,0 0 16,21-21-1,0 0-15,0 0 16,0 0-16,0 0 16</inkml:trace>
  <inkml:trace contextRef="#ctx0" brushRef="#br1" timeOffset="21244.35">7239 3852 0,'0'0'16,"0"-21"-1,0 0-15,0 0 16,21 21 0,0 0-1,0 0-15,1 0 0,-1 0 0,0 0 16,0 21-16,0 0 0,0 0 16,-21 1-16,0-1 0,0 0 15,0 0-15,0 0 0,0 22 0,0-22 16,0 0-16,0 0 0,-21 0 0,21 0 15,-21-21-15,0 22 0,0-22 16,21-22 15,0 1-31,0 0 16,0 0-16,0 0 0,0 0 0,0-1 16,21 1-16,0 0 0,0 0 15,-21 0-15,21 0 0,1-1 0,-1 22 16,-21-21-16,21 21 15,0 0-15,0-21 0,0 21 0,1 0 16,-1 0-16,0 0 16</inkml:trace>
  <inkml:trace contextRef="#ctx0" brushRef="#br1" timeOffset="21588.49">7641 3916 0,'21'0'31,"0"0"-15,1-21-16,-1 0 15,0 21-15,-21-22 16,0 1-16,0 0 16,-21 21-1,0 0-15,-1 0 16,1 0-16,0 21 0,0 0 15,0 1-15,0-22 0,-1 21 16,22 0-16,0 0 0,-21 0 16,21 0-16,0 1 0,0-1 15,0 0-15,0 0 16,21-21-16,1 0 16,-1 0-16,21 0 15,-21 0-15,0 0 0,1 0 0,-1-21 16,21 21-16,-21-21 0,0 0 15</inkml:trace>
  <inkml:trace contextRef="#ctx0" brushRef="#br1" timeOffset="22079.83">8064 3747 0,'0'0'0,"-21"21"31,0-21-31,21 21 0,-21 0 16,21 0-16,0 0 0,0 1 16,0-1-16,-21 0 15,21 0-15,0 0 0,0 0 0,-21 1 16,21-1-16,0 0 0,0 0 16,-22-21-16,22 21 15,0-42 32,0 0-47,0 0 0,0 0 0,0-1 16,0-62-1,22 63-15,-22-1 16,21 1-16,0 0 0,0 0 0,0 21 16,22-21-16,-22 21 0,0 0 15,0 0-15,0 0 0,0 0 0,1 0 16,-1 0-16,0 0 0,-21 21 15,0 0-15,0 0 0,0 0 16,0 1-16,0-1 0,0 0 0,0 0 16,0 0-16,0 0 15,0 1-15,0-1 16,-21-21-16,21-21 47,0-1-47,21 1 0</inkml:trace>
  <inkml:trace contextRef="#ctx0" brushRef="#br1" timeOffset="22395.65">8594 3450 0,'-22'21'31,"22"1"-31,-21-1 0,21 0 16,-21 0-16,21 21 0,0-20 0,-21 20 16,21-21-16,-21 21 0,0-20 15,21-1-15,0 21 0,-22-21 0,1 22 16,21-22-16,-21 0 0,21 0 0,0 0 16,0 0-16,0 1 0,0-1 15,21-21 16,0 0-15,1 0-16,-22-21 16,21 21-16,0-22 0,-21 1 15,21 0-15,0 21 0,-21-21 0</inkml:trace>
  <inkml:trace contextRef="#ctx0" brushRef="#br1" timeOffset="22611.53">8361 3683 0,'21'0'32,"0"0"-17,0 0-15,0 0 16,1 0-16,-1 0 0,0 0 0,0 0 15,0-21-15,0 21 0,1-21 0,-1 21 16,0 0-16</inkml:trace>
  <inkml:trace contextRef="#ctx0" brushRef="#br1" timeOffset="23275.94">9229 3471 0,'0'0'0,"0"-21"15,0 0-15,21 21 0,-21-21 0,21 21 16,-21-21-16,0 42 47,0 0-47,0 0 16,0 0-16,0 1 0,-21-1 15,21 0-15,-21 0 0,21 0 0,-22 22 16,22-22-16,0 0 0,0 0 0,-21 0 15,21 0-15,-21 1 0,21-1 16,-21 0-16,21 0 0,0 0 16,0 0-16,0 1 15,0-1 1,-21-21 15,0 0-31,-1 0 16,1 0-16,0 0 0,0 0 0,0 0 15,0 0-15,-1 0 0,1 0 16,0 0-16,0 0 0,0 0 16,42 0 15,0 0-15,0 0-16,22 0 0,-22 0 15,0 0-15,21 0 0,-21 0 16,22-21-16,-22 21 0,0 0 0,21 0 0,-20 0 15,-1 0-15,0 0 16,0 0-16,0 0 16</inkml:trace>
  <inkml:trace contextRef="#ctx0" brushRef="#br1" timeOffset="23880.61">8445 4572 0,'0'0'0,"0"-21"0,0 0 31,-21 21-16,0 0-15,0 0 0,0 0 0,0 0 16,-1 0-16,1 0 0,-21 0 16,21 21-16,-22 0 0,22 0 0,0 0 15,0-21-15,0 22 0,0-1 0,21 0 16,0 0-16,0 0 0,0 0 16,0 1-16,0-1 0,0 0 0,21-21 15,-21 21-15,21-21 0,0 0 16,0 0-16,22 0 0,-22 0 0,0 0 15,0 0-15,21 0 0,-20 0 0,20 0 16,-21-21-16,0 0 16,22 21-16,-22-21 0,0-1 0</inkml:trace>
  <inkml:trace contextRef="#ctx0" brushRef="#br1" timeOffset="24372.33">8530 4297 0,'-21'-21'0,"42"42"0,-84-63 0,41 42 0,-20 0 16,0 0-16,21 0 0,-22 0 16,1 0-16,0 0 0,20 21 0,-20 0 15,0 0-15,-1 21 0,22-20 0,-21-1 16,0 21-16,20 0 16,1-20-16,0 20 0,0 0 0,0 1 15,21-1-15,-21 0 0,21-21 0,0 22 16,0-1-16,0 0 0,21-20 15,0 20-15,0-21 0,21 21 0,-20-20 16,20-1-16,-21 0 0,21 0 16,1-21-16,-22 21 0,21-21 0,1 0 15,-1 0-15,0 0 0,-21 0 0,22 0 16,-1-21-16,0 0 0,1 0 16,-1 0-16,0-1 0,1 1 0,-1-21 15,-21 0-15,22-1 0,-22 22 0,21-21 16,-21-1-16,-21 1 15,0-21-15,21 20 0,-21 1 0,0 0 16,0-1-16,-21 1 0,0 0 0,0-1 16,0 22-16,0-21 0,-22 21 15,1-1-15,21 1 0,-22 0 0,1 21 16,21 0-16,-21 0 0,-1 0 16,22 0-16,-21 0 0,21 21 0,-22 0 15,22 1-15,0-1 0,0 0 0,-22 21 16,22-21-16,0 1 0,0 20 15,21-21-15,-21 0 0,0 0 16,-1 22-16,22-22 0,-21 0 0,21 0 16</inkml:trace>
  <inkml:trace contextRef="#ctx0" brushRef="#br1" timeOffset="26447.9">6075 4741 0,'0'-21'0,"0"0"16,-21 21-16,-22-21 15,22 21-15,0 0 0,-21-21 0,20 21 16,-20 0-16,0 0 0,-1 0 16,1 0-16,0 0 0,21 21 0,-22 0 15,1 0-15,0 0 0,20 1 16,-20 20-16,21 0 0,0-21 0,0 22 15,-1-1-15,22 0 0,0 1 16,0-1-16,0 0 0,0-20 16,0 20-16,22-21 0,-1 0 0,0 0 15,0 1-15,0-1 0,22-21 16,-22 21-16,21-21 0,-21 0 0,22 0 16,-22 0-16,21 0 0,-21 0 0,22 0 15,-1-21-15,-21 21 0,21-21 16</inkml:trace>
  <inkml:trace contextRef="#ctx0" brushRef="#br1" timeOffset="26895.64">6371 4826 0,'0'0'0,"-21"0"0,0 0 0,0 0 15,-1 0-15,1 0 0,0 21 16,0-21-16,0 21 0,0 22 0,-1-22 15,1 0-15,0 21 0,0-20 0,0 20 16,21-21-16,0 0 0,0 22 16,0-22-16,0 0 0,0 0 0,0 0 15,0 0-15,0 1 16,21-22-16,0 0 0,0 0 16,0 0-16,1 0 0,-1 0 0,0 0 15,0-22-15,0 1 16,0 0-16,1 21 0,-1-21 0,0-21 15,0 20-15,0 1 0,-21 0 0,21-21 16,-21 21-16,22-1 0,-22 1 16,0 0-16,0 0 0,0 42 31,-22 0-31,22 0 16,-21 1-16,21-1 0,0 0 0,0 21 15,-21-21-15,21 1 0,0-1 16,0 0-16,0 0 0,0 0 0,21 0 15,0-21-15,1 0 16,-22 22-16,21-22 0,0 0 16,0 0-16,0 0 0,0 0 0,1 0 15,-1-22-15,0 22 0</inkml:trace>
  <inkml:trace contextRef="#ctx0" brushRef="#br1" timeOffset="27263.43">6773 4932 0,'0'0'0,"-21"-21"0,21 0 16,0-1-16,0 1 15,21 0 1,0 21-16,1 0 0,-1 0 16,0 0-16,21 0 0,-21 0 15,1 0-15,-1 21 0,0 0 0,0 1 16,0-1-16,0 21 0,1-21 0,-1 0 15,-21 1-15,0 20 0,0-21 16,0 0-16,0 0 0,0 1 0,0-1 16,-21 0-16,-1 0 0,1 0 15,0-21-15,0 0 0,0 21 0,0-21 16,-1 0-16,1 0 16,21-21-16,0 0 15,0 0-15,0 0 0,0 0 16,0-1-16,0-20 0,21 21 15,1 0-15,-22 0 0,21-22 16,0 22-16,0 0 0,0 0 0,0 0 16,1-1-16,-1 1 0,0 21 0,0-21 15</inkml:trace>
  <inkml:trace contextRef="#ctx0" brushRef="#br1" timeOffset="27615.88">7366 4868 0,'0'0'16,"0"-21"-1,-21 21 1,0 21-16,-1 1 16,22-1-16,-21 0 0,21 0 15,-21 21-15,0-20 0,21-1 16,0 0-16,0 0 0,-21 21 16,21-20-16,0-1 0,0 0 0,0 0 15,0 0-15,0 0 0,0 1 16,21-22-16,0 21 15,0-21-15,0 0 0,1 0 16,-1 0-16,0-21 0</inkml:trace>
  <inkml:trace contextRef="#ctx0" brushRef="#br1" timeOffset="27871.73">7556 4805 0,'0'0'0,"22"0"32,-1 21-32,-21 0 15,21 0-15,0 1 0,0-1 0,0 0 16,1 0-16,-22 0 0,21 0 16,0 1-16,0 20 0,-21-21 0,0 0 15,0 22-15,0-22 0,0 0 0,0 21 16,0-21-16,-21 1 0,0-1 15,0 0-15,-22 0 0,1-21 0,21 21 16,-22 0-16,22-21 0,-21 0 16,21 0-16</inkml:trace>
  <inkml:trace contextRef="#ctx0" brushRef="#br1" timeOffset="28745.9">11366 3323 0,'0'0'0,"0"21"0,0 1 16,0 20-16,0 0 0,0 1 15,0-1-15,0 21 0,0-20 0,0-1 16,0 0-16,0 1 0,0-1 16,-21 0-16,21 1 0,0-22 0,0 21 15,0-21-15,0 1 0,0-1 0,0 0 16,0-42 15,0 0-31,0-1 16</inkml:trace>
  <inkml:trace contextRef="#ctx0" brushRef="#br1" timeOffset="29031.73">11303 3429 0,'0'0'0,"0"-21"0,21-64 31,-21 64-31,21 21 0,22-21 0,-22 21 16,0 0-16,21-21 0,1 21 15,-22 0-15,21 0 0,22 0 0,-22 0 16,0 21-16,-21 0 0,22 0 16,-22 0-16,0 22 0,-21-22 0,0 21 15,0 1-15,-21-1 0,0 0 0,-22-21 16,1 22-16,0-22 0,-1 0 15,22 21-15,-21-20 0,0-1 0,20-21 16,-20 21-16,21 0 0,0-21 16,21 21-16,21-21 31</inkml:trace>
  <inkml:trace contextRef="#ctx0" brushRef="#br1" timeOffset="29511.46">12128 3662 0,'0'-21'16,"0"42"-16,-21-63 0,0 20 0,0 22 0,21-21 15,-21 21-15,0 0 0,-1 0 16,1 0-16,0 0 0,0 21 15,0 1-15,-22-1 0,22 0 0,-21 0 16,21 0-16,0 22 0,-22-22 16,22 0-16,0 21 0,0-21 0,21 1 15,0-1-15,0 21 0,0-21 16,0 0-16,0 1 0,21-22 16,0 0-16,0 0 0,0 0 15,22 0-15,-22-22 0,21 1 16,-21 21-16,22-21 0,-22 0 0,0 0 15,0 0-15,22-22 0,-22 22 16,0 0-16,-21 0 0,21 0 0,0-1 16,-21 1-16,0 0 0,0 42 31,0 0-31,0 1 0,0 20 16,0-21-16,0 0 0,0 0 0,0 22 15,0-22-15,0 0 0,0 0 16,0 0-16,0 1 0,0-1 0,0 0 15,0 0-15,21-21 16,1 0-16,-1 0 0,0 0 0,0 0 16,0 0-16,0-21 0,1 21 15</inkml:trace>
  <inkml:trace contextRef="#ctx0" brushRef="#br1" timeOffset="29886.27">12340 3704 0,'0'0'0,"0"-21"16,21 21 0,0 0-16,1 0 15,-1 0-15,0 0 16,0 0-16,0 0 0,0 0 0,1 21 16,-1 0-16,0 1 0,0-1 15,-21 0-15,0 0 0,0 0 16,0 0-16,0 1 0,0-1 15,0 0-15,-21 0 16,0-21-16,21 21 0,-21-21 16,-1 0-16,1 0 15,21-21 1,0 0-16,0 0 0,0 0 16,21-1-16,-21 1 15,22 0-15,-1 0 0,-21 0 0,21 0 16,-21-1-16,21 22 0,-21-21 0,21 21 15,0-21-15,1 0 16,-1 21 0,0 0-16</inkml:trace>
  <inkml:trace contextRef="#ctx0" brushRef="#br1" timeOffset="30224.08">12700 3874 0,'0'0'0,"21"0"32,0 0-32,0 0 15,1 0-15,-22-22 0,21 22 0,0-21 16,0 21-16,0-21 0,0 0 0,1 21 16,-1-21-16,-21 0 15,0-1-15,0 1 0,-21 21 16,-1 0-16,1 0 15,0 0-15,0 0 0,0 21 16,0-21-16,-1 22 0,1-1 16,21 0-16,0 0 0,0 0 15,0 0-15,0 1 0,0-1 16,0 0-16,21-21 16,1 0-16,-1 21 15,0-21-15,0 0 0,21 0 0,-20 0 16,20 0-16,0-21 0,-21 21 15,1-21-15,20 21 0</inkml:trace>
  <inkml:trace contextRef="#ctx0" brushRef="#br1" timeOffset="30645.91">13229 3620 0,'-42'42'15,"21"-42"-15,21 21 16,0 0-16,-22 0 0,22 1 15,0-1-15,0 0 0,0 21 0,0-21 16,0 1-16,0-1 0,0 0 16,0 0-16,0 0 15,-21-21-15,21 21 0,-21-21 32,21-21-17,0 0-15,0 0 16,0 0-16,0 0 15,21-1-15,0-20 0,1 21 0,-1 0 16,0 0-16,0-1 0,0 1 16,0 0-16,1 0 0,-1 0 0,0 21 15,0 0-15,0 0 0,0 0 16,1 0-16,-1 21 0,0 0 0,-21 0 16,21 0-16,-21 1 0,0-1 15,0 0-15,0 0 0,0 0 0,0 0 16,0 1-16,0-1 0,0 0 15,0 0-15,0 0 0,-21-21 16,21-21 15</inkml:trace>
  <inkml:trace contextRef="#ctx0" brushRef="#br1" timeOffset="30900.76">13737 3408 0,'0'42'15,"0"-21"-15,0 22 16,0-22-16,-21 0 0,21 21 16,-21-20-16,0 20 0,21-21 0,0 21 15,0-20-15,0-1 0,0 0 0,-22 0 16,22 0-16,0 0 0,0 1 15,0-1-15,0 0 0,0 0 16,22-21 0,-1 0-16,-21-21 15,21 0-15,0 0 16</inkml:trace>
  <inkml:trace contextRef="#ctx0" brushRef="#br1" timeOffset="31084.65">13568 3641 0,'-21'0'31,"42"0"-15,0 0 0,0 0-16,0 0 0,0-21 15,1 21-15,-1 0 0,21-22 16,-21 22-16,0-21 0,22 21 0</inkml:trace>
  <inkml:trace contextRef="#ctx0" brushRef="#br1" timeOffset="31736.28">14097 3535 0,'0'0'0,"-21"0"16,21-21 15,21 21-31,0 0 16,0-21-16,0 21 0,1 0 0,-1 0 15,0 0-15,0 0 0,0 0 16,0 0-16,1 0 0,-1 0 0,-21 21 16,0 0-1,0 0-15,0 0 0,0 0 0,0 1 16,-21-1-16,-22 0 0,22 0 0,-21 0 15,21 0-15,-22 1 0,1-1 16,21 0-16,-22-21 0,22 21 0,0 0 16,0-21-16,0 0 0,42 0 31,21 0-15,-21 0-16,1 0 0,-1-21 15,0 21-15,21-21 0,-21 21 0,1-21 16,20 21-16,-21-21 0,0-1 0,0 22 15,22-21-15,-22 0 16,-21 0-16,21 0 0</inkml:trace>
  <inkml:trace contextRef="#ctx0" brushRef="#br1" timeOffset="32150.04">14563 2561 0,'0'21'0,"0"1"16,0-1-16,0 0 0,0 21 0,0-21 16,0 1-16,0-1 0,-22 0 15,22 21-15,-21-21 0,21 1 16,0-1-16,0 0 0,0 0 0,0 0 15,-21-21-15,21 21 16,-21-21 0</inkml:trace>
  <inkml:trace contextRef="#ctx0" brushRef="#br1" timeOffset="32343.95">14287 2963 0,'0'0'0,"0"22"0,22-22 31,-1 0-31,0 21 0,0-21 16,0 0-16,0 0 0,1 0 0,-1 0 16,21 0-16,-21 0 15,0-21-15,1 21 0,-1-22 16,0 1-16,0 21 0,-21-21 15,0 0-15</inkml:trace>
  <inkml:trace contextRef="#ctx0" brushRef="#br1" timeOffset="33048.12">14753 2223 0,'0'0'0,"-21"0"0,-21 0 0,20 0 16,-20 0-16,0 0 0,-22 21 15,22 0-15,-22 0 0,22 0 0,-21 0 16,-1 1-16,22 20 0,-22 0 15,22 1-15,0-1 0,20 0 16,-20 1-16,21-1 0,0 21 0,21-20 16,0-1-16,0 0 0,0 1 0,0-22 15,0 21-15,21-21 0,0 22 16,0-22-16,0 0 0,22 0 0,-22 0 16,21 1-16,1-1 0,-1-21 15,0 0-15,1 0 0,-1 0 0,0 0 16,22 0-16,-22 0 0,0 0 15,1-21-15,-1 21 0,0-22 0,1 1 16,-1 0-16,-21-21 0,22 21 16,-22-22-16,0 22 0,0-21 15,0-1-15,-21-20 0,0 21 0,0-1 16,0-20-16,0-1 0,0 22 16,-21 0-16,0-22 0,-21 22 0,20 21 15,-20-22-15,0 22 0,21 0 16,-22 0-16,1 0 0,0-1 0,-1 22 15,1 0-15,0 0 0,20 0 0,-20 0 16,0 0-16,-1 22 0,1-1 16,0 0-16,21 0 0,-22 21 0,22-20 15,-21 41-15,21-21 0,-1 1 16,1 20-16,0-20 0,0 20 0,0-21 16,21 1-16</inkml:trace>
  <inkml:trace contextRef="#ctx0" brushRef="#br1" timeOffset="33415.92">14351 2625 0,'21'0'31,"-21"-21"-31,42 21 0,-20 0 16,-1 0-16,21-22 16,0 22-16,-20 0 0,20 0 0,0 0 15,-21 0-15,22 0 0,-22 0 16,0 0-16,21 0 0,-20 0 0,-1 0 16</inkml:trace>
  <inkml:trace contextRef="#ctx0" brushRef="#br1" timeOffset="34351.89">11493 4805 0,'0'-21'0,"0"0"16,0-1-16,0 1 15,-21 21-15,21-21 0,0 0 0,-21 0 16,0 42 15,21 0-15,0 21-16,0-20 16,0 20-16,0 0 0,0 1 0,0-22 15,-21 21-15,21 0 0,0-20 0,0 20 16,0-21-16,0 0 0,0 0 15,0 1-15,0-1 0,-21-21 16,21 21-16,-22-21 31,22-21-31,0 0 16,0-1-16,0 1 0,0 0 16,0 0-16,0-21 0,22 20 0,-1-20 15,0 21-15,0 0 0,0-22 0,0 22 16,1 0-16,-1 21 0,21-21 15,-21 21-15,0 0 0,22 0 16,-22 0-16,0 21 0,0 0 16,0-21-16,1 21 0,-22 22 0,0-22 15,0 0-15,0 0 0,0 22 0,0-22 16,0 0-16,-22 0 0,22 0 16,-21 0-16,21 1 0,-21-22 15,21 21-15,0-42 31,21 21-31</inkml:trace>
  <inkml:trace contextRef="#ctx0" brushRef="#br1" timeOffset="34748.12">12107 4805 0,'-21'21'31,"0"0"-31,0 0 0,0 1 16,21-1-16,-22 0 0,1 0 0,0 0 16,21 22-16,0-22 0,0 0 15,-21 0-15,21 0 0,0 0 0,0 1 16,0-1-16,0 0 0,21-21 16,0 0-16,0 0 15,1 0-15,-1 0 0,0 0 16,0 0-16,0 0 0,0-21 0,1 21 15,-1-21-15,0-1 0,-21-20 16,0 21-16,21 0 0,-21-22 0,0 22 16,0-21-16,0 21 0,-21-22 15,0 22-15,0 0 0,-1 0 0,1 0 16,-21 21-16,21 0 0,-22 0 0,22 0 16,0 0-16,-21 21 0,21 0 15,21 0-15,-22 0 0,22 1 16,0-1-16,0 0 0,0 0 15,22-21-15,-1 21 0,0 0 16,0-21-16,0 0 0,22 0 0,-22 22 16,0-22-16</inkml:trace>
  <inkml:trace contextRef="#ctx0" brushRef="#br1" timeOffset="35368.29">12446 4847 0,'0'21'31,"-21"1"-31,0-1 16,-1 0-16,22 0 0,0 0 15,0 0-15,-21 1 0,21-1 0,0 0 16,-21-21-16,21 21 0,0 0 0,0 0 16,0-42 30,0 0-46,0 0 16,0 0-16,0 0 0,0-1 0,0 1 16,21 0-16,0 0 0,-21 0 15,22 21-15,-1-21 0,-21-1 0,21 22 16,0 0-16,0 0 0,0 0 16,1 0-16,-1 0 15,-21 22-15,21-1 0,0 0 16,-21 0-16,0 0 15,0 0-15,0 1 0,0-1 0,0 0 16,0 0-16,0 0 0,0 0 16,-21-21 15,21-21-15,0 0-16,0 0 15,21 0-15,0 0 0,0-1 16,1-20-16,-1 21 0,0 0 15,21-22-15,-21 22 0,22 0 16,-1 21-16,-21-21 0,0 21 0,22 0 16,-22 0-16,0 21 15,-21 0-15,0 0 0,0 1 0,0-1 16,0 0-16,0 0 0,-21 0 0,0 22 16,21-22-16,-21 0 0,-1-21 15,1 21-15,21 0 0,0 0 16,-21-21-16,42 0 31,0 0-31,1-21 0</inkml:trace>
  <inkml:trace contextRef="#ctx0" brushRef="#br1" timeOffset="35724.08">13123 4911 0,'0'21'16,"21"-21"0,1 0-1,-1 0-15,0 0 0,0 0 16,-21-21-16,0 0 0,21 21 0,0-22 16,-21 1-1,0 0-15,0 0 0,0 0 0,0 0 16,-21 21-16,0 0 0,0 0 15,0 0-15,0 0 16,-1 0-16,1 0 0,0 21 0,0 0 16,0 21-16,21-21 0,-21 1 15,21-1-15,-22 21 0,22-21 0,0 0 16,0 1-16,0-1 0,0 0 0,0 0 16,0 0-16,22-21 15,-1 0-15,0 0 0,0 0 0,0 0 16,0 0-16,1 0 0,-1 0 0,0 0 15,0 0-15</inkml:trace>
  <inkml:trace contextRef="#ctx0" brushRef="#br1" timeOffset="35955.48">13547 4636 0,'0'0'0,"-22"0"16,1 0-16,0 21 15,21 0-15,-21-21 0,0 21 0,21 21 16,0-20-16,0-1 0,-21 21 16,21-21-16,0 0 0,0 22 0,0-22 15,0 0-15,0 0 0,0 0 16,0 1-16,0-1 0,21 0 16,0 0-16,0-21 0,0 0 15,0 0-15,1 0 16,-1 0-16</inkml:trace>
  <inkml:trace contextRef="#ctx0" brushRef="#br1" timeOffset="36188.35">13779 4593 0,'0'0'0,"22"0"0,-1 0 15,0 0 1,0 0-16,0 0 0,0 0 15,1 21-15,-1 1 0,0-1 0,0 0 16,-21 0-16,21 21 0,0-20 16,-21 20-16,0 0 0,0-21 0,0 22 15,0-22-15,-21 21 0,-21-21 0,21 22 16,0-22-16,-22 0 0,22 0 16,-21-21-16,21 21 0,-1-21 15,-20 0-15</inkml:trace>
  <inkml:trace contextRef="#ctx0" brushRef="#br1" timeOffset="36747.55">15409 3958 0,'0'-21'0,"0"42"0,0-63 15,0 21-15,0 0 16,0-1-16,0 1 16,-21 21-1,21 21 1,0 1-16,0 20 0,-21 0 0,21 1 16,0-1-16,0 21 0,-21 1 15,0-22-15,21 22 0,-22-22 0,22 0 16,0 1-16,-21-1 0,21 0 15,0-20-15,0-1 0,0 0 16</inkml:trace>
  <inkml:trace contextRef="#ctx0" brushRef="#br1" timeOffset="37035.71">15282 3895 0,'0'0'0,"0"-43"0,0 22 0,0-21 16,0 21-16,21 0 16,1-1-16,20 1 0,-21 0 0,21 21 15,1 0-15,-1-21 0,0 21 0,22 0 16,-22 0-16,1 21 0,-1 0 16,0 0-16,1 22 0,-22-22 0,21 21 15,-42-21-15,0 22 0,0-1 16,0 0-16,-21-20 0,0 20 0,-22 0 15,1-21-15,0 1 0,-1 20 16,1-21-16,-21 0 0,20 0 0,-20 1 16,20-1-16,22-21 0,-21 21 0,21-21 15,0 0-15</inkml:trace>
  <inkml:trace contextRef="#ctx0" brushRef="#br1" timeOffset="37504.08">15981 4297 0,'0'0'15,"0"-21"-15,21 21 0,-21-21 0,0-1 16,0 1-16,0 0 0,0 0 16,-21 0-16,0 0 0,-1-1 15,1 22-15,0 0 16,0 0-16,0 0 0,-22 0 15,22 22-15,0-1 0,0 21 0,0-21 16,21 22-16,-21-22 0,21 21 16,-22-21-16,22 0 0,0 1 0,0 20 15,0-21-15,0 0 16,0 0-16,22-21 16,-22 22-16,21-22 0,0 0 0,0 0 15,0 0-15,0-22 0,1 1 16,-1 0-16,0 0 0,0 0 0,0 0 15,0-1-15,1-20 0,-22 21 16,0 0-16,0-22 0,21 22 16,-21 0-16,0 42 15,0 0 1,0 1-16,0-1 0,0 0 0,0 21 16,0-21-16,0 1 0,0-1 15,0 0-15,0 0 0,0 0 0,0 0 16,0 1-16,21-22 15,0 0-15,0 0 16,0 0-16,1 0 0,-1 0 0,0-22 16,0 22-16</inkml:trace>
  <inkml:trace contextRef="#ctx0" brushRef="#br1" timeOffset="37871.76">16192 4212 0,'0'-21'16,"0"42"-16,0-63 0,22 42 15,-1 0 1,0 0-16,0 0 0,0 0 16,0 0-16,22 0 0,-22 0 15,0 21-15,0 0 0,0 0 0,1 1 16,-1-1-16,-21 0 0,0 0 16,0 0-16,0 22 0,0-22 0,0 0 15,-21 0-15,-1 0 0,1 0 0,0 1 16,0-22-16,0 21 15,0-21-15,21-21 32,0-1-17,21 1-15,-21 0 0,21 0 0,0 0 16,0 0-16,0-1 0,1-20 16,-1 21-16,0 0 0,0 0 0,0-1 15,0 1-15,1 0 0,-1 21 0,0 0 16,0 0-16,0 0 15,-21 21-15,0 0 0,0 1 16,0-1 0</inkml:trace>
  <inkml:trace contextRef="#ctx0" brushRef="#br1" timeOffset="38155.56">16658 4360 0,'21'0'31,"0"0"-31,1 0 0,-1-21 0,-21 0 15,21 0-15,0 0 0,0 0 0,0-1 16,1 1-16,-22 0 0,0 0 16,-22 21-1,22 21 1,-21-21-16,0 21 0,0 0 16,0 1-16,0-1 0,-1 0 0,22 0 15,0 0-15,-21-21 0,21 21 16,0 1-16,0-1 0,0 0 15,21-21 1,1 0-16,-1 0 16,0 0-16,0 0 0,21 0 0,-20 0 15,-1-21-15,21 21 0,-21-21 16,0-1-16</inkml:trace>
  <inkml:trace contextRef="#ctx0" brushRef="#br1" timeOffset="38544.67">17060 4149 0,'0'0'0,"0"21"16,-21 0 0,0 0-16,21 0 0,-21-21 15,21 22-15,0-1 0,-21 0 0,21 0 16,-22 0-16,22 0 0,0 1 16,0-1-1,0-42 16,0-1-31,0 1 16,0 0-16,0 0 16,22 0-16,-1 0 0,0-22 15,-21 22-15,21 0 0,0 0 0,0 21 16,1-21-16,-1 21 16,0 0-16,0 0 0,0 0 0,-21 21 15,0 0-15,0 0 16,0 0-16,0 0 0,0 1 0,0-1 15,0 0-15,0 0 0,0 0 0,-21 0 16,0 1-16,21-1 16,-21-21-16,21 21 15,0-42 1,0 0 0</inkml:trace>
  <inkml:trace contextRef="#ctx0" brushRef="#br1" timeOffset="38818.51">17526 3810 0,'0'0'0,"0"-21"15,0 42 1,0 0 0,0 0-16,-21 1 0,21-1 0,-21 0 15,-1 21-15,22-21 0,0 22 16,-21-1-16,0-21 0,0 22 15,21-22-15,0 21 0,-21-21 0,0 0 16,21 22-16,-22-22 0,22 0 16,0 0-16,22-21 31,-1 0-15,-21-21-16,21 0 0,0 0 15,0 0-15,-21-1 0</inkml:trace>
  <inkml:trace contextRef="#ctx0" brushRef="#br1" timeOffset="38991.43">17335 4001 0,'0'0'0,"-21"-22"16,42 22 15,1 0-31,-1 0 16,0 0-16,0 0 0,0 0 15,22 0-15,-22 0 0,21 0 0,-21-21 16,0 21-16,22 0 0,-22 0 0</inkml:trace>
  <inkml:trace contextRef="#ctx0" brushRef="#br1" timeOffset="39432.37">17907 3958 0,'0'-21'15,"0"0"1,21 21 0,0 0-16,0 0 0,1 0 15,-1 0-15,0 21 16,-21 0-16,0 0 16,0 1-16,0-1 0,0 0 15,-21 0-15,0 0 0,-1-21 16,-20 21-16,21 1 0,0-22 15,-22 21-15,22-21 0,0 0 0,0 21 16,0-21-16,0 0 0,42 0 31,0 0-15,0 0-16,0 0 0,0-21 0,22 21 16,-22 0-16,0 0 0,0 0 15,0 0-15,1 0 16,-22 21-16,0 0 0,0 0 15,0 0 1,-22-21-16,22 22 16,-21-22-16,0 0 0,0 0 15,0 0-15,0 0 0,-1 0 16,1 0-16,0 0 0,21-22 16,-21 1-1</inkml:trace>
  <inkml:trace contextRef="#ctx0" brushRef="#br1" timeOffset="39756.19">18246 3027 0,'0'21'15,"0"0"-15,-22 0 0,1-21 16,0 22-16,21 20 0,-21-21 16,21 0-16,-21 0 0,21 22 0,0-22 15,0 0-15,0 0 0,0 0 16,0 1-16,0-1 0,0 0 0,0 0 15,21-21 1,0 0-16,0 0 16</inkml:trace>
  <inkml:trace contextRef="#ctx0" brushRef="#br1" timeOffset="39976.28">17970 3323 0,'0'0'0,"22"21"16,-1-21-16,0 0 0,0 0 15,0 0-15,0 0 16,22 0-16,-22 0 0,21 0 0,-21 0 16,22 0-16,-22 0 0,21 0 15,1 0-15,-22 0 0,0 0 0,0 0 16,0-21-16,-21 0 0,0 0 15,0 0-15,0 0 0</inkml:trace>
  <inkml:trace contextRef="#ctx0" brushRef="#br1" timeOffset="40164.17">18076 3048 0,'85'0'15,"-64"0"-15,0 0 0,0 0 16,22 0-16,-22 0 0,21 0 16,-21 0-16,22 0 0,-22-21 0,21 21 15,-21 0-15,1-21 0,-1 21 16,0-21-16,-21-1 0,21 22 0</inkml:trace>
  <inkml:trace contextRef="#ctx0" brushRef="#br1" timeOffset="40643.9">18457 2646 0,'-106'0'16,"85"0"-16,-21 0 0,0 21 16,-1-21-16,1 21 0,21 0 0,-22 1 15,1-1-15,0 21 0,21-21 16,-1 22-16,-20-22 0,42 21 0,-21-21 15,21 22-15,0-1 0,0-21 16,0 21-16,0 1 0,0-1 16,0 0-16,21 1 0,-21-22 0,21 21 15,22-21-15,-22 22 0,0-22 16,21 0-16,1 21 0,-1-20 0,0-22 16,1 21-16,-1 0 0,0-21 15,1 0-15,-1 0 0,0 0 0,1 0 16,-1 0-16,0 0 0,1-21 15,-1 0-15,-21-1 0,21-20 0,-20 21 16,20-21-16,-21-1 0,0 1 16,0 0-16,-21-1 0,0-20 0,0 20 15,0 1-15,0-21 16,0 20-16,0-20 0,-42 20 0,21 1 0,-21 0 16,-1-1-16,1 1 15,0 21-15,-1 0 0,-20-22 0,20 43 16,1-21-16,-21 21 0,20 0 15,1 0-15,0 0 0,-1 21 0,22 1 16,-21-1-16,21 0 0,-22 21 16,22-21-16,0 22 0,-21-1 0,20 0 15,1 1-15,0-1 0</inkml:trace>
  <inkml:trace contextRef="#ctx0" brushRef="#br1" timeOffset="41260.15">15621 5059 0,'21'-21'0,"-42"42"0,42-63 0,-21 20 15,21 1-15,-21 0 0,0 0 16,-21 21-1,0 0-15,0 0 0,0 21 16,-1 0-16,1 0 0,0 1 0,-21-1 16,21 21-16,-1-21 0,1 22 15,0-22-15,0 21 0,0-21 0,0 0 16,21 22-16,0-22 0,0 0 0,0 0 16,0 0-16,0 1 0,21-22 15,0 21-15,0-21 0,0 0 0,22 0 16,-22 0-16,21 0 0,-21 0 0,22 0 15,-1 0-15,0 0 16,-21-21-16,22 21 0,-1-22 0,-21 1 16,0 0-16,22 0 0,-22 0 15</inkml:trace>
  <inkml:trace contextRef="#ctx0" brushRef="#br1" timeOffset="41731.9">15917 5207 0,'-21'21'0,"42"-42"0,-42 42 31,0-21-15,21 21-16,0 1 0,-21-1 15,21 0-15,0 0 16,21-21 0,0 0-1,0 0-15,0 0 16,22 0-16,-22 0 0,0-21 0,0 21 16,22-21-16,-22 21 0,0-21 15,0-1-15,-21 1 0,21 21 16,-21-21-16,-21 42 31,0 0-31,0 1 16,0 20-16,21-21 15,-22 0-15,22 0 0,-21 22 0,21-22 16,0 21-16,-21-21 0,0 22 0,21-22 16,-21 21-16,0 1 0,21-22 15,-22 21-15,22 0 0,0-20 16,-21 20-16,21-21 0,-21 0 0,21 0 15,0 1-15,0-1 16,-21-21-16,0 0 16,0 0-16,-1 0 15,1-21-15,0 21 0,0-22 16,0 1-16,0 0 0,-1 21 0,-20-21 16,21 0-16,0 0 0,0-1 15,-1 1-15,1 0 0,21 0 0,0 0 16,0 0-16,0-1 15,0 1-15,21 21 0,1-21 16,-1 0-16</inkml:trace>
  <inkml:trace contextRef="#ctx0" brushRef="#br1" timeOffset="42030.75">16531 5144 0,'-42'-22'32,"21"22"-17,-1 0-15,1 0 0,0 0 16,0 22-16,0-1 0,0 0 16,21 21-16,-22-21 0,22 1 0,-21-1 15,21 21-15,-21-21 0,21 0 16,0 1-16,0-1 0,0 0 0,0 0 15,21 0-15,0-21 0,1 21 16,-1-21-16,0 0 0,0 0 0,0 0 16,22 0-16,-22 0 0,21 0 0,-21 0 15,0-21-15,22 0 0,-22 21 16</inkml:trace>
  <inkml:trace contextRef="#ctx0" brushRef="#br1" timeOffset="42283.62">16976 4805 0,'0'0'0,"0"-21"0,0 0 0,0-1 16,0 1-16,-22 42 31,22 1-31,-21 20 0,0-21 0,21 21 16,0 1-16,-21-1 0,0 0 0,21 1 15,0-1-15,-21 0 0,-1 1 16,22-22-16,-21 21 0,21-21 15,0 22-15,0-22 0,0 0 0,0 0 16,0 0 0,21-21-16,1 0 15,-1 0-15,0-21 16,0 21-16</inkml:trace>
  <inkml:trace contextRef="#ctx0" brushRef="#br1" timeOffset="42628.23">16976 5207 0,'0'21'32,"21"-21"-1,0 0-31,0 0 16,0 0-16,0 0 0,1 0 15,-1 0-15,0-21 0,0 21 16,0-21-16,-21 0 0,0 0 15,-21 21 17,0 0-32,0 0 0,-22 0 0,22 21 15,0 0-15,0 0 0,0 0 16,0 0-16,21 1 0,-22-1 16,22 0-16,-21 0 0,21 0 0,0 0 15,0 1-15,0-1 16,21 0-16,1-21 15,-1 0-15,0 0 0,0 0 16,0 0-16,0 0 0,22 0 0,-22 0 16,21-21-16,-21 21 0</inkml:trace>
  <inkml:trace contextRef="#ctx0" brushRef="#br1" timeOffset="42856.1">17653 4995 0,'0'0'0,"0"-21"0,0 0 15,0 0-15,-21 21 16,0 0-16,-1 21 16,1 0-16,0 0 0,0 1 0,0 20 15,0-21-15,-1 21 0,1-20 16,21 20-16,0-21 0,0 0 0,0 0 16,0 1-16,0-1 0,0 0 15,0 0-15,0 0 0,0 0 16,21-21-16,1 0 0,-1 0 15,0 0-15,0 0 0,0 0 16</inkml:trace>
  <inkml:trace contextRef="#ctx0" brushRef="#br1" timeOffset="43079.97">17886 4868 0,'0'0'0,"21"0"15,0 0-15,0 0 0,0 0 16,-21 22-16,22-1 0,-1-21 16,-21 21-16,0 21 0,21-21 0,-21 1 15,0 20-15,0-21 0,0 0 0,0 22 16,0-22-16,-21 21 0,0-21 16,21 0-16,-43 22 0,22-22 0,0 0 15,-21 0-15,20 0 0,-20 1 16,0-1-16</inkml:trace>
  <inkml:trace contextRef="#ctx0" brushRef="#br1" timeOffset="52184.3">16785 7662 0,'0'22'0,"-21"-22"47,21 21 15</inkml:trace>
  <inkml:trace contextRef="#ctx0" brushRef="#br1" timeOffset="53147.82">16933 7768 0,'0'21'15</inkml:trace>
  <inkml:trace contextRef="#ctx0" brushRef="#br1" timeOffset="53715.7">16933 7874 0,'21'0'47,"-21"-21"-31,0 0 15,0 0-15,0-1-1,0 1 1,-21 21-16,0 0 16,21-21-16,-21 21 0,0 0 15,21-21-15,-21 21 0,-1 0 0,1 0 16,0 0-16,0 21 0,0 0 16,0-21-16,-1 21 0,1 1 15,0-1-15,-21 0 0,21 0 0,-1 0 16,1 22-16,-21-1 0,21 0 15,0 1-15,-1-1 0,1 0 0,0 1 16,21-1-16,0 0 0,0 1 0,0-1 16,0-21-16,0 21 0,21-20 15,0-1-15,1 0 0,-1 0 16,21 0-16,-21-21 0,22 0 0,-22 0 0,21 0 16,-21 0-16,22 0 0,-22 0 15,21 0-15,-21-21 0,22 0 16,-22 0-16,0 0 0,0-1 0,21 1 15</inkml:trace>
  <inkml:trace contextRef="#ctx0" brushRef="#br1" timeOffset="54328.37">17399 7472 0,'21'-42'0,"-42"84"0,42-106 16,-21 43-16,0 0 16,-21 21-16,0 21 15,0 0-15,21 1 0,-22-1 16,1 21-16,0 0 0,0 22 0,0-22 15,0 1-15,21 20 0,-22 1 0,1-1 16,0-21-16,0 22 0,21-1 16,-21-20-16,21 20 0,-21-20 0,-1-1 15,22 0-15,0-21 0,0 22 16,-21-22-16,21 0 0,0 0 16,0 0-16,0-42 31,0 0-16,21 0-15,1 0 0,-22 0 0,21-22 16,0 22-16,-21-21 0,21-1 16,0 1-16,0 21 0,1-21 0,-1 20 15,0-20-15,21 21 0,-21 0 16,1 0-16,-1 21 0,21 0 0,-21 0 16,0 0-16,1 0 0,-1 0 0,0 21 15,0 0-15,0 0 0,-21 0 16,0 22-16,21-22 0,-21 0 15,0 21-15,0 1 0,0-22 0,0 0 16,0 21-16,-21-21 0,21 1 16,-21-1-16,0 0 0,0 0 0,21 0 15,-21 0-15,21-42 32,0 0-17,0 0-15,21 0 16,0 0-16</inkml:trace>
  <inkml:trace contextRef="#ctx0" brushRef="#br1" timeOffset="54572.23">17865 7959 0,'0'0'0,"21"0"0,-21 21 31,0 0-31,0 0 16,-21 0-16,21 1 0,-22 20 15,22-21-15,0 0 0,0 0 0,0 22 16,-21-22-16,21 0 0,0 0 0,-21-21 16,21 21-16,0 1 0,0-44 47,21 1-32,-21 0-15,21 0 0,-21 0 0,22-22 16</inkml:trace>
  <inkml:trace contextRef="#ctx0" brushRef="#br1" timeOffset="54919.99">17949 7578 0,'-21'0'0,"42"0"0,-63 0 16,21 0-16,0 0 0,-1 0 16,1 0-16,0 21 0,0 0 15,21 0-15,-21 0 0,21 1 16,0-1-16,0 0 15,21 0-15,0-21 0,0 0 16,0 0-16,1 0 0,-1 0 16,21 0-16,-21 0 0,0 0 0,22-21 15,-22 0-15,21 21 0,-21-21 16,1-1-16,-1 1 0,-21 0 0,0 0 16,0-21-16,0 20 0,0 1 0,-21 0 15,-22 0-15,22 0 0,0 0 16,0-1-16,-22 22 0,22 0 0,0 0 15,0 0-15,0 22 0,0-1 16,-1-21-16,22 21 0,0 0 0,0 0 16,0 0-16,0 1 0,0-1 15,0 0-15,22 0 16,-1-21-16,0 0 16,0 0-16</inkml:trace>
  <inkml:trace contextRef="#ctx0" brushRef="#br1" timeOffset="55231.81">18500 7176 0,'0'0'0,"0"-22"0,0 1 0,0 0 16,0 0-16,0 0 0,-22 21 16,1 0-1,0 0-15,21 21 0,0 0 16,-21 21-16,21 1 0,-21-1 0,0 0 15,21 22-15,0-1 0,-22-20 16,1 20-16,0 1 0,21-1 0,-21-20 16,0 20-16,21 1 0,-21-22 0,21 21 15,0-20-15,-22-1 0,22 0 16,0 1-16,0-22 0,0 21 0,0-21 16,0 1-16,0-1 0,0 0 0,22-21 31,-1-21-16,-21 0-15,21-1 16</inkml:trace>
  <inkml:trace contextRef="#ctx0" brushRef="#br1" timeOffset="55812.45">18986 7959 0,'0'0'0,"22"-21"0,-1 21 16,0-22-16,0 1 0,-21 0 16,21 0-16,-21 0 15,0 0-15,0-1 0,0 1 16,0 0-16,-21 0 0,0 21 16,21-21-16,-21 21 0,0 0 0,-22 0 15,22 0-15,0 0 0,-21 0 0,20 21 16,-20 0-16,0 0 0,-1 0 15,22 1-15,-21 20 0,21-21 0,-22 21 16,22-20-16,0 20 0,21 0 0,0-21 16,0 22-16,0-22 0,0 0 15,0 0-15,0 0 0,0 1 16,0-1-16,21 0 0,0-21 0,1 0 16,-1 0-16,0 0 0,0 0 15,0 0-15,22 0 0,-22 0 0,0-21 16,21 0-16,-21-22 0,1 22 15,20-21-15,-21-1 0,0 1 0,0 0 16,22-22-16,-22 1 0,0 20 0,0-20 16,22-22-16,-22 22 0,0-1 15,0-20-15,0 20 0,0-21 0,-21 43 16,0-21-16,0 20 0,0 1 16,0 21-16,0 0 0,0-1 0,-21 22 15,0 43 1,0-22-16,0 42 0,0-20 15,-1 20-15,1 22 0,21-22 0,0 1 16,-21 21-16,21-22 0,0 1 16,0-22-16,0 21 0,0 1 0,0-22 15,0 1-15,0-1 0,21 0 0,0-21 16,1 1-16,-1-1 0,0 0 16,21-21-16,-21 0 0,1 0 15,-1-21-15</inkml:trace>
  <inkml:trace contextRef="#ctx0" brushRef="#br1" timeOffset="56807.89">20045 8022 0,'0'0'0,"0"-21"31,0 0-15,0 0-16,21 0 0,-21-1 16,21 1-16,0 0 0,0 0 15,1 0-15,-22 0 0,21-1 16,-21-20-16,21 21 0,-21 0 0,0 0 15,0-22-15,0 22 0,-21 0 16,0 21-16,-1-21 0,1 21 0,0 0 16,0 0-16,0 21 0,0-21 15,21 21-15,-22 21 0,1-20 0,21-1 16,-21 21-16,21-21 0,0 22 0,0-22 16,0 21-16,0-21 0,0 22 15,0-22-15,0 0 0,21 0 0,0 0 16,1-21-16,-1 21 0,0-21 15,0 0-15,0 0 0,0 0 16,1 0-16,-1-21 0,0 0 0,0 0 16,0 0-16,-21 0 0,21-1 15,1 1-15,-1 0 0,0 0 16,0-21-16,0 20 0,0-20 16,1 21-16,20-21 0,-21 20 0,21 1 15,-20 0-15,20 0 0,0 21 0,-21 0 16,22 0-16,-22 0 0,21 0 15,-21 21-15,1 0 0,-1 0 0,-21 1 16,0-1-16,0 21 0,21-21 0,-21 0 16,0 1-16,0-1 0,0 0 15,0 0-15,0 0 0,0 0 0,0 1 16,-21-1-16,21 0 16,-21-21-16,21-21 31,0 0-31,0-1 15,21 1-15,0 0 0,0 0 16,-21 0-16,21 0 0,0-1 0,-21-20 16,22 21-16,-22 0 0,0-22 15,21 22-15,-21 0 0,21 0 0,-21 0 16,0 42 0,-21 0-1,0 0-15,21 0 0,0 1 16,-22-1-16,1 0 0,21 0 15,-21 0-15,21 0 0,0 1 0,0-1 16,0 0-16,0 0 0,0 0 0,0 0 16,21 1-1,0-22-15,1 0 0,-1 0 16,0 0-16,0 0 0,0 0 16,0-22-16,22 22 0,-22-21 0,0 0 15</inkml:trace>
  <inkml:trace contextRef="#ctx0" brushRef="#br1" timeOffset="57188.26">21294 7662 0,'0'0'0,"-64"22"32,85-22-1,0 0-31,1 0 15,-1 0-15,0 0 0,21 0 16,-21-22-16,1 1 0,-1 21 0,0-21 16,0 0-16,0 21 0,0-21 0,-21 0 15,0-1-15,0 1 16,0 0-16,-21 21 0,0 0 0,0 0 16,0 0-16,-22 0 0,1 21 15,21 0-15,-21 1 0,20-1 16,-20 21-16,21-21 0,0 22 0,0-22 15,-1 0-15,22 0 0,0 21 16,0-20-16,0-1 0,0 0 0,22 0 16,-1-21-16,0 21 0,0 0 0,0-21 15,0 0-15,22 0 0,-22 0 16,21 0-16,1 0 0,-1 0 0,0-21 16,1 0-16,-1 0 0,0 21 15,-21-21-15</inkml:trace>
  <inkml:trace contextRef="#ctx0" brushRef="#br1" timeOffset="57620.01">21865 7514 0,'0'0'0,"-21"0"15,0 21-15,21 1 16,-21-1-16,21 0 0,-22 0 0,22 0 16,0 0-16,0 1 0,0 20 15,-21-21-15,21 0 0,0 0 0,0 1 16,0-1-16,0 0 0,0 0 0,0 0 15,0 0-15,0 1 16,0-44 15,0 1-15,0 0-16,0 0 0,0 0 16,0-22-16,0 22 0,21 0 15,-21-21-15,22-1 0,-1 1 0,21 0 16,-21-1-16,22 22 0,-22-21 0,21 21 15,0 0-15,-20-1 0,20 22 16,-21 0-16,21 0 0,-20 22 0,-1-1 16,0 0-16,0 0 0,-21 21 15,0 1-15,0-22 0,0 21 0,0-21 16,0 22-16,0-1 0,0-21 16,-21 0-16,21 22 0,-21-22 0,21 0 15,-21 0-15,21 0 0,0 1 16,-22-22-16,22-22 31,0 1-31,0 0 16</inkml:trace>
  <inkml:trace contextRef="#ctx0" brushRef="#br1" timeOffset="57867.81">22691 6943 0,'0'0'0,"21"-21"0,-21-1 0,0 44 32,0-1-32,-21 21 0,-1-21 0,1 22 15,0 20-15,0-21 0,0 22 16,0-22-16,-1 22 0,1-1 0,0 1 16,21-22-16,-21 0 0,0 1 15,21-1-15,-21 0 0,21 1 0,0-22 16,-22 0-16,22 0 0,0 0 0,0 1 15,0-1 1</inkml:trace>
  <inkml:trace contextRef="#ctx0" brushRef="#br1" timeOffset="58225.5">23093 7535 0,'0'0'15,"0"-21"-15,0 0 0,0 0 16,-43 21 0,22 0-16,0 0 0,-21 0 0,-1 21 15,22-21-15,-21 21 0,0 0 0,20-21 16,-20 22-16,21-1 16,21 0-16,0 0 15,0 0-15,21-21 16,21 0-16,-20 21 0,20-21 15,-21 0-15,21 22 0,1-1 0,-22-21 16,0 21-16,21-21 0,-42 21 16,22-21-16,-22 21 0,0 0 0,0 1 15,0-1-15,-22-21 0,1 21 16,0-21-16,0 0 0,-21 0 16,20 21-16,-20-21 0,0 0 0,-1 0 15,22 0-15,-21 0 0,21 0 0,0 0 16,-1 0-16,1-21 15,21 0-15,0 0 0,-21 21 0</inkml:trace>
  <inkml:trace contextRef="#ctx0" brushRef="#br1" timeOffset="58412.46">22183 7260 0,'21'-63'31,"0"63"-31,21 0 0,-21-21 0,22 21 16,-1-22-16,0 22 0,1 0 15,20-21-15,-20 0 0,-1 21 0,0-21 16,22 21-16,-22 0 0</inkml:trace>
  <inkml:trace contextRef="#ctx0" brushRef="#br1" timeOffset="58864.75">23939 6668 0,'0'0'0,"0"-22"0,-21 22 15,0 0 1,21 22-16,-21-1 0,0 21 16,0 0-16,21 22 0,-22-22 0,1 22 15,0 20-15,0-20 0,21 21 16,-21-22-16,0 22 0,-1-22 0,1 1 16,0-1-16,21 1 0,-21-22 15,0 0-15,21 1 0,0-22 0,0 21 16,-21-21-16,21 1 0,0-1 0</inkml:trace>
  <inkml:trace contextRef="#ctx0" brushRef="#br1" timeOffset="59168.58">23685 7091 0,'0'-64'0,"0"128"0,22-191 16,-1 85-16,0-1 0,0 1 15,0 0-15,0-1 0,22 1 0,-22 0 16,21 20-16,1-20 0,-1 21 16,0 0-16,1 0 0,20 21 0,-21 0 15,1 0-15,20 21 0,-20 0 16,-1 21-16,-21-21 0,0 22 16,-21-1-16,0 22 0,-42-22 0,21 0 15,-22 1-15,1-1 0,0 21 16,-22-20-16,22-1 0,-22 0 0,1 1 15,-1-1-15,22-21 0,0 22 16,-1-22-16,1 0 0,21 0 0,0 0 16,21 0-16,0 1 15,21-22-15,0 0 16,0 0-16,0 0 0,1 0 0,20 0 16</inkml:trace>
  <inkml:trace contextRef="#ctx0" brushRef="#br1" timeOffset="59644.37">24426 7493 0,'0'0'15,"43"0"-15,-22 0 0,0 0 0,0-21 16,-21 0-16,0 0 16,0-1-16,0 1 0,0 0 0,-21 0 15,0 0-15,0 21 16,-1 0-16,1 0 0,-21 0 0,21 0 15,-22 21-15,22 0 0,-21 0 0,21 0 16,-22 22-16,22-22 0,0 21 16,0-21-16,0 1 0,0 20 15,21-21-15,0 21 0,0-20 16,0-1-16,0 0 0,0 0 16,21 0-16,0-21 0,0 0 15,0 0-15,0 0 0,22 0 16,-22 0-16,0-21 0,0 0 0,22 0 15,-22 0-15,0-1 0,0 1 0,0 0 16,0-21-16,1 21 0,-1-22 16,0 22-16,0-21 0,0 21 0,-21-1 15,0 1-15,0 42 16,0 1 0,0-1-16,0 0 0,0 0 15,0 0-15,-21 0 0,21 1 16,0-1-16,0 0 0,0 0 0,0 0 15,0 0-15,0 1 0,21-1 16,0-21-16,1 0 0,-1 21 16,0-21-16,0 0 0,21 0 0,-20 0 15,-1 0-15,0 0 0</inkml:trace>
  <inkml:trace contextRef="#ctx0" brushRef="#br1" timeOffset="60007.81">24871 7451 0,'0'0'0,"0"-21"0,21 21 16,-21-22-16,21 1 0,0 0 16,0 21-16,1 0 0,-1-21 15,21 21-15,-21 0 0,0 0 0,1 0 16,-1 0-16,0 21 0,0 0 16,0 0-16,0 1 0,1-1 0,-22 21 15,0-21-15,0 22 0,0-22 16,0 0-16,0 0 0,0 0 0,-22 0 15,1 1-15,0-1 0,0 0 0,0-21 16,0 0-16,-1 21 0,22-42 31,0 0-15,0 0-16,0-1 16,22 1-16,-1 0 0,0 0 0,0-21 15,0 20-15,0-20 0,1 21 16,-1-21-16,0 20 0,0 1 0,0 0 15,0 0-15,1 21 0,-1 0 0,0 0 16,-21 21 0,0 0-16</inkml:trace>
  <inkml:trace contextRef="#ctx0" brushRef="#br1" timeOffset="60319.63">25400 7535 0,'0'22'0,"0"-107"0,0 148 0,0-20 0,0-22 0,0 0 15,21-21 16,0 0-31,22-21 16,-22 21-16,0-21 0,0 0 0,0-1 16,0 1-16,1 0 0,-22 0 0,0 0 15,0 0-15,0-1 0,0 1 16,0 0-16,-22 0 0,1 21 0,0 0 16,0 0-16,-21 0 0,20 0 15,1 21-15,0 0 0,-21 0 16,21 1-16,-1-1 0,1 21 0,21-21 15,-21 0-15,21 1 0,0 20 16,0-21-16,0 0 0,0 0 0,0 1 16,0-1-16,21 0 15,0-21-15,1 0 0,20 0 16,-21 0-16,21 0 0,-20 0 0,20 0 16,0 0-16,1-21 0,-1 21 15,0-21-15,-21-1 0,22 1 0</inkml:trace>
  <inkml:trace contextRef="#ctx0" brushRef="#br1" timeOffset="60748.39">25950 7281 0,'0'0'15,"0"22"1,-21-22-16,21 21 0,-21 0 0,21 21 16,-21-21-16,21 1 0,0 20 15,0-21-15,0 0 0,-21 22 0,21-22 16,-22 0-16,22 0 0,0 0 15,0 0-15,0 1 0,-21-1 16,0-21 0,21-21 15,0-1-31,0 1 16,0-21-16,0 21 0,21 0 15,0-22-15,1 1 0,20 0 0,-21-1 16,21 22-16,1-21 0,-22 21 15,21-22-15,1 22 0,-1 21 0,0 0 16,-21 0-16,22 0 0,-22 21 16,0 0-16,0 1 0,0-1 0,-21 21 15,0 0-15,0-20 0,0 20 0,0 21 16,0-41-16,-21 20 16,0-21-16,0 0 0,0 0 0,21 1 15,-21-22-15,-1 21 16,22-42 15,0-1-31,0 1 16,22 21-16</inkml:trace>
  <inkml:trace contextRef="#ctx0" brushRef="#br1" timeOffset="61003.24">26670 6837 0,'0'0'0,"-42"42"16,20-21 0,22 1-16,-21-1 0,0 21 15,0 0-15,0 1 0,21-1 0,-21 22 16,-1-22-16,22 0 0,0 22 16,-21-22-16,0 0 0,21 1 0,-21-1 15,21-21-15,0 22 0,0-22 16,0 0-16,0 0 0,0 0 0,0 0 15,21-21 1,0 0-16,-21-21 16,21 0-16,1 21 0</inkml:trace>
  <inkml:trace contextRef="#ctx0" brushRef="#br1" timeOffset="61159.81">26437 7281 0,'0'0'16,"-21"-21"-16,0 21 0,21-21 15,21 0 17,0 21-32,0 0 0,0 0 0,1 0 15,20-21-15,-21 21 0,21 0 0,1 0 16,-1 0-16</inkml:trace>
  <inkml:trace contextRef="#ctx0" brushRef="#br1" timeOffset="61655.52">27220 7303 0,'0'-22'16,"0"1"-16,0 0 0,0 0 15,0 0-15,0 0 0,21-1 0,1 1 16,-22 0-16,0 0 0,21 0 15,0 0-15,-21-1 0,21 1 0,-21 0 16,0 42 15,0 0-31,-21 1 16,21 20-16,-21-21 0,0 21 16,-1 1-16,1-1 0,0 22 0,0-22 15,0 0-15,0 1 0,-1-22 16,1 21-16,0 0 0,21-20 0,0-1 15,-21 0-15,21 0 0,0 0 0,-21 0 16,21 1 0,-21-22-1,-1 0-15,1 0 0,0-22 16,0 22 0,0 0-16,0 0 0,-1-21 0,1 21 15,0 0-15,0 0 16,42 0 15,0 0-31,0 0 16,22 0-16,-22 0 0,21 0 0,1 0 15,-1 0-15,0 0 0,1-21 0,-22 21 16,21-21-16</inkml:trace>
  <inkml:trace contextRef="#ctx0" brushRef="#br1" timeOffset="62142.25">28236 7239 0,'0'0'0,"21"-42"16,-21 21-1,0 42 1,-21 0-16,21 0 0,0 0 16,-21 0-16,21 1 0,0-1 15,0 0-15,0 0 0,0 0 16,0 0-16,-21 1 0,21-1 0,-21 0 15,21 0-15,-21-21 0,21 21 16,0-42 15</inkml:trace>
  <inkml:trace contextRef="#ctx0" brushRef="#br1" timeOffset="62297.16">28215 7027 0,'0'0'0,"0"-21"0,0 0 16,0 0 0,21 21 15,0 21-31,1 0 16,-1-21-16</inkml:trace>
  <inkml:trace contextRef="#ctx0" brushRef="#br1" timeOffset="62935.79">28511 7303 0,'0'21'0,"0"-42"0,0 63 16,0-21-16,0 0 16,0 0-16,0 1 0,0-1 0,-21 0 15,21 0-15,0 0 16,0 0-16,0 1 0,0-1 0,0 0 15,-21-21 17,21-21-17,0 0-15,0-1 16,0 1-16,0 0 0,0 0 0,0 0 16,0-22-16,0 22 0,0-21 15,21 21-15,0-22 0,1 22 16,-1 0-16,0 0 0,21 0 0,1 21 15,-22 0-15,21 0 0,0 0 16,1 21-16,-22-21 0,21 21 0,-21 21 16,22-20-16,-22-1 0,-21 21 15,0-21-15,0 0 0,0 22 0,0-22 16,0 0-16,0 0 0,-21 0 16,0 1-16,-1-1 0,1-21 15,21 21-15,-21-21 0,0 0 16,21-21-1,0 0-15,0-1 0,0 1 16,0 0-16,0 0 16,21 0-16,-21 0 0,21-1 0,22-20 15,-22 21-15,0-21 0,21 20 0,-21 1 16,22-21-16,-22 42 0,21-21 16,-21 21-16,1 0 0,20 0 0,-21 0 15,-21 21-15,21 21 0,-21-21 16,21 22-16,-21-22 0,0 21 0,0 1 15,0-22-15,0 21 0,-21-21 16,0 22-16,0-22 0,0 0 16,21 0-16,-21 0 0,21 0 0,-22-21 15,22 22-15,22-44 32,-1 22-17,0-21-15</inkml:trace>
  <inkml:trace contextRef="#ctx0" brushRef="#br1" timeOffset="63232.62">29633 7112 0,'0'0'0,"0"42"32,-21-20-32,0 20 0,21-21 15,-21 21-15,21 22 0,0-22 0,-21 22 16,21-1-16,0 1 0,0-1 15,0 22-15,0 0 0,0-1 0,0 1 16,0 0-16,0-1 0,-22 1 0,1 0 16,0-22-16,21 22 0,-21-22 15,0 1-15,-22-1 0,22 1 0,0-22 16,0 22-16,0-43 0,0 21 0,-1-21 16,22 0-16,-21 1 0,21-44 31,0-20-31,21 21 15,1-21-15,-1-1 0,0 1 16,0 0-16</inkml:trace>
  <inkml:trace contextRef="#ctx0" brushRef="#br1" timeOffset="63491.64">29633 7535 0,'0'-84'0,"0"168"0,0-232 0,0 64 15,0 20-15,0 22 0,0-1 0,0 1 16,21 0-16,1 21 0,-1-1 15,0 1-15,0 0 0,0 21 0,0 0 16,22 0-16,-22 0 0,21 21 0,1 0 16,-22 1-16,21-1 15,-21 21-15,0-21 0,-21 22 0,0-1 16,0 0-16,0 1 0,-21-1 16,-21-21-16,21 21 0,-22-20 0,1-1 15,0 0-15,-1 0 0,1 0 16,21-21-16,-21 0 0,20 0 0,1 0 15,0 0-15,0 0 0,21-21 16,0 0-16</inkml:trace>
  <inkml:trace contextRef="#ctx0" brushRef="#br1" timeOffset="63748.23">30374 6456 0,'-42'169'16,"21"-126"-1,21 20-15,-22-21 0,22 22 0,-21-22 16,21 22-16,0-22 0,-21 22 0,0-1 16,21-21-16,-21 22 0,21-22 15,0 1-15,-21-1 0,21-21 0,0 21 16,0-20-16,0-1 15,0 0-15,21-21 16,0 0-16,0 0 16,0-21-16</inkml:trace>
  <inkml:trace contextRef="#ctx0" brushRef="#br1" timeOffset="64059.43">30311 7239 0,'21'0'47,"0"0"-47,0 0 0,21 0 0,-20 0 16,-1 0-16,0-21 0,21 21 15,-21-21-15,1 21 0,-1-21 16,0-1-16,0 22 0,-21-21 0,0 0 16,0 0-1,-21 21-15,0 0 0,0 0 0,-1 0 16,-20 0-16,21 0 0,-21 21 15,20 0-15,-20 0 0,21 1 0,-21-1 16,20 0-16,1 0 0,0 21 16,21-20-16,0-1 0,0 0 0,0 0 15,21 0-15,0 0 16,1-21-16,-1 0 0,0 22 0,21-22 16,-21 0-16,22 0 0,-1 0 15</inkml:trace>
  <inkml:trace contextRef="#ctx0" brushRef="#br1" timeOffset="64683.66">30840 7154 0,'0'-21'0,"-43"21"16,22 0-16,21 21 16,-21 1-16,21-1 0,-21 0 15,21 21-15,0-21 0,-21 1 0,21 20 16,0-21-16,0 0 15,0 0-15,0 1 0,0-1 0,0 0 16,0 0 0,0-42-1,0 0 1,0 0-16,0-1 0,0-20 16,0 21-16,0 0 0,21-22 15,0 1-15,0 21 0,0-21 0,1 20 16,-1-20-16,0 21 0,21 21 15,-21-21-15,1 21 0,-1 0 0,0 0 16,0 0-16,0 21 0,-21 0 16,0 0-16,0 22 15,0-22-15,0 0 0,0 21 0,0-21 16,0 1-16,0 20 0,0-21 16,0 0-16,-21 0 0,0 1 15,0-22-15,21-22 47,0 1-47,0 0 0,0 0 0,21 0 16,0 0-16,0-1 0,0-20 15,22 21-15,-22-21 0,21 20 0,-21 1 16,22 0-16,-22 0 16,0 21-16,21 0 0,-20 0 0,-1 21 15,-21 0-15,0 22 16,0-22-16,0 0 0,0 0 15,-21 21-15,21-20 0,-22-1 16,22 0-16,-21 0 0,21 0 16,0 0-16,21-21 47,1-21-47,-22 0 0,0 0 15</inkml:trace>
  <inkml:trace contextRef="#ctx0" brushRef="#br1" timeOffset="64967.5">31432 7218 0,'0'-21'0,"0"42"0,22-63 16,-1 20-16,0 22 15,0-21-15,0 21 0,-21-21 16,21 21-16,-21-21 0,22 0 0,-22 0 16,-22 42 15,1 0-31,0-21 15,0 42-15,0-21 0,0 1 0,-1-1 16,1 21-16,0-21 0,21 0 16,-21 22-16,21-22 0,0 0 15,0 0-15,0 0 0,0 1 16,21-22-16,0 0 0,0 0 16,1 0-16,-1 0 0,0 0 15,0 0-15,21 0 0,-20 0 0,-1-22 16,0 1-16,0 0 0,0 0 15,-21 0-15</inkml:trace>
  <inkml:trace contextRef="#ctx0" brushRef="#br1" timeOffset="65568.14">31750 7154 0,'-21'64'0,"42"-128"0,-21 43 0,0 42 31,-21-21-15,21 22-16,-21-1 0,21 0 15,-22 0-15,22 0 0,-21 0 0,21 1 16,0-1-16,0 0 0,0 0 15,0 0-15,-21 0 16,21-42 15,21 21-31,-21-21 16,21 0-16,1 0 0,-1-22 0,0 22 16,-21 0-16,42-21 0,-42 21 15,21-1-15,1 1 0,-1 21 0,0 0 16,-21 21-1,0 1 1,0-1-16,0 21 0,0-21 16,0 0-16,0 22 0,0-22 0,0 0 15,0 0-15,0 0 0,0 1 16,0-1-16,21 0 0,0-21 16,0 0-16,1 0 15,-1 0-15,0-21 0,0 0 16,0-1-16,-21 1 0,21 0 15,1-21-15,-22-1 0,21 1 0,0 0 16,21-1-16,-21 1 0,1 0 16,20-22-16,-21 22 0,0-22 15,22 22-15,-22-21 0,0 20 16,-21 1-16,21 21 0,-21 0 0,0-1 16,0 1-16,-21 42 15,0 1 1,0 20-16,-1-21 0,1 21 0,0 1 15,0-22-15,0 21 0,21 1 16,-21-1-16,-1 0 0,1-21 0,21 22 16,-21-1-16,21 0 0,-21 1 15,21-22-15,0 21 0,0-21 0,0 1 16,0-1-16,0 0 0,0 0 16</inkml:trace>
  <inkml:trace contextRef="#ctx0" brushRef="#br1" timeOffset="65748.05">32110 7154 0,'0'-21'0,"0"0"16,0 0 15,21 21-31,0 0 0,21 0 16,-20 0-16,-1 0 0,21 0 0,-21 0 15,22 0-15,-22 21 16,21-21-16,0 21 0,1-21 0,-22 21 16,21-21-16</inkml:trace>
  <inkml:trace contextRef="#ctx0" brushRef="#br1" timeOffset="66375.61">29464 8297 0,'0'0'0,"0"22"16,-21-1-16,0 0 0,-1 21 15,1 1-15,0 20 0,0 1 16,0-1-16,0 1 0,-1 20 0,1-20 16,0 20-16,-21-20 0,42-1 15,-21 1-15,-1-1 0,1-20 0,0-1 16,0 0-16,21-20 0,-21-1 0,21 21 15,0-21-15,-21 0 16,-1-21-16,1 0 16</inkml:trace>
  <inkml:trace contextRef="#ctx0" brushRef="#br1" timeOffset="66680.44">28829 8827 0,'0'0'0,"0"-64"0,0 1 0,0 20 15,21-20-15,0 20 0,0-20 0,1 21 16,-1-1-16,21 1 0,0 0 16,1-1-16,20 22 0,1 0 0,-22 0 15,22 21-15,-1 0 0,1 21 16,-22 21-16,21 1 0,-20-1 16,-22 0-16,21 1 0,-42 20 15,0-21-15,0 22 0,-21-22 0,-21 1 16,21 20-16,-43-21 0,22 1 0,-22-1 15,22-21-15,-22 22 0,1-22 16,21 0-16,-22 0 0,22 0 0,-1-21 16,22 21-16,0-21 0,0 0 15,42 0 1,0 0-16,22 0 0,-22 0 16,21 0-16,0 0 0</inkml:trace>
  <inkml:trace contextRef="#ctx0" brushRef="#br1" timeOffset="67368.75">29633 9038 0,'0'-21'15,"0"0"-15,0 0 0,0 0 0,-21-1 16,0 1-16,0 21 0,0 0 16,-1 0-16,1 0 0,0 0 15,0 0-15,0 21 0,0 1 0,-1-1 16,1 0-16,0 0 0,21 0 15,0 0-15,-21 1 0,21-1 0,0 0 16,0 0-16,0 0 0,0 0 16,0 1-16,21-1 15,0-21-15,0 0 16,1 0-16,-1 0 0,0 0 16,0 0-16,0-21 0,0-1 0,1 22 15,-22-21-15,21 0 0,0 0 0,-21 0 16,21-22-16,-21 22 0,0 0 15,21 0-15,-21 42 32,0 0-32,0 0 15,0 1-15,0-1 0,0 0 16,0 0-16,0 0 0,0 0 0,0 1 16,21-1-16,-21 0 15,22-21-15,-1 0 16,0 0-16,0 0 0,0 0 15,0-21-15,-21 0 16,22-1-16,-1 22 0,0-21 0,0 0 16,0 0-16,0 0 0,1 0 0,-1-1 15,21 1-15,-21 0 0,0 21 16,1-21-16,-1 21 0,21 0 0,-21 0 16,0 0-16,-21 21 0,22-21 15,-22 21-15,21 0 0,-21 1 0,0-1 16,0 0-16,0 0 0,0 0 15,0 0-15,-21 1 0,-1-1 16,1-21-16,0 21 0,0-21 0,0 0 16,0 0-16,21-21 31,0 0-31,0-1 16,0 1-16,21 0 0,0 0 15,-21 0-15,21 0 0,0-1 0,0 1 16,22 0-16,-22 0 0,0 21 15,0-21-15,0 21 0,1 0 0,-1 0 16,0 0-16</inkml:trace>
  <inkml:trace contextRef="#ctx0" brushRef="#br1" timeOffset="67679.57">30374 9123 0,'21'0'16,"0"0"-1,1 0-15,-22-21 0,21 21 16,0-21-16,0-1 0,0 22 16,0-21-16,-21 0 0,0 0 15,-21 21 17,0 0-32,0 21 0,0-21 15,-22 21-15,22 0 0,0 1 0,0-1 16,0 0-16,21 0 0,-21 0 15,21 0-15,0 1 0,0-1 16,21-21-16,-21 21 16,21-21-16,21 0 0,-21 0 15,1 0-15,-1 0 0,21 0 0,-21 0 16,22 0-16,-22-21 0,21 21 0,-21-21 16,0-1-16,1 1 0</inkml:trace>
  <inkml:trace contextRef="#ctx0" brushRef="#br1" timeOffset="68328.2">30755 9017 0,'-21'0'16,"0"21"0,21 0-16,0 1 0,-21-22 15,21 21-15,0 0 0,-22 0 0,22 0 16,0 0-16,0 1 16,0-44 30,0 1-30,0 0-16,0 0 0,0 0 16,22 0-16,-1-1 0,0 1 15,21 0-15,-21 0 0,1 0 16,-1 0-16,21-1 0,-21 22 0,0 0 16,1 0-16,-1 0 0,0 22 15,-21-1-15,0 0 0,0 0 0,0 0 16,0 22-16,0-22 0,0 0 15,0 0-15,-21 0 0,0 0 0,21 1 16,0-1-16,0 0 0,21-21 47,0-21-47,0 0 16,0-1-16,0 1 0,1 0 15,-22 0-15,21 0 0,0-22 16,0 1-16,0 21 0,0-21 0,1-1 15,-1 1-15,0 0 0,-21-1 16,21 1-16,-21 21 0,21 0 0,-21-1 16,21 1-16,-21 0 0,0 0 15,0 0-15,0 42 47,-21 0-47,0 0 0,21 22 0,-21-22 16,0 21-16,0 0 0,-1 1 15,1-1-15,0 0 0,0 1 16,0-1-16,21 0 0,0 1 16,0-22-16,0 0 0,0 21 0,0-20 15,0-1-15,0 0 16,21-21-16,0 0 0,-21 21 0,21-21 16</inkml:trace>
  <inkml:trace contextRef="#ctx0" brushRef="#br1" timeOffset="68512.67">31051 8975 0,'0'0'0,"0"-21"15,22 21 1,-1-22-1,0 22-15,0 0 0,21 0 16,-20 0-16,20 0 0,-21 0 16,21 0-16,-20 0 0,20 0 0,-21 0 15</inkml:trace>
  <inkml:trace contextRef="#ctx0" brushRef="#br1" timeOffset="68844.3">31559 9017 0,'0'0'0,"0"-21"16,0 0-16,0 0 16,0-1-16,22 1 15,-1 0-15,0 21 0,0-21 0,0 21 16,0 0-16,1 0 0,-1 0 16,0 0-16,0 0 0,0 0 0,0 21 15,-21 0-15,0 0 16,0 1-16,-21-1 0,0 0 15,0 21-15,-21-21 0,20 1 16,-20-1-16,0 0 0,21 0 0,-22 0 16,22-21-16,0 21 0,-21 1 15,20-1-15,22 0 32,22-21-32,-1 0 15,0 0-15,0 0 0,0 0 0,0 0 16,22 0-16,-22 0 0,0 0 15,0 0-15</inkml:trace>
  <inkml:trace contextRef="#ctx0" brushRef="#br1" timeOffset="69031.19">31919 9250 0,'0'21'16,"0"0"-16,0 0 0,-21 1 15,0-1-15,0 0 16,21 0-16,-21 0 0,-1 22 0,1-22 15,0 21-15,21-21 0,-21 0 16,0 1-16,0-1 0,-1 0 0,22 0 16,0 0-16,-21-21 0</inkml:trace>
  <inkml:trace contextRef="#ctx0" brushRef="#br1" timeOffset="69296.03">32406 8403 0,'21'-42'16,"-42"84"-16,42-105 0,-21 84 16,0 21-1,0-21-15,-21 22 0,21-1 16,0 22-16,-21-22 0,0 21 0,21 1 15,-21-1-15,21 1 0,0-1 16,-22 1-16,22-22 0,-21 1 16,0-1-16,21 0 0,0-21 0,-21 1 15,0-1-15,21 0 0,-21-21 16,-1 0-16,1 0 0</inkml:trace>
  <inkml:trace contextRef="#ctx0" brushRef="#br1" timeOffset="69567.88">32237 8340 0,'0'0'0,"42"-64"15,0 1-15,1 20 0,-1 1 16,0 21-16,1 0 0,-1 0 0,0 21 16,1 0-16,-1 21 0,0 21 15,-20 0-15,-1 1 0,21-1 16,-21 0-16,-21 22 0,0-22 0,0 22 15,0-22-15,-42 22 0,21-22 16,-22 0-16,1 1 0,0-1 0,-1 0 16,-20-21-16,-1 1 0,22-1 15,-21 0-15,20 0 0,1-21 16,0 0-16,-1 0 0,22 21 0,42 0 31,0-21-31</inkml:trace>
  <inkml:trace contextRef="#ctx0" brushRef="#br1" timeOffset="70407.39">32681 9017 0,'0'0'0,"0"-21"0,0 0 16,0 0-16,0-1 15,-21 22 1,-21 0-16,21 22 0,-1-1 15,1-21-15,0 21 0,0 0 0,0 0 16,0 0-16,-1 1 0,22-1 16,0 0-16,0 0 0,0 0 15,0 0-15,22-21 16,-1 0-16,0 0 0,0 0 16,0 0-16,0 0 0,1 0 0,-22-21 15,21 21-15,0-21 0,0 0 16,0 0-16,-21 0 0,0-1 0,21 22 15,1-21-15,-22 0 0,0 42 32,0 0-17,0 1-15,0-1 0,0 0 16,0 0-16,0 0 16,21-21-1,0 0 1,0 0-16,0-21 15,0 21-15,-21-21 16,22 0-16,-1 0 0,-21-1 16,21 1-16,-21 0 0,21 21 15,-21 21 17,0 0-17,0 1-15,0-1 16,21 0-1,0-21 1,1 0-16,-1 0 16,0 0-16,0 0 15,0 0-15,-21-21 16,21 21-16,1-21 0,-1-1 16,-21 1-1,21 0-15,0 0 0,0-21 0,-21 20 0,21-20 16,1 0-16,-1-1 15,0 1-15,0 0 0,0-1 16,0 1-16,1 0 0,-1-1 0,0 1 16,-21 21-16,0 0 0,-21 21 15,0 0-15,-1 0 16,1 21-16,-21 0 0,21 21 16,0-20-16,-1 20 0,-20 0 0,21 22 15,0-22-15,0 0 0,-1 1 16,22 20-16,0-20 0,-21-22 15,21 21-15,0 0 0,0-20 0,0-1 16,0 0-16,0 0 0,21-21 16,1 21-16,-1-21 15,0 0-15,0 0 16,0-21-16</inkml:trace>
  <inkml:trace contextRef="#ctx0" brushRef="#br1" timeOffset="70572.3">33062 8869 0,'0'-21'15,"21"21"1,1 0-16,-1 0 0,21 0 16,-21 0-16,22 0 0,-1 0 15,0 0-15,1 0 0,-1 0 16</inkml:trace>
  <inkml:trace contextRef="#ctx0" brushRef="#br1" timeOffset="70912.64">33613 8932 0,'-22'0'0,"44"0"0,-86 0 0,43 0 16,21-21-16,-21 21 15,42 0 1,0 0-16,0 0 15,0 0-15,1 0 0,-1 0 16,0 0-16,0 21 0,-21 1 16,0-1-16,0 0 15,0 0-15,0 0 0,0 0 0,-21 1 16,-21-1-16,20 21 0,1-21 16,0 0-16,-21 1 0,21-22 0,-1 21 15,1 0-15,0-21 0,0 21 16,0 0-16,0-21 15,-1 0 1,1 0 15,0 0-31,0 0 16,0 0-16,0 0 0,-22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1T01:44:18.3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7514 10054 0,'21'0'63,"0"0"-63,-21-21 0,22 21 0,-1 0 15</inkml:trace>
  <inkml:trace contextRef="#ctx0" brushRef="#br0" timeOffset="4979.66">2963 8022 0,'0'0'16,"-21"0"-16,0 0 0,0 0 16,0 0-1,-1 21 1,1 1-16,21-1 0,-21 21 0,21 0 15,0-20-15,-21 41 0,0-21 16,21 1-16,-21 20 0,21 1 0,-22-1 16,1 1-16,21 20 0,-21 1 15,0-21-15,21 20 0,-21 22 0,0-21 16,21-1-16,-22-20 0,22 21 0,0-1 16,-21 1-16,21 0 15,-21-22-15,21 22 0,0-22 0,0-20 16,-21 20-16,21-21 0,-21 22 0,21-22 15,0 1-15,0-22 0,-21 21 16,21-21-16,0 0 0,-22 22 0,22-22 16,-21-21-16,21 21 0,0 0 0,0-42 47,0 0-47,0 0 0,0-22 0,0 22 15,0-21-15,21-22 0,-21 1 16</inkml:trace>
  <inkml:trace contextRef="#ctx0" brushRef="#br0" timeOffset="5904.04">2857 8192 0,'0'0'0,"0"-22"0,0 1 16,0 0-16,0 0 16,0 0-16,0 0 15,22 21-15,-1 0 16,0-22-16,21 22 0,-21 0 16,22 0-16,-1-21 0,22 21 0,-1 0 15,1-21-15,20 21 0,1-21 0,0 21 16,20 0-16,1 0 0,0-21 15,0 21-15,0 0 0,21 0 0,0 0 16,21 0-16,-21 0 0,0 0 0,21 0 16,0 0-16,0 0 0,-21 0 15,22 21-15,-1-21 0,0 0 0,0 21 16,-21-21-16,0 21 0,0-21 16,-21 0-16,21 0 0,-21 0 0,0 0 15,-1 0-15,-20 21 0,0-21 16,-22 0-16,1 0 0,-1 0 0,-20 22 15,-1-22-15,0 0 0,-21 0 0,1 21 16,-1-21-16,-21 21 0,0 0 16,0 0-16,0 0 15,0 1-15,0-1 0,0 21 16,-21-21-16,-1 0 0,1 22 16,21-22-16,-21 21 0,0 1 0,0-1 15,0 0-15,-1 1 0,1-1 16,0 21-16,0-20 0,0 20 0,21 1 15,0-22-15,-21 22 0,21-1 16,-22 1-16,22-1 0,0 1 0,0-1 16,0 1-16,0-22 0,0 21 0,0 1 15,0-1-15,0 1 0,0-1 0,-21 1 16,21-22-16,0 22 0,0-22 16,-21 22-16,21-22 0,0 21 0,0-20 15,-21-1-15,21 0 0,-21 22 0,0-22 16,21 1-16,-22-1 0,1 0 0,21-21 15,-21 22-15,0-1 0,0-21 0,0 0 16,-1 22-16,1-22 0,0 0 16,0-21-16,0 21 0,-22 0 0,22 1 15,0-22-15,-21 21 0,-1 0 16,1-21-16,0 21 0,-1-21 0,1 21 16,-21-21-16,-1 0 0,1 21 0,-1-21 15,-21 0-15,1 0 0,-22 0 0,0 0 16,0 0-16,-21 0 0,0 0 15,-21 0-15,0 0 0,0 0 0,0 0 16,-1 0-16,1-21 0,0 21 0,21 0 16,-21 0-16,21 0 0,0 0 0,0-21 15,0 21-15,21 0 0,-21 0 16,21 0-16,0 0 0,1 0 0,20 0 16,0 0-16,22 0 0,20 0 0,1 0 15,21 0-15,0-21 0,0 21 16,21-21-1,0 0-15,21 21 0,0-22 0,0 1 16,0 0-16,22 0 0,-22 0 0,21-22 16,-21 22-16</inkml:trace>
  <inkml:trace contextRef="#ctx0" brushRef="#br0" timeOffset="6363.81">3556 8996 0,'0'-21'0,"0"42"0,0-63 0,0 20 16,0 1-16,0 0 0,0 0 0,0 0 16,0 0-16,-21 21 15,0 0-15,-1 0 16,1 0-16,0 0 0,-21 0 0,-1 21 16,22-21-16,-21 42 0,0-21 15,-1 22-15,22-22 0,-21 21 0,21 0 16,-1 22-16,1-22 0,0 1 0,0-1 15,21 21-15,0-20 0,0-1 16,0 0-16,0 1 0,0-1 0,21-21 16,0 22-16,0-22 0,1 0 0,20 0 15,-21-21-15,21 21 0,1-21 16,-1 0-16,0 0 0,1 0 0,-1-21 16,0 21-16,1-21 0,-1 0 0,0-22 15,1 22-15,-1-21 16,-21 21-16,22-22 0,-22 1 0</inkml:trace>
  <inkml:trace contextRef="#ctx0" brushRef="#br0" timeOffset="6851.98">4000 8594 0,'-21'106'31,"21"-64"-31,-21 0 0,21 1 15,-21-1-15,21 0 0,0 22 0,0-22 16,0 0-16,0 1 0,-21-1 16,21 0-16,0 1 0,-21-1 0,21-21 15,0 0-15,0 22 0,0-22 16,0 0-16,0 0 0,0-42 47,0 0-32,0 0-15,0 0 0,0-1 0,0-20 16,0 21-16,0 0 0,21-22 16,-21 22-16,21-21 0,0 21 15,0 0-15,0-1 0,1 1 0,-1 0 16,21 21-16,-21 0 0,0 0 16,1 0-16,20 0 0,-21 0 0,0 0 15,0 21-15,1 0 0,-1 1 0,0 20 16,-21-21-16,0 0 0,0 0 15,0 22-15,0-22 0,0 0 0,0 0 16,-21 0-16,0 1 0,-1-1 0,22 0 16,-21 0-16,0 0 0,21-42 47,0 0-32,0 0-15,21 0 16</inkml:trace>
  <inkml:trace contextRef="#ctx0" brushRef="#br0" timeOffset="7095.84">4657 8996 0,'0'0'16,"0"42"-1,0-21-15,0 1 0,0-1 0,-22 0 16,1 21-16,0-21 0,21 1 15,-21-1-15,21 21 0,-21-21 0,21 0 0,0 1 16,-21-1-16,21 0 16,0 0-16,0 0 15,0-42 17,0 0-32,0 0 15,21 0-15,-21-1 0</inkml:trace>
  <inkml:trace contextRef="#ctx0" brushRef="#br0" timeOffset="7463.63">4657 8700 0,'0'0'0,"-22"0"0,22 21 16,-21 0-16,0 21 0,21-21 15,0 1-15,-21-1 0,21 0 16,0 0-16,0 0 0,0 0 0,0 1 15,0-1-15,0 0 0,21-21 16,0 21-16,0-21 0,1 0 16,-1 0-16,0-21 0,0 21 15,0-21-15,0 0 0,1-1 0,-1 1 16,-21 0-16,0-21 0,0 21 16,0-22-16,0 22 0,0-21 15,0 21-15,0-1 0,-21 1 0,-1 0 16,1 0-16,0 21 0,-21 0 15,21 0-15,-1 0 0,-20 0 0,21 0 16,0 21-16,-22 0 0,22 0 0,21 1 16,-21-1-16,21 0 0,0 21 15,0-21-15,0 1 0,0-1 0,0 0 16,21 0-16,0 0 0,1-21 0,-1 21 16,0-21-16,21 0 0,1 0 15</inkml:trace>
  <inkml:trace contextRef="#ctx0" brushRef="#br0" timeOffset="7760.46">5143 8594 0,'0'21'0,"-42"127"31,21-106-15,0 1-16,21-1 0,-21 0 0,-1 1 16,22-1-16,0 0 0,-21 1 0,0-1 0,21 0 15,-21-20-15,21 20 16,0-21-16,0 0 0,0 22 0,-21-43 16,21 21-16,0 0 0,0 0 0,0 0 15,0-42 16,21 0-15</inkml:trace>
  <inkml:trace contextRef="#ctx0" brushRef="#br0" timeOffset="9371.67">5546 9144 0,'0'0'0,"0"-21"16,0 0-1,0 0-15,0-1 16,0 1-16,0 0 16,-22 0-16,1 21 15,0 0-15,0 0 16,0 0-16,0 0 0,-1 0 15,1 0-15,0 21 0,0 0 16,0 0-16,0 1 0,-1-1 16,1 21-16,0-21 0,21 0 0,-21 22 15,21-22-15,-21 0 0,21 21 0,0-20 16,0-1-16,0 0 0,0 0 16,0 0-16,0 0 0,21-21 15,0 22-15,0-22 16,0 0-16,1 0 0,-1 0 15,0 0-15,0-22 0,0 22 0,0-21 16,1 0-16,-1 21 0,0-21 0,0-21 16,0 20-16,0 1 0,1-21 0,-1 0 15,0 20-15,0-20 0,0-21 16,0 20-16,-21 1 0,22-22 16,-1 22-16,0 0 0,-21-1 0,21 1 15,0 0-15,-21-1 0,21 22 16,-21 0-16,0 0 0,0 0 0,0 0 15,0-1 1,-21 44 0,21-1-16,-21 0 0,0 0 15,21 0-15,-21 22 0,21-1 0,-21 0 16,-1 1-16,22-1 0,0 21 0,-21-20 16,21-1-16,-21 0 0,21 1 15,-21-1-15,21 0 0,0 1 16,0-22-16,0 21 0,0-21 0,0 1 15,0-1-15,0 0 0,0 0 0,0 0 16,0 0-16,21-21 0,-21 22 16,21-22-16,0 0 0,-21 21 0,22-21 15,-1 0 1,0 0 0,0 0-1,-21-21-15,21 21 31,-21-22 391,-21 22-281,21-21-94,0 0 172,-21 21-204,0-21 1,0 21-16,-1-21 0,1 21 15</inkml:trace>
  <inkml:trace contextRef="#ctx0" brushRef="#br0" timeOffset="10234.98">3535 8700 0,'-43'0'0,"86"0"0,-107 0 15,43 0-15,0 0 0,0 0 0,0 0 16,21 21-1,42 0-15,0-21 16,1 0-16,20 0 0,1 0 16,20 0-16,1 0 0,21 0 0,0 0 15,-1 0-15,44 0 0,-22-21 16,0 21-16,21 0 0,-21 0 16,0 0-16,21 0 0,-42 0 0,21 0 15,-21 0-15,-22 0 0,1 0 0,0 0 16,-43 0-16,0 0 0,-21 21 0,-21 0 15,-21 0-15,-21 0 16,0 1-16,-22-1 0,-21 0 0,1 0 16,-1 0-16,-21 0 0,0 1 0,-42 20 15,21-21-15,-21 0 0,-21 0 16,21 22-16,-1-22 0,-20 0 0,21 0 16,21 22-16,0-22 0,0 0 0,42-21 15,1 21-15,41 0 16,1-21-16,0 0 0,20 21 0,65-21 15,-1 0-15,0 0 16,43 0-16,0 0 0,-1 0 16,22-21-16,0 21 0,21-21 0,0 0 15,0 21-15,21-21 0,-21 0 0,0 21 16,21-22-16,-42 22 0,21-21 16,-21 21-16,0-21 0,0 21 0,-22 0 15,-20 0-15,-22 0 0,1 0 0,-65 21 16,-20 0-1,0 1-15,-43-1 0,0-21 0,1 21 16,-22 0-16,-21 0 0,0 0 16,0 1-16,-21 20 0,21-21 0,0 0 15,21 0-15,0 1 0,21-1 16,22 0-16,-1 0 0,22-21 0,21 0 16,21 21-16,21-21 0,21 0 15,1 0-15,-1-21 0,22 21 0,-1-21 16,22 0-16,-1 0 0,22-1 15,21 1-15,-21-21 0,0 21 0,0 0 16,0-22-16,-1 22 0,1-21 0,-42 21 16,20-1-16,-41 1 0,-1 0 15,-63 21-15,-21 0 16,-22 0-16,-21 21 0,1 0 16,-22 1-16,-21-1 0,0 21 0,21-21 15,-21 22-15,21-1 0,0 0 16,22-21-16</inkml:trace>
  <inkml:trace contextRef="#ctx0" brushRef="#br0" timeOffset="11099.48">9102 14288 0,'0'0'0,"0"-22"0,0 1 0,0 0 15,0 0-15,0 0 0,0 0 16,0 42 15,0 21-31,0 0 0,0 22 16,-22-1-16,22 1 0,0-1 16,0 22-16,0 0 0,0-1 0,0 1 15,0 0-15,0 21 0,0-22 0,0 1 16,-21 0-16,21-22 0,0 22 15,-21-22-15,21 1 0,0-1 16,0-20-16,0-1 0,0 0 0,0 1 16,-21-1-16,21-21 0,0 0 0,0 0 15,0 1-15,0-1 0,-21-21 16,21-21 0,0-22-16,0 22 15,0-21-15,0 21 0</inkml:trace>
  <inkml:trace contextRef="#ctx0" brushRef="#br0" timeOffset="12035.93">9123 14097 0,'0'-21'31,"0"0"-31,21 21 16,0 0-16,21 0 0,-20-21 0,20-1 15,21 22-15,-20 0 0,41-21 0,1 21 16,0 0-16,21-21 0,-1 21 16,22-21-16,0 0 0,0 21 0,0-21 15,22 21-15,-1-22 0,21 22 16,0-21-16,1 21 0,-1-21 15,22 21-15,-22 0 0,21 0 0,1 0 16,-22 0-16,1 0 0,-1 0 0,0 0 16,-21 0-16,22 0 0,-43 0 15,0 0-15,0 0 0,-21 0 0,-1 0 16,-20 0-16,21 0 0,-43 0 0,22 0 16,-21 0-16,-1 0 0,1 0 15,-22 0-15,21 0 0,-20 0 0,20 0 16,-20 0-16,-1 0 0,0 0 15,-21 0-15,22 0 0,-22 0 16,0 0-16,0 0 0,0 21 0,1-21 16,-1 21-16,-21 1 0,21-22 15,-21 21-15,0 0 0,0 0 0,0 0 16,0 0-16,0 1 0,0 20 0,0 0 16,0 1-16,0-1 0,0 0 15,0 22-15,0-1 0,0 1 0,0-1 16,0 1-16,0-1 0,0 22 0,0-22 15,0 1-15,0 21 0,0-22 16,0 22-16,0-22 0,0 22 0,0-22 16,21 1-16,-21-1 0,21 1 0,-21-1 15,0 1-15,0-1 0,0-20 16,0 20-16,0-20 0,0 20 16,0-21-16,-21 1 0,0-1 0,0 0 15,-22-20-15,22 20 0,-21-21 0,0 0 16,-1 0-16,-20 1 0,20-1 15,-20-21-15,-1 21 0,22 0 0,-21-21 16,-1 21-16,1 0 0,20-21 0,-20 22 16,-1-22-16,1 21 0,-1-21 15,1 0-15,-22 21 0,0-21 0,-20 0 16,20 0-16,-42 0 0,21 0 16,-21 0-16,-21 0 0,42 0 0,-42 0 0,0 0 15,-22 0-15,22-21 16,-21 21-16,0 0 0,20 0 0,-20-21 15,21 21-15,0 0 0,0-22 0,-1 22 16,1-21-16,0 21 0,21-21 16,-21 21-16,0-21 0,0 0 0,-22 0 15,22 21-15,-21-22 0,21 1 0,-22 21 16,43-21-16,-21 0 0,42 21 0,0-21 16,22 0-16,20 21 0,1-22 15,20 22-15,22-21 0,0 21 0,21-21 16,0 0-16,0 0 15,21 0 1,0-1-16,22 22 0,-22-21 0,0 0 16,0 0-16,22 0 0</inkml:trace>
  <inkml:trace contextRef="#ctx0" brushRef="#br0" timeOffset="12428.78">10096 14415 0,'0'0'0,"43"-22"0,-22 1 0,-21 0 0,-42 0 15,-1 0-15,1 0 0,21 21 16,-22 0-16,1 0 0,0 0 0,-1 0 16,1 21-16,0 0 0,-1 0 0,1 21 15,21 1-15,0-1 0,-22 0 16,22 1-16,0 20 0,21-20 0,0 20 16,-21-21-16,21 1 0,0-1 15,0 0-15,0 1 0,0-1 16,21 0-16,0-20 0,0 20 0,1-21 15,20 0-15,0 0 0,-21 1 0,22-1 16,-1-21-16,0 0 0,1 0 16,-1 0-16,0 0 0,1-21 0,-1-1 15,0 1-15,-20 0 0,20 0 0</inkml:trace>
  <inkml:trace contextRef="#ctx0" brushRef="#br0" timeOffset="12931.51">10583 14330 0,'0'0'0,"0"-21"16,0 0-16,0-1 0,0 1 0,-21 21 16,0 0-16,0 21 15,21 1-15,-21-1 0,21 0 16,-22 21-16,22 1 0,-21-1 0,21 0 16,0 1-16,0-1 0,-21 21 0,21-20 15,-21-1-15,21 0 0,0 1 16,0-1-16,-21 0 0,21 1 0,-21-1 15,21-21-15,0 22 0,-22-22 0,22 0 16,0 0-16,0 0 0,0-42 47,0 0-47,0 0 16,0 0-16,0-1 0,22-20 15,-22 21-15,21-21 0,0 20 0,0-20 16,21 0-16,-20-1 0,-1 22 0,21-21 15,0 21-15,1 0 0,-1-1 16,0 1-16,1 0 0,-1 21 0,0 0 16,1 0-16,-22 0 0,21 21 0,-42 0 15,21 1-15,-21-1 0,0 0 16,0 21-16,0-21 0,0 1 0,0 20 16,0-21-16,-21 0 0,0 22 15,0-22-15,0 0 0,0 0 0,-1 0 16,1 0-16,0 1 15,0-22-15,21 21 0,0-42 32,21 21-17,0-22-15,0 1 0,1 0 0,20 0 16</inkml:trace>
  <inkml:trace contextRef="#ctx0" brushRef="#br0" timeOffset="13023.46">11451 14584 0,'0'0'0</inkml:trace>
  <inkml:trace contextRef="#ctx0" brushRef="#br0" timeOffset="13155.38">11409 14711 0,'0'21'0,"0"-42"0,0 63 0,-21-21 16,21 1-16,-22-1 0,1 0 0,21 0 16,0 21-16,-21-20 0,21-1 0,-21 0 15,21 0-15,0 0 0,-21-21 16,21 21-16,0 1 15,0-44 17,21 22-32</inkml:trace>
  <inkml:trace contextRef="#ctx0" brushRef="#br0" timeOffset="13524.87">11451 14351 0,'0'0'0,"0"-21"0,-63 21 32,41 0-32,22 21 0,-21-21 0,21 21 15,-21 0-15,21 1 16,0-1-16,0 0 0,21-21 16,0 0-16,1 0 0,-1 0 0,0 0 15,0 0-15,0 0 16,0 0-16,1-21 0,-1 0 0,0 21 15,0-22-15,0 1 0,-21 0 0,0-21 16,0 21-16,0-1 0,0 1 16,0 0-16,-21 0 0,0 0 0,0 0 15,0 21-15,-22 0 0,22 0 0,0 0 16,0 0-16,0 0 0,-1 0 16,1 21-16,0 0 0,0 0 0,21 0 15,0 22-15,0-22 0,0 0 0,0 21 16,0-21-16,0 1 15,21-1-15,0 0 0,0 0 0,1 0 16,20-21-16,-21 0 0,0 0 0,22 0 16</inkml:trace>
  <inkml:trace contextRef="#ctx0" brushRef="#br0" timeOffset="13619.81">12192 14161 0,'21'-22'0,"-42"44"0</inkml:trace>
  <inkml:trace contextRef="#ctx0" brushRef="#br0" timeOffset="13799.71">12001 14520 0,'0'22'16,"0"20"-16,-42-21 31,63 275 47</inkml:trace>
  <inkml:trace contextRef="#ctx0" brushRef="#br0" timeOffset="13933.63">12679 14690 0,'0'0'0,"0"-21"0,-21-1 0</inkml:trace>
  <inkml:trace contextRef="#ctx0" brushRef="#br0" timeOffset="14420.36">12636 14563 0,'-127'0'47,"106"0"-47,0 0 0,0 0 0,0 21 0,-22 0 15,22 0-15,0 0 16,0 1-16,0-1 0,0 0 0,-1 21 16,1-21-16,0 1 0,21-1 0,0 21 15,0-21-15,0 0 0,0 1 16,0-1-16,0 0 0,0 0 16,0 0-16,21-21 0,0 0 0,1 0 15,-1 0-15,0 0 0,0 0 16,0 0-16,22-21 0,-22 21 15,0-21-15,0 0 0,0 0 0,22-1 16,-22-20-16,0 21 0,0-21 0,0-1 16,0 1-16,1-22 0,-1 22 15,0-21-15,0 20 0,0-20 16,-21 20-16,21 1 0,-21 0 0,0-1 16,0 1-16,0 21 0,0 0 15,0 0-15,0-1 0,0 44 31,-21-1-31,21 0 16,-21 21-16,0 1 0,21-1 0,-21 0 16,0 22-16,21-1 0,-22-20 15,1 20-15,0-21 0,21 22 0,0-22 16,-21 1-16,21-1 0,0 0 0,-21-21 16,21 22-16,0-22 0,0 0 0,0 0 15,0 0-15,21 1 16,0-22-16,0 21 0,0-21 15,1 0-15,-1 0 0,0 0 0,0 0 16,0-21-16,0-1 0,1 22 16,20-21-16,-21 0 0,0-21 0,0 21 15,1-1-15</inkml:trace>
  <inkml:trace contextRef="#ctx0" brushRef="#br0" timeOffset="15503.35">12128 14245 0,'0'-21'16,"0"0"-1,22 0-15,-22 0 32,0 42 15,0 0-47,0 0 15,-22 0-15,1 0 0,21 1 16,-21 20-16,0-21 0,0 21 0,0 1 15,-1-1-15,1 0 0,0 1 16,0-1-16,0 0 0,21-20 0,-21 20 16,21 0-16,-22-21 0,22 22 0,0-22 15,0 0-15,0 21 0,0-20 16,0-1-16,22 0 0,-1 0 16,0-21-16,0 0 0,21 0 0,-20 0 15,-1 0-15,21 0 0,-21 0 16,22 0-16,-22 0 0,21-21 0,0 0 15,-20 0-15,20-1 0</inkml:trace>
  <inkml:trace contextRef="#ctx0" brushRef="#br0" timeOffset="16139.78">13652 14245 0,'0'-21'32,"-21"21"-17,0 0 1,0 0-16,21 21 0,-21 0 15,0-21-15,21 22 0,0-1 0,-22 0 16,1 0-16,21 0 0,-21 0 0,21 22 16,0-22-16,0 0 0,0 0 15,0 0-15,0 1 0,0-1 16,0 0-16,0 0 16,21-21-1,0 0-15,1 0 0,-1 0 0,0 0 16,0 0-16,0 0 0,0-21 15,1 21-15,-1-21 0,0 21 0,0-21 16,21-1-16</inkml:trace>
  <inkml:trace contextRef="#ctx0" brushRef="#br0" timeOffset="16752.43">13864 14097 0,'0'0'16,"0"-21"-16,-21 21 0,0 0 0,21-21 0,-21 21 15,-1 0-15,1 0 0,0 0 16,21-21-16,-21 21 0,0 0 0,0 0 16,-1 0-16,1 0 15,0 21-15,0 0 0,0-21 16,0 21-16,-1 0 0,-20 0 0,21 1 15,0-1-15,0 0 0,-1 21 16,1-21-16,0 22 0,0-22 0,0 21 16,21-21-16,0 22 0,0-22 0,0 21 15,0-21-15,0 1 0,0 20 16,0-21-16,0 0 0,0 0 0,21 1 16,0-1-16,0 0 0,0 0 0,-21 0 15,22-21-15,-1 21 0,0-21 16,0 0-16,0 22 0,22-22 0,-22 0 15,0 0-15,21 0 0,-21 0 16,22 0-16,-1 0 0,-21 0 16,22 0-16,-1-22 0,0 22 0,-21-21 15,22 0-15,-22 0 0,21 0 0,-21 0 16,1-22-16,-1 22 0,0-21 16,0-1-16,0 1 0,0-21 0,-21 20 15,0 1-15,0 0 0,0-1 0,0 1 16,0 0-16,0 20 0,-21-20 15,-21 21-15,21 0 0,-22 0 0,22 21 16,-21-22-16,0 22 0,-1 0 16,1 0-16,0 0 0,-1 0 0,22 0 15,-21 22-15,-1-22 0,22 21 16,-21 0-16,21-21 0,0 21 16,-22 0-16,22-21 0,0 21 0,0 1 15,0-22-15,-1 21 0,22 0 16,-21-21-16,21 21 15,0 0-15</inkml:trace>
  <inkml:trace contextRef="#ctx0" brushRef="#br0" timeOffset="31471.45">11790 11388 0,'0'0'0,"0"-21"0,0-1 16,0 1-16,0 0 15,0 0-15,0 0 0,0 0 0,0-1 16,0 1-16,0 0 0,0 0 16,0 0-16,0 0 15,0-1-15,0 44 47,-21-1-47,-1 21 16,22-21-16,-21 22 0,0-1 0,21 0 15,-21 1-15,21 20 0,-21-21 16,21 22-16,-21-1 0,21 1 0,0-1 16,0 1-16,0 21 0,0-1 15,21 1-15,0 0 0,0-1 0,0 1 16,0 0-16,-21 20 0,0-20 0,22 0 16,-22 21-16,0-22 15,0 22-15,0-21 0,0-1 0,-22 22 16,22-21-16,-21 0 0,0-1 0,0-20 15,0-1-15,21 1 0,0-1 16,-21-20-16,21-1 0,-22 0 0,22-21 16,0 1-16,0-1 0,0 0 15,-21-21-15,21-21 16,0 0 0,0-1-16,0-20 0,0 21 15,21-43-15,1 22 0</inkml:trace>
  <inkml:trace contextRef="#ctx0" brushRef="#br0" timeOffset="32427.91">11874 11028 0,'0'-64'15,"0"43"17,-21 21-1,0 21-31,0 1 0,0-1 0,0 0 15,-1 21-15,1 1 0,-21-1 16,0 0-16,20 22 0,-20-1 0,0-20 16,-1 20-16,1 1 0,21-22 15,-21 21-15,20-20 0,1-1 0,0 22 16,-21-22-16,42 0 0,-21-21 0,-1 22 16,1-1-16,21-21 0,0 0 15,0 1-15,-21-1 0,21-42 31,21-1-15,0-20 0,-21 21-16,22 0 0,20-22 0,-21 22 15,0-21-15,0 21 0,1-22 0,20 1 16,-21 0-16,0-1 0,22 1 16,-22 0-16,21-1 0,-21-20 0,22 21 15,-1-22-15,-21 22 0,0 42 16,22-43-16,-22 1 0,0 0 0,21 21 15,-21-22-15,1 22 0,-22 0 16,21 0-16,0 0 0,-21-1 0,21 1 16,0 0-16,0 21 15,1 0 1,-1 0 0,-21 21-16,0 0 15,21 1-15,0 20 0,-21 0 0,21 1 16,-21-1-16,21 0 0,1 22 15,-1-22-15,0 22 0,21-1 0,-21-21 16,22 1-16,-22 20 0,21-20 16,-21-1-16,22 0 0,-22 1 0,0-1 15,21-21-15,-20 21 0,-1 1 0,0-1 16,0-21-16,0 22 0,0-22 16,-21 0-16,0 0 0,22 0 0,-22 0 15,21 1-15,-21-1 16,0 0-1,0-42 17,0 0-32,21-1 15,0 1-15</inkml:trace>
  <inkml:trace contextRef="#ctx0" brushRef="#br0" timeOffset="44515.42">13420 15579 0,'0'0'16,"0"-21"-16,21-1 0,0 22 0,-21-21 16,0 0-16,21 0 15,-21 42 16,0 0-31,0 0 16,0 1-16,0 20 0,0 0 0,0 1 16,0-22-16,-21 21 0,21 22 0,0-22 15,0 0-15,0 1 0,0-22 16,0 21-16,0-21 0,0 22 0,0-22 16,0 0-16,0 0 15,0-42 16,0 0-15,0 0-16,0-22 0</inkml:trace>
  <inkml:trace contextRef="#ctx0" brushRef="#br0" timeOffset="45563.37">12742 10245 0,'43'-43'32,"-43"22"-32,0 0 15,0 0 1,0 0-1,0 0-15,0-1 0,21 22 16,0 0-16,0-21 0,0 21 0,0 0 16,22 0-16,-22 0 0,21 0 15,-21 0-15,22 0 0,-1 0 0,-21 0 16,0 0-16,1 21 0,-1 1 0,0-1 16,-21 0-16,0 0 15,0 21-15,-21-20 0,0 20 0,-1-21 16,-20 21-16,-21 1 0,20-22 0,-20 21 15,-1-21-15,22 1 0,-22 20 16,22-21-16,0 0 0,-1-21 0,1 21 16,21 1-16,0-22 0,0 0 0,42 0 31,0 0-15,0 0-16,21-22 0,1 1 0,-1 21 15,0 0-15,1 0 0,20-21 0,-20 0 16,20 21-16,1 0 15,-22 0-15,21 0 0,-20-21 0,20 21 16,-42 0-16,22 0 0,-22 0 0,0 0 16,0 0-16</inkml:trace>
  <inkml:trace contextRef="#ctx0" brushRef="#br0" timeOffset="48819.45">15621 12023 0,'0'0'0,"21"0"16,-21-21-16,21 21 0,-21-22 16,0 1-16,0 0 0,0 0 15,0 0-15,0 0 0,-21-1 16,-21 22 0,21 0-16,-1 0 0,-20 22 15,21-1-15,-21 0 0,-1 0 0,1 21 16,0 1-16,-1-1 0,1 0 0,21 22 15,-22-22-15,22 22 0,0-22 16,0 0-16,21 1 0,0-1 0,0 0 16,0 1-16,21-22 0,0 21 0,0-21 15,1 1-15,20-1 0,0 0 16,1-21-16,-1 0 0,0 0 0,1 0 16,20 0-16,-21 0 0,1 0 15,20-21-15,-20 0 0,20-1 0,-21-20 16,22 21-16,-1-21 0,1-1 15,-22 1-15,22 0 0,-22-22 0,0 22 16,1-22-16,-22 1 0,0 20 0,0-20 16,0 21-16,-21-1 0,0 22 0,0-21 15,0 21-15,0-1 0,-21 22 16,0 0-16,0 0 0,0 22 16,0-1-16,-1 21 0,1 0 15,0 1-15,0-1 0,0 22 0,0-22 16,21 21-16,-22-20 0,1 20 15,21-20-15,-21-1 0,21 0 0,0 1 16,0-22-16,-21 0 0,21 0 0,0 0 16,0 0-16,0 1 0,21-22 31,0-22-31,0 1 16,1-21-16,-1 21 0,0 0 15,0-22-15,0 22 0,0-21 16,1 21-16,20-22 0,-21 22 0,0 0 15,0 0-15,1 21 0,-1 0 16,-21 21-16,0 0 16,0 0-16,0 0 0,0 1 15,0 20-15,0-21 0,0 0 0,0 22 16,21-22-16,-21 0 0,0 0 0,0 0 16,21 0-16,0 1 0,0-22 0,1 21 15,-1-21-15,0 0 0,0 0 16,0 0-16,0 0 0,1 0 0,20-21 15,-21 21-15,0-22 0,22 1 0,-22 0 16,0 0-16,0 0 0,21 0 16,-20-22-16,-1 22 0,0 0 0,0-21 15,0 20-15,-21 1 0,0 0 16,21 0-16,-21 42 16,0 0-1,0 0-15,-21 1 0,21-1 0,0 0 16,-21 21-16,21-21 0,-21 1 0,21-1 15,0 0-15,0 0 0,0 0 16,0 0 0,21-21-1,0-21 1,-21 0-16,21 0 0</inkml:trace>
  <inkml:trace contextRef="#ctx0" brushRef="#br0" timeOffset="48999.35">17018 12002 0,'0'0'16,"0"-22"-16,-21 1 0,21 0 0,-21 21 15,21-21-15,0 0 16,-22 21-16,44 0 47,-1 0-47,0 0 0,0 0 15,0 0-15</inkml:trace>
  <inkml:trace contextRef="#ctx0" brushRef="#br0" timeOffset="49256.54">17441 11684 0,'0'0'0,"0"-21"15,0 42 1,0 0-16,0 0 15,0 1-15,0-1 0,0 21 0,-21 0 16,21 22-16,-21-22 0,21 22 16,0-1-16,0-20 0,0 20 0,0 1 15,-21-22-15,21 0 0,-21 1 16,21-1-16,0 0 0,-22-21 0,1 1 16,0 20-16,21-21 0,-21-21 15,21 21-15,0 0 0,-21-21 16,42 0-1,0 0-15</inkml:trace>
  <inkml:trace contextRef="#ctx0" brushRef="#br0" timeOffset="49775.44">18246 12361 0,'0'-21'0,"0"42"0,0-63 0,0 21 0,0 0 15,0 0-15,0-1 0,0 1 16,-22 0-16,1 0 0,0 0 0,0 21 16,-21-21-16,20 21 0,1 0 0,-21 0 15,0 0-15,20 21 0,-20 0 0,21 0 16,-21 0-16,20 0 0,-20 22 16,21-1-16,0-21 0,0 22 0,-1-22 15,1 21-15,0-21 0,21 22 0,0-22 16,0 0-16,0 0 0,0 0 15,0 0-15,0 1 0,21-22 16,0 21-16,1-21 0,-1 0 16,0 0-16,0 0 0,21 0 0,-20-21 15,-1-1-15,21 1 0,-21 0 16,22 0-16,-22 0 0,21-22 0,0 1 16,1-21-16,-1 20 0,0-20 0,1-1 15,-22-20-15,21 20 0,1 1 0,-22-1 16,0 1-16,-21 20 0,0 1 15,0 0-15,0 20 0,0 1 0,0 0 16,-21 42 0,0 0-16,-1 1 0,1 20 15,0 0-15,0 1 0,0 20 16,0 1-16,21-1 0,-22 1 0,22-1 16,-21 1-16,21-22 0,0 21 0,0-20 15,0-1-15,0-21 0,0 22 16,0-22-16,0 0 0,0 0 0,0 0 15,21-21 1,1 0-16,-1 0 0,21 0 16</inkml:trace>
  <inkml:trace contextRef="#ctx0" brushRef="#br0" timeOffset="52056.31">20108 12891 0,'-21'0'0,"0"0"0,0 0 15,21-22 1,0 1-16,0 0 16,0 0-16,21 0 0,0 0 15,0-1-15,22 1 0,-1 0 0,0-21 16,1 21-16,-1-22 0,0 1 0,1 21 16,-1-22-16,0 1 0,-21 0 0,22-1 15,-22 1-15,-21 21 0,0 0 16,0 0-16,0-1 0,-21 22 0,0 0 15,-1 0-15,-20 0 0,21 22 0,-21 20 16,-1-21-16,1 21 0,0-20 16,20 20-16,1 0 0,0 1 0,0-1 15,21 0-15,-21 1 0,21-1 0,0-21 16,0 21-16,21 1 16,-21-22-16,21 0 0,21 0 0,-20 0 15,-1 1-15,21-1 0,-21-21 0,22 0 16,-1 0-16,0 0 0,1 0 0,-1-21 15,0-1-15,1 1 0,-1 0 16,0 0-16,1-21 0,-1-1 0,0 1 16,1 0-16,-1-1 0,0 22 0,1-21 15,-1-1-15,-21 22 0,21 0 16,1 0-16,-22 21 0,21 0 0,-21 0 16,1 0-16,-22 21 0,21 0 15,-21 0-15,0 1 0,0 20 16,0-21-16,-21 21 0,-1-20 15,1 20-15,0 0 0,0-21 0,0 22 16,0-22-16,-1 21 0,22-21 0,-21 1 16,21-1-16,-21-21 0,21 21 15,0-42 17,0 0-17,21-1-15,0-20 0,1 21 0,-1-21 16,0 20-16,0-20 0,21 0 0,-20-1 15,-1 1-15,21 21 0,-21-21 16,0 20-16,1 1 0,-1 0 16,0 21-16,-21 21 15,-21 0-15,0 1 16,-1 20-16,-20-21 0,21 21 16,0-20-16,0 20 0,-22 0 0,43-21 15,-21 22-15,21-1 0,0-21 0,0 0 16,0 22-16,0-22 0,0 0 15,21 0-15,0 0 0,1-21 16,-1 0-16,21 0 0,-21 0 0,22 0 16,-22 0-16,21 0 0,-21-21 15,22 0-15,-1 0 0,0 0 16,-21 0-16,22-22 0,-1 1 0,0 0 16,22-1-16,-22 1 0,1-22 0,-1 22 15,-21-21-15,21 20 0,-20-20 16,20 20-16,-21-20 0,-21 21 0,0-1 15,21 1-15,-21 21 0,0 0 0,0-1 16,0 1-16,0 0 0,-21 21 16,0 0-16,0 21 0,0 0 15,21 1-15,-22 20 0,1-21 0,0 21 16,21 1-16,-21 20 0,0-20 16,0-1-16,-1 21 0,22-20 15,-21-1-15,0 22 0,21-22 0,0 0 16,0 1-16,0-1 0,0-21 15,0 21-15,0-20 0,0-1 0,21 0 16,0 0-16,1 0 0,-1-21 0,0 0 16,0 0-16,21 0 0,-20 0 15,-1 0-15,0 0 0,21 0 0,-21-21 16,22 0-16,-22 0 0,21-22 0,-21 22 16,1-21-16,-1 21 0,0-22 0,0 22 15,-21 0-15,0 0 0,0 0 16,0 0-16,-21 21 15,0 0-15,0 0 0,-22 21 16,22 0-16,0 0 0,0 0 16,0 0-16,-1 22 0,22-22 0,0 0 15,-21 21-15,21-20 0,0-1 0,0 0 16,0 0-16,0 0 0,0 0 16,21 1-16,1-22 0,20 21 15,-21-21-15,0 0 0,0 0 0,22 0 16,-1 0-16,-21 0 0,22 0 0,-1-21 15,0-1-15,22 1 0,-22 0 16,0 0-16,22-21 0,-22 20 0,1 1 16,-1-21-16,0 21 0,1 0 0,-22 21 15,0-22-15,0 22 16,-21 22-16,0-1 16,-21 0-16,21 21 0,-21-21 15,0 1-15,-1 20 0,22-21 16,0 0-16,0 0 0,0 1 0,0-1 15,0 0-15,0 0 0,22 0 0,-1-21 16,0 21-16,21-21 0,-21 0 16,1 0-16,20 0 0,0 0 0,1 0 15,-1 0-15,0 0 0,1 0 0,-1-21 16,0 0-16,1 0 0,20 0 16,-21-22-16,1 22 0,20-21 0,-20-22 15,-1 22-15,21 0 0,-20-22 16,20 1-16,-20 20 0,-1-20 15,0 21-15,1-1 0,-22 1 0,0 0 16,-21 20-16,0 1 0,0 0 0,-21 21 16,0 0-16,-1 0 15,1 0-15,0 0 0,-21 0 0,21 21 16,-1-21-16,1 21 0,0 1 0,0-22 16,0 21-16,0-21 0,21 21 15,-22-21-15,1 0 16,0 0-16,21 21 0,-21 0 15,0-21-15,0 21 0,-1 1 16,1-1-16,0 21 0,-21-21 16,21 0-16,-1 22 0,1-1 0,0 0 15,0 1-15,21-1 0,0-21 16,0 22-16,0-1 0,0-21 0,21 0 16,0 22-16,0-22 0,1 0 0,-1-21 15,0 21-15,0-21 0,21 0 16,-20 0-16,-1 0 0,0 0 0,21-21 15,-21 0-15,1 21 0,-1-43 0,0 22 16,0-21-16,21 0 0,-20-1 16,-1-20-16,0-1 0,21 22 0,-21-22 15,1-20-15,-1 20 0,0 1 0,0-22 16,0 0-16,0 22 16,1-1-16,-1-20 0,0 41 0,-21 1 15,0 0-15,0 21 0,0 42 16,-21 0-1,-22 21-15,22 22 0,0-1 0,-21 1 16,21-1-16,-1 22 0,-20-22 0,21 1 16,0-1-16,0 22 0,21-21 15,0-1-15,-22 1 0,22-22 0,0 21 16,0-20-16,0-22 0,22 21 0,-22-21 16,21 1-16,0-1 0,0 0 15,0-21-15,0 0 0,22 0 16,-22 0-16,0 0 0,21 0 0,-20-21 15,-1 21-15,21-21 0,0-1 16,-20-20-16,20 21 0,0-21 0,1 20 16,-1-20-16,0 0 0,1 21 0,-22-1 15,0 1-15,0 21 0,0 0 16,-21 21-16,0 1 0,-21-1 16,0 0-16,0 21 0,0 1 0,-1-22 15,1 21-15,21 0 0,-21-20 16,21 20-16,-21-21 0,21 0 15,0 0-15,0 1 0,0-1 0,0 0 16,21-21 0,0 0-16,-21-21 15,0 0-15,0-1 16</inkml:trace>
  <inkml:trace contextRef="#ctx0" brushRef="#br0" timeOffset="52259.81">22288 12361 0,'0'0'16,"-63"22"-16,-1-1 0,22-21 0,0 21 0,21-21 16,-1 0-16,65 0 15,-22 0 1,21 0-16,1 0 0,-1 0 0,21-21 15,22 21-15,0-21 0,-1-1 16</inkml:trace>
  <inkml:trace contextRef="#ctx0" brushRef="#br0" timeOffset="53244.61">25866 12383 0,'169'-64'31,"-148"43"-31,-21 0 15,21 0-15,0-1 0,-21 1 16,22 21-16,-22 21 16,-22 22-16,1-22 0,0 21 15,-21-21-15,21 22 0,-22-1 16,1 0-16,0 1 0,20-1 0,1 0 16,0 1-16,21-1 0,0-21 0,0 22 15,0-1-15,21-21 0,0 0 16,1 0-16,-1-21 0,21 22 0,0-22 15,1 0-15,-1 0 0,0 0 0,1 0 16,20-22-16,-20 1 0,-1 0 16,0 0-16,-21 0 0,22-22 15,-1 1-15,-21 0 0,22-1 0,-22 1 0,21-21 16,-21-1-16,22 1 0,-22-1 16,0 1-16,0-1 0,0 1 15,0-1-15,-21 22 0,0 21 0,0-1 16,0 1-16,-21 21 0,0 0 0,-21 21 15,21 22-15,-22-22 0,22 21 16,-21 1-16,21 20 0,-22-21 0,22 1 16,0 20-16,0-20 0,0-1 0,-1 0 15,1 1-15,21-1 0,-21 0 16,21 1-16,0-22 0,0 0 0,0 21 16,0-21-16,0 1 0,21-22 46,-21-22-46,21 1 0,1 0 0,-1 0 16,0 0-16,21-22 0,-21 22 16,1 0-16,20-21 0,-21 21 0,21-1 15,-20 22-15,-1-21 0,0 21 0,-21 21 32,0 1-32,0-1 0,0 0 0,0 0 15,0 0-15,0 0 0,0 1 0,0-1 16,0 0-16,0 0 0,21 0 0,0 0 15,0 1-15,1-22 16,-1 21-16,0-21 0,0 0 16,0 0-16,22 0 0,-22 0 0,0-21 15,0 21-15,0-22 0,0 1 16,1 0-16,-1 0 0,21 0 0,-21-22 16,0 22-16,22 0 0,-22-21 0,21 21 15,-21-1-15,1 1 0,-1 0 16,0 21-16,0 0 0,-21 21 15,0 0-15,0 1 0,0-1 16,-21 0-16,0 0 0,0 21 16,21-20-16,0-1 0,-22 0 15,22 21-15,0-21 0,0 1 0,0-1 16,0 0-16,0-42 31,0 0-15,22-1-16,-22 1 0,0 0 15</inkml:trace>
  <inkml:trace contextRef="#ctx0" brushRef="#br0" timeOffset="53431.51">27368 12086 0,'0'0'0,"0"-21"0,-21 21 16,0 0-1,0 0 1,0 0-16,21 21 31,21-21-15,0 0-16,0 0 15,0 0-15,1 0 0,-1 0 16</inkml:trace>
  <inkml:trace contextRef="#ctx0" brushRef="#br0" timeOffset="53685.1">27813 11748 0,'0'-22'0,"0"44"0,0-22 32,-21 21-32,21 21 0,-21 0 15,-1 1-15,1-1 0,0 22 16,0-22-16,0 21 0,0 1 0,-1-22 16,1 22-16,0-22 0,21 0 0,-21 1 15,21-1-15,-21 0 0,0-20 16,21 20-16,0-21 0,0 0 0,-22 0 15,22 1-15,0-1 0,-21-21 16,42 0 15,1 0-31,-1 0 0,21 0 0,-21 0 16</inkml:trace>
  <inkml:trace contextRef="#ctx0" brushRef="#br0" timeOffset="54151.86">28173 12531 0,'0'0'0,"42"-21"0,-21-1 0,0 1 0,1 21 16,-22-21-16,0 0 16,-22 21-16,-20 0 0,21 0 15,-21 0-15,-1 0 0,1 0 0,0 0 16,-1 0-16,1 21 0,0 0 0,20 0 16,-20-21-16,21 22 0,0-1 15,0 0-15,-1 0 0,22 0 0,0 0 16,0 1-16,0-1 0,0 0 15,0 0-15,22-21 16,-1 21-16,0-21 0,0 0 0,0 0 16,0 0-16,1 0 0,-1 0 0,0 0 15,0 0-15,0-21 0,0 0 16,22 0-16,-22-22 0,0 22 0,0-21 16,22 0-16,-22-1 0,21 1 15,-21-22-15,0 1 0,1-1 0,-1 1 16,0-1-16,0 1 0,0-1 0,-21 22 15,0 21-15,0-21 0,0 20 16,-42 44 0,21 20-16,0 0 15,-1 1-15,1-1 0,0 21 16,0 1-16,0-22 0,21 22 0,0-22 16,0 22-16,0-22 0,0 0 15,0-21-15,0 22 0,0-22 0,0 0 16,0 0-16,0 0 0,0 1 0,21-1 15,0-21 1,0 0-16,22 0 0,-22 0 16</inkml:trace>
  <inkml:trace contextRef="#ctx0" brushRef="#br0" timeOffset="54504.66">28914 12361 0,'0'0'0,"0"-21"0,0 0 15,21 21 17,0 0-32,0 0 0,0 0 0,22 0 15,-22 21-15,21-21 0,0 21 0,1 1 16,-22-1-16,0-21 0,0 21 16,-21 0-16,0 0 0,0 0 0,-21 1 15,0-1-15,0 0 0,-22 0 16,-20-21-16,21 21 0,-22 0 15,1 1-15,20-22 0,-20 21 0,20-21 16,1 21-16,21-21 0,0 0 16,0 21-16,21 0 0,21-21 15,0 21-15,0-21 16,0 0-16,22 0 0,-22 22 16,21-22-16,0 0 0,-20 0 0,20 0 15,0 21-15,1-21 0,-1 0 16,0 0-16,1 0 0,-1 0 0,-21 0 15,21 0-15,1 0 0</inkml:trace>
  <inkml:trace contextRef="#ctx0" brushRef="#br1" timeOffset="136717.07">8424 16531 0,'0'0'0,"21"0"0,1 21 16,-22 1-16,0-1 16,0 0-1,0 0 1,-22-21-16,1 21 16,0-21-16,0 0 15,0 0-15,0 0 0,-1 0 0,1 0 16,0 0-16,0 0 0,0 0 15,0 0-15,-1 0 0,1 0 0,0 0 16,0 0-16,0-21 0,0 0 16,-1 0-16,22 0 15,-21 21-15,21-22 0,0 1 0,0 0 16,0-21-16,0 21 0,0-1 16,0-20-16,0 21 0,0-21 0,21 20 15,1-20-15,-22 0 0,0 21 16,21-22-16,-21 1 0,21 0 0,-21-1 15,0 22-15,0-21 0,0-1 0,21 1 16,-21 21-16,0-21 0,0 20 16,0-20-16,21 21 0,-21-21 0,0 20 15,0-20-15,0 21 0,21-21 16,1-1-16,-1 22 0,-21-21 16,21 21-16,0-22 0,-21 22 0,21-21 15,0-1-15,-21 22 0,22-21 16,-1 21-16,0-22 0,-21 22 0,21-21 15,0 21-15,0 0 0,1-22 16,-1 22-16,0 0 0,0 0 0,21-22 16,-20 22-16,20 0 0,-21 0 15,21-21-15,1 20 0,-1 1 0,-21-21 16,22 21-16,-1 0 0,0-1 16,-21-20-16,22 21 0,-22 0 0,21 0 15,-21-1-15,1-20 0,-1 21 0,0 0 16,-21 0-16,0-1 15,21-20-15,-21 21 0,21 0 0,-21 0 16,0-1-16,21 1 0,-21 0 16,0 0-16,0 0 0,0 0 0,0-1 15,0 1-15,0-21 0,0 21 0,0 0 16,0-1-16,0 1 0,0-21 16,0 21-16,0 0 0,0-1 0,0-20 15,0 21-15,-21-21 0,21 20 16,-21-20-16,21 21 0,0-21 0,-21 20 15,21-20-15,0 21 0,0-21 16,-21 20-16,21-20 0,0 21 0,-21 0 16,21-22-16,0 22 0,0 0 15,-22-21-15,22 21 0,0-1 16,-21-20-16,21 21 0,0 0 0,0-22 16,0 22-16,-21-21 0,21 21 15,0-22-15,0 1 0,-21 21 0,21-21 16,0-1-16,0 22 0,0-21 0,0-1 15,0 22-15,0-21 0,0 21 16,0-22-16,0 22 0,0 0 0,0-21 16,0 21-16,0-1 0,-21-20 15,21 21-15,0-21 0,-21 20 16,21 1-16,0-21 0,0 21 0,-22-22 16,22 22-16,0 0 0,0-21 15,0 21-15,0-22 0,-21 22 0,0 0 16,0-21-16,21 20 0,-21 1 15,-22 0-15,22-21 0,-21 21 0,21-1 16,-22 1-16,22 0 0,-21 0 16,21 0-16,0 0 0,-22-1 0,22 1 15,0 0-15,0 0 0,0 0 0,-1 0 16,1-1-16,0 1 0,0 0 16,0-21-16,0 21 0,-1-1 15,1 1-15,0-21 0,0 21 0,0 0 16,21-22-16,-21 22 0,-1 0 15,1-21-15,0 20 0,0-20 0,21 21 16,-21 0-16,0-22 0,21 22 16,-22 0-16,22-21 0,0 21 0,-21-1 15,0 1-15,21 0 0,0-21 0,0 21 16,-21-1-16,21 1 0,-21 0 16,21 0-16,-21 0 0,21 0 0,0-22 15,0 22-15,0 0 0,-22 0 16,22 0-16,0-1 0,-21 1 0,21 0 15,0 0-15,0 0 0,0 0 16,0-1-16,0 1 0,0-21 16,0 21-16,0 0 0,21-1 0,1 1 15,-22 0-15,21 0 0,0 0 16,0 0-16,0-1 0,0 1 16,-21 0-16,22 0 0,-1 21 0,-21-21 15,21 0-15,0-1 0,-21 1 16,21 21-16,0-21 0,-21 0 0,22 0 15,-1 0-15,0-1 16,-21 1-16,21 0 0,-21 0 16,21 0-16,-21 0 0,21-1 0,1 1 15,-22 0-15,21 21 16,-21-21-16,0 0 0,0 0 0,21-1 16,0 1-16,-21 0 15,0 0-15,21 0 0,-21 0 16,0-1-16,21 22 0,-21-21 15,22 0-15,-22 0 0,0 0 16,0 0-16,0-1 0,0 1 16,0 0-16,0 0 15,0 0-15,-22 21 0,22-21 16,-21-1-16,0 22 0,21-21 16,0 0-16,-21 0 0,0 0 15,21 0-15,-21 21 0,21-22 16,0 1-16,0 0 15,-22 0-15,22 0 0,0 0 16,0-1-16,0 1 16,0 0-16,-21 0 0,21 0 15,0 0-15,0-1 16,0 1-16,0 0 0,0 0 0,0 0 16,0 0-16,-21-1 0,21-20 0,0 21 15,0 0-15,0 0 0,0-1 16,0 1-16,0 0 0,0 0 0,0-21 15,0 20-15,0 1 0,-21 0 16,21-21-16,0 21 0,0-1 16,0-20-16,-21 21 0,21-21 0,-21 20 15,-1-20-15,22 21 0,-21-21 16,0-1-16,21 1 0,-21 21 0,0-22 16,21 1-16,-21 21 0,-1-21 15,1 20-15,0-20 0,0 21 0,0 0 16,0-22-16,-1 22 0,1 0 15,0-21-15,-21 21 0,21-1 0,-22 1 16,22-21-16,-21 21 0,21 0 16,-22-1-16,1 1 0,21 0 0,-22 0 15,22 21-15,-21-21 0,21 0 0,0-1 16,-22 22-16,22-21 16,0 21-16,0-21 0,0 0 0,-1 21 15,22-21-15,-21 21 0,0-21 16,0-1-16,0 22 0,21-21 0,-21 0 15,-1 21-15,1-21 0,0 0 0,21 0 16,-21 21-16,0-22 0,0 1 16,-1 0-16,1 21 0,0-21 0,0 21 15,0-21-15,-22 0 0,22-1 16,0 22-16,0-21 0,0 0 16,0 0-16,-1 0 0,1 0 0,0-1 0,0 1 15,-21 0-15,20 0 16,1 0-16,0 0 0,0-1 0,0-20 15,0 21-15,-1 0 0,1 0 16,-21-22-16,21 22 0,0 0 0,-1-21 16,-20 20-16,21-20 0,0 21 15,0 0-15,-1-22 0,-20 22 0,21 0 16,0 0-16,-22-21 0,22 20 16,0 1-16,-21 0 0,21 0 0,-22 0 15,22 0-15,-42-22 0,20 22 16,22 0-16,-21 0 15,-1 0-15,1-22 0,21 22 0,-21 0 16,-1 0-16,22 0 0,-21-1 0,-1 1 16,22-21-16,-21 21 0,21 0 15,0-22-15,-1 22 0,1-21 16,0 21-16,0-22 0,0 22 16,21-21-16,0 21 0,-21-22 0,-1 22 15,22-21-15,-21-1 0,21 22 0,-21-21 16,21 0-16,0-1 0,-21 1 15,21 0-15,-21-1 0,21 1 0,-21-22 16,21 22-16,0-21 0,-22 20 16,1 1-16,21 0 0,-21-1 15,21 1-15,0 0 0,-21-1 0,0 22 16,21-21-16,-21-1 0,21 22 16,0-21-16,0 0 0,0 20 0,0-20 15,0 0-15,0-1 0,0 1 16,0 0-16,0-22 0,0 22 0,0 0 15,21-1-15,0 1 0,-21 21 16,21-22-16,0 1 0,-21 0 0,21-1 16,1 1-16,-22 0 0,21-1 15,0 1-15,0 0 0,-21-1 0,21 1 16,0 0-16,1-1 0,20 1 16,-21 0-16,0-1 0,22 1 15,-1 0-15,-21-1 0,21 1 0,1 0 16,-1 21-16,0-22 0,1 1 15,-1 0-15,0 20 0,1-20 16,-22 0-16,21 21 0,1-22 0,-22 1 16,21 21-16,-21-22 0,0 22 15,22-21-15,-22 21 0,21-22 0,-21 22 16,22-21-16,-1 21 0,-21 0 16,22-22-16,-1 22 0,0 0 0,1 0 15,-1 0-15,0-1 0,-21 1 16,22 21-16,-1-21 0,0 0 15,-20 0-15,20 21 0,0-21 0,-21-1 16,22 22-16,-22-21 0,21 21 0,1-21 16,-22 21-16,21-21 15,-21 21-15,22 0 0,-1-21 0,-21 0 16,21 21-16,1 0 0,-22 0 16,21 0-16,-21-22 0,22 22 0,-1 0 15,0 0-15,-20 0 0,20 0 16,0 0-16,1 0 0,-1 0 0,0 0 15,1 0-15,-1 0 0,21 0 16,-20 0-16,-1 0 0,22 0 0,-22 0 16,0 0-16,22 0 15,-22 0-15,0 22 0,1-22 0,20 0 0,-20 21 16,-1-21-16,0 0 0,1 21 16,-1-21-16,0 21 0,1-21 15,-1 0-15,0 21 0,1-21 0,-1 0 16,-21 0-16,21 21 0,-20-21 15,20 0-15,-21 0 0,21 22 0,-20-22 16,-1 0-16,21 0 0,-21 21 16,22 0-16,-22-21 0,0 0 0,21 21 15,-21-21-15,22 0 0,-22 0 16,0 21-16,21-21 0,-20 0 16,-1 0-16,0 21 0,0-21 0,0 0 15,0 22-15,1-22 16,-1 0-16,0 21 15,0-21-15,0 0 0,0 21 16,1-21-16,-1 21 0,0 0 16,0-21-16,0 0 0,22 21 15,-22-21-15,0 22 0,0-22 0,0 21 16,0 0-16,1-21 0,-1 21 16,0-21-16,0 21 0,0 0 15,0 1-15,1-1 0,-1 0 16,0 0-16,-21 0 15,21 0-15,0 1 0,0-1 16,-21 0-16,0 0 16,22 0-16,-22 0 0,21-21 15,-21 22-15,0-1 0,0 0 0,0 0 16,0 0-16,0 0 0,0 1 16,0-1-16,0 0 15,0 0-15,0 0 0,0 0 0,0 1 16,0-1-16,0 0 15,0 0-15,0 0 0,0 0 0,0 1 16,0-1-16,0 0 16,0 21-16,0-21 0,0 1 0,0-1 15,0 0-15,0 0 0,0 0 16,0 0-16,0 1 0,0-1 16,0 21-16,0-21 0,0 0 0,0 1 15,0-1-15,21 0 0,-21 21 16,0-21-16,0 1 0,0-1 0,0 0 15,0 0-15,0 0 0,0 0 0,0 22 16,0-1-16,0-21 16,0 0-16,0 1 0,0-1 0,0 0 15,0 0-15,0 0 0,0 0 16,-21 1-16,21 20 0,0-21 16,0 0-16,0 22 0,0-22 0,0 0 15,0 21-15,0-21 0,0 1 0,0 20 16,0-21-16,0 21 0,0-20 15,0-1-15,0 21 0,0-21 16,0 0-16,0 1 0,0 20 0,0-21 16,0 0-16,0 22 0,0-22 0,0 0 15,0 21-15,0-21 0,0 22 16,0-22-16,0 21 0,0-21 0,0 22 16,0-22-16,0 21 0,0 1 15,0-22-15,0 21 0,0-21 0,-21 22 16,21-22-16,-22 0 0,22 21 15,0-21-15,-21 1 0,21 20 0,-21-21 16,21 0-16,0 22 0,-21-22 16,21 0-16,-21 0 0,21 21 0,-21-20 15,21-1-15,0 21 0,0-21 16,0 22-16,0-22 0,0 0 0,0 21 16,0-21-16,0 1 0,0 20 15,0-21-15,0 0 0,0 22 0,0-22 16,0 0-16,0 0 0,0 0 0,0 0 15,21 22-15,-21-22 0,21 0 16,-21 0-16,21 0 0,-21 22 16,0-22-16,21 0 0,0 0 0,-21 0 15,22 22-15,-1-22 0,-21 0 16,21 21-16,0-20 0,-21 20 0,21-21 16,0 0-16,-21 22 0,22-22 0,-1 0 15,-21 21-15,21-21 0,0 1 16,-21-1-16,21 21 0,0-21 0,-21 0 15,22 1-15,-1-1 0,0 0 16,-21 0-16,21 0 0,0 0 0,0 1 16,1-1-16,-1 0 0,-21 0 15,21 0-15,21 0 0,-21 1 0,1-1 16,-1 0-16,0 0 0,0 0 16,21 0-16,-20 1 0,20-1 0,-21 0 15,43 21-15,-22-21 0,-21 1 16,21-1-16,-20 0 0,20 0 15,21 21-15,-20-20 0,-1-1 16,22 21-16,-22-21 0,0 0 16,-21 1-16,64-1 15,-43 0-15,22 21 0,-43-21 16,21-21-16,-20 22 0,20-1 16,-21 0-16,21-21 0,1 21 15,-1 0-15,43 0 0,-43-21 0,0 22 16,1-22-16,-1 21 0,0 0 15,1-21-15,-1 0 0,0 0 16,22 21-16,-22 0 0,1-21 0,-1 0 16,-21 21-16,21-21 0,1 22 0,-1-22 15,0 21-15,1-21 0,-22 21 16,21-21-16,1 21 0,-1-21 16,43 21-16,-22 0 0,-21-21 0,1 22 15,20-22-15,-20 21 0,20-21 16,-21 21-16,22-21 0,-22 21 0,64 0 15,-64 0-15,1-21 16,-1 22-16,22-1 0,-22-21 0,0 21 16,1 0-16,-1-21 0,0 21 0,1 0 15,-1-21-15,0 22 0,1-1 16,-1-21-16,0 21 0,22 0 16,-22 0-16,0-21 0,1 21 0,-1 1 15,0-1-15,1-21 0,20 21 0,-42 0 16,22 0-16,-1-21 0,0 21 15,-20 1-15,20-1 0,-21-21 0,21 21 16,-20 0-16,-1 0 0,0-21 16,0 21-16,0 1 0,-21-1 15,21 0-15,1 0 0,-22 0 0,21 0 16,0 1-16,21 20 0,-42-21 16,21 0-16,1 22 0,-1-22 0,0 0 15,0 0-15,-21 0 0,21 22 16,0-22-16,1 0 0,-1 0 0,0 0 15,-21 22-15,21-22 0,0 0 16,-21 0-16,21 0 0,1 22 16,-1-22-16,0 21 0,-21-21 0,21 0 15,-21 1-15,21 20 0,-21-21 16,21 0-16,-21 22 0,22-22 0,-22 0 16,0 21-16,0-21 0,21 22 0,-21-22 15,0 0-15,0 21 0,21-20 16,-21 20-16,0-21 0,0 21 0,0-20 15,0 20-15,0-21 0,0 21 0,0 1 16,0-22-16,0 21 0,0 1 16,21-22-16,-21 21 0,0 0 15,0 1-15,21-1 0,-21 22 0,0-22 16,0 0-16,21 1 0,-21-1 16,22 21-16,-22-20 0,0-1 0,21 0 15,0 1-15,-21-1 0,21 0 0,-21 1 16,0 20-16,0-20 0,21 20 15,-21-21-15,21 22 0,-21-1 0,22 1 16,-22-22-16,0 22 0,0-1 0,0 1 16,0-22-16,21 22 0,-21-1 15,0 1-15,0-1 0,0 1 16,21 20-16,-21-20 0,0-1 0,0 1 16,21-1-16,0 1 0,-21-1 15,0 1-15,21-1 0,-21 22 0,22-22 16,-22 1-16,0 21 0,21-22 0,0 1 15,0 20-15,0-20 0,0 63 16,1-43-16,-1 43 16,0-63-16,0 21 0,0-22 0,0 1 15,1-1-15,-22 1 16,42 41-16,-42-41 0,21-22 16,-21 22-16,0-1 0,21 1 0,-21 63 15,0-85-15,0 22 16,0-1-16,0 1 0,0-22 0,0 21 15,0 1-15,0-22 0,0 22 0,0-1 16,0 1-16,0-22 0,0 22 16,0-1-16,-21 1 0,0-1 0,21 1 15,-21-1-15,0 1 0,-1-22 0,1 21 16,0 1-16,0-22 0,0 22 16,0-22-16,-43 85 15,1-42-15,20-43 0,22 22 16,-21-43-16,-1 21 0,1 0 15,-21 22-15,20-22 0,1-21 16,0 1-16,-1 20 0,1-21 16,-64 21-16,64-20 0,-64 20 15,21 21-15,43-41 16,-22-1-16,22 0 0,0 0 16,-1 0-16,-41 43 0,41-43 15,1 0-15,0 0 0,-1 0 16,-20 1-16,21-1 0,-43 21 15,43-21-15,-1 0 0,1 1 16,-22-1-16,22-21 0,0 21 16,-22 0-16,22 0 0,0-21 0,-22 21 15,22-21-15,-1 22 0,1-1 16,-21-21-16,20 21 0,1-21 0,-22 0 16,1 21-16,21-21 0,-22 0 0,1 0 15,-1 21-15,1-21 0,-1 0 16,1 0-16,-1 0 0,1 0 0,20 0 15,-20 0-15,-1 0 0,22-21 16,-22 21-16,22 0 0,0 0 0,-22-21 16,22 21-16,-22 0 0,1 0 0,21-21 15,-22 21-15,1 0 0,-1 0 16,1-21-16,-1 21 0,1 0 0,-1 0 16,1-22-16,-1 22 0,1 0 15,-1-21-15,22 0 0,-22 21 16,1 0-16,20 0 0,1-21 0,0 21 15,-1 0-15,1 0 0,0 0 16,-1 0-16,1 0 0,0 0 0,-1 0 16,22 0-16,-21 0 0,0 0 15,20 0-15,-20 0 0,0 0 0,21 0 16,-22 0-16,22 0 0,0 0 16,-21 0-16,20 0 0,1 0 0,0 0 15,0 0-15,0 0 0,-22-21 0,22 21 16,-21 0-16,0 0 0,-1 0 15,1-21-15,-22 21 0,1-22 0,21 22 16,-22 0-16,1-21 16,20 21-16,-20-21 0,20 21 0,1-21 15,0 0-15,-1 21 0,1-21 16,0 21-16,-1-22 0,1 22 0,0-21 16,-1 21-16,1-21 0,0 21 15,-1-21-15,1 21 0,0 0 0,-22-21 16,22 21-16,0-21 0,-1 21 0,1-22 15,0 22-15,-1 0 0,22 0 16,0-21-16,-21 21 0,20 0 0,1 0 16,0 0-16,0 0 15,21-21 1,42 0 0,-21 0-16,22 0 15,20-1-15</inkml:trace>
  <inkml:trace contextRef="#ctx0" brushRef="#br1" timeOffset="138171.24">24426 4890 0,'0'-43'0,"0"86"0,0-107 0,0 43 0,0-21 15,0 20-15,0-20 0,0 21 0,0-21 16,0 20-16,0 1 0,0 0 16,0 0-16,0 42 15,0 0 1,0 0-16,0 22 0,0-1 15,0 22-15,0-1 0,0 1 0,-21-1 16,21 1-16,0-1 0,-21 1 16,0-1-16,21 1 0,-21-1 15,21 1-15,0-1 0,-22 1 0,1-22 16,21 21-16,0-20 0,-21-1 0,21-21 16,0 22-16,0-22 0,0 0 15,0 0-15,0-42 31,21 0-15,0 0-16,1-1 0,-22-20 0,21 21 16,0-21-16,0-1 0,0 1 0,0-22 15</inkml:trace>
  <inkml:trace contextRef="#ctx0" brushRef="#br1" timeOffset="138815.87">24701 4678 0,'0'-21'0,"0"42"0,0-63 0,-21 20 0,21 1 16,0 0-1,21 0 1,1 0-16,20 21 0,0-21 0,1 21 16,20-22-16,1 22 0,-1-21 15,1 21-15,20-21 0,1 21 16,21 0-16,0-21 0,-1 21 0,22-21 15,-21 21-15,21 0 0,-21 0 16,-21 0-16,21 0 0,-22 0 0,-20 0 16,-1 0-16,1 0 0,-1 0 15,-20 0-15,-1 0 0,0 0 0,-21 21 16,1 0-16,-1-21 0,-21 21 0,0 0 16,21 1-16,-21-1 15,0 0-15,0 0 0,0 21 0,0-20 16,0 20-16,0-21 0,0 21 15,0 1-15,0-1 0,0 0 0,0 22 16,0-22-16,0 1 0,-21-1 16,21 21-16,0-20 0,0-1 15,-21 0-15,21 22 0,0-22 0,0 1 16,-22-1-16,22 21 0,0-20 0,0-1 16,0 0-16,0 22 0,0-22 15,0 1-15,0-1 0,0-21 0,0 21 16,0 1-16,0-22 0,0 0 0,0 0 15,0 0-15,-21 1 0,0-1 16,0-21-16,-21 21 0,20-21 0,-20 0 16,0 21-16,-1-21 0,-20 0 0,-1 0 15,-20 0-15,-1 0 0,0 0 0,-20 0 16,-1 0-16,0 0 16,0 0-16,0 0 0,22 0 0,-22 0 15,0 0-15,21 0 0,-21 0 0,22 0 16,20 0-16,-20 0 0,20 0 15,1 0-15,20 0 0,1 0 0,0 0 16,-1 0-16,1 0 0,21-21 0,0 21 16,-1-21-16,1 0 0,21-1 15,0-20-15,0 21 0,0-21 16,0-1-16,0 1 0</inkml:trace>
  <inkml:trace contextRef="#ctx0" brushRef="#br1" timeOffset="139299.75">25336 3535 0,'0'21'15,"0"0"1,0 22-16,0-22 0,0 0 16,0 0-16,0 21 0,0 1 15,0-1-15,0 0 0,0 1 0,0 20 16,0-20-16,0 20 0,0-21 16,0 1-16,-21-1 0,21 0 15,-21 1-15,21-1 0,-21-21 0,21 0 16,0 1-16,0-1 0,-21 0 15,21 0-15,-21-21 0,-1 0 32,22-21-32,0-21 15,0 20-15</inkml:trace>
  <inkml:trace contextRef="#ctx0" brushRef="#br1" timeOffset="139744.46">25400 3662 0,'-21'0'16,"0"0"-16,-1 0 0,1 0 15,0 0-15,0 0 0,0 21 0,0 0 16,-1-21-16,-20 21 0,21 1 16,0-1-16,0-21 0,21 21 0,-22 0 15,1 0-15,21 0 16,21-21 15,1 0-31,-1 0 16,0-21-16,0 0 0,0 21 0,22-21 15,-22 0-15,21 0 0,-21-22 16,22 22-16,-1 0 0,-21-21 0,21 20 16,-20-20-16,20 21 0,-21 0 0,0 0 15,-21-1-15,21 22 0,-21 22 16,0-1-16,0 0 15,0 0-15,0 21 0,0 1 16,0-1-16,0 0 0,0 1 0,0-1 16,0 0-16,0 22 0,0-22 15,22 22-15,-22-22 0,21 0 16,-21 1-16,0-1 0,21 0 0,0-20 16,-21 20-16,0-21 0,21 0 15,-21 0-15,21 1 0,-21-1 16</inkml:trace>
  <inkml:trace contextRef="#ctx0" brushRef="#br1" timeOffset="140067.26">24871 4911 0,'0'0'15,"-21"0"-15,21 21 0,21-21 32,0 0-32,0 0 0,21 0 0,1 0 15,-1 0-15,0 0 0,22 0 0,-22-21 16,22 21-16,-22 0 0,0 0 15,1 0-15,-1 0 0,0-21 0,-20 21 16,20 0-16,-21-22 16,-21 1-16,21 21 15,-21-21-15,0 0 0,0 0 16,0 0-16,0-1 0</inkml:trace>
  <inkml:trace contextRef="#ctx0" brushRef="#br1" timeOffset="140672.06">24998 2328 0,'0'0'16,"21"-21"-16,-21 0 0,0 42 31,-21 0-31,0 1 15,-1-1-15,22 21 0,-21 0 0,0 22 16,21-22-16,-21 22 0,21-1 16,-21-20-16,21 20 0,0-21 15,-21 22-15,21-22 0,-22 22 0,22-22 16,-21 0-16,21 1 0,0-1 16,0-21-16,-21 22 0,21-22 0,-21 0 15,21 0-15,0 0 0,0 0 16,0-42 15,0 0-31,0 0 16,0 0-16,21-22 0,-21 22 15,21-21-15,0 0 0</inkml:trace>
  <inkml:trace contextRef="#ctx0" brushRef="#br1" timeOffset="141159.79">24977 2540 0,'0'-21'0,"0"42"0,0-63 15,0 21-15,0-1 16,0 1 0,0 0-16,21 21 15,0-21-15,21 21 16,-21 0-16,22 0 0,20-21 16,-20 21-16,20 0 0,-21 0 0,43-21 15,-21 21-15,20 0 0,1 0 0,0 0 16,-1 0-16,1 0 15,-22 0-15,22 0 0,-43 0 0,22 0 16,-22 0-16,1 0 0,-22 21 16,0 0-16,0-21 0,-21 21 0,0 21 15,0-20-15,0-1 0,0 21 16,0-21-16,-21 22 0,0-22 0,21 21 16,-21-21-16,21 22 0,0-1 0,0-21 15,-22 21-15,22-20 0,0 20 16,-21 0-16,21-21 0,0 22 15,0-22-15,0 21 0,0 1 0,-21-22 16,0 21-16,21-21 0,-21 0 0,0 22 16,-22-22-16,22 0 0,-42 0 15,20 0-15,-20-21 0,-1 22 16,1-22-16,-22 0 0,22 0 0,-22 0 16,21 0-16,-20 0 0,20 0 0,1 0 15,-1 0-15,22 0 0,0 0 16,-1 0-16,22-22 0,0 22 0,0 0 15,21-21-15,-21 0 0,21 0 16,0 0-16,21 0 16,0-1-16,0 1 0</inkml:trace>
  <inkml:trace contextRef="#ctx0" brushRef="#br1" timeOffset="141472.68">25400 2413 0,'0'0'16,"-21"-21"-16,21 0 0,0 0 0,0-1 0,0-105 31,0 106-31,0 0 16,0 0-16,21 0 0,-21 0 15,21-1-15,-21 1 16</inkml:trace>
  <inkml:trace contextRef="#ctx0" brushRef="#br1" timeOffset="141895.44">25485 1884 0,'0'0'15,"0"-21"-15,0 0 16,-22 21-1,1 0 1,21 21-16,-21 0 0,0-21 0,21 21 16,-21 0-16,0 0 0,-1-21 15,1 22-15,21-1 0,-21-21 16,21 21-16,-21-21 0,0 21 16,42-21 30,0-21-46,0 0 0,0 21 0,1-21 16,-1-1-16,0 1 0,0 0 16,21 0-16,-20 0 0,-1 21 0,0-21 15,0 21-15,0 0 16,0 0-16,-21 21 0,0 0 16,0 0-16,22 0 0,-22 0 15,0 22-15,0-22 0,0 0 16,0 0-16,0 0 0,0 1 15,0-1-15</inkml:trace>
  <inkml:trace contextRef="#ctx0" brushRef="#br1" timeOffset="142287.73">24151 1461 0,'0'-22'0,"0"44"0,0-65 15,0 22-15,0 0 16,0 0-16,0 42 31,0 0-31,0 0 16,0 22-16,0-1 0,-21 0 15,21 1-15,0-1 0,-21 0 16,21 1-16,0-1 0,0 0 16,0-21-16,-21 22 0,21-22 0,0 0 15,-22 0-15,22 0 0,0 1 0,0-1 16,0-42 15,22-1-15,-22 1-16,21 0 0,-21-21 0</inkml:trace>
  <inkml:trace contextRef="#ctx0" brushRef="#br1" timeOffset="142719.48">24278 1312 0,'0'0'16,"21"0"-16,0 0 0,22 0 0,-22 0 16,21 0-16,22 0 0,761 43 62,-804-22-62,1-21 0,-1 21 16,-21 0-16,0 0 0,0 1 0,0-1 15,0 0-15,0 0 16,0 21-16,0-20 0,0 20 0,0 0 0,0-21 16,0 22-16,0-1 15,0 0-15,0 1 0,0-1 0,0-21 16,0 22-16,0-1 0,0-21 16,0 0-16,0 22 0,0-22 0,-21 0 15,-1 0-15,22 0 0,-42 0 16,21 1-16,-21-1 0,-1 0 0,1-21 15,-22 21-15,1-21 0,-22 0 0,1 0 16,-1 0-16,0 0 0,1 0 16,20 0-16,-21 0 0,22 0 0,-1 0 15,1 0-15,21 0 16,-1-21-16,1 21 0,21-21 0,0 0 16,21-1-16,0 1 0,0 0 15,0 0-15</inkml:trace>
  <inkml:trace contextRef="#ctx0" brushRef="#br1" timeOffset="142903.67">24384 1905 0,'0'0'0,"-21"0"0,0 0 0,21-21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1T01:45:44.5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7451 9546 0,'0'0'0,"0"-21"0,0-21 0,0 21 0,-22-1 15,1 1-15,21-21 0,0 21 16,0 0-16,-21-1 0,0 1 0,21-21 16,-21 21-16,21 0 0,0-1 15,0 1-15,-21 21 0,21-21 16,-22 21-1,22 21-15,0 0 16,0 1-16,0 20 0,0 0 16,0 1-16,0-1 0,0 21 0,0 22 15,0-21-15,0 20 0,0 1 16,0 0-16,0-1 0,0 1 0,0 21 16,-21 0-16,21-22 0,-21 22 0,0 0 15,21 0-15,-21 0 0,21-1 16,-21 1-16,21-21 0,0 21 0,-22-22 15,1 1-15,21 0 0,-21-22 0,21 22 16,0-22-16,0-20 0,-21 20 0,21-20 16,-21-1-16,21-21 0,0 21 15,0-20-15,0-1 0,-21 0 0,21-42 32,0 0-32,0-1 0,0-20 0,0-21 15,0 20-15,0-41 0,21 20 16</inkml:trace>
  <inkml:trace contextRef="#ctx0" brushRef="#br0" timeOffset="1119.38">7429 9313 0,'0'0'0,"-21"0"0,0 0 16,0-21-16,0 21 31,21-21-31,0 0 32,21 21-32,0-21 15,0 21-15,22 0 0,-22 0 16,21-21-16,0 21 0,1-22 15,20 22-15,1 0 0,-1-21 0,22 21 16,0-21-16,-1 0 0,22 21 16,0-21-16,0 21 0,42-21 15,-21 21-15,0 0 0,21 0 0,0-22 16,-21 22-16,21 0 0,1 0 16,-22 0-16,21 0 0,-21 0 0,21 0 15,-42 0-15,21 0 0,-21 0 0,-1 0 16,-20 0-16,21 0 0,-21 0 15,-1 0-15,-20 0 0,-1 0 0,1 0 16,84 0 0,-127 0-16,0 0 0,0 0 15,-21 22 1,0-1 0,0 0-16,0 0 15,0 0-15,0 0 0,0 1 0,0-1 16,0 21-16,0-21 0,0 22 0,0-22 15,-21 21-15,21 0 0,-21 1 16,21-1-16,-21 0 0,21 1 0,0-1 16,-21 22-16,21-22 0,0 21 0,-21 1 15,21-22-15,0 22 0,0-22 16,0 22-16,0-22 0,0 21 0,0-20 16,0 20-16,0 1 0,0-22 15,0 22-15,0-1 0,0-21 0,0 22 16,0-22-16,0 22 0,0-22 15,0 0-15,0 1 0,0-1 0,0 0 16,0 1-16,0-1 0,0-21 0,0 22 16,0-1-16,-22-21 0,22 21 0,-21-20 15,0-1-15,21 21 0,-21-21 16,0 0-16,0 1 0,21-1 0,-22 0 16,1 0-16,0 0 0,0 0 0,21 1 15,-21-1-15,0 0 0,-1-21 0,22 21 16,-21-21-16,0 21 15,0-21-15,21 21 0,-21-21 16,0 0-16,-1 0 0,1 22 16,0-22-16,-21 0 0,21 0 0,-1 0 15,1 0-15,0 0 0,-21 0 16,21 0-16,-1 0 0,-20 0 0,0 0 16,-1 0-16,1 0 0,0 0 0,-22 0 15,22 0-15,-22 0 0,-20 0 0,20 0 16,-20 0-16,-1 0 0,0 0 15,1 0-15,-22 21 0,0-21 0,0 0 16,0 0-16,0 0 0,1 0 0,-1 0 16,0 0-16,0 0 0,21 0 15,1 0-15,-1 0 0,22 0 16,-22 0-16,21 0 0,1 0 0,-22 0 16,22 0-16,-22 0 0,22 0 0,-1 0 15,-21 0-15,22 0 0,-1 0 0,22 0 16,-21 0-16,20 0 0,1 0 15,21 0-15,-22 0 0,22 0 0,0 0 16,0 21-16,0-21 0,0 0 16,21 21-1,-22-21 17,22-21-17,0 0-15,0 0 0</inkml:trace>
  <inkml:trace contextRef="#ctx0" brushRef="#br0" timeOffset="1931.91">3979 4720 0,'0'0'0,"0"-21"0,-21 0 16,0 21 0,0 0 15,21 21-31,-21 21 0,-1-20 0,22 20 16,0 0-16,0 22 0,0-1 15,0 1-15,0 20 0,-21-20 0,21 21 16,0-1-16,0 1 0,-21 0 0,21 20 15,0-20-15,-21 0 0,0 21 16,21-22-16,0-20 0,-21 20 16,21 1-16,-22-21 0,22 20 15,0-20-15,0 20 0,0-20 0,0-22 16,-21 22-16,21-1 0,0-20 0,0-1 16,0 0-16,0-21 0,0 22 15,0-22-15,0 0 0,0 0 16,0 0-16,0-42 15,0 0 1,21 0-16,-21-21 0,0-1 0,22 1 16,-22 0-16,21-22 0</inkml:trace>
  <inkml:trace contextRef="#ctx0" brushRef="#br0" timeOffset="2808.41">4022 4847 0,'0'0'0,"0"-21"15,0 0-15,0 0 16,21 21-16,0-21 15,-21-1-15,21 22 0,0-21 0,22 21 16,-22-21-16,21 21 0,0-21 0,22 21 16,-22-21-16,43 0 0,-22 21 15,22-22-15,0 22 0,21-21 0,-22 21 16,22-21-16,0 21 0,-21-21 16,42 21-16,-22 0 0,1-21 0,21 21 15,-21 0-15,0 0 0,0 0 16,0 0-16,-22-21 0,1 21 0,0 0 15,-22 0-15,22 0 0,-22 0 0,1 0 16,-22 0-16,22 0 0,-22 0 16,0 0-16,1 0 0,-1 21 15,0-21-15,1 21 0,-22-21 16,0 21-16,0-21 0,0 21 0,0 0 16,1 1-16,-22-1 0,0 0 0,0 0 15,0 21-15,0 1 0,0-22 16,0 21-16,0 22 0,0-22 0,-22 0 15,22 1-15,-21-1 0,21 22 16,-21-22-16,0 21 0,21-20 0,0-1 16,0 22-16,-21-22 0,21 21 15,-21-20-15,21 20 0,-22-20 0,22 20 16,0 1-16,0-22 0,0 0 16,0 22-16,0-22 0,-21 0 0,21 1 15,0-1-15,-21 0 0,21 1 16,0-1-16,0-21 0,-21 22 0,0-1 15,0-21-15,21 21 0,-22-20 0,1 20 16,0-21-16,0 0 0,0 0 16,0 1-16,-22-1 0,22 0 0,0 0 15,-21 0-15,20-21 0,-20 21 0,21 1 16,-21-22-16,-1 21 0,1-21 16,0 0-16,-1 21 0,-20-21 15,20 0-15,-20 21 0,-22-21 0,1 0 16,-22 0-16,0 21 0,-21-21 0,0 0 15,0 0-15,0 21 0,-21-21 16,21 0-16,-21 0 0,21 0 0,0 22 16,21-22-16,0 0 0,21 0 15,1 0-15,-1 0 0,0 0 0,1 0 16,-1 0-16,21 0 0,1 21 0,-1-21 16,22 0-16,-21 0 0,41 0 15,-20 0-15,21 0 0,0 0 0,42 0 31,0 0-15,21-21-16,1-1 0,-1 22 0,0-42 16,22 21-16,-1 0 0,-20-22 0</inkml:trace>
  <inkml:trace contextRef="#ctx0" brushRef="#br0" timeOffset="3464.03">7895 4466 0,'0'0'0,"0"-21"0,0 42 62,0 0-62,0 1 0,0 20 0,0 0 16,0 1-16,0 20 0,0 22 0,0-22 15,0 22-15,0 0 0,0 20 16,-21-20-16,21 0 0,0 21 16,0-22-16,-21 22 0,21-21 0,-21 21 15,21-22-15,0-20 0,0 20 16,0-20-16,-22-1 0,22 1 0,0-1 16,0-20-16,-21 20 0,21-20 0,0-1 15,0 0-15,0-21 0,0 22 16,0-22-16,0 0 0,0 0 0,0 0 15,0-42 17,0 0-32,0 0 0,0 0 0,0-22 15,21 1-15,1 0 0,-1-1 0,-21 1 16,21-21-16,0 20 0</inkml:trace>
  <inkml:trace contextRef="#ctx0" brushRef="#br0" timeOffset="4356.52">7959 4678 0,'0'0'0,"-22"-21"0,22 0 16,-21 21-16,0-22 15,21 1-15,0 0 16,0 0-16,0 0 16,21 21-16,0 0 0,22-21 15,-1 21-15,0 0 0,1 0 16,20-22-16,-20 22 0,41-21 0,-20 21 16,20 0-16,22 0 0,0-21 15,0 21-15,0 0 0,21 0 0,0-21 16,0 21-16,0 0 0,0 0 15,21-21-15,-21 21 0,21 0 0,-21 0 16,0 0-16,0 0 0,-21 0 16,0 0-16,0 0 0,-1 0 15,-20 0-15,0 0 0,-1 0 0,-20 0 16,-1 0-16,1 0 0,-22 21 16,1-21-16,-1 21 0,-21-21 0,0 21 15,0 0-15,-21 1 16,22-1-16,-22 0 0,0 0 15,0 0-15,0 0 0,0 1 16,0 20-16,0-21 0,0 0 0,0 22 16,0-1-16,-22 0 0,22 1 15,0-1-15,-21 21 0,21-20 0,0 20 16,0-20-16,0-1 16,0 21-16,0-20 0,0 20 0,0-20 15,0-1-15,0 21 0,0-20 0,0 20 16,0-20-16,0 20 0,0-21 15,0 22-15,-21-22 0,21 1 0,0-1 16,0 0-16,0 1 0,-21-1 0,0-21 16,0 21-16,21-20 0,-22 20 15,1-21-15,0 0 0,21 0 0,-21 1 16,0-1-16,0 0 0,-1 0 0,1 0 16,0 0-16,0-21 0,0 22 15,-22-22-15,22 21 0,-21-21 16,0 21-16,-1-21 0,-20 0 0,20 0 15,-20 21-15,-1-21 0,-20 0 0,-1 0 16,0 0-16,-20 0 0,-1 0 16,-21 0-16,21 0 0,-21 0 0,21 0 15,-21 0-15,21 0 0,-21 0 0,21 0 16,-21 0-16,22 0 0,-1 0 16,21 0-16,-21 0 0,22 0 0,20 0 15,-21 0-15,22 0 0,-1 0 0,22 0 16,-21 0-16,20 0 0,1 0 15,0 0-15,-1 0 0,22 0 16,0 0-16,0 21 0,0-21 0,-1 0 0,22-21 47,0 0-47,22 21 0,-1-21 0,0 0 16,21-22-16,1 22 0,-22 0 0</inkml:trace>
  <inkml:trace contextRef="#ctx0" brushRef="#br0" timeOffset="4955.18">12531 4636 0,'0'-22'0,"0"44"0,0-65 0,0 22 15,0 0-15,0 0 16,0 42 0,0 0-1,0 0-15,0 0 0,0 22 16,0 20-16,0-20 0,0 41 0,0-20 15,0 20-15,-22 1 16,22 0-16,-21-1 0,21 1 0,0 0 16,0-1-16,0 1 0,-21 0 0,21-22 15,0 22-15,0-22 0,0 1 16,0-1-16,-21 1 0,21-22 0,0 1 16,0 20-16,0-21 0,0 1 0,-21-22 15,21 21-15,0-21 0,-21 1 16,21-1-16,0 0 0,0 0 0,0-42 31,0 0-31,0 0 0,0-1 16,0-20-16,0 21 0,21-21 15,0-1-15,0 1 0,-21-22 16,21 22-16</inkml:trace>
  <inkml:trace contextRef="#ctx0" brushRef="#br0" timeOffset="5768.05">12382 4741 0,'-21'-21'0,"42"42"0,-42-63 16,21 21-16,21 0 16,1 21-1,20 0-15,0 0 0,1 0 16,20 0-16,1-21 0,20 21 15,1 0-15,21 0 0,0 0 0,-1-22 16,22 22-16,-21 0 0,21 0 16,0 0-16,0-21 0,0 21 0,0 0 15,0-21-15,0 21 0,-21 0 0,0 0 16,0 0-16,0 0 0,-22 0 16,22 0-16,-21 0 0,-1 0 0,1 0 15,0 0-15,-1 0 0,-20 0 16,-1 0-16,-20 0 0,-1 0 0,0 0 15,1 0-15,-22 0 0,0 0 16,21 0-16,-20 0 0,-22 21 16,21-21-16,-21 21 0,21 1 0,-21-1 15,0 0-15,0 0 0,0 21 16,0-20-16,0 20 0,0 0 0,0 1 16,0-1-16,0 21 0,0-20 15,0-1-15,0 0 0,0 22 0,0-22 16,0 22-16,0-22 0,0 22 0,0-22 15,0 21-15,0 1 0,0-1 16,0-20-16,0 20 0,0 1 0,0-1 16,0-20-16,0 20 0,0-21 15,0 1-15,0-1 0,0 0 16,0 1-16,0-1 0,0 0 0,0 1 16,0-1-16,0 0 0,-21-20 15,0 20-15,21-21 0,-22 0 0,1 0 16,0 1-16,-21-1 0,21 0 0,-22-21 15,1 21-15,0-21 0,-22 0 16,22 21-16,-22-21 0,1 0 0,-1 21 16,1-21-16,-22 0 0,22 0 0,-22 0 15,-21 0-15,21 0 0,-42 0 0,22 0 16,-22 0-16,-22 0 0,22 0 16,-21 0-16,0 0 0,0 0 0,0 0 15,21 0-15,0 0 0,21 0 16,0 0-16,21 0 0,1 0 15,20 22-15,-20-22 0,20 0 0,22 0 16,-1 0-16,1 21 0,0-21 0,-1 0 16,22 0-16,0 0 0,0 0 15,0 0 1,42 0 15,0-21-31,0-1 0,0 1 16,22 0-16,-22 0 0,21 0 0,1-22 15</inkml:trace>
  <inkml:trace contextRef="#ctx0" brushRef="#br0" timeOffset="6339.72">16573 4868 0,'22'-21'0,"-44"42"0,65-63 0,-22 21 15,-21 0-15,21 21 0,-21-21 16,0 42 15,0 21-31,0-21 0,0 22 16,0 20-16,0 1 15,0-1-15,0 1 0,0-1 0,0 1 16,0 20-16,0 1 0,0 0 0,0-1 16,0 1-16,0-22 0,0 22 15,0 0-15,0-22 0,0 1 0,0 20 16,0-20-16,0-1 0,0 1 0,0-22 16,0 22-16,0-22 0,0 0 15,0 1-15,0-1 0,0-21 0,0 0 16,0 1-16,0-1 0,-21-42 31,21-1-15,0 1-16,0 0 0,0-21 15,0-1-15,0 1 0,21-21 0,-21 20 16,21-20-16,0-1 0</inkml:trace>
  <inkml:trace contextRef="#ctx0" brushRef="#br0" timeOffset="7288.17">16595 4995 0,'0'0'0,"-22"-21"0,22 0 0,0 0 0,0 0 16,0 0-16,22-1 15,-1 22-15,0-21 0,0 21 0,0 0 16,22-21-16,-1 21 0,0 0 15,1-21-15,20 21 0,1 0 0,20 0 16,1-21-16,21 21 0,0 0 16,-1 0-16,1 0 0,21-21 0,-21 21 15,21 0-15,0 0 0,0-22 16,21 1-16,-21 21 0,0 0 0,-21-21 16,21 21-16,0 0 15,-21-21-15,21 21 0,-21 0 0,21 0 0,-21 0 16,-1 0-16,1 0 0,-21 0 15,0 0-15,-1 0 0,1 0 16,-22-21-16,1 21 0,21 0 0,-22 0 16,1 0-16,-1 0 0,1 0 15,-22 0-15,21-21 0,-20 21 0,-1 0 16,0 0-16,-20 0 0,-1 0 16,0 0-16,0 0 0,0 0 0,-21 21 15,0 0-15,0 0 16,0 21-16,0-20 0,0 20 15,-21 0-15,0 1 0,21-1 16,0 0-16,-21 1 0,21-1 16,-21 0-16,21 22 0,-22-22 0,22 0 15,0 1-15,0-1 0,0 0 0,0 1 16,0 20-16,0-20 0,0 20 16,-21-21-16,21 22 0,0-22 0,0 22 15,0-22-15,-21 22 0,21-22 16,0 0-16,0 1 0,0-1 0,-21 0 15,21 1-15,-21-22 0,21 21 0,0-21 16,0 22-16,-21-22 0,-1 21 16,1-21-16,21 0 0,-21 1 0,0-1 15,21 0-15,-21 0 0,0-21 16,21 21-16,-22 0 0,1 1 16,0-22-16,0 21 0,0-21 0,0 21 15,-1 0-15,1-21 0,0 21 0,-21-21 16,21 21-16,-22-21 0,22 22 15,-21-22-15,-1 0 0,1 21 0,0-21 16,-22 0-16,22 21 0,-22-21 16,1 0-16,-22 0 0,22 0 0,-22 21 15,0-21-15,-20 0 0,20 0 0,-21 0 16,0 0-16,0 0 0,-21 0 0,22 0 16,-22 0-16,0 0 0,0 0 15,0 0-15,0 0 0,0 0 16,0 0-16,0 0 0,0 0 0,21 0 15,0 0-15,0 0 0,21 0 16,1 0-16,-1 0 0,22 21 0,-1-21 16,22 0-16,-22 0 0,22 0 0,0 0 15,20 0-15,-20 21 0,21-21 16,0 0-16,0 0 0,-1 0 16,1 0-16,0 0 15,0 0 1,21-21-1,-21 0-15,0 0 0,-1 21 16,1-21-16</inkml:trace>
  <inkml:trace contextRef="#ctx0" brushRef="#br0" timeOffset="8031.82">5503 6752 0,'0'-21'0,"21"21"31,1 0-31,-1 21 16,21 0-16,-21 1 0,22 20 16,-1 0-16,0 1 0,22-1 0,-22 21 15,22 1-15,-22-1 0,21 1 16,1 21-16,-1-1 0,1-20 0,21 20 16,-22 1-16,22 0 0,-1-22 0,1 22 15,0 0-15,-1-1 0,1-20 16,0 20-16,-1-20 0,-20 21 0,-1-22 15,1 1-15,-1-1 0,-20 1 0,-1 20 16,0-20-16,1-1 0,-1 1 0,0-22 16,-20 22-16,20-22 0,-21 0 15,21 1-15,-20-22 0,-1 21 0,0-21 16,0-21-16,0 21 0,0-21 16,1 0-16,-1 0 15,0-21-15,-21 0 16,21 0-16,-21 0 0,0 0 0,21-22 15,0 22-15,-21-21 0,22-1 0,-1 1 16</inkml:trace>
  <inkml:trace contextRef="#ctx0" brushRef="#br0" timeOffset="8459.58">9334 6752 0,'0'0'0,"0"-21"0,0-21 0,0 21 0,0-22 16,0 22-16,0 0 0,0-21 16,0 20-16,0 1 0,0 0 15,0 0-15,0 42 31,0 0-31,0 22 0,0-22 0,0 42 16,0-20-16,0 20 0,0 1 0,0-1 16,0 1-16,0 20 15,0 1-15,-21 0 0,0 20 0,0 1 16,0-21-16,0 21 0,-22 0 0,22-22 16,0 22-16,0-21 0,-22-1 0,22 1 15,0-21-15,-21 20 0,21-20 16,-1-1-16,1-20 0,0 20 0,21-21 15,0 1-15,-21-1 0,21-21 0,0 22 16,0-22-16,0 0 0,0 0 0,0 0 16,21-21-1,0-21-15,0 0 0,1 0 16,-1 0-16</inkml:trace>
  <inkml:trace contextRef="#ctx0" brushRef="#br0" timeOffset="9008.26">13589 6519 0,'0'0'0,"21"-21"0,0 21 0,-21-21 0,21 0 0,-21 42 47,-21 0-47,0 0 0,-21 22 16,-1-1-16,1 0 0,-21 1 15,-1 20-15,1 1 0,-22 20 0,0-20 16,1 21-16,-1-1 0,-21 22 0,0-21 16,22 21-16,-22-22 0,0 22 0,0 0 15,0-21-15,0 20 16,1 1-16,20-21 0,-21 21 0,21-22 0,-20 1 15,20 0-15,0-1 0,-21 1 0,22 0 16,-1-22-16,22 1 0,-22-1 0,21 1 16,1-22-16,21 0 0,-1 1 15,1-22-15,21 21 0,0-42 16,-1 21-16,44-42 16,-1 0-16,21-21 15,-21 21-15,43-22 0,-22-20 16,43 20-16,-22-20 0</inkml:trace>
  <inkml:trace contextRef="#ctx0" brushRef="#br0" timeOffset="9555.83">17060 6646 0,'43'0'16,"-22"0"0,0 0-16,-21 22 15,0-1-15,-21 0 16,0 0-16,-22 0 0,1 22 0,0-22 16,-22 21-16,-21 0 0,1 22 0,-43-22 15,0 43-15,0-22 0,-21 22 16,-22 0-16,-20 21 0,-1-22 0,1 1 15,-1 21-15,-20 0 0,-1-1 0,21-20 16,-20 21-16,20 0 0,-20-22 16,20 1-16,1 21 0,-1-21 0,22-1 15,-22 1-15,43 0 0,-21-1 0,21-20 16,21 20-16,0-20 0,21-1 16,0 1-16,0-22 0,21 1 0,1-1 15,20 0-15,1 1 0,20-22 16,1 0-16,0 0 0,21-21 0,-1 0 15,22-21 1,0 0-16,22-22 0,-1 1 0,0 0 16,0-1-16,0-20 0</inkml:trace>
  <inkml:trace contextRef="#ctx0" brushRef="#br0" timeOffset="10204.45">5842 4847 0,'0'0'0,"0"-21"0,21 0 31,-21 63-15,0-21-16,0 22 16,0-22-16,0 21 0,-21 1 15,21-1-15,-21 0 0,21 1 16,-21-1-16,21-21 0,-22 21 0,22-20 15,0-1-15,0 0 0,0 0 16,0 0-16</inkml:trace>
  <inkml:trace contextRef="#ctx0" brushRef="#br0" timeOffset="10423.33">5588 5292 0,'0'0'0,"0"21"31,0 0-31,21-21 16,0 0-16,0 0 0,1 0 16,20 0-16,-21 0 0,21 0 0,-20 0 15,20 0-15,-21 0 0,21 0 0,-20-21 16,20 21-16,-21-21 0,0 21 15,0-21-15,-21-1 0,0 1 16,0 0-16,0 0 16</inkml:trace>
  <inkml:trace contextRef="#ctx0" brushRef="#br0" timeOffset="10645.21">5651 4699 0,'0'0'0,"0"-21"15,0 0 1,0 0-16,22-1 16,20 22-16,-21 0 0,21 0 0,-20-21 15,20 21-15,0 0 0,1 0 16,-1-21-16,0 21 0,1 0 0,-1 0 16,-21 0-16,0 0 0,0 0 0,1 0 15,-1 0-15,0 0 16,-21-21-16</inkml:trace>
  <inkml:trace contextRef="#ctx0" brushRef="#br0" timeOffset="11119.14">9186 4911 0,'21'-21'31,"-21"42"-15,0 0-16,0 0 0,0 21 15,0-20-15,0 20 0,0-21 0,0 21 16,0-20-16,0 20 0,-21-21 16,21 21-16,-21-20 0,21-1 0,-21 0 15,21 0-15,0 0 0,0 0 16,0 1-16</inkml:trace>
  <inkml:trace contextRef="#ctx0" brushRef="#br0" timeOffset="11348.01">8932 5355 0,'-21'21'0,"21"1"16,0-1-16,0 0 15,21-21-15,0 0 16,1 0-16,-1 0 0,0 0 0,0 0 15,21 0-15,-20 0 0,-1 0 0,21 0 16,-21 0-16,22 0 16,-22-21-16,21 21 0,-21-21 0,0 21 15,1-22-15,-1 22 0,0-21 0,-21 0 16,0 0-16,0 0 0,0 0 16,0-1-16</inkml:trace>
  <inkml:trace contextRef="#ctx0" brushRef="#br0" timeOffset="11519.94">9017 4847 0,'0'0'0,"-21"-21"0,42 21 31,0 0-31,21-21 0,-20 21 16,-1 0-16,21 0 0,0 0 15,1 0-15,-1 0 0,0-21 0,1 21 16,-1 0-16,0-21 0,1 21 0,-1 0 15,0-22-15</inkml:trace>
  <inkml:trace contextRef="#ctx0" brushRef="#br0" timeOffset="12023.65">13779 4911 0,'0'0'0,"22"0"0,-22 21 31,0 0-31,0 21 0,0-20 0,0 20 16,0-21-16,0 21 0,0 1 16,0-22-16,-22 21 0,1-21 0,21 22 15,0-22-15,0 21 0,-21-21 16,21 1-16,-21-1 0,21 0 0,0 0 16,-21-21-16,21 21 0,0 0 15,-21-21 16,-1 0-31</inkml:trace>
  <inkml:trace contextRef="#ctx0" brushRef="#br0" timeOffset="12239.52">13441 5503 0,'0'0'0,"0"22"15,21-22-15,0 0 16,0 0-16,0 0 0,1 0 16,-1 0-16,21 0 0,-21 0 0,22 0 15,-22 0-15,0 0 0,21 0 16,-21 0-16,1 0 0,-1 0 0,0-22 16,0 22-16,-21-21 0,0 0 0,0 0 15,0 0-15</inkml:trace>
  <inkml:trace contextRef="#ctx0" brushRef="#br0" timeOffset="12435.47">13483 4911 0,'0'0'0,"0"-21"16,21 21-1,0 0-15,1 0 0,-1 0 0,0 0 16,0 0-16,0 0 0,22 0 15,-22 0-15,21-22 0,0 22 0,1 0 16,-1 0-16,0 0 0,22-21 16,-22 21-16,22 0 0,-22 0 15</inkml:trace>
  <inkml:trace contextRef="#ctx0" brushRef="#br0" timeOffset="12939.18">18881 5355 0,'42'-21'16,"-42"42"-1,0 0 1,-21 1-16,0-1 0,-1 0 0,22 21 16,-42 1-16,42-22 0,-42 21 15,21 0-15,21 1 0,-22-22 0,1 21 16,21-21-16,-21 22 0,21-22 0,0 0 15,0 0-15,0 0 16</inkml:trace>
  <inkml:trace contextRef="#ctx0" brushRef="#br0" timeOffset="13152.06">18288 5821 0,'0'0'0,"0"21"16,21-21-16,0 0 15,22 21-15,-22-21 0,0 0 0,21 0 16,1 0-16,-22 0 0,21 0 16,0 0-16,-20 0 0,20 0 0,0 0 15,-21 0-15,22 0 0,-22 0 16,0-21-16,0 21 0,0-21 15,1 21-15,-22-21 0,0 0 0</inkml:trace>
  <inkml:trace contextRef="#ctx0" brushRef="#br0" timeOffset="13423.9">18500 5249 0,'0'0'0,"21"0"16,0 0 0,0 0-16,21 0 0,-20 0 0,20 0 15,0 0-15,-21 0 0,22 0 0,-1 0 16,0 0-16,1 0 0,-1-21 16,0 21-16,1-21 0,-1 21 0,0 0 15,1-21-15,-1 21 0,-21-21 16,0 0-16,22 21 0,-22 0 0,-21-22 15,-21 22 1,-22 0 0</inkml:trace>
  <inkml:trace contextRef="#ctx0" brushRef="#br0" timeOffset="14431.32">8086 10520 0,'0'0'0,"21"-21"0,0 21 0,0-21 0,0 21 16,0-22-16,-21 1 0,22 0 0,-22 0 15,21 21-15,-21-21 0,0 0 16,21-1-16,-21 1 0,0 0 0,0 0 16,0 0-16,0 0 0,0-1 15,0 1-15,-21 0 0,0 21 0,-1-21 16,1 21-16,0 0 0,0 0 15,0 0-15,-22 0 0,22 0 0,-21 0 16,0 21-16,20 0 0,-20-21 0,0 21 16,-1 1-16,1 20 0,21-21 0,-21 0 15,-1 22-15,1-1 0,21 0 16,-22 1-16,22-1 0,0 21 0,0-20 16,0-1-16,0 22 0,-1-22 0,22 0 15,0 1-15,0-1 0,0 0 0,0 1 16,22-1-16,-1 0 0,21-21 15,-21 1-15,22-1 0,-1 0 16,0 0-16,22 0 0,-1-21 0,-20 0 16,20 0-16,1 0 0,-1-21 0,1 0 15,-1 0-15,1 0 0,-1-1 16,1-20-16,-22 21 0,21 0 0,-20 0 16,20-1-16,-20 1 0,-22 0 0,21 0 15,-21 0-15,0 21 0,1 0 0,-22-21 16,0-1 15,-22 22-31,1 0 0,0 0 16,0 0-16,0-21 0</inkml:trace>
  <inkml:trace contextRef="#ctx0" brushRef="#br1" timeOffset="76460.17">4741 1736 0,'-21'-43'0,"42"86"0,-63-128 0,21 64 0,0-21 16,-1-1-16,1 1 0,0-22 0,0 22 16,0 0-16,21-1 0,-21 22 0,21-21 15,0 21-15,-22-43 0,1 22 0,21 21 16,0-22-16,0 22 0,0-21 0,-42 0 15,42-1-15,0 1 0,-21 21 0,21-22 16,0 22-16,0-21 0,0 0 0,0 20 16,0 1-16,0 0 0,0 0 0,-21 0 31</inkml:trace>
  <inkml:trace contextRef="#ctx0" brushRef="#br1" timeOffset="76911.92">4508 1016 0,'0'0'0,"0"21"16</inkml:trace>
  <inkml:trace contextRef="#ctx0" brushRef="#br1" timeOffset="78031.28">4784 762 0,'0'-21'0,"0"0"0,0 0 15,0-1 1,0 1-16,0 0 16,0 0-16,0 0 0,0 0 15,0-1-15,-22 22 16,1-21 15</inkml:trace>
  <inkml:trace contextRef="#ctx0" brushRef="#br1" timeOffset="78447.03">4445 1355 0,'-85'254'32,"43"-191"-32,21 22 0,-22-22 15,22 1-15,-21-1 16,21 1-16,0-22 0,-1 1 0,1-1 15,21-21-15,21 0 0,-21 0 16,0 1-16,0-1 0,-21-21 16,21-21-1,0-1-15,21 1 0,-21 0 16,22-21-16,-1-1 0,0 1 0,21 0 16,-21-22-16,22-20 0,-1-1 15,0 21-15,1-20 0,-1-1 0,22-21 16,-22 22-16,0-1 0,1 0 15,-1 1-15,-21-1 0,21 21 16,-20-20-16,-1 41 0,0-20 16,0 21-16,-21 20 0,0 1 0,0 0 15,0 0-15,21 0 0,-21 0 16,0 42-16,0 21 16,21-21-16,-21 43 15,0-22-15,0 22 0,0-1 0,0 1 16,22-1-16,-22 1 0,0-1 15,0 1-15,0 20 0,0-20 0,0-22 16,-22 0-16,22 1 0,0 20 0,0 1 16,0-22-16,0 22 0,0-22 0,0 0 15</inkml:trace>
  <inkml:trace contextRef="#ctx0" brushRef="#br1" timeOffset="78547.98">4889 1969 0,'-21'-106'16,"0"85"-16,0-1 16</inkml:trace>
  <inkml:trace contextRef="#ctx0" brushRef="#br1" timeOffset="80027.05">4572 1503 0,'-42'0'32,"63"0"15,0 0-32,0 0-15,21 0 0,1 0 16,-1 0-16,0-21 0,1 21 0,20 0 15,-20-21-15,-1 21 0,0 0 16,1 0-16,-1-22 0,-21 22 0,0 0 16,0 0-16,-42 0 47,0 0-47,0 0 0,0 0 15,0 0-15,21 22 0</inkml:trace>
  <inkml:trace contextRef="#ctx0" brushRef="#br1" timeOffset="80599.72">5546 1524 0,'0'0'0,"21"0"16,63-21 0,-62 21-16,-1-21 15,-21 0-15,21 21 0,0-22 0,-21 1 16,0 0 0,0 0-16,-21 21 0,0 0 15,-22 0-15,22 0 0,-21 0 16,0 0-16,-22 0 0,22 0 15,-1 21-15,1 0 0,0-21 0,-1 21 16,1 1-16,0-22 0,21 21 16,-1 0-16,1 0 0,0-21 0,21 21 15,0 0-15,0 1 16,21-22-16,0 21 0,1-21 0,-1 21 16,21-21-16,0 21 0,-20 0 15,20 0-15,0-21 0,1 22 0,-1-1 16,0 0-16,1 0 0,-1-21 15,-21 21-15,21 0 0,-20 1 0,-1-1 16,0 0-16,-21 0 16,0 0-16,-21 0 0,0-21 0,-22 22 15,1-1-15,21-21 0,-22 21 16,1-21-16,0 0 0,-1 0 16,1 0-16,0 0 0,21 0 0,-22 0 15,22 0-15,0 0 0,0 0 16,0 0-16,-1 0 0,1-21 0,0 21 15,21-21-15,0-1 16,0 1-16,0 0 31,21 21-31,0 0 16,-21-21-16,43 21 0,-22 0 0,0-21 16</inkml:trace>
  <inkml:trace contextRef="#ctx0" brushRef="#br1" timeOffset="81127.42">6265 1524 0,'0'0'0,"21"0"0,-21-85 15,0 64 1,-21 21-16,0 0 15,0 0-15,0 0 0,0 0 16,-1 0-16,-20 0 0,21 0 16,-21 0-16,20 21 0,-20 1 0,21-22 15,0 21-15,0 0 0,-1 0 16,1-21-16,21 21 0,0 0 0,0 1 16,0-1-16,0 0 15,0 0-15,21 0 0,1-21 0,-1 21 16,0 1-16,0-22 0,21 21 0,-20-21 15,-1 21-15,21-21 0,-21 21 16,0 0-16,22-21 0,-22 21 0,0 1 16,0-22-16,0 21 0,-21 0 15,22-21-15,-22 21 0,0 0 16,0 0-16,-22-21 16,22 22-16,-42-1 0,21-21 0,0 21 15,-22-21-15,1 0 0,0 0 0,-1 21 16,1-21-16,0 0 0,-1 0 15,22 0-15,-21 0 0,21 0 0,-22 0 16,22 0-16,0-21 0,0 21 16,0-21-16,21 0 0,0-1 15,0 1-15,0 0 16,0 0-16,21 21 16,-21-21-16,21 21 0,0-21 15,22 21-15,-22-22 0,0 22 0,0 0 16</inkml:trace>
  <inkml:trace contextRef="#ctx0" brushRef="#br1" timeOffset="81423.25">6667 1482 0,'0'0'0,"0"-21"0,-21 21 47,21 21-47,-21 0 0,21 0 0,0 0 15,0 22-15,-21-22 0,21 21 16,0-21-16,-21 22 0,21-22 0,0 21 16,0-21-16,0 0 0,0 1 0,0-1 15,0 0-15,0 0 0,0 0 16,0 0-16,0-42 31,21 0-15</inkml:trace>
  <inkml:trace contextRef="#ctx0" brushRef="#br1" timeOffset="81809.03">6710 1101 0,'-21'0'16,"42"0"-16,-64 0 0,22 21 0,0-21 0,0 21 15,21 0-15,0 0 0,-21 1 16,21-1-16,0 0 0,0 0 0,0 0 16,21 0-16,0-21 15,0 0-15,0 0 0,1 22 16,20-22-16,-21 0 0,0 0 15,0 0-15,1 0 0,-1-22 0,0 22 16,-21-21-16,0 0 16,0 0-16,0 0 0,0 0 15,-21-1-15,0 1 0,21 0 16,-22 21-16,1-21 0,0 21 0,0 0 16,0 0-16,0 0 0,-1 0 15,1 21-15,21 0 0,-21 0 16,21 1-16,0-1 0,0 0 0,0 0 15,0 0-15,0 0 0,0 1 16,0-1-16,21 0 16,0 0-16</inkml:trace>
  <inkml:trace contextRef="#ctx0" brushRef="#br1" timeOffset="82655.53">7345 1672 0,'0'-21'47,"0"0"-47,0 0 16,21 0-16,-21-1 15,21 22-15,-21-21 0,0 0 0,0 0 16,0 0-16,0 0 16,0-1-16,-21 22 0,0 0 15,0 0-15,-1 0 0,1 0 16,0 0-16,0 0 0,-21 0 0,20 22 16,1-1-16,0 0 0,-21 0 15,21 21-15,-1-20 0,22-1 0,-21 21 16,21-21-16,0 0 0,0 1 15,0-1-15,0 0 0,0 0 16,0 0-16,21-21 0,1 0 16,-1 0-16,21 0 0,-21 0 15,0 0-15,1 0 0,-1-21 0,0 21 16,0-21-16,0 21 0,0-21 16,1 0-16,-1-1 0,0 1 0,-21 0 15,21 0-15,-21 0 16,21 0-16,0 21 0,-21-22 15,0 44 17,0-1-17,0 0-15,0 21 0,0-21 16,0 22-16,0-22 0,0 21 0,0 1 16,0-1-16,0 0 0,0 1 15,0-1-15,0 21 0,0-20 0,0-1 16,0 22-16,0-22 0,0 21 0,0 1 15,0-1-15,0-20 0,0 20 16,0 1-16,0-1 0,0-20 0,0 20 16,-21-21-16,21 22 0,0-22 15,-21 1-15,21-1 0,-21-21 0,0 21 16,0-20-16,-1-1 0,1 0 0,0 0 16,0 0-16,0-21 0,0 0 15,-22 0-15,22 0 0,0 0 16,-21 0-16,-1-21 0,1 0 0,0 0 15,-1-22-15,-20 22 0,20-21 16,1 0-16,21-1 0,-21-20 0,20 20 16,22-20-16,0-1 0,0 1 0,0-1 15,0 22-15,0-21 0,0 20 16,22 1-16,-1 0 0,0-1 0,0 22 16,0-21-16,0 21 0,22-22 15,-1 22-15,-21 0 0,22 0 0,-1-22 16,0 22-16,1 0 0,-1-21 0,21 21 15,-20-22-15,-1 22 16</inkml:trace>
  <inkml:trace contextRef="#ctx0" brushRef="#br1" timeOffset="83143.25">7832 1482 0,'0'0'0,"0"-64"31,0 43-31,0 42 31,0 0-31,0 1 0,0-1 16,0 0-16,0 21 0,-22-21 15,22 22-15,-21-1 0,21-21 0,0 22 16,0-22-16,0 21 0,-21-21 16,21 0-16,0 1 0,0-1 0,0 0 15,0-42 16,0 0-31,0-1 16,0 1-16,0-21 0,0 21 16,0 0-16,0-22 0,0 22 0,21-21 15,0 21-15,1-22 16,-22 22-16,21 0 0,21 0 0,-21 0 16,0-1-16,1 1 0,20 0 15,-21 21-15,21 0 0,-20 0 0,-1 0 16,0 0-16,0 0 0,0 0 15,-21 21-15,0 0 0,21 1 0,-21-1 16,0 21-16,0-21 0,0 0 0,0 1 16,0-1-16,0 21 0,0-21 15,-21-21-15,21 21 0,0 1 0,0-1 16,-21-21-16,21 21 16,0-42 15,21 0-31,-21-1 15,21 1-15</inkml:trace>
  <inkml:trace contextRef="#ctx0" brushRef="#br1" timeOffset="83827.87">8509 1334 0,'0'0'0,"0"21"15,0 0 1,0 0-16,0 0 0,-21 0 0,21 1 15,-21 20-15,21-21 0,-22 0 16,22 22-16,0-22 0,0 0 16,0 0-16,-21 0 0,21 0 15,0 1-15,0-1 0,0 0 0,-21-21 16,21 21-16,0-42 31,0 0-31,0 0 16,0-1-16,0 1 0,0-21 15,0 21-15,0 0 0,21-22 0,0 22 16,-21 0-16,22-21 0,-1 20 16,0 1-16,0 0 0,0 0 0,0 0 15,1 0-15,-1 21 16,0 0-16,0 0 0,0 0 0,0 0 16,1 0-16,-22 21 0,21 0 0,-21 0 15,21 0-15,-21 0 0,0 1 16,0 20-16,0-21 0,0 21 0,0-20 15,0 20-15,0-21 0,0 21 16,0-20-16,0-1 0,0 0 0,0 0 16,0 0-16,0 0 15,0-42 1,0 0 0,0 0-16,0 0 0,0 0 15,0-1-15,0-20 0,21 21 16,0-21-16,0-1 0,1 22 15,-1-21-15,0-1 0,21 22 0,-21-21 16,22 21-16,-22 0 0,21-1 0,-21 1 16,22 21-16,-22 0 0,21 0 15,-21 0-15,1 0 0,-1 0 0,0 21 16,0 1-16,-21-1 0,0 21 16,0-21-16,21 0 0,-21 1 0,0 20 15,0-21-15,0 0 0,0 22 16,0-22-16,-21 0 0,21 0 0,0 0 15,0 0-15,-21-21 0,21 22 0,-21-22 16,21-22 31</inkml:trace>
  <inkml:trace contextRef="#ctx0" brushRef="#br1" timeOffset="84215.65">9567 1503 0,'0'-21'31,"21"21"-31,1 0 16,-1-21-16,0 21 0,0-22 0,21 22 15,-20-21-15,-1 0 0,0 21 0,21-21 16,-21 0-16,-21 0 0,22-1 15,-22 1-15,0 0 0,-22 21 32,1 0-32,0 0 0,0 0 0,0 0 15,-22 21-15,22 0 0,0 1 16,-21-1-16,21 0 0,-1 21 0,1-21 16,0 1-16,21 20 0,0 0 15,0-21-15,0 22 0,0-22 0,0 0 16,0 21-16,0-20 0,0-1 15,21 0-15,0-21 0,1 21 16,20-21-16,-21 0 0,21 0 0,1 0 16,-1 0-16,0 0 0,1 0 15,-1-21-15,-21 0 0,22 0 0,-1-1 16,0 1-16,-21 0 0,1-21 0</inkml:trace>
  <inkml:trace contextRef="#ctx0" brushRef="#br1" timeOffset="84943.23">10223 1355 0,'0'-21'0,"0"42"0,0-64 15,0 22-15,0 42 16,0 1 0,0-1-16,0 0 15,-21 0-15,21 0 0,0 0 0,0 22 16,0-22-16,0 0 0,0 21 16,0-20-16,0-1 0,0 0 0,0 0 15,0 0-15,0 0 0,0 1 16,0-44 15,0 1-31,0 0 16,0 0-16,0 0 0,0 0 15,21-22-15,1 22 0,-1-21 0,0-1 16,0 22-16,0-21 0,22 0 16,-22-1-16,21 22 0,0-21 0,-20 21 15,20-1-15,0 1 0,-21 21 16,22 0-16,-22 0 0,0 0 0,0 0 15,0 21-15,-21 1 0,0-1 16,0 0-16,0 0 0,0 21 0,0-20 16,0-1-16,0 0 0,0 0 0,0 0 15,0 0-15,0 1 0,0-1 16,0 0-16,0 0 0,0 0 0,0 0 16,22-21-1,-1 0-15,0 0 0,0 0 16,0 0-16,0 0 0,1 0 0,-1-21 15,0 21-15,0-21 0,0 0 16,0-21-16,1 20 0,-22-20 0,21 21 16,0-21-16,0-22 0,0 22 15,0-22-15,-21 22 0,22-22 0,-1 1 16,-21 21-16,21-22 0,-21 22 16,0-1-16,0 22 0,0-21 0,0 21 15,0 0-15,0 42 31,-21 0-31,0 21 16,-1-21-16,22 43 0,-21-22 16,21 1-16,0 20 0,0-21 0,0 1 15,-21 20-15,21-20 0,0-1 16,0 0-16,0 1 0,0-1 0,0 0 16,0-21-16,0 22 0,21-22 0,-21 0 15,0 0-15,21 0 0,1 1 16,-1-22-16,0 0 0,0 0 15,0 0-15,0 0 16,1 0-16,-1-22 0,0 1 16,0 0-16,-21 0 0,21 0 15,-21 0-15</inkml:trace>
  <inkml:trace contextRef="#ctx0" brushRef="#br1" timeOffset="85199.08">10964 1185 0,'0'0'0,"-21"0"0,42 0 32,0-21-32,22 21 15,-1 0-15,0 0 0,1 0 16,-1-21-16,0 21 0,22 0 0,-22 0 16,1-21-16,-1 21 0,0 0 15,-21 0-15,22 0 0,-22-21 16,0 21-16,0 0 0,0 0 15,-42 0 17,-21 0-17,21 0-15,-43 21 0,22-21 0</inkml:trace>
  <inkml:trace contextRef="#ctx0" brushRef="#br1" timeOffset="85987.63">3810 2328 0,'0'0'16,"-21"0"-16,0 0 0,-1 0 0,1 0 16,0 0-16,42 0 47,0 0-47,1 0 0,20 0 15,-21 0-15,21 0 0,22 0 16,-22 0-16,22 0 0,-1-21 15,22 21-15,0 0 0,20 0 16,1-21-16,21 21 0,0 0 0,0 0 16,0-21-16,0 21 0,0 0 0,21 0 15,1-21-15,-1 21 0,0-21 16,0 21-16,0 0 0,22-22 0,-1 22 16,0-21-16,1 21 0,-1-21 15,0 21-15,22-21 0,-1 0 0,1 21 16,-1-21-16,-20 21 0,20-22 15,1 22-15,-1-21 0,-21 21 0,1-21 16,-1 21-16,0 0 0,1-21 16,-22 0-16,0 21 0,0 0 15,-21 0-15,0-21 0,-21 21 0,0 0 16,0 0-16,-22-22 0,1 22 0,0 0 16,-22 0-16,1-21 0,-22 21 15,0 0-15,1 0 0,-22 0 0,21 0 16,-21-21-16,1 21 15,-22-21 48,-22 21-63,1 0 16,0 0-16,0-21 15</inkml:trace>
  <inkml:trace contextRef="#ctx0" brushRef="#br1" timeOffset="86123.55">11070 1926 0,'0'0'0,"21"21"31,0-21-31,-21 22 32,-21-22-17,0 0-15,-21 0 0,-1 21 16</inkml:trace>
  <inkml:trace contextRef="#ctx0" brushRef="#br0" timeOffset="94531.8">19770 15177 0,'0'-22'16,"21"22"0,-21 22 46,0-1-62,0 0 0,0 0 16,0 21-16,0-20 0,0 20 15,0 0-15,0 1 0,0-1 0,-21 0 16,21 22-16,0-22 16,0 0-16,0 1 0,0 20 0,0-20 15,0-1-15,0 21 0,0 1 0,0-22 16,0 22-16,0-1 0,0-20 16,0 20-16,0 1 0,-22-22 0,22 21 15,0-20-15,-21 20 0,21-20 0,0-1 16,0 21-16,0-20 0,-21-1 15,21 0-15,-21 1 0,21-1 0,-21 0 16,21 1-16,-21-22 0,21 21 0,0-21 16,-22 1-16,22 20 0,-21-21 15,21 0-15,0 0 0,-21-21 16,21 22-16,-21-22 16,21-22-1,0 1 1,0-21-16,0 21 15,0-22-15,0 22 0,0-42 0,21 20 16</inkml:trace>
  <inkml:trace contextRef="#ctx0" brushRef="#br0" timeOffset="95754.93">19960 15304 0,'-21'-22'16,"21"1"0,-21 21-16,21-21 0,0 0 15,0 0 32,21 0-31,0 21-1,21 0-15,-20 0 16,-1-22-16,21 22 0,0 0 0,1 0 16,20-21-16,1 21 0,-1-21 15,22 21-15,-22 0 0,22-21 16,21 21-16,-21 0 0,20-21 0,1 21 15,0 0-15,0-21 0,21 21 16,0-22-16,0 22 0,0 0 0,0-21 16,0 21-16,0 0 0,0 0 0,0-21 15,-21 21-15,21 0 0,-21 0 16,-22 0-16,1 0 0,0-21 0,-22 21 16,1 0-16,-1 0 0,-21 0 15,-20 0-15,20 0 0,-21-21 0,0 21 16,0 0-16,1 0 0,-1 0 15,0 0-15,0 0 16,0 0 0,0 0-16,1 0 15,-1 0 1,-21 21 15,0 0-15,0 0-16,0 0 0,0 1 15,-21-1-15,-1 21 0,22-21 0,-21 22 16,0-1-16,21 0 0,-21 1 16,21-1-16,-21 0 0,0 22 15,21-22-15,0 0 0,-22 22 0,22-22 16,-21 1-16,21 20 0,0-21 0,0 22 16,0-1-16,0-20 0,0 20 15,0 1-15,0-22 0,0 22 0,0-22 16,0 21-16,0-20 0,0 20 0,-21-20 15,21-1-15,0 0 0,0 1 16,-21-1-16,21 0 0,-21 1 0,21-22 16,0 21-16,0-21 0,-21 22 0,-1-22 15,1 0-15,21 0 16,-21 0-16,21 0 0,-21 1 0,0-1 16,0-21-16,-1 21 0,22 0 0,-21-21 15,0 21-15,0-21 0,0 0 16,0 21-16,-1 1 0,1-22 15,0 0-15,-21 21 0,21-21 0,-1 21 16,-20-21-16,0 21 0,-1-21 16,1 0-16,-21 21 0,-1-21 0,1 0 15,-22 0-15,0 0 0,1 0 0,-22 0 16,0 0-16,0 0 0,-21 0 16,-21 0-16,21 0 0,-21 0 0,21 0 15,-21 0-15,-1 0 0,22 0 16,0-21-16,0 21 0,22 0 15,-1 0-15,21-21 0,0 21 0,22 0 16,-1 0-16,1 0 0,21 0 16,-1 0-16,22 0 0,-21 0 0,21 0 15,-1 0-15,1 0 0,0 0 0,21-21 16,0 0 0,0-1-16,0 1 15,0 0-15,0 0 0,21 0 0,-21 0 16,21-22-16</inkml:trace>
  <inkml:trace contextRef="#ctx0" brushRef="#br0" timeOffset="96203.31">20955 15515 0,'0'0'0,"0"-21"16,0 42 15,0 0-31,0 22 16,0-22-16,0 21 0,-21-21 16,21 22-16,0-1 0,-21 0 15,21 1-15,0-1 0,0-21 0,-22 22 16,22-1-16,-21 0 0,21-21 15,0 1-15,0-1 0,0 0 0,0 0 16,0 0-16,0 0 16,0-42 15</inkml:trace>
  <inkml:trace contextRef="#ctx0" brushRef="#br0" timeOffset="96467.16">20553 16214 0,'0'21'0,"0"-42"0,0 63 0,0-21 0,0 0 16,21 1-16,0-22 16,0 21-16,0-21 0,1 21 0,-1-21 15,0 0-15,0 0 0,21 0 0,-20 0 16,20 0-16,-21 0 0,21 0 15,-20 0-15,-1 0 0,21 0 0,-21-21 16,0 21-16,1-21 0,-1 21 0,-21-22 16,21 1-16,0 21 15,-21-21-15,0 0 0,0 0 16,0 0-16,0-1 16</inkml:trace>
  <inkml:trace contextRef="#ctx0" brushRef="#br0" timeOffset="96719.01">20616 15706 0,'-21'0'0,"42"0"0,-42-21 0,21-1 16,0 1-1,21 0-15,0 21 0,1 0 16,20-21-16,-21 21 0,21-21 0,-20 21 15,20 0-15,0-21 0,1 21 16,-1 0-16,0 0 0,-21-22 0,22 22 16,-22 0-16,21 0 0,-21 0 0,1-21 15,-22 0 1,0 0-16</inkml:trace>
  <inkml:trace contextRef="#ctx0" brushRef="#br0" timeOffset="97299.62">20934 13610 0,'0'-21'0,"0"42"0,0-84 0,0 42 15,0-1-15,0 1 0,0 0 0,0 0 16,0 0-16,0 42 31,0 21-15,-21 1-16,-1-1 0,22 0 15,-21 22-15,21-1 0,0 1 0,-21-1 16,0 22-16,21-22 0,0 22 16,-21-21-16,0 20 0,-1 1 0,22-22 15,-21 22-15,21-21 0,-21-1 0,0 1 16,21-22-16,-21 21 0,21-20 16,0-1-16,-21-21 0,21 22 0,0-22 15,0 0-15,0 0 0,0-42 31,0 0-15,0 0-16,21-1 0,-21 1 0,0-21 16,0 0-16</inkml:trace>
  <inkml:trace contextRef="#ctx0" brushRef="#br0" timeOffset="97784.43">20849 13504 0,'0'0'0,"-21"-21"0,0 0 0,0 0 16,-1 21-16,-20 0 0,21 0 16,0 0-16,0 0 0,-22 21 0,22 0 15,-21 0-15,21 1 0,-22 20 16,22-21-16,0 21 0,0-20 16,0 20-16,-22-21 0,22 0 0,0 0 15,21 1-15,-21-1 0,0 0 16,21 0-16,0-42 31,42 0-15,-21 0-16,0-22 0,0 22 15,22 0-15,-22-21 0,21-1 16,-21 22-16,22-21 0,-1-1 0,0 22 16,1 0-16,-1 0 0,-21 0 0,22 0 15,-1-1-15,-21 22 16,21 0-16,1 0 0,-22 0 0,0 0 0,21 0 15,-20 22-15,20-1 0,-21 0 16,21 0-16,-20 21 0,20 1 16,-21-1-16,21 0 0,-20 1 0,-1-1 15,0 0-15,0 1 0,0-1 16,0-21-16,1 22 0,-1-22 0,0 21 16,-21-21-16,0 0 0,21-21 0,-21 22 15,21-1-15,-21-42 31,0-1-15,-21 1-16</inkml:trace>
  <inkml:trace contextRef="#ctx0" brushRef="#br0" timeOffset="98363.09">19748 10287 0,'-21'0'16,"21"21"-16,-21 0 15,21 1-15,-21-1 0,21 21 0,-21 0 16,0 22-16,-1-1 0,22 1 0,0-1 16,0 22-16,-21-21 0,21 20 15,0 1-15,0 0 0,0-1 0,0 1 16,0 21-16,0-22 0,0-20 0,0 21 16,0-1-16,0 1 0,0-22 15,0 22-15,0-21 0,0-1 0,0 1 16,-21-1-16,21-21 0,0 1 0,0-1 15,0 0-15,0 1 0,0-22 16,0 21-16,-21-21 0,21 1 16,0-1-16,0 0 15,0-42 1,0 0-16,0-1 16,0 1-16,0 0 0,21-21 0,-21 21 15,0-22-15</inkml:trace>
  <inkml:trace contextRef="#ctx0" brushRef="#br0" timeOffset="99131.65">19727 10816 0,'-21'-21'0,"42"42"0,-42-84 15,0 42-15,0-1 0,21 1 16,0 0-16,0 0 0,0 0 15,0 0-15,21 21 0,0-22 16,21 22-16,-20-21 0,41 0 16,-21 21-16,22-21 0,-1 0 0,43 21 15,-21-21-15,42-1 0,-21 1 0,42 21 16,-21-21-16,21 0 0,0 0 16,22 21-16,-1-21 0,0 21 0,-21-22 15,22 22-15,-1-21 16,-21 21-16,0 0 0,1 0 0,-1 0 15,-42 0-15,-1 0 0,1 0 0,-21 0 16,-22 0-16,1 0 0,-1 21 16,-20-21-16,-22 22 0,0-22 0,0 0 15,0 21-15,1-21 0,-22 21 0,21-21 16,-21 21-16,0 0 0,0 0 16,0 1-16,0-1 0,0 21 0,0 0 15,0 1-15,0-1 0,-21 22 16,-1-22-16,22 21 0,-21 1 0,0-1 15,0 1-15,21 21 0,-21-22 0,0 22 16,-1-22-16,22 22 0,0-22 16,-21 22-16,21-21 0,-21-1 15,21 1-15,0 20 0,0-20 0,-21-1 16,21 1-16,0-1 0,0 1 0,0-22 16,-21 22-16,21-22 0,-21 0 15,-1 1-15,22-1 0,-21 0 0,0-21 16,-21 22-16,21-22 0,-1 0 0,1 0 15,-21 0-15,21 1 0,0-1 16,-22 0-16,22 0 0,0-21 0,0 21 16,-22-21-16,22 21 0,0-21 0,-21 0 15,21 0-15,-22 0 0,1 22 16,-22-22-16,1 0 0,-1 0 16,1 0-16,-22 0 0,-21 0 0,1 0 15,-22-22-15,0 22 0,-22 0 0,1-21 16,0 21-16,0 0 0,-21-21 15,20 21-15,1 0 0,21 0 0,0 0 16,21 0-16,1-21 0,20 21 0,0 0 16,22 0-16,-1 0 0,1 0 15,-1 0-15,22 0 0,21 0 0,0 0 16,-1 0-16,22-21 16,43 0-16,-22-1 15,21 22-15,-21-21 0,22 0 16,-1-21-16</inkml:trace>
  <inkml:trace contextRef="#ctx0" brushRef="#br0" timeOffset="99499.44">21738 10668 0,'0'-21'15,"0"42"-15,21-63 0,-21 21 0,0 42 32,0 0-17,0 0-15,-21 0 0,21 22 0,-21-22 16,21 21-16,0 0 0,-21 1 15,21-22-15,-21 21 0,21 1 0,0-1 16,-22 0-16,22 1 0,0-1 0,0-21 16,0 21-16,0-20 0,0 20 15,0-21-15,0 0 0,0 0 0,0 1 16,0-1-16,0-42 31</inkml:trace>
  <inkml:trace contextRef="#ctx0" brushRef="#br0" timeOffset="99751.3">21294 11409 0,'0'63'15,"0"-41"-15,0-1 16,21-21-16,0 0 0,0 21 15,0-21-15,0 0 0,22 0 0,-1 0 16,-21 0-16,22 0 0,-1 0 16,0 0-16,1-21 0,-1 21 0,0 0 15,1-21-15,-22 21 0,21-22 0,-21 1 16,0 21-16,1-21 0,-22 0 16,0 0-16,21 0 0,-21-1 15,0 1-15,0 0 0,0 0 0,0 0 16</inkml:trace>
  <inkml:trace contextRef="#ctx0" brushRef="#br0" timeOffset="100040.13">21294 10689 0,'0'0'0,"21"-21"31,21 21-31,-21 0 0,22 0 0,-1-21 0,0 21 16,22 0-16,-22 0 0,22 0 15,-1-21-15,1 21 0,-22 0 16,21 0-16,-20 0 0,-1 0 0,0 0 16,1 0-16,-22 0 0,0 0 15,0 0-15,0 0 0</inkml:trace>
  <inkml:trace contextRef="#ctx0" brushRef="#br0" timeOffset="102955">24828 3895 0,'0'0'0,"0"-21"0,0-1 0,0 1 15,0 0-15,0 0 16,0 42 15,0 0-31,0 22 16,0-22-16,0 21 0,0 22 15,-21-1-15,0 1 0,0-1 0,21 1 16,-21 20-16,0 1 0,-1 0 16,1-1-16,0 22 0,0-21 15,21 21-15,-21-22 0,21 1 0,0 21 16,0-43-16,0 22 0,0-22 16,0 22-16,0-21 0,0-1 0,0-21 15,0 22-15,0-22 0,0-21 0,21 22 16,-21-22-16,0 0 0,21 0 15,-21 0-15,0-42 32,0 0-32,0 0 0,0 0 0,0 0 15,0-22-15,0 1 0,0 0 0,21-1 16</inkml:trace>
  <inkml:trace contextRef="#ctx0" brushRef="#br0" timeOffset="104067.36">24807 3852 0,'0'0'0,"0"-21"31,21 21-31,1 0 16,-1 0-16,0-21 0,0 21 0,21 0 15,1 0-15,-1-21 0,0 21 16,1 0-16,20 0 0,1 0 0,-1-21 15,22 21-15,0 0 0,20 0 16,1 0-16,21 0 0,-21-21 16,21 21-16,-21 0 0,0 0 0,21 0 15,-21 0-15,21-22 0,-22 22 16,1 0-16,0 0 0,-21 0 16,-1 0-16,1 0 0,0 0 0,-22 0 15,1 0-15,-22 0 0,22 0 16,-22 0-16,0 0 0,1 0 0,-1 0 15,0 0-15,-21 0 0,1 0 16,-1 0-16,0 0 0,0 0 16,0 0-1,-21 22-15,0-1 16,0 0-16,0 0 16,0 0-16,0 0 0,0 22 0,0-1 15,0 0-15,0 1 0,0-1 16,0 22-16,0-22 0,0 0 0,0 22 15,21-22-15,-21 0 0,0 1 16,0-1-16,0 22 0,0-22 0,0 0 16,0 1-16,22-1 0,-22 21 15,0-20-15,0 20 0,21-20 0,-21-1 16,0 21-16,0-20 0,0-1 0,0 0 16,0 1-16,0-1 0,0 0 15,0-20-15,0 20 0,-21-21 0,-1 0 16,22 22-16,-21-22 15,21 0-15,0 0 0,-21 0 0,21 0 16,-21 1-16,21-1 0,-21 0 0,21 0 16,0 0-16,-21 0 0,-1 1 15,22-1-15,-21 0 0,21 0 0,0 0 16,-21-21-16,0 21 0,21 1 16,-21-1-16,0 0 0,-1-21 0,1 21 15,0-21-15,0 21 0,0 0 16,0-21-16,-22 0 0,22 22 0,-21-22 15,-1 0-15,1 21 0,0-21 16,-1 0-16,1 0 0,-21 0 16,-1 0-16,-21 0 0,1 0 0,-1 0 15,0 0-15,-20 0 0,20 0 0,-21 0 16,-21-21-16,21-1 0,-21 22 16,21-21-16,1 21 0,-1 0 0,21-21 15,0 21-15,1 0 0,20 0 16,1-21-16,20 21 0,-20 0 0,21 0 15,-1 0-15,22 0 0,-21 0 0,21 0 16,-1 0-16,1 0 0,0 0 16,0 0-16,0 0 0,0 0 15,-1 0 1,44 0 78,-1 0-94</inkml:trace>
  <inkml:trace contextRef="#ctx0" brushRef="#br0" timeOffset="105071.82">24998 8403 0,'0'-21'0,"0"42"0,0-63 16,0 21-16,0 0 0,0-1 16,21 1-16,-21 0 0,0 42 31,0 22-31,0-22 15,0 21-15,0 0 0,-21 1 0,0-1 16,21 22-16,-22-1 0,1 22 16,0-22-16,21 22 0,-21-22 0,0 22 15,0-21-15,-1 20 0,1-20 0,0-1 16,21 1-16,0-1 16,-21 1-16,21-1 0,-21 1 0,21-22 15,0 0-15,0 1 0,0-1 0,0-21 16,0 22-16,0-22 0,0 0 15,0 0-15,0-42 32,21 0-32,0 0 0,-21-22 15,0 22-15,21-21 0</inkml:trace>
  <inkml:trace contextRef="#ctx0" brushRef="#br0" timeOffset="105911.34">25104 8424 0,'0'0'0,"0"-42"0,0 21 0,0-21 15,0 20-15,21 22 0,-21-21 16,0 0-16,21 21 16,0 0-1,0 0-15,22 0 0,-22 0 16,0 0-16,21 0 0,1 0 15,20 0-15,1 0 0,20 0 16,1 0-16,0 0 0,20 0 0,1 0 0,0 0 16,0 0-16,0 0 15,21 0-15,-21 0 0,21 0 0,0-21 16,0 21-16,0 0 0,-22 0 16,22 0-16,-21 0 0,0 0 0,0 0 15,0-21-15,0 21 0,-22 0 16,1 0-16,0 0 0,-1 0 0,-20 0 15,-1-21-15,-20 21 0,20 0 16,-21 0-16,-20 0 0,20 0 0,-21 0 16,0 0-16,0 0 0,1 0 15,-1 21 1,-21 0-16,0 0 0,0 0 16,0 0-16,0 1 15,0-1-15,0 0 0,0 21 0,0-21 16,0 22-16,0-22 0,0 21 0,0 1 15,0-1-15,0 0 0,0 1 16,0 20-16,0-21 0,0 1 0,0 20 16,0-20-16,0 20 0,0-21 15,0 22-15,0-22 0,0 1 0,0-1 16,0 0-16,0 1 0,0-22 0,0 21 16,0 0-16,0 1 15,0-22-15,0 21 0,-21-21 0,21 22 0,-22-22 16,22 0-16,0 0 0,-21 0 15,21 1-15,0-1 0,0 0 16,-21 0-16,0 0 0,21 0 16,-21-21-16,0 22 0,-1-1 15,1-21-15,0 0 0,0 21 0,-21-21 16,-1 0-16,1 0 0,-22 0 0,1 0 16,-22 0-16,1 0 0,-1 0 15,-21-21-15,-21 21 0,0-21 0,-21-1 16,-21 1-16,-1 0 0,1 0 0,0 0 15,-1 0-15,1 21 16,21 0-16,0-22 0,21 22 0,21 0 16,21 0-16,0 0 0,1 0 0,20 0 15,22 0-15,-22 0 0,43 0 16,-21 0-16,21 0 0,0 0 0,-1 0 16,1 22-16,0-22 15,0 0-15,0 0 16,0 0-16,-1 0 15,1 0-15,-21 0 0,21-22 0,-22 22 16,1-21-16</inkml:trace>
  <inkml:trace contextRef="#ctx0" brushRef="#br0" timeOffset="106761.14">2011 4551 0,'0'-21'16,"21"0"-16,-21-1 0,0 1 16,0 0-16,0 0 15,0 42 1,0 0-16,0 0 15,0 22-15,0-22 0,0 21 0,0 1 16,0-22-16,0 21 0,0 0 16,0 1-16,0-1 0,0-21 15,-21 22-15,21-22 0,0 21 0,0-21 16,0 0-16,0 1 16,0-44 15,0 1-31,0 0 0</inkml:trace>
  <inkml:trace contextRef="#ctx0" brushRef="#br0" timeOffset="107266.85">2053 3916 0,'0'0'0,"-21"-42"15,-85-43 1,64 64-16,-1 21 0,1 0 0,0 0 15,-1 0-15,-20 0 0,21 0 16,-22 21-16,22 21 0,-22-21 0,22 43 16,-22-22-16,22 22 0,0 20 15,-1-20-15,22 21 0,-21-1 0,21-20 16,0 20-16,21 1 16,0 0-16,0-1 0,0 1 15,21 0-15,0-22 0,0 22 0,21-43 16,1 22-16,20-22 0,1 0 15,-1 1-15,1-1 0,-1-21 0,1-21 16,20 21-16,-20-21 0,-1 0 16,22 0-16,-21-21 0,-1 0 0,22 0 15,-22 0-15,1-22 0,20 1 16,-41-21-16,20 20 0,1-20 16,-22-22-16,-21 22 0,22-22 0,-43 0 15,0 1-15,0-1 0,0-21 0,0 0 16,-43 22-16,22-22 15,-42 0-15,20 21 0,-20 22 0,-22-22 16,22 22-16,-22-1 0,0 22 16,1-1-16,-1 22 0,0 0 0,-21 21 15,1 0-15,-1 0 0,0 21 16,0 0-16,0 1 0,22 20 16,-1 0-16,0 1 0,1 20 0,20 1 15,22-1-15,-1 1 0,22 20 16,0-20-16,21 20 0,0 1 0,0-21 15</inkml:trace>
  <inkml:trace contextRef="#ctx0" brushRef="#br0" timeOffset="108448.17">17695 11430 0,'-21'0'0,"-21"-21"31,21 21-31,-1-21 0,22 0 0,-21 21 16,0-22-16,0 22 0,0-21 16,0 0-16,-1 0 0,22 0 0,0 0 15,0-1-15,0 1 0,0 0 16,0 0-16,0 0 0,0 0 0,22-1 16,-1 22-16,0-21 0,0 21 0,21 0 15,-20 0-15,-1 0 16,21 0-16,-21 0 0,22 21 0,-22 22 0,0-22 15,0 42-15,0-20 16,-21 20-16,0-20 0,0 20 0,0-21 16,0 22-16,-21-22 0,-21 22 0,-1-22 15,1 0-15,-21 1 0,20-1 16,-20-21-16,-1 22 0,1-22 0,20 0 16,-20 0-16,21-21 0,-1 0 15,1 0-15,0 0 0,20 0 0,1 0 16,0 0-16,0-21 0,0 0 0,21 0 15,0-1-15,0 1 16,0 0-16,0 0 0,0-21 0,21 20 16,0 22-16,0-21 0,0 0 15,1 21-15,-1 0 0,21 0 0,-21 0 16,22 21-16,-22 0 0,21-21 0,-21 22 16,22-1-16,-22 0 0,21 0 15,-21 0-15,0 0 0,1 1 0,-1-1 16,0 0-16,21 0 0,-21-21 15,1 21-15,-1 0 0,0-21 0,0 0 16,0 0-16,0 0 0,1 0 0,-1 0 16,0-21-16,0 0 0,21 0 15,-20-21-15,-1 20 0</inkml:trace>
  <inkml:trace contextRef="#ctx0" brushRef="#br0" timeOffset="108959.84">18097 10732 0,'-42'-22'0,"-275"-41"31,253 63-31,1 0 0,-22 0 16,0 21-16,22 21 0,-22-20 0,0 20 15,22 0-15,-22 1 16,22-1-16,-1 21 0,1 1 0,20 21 15,-20-22-15,21 22 0,-1-1 0,1-20 16,21 21-16,0-22 0,-1 1 16,22 20-16,0-20 0,0-1 0,22 1 15,-1-1-15,0 1 0,21-1 16,1-20-16,-1-1 0,21 0 0,1 1 16,-1-1-16,1-21 0,21 0 0,-1 0 15,1-21-15,0 0 0,-1 0 16,1 0-16,0 0 0,-22 0 0,22 0 15,-1-21-15,-20-21 0,21 21 16,-1-22-16,-20-20 0,20 21 16,-20-22-16,-1 1 0,1-22 0,-22 21 15,-21-20-15,22-1 0,-22-21 16,-21 0-16,0 1 0,0-1 0,-21 21 16,-22 0-16,1 1 0,0-1 15,-22 22-15,1-1 0,-22 22 0,22-22 16,-1 43-16,1-21 0,-22 21 0,21 21 15,-20 0-15,20 0 0,-20 0 16,-1 0-16,21 0 0,-20 21 0,20 0 16,22-21-16,0 21 0,-1 0 15,22 0-15,21 1 0,21-22 16,0 0-16</inkml:trace>
  <inkml:trace contextRef="#ctx0" brushRef="#br0" timeOffset="109931.11">27072 8678 0,'0'0'0,"21"0"16,-21-21-16,0 0 16,0 0-16,0 0 0,-21 0 15,0 21-15,0-22 0,0 1 16,-1 21-16,-20 0 0,21-21 0,-21 21 16,-1 0-16,22 0 0,-21 0 0,-1 0 15,1 21-15,0 0 0,21 1 16,-22-1-16,1 0 0,0 21 0,20-21 15,-20 22-15,21-1 16,-21 0-16,20 1 0,1-22 0,0 21 16,21 1-16,0-1 0,0-21 0,0 0 15,0 22-15,21-22 0,0 0 16,1 0-16,-1 0 0,21-21 0,0 21 16,1-21-16,20 22 0,-20-22 15,20 0-15,-21 0 0,22 0 0,-22 0 16,22 0-16,-22-22 0,0 1 0,1 0 15,-1 0-15,0 0 0,-20 0 16,-1-1-16,21 1 0,-21 0 0,0 0 16,1-21-16</inkml:trace>
  <inkml:trace contextRef="#ctx0" brushRef="#br0" timeOffset="110695.21">26247 6519 0,'0'0'0,"0"-21"0,0 0 0,0-21 0,0 21 16,0-22-16,0 22 0,0-21 16,0 21-16,21-22 0,-21 22 0,0 0 15,0 0-15,0 0 0,21-1 16,-21 1-16,0 42 31,0 1-31,0-1 0,0 0 16,0 21-16,0 1 0,0-1 0,0 0 15,0 22-15,0-1 0,-21 1 0,21-1 16,-21 1-16,21 20 0,-22-20 16,1 21-16,21-1 0,0-20 0,0 20 15,-21 1-15,21 0 0,0-1 16,0 1-16,0-21 0,0-1 0,0-21 16,0 22-16,0-22 0,0 1 0,0-1 15,0-21-15,0 21 16,0-20-16,0-1 0,21-21 15,-21-21 1,0-1-16,21 1 16,1 0-16,-22 0 0,21-21 15,-21-1-15,0 22 0</inkml:trace>
  <inkml:trace contextRef="#ctx0" brushRef="#br0" timeOffset="111202.91">26331 6456 0,'0'-21'0,"0"42"0,-21-63 16,21 20-16,-21 22 0,0-21 15,0 21-15,-1 0 0,-20 0 16,21 0-16,0 0 0,0 21 15,-1 1-15,-20-1 0,21 0 0,0 21 16,0-21-16,-1 1 0,1-1 16,0 0-16,0 0 0,0 0 0,21 0 15,-21 1-15,21-1 0,0 0 16,21-42 15,0 0-31,0 21 16,21-22-16,-20-20 0,20 21 0,-21 0 15,21-22-15,1 1 0,-1 0 16,0 21-16,1-22 0,-22 1 0,21 0 16,1 20-16,-22-20 0,21 21 0,-21 21 15,0-21-15,1 21 0,-1 0 16,0 0-16,0 0 0,0 21 0,0-21 16,1 21-16,-1 0 0,0 22 15,-21-22-15,21 21 0,0-21 16,0 0-16,1 22 0,-1-22 0,0 0 15,-21 21-15,21-42 0,0 22 16,0-1-16,1-21 16,-1 0-1,-21-21-15,0-1 0,0 1 16</inkml:trace>
  <inkml:trace contextRef="#ctx0" brushRef="#br0" timeOffset="111771.24">26352 4445 0,'0'0'0,"-21"-85"32,21 64-32,0 0 0,0 0 0,-21 0 15,21 0-15,0-1 16,-21 22 0,21 22-16,0-1 15,-21 21-15,21-21 0,-21 22 16,21-22-16,0 21 0,0 0 0,0 1 15,-22-22-15,22 21 0,0 1 16,-21-22-16,21 21 0,-21 0 0,21-20 16,0-1-16,0 21 0,0-21 15,-21-21-15,21 21 0,0 1 0,0-1 16,0-42 15,0-1-15,0 1-16,0 0 15,0 0-15</inkml:trace>
  <inkml:trace contextRef="#ctx0" brushRef="#br0" timeOffset="112047.53">25844 4890 0,'0'21'16,"0"-42"-16,-21 63 0,21-21 0,0 0 15,0 0 1,21-21-16,-21 22 0,85-22 31,-64 0-31,43 0 0,-22 0 0,-21 0 16,22 0-16,-1 0 0,-21 0 16,21 0-16,-20-22 0,20 22 15,-21-21-15,0 21 0,0-21 0,1 0 16,-1 0-16,-21 0 0,0-1 15,21 1-15,-21-21 0,0 21 0,21-22 16,-21 22-16,0-21 0,0 21 16</inkml:trace>
  <inkml:trace contextRef="#ctx0" brushRef="#br0" timeOffset="112739.56">26077 4170 0,'-21'0'0,"42"0"0,-42-21 0,21 0 0,0-1 16,0 1-1,21 0-15,0 21 0,22-21 16,-22 21-16,21-21 0,1 21 16,-1 0-16,0 0 0,1-21 0,-1 21 15,0 0-15,1 0 0,-1 0 16,0 0-16,1-22 0,-1 22 0,-21 0 15,0 0-15,0 0 0,1 0 16,-22-21-16,-22 21 63,22 21 15,0 1 78</inkml:trace>
  <inkml:trace contextRef="#ctx0" brushRef="#br0" timeOffset="113471.25">29062 5165 0,'21'-21'16,"-42"42"-16,63-42 0,-21 21 0,-21-22 15,21 22-15,-21 22 32,0-1-17,0 0-15,-21 0 0,0 21 16,0-20-16,0 20 0,0 21 0,-1-20 16,1 20-16,-21 1 0,21 20 0,0 1 15,-1 0-15,-20-1 0,21 1 16,0 0-16,-22-1 0,22 22 0,0-21 15,-21 21-15,21-22 0,-22 22 0,1-21 16,0 0-16,-1-1 0,1 22 16,0-21-16,-1 21 0,-20-22 15,20 1-15,1 0 0,-21-1 0,20 1 16,1-22-16,-22 1 0,22-1 16,21 1-16,-21-22 0,20 1 0,1-1 15,0 0-15,0-21 0,0 1 0,21-1 16,0 0-16,21-21 31,0-21-31,0 0 16,0-1-16,1 1 0,-1-21 15,0 21-15,0 0 0,0-1 16,0-20-16,1 21 0,-1-21 16,0-1-16</inkml:trace>
  <inkml:trace contextRef="#ctx0" brushRef="#br0" timeOffset="114115.13">29041 5525 0,'0'0'16,"-64"0"0,43 0-16,0 0 15,0 21-15,-1-21 0,-20 21 16,21-21-16,-21 21 0,-1 0 0,1-21 15,0 21-15,-1 1 0,1 20 16,0-21-16,-1 0 0,22 0 16,-21 1-16,-1-1 0,22 0 15,0-21-15,0 21 0,21 0 16,21-21 0,0 0-1,0-21-15,1 0 0,20 0 0,-21 0 16,0-1-16,22 1 0,-1 0 15,-21 0-15,21-21 0,1 20 0,20-20 16,-20 0-16,-1 21 0,21-22 16,-20 22-16,20-21 0,-20 21 0,-1-1 15,0 1-15,1 0 0,-1 0 16,-21 21-16,0 0 0,0 0 16,-21 21-16,22 0 15,-22 22-15,0-22 0,0 21 16,0 0-16,0 1 0,21-1 0,-21 22 15,0-22-15,0 0 0,0 1 16,21-1-16,-21-21 0,21 0 0,-21 22 16,21-22-16,-21 0 0,0 0 15,21-21-15,1 0 16,-1-21-16,-21 0 16,0 0-16,0-1 0,21-20 15,-21 21-15</inkml:trace>
  <inkml:trace contextRef="#ctx0" brushRef="#br0" timeOffset="114535.89">29654 3789 0,'0'-21'15,"0"42"-15,0-63 0,0 63 32,-21 0-32,0 21 0,0-21 0,0 22 15,0-1-15,-1 22 0,1-1 16,0 1-16,0-1 0,0 1 0,0-1 15,-1 22-15,1-22 0,0 1 16,0-1-16,0 22 0,0-22 0,-1 1 16,22 21-16,-21-22 0,21-21 15,-21 22-15,21-22 0,0 1 0,0-1 16,0-21-16,0 0 16,0 22-16,0-22 0,0 0 15,0-42 1,0 0-1,0-1-15,21 1 0,-21 0 0,21-21 16,1-1-16</inkml:trace>
  <inkml:trace contextRef="#ctx0" brushRef="#br0" timeOffset="115363.41">29633 3747 0,'0'0'0,"21"-22"16,1 22-16,-1 0 15,0 0-15,21 0 16,1 0-16,20 0 0,-21 0 0,43 0 16,0 0-16,-1 0 0,1 0 15,0 0-15,-1 0 0,1 0 0,21 0 16,-21 0-16,20 0 0,1 0 15,0 0-15,21 0 0,-21 0 16,0 0-16,-22 0 0,22 0 0,-21 0 16,0 22-16,-1-22 0,-20 0 15,-1 0-15,1 0 0,-22 0 16,0 0-16,1 0 0,-22 21 16,0-21-16,0 0 0,0 21 15,-21 0-15,0 0 16,0 0-16,0 1 15,0-1-15,0 0 0,-21 21 16,0-21-16,21 1 0,-21 20 16,21 0-16,0 1 0,-21-1 0,0 0 15,21 1-15,-22-1 0,22 0 16,0 1-16,0-1 0,-21 0 0,21 1 16,-21-1-16,21 21 15,0-20-15,0-1 0,0 22 0,0-1 16,0-21-16,0 22 0,-21-22 15,21 22-15,0-22 0,0 0 0,0 1 16,0-1-16,0 0 0,0-20 16,0 20-16,0-21 0,-21 0 0,21 22 15,0-22-15,-21 0 0,21 0 16,-22 0-16,1 0 0,0 1 16,21-1-16,-21-21 0,0 21 15,0-21-15,-22 0 0,1 21 16,0-21-16,-22 0 0,1 0 0,-1 0 15,-21 0-15,1 0 0,-22 0 16,0-21-16,-21 0 0,0 21 16,0-21-16,-21-1 0,0 1 0,0 0 15,-1 21-15,1-21 0,21 21 16,21 0-16,1 0 0,-1 0 0,21 0 16,0 0-16,22 0 0,-1 0 0,1 0 15,-1 0-15,22 0 0,0 0 16,21 0-16,-22 0 0,22 21 0,0-21 15,42-21 32,0 0-31,0 21-16,1-21 0,-1-1 0,0 1 16,21 0-16,-21 0 0,1 0 15,20 0-15</inkml:trace>
  <inkml:trace contextRef="#ctx0" brushRef="#br0" timeOffset="115910.85">30840 4297 0,'21'0'0,"-42"0"0,42-21 15,-21 0-15,0-1 0,0 1 16,0 0-16,0-21 0,-21 21 0,0-1 15,-1 1-15,1 0 0,-21 21 16,21 0-16,-22 0 0,1 0 0,0 0 16,-1 0-16,-20 21 0,21 0 15,-22 1-15,1 20 0,20-21 16,-20 21-16,20 1 0,-20-1 0,21 0 16,20 1-16,-20-22 0,21 21 0,0-21 15,21 22-15,0-22 0,0 21 16,21-21-16,0 1 0,21-1 0,1 0 15,-1 21-15,22-21 0,-22 1 16,21-22-16,1 21 0,-1 0 16,-20-21-16,20 0 0,1 0 15,-22 0-15,22 0 0,-22 0 0,0 0 16,1-21-16,-1 0 0,-21-1 16,21 22-16,-20-21 0,-1 21 0,-21-21 15,21 21 1,-42 0-1,0 21 1,-1 0-16</inkml:trace>
  <inkml:trace contextRef="#ctx0" brushRef="#br0" timeOffset="119515.51">22733 4064 0,'-21'0'15,"0"0"-15,-1 0 16,1 0-16,0 0 0,0 0 15,0 0 17,42 0-1,-21-21-31,21 21 0,0 0 16,0 0-16,1 0 0,-1 0 0,0 0 15,0 0-15,0 0 0,0 0 16,1 0-16,-1 21 0,-21 0 15,0 0-15,0 1 0,0 20 16,-21-21-16,-1 0 0,-20 0 16,0-21-16,-1 22 0,1-1 0,0 0 15,-1 0-15,22-21 0,-21 21 16,0-21-16,20 0 0,1 0 0,0 21 16,0-21-16,42-21 46,0 21-46,22-21 0,-22 21 16,0 0-16,21 0 0,-21 0 0,22 0 16,-1 0-16,0 0 0,1 0 15,-1 21-15,0-21 0,1 21 0,-1 1 16,-21-1-16,22 0 0,-22 0 16,-21 0-16,0 0 0,0 1 15,0-1-15,-21 0 16,-22 0-16,22-21 0,-21 0 0,-22 21 15,22-21-15,0 0 0,-1 0 0,1 0 16,0 0-16,20 0 0,1 0 16,-21 0-16,21 0 0,0 0 15,-1 0-15,22-21 47,22 0-31,-1 0-16,0 21 0,0-21 15</inkml:trace>
  <inkml:trace contextRef="#ctx0" brushRef="#br0" timeOffset="120087.17">23199 3641 0,'0'0'0,"0"-21"0,-22-22 0,-20 22 16,21-21-16,-21 21 0,20-1 16,-20 1-16,0 0 0,-22 0 0,22 21 15,-22 0-15,1 0 0,-1 0 16,1 0-16,-1 21 0,1 0 16,-1 0-16,1 22 0,21-1 0,-22 0 15,22 1-15,-1-1 0,1 22 0,0-22 16,-1 43-16,1-22 0,0 22 15,21-22-15,-1 22 0,1 0 16,0-22-16,21 22 0,0-22 0,0 1 16,0-1-16,0-20 0,21 20 15,0 1-15,22-22 0,-22 21 16,21-20-16,-21-1 0,22-21 0,-1 22 16,22-22-16,-22 0 0,21-21 0,1 0 15,-1 0-15,1 0 0,-1 0 16,22-21-16,-21 0 0,20-22 0,1 22 15,-22-21-15,22-22 0,-21 22 16,-1-22-16,1 1 0,-1-1 0,-21-20 16,1-1-16,-1 0 0,-21 1 15,0-22-15,-21 21 0,0 1 16,-21-1-16,0 0 0,0 22 0,-21-1 16,-22 1-16,1-1 0,-1 22 15,1 0-15,-22 20 0,21 1 16,-20 0-16,-1 0 0,22 21 0,-22 0 15,21 0-15,1 21 0,-1 0 16,22 0-16,-21 1 0,20-1 0,1 21 16,0-21-16,20 22 0,-20-22 15,21 21-15,0 0 0,0-20 0,-1 20 16,22 0-16,-21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1T01:47:50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3493 0,'0'0'0,"0"-22"15,21 1-15,-21-21 0,21 21 0,-21-22 16,0 22-16,0 0 0,0 0 16,0 0-16,0 0 0,0 42 31,0 21-31,0-21 0,0 22 16,0 20-16,0-21 0,0 22 0,-21-22 15,21 22-15,-21-1 0,-1 1 16,1-22-16,21 22 0,-21-1 0,-21 1 15,42-22-15,-21 0 0,-1 1 16,1-1-16,21-21 0,0 0 0,0 0 16,0 1-16,0-44 15,0 1-15,0 0 16,21-21-16,1-1 0,-1 1 16,-21 0-16,21-1 0,0-20 0,0-1 15,0 22-15,-21-21 0,22-22 16,-1 21-16,0 1 0,-21-1 15,0 1-15,21 21 0,-21-1 0,0 1 16,0 21-16,0 42 16,-21 0-16,0 21 15,0 1-15,-22-1 0,22 0 16,-21 1-16,-1-1 0,22 0 0,-21 1 16,0-1-16,-1 0 0,1 1 15,21-1-15,-22-21 0,22 0 0,0 1 16,0-1-16,21-42 31,0-1-15,21 1-16,0 0 0,0 0 15,22 0-15,-22 0 0,0 21 16,21-22-16,-20 22 0,20 0 0,0 0 16,1 0-16,-22 0 0,21 0 15,-21 0-15,22 0 0,-22 0 0,0 0 16,0 0-16,0 0 0,0 0 15,-21 22-15,22-22 16,-1 0 0,-21-22-1,0 1-15,21 21 0</inkml:trace>
  <inkml:trace contextRef="#ctx0" brushRef="#br0" timeOffset="523.69">4106 2773 0,'0'0'0,"-21"-21"0,-21 0 0,-1-1 15,1 22-15,-21 0 0,20 0 0,-20 0 16,-1 0-16,1 0 0,-1 22 16,-20-1-16,20 21 0,1 0 15,20 1-15,-20-1 0,20 22 0,1-1 16,0 1-16,-1 20 15,22 1-15,0 0 0,0-1 0,21 1 16,0 0-16,0-1 0,0 1 16,0-22-16,0 22 0,21 0 0,0-22 15,22 1-15,-22-22 0,21 22 0,0-22 16,1 0-16,-1-21 0,0 1 16,22-1-16,-1 0 0,-20-21 0,20 0 15,1 0-15,-1-21 0,1 0 16,-1-22-16,1 22 0,-1-21 0,1-1 15,-22-20-15,22-1 0,-1 22 16,1-21-16,-1-22 0,-21 21 0,1 1 16,-1-22-16,-21 1 15,0-1-15,-21 0 0,0 1 0,0-1 16,-21 0-16,-21 22 0,0-1 16,-1 1-16,-20-1 0,20 22 0,-20-22 15,-1 22-15,1 21 0,-1 0 16,1 0-16,-22 21 0,22 0 0,-22 0 15,22 0-15,-22 42 0,21-21 16,1 21-16,-1 1 0,1-1 0,21 22 16,-22-1-16,43 1 0,-21-1 15,20 1-15,22 20 0,0-20 0,0-22 16,0 22-16,43-1 0,-22-21 16</inkml:trace>
  <inkml:trace contextRef="#ctx0" brushRef="#br0" timeOffset="1187.31">10435 8657 0,'0'0'0,"-21"-42"0,21 0 0,0 20 15,0-20-15,-21 0 0,21 21 0,-21-22 16,21 22-16,0-21 0,-22 21 0,22-1 15,0-20-15,0 21 0,0 0 16,0 42 0,0 0-16,0 21 15,0 1-15,22-1 16,-22 0-16,21 22 0,-21-1 0,21 1 16,-21 21-16,0-1 0,0 1 0,0 0 15,0-22-15,0 22 0,0-1 16,0 1-16,-21 0 0,0-1 0,-1-20 15,22 21-15,-21-1 0,21-20 0,-21 20 16,21-20-16,0-1 0,-21-20 0,21 20 16,0-20-16,0-1 0,-21 0 15,21 1-15,0-22 0,0 0 0,0 0 16,0 0-16,21-42 31,-21-21-31,0 21 16,0-1-16,21-20 0,-21 0 0</inkml:trace>
  <inkml:trace contextRef="#ctx0" brushRef="#br0" timeOffset="2067.81">10372 8255 0,'0'0'0,"-22"-21"0,22-43 31,0 43 0,22 21-31,-1 0 0,21 0 16,0 0-16,1-21 0,20 0 0,22 21 16,0-21-16,20 21 0,22-21 15,0-1-15,0 22 0,22-21 0,-1 0 16,0 0-16,21 21 0,-21-21 0,22 0 15,-1-1-15,0 22 0,1-21 16,20 0-16,-20 21 0,-1-21 0,-21 0 16,21 21-16,-20 0 0,-1-21 15,0 21-15,0-22 0,-21 22 0,0-21 16,-42 21-16,21 0 0,-43-21 16,1 21-16,-1 0 0,-21 0 15,1 0-15,-22 0 0,21 0 0,-21 0 16,1 0-16,-1 21 15,-21 0-15,0 1 16,0-1-16,0 0 0,0 0 0,0 21 16,0-20-16,0 41 0,0-21 0,0 1 15,-21 20-15,21 1 0,0-1 16,0 1-16,0-1 0,0 1 16,0-1-16,0 22 0,0 0 0,21-22 0,-21 22 15,0-1-15,0 1 0,21-21 16,-21 20-16,21 1 0,-21-22 15,0 22-15,0-21 0,0 20 0,21-20 16,-21-1-16,0 1 0,0-1 16,0 1-16,0-22 0,0 0 0,0 1 15,0-1-15,0 0 0,0-20 0,0 20 16,0-21-16,-21 0 0,21 0 0,-21 1 16,21-1-16,-21 0 15,0 0-15,-1-21 0,1 21 0,-21 0 16,21-21-16,0 22 0,-1-22 15,-20 0-15,0 21 0,21 0 0,-22-21 16,1 0-16,-22 0 0,22 21 16,-21-21-16,-1 0 0,1 0 15,-1 21-15,-21-21 0,22 0 0,-43 0 16,21 0-16,-20 0 0,-22 0 0,0 0 16,-22 0-16,1 0 0,-21 0 0,0-21 15,-1 21-15,-20 0 0,-22-21 16,22 21-16,-22-21 0,0 21 0,22 0 15,-1 0-15,22 0 0,0 0 0,42 0 16,0 0-16,21 0 0,0 0 16,42 0-16,-20 0 0,20 0 0,22 0 15,0 0-15,-1 0 0,22 0 0,0 0 16,0 0-16,21-21 16,42-1-1,-21 22-15,0-21 0,1 0 16,20 0-16,-21 0 0,21 0 0,-20-1 15</inkml:trace>
  <inkml:trace contextRef="#ctx0" brushRef="#br0" timeOffset="2755.46">13589 8805 0,'0'0'0,"0"-21"0,21-42 31,-21 42-31,0-1 0,0 1 16,0 0-16,-21 21 0,0-21 16,0 21-16,-22 0 0,22 0 15,-21 0-15,-22 0 0,22 0 16,-22 0-16,22 0 0,-21 21 0,-1 0 15,1 22-15,20-22 0,1 21 0,0 0 16,-1 1-16,22-1 0,-21 0 16,21 1-16,21-1 0,0 0 0,0 1 15,0-22-15,0 21 0,0-21 0,42 1 16,-21-1-16,21 0 0,1 0 16,20-21-16,1 21 0,-1-21 0,1 0 15,-1 0-15,1 0 0,-1 0 0,1 0 16,-22-21-16,22 21 0,-1-21 15,-21 0-15,1 0 0,-1-1 16,0 1-16,1 0 0,-22 0 0,0 0 16,0 0-16,0-1 0,1 1 0,-22 0 15,0 0-15,0-21 0,0 20 0,0-20 16</inkml:trace>
  <inkml:trace contextRef="#ctx0" brushRef="#br0" timeOffset="3350.97">10520 5292 0,'0'0'0,"0"-43"0,0 22 15,0-21-15,0 21 0,0-22 0,0 1 16,0 21-16,0-21 0,0 20 16,0-20-16,-21 21 0,21 0 15,-22 21-15,22 21 16,0 0-16,-21 21 16,21 1-16,0-1 0,0 22 0,0-1 15,0 1-15,0 20 16,21 1-16,-21 0 0,22 20 0,-1-20 15,0 21-15,-21 0 0,21-22 0,0 22 16,22 0-16,-22 21 0,0-21 16,0 0-16,21 0 0,-20-22 0,20 22 15,-21 0-15,21-21 0,-20 20 0,20-20 16,-21 0-16,0-22 0,22 22 16,-22-43-16,0 22 0,0-22 0,0 0 15,0-20-15,-21 20 0,22-21 0,-1-21 16,0 0-16,0-21 15,-21-21 1,21 20-16,-21-20 0,0-21 16,21 20-16</inkml:trace>
  <inkml:trace contextRef="#ctx0" brushRef="#br0" timeOffset="3788.23">12933 4678 0,'0'-21'0,"0"42"0,-21-63 0,21-1 16,0 22-16,-22 0 15,1 21-15,21 21 16,-21 21 0,21 1-16,0 20 0,-42 276 15,42-233-15,0 21 16,-21-21-16,-1 21 0,22 0 16,-21 0-16,0-22 0,21 22 0,-21 0 15,0 0-15,21-21 0,-21 21 16,-1-21-16,1 0 0,0-21 15,0 20-15,0-20 0,0 0 0,-22-1 16,22 1-16,0 0 0,0-22 0,0 1 16,-1-22-16,22 0 0,0 1 15,-21-22-15,21 0 0,0 0 0,21-42 16,1 0 0,-1 0-16,21-22 0,0 1 0,1 0 15</inkml:trace>
  <inkml:trace contextRef="#ctx0" brushRef="#br0" timeOffset="4187.47">15367 4911 0,'0'0'0,"21"-43"0,-21 22 16,0-21-16,0 21 0,0 0 16,0 42-1,-21 0 1,0 0-16,0 21 0,-1 22 0,1-1 16,0 1-16,0 21 0,-21-1 15,20 1-15,-20 21 0,0 0 16,-1 21-16,1-22 0,0 1 0,-1 0 15,1 0-15,0 0 0,-22 0 0,22-1 16,0 1-16,-1 0 0,1-21 16,0 21-16,-1-22 0,1-20 0,21 20 15,-22-20-15,22 21 0,0-22 0,0-21 16,0 22-16,21-22 0,0 1 16,0-1-16,0-21 0,0 0 15,0 0-15</inkml:trace>
  <inkml:trace contextRef="#ctx0" brushRef="#br0" timeOffset="4818.97">7239 3493 0,'0'21'16,"-21"21"-16,21 0 0,0 1 0,0-1 16,0 43-16,0-22 0,0 22 15,0 21-15,21 0 0,-21-22 0,21 22 16,-21 0-16,21 0 0,-21 0 15,0-1-15,0-20 0,0 0 16,0-1-16,0 1 0,0-21 0,21-22 16,-21 21-16,0-20 0,0-22 0,0 21 15,0-21-15,0 1 0,22-22 16,-1 0 0,-21-22-16,0-20 15,0 21-15,0-21 0,0-1 16,21-20-16,-21 20 0,21-41 0,-21 20 15</inkml:trace>
  <inkml:trace contextRef="#ctx0" brushRef="#br0" timeOffset="5579.54">7366 3344 0,'21'0'0,"-42"0"0,84-21 0,1 0 16,-1 21-16,1-21 0,21 21 15,20-21-15,1 0 0,21-1 16,0 22-16,0-21 0,21 0 16,22 0-16,-1 21 0,0-21 0,1 0 15,20 21-15,1-22 0,-1 22 16,1-21-16,-1 21 0,-20 0 0,-1-21 15,0 21-15,-21-21 0,1 21 16,-22 0-16,-22 0 0,1-21 0,-21 21 16,0 0-16,-22 0 0,-21 0 0,1 0 15,-1 0-15,-21 0 0,0 0 16,1 0-16,-22 21 0,21 0 16,-21 0-16,21 0 15,-21 1-15,0 20 0,0-21 16,0 21-16,0 1 0,0-22 0,0 21 15,0 1-15,0 20 0,0-21 16,0 1-16,0-1 0,-21 22 0,21-22 16,-21 0-16,21 22 0,0-22 15,0 22-15,0-1 0,-22 1 0,22-1 16,-21 1-16,21-1 0,0 1 16,0-1-16,0 1 0,-21-22 0,21 21 15,-21-20-15,21-1 0,0 22 0,0-22 16,-21 0-16,0 1 0,21-1 15,-22 0-15,1-21 0,21 22 0,-21-22 16,0 0-16,-21 0 0,20 0 0,1 1 16,-21-1-16,0 0 15,-1-21-15,-20 21 0,20-21 0,-20 21 16,-1-21-16,-20 0 0,-1 21 0,0-21 16,-20 0-16,-1 0 0,-42 22 15,-1-22-15,1 0 0,-21 0 0,0 21 16,-22-21-16,1 21 0,-1 0 0,1-21 15,-1 21-15,22 0 0,-22 1 16,1-22-16,20 21 0,22 0 0,0 0 16,21 0-16,0-21 0,42 21 0,-20 1 15,41-22-15,1 21 0,-1-21 16,22 0-16,21 21 0,-1-21 0,1 0 16,42-21 15,22 0-31,-22-1 0,21 1 15,1 0-15,-1 0 0,0-21 0</inkml:trace>
  <inkml:trace contextRef="#ctx0" brushRef="#br0" timeOffset="6352.1">9737 3810 0,'0'0'0,"21"-21"0,-21 0 16,21 21-16,-21-21 0,0-1 15,0 1-15,-21 0 0,0 21 16,-1-21-16,-20 0 0,0 21 0,21 0 16,-22-21-16,-20 21 0,20 0 0,1 0 15,-21 21-15,20 0 0,-20 0 16,20 0-16,-20 0 0,21 22 0,-1-1 16,1 22-16,21-22 0,-22 21 15,22 1-15,0-1 0,0 1 16,21-1-16,0-20 0,0 20 15,0-20-15,21-1 0,0-21 0,0 21 16,22-20-16,-1 20 0,0-42 0,1 21 16,20 0-16,-20-21 0,-1 0 15,21 0-15,-20 0 0,20 0 0,1-21 16,-1 0-16,1 21 0,-22-21 0,22 0 16,-22-1-16,0 1 0,1 0 15,-22 0-15,21 21 0,-21-21 0,-21 0 16,21 21-16,-21-22 15,22 22-15,-22-21 0,0 0 16,21 21-16,0-21 16,0 21-16</inkml:trace>
  <inkml:trace contextRef="#ctx0" brushRef="#br0" timeOffset="7179.62">12933 3323 0,'-21'-21'32,"-1"21"-32,1 21 0,21 0 15,-21 22-15,0-1 0,21 0 0,-21 1 16,0 20-16,21 1 0,-22-1 16,1 1-16,0-1 0,21 22 15,0-22-15,-21 22 0,21-21 16,-21-1-16,21 1 0,0-1 0,0-21 15,0 1-15,0-1 0,0 0 0,-21-20 16,21 20-16,0-21 0,0 0 16,0 0-16,0 1 0,21-44 31,-21 1-31,21 21 16,0-42-16,0 21 0,0 0 15,1-22-15,-1 1 0,0 0 0,0-22 16</inkml:trace>
  <inkml:trace contextRef="#ctx0" brushRef="#br0" timeOffset="7815.25">12996 3260 0,'0'0'0,"-21"-106"31,21 85-31,21 0 0,0 21 0,1-22 0,20 1 16,0 0-16,22 0 0,-1 0 15,1 0-15,20 21 0,1-22 0,0 1 16,-1 0-16,22 21 16,21-21-16,-21 21 0,21 0 0,-21 0 0,0-21 15,0 21-15,-22 0 16,1 0-16,0 0 0,-1 0 0,-20 0 16,-1 0-16,-20 0 0,20 0 0,-42 0 15,22 0-15,-22 0 0,0 0 16,0 21-16,0 0 0,-21 0 15,0 0-15,0 1 16,0 20-16,0-21 0,0 21 0,0-20 16,-21 20-16,21 21 0,-21-20 15,0 20-15,21-20 0,-21 20 16,-1 1-16,1-22 0,0 21 0,0 1 16,0-22-16,0 22 0,-1-1 15,1 1-15,0-22 0,0 22 0,0-1 16,21 1-16,0-1 0,-21-21 15,21 22-15,-22-22 0,22 1 0,-21-1 16,21 0-16,0 1 0,0-22 0,0 21 16,-21-21-16,0 0 0,0 1 15,21-1-15,-43 0 0,22-21 0,0 21 16,-21-21-16,-1 0 0,-20 0 0,-1 21 16,-20-21-16,-1 0 0,-21 0 15,22 0-15,-43 0 0,21 0 16,-21 0-16,0 0 0,21-21 0,-21 21 15,21 0-15,21 0 0,1-21 16,-1 21-16,22 0 0,-1-21 0,1 21 16,20 0-16,1 0 0,0 0 15,20 0-15,1 0 0,0 0 0,0 0 16,21-21 0,0-1-16,21 22 15,0-21-15,0 21 0,1-21 0,-1 0 16,21 0-16,-21 0 0,22-1 0</inkml:trace>
  <inkml:trace contextRef="#ctx0" brushRef="#br0" timeOffset="8127.07">14033 3366 0,'0'0'0,"0"0"32,0 21-32,0 0 0,0 0 0,-21 21 15,0-20-15,21 20 0,-21 0 0,0 1 16,0-1-16,21 0 16,-22 1-16,1-1 0,21 0 0,-21 1 15,21-1-15,0-21 0,0 21 0,0-20 16,0 20-16,0-21 0,0 0 15,0 0-15,0 1 0,0-44 47,0 1-47,-21 21 0,21-21 0</inkml:trace>
  <inkml:trace contextRef="#ctx0" brushRef="#br0" timeOffset="8359.95">13568 4064 0,'0'21'16,"0"-42"-16,-21 42 0,21 0 0,0 1 16,0-1-16,0 0 15,21-21-15,0 0 0,0 0 0,0 0 16,0 0-16,1 0 0,20 0 16,-21 0-16,21 0 0,1 0 0,-1 0 15,0 0-15,1-21 0,-22 21 16,21-21-16,1 21 0,-1-22 0,-21 1 15,0 21-15,0-21 0,1 0 0,-22 0 16,0 0-16,0-22 0,0 22 16,0 0-16,0-21 0</inkml:trace>
  <inkml:trace contextRef="#ctx0" brushRef="#br0" timeOffset="8563.83">13737 3450 0,'21'-21'16,"0"21"0,1 0-16,20 0 0,-21-21 15,21 21-15,1-21 0,-1 21 0,0 0 16,1-21-16,-1 21 0,22 0 16,-22 0-16,-21 0 0,21-22 15,1 22-15,-22 0 0,21 0 0,-21 0 16,22 0-16,-22 0 0</inkml:trace>
  <inkml:trace contextRef="#ctx0" brushRef="#br0" timeOffset="8979.59">15811 3323 0,'0'0'15,"0"-21"-15,0 42 32,0 0-32,0 1 0,0 20 0,0 0 15,0 1-15,-21-1 0,0 0 0,0 22 16,0-1-16,0 1 0,-1 20 15,-20-20-15,21 21 0,-21-1 0,-1 1 16,1 0-16,0-22 0,20 22 16,-20-22-16,0 1 0,21-1 15,-1-20-15,1 20 0,0-21 0,0 22 16,0-22-16,21-21 0,-21 22 16,21-22-16,0 0 0,0 0 0,0 0 15,0-42 16,21 0-31,0 0 0,0-21 0,0 20 16,-21-20-16,21 0 0,1-1 0,-1 1 16</inkml:trace>
  <inkml:trace contextRef="#ctx0" brushRef="#br0" timeOffset="9760.14">16087 3069 0,'0'0'15,"21"-21"-15,0 21 0,0-21 0,21 21 0,1-21 16,-1 21-16,22 0 0,-1 0 16,22-21-16,-1 21 0,1 0 15,21 0-15,0 0 0,0 0 16,21 0-16,0 0 0,21 0 0,0 0 15,-21 0-15,21 0 0,-21 0 16,21 0-16,-21 0 0,0 0 0,0 0 16,-21 0-16,0 0 0,0 0 15,-22 0-15,-20 0 0,-1 0 0,-20 0 16,-1 0-16,0 0 0,-20 0 16,-1 0-16,0 0 0,0 0 15,-21 21-15,0 0 16,0 0-16,0 21 0,0-20 15,0-1-15,0 21 0,0 0 16,0 1-16,0-1 0,-21 0 16,21 1-16,0-1 0,0 0 0,-21 22 15,21-22-15,-21 1 0,21-1 16,-22 21-16,22-20 0,0 20 0,0 1 16,0-1-16,0 1 0,0-1 15,0 1-15,0 20 0,-21-20 0,21-1 16,0 1-16,0-22 0,0 22 15,-21-1-15,21-20 0,0 20 0,0 1 16,0-22-16,-21 0 0,0 22 0,0-22 16,21 0-16,-22 1 0,1-1 15,0-21-15,0 22 0,0-22 16,0 21-16,-1-21 0,-20-21 0,21 21 16,-21 1-16,-1-22 0,1 0 15,-22 21-15,1-21 0,-1 0 0,1 0 16,-22 0-16,-21 0 0,22 0 15,-43 0-15,0 0 0,-21 0 0,-1-21 16,-20 21-16,-21 0 0,20-22 0,-20 22 16,-1 0-16,1 0 0,42 0 15,-22 22-15,22-22 0,21 0 0,0 21 16,0-21-16,21 0 0,22 21 0,-1-21 16,0 0-16,22 0 0,-1 0 15,22 0-15,0 0 0,-1 0 16,22 0-16,0 0 15,21-21 1,0 0-16,21-1 0,0 1 16,22 21-16,-1-21 0,0-21 0,1 21 15,-1-1-15,21 1 0,-20-21 16,20 0-16</inkml:trace>
  <inkml:trace contextRef="#ctx0" brushRef="#br0" timeOffset="10083.95">17081 3747 0,'0'-22'0,"0"44"0,0-65 16,0 22-16,-21 42 31,0 0-31,21 1 0,-21-1 15,21 0-15,0 21 0,-21 1 0,0-1 16,-1 0-16,22 22 0,-21-22 16,21 0-16,-21 22 0,0-22 0,21 1 15,0-1-15,0 0 0,-21 1 16,21-22-16,0 21 0,0-21 16,0 0-16,0 1 0,0-1 0,0 0 15,21-21 16,-21-21-31,0 0 16</inkml:trace>
  <inkml:trace contextRef="#ctx0" brushRef="#br0" timeOffset="10318.82">16573 4572 0,'-21'21'16,"42"-42"-16,-42 63 0,0-20 0,21-1 15,0 0-15,0 0 16,21-21-16,0 21 0,22-21 0,-22 0 16,21 21-16,1-21 0,-1 0 15,0 0-15,1 0 0,-1 0 0,0 0 16,22 0-16,-22 0 0,0-21 0,1 0 16,-1 21-16,0-21 0,1 0 15,-1 0-15,0-1 0,-20 1 0,-1-21 16,0 21-16,0-22 0,-21 1 15</inkml:trace>
  <inkml:trace contextRef="#ctx0" brushRef="#br0" timeOffset="10580.67">16764 3810 0,'0'0'0,"-42"0"0,20-21 0,22 0 16,0 0-1,43-1-15,-22 22 16,0 0-16,21 0 0,1 0 0,-1 0 16,0 0-16,22 0 0,-22 0 15,22 0-15,-1 0 0,-20 0 0,20 0 16,-21 0-16,22 0 0,-22 0 16,1 0-16,-1 0 0,0 0 15,-21 0-15,22 0 0,-22 0 0,0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AFD0-3C13-4248-96EA-64F1E2B86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6F5A2-D7BA-4AC7-870A-695DCF9F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DA37-3B49-4376-B807-394D962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5C77-FB51-4B2A-A5A2-D579FBBF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C41D2-4058-4DDE-9401-1D6C8D53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7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7DD0-C3B7-4F29-8ED4-BFA6761D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06D84-4104-47FB-ADE1-61BF3ACF7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776A-9965-4097-957C-9F6072A8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C893-9AE7-4B2D-AA5D-23CBF3B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8230-E5E7-450A-9518-532D18F8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156BC-24A3-48F5-90E1-8C7C45CE8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E71D5-66DA-47B0-A58E-B21D0F12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B392-AF2F-4B6C-824E-12276B75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249D-B2EA-4303-8DFE-CE0966B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B9D5-68A2-4171-819F-8273C07F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DC2F-4F5C-4D22-8A93-D0912ABA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6F88-74F2-4A0E-B3FF-0D210186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9095-9CA7-41AF-944D-3A62CFC9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C67F-86CE-435B-ADD3-B5696085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8554-C584-492C-85E3-EF05F805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2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6CB3-A958-461E-9727-05952DF6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5ADD-DAC8-4596-AA73-2BCCD163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981C-79D1-444F-853C-B10F5ADD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54FD-692A-4921-8E15-F9E25326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9C95-72B8-4345-8F1E-FB4BD9F1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88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EBB4-AABC-4867-9378-DF82ECA2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C615-0453-4BF7-BC0A-34619403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6A50C-496C-48F9-B149-372202FF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2092-11E9-4FA6-80B4-AF68BF39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50B6-6D6B-427F-A08F-17D65629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A1F5A-EA53-4242-98A6-B57DE075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1C9E-5EF7-4A5E-BFAA-0B3DD916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914D9-4EFC-45B3-9D4C-485D15D3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D7431-A041-4261-BD55-6A207535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F724C-EA09-4F0B-B920-B81418BAF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0349D-3AA5-4DAF-A049-9F5EFA99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92A2F-D496-4274-BA96-38DBE572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6FDD6-543C-4927-95E5-71B44F40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1C3D9-6FDE-47CD-93DE-EB4D11D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9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72D2-8D19-4CA9-91E8-5094BDA4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6A414-489B-4439-8301-00CAC239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F5BFF-046F-413A-9C40-88A406AF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F9A97-5BB3-4C19-B012-BB82480A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75B3D-B0DF-48AE-81E6-F0287DC6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37937-87C4-4A92-B1F0-423A196B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E281-C0D4-4F9D-BDEB-8677314B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2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4C98-6246-49F1-AFF8-664DC864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8487-3E94-4099-8754-8BAD3E8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A95E-144F-4E13-8061-185AAD09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24C0-2166-49A9-8B5B-87110B8A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8814-BF13-4BD3-A785-6E67100F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12C05-9C20-48E0-B898-4F2B619A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2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F9FF-717A-4B25-B138-1DB3468F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1E019-15F5-4815-89BC-DF2CE412F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4591D-1CDC-409C-B2E9-643E75E5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684EE-2278-46A6-A41A-76194B40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60FE3-812A-4CDB-9860-FEF4AB19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1B09-DA29-4C73-85FE-E3361F8F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29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BD0B4-077E-4DBF-886C-45073EF7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8766-2FFC-4D2D-AF71-75E772A2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D29F-ADFA-4887-BB3B-C9B26364A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6323-8DB7-44C4-A690-FD1F8FE88ED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3D1C-CC0F-4C7A-945E-5258A862C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35F5-9BB4-469B-A59D-5D6B2C663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3E00-500D-4899-99A8-AA56CEAA8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84F0-3928-4252-965E-FF21A33BB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C363-0787-477C-97D3-37EE7C7A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64781-6840-439F-9F59-9C467AEE80D1}"/>
                  </a:ext>
                </a:extLst>
              </p14:cNvPr>
              <p14:cNvContentPartPr/>
              <p14:nvPr/>
            </p14:nvContentPartPr>
            <p14:xfrm>
              <a:off x="464760" y="205920"/>
              <a:ext cx="7155720" cy="569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64781-6840-439F-9F59-9C467AEE8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96560"/>
                <a:ext cx="7174440" cy="57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8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84F0-3928-4252-965E-FF21A33BB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C363-0787-477C-97D3-37EE7C7A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F82516-C619-4B37-B41B-18734617428D}"/>
                  </a:ext>
                </a:extLst>
              </p14:cNvPr>
              <p14:cNvContentPartPr/>
              <p14:nvPr/>
            </p14:nvContentPartPr>
            <p14:xfrm>
              <a:off x="1942920" y="792360"/>
              <a:ext cx="10180800" cy="31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F82516-C619-4B37-B41B-1873461742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560" y="783000"/>
                <a:ext cx="10199520" cy="31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B3C9FF-A144-446B-A909-719C411730C5}"/>
                  </a:ext>
                </a:extLst>
              </p14:cNvPr>
              <p14:cNvContentPartPr/>
              <p14:nvPr/>
            </p14:nvContentPartPr>
            <p14:xfrm>
              <a:off x="883800" y="472320"/>
              <a:ext cx="9670320" cy="575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B3C9FF-A144-446B-A909-719C41173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440" y="462960"/>
                <a:ext cx="968904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31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84F0-3928-4252-965E-FF21A33BB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C363-0787-477C-97D3-37EE7C7A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5689A2-AAF8-4393-BDA3-1C0F5D9E8728}"/>
                  </a:ext>
                </a:extLst>
              </p14:cNvPr>
              <p14:cNvContentPartPr/>
              <p14:nvPr/>
            </p14:nvContentPartPr>
            <p14:xfrm>
              <a:off x="236160" y="190440"/>
              <a:ext cx="11354040" cy="600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5689A2-AAF8-4393-BDA3-1C0F5D9E8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81080"/>
                <a:ext cx="11372760" cy="60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15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84F0-3928-4252-965E-FF21A33BB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C363-0787-477C-97D3-37EE7C7A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26BDED-1C66-4370-AB72-5B42ED6E3CC0}"/>
                  </a:ext>
                </a:extLst>
              </p14:cNvPr>
              <p14:cNvContentPartPr/>
              <p14:nvPr/>
            </p14:nvContentPartPr>
            <p14:xfrm>
              <a:off x="1097280" y="975240"/>
              <a:ext cx="5814360" cy="27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26BDED-1C66-4370-AB72-5B42ED6E3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965880"/>
                <a:ext cx="583308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59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2021-07-21T01:13:57Z</dcterms:created>
  <dcterms:modified xsi:type="dcterms:W3CDTF">2021-07-21T01:57:12Z</dcterms:modified>
</cp:coreProperties>
</file>