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7T00:56:00.4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00B050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1460 2413 0,'0'-21'16,"0"0"15,0 42 0,22 0-15,-22 0-16,0 0 15,0 1-15,0-1 16,0 0-16,0 0 0,0 0 0,0 0 16,0 1-16,0-1 0,0 0 15,0 0-15,0 0 0,0 0 16,0 1-16,0-1 0,0 0 15,0 0-15,0 0 0,0 0 16,0 1-16,0-1 0,0 0 0,0 0 16,0 0-16,0 0 0,0 1 15,0-1-15,0 0 0,0 0 0,0 0 16,0 0-16,-22 1 0,22-1 16,0 0-16,0 0 0,0 0 0,0 22 15,0-22-15,0 0 16,0 0-16,0 0 0,0 0 15,0 1-15,0-1 0,0 0 0,0 0 16,0 0-16,0 0 0,0 22 16,0-22-16,0 0 0,0 0 15,0 0-15,0 1 0,0-1 16,0 0-16,0 0 0,0 0 0,0 0 16,0 1-16,0-1 0,0 0 15,0 0-15,0 0 0,0 0 0,0 1 16,0-1-16,0 0 0,0 21 15,0-21-15,0 1 0,0-1 0,0 21 16,0-21-16,0 0 0,0 22 16,0-22-16,0 0 0,0 21 15,0-20-15,0 20 0,0-21 16,0 0-16,0 0 0,-21 22 0,21-22 16,0 0-16,0 21 0,0-20 15,0-1-15,0 0 0,0 0 16,0 0-16,0 0 0,0 22 0,0-22 15,0 0-15,0 0 0,0 0 16,0 1-16,0 20 0,0-21 0,0 0 16,0 22-16,0-22 0,-21 0 15,21 21-15,0-21 0,0 22 0,0-22 16,0 0-16,0 21 0,0-20 16,0-1-16,0 0 0,0 21 0,0-21 15,0 1-15,0-1 0,0 0 16,0 0-16,-21 21 0,21-20 0,0-1 15,0 0-15,0 0 16,0 0-16,0 22 0,0-22 0,0 0 16,0 0-16,0 0 0,0 22 15,0-22-15,0 0 0,0 0 16,0 0-16,0 0 0,0 1 0,0-1 16,-21 21-16,21-21 0,0 0 15,0 1-15,0-1 0,-21 0 0,21 0 16,0 0-16,0 0 0,0 1 15,0-1-15,0 0 0,-22 0 0,22 0 16,0 0-16,0 1 0,0-1 16,0 0-16,-21 0 0,21 0 0,0 0 15,0 1-15,0-1 16,0 0-16,0 0 0,-21 0 0,21 0 16,-21 1-16,21 20 0,0-21 15,0 0-15,-21 22 0,21-22 0,-21 0 16,21 21-16,0-21 0,0 22 15,0-22-15,0 21 0,-22-21 0,22 22 16,0-22-16,0 0 0,-21 21 16,21-20-16,0 20 0,0-21 15,0 0-15,0 22 0,0-22 16,0 21-16,-21-21 0,21 22 16,0-1-16,0-21 0,-21 21 0,21 1 0,0-22 15,0 21-15,0 1 16,0-22-16,0 21 0,0 0 0,-21-20 15,21 20-15,0-21 0,0 21 16,0-20-16,-21 20 0,21-21 0,0 0 16,0 22-16,0-22 0,0 0 15,0 21-15,0-21 0,0 1 0,0 20 16,0-21-16,-22 21 0,22-20 16,0-1-16,0 21 0,0-21 0,-21 0 15,21 22-15,0-22 0,0 0 16,0 0-16,0 22 0,0-22 15,0 0-15,0 0 0,0 0 0,0 0 16,0 1-16,0-1 0,-21 0 16,21 0-16,0 0 0,0 0 15,-21 1-15,21-1 0,0 0 16,-21-21-16,0 0 16,21-21-1</inkml:trace>
  <inkml:trace contextRef="#ctx0" brushRef="#br0" timeOffset="5110.08">1609 2413 0,'0'0'0,"-22"0"15,1 0 1,0 0-1,0 0 17,42 0 61,0 0-77,0 0-16,1 0 0,-1 0 16,0 0-16,0 0 15,0 0-15,0 0 0,1 0 16,-1 0-16,0 0 0,0 0 16,0 0-16,0 0 0,1 0 0,-1 0 15,0 0-15,0 0 0,21 0 16,-20 0-16,-1 0 0,0 0 15,21 0-15,-21 0 0,22 0 0,-1 0 16,-21 0-16,22 0 0,-1 0 16,0 0-16,1 0 0,-22 0 0,21 0 15,0 0-15,1 0 16,-1 0-16,0 0 0,1 0 0,-1 0 16,0 0-16,1 0 0,-1 0 15,0 0-15,1 0 0,-22 0 0,21 0 16,1 0-16,-22 0 0,21 0 15,-21 0-15,22 0 0,-22 0 16,21 0-16,-21 0 0,22 21 0,-22-21 16,21 0-16,0 0 0,-20 0 15,20 0-15,0 0 0,1 0 0,-22 0 16,21 21-16,0-21 0,1 0 16,-22 0-16,21 0 0,1 0 0,-22 0 15,21 0-15,0 0 0,-20 0 16,20 0-16,-21 0 0,0 0 0,22 0 15,-22 0-15,0 22 0,21-22 16,-21 0-16,22 0 0,-1 0 16,0 0-16,-20 0 0,20 0 0,0 0 15,1 0-15,-22 0 0,21 0 16,0 0-16,1 0 0,-1 0 0,-21 0 16,22 0-16,-1 0 0,0 0 15,1 0-15,-1 0 0,-21 0 0,21 0 16,1 0-16,-22 0 0,21 0 15,1 0-15,-22 0 0,21 0 0,-21 0 16,22 0-16,-1 0 16,-21 0-16,21 21 0,-20-21 0,-1 0 0,0 0 15,0 0-15,0 0 16,0 0-16,1 0 0,-1 0 16,0 0-1,-21 21 32,0 0-31,0 0-1,0 0 1,0 1 0,-21-1-16,21 0 15,0 0-15,0 0 16,0 0-16,0 1 0,0-1 15,0 0-15,0 0 0,0 0 16,0 0-16,0 1 0,0-1 16,0 0-16,0 0 15,0 0-15,0 0 0,0 1 0,0-1 16,-21 0-16,21 0 0,0 0 16,0 0-16,0 1 15,0-1-15,0 0 0,-22-21 16,22 21-16,0 0 0,0 0 0,0 1 15,0-1-15,0 0 0,0 0 0,0 0 16,0 0-16,0 1 0,0-1 16,0 0-16,0 0 0,0 0 15,0 0-15,0 1 0,0-1 0,0 0 16,0 0-16,0 0 0,0 0 16,0 1-16,0-1 0,0 0 0,0 0 15,0 0-15,0 22 0,0-22 0,0 0 16,0 0-16,0 0 0,0 22 15,0-22-15,0 21 0,0-21 0,0 22 16,0-22-16,0 21 16,0 0-16,0-20 0,0 20 0,22 0 15,-22-21-15,0 22 0,0-1 0,0-21 16,0 22-16,0-22 0,0 21 16,0-21-16,21 43 0,-21-22 15,0-21-15,21 22 0,-21-22 16,0 21-16,0-21 0,0 22 0,0-22 15,0 21-15,0 0 0,0-20 0,21 20 16,-21 0-16,0-21 0,0 22 16,0-22-16,0 21 0,0-21 0,0 22 15,0-22-15,0 0 0,0 21 16,0-20-16,0-1 0,0 21 16,0-21-16,0 0 0,0 1 0,0-1 15,0 21-15,0-21 0,0 0 16,0 22-16,0-22 0,0 0 0,0 21 15,0-20-15,0 20 0,0-21 0,0 0 16,0 22-16,0-22 0,0 0 16,0 21-16,0-21 0,0 1 0,0-1 15,0 21-15,0-21 0,0 0 16,0 1-16,-21-1 0,21 0 0,0 0 16,0 21-16,0-20 0,0-1 0,0 0 15,0 0-15,0 0 0,0 0 16,0 22-16,0-22 0,0 0 15,0 21-15,-21-20 0,21 20 0,0-21 16,-21 21-16,21-20 0,0-1 16,0 21-16,0-21 0,0 22 0,-22-22 15,22 21-15,0-21 0,-21 0 0,21 22 16,0-22-16,0 0 0,0 21 16,-21-20-16,21 20 0,-21-21 0,21 0 15,0 22-15,-21-22 0,21 21 16,0-21-16,0 22 0,0-1 0,0-21 15,-21 21-15,21 1 0,0-22 0,-22 21 16,22 1-16,0-22 0,0 21 16,0-21-16,0 22 0,0-22 15,0 21-15,0-21 0,-21 22 0,21-22 16,0 21-16,-21-21 0,21 22 16,0-22-16,0 21 0,0-21 0,0 22 15,-21-22-15,21 21 0,-21 0 0,21-20 16,0 20-16,0-21 0,-21 21 15,21-20-15,0 20 0,-22-21 0,22 21 16,0-20-16,0 20 0,0-21 0,0 0 16,-21 0-16,21 22 15,0-22-15,-21 0 0,21 0 0,0 0 0,0 1 16,0-1-16,0 0 0,-21 0 0,21 0 16,0 0-16,-21-21 15,21 22-15,0-1 0,0 0 0,0 0 16,0 0-16,0 0 0,-21-21 0,21 22 15,0-1-15,0 0 0,-22 0 16,22 0-16,0 0 16,0 1-16,0-1 15,0 0 1,-21-21-16,21 21 16,0 0-1,0 0 16,0 1-15,-21-22 0,21 21-16,0 0 0,0 0 15,0 0 1,0 0 0,0 1-1,0-1 1,-21-21-1,0 0 1,0 0 0,-1 0-1,1 0-15,0 0 16,0 0-16,0 0 0,0 0 16,-1 0-16,1 0 15,0 0-15,0 0 0,0 0 0,0 0 16,-1 0-16,1 0 0,-21 0 0,21 0 15,-22 0-15,22 0 0,-21 0 16,0 0-16,-1 0 0,22 0 0,-21 0 16,-1 0-16,1 0 0,21 0 15,-21 21-15,20-21 0,-20 0 16,21 0-16,-21 0 0,-1 0 0,22 0 16,-21 0-16,21 0 0,-22 0 0,1 0 15,21 21-15,-22-21 0,1 0 16,0 0-16,-1 0 0,1 0 0,0 0 15,-1 0-15,1 0 0,21 0 16,-21 0-16,-1 0 0,22 0 0,-21 0 16,21 0-16,-22 0 0,22 0 0,0 0 15,-21 0-15,20 0 0,1 0 16,-21 0-16,21 0 0,-22 0 0,22 0 16,-21 0-16,21 0 0,-22 0 15,22 0-15,-21 0 0,21 0 0,-22 0 16,22 0-16,0 0 0,-21 0 15,21 0-15,-1 0 0,1 0 0,0 0 16,-21 0-16,21 0 0,-1 0 16,1 0-16,-21 0 0,21 0 15,0 0-15,-22-21 0,22 21 0,0 0 16,-21 0-16,20 0 0,1 0 0,0 0 16,0 0-16,0 0 0,0-21 15,-1 21-15,1 0 0,0 0 16,0 0-16,0 0 15,21-21-15,-21 21 0,-1 0 0,1 0 16,0 0 0,0 0-16,0 0 0,21-22 15,-21 22-15,-1 0 0,1 0 16,0 0 0,0 0-1,0 0-15,21-21 0,-21 21 16,-1 0-16,1 0 15,0 0 1,0 0-16,0 0 16,0 0-1,-1 0-15,1 0 16,0 0 0,0 0-16,0 0 0,0 0 15,-1 0-15,1 0 16,0 0-16,0 0 0,0 0 0,0 0 15,-1 0-15,1 0 16,0 0-16,0 0 16,0 0-16,0 0 15,-1 0-15,1 0 16,0 0 15,0 0 47,0 0-31,21-21-47,-21 21 16,-1 0 31,22-21-16,0 0 31,0 0-15,0-1 0,22 22 16,-22-21 312,0 0-344,0 0 0,0 0 0,0 0-15,0-1 0,0 1-1,21 0 1,-21 0 0,0 0-1,21 0 16,-21-1-15,0 1 0,21 0-16,-21 0 15,0 0-15,21 21 16,-21-21-16,0-1 0,0 1 16,21 21-16,1-21 15,-22 0-15,0 0 16,21 21-1,-21-21-15,21 21 0,-21-22 16,0 1 0,21 21-16,-21-21 15,0 0 1</inkml:trace>
  <inkml:trace contextRef="#ctx0" brushRef="#br1" timeOffset="13712.74">1609 635 0,'0'-21'0,"0"0"16,0 0-1,0 42 32,0 0-31,0 0-16,0 0 0,0 0 15,0 1-15,0 20 0,0-21 16,0 0-16,0 22 0,0-22 16,0 21-16,0-21 0,0 22 0,0-22 15,0 0-15,0 0 0,0 21 16,-22-20-16,22-1 0,0 0 16,-21-21-1,21-21 16,0 0-31,0-1 16,0 1-16,0 0 16,0 0-16,0-21 0,0 20 15,0-20-15,0 0 0,0-1 0,0 22 16,21-21-16,1 0 0,-1 20 16,0-20-16,0 21 0,0 0 0,0 0 15,22 21-15,-22-22 0,0 22 16,21 0-16,-20 0 0,-1 0 15,21 22-15,-21-22 0,0 21 0,1 0 16,-1 0-16,-21 0 0,0 22 16,21-22-16,-21 0 0,0 21 15,0-21-15,0 1 0,0 20 16,0-21-16,0 0 0,-21 0 0,21 1 16,0-1-16,0 0 15,-21-21-15,21-21 63,0 0-48,0-1-15,21 1 16</inkml:trace>
  <inkml:trace contextRef="#ctx0" brushRef="#br1" timeOffset="14203.62">2392 656 0,'0'0'16,"0"-21"-16,0 0 0,-21 21 47,-1 0-47,1 21 0,0 0 15,21 0-15,-21 1 16,21-1-16,-21 0 0,0 0 15,21 0-15,0 22 0,0-22 16,0 0-16,-22 0 0,22 0 0,0 0 16,0 1-16,0-1 0,0 0 15,0 0-15,0 0 0,22-21 16,-1 0-16,0 0 16,0 0-16,0 0 15,0 0-15,1 0 0,-1-21 0,0 0 16,0 21-16,0-21 0,-21 0 15,21-1-15,-21 1 0,22 0 0,-22 0 16,21-21-16,-21 20 0,0 1 16,0-21-16,0 21 0,0 0 15,0-1-15,-21 1 0,-1 0 16,1 0-16,21 0 0,-21 21 0,0 0 16,0 0-16,0 0 15,-1 0 1,22 21-16,0 0 15,0 0-15,0 0 16,22-21-16,-1 0 16,0 0-16,0 0 0,0 0 0,0 0 15</inkml:trace>
  <inkml:trace contextRef="#ctx0" brushRef="#br1" timeOffset="14487.53">2921 487 0,'0'0'0,"21"-21"0,-21 0 16,21 21-16,-21 21 47,0 0-47,-21 0 0,21 0 16,0 0-16,-21 1 0,0-1 15,0 21-15,21-21 0,-22 0 0,22 22 16,-21-22-16,0 21 15,0-21-15,21 1 0,-21 20 0,21-21 16,-21 0-16,21 0 0,-22 1 16,22-1-16,22-21 47,-1-21-47</inkml:trace>
  <inkml:trace contextRef="#ctx0" brushRef="#br1" timeOffset="14703.54">2730 741 0,'-21'0'16,"0"0"0,42 0 15,0 0-31,1 0 0,-1 0 0,0 0 15,0 0-15,0 0 0,0 0 16,1 0-16,-1 0 0,0-21 0,0 21 16,0-21-1,0 21-15</inkml:trace>
  <inkml:trace contextRef="#ctx0" brushRef="#br1" timeOffset="15112.58">3006 783 0,'0'0'0,"0"21"16,21-21-1,0 0 1,0 0-16,0 0 0,0 0 16,1 0-16,-1 0 0,0-21 15,0 21-15,0-21 16,0 21-16,-21-21 15,0 0 1,-21 21 0,21-21-16,-21 21 0,0 0 15,0 0-15,0 0 0,-1 0 0,1 0 16,0 21-16,0-21 0,0 21 16,21 0-16,-21-21 0,21 21 0,-22 0 15,22 1-15,-21-1 0,21 0 16,0 0-16,0 0 15,0 0-15,0 1 0,0-1 16,21-21-16,1 0 0,-1 0 16,0 0-16,0 0 15,0 0-15,0 0 0,1 0 16,20 0-16,-21-21 0,21 21 0,-20-22 16,20 22-16,-21-21 0</inkml:trace>
  <inkml:trace contextRef="#ctx0" brushRef="#br1" timeOffset="15423.91">3577 635 0,'0'0'0,"-21"0"31,0 0-31,0 0 16,21 21-1,-22 0-15,22 1 0,0-1 16,-21 0-16,21 0 0,0 21 0,0-20 15,-21 20-15,0 0 0,21-21 16,-21 22-16,0-1 0,21 0 0,-22-20 16,22 20-16,-21 0 0,21-21 15,0 22-15,-21-22 0,21 0 0,-21 0 16,21 0-16,0 1 0,0-1 16,0 0-16,0-42 46,21 0-30,-21-1-16,0 1 0</inkml:trace>
  <inkml:trace contextRef="#ctx0" brushRef="#br1" timeOffset="15756.72">3387 826 0,'0'-85'16,"0"170"-16,0-191 15,21 106-15,-21-21 0,21-1 0,0 22 16,0-21-16,0 21 16,1-21-16,-1 21 0,0 0 0,21 0 15,-21-21-15,1 21 0,-1 0 16,0 0-16,0 0 0,0 0 0,0 21 16,-21 0-16,22 0 15,-22 1-15,0-1 0,0 0 16,-22 0-16,1 0 0,21 0 15,-42 1-15,21-1 0,0 0 0,-1-21 16,1 21-16,0 0 0,0-21 16,0 21-16,0-21 0,-1 0 15,44 0 32,-1 0-47</inkml:trace>
  <inkml:trace contextRef="#ctx0" brushRef="#br1" timeOffset="16267.66">4106 720 0,'0'0'0,"0"-21"31,-21 21-31,0 0 15,0 0-15,0 0 0,-1 0 16,1 21-16,0-21 16,0 21-16,0 0 0,0 0 0,-1 0 15,1 1-15,0-1 0,0 0 16,21 0-16,-21 21 0,21-20 0,-21-1 16,21 0-16,0 0 15,0 0-15,0 0 16,21-21-16,0 0 15,0 0-15,0 0 0,0 0 0,1 0 16,-1-21-16,0 0 0,0 21 16,0-21-16,0 0 0,-21 0 15,22-1-15,-1 1 0,0 0 16,-21 0-16,0 0 0,21 0 0,-21-1 16,21 1-16,-21 0 0,0 0 15,0 0-15,0 42 31,0 0-31,0 0 16,0 0-16,0 1 16,0 20-16,-21-42 0,21 21 0,0 0 15,0 0-15,0 1 0,0-1 16,0 0-16,0 0 16,21-21-1,0 0 1,1 0-16,-1 0 0</inkml:trace>
  <inkml:trace contextRef="#ctx0" brushRef="#br1" timeOffset="16908.08">4784 741 0,'0'0'0,"-64"-21"31,43 21-31,0 0 0,0 0 16,-1 0-16,1 0 0,0 0 0,0 0 16,0 21-16,0-21 15,-1 21-15,1 0 0,0-21 0,21 21 16,-21 1-16,0-1 0,21 0 16,0 0-16,-21 21 0,21-20 0,-22-1 15,22 0-15,0 0 0,0 0 16,0 0-16,0 1 0,0-1 15,22-21-15,-1 0 0,0 0 16,0 0-16,0 0 16,0 0-16,1 0 0,-1 0 15,0 0-15,0 0 0,0-21 16,0 21-16,1-22 0,-1 1 0,0 0 16,0 0-16,0 0 0,0 0 15,1-1-15,-1-20 0,0 21 0,0-21 16,-21-1-16,21 22 0,-21-21 15,21 21-15,-21-22 0,0 1 0,0 21 16,0-22-16,0 22 0,0-21 16,0 21-16,0 0 0,0-1 0,0 1 15,-21 21 1,21 21 0,0 1-16,-21-1 0,21 0 0,-21 21 15,21-21-15,-21 22 16,21-22-16,0 21 0,0-21 0,0 22 15,-21-1-15,21 0 0,0-20 16,0 20-16,0-21 0,0 21 0,0-20 16,0 20-16,0-21 0,0 0 15,21 0-15,0 1 0,-21-1 16,21-21-16,0 0 0,-21 21 16,21-21-16,1 0 0,-1 0 15,0 0-15,0 0 0,0-21 16,0 0-16,1-1 15,-22 1-15</inkml:trace>
  <inkml:trace contextRef="#ctx0" brushRef="#br1" timeOffset="17087.98">5122 1016 0,'0'21'15</inkml:trace>
  <inkml:trace contextRef="#ctx0" brushRef="#br1" timeOffset="19208.16">1651 1439 0,'-21'0'32,"0"22"-17,21-1 1,0 0 0,0 0-1,0 0 1,21-21-1,0 0-15,0 0 16,0 0-16,0 0 0,1 0 16,-1-21-16,0 21 0,0-21 0,-21 0 15,21 21-15,0 0 0,-21-21 16,22 21-16,-22-22 0,0 1 16,0 0-16,0 0 15,-22 21-15,1 0 16,0 0-16,0 0 0,0 0 15,-22 0-15,22 0 0,0 21 16,-21-21-16,21 21 0,-22 0 0,22 1 16,-21-1-16,21 0 15,-22 0-15,22 21 0,21-20 0,0 20 16,-21-21-16,21 21 0,0-20 16,0 20-16,0-21 0,21 0 0,-21 0 15,21 1-15,0-1 0,1 0 16,20-21-16,-21 21 0,0-21 0,0 0 15,1 0-15,-1 0 0,0 0 16,0 0-16,0 0 0,0 0 0,1 0 16,-22-21-16,21 21 0,0-21 15,0 21-15,-21-21 0</inkml:trace>
  <inkml:trace contextRef="#ctx0" brushRef="#br1" timeOffset="19999.73">2159 1503 0,'0'-21'32,"-21"21"-32,0 0 15,-1 0-15,1 0 0,0 0 16,0 21-16,0-21 15,0 21-15,21 0 0,-22 22 0,1-22 16,0 0-16,21 21 0,0-21 16,-21 1-16,21 20 0,0-21 15,0 0-15,0 0 0,0 1 0,0-1 16,0 0-16,21 0 0,0-21 16,0 0-16,1 0 0,-1 0 15,21 0-15,-21 0 0,0 0 16,22-21-16,-22 21 0,21-21 0,-21 0 15,22-1-15,-1 1 0,-21 0 16,22 0-16,-22 0 0,0-22 0,21 22 16,-21-21-16,1 21 0,-1-22 15,0 22-15,0-21 0,-21 21 0,0-22 16,0 22-16,0 0 16,0 0-16,0 0 0,0 0 0,-21-1 15,0 22 1,0 0-16,21 22 0,-22-22 15,22 21-15,0 0 0,-21 0 16,21 21-16,-21-20 0,21 20 0,0-21 16,0 21-16,0 1 0,0-22 15,-21 21-15,21 1 0,0-22 16,0 21-16,0-21 0,0 0 0,21 1 16,-21-1-16,21 0 0,0-21 15,1 0-15,-1 21 0,0-21 0,0 0 16,0 0-16,0 0 0,1 0 15,-1 0-15,0-21 0,0 21 0,0-21 16,0 0-16,1-1 16,-1 1-16,-21 0 0,21 0 0,-21 0 15,0 0-15,0-1 0,0 1 16,0 0-16,0 42 31,0 0-15,0 1-16,0-1 0,0 0 15,0 0-15,0 0 16,0 0-16,0 1 16,21-44 31,-21 1-32,21 0-15</inkml:trace>
  <inkml:trace contextRef="#ctx0" brushRef="#br1" timeOffset="20180.63">2879 1545 0,'0'0'16,"0"-21"-16,0 0 0,-22 21 31,44 21 16,-1-21-47,0 0 15,0 21-15,-21 0 0,21-21 16,0 0-16,1 22 0,-1-22 0</inkml:trace>
  <inkml:trace contextRef="#ctx0" brushRef="#br1" timeOffset="20488.46">3217 1609 0,'0'0'0,"-21"0"31,0 21-15,21 0 0,0 0-16,0 0 0,0 1 0,0-1 15,-21 21-15,21-21 0,0 22 16,-21-22-16,21 21 0,-22 0 0,22-20 16,0 20-16,0 0 0,-21-21 15,0 22-15,21-1 0,-21-21 0,21 0 16,0 1-16,0-1 0,0 0 15,0 0-15,0 0 0,0 0 16,0-42 15,21 0-31,0 0 16,-21 0-16,0 0 16,21-1-16,-21 1 0</inkml:trace>
  <inkml:trace contextRef="#ctx0" brushRef="#br1" timeOffset="20811.57">3111 1757 0,'0'0'0,"0"-42"0,0 20 0,22 1 16,-22-21-16,21 21 0,-21 0 15,21-1-15,0 1 0,0 21 16,0-21-16,1 21 0,-1 0 0,0 0 16,0 0-16,0 0 15,0 0-15,1 0 0,-1 0 0,0 21 16,-21 0-16,21-21 15,-21 22-15,0-1 0,0 0 0,0 0 16,0 0-16,0 0 0,-21 1 16,0-22-16,0 21 0,-1 0 0,1 0 15,0-21-15,0 21 0,21 0 16,-21-21-16,0 0 0,-1 22 0,1-22 31,21-22 16,21 22-47,-21-21 16,22 21-16</inkml:trace>
  <inkml:trace contextRef="#ctx0" brushRef="#br1" timeOffset="21284.29">3852 1609 0,'0'0'0,"-21"0"31,0 0-31,0 0 16,0 0-16,-1 0 0,1 0 16,0 0-16,0 0 0,0 21 15,0 0-15,-1-21 0,1 21 0,0 0 16,0-21-16,21 22 0,0-1 15,0 0-15,0 0 16,21-21-16,0 21 16,0-21-16,1 0 15,20 0-15,-21 21 0,0-21 0,0 0 16,1 0-16,-1 22 0,0-22 16,-21 21-16,0 0 15,0 0 1,-21-21-16,0 0 15,-1 21-15,1-21 0,0 0 16,0 0-16,0 0 0,0 0 0,-1 0 16,1 0-16,0 0 0,0 0 0,0 0 15,0 0 1,42-21 31,0 21-47,-21-21 0,21 21 15,0-21-15</inkml:trace>
  <inkml:trace contextRef="#ctx0" brushRef="#br1" timeOffset="21715.94">4085 1736 0,'0'0'0,"21"0"31,0 0-31,1-21 16,-1 21-16,0 0 15,0-22-15,0 1 0,0 21 16,-21-21-16,22 0 16,-1 0-16,-21 0 0,0-1 15,0 1 1,-21 21-1,-1 0-15,1 0 0,0 0 16,0 0-16,0 0 0,0 21 0,-1-21 16,22 22-16,-21-1 0,21 0 15,-21 0-15,21 21 0,-21-20 0,21-1 16,0 0-16,0 0 0,0 0 16,0 0-16,21-21 15,0 22-15,0-22 16,1 0-16,-1 0 0,0 0 15,0 0-15,0 0 0,0 0 16,1 0-16,-1-22 16,0 22-16,-21-21 0,21 0 15,0 0-15</inkml:trace>
  <inkml:trace contextRef="#ctx0" brushRef="#br1" timeOffset="26140.08">2074 3069 0,'0'0'0,"-21"0"0,0 0 15,0 0-15,0 0 0,-1 0 16,1 0-16,0 0 15,0 0 1,0 0-16,42 0 78,0 0-62,0 0-16,0 0 0,22 0 0,-22 0 15,21 0-15,1 0 16,20 0-16,1 0 0,-22 0 0,43 0 16,-22 0-16,22 0 0,21 0 0,-22 0 15,1 0-15,21-21 0,0 21 16,-1 0-16,1 0 0,0 0 0,0 0 16,21 0-16,-21-21 0,0 21 15,-22 0-15,22 0 0,-21 0 0,-22 0 16,22 0-16,-22 0 0,1 0 15,-1 0-15,-20 0 0,-1 0 0,0 0 16,-20 0-16,-1 0 0,0 0 0,0 0 16,0 0-16,-42 0 62,0 0-62,0 0 0,0 0 16,-1 0-16</inkml:trace>
  <inkml:trace contextRef="#ctx0" brushRef="#br1" timeOffset="26795.49">2159 3556 0,'0'0'15,"-21"0"1,0 0 0,21 21 62,21-21-78,0 0 0,0 0 15,21 0-15,22 0 0,-22 0 0,43 0 16,-22 0-16,22 0 0,0 0 16,21 0-16,-22 0 0,22 0 15,-21 0-15,21 0 0,-1 21 0,22-21 16,-21 0-16,0 0 0,0 0 0,0 22 15,0-22-15,-22 0 0,1 0 16,0 0-16,-22 0 0,1 0 0,-1 0 16,1 0-16,-22 0 0,0 0 15,1 0-15,-1 0 0,-21 0 16,0 0-16,0 0 0,-42 0 47,0 0-47,0 0 15,0 0-15,0 0 0,-1 0 0,-20 0 16,21 0-16</inkml:trace>
  <inkml:trace contextRef="#ctx0" brushRef="#br1" timeOffset="27469.38">2519 4360 0,'0'0'0,"-21"0"0,-43 0 31,43 0-31,0 0 0,0 0 0,-1 0 16,1 0-16,0 0 15,21-21-15,-21 21 16,42 0 31,0 0-47,0 0 15,1 0-15,20 0 0,-21 0 16,21 0-16,1 0 0,-1 0 16,0 0-16,22 0 0,-22 0 0,22 0 15,-1 0-15,1 0 0,-1 0 16,1 0-16,-1 0 0,1 0 0,20 0 15,-20 0-15,21 0 0,-1 0 16,-20 0-16,20 0 0,1 0 0,-21 0 16,-1 0-16,1 0 0,-1 0 0,1 0 15,-1 0-15,-21 0 0,22 0 16,-22 0-16,1 0 0,-1 0 0,0 0 16,1-21-16,-22 21 0,21 0 15,-21 0-15,0 0 0,1 0 0,-1-21 16,-42 21 15,-1 0-15,1 0-16,0 0 0,0 0 15,0 0-15,0 0 16</inkml:trace>
  <inkml:trace contextRef="#ctx0" brushRef="#br1" timeOffset="28283.92">1968 5080 0,'-63'0'16,"42"0"-1,42 0 32,0 0-47,21 0 0,22 0 0,-1 0 16,1 0-16,42 0 16,0 0-16,-1 0 0,1 0 0,21 21 15,0-21-15,0 0 0,0 0 16,0 0-16,0 21 0,0-21 0,0 0 15,0 0-15,-21 22 0,0-22 0,-21 0 16,20 0-16,-41 0 0,21 21 16,-22-21-16,1 0 0,-22 0 0,0 0 15,-21 0-15,1 0 0,-1 0 16,0 0-16,-42 0 16,0 0-1,-1 0 1,-20 0-16,21 0 0,0 0 0,0 0 15,-1 0-15,1 0 0</inkml:trace>
  <inkml:trace contextRef="#ctx0" brushRef="#br1" timeOffset="28771.75">1947 5842 0,'0'0'16,"-21"21"-16,0-21 0,0 0 15,0 0 1,21 21-1,21-21 1,0 0-16,0 22 0,21-22 16,1 0-16,-1 0 0,22 0 15,-1 0-15,22 0 0,-1 0 0,22 21 16,0-21-16,0 0 0,0 0 16,0 0-16,-1 0 0,1 0 0,0 21 15,0-21-15,0 0 0,0 0 16,-22 0-16,1 0 0,0 0 0,-1 0 15,-20 21-15,-22-21 0,22 0 0,-22 0 16,0 0-16,1 0 0,-22 0 16,0 0-16,0 0 0,0 0 0,0 0 15,-42 0 32,0 0-47,0 0 0,0 0 16,0 0-16,-1 0 0</inkml:trace>
  <inkml:trace contextRef="#ctx0" brushRef="#br1" timeOffset="29264.11">2222 6710 0,'0'0'0,"-42"0"0,21 0 0,0 0 0,0 0 15,-1 0-15,1 0 16,21 21-16,21 0 31,1-21-31,-1 0 0,21 0 16,0 0-16,22 0 0,-1 0 0,1 0 15,-1 0-15,22 0 16,21 0-16,-21 21 0,20-21 0,1 0 16,0 0-16,0 0 0,21 0 0,-21 0 15,0 22-15,-1-22 0,1 0 16,-21 0-16,0 0 0,-22 21 0,1-21 15,-1 0-15,-21 0 0,-20 0 0,20 0 16,-21 0-16,0 0 16,0 0-1,-42 0 17,0 0-32,0 0 15,0 0-15,-22 0 0,22 0 16,-21 0-16</inkml:trace>
  <inkml:trace contextRef="#ctx0" brushRef="#br1" timeOffset="29799.8">1926 7514 0,'0'21'31,"21"-21"1,0 0-32,1 0 0,-1 0 0,0 0 0,0 0 15,21 0-15,1 0 0,-1 0 16,22 0-16,-1 0 0,1 0 16,20 0-16,1 0 0,0 0 0,20 0 15,-20 0-15,0 0 0,21 22 16,-22-22-16,1 0 0,0 0 0,-1 0 15,1 0-15,0 21 0,-1-21 0,-20 0 16,20 0-16,-20 0 0,-1 0 16,1 0-16,-1 0 0,-20 0 0,-1 0 15,0 0-15,1 0 0,-1 0 0,-21 0 16,0 0-16,1 0 0,-1 0 16,-42 0 15,-1 0-31,1 0 0,0 0 15,0 0-15,0 0 0,-22 0 0,22 0 16,-21 0-16,0 21 0</inkml:trace>
  <inkml:trace contextRef="#ctx0" brushRef="#br1" timeOffset="30303.3">2011 8255 0,'0'21'16,"21"-21"0,0 21-16,0-21 0,0 0 15,22 0-15,-22 0 0,21 22 0,-21-22 16,22 0-16,-1 0 0,22 21 15,-22-21-15,21 0 0,-20 0 0,20 21 16,1-21-16,-1 0 0,1 0 0,-1 0 16,1 0-16,-1 0 0,1 0 0,-1 0 15,1 21-15,-1-21 16,-20 0-16,20 0 0,-21 0 0,1 0 0,-1 0 16,0 0-16,-20 0 0,20 0 15,-21 0-15,0 0 0,0 0 0,1 0 16,-1 0-1</inkml:trace>
  <inkml:trace contextRef="#ctx0" brushRef="#br1" timeOffset="30360.27">3387 8297 0,'-43'-21'16</inkml:trace>
  <inkml:trace contextRef="#ctx0" brushRef="#br1" timeOffset="36093.44">1037 9716 0,'21'0'0,"0"0"47,1 0 0,-1-22-31,0 22-16,0 0 15,0 0-15,0-21 0,-21 0 16,22 21-16,-1-21 0,0 21 0,-21-21 15,21 21-15,0-21 0,0-1 16,-21 1-16,0 0 0,0 0 16,0 0-16,-21 0 15,0 21-15,0 0 16,0 0-16,-22 0 16,22 0-16,-21 0 0,21 0 0,-22 0 0,22 0 15,-21 0-15,21 21 16,0 0-16,-22 0 0,22 0 0,0 0 15,0 1-15,21-1 0,-21 0 16,-1 0-16,22 0 0,0 0 0,0 1 16,0-1-16,0 0 0,0 0 15,0 0-15,0 0 0,22 1 0,-1-1 16,0 0-16,0 0 0,0-21 16,22 21-16,-22 0 0,0 1 0,0-22 15,0 21-15,-21 0 0,21-21 16,-21 21-16,0 0 0,0 0 15,0 1-15,-21-22 16,21 21-16,-42-21 0,21 21 16,0-21-16,-1 0 0,-20 0 15,21 21-15,-21-21 0,20 0 0,-20 0 16,21 0-16,0 0 0,0 0 16,-1 0-16,1-21 0,0 21 15,0-21 1,21 0-16,0-1 15,21 22 17,0 0-32,0 0 15,1 0-15,-1-21 0,0 21 16,0 0-16</inkml:trace>
  <inkml:trace contextRef="#ctx0" brushRef="#br1" timeOffset="36677.11">1566 10033 0,'21'0'0,"-42"0"0,42-21 0,1 21 16,-22-21-16,0 0 15,0-1-15,0 1 0,-22 0 16,1 21-16,0-21 0,0 21 15,0 0-15,0 0 0,-1 0 16,1 0-16,0 0 0,-21 0 0,21 0 16,-1 0-16,-20 0 0,21 21 15,-21 0-15,20 0 0,1 1 16,0-1-16,0 0 0,21 0 0,0 0 16,0 0-16,-21 1 0,21-1 15,0 0-15,0 0 0,0 0 16,21-21-16,0 0 15,0 0-15,0 0 16,1 0-16,-1 0 16,0 0-16,0 0 0,0 0 0,22-21 15,-22 21-15,0-21 0,0 21 0,0-21 16,0 0-16,1-1 0,-1 1 16,-21 0-16,0 0 0,0 0 15,0 0-15,0-1 16,0 44 31,0-1-47,0 0 0,0 0 15,0 0-15,0 0 0,0 1 16,0-1-16,0 0 16,21 0-1,0-21-15,0 0 0,0 0 16,1 0-16,-1 0 0,0 0 15,0 0-15,0-21 16,0 0-16</inkml:trace>
  <inkml:trace contextRef="#ctx0" brushRef="#br1" timeOffset="37464.03">1863 9927 0,'0'0'0,"0"-21"31,0 42-16,0 0 1,0 1-16,-22-22 16,22 21-16,0 0 0,0 0 0,-21 0 15,21 0-15,-21 1 16,21-1-16,0 0 0,0 0 16,-21 0-16,0 0 31,21-42 16,0 0-47,0 0 15,0 0-15,0 0 0,0-1 16,0 1-16,21 0 0,-21 0 16,21 0-16,0 0 0,-21-1 0,21 1 15,1 21-15,-1-21 0,0 21 16,0-21-16,0 21 0,0 0 15,1 0-15,-1 21 16,-21 0-16,21-21 16,-21 21-16,0 1 0,0-1 15,0 0-15,0 0 0,0 0 16,0 0-16,0 1 0,0-1 16,0 0-16,0 0 15,-21-21 1,0 0-1,-1 0 1,1 0-16,21-21 31,0 0-31,0 0 16,0-1-16,0 1 16,0 0-16,21 0 15,1 0-15,-1 21 0,0-21 0,0-1 16,0 22-16,0 0 0,22-21 15,-22 21-15,0 0 0,0 0 0,0 0 16,1 0-16,-1 0 0,0 21 16,0 1-16,-21-1 0,21 0 15,-21 0-15,0 0 0,0 0 16,0 1-16,0-1 16,-21 0-16,21 0 0,0 0 15,-21-21-15,21 21 16,-21-21-16,0 0 0,21 22 15,0-44 32,21 1-31</inkml:trace>
  <inkml:trace contextRef="#ctx0" brushRef="#br1" timeOffset="37848.82">2625 9948 0,'-22'0'0,"1"0"32,0 0-32,0 0 15,21 22-15,-21-1 0,21 0 16,-21 0-16,21 0 0,0 0 15,0 1-15,0 20 0,0-21 0,0 0 16,0 22-16,0-1 0,0 0 16,0 1-16,0-1 0,-22 0 0,22 1 15,-21 20-15,0-21 0,21 1 16,-21-1-16,0 0 0,0 1 16,21-1-16,-22 0 0,1 1 0,21-22 0,0 0 15,-21 0-15,21 0 16,-21 1-16,21-1 0,-21-21 0,21-21 47,0-1-47,0 1 0,0 0 15,21 0-15,0-21 0,-21 20 16,21-20-16,0 0 0</inkml:trace>
  <inkml:trace contextRef="#ctx0" brushRef="#br1" timeOffset="38208.28">2476 10054 0,'0'0'0,"0"-21"0,0 0 15,0 0-15,0 0 16,22 21 0,-1-22-16,-21 1 0,21 21 15,0 0-15,0 0 0,0-21 0,1 21 16,-1 0-16,0 0 0,0 0 0,0 0 15,0 0-15,1 0 0,-1 21 0,0 0 16,-21 1-16,0-1 16,0 0-16,0 0 0,0 0 0,0 0 15,0 1-15,0-1 16,-21 0-16,0 0 0,-1 0 0,1-21 16,-21 21-16,21 1 0,0-22 0,-1 0 15,1 21-15,0-21 16,0 0-16,0 0 15,21-21 1,0-1 0,21 22-16,0-21 0,0 0 15,0 21-15</inkml:trace>
  <inkml:trace contextRef="#ctx0" brushRef="#br1" timeOffset="38536.08">3069 9610 0,'0'0'0,"0"-21"0,21 21 0,-21-22 0,0 44 47,-21-1-32,21 0-15,0 21 16,0-21-16,0 22 0,-21-22 0,21 21 0,-21-21 15,21 22-15,0-22 16,0 21-16,-21-21 0,21 22 0,-22-22 16,22 0-16,-21 0 0,21 0 0,0 1 15,0-1-15,0 0 16,21-21 31,1 0-47,-1-21 0,-21 0 15,21-1-15</inkml:trace>
  <inkml:trace contextRef="#ctx0" brushRef="#br1" timeOffset="38951.58">3133 10033 0,'0'0'0,"21"0"16,0 0 0,0 0-16,0 0 0,0 0 15,1 0-15,-1 0 16,0 0-16,0-21 16,-21 0-16,21 21 0,-21-21 15,0-1-15,0 1 16,0 0-1,0 0-15,-21 21 16,0 0 0,0 0-16,0 0 0,-1 21 15,1 0-15,21 0 0,-21 1 16,0-1-16,21 0 16,0 0-16,0 0 0,0 0 15,0 1-15,0-1 31,21-21-15,0 0-16,0 0 16,1 0-1</inkml:trace>
  <inkml:trace contextRef="#ctx0" brushRef="#br1" timeOffset="43613.13">3662 10075 0,'0'-21'16,"0"0"15,0 42 16,-21-21-47,21 21 0,0 1 16,21-22 46,0 0-62,-21-22 16,0 1 0,0 0-16,0 0 31,0 42 16,0 0-16,21-21-15,0 0-16,0 0 0</inkml:trace>
  <inkml:trace contextRef="#ctx0" brushRef="#br1" timeOffset="44190.48">4000 10033 0,'22'0'31,"-1"0"-16,0 0 1,0-21-16,0 0 16,0 21-16,-21-21 15,0-1-15,22 1 16,-22 42 31,0 1-32,0-1-15,-22 0 0,22 0 16,0 0-16,0 0 0,0 1 0,-21-1 16,21 0-16,-21 21 0,21-21 15,0 1-15,0 20 0,-21 0 0,21-21 16,0 22-16,-21-1 0,21-21 16,-21 22-16,21-1 0,0-21 0,0 21 15,0-20-15,-22-1 0,22 0 0,0 21 16,-21-21-16,21 1 0,0-1 15,0 0-15,0 0 0,0 0 16,0 0-16,-21-21 16,0 0 15,21-21-15,0 0-16,-21 21 15,21-21-15,-21 21 16,21-21-16,0 0 15,0-1-15,0 1 0,-22 21 16,22-21-16,0 0 0,0 0 16</inkml:trace>
  <inkml:trace contextRef="#ctx0" brushRef="#br1" timeOffset="44459.33">4106 9821 0,'0'-42'16,"0"21"0,0 42 46,21-21-46,-21 21-1</inkml:trace>
  <inkml:trace contextRef="#ctx0" brushRef="#br1" timeOffset="45018.01">4466 9948 0,'21'0'16,"0"0"0,-21-21-16,0 0 15,0 0-15,0 0 16,-21 21-1,0 0 1,0 0-16,0 21 16,0 0-16,-1-21 0,1 21 15,0 0-15,21 1 0,-21-1 0,0-21 16,21 21-16,0 0 0,-21 0 16,21 0-16,0 1 0,-22-22 15,22 21-15,0 0 0,0 0 16,22-21-1,-1 0-15,0 0 16,0 0-16,0 0 16,0 0-16,1-21 0,-1 21 15,-21-21-15,21 21 0,0-21 16,-21-1-16,21 1 0,-21 0 16,21 21-16,-21-21 0,0 0 0,0 0 15,0 42 48,0 0-63,0 0 0,0 0 15,0 0-15,0 1 0,0-1 16,0 0 0,22-21-1,-1 0 1</inkml:trace>
  <inkml:trace contextRef="#ctx0" brushRef="#br1" timeOffset="45303.58">4741 9864 0,'0'21'31,"0"0"-31,0 0 16,0 0-16,0 1 15,0-1-15,0 0 0,0 0 16,0 0-16,0 0 0,0 1 16,0-1-1,0 0-15</inkml:trace>
  <inkml:trace contextRef="#ctx0" brushRef="#br1" timeOffset="45591.42">4932 9864 0,'-21'21'16,"-1"-21"-1,1 21-15,0 0 0,0 0 16,0 1-16,0-1 0,-1-21 0,1 21 16,0 0-16,0 0 0,0-21 15,21 21-15,0 1 0,-21-1 16,-1 0-16,22 0 15,22-21 32</inkml:trace>
  <inkml:trace contextRef="#ctx0" brushRef="#br1" timeOffset="46148.1">5122 9970 0,'0'-22'0,"0"44"0,0-65 15,0 22-15,0 0 16,-21 21-1,0 0 1,0 0-16,0 0 16,21 21-16,-22-21 0,1 21 0,21 0 15,-21 1-15,0-1 0,0 0 16,21 0-16,0 0 0,0 0 16,-21 1-16,21-1 15,0 0 1,21-21-16,0 0 15,0 0 1,0 0-16,0 0 0,-21-21 16,22 21-16,-1-21 15,-21-1-15,21 22 0,0-21 0,-21 0 16,21 0-16,-21 0 0,21 21 16,-21-21-16,0-1 0,0 44 46,0-1-30,0 0-16,0 0 16,0 0-16,0 0 15,22-21-15,-1 22 16,0-22 0,0 0-16,0 0 15,0 0 1,1 0-16</inkml:trace>
  <inkml:trace contextRef="#ctx0" brushRef="#br0" timeOffset="72455.44">8742 2223 0,'0'-22'0,"0"44"15,0-44 17,21 22-1,-42 0 188,21-21-204</inkml:trace>
  <inkml:trace contextRef="#ctx0" brushRef="#br0" timeOffset="74990.99">8784 2244 0,'21'0'62,"-21"-21"-46,21 21 0,-21 21 77,0 0-93,0 0 0,0 0 16,0 0-16,22 1 16,-22-1-16,0 0 0,0 0 0,0 0 15,0 0-15,0 1 0,0-1 16,0 21-16,0-21 0,0 0 0,0 1 15,0-1-15,0 0 0,0 0 16,0 0-16,0 0 16,0 1-16,0-1 0,0 0 15,0 0-15,0 0 0,0 0 16,0 1-16,0-1 16,0 0-16,0 0 0,0 0 15,0 0-15,0 1 16,0-1-16,0 0 0,0 0 15,0 0 1,0 0-16,0 1 0,0-1 16,0 0-16,0 0 0,0 0 15,0 0-15,0 1 16,0-1-16,0 0 16,0 0-16,0 0 0,0 0 15,0 1-15,0-1 0,0 0 16,0 0-16,0 0 0,0 0 0,0 1 15,0-1-15,0 0 16,0 0-16,0 0 0,0 0 0,0 1 16,0-1-16,0 0 0,0 0 0,0 0 15,0 0-15,0 1 0,0-1 16,0 0-16,0 0 0,0 0 16,0 0-16,0 1 0,0-1 15,0 0-15,0 0 0,0 0 0,0 0 16,0 22-16,0-22 0,0 0 15,0 0-15,0 0 0,0 22 16,0-22-16,0 0 0,0 0 0,0 22 16,0-22-16,0 0 0,0 21 0,0-21 15,0 1-15,0-1 0,0 21 16,0-21-16,0 0 0,0 22 0,0-22 16,0 0-16,0 0 0,0 22 0,0-22 15,0 0-15,0 21 0,0-21 16,0 22-16,0-22 0,0 21 15,0-21-15,0 22 0,0-1 0,0-21 0,0 22 16,0-22-16,0 21 0,0 0 16,0-20-16,0 20 0,0-21 15,0 21-15,0-20 0,0 20 0,0-21 16,0 21-16,0-20 0,0-1 16,0 21-16,0-21 0,0 22 0,0-22 15,0 21-15,0 0 0,0-20 0,0 20 16,0-21-16,0 21 0,0 1 15,0-1-15,0-21 0,0 22 0,0-1 16,0-21-16,0 21 0,0-20 0,0 41 16,0-21-16,0-20 15,0-1-15,0 21 0,0-21 0,0 0 16,0 22-16,0-22 0,0 0 16,0 21-16,0-20 0,0 20 15,0-21-15,0 0 0,0 22 0,0-22 16,0 21-16,0-21 0,0 0 0,0 22 15,0-22-15,0 0 0,0 21 16,0-20-16,0-1 0,0 0 0,0 0 16,0 0-16,0 0 0,0 1 0,0-1 15,0 0-15,0 0 0,0 0 16,0 0-16,0 1 0,0-1 0,0 0 16,0 0-16,0 0 0,0 0 0,0 1 15,0-1-15,-22 0 0,22 0 0,0 0 16,0 0-16,0 1 15,0-1-15,0 0 0,-21 0 0,21 0 16,0 22-16,0-22 0,0 0 0,0 0 16,0 0-16,0 0 0,0 1 15,0-1-15,0 0 0,0 0 0,0 0 16,0 0-16,0 1 0,0-1 0,0 0 16,0 0-16,0 0 0,0 0 0,0 1 15,0-1-15,0 0 16,-21 0-16,21 21 0,0-20 0,0-1 15,0 0-15,0 0 0,0 0 0,0 0 16,0 1-16,0-1 0,0 0 16,0 0-16,0 0 0,0 0 0,0 1 15,0-1-15,0 0 0,0 0 16,0 0-16,0 0 0,0 22 0,0-22 16,0 0-16,0 0 0,0 0 15,0 22-15,0-22 0,0 0 0,0 0 16,0 22-16,0-22 0,0 0 0,-21 0 15,21 21-15,0-20 0,0-1 16,-21 0-16,21 21 0,0-21 0,0 1 16,0-1-16,0 0 0,0 21 0,0-21 15,-21 1-15,21-1 0,0 0 0,-22 0 16,22 0-16,0 0 16,0 1-16,-21-1 15,0 0-15,21 0 16,-21-21-16,21 21 15,0 0 1,-21-21-16,21 22 16,-21-1-16,21 0 31,0 0-15,0 0-16,0 0 31,-22-21 0,22-21 0,0 0-15,0 0-16,22 0 0,-1-22 16,-21 22-16,21 0 0</inkml:trace>
  <inkml:trace contextRef="#ctx0" brushRef="#br2" timeOffset="91139.52">1333 17526 0</inkml:trace>
  <inkml:trace contextRef="#ctx0" brushRef="#br0" timeOffset="100624.4">8848 2180 0,'-22'0'0,"22"21"15,22-21 63,-1 0-46,0 0-32,0 0 15,0 0-15,0 0 16,1 0-16,-1 0 0,0 0 15,0 0-15,0 0 16,0 0-16,1 0 0,-1 0 16,0 0-16,0 0 0,0 0 15,0 0-15,1 0 0,-1 0 16,0 0-16,0 0 0,21 0 16,-20 0-16,-1 0 0,0 0 0,0 0 15,0 0-15,22 0 0,-22 0 0,0 0 16,21 22-16,-21-22 15,22 0-15,-1 0 0,0 0 0,-20 0 16,20 0-16,0 0 0,1 0 16,-1 0-16,21 0 0,-20 0 0,-1 0 15,0 0-15,1 21 0,-1-21 16,22 0-16,-22 0 0,0 0 0,1 0 16,-1 0-16,0 0 0,1 0 0,-1 0 15,21 0-15,-20 0 0,20 0 16,-20 0-16,-1 0 0,21 0 0,-20 0 15,-1 0-15,0 0 0,1 0 16,-1 0-16,0 0 0,1 21 0,-1-21 16,0 0-16,1 0 0,-22 0 15,21 0-15,1 0 0,-22 0 16,21 0-16,-21 0 0,22 0 0,-22 0 16,21 0-16,0 0 0,-20 0 15,20 0-15,-21 0 0,21 0 0,-20 0 16,20 0-16,-21 0 0,21 0 15,-20 0-15,-1 0 0,21 0 0,-21 0 16,22 0-16,-22 0 0,21 0 0,-21 0 16,22 0-16,-1 0 0,0 0 15,1 0-15,-1 0 0,0 0 0,1 0 16,-22 0-16,21 0 0,0 0 16,-20 0-16,20 0 0,0 21 15,-21-21-15,22 0 0,-1 0 0,-21 0 16,22 0-16,-1 0 0,0 0 15,1 0-15,-1 0 0,0 0 0,-21 0 16,22 0-16,-1 0 0,0 0 16,1 0-16,-1 0 0,-21 0 0,22 0 15,-1 0-15,-21 0 0,106 0 32,-106 0-32,0 0 0,1 0 0,-1 0 15,0 0-15,0 0 0,0 0 16,0 0-16,1 0 0,-1 0 15,0 0 1,0 0-16,0 0 0,0 0 16,1 0-1,-1 0 1,0 0-16,0 0 16,0 0-16,0 0 15,1 0-15,-1 0 16,0 0-1,0 0-15,0 0 16,0 0 140,1 0-124,-1 0-1,0 0 0,-21 21 172,0 0-172,-21-21-31,21 22 0,-21-22 16,21 21-16,-22-21 0,22 21 16,0 0-16,-21 0 15,21 0-15,-21 1 0,0-1 16,21 0-16,0 0 0,0 0 16,-21 0-16,0 1 0,21-1 15,0 0-15,0 0 0,0 0 16,0 0-16,0 1 0,-22-1 0,22 0 15,0 0-15,0 0 0,0 0 0,0 1 16,0-1-16,-21-21 0,21 21 16,0 0-16,0 0 0,0 0 0,0 1 15,0-1-15,-21 0 16,21 0-16,0 0 0,0 0 0,-21 1 16,21-1-16,0 0 0,0 0 15,0 0-15,0 0 16,-21 22-16,21-22 0,0 0 0,-21 0 15,21 0-15,0 1 0,0-1 16,0 0-16,0 0 0,-22 0 0,22 0 16,0 1-16,0-1 15,-21 0-15,21 0 0,0 0 0,0 0 16,0 1-16,0-1 0,0 0 16,0 0-16,0 0 0,0 0 15,0 1-15,0-1 16,0 0-16,0 0 0,0 0 0,-21 0 15,21 1-15,0-1 0,0 0 16,0 0-16,0 0 0,0 0 0,0 22 16,0-22-16,0 0 0,0 0 15,0 22-15,0-22 0,0 0 0,0 21 16,0-21-16,0 1 0,0 20 16,0-21-16,0 0 0,0 0 0,0 22 15,0-22-15,0 0 0,0 0 0,0 0 16,0 22-16,0-22 0,0 0 15,0 0-15,0 0 0,0 1 16,0 20-16,0-21 0,0 0 0,21 0 16,-21 1-16,0 20 0,0-21 0,0 0 15,0 22-15,0-22 0,0 0 16,0 21-16,0-21 0,0 1 16,0-1-16,0 21 0,0-21 0,0 0 15,0 1-15,0 20 0,0-21 16,0 0-16,0 0 0,0 1 0,0-1 15,0 0-15,0 0 0,0 0 16,0 0-16,0 1 0,0-1 0,0 0 16,0 0-16,0 0 0,21 0 0,-21 1 15,0-1-15,0 0 0,0 0 16,0 0-16,0 22 0,0-22 0,0 0 16,0 0-16,0 0 0,0 0 15,0 1-15,0-1 0,0 21 16,0-21-16,0 0 0,0 1 0,0-1 15,0 0-15,0 0 0,0 0 16,0 0-16,0 1 0,0-1 0,0 0 16,0 0-16,0 0 0,0 0 15,0 1-15,0-1 0,0 0 0,0 0 16,0 0-16,0 0 0,0 1 0,0-1 16,0 0-16,0 21 0,0-21 15,0 1-15,0 20 0,0-21 16,0 21-16,0-20 0,0 20 0,0-21 15,0 21-15,0-20 0,0 20 0,0-21 16,0 21-16,0-20 0,0-1 16,0 21-16,0-21 0,0 0 15,0 22-15,0-22 0,0 0 0,0 21 16,0-20-16,0-1 0,-21 21 0,21-21 16,0 22-16,0-22 0,0 0 15,0 21-15,0-21 0,0 22 0,0-22 16,0 0-16,0 21 0,0-20 15,0-1-15,0 0 0,0 21 0,0-21 16,0 1-16,0 20 0,0-21 0,0 0 16,0 0-16,0 22 0,0-22 15,0 0-15,0 0 0,0 0 16,0 22-16,0-22 0,0 0 0,0 0 16,0 22-16,0-22 0,0 0 15,0 21-15,-21-21 0,21 1 0,0 20 16,0-21-16,0 0 0,0 22 15,0-22-15,0 0 0,0 21 0,0-21 16,-21 1-16,21 20 0,0-21 0,0 0 16,0 0-16,0 1 0,0-1 0,0 21 15,0-21-15,0 0 16,0 1-16,0-1 0,0 0 0,0 0 16,0 0-16,-21 0 0,21 1 0,0 20 15,0-21-15,0 0 0,0 0 16,0 1-16,0-1 0,0 0 15,0 0-15,0 0 0,0 0 16,0 1-16,0-1 0,-21-21 16,21 21-16,0 0 0,0 0 15,0 0-15,0 1 0,-22-1 16,22 0-16,0 0 0,0 0 16,0 0-16,0 1 15,0-1-15,0 0 0,0 0 16,0 0-1,0 0-15,0 1 16,0-1-16,0 0 0,0 0 16,0 0-16,0 0 0,0 1 0,0-1 15,0 0-15,0 0 0,0 0 16,0 0-16,0 1 16,0-1-16,0 0 0,0 0 15,0 0 1,-21-21-1,21 21-15,-21-21 47,0 0-31,0-21 0,0 21-16,-1-21 0,1 0 0,-21 21 15,0-21-15</inkml:trace>
  <inkml:trace contextRef="#ctx0" brushRef="#br0" timeOffset="102180.27">8615 9229 0,'-43'0'15,"22"0"-15,0 21 16,0-21-16,21 21 16,-21 0-16,0-21 0,21 21 0,-22 1 15,1-22-15,21 21 0,-21-21 16,21 21 0,0 0-1,0 0 1,0 0-1,21 1 17,0-22-32,1 0 0,-1 0 15,0 0-15,0 0 0,21 0 16,-20 0-16,-1 0 0,0 0 0,21 0 16,1 21-16,-22-21 0,21 0 15,0 0-15,1 0 0,-1 0 0,0 0 16,1 21-16,-1-21 0,0 0 15,22 0-15,-22 21 0,1-21 16,-1 0-16,0 0 0,1 21 0,-1-21 16,0 0-16,1 0 0,20 21 0,-21-21 15,1 0-15,-1 0 0,22 22 16,-22-22-16,21 0 0,-20 0 0,-1 0 16,22 21-16,-22-21 0,21 0 0,-20 0 15,20 0-15,-20 0 0,-1 0 16,0 0-16,22 21 0,-22-21 0,0 0 15,1 0-15,-1 0 0,0 0 0,22 0 16,-22 0-16,1 0 0,-1 0 16,21 21-16,-20-21 0,20 0 15,-20 0-15,-1 0 0,0 0 0,22 0 16,-22 21-16,0-21 0,1 0 16,-1 0-16,0 0 0,-20 0 0,20 0 15,0 0-15,1 0 0,-22 0 0,21 0 16,0 0-16,-20 0 0,20 0 15,0 0-15,1 0 0,-22 0 0,21 0 16,0 0-16,1 0 0,-1 0 0,0 0 16,1 0-16,-1 0 0,0 0 15,1 0-15,-1 0 0,-21 0 0,22 0 16,-1 0-16,-21 0 0,21 0 0,-20 0 16,-1 0-16,21 0 0,-21 0 15,22 0-15,-22 0 0,0 0 16,21 0-16,-21 0 0,22 0 0,-22 0 15,21 0-15,-21 0 0,22 0 0,-22 0 16,21 0-16,1 0 0,-22 0 16,0 0-16,21 0 0,-21 0 0,1 0 15,20 0-15,-21 0 0,0 0 0,0 0 16,1 0-16,-1 0 0,0 0 16,0 0-1,0 0-15,0 0 16,1 0-1,-1 0 1,0 0-16,0 0 16,0 0-1,0 0-15,1 0 16,-1 0-16,0 0 16,0 0-16,0 0 15,0 0 1,1 0 31,-1 0-32,0 0 1,0 0 0,0 0-16,0 0 15,-21-21 16,-21 0-15,-21 0-16,21 21 0,0-21 0</inkml:trace>
  <inkml:trace contextRef="#ctx0" brushRef="#br1" timeOffset="112988.33">5440 4593 0,'0'21'31,"0"1"16,0-44 78,21 22-110,-21-21-15,21 0 16,0 21 0,-21-21-16,21 21 15,-21-21 1,22 21-16,-22-21 0,21 21 16,0-22-1,0 22-15,0-21 0,0 21 16,1-21-16,-1 21 0,-21-21 15,21 21-15,0-21 16,0 0-16,0 21 16,1-22-16,-1 22 15,-21-21-15,21 21 16,-21-21-16,21 21 0,-21-21 16,21 21-16,0 0 0,1-21 15,-1 0-15,0 21 16,0 0-16,0-22 15,0 22-15,-21-21 16,22 21-16,-1 0 0,-21-21 16,21 21-16,0 0 0,0 0 15,-21-21-15,21 21 0,1 0 16,-1-21-16,0 21 16,-21-21-16,21 21 0,0 0 0,0-22 15,1 22-15,-1 0 16,0-21-16,0 21 0,0 0 15,0 0-15,1-21 16,-1 21-16,0 0 0,0 0 0,0-21 16,0 21-16,1 0 0,-1 0 15,0 0-15,0-21 0,0 21 0,0 0 16,1 0-16,-1-21 0,0 21 16,0 0-16,0-22 0,0 22 15,1 0-15,-1 0 16,0 0-16,0 0 0,-21-21 15,21 21-15,0 0 0,1 0 16,-1 0-16,0 0 0,0 0 16,0 0-16,0-21 0,1 21 0,-1 0 15,0 0-15,0 0 0,0 0 16,0 0-16,1 0 0,-1 0 16,0 0-16,0 0 15,0 0-15,0 0 16,1 0-16,-1 0 15,0 0-15,0 0 0,0-21 0,0 21 16,1 0-16,-1 0 16,0 0-16,0 0 0,0 0 15,0 0-15,1 0 16,-1 0-16,0 0 0,0 0 16,0 0-16,0 0 15,1 0-15,-1 0 0,0 0 16,0 0-16,0 0 0,0 0 15,1 0-15,-1 0 16,0 0 0,0 0-16,0 0 15,0 0-15,1 0 16,-1 0-16,0 0 16,0 0-1,0 0-15,0 0 16,1 0-16,-1 0 15,0 21 1,0-21 0,0 0-16,-21 21 15,21-21-15,1 0 16,-22 21-16,21-21 16,0 0-1,-21 22-15,21-22 16,-21 21-16,21-21 15,0 21-15,-21 0 32,22-21-32,-1 21 15,-21 0 1,21-21-16,-21 22 16,21-22-1,-21 21-15,21-21 0,0 0 16,-21 21-16,0 0 15,22-21-15,-22 21 16,21-21-16,-21 21 16,21-21-16,-21 22 15,21-22-15,-21 21 16,21-21-16,-21 21 16,0 0-1,0 0-15,21-21 16,-21 21-16,22-21 0,-22 22 15,21-1 1,0 0 0,-21 0-1,21-21 1,-21 21 0,21-21-16,-21 21 15,0 1 1,21-22-1,-21 21 1,0 0 15,0 0 1,0 0-1,22-21-31,-22 21 78,21-21-62,-21 22-1,-21-22 63,-1 0-78,1 0 16,0 0-16,0 0 16,0 0-16,0-22 0</inkml:trace>
  <inkml:trace contextRef="#ctx0" brushRef="#br1" timeOffset="114499.6">8297 4572 0,'0'0'0,"0"-21"31,21 21 16,1 0-47,-1 0 0,0 21 16,0-21-16,0 21 16,0-21-1,1 21-15,-1-21 16,0 22-16,0-22 15,0 21-15,0-21 16,-21 21-16,22-21 16,-1 0-16,-21 21 0,21-21 15,0 0 1,-21 21-16,21-21 16,0 0-1,-21 21-15,22-21 16,-1 0 15,0 0-15,-21-21 15,21 21-31,-21-21 16,0 0-1,0 0 1,0 0 15,0-1-15,0 1-1,0 0 1,0 0-16,0 0 16,0 0-16,0-1 0,0 1 15,0 0-15,0 0 16,0 0-16,0 0 15,0-1-15,0 1 0,0 0 16,0 0 0,0 0-1,0 0 1,21 21 15,-21-22-15,0 44 62,0-1-62,0 0-16,0 0 0,0 0 15,0 0-15,0 1 0,0-1 16,0 0-16,0 0 0,0 0 15,0 0-15,0 1 0,0-1 16,0 0-16,0 0 16,-21 0-16,21 0 15,0 1-15,0-1 16,0 0-16,-21-21 16,21 21-16,0 0 46,-21-21 33,0 0-64,-1 0 1,1 0-16,0 0 0,0 0 15,0-21-15,0 21 16,-1 0 0,1-21-16,0 0 15,0 0 1,21-1 15,-21 22-15,0 0 203,-1 0-204</inkml:trace>
  <inkml:trace contextRef="#ctx0" brushRef="#br1" timeOffset="118991.85">6117 3239 0,'0'21'47,"0"0"-32,0 0-15,0 0 16,0 0-1,0 1 17,21-22-32,0 0 15,1 0 1,-22-22-16,0 1 16,0 0-16,0 0 15,0 0 1,0 0-16,-22 21 31,1 0-15,21 21-1,0 0-15,0 0 16,0 0 0,21-21 15,1 0-31,-22-21 15,21 21-15,-21-21 16,21 21-16,-21-21 16,0 0-16,0-1 15,-21 22 1,0 0 0,-1 22-1,22-1-15,-21-21 16,21 21-16,-21 0 15,21 0-15,0-42 79,0 0-64</inkml:trace>
  <inkml:trace contextRef="#ctx0" brushRef="#br1" timeOffset="119430.74">6435 2985 0,'21'0'31,"0"0"-31,0 0 0,0 0 15,0 0-15,1 0 0,20 0 16,-21 0-16,21 0 0,-20 0 0,20 0 16,-21 0-16,21 0 0,-20 0 15,-1 0-15,21 0 0,-21 0 0,0 0 16,1 0-16,-1 0 16,-42 0 30,-1 0-46,1 0 16</inkml:trace>
  <inkml:trace contextRef="#ctx0" brushRef="#br1" timeOffset="119928.46">6773 2985 0,'0'0'0,"0"21"15,-21-21 1,21 21 0,0 0-1,0 0 1,0 0-16,0 1 16,0-1-16,0 0 0,0 0 15,0 0-15,0 0 16,0 1-16,0-1 0,0 0 0,0 0 15,0 0-15,0 0 0,0 1 16,0-1-16,0 0 0,0 0 0,0 0 16,0 0-16,0 1 0,-21-1 15,21 0-15,0 0 0,0 0 16,-21-21-16,0 21 16,-1 1-1,1-22-15,0 0 16,0 21-16,0-21 15,0 0-15,-1 0 0,1 0 0,0 0 16,0 0-16,0 0 0,0 0 16,-1-21-16,1 21 0,0 0 15,0-22 1,21 1 31,21 21-16,0-21-31,0 0 0</inkml:trace>
  <inkml:trace contextRef="#ctx0" brushRef="#br1" timeOffset="120592.08">7070 3344 0,'0'-21'0,"0"42"0,0-63 0,0 21 31,-22 0-15,1 21-16,0 0 15,0 0-15,0 21 16,0-21-16,21 21 0,-22 0 16,1 0-16,0 1 15,21-1-15,0 0 0,-21 0 0,21 0 16,-21 0-16,21 1 0,-21-1 16,21 0-16,0 0 0,0 0 0,0 0 15,0 1-15,0-1 16,21-21-1,0 0-15,0 0 0,0 0 16,0 0-16,1 0 16,-1 0-16,0 0 0,0-21 15,0-1-15,0 1 0,1 0 16,-22 0-16,21 0 16,-21 0-16,21-1 0,-21 1 15,0 0-15,21 0 0,-21 0 16,0 0-16,0-1 0,0 1 15,0 0 1,0 42 15,0 0-15,0 1-16,0-1 16,0 0-16,0 0 0,0 0 15,0 0-15,0 1 0,0-1 16,0 0-16,0 0 15,0 0 1,21-21-16,0 0 16,1 0 15</inkml:trace>
  <inkml:trace contextRef="#ctx0" brushRef="#br1" timeOffset="120979.85">7345 3196 0,'0'21'31,"0"1"-15,0-1-16,0 0 16,0 0-16,0 0 0,0 0 15,0 1-15,0-1 0,0 0 0,0 0 16,0 0-16,21 0 0,-21 1 16,0-1-16,0 0 0,21 0 15,-21 0-15,0 0 16,0 1 15,0-44 0,0 1-15,0 0-16,21 0 16</inkml:trace>
  <inkml:trace contextRef="#ctx0" brushRef="#br1" timeOffset="121311.32">7662 3217 0,'-21'0'31,"0"0"-15,21 22-1,-21-22-15,21 21 0,-21 0 0,-1 0 16,22 0-16,-21-21 0,21 21 0,0 1 16,-21-1-16,21 0 0,-21 0 15,21 0-15,-21-21 0,21 21 0,0 1 16,-21-22-16,21 21 0,-22-21 16,22 21-16</inkml:trace>
  <inkml:trace contextRef="#ctx0" brushRef="#br1" timeOffset="122092.87">8064 3260 0,'0'0'15,"0"-21"-15,0-1 16,0 1-16,-21 21 16,0 0-16,0 0 15,0 0-15,0 0 16,-1 0-16,1 21 16,0-21-16,0 22 0,21-1 15,-21-21-15,0 21 0,-1 0 16,22 0-16,-21 0 0,21 1 0,-21-1 15,21 0-15,-21-21 0,21 21 16,0 0-16,0 0 0,0 1 0,0-1 16,0 0-16,0 0 15,0 0 1,21-21-16,0 21 0,0-21 16,1 0-1,-1 0-15,0 0 16,0 0-16,0 0 0,0 0 15,1-21-15,-1 0 16,0 21-16,-21-21 0,0 0 16,21 21-16,-21-21 0,21-1 15,-21 1-15,0 0 0,0 0 16,0 0-16,0 0 0,21 21 0,-21-22 16,0 1-16,22 21 15,-22-21-15,0 42 47,0 0-31,0 1-16,0-1 15,0 0-15,0 0 0,0 0 16,0 0-16,0 1 0,0-1 16,0 0-16,0 0 0,0 0 15,0 0 1,21-21-16,0 22 15,0-22-15,0 0 32,0 0-17,-21-22 1</inkml:trace>
  <inkml:trace contextRef="#ctx0" brushRef="#br1" timeOffset="126511.9">9292 1249 0,'0'-21'47,"0"0"-47,0-1 15,0 1 1,0 0-16,0 0 0,0 0 16,0 0-16,0-1 0,0 1 0,0 0 15,-21 0 1,0 0-16,0 21 0,-1 0 0,1 0 15,0 0-15,0 0 16,0 0-16,0 0 0,-22 0 0,22 21 16,-21 0-16,21 0 0,-22 0 15,1 22-15,21-22 0,-22 21 0,22-21 16,-21 22-16,21-1 0,0-21 16,21 22-16,0-22 0,-22 21 0,22 0 15,0-20-15,0-1 0,0 21 16,0-21-16,0 0 0,22 22 15,-1-22-15,0 0 0,0 0 0,0 0 16,0-21-16,1 22 0,20-22 16,-21 0-16,0 21 0,0-21 0,22 0 15,-22 0-15,0 0 0,0 0 16,0 0-16,1 0 0,-1 0 0,0-21 16,0 21-16,0-22 0,-21 1 15,21 0-15,1 0 0,-1 0 0,0 0 16</inkml:trace>
  <inkml:trace contextRef="#ctx0" brushRef="#br1" timeOffset="126907.67">9461 1355 0,'0'0'0,"0"-21"16,0 42 15,-21-21-31,21 21 0,-21 0 16,21 0-16,0 0 0,0 1 0,-21-1 15,21 0-15,-21 21 0,21-21 16,0 1-16,0-1 0,0 0 16,0 0-16,0 0 15,21-21-15,0 0 16,0 0-16,0 0 16,1 0-16,-1 0 0,0-21 0,0 21 15,0-21-15,-21 0 0,21 21 16,1-21-16,-22-1 0,0 1 0,0 0 15,0 0-15,0 0 0,0 0 16,0-1-16,0 1 0,-22 0 16,1 21-16,0 0 15,0 0-15,0 0 16,0 0-16,-1 0 0,22 21 31,22-21 0,-1 0-31,0 0 0</inkml:trace>
  <inkml:trace contextRef="#ctx0" brushRef="#br1" timeOffset="127720.21">9991 1334 0,'-22'0'16,"1"21"-16,0 0 16,0 0-1,21 0-15,0 0 16,0 1-16,-21-1 0,21 0 0,-21 0 16,21 0-16,0 0 15,0 1-15,0-1 0,0 0 16,-22 0-1,1-21 17,21-21-17,0 0 1,0 0-16,0-1 0,0 1 16,0 0-16,21 0 15,1 0-15,-22 0 0,21-1 0,0 1 16,0 0-16,0 0 0,0 21 15,22-21-15,-22 21 0,0-21 16,21 21-16,-20 0 0,-1 0 0,0 0 16,21 0-16,-21 0 0,1 0 15,-22 21-15,21 0 0,0 0 16,-21 0-16,0 0 0,0 1 16,0-1-16,0 0 0,0 0 15,-21 0-15,21 0 0,-21 1 16,-1-1-16,22 0 0,0 0 15,-21-21-15,21 21 16,-21-21-16,21-21 31,0 0-15,0 0-16,21 0 16,-21-1-16,21 1 0,1 0 15,-22 0-15,21 0 0,0 0 0,0-1 16,0 1-16,0 0 0,1 21 15,20-21-15,-21 0 0,0 21 0,0 0 16,22-21-16,-22 21 0,21 0 16,-21 0-16,1 0 0,-1 21 15,-21 0-15,0 0 16,0 0-16,0 0 16,0 1-16,0-1 0,0 0 0,0 0 15,0 0-15,-21 0 0,21 1 16,-22-22-16,22 21 0,-21 0 0,21 0 15,0-42 48,21 0-63</inkml:trace>
  <inkml:trace contextRef="#ctx0" brushRef="#br1" timeOffset="128107.99">11028 1270 0,'0'0'15,"-21"0"-15,21 21 16,0 0-16,-22-21 0,22 22 0,0-1 15,0 0-15,0 0 0,0 0 16,0 0-16,0 1 0,-21 20 16,21-21-16,0 21 0,0-20 15,0 20-15,0 0 0,0 1 0,0-22 16,0 21-16,0 0 0,0-20 0,-21 20 16,21-21-16,0 0 0,-21 22 15,21-22-15,0 0 0,0 0 16,0 0-16,-21-21 0,21 21 15,0-42 32,0 0-47,0 0 16,0 0-16,0-22 0,0 22 0,0 0 16</inkml:trace>
  <inkml:trace contextRef="#ctx0" brushRef="#br1" timeOffset="128464.8">10985 1418 0,'0'-21'16,"0"0"0,22 21-1,-1-21-15,0 0 0,0 21 16,0 0-16,-21-22 0,21 22 15,1 0-15,-1 0 0,0 0 0,0 0 16,0 0-16,0 0 0,1 0 0,-1 0 16,0 0-16,0 22 15,0-1-15,-21 0 0,0 0 16,0 0-16,0 0 0,0 1 16,-21-1-16,0 0 0,0-21 0,0 21 15,-1 0-15,1 0 0,0 1 16,0-22-16,0 21 0,0-21 15,21 21-15,-22-21 0,1 0 16,21-21 15,0 0-31</inkml:trace>
  <inkml:trace contextRef="#ctx0" brushRef="#br1" timeOffset="128997.46">11620 1016 0,'0'-21'16,"-21"42"-1,21 0 1,0 0-16,-21 1 0,21 20 15,-21-21-15,21 21 0,0-20 16,0 20-16,-21-21 0,21 21 0,-21-20 16,21 20-16,0-21 0,0 21 15,0-20-15,0-1 0,0 0 0,0 0 16,0 0-16,0 0 0,0 1 0,0-1 16,0 0-1,21-21-15,0 0 0,0 0 16,0 0-16,0-21 15,1 21-15,-1-21 0,-21-1 16,21 22-16,0-21 0,0 0 16,-21 0-16,21 0 0,1 0 0,-22-1 15,21 1-15,-21 0 0,0 0 16,0 42 15,0 0-31,-21 0 16,-1 1-16,1-1 15,21 0-15,0 0 0,0 0 16,-21 0-16,21 1 16,0-1-16,0 0 31,0-42-15</inkml:trace>
  <inkml:trace contextRef="#ctx0" brushRef="#br1" timeOffset="129172.36">11790 1228 0,'-21'0'31,"42"0"16</inkml:trace>
  <inkml:trace contextRef="#ctx0" brushRef="#br1" timeOffset="129799.99">12382 1439 0,'0'-42'31,"0"21"-31,0 0 16,-21 21-16,0-21 15,0 21-15,0 0 16,0 0-16,-1 0 16,1 0-16,0 0 0,0 0 0,0 21 15,0 0-15,-1-21 0,1 21 16,0 0-16,21 0 0,-21 1 0,0-1 16,21 0-16,-21 0 0,21 21 0,0-20 15,0-1-15,0 0 16,0 0-16,0 0 0,21 0 15,0-21-15,0 0 16,0 0-16,0 0 0,1 0 16,-1-21-16,0 21 0,0-21 15,0 0-15,0 0 0,1 21 16,-1-21-16,0-1 0,0 1 0,0 0 16,0 0-16,-21 0 0,0 0 15,22-1-15,-22 1 0,0 0 0,0 0 16,0 0-16,0 0 15,0 42 1,0 0 0,0 0-16,0 0 0,0 0 15,0 1-15,0-1 0,0 0 16,-22 0-16,22 0 0,0 0 0,0 1 16,0-1-16,0 0 0,0 0 15,22-21 1,-1 0-16,0 0 15,0 0-15,0 0 16,0-21-16</inkml:trace>
  <inkml:trace contextRef="#ctx0" brushRef="#br1" timeOffset="130144.79">12890 953 0,'0'0'0,"0"-22"0,-21 22 16,0 0-1,21 22 1,-21-1-16,21 0 0,-21 21 0,21-21 16,-21 22-16,21-22 0,0 21 15,0 1-15,-22-22 0,22 21 0,0 0 16,-21-20-16,21 20 0,0-21 15,0 21-15,0-20 0,0-1 0,0 0 16,0 0-16,0 0 0,0 0 16,0 1-16,0-1 0,0 0 15,21-21 17,1 0-32,-1 0 15,-21-21-15,21 21 0,-21-21 16,21-1-16,0 22 0</inkml:trace>
  <inkml:trace contextRef="#ctx0" brushRef="#br1" timeOffset="131269.15">13102 1312 0,'0'0'0,"0"-21"0,0 42 31,0 1-31,0-1 0,0 0 15,0 0-15,-21 0 16,21 0-16,-21 1 0,21-1 0,-21 0 16,21 0-16,0 0 0,0 0 15,0 1-15,0-1 16,0 0-16,0 0 16,21-21-1,0 0-15,0 0 16,0 0-16,0 0 0,1-21 15,-1 21-15,0-21 0,0 0 16,0 21-16,0-22 0,1 1 0,-1 0 16,0 0-16,0 0 0,0 0 15,0 21-15,-21-22 0,0 1 16,-21 42 31,0 1-47,0-1 15,21 0-15,-21 0 0,21 0 0,0 0 16,0 1-16,0-1 16,0 0-16,0 0 15,21-21 1,0 0 0,0 0-16,0 0 0,1 0 15,-1 0 1,-21-21-16,21 0 0,-21 0 15,0-1-15,0 1 16,0 0-16,0 0 0,0 0 16,0 0-16,-21 21 0,21-22 15,0 1 1,0 0 0,0 0-16,21 21 15,0-21-15,0 21 16,0 0-16,1 0 0,-1 0 15,0 0-15,0 0 16,0 0-16,-21 21 0,21-21 16,-21 21-16,22-21 0,-22 21 15,0 0-15,0 1 0,0-1 16,0 0-16,0 0 16,0 0-16,0 0 0,0 1 15,0-1-15,0 0 0,0 0 16,0 0-16,0 0 15,0 1 1,-22-22 31,22-22-47,0 1 16,0 0-16,0 0 0,0 0 15,0 0-15,0-1 0,22 1 16,-1-21-16,-21 21 0,21 0 0,0-1 15,0-20-15,0 21 0,22 0 16,-22 0-16,21-1 0,-21 22 0,22-21 16,-1 21-16,-21 0 0,22 0 15,-1 0-15,-21 0 0,0 0 16,22 21-16,-22 1 0,-21-1 16,0 0-16,0 0 0,0 0 15,0 0-15,0 1 0,0-1 0,-21 0 16,-1 0-16,22 0 0,-21 0 0,0-21 15,21 22-15,-21-1 0,21 0 16,-21 0-16,21 0 16,-21-21-16,-1 21 0,22 1 31,0-44 0,0 1-15,0 0-16</inkml:trace>
  <inkml:trace contextRef="#ctx0" brushRef="#br1" timeOffset="131555.98">13695 1058 0,'0'0'0,"-21"0"15,-1 0-15,22-21 16,-21 21 62,0 0-62</inkml:trace>
  <inkml:trace contextRef="#ctx0" brushRef="#br1" timeOffset="131856.82">12594 1164 0,'0'0'0,"0"21"16,21-21 15,0 0-31,1 0 0,-1 0 16,0 0-16,0 0 0,0-21 15,0 21-15,1 0 0,-1 0 0,0 0 16,0 0-16,0-21 0,0 21 16,1 0-1,-22-21 1</inkml:trace>
  <inkml:trace contextRef="#ctx0" brushRef="#br1" timeOffset="152192.19">9694 2773 0,'-21'0'47,"0"0"-31,0 0-16,0 21 15,-1-21 1,1 0-16,0 0 15,0 0 1,0 0-16,0 0 31,-1 0-31,44 0 125,-1 0-125,0 0 16,0 0-16,21 0 0,-20 0 16,20 0-16,0-21 0,1 21 0,-1 0 15,0 0-15,1 0 0,-1 0 0,-21-21 16,21 21-16,1 0 0,-1 0 15,-21 0-15,22 0 0,-22 0 0,0 0 16,0 0-16,21 0 0,-20 0 16,-1 0-16,0 0 0,0 0 15,0 0 17,-42 0 30,0 0-62,0 0 16,0 0-16</inkml:trace>
  <inkml:trace contextRef="#ctx0" brushRef="#br1" timeOffset="152807.84">9991 2773 0,'0'21'46,"0"0"-30,0 0 0,0 1-1,0-1-15,0 0 16,0 0-16,0 0 0,0 0 16,0 1-16,0-1 15,0 0-15,0 0 0,0 0 0,0 0 16,0 1-16,0-1 0,0 0 15,0 0-15,0 0 0,0 0 0,0 1 16,0-1-16,0 0 0,0 0 0,0 0 16,0 0-16,0 1 15,0-1-15,0 0 0,0 0 16,-22-21 0,22 21-16,-21 0 0,0-21 15,0 22-15,0-22 16,0 0-16,-1 0 0,1 0 15,0 0-15,0 0 16,0 0-16,0 0 0,-1 0 0,1 0 16,0 0-16,0 0 0,0 0 15,0 0-15,-1-22 0,1 22 0,21-21 16,-21 21-16,0 0 16,21-21-1,-21 21-15,21-21 16,21 0 15,0 0-15</inkml:trace>
  <inkml:trace contextRef="#ctx0" brushRef="#br1" timeOffset="153619.37">10520 3175 0,'0'-21'0,"0"0"32,0 0-17,-21 21 1,-1-22 0,1 22-16,0 0 0,0 0 15,0 0-15,0 0 16,-1 0-16,1 0 0,0 0 15,0 22-15,0-22 0,0 21 16,-1 0-16,1 0 16,21 0-16,-21-21 0,0 21 0,21 1 15,-21-1-15,21 0 0,0 0 0,-21 0 16,21 0-16,0 1 0,-22-1 16,22 0-16,0 0 0,0 0 15,0 0-15,0 1 16,22-22-16,-1 0 15,0 0-15,0 0 16,0 0-16,0 0 0,1 0 16,-1-22-16,0 22 15,0-21-15,0 21 0,-21-21 0,21 0 16,1 21-16,-1-21 0,0 0 16,-21-1-16,21 1 0,-21 0 0,21 0 15,-21 0-15,0 0 0,0-1 0,21 1 16,-21 0-16,0 0 0,0 0 15,0 0 1,0 42 31,0 0-47,0 0 16,0 0-16,0 0 0,0 1 15,0-1-15,0 0 0,0 0 0,0 0 16,0 0-16,0 1 15,0-1-15,0 0 0,0 0 16,22-21 0,-1 0-16,0 0 31,0 0-31,0 0 0,-21-21 16,21 0-16</inkml:trace>
  <inkml:trace contextRef="#ctx0" brushRef="#br1" timeOffset="153967.71">10731 3069 0,'-42'0'16,"63"0"15,-21 21-31,21-21 0,-21 22 0,0-1 16,22 0-16,-1 0 15,-21 0-15,0 0 0,0 1 16,0-1-16,21 0 0,-21 0 16,0 0-16,0 0 0,21 1 15,-21-1-15,0 0 16,21-21-16,-21 21 15,0-42 32,0 0-47,21 0 16</inkml:trace>
  <inkml:trace contextRef="#ctx0" brushRef="#br1" timeOffset="154311.51">11049 3048 0,'0'0'0,"21"0"0,-21-21 0,0 42 63,0 0-63,-21-21 0,0 21 15,21 1-15,-21-1 0,-1 0 0,22 0 16,-21-21-16,0 21 0,0 0 0,21 1 16,-21-1-16,0 0 0,21 0 15,-22 0-15,1 0 0,21 1 0,0-1 16,-21 0-16,0-21 0,21 21 0,0 0 16,-21-21-1,21 21 1,21-42 15,0 0-31,0 21 16,0-21-16</inkml:trace>
  <inkml:trace contextRef="#ctx0" brushRef="#br1" timeOffset="155120.06">11430 3154 0,'0'0'0,"21"0"16,-21-21-16,21-22 31,-42 22-31,0 21 16,0 0-16,0-21 0,-1 21 15,1 0-15,0 0 16,0 0-16,0 0 0,0 0 15,-1 21-15,1 0 0,0-21 16,21 22-16,-21-1 0,21 0 16,-21 0-16,21 0 0,0 0 0,-21 1 15,-1-1-15,22 0 0,0 0 0,-21 0 16,21 0-16,0 1 0,0-1 16,0 0-16,0 0 0,21-21 15,1 21-15,-1-21 16,0 0-16,0 0 15,0 0-15,0 0 0,1 0 16,-1 0-16,0 0 0,-21-21 16,21 21-16,0-21 0,0 0 15,-21 0-15,22 21 0,-22-22 16,0 1-16,21 0 0,-21 0 0,21 0 16,-21 0-16,0-1 0,21 1 15,-21 0-15,0 0 0,0 0 0,0 0 16,0-1-16,0 44 62,0-1-62,0 0 16,0 0-16,0 0 0,0 0 0,0 1 16,0-1-16,0 0 15,0 0-15,0 0 0,0 0 0,0 1 16,0-1-16,0 0 15,0 0 1,0 0-16,21-21 16,0 0 15,1 0-31,-1 0 16,0 0-16,0-21 15</inkml:trace>
  <inkml:trace contextRef="#ctx0" brushRef="#br1" timeOffset="156996.09">12467 2963 0,'21'0'0,"-42"0"0,42-21 32,-21 0-17,-21 0 1,0 21-16,0 0 15,0 0-15,-1 0 0,1 0 16,0 0-16,0 0 0,0 0 16,0 0-16,-1 21 15,1-21-15,0 21 0,0-21 0,0 21 16,21 1-16,-21-1 0,-1-21 16,1 21-16,21 0 0,0 0 0,-21 0 15,21 1-15,-21-1 0,21 0 16,0 0-16,0 0 0,0 0 0,0 1 15,0-1-15,0 0 0,0 0 16,0 0-16,21-21 16,0 21-16,0-21 15,1 0-15,-1 0 0,0 0 16,0 0 0,0 0-16,0 0 0,1 0 0,-1 0 15,0 0-15,0-21 0,0 21 0,0 0 16,1-21-16,-1 21 0,0-21 15,0 21-15,0-21 0,0 21 16,-21-21-16,22 21 0,-44 21 78,1-21-78,0 21 0,0 0 31,0-21-31,0 21 0,-1-21 16,1 21-16,0-21 0,0 22 16,0-22-16,0 0 15,-1 0-15,1 0 0,0 0 16,0 0-16,0 0 0,0 0 0,-1 0 16,1 0-16,0 0 0,0 0 15,0 0-15,0 0 0,-1 0 16,22-22-16,0 1 0,-21 21 0,0-21 15,21 0-15,0 0 16,0 0-16,0-1 0,-21 1 0,21 0 16,0 0-16,0 0 15,0 0-15,0-1 0,21 22 16,0-21-16,-21 0 0,21 21 0,1-21 16,-1 0-16,0 21 0,0-21 15,0 21-15,0 0 0,22-22 0,-22 22 16,0 0-16,0 0 0,0 0 0,1-21 15,-1 21-15,0 0 0,0 0 16,0 0-16,0 0 16,-21 21 15,-21-21 47,0 0-78,0 0 16,0 0-1,0 0 1,-1 0 0,1 0-16,0 0 15,0 0-15,0 22 16,0-1-16,-1-21 0,22 21 15,-21-21-15,0 21 0,21 0 16,-21-21-16,21 21 0,0 1 16,-21-1-16,21 0 0,-21 0 15,21 0-15,0 0 0,0 1 16,0-1-16,0 0 0,0 0 16,21-21-16,0 21 0,0-21 15,0 0-15,0 21 0,1-21 16,-1 0-16,0 0 15,0 0-15,0 0 0,22 0 0,-22 0 16,0 0-16,0 0 0,0 0 16,0 0-16,1 0 0,-1-21 0,0 21 15,0 0-15,-21-21 0,21 21 16,0 0-16,-21-21 16,-21 21 46,0 0-62,0 0 16,0 21-16,0-21 15,-1 0-15,1 0 0,0 0 0,0 0 16,0 21-16,0-21 0,-1 0 0,1 0 16,0 0-16,0 0 15,0 0-15,0 0 0,-1 0 16,1 0-16,0-21 15,0 21-15,21-21 16,-21 0-16,0 0 16,21-1-1,0 1-15,0 0 16,0 0 0,0 0-16,0 0 15,0-1 1,0 1 15,21 21-31,0 0 78</inkml:trace>
  <inkml:trace contextRef="#ctx0" brushRef="#br1" timeOffset="168832.32">9419 5165 0,'-21'0'16,"0"0"-1,0 0 1,-1 0-16,1 0 15,0 0-15,0 0 0,0 0 16,0 0-16,-1 0 16,1 0-16,0 0 15,42 0 32,0 0-31,1 0-16,-1 0 0,0 0 15,0 0-15,0 0 0,22 0 0,-22 0 16,0 0-16,21 0 0,-21 0 0,22 0 16,-22 0-16,21 0 0,-21-21 15,22 21-15,-22 0 0,0 0 0,0 0 16,0 0-16,1 0 62,-22-22-15</inkml:trace>
  <inkml:trace contextRef="#ctx0" brushRef="#br1" timeOffset="169420.37">9610 4911 0,'0'0'0,"0"21"46,0 0-14,0 0-32,21 0 0,0-21 15,-21 22-15,21-22 0,0 21 16,0-21-16,1 21 16,-1-21-16,0 0 0,0 21 0,0-21 15,0 0-15,1 0 0,-1 21 16,0-21-16,0 0 0,0 0 15,-21 21 17,0 1-17,-21-22 1,0 21-16,0 0 16,0-21-16,-1 21 0,1-21 15,0 21-15,0 0 0,0-21 0,0 22 16,-1-1-16,1-21 0,21 21 0,-21-21 15,0 21-15,0-21 0,21 21 16,-21 0-16,-1-21 16,22 22-16,-21-22 15,42 0 79</inkml:trace>
  <inkml:trace contextRef="#ctx0" brushRef="#br1" timeOffset="170252.41">10435 4995 0,'21'-21'16,"0"21"-1,-21-21 1,22 21-16,-1 0 0,0-21 16,0 21-16,-21-21 0,0 0 31,0-1-31,-21 22 31,0 0-31,0 0 16,-1 0-16,1 0 0,0 0 15,0 22-15,0-22 0,0 21 0,-1-21 16,1 21-16,0 0 0,0-21 16,0 21-16,0 0 0,21 1 15,0-1-15,0 0 16,0 0-1,21-21-15,-21 21 0,21-21 16,0 0-16,0 21 16,0-21-16,1 0 15,-22 22-15,21-22 0,0 0 16,0 21-16,0-21 0,0 21 16,1 0-1,-1 0 1,-21 0-16,0 1 15,0-1-15,-21-21 16,-1 21-16,1-21 0,0 0 16,21 21-16,-21-21 0,0 0 0,0 21 15,-1-21-15,1 0 0,0 0 16,0 0-16,0 0 0,0 0 16,-1 0-16,1 0 0,0 0 15,0 0-15,0 0 16,0 0-16,-1 0 15,22-21 1,22 0 47,-1 21-63,0 0 0,0-21 15,0 21-15</inkml:trace>
  <inkml:trace contextRef="#ctx0" brushRef="#br1" timeOffset="171079.93">10626 5101 0,'0'0'0,"21"-21"0,-21 0 47,0 42 0,0 0-47,0 0 16,0 1-16,0-1 15,0 0-15,0 0 0,0 0 16,0 0-16,0 1 15,0-1-15,0 0 16,21-21-16,0 0 0,0 0 16,0 0-16,1 0 15,-1 0-15,0 0 0,0 0 16,0-21-16,0 21 16,1-21-16,-1 21 0,-21-22 0,21 22 15,0-21-15,-21 0 0,0 0 16,21 0-16,-21 0 0,0-1 15,0 1-15,0 0 16,0 0 0,0 42 31,0 0-32,0 0-15,-21 1 0,21-1 16,0 0-16,0 0 0,0 0 15,-21 0-15,21 1 0,0-1 16,0 0-16,0 0 0,0 21 0,0-20 16,0-1-16,0 0 0,0 21 0,0-21 15,0 1-15,0-1 0,0 21 16,0-21-16,0 0 0,21 1 0,-21-1 16,0 0-16,0 0 0,0 0 0,0 0 15,21 1-15,-21-1 0,0 0 16,0 0-16,0 0 15,-21-21-15,0 0 16,0 21-16,0-21 0,-1 0 16,-20 0-16,21 0 0,0 0 15,-22 0-15,22 0 0,-21 0 0,21 0 16,0 0-16,-1 0 0,1 0 0,0 0 16,0 0-16,0-21 0,0 21 15,21-21 1,0 0-1,0 0 1,0 0-16,21 21 0,-21-22 16,21 22-16,0-21 0,-21 0 15,21 21-15,0-21 0</inkml:trace>
  <inkml:trace contextRef="#ctx0" brushRef="#br1" timeOffset="171699.58">11091 5122 0,'0'0'0,"0"-21"0,0 0 16,0 0 15,0 42 0,0 0-31,0 0 16,21 1-16,-21-1 0,0 0 16,0 0-16,0 0 0,0 0 0,0 1 15,0-1-15,0 0 16,0 0-16,0 0 0,0 0 16,0-42 46,0 0-62,0 0 16,0 0-16,0 0 0,0-1 15,0 1-15,22 0 0,-22 0 0,0 0 16,21 0-16,0-1 0,-21 1 16,21 21-16,0-21 0,0 0 0,1 0 15,-1 0-15,0 21 0,0-22 0,0 22 16,0 0-16,1 0 15,-1 0-15,0 0 0,0 0 0,0 0 16,0 22-16,-21-1 0,0 0 0,0 0 16,0 21-16,0-20 15,0-1-15,0 0 0,0 21 0,0-21 16,0 1-16,0-1 0,0 0 0,0 0 16,0 0-16,0 0 15,-21-21 1,21 22-1,0-44 17,0 1-17</inkml:trace>
  <inkml:trace contextRef="#ctx0" brushRef="#br1" timeOffset="172044.23">11769 4805 0,'0'21'31,"0"0"-15,0 0-16,0 1 0,0-1 0,0 0 15,0 21-15,0-21 16,0 1-16,0 20 0,0-21 0,-22 0 16,22 22-16,0-22 0,0 0 0,0 0 15,0 21-15,0-20 0,-21-22 16,21 21-16,0 0 0,0 0 0,0 0 16,0-42 30,0 0-30</inkml:trace>
  <inkml:trace contextRef="#ctx0" brushRef="#br1" timeOffset="172309.07">11599 5144 0,'21'0'16,"1"0"0,-1 0-16,0-22 0,0 22 15,0 0-15,0 0 0,1 0 16,-1 0-16,0-21 16,0 21-16,0 0 0</inkml:trace>
  <inkml:trace contextRef="#ctx0" brushRef="#br1" timeOffset="172919.72">12298 5101 0,'-21'-63'32,"-1"42"-32,1-1 15,0 22 1,0 0-16,0 0 15,0 0-15,-1 0 0,1 22 16,0-1 0,21 0-16,-21 0 0,21 0 0,0 0 0,-21 1 15,0-1-15,21 21 0,-22-21 0,22 0 16,-21 1-16,21-1 16,0 0-16,0 0 0,0 0 15,0 0-15,0 1 0,21-1 31,1-21-31,-1 0 16,0 0-16,0 0 0,0-21 0,0 21 16,1-22-16,-1 22 0,0-21 0,0 0 15,0 0-15,0 21 0,1-21 16,-22 0-16,21-1 0,0-20 16,-21 21-16,0 0 0,0 0 0,21-1 15,-21 1-15,-21 21 47,21 21-47,0 1 0,0-1 16,-21 0-16,21 0 0,0 0 15,0 0-15,-21 1 0,21-1 0,0 0 16,0 0-16,0 0 16,0 0-16,21-21 15,0 0 1,0 0-1,0 0-15,0-21 16</inkml:trace>
  <inkml:trace contextRef="#ctx0" brushRef="#br1" timeOffset="173551.36">12488 5080 0,'0'-21'0,"0"0"16,0 0-16,21 21 16,1-22-16,-1 22 15,0 0-15,0 0 16,0 0-16,-21 22 16,21-1-16,-21 0 0,0 0 15,0 0-15,0 0 0,0 1 16,0-1-16,0 0 0,0 0 0,0 0 15,0 0-15,0 1 0,-21-22 0,21 21 16,-21 0-16,21 0 0,-21 0 16,0 0-16,0-21 15,21 22 1,0-44 15,0 1-15,21 0-16,-21 0 0,21 21 15,0-21-15,-21 0 0,21-1 16,0 1-16,-21-21 0,22 21 0,-1 0 16,0-1-16,0-20 0,0 21 0,0 0 15,1 0-15,-1-1 0,-21 1 16,21 21-16,-21-21 0,0 42 31,-21 0-15,0 1-16,21-1 0,-22 0 15,22 0-15,-21 21 0,0-20 16,21-1-16,0 21 0,0-21 0,0 0 16,0 1-16,0-1 0,0 0 0,0 0 15,0 0-15,0 0 0,0 1 16,21-22-16,-21 21 0,21-21 0,1 0 16,-1 21-16,0-21 0,0 0 0,0 0 15,0 0-15,22 0 0,-22 0 16,0 0-16,0 0 0,0 0 0,1-21 15,-1 21-15,0-21 0,-21-1 0,21 1 16</inkml:trace>
  <inkml:trace contextRef="#ctx0" brushRef="#br1" timeOffset="174271.95">9165 6625 0,'-21'21'0,"0"-21"15,0 22 1,42-22 15,0 0-31,0 0 0,0 0 16,0 0-16,1 0 0,20 0 0,-21 0 15,0 0-15,22 0 0,-22 0 16,21 0-16,-21 0 0,22 0 0,-1-22 16,-21 22-16,21 0 0,-20 0 0,20 0 15,-21 0-15,0 0 0,0 0 0,1 0 16,-1-21-16,0 21 16,-21-21 15,-21 21-31</inkml:trace>
  <inkml:trace contextRef="#ctx0" brushRef="#br1" timeOffset="174688.74">9631 6435 0,'0'21'15,"0"0"1,0 0 15,21-21-31,0 0 0,0 0 16,0 0-16,-21 21 0,22-21 0,-1 0 16,0 0-16,0 0 0,0 0 0,0 0 15,1 0-15,-1 0 0,-21 22 31,0-1-31,0 0 16,-21 0 0,-1 0-16,1 0 0,0 1 15,0-1-15,0 0 0,0 0 0,-1 0 16,1 0-16,0 1 0,0-1 0,0 0 16,0 0-16,-1-21 0,1 21 15,21 0-15,-21-21 0,21 22 16,21-22 15,0 0-31,1-22 16,-1 1-16</inkml:trace>
  <inkml:trace contextRef="#ctx0" brushRef="#br1" timeOffset="174992.57">10477 6287 0,'0'0'0,"-21"0"16,0 0-16,0 0 0,0 0 16,21 21-16,-21 0 0,21 0 0,-22 0 15,22 0-15,-21 1 0,21 20 16,0-21-16,0 21 0,0-20 15,0 20-15,0-21 0,0 21 0,0-20 16,0-1-16,0 0 0,0 21 16,-21-21-16,21 1 0,0-1 15,0 0-15</inkml:trace>
  <inkml:trace contextRef="#ctx0" brushRef="#br1" timeOffset="175972.01">10329 6414 0,'0'-22'0,"0"44"0,0-65 0,0 22 16,0 0-16,21 0 15,-21 0-15,22 21 0,-1-22 0,-21 1 16,21 21-16,0-21 0,0 21 0,0 0 15,1 0-15,-1 0 0,0 0 16,0 0-16,0 0 0,0 0 0,1 0 16,-22 21-16,21 0 0,-21 1 0,21-1 15,-21 0-15,0 0 0,0 0 16,0 0-16,0 1 0,-21-1 0,0 0 16,-1 0-16,1 0 0,0 0 15,0 1-15,0-1 0,-22-21 0,22 21 16,0-21-16,0 0 0,0 21 15,0-21-15,-1 0 0,1 0 0,0 0 16,0 0-16,0 0 16,21 21 15,0 0-31,0 1 16,0-1-16,21 0 15,0 0-15,0 0 16,0 0-16,1 1 0,-1-22 15,0 21-15,0-21 0,0 21 16,0-21-16,1 0 16,-1 0-16,21 0 0,-21 0 0,0 0 15,1 0-15,20 0 0,-21 0 0,0 0 16,22 0-16,-22 0 0,0 0 0,0-21 16,0 21-16,0-21 0,1-1 15,-1 1-15,0 21 0,-21-21 0,21 0 16,-21 0-16,21-22 0,-21 22 0,0 0 15,0 0-15,0 0 16,21-22-16,-21 22 0,0 0 0,0 0 16,0 42 15,0 0-31,-21-21 0,21 21 16,0 1-16,0-1 0,0 0 0,0 21 15,-21-21-15,21 1 0,0-1 0,0 0 16,0 0-16,0 0 15,0 0-15,21 1 16,0-22-16,1 0 16,-1 0-16,0 0 15,0 0-15,0-22 0,0 22 0,1-21 16,-1 0-16,0 21 0,0-21 16,0 0-16,0 0 0,-21-1 0,22 1 0,-1 0 15,-21-21-15,21 21 16,-21-1-16,0 1 0,0-21 0,0 21 15,0 0-15,21-1 0,-21 1 16,0 42 0,0 1-1,-21-1-15,21 0 0,-21 21 0,21-21 16,0 1-16,0 20 0,0-21 0,0 0 16,0 22-16,0-22 0,0 0 15,0 0-15,0 0 0,0 0 16,0 1-16,21-22 0,0 0 15,0 0-15,0 0 0,1 0 16,-1 0-16,0 0 0,0 0 16,0 0-16,0-22 0,1 22 0,-1-21 15,0 0-15,0 0 0,-21 0 0,21 0 16,0-1-16</inkml:trace>
  <inkml:trace contextRef="#ctx0" brushRef="#br1" timeOffset="176247.85">11726 6181 0,'0'0'0,"0"-21"0,-21 21 31,21 21-15,0 0 0,0 0-16,0 0 0,0 22 0,0-22 15,-21 21-15,21 0 0,0 1 16,0-22-16,0 21 0,0 1 0,0-22 15,0 21-15,0-21 0,0 0 0,0 22 16,0-22-16,0 0 16,0 0-16,0 0 15,21-42 17,0 21-17,0-21-15</inkml:trace>
  <inkml:trace contextRef="#ctx0" brushRef="#br1" timeOffset="177307.24">12467 6350 0,'0'0'0,"0"-21"0,0 0 16,0 0 15,-21 21 16,0 0-47,0 0 16,-1 0-16,22 21 0,-21 0 15,0 0-15,0-21 0,21 21 0,-21 0 16,0 1-16,21-1 0,0 0 16,0 0-16,-22 0 0,22 0 0,0 1 15,0-1-15,0 0 0,0 0 16,22-21-16,-1 0 15,0 0-15,0 0 16,0 0-16,0 0 0,1 0 16,-1 0-16,0 0 0,0 0 0,0 0 15,-21 21 1,21-21-16,-21 21 16,0 1-16,0-1 15,-21-21-15,0 21 0,0-21 16,0 0-16,21 21 0,-21-21 15,-1 0-15,1 21 0,0-21 16,0 0-16,0 0 16,0 0-16,-1 0 0,1 0 15,0 0 1,21-21 62</inkml:trace>
  <inkml:trace contextRef="#ctx0" brushRef="#br1" timeOffset="190394.54">12001 6541 0,'-21'0'0,"0"0"16,0 21 0,0-21-1,21 21 17,21-21 14,0 0-46,0 0 16,0 0-16,1-21 16,-1 21-1,0-21-15,0 21 16,-21-22-16,21 22 0,-21-21 0,0 0 16,21 21-16,-21-21 0,0 0 15,0 0 1,0-1-16,0 1 0,0 0 15,-21 21 1,21-21-16,-21 21 16,0 0-16,0 0 0,0 0 0,-1 0 15,1 0-15,0 0 0,0 21 16,0-21-16,0 21 0,-1 0 0,1-21 16,0 22-16,21-1 15,-21 0-15,0 0 0,21 0 0,-21 0 16,21 1-16,0-1 0,0 0 0,0 0 15,0 0-15,0 0 16,0 1-16,0-1 0,0 0 0,0 0 16,0 0-1,21-21-15,0 0 0,0 0 0,0 0 16,0 0-16,1 0 0,-1 0 16,0 0-16,0 0 0,0 0 15,0 0-15,1 0 0,-1-21 0,0 21 16,0 0-16</inkml:trace>
  <inkml:trace contextRef="#ctx0" brushRef="#br1" timeOffset="-203008.31">13843 5144 0,'-21'0'16,"0"0"-1,-1 0 16,1 21-15,21 0 0,0 0-1,0 0 1,-21-21-16,21 21 16,-21 1-16,21-1 15,0 0 1,0-42 109,0 0-110,21-1-15,-21 1 16,21 21 0,-21-21-16,21 21 15,-21-21-15,0 0 0,22 21 16,-1-21-16,0-1 0,0 1 16,0 0-16,0 0 15,1 21-15,-22-21 0,21 21 16,0-21-16,0-1 15,0 22-15,-21-21 0,21 21 0,1 0 16,-1-21-16,-21 0 0,21 21 0,0 0 16,0-21-16,0 21 15,1-21-15,-1 21 0,0-22 16,0 1-16,0 21 0,0-21 16,1 21-16,20 0 0,-21-21 0,0 21 15,0-21-15,1 21 0,-1 0 0,0-21 16,0-1-16,0 22 0,0 0 15,1-21-15,-1 21 0,0-21 16,0 21-16,0 0 0,0-21 16,1 21-16,-1 0 0,0 0 15,0 0-15,0-21 0,0 21 0,1 0 16,-1 0-16,0 0 16,0 0-16,0 0 0,0-21 0,1 21 15,-1 0-15,0 0 0,21 0 0,-21 0 16,1 0-16,-1 0 0,0 0 15,21-22-15,-21 22 0,22 0 0,-22 0 16,0 0-16,21 0 0,-20 0 0,20 0 16,-21 0-16,21 0 0,-20 0 15,20 0-15,-21 0 0,21 0 0,-20 0 16,-1 0-16,0 0 0,0 0 16,21 0-16,-20 0 0,-1 0 0,0 0 15,0 0-15,0 0 0,0 0 0,22 0 16,-22 0-1,0 0-15,0 0 0,0 0 0,1 0 16,-1 0-16,0 0 0,0 0 0,21 0 16,-20 0-16,-1 0 0,0 0 15,21 0-15,-21 0 0,1 0 0,-1 0 16,21 0-16,-21 0 0,0 0 16,1 0-16,-1 0 0,0 0 0,0 0 15,0 22-15,0-22 0,1 0 16,-1 0-16,0 0 0,0 21 15,0-21-15,0 0 0,1 0 16,-1 21-16,0-21 0,0 0 0,21 0 16,-20 21-16,-1-21 15,106 21 1,-106-21-16,0 21 0,21-21 16,-20 0-16,-1 22 0,0-1 0,0-21 15,0 0-15,0 21 0,1-21 0,-1 0 16,0 21-16,0-21 0,21 0 15,-20 21-15,-1-21 0,21 21 0,-21-21 16,0 22-16,22-22 0,-22 21 16,0-21-16,21 21 0,-20-21 0,-1 21 15,21 0-15,-21-21 0,0 21 0,1 1 16,20-22-16,-21 21 0,0-21 16,0 21-16,1 0 0,-1-21 15,0 21-15,0-21 0,0 21 0,0-21 16,-21 22-16,22-22 0,-1 21 15,0-21-15,0 21 0,0-21 0,0 21 16,-21 0-16,22-21 16,-22 21-16,21-21 15,0 0 17,-21-21 77,0 0-109,0 0 16,0 0-16</inkml:trace>
  <inkml:trace contextRef="#ctx0" brushRef="#br1" timeOffset="-202372.68">17992 4911 0,'-22'-43'31,"22"22"-15,0 42 31,0 1-31,0-1-16,0 0 15,0 0-15,22 0 16,-22 0-16,21-21 0,-21 22 0,21-1 15,0 0-15,-21 0 0,21-21 16,0 21-16,1 0 0,-1 1 16,0-1-16,0-21 0,-21 21 15,21 0-15,0-21 0,1 21 0,-1-21 16,0 21-16,0-21 0,0 22 31,-42-22 16,0 0-47,0 21 0,0-21 16,-1 0-16,1 0 0,0 21 0,0-21 15,-21 21-15,20-21 0,1 0 16,0 21-16,-21-21 0,21 0 0,-1 21 16,-20-21-16,21 22 0,-21-22 0,20 0 15,1 21-15,0-21 0,0 0 16,0 21-16,0-21 0,-1 0 0,1 21 15,0 0-15,0-21 16,0 0-16,0 0 31,-1 0-15,22-21 0,0 0-16,-21 0 15,21 0-15</inkml:trace>
  <inkml:trace contextRef="#ctx0" brushRef="#br1" timeOffset="-201404.61">15071 3916 0,'0'21'16,"0"0"0,-22-21-16,22 21 0,0 1 0,0-1 15,0 0 1,0 0-16,0 0 31,22-21-15,-1 0-16,0 0 0,-21-21 15,21 21 1,0-21-16,-21 0 0,0 0 0,0-1 16,0 1-1,0 0-15,0 0 16,-21 21-16,0 0 15,0 0-15,0 0 16,21 21 0,0 0-16,0 0 0,0 1 15,0-1-15,0 0 16,21-21 15,0 0-31,0 0 16,0 0-16,-21-21 15,21 21-15,-21-21 16,0-1 0,0 1-1,-21 21-15,0 0 16,0 0 0,21 21-1,0 1 1,0-1-1,21-21 17,0 0-32,0 0 0,1-21 15,-22-1-15,21 22 0,0-21 16,0 21-16</inkml:trace>
  <inkml:trace contextRef="#ctx0" brushRef="#br1" timeOffset="-201040.81">15621 3683 0,'0'-21'15,"0"42"-15,0-63 0,0 21 32,-21 21-1,0 0-31,-1 21 15,22 0-15,-21-21 0,0 21 0,21 21 16,-21-20-16,0-1 0,0 0 0,21 0 16,0 21-16,-22-20 0,22-1 15,-21 21-15,21-21 0,0 0 0,0 22 16,0-22-16,0 0 16,0 0-16,0 0 0,0 1 0,0-1 0,21 0 15,1-21-15,-22 21 0,21-21 16,0 0-16,0 0 0,0 0 15,0 0-15,1 0 0,-1 0 0,0 0 16,0 0-16,0 0 16,0 0-16,-21-21 0,22 0 0,-1 0 15,0-1-15,0 1 0</inkml:trace>
  <inkml:trace contextRef="#ctx0" brushRef="#br1" timeOffset="-200681.01">16129 3387 0,'0'0'0,"-21"0"0,0 0 16,-1 21-1,22 0-15,0 0 16,-21 22-16,21-22 0,-21 0 0,21 21 15,-21-21-15,21 22 0,-21-1 16,21-21-16,0 22 0,0-22 0,-21 21 16,21 0-16,-22-20 0,22 20 0,0-21 15,0 0-15,0 0 0,0 22 16,-21-22-16,21 0 16,0 0-16,0 0 15,0-42 16,0 0-15,21 21-16,1-21 0,-22 0 0,21 21 16,0-21-16,0-1 0</inkml:trace>
  <inkml:trace contextRef="#ctx0" brushRef="#br1" timeOffset="-199076.93">16468 3810 0,'0'0'0,"21"0"0,-21-21 0,0 0 16,0 0-1,0-1 1,-21 22-16,-1-21 0,1 21 16,0 0-16,0 0 15,0 0-15,0 0 0,-1 0 16,1 21-16,0 1 0,0-1 15,0-21-15,0 21 0,21 0 0,-22 0 16,1 0-16,21 1 0,0-1 0,0 21 16,-21-21-16,21 0 15,0 1-15,0-1 0,0 0 16,0 0-16,21 0 16,0-21-16,1 0 15,-1 0-15,0 0 0,0 0 16,0 0-16,0-21 0,1 0 15,-1 0-15,-21 0 0,21-1 16,-21 1-16,21 0 0,-21 0 0,0 0 16,21 0-16,-21-1 0,21 1 15,-21 0-15,22 21 0,-22-21 0,0 0 16,21 0 0,-21 42 30,0 0-46,0 0 16,0 0-16,0 0 16,0 1-16,-21-1 0,21 0 0,0 0 15,0 0-15,0 0 0,0 1 16,0-1-16,0 0 0,0 0 16,0 0-16,21-21 15,0 0 1,-21 21-16,21-21 15,0 0-15,0 0 0,1-21 16,-1 21-16,0-21 16,-21 0-16,21 0 0,0 21 0,0-21 15,1-1-15,-1-20 0,-21 21 0,21 0 16,-21 0-16,21-1 0,-21 1 16,21 21-16,-21-21 0,0 0 0,0 0 15,-21 21 16,0 0-31,0 0 16,21 21 0,0 0-16,0 0 15,0 0-15,0 1 16,0-1 0,0 0-16,21 0 15,0 0-15,-21 0 16,0 1-16,21-1 15,-21 0-15,0 0 0,21-21 16,-21 21-16,0 0 16,-21-21 15,0 0-15,0 0-1,21-21-15,-21 0 16,21 0-16,-21 0 15,-1 21 1,22 21 31,0 0-31,0 0-1,22-21-15,-1 0 16,0 0-1,0 0-15,0 0 16,0 0-16,1 0 16,-1 0-16,0-21 0,0 0 15,0 21-15,22-21 0,-22 0 0,0-1 16,0 1-16,21 0 0,-20 0 0,-1 0 16,0 0-16,0-1 0,0 1 15,-21 0-15,0 0 0,21 0 0,-21 0 16,-21 21 15,0 0-15,0 0-16,21 21 15,0 0-15,0 0 0,0 0 16,0 0-16,0 1 16,0-1-16,0 0 15,21-21-15,-21 21 0,21 0 16,-21 0-16,0 1 15,0-1-15,0 0 16,0 0 0,-21 0-1,0-21 1,0 0 0,0 0-16,-1-21 31,1 21-16,21-21 79</inkml:trace>
  <inkml:trace contextRef="#ctx0" brushRef="#br1" timeOffset="-191720.43">14944 6054 0,'0'-21'15,"0"-1"1,0 1-16,0 0 16,0 0-16,0 0 15,0 0-15,0-1 16,0 1-16,0 0 16,0 0-16,21 21 0,-21-21 15,0 0-15,0 42 63,0 0-63,0 0 0,0 21 0,0-20 15,0-1-15,0 21 0,0-21 16,0 22-16,0-22 0,0 21 0,0-21 16,0 0-16,0 22 0,0-22 0,0 0 15,0 0-15,0 0 0,0 1 16,0-1-16,0 0 0,0 0 15,0 0 1,0-42 15,0 0-31,0 0 0,0 0 16,0-1-16,0 1 16,0 0-16,0 0 0,0 0 15,21 0-15,-21-1 0,21 22 0,-21-21 16,21 0-16,0 0 0,1 0 0,-1 0 15,0-1-15,0 22 0,0 0 16,0-21-16,1 21 0,-1 0 0,0 0 16,21 0-16,-21 0 15,1 21-15,-1 1 0,0-1 16,-21 0-16,0 0 16,0 0-16,0 0 0,0 1 0,-21-1 15,0 0-15,-1-21 0,1 21 0,0 0 16,-21 0-16,21-21 0,-22 22 15,22-22-15,0 0 0,-21 21 0,20-21 16,1 21-16,0-21 0,0 0 16,0 0-1,42 0 48,0 0-63,0-21 0,0 21 15</inkml:trace>
  <inkml:trace contextRef="#ctx0" brushRef="#br1" timeOffset="-190991.84">15600 6054 0,'0'-21'0,"0"42"0,0-64 15,0 65 17,0-1-32,0 0 15,0 0-15,0 0 16,0 0-16,0 1 0,0-1 0,0 0 16,0 0-16,0 0 15,21-21-15,-21 21 0,21 1 0,0-22 16,-21 21-16,21-21 15,1 0-15,-1 0 16,0 0-16,0 0 0,0-21 0,0-1 16,1 1-16,-1 21 15,0-21-15,-21 0 0,0 0 16,21 0-16,-21-1 0,0 1 16,0 0-16,0 0 15,0 0 1,0 42 15,0 0-15,0 0-16,0 0 15,0 1-15,0 20 0,0-21 0,0 0 16,0 22-16,0-22 0,0 21 16,0 0-16,0 1 0,0-1 0,0 0 15,0 22-15,0-22 0,0 1 16,0-1-16,0 0 0,0 1 15,0-1-15,0 0 0,0-21 0,0 22 16,0-1-16,0-21 0,-21 0 0,21 22 16,-21-22-16,0 0 0,21 0 15,-22-21-15,1 21 0,0-21 0,0 0 16,0 0-16,0 0 0,-1 0 16,22-21-16,-21 21 15,0-21-15,21 0 0,0 0 0,-21 0 16,0-1-16,21 1 0,0-21 0,-21 21 15,21-22-15,0 1 0,0 21 16,0-21-16,0-1 0,0 22 0,0-21 16,21 21-16,0-22 0,0 22 15,-21-21-15,21 21 0,0-22 0,1 22 16,-22-21-16,21 21 0,0-1 0,0-20 16,0 21-16,0 0 0,-21 0 15,22-22-15,-1 22 0</inkml:trace>
  <inkml:trace contextRef="#ctx0" brushRef="#br1" timeOffset="-190647.21">16256 5630 0,'0'0'15,"-21"0"1,0 0-16,21 22 0,0-1 0,0 0 16,0 0-16,0 0 0,-22 22 15,22-1-15,-21-21 0,21 21 0,-21 1 16,21-1-16,0 0 0,-21 1 16,0-22-16,21 21 0,-21 1 15,21-22-15,0 0 0,0 21 0,0-21 16,0 1-16,0-1 0,0 0 15,0 0-15,0-42 47,21 0-47,-21 0 16,21 21-16</inkml:trace>
  <inkml:trace contextRef="#ctx0" brushRef="#br1" timeOffset="-190204.48">16362 6096 0,'0'0'0,"21"0"0,0 0 0,0 0 15,0 0-15,1 0 16,-1 0-16,0 0 0,0-21 15,0 21-15,0-21 0,-21 0 16,22 21 0,-22-22-16,0 1 15,-22 21-15,1 0 16,0 0-16,0 0 16,0 0-16,0 0 0,-1 0 0,1 21 15,0-21-15,0 22 0,0-1 16,0-21-16,-1 21 0,1 0 0,21 0 15,-21 0-15,21 1 0,0-1 0,0 0 16,0 0-16,0 0 0,0 0 16,21 1-16,0-1 15,1-21-15,-1 0 16,0 0-16,0 0 0,21 0 16,-20 0-16,-1 0 0,0 0 15,0-21-15,0 21 0,0-22 16,22 22-16,-43-21 0,21 21 0,0-21 15,-21 0-15,21 0 0,-21 0 16</inkml:trace>
  <inkml:trace contextRef="#ctx0" brushRef="#br1" timeOffset="-189916.64">16129 5884 0,'0'0'0,"21"0"31,0 0-31,0-21 16,1 21-16,-1 0 0,0 0 15,0-21-15,21 21 0,-20 0 0,-1 0 16,21 0-16,-21 0 0,0 0 15,-21-21-15,22 21 0,-1 0 16,0 0 0,0 0-1</inkml:trace>
  <inkml:trace contextRef="#ctx0" brushRef="#br1" timeOffset="-189516.87">17124 5863 0,'0'0'0,"0"-21"16,-21 21-1,-1 0 1,1 0-16,21 21 0,-21-21 16,0 21-16,0 1 0,0-1 0,21 0 15,-22 0-15,22 0 0,-21 0 16,21 1-16,0-1 0,0 0 0,-21 0 16,21 0-16,0 0 0,0 1 15,0-1-15,0 0 0,0 0 16,0 0-16,21-21 0,0 21 15,1-21-15,-1 0 16,0 0-16,0 0 0,21 0 16,-20 0-16,-1 0 0,0 0 15,21 0-15,-21-21 0,1 21 0,20-21 16,-21 21-16,0-21 0,22 0 0,-22 21 16</inkml:trace>
  <inkml:trace contextRef="#ctx0" brushRef="#br1" timeOffset="-189076.13">17526 5969 0,'-64'0'15,"43"0"1,0 0-16,0 21 16,0 0-16,21 1 0,-21-1 15,21 0-15,-22 0 0,22 0 0,-21 0 16,21 1-16,0-1 15,0 0-15,0 0 0,0 0 16,0 0-16,21-21 16,1 0-16,-1 0 15,0 0-15,0 0 0,0 0 0,0 0 16,1 0 0,-1 0-16,0 0 0,0-21 0,0 21 15,0-21-15,1 0 0,-1 21 0,-21-21 16,0 0-16,21-1 0,-21 1 15,0 0-15,0 0 0,0 0 0,0 0 16,-21-1-16,0 1 16,-1 21-16,22-21 0,-21 21 0,0 0 15,0 0-15,0 0 0,0 0 16,-1 0-16,1 0 0,0 0 0,21 21 16,-21-21-16,21 21 0,0 1 15,0-1 1,21 0-1,0-21-15,0 0 0,1 0 16</inkml:trace>
  <inkml:trace contextRef="#ctx0" brushRef="#br1" timeOffset="-188425.46">17928 5927 0,'-42'0'16,"21"0"-16,21 21 16,-22 0-16,1-21 15,0 21-15,21 0 0,-21 1 16,21-1-16,-21 0 0,21 0 0,-21 0 15,21 0-15,0 1 16,-22-1-16,22 0 0,0 0 16,0 0-1,22-21 1,-1 0-16,0 0 0,0 0 16,0 0-1,0 0-15,1 0 0,-1-21 16,0 21-16,0-21 0,-21 0 0,0 0 15,21 21-15,0-22 0,-21 1 16,0 0-16,0-21 0,22 21 0,-22-1 16,0-20-16,0 21 0,21-21 15,-21-1-15,21 1 0,-21 21 0,0-22 16,21 22-16,-21-21 0,0 21 16,0 0-16,0-1 0,0 1 15,-21 21 1,21 21-1,-21 1-15,21-1 0,-21 0 16,21 21-16,0-21 0,0 22 16,0-1-16,-22-21 0,22 22 0,0-22 15,0 21-15,0-21 0,0 0 16,0 1-16,0-1 0,0 0 0,0 0 16,0 0-16,0 0 0,0 1 15,22-1 1,-1-21-1,0 0 1,0 0 0,0-21-16</inkml:trace>
  <inkml:trace contextRef="#ctx0" brushRef="#br1" timeOffset="-187952.73">18203 5948 0,'21'21'15,"1"-21"-15,-1 0 16,0 0-16,0 0 15,0 0-15,0-21 0,1 21 0,-22-21 16,21 21-16,-21-21 16,21-1-16,-21 1 15,-21 0 1,0 21-16,-1 0 16,1 0-16,0 0 0,0 0 15,0 21-15,0-21 16,21 21-16,-22 1 0,22-1 15,-21 0-15,0 0 0,21 21 16,0-20-16,0-1 0,0 0 0,0 0 16,0 0-16,0 0 0,0 1 15,0-1-15,21-21 16,0 21-16,1-21 0,-1 0 16,0 0-16,0 0 0,0 0 15,22 0-15,-22 0 0,0 0 0,0-21 16,0 21-16,-21-21 0,21 21 0,-21-22 15,22 22-15,-22-21 0,21 21 16</inkml:trace>
  <inkml:trace contextRef="#ctx0" brushRef="#br1" timeOffset="-186112.77">14160 7176 0,'0'0'0,"0"21"15,22-21 17,-1 0-32,0 0 15,0 0-15,0 0 0,0 0 16,1 0-16,-1 0 0,0-21 0,0 21 16,0-22-16,0 22 0,1-21 15,-1 0-15,0 0 16,-21 0-16,0 0 15,0-1-15,0 1 16,-21 21 15,21 21-15,0 1-16,-21-1 0,21 0 16,0 0-16,0 0 0,0 22 15,0-1-15,0 0 0,0-21 0,-22 22 16,22-1-16,0 0 0,0 1 15,0-1-15,0-21 0,0 22 0,0-22 16,0 0-16,0 21 0,0-21 0,0 1 16,0-1-16,0 0 0,-21-21 15,21 21-15,-21-21 0,0 21 16,0-21-16,0 21 0,-1-21 0,1 0 0,0 0 16,0 0-16,-21 0 0,20 0 15,1 0-15,0 0 0,0 0 16,0 0-16,0 0 0,-1 0 0,1-21 15,0 21-15,21-21 16,-21 0-16,21 0 31,21 21-15,-21-21-16,21 21 0,0 0 0,1 0 16,-1 0-16,0 0 0,0 0 15,0-22-15,0 22 16</inkml:trace>
  <inkml:trace contextRef="#ctx0" brushRef="#br1" timeOffset="-185568.08">14541 7493 0,'0'0'0,"0"21"47,0 0-32,0 1-15,0-1 0,0 0 16,0 0-16,0 0 0,0 0 16,0 1-16,0-1 0,0 0 15,0 0-15,0 0 16,0-42 31,0 0-32,0 0-15,0 0 0,0-1 16,22 1-16,-22 0 0,21 0 16,0 0-16,-21 0 0,21-1 15,0 1-15,-21-21 0,21 21 0,1 21 16,-1-21-16,-21-1 0,21 22 0,0 0 15,0 0-15,0 0 16,1 0-16,-22 22 0,0-1 16,0 0-16,0 0 0,0 0 15,0 0-15,0 1 0,0-1 0,0 0 16,0 0-16,0 0 0,0 0 0,0 1 16,0-1-16,0 0 15,21-42 32</inkml:trace>
  <inkml:trace contextRef="#ctx0" brushRef="#br1" timeOffset="-185277.25">15198 7091 0,'0'0'0,"0"-21"16,0 42 0,0 0-1,0 0-15,0 22 0,-22-22 0,22 21 16,-21 0-16,21-20 0,-21 20 16,21 0-16,0 1 0,-21-22 0,21 21 15,-21-21-15,21 22 0,-21-22 16,21 21-16,0-21 0,0 0 0,-22 1 15,22-1-15,0 0 16,0-42 15,0 0-31,0-1 16</inkml:trace>
  <inkml:trace contextRef="#ctx0" brushRef="#br1" timeOffset="-185080.36">14944 7514 0,'84'0'31,"-63"0"-31,1 0 0,-1 0 16,0-21-16,0 21 0,0 0 0,0 0 16,1 0-16,-1 0 0,0 0 15,0-21-15,0 21 0,-21-21 31</inkml:trace>
  <inkml:trace contextRef="#ctx0" brushRef="#br1" timeOffset="-184700.57">15240 7578 0,'21'0'16,"0"0"0,0 0-16,1-21 0,-1-1 15,0 22-15,-21-21 16,21 21-16,-21-21 16,-21 21 15,0 0-31,0 0 0,-1 21 15,1 0-15,21 1 0,-21-22 16,21 21-16,-21 0 0,21 0 16,0 0-16,0 0 0,0 1 15,0-1-15,0 0 16,0 0 0,21-21-16,0 0 15,0 0 1,1 0-16,-1 0 0,0 0 0,0 0 15,0 0-15,0-21 0,1 0 0,-1 21 16,0-21-16</inkml:trace>
  <inkml:trace contextRef="#ctx0" brushRef="#br1" timeOffset="-184296.81">15621 7493 0,'0'-21'31,"21"21"-15,0 0-1,0 0 1,1 21-16,-1 0 0,-21 0 16,0 1-16,0-1 15,0 0-15,0 0 0,0 0 16,0 0-16,0 1 0,-21-1 15,-1 0 1,1-21-16,0 0 16,21-21 15,0 0-15,0-1-16,21 1 0,-21 0 15,21 0-15,1 0 16,-22 0-16,0-1 0,21 1 0,0 21 15,-21-21-15,0 0 0,21 21 16,0 0-16,-21-21 0,21 21 31</inkml:trace>
  <inkml:trace contextRef="#ctx0" brushRef="#br1" timeOffset="-181568.37">15938 7451 0,'0'21'32,"0"0"-32,0 0 15,0 0-15,-21 1 16,21-1-16,0 0 0,-21 0 16,21 0-16,0 0 15,0 1-15,0-1 16,0 0-1,0-42 48,0 0-63,0-1 0,0 1 16,0 0-16,0 0 0,0 0 15,0 0-15,0-1 0,0 1 16,21 21-16,0-21 0,-21 0 0,22 21 15,-1 0 1,0 0-16,-21 21 16,21-21-1,-21 21-15,0 0 0,0 1 16,0-1-16,0 0 0,0 0 16,21 0-16,-21 0 15,0 1 1,21-22 15,-21-22-15,0 1-16,22 21 15,-1-21-15,0 0 0,0 0 16,0 0-16,0-1 0,-21 1 16,22 0-16,-1 21 0,0-21 15,0 0-15,0 21 0,0 0 16,-21-21-16,22 21 0,-1 0 15,-21 21-15,0 0 16,0 0-16,0 0 16,0 0-16,0 1 0,0-1 15,0 0-15,0 0 16,0 0-16,0 0 0,0 1 16,21-22 15,0 0-31,0 0 0,0 0 0,1 0 15,-1 0-15,0 0 0,0 0 16,0 0-16,0-22 0,1 1 16,-1 0-16,0 21 0,-21-21 15,0 0-15,0 0 0,0-1 0,21 1 16,-21 0-16,0 0 16,0 0-16,-21 21 15,0 0 1,0 0-16,21 21 15,-22 21-15,22-21 0,0 1 16,0-1-16,0 0 16,0 0-16,0 0 0,0 0 15,0 1-15,22-22 0,-1 21 0,0 0 16,0-21-16,0 0 16,0 0-16,1 21 0,-1-21 15,0 0-15,0 0 0,0 0 0,0 0 16,22 0-16,-22-21 15,0 21-15,0-21 0,0 21 0,-21-21 16,22-1-16,-1 22 0,0-21 16,-21 0-16,0 0 0,21 0 0,-21 0 15,21 21-15,-21-22 0,0 1 0,0 0 16,0 0-16,0 0 16,0 0-1,-21 21-15,0 0 16,0 0-1,0 0-15,21 21 0,-22-21 0,1 21 16,21 0-16,-21 0 0,21 0 16,-21 1-16,21-1 0,-21 0 15,21 0-15,0 0 16,0 0-16,0 1 16,21-22-1,0 0-15,0 0 0,0 0 16,1 0-1,-1 0-15,0-22 0,0 1 16,0 0-16,-21 0 0,21 0 16,1 0-16,-22-1 0,21-20 15,0 21-15,-21-21 0,0-1 0,21 1 16,0 21-16,-21-22 0,21 1 16,-21 0-16,0-1 0,0 1 0,22 21 15,-22 0-15,0 0 0,21-1 0,-21 1 16,0 0-16,-21 21 31,21 21-31,-22 0 0,22 1 16,-21-1-16,21 0 0,0 0 0,-21 21 15,0 1-15,21-1 0,-21-21 16,21 22-16,0-1 0,-21 0 16,21 1-16,0-22 0,-22 21 0,22-21 15,0 0-15,0 1 0,0 20 0,0-21 16,22 0-16,-1-21 15,0 21-15,0-21 16,0 0-16,0 0 0,1 0 16,-1 0-16,0-21 0,0 21 15,0-21-15,0 0 0,1 0 16,-1 0-16,0-1 0,0 1 16,-21 0-16,0 0 0,21 0 0,-21 0 15,21 21-15,-21-22 0,0 1 16,0 0-1,0 42 1,0 0 0,0 1-16,0-1 0,0 0 15,0 0-15,0 0 0,0 0 16,0 1-16,0-1 0,0 0 16,0 0-16,22 0 0,-1 0 15,0-21-15,0 0 16,0 0-16,0 0 15,22 0-15,-22 0 0,0 0 0,0 0 16,22 0-16,-22 0 0,0 0 0,0-21 16,21 0-16,-20 21 0,-1-21 15,-21 0-15,21 0 0,-21-1 0,21 1 16,-21 0-16,0 0 0,0 0 16,0-22-16,0 22 0,0 0 0,0 0 15,0 0-15,-21 21 0,0 0 16,0 0-16,-1 0 15,1 0-15,0 0 0,21 21 0,-21 0 16,0 0-16,0-21 0,21 43 16,-22-22-16,22 0 0,-21 0 15,21 0-15,0 0 0,0 1 0,0-1 16,0 0-16,0 0 0,0 0 16,0 0-1,21-21-15,1 0 0,-1 0 16,0 0-16,0 0 15,0-21-15,0 21 0,-21-21 16,0 0-16,22 21 0,-1-21 0,-21 0 16,0-1-16,0 1 0,0 0 15,0 0-15,21 0 0,-21 0 16,0-1-16,0 44 47,0-1-47,0 0 15,0 0-15,0 0 0,0 0 0,0 1 16,0-1-16,0 0 0,0 0 16,0 0-16,0 0 15,21-21-15,-21 22 0,21-22 16,0 0-16,1 0 0,-1 0 16,0 0-16,0-22 15,0 22-15,-21-21 0,21 21 16,1-21-16,-22 0 0,21 0 15,-21 0-15,0-22 0,21 22 16,0 0-16,-21-21 0,21-1 0,-21 22 16,0-21-16,0-1 0,21 1 15,-21 21-15,0-21 0,0 20 0,0-20 16,0 21-16,0 42 47,0 0-47,0 0 0,0 1 15,0 20-15,0-21 0,-21 21 0,21-20 16,0 20-16,-21-21 0,21 21 0,0-20 16,0-1-16,0 21 15,0-21-15,0 0 0,0 1 0,0-1 16,0 0-16,21 0 0,0-21 0,1 21 16,-22 0-16,21-21 0,0 0 15,0 0-15,0 0 0,0 0 0,1 0 16,-1 0-16,0 0 0,0 0 0,0 0 15,0 0-15,1-21 0,-1 0 16,0 21-16,0-21 0,-21 0 0,21 0 16,0-1-16,-21 1 0,22 0 15,-22 0-15,0 0 0,0 0 0,0-1 16,0 1-16,0 0 16,-22 21-1,22 21 1,-21 0-16,21 1 0,-21-1 0,21 0 15,0 0-15,0 0 0,0 0 16,0 1-16,0-1 0,0 0 16,0 0-16,0 0 15,0 0-15,21-21 0,-21 22 16,21-22-16,1 0 0,-1 0 16,0 0-16,0 0 0,0 0 15,0 0-15,1 0 0,-1-22 16,0 22-16,0-21 0,0 0 0,0 21 0,-21-21 15,0 0-15,22 21 16,-22-21-16,0-1 0,0 1 0</inkml:trace>
  <inkml:trace contextRef="#ctx0" brushRef="#br1" timeOffset="-181280.5">18161 7260 0,'21'0'16,"21"0"0,-20 0-16,-1-21 0,0 21 0,21 0 15,-21 0-15,22-21 0,-22 21 16,21 0-16,-21 0 0,1 0 0,-1-21 15,-21 0 17,-21 21-32,-1 0 0,22-22 15,-21 1-15,0 21 0,0 0 16</inkml:trace>
  <inkml:trace contextRef="#ctx0" brushRef="#br1" timeOffset="-181044.64">17589 7006 0,'-42'-21'31,"42"0"-15,-21 21 31,0 0-32</inkml:trace>
  <inkml:trace contextRef="#ctx0" brushRef="#br1" timeOffset="-180447.97">15536 8170 0,'0'0'0,"21"0"0,-21-21 0,0 0 15,-21 21 1,0 0-16,0 0 15,0 0-15,0 0 0,-1 21 16,1-21-16,0 21 0,-21 1 0,21-1 16,-1 0-16,1 21 0,21-21 0,-21 1 15,21 20-15,-21-21 0,21 21 16,-21-20-16,21-1 0,0 21 0,0-21 16,0 0-16,0 1 0,0-1 0,0 0 15,21-21-15,0 21 0,0 0 16,0-21-16,1 0 0,20 0 0,-21 0 15,0 0-15,0 0 0,22 0 16,-22 0-16</inkml:trace>
  <inkml:trace contextRef="#ctx0" brushRef="#br1" timeOffset="-180009.2">15917 8297 0,'0'-21'15,"-21"21"17,0 21-32,0-21 15,0 22-15,21-1 0,-22 0 0,1 0 16,21 0-16,-21 0 16,21 1-16,0-1 0,-21 0 0,21 0 15,0 0-15,0 0 0,0 1 0,0-1 16,0 0-16,21 0 15,0-21 1,0 0-16,1 0 0,-1 0 16,0 0-16,0 0 0,0-21 15,-21 0-15,21 21 0,1-21 0,-1-1 16,-21 1-16,0 0 16,0 0-16,0 0 0,0 0 15,0-1-15,0 1 0,-21 0 0,21 0 16,-22 0-16,1 0 15,21-1-15,0 1 0,-21 21 0,0 0 16,0 0 0,21 21-1,0 1-15,0-1 0,0 0 16,0 0 0,0 0-16,21-21 0</inkml:trace>
  <inkml:trace contextRef="#ctx0" brushRef="#br1" timeOffset="-179399.54">16531 8319 0,'-21'0'0,"42"0"0,-63-22 16,21 22-16,-1 0 15,1 0-15,0 0 0,0 0 0,0 0 16,0 0-16,21 22 0,-22-1 0,1-21 16,0 21-16,0 0 0,0 0 15,21 0-15,0 1 0,-21-1 0,21 0 16,0 0-16,0 0 0,0 0 0,0 1 16,0-1-1,21-21-15,-21 21 0,21-21 16,0 0-16,0 0 0,0 0 0,1 0 15,-1 0-15,0 0 0,0 0 16,0-21-16,0 0 0,1 21 0,-1-22 16,0 1-16,0 21 0,0-21 15,0 0-15,1 0 0,-22-22 0,21 22 16,0 0-16,-21-21 0,21 21 0,-21-22 16,0 1-16,21 0 0,-21 20 15,21-20-15,-21 0 0,22 21 16,-22-22-16,0 22 0,0 0 0,0 42 31,0 0-31,0 22 16,-22-22-16,22 21 0,-21 0 15,21-20-15,0 20 0,0 0 0,-21 1 16,21-22-16,0 21 0,0-21 0,0 0 16,0 22-16,0-22 0,0 0 15,0 0-15,0 0 0,0 1 16,21-1-16,0-21 15,1 0-15,-1 0 16,0 0-16,0 0 16,0 0-16,0 0 0,1-21 15,-22-1 1,21 1-16,0 21 0</inkml:trace>
  <inkml:trace contextRef="#ctx0" brushRef="#br1" timeOffset="-178987.79">17018 8424 0,'21'0'16,"0"0"0,0 0-16,1 0 0,-1 0 15,0-21-15,0 21 16,0 0-16,0-21 0,1 0 0,-1 21 15,0-21-15,0 21 0,-21-21 0,0-1 16,0 1 0,0 0-16,-21 21 15,0 0-15,0 0 0,-1 0 16,1 0-16,0 0 0,0 0 16,0 21-16,0-21 0,-1 21 0,1 1 15,21-1-15,0 0 0,0 21 16,-21-21-16,21 1 0,0-1 15,0 0-15,0 0 0,0 0 0,0 0 16,21 1 0,0-1-16,1-21 0,-1 0 15,0 0-15,0 0 0,0 0 16,22 0-16,-22 0 0,0 0 16,0 0-16,0-21 0,0 21 0,1-22 15,-1 22-15,0-21 0,-21 0 0</inkml:trace>
  <inkml:trace contextRef="#ctx0" brushRef="#br0" timeOffset="-167024.93">18944 1736 0,'0'-21'16,"0"-1"0,0 1 15,0 0-15,21 21-16,-21-21 15,0 0 1,0 0-16,0-1 15,0 1 1,0 0 0,0 0-16,0 0 31,0 42 63,0 0-94,0 0 15,-21-21-15,21 21 16,-21-21-16,21 22 16,0-1-1,0 0 1,0 0-16,0 0 15,0 0-15,0 1 16,0-1-16,0 0 16,0 0-16,0 0 0,0 0 15,0 1 1,0-1-16,0 0 0,0 0 16,0 0-1,0 0-15,0 1 16,0-1-16,0 0 15,0 0-15,0 0 16,0 0-16,0 1 16,21-22-16,-21 21 0,0 0 15,0 0 1,0 0-16,0 0 16,0 1-16,0-1 15,0 0-15,0 0 16,0 0-16,0 0 15,0 1 1,0-1-16,0 0 0,0 0 16,0 0-16,0 0 0,0 1 15,0-1-15,0 0 0,0 0 16,0 0-16,0 0 16,0 1-16,0-1 15,0 0-15,0 0 16,0 0-16,0 0 15,0 1-15,0-1 16,0 0 0,0 0-16,0 0 15,0 0-15,0 1 16,0-1-16,0 0 16,0 0-16,0 0 15,0 0-15,0 1 16,0-1-16,0 0 15,0 0-15,0 0 16,0 0-16,0 1 0,0-1 16,0 0-16,0 0 15,0 0-15,0 0 0,0 1 16,0-1-16,0 0 16,0 0-16,0 0 0,0 0 15,0 1-15,-21-1 0,21 0 16,0 0-16,0 0 0,-21 0 15,21 1-15,0-1 0,0 0 0,0 0 16,0 0-16,0 0 16,0 1-16,0-1 0,0 0 15,-21 0-15,21 0 16,0 0-16,0 1 16,-22-22-16,22 21 0,0 0 15,0 0-15,0 0 16,0 0-16,0 1 15,0-1-15,0 0 16,0 0-16,0 0 0,-21-21 16,21 21-16,0 1 0,0-1 15,0 0-15,0 0 0,0 0 16,0 0-16,0 1 0,0-1 16,0 0-1,0 0-15,0 0 0,0 0 16,0 1-16,0-1 15,0 0-15,0 0 0,0 0 16,0 0-16,0 1 0,0-1 16,0 0-16,0 0 15,0 0-15,0 0 16,0 1-16,0-1 16,0 0-16,0 0 0,0 0 15,0 0-15,0 1 0,0-1 16,21 0-16,-21 0 15,0 0-15,0 0 16,0 1-16,0-1 16,0 0-16,0 0 0,0 0 0,0 0 15,0 1-15,0-1 0,0 0 0,0 0 16,22 0-16,-22 0 0,0 1 16,0-1-16,0 0 0,0 0 0,0 0 15,0 0-15,0 1 0,0-1 16,21 0-16,-21 0 0,0 0 0,0 0 15,0 1-15,0-1 0,0 0 16,0 0-16,0 21 0,0-20 0,0-1 16,21 0-16,-21 21 0,0-21 15,0 1-15,0-1 0,0 0 16,0 0-16,0 0 0,0 0 16,0 1-16,21 20 0,-21-21 0,0 0 15,0 0-15,0 1 0,0 20 16,0-21-16,0 0 0,0 0 0,0 1 15,0 20-15,0-21 0,0 0 0,0 0 16,0 1-16,0-1 0,21 0 16,-21 0-16,0 0 0,0 0 0,0 22 15,0-22-15,0 0 0,0 0 16,0 0-16,0 1 0,0-1 0,0 0 16,0 21-16,0-21 0,0 1 15,0 20-15,0-21 0,0 0 16,21 22-16,-21-22 0,0 21 0,0-21 15,0 22-15,0-22 0,0 0 0,0 21 16,0-21-16,0 1 0,22 20 16,-22-21-16,0 0 0,0 22 0,0-22 15,0 0-15,0 0 0,0 21 0,0-20 16,21-1-16,-21 0 0,0 21 16,0-21-16,21 22 0,-21-22 0,0 21 15,0-21-15,0 1 0,0 20 16,0-21-16,0 21 0,0-20 15,0 20-15,0-21 0,0 0 0,21 0 0,-21 22 16,0-22-16,0 0 16,0 0-16,0 22 0,0-22 0,0 0 15,0 0-15,0 0 0,0 0 0,0 1 16,0-1-16,0 21 0,0-21 16,0 0-16,0 1 0,0-1 0,0 21 15,0-21-15,21 0 0,-21 1 0,0 20 16,0-21-16,0 0 0,0 22 15,0-22-15,0 0 0,0 0 0,21 21 16,-21-20-16,0-1 0,0 0 16,0 0-16,0 0 0,0 22 0,0-22 15,0 0-15,0 0 0,0 0 0,0 0 16,0 1-16,0-1 0,0 0 16,0 0-16,0 0 0,0 0 15,0 1-15,0-1 0,0 0 0,0 0 16,0 0-16,0 22 0,0-22 15,0 0-15,0 0 0,0 0 0,0 22 16,0-22-16,0 0 0,0 0 0,0 0 16,0 0-16,0 1 0,0 20 15,0-21-15,0 0 0,0 0 0,0 1 16,0-1-16,0 0 16,0 0-16,0 0 0,0 0 15,0 1-15,0-1 0,0 0 16,0 0-16,0 0 15,0 0-15,0 1 16,0-1-16,0 0 16,0 0-1,0 0 17,0-42 46,0 0-63,0 0-15,0 0 0,0-22 16,0 22-16,0-21 0</inkml:trace>
  <inkml:trace contextRef="#ctx0" brushRef="#br0" timeOffset="-160259.46">18986 1609 0,'0'-21'31,"0"-1"-15,22 1 0,-22 0-16,0 0 15,0 0 1,0 0-16,0-1 16,0 1-1,0 0-15,0 0 16,0 0-16,0 0 15,0-1 17,21 22 15,0 0-32,0 0 16,0 0-15,0 0-16,1 0 16,-1 0-16,0 0 15,0 0-15,0 0 0,0 0 16,1 0-16,-1 0 0,0 0 16,0 0-16,0 0 0,0 0 15,1 0-15,-1 0 0,0 0 16,0 0-16,0 0 0,0 0 15,1 0-15,-1 0 0,21 0 0,-21 0 16,0 0-16,22 0 0,-22 0 16,21 0-16,-21 0 0,22 0 0,-22 0 15,21 0-15,-21 0 0,22 0 16,-22 0-16,0 0 0,0 0 16,0 0-16,1 0 0,-1 0 0,0 0 15,0 0-15,0 0 0,22 0 16,-22 0-16,0 0 0,21 0 0,-21 0 15,22 0-15,-1 0 0,-21 0 16,22 0-16,-1 0 0,0 0 16,1 0-16,-1 0 0,0 0 0,22 0 15,-43 0-15,21 0 0,1 0 16,-1 0-16,0 0 0,-21 0 16,22 0-16,-22 0 0,21 0 0,1 0 15,-22 0-15,21 0 0,0 0 16,1 0-16,-1 0 0,0 0 0,1 0 15,-1 0-15,22 0 0,-22 0 16,0 0-16,22 0 0,-22 0 0,0 0 16,22 0-16,-22 0 0,1 0 15,-1 0-15,-21 0 0,21 0 0,1 0 16,-1 0-16,-21 0 0,22 0 16,-22 0-16,21 0 0,-21 0 0,22 0 15,-1 0-15,0 0 0,-21 0 16,22 0-16,-1 0 0,0 0 15,1 0-15,-1 0 0,0 0 0,1 0 16,-1 0-16,-21 0 0,22 0 16,-1 0-16,-21 0 0,21 0 15,1 0-15,-1 0 0,0 0 0,-20 0 16,20 0-16,0 0 0,1 0 16,-22 0-16,21 0 0,-21 0 0,22 0 15,-1 0-15,-21 0 0,21 0 16,-20 0-16,20 0 0,-21 0 0,0 0 15,0 0-15,1 0 0,-1 0 16,0 0-16,0 0 0,0 0 0,0 0 16,1 0-16,-1 0 0,21 0 15,-21 0-15,22 0 0,-22 0 0,21 0 16,0 0-16,1 0 0,-1 0 16,22 0-16,-22 0 0,21 0 15,-20 0-15,-1 0 0,0 0 0,1 0 16,-1 0-16,-21 0 0,0 0 15,22 0-15,-22 0 0,0 0 0,0 0 16,0 0-16,22 0 0,-22 0 16,0 0-16,0 0 0,22 0 0,-22 0 15,0 0-15,0 0 0,21 0 16,-20 0-16,-1 0 0,0 0 0,21 0 16,-21 0-16,1 0 15,-1 0-15,0 22 0,21-22 0,-21 0 16,1 0-16,-1 0 0,0 0 15,0 0-15,0 0 0,0 0 16,1 0-16,-1 0 0,0 0 16,0 0-16,0 0 0,0 0 0,1 0 15,-1 0-15,0 0 16,0 0-16,0 0 31,0 0 141,1 0-156,-1 0-1,0 0 1,0 0 0,0 0-16,0 0 15,1 0 1,-1 0-1,0 0 1,0 0 0,0 0-1,0 0 1,1 0-16,-1 0 125,-21 21-94,0 0 47,0 0-46,0 0-1,0 0-16,0 1 1,0-1 0,0 0-1,0 0 1,0 0 0,0 0-1,0 1 1,0-1-1,0 0-15,0 0 16,0 0 0,-21 0-16,21 1 15,0-1 1,0 0-16,0 0 16,0 0-1,0 0-15,0 1 16,0-1-16,0 0 15,-22 0-15,22 0 16,-21-21-16,21 21 0,0 1 0,0-1 16,-21 0-1,21 0-15,0 0 0,-21-21 16,21 21-16,0 1 16,0-1-16,0 0 15,0 0 1,0 0-16,0 0 15,0 1 1,0-1 0,0 0-1,-21-21 1,21 21-16,0 0 16,-21 0 15,21 1 31,0-1-30,0 0-17,0 0 1,0 0-16,0 0 15,0 1-15,0-1 16,0 0 0,0 0-16,0 0 0,0 0 15,0 1-15,0-1 16,0 0-16,0 0 0,0 0 16,0 0-16,0 1 0,0-1 15,0 0-15,0 0 0,0 0 16,0 0-16,0 1 0,0-1 15,0 0-15,0 0 0,0 0 16,0 0-16,0 1 0,0-1 16,21-21-16,-21 21 0,0 0 15,21 0-15,-21 0 0,0 1 16,0-1-16,0 0 0,0 0 16,0 0-16,0 0 0,21 1 0,-21-1 15,0 0-15,0 0 0,0 0 16,0 0-16,0 1 15,0-1-15,0 0 0,0 0 0,0 0 16,0 0-16,0 1 16,0-1-16,0 0 0,0 0 0,0 0 15,0 0-15,0 1 0,0-1 16,0 0-16,0 0 0,0 0 16,0 0-16,0 1 0,0-1 15,0 0-15,0 0 16,0 0-16,0 0 0,0 1 15,0-1-15,0 0 0,0 0 16,0 0-16,0 0 16,0 1-16,0-1 0,0 0 0,0 0 15,0 21-15,0-20 0,0-1 0,0 0 16,0 0-16,0 0 0,0 0 16,0 22-16,0-22 0,0 0 0,0 0 15,0 0-15,0 1 0,0 20 16,0-21-16,0 0 0,0 0 0,0 1 15,0-1-15,0 0 0,0 0 0,0 0 16,0 0-16,0 22 0,0-22 16,0 0-16,0 0 0,0 22 0,0-22 15,0 21-15,0-21 0,0 22 16,0-22-16,0 21 0,0-21 16,0 22-16,0-1 0,0-21 0,0 21 15,0-20-15,0 20 0,0-21 16,0 21-16,0-20 0,0 20 0,0-21 15,0 21-15,0-20 0,0 20 0,0-21 16,0 21-16,0 1 0,21-22 16,-21 21-16,0 1 0,0-1 0,0 0 15,21-21-15,-21 22 0,0-1 16,0 0-16,0-20 0,0 20 0,0 0 16,0-21-16,0 22 0,0-22 0,0 21 15,0-21-15,0 22 0,0-22 16,0 21-16,0-21 0,0 22 15,0-22-15,0 21 0,0-21 0,22 22 16,-22-22-16,0 21 0,0 1 16,0-22-16,0 21 0,0-21 0,0 22 15,0-22-15,0 21 0,0-21 0,0 22 16,0-22-16,0 0 0,0 21 16,0-21-16,0 1 0,0-1 0,0 21 15,0-21-15,0 0 0,0 1 16,0 20-16,0-21 0,0 21 0,0 1 15,0-22-15,0 21 0,0 1 0,0-22 16,0 21-16,0-21 0,0 22 16,0-22-16,0 21 0,0-21 15,0 22-15,0-22 0,0 21 0,0-21 16,0 0-16,0 1 0,0 20 16,0-21-16,0 0 0,0 0 0,21 1 15,-21 20-15,0-21 0,0 0 0,0 22 16,0-22-16,0 0 0,0 21 15,0-21-15,0 1 0,0 20 0,0-21 16,0 0-16,0 22 0,21-22 16,-21 0-16,0 21 0,0-21 15,0 1-15,0-1 0,0 0 0,0 0 0,0 21 16,0-20-16,0-1 0,0 0 16,0 0-16,0 0 0,0 0 15,0 1-15,0-1 0,0 0 16,0 0-16,0 0 0,0 0 15,0 22-15,0-22 0,0 0 0,0 0 16,0 0-16,0 1 0,0 20 0,0-21 16,0 0-16,0 0 0,0 1 15,0-1-15,0 0 0,0 0 0,0 0 16,0 0-16,0 1 0,0-1 0,0 0 16,0 0-16,0 0 15,0 0-15,0 1 0,-21-1 16,21 0-16,0 0 0,-21-21 15,21 21-15,0 0 16,0 1 0,0-1-1,0 0 1,-22-21-16,22 21 16,0 0-1,-21-21-15,21 21 16,-21 1-1,0-1 1,21 0 0,0 0-16,0 0 15,-21-21-15,21 21 0,0 1 16,-21-1-16,21 0 16,0 0-1,0 0 1,-22-21 15,1 0-15,0 0-16,21 21 15,-21-21-15,0 0 0,0 0 16,-1 0-16,1 0 16,0 0-16,0 0 0,0 22 0,0-22 15,-1 0-15,1 0 0,0 0 16,0 0-16,0 0 0,0 0 0,-1 0 15,1 0-15,-21 0 0,21 0 0,0 0 16,-1 0-16,-20 0 0,21 0 16,-21 0-16,-1 0 0,22 0 0,-21 0 15,-1 0-15,1 0 0,0 0 0,21 0 16,-22 0-16,1 0 16,0-22-16,20 22 0,1 0 0,-21 0 0,21 0 15,0 0-15,-1 0 0,-20 0 16,21 0-16,0 0 0,0 0 15,-1 0-15,-20 0 0,21-21 0,0 21 16,-22 0-16,22 0 0,-21 0 0,0 0 16,-1 0-16,1 0 0,21 0 15,-22 0-15,1 0 0,0 0 0,21 0 16,-1-21-16,-20 21 0,21 0 0,0 0 16,0 0-16,-22 0 0,22 0 15,0 0-15,0 0 0,0-21 0,-22 21 16,22 0-16,0 0 0,-21 0 0,-1-21 15,1 21-15,0 0 0,-1 0 16,-20 0-16,20-21 0,1 21 16,0 0-16,-1 0 0,1 0 0,0-22 15,-1 22-15,1 0 0,0 0 0,-1 0 16,1-21-16,-21 21 0,20 0 16,1 0-16,0-21 0,-1 21 15,-20 0-15,20 0 0,1-21 0,-21 21 16,20 0-16,1 0 0,-22-21 0,22 21 15,0 0-15,-22 0 0,22 0 16,0-21-16,-22 21 0,22 0 16,-1 0-16,1 0 0,0 0 0,-1-22 0,1 22 15,0 0-15,-1 0 0,22 0 16,-21 0-16,0 0 0,20 0 16,1 0-16,-21 0 0,21 0 0,0 0 15,-1-21-15,1 21 0,0 0 0,0 0 16,0 0-16,0 0 0,-1 0 15,1 0-15,0 0 0,0 0 16,0 0-16,0 0 0,-1 0 16,1 0-16,0 0 0,0 0 15,0 0-15,-22 0 0,22 0 0,0 0 16,0 0-16,0 0 0,0 0 0,-1 0 16,1 0-16,0 0 15,0 0-15,0 0 0,0 0 16,-1 0-16,1 0 0,0 0 15,0 0-15,0 0 16,0 0-16,-1 0 16,1 0-16,0 0 15,0 0-15,0 0 16,0 0-16,-1 0 0,1 0 16,0 0-16,0 0 15,0 0-15,0 0 0,-1 0 16,1 0-16,0 0 0,0 0 15,0 0-15,0 0 0,-1 0 16,1 0-16,0 0 16,0 0-16,0 0 15,0 0 1,-1 0-16,1 0 0,0 0 16,0 0-16,0 0 0,0 0 15,-1 0-15,1 0 0,0 0 0,0 0 16,0 0-16,0 0 0,-1 0 15,1 0-15,0 0 0,0 0 0,0 0 16,0 0-16,-1 0 0,1 0 16,0 0-16,0 21 0,0-21 15,0 0-15,-1 0 0,1 0 16,0 22-16,0-22 0,0 0 16,0 0-1,-1 0 1,1 0-1,21 21 17,-21-21-17,0 0-15,0 0 16,0 0 0,21 21-16,21-21 375</inkml:trace>
  <inkml:trace contextRef="#ctx0" brushRef="#br3" timeOffset="-111048.71">20066 847 0,'-21'0'62,"21"-21"-15,21 21 500,0 0-547,0 0 15,0 0-15,1 0 16,-1 0-16,-21-22 16,21 22-16,0-21 0,0 21 0,-21-21 15,21 21-15,1-21 0,-22 0 16,21 0-16,-21-1 0,21 22 16,-21-21-16,0 0 15,0 0-15,0 0 16,0 42 46,0 0-62,0 0 0,0 0 0,-21 1 16,21 20-16,0-21 0,-21 21 16,21 1-16,0-22 0,0 21 0,0 1 15,0-1-15,0 0 0,0-21 16,0 22-16,0-22 0,0 0 0,0 0 15,0 22-15,0-22 16,0 0-16,0 0 0,-22 0 16,1-21-1,0 21-15,0-21 0,0 0 16,0 0-16,-1 0 16,1 0-16,0-21 0,0 0 15,0 21-15,0-21 0,21 0 0,-22 0 16,1 21-16,0-22 0,21 1 15,-21 21-15,21 21 32,0 1-17,0-1-15,21 0 16,0 0-16,0 0 16,1-21-16,-1 0 0,0 0 15,0 21-15,0-21 0,0 0 0,22 0 16,-22 0-16,0 0 0,21 0 15,-20 0-15,-1 0 0,0 0 16,21-21-16,-21 21 0,1-21 16,-1 0-16,0 21 0,-21-21 0,21 0 15,-21-1-15,21 1 0,-21 0 16,21-21-16,-21 21 0,0-1 0,0 1 16,0 0-16,0 0 0,0 0 15,0 42 16,0 0-31,0 0 16,0 0-16,0 1 0,0-1 16,-21 0-16,21 0 0,0 0 0,0 0 15,0 1-15,0-1 16,-21 0-16,21 0 16,0 0-16,0-42 62,0 0-62,0 0 16,0 0-16,0-1 15,0 1-15,21-21 0,-21 21 16,21 0-16,1-22 0,-1 22 0,0-21 16,0 21-16,0-1 0,22 1 15,-22 21-15,0-21 0,21 21 16,-21 0-16,1 0 0,-1 0 0,0 0 15,0 21-15,0 0 0,0 1 16,1-1-16,-22 0 0,21 21 0,-21-21 16,0 22-16,0-22 0,0 0 15,0 21-15,0-20 0,0-1 0,0 0 16,0 0-16,0 0 0,-21-21 0,21 21 16,-22 1-1,22-44 32,0 1-31,0 0-16,0 0 0,0 0 0,22 0 15</inkml:trace>
  <inkml:trace contextRef="#ctx0" brushRef="#br3" timeOffset="-110652.78">21209 614 0,'0'-42'31,"-233"550"-31,466-974 0,-233 445 15,0 42 1,0 0-16,-21 0 0,21 0 0,0 22 16,0-22-16,-21 21 0,21 1 15,-22-1-15,22 0 0,-21 1 0,21-22 16,0 21-16,0 0 16,0-20-16,0-1 0,0 0 0,0 0 15,0 0-15,0 0 0,0 1 16,0-1-16,21-21 31,1 0-31,-1 0 16,-21-21-16,0-1 0,21 22 15,-21-21-15,21 0 0,-21 0 16,0 0-16</inkml:trace>
  <inkml:trace contextRef="#ctx0" brushRef="#br3" timeOffset="-110312.52">21018 847 0,'22'0'15,"-1"0"-15,0 0 16,0 0-16,0 0 15,0 0-15,1 0 0,-1 0 16,0 0-16,0 0 0,0-21 16,0 21-16,1 0 15,-22 21 48</inkml:trace>
  <inkml:trace contextRef="#ctx0" brushRef="#br3" timeOffset="-108540.54">21357 1101 0,'21'0'531,"0"0"-515,1 0-1,-1 0-15,0 0 16,0-21-16,0 21 0,0 0 16,1-22-16,-1 22 15,-21-21-15,21 0 0,0 21 0,-21-21 16,21 21-16,-21-21 0,0 0 16,0-1-16,0 1 15,0 0 1,-21 21-16,0 0 0,0 0 15,0 0-15,-1 0 0,1 0 16,0 0-16,-21 21 0,21 0 0,-1 1 16,1-1-16,0 0 0,0 21 15,0-21-15,21 1 0,0-1 0,0 0 16,0 0-16,0 0 0,0 0 16,0 1-16,0-1 0,21-21 0,-21 21 15,21 0-15,0-21 0,22 0 16,-22 21-16,0-21 0,0 0 0,0 0 15,0 0-15,1 0 0,-1 0 16,0 0-16,0 0 0,0 0 16,0 0-16,1-21 0,-1 0 0,0 0 15</inkml:trace>
  <inkml:trace contextRef="#ctx0" brushRef="#br3" timeOffset="-108196.74">21950 889 0,'0'0'16,"21"-21"-16,-21 0 0,0 42 47,0 0-32,0 0-15,0 0 0,0 22 16,-21-22-16,21 21 0,-21-21 0,21 22 15,0-1-15,0 0 0,0-20 16,-22 20-16,22-21 0,0 21 0,-21-20 16,21 20-16,0-21 0,0 0 15,0 0-15,0 1 0,0-1 0,0 0 16,0 0-16,0 0 16,0-42 30,0 0-46,0 0 0,0 0 16,21-1-16,-21-20 0</inkml:trace>
  <inkml:trace contextRef="#ctx0" brushRef="#br3" timeOffset="-107859.83">21929 910 0,'0'-63'15,"0"126"-15,0-147 16,21 62-16,0 1 16,0 21-16,0 0 0,0 0 15,1 0-15,-1 0 0,0 0 16,0 0-16,0 0 0,0 0 0,1 0 16,-22 21-16,21-21 0,-21 22 15,0-1-15,21 0 0,-21 0 0,0 0 16,0 0-16,0 1 15,-21-1-15,0 0 0,-1 0 0,1-21 16,0 21-16,0 0 16,0-21-16,21 22 15,21-44 48</inkml:trace>
  <inkml:trace contextRef="#ctx0" brushRef="#br3" timeOffset="-106324.68">22373 826 0,'0'-22'46,"21"22"1,-21-21-31,21 0 62,1 21-47,-22-21-15,21 21-16,0 0 47,-21-21-47,21 21 31,0 0-15,-21 21-1,0 0-15,0 0 16,0 0-16,0 1 0,0-1 0,0 0 16,0 0-16,0 0 0,0 0 15,0 1-15,0-1 0,0 0 16,0 0-16,0 0 0,0 0 15,0 1-15,0-1 16,-21-21-16,0 0 31,21-21 1,0-1-32,0 1 0,0 0 15,0 0-15,0 0 16,0-22-16,0 22 0,21 0 0,-21 0 15,21 0-15,-21 0 16,21 21-16,-21-22 0,0 1 0,22 21 16,-1 0-16,-21-21 0,21 21 15,0 0-15,0-21 16,0 21 0,1 0-1,-22 21 95,-22-21 61,22 21-155,-21-21 234</inkml:trace>
  <inkml:trace contextRef="#ctx0" brushRef="#br3" timeOffset="-105900.33">22627 931 0,'64'0'16,"-43"-21"-16,0 0 16,0 21-16,-21-21 0,21 21 15,0-21-15,-21 0 0,0-1 16,0 1-1,0 0-15,-21 21 32,0 0-32,0 0 0,0 0 0,0 0 15,-1 21-15,1 0 0,0 1 16,21-1-16,-21 21 0,0-21 0,21 0 16,0 1-16,0-1 0,0 0 15,0 0-15,0 0 0,0 0 0,0 1 16,0-1-16,21-21 15,0 21-15,0-21 0,0 0 16,1 0-16,-1 0 0,0 0 0,0 0 16,21 0-16,-20 0 15,20-21-15,-21 0 0,0 21 0,22-22 16,-22 1-16</inkml:trace>
  <inkml:trace contextRef="#ctx0" brushRef="#br3" timeOffset="-105600.49">23304 381 0,'0'64'32,"-21"-43"-32,21 21 0,-21-21 15,21 22-15,0-1 0,-21-21 16,0 21-16,21 1 0,-21-1 0,21 0 15,0 1-15,-22-1 0,22 0 16,-21 1-16,21-22 0,-21 21 0,21-21 16,0 1-16,0-1 0,0 0 15,0 0-15,21-21 32,0 0-32,1-21 15,-1 0-15,0 0 0,-21-1 16,0 1-16</inkml:trace>
  <inkml:trace contextRef="#ctx0" brushRef="#br3" timeOffset="-105400.59">23135 762 0,'21'0'31,"0"0"-15,1 0-16,-1 0 0,0 0 16,0 0-16,0 0 0,0 0 15,1 0-15,-1 0 0,0 0 16,0 0-16</inkml:trace>
  <inkml:trace contextRef="#ctx0" brushRef="#br3" timeOffset="-104788.27">23728 974 0,'0'0'0,"21"-21"0,0-1 16,-21 1-16,0 0 15,21 0-15,-21 0 0,0 0 0,0-1 16,0 1-16,0 0 16,-21 21-16,0-21 0,0 21 15,0 0-15,-1 0 0,1 0 16,0 0-16,-21 0 0,21 0 0,-1 21 16,1 0-16,0 0 0,0 1 15,0 20-15,0-21 0,-1 21 0,22-20 16,0 20-16,0-21 15,-21 0-15,21 22 0,0-22 0,0 0 16,0 0-16,0 0 16,0 0-16,21-21 0,1 0 15,-1 0-15,0 0 0,0 0 16,0 0-16,0 0 0,1-21 0,-1 21 16,0-21-16,0 0 0,0 0 0,0 0 15,1-22-15,-1 22 0,0 0 16,-21-21-16,21 20 0,0-20 15,-21 21-15,0 0 0,0 0 0,21-1 16,-21 44 15,0-1-31,0 0 16,0 0-16,-21 0 0,21 0 16,0 22-16,-21-22 0,21 0 0,0 0 15,0 0-15,0 1 0,0-1 16,0 0-16,0 0 0,21-21 15,0 0-15,1 0 16,-1 0-16,0 0 0,0 0 16,0 0-16,0-21 0,1 21 0,-1-21 15,0 0-15</inkml:trace>
  <inkml:trace contextRef="#ctx0" brushRef="#br3" timeOffset="-104476.42">24130 360 0,'0'0'15,"0"21"1,0 0-16,0 0 0,0 22 16,0-22-16,-21 21 0,21-21 15,-21 22-15,21-1 0,0-21 0,0 22 16,-22-1-16,22 0 0,-21 1 0,21-1 15,-21-21-15,21 21 16,0 1-16,0-22 0,0 0 0,0 0 16,0 22-16,0-22 15,0 0-15,0 0 0,21-21 32,0 0-32,1 0 15,-1-21-15,0 0 0,0 0 16,0-1-16</inkml:trace>
  <inkml:trace contextRef="#ctx0" brushRef="#br3" timeOffset="-104221.56">24342 783 0,'0'21'15,"0"1"1,0-1-16,0 0 0,-22 0 15,22 0-15,-21 0 0,21 1 0,-21-1 16,21 0-16,0 0 0,0 0 16,0 0-16,0 1 0,0-1 15,0 0 1,21-21 0,0 0-16,1 0 0,-1 0 15,0 0-15,-21-21 16,21 21-16,0-21 0,0-1 0</inkml:trace>
  <inkml:trace contextRef="#ctx0" brushRef="#br3" timeOffset="-103404.45">24659 847 0,'0'0'15,"0"-21"-15,-21 21 32,21 21-32,-21-21 0,0 21 0,21 0 15,0 0-15,-22 0 0,1 1 16,21-1-16,-21 0 0,21 21 15,0-21-15,0 1 0,0-1 16,0 0-16,0 0 16,21-21-16,0 0 15,1 0-15,-1 0 0,0 0 16,0 0-16,0 0 0,-21-21 16,0 0-1,0 0-15,0-1 0,0 1 16,0 0-16,0 0 0,0 0 15,0 0-15,0-1 0,0 1 0,0 0 16,0 0-16,0 0 0,0 0 16,0-1-1,21 1 1,1 21-16,-1 0 0,0 0 16,0 0-16,0 0 0,0 0 0,1 0 15,-1 21-15,0 1 16,-21-1-16,0 0 0,21 0 0,-21 0 15,21 0-15,-21 1 0,0-1 16,0 0-16,0 0 0,0 0 0,0 0 16,0 1-16,0-1 0,0 0 15,-21 0-15,21 0 0,0 0 16,-21-21 0,0 0 15,21-21-16,0 0-15,0 0 0,0 0 16,0 0-16,21-22 0,0 22 16,0-21-16,0 21 0,22-22 0,-22 22 15,0-21-15,21 21 0,-20-1 16,-1 1-16,0 0 0,21 0 0,-21 0 16,1 21-16,-1 0 0,0 0 15,21 0-15,-21 0 0,1 0 0,-1 0 16,-21 21-1,21 0-15,-21 0 0,0 0 0,0 1 16,0-1-16,0 21 0,0-21 16,0 0-16,0 22 0,-21-22 0,21 0 15,0 0-15,-21 22 0,-1-22 16,22 0-16,-21-21 0,0 21 0,21 0 16,-21 0-16,0-21 15,21 22-15,0-44 63,0 1-48,0 0-15,0 0 16,0 0-16</inkml:trace>
  <inkml:trace contextRef="#ctx0" brushRef="#br3" timeOffset="-103088.23">24913 508 0,'-21'0'0,"0"0"109,0 0-93,-1 0-16,1 0 0,0 0 15,-21 0-15</inkml:trace>
  <inkml:trace contextRef="#ctx0" brushRef="#br3" timeOffset="-102767.41">23876 720 0,'0'0'0,"21"0"0,0 0 0,0 0 16,1 0-16,-1 0 15,0 0-15,0 0 0,0 0 16,0 0-16,1 0 16,-1 0-1</inkml:trace>
  <inkml:trace contextRef="#ctx0" brushRef="#br3" timeOffset="-96916.81">19685 1736 0,'0'0'0,"-21"0"0,0 0 0,-1 0 16,1-21-16,0 21 31,21-22-31,21 22 31,0 0-15,22 0-16,-1 0 0,0 0 16,1 0-16,-1 0 0,22 0 15,-22 0-15,0 0 0,22 0 0,-1 0 16,-20 0-16,-1 0 0,0 0 16,1 0-16,-1 0 0,-21 0 0,0 0 15,0 0-15,-42 0 31,0 0-31,0 0 16,0 0-16,0 0 16,-1 0-16,1 0 0,-21 22 0,21-22 15,0 0-15</inkml:trace>
  <inkml:trace contextRef="#ctx0" brushRef="#br3" timeOffset="-96452.08">20024 1736 0,'-22'0'16,"22"21"-16,-21-21 0,21 21 15,0 0 1,0 0 0,0 1-16,0-1 0,0 0 15,0 0-15,0 0 0,0 0 16,21 1-16,-21-1 0,0 0 0,0 0 15,0 0-15,0 0 0,0 1 16,0-1-16,0 0 0,0 0 0,0 0 16,0 0-16,0 1 0,0-1 15,0 0-15,0 0 16,0 0-16,0 0 0,-21 1 16,0-1-1,0-21-15,0 0 0,0 0 16,-1 0-16,1 0 15,0 0-15,0 0 0,0 0 16,0 0-16,-1 0 0,1-21 0,0 21 16,0-22-16,0 22 0,0 0 15,-1-21-15,22 0 0,-21 21 16,0 0-16,42-21 47,0 21-47,1 0 15,-1 0-15,0 0 0,0-21 16</inkml:trace>
  <inkml:trace contextRef="#ctx0" brushRef="#br3" timeOffset="-95884.4">20595 2053 0,'-42'-42'31,"21"42"-31,-1 0 0,1 0 16,0 0-16,0 0 15,0 0-15,0 21 0,-1-21 0,1 21 16,-21 0-16,21-21 0,0 22 15,-1-1-15,1 0 0,0 0 0,21 0 16,0 0-16,-21 1 0,21-1 0,-21 0 16,21 0-16,0 0 0,0 0 15,0 1-15,0-1 0,21 0 16,0-21-16,0 0 16,0 0-16,1 0 0,-1 0 15,0 0-15,0 0 0,0 0 16,0-21-16,1 21 0,-1-21 0,0-1 15,0 22-15,0-21 0,0 0 16,1 0-16,-1 0 0,-21 0 16,21-1-16,0 1 0,-21 0 0,21 0 15,-21 0-15,0 0 0,21 21 16,-21-22-16,0 44 31,0-1-15,0 0-16,-21 0 0,21 0 0,0 0 15,0 1-15,0-1 0,0 0 16,0 0-16,0 0 0,0 0 16,0 1-16,21-22 15,1 0-15,-1 21 0,0-21 16,0 0-16,0 0 16,0 0-16</inkml:trace>
  <inkml:trace contextRef="#ctx0" brushRef="#br3" timeOffset="-95568.66">20955 1926 0,'0'0'0,"-21"-21"16,21 42 15,0 0-31,0 1 0,0-1 15,0 21-15,0-21 16,0 0-16,0 1 0,0-1 0,0 0 16,21 0-16,-21 0 0,21 0 15,-21 1-15,0-1 0,0 0 16,0 0-16,21-21 16,0 0 15,-21-21-16,0 0-15,22 21 0,-22-21 16,21-1-16,-21 1 0</inkml:trace>
  <inkml:trace contextRef="#ctx0" brushRef="#br3" timeOffset="-95336.42">21188 1947 0,'0'22'31,"0"-1"-15,-21 0-16,-1 0 0,1 0 0,21 0 16,-21 1-16,21-1 0,-21 0 15,0 0-15,21 0 0,0 0 16,-21 1-16,-1-1 0,22 0 16,0 0-16,0 0 15,22-21 16,-1 0-31</inkml:trace>
  <inkml:trace contextRef="#ctx0" brushRef="#br3" timeOffset="-94748.77">21653 2011 0,'-21'-42'31,"0"20"-31,0 22 0,0 0 16,0 0-16,-1 0 16,1 0-16,0 0 0,0 22 15,0-1-15,0-21 0,-1 21 0,1 0 16,0 0-16,21 0 0,-21 1 15,0-1-15,0 0 0,21 0 16,0 0-16,0 0 0,0 1 0,0-1 16,0 0-16,0 0 15,0 0-15,21-21 16,0 21-16,0-21 16,0 0-16,0 0 0,1 0 15,-1 0-15,0 0 0,0-21 0,0 21 16,0-21-16,1 0 0,-1 21 15,0-21-15,0 0 0,0-1 0,0-20 16,1 21-16,-22 0 16,21 0-16,-21-1 0,21 1 0,-21-21 15,0 21-15,0 0 0,0 42 47,-21 0-47,21 0 16,-21 21-16,21-20 0,0-1 0,0 0 15,0 21-15,0-21 0,0 1 16,0-1-16,0 0 0,0 0 0,0 0 16,0 0-16,21 1 15,0-22 1,0 0-16,0 0 0,0 0 0,1 0 16,-1-22-16,0 22 15,0-21-15</inkml:trace>
  <inkml:trace contextRef="#ctx0" brushRef="#br3" timeOffset="-94352.28">22267 1715 0,'43'0'16,"-22"0"-16,0 0 15,21 0-15,-21 0 0,22 0 16,-1 0-16,0 0 0,1 0 0,-1 0 16,0 0-16,1 0 15,-1 0-15,0 0 0,1 0 0,-1 0 16,-21 0-16,0 0 0,1 0 16,-1 0-16,0 0 15,-21 21 1</inkml:trace>
  <inkml:trace contextRef="#ctx0" brushRef="#br3" timeOffset="-93928.53">22754 1736 0,'0'0'0,"-21"0"15,21 21 1,-21-21-16,21 21 16,-21 0-16,21 0 15,0 1-15,0-1 0,0 0 0,0 0 16,0 21-16,0-20 0,0-1 16,0 21-16,0-21 0,0 0 0,0 22 15,0-22-15,21 0 0,-21 0 16,21 0-16,-21 1 0,0-1 0,0 0 15,0 0-15,0 0 0,0 0 16,0 1-16,-21-22 16,0 0-16,-1 21 0,1-21 15,0 0-15,-21 0 0,21 0 16,-22 0-16,22 0 0,-21 0 0,21 0 16,-22 0-16,22 0 0,0-21 15,0 21-15,0 0 0,-1 0 0,1 0 16,21-22-16,0 1 31,21 21-15,1 0-16</inkml:trace>
  <inkml:trace contextRef="#ctx0" brushRef="#br3" timeOffset="-93271.71">23156 1969 0,'-63'0'16,"42"0"-16,-1 0 15,22 21-15,-21-21 0,0 21 0,0 0 16,21 0-16,-21-21 0,0 21 16,21 22-16,0-22 0,-22 0 0,22 0 15,-21 0-15,21 1 0,0-1 16,0 0-16,0 0 0,0 0 16,0 0-16,21-21 0,1 0 15,-1 0 1,0 0-16,0 0 0,0 0 15,0 0-15,1 0 16,-1 0-16,-21-21 0,21 0 16,0 21-16,-21-21 0,21 0 0,-21 0 15,0-1-15,21-20 0,1 21 16,-1 0-16,-21-22 0,0 1 0,21 21 16,-21-21-16,21-1 0,-21 22 15,0-21-15,0 21 0,0-22 0,0 22 16,0 0-16,0 0 15,-21 42 1,0 0 0,21 0-16,0 0 0,0 22 0,0-22 15,0 0-15,-21 21 0,21-20 16,0 20-16,0-21 0,0 21 16,0-20-16,0-1 0,0 21 0,0-21 15,0 0-15,0 1 0,0-1 16,21 0-16,0 0 0,0-21 15,0 0-15,0 0 16,1 0-16,-1 0 0,0 0 16,0 0-16,0 0 0,0 0 0,1 0 15,-1-21-15,0 0 16,0 21-16,0-21 0</inkml:trace>
  <inkml:trace contextRef="#ctx0" brushRef="#br3" timeOffset="-92414.82">23855 1588 0,'0'42'15,"0"-21"1,-21 0-16,21 0 0,0 1 0,-22 20 15,22-21-15,-21 21 0,21-20 16,0 20-16,0-21 0,-21 21 0,21-20 16,0 20-16,-21-21 0,21 21 15,0-20-15,0-1 0,0 0 0,0 0 16,0 0-16,0 0 0,0 1 16,0-1-1,0-42 32,0-1-31,21 1-16,-21 0 0,21 0 0,-21 0 15,0 0-15,21-1 16,1 1-16,-1 0 0,-21 0 0,21 0 16,0 0-16,-21-1 0,21 1 15,0 0-15,-21 0 0,22 21 0,-1-21 16,0 21-16,0 0 0,0 0 15,0 0-15,1 0 16,-1 0 0,-21 21-1,0 0-15,0 0 16,-21-21-16,-1 0 16,1 21-16,0 1 0,0-22 0,0 0 15,0 0-15,-1 21 16,1-21-16,0 0 0,0 0 15,0 0 1,21 21 31,0 0-47,0 0 16,0 0-1,0 1-15,0-1 0,0 0 16,21 0-16,0-21 15,-21 21-15,21-21 0,0 0 0,1 21 16,-1-21-16,0 0 0,0 0 16,0 0-16,0 0 0,1 0 15,-1 0-15,21 0 0,-21 0 0,0 0 16,1 0-16,-1 0 0,0 0 16,0 0-16,0 0 15,-21-21-15,21 21 16,-21-21-1,22 21 1,-22-21 0</inkml:trace>
  <inkml:trace contextRef="#ctx0" brushRef="#br3" timeOffset="-71588.99">550 11663 0,'0'0'0,"-21"0"0,0 0 0,0 0 16,0 0-16,-1 0 16,44 0 31,-1 0-47,0 0 15,21 0-15,-21 0 0,22 0 0,-22 0 16,21 0-16,1 0 0,-1 0 15,0 0-15,1 0 0,-22 0 16,21 0-16,0 0 0,-20-21 0,20 21 16,-21 0-16,21 0 0,-20 0 15,-1 0-15,0 0 0,0 0 16,-42 0 31,0 0-47,0 0 15</inkml:trace>
  <inkml:trace contextRef="#ctx0" brushRef="#br3" timeOffset="-71057.01">741 11705 0,'0'21'109,"0"1"-93,0-1-16,0 0 16,0 0-16,21 0 0,-21 0 15,21 1-15,-21-1 0,0 21 16,21-21-16,0 22 0,-21-1 16,22 0-16,-22 1 0,0-22 15,21 21-15,-21 0 0,0 1 0,0-22 16,0 21-16,0-21 0,0 1 15,0-1-15,-21 0 0,-1 0 0,1 0 16,0-21-16,-21 21 0,21-21 16,-22 0-16,1 22 0,0-22 0,-1 0 15,1 0-15,0 0 0,-1 0 16,22 0-16,-21 0 0,21-22 16,-22 22-16,22 0 0,0-21 0,21 0 31,0 0-16,21 21 1,0 0-16,0-21 0,1 21 0,-1 0 16,0-21-16</inkml:trace>
  <inkml:trace contextRef="#ctx0" brushRef="#br3" timeOffset="-70480.48">1206 12129 0,'0'0'0,"0"-22"0,-21 22 15,0 0 1,0 0-16,0 0 0,0 0 15,-1 0-15,1 22 0,0-1 16,21 0-16,-21 0 0,0 21 0,0-20 16,21-1-16,0 21 0,-22-21 15,1 22-15,21-22 0,-21 0 0,21 0 16,0 0-16,0 0 0,0 1 16,0-1-16,0 0 15,21-21-15,0 0 16,1 0-16,-1 0 15,0 0-15,-21-21 0,21 0 0,0 21 16,0-22-16,1 1 0,-1 0 16,0-21-16,0 21 0,0-1 0,0-20 15,-21 21-15,0-21 0,0 20 16,22 1-16,-22 0 0,0 0 0,0 0 16,0 42 15,0 0-31,0 0 15,0 0-15,0 1 0,0-1 16,0 21-16,0-21 0,0 0 0,0 1 16,0-1-16,0 0 0,0 0 15,21 0-15,0 0 0,0-21 16,0 0-16,0 0 16,1 0-16,-1 0 0,0 0 15,0-21-15,0 21 16,-21-21-16</inkml:trace>
  <inkml:trace contextRef="#ctx0" brushRef="#br3" timeOffset="-70259.61">1524 12107 0,'0'43'31,"0"-22"-31,0 0 0,0 0 16,0 0-16,0 1 0,0-1 0,0 21 15,0-21-15,0 0 0,0 1 16,0-1-16,0 0 0,0 0 16,0 0-1,21-21-15,0 0 16,0-21 0</inkml:trace>
  <inkml:trace contextRef="#ctx0" brushRef="#br3" timeOffset="-70027.73">1757 12129 0,'-21'0'16,"21"21"-16,-22 0 16,1 0-16,21 0 15,-21 0-15,21 1 0,0-1 16,-21 0-16,21 0 0,-21 0 0,0 0 15,21 1-15,0-1 0,-22 0 0,22 0 16,-21-21-16,0 21 0,21 0 16,0-42 15</inkml:trace>
  <inkml:trace contextRef="#ctx0" brushRef="#br3" timeOffset="-69512.03">1947 12213 0,'0'0'0,"0"-21"0,0 0 16,-21 0-1,0 21-15,0 0 16,0 0-16,-1 0 0,1 21 15,0 0-15,21 0 16,-21 0-16,21 1 0,-21-1 0,21 0 16,-21 0-16,21 0 0,0 0 15,0 22-15,0-22 0,0 0 16,0 0-16,21-21 16,0 0-1,0 0-15,0 0 16,0 0-16,1-21 0,-1 0 15,-21 0-15,21 21 16,-21-21-16,0-1 0,21 1 0,-21 0 16,21 0-16,-21-21 0,21 20 15,-21 1-15,0 0 0,0 42 47,0 0-47,0 1 0,0-1 16,0 0-16,0 0 15,0 0-15,0 0 0,0 1 0,0-1 16,0 0-16,22 0 0,-1 0 16,0 0-1,0-21-15,0 0 0,0 0 16,1 0-16,-1-21 0,21 21 16,-21-21-16</inkml:trace>
  <inkml:trace contextRef="#ctx0" brushRef="#br3" timeOffset="-69200.21">2476 11896 0,'0'0'15,"-21"0"-15,21-21 0,0-1 16,21 22-1,1 0-15,-1 0 0,21-21 16,-21 21-16,22 0 0,-22 0 16,21 0-16,0 0 0,1 0 0,-1 0 15,0 0-15,-20 0 0,20 0 16,0 0-16,-21 0 0,1 0 0,20 0 16,-21 0-16,0 0 15,-42 0 16,0 0-31,0 0 16,0 0-16</inkml:trace>
  <inkml:trace contextRef="#ctx0" brushRef="#br3" timeOffset="-68800.44">2857 11875 0,'0'0'0,"0"21"15,0 0-15,0 0 16,0 0-16,0 0 0,0 1 0,0-1 16,0 0-16,0 0 0,0 0 15,0 0-15,0 1 0,0-1 0,0 21 16,0-21-16,0 0 0,0 1 16,0-1-16,0 0 0,0 0 0,0 0 15,22-21-15,-22 21 0,0 1 16,0-1-16,0 0 0,0 0 15,-22-21-15,1 21 0,0-21 16,0 21-16,0-21 0,-22 0 16,22 0-16,0 0 0,0 0 15,0 0-15,0 0 0,-22 0 16,22 0-16,0 0 0,0 0 0,0 0 16,-1 0-16,1 0 15,21-21-15,-21 21 0,0 0 16,21-21-16,21 21 31,0-21-31,0 21 16,1 0-16,20-21 0,-21 21 0</inkml:trace>
  <inkml:trace contextRef="#ctx0" brushRef="#br3" timeOffset="-68132.82">3302 12192 0,'0'0'16,"0"-21"-16,0 0 16,0 0-16,-21 21 0,0-22 15,-1 22 1,22-21-16,-21 21 0,0 0 15,0 0 1,21 21-16,-21-21 0,0 22 16,-1-1-16,22 0 0,0 0 0,-21 0 15,0 0-15,21 1 0,0-1 16,0 21-16,-21-21 0,21 0 0,0 1 16,0-1-16,0 0 0,0 0 15,0 0-15,0 0 16,21-21-1,0 0-15,0 0 16,1 0-16,-1-21 0,0 0 16,0 0-16,0 0 15,0 0-15,1-1 0,-22 1 16,21-21-16,0 21 0,0 0 0,-21-22 16,0 1-16,0 21 0,21-22 15,-21 1-15,0 0 0,0 21 0,21-22 16,-21 22-16,0 0 0,0 0 15,0 0-15,0-1 16,-21 44 0,21-1-16,0 0 15,0 0-15,-21 0 0,21 22 0,0-1 16,0-21-16,0 21 0,0 1 16,0-1-16,0-21 0,0 22 15,0-1-15,0-21 0,0 0 16,0 0-16,0 22 0,0-22 0,0 0 15,0 0-15,0 0 16,21-21-16,0 0 0,1 0 16,-1 0-16,0 0 0,0 0 15,0 0-15,0 0 16,1 0-16,-1-21 0,0 0 16,0 21-16,-21-21 0</inkml:trace>
  <inkml:trace contextRef="#ctx0" brushRef="#br3" timeOffset="-67752.04">3810 11832 0,'0'0'0,"-21"0"16,0 21 15,21 1-15,0-1-16,0 21 15,-22-21-15,22 22 0,0-22 0,0 21 16,0 0-16,0-20 0,0 20 16,-21-21-16,21 21 0,0 1 0,-21-22 15,21 0-15,0 0 0,0 0 0,0 1 16,0-1-16,-21 0 0,21 0 15,0 0-15,0-42 63,21 21-63,-21-21 16,0 0-16,0 0 0,21 21 0,0-22 15</inkml:trace>
  <inkml:trace contextRef="#ctx0" brushRef="#br3" timeOffset="-67188.36">4106 11917 0,'0'0'15,"-21"0"-15,0 0 16,0 0-16,0 0 15,-1 21-15,1-21 16,0 21-16,21 0 0,-21 1 16,0-1-16,0-21 0,-1 21 0,1 0 15,21 0-15,-21 0 0,0 1 16,0-1-16,0-21 0,21 21 0,0 0 16,-22-21-16,1 0 15,21 21-15,21-21 47,1 0-31,-1 0-1,0 21-15,0 1 16,0-1-16,-21 0 16,21-21-16,-21 21 0,22 0 15,-22 0-15,0 1 0,21-22 16,0 21-16,-21 0 0,21-21 15,0 0 1,0 21-16,1-21 16,-1 0-1,0 0-15,-21-21 16,21 0 0,-21 0-1,0-1 16,0 1-15,0 0 0</inkml:trace>
  <inkml:trace contextRef="#ctx0" brushRef="#br3" timeOffset="-66124.81">4657 12192 0,'0'0'0,"-22"0"15,1 0 1,42 0 47,22 0-63,-22 0 0,0 0 15,21 0-15,1 0 0,-1 0 16,0 0-16,1 0 0,-1 0 0,0 0 15,1 0-15,-1 0 0,0 0 16,1 0-16,-1 0 0,0 0 0,1 0 16,-1 0-16,0 0 0,1 0 0,-1 0 15,-21-21-15,22 21 0,-22 0 16,21 0-16,-21 0 0,0 0 16,1 0-16,-1-21 0,0 21 15,-21-21 79,-21-1-78,21 1-1</inkml:trace>
  <inkml:trace contextRef="#ctx0" brushRef="#br3" timeOffset="-64914.49">5524 11769 0,'0'0'31,"-21"0"-31,21 21 31,0 0-15,0 0-16,21 0 16,1 1-16,-22-1 15,21-21-15,0 21 0,-21 0 0,21-21 16,0 21-16,0-21 0,1 0 0,-1 21 15,0-21-15,21 0 0,-21 0 16,1 0-16,-1 0 0,21 0 0,-21 0 16,0 0-16,1 0 0,-1 0 0,0 0 15,0 0-15,0 0 0,0 0 16,1 0-16,-44 0 62,1 0-62,0 22 0,0-22 16,0 21-16,-22-21 0,22 21 16,0-21-16,0 21 0,0-21 15,0 21-15,-1 0 0,1-21 0,0 22 16,0-1-16,0-21 0,0 21 0,-1-21 16,1 21-16,21 0 0,-21-21 15,21 21-15,-21-21 0,21 22 16,-21-22-16,21 21 15,-21-21-15,-1 21 16,22 0 0,-21-21-1,0 0 1,21 21 0,-21-21 15,21 21 0,-21-21 250,0 0-265,-1 0 187,1 0-187</inkml:trace>
  <inkml:trace contextRef="#ctx0" brushRef="#br3" timeOffset="-63216.65">6858 11917 0,'21'-21'0,"0"21"15,0 0-15,-21-21 16,0-1-1,0 1-15,0 0 16,0 0-16,0 0 16,0 0-1,-21 21-15,0 0 0,0 0 16,0 0-16,0 0 0,-1 0 0,1 0 16,0 0-16,0 0 0,-21 21 15,20 0-15,1 0 0,-21 0 0,21 0 16,0 22-16,-1-22 0,1 21 15,0 1-15,0-1 0,21 0 0,-21 1 16,21-22-16,0 21 0,0 0 0,0-20 16,0-1-16,0 0 0,0 0 15,0 0-15,21 0 0,0 1 0,0-22 16,0 0-16,1 21 0,-1-21 16,0 0-16,0 0 0,0 0 0,0 0 15,1 0-15,20 0 0,-21-21 16,0-1-16,22 1 0,-22 21 15,0-21-15</inkml:trace>
  <inkml:trace contextRef="#ctx0" brushRef="#br3" timeOffset="-62460.04">7175 11896 0,'0'42'31,"0"-21"-16,-21 0-15,21 1 0,0-1 0,-21 0 16,0 0-16,0 0 0,21 0 16,0 1-16,-21-1 0,21 0 0,-22 0 15,22 0-15,0 0 0,0 1 16,0-1-16,0 0 0,22-21 16,-1 0-1,0 0-15,0 0 16,0 0-16,0 0 0,-21-21 0,22 21 15,-22-21-15,21 21 0,-21-22 16,0 1-16,0 0 0,0 0 16,0 0-16,0 0 0,0-1 15,0 1-15,0 0 0,-21 0 16,21 0-16,0-22 0,0 22 0,0 0 16,0 0-16,0 0 0,21 0 15,0 21-15,0 0 16,0 0-16,0 0 0,1 0 0,-1 0 15,0 0-15,0 0 0,0 0 16,0 21-16,1 0 0,-1 0 0,0 0 16,0 0-16,-21 1 0,0-1 15,21 21-15,-21-21 0,0 0 0,0 1 16,0-1-16,0 21 0,0-21 16,0 0-16,0 1 0,-21-1 15,21 0-15,-21-21 16,21-21 31,0 0-47,0-1 0,0 1 0,0 0 15,21 0-15,0-21 0,-21 20 16,21 1-16,1-21 0,-1 0 0,0 20 16,0 1-16,0-21 0,22 21 0,-22 21 15,0-21-15,21-1 0,-21 22 16,22 0-16,-22 0 0,0 0 15,0 22-15,0-1 0,-21 0 0,22 0 16,-22 0-16,0 22 0,0-22 16,0 21-16,0-21 0,0 22 0,0-22 15,-22 21-15,22-21 0,0 0 16,-21 1-16,21-1 0,-21 0 0,21 0 16,-21 0-16,21-42 46,0 0-46</inkml:trace>
  <inkml:trace contextRef="#ctx0" brushRef="#br3" timeOffset="-61987.29">8361 11875 0,'0'0'0,"-21"0"16,-1 0-16,1 0 15,0 0-15,-21 0 0,21 21 16,-1 0-16,1 0 0,0-21 0,0 21 16,0 0-16,0 1 0,21-1 15,0 0-15,0 0 16,0 0-16,21-21 15,0 0-15,-21 21 0,21-21 16,0 0-16,0 0 0,1 22 0,-1-22 16,0 0-16,0 21 0,0 0 15,0 0-15,-21 0 16,0 0-16,0 1 16,-21-1-16,0 0 15,0-21-15,0 0 0,0 0 16,-1 21-16,1-21 0,0 21 15,0-21-15,0 0 0,0 0 0,-1 0 16,1 0-16,0 0 0,0 0 16,0 0-1,21-21-15,0 0 16,21 0 0,0 0-16,0 21 15,0-22-15,1 1 0</inkml:trace>
  <inkml:trace contextRef="#ctx0" brushRef="#br3" timeOffset="-61720.36">8530 11917 0,'0'21'16,"0"0"-16,0 0 15,0 22-15,0-22 0,-21 0 16,21 0-16,-21 22 0,21-22 0,-21 0 16,21 0-16,-22 0 0,22 0 0,0 1 15,0-1-15,0 0 16,0-42 15,22 0-15,-1-1-16,-21 1 0,21 0 15</inkml:trace>
  <inkml:trace contextRef="#ctx0" brushRef="#br3" timeOffset="-61560.45">8615 11769 0,'0'0'16,"0"-21"-1,0 42 32,0 0-47,0 0 16</inkml:trace>
  <inkml:trace contextRef="#ctx0" brushRef="#br3" timeOffset="-61124.09">8975 11875 0,'0'0'16,"21"-22"0,-21 1-1,-21 21-15,-1 0 0,1 0 16,0 0-16,0 0 16,0 21-16,0 1 0,-1-22 0,22 21 15,-21 0-15,21 0 0,-21 0 16,21 0-16,0 1 15,0-1-15,21 0 0,0 0 16,1-21-16,-1 21 0,0-21 16,0 21-16,0-21 0,0 22 0,1-22 15,-1 0-15,0 21 0,0-21 0,-21 21 16,21-21-16,-21 21 16,0 0-1,-21-21-15,-21 0 0,21 21 16,-1-21-16,1 0 0,-21 0 15,21 0-15,0 22 0,-1-22 0,1 0 16,0 0-16,0 0 0,0 0 0,0 0 16,-1 0-1,1 0-15,21-22 32,21 1-17</inkml:trace>
  <inkml:trace contextRef="#ctx0" brushRef="#br3" timeOffset="-60776.54">9313 11684 0,'21'-63'31,"-21"84"0,0 0-15,0 0-16,0 0 0,0 0 0,0 22 15,0-22-15,0 21 0,-21 1 0,21-22 16,-21 21-16,21 0 0,-21 1 16,21-22-16,0 21 0,0-21 0,0 1 15,0 20-15,0-21 0,0 0 0,0 0 16,0 1-16,21-22 31,0 0-31,0 0 16,-21-22-16,22 1 0,-1 0 15,-21 0-15,0 0 0,21 0 0,-21-1 16,21 1-16</inkml:trace>
  <inkml:trace contextRef="#ctx0" brushRef="#br3" timeOffset="-60572.65">9271 11875 0,'0'0'0,"21"0"47,0 0-47,0 0 0,1-22 16,-1 22-16,0 0 15,0 0-15,0 0 0,0 0 16,1 0-1,-22-21-15,21 21 16</inkml:trace>
  <inkml:trace contextRef="#ctx0" brushRef="#br3" timeOffset="-59552.18">10287 11726 0,'0'22'15,"-21"-22"-15,21 21 16,-21-21-16,21 21 16,-22 0-16,22 0 0,-21 0 0,21 1 15,0-1-15,-21 0 0,21 0 0,-21 0 16,21 0-16,0 1 0,0-1 15,0 0-15,0 0 0,0 0 0,0 0 16,21-21-16,0 0 0,0 0 16,1 0-16,-1 0 15,0 0-15,0 0 0,0 0 0,0-21 16,1 0-16,-1 0 0,0 21 16,0-21-16,-21 0 0,0-1 0,21 1 15,-21 0-15,0 0 0,0-21 0,0 20 16,0 1-16,0 0 0,0 0 15,0 0-15,-21 0 16,0 21-16,0 0 0,0 0 16,-1 0-1,44 21 17,-1-21-32,0 0 15,0 0-15,0 0 0,0 0 0,1 0 16,20 0-16,-21 0 0,21 0 0,-20 0 15,20-21-15,0 21 0,-21-22 16,1 22-16,20-21 0,-21 21 0,0-21 16,0 0-16,1 0 15,-22 0 1,-22 21 15,1 0-31,0 21 16,21 0-16,0 0 15,-21 0-15,21 0 0,-21 1 0,21 20 16,0-21-16,0 0 0,-21 22 16,21-1-16,-22 0 0,22 1 15,-21-1-15,21 0 0,-21 1 0,21-1 0,-21 0 16,0 22-16,21-22 16,-21 0-16,21 1 0,0-1 0,-22 0 15,22 1-15,-21-1 0,21 0 0,0 1 16,-21-1-16,21-21 0,-21 22 15,21-1-15,-21-21 0,21 21 0,0-20 16,0-1-16,-21 0 0,21 0 0,-22 0 16,22 0-16,-21-21 0,0 0 15,0 0 1,0 0-16,0 0 16,-1 0-16,22-21 15,-21 0-15,0 21 16,0-21-16,21 0 15,-21 21-15,21-21 0,-21 21 16,21-22-16,-22 1 0,22 0 16,0 0-16,0 0 0</inkml:trace>
  <inkml:trace contextRef="#ctx0" brushRef="#br3" timeOffset="-58380.51">12150 11959 0,'0'-21'15,"0"0"1,0 0-16,0 0 16,0-1-16,0 1 15,0 0-15,0 0 0,0 0 16,0 0-1,-22-1-15,1 1 0,0 21 16,0-21-16,0 21 0,-22-21 0,22 21 16,0-21-16,0 21 0,-21 0 15,20 0-15,1 0 0,0 0 0,-21 0 16,21 0-16,-1 21 0,1 0 0,0-21 16,0 21-16,21 0 0,0 1 15,-21-1-15,21 0 0,-21 0 0,21 21 16,0-20-16,0-1 0,0 0 0,0 21 15,0-21-15,0 1 16,0-1-16,21 0 0,0 0 0,0-21 16,0 0-1,0 0-15,1 0 0,-1 0 0,0 0 16,0 0-16,0 0 0,0-21 0,1 21 16,-1-21-16,0 0 0,0-1 15,0 1-15,0 0 0,1 0 0,-1 0 16,0 0-16,0-1 0,0-20 0,0 21 15,-21 0-15,0 0 0,22-1 16,-22 1-16,21 21 0,-21-21 0,0 42 47,-21 0-47,21 1 0,-22-1 0,22 0 16,0 0-16,0 0 0,-21 0 15,21 1-15,0 20 0,0-21 16,0 0-16,0 0 0,0 1 0,0-1 15,0 0-15,21-21 0,-21 21 0,22-21 16,-1 0-16,0 0 0,0 0 16,0 0-16,0 0 0,1 0 0,-1-21 15,0 0-15,0 21 0,0-21 0,0-1 16,22 1-16,-22 0 0,0 0 16,0-21-16,0 20 0,1 1 15,-1-21-15,0 21 0,0 0 0,-21-22 16,21 22-16,0-21 0,1 21 0,-22-1 15,21-20-15,-21 21 0,0 0 16,0 0-16,-21 21 31,-1 21-31,1 0 16,21 0-16,-21 0 0,21 0 16,0 22-16,0-22 0,-21 0 0,21 21 15,0-20-15,-21 20 0,21-21 0,0 21 16,0-20-16,0-1 0,0 0 15,0 0-15,0 0 0,0 0 0,0 1 16,21-22-16,0 21 0,0-21 16,0 0-16,1 0 15,-1 0-15,0 0 0,0 0 16,-21-21-16,21 21 0,0-22 0,22 1 16,-22 0-16,0 21 0</inkml:trace>
  <inkml:trace contextRef="#ctx0" brushRef="#br3" timeOffset="-58072.12">13801 11494 0,'0'-22'16,"-22"22"-1,22 22 1,-21-1-16,21 21 0,-21-21 16,21 0-16,0 22 0,0-22 0,-21 21 15,21-21-15,-21 22 0,21-22 0,-21 0 16,21 21-16,0-20 0,0-1 16,0 21-16,-22-21 0,22 0 15,0 1-15,0-1 0,0 0 0,-21-21 16,21-21 15</inkml:trace>
  <inkml:trace contextRef="#ctx0" brushRef="#br3" timeOffset="-57407.96">13293 11811 0,'42'0'31,"-21"0"-31,21 0 0,-20 0 0,20-21 16,-21 21-16,21 0 0,1 0 15,-1-21-15,0 21 0,1-21 0,20 21 16,-20-22-16,-1 1 0,0 21 16,1-21-16,-1 0 0,0 0 0,1 0 15,-22-1-15,0 1 0,0 0 16,0 0-16,-21 0 0,0 0 0,0-1 15,0 1-15,-21 21 0,0 0 16,21-21-16,-21 21 0,0 0 16,-1 21-16,1-21 15,21 21-15,-21 1 0,21-1 0,0 0 16,0 21-16,0-21 0,-21 22 16,21-22-16,0 0 0,0 21 15,-21-20-15,21 20 0,0-21 0,0 21 16,0-20-16,0-1 0,0 0 15,-21 21-15,21-21 0,0 1 16,-22-1-16,22 0 16,-21-42 15,21 0-15,0-1-16,0 1 0,0 0 15,0-21-15,0 21 0,0-1 16,21 1-16,1 0 0,-1 0 15,0 0-15,0 0 0,0-1 16,22 22-16,-22-21 0,0 0 0,21 21 16,-21 0-16,1 0 0,-1 0 0,0 0 15,0 0-15,-21 21 0,21 0 16,-21 1-16,0-1 0,0 0 0,0 0 16,0 0-16,0 0 0,0 22 15,-21-22-15,21 0 0,-21 0 0,0 0 16,21 1-16,0-1 0,-21 0 15,-1-21-15,22 21 16,0-42 15,0 0-15</inkml:trace>
  <inkml:trace contextRef="#ctx0" brushRef="#br3" timeOffset="-57031.56">14393 11811 0,'64'0'32,"-43"0"-32,0 0 0,0 0 15,0 0-15,1 0 0,-1 0 0,0 0 16,0-21-16,0 21 15,0-21-15,-21 0 0,22 21 0,-22-22 16,0 1-16,0 0 16,-22 21-1,1 0-15,0 0 0,0 0 0,0 0 16,0 21-16,-1-21 0,1 21 16,0 1-16,21-1 0,-21 0 0,0 21 15,21-21-15,-21 1 0,21 20 0,0-21 16,0 0-16,0 0 0,0 1 15,0-1-15,21-21 0,0 21 16,0-21-16,-21 21 0,42-21 0,-20 0 16,-1 0-16,0 0 0,0 0 15,0-21-15,0 0 0,1 0 16</inkml:trace>
  <inkml:trace contextRef="#ctx0" brushRef="#br3" timeOffset="-55526.62">15452 11536 0,'0'0'0,"0"-21"15,0 0-15,0-1 16,0 1-16,0 0 0,0 0 16,0 0-16,0 0 15,-22 21 1,22 21-1,0 0-15,0 0 0,0 0 16,0 0-16,0 22 0,0-22 0,0 21 16,0-21-16,0 1 0,0 20 15,0-21-15,0 21 0,0-20 16,0-1-16,-21 0 0,21 21 0,0-21 16,0 1-16,0-1 0,0 0 15,0 0-15,21-21 0,1 0 16,-1 0-16,0 0 0,0 0 15,0-21-15,0 21 16,1-21-16,-1 0 0,0 21 0,0-22 16,-21 1-16,21 0 0,0 0 0,1-21 15,-1 20-15,0 1 0,0-21 16,0 0-16,0 20 0,-21-20 0,22 0 16,-1-1-16,-21 22 0,21-21 15,-21 21-15,0-22 0,0 22 16,0 0-16,0 0 0,0 42 31,0 0-15,0 0-16,0 22 0,0-22 15,0 21-15,-21 1 0,21-1 0,-21 0 16,21-21-16,0 22 0,0-1 0,-22-21 16,22 22-16,0-1 0,0-21 15,0 0-15,0 22 0,0-22 16,0 0-16,0 0 0,0 0 0,0 0 0,22-21 15,-1 0-15,0 22 16,0-22-16,0 0 0,0 0 0,1 0 16,-1 0-16,0-22 0,0 1 0,21 21 15,-20-21-15,-1 0 0,0 0 16,0 0-16,0-1 0,22 1 0,-22 0 16,0-21-16,0 21 0,0-22 15,0 1-15,1 0 0,-1 20 0,0-20 16,-21 0-16,21-1 0,-21 1 0,21 21 15,-21-21-15,0 20 0,0 1 0,0 0 16,0 0-16,0 0 0,-21 42 47,0 0-47,21 0 0,-21 0 0,21 22 16,0-22-16,-21 21 0,-1 1 0,22-1 15,-21 0-15,21-21 0,0 22 16,-21-1-16,21-21 0,-21 22 0,21-22 15,0 21-15,0-21 0,0 0 0,0 1 16,0-1-16,0 0 0,0 0 16,0 0-16,21-21 0,0 0 0,0 0 15,1 0-15,-1 0 0,0 0 0,21 0 16,-21 0-16,22-21 0,-22 21 16,21-21-16,-21 0 0,22 0 0,-22-1 15,0 1-15,0 0 0,0 0 16,1 0-16,-1 0 0,-21-1 15,0 1-15,0 0 0,0 0 16,-21 21 15,21 21-31,-22 0 16,1 0-16,21 1 0,0-1 16,0 0-16,0 0 0,0 0 15,0 0-15,0 1 0,0-1 16,0 0-1,21-21 1,1 0 0,-22-21-16,21 0 15,0-1-15,0 1 16,-21 0-16</inkml:trace>
  <inkml:trace contextRef="#ctx0" brushRef="#br3" timeOffset="-55344.72">16891 11451 0,'0'0'0,"-21"0"47,21 21-16</inkml:trace>
  <inkml:trace contextRef="#ctx0" brushRef="#br3" timeOffset="-55143.84">16150 11663 0,'0'0'0,"21"0"31,0 0-31,1 0 0,-1 0 0,0 0 16,21 0-16,-21 0 0,22 0 0,-1 0 15,0 0-15,-20-21 0,20 21 16,0 0-16,1-21 0,-22 21 0</inkml:trace>
  <inkml:trace contextRef="#ctx0" brushRef="#br3" timeOffset="-54007.71">17357 11240 0,'0'-22'0,"0"44"0,0-65 16,-22 64-1,1-21 1,21 22-16,-21-1 0,0 0 16,21 0-16,-21 21 0,0-20 15,21 20-15,-22 0 0,1-21 0,0 22 16,21-1-16,-21 0 0,0-20 16,21 20-16,0 0 0,-21-21 15,21 22-15,-22-22 0,22 0 0,0 0 0,0 22 16,0-22-16,22 0 15,-1 0-15,0-21 0,0 0 0,0 0 16,0 0-16,1 0 0,20 0 0,-21 0 16,21-21-16,-20 0 0,-1 21 15,21-21-15,-21 21 0,0-22 0,1 1 16,-1 0-16,0 0 0,0 0 16,0 0-16,0-1 0,-21 1 15,0 0-15,22 0 0,-22 0 0,21 0 16,-21-1-16,0 1 0,0 42 47,-21 1-47,-1-1 15,22 0-15,0 0 0,0 0 16,0 0-16,-21-21 0,21 22 0,0-1 16,0 0-16,0 0 0,0 0 15,0 0-15,21-21 16,1 0-16,-1 22 0,0-22 0,0 0 15,0 0-15,0 0 0,22 0 16,-22 0-16,0 0 0,21 0 0,-20-22 16,-1 22-16,0-21 0,0 21 0,0-21 15,0 0-15,1 21 0,-1-21 16,0 0-16,0-1 0,-21 1 0,0 0 16,21 0-16,-21 0 0,0 0 0,0-1 15,0 1-15,0 0 16,-21 21-1,0 21-15,21 0 16,-21 1-16,0-1 16,-1 0-16,22 0 15,-21 0-15,21 0 0,0 1 0,0-1 16,0 0-16,0 0 0,0 0 16,0 0-16,0 1 15,21-22-15,1 0 16,-1 0-16,0 0 0,0 0 15,0 0-15,0 0 0,22 0 0,-22 0 16,0-22-16,0 1 0,22 21 0,-22-21 16,0 0-16,0 0 0,0 0 15,0-1-15,1 1 0,-1 0 0,0 0 16,0 0-16,-21 0 0,0-1 16,0 1-16,0 0 0,-21 21 31,0 0-31,0 0 0,-1 21 15,22 0-15,-21 1 16,21-1-16,0 0 0,0 0 16,0 0-16,0 0 0,0 1 15,0-1-15,0 0 0,0 0 16,0 0-16,21-21 0,-21 21 16,22-21-16,-22 22 0,0-1 15,0 0 1,-22-21-1,1 0 1,0 0-16,0 0 16,0 0-16,0 0 15,21-21 1,0 0-16,-22-1 16</inkml:trace>
  <inkml:trace contextRef="#ctx0" brushRef="#br3" timeOffset="-53751.85">17822 11324 0,'-42'-21'31,"63"21"48,-21 21-64</inkml:trace>
  <inkml:trace contextRef="#ctx0" brushRef="#br3" timeOffset="-52088.62">19600 11769 0,'43'0'31,"-22"0"-31,-21-21 0,21 21 0,-21-22 16,21 22-16,-21-21 15,21 21-15,-21-21 0,0 0 16,0 0-16,0 0 0,0-1 15,0 1-15,-21 0 0,0 21 16,0-21-16,21 0 0,-21 21 0,-1 0 16,1 0-16,0 0 0,0 0 15,0 0-15,0 0 0,-22 0 16,22 21-16,0-21 0,-21 21 0,-1 0 16,22 22-16,-21-22 0,21 0 15,-1 21-15,-20-21 0,21 1 0,21 20 16,0-21-16,-21 21 0,21-20 0,0-1 15,0 0-15,0 0 0,21 0 16,-21 0-16,21 1 0,0-22 0,22 0 16,-22 0-16,0 0 0,21 0 0,-21 0 15,1 0-15,20 0 0,-21 0 16,21 0-16,-20-22 0,-1 1 0,0 0 16,0 0-16,0 0 0,0 0 15,1-1-15,-1 1 0,0 0 16,-21 0-16,0 0 0,21-22 0,0 22 15,-21 0-15,0 0 0,0 0 16,0 42 15,0 0-31,0 0 16,0 0-16,0 1 0,0-1 16,0 0-16,0 0 0,0 0 0,0 0 15,0 1-15,0-1 0,21 0 16,1 0-16,-1-21 0,0 0 15,0 0-15,0 0 16,0 0-16,1 0 0,-1 0 16,0 0-16,0-21 0,0 0 15,0 21-15,-21-21 0,0-1 0,22 1 16,-1 0-16,-21 0 16,21 0-16,-21 0 0,0-1 0,0 1 15,0 42 32,-21 1-47,21-1 0,-21 0 16,21 0-16,-22 0 0,22 0 0,0 1 15,0-1-15,-21 0 0,21 0 16,-21-21-16,21 21 0,0 0 16,-21-21-16,21 22 0,0-44 46,0 1-46,0 0 0,0 0 16,0 0-16,0 0 0,21-1 16,0 1-16,0 0 0,-21-21 15,22 21-15,-1-1 0,0 1 0,21-21 16,-21 21-16,1 0 0,20 21 0,-21-22 16,0 22-16,22-21 0,-22 21 15,0 0-15,0 0 0,0 21 16,0 1-16,1-22 0,-22 21 0,0 0 15,21 0-15,-21 21 0,0-20 16,0-1-16,0 0 0,0 0 0,0 0 16,0 0-16,-21 1 0,21-1 0,0 0 15,-22 0-15,1 0 0,21 0 16,-21-21-16,21 22 0,-21-22 0,42-22 62,-21 1-62,21 21 0</inkml:trace>
  <inkml:trace contextRef="#ctx0" brushRef="#br3" timeOffset="-51517.13">20891 11769 0,'0'0'0,"0"-21"0,0-1 16,0 1-16,0 0 15,0 0-15,0 0 0,0 0 16,0-1-16,-21 22 16,0 0-16,0 0 15,0 0-15,21 22 0,-21-22 16,-1 21-16,-20 0 0,21 0 0,0 0 16,0 22-16,-1-22 0,1 0 15,0 0-15,0 0 0,21 22 0,0-22 16,0 0-16,0 0 0,0 0 15,0 0-15,0 1 0,21-22 16,0 0-16,0 0 0,1 0 0,-1 0 16,0 0-16,0 0 0,0 0 15,0 0-15,1-22 0,-1 1 0,21 21 16,-21-21-16,0 0 0,1 0 16,-1 0-16,0-22 0,0 22 15,-21-21-15,21 21 0,0-22 0,1 1 16,-1 0-16,-21-1 0,0 1 0,21 0 15,-21 20-15,0-20 0,0 21 16,0-21-16,0 20 0,0 1 16,0 42-1,-21 1-15,21-1 16,-21 0-16,-1 21 0,22-21 0,0 22 16,0-1-16,0-21 0,-21 22 15,21-1-15,0 0 0,0-21 16,0 22-16,0-1 0,0-21 0,0 0 15,0 22-15,0-22 0,21 0 16,-21 0-16,0 0 0,22 1 16,-1-22-16,0 0 15,0 0-15,0 0 16,0-22-16,1 22 0,-1-21 16</inkml:trace>
  <inkml:trace contextRef="#ctx0" brushRef="#br3" timeOffset="-51183.47">22161 11282 0,'0'-21'0,"0"42"0,0-63 16,0 63-1,0 0-15,0 0 16,-21 21-16,0 1 0,21-22 16,-21 21-16,0 1 0,21-1 0,-21 0 15,-1 1-15,22-1 16,-21 0-16,21-21 0,0 22 0,0-22 0,0 21 16,-21-21-16,21 1 0,0-1 0,0 0 15,0 0-15,0 0 16,0-42 15,0 0-15</inkml:trace>
  <inkml:trace contextRef="#ctx0" brushRef="#br3" timeOffset="-50544.83">21611 11684 0,'0'0'0,"21"0"31,0 0-31,1 0 0,20 0 16,0 0-16,1 0 0,-1 0 15,0 0-15,22 0 0,-22 0 0,0 0 16,1-21-16,-1 0 0,22 21 16,-22-21-16,0 21 0,1-22 0,-1 1 15,-21 0-15,21 0 0,-20 0 0,-1-22 16,0 22-16,-21-21 0,0 21 15,0-22-15,0 22 0,0 0 0,0 0 16,0 0-16,0 0 0,0-1 0,-21 22 16,0 0-16,-1 0 15,1 22-15,0-1 0,21 21 16,0-21-16,0 22 0,-21-22 0,21 21 16,0 0-16,-21 1 0,21-1 15,0 0-15,0 1 0,0-1 0,0-21 16,0 22-16,0-22 0,-21 0 15,21 21-15,0-21 0,0 1 0,0-1 16,0 0-16,0 0 0,0-42 47,0 0-47,0 0 16,0-1-16,0 1 0,0 0 15,0 0-15,21-21 0,-21 20 16,21 1-16,0 0 0,0 0 0,0 0 15,1 0-15,20-1 0,-21 22 16,0-21-16,0 21 0,22 0 0,-22 0 16,0 0-16,0 0 0,-21 21 15,21 1-15,-21-1 0,0 0 16,0 0-16,0 0 0,0 0 0,0 1 16,0-1-16,0 0 0,0 0 15,-21 0-15,21 0 0,-21-21 16,21 22-16,0-1 15,0-42 17,21-1-17</inkml:trace>
  <inkml:trace contextRef="#ctx0" brushRef="#br3" timeOffset="-50205.03">22881 11705 0,'85'-21'32,"-64"21"-32,0 0 15,0-21-15,0 21 0,1-21 0,-1 0 16,0 21-16,0-22 16,0 22-16,-21-21 0,0 0 0,0 0 15,-21 21 1,0 21-1,0-21-15,-22 21 0,22 0 16,0 1-16,21-1 0,-21 0 0,21 0 16,-21 0-16,21 0 0,0 1 15,0-1-15,0 0 0,0 0 0,0 0 16,21 0 0,0-21-16,0 0 15,0 0-15,1 0 16,-1 0-16,-21-21 0,21 0 15,0 0 1</inkml:trace>
  <inkml:trace contextRef="#ctx0" brushRef="#br3" timeOffset="-49276.56">23897 11684 0,'-21'21'31,"42"-21"-15,0-21-1,0 0-15,1 21 0,-1-21 16,0 0-16,0-1 0,-21 1 16,21 0-16,0 0 0,-21-21 0,0 20 15,22-20-15,-22 0 0,21-1 0,-21 1 16,0 21-16,0-21 0,0-1 16,0 22-16,0 0 0,0 0 15,0 0-15,0 42 16,-21 21-1,21-21-15,-22 22 0,22-1 16,0 0-16,-21 1 0,0-1 0,0 0 16,21 1-16,-21-1 0,21 0 15,0 1-15,0-22 0,0 0 0,0 0 16,0 0-16,0 0 0,0 1 16,21-22-16,0 0 0,0 0 0,0 0 15,1 0-15,-1 0 0,21 0 0,-21 0 16,0 0-16,1-22 0,20 1 15,-21 21-15,0-21 0,22 0 0,-22 0 16,0 0-16,0-1 0,0 1 0,-21 0 16,0 0-16,21 21 0,-21-21 15,0 42 17,-21 0-32,21 0 15,0 0-15,0 1 0,0-1 0,0 0 16,0 0-16,0 0 0,0 0 15,0 1 1,21-22 0,1 0-16,-1-22 15,0 22 1,0-21-16</inkml:trace>
  <inkml:trace contextRef="#ctx0" brushRef="#br3" timeOffset="-48952.92">24659 11261 0,'-21'0'0,"42"0"0,-63 0 16,21 0-16,-1 21 15,22 0 1,0 0 0,22-21-1,-1 0-15,0 0 16,-21-21-1,21 0-15,-21 0 0,0 0 16,0-1-16,0 1 16,-21 21-1,21-21-15,-21 21 0,0 0 16,-1 0-16,22 21 16,-21 0-16,21 1 15,0-1-15,0 0 0,0 0 0,0 0 16,0 0-16,21-21 15,1 0-15,-1 0 0,0 0 0,0 0 16</inkml:trace>
  <inkml:trace contextRef="#ctx0" brushRef="#br3" timeOffset="-48408.15">24977 11176 0,'0'-21'0,"0"42"0,0-63 15,0 21-15,0-1 0,0 1 0,0 0 16,0 42 15,0 0-31,-22 1 0,22-1 0,-21 21 16,0-21-16,21 22 0,0-1 15,0 0-15,-21 1 0,21-1 0,-21 0 16,21 1-16,0-22 0,0 21 16,0 0-16,0-20 0,0 20 15,0-21-15,0 21 0,-21-20 0,21-1 16,0 0-16,0 0 15,-22-21 1,22-21 0,0 0-16,0 0 15,0-1-15,0 1 16,0 0-16,0 0 0,0 0 0,22 0 16,-1-22-16,0 22 0,0 0 15,0 0-15,0 0 0,22 21 0,-22-22 16,21 22-16,-21 0 0,22 0 15,-22 0-15,0 0 0,0 0 16,0 0-16,1 0 0,-1 22 0,0-1 16,-21 0-16,0 0 0,0 0 0,0 0 15,0 1-15,0-1 0,0 0 16,-21 0-16,0 0 0,-1 0 0,1-21 16,-21 22-16,21-1 0,0-21 0,-22 21 15,22-21-15,-21 0 0,21 21 16,-1-21-16,1 0 0,0 0 0,0 0 15,21 21-15,21-42 47,0 21-47,0-21 0,1 0 16</inkml:trace>
  <inkml:trace contextRef="#ctx0" brushRef="#br3" timeOffset="-47993.39">25294 11472 0,'42'-21'15,"-42"0"-15,22 21 16,-1 0-16,0 0 0,0 0 16,0 0-16,0 0 15,1 21-15,-1 0 0,0 1 16,0-1-16,0 0 0,0 0 0,1 0 15,-1 0-15,0 1 0,-21-1 0,0 0 16,0 0-16,0 0 0,0 0 16,0 1-16,0-1 0,-21-21 0,0 21 15,-1-21-15,1 21 0,0-21 16,0 0-16,0 0 16,21-21-1,0 0-15,0 0 16,0-1-16,0 1 15,21 0-15,-21 0 0,21 0 16,0 0-16,-21-1 0,21-20 0,1 21 16,-1 0-16,0 0 0,0-1 15,0 22-15,0-21 0,1 0 0,20 21 16,-21 0-16,0 0 0,0 0 0,1 0 16,-1 0-16,0 0 15</inkml:trace>
  <inkml:trace contextRef="#ctx0" brushRef="#br3" timeOffset="-46611.56">26183 11494 0,'0'0'0,"0"-22"0,21 1 0,-21 0 16,0 0-16,0 0 15,0 0-15,0-1 16,-21 22 0,0 0-16,0 0 0,0 0 15,-1 22-15,1-1 0,0 0 16,-21 0-16,21 0 0,-1 22 0,-20-22 16,21 0-16,0 21 0,0-21 0,-1 1 15,22-1-15,0 0 0,0 0 16,0 0-16,0 0 0,0 1 15,0-1-15,22-21 16,-1 0-16,0 0 0,0 0 16,0 0-16,0 0 15,1 0-15,-1 0 0,0-21 0,0 21 16,0-22-16,0 1 0,-21 0 16,22 0-16,-1 0 0,0 0 0,0-1 15,-21 1-15,21-21 0,-21 21 0,21 0 16,-21-1-16,0 1 0,0 0 15,0 0-15,0 42 47,0 0-47,0 0 0,0 1 16,-21-1-16,21 0 0,-21 21 0,21-21 16,-21 1-16,21-1 0,0 0 15,0 0-15,0 0 0,0 0 16,0 1-16,0-1 0,21-21 0,0 0 15,-21 21-15,21-21 0,1 0 16,-1 0-16,0 0 0,0 0 16,0 0-16,0 0 0,1 0 0,-1 0 15,21 0-15,-21-21 0,0 0 16,22 21-16,-22-22 0,0 1 0,21 0 16,-20 0-16,-1-21 0,0 20 0,0 1 15,0 0-15,-21 0 0,21 0 16,-21 0-16,0-1 0,0 1 0,0 0 15,-21 21 1,0 0-16,0 0 0,21 21 16,0 0-16,-21 1 0,21-1 0,-21 0 15,21 0-15,0 0 0,0 0 16,0 1-16,0-1 0,0 0 16,0 0-16,0 0 0,0 0 15,0 1 1,21-22-16,0 0 0,-21 21 15,21-21-15,0 0 0,0 0 0,1 0 16,-1 0-16,0 0 16,0 0-16,0 0 0,0-21 0,1 21 15,-1-22-15,0 1 0,0 21 0,0-21 16,0 0-16,-21 0 0,22 21 16,-22-21-16,21-1 0,0 1 0,-21 0 15,0 0-15,21 21 16,-21-21-1,-21 42 17,0 0-32,21 0 0,-21-21 0,21 21 15,-22 1-15,22-1 0,-21-21 0,21 21 16,0 0-16,0 0 16,0 0-16,0 1 0,21-22 15,1 0-15,-1 0 0,-21 21 0,21-21 16,0 0-16,0 0 0,0 0 15,1 0-15,-1 0 0,0-21 16,0-1-16,0 22 0,0-21 16,-21 0-16,22 0 0,-1 0 15,0 0-15,-21-1 0,21 1 0,-21 0 16,21 0-16,-21 0 0,0 0 16,0-1-16,0 44 31,0-1-16,0 0-15,0 0 0,-21 0 0,0 0 16,21 1-16,-21 20 0,21-21 16,0 0-16,0 0 0,-21 22 0,21-22 15,-22 0-15,1 21 0,21-20 0,0 20 16,-21-21-16,0 21 0,21-20 16,-21 20-16,0-21 0,21 21 0,-22-20 15,22 20-15,0-21 0,-21 0 16,0 0-16,0 1 0,21-1 15,-21 0-15,0-21 0,-1 0 16,1 21-16,0-21 0,0 0 16,0 0-16,0 0 0,-1 0 0,1 0 15,0-21-15,21 0 16,-21 0-16,0-1 0,21 1 16,0 0-16,0 0 0,0 0 15,0 0-15,0-1 0</inkml:trace>
  <inkml:trace contextRef="#ctx0" brushRef="#br3" timeOffset="-45577.33">27982 11663 0,'0'0'16,"21"0"-16,22 0 0,-22 0 0,0 0 16,21 0-16,-20 0 0,20-21 0,-21 21 15,0-21-15,22-1 0,-22 22 16,0-21-16,0 0 0,0 0 16,0-21-16,-21 20 0,0 1 0,22-21 15,-1 21-15,-21-22 0,0 1 16,0 21-16,0-21 0,21 20 0,-21 1 15,0 0-15,0 0 0,0 42 32,0 0-32,-21 22 15,21-1-15,-21-21 0,-1 43 16,22-22-16,-21 0 0,0 22 0,0-22 16,0 0-16,0 22 0,-1-22 0,1 1 15,0 20-15,0-21 16,0 1-16,0 20 0,21-20 0,-22 20 15,1-21-15,0 1 0,21 20 0,0-20 16,-21-1-16,21 0 0,0-21 16,-21 22-16,21-1 0,0-21 0,0 0 15,0 1-15,0-1 0,21 0 0,0 0 16,0-21-16,0 0 0,1 0 16,-1 0-16,0 0 0,0 0 0,0 0 15,0 0-15,1 0 0,-1-21 0,0 0 16,0 0-16,0-1 0,0 1 15,-21 0-15,22-21 0,-22 21 0,0-22 16,0 1-16,0-22 0,0 22 16,0-21-16,-22 20 0,1-20 15,0 20-15,0 1 0,0 0 0,0 21 16,-1-1-16,1 1 0,0 0 16,0 21-16,0 0 0,21-21 0,-21 21 15,42 0 16,0 0-31,0 0 0,21-21 0,-20 21 16,-1 0-16,21-21 0,-21 21 0,22-22 16,-22 22-16,21-21 0,-21 0 15,22 21-15,-22-21 0,0 0 0,21 0 16,-21-1-16,1 1 0,-1 0 16,-21 0-16,21 21 0,-21-21 15,21 0-15,-21-1 0,0 1 16,0 42-1,0 1 1,-21-1-16,21 0 16,-21 0-16,21 0 0,0 0 0,0 1 15,-21-1-15,21 0 0,-22 0 0,22 0 16,0 0-16,0 1 0,0-1 16,0-42 30,22-1-30,-22 1-16</inkml:trace>
  <inkml:trace contextRef="#ctx0" brushRef="#br3" timeOffset="-45232.53">28850 11324 0,'0'0'0,"-21"0"0,0 0 0,0 0 16,-1 0-16,1 0 0,0 0 15,21 21 1,21-21 0,0 0-1,1 0-15,-1 0 16,0 0-16,-21-21 16,0 0-16,0 0 15,0 0-15,0 0 16,0-1-16,-21 22 15,21-21-15,-21 21 0,-1 0 32,1 0-17,21 21-15,0 1 16,0-1-16,0 0 16,21-21-16,1 0 0,-1 0 15,0 0-15,0 0 16,0 0-16</inkml:trace>
  <inkml:trace contextRef="#ctx0" brushRef="#br3" timeOffset="-44952.69">29125 11197 0,'21'0'15,"-105"64"-15,190-149 0,-149 106 0,86-63 0,-22 42 16,-21-21-16,0 0 0,21 21 16,-21 21-1,0 0 1,0 0-16,0 0 0,0 22 15,-21-22-15,0 21 0,21 0 0,-22 1 16,1-1-16,0-21 0,21 22 16,-21-1-16,0-21 0,21 21 0,0-20 15,0-1-15,-21 0 0,21 0 16,-22 0-16,22 0 0,0 1 0,0-1 16,22-21 15,-1-21-16,0-1-15,0 1 16</inkml:trace>
  <inkml:trace contextRef="#ctx0" brushRef="#br3" timeOffset="-44262.92">29295 11578 0,'21'0'31,"0"-21"-15,0 21-16,0 0 0,0 0 16,1-21-16,-1 21 0,0-21 0,0 21 15,0-21-15,0-1 0,1 22 16,-22-21-16,0 0 0,0 0 16,0 0-16,0 0 15,-22 21 1,1 0-1,0 21 1,0 0-16,21 0 0,-21-21 0,0 21 16,21 0-16,-22 1 0,22-1 0,-21 0 15,21 0-15,-21 0 0,21 0 16,0 1-16,0-1 0,0 0 0,0 0 16,0 0-1,21-21-15,0 0 0,1 0 0,-1 0 16,0 0-16,0 0 0,0 0 15,0 0-15,1 0 0,-1 0 16,0 0-16,0 0 0,0 0 0,22 0 16,-22-21-16,0 21 0,21-21 0,-21 21 15,1-21-15,-1 0 0,0-1 16,0 1-16,0 21 0,0-21 0,1 0 16,-22 0-16,21 0 0,-21-1 15,-21 22 1,-1 0-16,1 0 15,0 22-15,21-1 16,-21-21-16,21 21 0,-21 0 0,21 0 16,0 0-16,0 1 15,0-1-15,0 0 0,0 0 16,0 0-16,0 0 16,0 1-1,0-1-15,-21-21 31,-1 0-15,1 0 0,0 0-1,0 0-15,0 0 0,0 0 16,-22 0-16,22 0 0,-21 0 16,21 0-16</inkml:trace>
  <inkml:trace contextRef="#ctx0" brushRef="#br3" timeOffset="-42764.37">7514 12912 0,'-21'0'0,"0"0"31,0 0-31,-1 0 15,1 21 1,0-21-16,21 21 0,-21 0 0,21 0 16,0 1-16,-21-1 0,21 0 15,-21 21-15,21-21 0,0 1 0,-22 20 16,22-21-16,0 0 0,0 0 0,0 22 16,0-22-16,0 0 0,0 0 15,0 0-15,22-21 16,-1 22-16,0-22 0,0 0 15,0 0-15,0 0 0,1 0 0,-1-22 16,0 22-16,0-21 0,21 0 0,-20 0 16,-1 0-16,0 21 15,0-21-15,0-1 0,0-20 0,1 21 16,-22 0-16,0 0 0,0-1 0,0 1 16,0-21-16,0 21 0,-22 0 15,1-1-15,0 1 0,0 0 0,0 0 16,0 21-16,-1 0 15,1 0-15,0 0 0,0 0 0,21 21 32,0 0-17,21-21-15,0 21 0,0-21 16,1 0-16,-1 0 16,21 0-16</inkml:trace>
  <inkml:trace contextRef="#ctx0" brushRef="#br3" timeOffset="-42236.67">8086 12954 0,'0'0'0,"21"-21"0,0 21 15,0-21-15,0 0 0,0-1 0,-21 1 16,22 0-16,-22 0 0,21 0 16,-21 0-16,0-1 15,0 1-15,0 0 16,-21 21-1,-1 0-15,22 21 16,-21 0-16,0 1 0,21-1 16,-21 21-16,21-21 0,0 22 15,0-1-15,-21 0 0,21 1 0,-21-1 16,21 0-16,-22 1 0,22-1 0,0 0 16,-21 1-16,21-1 0,-21 0 15,21 22-15,-21-22 0,21 0 0,0 1 16,-21-1-16,21 0 0,-21 1 15,21-1-15,-22 0 0,22 1 0,0-22 16,0 21-16,-21-21 0,21 1 0,0-1 16,0 0-16,0 0 15,-21-21 1,21-21 0,0 0-16,-21 0 15,0 21-15,21-22 0,-21 1 0,-1 0 16,1 0-16,0 0 0,0 0 0,-21-1 15,20 1-15,1 0 0,0 0 16,0 0-16,0 0 0,0 21 0,-1-22 16,22 1-16,0 0 15,0 0 1,22 21 0,-22-21-16,42 21 0,-21-21 0,0-1 15,22 22-15,-1-21 0,0 21 16</inkml:trace>
  <inkml:trace contextRef="#ctx0" brushRef="#br3" timeOffset="-41692.98">9144 13272 0,'0'0'16,"0"-43"0,0 22-16,0 0 0,21 0 15,0 0-15,-21-1 0,21 1 16,1 0-16,-1 0 0,0 0 16,0 0-16,-21 42 62,0 0-62,0 0 16,0 0-16,0 0 0,0 1 0,0 20 15,0-21-15,0 0 0,-21 22 16,21-22-16,-21 0 0,21 21 0,-21-21 16,21 22-16,0-22 0,0 21 0,-22-21 15,22 22-15,0-1 0,-21-21 16,21 0-16,0 22 0,0-22 0,0 0 15,0 0-15,0 0 0,0 1 16,0-1-16,0 0 0,0 0 0,-21 0 16,0-21-1,0 0 17,21-21-32,-21 21 0,21-21 15,0 0-15,-22 21 16,22-21-16,-21-1 0,0 1 15,21 0-15,0 0 0,0 0 0,0 0 16,0-1-16,0 1 0</inkml:trace>
  <inkml:trace contextRef="#ctx0" brushRef="#br3" timeOffset="-41468.53">9271 12827 0,'0'0'0,"0"-21"0,0 0 0,0 0 16,0 42 31,21-21-47,-21 21 15,21-21-15,-21 21 0,21-21 0,1 21 16,-1-21-16,-21 21 0,21-21 15</inkml:trace>
  <inkml:trace contextRef="#ctx0" brushRef="#br3" timeOffset="-40676.62">9800 13081 0,'0'0'16,"21"0"-16,0 0 15,1-21 1,-1 0-16,-21 0 0,0-1 16,0 1-16,0 0 15,0 0-15,0 0 16,-21 0-16,-1 21 0,1 0 16,0 0-1,0 0-15,0 0 0,0 0 0,-1 21 16,22 0-16,-21 21 0,0-21 15,0 1-15,0 20 0,0-21 0,21 21 16,-22-20-16,22-1 0,-21 21 0,21-21 16,0 0-16,0 1 0,0-1 15,0 0-15,0 0 0,21-21 16,1 0-16,-1 0 0,0 0 16,0 0-16,0 0 0,22 0 15,-22-21-15,0 21 0,0-21 0,0 0 16,0-1-16,1 1 15,-1 0-15,0-21 0,-21 21 16,0-1-16,21 1 0,-21 0 0,0 0 16,21 0-16,-21 0 0,0 42 31,0 0-31,0 0 16,0 0-16,0 0 0,0 1 15,0-1-15,0 0 0,0 0 0,0 0 16,0 0-16,0 1 0,0-1 0,21 0 15,1-21-15,20 21 16,-21-21-16,0 0 16,0 0-16,1 0 0,-1-21 15,0 21-15,0-21 16,0 0-16,0 21 0,1-22 0,-1 1 16,-21 0-16,21 0 0,0 0 0,-21 0 15,0-1-15,0-20 0,0 21 16,21 0-16,-21 0 0,0-1 0,0 1 15,0 0-15,0 0 0,0 42 32,0 0-32,0 0 15,0 1-15,0-1 0,0 0 0,0 21 16,0-21-16,0 1 16,0-1-16,0 0 0,0 0 0,0 0 0,0 0 15,0 1-15,21-1 0,-21 0 16,22-21-16,-1 0 15,0 0-15,0 0 16,0 0-16,0 0 0,1 0 16,-1-21-16,-21 0 0</inkml:trace>
  <inkml:trace contextRef="#ctx0" brushRef="#br3" timeOffset="-40467.93">10710 12996 0,'-42'127'16,"84"-254"-16,-42 106 0,-21 21 31,0 21-31,21 1 0,-21-22 16,0 21-16,-1 0 0,22 0 15,-21 0-15,0 22 0,0-22 0,0 0 16,0 0-16,-1 0 0,1 0 0,0 1 16,21-1-16,-21-21 0,21 21 15,0 0-15,-21-21 0,42 0 16,0 0-1</inkml:trace>
  <inkml:trace contextRef="#ctx0" brushRef="#br3" timeOffset="-39932.24">11197 12933 0,'0'0'0,"-21"0"0,0 0 0,0 0 16,-1 0-16,1 0 0,0 0 16,0 21-16,0 0 15,0 0-15,-1 1 0,1-1 0,0 21 16,0-21-16,0 0 0,21 22 15,-21-22-15,21 0 0,-22 0 0,22 0 16,0 1-16,0-1 0,0 0 0,0 0 16,22-21-1,-1 0-15,0 0 0,0 0 0,0 0 16,0 0-16,1 0 0,20-21 0,-21 0 16,0 21-16,0-21 0,1-1 15,-1 1-15,0 0 0,0 0 16,-21 0-16,21 0 0,-21-22 0,21 22 15,-21 0-15,0 0 0,0 0 16,0-1-16,0 44 16,0-1-1,0 0-15,0 0 0,0 0 16,0 0-16,0 1 0,0-1 0,0 0 16,0 21-16,0-21 0,0 1 15,0-1-15,22-21 0,-1 21 16,0-21-16,0 0 0,0 0 15,0 0-15,1 0 0,-1 0 0,0 0 16,-21-21-16,21 21 16,0-21-16</inkml:trace>
  <inkml:trace contextRef="#ctx0" brushRef="#br3" timeOffset="-39373.21">13229 12764 0,'21'-43'16,"-42"86"-16,42-107 0,-21 43 0,0 0 0,0 0 16,0-1-16,0 1 15,-21 21 17,0 21-32,21 1 0,-21-1 15,21 21-15,0 0 0,-21 1 0,-1-1 16,1 0-16,21 1 0,0-1 15,-21 0-15,0-20 0,21 20 0,-21-21 16,21 21-16,0-20 0,0-1 0,-21 0 16,21 0-16,0 0 15,0 0-15,21-21 16,0 0 0,0-21-16,0 0 0,0 21 15,1-21-15</inkml:trace>
  <inkml:trace contextRef="#ctx0" brushRef="#br3" timeOffset="-39020.42">13441 12848 0,'0'21'16,"0"1"0,-21-1-1,21 0-15,0 0 0,0 0 0,0 0 16,0 22-16,0-22 0,0 0 0,0 0 15,0 0-15,0 1 0,0-1 16,21 0 0,0-21-16,0 0 15,0 0-15,0 0 0,1 0 0,-1-21 16,0 21-16,0-21 0,0-1 16,0 1-16,-21 0 0,0 0 15,0 0-15,0 0 0,0-1 0,0 1 16,0 0-16,0 0 0,0 0 15,0 0-15,-21-1 0,0 22 16,21-21-16,-21 21 0,0 0 16,0 0-16,21-21 15,-22 21 1</inkml:trace>
  <inkml:trace contextRef="#ctx0" brushRef="#br3" timeOffset="-38781.28">13081 12742 0,'0'0'0,"21"0"32,0-21-32,22 21 0,-22 0 0,21-21 15,0 21-15,1 0 0,-1-21 0,0 21 16,1 0-16,-1 0 0,0-21 15,-20 21-15,20 0 0,-21 0 0,21 0 16,-20 0-16,-1 0 0,0 0 16</inkml:trace>
  <inkml:trace contextRef="#ctx0" brushRef="#br3" timeOffset="-38000.26">15155 13060 0,'0'0'0,"21"0"0,1-21 0,-1 21 16,0-21-16,-21-1 0,21 1 15,-21 0-15,21 0 0,-21 0 16,0 0-16,0-1 0,0 1 0,0-21 0,0 21 16,-21 0-16,0-1 15,0 1-15,0 0 0,-1 0 0,1 21 16,0 0-16,0 0 0,-21 0 0,20 0 16,1 0-16,-21 0 0,21 21 15,0 0-15,-22 0 0,22 22 0,0-22 16,0 21-16,-22-21 0,43 22 15,-21-1-15,21-21 0,-21 22 0,21-22 16,0 21-16,0-21 0,0 0 0,0 1 16,21-1-16,0 0 0,1 0 15,-1-21-15,0 0 0,0 0 16,21 0-16,-20 0 0,20 0 0,-21 0 16,21-21-16,1 21 0,-22-21 0,21 0 15,1-1-15,-22 1 0,21 0 16,-21-21-16,22 21 0,-22-22 15,0 1-15,0 0 0,0-1 0,0 22 16,-21-21-16,0-1 0,22 1 0,-22 0 16,21-1-16,-21 22 0,0 0 15,0 0-15,0 0 0,0 0 0,-21 42 32,-1 0-32,22 0 15,0 0-15,0 0 0,0 22 0,0-22 16,0 21-16,0 1 0,0-22 15,0 21-15,0 0 0,0-20 16,0 20-16,0-21 0,0 0 0,0 0 16,0 1-16,0-1 0,0 0 15,0 0-15,22-21 16,-1 0-16,0 0 16,0 0-16,0 0 0,0-21 15</inkml:trace>
  <inkml:trace contextRef="#ctx0" brushRef="#br3" timeOffset="-37668.45">15621 12933 0,'21'0'0,"0"0"16,0 0 0,-21-21-16,22 0 15,-1 21-15,-21-22 0,21 1 16,0 0-16,0 0 15,-21 0-15,0 0 0,0-1 16,0 1-16,-21 21 31,0 0-31,0 0 0,0 21 16,-1 1-16,1-1 0,21 0 16,-21 21-16,0-21 0,21 22 15,-21-22-15,21 21 0,0-21 0,0 1 16,0 20-16,0-21 0,0 0 15,0 0-15,0 1 0,21-22 16,0 0-16,0 0 0,0 0 0,22 0 16,-22 0-16,0 0 0,0 0 15,22 0-15</inkml:trace>
  <inkml:trace contextRef="#ctx0" brushRef="#br3" timeOffset="-36952.81">16087 12764 0,'0'0'16,"21"21"0,-21 0-1,0 0-15,0 0 0,0 22 16,0-22-16,0 0 0,0 0 16,21 0-16,-21 0 0,0 1 0,0-1 15,0 0-15,0 0 0,0 0 16,21 0-16,0-21 31,0 0-31,1 0 0,-1 0 0,0-21 16,-21 0-16,21 21 0,0-21 15,-21 0-15,21 0 0,1-1 16,-1 1-16,0 0 0,-21-21 0,21 21 16,0-22-16,-21 22 0,0 0 15,21 0-15,1 0 0,-22-1 0,0 1 16,0 0-16,0 42 31,0 0-31,0 1 16,0-1-16,0 0 0,-22 21 15,22-21-15,-21 1 0,21-1 16,0 21-16,0-21 0,0 0 0,0 1 16,0-1-16,0 0 0,21-21 0,1 21 15,-1 0-15,21-21 0,-21 0 16,0 0-16,1 0 0,-1 0 15,21 0-15,-21 0 0,0 0 0,1 0 16,20 0-16,-21-21 0,0 21 0,0-21 16,1 0-16,-1 0 0,0-1 15,0 1-15,-21 0 0,21 0 0,-21 0 16,0 0-16,0-1 0,0 1 16,0 0-16,0 0 0,0 0 0,-21 21 31,0 0-31,0 0 15,21 21-15,0 0 0,-21 0 0,21 0 16,-22 1-16,22-1 0,0 0 0,0 21 16,0-21-16,0 1 0,0-1 15,0 0-15,0 0 0,22 0 16,-1-21-16,0 21 16,0-21-16,0 0 0,0 0 15,1 0-15,-1 0 0,0 0 0,0 0 16,0-21-16,0 0 0,1 0 15,-1 21-15,0-21 0,0 0 0,0-22 16</inkml:trace>
  <inkml:trace contextRef="#ctx0" brushRef="#br3" timeOffset="-36672.53">17568 12404 0,'-63'0'15,"42"0"1,-1 21-16,22 0 0,-21 0 16,0 0-16,21 22 0,-21-22 15,21 0-15,0 21 0,-21 1 16,0-22-16,21 21 0,0 1 0,0-1 16,-22-21-16,22 21 0,-21 1 0,21-22 15,0 0-15,-21 0 0,21 22 16,0-22-16,0 0 0,0 0 15,0 0 1,21-21-16,0 0 0,1 0 16,-1 0-16,0-21 0,0 0 15</inkml:trace>
  <inkml:trace contextRef="#ctx0" brushRef="#br3" timeOffset="-36284.73">17716 12742 0,'-21'0'16,"0"22"-16,0-22 0,21 21 16,-21 0-16,0 0 0,-1 0 15,22 0-15,-21 1 0,21 20 0,-21-21 16,21 0-16,-21 0 0,21 1 0,0-1 16,0 0-16,0 0 0,0 0 15,21 0-15,0-21 0,0 0 16,1 0-16,20 0 0,-21 0 0,0 0 15,0 0-15,22 0 0,-22 0 16,0 0-16,0 0 0,0-21 0,1 0 16,-22 0-16,0 0 0,21 0 15,-21-1-15,0-20 0,0 21 16,0-21-16,0 20 0,0-20 0,0 21 16,0 0-16,0 0 0,-21-1 15,-1 22-15,1 0 0,0 0 16,0 0-16,0 0 0,0 0 0,-1 22 15,1-1-15,0 0 0,21 0 16,0 0-16,0 0 0,0 1 16,0-1-16,0 0 15,21-21-15,0 0 0</inkml:trace>
  <inkml:trace contextRef="#ctx0" brushRef="#br3" timeOffset="-35944.93">18182 12742 0,'0'0'0,"0"-21"15,-21 21 1,0 21-16,21 1 16,-21-22-16,21 21 0,0 21 15,0-21-15,-22 0 0,22 1 0,0 20 16,-21-21-16,21 21 0,0-20 15,0 20-15,0 0 0,0-21 16,0 22-16,0-1 0,0-21 0,0 22 16,0-1-16,0 0 0,0-21 0,-21 22 15,21-22-15,0 21 0,-21 1 16,21-22-16,0 0 0,0 21 0,0-21 16,-21-21-16,21 22 0,0-1 0,-21-21 15,21-21 16,0-1-31,0 1 0,21 0 16,0 0-16</inkml:trace>
  <inkml:trace contextRef="#ctx0" brushRef="#br3" timeOffset="-35647.92">18161 12912 0,'0'-21'15,"0"42"-15,0-64 0,21 22 16,0 0-16,-21 0 0,21 21 0,1-21 16,-1 21-16,0 0 0,0 0 15,0 0-15,0 21 16,1 0 0,-22 0-16,0 0 0,0 1 0,0-1 15,0 0-15,0 0 0,0 0 16,0 0-16,-22-21 0,1 22 0,0-1 15,0-21-15,0 21 0,0-21 16,-1 0-16,1 21 0,0-21 16,0 0-16,0 0 0,0 0 0,-1 0 15,22-21 1</inkml:trace>
  <inkml:trace contextRef="#ctx0" brushRef="#br3" timeOffset="-34848.57">19770 12806 0,'21'0'15,"-21"-21"-15,0 0 16,21-1-16,-21 1 0,21 0 16,-21 0-16,0 0 15,0 0-15,0-1 0,0 1 0,0 0 16,0 0-16,-21 0 15,0 0-15,0 21 0,-1 0 0,1 0 16,0 0-16,0 0 0,-21 0 16,20 0-16,-20 21 0,21 0 0,0 21 15,-22-21-15,22 22 0,0-22 0,-21 21 16,21 1-16,-1-1 0,1-21 16,0 21-16,21 1 0,0-22 0,0 0 15,0 0-15,0 0 0,0 1 16,21-22-16,0 21 15,1-21-15,-1 0 0,0 0 0,0 0 16,0-21-16,22 21 0,-22-22 0,0 1 16,0 21-16,21-21 0,-20 0 15,-1-21-15,0 20 0,0 1 0,0-21 16,0 21-16,-21-22 0,22 22 16,-22-21-16,21 21 0,-21 0 0,0-1 15,21 1-15,-21 0 0,0 42 31,0 0-31,0 22 16,0-22-16,0 0 0,0 0 0,0 22 16,0-22-16,0 0 0,0 21 15,0-21-15,0 1 0,0-1 16,0 0-16,21 0 0,0-21 16,0 0-16,1 21 0,-1-21 15,0 0-15,0 0 0,0 0 0,0 0 16,1-21-16,-1 21 0,21-21 0</inkml:trace>
  <inkml:trace contextRef="#ctx0" brushRef="#br3" timeOffset="-34340.6">21209 12488 0,'21'-21'0,"-42"42"0,42-63 15,-21 21-15,0 0 16,-21 0-16,0-1 16,0 22-16,-1 0 0,1 0 0,0 0 15,0 0-15,0 0 0,-22 0 16,22 0-16,0 22 0,-21-22 0,21 21 16,-1 0-16,-20 0 0,21 0 15,21 0-15,-21 1 16,21-1-16,0 0 0,0 0 0,21 0 15,0-21-15,0 21 16,0 1-16,1-22 0,-1 21 0,0-21 16,21 21-16,-21 0 0,1-21 0,-1 21 15,0-21-15,0 21 0,-21 1 16,21-1-16,0 0 0,-21 0 16,0 0-16,0 0 15,-21-21-15,0 0 16,0 22-16,0-22 0,-22 0 0,1 0 15,0 0-15,21 0 0,-22 0 16,1 0-16,0 0 0,-1-22 0,1 22 16,0-21-16,20 21 0,-20-21 0,21 0 15,0 21-15,21-21 16,-21 0-16,21-1 16,21 22-1,0-21-15,0 21 16,21-21-16,-20 21 0,-1 0 0,21 0 15,-21 0-15</inkml:trace>
  <inkml:trace contextRef="#ctx0" brushRef="#br3" timeOffset="-33912.25">21442 12573 0,'0'-42'31,"-21"42"-15,-1 0-16,1 0 16,0 0-16,21 21 0,-21 0 0,0 0 15,21 0-15,-21 1 0,-1-1 16,22 21-16,-21-21 0,21 0 0,0 1 16,0 20-16,0-21 0,0 0 0,0 0 15,0 1 1,21-1-16,1-21 0,-1 0 0,0 0 15,21 0-15,-21 0 0,1 0 16,-1 0-16,0 0 0,0-21 16,0-1-16,22 22 0,-43-21 0,21 0 15,0 0-15,-21 0 0,21 0 0,-21-1 16,0-20-16,0 21 0,0 0 16,0 0-16,0-22 0,-21 22 0,0 21 15,0-21-15,-1 0 0,1 21 16,0 0-16,0 0 0,0 0 15,42 21 17,0-21-17,0 0-15,0 0 0,1 0 0</inkml:trace>
  <inkml:trace contextRef="#ctx0" brushRef="#br3" timeOffset="-33152.68">22013 12404 0,'0'0'0,"0"-21"16,0-1-16,0 1 16,-21 21-1,21 21-15,-21 1 0,21-1 16,0 0-16,-21 0 0,21 21 16,-21-20-16,-1 20 0,22 0 15,0 1-15,-21-1 0,0 0 0,21 22 16,-21-22-16,21 0 0,0 22 15,-21-22-15,0 1 0,-1 20 0,22-21 16,0 1-16,-21-1 0,0 22 0,0-22 16,21 0-16,0 1 0,0-1 15,-21-21-15,21 21 0,0 1 0,0-22 16,0 0-16,0 0 0,0 0 0,0 1 16,21-22-1,0 0-15,0 0 16,0 0-16,1-22 0,-1 22 0,0-21 15,0 0-15,0 0 0,-21-21 16,21 20-16,1 1 0,-1-21 0,0 21 16,-21-22-16,0 1 0,0 0 0,0-1 15,0 1-15,0 0 0,0-1 16,0 22-16,0-21 0,-21 21 0,0-22 16,-1 22-16,1 21 0,21-21 0,-21 21 15,0 0 1,21-21-16,21 21 31,0 0-31,0 0 0,1 0 16,-1-21-16,0 21 0,0-21 0,21 21 15,-20-22-15,-1 1 0,0 21 16,0-21-16,0 0 0,22 0 0,-22 0 16,0-1-16,0-20 0,0 21 0,0 0 15,1-22-15,-1 22 0,0-21 16,0 21-16,-21 0 0,0-22 0,21 22 15,-21 0-15,0 0 0,0 0 0,-21 21 32,0 21-17,21 0-15,0 0 0,-21 0 16,21 0-16,-21 22 0,21-22 0,0 21 16,0-21-16,0 22 0,0-22 0,0 0 15,0 21-15,0-20 16,0-1-16,0 0 0,0 0 0,0 0 15,21-21-15,0 0 0,-21 21 16,21-21-16,0 0 16,0 0-16,1 0 0,-22-21 15,21 0-15,-21 0 0,21 21 16</inkml:trace>
  <inkml:trace contextRef="#ctx0" brushRef="#br3" timeOffset="-32948.8">22225 12637 0,'21'0'31,"0"0"-15,0 0-16,1 0 0,-1 0 0,0 0 15,21 0-15,-21 0 0,1 0 16,20-22-16,-21 22 0,21 0 0,1 0 15,-22 0-15,21-21 0,-21 21 16,22 0-16</inkml:trace>
  <inkml:trace contextRef="#ctx0" brushRef="#br3" timeOffset="-32328.56">23008 12552 0,'-21'21'16,"21"0"-1,0 0-15,-21 1 0,21-1 16,-21 0-16,21 0 0,-22 0 16,22 0-16,0 1 0,0-1 0,0 0 15,0 0-15,0 0 16,22-21 15,-1 0-31,0 0 16,0-21-16,0 0 15,-21 0-15,21 21 0,1-21 16,-22-1-16,21 1 0,0 21 0,-21-21 16,21 21-16,0 0 15,-21 21 16,0 0-31,0 1 16,0-1-16,0 0 0,0 0 0,21 0 16,1 0-16,-1 1 15,0-1-15,0-21 16,0 0-16,0 0 0,1 0 0,-1 0 16,0 0-16,0 0 0,0 0 0,-21-21 15,21 21-15,1-22 0,-22 1 16,0 0-16,21-21 0,-21 21 15,0-1-15,0-20 0,0 21 16,0 0-16,0 0 0,0-22 0,0 22 16,0 0-16,0 0 0,-21 21 47,-1 21-32,22 0-15,0 0 16,0 0-16,0 1 15,22-22-15,-1 21 0,0-21 16</inkml:trace>
  <inkml:trace contextRef="#ctx0" brushRef="#br3" timeOffset="-31848.83">24024 12573 0,'0'-21'0,"0"42"0,0-63 0,21 21 15,-21-1-15,0 1 0,-21 21 32,0 0-32,0 21 0,0-21 15,-1 22-15,-20-1 0,21 0 0,-21 0 16,20 0-16,-20 22 0,21-22 16,0 0-16,0 0 0,-1 21 0,22-20 15,-21-1-15,21 0 0,0 0 0,0 0 16,0 0-1,21-21-15,1 0 0,-1 0 0,0 0 16,0 0-16,0 0 0,0 0 16,1 0-16,-1 0 0,0-21 15,0 21-15,0-21 0,0 0 0,1 0 16,-1 0-16,0-1 0,-21-20 0,21 21 16,0 0-16,-21 0 0,0-1 15,21 1-15,-21 0 0,22 21 0,-22 21 31,0 0-15,0 1-16,-22 20 16,22-21-16,0 0 0,0 0 15,0 1-15,0-1 0,0 0 0,0 0 16,0 0-16,22 0 16,-1-21-16,0 0 15,0 0-15,0 0 0,0 0 16,1 0-16,-1-21 0</inkml:trace>
  <inkml:trace contextRef="#ctx0" brushRef="#br3" timeOffset="-31360.61">24384 12573 0,'0'0'0,"-21"0"16,21-21-16,-21 21 0,21-21 15,0 0 1,0-1 0,21 22-16,0 0 15,0 0-15,0 0 16,0 0-16,1 0 16,-22 22-16,0-1 0,21 0 0,0 0 15,-21 0-15,0 0 0,0 1 16,0-1-16,0 0 15,0 0-15,0 0 0,0 0 0,0 1 16,0-1-16,0 0 0,0 0 0,0 0 16,-21-21-1,0 0-15,-1 0 32,22-21-17,0 0-15,0 0 0,0 0 16,0-1-16,0 1 0,22 0 0,-22 0 15,21 0-15,0 0 0,0-1 16,0 1-16,0 0 0,-21 0 0,22 21 16,-1-21-16,0 21 0,-21-21 15,21 21-15,0 0 16,0 0 15,-21 21-31,22-21 16</inkml:trace>
  <inkml:trace contextRef="#ctx0" brushRef="#br3" timeOffset="-30892.64">24892 12658 0,'0'-21'31,"21"21"-31,0 0 16,0 0-16,-21-22 0,22 22 16,-1 0-16,0-21 0,0 21 0,0 0 15,0-21-15,1 0 0,-1 21 0,0-21 16,0 0-16,0-1 16,-21 1-1,0 0 1,-21 21-1,0 0-15,0 0 0,0 21 16,-1 0-16,1-21 0,0 22 16,0-1-16,0 0 0,0 0 0,-1-21 15,1 21-15,21 0 0,0 1 0,-21-1 16,21 0-16,0 0 0,0 0 16,0 0-16,0 1 0,21-1 15,0-21-15,-21 21 0,22-21 16,-1 0-16,0 0 0,0 0 0,0 0 15,0 0-15,1 0 0,-1 0 16,0 0-16,0 0 0,0 0 16,0 0-16,-21-21 0,22 21 15,-22-21-15,21 21 0,0 0 16,0 0-16,-21-22 16</inkml:trace>
  <inkml:trace contextRef="#ctx0" brushRef="#br4" timeOffset="-9675.32">19791 3217 0,'0'0'0,"21"-42"31,-21 21-31,0 0 16,0 0-16,0-1 16,0 1-16,0 0 15,0 0-15,0 0 0,0 0 16,0-1-16,21 1 16,-21 0-16,21 21 0,-21-21 0,0 0 15,0 0-15,0-1 16,0 44 93,0-1-109,0 0 16,-21 0-16,21 0 15,-21 0-15,21 1 16,0-1-16,0 0 0,-21 0 16,21 0-1,-21 0-15,21 1 0,0-1 0,0 0 16,0 0-16,0 0 0,-22 0 16,22 1-16,0-1 0,0 0 0,-21 0 15,21 0-15,0 0 0,0 1 16,0-1-16,0 0 0,0 0 0,0 0 15,0 0-15,0 1 0,0-1 16,-21 0-16,21 0 0,0 0 0,0 0 16,-21-21-16,21 22 0,0-1 15,0 0-15,0 0 0,0 0 0,0 0 16,0 1 0,0-1-16,0 0 0,0 0 15,0 0-15,0 0 0,0 1 16,-21-1-16,21 0 15,0 0-15,0 0 0,0 0 16,0 1-16,0-1 0,0 0 16,0 21-16,0-21 0,0 1 0,0-1 15,0 0-15,0 0 0,0 0 16,0 0-16,0 1 0,0-1 0,0 0 16,0 0-16,0 0 0,0 0 15,0 1-15,0-1 0,0 0 0,0 0 16,0 0-1,0 0-15,0 1 0,0-1 16,0 0-16,0 0 0,0 0 16,0 0-1,0 1-15,0-1 0,0 0 16,0 0-16,0 0 0,0 0 16,0 1-16,0-1 0,0 21 15,0-21-15,0 0 0,0 1 16,0-1-16,0 0 0,0 0 0,0 0 15,0 0-15,0 1 0,0 20 16,0-21-16,0 0 0,0 0 0,0 1 16,0-1-16,0 0 0,0 21 15,0-21-15,0 1 0,0-1 16,0 0-16,0 0 0,0 0 0,0 0 16,0 1-16,0-1 0,0 0 15,0 0-15,0 0 0,0 0 0,0 1 16,0-1-16,0 21 0,0-21 0,0 0 15,0 1-15,0 20 0,0-21 16,0 0-16,21 22 0,-21-22 0,0 0 16,0 21-16,0-21 0,0 1 15,0 20-15,0-21 0,0 0 0,21 0 16,-21 22-16,0-22 0,0 0 16,21 0-16,-21 0 0,0 1 15,0-1-15,0 21 0,0-21 0,0 0 16,0 1-16,0-1 0,0 0 15,0 0-15,0 21 0,0-20 0,0-1 16,0 0-16,0 21 0,0-21 0,0 1 16,0 20-16,0-21 0,0 0 15,0 0-15,0 22 0,0-22 0,0 0 16,0 21-16,0-20 0,0-1 16,0 0-16,0 0 0,0 0 0,0 22 15,0-22-15,0 0 0,0 0 0,0 0 16,0 0-16,0 1 15,0-1-15,0 21 0,0-21 0,0 0 16,0 1-16,0 20 0,0-21 0,0 0 16,0 22-16,0-22 0,0 0 15,0 0-15,0 0 0,0 22 0,0-22 16,0 0-16,0 0 0,0 0 16,0 0-16,0 1 0,0-1 0,0 0 15,0 0-15,0 0 0,0 0 0,0 1 16,0-1-16,0 0 15,0 0-15,0 0 0,0 0 16,0 1-16,-21-1 0,21 0 0,0 0 16,0 0-16,0 0 15,-21 1-15,21-1 0,0 21 16,0-21-16,0 0 0,0 1 0,0-1 16,0 0-16,0 0 15,0 0-15,0 0 0,0 1 0,0-1 16,0 0-16,0 0 15,0 0-15,0 0 0,0 1 16,0-1-16,0 0 0,0 0 16,0 0-1,0 0-15,0 1 0,0-1 16,0 0-16,0 0 0,0 0 16,0 0-16,0 1 15,0-1 1,-21-21-1,0-21 1,21-1-16,0 1 0,-22 0 16,22-21-16,0 21 0,0-22 0</inkml:trace>
  <inkml:trace contextRef="#ctx0" brushRef="#br4" timeOffset="-5832.52">19854 2942 0,'0'0'0,"-21"0"47,42 0 0,0 0-47,1 0 15,-1 0-15,0 0 0,0 0 0,0 0 16,0 0-16,1 0 0,-1 0 16,0 0-16,21 0 0,-21 0 0,1 0 15,20 0-15,0 0 0,-21 0 16,22 0-16,-22 0 0,21 0 0,1 0 16,-1 0-16,0 0 0,1 0 0,-1 0 15,0 0-15,1 0 0,20 0 16,-21 0-16,1 0 0,-1 0 15,22 0-15,-22 0 0,0 0 0,1 0 16,-1 0-16,-21 0 0,21 0 16,1 0-16,-1 0 0,0 0 15,1 0-15,-22 0 0,21 0 0,1 0 16,-1 0-16,0 0 0,1 0 16,-22 0-16,21 0 0,0 0 0,1 0 15,-1 0-15,-21 0 0,22 0 0,-1 0 16,-21 0-16,21 0 0,-20 0 15,20 0-15,-21 0 0,0 0 0,22 0 16,-22-21-16,0 21 16,21 0-16,-21 0 0,1 0 0,20 0 15,-21 0-15,21 0 0,-20 0 16,20 0-16,-21 0 0,21 0 0,1-21 16,-22 21-16,21 0 0,1 0 15,-22 0-15,21 0 0,0 0 0,-20 0 16,20 0-16,-21 0 0,21 0 0,-20 0 15,-1 0-15,21 0 0,-21 0 16,22 0-16,-22-21 0,21 21 0,-21 0 16,0 0-16,22 0 0,-22 0 15,0 0-15,21 0 0,-20 0 0,-1 0 16,0-21-16,0 21 16,0 0-16,0 0 0,1 0 0,-1 0 15,0 0-15,0 0 0,0 0 16,0 0-16,1 0 0,-1 0 0,0 0 15,0 0-15,0 0 0,0 0 16,1-22-16,-1 22 0,0 0 0,0 0 16,0 0-16,22 0 0,-22 0 15,0 0-15,0 0 0,0 0 16,0 0-16,1-21 16,-1 21-16,0 0 0,0 0 15,0 0-15,0 0 0,1 0 16,-1 0-1,0 0-15,0 0 0,0 0 0,0 0 16,1 0-16,-1 0 16,0 0-1,0-21 1,0 21 0,0 0-1,1 0 16,-1 0 1,0 0-1,0 0-15,0 0-1,0 0 1,-21 21-16,0 0 47,0 1-32,0-1-15,0 0 16,0 0 0,0 0-16,0 0 15,0 1-15,0-1 16,0 0-16,0 0 15,0 0-15,0 0 16,0 1-16,0-1 16,0 0-16,0 0 15,0 0-15,0 0 0,0 1 16,0-1-16,0 0 0,0 0 0,0 0 16,0 0-16,0 1 0,0-1 15,0 0-15,0 0 0,0 0 0,0 0 16,0 22-16,0-22 15,0 0-15,0 0 0,0 0 0,0 1 16,0-1-16,0 0 0,0 0 0,0 0 16,0 0-16,0 1 0,0-1 15,0 21-15,-21-21 0,21 0 0,0 1 16,0-1-16,-21 21 0,21-21 16,0 22-16,0-22 0,0 21 0,0-21 15,0 22-15,0-22 0,0 21 16,0 0-16,0-20 0,0 20 0,0-21 15,0 21-15,0-20 0,0 20 16,0-21-16,0 21 0,0-20 0,0 20 16,0-21-16,0 21 0,0-20 15,0 20-15,0-21 0,0 21 16,0 1-16,0-22 0,0 21 0,0 1 16,0-22-16,0 21 0,0 0 0,0-20 15,0 20-15,0 0 0,0-21 16,0 22-16,0-22 0,0 21 0,0-21 15,0 22-15,0-22 0,0 0 16,0 21-16,0-20 0,0-1 0,0 21 16,0-21-16,0 22 0,0-22 15,0 21-15,0 0 0,0-20 0,0 20 16,0-21-16,0 21 0,0 1 0,0-22 16,0 21-16,0-21 15,0 22-15,0-22 0,0 21 0,0-21 16,0 22-16,0-22 0,0 0 0,0 21 15,0-20-15,0 20 0,0-21 16,0 21-16,0-20 0,0 20 0,0-21 16,0 21-16,0 1 0,0-22 15,0 21-15,0 1 0,0-22 0,0 21 16,0 0-16,0-20 0,0 20 0,0 0 16,0-21-16,0 22 0,0-22 15,0 21-15,0-21 0,0 22 0,0-22 16,0 21-16,0-21 0,0 22 15,0-22-15,0 21 0,0 1 16,0-22-16,0 21 0,0 0 0,0 1 16,0-1-16,0 0 0,0-20 15,0 20-15,0 0 0,0-21 0,0 22 16,0-22-16,0 21 0,0 1 16,0-22-16,0 0 0,21 21 0,-21-21 15,0 22-15,0-22 0,0 21 0,0-21 16,0 22-16,0-22 0,0 21 15,0-21-15,0 22 0,21-22 0,-21 21 16,0-21-16,0 1 0,0 20 0,0-21 16,0 0-16,0 0 0,0 1 15,0-1-15,0 0 0,0 0 16,0 0-16,0 0 16,0 1-1,0-1 1,0 0-1,0 0 1,0 0 0,0 0-1,-21-21-15,21 22 16,0-1-16,0 0 0,0 0 16,-21-21-16,21 21 15,-21 0-15,21 1 16,-21-22 15,0 0-31,21 21 0,-22-21 16,1 0-16,0 0 15,0 0-15,0 0 0,0 0 16,-1 0-16,1 0 0,0 0 0,-21 0 16,21 0-16,-22 0 0,22 0 15,-21 0-15,21 0 0,-22 0 16,22 0-16,-21 0 0,-1 0 0,22 0 15,-21 0-15,0 0 0,-1 0 0,22 0 16,-21 0-16,-1 0 0,1 0 16,0 0-16,-1 0 0,1 0 0,0 0 15,-1 0-15,1 0 0,0 0 16,21 0-16,-22 0 0,1 0 0,0 0 16,20 0-16,-20 0 0,0 0 15,-1 0-15,1 0 0,21 0 0,-21 0 16,-1 0-16,1 0 0,21 0 0,-22 0 15,22 0-15,-21 0 0,0 0 16,20 0-16,-20 0 0,21 0 16,-21 0-16,20 0 0,1 0 0,0 0 15,-21 0-15,21 0 0,-1 0 16,1 0-16,0 0 0,0 0 0,-21 0 16,20 0-16,1 0 0,0 0 15,-21 0-15,21 0 0,-22 0 0,22 0 16,-21 0-16,-1 0 0,22 0 0,-21 0 15,-43 0-15,64 0 16,-21 0-16,21 0 0,-22 0 0,1 0 16,21 0-16,0 0 0,-22 0 0,22 0 15,0 0-15,-21 0 16,20 0-16,1 0 0,-21 0 0,21 0 16,-22 0-16,22 0 0,-21 0 0,21 0 15,-22 0-15,22 0 0,0 0 16,-21 0-16,21 0 0,-1 0 0,-20 0 15,21 0-15,0 0 0,0 0 0,-22 0 16,22 0-16,0 0 0,0 0 16,0 0-16,-1 0 0,-20 0 0,21 0 15,0 0-15,-22 0 0,22 0 0,0 0 16,0 0-16,-21 0 0,20 0 16,1 0-16,0 0 0,0 0 0,0 0 15,0 0-15,-1 0 0,1 0 0,0 0 16,0 0-16,0 0 0,0 0 15,-1 0-15,1-21 0,0 21 16,0 0-16,0 0 0,0 0 0,-1 0 16,1 0-16,0 0 0,0 0 15,0 0 1,0 0-16,-1 0 16,1 0-1,0 0-15,0 0 16,0 0-16,0 0 0,-1 0 15,1 0 1,0 0-16,0 0 0,0 0 16,0 0-16,-1 0 15,1 0 1,0 0-16,21-22 47,21 1-47,0 21 15,1-21-15,-1 0 0,0-21 0</inkml:trace>
  <inkml:trace contextRef="#ctx0" brushRef="#br4" timeOffset="-4820.1">20489 3154 0,'0'0'0,"21"0"46,1 0-30,-1 0-16,0 0 0,21 0 0,-21 0 16,22 0-16,-1 0 15,0 0-15,1 0 0,-1 0 0,-21 0 16,22 0-16,-22 0 0,0 0 0,0 0 16,0 0-16,0 0 0,-21 21 15,-21-21 16,0 0-15</inkml:trace>
  <inkml:trace contextRef="#ctx0" brushRef="#br4" timeOffset="-4396.34">20913 3175 0,'0'0'16,"-22"0"-1,22 21 1,-21 0 0,21 1-16,0-1 0,0 0 15,-21 0-15,21 0 16,0 0-16,0 1 0,0-1 0,0 0 16,-21 0-16,21 0 0,0 0 15,0 1-15,0-1 0,0 0 0,0 0 16,0 0-16,0 0 0,0 1 0,0-1 15,0 0 1,0 0-16,-21-21 16,0 21-16,-1-21 15,1 0-15,0 21 0,0-21 0,0 0 16,0 0-16,-1 0 0,-20 0 16,21 0-16,0 0 0,0 0 0,-22 0 15,22 0-15,0-21 0,0 21 0,0 0 16,21-21-16,-22 21 15,22-21 17,22 21-17,-22-21 1,21 21-16,0 0 0,-21-21 0</inkml:trace>
  <inkml:trace contextRef="#ctx0" brushRef="#br4" timeOffset="-4044.54">21061 3217 0,'0'0'0,"21"-21"0,0 21 16,-21 21 15,0 1-31,21-22 0,-21 21 0,21 0 16,-21 0-16,0 21 0,0-20 15,22-1-15,-1 0 0,-21 0 0,21 0 16,-21 0-16,0 1 0,0-1 16,0 0-16,21 0 0,-21 0 15,0 0-15,21 1 16,-21-1-1,21-21 17,-21-21-32,22-1 15</inkml:trace>
  <inkml:trace contextRef="#ctx0" brushRef="#br4" timeOffset="-3740.72">21505 3175 0,'21'-21'0,"-21"0"31,-21 42 1,0-21-32,0 21 0,21 0 15,-21 22-15,0-22 0,-1 0 0,1 21 16,0-21-16,0 1 0,0 20 15,0-21-15,-1 0 0,22 0 0,-21 1 16,21-1-16,-21 0 0,21 0 16,0 0-16,0 0 31,21-21-15,-21-21-1,21 21-15,1-21 0</inkml:trace>
  <inkml:trace contextRef="#ctx0" brushRef="#br4" timeOffset="-3417.09">21865 3090 0,'-63'0'16,"41"22"0,22-1-16,-21 21 15,21-21-15,-21 0 0,21 1 16,0 20-16,0-21 0,0 21 0,-21-20 16,21 20-16,0-21 0,-21 0 15,21 0-15,0 1 0,0-1 0,0 0 16,0 0-16,0 0 15,21-21 32</inkml:trace>
  <inkml:trace contextRef="#ctx0" brushRef="#br4" timeOffset="-3129.22">21844 3133 0,'0'-21'15,"21"21"17,0 0-32,0 21 15,1-21-15,-1 21 0,-21 0 16,21 0-16,0-21 0,-21 21 0,0 1 15,21-1-15,-21 0 0,21-21 16,-21 21-16,0 0 0,0 0 16,0 1-16</inkml:trace>
  <inkml:trace contextRef="#ctx0" brushRef="#br4" timeOffset="-2519.57">22352 3090 0,'-64'0'31,"43"0"-31,0 0 15,0 22-15,0-1 0,0 0 16,-1 0-16,1 0 0,0 0 16,0 1-16,0-1 0,0 0 0,-1 0 15,22 0-15,-21 0 16,21 1-16,-21-22 0,21 21 0,21-21 47,0 0-47,1 0 15,-1-21-15,0 21 0,-21-22 0,21 1 16,0 0-16,0 0 0,1 21 16,-1-42-16,0 20 0,0 1 0,-21 0 15,21 0-15,0 0 0,1 0 16,-1-1-16,0 1 0,-21 0 16,21 0-16,0 21 15,-21-21-15,0 42 31,0 0-15,0 0-16,0 0 0,0 1 0,0-1 16,0 0-16,0 21 0,0 1 0,0-22 15,0 21-15,0 0 0,0-20 16,0 20-16,0-21 0,0 21 0,0-20 16,0-1-16,0 0 0,0 0 15,0 0-15,0 0 0,0 1 0,0-1 16,0 0-1,-21-21 48</inkml:trace>
  <inkml:trace contextRef="#ctx0" brushRef="#br4" timeOffset="4851.44">1037 13991 0,'0'0'0,"-21"0"16,0 0-16,0 0 15,-1 0-15,1 0 0,0 0 16,0 0-16,42 0 31,0 0-31,0-21 16,1 21-16,-1 0 0,21 0 15,0 0-15,1 0 0,-1 0 16,0 0-16,22 0 0,-22-21 0,22 21 16,-22 0-16,0 0 0,1 0 0,-1 0 15,-21 0-15,0 0 16,1 0-16,-1 0 0,-42 21 31,-1-21-31,1 0 16,0 0-16,0 0 15,0 0-15,0 0 16,-1 0-16</inkml:trace>
  <inkml:trace contextRef="#ctx0" brushRef="#br4" timeOffset="5249.21">1418 13970 0,'0'0'16,"-21"0"15,21 21-15,-21 0-16,21 1 16,0-1-16,0 0 0,0 0 15,0 0-15,0 0 0,0 1 16,0 20-16,0-21 0,0 0 15,0 22-15,0-22 0,21 0 0,-21 21 16,0-21-16,0 22 16,0-22-16,0 0 0,0 0 0,0 0 15,0 1-15,-21-1 0,0-21 16,-1 21-16,1 0 0,0-21 0,0 0 16,-21 0-16,-1 0 0,22 0 15,-21 0-15,-1 0 0,1 0 16,0-21-16,21 21 0,-22-21 0,22 0 15,-21 21-15,21-22 0,-1 1 16,1 21-16,0-21 0,21 0 16,0 0-16,0 0 15,21 21-15,0 0 16,1-22-16,20 22 0,-21-21 16,0 21-16,0-21 0,22 21 15</inkml:trace>
  <inkml:trace contextRef="#ctx0" brushRef="#br4" timeOffset="5579.25">1714 14034 0,'0'0'0,"22"21"31,-1 0-15,-21 0-16,0 0 16,0 0-16,21 1 0,-21-1 0,21 0 15,-21 0-15,0 0 0,0 22 16,0-22-16,0 0 0,0 0 0,21 0 16,-21 0-16,0 1 0,0-1 15,0 0-15,0 0 16,21-21-1,-21-21 1,22 0 0,-22 0-16,0-1 15</inkml:trace>
  <inkml:trace contextRef="#ctx0" brushRef="#br4" timeOffset="5849.17">2011 14012 0,'0'0'0,"21"0"15,-42 22 32,0-1-47,21 0 0,-22 0 0,1 0 16,0 0-16,21 22 16,-21-22-16,0 0 0,0 0 0,-1 22 15,22-22-15,-21 0 0,21 0 16,-21 0-16,21 0 0,0 1 0,0-1 15,0 0 1,21-21 15,0-21-31,-21 0 0,22-1 16,-1 22-16</inkml:trace>
  <inkml:trace contextRef="#ctx0" brushRef="#br4" timeOffset="6639.72">2265 14012 0,'-21'64'31,"-1"-43"-31,22 0 16,0 0-16,-21 1 0,21-1 0,0 0 15,0 21-15,0-21 0,0 1 16,0-1-16,0 21 0,0-21 16,-21 0-16,21 1 0,0-1 15,0 0 1,21-21 0,-21-21-1,0 0-15,0-1 16,0 1-16,0 0 15,0 0-15,0-21 0,0 20 0,0 1 16,0-21-16,21 21 0,-21 0 16,0-1-16,0 1 0,22 0 0,-22 0 15,0 0-15,0 0 0,21 21 16,0 0-16,0 0 16,0 0-1,0 0-15,-21 21 0,0 0 0,22 0 16,-1-21-16,-21 21 0,0 0 15,0 1-15,21-1 0,-21 0 0,0 0 16,21 0-16,-21 0 0,0 1 16,0-1-16,0 0 0,21-21 15,0 0 1,1 0 0,-1 0-16,-21-21 0,21 21 15,-21-21-15,21-1 0,0 1 0,0 0 16,-21 0-16,22 0 15,-1 0-15,0-1 0,0 1 0,0 0 16,-21 0-16,21 0 0,1 0 16,-1-1-16,-21 1 0,21 21 0,0 0 15,0 21 1,-21 1 0,0-1-16,0 0 0,0 0 15,0 0-15,0 22 0,0-22 0,0 0 16,-21 21-16,21-21 0,0 1 15,0 20-15,0-21 0,0 0 0,0 0 16,0 1-16,-21-1 0,21 0 16,0 0-16,0 0 0,-21 0 15,21-42 32</inkml:trace>
  <inkml:trace contextRef="#ctx0" brushRef="#br4" timeOffset="7146.43">3217 14330 0,'-21'0'0,"42"0"0,-63 0 0,21-21 16,42 21 31,0 0-32,0 0-15,22 0 0,-22 0 0,21 0 16,0 0-16,1 0 0,20 0 16,1 0-16,-1 0 0,-20-21 0,20 21 15,1 0-15,-1 0 0,1 0 16,-22 0-16,21 0 0,-20 0 0,-22 0 15,21 0-15,-21 0 0,1 0 0,-1 0 16,0 0 0,-42 0 31,0 0-32,-1-22 1</inkml:trace>
  <inkml:trace contextRef="#ctx0" brushRef="#br4" timeOffset="7659.48">4043 14034 0,'0'0'16,"-21"0"-1,21 21 17,0 0-32,21 0 15,0 0-15,0-21 0,0 21 16,0-21-16,1 22 16,-1-1-16,0-21 0,0 0 0,0 0 15,0 21 1,1-21-16,-1 0 0,0 0 15,-42 21 64,0-21-79,21 21 15,0 0-15,-22 1 0,1-1 0,0 0 16,21 0-16,-21 21 0,0-20 15,0-1-15,-1 0 0,22 21 0,-21-21 16,0 1-16,21-1 0,0 0 16,-21 0-16,0 0 15,21 0-15,-21-21 0,21 22 16,-22-22 15,1 0-15,0 0-1</inkml:trace>
  <inkml:trace contextRef="#ctx0" brushRef="#br4" timeOffset="14572.47">5080 14203 0,'0'0'0,"0"-21"16,0 0 0,0-1-1,0 1 16,0 0 1,21 21-32,0 0 15,0 0-15,1-21 16,-1 21-16,0 0 16,0 0-16,0 0 15,0 0-15,1 0 0,-1 0 0,0 0 16,0 0-16,0 0 0,0 21 15,1 0-15,-1-21 0,0 21 0,0 1 16,0-1-16,-21 0 0,21 21 16,-21-21-16,22 1 0,-22 20 0,0-21 15,0 0-15,0 22 0,0-22 0,0 0 16,0 0-16,0 0 0,0 0 16,0 1-16,0-1 0,-22-21 15,1 0 1,0-21-1,21-1-15,-21 1 16,21 0-16,0 0 0,0 0 16,0-22-16,0 22 0,0 0 15,0-21-15,0 21 0,0-1 0,0-20 16,0 21-16,0 0 0,21 0 16,0-1-16,0 1 0,1 0 0,-1 21 15,-21-21-15,21 21 0,0 0 16,0 0-16,0-21 0,1 21 15,-1 0-15,0 0 16,0 0 0,0 0-16</inkml:trace>
  <inkml:trace contextRef="#ctx0" brushRef="#br4" timeOffset="15239.46">5990 14266 0,'0'0'0,"21"0"16,0 0-1,1 0 1,-1-21-16,0 0 0,0 21 0,0-21 16,0 0-16,1 21 15,-22-21-15,21-1 0,0 22 0,-21-21 16,21 0-16,-21 0 15,0 0-15,0 0 0,0-1 16,-21 22 0,0 0-16,0 0 0,-1 0 15,1 22-15,0-1 0,0 0 0,0-21 16,21 21-16,-21 0 0,21 22 16,-22-22-16,22 0 0,0 0 0,0 0 15,0 0-15,0 1 0,0-1 16,0 0-16,22 0 0,-1 0 0,0-21 15,0 21-15,0-21 16,22 0-16,-22 0 0,0 0 0,21 0 16,-21 0-16,22 0 0,-1-21 15,0 21-15,1-21 0,-22 0 0,21 21 16,1-21-16,-22 0 0,0-1 0,0 1 16,0 0-16,0 0 0,-21 0 15,0 0-15,0-1 0,0 1 16,-21 21-1,0 0-15,0 0 0,0 0 16,0 21-16,-1 1 16,22-1-16,0 0 15,0 0-15,0 0 0,0 0 16,0 1-16,0-1 0,22 0 16,-22 0-16,21 0 0,-21 0 0,0 1 15,0-1-15,0 0 16,0 0-16,0 0 0,0 0 15,-21-21-15,-1 0 0,22 22 16,-21-22-16,0 0 0,0 0 16,21-22-1,0 1 1,0 0-16,0 0 16,21 0-16</inkml:trace>
  <inkml:trace contextRef="#ctx0" brushRef="#br4" timeOffset="15619.24">6879 14139 0,'0'0'15,"21"0"-15,-21-21 0,21 21 0,-21-21 16,0 0 0,22 21 15,-22 21-31,0 0 0,0 0 15,0 1-15,0 20 0,0 0 16,0 22-16,0-22 0,0 22 16,0 20-16,-22-20 0,1-1 0,21 22 15,-21-22-15,0 1 0,0 21 16,0-22-16,21 1 0,-22 20 0,1-20 16,21-1-16,0-20 0,0 20 15,-21 1-15,21-22 0,0 0 0,0 1 16,0-1-16,0-21 0,0 0 0,0 0 15,0 1-15,0-1 0,0-42 32,0-1-17,21 1-15,-21 0 0,0 0 16,0-21-16,21-1 0,-21 1 0,22 0 16,-22-22-16,0 1 0,21-1 0</inkml:trace>
  <inkml:trace contextRef="#ctx0" brushRef="#br4" timeOffset="15939.31">6816 14478 0,'0'-21'0,"0"42"0,0-63 0,-22-1 15,22 22-15,0 0 0,0-21 0,0 21 16,0-1-16,22 1 0,-1 0 16,0 0-16,21 0 0,-21 21 15,22-21-15,-22 21 0,21-22 0,-21 22 16,22 0-16,-22 0 0,0 0 15,0 0-15,-21 22 0,0-1 0,0 0 16,0 0-16,0 21 0,0-20 0,0 20 16,-21 0-16,0-21 0,0 22 15,0-22-15,-22 21 0,22-21 0,-21 1 16,21-1-16,-1 0 0,-20 0 16,21 0-16,0 0 0,42-21 46,0 0-46,0 0 16,0-21-16,1 0 0,20 21 16,-21-21-16</inkml:trace>
  <inkml:trace contextRef="#ctx0" brushRef="#br4" timeOffset="16375.6">7429 14182 0,'-21'0'32,"0"21"-17,21 0-15,-21-21 0,0 21 16,21 0-16,0 1 0,0 20 16,-21-21-16,21 0 0,0 0 0,0 22 15,0-22-15,0 0 0,0 0 16,0 0-16,0 1 0,0-1 15,21-21-15,0 0 16,0 0-16,0 0 0,0 0 16,1 0-16,-1 0 0,0 0 0,0-21 15,-21-1-15,21 1 0,0 0 16,1 0-16,-22 0 0,0 0 16,21-22-16,-21 22 0,0 0 15,0-21-15,0 20 0,-21 1 0,-1 0 16,1 0-16,0 21 0,-21-21 15,21 21-15,-1 0 0,1 0 16,0 0-16,21 21 16,0 0-1,0 0 1,21-21-16,0 0 0,1 0 0,-1 0 16,0 0-16,0 0 0,21 0 15</inkml:trace>
  <inkml:trace contextRef="#ctx0" brushRef="#br4" timeOffset="17527.32">7916 14118 0,'0'0'0,"0"21"47,-21-21-47,21 22 0,0-1 16,0 0-16,0 0 0,0 0 15,0 22-15,0-22 0,0 0 0,0 21 16,0-21-16,-21 1 0,21 20 16,0-21-16,0 0 0,0 0 0,0 1 15,0-1-15,0 0 16,-21-21 0,0-21-1,21 0 1,0-1-16,0 1 0,0 0 15,0 0-15,0 0 0,0-22 0,0 1 16,21 21-16,0-21 0,0 20 16,0-20-16,0 21 0,1-21 0,20 20 15,-21 1-15,21 0 0,-20 21 16,-1-21-16,21 21 0,-21 0 16,0 0-16,1 0 0,-1 0 0,-21 21 15,21 0-15,-21 0 16,0 22-16,0-22 0,0 0 15,0 0-15,0 0 0,0 22 16,-21-22-16,21 0 0,0 0 0,0 0 16,0 1-16,-21-1 0,21 0 0,0 0 15,21-21 1,0 0-16,0 0 16,0 0-16,0-21 0,22 21 15,-22-21-15,0 0 0,0-1 16,22 1-16,-22 0 0,0 0 0,0 0 15,0-22-15,0 22 0,1 0 16,-1 0-16,0-21 0,-21 20 16,0 1-16,0 0 0,-21 21 15,0 0 1,-1 0-16,1 0 0,0 0 16,21 21-16,-21 0 0,21 1 15,0-1-15,0 0 0,0 0 16,0 0-16,0 0 15,21 1-15,-21-1 0,21 0 0,-21 0 0,21-21 16,-21 21-16,0 0 0,22 1 16,-22-1-16,21 0 0,-21 0 31,-21-21-15,-1 0-16,1 0 0,0 0 15,0-21-15,0 0 16,0 0-1,-1 21 1,22 21 0,0 0-1,0 0 1,22 0-16,-1-21 0,0 21 16,0-21-16,0 0 15,0 22-15,1-22 0,-1 0 16,21 0-16,-21 0 0,22 0 0,-22 0 15,21-22-15,-21 1 0,22 0 16,-22 21-16,21-21 0,-21 0 0,0 0 16,1-1-16,-1 1 0,0-21 15,0 21-15,-21 0 0,21-1 0,-21 1 16,0 0-16,0 0 0,0 0 16,0 42-1,0 0 1,0 0-16,0 0 15,0 1-15,0-1 0,0 0 0,0 21 16,0-21-16,0 1 0,0-1 16,0 0-16,0 0 15,21 0-15,1-21 16,-1 0-16,0 0 16,0 0-16,0 0 0,-21-21 15,21 0-15,1 0 0,-22 0 16,21-1-16,-21 1 0</inkml:trace>
  <inkml:trace contextRef="#ctx0" brushRef="#br4" timeOffset="17735.2">9102 14012 0,'-43'0'15,"43"22"1</inkml:trace>
  <inkml:trace contextRef="#ctx0" brushRef="#br4" timeOffset="18335.18">9483 13822 0,'0'-42'16,"0"84"-16,0-106 0,0 86 47,0-1-47,0 21 0,0-21 0,0 0 15,0 22-15,0-22 0,0 21 16,0 1-16,0-22 0,0 21 0,0 0 16,0-20-16,0 20 0,0-21 0,0 21 15,0-20-15,0-1 0,0 0 16,-22 21-16,22-21 0,0 1 15,-21-22-15,21-22 32,0 1-32,0 0 15,0 0-15,0 0 16,0 0-16,21-1 0,1 1 0,-22 0 16,21-21-16,0 21 0,0-1 0,0 1 15,0 21-15,1-21 0,-1 0 16,0 21-16,21-21 0,-21 21 0,1 0 15,20 0-15,-21 0 0,0 0 16,22 0-16,-22 0 0,0 21 0,-21 0 16,0 0-16,0 0 0,0 1 15,0-1-15,0 21 0,-21-21 16,0 0-16,-22 1 0,22-1 16,-21 0-16,21 0 0,-22 0 15,1 0-15,21 1 0,-22-1 0,22-21 16,0 21-16,0-21 0,0 0 0,0 21 15,-1-21-15,22-21 32,0 0-32,22 0 15,-1-1-15</inkml:trace>
  <inkml:trace contextRef="#ctx0" brushRef="#br4" timeOffset="18655">10160 13737 0,'-21'0'16,"42"0"-16,-42-21 0,0 21 16,-1 0-16,22 21 15,0 0-15,0 1 0,0-1 16,0 21-16,0-21 0,0 22 0,0-22 15,0 21-15,0 0 0,0 1 0,-21-22 16,21 21-16,0 1 16,0-22-16,0 21 0,0 0 0,0-20 15,0-1-15,0 21 0,0-21 16,0 0-16,0 1 0,0-1 16,21-21-1,1 0 1,-1 0-16,0-21 0,-21-1 0,21 22 15</inkml:trace>
  <inkml:trace contextRef="#ctx0" brushRef="#br4" timeOffset="18999.55">10329 14224 0,'-21'21'0,"42"-42"0,0 21 0,1 0 16,-1-21-16,0 21 15,0 0-15,0 0 16,-21-21-16,21 21 0,1-21 0,-1 21 15,-21-22-15,21 22 0,-21-21 0,21 0 16,0 0-16,-21 0 16,0 0-1,-21 21-15,0 0 0,0 0 16,0 0-16,-1 0 0,1 0 0,0 21 16,0-21-16,0 21 0,0 0 0,-1 0 15,22 0-15,-21 1 0,21 20 16,-21-21-16,21 0 0,0 0 15,0 1-15,0 20 0,0-21 0,0 0 16,21 0-16,0 1 16,1-1-16,-1-21 0,0 0 0,0 0 15,0 0-15,0 0 0,1 0 16,-1 0-16,0 0 0,0 0 0,0-21 16,-21-1-16,0 1 0,0 0 15</inkml:trace>
  <inkml:trace contextRef="#ctx0" brushRef="#br4" timeOffset="19567.62">11874 13801 0,'0'-85'31,"0"170"-31,0-191 0,-21 106 16,21 21-1,-21-21-15,21 21 0,0 22 16,0-22-16,-21 21 0,21 0 16,-21 1-16,21-1 0,0 0 0,-21 1 15,21-22-15,0 21 0,0 1 16,0-1-16,0 0 0,0-21 0,0 22 16,0-22-16,-22 0 0,22 0 0,0 0 15,0 1-15,0-1 0,0 0 16,0-42 15,22 0-31,-22-1 16,21 1-16,-21 0 0</inkml:trace>
  <inkml:trace contextRef="#ctx0" brushRef="#br4" timeOffset="19979.72">12234 13991 0,'0'0'0,"0"21"31,-21 1-31,21-1 16,-21 0-16,21 0 0,-21 0 0,0 0 15,21 1-15,0-1 0,0 21 16,0-21-16,0 0 0,0 1 0,0-1 16,0 0-16,0 0 15,21 0-15,0-21 0,0 21 0,0-21 16,0 0-16,1 0 0,-1 0 0,0 0 15,0 0-15,0 0 0,0-21 16,22 0-16,-22 0 0,0 21 0,-21-21 16,21 0-16,0-22 0,-21 22 15,0 0-15,0 0 0,0-22 0,0 22 16,0 0-16,0-21 0,0 21 16,0-1-16,0 1 0,0 0 15,-21 21-15,0 0 0,0 0 0,0 0 16,0 0-16,-1 0 0,1 0 15,0 0-15,0 0 16,0 21-16,0-21 0,21 21 16,-22-21-1,1 0 1</inkml:trace>
  <inkml:trace contextRef="#ctx0" brushRef="#br4" timeOffset="20259.57">11599 13949 0,'0'0'0,"21"0"32,22 0-32,-22 0 15,21 0-15,1 0 0,-1 0 16,0 0-16,1 0 0,20 0 0,1-21 15,-22 21-15,21 0 0,-20 0 16,20 0-16,-20-21 0,-22 21 0,21 0 16,-21 0-16,0 0 0,1 0 15,-22-22 32</inkml:trace>
  <inkml:trace contextRef="#ctx0" brushRef="#br4" timeOffset="22855.65">13314 14351 0,'42'0'31,"-21"-21"-31,0 21 16,1-21-16,-1 0 0,0-1 0,0 1 16,0 0-16,22 0 0,-22 0 15,0-22-15,0 22 0,-21-21 16,21 21-16,0-22 0,-21 22 0,22 0 16,-22 0-16,0 0 0,0 0 15,0-1-15,-22 22 16,1 0-16,0 0 0,0 22 15,0-1-15,0 0 0,-1 0 16,1 0-16,21 0 0,0 22 0,-21-22 16,21 0-16,0 21 0,0-20 15,0-1-15,0 21 0,0-21 16,0 0-16,21 1 0,-21-1 0,21 0 16,1 0-16,-1-21 0,-21 21 15,21-21-15,0 0 0,0 0 0,0 0 16,1-21-1,-1 0-15,0 0 16,0 0-16,0-1 0,0 1 16,-21 0-16,43-21 0,-22 21 0,0-22 15,0 22-15,22 0 0,-1-21 0,-21 20 16,21 1-16,1 0 0,-1 21 16,0-21-16,-20 21 0,20 0 0,-21 0 15,0 0-15,0 21 16,1-21-16,-22 21 0,0 0 0,0 1 15,0 20-15,0-21 0,0 0 0,-22 0 16,1 22-16,21-22 0,-21 0 16,0 0-16,0 0 0,0 1 0,21-1 15,0 0-15,-22 0 0,22 0 16,-21-21-16,21-21 31,21 21-31,1-21 0,-1 0 16,0 0-16,0-1 0,0 1 0,0-21 15,1 21-15,-1 0 0,0-22 16,0 22-16,0-21 0,0 21 0,1-1 16,-1 1-16,-21 0 0,0 0 15,0 0-15,21 21 0,-42 0 32,21 21-17,-21-21-15,21 21 0,-22 0 0,22 0 16,0 1-16,-21 20 0,21-21 0,0 0 15,0 0-15,0 1 0,0-1 16,0 21-16,0-21 0,0 0 0,0 1 16,21-22-16,1 21 0,-1 0 15,0-21-15,0 0 0,0 21 16,0-21-16,1 0 0,20 0 0,-21 0 16,0 0-16,22-21 0,-22 0 0,0 21 15,21-21-15,-21-1 0,1 1 16,-1 0-16,21 0 0,-42 0 15,21-22-15,0 22 0,-21 0 0,0-21 16,0 21-16,0-1 0,0 1 0,0 0 16,0 0-1,-21 21-15,0 0 0,0 0 16,0 21-16,0-21 0,21 21 16,-22 0-16,22 1 0,-21-1 0,21 0 15,0 0-15,0 0 0,0 0 16,0 1-16,0-1 0,0 0 15,0 0-15,0 0 0,21 0 0,1 1 16,-1-1-16,0 0 0,0-21 16,0 21-16,22-21 0,-22 0 0,21 0 15,-21 0-15,22 0 0,-22 0 0,21 0 16,-21-21-16,0 21 0,22-21 16,-22 0-16,0-1 0,0 1 0,0 0 15,22 0-15,-22 0 0,0-22 16,0 22-16,0 0 0,-21-21 15,22 21-15,-1-22 0,0 22 0,0 0 16,0 0-16,0 21 0,-21-21 16,22 21-16,-1 0 0,0 0 15,-21 21-15,0 0 16,0 0-16,0 0 16,0 0-16,0 1 15,0-1 1,0-42 31,0-1-47,0 1 15,0 0-15,0 0 16,0 0-16,-21 0 16,21-1-16,-21 1 15,-1 21-15,1 0 16,0 21-16,0-21 15,0 22-15,21-1 0,-21 0 16,-1 21-16,22-21 0,0 1 0,-21 20 16,0-21-16,21 0 0,-21 22 0,21-22 15,0 0-15,0 21 0,0-21 16,0 1-16,21-1 0,0 0 0,0 0 16,1-21-16,-1 21 0,21-21 15,0 0-15,-20 0 0,20 0 16,-21 0-16,21 0 0,-20 0 0,20 0 15,-21-21-15,0 0 0,0 0 0,22 0 16,-22-1-16,0 1 0,0 0 16,0-21-16,1 21 0,-1-1 15,-21-20-15,21 21 0,-21-21 0,21 20 16,-21 1-16,0 0 0,0 0 0,0 0 16,0 42 15,0 0-31,0 0 15,0 22-15,-21-22 0,21 0 0,-21 0 16,21 0-16,0 22 0,0-22 16,0 0-16,0 0 0,0 0 15,0 0-15,21 1 0,0-1 16,0-21-16,0 0 16,1 0-16,-1 0 0,0 0 15,0 0-15,0 0 0,0-21 0,-21-1 16,22 22-16,-1-21 0,0 0 15,0 0-15,0-21 0,0 20 16,1 1-16,-1 0 0,-21-21 0,21 21 16,-21-1-16,21 1 0,-21 0 0,0 0 15,0 42 17,0 0-17,-21 0-15,21 1 0,-21-1 0,21 0 16,0 0-16,0 21 0,0-20 15,0-1-15,0 0 0,0 0 0,0 21 16,21-20-16,0-1 0,0-21 16,0 21-16,1 0 0,-1-21 0,21 0 15,-21 0-15,0 0 0,1 0 0,-1 0 16,0 0-16,0 0 0,-21-21 16,21 0-16,0 0 0,1-1 15,-1 1-15,-21 0 0,21-21 0,0-1 16,0 22-16,0-21 0,-21 0 15,22-22-15,-1 22 0,0-1 0,-21 1 16,0-21-16,21 41 0,-21-20 16,0 21-16,21 0 0,-21 0 0,-21 42 31,0 0-31,0 0 0,0 21 16,-1 1-16,22-22 0,-21 21 15,0 1-15,21-1 0,-21-21 0,21 21 16,0 1-16,0-22 0,0 21 0,0-21 15,0 22-15,0-22 0,0 0 16,21 21-16,0-20 0,0-1 0,1-21 16,-1 21-16,0-21 0,0 0 15,0 0-15,0 0 0,22 0 16,-22 0-16,0 0 0,21 0 0,-20-21 16,-1 21-16,0-21 0,0-1 15,0 1-15,0 0 0,1-21 0,-1 21 16,-21-1-16,0 1 0,0-21 0,0 21 15,0 0-15,0-1 16,-21 22 0,-1 0-16,1 0 0,0 22 15,0-1-15,0 0 0,21 0 16,0 0-16,0 0 0,0 1 16,0-1-16,0 0 15,0 0-15,0 0 0,21 0 0,-21 1 16,21-22-16,0 21 0,0-21 0,1 0 15,20 0-15,-21 0 0,0 0 16,22 0-16,-22 0 0,0 0 0,21-21 16,-21 21-16,1-22 0,-1 1 15,21 0-15,-42 0 0,21 0 0,0 0 16,-21-1-16,22 1 0,-22 0 0</inkml:trace>
  <inkml:trace contextRef="#ctx0" brushRef="#br4" timeOffset="23085.52">16679 13843 0,'0'0'0,"-21"21"0,0-21 0,21 21 16,0 1-1,21-22-15,21 0 16,-20 0-16,-1 0 0,21 0 15,0 0-15,-20 0 0,20 0 16,0 0-16,-21 0 0,1 0 16,20 0-16,-21-22 0,0 22 0,-21-21 15</inkml:trace>
  <inkml:trace contextRef="#ctx0" brushRef="#br4" timeOffset="23607.94">18923 13504 0,'21'-21'16,"-42"42"-16,42-63 0,-21 21 0,0 0 16,0 42 15,0 0-31,-21 0 0,21 22 16,0-22-16,0 21 0,0 0 0,-21 1 15,21-1-15,-21 0 0,21 1 16,0-1-16,0-21 0,0 22 0,-22-22 15,22 21-15,0-21 0,0 0 0,-21 1 16,21-1-16,0 0 16,-21-21-16,21 21 15,-21-21-15,0 0 16,0 0-16,-1-21 16</inkml:trace>
  <inkml:trace contextRef="#ctx0" brushRef="#br4" timeOffset="24239.58">18267 13928 0,'-21'0'0,"169"21"0,-275-42 0,106 42 16,63-21-1,-21 0-15,0 0 0,22 0 0,-1 0 16,0 0-16,1 0 0,-1 0 16,0 0-16,22 0 0,-1 0 15,-20-21-15,20 21 0,-21-21 16,22-1-16,-22 1 0,22 0 0,-22 0 15,22 0-15,-22 0 0,0-22 0,1 22 16,-1-21-16,-21-1 0,0 22 16,-21-21-16,0 21 0,0-22 0,0 22 15,0 0-15,-21 0 0,0 0 16,0 21-16,0 0 0,-1 0 0,1 0 16,0 0-16,0 0 0,21 21 15,0 0-15,-21 21 0,21-20 0,0 20 16,0 0-16,0 1 0,0-1 0,0 0 15,0 1-15,0-1 16,0-21-16,0 21 0,0 1 0,0-22 16,0 0-16,0 0 0,0 0 15,0 1-15,-21-1 0,21 0 0,0 0 16,-22-21 0,22-21-1,0 0 1,0 0-16,0-1 0,0 1 15,0 0-15,22 0 0,-22 0 0,21 0 16,0-22-16,0 22 0,0 0 0,22-21 16,-22 20-16,0 22 15,21-21-15,-21 21 0,22 0 0,-22 0 16,0 0-16,0 0 0,0 21 16,-21 1-16,0-1 0,0 0 0,0 0 15,0 0-15,0 22 0,0-22 0,0 0 16,-21 0-16,21 0 0,0 0 15,-21 1-15,21-1 0,-21-21 0,21 21 16,-21-21-16,21 21 16,21-21 15,0-21-31,-21 0 0,21 0 0,0-1 16,-21 1-16</inkml:trace>
  <inkml:trace contextRef="#ctx0" brushRef="#br4" timeOffset="24579.38">19664 13885 0,'63'22'32,"-42"-22"-32,1 0 0,-1 0 0,0 0 15,0-22-15,0 22 0,0-21 0,1 0 16,-1 21-16,0-21 0,0 0 15,-21 0-15,0-1 16,0 1-16,0 0 16,-21 21-16,0 0 0,0 0 15,-22 0-15,22 21 0,0 0 0,0 1 16,0-1-16,-1 0 0,1 0 16,0 21-16,21-20 0,0-1 0,0 21 15,0-21-15,0 0 0,0 1 0,0-1 16,0 0-16,21-21 15,0 21-15,1-21 0,-1 0 16,0 0-16,0 0 0,0 0 16,22-21-16,-22 21 0,0-21 0,0 0 15</inkml:trace>
  <inkml:trace contextRef="#ctx0" brushRef="#br4" timeOffset="25187.81">20764 13991 0,'0'0'0,"22"0"0,-1 0 0,0 0 16,0 0-16,-21-21 0,21 0 15,0 21-15,1-21 0,-1 0 0,0-1 16,-21 1-16,21 0 15,0 0-15,-21 0 0,21 0 0,-21-22 16,0 22-16,0 0 0,0 0 16,0 42 15,0 0-31,0 0 0,0 0 16,0 1-16,0 20 0,0 0 0,0-21 15,0 22-15,0-1 0,0-21 0,0 22 16,0-1-16,0 0 0,0 1 15,0-1-15,0 21 0,0-20 0,0 20 16,0-20-16,0 20 0,0-21 16,0 1-16,0-1 0,-21 0 15,21 1-15,-21-1 0,0-21 0,21 0 16,0 1-16,-21-1 0,0 0 0,-1-21 16,1 0-1,0-21 1,0 21-16,21-21 0,0-1 0,0 1 15,-21 0-15,21 0 0,0 0 16,0 0-16,0-1 0,0-20 0,0 21 16</inkml:trace>
  <inkml:trace contextRef="#ctx0" brushRef="#br4" timeOffset="25419.67">20913 13547 0,'0'-21'0,"0"42"0,0-64 16,0 22-16,0 0 15,0 0-15,0 42 47,21 0-31,0 0-16,0-21 0,-21 22 0,21-1 15,0-21-15,22 21 16</inkml:trace>
  <inkml:trace contextRef="#ctx0" brushRef="#br4" timeOffset="25939.6">21569 13780 0,'21'-22'31,"-21"1"-31,21 0 0,-21 0 16,0 0-16,0 0 16,0-1-16,0 1 0,-21 0 15,0 0-15,0 21 0,-22 0 16,22 0-16,0 0 16,0 0-16,0 21 0,-22 0 0,22 0 15,0 1-15,0-1 0,0 21 16,-1-21-16,1 22 0,0-22 0,21 21 15,-21-21-15,21 22 0,0-22 0,0 0 16,0 0-16,0 0 0,21 0 16,0-21-16,0 0 0,1 22 0,-1-22 15,0 0-15,21 0 0,-21 0 16,1 0-16,20 0 0,-21-22 0,21 1 16,-20 21-16,-1-21 0,0 0 15,0 0-15,0 0 0,0-1 16,1-20-16,-22 21 0,0 0 0,21-22 15,-21 22-15,0 0 0,0 0 16,21 21-16,-21 21 16,0 0-1,0 0-15,0 22 0,0-22 16,0 0-16,0 0 0,0 0 0,0 1 16,0-1-16,21 0 0,0 0 15,0 0-15,-21 0 0,22-21 0,-1 0 16,0 22-16,0-22 0,0 0 0,0 0 15,1 0-15,-1 0 16,0 0-16,0-22 0,-21 1 16,21 21-16</inkml:trace>
  <inkml:trace contextRef="#ctx0" brushRef="#br4" timeOffset="26171.47">22098 13631 0,'0'-42'0,"-21"169"16,42-212-16,-21 22 0,0 84 15,0 0 1,0 0-16,0 1 0,21 20 0,-21-21 16,0 21-16,21-20 0,-21 20 15,0-21-15,0 0 0,21 22 0,-21-22 16,22 0-16,-22 0 16,0 0-16,21-21 0,-21 21 0,21-21 15,0 0 1,0 0-1,-21-21-15,0 0 0,21 0 16</inkml:trace>
  <inkml:trace contextRef="#ctx0" brushRef="#br4" timeOffset="26391.4">22521 13568 0,'0'0'0,"-21"21"31,0 0-31,0 0 15,0 1-15,-1-1 0,1 0 0,0 0 16,0 21-16,0-20 0,0-1 16,-1 21-16,1-21 0,21 0 0,0 1 15,-21-1-15,21 0 0,0 0 16,-21-21-16,21 21 0,0 0 0,21-21 31,0 0-15,0 0-16</inkml:trace>
  <inkml:trace contextRef="#ctx0" brushRef="#br4" timeOffset="26915.58">22945 13737 0,'0'0'0,"0"-21"0,0 0 15,21 0-15,-21 0 16,0-1-16,0 1 0,0 0 0,0 0 16,-21 0-16,-1 21 0,1 0 15,0 0 1,0 0-16,0 0 0,-22 21 0,22-21 16,0 42-16,-21-21 0,21 1 15,-22 20-15,22-21 0,0 21 0,-21-20 16,20 20-16,22-21 0,0 21 0,0-20 15,0-1-15,0 0 0,0 0 16,0 0-16,22 0 0,-1 1 16,0-22-16,0 0 0,21 0 15,-20 0-15,-1 0 0,0 0 0,0 0 16,21 0-16,-20-22 0,-1 1 16,0 21-16,0-21 0,21 0 15,-42 0-15,22-22 0,-1 22 0,0 0 16,0-21-16,-21 21 0,0-1 15,0 1-15,0 0 0,0 0 0,0 42 32,0 0-32,0 0 0,0 1 15,0-1-15,-21 21 0,21-21 0,0 0 16,0 1-16,0-1 0,0 0 16,0 0-16,0 0 0,21 0 0,0-21 15,0 22-15,1-22 0,-1 0 0,0 0 16,0 0-16,0 0 0,0 0 15,1 0-15</inkml:trace>
  <inkml:trace contextRef="#ctx0" brushRef="#br4" timeOffset="27571.73">24447 13758 0,'0'0'15,"0"-21"-15,0 0 0,0 0 16,0 0-16,-21 42 31,21 0-15,0 0-16,0 0 0,-21 22 0,21-1 15,0 0-15,0 1 0,0-1 16,0 0-16,0 22 0,0-22 0,0 1 16,0 20-16,0-21 0,0 22 15,0-1-15,0-20 0,-21 20 0,0-20 16,21 20-16,-21-21 0,21 1 0,0-1 16,0-21-16,-22 22 0,22-22 15,0 0-15,-21-21 0,21 21 0,0-42 31,0 0-15,0 0-16,0-22 0,0 22 16,0-21-16,21-1 0</inkml:trace>
  <inkml:trace contextRef="#ctx0" brushRef="#br4" timeOffset="27903.56">24320 14012 0,'0'-42'0,"-21"21"0,64 190 0,-65-275 0,1 1 0,0 83 15,21 1-15,0 0 0,0 0 16,0 0-16,0 0 0,0-1 0,0 1 16,21 0-16,0 21 15,1 0-15,20-21 0,0 21 0,-21 0 16,22 0-16,-1 0 0,0 0 0,1 21 16,-1 0-16,0 0 15,-20 1-15,-1-1 0,0 0 0,-21 21 16,0-21-16,0 1 0,0-1 15,-21 21-15,0-21 0,-1 0 0,1 1 16,-21-1-16,21 0 0,-22 0 0,22-21 16,-21 21-16,21-21 0,0 21 15,-1-21-15,44 0 47,-1 0-47,0 0 0,0-21 0,0 21 16,0-21-16,1 0 0</inkml:trace>
  <inkml:trace contextRef="#ctx0" brushRef="#br4" timeOffset="28315.84">24998 13801 0,'0'0'0,"0"-21"16,21 21-16,-21-22 0,21 1 15,0 21-15,0-21 16,1 21-16,-1 0 0,0 0 0,0 0 16,0 0-16,0 0 0,1 0 15,-1 0-15,0 21 0,-21 0 16,0 1-16,21-1 0,-21 21 0,0-21 16,0 0-16,0 1 0,0-1 0,0 0 15,-21 0-15,21 0 0,-21 0 16,0 1-16,-1-1 0,1-21 31,21-21-15,0-1-16,0 1 15,0 0-15,0 0 16,0 0-16,21-22 0,-21 22 0,0 0 16,22-21-16,-1 21 0,0-1 15,-21 1-15,21 0 0,0 21 16,0-21-16,1 21 0,-1 0 15,0 0-15,0 0 16,-21 21-16,21-21 16,0 0-16</inkml:trace>
  <inkml:trace contextRef="#ctx0" brushRef="#br4" timeOffset="28747.59">25781 13716 0,'0'-21'16,"0"0"-16,-21 21 16,0 0-1,-1 21-15,1-21 16,0 21-16,21 0 0,-21 0 0,0 1 16,0-1-16,-1 0 0,1 0 15,21 0-15,-21 0 0,21 1 0,-21-1 16,21 0-16,0 0 0,0 0 0,0 0 15,0 1-15,21-22 0,0 21 16,0-21-16,1 0 0,-1 0 0,0 0 16,0 0-16,0 0 15,22 0-15,-22 0 0,0 0 0,0 0 16,0-21-16,0-1 0,1 1 0,-1 0 16,-21 0-16,0 0 0,21 0 15,-21-22-15,0 22 0,0-21 0,0-1 16,0 22-16,0 0 0,0 0 15,0 0-15,-21 21 0,0 0 0,21-21 16,-22 21-16,1 0 0,0 0 0,0 0 16,0 21-16,21 0 15,-21 0-15,21 0 0,0 0 16,0 1-16,0-1 0,21-21 16,0 21-16,0-21 0,21 0 15</inkml:trace>
  <inkml:trace contextRef="#ctx0" brushRef="#br4" timeOffset="31250.96">26479 13758 0,'0'0'0,"0"-21"0,0 0 16,0 0-16,0 0 0,0 0 16,0-1-16,-21 22 15,0 0-15,0 0 0,0 0 16,0 0-16,-1 22 0,-20-1 15,21 21-15,0-21 0,0 0 16,-1 1-16,1 20 0,0-21 16,21 0-16,0 0 0,0 1 0,0-1 15,0 0-15,0 0 0,0 0 16,21-21-16,0 0 0,1 0 16,-1 0-16,21 0 0,-21 0 0,0 0 15,1 0-15,-1 0 0,0 0 16,-21-21-16,21 0 0,0 21 0,0-21 15,-21 0-15,0-1 0,0 1 0,22 0 16,-22 0-16,21 0 16,-21 0-16,0-1 0,0 1 15,0 42 17,0 1-32,0-1 0,-21 0 15,21 0-15,-22 0 0,22 0 16,-21 1-16,21 20 0,0-21 0,0 0 15,-21 22-15,21-1 0,0-21 16,-21 21-16,21 1 0,0-22 0,0 21 16,0 22-16,0-22 0,0 0 0,0 1 15,0-1-15,0 0 0,0 1 16,0-1-16,0 0 0,0 1 16,0-22-16,0 21 0,0-21 15,0 22-15,0-22 0,0 0 0,-21 0 16,0 0-16,-1-21 0,22 22 0,-21-1 15,0-21-15,0 0 16,0 0-16,0 0 0,-1 0 16,1 0-16,0-21 0,0 21 0,21-22 15,-21 1-15,21 0 0,-21 0 16,21 0-16,0 0 0,0-22 0,0 22 16,0-21-16,21-1 0,0-20 0,21 21 15,-21-22-15,22 1 0,-22-1 16,21 22-16,1-22 0,-1 1 15,21 20-15,-20-20 0,-1 21 16,0-1-16,1 1 0,-1 0 0,-21 20 16,22-20-16,-43 21 0,0 0 0,0-22 15,0 22-15,0 0 16,0 0-16,-22 21 0,1 0 0,0 0 16,0 0-1,21 21-15,0 0 0,0 0 16,0 1-16,0-1 15,0 21-15,21-21 0,-21 0 16,21 1-16,0-1 0,-21 0 0,22-21 16,-22 21-16,21 0 0,0 0 15,0-21-15,0 0 16,0 0-16,1 0 16,-1 0-16,0 0 0,0 0 15,0-21-15,0 0 0,-21 0 16,22 0-16,-1 0 0,0-1 15,0-20-15,21 21 0,-20-21 0,-1 20 16,21-20-16,0 0 16,-20 21-16,20-1 0,-21 1 0,21 0 0,-20 21 15,-1 0-15,0 0 0,0 0 16,0 0-16,0 21 0,1 0 16,-22 22-16,0-22 0,0 0 15,0 21-15,0-20 0,0-1 16,0 0-16,0 0 0,0 0 0,0 0 15,0 1-15,0-1 0,0 0 16,0-42 15,0 0-15,0-1-16,0 1 0,0 0 16,0 0-16,0 0 0,0 0 15,0-1-15,0-20 0,0 21 0,0 0 16,0 0-16,0-1 0,-22 1 15,1 21-15,0 0 16,0 0-16,0 0 0,0 0 16,-1 21-16,1 1 0,0-1 0,-21 0 15,21 0-15,-1 0 0,1 0 0,0 22 16,21-22-16,0 0 0,-21 0 16,21 0-16,0 22 0,0-22 15,0 0-15,0 0 0,21 0 16,0-21-16,0 22 0,1-22 15,-1 0-15,0 0 16,0 0-16,0 0 0,0-22 16,1 22-16,-1-21 0,0 0 0,-21 0 0,21 0 15,0 0-15,0-1 16,-21 1-16,22 0 0,-1-21 0,-21 21 16,0-1-16,21 1 0,-21 0 0,21 0 15,-21 42 16,0 0-31,0 0 16,0 22-16,-21-22 0,21 0 0,0 0 16,0 0-16,0 1 0,0-1 15,0 0-15,0 0 0,0 0 16,21-21-16,0 0 0,0 0 16,1 0-16,-1 0 15,0 0-15,0 0 0,0 0 16,-21-21-16,21 21 0,1-21 15,-22 0-15,21 0 0,0-22 0,-21 22 16,21 0-16,0-21 0,-21 20 0,21-20 16,-21 21-16,22 0 0,-22 0 15,0 42 1,0 0 0,0 0-16,-22 0 0,22 22 0,0-22 15,-21 0-15,0 0 0,21 21 16,-21-20-16,21-1 0,0 0 15,-21 0-15,21 0 0,-21 0 16,21-42 31,0 0-31,21 0-16,-21 0 0,21 0 15,0-1-15,-21 1 0,21 0 16,0-21-16,1 21 0,-22-22 0,21 22 15,0 0-15,0 0 0,0 0 16,-21-1-16,0 1 0,21 21 16,1 21-1,-22 1-15,0-1 0,0 21 16,0-21-16,0 0 0,0 1 0,21-1 16,-21 0-16,0 21 0,21-21 15,-21 1-15,0-1 0,0 0 16,21-21-16,0 0 47,0 0-47,-21-21 15,22 0-15,-22-1 0,21 1 0,0 0 16,0 0-16,-21-21 0,21 20 16,0 1-16,1-21 0,-1 21 15,0 0-15,0-1 0,0 1 16,0 21-16,1-21 0,-1 21 0,0 0 15,0 0-15,0 0 16,-21 21-16,0 0 16,0 1-16,0-1 0,0 0 0,0 0 15,0 0-15,0 0 0,0 22 16,0-22-16,0 0 0,0 0 0,0 0 16,0 1-16,0-1 15,0 0-15,0 0 31,21-21-31,1 0 0,-1 0 16,0 0-16,0 0 0,0 0 0,0-21 16,1 0-16,20 21 0,-21-21 15,0-1-15,0 1 0,22-21 0,-22 21 16,0-22-16,21 22 0,-20-21 16,-1 0-16,0 20 0,0 1 0,-21-21 15,0 21-15,0 0 16,-21 21-1,0 0-15,0 21 0,-1-21 0,1 21 16,0 0-16,0 0 16,21 22-16,0-22 0,0 0 0,0 0 15,0 0-15,0 0 0,0 1 16,0-1-16,0 0 0,0 0 0,0 0 16,21-21-16,0 21 0,0 1 15,-21-1-15,22-21 0,-22 21 16,0 0-16,-22-21 31,22 21-31,-21-21 0,0 0 0,0 0 16,0 0-1,0 0-15,-1 0 16,1-21-16,21 0 16,-21 21-16,0-21 0,21 0 15,-21 21-15</inkml:trace>
  <inkml:trace contextRef="#ctx0" brushRef="#br5" timeOffset="73604.33">20341 4636 0,'21'0'15,"-21"-22"32,21 22-31,-21 22 109,0-1-125,0 0 16,0 0-1,0 0 1,0 0-16,0 1 0,0-1 15,0 0-15,0 0 16,0 0-16,0 0 0,0 1 0,0-1 16,0 0-16,0 0 0,0 0 15,0 0-15,0 1 0,-21-1 0,21 21 16,0-21-16,0 0 0,-21 1 0,21-1 16,0 0-16,0 21 0,0-21 15,0 1-15,0-1 0,0 0 0,0 0 16,0 0-16,0 0 15,0 1-15,0-1 0,-21-21 16,21 21-16,0 0 0,0 0 0,-21 0 16,21 1-16,0-1 15,0 0-15,0 0 0,0 0 0,0 0 16,0 1-16,0-1 0,0 0 16,0 0-16,0 0 0,0 0 0,0 1 15,-21-1-15,21 0 0,0 0 16,0 0-16,0 0 0,0 1 0,0-1 15,0 0-15,0 0 0,0 0 0,-22 0 16,22 1-16,0-1 0,0 0 16,0 0-16,0 0 0,0 0 0,0 1 15,0-1-15,0 0 0,0 0 16,0 0-16,0 22 0,0-22 16,0 0-16,0 0 0,-21 21 0,21-20 15,0-1-15,0 21 0,0-21 16,0 0-16,-21 22 0,21-22 0,0 0 15,0 0-15,0 22 0,0-22 0,0 0 16,0 0-16,0 0 0,0 0 16,0 22-16,0-22 0,0 0 0,0 0 15,0 0-15,0 1 0,0-1 0,-21 0 16,21 0-16,0 0 0,-21 0 16,21 1-16,0-1 0,0 21 0,0-21 15,-21 0-15,21 1 0,0-1 16,0 0-16,-22 0 0,22 21 15,0-20-15,0-1 0,0 0 0,0 0 16,0 0-16,0 0 0,0 1 16,0-1-16,0 0 15,0 0-15,0 0 0,0 0 16,0 1-16,0-1 0,0 0 0,0 0 16,0 0-16,0 0 0,0 1 15,0-1-15,0 0 0,-21 0 0,21 0 16,0 0-16,0 1 0,0-1 15,0 0-15,0 0 0,0 0 16,0 0-16,0 1 16,0-1-16,0 0 0,0 0 0,0 0 15,0 0-15,0 1 0,0-1 16,0 0-16,0 0 0,0 0 16,0 0-16,0 1 0,0-1 15,0 0-15,0 0 0,0 0 16,0 0-16,-21-21 15,21-21 32,0 0-47,0 0 0,0-21 0,0-1 16,21 1-16,0-22 0</inkml:trace>
  <inkml:trace contextRef="#ctx0" brushRef="#br5" timeOffset="76591.36">20320 4720 0,'0'-21'32,"0"0"-17,0 0 1,0 0-16,0-1 16,0 1-16,0 0 15,0 0-15,0 0 16,0 0-1,0-1-15,0 1 16,0 0-16,0 0 16,0 0-16,0 0 15,0-1 1,0 1 0,0 0-1,21 21 1,0-21-16,0 21 15,1-21 1,-1 21-16,0 0 16,0 0-16,0-21 15,0 21-15,1 0 0,-1 0 16,0 0-16,21 0 0,-21 0 0,1-22 16,-1 22-16,0 0 0,0 0 15,21 0-15,-20 0 0,-1 0 0,0 0 16,21 0-16,-21 0 0,22 0 15,-22 0-15,0 0 0,21 0 0,1 0 16,-22-21-16,21 21 0,1 0 16,-1 0-16,0 0 0,1 0 0,-1-21 15,0 21-15,1 0 0,-1 0 16,0 0-16,1 0 0,-22 0 0,21 0 16,-21 0-16,22 0 0,-1 0 15,-21 0-15,21 0 0,-20 0 16,20-21-16,-21 21 0,21 0 0,-20 0 15,20 0-15,-21 0 0,21 0 16,-20 0-16,20 0 0,-21-21 0,21 21 16,-20 0-16,-1 0 0,21 0 15,-21 0-15,0 0 0,1 0 0,20 0 16,-21 0-16,0 0 0,0 0 16,22 0-16,-22 0 0,0 0 0,0 0 15,22 0-15,-22 0 16,0 0-16,0 0 0,0 0 0,0 21 0,1-21 15,-1 0-15,21 0 16,-21 0-16,0 0 0,1 0 16,-1 0-16,0 0 0,0 0 15,0 0-15,0 0 0,1 0 0,-1 0 16,0 0-16,0 0 16,0 0-16,0 21 0,1-21 15,-1 0 1,0 0-16,-21 21 15,21-21 1,0 21 0,0 1-1,1-22 1,-22 21-16,0 0 16,21 0-16,-21 0 15,0 0-15,21-21 0,-21 22 0,0-1 16,0 0-16,0 0 15,0 0-15,21-21 0,-21 21 0,21 1 16,-21-1-16,0 0 16,21 0-16,-21 0 0,22 0 0,-22 1 15,21-1-15,-21 0 16,0 0-16,0 0 0,0 22 0,0-22 0,0 21 16,0-21-16,0 22 15,0-22-15,0 21 0,0-21 0,0 22 16,0-22-16,0 21 0,0-21 0,0 0 15,0 22-15,0-22 0,0 0 16,0 21-16,0-20 0,0-1 0,-21 0 16,21 0-16,0 0 0,0 22 15,0-22-15,0 0 0,0 0 0,0 21 16,0-20-16,0 20 0,0-21 0,0 21 16,0-20-16,0 20 0,0-21 15,0 0-15,0 22 0,0-22 0,0 0 16,0 21-16,0-21 0,0 1 15,0 20-15,0-21 0,0 0 16,0 0-16,0 22 0,0-22 0,0 0 16,0 0-16,0 0 0,0 1 15,0-1-15,0 0 0,0 0 0,0 0 16,0 0-16,0 22 0,0-22 0,0 0 16,0 0-16,0 0 0,0 22 15,0-22-15,0 0 0,0 0 0,0 22 16,0-22-16,0 0 0,0 0 15,0 21-15,0-20 0,0-1 16,0 0-16,0 0 0,0 0 0,0 22 0,0-22 16,0 0-16,0 0 0,0 0 15,0 0-15,0 1 0,0-1 16,0 0-16,0 0 0,0 0 0,0 0 16,0 1-16,0-1 0,0 0 15,0 0-15,0 0 0,0 0 0,0 22 16,0-22-16,0 0 0,0 0 0,0 0 15,0 1-15,0-1 0,0 0 16,0 0-16,0 0 0,0 0 0,0 1 16,0-1-16,21 0 0,-21 0 15,0 0 1,0 0 0,21 1-16,-21-1 15,0 0-15,0 0 16,0 0-16,0 0 15,0 1-15,0-1 16,0 0 0,0 0-16,-21-21 15,21 21 1,0 0-16,-21-21 16,21 22-16,-22-22 0,22 21 15,-21-21-15,21 21 16,0 0-16,0 0 15,0 0-15,-21 1 0,21-1 16,-21-21 0,21 21-16,0 0 15,0 0 1,-21 0 0,21 1-1,-21-22-15,21 21 16,0 0-16,0 0 15,-22-21-15,22 21 0,-21-21 0,21 21 32,-21-21-32,0 22 15,0-22-15,0 0 16,-1 0-16,1 21 16,0-21-16,0 0 15,0 0-15,0 0 0,-22 0 0,22 0 16,0 21-16,-21-21 0,20 0 0,-20 0 15,0 0-15,21 0 0,-22 0 0,1 0 16,21 21-16,-22-21 0,1 0 16,21 0-16,-21 0 0,-1 0 0,22 0 15,-21 21-15,-1-21 0,1 0 0,0 0 16,-1 21-16,1-21 0,0 0 16,-1 0-16,-20 22 0,21-22 15,-1 0-15,1 0 0,0 21 0,-1-21 16,1 0-16,0 0 0,-1 0 0,1 0 15,0 0-15,-1 0 0,1 0 0,0 0 16,-1 0-16,1 0 0,0 0 16,-1 0-16,-20 0 0,20 0 0,1 0 15,-21 21-15,20-21 0,1 0 0,0 0 16,-1 0-16,1 0 0,0 0 16,-1 0-16,22 0 0,-21 0 0,21 0 15,-1 0-15,-20 0 0,21 0 16,0 0-16,0 0 0,-1 0 0,-20 0 0,21 0 15,0 0-15,0 0 16,-1 0-16,1 0 0,0 0 0,0 0 16,0 0-16,0 0 0,-1 0 0,1 0 15,0 0-15,0 0 0,0 0 16,0 0-16,-1 0 16,1 0-16,0 0 0,0 0 15,0-21-15,0 21 16,-1 0-16,1 0 31,21-21 0,0-1-31,0 1 16</inkml:trace>
  <inkml:trace contextRef="#ctx0" brushRef="#br5" timeOffset="77488.36">20807 4530 0,'0'0'0,"-21"0"16,21-21-1,-22 21-15,44 0 47,-1 0-47,0 0 0,21 0 0,-21 0 16,22 0-16,-1 0 15,0 0-15,1 0 0,-1 0 0,0 0 16,1 0-16,-22 0 0,21 0 16,-21 0-16,1 0 0,-65 0 31,22 0-31,0 0 16,0 0-16</inkml:trace>
  <inkml:trace contextRef="#ctx0" brushRef="#br5" timeOffset="77927.11">21040 4530 0,'21'0'0,"0"0"16,-21 21-1,0 0-15,0 0 16,0 0-16,0 1 15,0-1-15,0 0 16,0 0-16,0 0 0,0 0 16,0 1-16,0-1 0,0 0 15,0 21-15,-21-21 0,21 1 0,0-1 16,0 0-16,0 0 0,-21 0 16,21 0-16,0 1 0,0-1 15,0 0-15,-22-21 0,1 21 0,21 0 16,-21-21-16,0 0 0,0 21 15,-22-21-15,22 0 0,0 0 16,0 0-16,0 0 0,0 0 16,-1 0-16,1 0 0,0 0 0,0 0 15,0 0-15,0 0 0,21-21 16,-22 21-16,22-21 0,0 0 16,0 0-1,22 21 16,-1 0-15,0-21-16</inkml:trace>
  <inkml:trace contextRef="#ctx0" brushRef="#br5" timeOffset="78261.91">21463 4593 0,'0'21'16,"0"1"-16,0-1 15,0 0-15,0 0 0,0 0 16,0 22-16,0-1 0,-21-21 0,21 21 16,-21 1-16,21-22 0,0 0 15,-22 21-15,22-20 0,-21-1 0,21 0 16,-21 0-16,21 0 0,0 0 16,0 1-1</inkml:trace>
  <inkml:trace contextRef="#ctx0" brushRef="#br5" timeOffset="78751.63">21463 4720 0,'0'-21'0,"0"42"0,0-63 0,0 21 0,0 0 16,0-1-16,0 1 15,21 0-15,0 0 0,0 0 16,1 21-16,-1-21 0,0 21 16,21 0-16,-21 0 0,22 0 0,-22 0 15,21 0-15,-21 0 0,1 0 16,-1 21-16,-21 0 0,21 0 16,-21 0-16,0 0 0,0 22 15,0-22-15,-21 0 0,0 0 0,-22 0 16,22 1-16,-21-1 0,-1 0 15,22 0-15,-21-21 0,21 21 0,0-21 16,-1 0-16,1 0 0,0 0 16,21 21 31,0 1-47,0-1 15,21-21-15,-21 21 0,0 0 16,21 0-16,1 0 0,-1 1 15,0-1-15,0 0 0,0-21 16,-21 21-16,21-21 0,1 0 16,-1 21-16,0-21 0,0 0 15,0 0-15,0 0 16,1 0-16,-1 0 0,0 0 16,0-21-16,0 21 15</inkml:trace>
  <inkml:trace contextRef="#ctx0" brushRef="#br5" timeOffset="79192.38">22183 4530 0,'-22'0'0,"-20"84"32,21-62-32,21 20 0,0-21 15,-21 21-15,0-20 0,21 20 0,-22-21 16,22 21-16,0-20 0,0-1 16,0 21-16,0-21 0,0 0 0,0 1 15,0-1-15,0 0 16,0 0-16,22-21 0,-22 21 15,21-21-15,0 0 0,0 0 16,0 0-16,0 0 0,1 0 16,-1 0-16,0 0 0,0-21 15,0 21 1,0-21-16,1 21 0,-22-21 0,21 21 16,0-21-16,-21-1 15,21 22-15,-21-21 16,0 0-16,0 0 31,0 0-15</inkml:trace>
  <inkml:trace contextRef="#ctx0" brushRef="#br5" timeOffset="79455.23">22161 4826 0,'0'-21'16,"22"21"0,-1 0-16,0 0 15,-21-21-15,21 21 0,0 0 16,0 0-16,1 0 0,-22-21 15,21 21-15,0 0 0,0 0 0,-21-22 16,21 1 0,-21 0-1</inkml:trace>
  <inkml:trace contextRef="#ctx0" brushRef="#br5" timeOffset="79752.09">22183 4572 0,'0'-21'16,"21"21"-1,0 0-15,-21-21 0,21 21 16,0-21-16,0 21 0,1 0 0,-1 0 15,0-22-15,0 22 0,0 0 16,0 0-16,1-21 0,-1 21 0,0 0 16,0 0-16,0 0 0,0-21 15,1 21-15,-44 0 47,1 0-47</inkml:trace>
  <inkml:trace contextRef="#ctx0" brushRef="#br5" timeOffset="81156.28">868 15240 0,'0'0'0,"-21"0"0,-1 0 16,1 0-16,42 0 31,1 0-31,-1 0 15,21 0-15,-21 0 0,22 0 0,-1 0 16,21 0-16,-20 0 16,-1 0-16,22 0 0,-22-21 0,0 21 15,1 0-15,-1 0 0,0 0 16,-21 0-16,1 0 0,-44 0 31,-20 0-31,21 0 0,-21 21 16,-1-21-16,22 0 0,-21 0 15</inkml:trace>
  <inkml:trace contextRef="#ctx0" brushRef="#br5" timeOffset="81556.17">1079 15261 0,'0'21'31,"0"1"-16,0-1-15,0 0 0,0 0 0,0 0 16,0 0-16,0 1 0,0 20 16,0-21-16,0 21 0,0-20 0,0 20 15,0-21-15,0 0 0,0 0 16,0 22-16,0-22 0,0 0 16,0 0-16,0 0 0,0 1 0,-21-1 15,0 0-15,0 0 16,0-21-16,0 0 0,-1 0 15,1 0-15,-21 0 0,21 0 16,0 0-16,-22 0 0,22 0 16,0-21-16,-21 21 0,20-21 0,1 21 15,0-21-15,0 21 0,0-22 16,0 22-16,-1-21 16,22 0-16,0 0 15,22 21 1,-1 0-1,0 0-15,0-21 0,0 21 16,0 0-16,22 0 0</inkml:trace>
  <inkml:trace contextRef="#ctx0" brushRef="#br5" timeOffset="81902.97">1736 15325 0,'0'0'0,"0"-21"0,0-1 16,-22 22 0,1 22-1,21-1-15,0 0 16,0 0-16,0 21 0,-21-20 0,21 20 15,0-21-15,0 21 0,0 1 16,0-1-16,0-21 0,0 22 0,0-1 16,0-21-16,-21 21 0,21-20 15,0 20-15,0-21 0,0 0 16,0 0-16,0 1 0,0-1 16,0-42 15,0-1-16</inkml:trace>
  <inkml:trace contextRef="#ctx0" brushRef="#br5" timeOffset="82398.74">1714 15452 0,'0'0'0,"0"-21"15,0-1-15,-21 22 0,21-63 16,0 42-16,0 0 15,21-1-15,1 1 0,-1 0 16,0 21-16,0-21 0,0 0 16,22 21-16,-22 0 0,21 0 15,-21 0-15,22 0 0,-22 0 16,21 21-16,-21 0 0,0 0 0,1 0 16,-1 1-16,0-1 0,-21 21 15,0-21-15,0 0 0,0 1 0,0-1 16,-21 0-16,0 0 0,-1 0 15,-20 0-15,21 1 0,0-1 0,-22-21 16,22 21-16,-21-21 0,21 0 16,-22 21-16,22-21 0,0 0 0,0 0 15,0 0-15,0 0 0,-1 21 16,1-21-16,0 0 16,21 21-1,0 1-15,0-1 0,21-21 16,0 21-16,1 0 0,-1-21 15,0 21-15,0 0 0,0 1 16,0-22-16,1 21 0,20 0 0,-21 0 16,0-21-16,0 21 0,22-21 15,-22 0-15,0 21 0,0-21 0,0 0 16,22 0-16,-22 0 0,0 0 16,0 0-16,0 0 0,1 0 0,-1 0 15,0-21-15,0 0 0,0 0 16,0 0-16</inkml:trace>
  <inkml:trace contextRef="#ctx0" brushRef="#br5" timeOffset="82782.76">2730 15219 0,'0'0'0,"0"-21"0,0 0 15,0-1-15,0 1 0,-21 21 16,0 0-1,0 0-15,0 0 0,0 21 0,-1 1 16,1-1-16,21 21 0,-21-21 16,0 22-16,21-1 0,0 0 15,-21 1-15,21-22 0,-21 21 16,21 0-16,-22 1 0,22-1 0,0-21 16,0 22-16,0-22 0,0 0 15,0 21-15,22-21 0,-1 1 0,0-1 16,0 0-16,0-21 0,0 21 15,22 0-15,-22-21 0,21 0 0,-21 0 16,1 0-16,20 0 0,-21 0 16,0 0-16,22 0 0,-22 0 0,0-21 15,0 21-15,0-21 0,0 21 16,-21-21-16,22 0 0,-1-1 16,-21 1-16,0 0 15,0 0-15,0 0 16,0 0-16,0-1 0,0 1 0</inkml:trace>
  <inkml:trace contextRef="#ctx0" brushRef="#br5" timeOffset="83019.45">2794 15536 0,'-21'0'15,"148"0"-15,-275 0 0,190 0 0,-106 0 16,86 0 31,-1 0-47,0 0 0,0 0 0,21-21 31,-20 21-31,-1 0 0,0 0 0,0 0 0,-21-21 16,21 21-16,0-21 15,-21 0 1</inkml:trace>
  <inkml:trace contextRef="#ctx0" brushRef="#br5" timeOffset="83315.28">2688 15177 0,'-21'-22'15,"42"44"-15,-63-44 16,42 1-16,0 0 31,21 21-31,0 0 0,0 0 16,0 0-16,1-21 0,-1 21 15,0 0-15,0-21 0,0 21 16,0 0-16,22 0 0,-22 0 0,0 0 16,0 0-16,0 0 0,1 0 15,-1 0-15,0 0 16</inkml:trace>
  <inkml:trace contextRef="#ctx0" brushRef="#br5" timeOffset="83971.67">3916 15600 0,'0'0'0,"-21"0"16,-1 0-16,1 0 0,0 0 15,0 0-15,0 0 0,0 0 16,-1 0-16,1 0 0,0 0 0,0 0 16,0 0-16,0 0 0,-1 0 15,1 0-15,42 0 47,1 0-47,-1 0 16,21 0-16,0 0 0,1 0 0,-1 0 15,22 0-15,-22 0 0,21 0 16,-20 0-16,20 0 0,-20 0 0,20 0 16,-21 0-16,22 0 0,-22 0 0,1-21 15,20 21-15,-21 0 0,1 0 16,-22 0-16,21 0 0,-21 0 0,1 0 16,-1 0-1,-21-21 32,-21 21-47,21-22 16,-22 22-1,1 0-15,0-21 0</inkml:trace>
  <inkml:trace contextRef="#ctx0" brushRef="#br5" timeOffset="84491.37">4360 15325 0,'0'-21'16,"85"105"-16,-170-190 15,85 149-15,0-107 16,21 64 31,1 21-47,-1-21 0,0 22 15,0-22-15,0 21 0,22-21 16,-22 21-16,0 0 0,21-21 0,-21 21 16,1-21-16,20 21 0,-21-21 0,0 22 15,0-22-15,1 0 0,-1 0 16,0 21-16,0-21 16,0 21-1,-21 0 1,0 0-1,-21-21-15,0 21 0,0-21 16,0 22-16,-1-22 0,1 21 16,0-21-16,0 21 15,0-21-15,0 21 0,-1-21 0,1 21 16,0 0-16,-21-21 0,21 22 0,-1-1 16,1-21-16,0 21 0,0 0 15,0-21-15,0 21 0,-1 0 16,22 1-16,-21-22 15,21 21-15,-21-21 0,21 21 16,-21-21-16,21 21 16,-21 0-16,0-21 15,21 21-15,-22-21 16,1 0 0</inkml:trace>
  <inkml:trace contextRef="#ctx0" brushRef="#br5" timeOffset="93329.15">5778 15261 0,'22'0'47,"-1"0"-47,-21 21 15,21-21-15,0 0 0,0 0 0,0 0 16,1 0-16,-1 0 16,21 0-16,-21 0 0,0 0 0,1 0 15,-1 0-15,21-21 0,-21 0 16,0 21-16,1-21 0,-1 0 0,0 21 16,0-21-16,-21-1 0,0 1 15,0 0 1,0 0-16,0 0 0,0 0 15,-21 21-15,0 0 0,0-22 16,-1 22-16,1 0 0,0 0 0,0 0 16,0 0-16,0 0 0,-1 0 0,-20 22 15,21-1-15,0-21 0,0 21 16,-22 0-16,22 0 0,0 0 16,0 1-16,0-1 0,-1 0 0,22 0 15,0 0-15,0 22 0,0-22 16,0 0-16,0 0 0,22 0 15,-1 0-15,0-21 0,0 22 16,0-22-16,0 0 0,1 0 16,-1 21-16,0-21 0,0 0 0,0 0 15,0 0-15,1 0 16,-44 0 31,1 0-47,0 0 0,0 21 0,0-21 15,0 21-15,-1-21 0,-20 21 16,21 0-16,0-21 0,0 22 16,-1-1-16,1 0 0,0 0 0,0 0 15,21 0-15,-21 1 0,21-1 0,0 0 16,0 0-16,0 0 0,0 0 16,21 1-16,0-1 0,21-21 15,-20 21-15,-1 0 0,21-21 0,-21 0 16,22 0-16,-22 0 0,21 0 15,0 0-15,-20 0 0,20 0 0,0 0 16,1-21-16,-22 0 0,21 0 16,-21 21-16,22-22 0,-22 1 0,21 0 15,-21 0-15,0 0 0,-21-22 16,0 22-16,22 0 0,-22 0 0,0 0 16,0 0-16,0-1 0,0 1 15,0 0-15,0 0 0,-22 21 16,1 21 15,0 0-31,21 0 0,0 1 16,0 20-16,0-21 0,0 0 15,0 0-15,0 1 0,-21-1 0,21 0 16,0 0-16,0 0 0,0 0 0,0 1 16,0-1-1,0-42 32,0-1-47,21 1 0,-21 0 16,0 0-16,21 0 0,0 0 0,-21-1 15,22-20-15,-1 21 0,0 0 0,0 0 16,0-1-16,0 1 0,1 0 16,-1 0-16,0 21 0,0 0 0,0 0 15,0 0-15,1 0 16,-1 0-16,-21 21 0,21 0 15,-21 0-15,21 1 0,0-1 16,-21 0-16,0 0 0,0 0 0,21 0 16,1 1-16,-22-1 0,21 0 15,0 0-15,0 0 16,0-21-16,0 0 0,1 0 16,-1 0-16,0 0 15,0 0-15,0 0 0,0 0 16,1-21-16,-1 21 0,0-21 0,-21 0 15,21 0-15,0-1 0,-21 1 16,0 0-16,21-21 0,-21 21 0,22-1 16,-22 1-16,0 0 0,0 0 15,0 0-15,0 0 0,21 21 0,-21-22 16,0 44 15,0-1-31,0 0 16,0 0-16,0 21 0,0-20 15,0-1-15,0 0 0,0 0 0,21 0 16,-21 0-16,0 1 0,21-1 0,0 0 16,0 0-16,1 0 15,-1-21-15,0 0 16,0 0-16,0 0 0,0 0 16,1 0-16,-1-21 15,0 21-15,0-21 0,-21 0 16,21 21-16,0-21 0,-21-1 15,0 1-15,22 0 0,-1-21 0,-21 21 16,21-1-16,-21-20 0,0 21 16,0 0-16,0 0 0,0-1 0,21 1 15,-21 0 1,0 42 0,0 0-16,0 1 15,0-1-15,0 0 0,0 0 0,0 43 16,0-43-16,0 0 0,0 0 15,0 0-15,0 0 0,0 1 16,21-1-16,-21 0 0,21-21 16,1 21-16,-1-21 15,0 0-15,0 0 0,0 0 0,0 0 16,1 0-16,20 0 0,-21 0 0,0-21 16,0 21-16,1-21 0,-1 0 15,0-1-15,-21 1 0,21 0 0,-21 0 16,21 0-16,-21-22 0,0 22 15,0 0-15,0 0 0,0 0 0,0 0 16,0-1-16,0 44 31,0-1-31,-21-21 0,21 21 0,-21 0 16,21 21-16,0-20 16,0-1-16,0 0 0,0 0 0,0 0 15,0 0-15,0 1 0,0-1 16,0 0-16,0-42 62</inkml:trace>
  <inkml:trace contextRef="#ctx0" brushRef="#br5" timeOffset="93539.03">8001 15219 0,'0'-21'16,"0"42"31,0 0-32,0 0-15,21 0 16,0-21-16,-21 22 15,21-1-15</inkml:trace>
  <inkml:trace contextRef="#ctx0" brushRef="#br5" timeOffset="96559.58">8276 15790 0,'0'0'0,"0"22"15,21-44 17,0 1-32,-21 0 15,22 0-15,-1 0 0,0 0 0,-21-1 16,21 1-16,0-21 0,-21 21 16,0-22-16,21 22 0,-21-21 15,22 21-15,-22 0 0,0-1 16,0 1-16,0 0 0,-22 21 15,1 0-15,0 0 16,0 21-16,0 0 0,0-21 0,-1 22 16,1-1-16,21 0 0,0 0 15,0 0-15,0 0 0,0 1 16,21-22-16,1 21 0,-1 0 16,0 0-16,0-21 15,-21 21-15,0 0 0,21-21 0,-21 22 16,21-1-16,-21 0 15,0 0-15,0 0 16,22 0 0,-1-21-1,0 0-15,0 0 16,0 0-16,0-21 0,22 21 16,-22-21-16,0 0 0,21 0 15,-20 0-15,20-1 0,-21 1 0,0 0 16,22 0-16,-22 0 0,0 0 15,-21-22-15,21 22 0,-21 0 16,21 21-16,-21-21 0,-21 21 31,0 0-15,0 21-16,21 0 0,0 0 16,-21 0-16,21 1 0,-22-1 0,22 0 15,0 0-15,0 0 0,0 0 0,0 1 16,0-1-16,22 0 15,-1 0-15,0-21 0,0 21 0,0-21 16,0 0-16,1 0 0,20 0 16,-21 0-16,0 0 0,0 0 0,22 0 15,-22 0-15,0 0 0,0-21 0,0 0 16,1 21-16,-1-21 0,0 0 16,0-1-16,-21 1 0,0 0 15,0 0-15,0 0 0,0-22 0,0 22 16,0-21-16,0 21 0,0 0 15,-21-22-15,0 22 0,21 0 0,-21 0 16,-1 21-16,1-21 0,0 21 16,0 0-16,0 0 0,-22 0 0,22 0 15,0 21-15,0 0 0,-21 0 16,20 0-16,1 0 0,21 1 0,-21 20 16,21-21-16,0 21 0,0-20 0,0-1 15,0 21-15,0-21 16,0 0-16,0 1 0,21-1 0,0 0 15,1-21-15,-1 21 0,0-21 0,0 0 16,0 0-16,22 0 0,-22 0 16,21 0-16,-21 0 0,22 0 0,-22 0 15,21-21-15,-21 21 0,22-21 16,-22 0-16,0 21 0,0-22 0,0 1 16,0 0-16,1 0 0,-1-21 0,0 20 15,-21 1-15,21 0 0,-21 0 16,0 0-16,0 0 0,0-1 0,0 1 15,0 42 17,-21 1-17,21-1-15,-21 0 0,21 21 16,0-21-16,0 1 0,-21-1 0,21 21 16,-22-21-16,22 0 0,-21 1 15,21-1-15,0 0 0,0 0 16,-21-21-16,21 21 0,0-42 47,0 0-32,0 0-15,0 0 16,0-1-16,0 1 0,0 0 16,0 0-16,21 0 0,0 0 0,-21-22 15,22 22-15,-1 0 0,0 0 16,0 0-16,0 21 0,0 0 15,-21-22-15,22 22 0,-1 0 16,0 0-16,-21 22 16,21-1-16,0-21 0,-21 21 0,0 0 15,0 0-15,21 0 0,1 1 16,-22-1-16,21 0 0,-21 0 0,21 0 16,0 0-16,0 1 15,0-1-15,1-21 0,-1 0 16,0 21-16,0-21 0,0 0 0,0 0 15,1 0-15,20 0 0,-21 0 16,0 0-16,0 0 0,1-21 0,20 21 16,-21-21-16,-21-1 0,21 1 0,0 0 15,1 0-15,-22 0 0,0 0 16,0-1-16,0 1 0,0-21 0,0 21 16,0 0-16,0-1 0,0 1 15,0 42 1,-22 1-1,1-1-15,21 0 16,-21 0-16,0 0 0,21 22 0,0-22 16,0 0-16,-21 0 0,21 0 15,-21 0-15,21 1 0,0-1 16,0 0-16,0 0 0,0 0 31,0-42 0,0 0-31,21 0 16,-21 0-16,21-1 0,-21 1 0,0 0 16,21 0-16,0 0 0,-21 0 0,21-1 15,-21-20-15,22 21 0,-1 21 16,-21-21-16,0 0 0,21-1 0,0 22 16,0 0-1,0 22 1,-21-1-16,22 0 0,-22 0 0,0 0 15,0 0-15,0 1 0,0-1 16,0 0-16,21 0 0,-21 0 0,0 0 16,0 1-16,0-1 0,21-21 15,0 21-15,0-21 32,0 0-32,1 0 15,-22-21-15,21 0 16,0-1-16,-21 1 0,21 0 0,-21 0 15,21 0-15,-21 0 16,21-1-16,1-20 0,-22 21 0,21 0 16,-21 0-16,21-1 0,-21 1 0,21 0 15,-21 42 17,0 0-32,0 1 15,0-1-15,0 0 0,0 0 0,0 0 16,0 0-16,0 1 0,0-1 0,0 21 15,0-21-15,21 0 16,0 1-16,1-1 0,-1 0 16,0-21-16,0 21 0,0-21 0,0 0 0,1 0 15,20 0-15,0 0 16,-21 0-16,22 0 0,-22 0 0,21 0 16,1 0-16,-22-21 0,21 0 15,-21 21-15,0-21 0,1-1 0,-1 1 16,0-21-16,-21 21 0,0 0 0,21-1 15,-21-20-15,0 21 0,0 0 16,0 0-16,0-1 0,0 1 0,-21 0 16,0 21-16,0 0 15,-1 0-15,1 21 16,21 0-16,0 1 0,0-1 0,0 0 16,0 0-16,0 0 0,0 22 15,0-22-15,0 0 0,0 0 16,0 0-16,21 0 0,1 1 0,-1-1 15,0-21-15,0 0 16,0 21-16,0-21 0,1 0 0,-1 0 16,21 0-16,-21 0 0,0 0 0,1 0 15,-1-21-15,0 21 0,0-21 16,0 21-16,0-22 0,-21 1 0,22 0 16,-1 0-16,-21 0 0,0 0 15,21-1-15,-21 1 0,21-21 16,-21 21-16,0 0 0,0 42 47,0 0-47,0 0 0,0 0 15,-21 0-15,21 1 0,-21-1 16,0 0-16,21 0 0,0 0 16,0 0-16,-22-21 0,22 22 15,0-1-15,-21-21 0,21 21 16,0-42 15,0 0-15,0-1-16,0 1 0,21 0 15,1 0-15,-22 0 0,21 0 16,0-1-16,0 1 0,-21-21 0,21 21 16,0 0-16,1-1 0,20 22 0,-42-21 15,21 21-15,0 0 0,0 0 16,1 0-16,-22 21 0,0 1 15,0-1-15,0 0 0,0 0 16,0 0-16,0 0 0,0 1 0,0-1 16,0 0-16,0 0 0,0 0 15,21 0-15,0-21 16,-21 22-16,21-22 0,0 0 0,0 0 16,1 0-16,-1 0 15,0 0-15,0 0 0,0-22 16,0 1-16,1 21 0,-1-21 0,0 0 15,0 0-15,0 0 0,22-22 0,-22 22 16,0-21-16,0-1 0,0 1 16,0 0-16,-21-1 0,22-20 0,-1 21 15,-21 20-15,0-20 0,0 21 16,0-21-16,0 20 0,0 1 16,-21 21-1,-1 0-15,1 21 0,0 1 16,21 20-16,-21-21 0,0 21 15,21-20-15,0 20 0,0 0 16,0 1-16,0-22 0,0 21 0,0 0 16,0 1-16,0-22 0,0 21 0,21-21 15,0 1-15,0-1 0,0 21 16,1-21-16,-1 0 0,0 1 16,0-22-16,0 0 0,0 0 15,1 0-15,-1 0 0,0 0 0,0 0 16,0 0-16,0-22 0,1 1 15,-1 0-15,0 0 0,-21 0 16,0 0-16,21-1 0,-21-20 0</inkml:trace>
  <inkml:trace contextRef="#ctx0" brushRef="#br5" timeOffset="96810.95">12277 15261 0,'0'0'0,"0"21"0,21-21 16,0 0 0,0 0-16,0 0 0,22 0 0,-22 0 15,21 0-15,-21 0 0,22 0 16,-1 0-16,-21 0 0,21 0 16,-20 0-16,20 0 0,-21 0 0,0 0 15,0 0-15,1 0 0,-1 0 16,-21-21 15,-21 21-15</inkml:trace>
  <inkml:trace contextRef="#ctx0" brushRef="#br5" timeOffset="98219.21">14055 15621 0,'0'21'15,"0"-42"64,0 0-79,0 0 15,0 0-15,0-1 0,21 1 16,0 0-16,0-21 0,0 21 0,0-22 15,1 1-15,20 0 0,-21-1 16,0 1-16,22 0 0,-22-1 0,0 1 16,0 21-16,-21 0 0,0-1 0,0 1 15,0 0-15,-21 21 16,0 0-16,0 21 16,-22 0-16,22 1 0,0-1 15,21 0-15,0 0 0,0 21 16,0-20-16,0 20 0,0-21 0,0 21 15,21-20-15,0 20 0,0-21 16,1 0-16,-22 22 0,21-22 0,0 0 16,0 0-16,-21 0 0,0 0 15,0 1-15,0-1 16,-21-21 0,0 0-16,0 0 0,-1 0 15,1 0-15,0 0 0,0 0 0,0-21 16,21-1-16,-21 22 0,21-21 15,-22 21-15,1-21 0,21 42 47,21 0-31,1-21-16,-1 0 16,0 22-16,0-22 0,0 0 0,0 21 15,1-21-15,-1 0 0,21 0 16,-21 0-16,22 0 0,-1 0 0,-21 0 15,21 0-15,1 0 0,-22-21 0,21 21 16,-21-22-16,22 1 0,-22 0 16,0 21-16,21-21 0,-20 0 0,-1-22 15,-21 22-15,21 0 0,-21-21 16,21 21-16,-21-1 0,0-20 0,0 0 16,0 21-16,0-1 15,-21 22-15,0 0 16,0 0-16,-1 22 15,1 20 1,21-21-16,-21 0 0,21 0 0,0 22 16,0-22-16,0 0 0,0 0 15,0 0-15,0 22 0,0-22 0,0 0 16,21 0-16,0 0 0,1-21 16,-1 22-16,0-22 0,0 0 15,0 0-15,0 0 0,1 0 0,-1 0 16,0 0-16,21 0 15,-21 0-15,22-22 0,-22 22 0,21-21 16,-21 0-16,1 0 0,20-21 0,-21 20 16,0-20-16,0 0 0,1-1 15,-1 1-15,-21 0 0,21-22 0,0 22 16,-21 21-16,0-22 0,0 1 16,21 21-16,-21 0 0,0-22 0,0 22 15,-21 42 16,21 1-15,0 20-16,0-21 16,-21 21-16,21 1 0,-21-1 0,0-21 15,21 22-15,0-1 0,0 0 0,-22-21 16,22 22-16,0-22 0,0 21 16,0-21-16,0 1 0,22-22 0,-22 21 15,21 0-15,0-21 0,0 0 16,0 0-16,0 21 0,1-21 0,-1 0 15,0 0-15,0 0 0,0 0 0,0-21 16,1 21-16,-1-21 0,-21 0 16,21-1-16,-21 1 15,0 0-15,0 0 0,0 0 16</inkml:trace>
  <inkml:trace contextRef="#ctx0" brushRef="#br5" timeOffset="98427.52">15240 15177 0,'-42'0'16,"190"21"-16,-254-42 0,85 21 31,42 0-31,21 0 16,-21 0-16,1 0 0,20 0 0,-21 0 16,0-22-16,22 22 0,-22 0 0,21 0 15,-21 0-15,0 0 0,1 0 16,-1 0-16,0 0 0,0 0 15,0 0-15,0-21 0,1 21 16,-1 0-16</inkml:trace>
  <inkml:trace contextRef="#ctx0" brushRef="#br5" timeOffset="98884.16">15854 15134 0,'0'0'15,"0"21"16,0 1-31,0-1 0,0 0 16,0 21-16,0-21 0,-21 1 16,21-1-16,0 0 0,0 0 15,0 0-15,-22 0 0,22 1 16,0-1-16,0 0 0,0 0 16,0 0-16,22-21 15,-1 21-15,0-21 0,0 0 0,0 0 16,22 0-16,-22 0 15,0 0-15,0 0 0,0 0 0,22-21 16,-22 0-16,0 0 0,21 21 16,-21-21-16,1 0 0,-1-1 0,21-20 15,-21 21-15,-21 0 0,21-22 0,1 22 16,-22-21-16,0 21 16,21 0-16,-21-22 0,21 22 0,-21 0 0,21 0 15,-21 42 48,-21-21-48,21 21 1,0 0 0</inkml:trace>
  <inkml:trace contextRef="#ctx0" brushRef="#br5" timeOffset="99266.94">16658 15113 0,'21'0'0,"22"-21"31,-43 42 0,0 21-31,0-20 16,-22-1-16,1 21 16,21-21-16,-21 22 0,21-1 0,0 0 15,-21 1-15,21-1 0,-21 0 16,21 1-16,0-1 0,0 0 0,-21 1 16,-1-1-16,22 21 0,-21-20 0,0-1 15,21 22-15,-21-22 0,0 21 16,0-20-16,-1-1 0,1 0 0,21 1 15,-21-1-15,0-21 0,21 22 0,0-22 16,-21 0-16,21 0 0,-21-21 16,21 21-16,0-42 47,0 0-47,0 0 0,0 0 0,0-22 15,21 22-15,-21-21 0,21-1 0,0-20 16</inkml:trace>
  <inkml:trace contextRef="#ctx0" brushRef="#br5" timeOffset="99555.78">16573 15600 0,'22'-85'16,"-22"43"-16,0-85 31,-22 381-31,44-529 0,-1 275 0,-21-21 16,0-1-16,21 1 0,0 21 15,0 0-15,0-21 0,1 21 0,20 0 16,-21 0-16,0 0 15,22 0-15,-22 0 0,0 0 0,0 0 16,0 21-16,-21 0 0,0 1 16,0-1-16,0 0 0,0 0 0,0 0 15,-21-21-15,0 21 0,-21 1 0,20-1 16,1-21-16,-21 21 0,21-21 16,-22 21-16,22-21 0,0 0 0,0 0 15,0 0-15,0 21 0,21-42 31,0 0-15,0 0-16</inkml:trace>
  <inkml:trace contextRef="#ctx0" brushRef="#br5" timeOffset="100067.57">18182 15240 0,'0'-21'0,"0"42"0,0-63 0,0 21 15,0-1-15,0 1 0,21 0 16,-21 0-16,0 0 0,21 0 0,-21-1 16,0 1-16,0 0 15,0 42 1,0 0 0,0 22-16,0-1 0,0 0 15,-21 1-15,21 20 0,0-20 0,-21 20 16,21 1-16,0-1 0,0 1 0,-21-1 15,0 22-15,21-22 16,-21 1-16,21 20 0,-22 1 0,1-21 16,0-1-16,21 22 0,-21-22 0,0 1 15,0-22-15,-1 22 0,22-22 16,-21 0-16,0 1 0,21-1 0,-21-21 16,0 0-16,21 0 0,-21 1 15,-1-22 1,22-22-16,0 1 15,0 0-15,0 0 0,0-21 16,0-1-16,0 22 0,0-42 0,22 20 16,-1-20-16</inkml:trace>
  <inkml:trace contextRef="#ctx0" brushRef="#br5" timeOffset="100384.4">18055 15536 0,'0'-190'31,"0"148"-31,0 274 0,0-507 0,-21 233 0,21 21 15,-21-22-15,21 22 0,0-21 16,0 21-16,0 0 0,0-1 0,21 1 16,0 0-16,0 0 0,22 0 0,-1 0 15,0-1-15,1 22 16,-1 0-16,21 0 0,-20 0 0,-1 0 0,0 0 16,1 0-16,-1 22 15,-21-1-15,0 0 0,-21 0 0,0 0 16,0 0-16,0 22 0,-21-22 0,0 21 15,0-21-15,-21 22 0,-1-22 16,1 0-16,21 0 0,-22 0 0,22 1 16,-21-1-16,21-21 0,0 21 15,-1-21-15,44-21 47,-1 21-47,0-21 0</inkml:trace>
  <inkml:trace contextRef="#ctx0" brushRef="#br5" timeOffset="100795.16">18605 15071 0,'0'0'0,"0"-21"0,22-1 0,-22 1 16,21 21-16,-21-21 15,21 21-15,-21-21 0,21 21 0,0 0 16,0-21-16,1 21 15,-1 0-15,0 0 0,0 0 0,0 0 16,0 21-16,-21 0 16,22 0-16,-22 22 0,0-22 0,0 21 15,0-21-15,0 22 0,0-22 16,0 21-16,0-21 0,0 0 0,-22 1 16,22-1-16,0 0 0,-21-21 15,0 21-15,0-21 16,21-21-1,0 0-15,0 0 0,0-1 16,0 1-16,0 0 0,0-21 0,0 21 16,0-22-16,0 22 0,21-21 15,-21 21-15,21-1 0,0 1 0,1 0 16,-1 0-16,-21 0 16,21 0-16,0 21 0,0 0 0,0 0 15,1 0-15,-1 0 0,0 0 16,0 0-16,0 0 15,0 0-15,1 21 16</inkml:trace>
  <inkml:trace contextRef="#ctx0" brushRef="#br5" timeOffset="103116.69">19452 14944 0,'-21'0'15,"42"0"-15,-42 0 16,0 0-1,0 0-15,-1 0 0,1 21 16,0 0-16,0 0 0,0 0 16,21 1-16,-21-1 0,-1 21 0,22-21 15,-21 0-15,21 22 0,0-22 0,0 21 16,0-21-16,0 1 0,0-1 16,0 0-16,21 0 0,1 0 0,-1-21 15,21 21-15,-21-21 0,22 0 16,-22 0-16,21 0 0,0 0 0,1 0 15,-1 0-15,0-21 0,1 0 0,-1 0 16,-21 0-16,0 0 0,1-22 16,-1 1-16,-21 0 0,21-1 15,-21 22-15,0-21 0,0-1 16,0 1-16,-21 21 0,0 0 0,-1-22 16,-20 43-16,21-21 0,-21 21 0,-1 0 15,1 0-15,21 0 0,-22 0 16,1 21-16,0-21 0,21 22 0,-22 20 15,22-21-15,-21 0 0,21 22 16,-1-1-16,1 0 0,21 1 0,0-1 16,0 0-16,0 1 0,0-22 0,0 21 15,43-21-15,-22 0 0,0 22 16,0-22-16,21-21 0,1 21 0,-1-21 16,0 0-16,1 0 0,20 0 15,-20 0-15,20 0 0,-21 0 16,1-21-16,-1 0 0,22 0 0,-43-1 15,21 1-15,0 0 0,-20-21 16,20-1-16,-21 1 0,0 21 0,22-21 16,-43-1-16,21 22 0,0 0 15,-21 0-15,0 0 0,0 42 32,-21 0-32,21 0 15,0 0-15,0 0 0,0 1 0,0 20 16,0-21-16,0 0 15,0 0-15,0 22 0,0-22 0,0 0 16,0 0-16,21 0 16,0-21-16,0 22 0,0-22 15,1 0-15,-1 0 0,0 0 0,0-22 16,0 22-16,0-21 16,1 0-16,-1 0 0,0 0 0,0-22 15,0 22-15,0 0 0,-21-21 16,22 21-16,-1-1 0,-21 1 0,0 0 15,21 0-15,0 0 16,-21 42 0,0 0-1,0 0-15,0 0 16,0 22-16,0-22 0,-21 0 0,21 0 16,0 0-16,0 1 0,0-1 0,0 0 15,21 0-15,0 0 0,0-21 16,-21 21-16,22-21 0,-1 0 0,21 0 15,-21 0-15,0 0 0,1 0 16,-1 0-16,21 0 0,-21-21 0,0 0 16,1 21-16,-1-21 0,0 0 0,0 0 15,0-1-15,0-20 0,-21 21 16,0 0-16,22-22 0,-22 22 0,21 0 16,-21-21-16,0 21 0,0-1 15,0 44 16,0 20-15,0 0-16,0-21 0,0 1 0,0 20 16,0-21-16,0 0 0,0 22 0,0-22 15,21 0-15,0 0 0,0 0 16,22-21-16,-22 21 0,0-21 0,21 0 16,1 22-16,-1-22 0,0 0 15,1 0-15,-1 0 0,0 0 16,22 0-16,-22-22 0,0 1 0,1 0 15,-1 0-15,-21 0 0,22 0 16,-22-22-16,0 22 0,-21-21 0,0-1 16,21 22-16,-21-21 0,0 0 0,0 20 15,0 1-15,0 0 0,-21 0 16,0 0-16,0 0 0,-1 21 0,1 0 16,0 0-16,-21 0 0,21 0 15,-22 21-15,22 0 0,-21 0 0,21 21 16,-1-20-16,1 20 0,0 0 0,0-21 15,21 22-15,-21-1 0,21-21 16,0 22-16,0-22 0,0 0 16,0 0-16,21 0 0,0 0 0,0-21 15,0 22-15,1-22 16,-1 0-16,0 0 0,0 0 0,0-22 16,22 1-16,-22 21 0,0-21 0,21-21 15,-21 21-15,1-22 0,20 22 16,-21-21-16,0-1 0,22-20 15,-1-22-15,-21 22 0,0 20 16,0-20-16,-21-1 0,0 22 0,22 0 16,-22-1-16,0 1 0,0 21 15,0 0-15,0 0 0,0-1 16,-22 22-16,1 22 16,21-1-16,-21 0 0,0 21 15,0 1-15,0-1 0,-1 0 0,1 1 16,21-1-16,0 0 0,-21 1 15,21-1-15,0 21 0,0-20 0,0-1 16,0 0-16,21-20 0,0 20 0,1-21 16,-1 21-16,0-20 0,0-1 15,0 0-15,22-21 0,-22 0 0,0 21 16,0-21-16,21 0 0,-20 0 16,-1 0-16,0-21 0,21 21 0,-21-21 15,1 0-15,-1-1 0,0 1 0,0-21 16,0 21-16,-21-22 15,0 22-15,0-21 0,0 21 0,0 0 16,0-22-16,0 22 0,0 0 0,-21 21 31,0 0-31,0 0 0,21 21 16,0 0-16,-21 0 0,21 1 16,-22-1-16,22 21 0,0-21 0,0 0 15,0 22-15,0-22 0,0 0 0,22 0 16,-1 0-16,0 1 0,0-1 15,21 0-15,-20-21 0,20 0 0,-21 21 16,64-21-16,-43 0 16,0 0-16,1 0 0,-1-21 15,22 21-15,-22-21 0,0 0 0,22-1 16,-22 1-16,0-21 0,1 21 16,-22-22-16,21 22 0,-21-21 0,1 21 15,-22-22-15,0 22 0,0 0 0,0 0 16,0 0-16,-22 21 15,1 0-15,0 0 0,0 0 16,0 0-16,-22 21 0,22-21 16,-21 21-16,21 0 0,-22 0 0,22 1 15,0-1-15,-21 21 0,21-21 16,-1 0-16,1 1 0,21-1 16,0 0-16,0 0 0,0 0 0,0 0 15,0 1-15,0-1 0,0 0 0,21-21 16,1 21-16,-1-21 15,0 0-15,0 0 0,21 0 16,-20 0-16,-1-21 0,0 0 16,0 0-16,0-1 0,0 1 0,-21 0 15,22-21-15,-1-1 0,0 1 0,0 0 16,0-1-16,-21 1 16,21 0-16,1-1 0,-22-20 0,0 21 15,21-1-15,0-20 0,-21 20 0,0 1 16,0 0-16,0 21 0,0-1 15,0 1-15,0 0 0,-21 21 32,21 21-32,-21 0 0,-1 22 0,1-1 15,21 0-15,0 1 0,-21-1 16,21 0-16,0 1 0,0-1 0,0 22 16,21-22-16,0 0 0,1-21 0,-1 22 15,0-1-15,0-21 0,0 0 16,0 22-16,1-43 0,-1 21 0,0 0 15,0-21-15,0 0 0,0 0 16,1 0-16,-1 0 0,0 0 0,0 0 16,0 0-16,0-21 15,1 0-15,-1 21 0,0-21 16,-21-1-16,21 1 0,-21-21 0,21 21 16,-21 0-16,0-1 0</inkml:trace>
  <inkml:trace contextRef="#ctx0" brushRef="#br5" timeOffset="103367.55">21484 14838 0,'-21'0'15,"42"0"-15,-63 0 0,21 0 0,-1 0 32,44-21 15</inkml:trace>
  <inkml:trace contextRef="#ctx0" brushRef="#br5" timeOffset="103971.2">25082 14605 0,'0'0'0,"0"-21"0,0-64 31,0 64-31,0 42 32,0 0-17,0 22-15,-21-22 0,21 21 16,-21-21-16,21 22 0,-21-1 0,0 0 16,21-20-16,0 20 0,-21 0 0,-1-21 15,22 22-15,-21-22 16,21 21-16,0-21 0,0 1 0,0-1 15,0 0-15,0 0 0,0 0 0,0 0 16,0 1 0,21-22-1,1-22-15,-1 1 16,0 0-16</inkml:trace>
  <inkml:trace contextRef="#ctx0" brushRef="#br5" timeOffset="104343.78">25358 14796 0,'63'-64'15,"-42"64"-15,-211 191 0,296-318 0,-43 84 32,-84 43-17,21 21-15,-21 1 0,0-1 16,21 0-16,0 21 0,-22-21 0,1 1 16,21-1-16,0 21 0,-21-21 0,21 0 15,0 22-15,0-22 0,0 0 16,0 0-16,21 0 0,0-21 0,1 22 15,-1-1-15,0-21 0,21 0 16,-21 0-16,22 0 0,-22 0 0,21-21 16,-21-1-16,22 1 0,-22 0 0,0 0 15,21 0-15,-20 0 0,-1-1 16,-21-20-16,0 21 0,0 0 16,0 0-16,0-22 0,0 22 0,0 0 15,0 0-15,-21 21 0,-1-21 16,1 21-16,0 0 0,0-22 0,-21 22 15,20 0-15,1-21 0,0 21 16,0 0-16,0 0 0,0 0 16,-1 0-1,1 0-15,0 0 0</inkml:trace>
  <inkml:trace contextRef="#ctx0" brushRef="#br5" timeOffset="104547.66">24955 14732 0,'0'0'0,"-42"-21"31,63 21-31,0-21 16,1 21-16,-1 0 0,0 0 16,0-21-16,21 21 0,-20 0 0,20 0 15,0 0-15,-21-22 0,22 22 16,-22 0-16,21 0 0,-21 0 0,1 0 15,20 0-15,0 0 0,-21 0 0,22 0 16</inkml:trace>
  <inkml:trace contextRef="#ctx0" brushRef="#br5" timeOffset="105951.05">26310 15050 0,'0'0'0,"21"0"31,0 0-31,1 0 16,-1-22-16,0 1 0,21 21 16,-21-21-16,1 0 0,20 0 0,0 0 15,1-1-15,-22 1 0,21 0 16,0-21-16,-20 21 0,20-22 15,-21 22-15,0 0 0,-21-21 0,0 20 16,0 1-16,-21 0 16,0 21-16,0 0 0,0 0 0,-22 0 15,22 0-15,-21 0 0,21 0 0,-1 21 16,1-21-16,21 21 0,0 1 16,0-1-16,0 0 0,0 0 0,0 0 15,21 0-15,1 1 0,-22-1 16,21 0-16,0 0 0,0 0 15,0 0-15,-21 1 0,21-1 0,1 0 16,-22 0-16,21 0 16,-21 0-16,0 1 0,21-22 0,-21 21 15,0 0-15,21 0 16,0-21-16,0 0 16,1 0-16,-1 0 0,0 0 0,21 0 15,-21 0-15,22-21 0,-22 0 16,21 21-16,-21-21 0,22-1 0,-1 1 15,-21 0-15,0 0 0,22 0 16,-22 0-16,21-22 0,-21 22 0,1 0 16,-1-21-16,0 20 0,-21 1 0,0 0 15,21 21-15,-21-21 16,-21 21 0,0 21-1,0 0-15,21 0 0,-22 1 0,1-1 16,0 0-16,0 0 0,0 0 0,21 0 15,0 1-15,0-1 0,0 0 16,0 0-16,0 0 0,0 0 16,0 1-16,21-22 0,0 21 15,0-21-15,0 0 0,1 0 0,-1 0 16,21 0-16,-21 0 0,22 0 16,-22 0-16,21 0 0,-21 0 15,22-21-15,-22 21 0,0-22 0,0 1 16,21 0-16,-20 0 0,-1 0 0,-21-22 15,21 22-15,0 0 0,-21 0 16,21 0-16,-21 0 0,0-1 0,0 1 16,-21 21-1,0 21 1,0-21-16,21 22 0,0-1 0,-21 0 16,21 0-16,-22 0 0,22 0 15,0 1-15,0-1 0,0 0 16,0 0-16,0 0 0,22-21 0,-1 21 15,0 1-15,0-22 0,0 0 16,22 21-16,-22-21 0,21 0 0,-21 0 16,22 0-16,-22 0 0,21-21 15,-21 21-15,22-22 0,-22 1 0,0 0 16,0 0-16,0 0 0,0 0 0,1-1 16,-22-20-16,21 21 0,-21 0 15,21-22-15,-21 22 0,0 0 0,0 0 16,0 0-16,-21 42 31,21 0-31,-21 0 16,-1 0-16,22 1 0,-21-1 15,0 21-15,21-21 0,-21 0 0,21 1 16,0-1-16,0 21 0,0-21 16,-21 0-16,21 1 0,0-1 15,0 0-15,0 0 16,-21-21 15,21-21-15,0 0-16,0 0 0,0-1 15,0 1-15,0 0 0,0 0 16,21 0-16,0 0 0,0-22 16,0 22-16,0 0 0,22 0 0,-22-22 15,21 22-15,-21 0 0,22 0 16,-1 0-16,0 0 0,-20 21 0,20 0 15,0 0-15,1 0 0,-22 0 16,21 0-16,-21 21 0,0 0 0,-21 0 16,0 0-16,0 0 0,0 22 0,0-22 15,0 0-15,0 0 0,0 22 16,-21-22-16,0 0 0,0 0 0,21 0 16,0 0-16,0 1 0,-21-1 15,21 0-15,0 0 16,0-42 15,0 0-31,0 0 16,21-1-16,-21 1 0,0 0 15</inkml:trace>
  <inkml:trace contextRef="#ctx0" brushRef="#br5" timeOffset="107595.07">29422 14774 0,'0'0'0,"0"22"15,21-22 32,0-22-47,0 1 16,0 0-16,0 0 0,-21 0 15,22 21-15,-22-21 0,0-1 16,21 1-16,-21 0 0,21 21 0,-21-21 16,0 0-1,0 42 1,0 0-16,0 0 16,0 0-16,0 1 0,-21 20 0,21 0 15,-21-21-15,21 22 16,0-1-16,0 0 0,0 1 0,0-1 15,-22 22-15,22-22 0,0 21 16,0-20-16,0-1 0,0 0 0,0 22 16,0-22-16,0 1 0,-21-22 0,21 21 15,0-21-15,-21 22 0,21-22 16,0 0-16,-21 0 0,0-21 0,0 0 16,-1 21-16,1-21 0,0 0 15,0 0-15,0 0 0,0 0 0,-1-21 16,1 0-16,0 21 0,21-21 15,-21 0-15,0 21 0,0-22 0,21 1 16,0 0-16,0 0 0,0 0 16,0 0-16,0-1 0,0 1 15,0-21-15,0 21 0,0-22 0,0 22 16,0-21-16</inkml:trace>
  <inkml:trace contextRef="#ctx0" brushRef="#br5" timeOffset="107799.33">29549 14499 0,'0'0'15,"0"-21"-15,0 0 0,0 0 16,0 42 46,0 0-46</inkml:trace>
  <inkml:trace contextRef="#ctx0" brushRef="#br5" timeOffset="108335.03">29993 14732 0,'0'0'15,"42"-42"1,-42 21-16,0-1 16,0 1-16,0 0 15,0 0-15,0 0 0,-21 0 0,0-1 16,0 22-16,0 0 16,0 0-16,-1 0 0,1 0 0,0 0 15,0 22-15,0 20 0,0-21 0,-1 0 16,1 22-16,0-22 0,0 21 15,21-21-15,0 22 0,0-22 0,0 0 16,0 0-16,0 0 16,0 0-16,0 1 0,42-22 15,-21 0-15,1 0 0,-1 0 16,0 0-16,0 0 0,0 0 0,0 0 16,1 0-16,-1-22 0,0 22 0,0-21 15,-21 0-15,0 0 0,21 21 16,0-21-16,-21 0 0,22-1 0,-22 1 15,0 0-15,0 0 0,0 0 16,0 42 15,0 0-31,0 0 16,0 0-16,21 1 16,-21-1-16,21 0 0,-21 0 15,21 0-15,0-21 0,0 21 16,1-21-16,-1 0 15,0 0-15,0 0 16,0 0 0,-21-21-16,21 21 0,-21-21 0,0 0 15,0 0-15</inkml:trace>
  <inkml:trace contextRef="#ctx0" brushRef="#br5" timeOffset="108575.46">30332 14605 0,'21'-85'31,"-21"64"-16,-21 127 1,42-191-16,-21 107 0,0-1 0,0 0 16,0 0-16,0 0 0,0 0 0,0 22 15,0-22-15,0 0 0,0 0 0,0 0 16,0 1-16,0-1 0,0 0 16,0 0-16,21-21 31,0 0-16,0 0-15,1 0 16,-1-21-16,-21 0 0,21 21 0,0-21 16,0-1-16,0-20 15</inkml:trace>
  <inkml:trace contextRef="#ctx0" brushRef="#br5" timeOffset="108765.36">30607 14563 0,'0'-21'15,"-85"63"16,85-21-31,85-63 0,-191 105 0,85-42 0,0 1 16,21-1-16,0 0 0,-21 0 16,-1 0-16,22 0 0,-21 1 15,21-1-15,0 0 16,21-21 15,1 0-31,-1 0 0</inkml:trace>
  <inkml:trace contextRef="#ctx0" brushRef="#br5" timeOffset="109164.16">30734 14732 0,'0'0'15,"85"-85"1,-85 64-16,0 0 0,0 0 16,0 0-16,-22 21 15,1 0 1,0 21-16,0-21 0,-21 21 15,20 21-15,1-20 0,0-1 16,21 0-16,-21 0 0,21 0 0,-21 0 16,21 1-16,0-1 15,0 0-15,21-21 16,0 0 0,0 0-16,0 0 0,1 0 15,-1-21-15,0 21 0,-21-21 0,21-1 16,0 22-16,0-21 0,-21 0 15,0 0-15,22 0 0,-22 0 0,21 21 16,-21-22-16,0 44 47,0-1-47,0 0 0,0 0 0,0 0 16,0 0-16,0 1 15,0-1-15,0 0 0,0 0 16,21-21-16,0 0 0,0 21 15,0-21-15</inkml:trace>
  <inkml:trace contextRef="#ctx0" brushRef="#br5" timeOffset="109526.95">31538 14605 0,'0'0'0,"0"-21"0,0 0 15,-21 21 1,0 0 0,0 21-16,21 0 0,0 0 0,-21 0 15,-1 1-15,22 20 0,-21 0 16,21-21-16,0 22 0,-21-1 0,21 0 16,-21-20-16,21 41 0,0-21 15,0 1-15,0-1 0,0 22 0,0-22 16,0 0-16,0 22 0,0-22 15,0 0-15,0 1 0,0-1 16,-21 0-16,21-20 0,0 20 0,0-21 16,0 0-16,0 0 0,0 1 15,0-1-15,0 0 16,21-42 15,-21 0-31,0-1 16,21 1-16,-21 0 0,0-21 0</inkml:trace>
  <inkml:trace contextRef="#ctx0" brushRef="#br5" timeOffset="109895.37">31432 14796 0,'0'0'0,"0"-64"31,22 43-15,-1 21-16,21-21 0,-21 21 0,0 0 15,22 0-15,-22 0 0,0 0 0,0 0 16,0 0-16,1 0 0,-1 0 16,-21 21-16,0 0 0,0 0 15,0 0-15,0 1 0,-21-1 16,-1-21-16,1 21 0,0 0 15,0-21-15,-21 21 0,20-21 0,1 0 16,-21 0-16,21 21 0,-22-21 16,22 0-16,0 0 0,0 0 0,42 0 47,0 0-32,0-21-15,1 21 0,-1 0 16,0 0-16</inkml:trace>
  <inkml:trace contextRef="#ctx0" brushRef="#br5" timeOffset="110304.15">31729 14711 0,'0'85'0,"0"-170"0,0 64 0,0 0 0,0-1 16,21 22-16,-21-21 15,21 21-15,-21-21 0,21 21 16,0-21-16,1 21 15,-1 0-15,-21 21 0,21 0 16,0-21-16,-21 21 16,21 1-16,-21-1 0,0 0 0,0 0 15,0 0-15,0 22 0,0-22 16,0 0-16,0 0 0,-21 0 0,0 0 16,21 1-16,-21-22 15,0 0 1,21-22 15,0 1-31,0 0 16,0 0-16,21 0 0,-21 0 15,0-1-15,21 1 0,0 0 16,0 21-16,-21-21 0,0 0 16,21 21-16,1 0 15,-1 0-15,0 0 16,0 0-16,0 0 15,0 0-15,1 0 0,-1 0 16</inkml:trace>
  <inkml:trace contextRef="#ctx0" brushRef="#br5" timeOffset="110754.98">32470 14690 0,'21'-21'16,"-21"-1"-1,0 1-15,-21 21 16,-1 0-16,1 0 16,0 0-16,0 0 0,0 0 15,-22 0-15,22 21 0,-21 1 0,21-1 16,-22 0-16,22 0 0,0 0 16,0 0-16,21 1 0,0-1 15,-21 0-15,21 0 0,0 0 16,0 0-16,21-21 0,-21 22 15,21-22-15,0 0 0,0 0 0,22 0 16,-22 0-16,0 0 16,0 0-16,0 0 0,1 0 0,20 0 15,-42-22-15,21 1 0,0 21 16,0-21-16,-21 0 0,22 0 0,-22 0 16,0-1-16,0 1 15,0 0-15,0 0 0,0 0 16,0 0-1,-22 21 32,1 0-47,21 21 32,0 0-32</inkml:trace>
  <inkml:trace contextRef="#ctx0" brushRef="#br5" timeOffset="111663.68">32766 14711 0,'0'-21'0,"-148"84"0,296-105 0,-148 0 15,0 20 1,-21 22-1,0 0-15,-1 0 0,1 0 16,0 0-16,0 22 0,0-1 16,21 0-16,-21 0 0,-1 0 15,22 0-15,0 1 16,0-1-16,0 0 0,0 0 16,0 0-16,22-21 15,-1 0-15,0 0 16,0 0-16,0 0 0,0 0 15,1 0-15,-1 0 16,0 0-16,-21-21 0,21 21 16,-21-21-16,0 0 15,21 21-15,-21-21 0,0-1 0,21 22 16,-21-21-16,0 42 47,0 1-47,0-1 0,-21 0 15,0 0-15,21 21 0,-21-20 0,21 20 16,0 0-16,0 22 0,0-22 16,0 22-16,-21-22 0,21 21 15,0 1-15,-21-1 0,21-20 0,-22 20 16,22-20-16,0 20 16,-21-21-16,0 1 0,0-22 0,0 21 15,0 1-15,-1-22 0,1 0 16,0 0-16,-21 0 0,21 0 0,-22-21 15,22 0-15,-21 0 0,21 0 16,-22 0-16,22 0 0,-21 0 0,21 0 16,-1-21-16,-20 0 0,21 0 15,0 0-15,21 0 0,0-1 16,0 1-16,0 0 0,0 0 0,0-21 16,42-1-16,-21 1 0,22 0 15,-1-1-15,0 1 0,22-22 0,-22 1 16,22-1-16,-1 1 15,1-1-15,-1 1 0,-21-1 0,1 22 16,-1-21-16,0 20 0,1 1 16,-22 0-16,0-1 0,0 22 0,-21-21 15,0 21-15,0-1 0,0 1 16,0 0-16,0 0 0,-21 21 16,0 0-16,0 0 15,0 0-15,21 21 16,-22 0-16,22 0 0,-21 1 0,21-1 15,-21 21-15,21-21 0,0 0 16,0 1-16,0-1 0,0 0 16,0 0-16,0 0 0,0 0 15,0 1-15,21-22 32,0 0-32,1 0 15,-1 0-15,0 0 0,0 0 16,0 0-16,0-22 15,1 22-15,-1 0 0</inkml:trace>
  <inkml:trace contextRef="#ctx0" brushRef="#br5" timeOffset="112854.95">33168 14753 0,'0'-42'31,"0"21"-31,0 84 0,-21-126 0,0 63 16,0 0-16,-1 0 15,1 0-15,0 21 0,0 0 16,21 0-16,0 0 16,-21-21-16,21 22 0,0-1 15,0 0-15,0 0 16,21-21 0,0 0-1,0 0-15,0 0 16,1-21-1,-22 0-15,21 21 16,-21-21-16,21 21 0,-21-22 0,21 1 31,-21 42 1,0 1-17,0-1 1,21 0-1,0-21 1,1 0-16,-1 0 16,0 0-1,0 0-15,-21-21 16,0 0 0,21-1-16,0 22 0,-21-21 15,0 42 32,-21 1-47,0-1 16,0-21-16,21 21 15,0 0 17,0-42-1,0 0-16,21 0 1,0 21-16,0-22 16,1 22-16,-1-21 15,-21 42 17,0 1-17,0-1-15,0 0 16,0 0-1,21-21 32,0 0-31,0 0-16,0 0 0,-21-21 16,22 21-16,-1-21 15,0 21-15,-21-21 0,21 21 16,-21-22-16,21 22 0,-21 22 47,0-1-16,21-21-15,1 0-1,-1 0 1,0 0-16,0 0 15,0 0 1,-21-21-16,21 21 0,-21-22 16,22 1-16,-1 21 15,-21 21 32,0 1-31,0-1-1,0 0 1,-21-21 0</inkml:trace>
  <inkml:trace contextRef="#ctx0" brushRef="#br5" timeOffset="137279.89">7175 16129 0,'-21'0'0,"42"0"0,-63 0 0,21 0 32,0 0-1,0 0-16,-1 0 1,1 0 15,21 21 16,21-21-16</inkml:trace>
  <inkml:trace contextRef="#ctx0" brushRef="#br2" timeOffset="143479.87">20764 6011 0,'0'-21'0,"0"0"31,0 0-16,0 0 1,0 0 0,0-1-1,0 1 1,0 42 62,0 1-78,-21-1 0,21 0 16,0 0-16,0 0 15,0 0-15,0 1 0,0 20 0,-21-21 16,21 0-16,0 0 0,-21 1 16,21 20-16,0-21 0,0 0 0,-21 22 15,21-22-15,0 21 0,0-21 0,0 22 16,0-1-16,-21 0 0,21-21 15,0 22-15,-22-1 0,22 0 0,0 1 16,0-22-16,0 21 0,0 1 16,-21-22-16,21 21 0,0-21 0,0 22 15,0-22-15,-21 0 0,21 21 0,0-21 16,0 1-16,0 20 0,0-21 16,0 21-16,0-20 0,0 20 15,0-21-15,0 21 0,0 1 0,0-22 16,0 21-16,0-21 0,0 22 15,0-22-15,0 21 0,0-21 0,0 22 16,0-22-16,0 0 0,0 0 16,0 0-16,0 1 0,0-1 0,0 0 15,0 0-15,0 0 0,0 0 16,0 1-16,0-1 16,0 0-16,0 0 15,0 0 1,0-42 31,0 0-47,0 0 15,0 0-15,0-1 0,0-20 16,21 0-16,-21-1 0,21 1 0</inkml:trace>
  <inkml:trace contextRef="#ctx0" brushRef="#br2" timeOffset="145011.42">20680 5948 0,'21'0'16,"0"0"-1,0 0-15,0 0 0,1 0 16,-1 0-16,0 0 15,0 0-15,21 0 0,-20 0 16,20 0-16,0 0 0,-21 0 0,22 0 16,-1 0-16,22 0 0,-22 0 15,21 0-15,-20 0 0,20 0 0,1 0 16,-1 0-16,1 0 0,-1 0 16,1 0-16,-22 0 0,22 0 0,-1 0 15,-21 0-15,1 0 0,-1-21 16,0 21-16,1 0 0,-1 0 0,0 0 15,1 0-15,-1 0 0,-21 0 16,22 0-16,-1 0 0,-21 0 16,21 0-16,-20 0 0,20 0 0,-21 0 0,0 0 15,0 0-15,1 0 16,-1 0-16,0 0 0,0 0 16,0 0-1,-21 21 16,21-21-15,-21 21-16,0 0 16,0 0-1,0 1-15,0-1 16,22 0 0,-22 0-16,0 0 0,0 0 15,0 1-15,0-1 0,21 0 0,-21 21 16,0-21-16,0 22 0,0-22 15,21 21-15,-21 1 0,0-22 0,0 21 16,0 0-16,0 1 0,0-22 16,0 21-16,0 1 0,0-22 0,0 21 15,0 0-15,0-20 0,0 20 0,0-21 16,0 21-16,0 1 0,0-22 16,0 21-16,0 1 0,0-1 0,0 0 15,21 1-15,-21-1 0,0 0 16,0 1-16,0-1 0,21 0 15,-21 1-15,0-22 0,0 21 0,0 0 16,0 1-16,0-22 0,21 21 16,-21-21-16,0 22 0,0-22 0,0 0 15,0 21-15,0-20 0,0-1 0,0 0 16,0 21-16,0-21 0,0 1 16,0-1-16,0 0 0,0 0 0,-21 0 15,21 0-15,0 1 0,-21-22 16,21 21-16,0 0 31,-21-21-15,21 21-1,-21 0 17,0-21-17,-1 0-15,1 0 16,0 0-16,0 0 0,0 0 15,0 0-15,-1 0 0,1 0 16,-21 0-16,21 0 0,-22 0 0,22 0 16,-21 0-16,0 0 0,-1 0 0,1 0 15,0 0-15,-1 0 0,1 0 16,0 0-16,-128 0 16,107 0-16,20 0 15,1 0-15,-21 0 0,20 0 16,-20 0-16,-1 0 0,22 0 0,-22 0 15,1 0-15,-1 0 0,1 0 0,21-21 16,-22 21-16,22 0 0,-1-21 16,1 21-16,0 0 0,-1 0 0,22-21 15,-21 21-15,21 0 0,0 0 0,-1 0 16,1 0-16,0 0 0,0 0 16,0 0-16,0 0 0,-1 0 0,1 0 15,0 0-15,0 0 0,0 0 0,0 0 16,-1 0-16,1 0 15,0 0-15,0 0 0,0 0 32,21-21-17,-21 21-15,21-22 16,0 1 0,0 0-1,0 0-15</inkml:trace>
  <inkml:trace contextRef="#ctx0" brushRef="#br2" timeOffset="145771.43">20976 6265 0,'-21'0'16,"42"0"-16,-42-21 0,42 21 78,0 0-78,0 0 0,1 0 16,-1 0-16,0 0 0,0 0 15,0 0-15,22 0 0,-22 0 0,0 0 16,21 0-16,-21 0 0,1 0 16,-1 0-16,0 0 0,0 0 0,0 0 15,-42 0 17,0 0-17,0 0-15,0 0 0,-1 0 16,1 0-16</inkml:trace>
  <inkml:trace contextRef="#ctx0" brushRef="#br2" timeOffset="146307.13">21209 6287 0,'0'0'0,"0"21"15,0 0 1,0 0 0,0 0-16,0 0 15,0 1-15,0-1 16,0 0-16,0 0 0,0 0 0,0 0 15,0 1-15,0-1 16,0 0-16,0 21 0,0-21 16,0 1-16,0-1 0,0 0 0,0 0 15,0 0-15,0 0 0,0 1 16,0-1-16,0 0 0,0 0 16,0 0-16,0 0 0,-21 1 15,0-22-15,21 21 0,-22-21 16,1 0-16,0 21 0,0-21 15,0 0-15,0 0 16,-1 0-16,1 0 0,0-21 16,0 0-16,0 21 15,21-22-15,-21 1 16,21 0-16,-22 21 0,22-21 16,0 0-1,-21 21-15,21-21 16,0-1 15,21 22-31</inkml:trace>
  <inkml:trace contextRef="#ctx0" brushRef="#br2" timeOffset="146718.96">21505 6287 0,'0'0'0,"0"21"47,0 0-31,0 0-16,0 21 0,0-20 0,0 20 15,0-21-15,0 21 0,0 1 16,0-1-16,-21-21 0,21 22 0,-21-1 16,21-21-16,0 21 0,0-20 15,-21-1-15,21 0 0,-21 0 0,21 0 16,0 0-16,0 1 15,21-44 32,0 22-47,0-21 0,-21 0 0,21 21 16</inkml:trace>
  <inkml:trace contextRef="#ctx0" brushRef="#br2" timeOffset="147047.01">21759 6308 0,'43'-21'31,"-22"21"-31,0 0 0,0 0 16,0 0-16,0 0 0,1 0 0,-1-22 16,21 22-16,-21 0 0,0 0 0,1 0 15,-1 0-15,0 0 0,0 0 16,0 0-16,0 0 0,1 0 16,-44 0 15,1 0-31,0 0 15,0 0-15,0 0 16</inkml:trace>
  <inkml:trace contextRef="#ctx0" brushRef="#br2" timeOffset="147334.84">21971 6308 0,'0'21'15,"-21"0"1,21 0-16,0 22 0,0-22 16,0 0-16,0 21 0,0 1 15,0-22-15,0 21 0,0 0 0,0-20 16,0 20-16,0-21 0,0 21 0,0-20 16,0-1-16,0 0 15,0 0-15,0 0 0,0 0 16,0 1-16,0-1 15,-21-21 17,-1 0-17</inkml:trace>
  <inkml:trace contextRef="#ctx0" brushRef="#br2" timeOffset="148851.02">762 16785 0,'0'0'0,"-21"0"0,0 0 16,42 0 31,0 0-47,0 0 0,21 0 15,1 0-15,20 0 0,-20 0 0,20 0 16,1-21-16,-1 21 0,1 0 15,-1 0-15,1 0 0,-22 0 16,21 0-16,-20 0 0,-1 0 0,-21 0 16,0 0-16,1 0 0,-44 21 15,1-21 1,-21 21-16,21-21 0</inkml:trace>
  <inkml:trace contextRef="#ctx0" brushRef="#br2" timeOffset="149327.43">1206 16849 0,'-21'0'47,"0"0"-32,21 21-15,0 0 0,0 0 16,0 0-16,0 1 15,0 20-15,0-21 0,0 0 0,21 22 16,0-22-16,-21 0 16,0 21-16,0-21 0,22 1 15,-22 20-15,0-21 0,0 0 0,0 0 16,0 22-16,0-22 0,0 0 16,0 0-16,-22-21 0,1 21 15,0 1-15,0-22 0,0 0 0,-22 21 16,22-21-16,0 0 0,-21 0 15,21 0-15,-22 0 0,22-21 16,0 21-16,-21-22 0,20 22 0,1-21 16,0 0-16,0 21 0,0-21 15,0 21-15,21-21 0,0 0 16,-22-1-16,22 1 16,0 0 15,22 21-16,-1 0-15,0 0 16,0 0-16,0 0 0,0 0 0,1 0 16,-1 0-16,21 0 0,-21 0 15</inkml:trace>
  <inkml:trace contextRef="#ctx0" brushRef="#br2" timeOffset="149699.21">1714 16955 0,'0'0'0,"0"-22"0,0 1 15,0 0-15,0 0 0,0 0 0,0 0 16,0-1-16,0 1 16,-21 21-16,21 21 31,0 1-31,0-1 0,0 0 15,0 21-15,0 1 0,21-1 0,-21 0 16,0 1-16,0-1 16,0 0-16,0 1 0,0-22 0,0 21 15,0 0-15,0-20 0,0-1 16,0 21-16,0-21 0,0 0 16,0 1-16,0-1 0,0 0 31,22-21-16,-22-21-15,0 0 16,21-1-16,-21 1 16,21 0-16,-21 0 0,21 21 0</inkml:trace>
  <inkml:trace contextRef="#ctx0" brushRef="#br2" timeOffset="150052.02">2180 16912 0,'0'0'15,"-21"0"-15,0 0 16,0 0 0,21-21 15,42 21-16,-21 0-15,0 0 0,22 0 0,-22 0 16,21-21-16,0 21 0,1 0 16,-1 0-16,0 0 0,-20-21 0,20 21 15,0 0-15,-21 0 0,1 0 16,-1 0-16,0 0 0,0 0 16,-42 0 15,0 0-31,0 0 15,-1 0-15,1 0 0,0 0 16,0 0-16</inkml:trace>
  <inkml:trace contextRef="#ctx0" brushRef="#br2" timeOffset="150370.83">2434 16828 0,'0'0'0,"-21"0"15,21 21 1,0 0-16,-21 0 16,21 0-16,0 0 0,0 1 15,-21 20-15,21-21 0,0 0 0,0 22 16,0-22-16,0 21 0,0 0 16,0-20-16,0 20 0,0-21 15,0 21-15,0-20 0,0 20 16,0-21-16,0 0 0,0 0 15,0 1-15,0-1 0,0 0 0,0 0 16,0 0 0,0-42 15,0 0-15,0 0-16,21 0 0</inkml:trace>
  <inkml:trace contextRef="#ctx0" brushRef="#br2" timeOffset="151095.45">3429 17209 0,'-21'0'0,"-43"-22"31,43 22-31,0 0 0,0 0 0,0 0 16,-1 0-16,1 0 16,0 0-16,0 0 0,0 0 15,0 0 1,42 0 15,0 0-15,0 22-16,21-22 0,1 0 15,-1 0-15,0 0 0,22 0 16,-1 0-16,1 0 0,-1 0 0,22 0 16,-21 0-16,-1 0 0,22-22 15,-22 22-15,1 0 0,-1-21 0,1 21 16,-1 0-16,1 0 0,-22-21 15,0 21-15,1 0 0,-1 0 16,-21 0-16,0-21 0,1 21 0,-1 0 16,-21-21 46,-21 21-31,-1 0-15,1 0-16,0 0 16,0 0-16,0 0 0,21-21 15,0-1-15,-21 1 16</inkml:trace>
  <inkml:trace contextRef="#ctx0" brushRef="#br2" timeOffset="151612.89">4212 16806 0,'0'-21'16,"-21"21"-1,21 21 17,0 1-32,0-1 15,21 0 1,0 0-16,0 0 15,1-21-15,-1 21 0,21 1 16,-21-22-16,0 21 0,1-21 0,20 0 16,-21 21-16,0-21 0,0 0 15,22 0-15,-22 21 0,0-21 16,0 0-16,0 0 0,1 0 16,-22 21-16,21-21 15,-21 21 32,0 1-31,-21-22-16,-1 21 15,1-21-15,0 21 0,0 0 0,-21-21 16,20 21-16,1 0 0,-21 1 16,21-1-16,0 0 0,-22 0 0,22 0 15,0 0-15,0 1 0,0-1 16,-1 0-16,1 0 0,21 0 15,0 0-15,0 1 0,-21-1 0,21 0 16,0 0-16,-21 0 0,21 0 16</inkml:trace>
  <inkml:trace contextRef="#ctx0" brushRef="#br2" timeOffset="157355.33">5503 16933 0,'0'0'0,"-21"0"16,21-21 0,-21 21 30,21 21-30,-21-21 0,21 22-16,0-1 15,0 0 1,0 0 15,21-21 32,-21-21-32,0 0-31</inkml:trace>
  <inkml:trace contextRef="#ctx0" brushRef="#br2" timeOffset="158230.87">5419 16912 0,'-22'0'125,"1"0"-31,21-21-63,0 0-15,0 0 15,21 21 0,1 0-31,-1 0 16,0 0-16,0 0 15,0 21-15,0-21 0,22 21 0,-22 0 16,0 0-16,0 1 0,22-1 16,-22 0-16,0 21 0,0-21 0,0 1 15,0-1-15,-21 0 0,0 21 16,0-21-16,0 1 0,0-1 15,0 0-15,-21 0 0,0 0 16,0 0-16,0-21 0,0 0 16,-1 0-1,1 0-15,21-21 16,0 0 0,0 0-16,0 0 0,0 0 0,21-1 15,-21-20-15,22 21 0,-1-21 16,-21 20-16,21 1 0,0-21 15,0 21-15,0 0 0,1-22 0,-1 43 16,0-21-16,0 0 0,0 21 16,0 0-16,1 0 0,-1 0 15,0 0-15,0 0 16,0 0-16</inkml:trace>
  <inkml:trace contextRef="#ctx0" brushRef="#br2" timeOffset="158875.5">6244 17082 0,'0'0'0,"21"0"16,0 0-16,1-22 15,-1 1-15,-21 0 16,21 21-16,-21-21 0,21 0 0,-21 0 15,0-1-15,0 1 16,0 0-16,0 0 0,0 0 0,0 0 16,-21 21-1,0 0-15,0 0 0,21 21 16,-22-21-16,22 21 0,0 0 16,-21 0-16,21 0 0,-21 22 0,21-22 15,-21 0-15,21 0 0,0 0 16,0 22-16,0-22 0,0 0 0,0 0 15,0 0 1,21-21-16,0 22 0,0-22 0,22 0 16,-22 0-16,0 0 15,21 0-15,1 0 0,-22-22 0,21 1 16,1 21-16,-1-21 0,-21 0 16,21 0-16,-20 0 0,20-1 0,-21 1 15,21-21-15,-20 21 0,-22 0 16,21-22-16,0 22 0,-21-21 0,21 21 15,-21-1-15,0 1 0,0 0 16,-21 21 0,0 0-16,0 21 0,21 0 15,-22-21-15,22 22 0,0-1 0,0 0 16,0 0-16,0 0 0,0 0 16,22 1-16,-1-1 0,-21 0 15,21 0-15,0 0 0,0 0 16,-21 1-16,0-1 15,0 0-15,-42 0 16,21-21-16,0 0 16,-22 21-16,22-21 0,0 0 15,-21 0-15,20 0 0,1 0 0,42 0 47</inkml:trace>
  <inkml:trace contextRef="#ctx0" brushRef="#br2" timeOffset="159227.3">7260 16849 0,'0'0'0,"0"-21"15,0 42 1,0 0-1,0 0-15,0 21 0,0-20 0,0 20 16,0-21-16,0 21 16,0 1-16,-21-1 0,21 22 0,-21-22 15,21 0-15,0 22 0,0-1 16,0 1-16,0-1 0,0 1 0,0-22 16,0 22-16,0-22 0,0 21 15,0-20-15,0-1 0,0 0 0,0-20 16,0-1-16,0 0 0,0 0 15,0 0-15,0-42 32,0 0-32,0 0 15,0 0-15,0-1 0,0-20 16,0 0-16,0-1 0,0-20 0</inkml:trace>
  <inkml:trace contextRef="#ctx0" brushRef="#br2" timeOffset="159527.76">7260 16912 0,'0'0'0,"0"-21"0,0 0 0,0 0 15,21 0-15,0-1 16,1 22-16,-1-21 16,0 21-16,0 0 0,21 0 0,-20 0 15,-1 0-15,21 0 0,-21 21 16,0 1-16,1-1 0,-1 0 15,-21 21-15,0-21 0,0 22 0,0-22 16,-21 0-16,-22 21 0,22-20 16,0-1-16,-21 0 0,20 0 0,-20 0 15,0 0-15,21-21 0,-1 22 16,1-22-16,0 0 0,0 0 0,42 0 47,0 0-47,0-22 0</inkml:trace>
  <inkml:trace contextRef="#ctx0" brushRef="#br2" timeOffset="160600.55">7916 16870 0,'0'0'0,"0"-21"16,-21 21-16,0 0 15,0 21-15,0 0 16,-1 0-16,1 0 0,0 1 16,21 20-16,-21-21 0,21 0 15,-21 0-15,21 22 0,0-22 0,0 0 16,0 0-16,0 0 0,0 1 16,21-1-16,0-21 15,0 0-15,0 0 0,1 0 16,-1 0-16,0 0 0,0-21 15,-21-1-15,0 1 16,0 0-16,0 0 16,0 0-16,0 0 0,0-1 0,0 1 15,0-21-15,0 21 0,0 0 16,21-1-16,-21 1 0,21 0 0,1 0 16,-1 0-16,0 0 0,0 21 15,0 0-15,0-22 0,1 22 0,-1 0 16,0 0-16,0 0 0,0 0 15,0 22-15,-21-1 0,22 0 16,-1 0-16,-21 0 0,0 0 16,0 1-16,21-1 0,-21 0 0,0 21 15,21-21-15,-21 1 0,0-1 16,0 0-16,0 0 0,0 0 16,0 0-16,0 1 15,0-44 16,0 1-15,0 0-16,0 0 16,0 0-16,0-22 0,0 22 15,21-21-15,0 0 0,-21 20 0,22-20 16,-1 21-16,0-21 0,21 20 16,-21 1-16,1 21 0,20 0 0,-21 0 15,0 0-15,0 0 0,1 0 16,-1 43-16,0-22 0,-21 0 0,0 21 15,0-21-15,0 1 0,0 20 16,0-21-16,0 21 0,0-20 0,0-1 16,0 0-16,0 0 0,0 0 15,0 0-15,0 1 0,0-1 16,21-21-16,0 0 0,0 0 16,1 0-16,-1 0 15,0 0-15,0 0 0,0 0 0,0-21 16,1-1-16,20 1 0,-21 0 15,0 0-15,0 0 0,22-22 0,-22 22 16,0-21-16,0 21 0,0-22 16,-21 1-16,0 21 0,0 0 0,0-22 15,0 22-15,0 0 16,-21 21 0,0 0-16,0 21 0,0 0 15,21 1-15,0-1 0,0 0 0,0 0 16,0 0-16,0 0 0,0 1 15,0-1-15,0 0 0,0 0 16,21 0-16,-21 0 0,21 1 0,-21-1 16,21-21-16,-21 21 0,0 0 15,0 0-15,21-21 0,-21 21 0,0 1 16,0-1 0,-21-21-1,0 0-15,0 0 16,0 0-16,0 0 0,-1 0 15,1 0-15,0 0 16,21-21 0,0-1-1,21 1 1,0 21-16</inkml:trace>
  <inkml:trace contextRef="#ctx0" brushRef="#br2" timeOffset="160839.41">9313 16912 0,'0'0'16,"0"-21"-1,0 42 1,0 0-16,0 1 16,0-1-16,-21 21 0,21-21 15,-21 0-15,21 1 0,0-1 16,0 0-16,0 0 0,-21-21 0,21 21 15,0 0-15,21-21 32,-21-21-17,21 21-15</inkml:trace>
  <inkml:trace contextRef="#ctx0" brushRef="#br2" timeOffset="161163.26">9292 16637 0,'0'0'16,"0"21"-16,0 0 0,0 1 16,0-1-16,0 0 15,21-21 1,0-21-1,-21 0-15,0-1 0,22 1 16,-22 0-16,21 21 16,-21-21-16,0 0 0,0 0 0,0-1 15,0 1-15,0 0 0,-21 21 16,-1 0 0,1 0-1,21 21-15,0 0 0,-21-21 16,21 22-16,0-1 15,0 0-15</inkml:trace>
  <inkml:trace contextRef="#ctx0" brushRef="#br2" timeOffset="161823.71">9652 16595 0,'21'0'0,"-21"63"16,0-42-1,0 1-15,0-1 0,0 21 0,0-21 16,0 22-16,0-22 0,-21 21 16,21 0-16,-21-20 0,21 20 0,0-21 15,0 21-15,-21-20 0,21 20 16,-22-21-16,22 0 0,-21 0 15,21 1-15,0-1 0,0 0 16,-21-21-16,21-21 47,0 0-47,0-1 0,0 1 16,21 0-16,0 0 0,1 0 15,-1 0-15,0-22 0,0 22 0,0 0 16,22 21-16,-22-21 0,0 0 15,21 21-15,-21 0 0,1 0 0,-1 0 16,0 0-16,0 21 0,0 0 16,-21 0-16,0 0 0,0 0 15,0 1-15,0-1 0,-21 0 16,0 0-16,-21 0 0,20 0 0,1 1 16,0-1-16,0-21 15,-21 21-15,20-21 0,1 0 0,0 21 16,0-21-16,0 0 15,21-21 17,21 0-32,0 0 0,0-1 0</inkml:trace>
  <inkml:trace contextRef="#ctx0" brushRef="#br2" timeOffset="162087.57">10245 16595 0,'0'0'0,"0"21"31,-22 21-31,22-21 16,0 22-16,0-22 0,-21 21 0,21 1 16,-21-1-16,21 0 0,-21 1 15,21-1-15,0-21 0,0 21 0,0-20 16,0-1-16,-21 0 0,21 0 15,0 0-15,0 0 16,21-21 0,0 0-16,0 0 15,0-21-15,1 0 0</inkml:trace>
  <inkml:trace contextRef="#ctx0" brushRef="#br2" timeOffset="162467.34">10456 16976 0,'21'0'16,"1"21"-1,-1-21-15,0 0 16,0 0-16,0 0 16,0-21-16,1 21 0,-22-21 15,21-1-15,-21 1 16,21 21-16,-21-21 0,0 0 15,0 0-15,0 0 0,0-1 16,0 1-16,-21 21 0,0 0 16,-1 0-16,1 0 0,0 0 0,0 0 15,0 21-15,0 1 0,-1-1 16,22 0-16,0 21 0,-21-21 0,21 22 16,0-22-16,0 21 0,0-21 15,0 1-15,0 20 0,0-21 16,0 0-16,21-21 0,1 21 0,-1 1 15,0-1-15,0-21 0,0 0 16,0 0-16,1 0 0,20 0 0,-21 0 16,21 0-16,1 0 0,-1 0 15,0-21-15,1-1 0,-1 1 0,0 0 16</inkml:trace>
  <inkml:trace contextRef="#ctx0" brushRef="#br2" timeOffset="162939.08">11726 16701 0,'0'0'16,"0"-22"-16,0-105 31,0 106-31,-21 0 16,0 42-1,21 0 1,0 1-16,0 20 0,0 0 0,-21-21 16,21 22-16,0-1 0,0 0 15,0 1-15,-21-1 0,21 0 0,0 1 16,0-1-16,0-21 0,0 22 16,0-22-16,0 0 0,0 0 0,0 0 15,0 0-15,0 1 31,-22-22-31,1 0 16,0 0-16,21-22 0,-21 22 16,0-21-16</inkml:trace>
  <inkml:trace contextRef="#ctx0" brushRef="#br2" timeOffset="163419.52">11366 17060 0,'0'0'15,"43"-21"1,-22 21-1,0 0-15,0 0 0,22-21 0,-22 0 16,21 21-16,0-21 16,1 21-16,20-21 0,-20-1 0,-1 1 15,21 21-15,-20-21 0,-1 0 16,-21 0-16,22 21 0,-22-21 0,0 21 16,-21-22-16,-21 44 31,21-1-31,-21-21 0,-1 42 15,1-21-15,0 0 0,0 1 16,21 20-16,-21-21 0,21 0 0,-21 0 16,21 1-16,0-1 15,0 0-15,0 0 0,0 0 0,21-21 0,0 21 16,21-21-16,-21 0 0,1 22 16,20-22-16,0 0 0,1 0 15,-22 0-15,21 0 0,0 0 16,-20-22-16,20 22 0,-21-21 0,0 0 15,0 0-15,1 0 0,-22-22 16,0 22-16,0-21 0,0 21 0,0-22 16,0 22-16,0 0 0,-22 0 15,-20 0-15,21 0 0,0-1 0,0 22 16,-1 0-16,-20 0 0,21 0 0,0 0 16,0 0-16,-1 0 0,1 22 15,21-1-15,0 0 16,21-21-1,1 0 1</inkml:trace>
  <inkml:trace contextRef="#ctx0" brushRef="#br2" timeOffset="165872.84">13801 16531 0,'21'-63'15,"-21"42"1,0-1 0,0 1-16,0 0 0,-21 21 15,21-21-15,-22 21 16,-20 0-16,21 0 0,0 0 0,0 0 16,-22 0-16,22 21 0,-21 0 15,21 0-15,-22 1 0,22-1 16,-21 21-16,21-21 0,-1 22 0,-20-1 15,21 0-15,0 1 0,0-1 16,21 0-16,0 1 0,0-1 0,0 0 16,0 1-16,0-22 0,21 21 15,-21-21-15,21 22 0,21-22 0,-21 0 16,1-21-16,20 21 0,-21 0 16,21-21-16,1 0 0,-22 0 0,21 0 15,1 0-15,-1 0 0,-21-21 16,21 0-16,1 0 0,-1 0 15,0-1-15,1 1 0,-1 0 0,0 0 16,-20-21-16,20 20 0,-21-20 16,0 21-16,0-21 0,-21 20 0,0 1 15,0 0-15,0 0 0,0 0 16,0 0-16,-21 21 0,0 0 16,0 0-16,21 21 0,-21 0 15,0 0-15,-1 0 0,1 0 16,0 22-16,0-22 0,0 21 0,0-21 15,21 22-15,0-22 0,0 0 0,0 0 16,0 22-16,0-22 0,0 0 16,21 0-16,0-21 15,21 0-15,-21 21 0,1-21 0,20 0 16,0 0-16,-21 0 0,22 0 16,-1-21-16,-21 21 0,22-21 0,-22 0 15,0 0-15,0-1 0,0 1 16,0 0-16,-21-21 0,0 21 0,0-22 15,0 1-15,0 21 0,-21-22 16,0 1-16,0 21 0,0 0 0,0 0 16,-1 21-16,-20 0 0,21 0 0,-21 0 15,20 0-15,1 0 0,-21 0 16,21 21-16,-22 0 0,22 21 16,0-21-16,0 22 0,21-22 15,0 21-15,0-21 0,0 22 0,0-22 16,0 21-16,21-21 0,0 1 15,0-1-15,1 0 0,20-21 0,-21 21 16,21-21-16,-20 0 0,20 0 16,0 0-16,-21 0 0,22 0 0,-1 0 15,-21-21-15,22 21 0,-22-21 0,0 0 16,0 21-16,0-22 0,0 1 16,1-21-16,-1 21 0,0 0 0,-21-1 15,0 1-15,0 0 16,21 0-16,-21 42 31,0 0-31,0 22 16,0-22-16,-21 0 0,21 0 0,-21 0 15,21 0-15,0 1 0,0-1 16,-21 0-16,21 0 0,0 0 0,-22-21 16,22 21-16,0-42 46,22 0-46,-22 0 0,21 0 0,-21 0 16,0-1-16,21 1 16,0-21-16,0 21 0,0-22 0,-21 22 15,22-21-15,-1 21 0,0-22 0,0 22 16,0 0-16,0 21 0,1 0 16,-1 0-16,0 0 0,-21 21 15,21 0-15,-21 1 0,0 20 16,0-21-16,0 0 0,0 22 0,0-22 15,0 0-15,21 21 0,-21-21 16,21 1-16,-21-1 0,22 0 0,-22 0 16,0 0-16,21-21 0,0 21 15,0-21-15,0 0 0,0 0 16,1 0-16,-1 0 16,0 0-16,0-21 0,0 0 15,-21 0-15,21 0 0,1 0 0,-22-1 16,21-20-16,0 21 0,-21-21 15,21-1-15,-21 1 0,0 21 0,21 0 16,0-22-16,-21 22 16,22 0-16,-22 42 15,0 0 1,0 0-16,0 1 0,0-1 0,0 0 16,0 21-16,0-21 0,0 1 0,0 20 15,0-21-15,0 0 0,21 0 16,0 1-16,-21-1 0,21 0 15,0 0-15,0 0 0,1-21 16,-1 21-16,0-21 0,21 0 0,-21 0 16,1 0-16,-1 0 0,0 0 15,0 0-15,0 0 0,0-21 16,1 0-16,-22 0 0,21 0 16,-21 0-16,0-1 0,0-20 0,21 21 15,-21-21-15,21 20 0,-21-20 0,0 21 16,0 0-16,0-22 0,0 22 15,0 0-15,21 21 0,-21 21 32,0 0-17,0 1-15,0-1 0,0 0 16,0 21-16,0-21 0,0 1 0,0-1 16,0 0-16,0 0 0,21 0 15,-21 0-15,22 1 0,-1-1 0,0-21 16,-21 21-16,21-21 0,0 21 15,0-21-15,1 0 0,20 0 0,-21 0 16,0 0-16,0 0 0,1-21 0,20 0 16,-21 0-16,0-1 15,-21 1-15,21 0 0,-21 0 16,0-21-16,0 20 0,0 1 0,0 0 16,0 0-16,0 0 0,-21 0 15,0-1-15,0 22 16,0 0-16,0 22 15,21-1-15,-22 0 0,22 0 0,0 0 16,0 22-16,0-22 0,0 0 16,0 0-16,0 21 0,0-20 0,0-1 15,0 0-15,0 0 16,22 0-16,-1-21 0,0 21 16,0-21-16,21 0 0,-20 0 15,-1 0-15,0 0 0,21 0 0,-21 0 16,1-21-16,20 21 0,-21-21 15,0 0-15,0 0 0,1 0 16,-1-22-16,0 22 0,0 0 0,-21 0 16,21 0-16,-21-1 0,21 1 15,-21 42 17,0 1-32,0-1 0,0 0 0,0 0 15,0 0-15,0 0 0,0 1 16,22-1-16,-22 0 0,21 0 0,0-21 15,-21 21-15,21 0 0,0-21 16,0 0-16,1 22 0,20-22 0,-21 0 16,0 0-16,0 0 0,22 0 0,-22 0 15,0-22-15,0 1 16,0 0-16,1 0 0,-1 0 0,0 0 16,-21-22-16,21 1 0,-21 0 15,21-22-15,-21 22 0,0-22 0,0 1 16,21-43-16,1 64 0,-22-22 15,0 43-15,0-21 0,0 20 16,0 1-16,0 0 0,0 42 16,0 0-1,0 1-15,-22-1 0,1 0 0,0 21 16,0 1-16,0-1 0,21 0 16,-21 22-16,-1-22 0,22 0 0,-21 22 15,21-22-15,0 1 0,0-1 16,0 0-16,0 1 0,0-1 15,0-21-15,21 0 0,1 0 0,-1 1 16,0-1-16,0-21 0,0 0 16,0 0-16,1 0 0,20 0 15,-21 0-15,0 0 0,0-21 16,1 21-16,-1-22 0,0 1 0,0 0 16,0 0-16,0-21 0,-21 20 0</inkml:trace>
  <inkml:trace contextRef="#ctx0" brushRef="#br2" timeOffset="166107.64">16827 16806 0,'0'0'16,"0"22"-16,0-1 16,22-21-16,-1 0 15,0 0-15,0 0 0,21 0 16,-20 0-16,20 0 0,0 0 0,1 0 15,-1 0-15,0-21 0,22 21 16,-22-22-16,0 22 0,1-21 16,-22 21-16,21-21 0,-21 21 0,1 0 0,-1-21 15,-21 0 1,0 0-16,0-1 0</inkml:trace>
  <inkml:trace contextRef="#ctx0" brushRef="#br2" timeOffset="166851.38">18711 16785 0,'0'0'0,"-21"0"15,0 0 1,0 0 0,21 21-16,0 1 15,0-1 1,21-21-1,0 0-15,0 0 16,0 0-16,1 0 0,-1 0 16,-21-21-16,0-1 15,0 1-15,-21 21 16,-1 0-16,1 0 16,0 0-16,0 0 0,0 0 0,0 0 15,-1 0-15,1 0 0,21 21 16,0 1-16,0-1 15,21-21 1,1 0-16,-1 0 16,0 0-16,0 0 0,0 0 0,0 0 15,1-21-15,-1 21 0,-21-22 16,0 1-16,0 0 16,0 0-16,0 0 15,-21 21-15,-1 0 16,1 0-16,0 0 15,0 0-15,21 21 32,21-21-17,0 0-15,0 0 0,1 0 0,-1 0 16,0 0-16</inkml:trace>
  <inkml:trace contextRef="#ctx0" brushRef="#br2" timeOffset="168535.78">19346 16574 0,'21'0'0,"-42"0"0,64-22 0,-43 1 0,0 0 15,0 0-15,0 0 0,-22 21 32,1 0-32,0 0 0,0 0 15,21 21-15,-42-21 0,20 42 16,1-21-16,0 1 0,0 20 15,0-21-15,-22 21 0,22 1 0,0-1 16,21 0-16,-21 1 0,21-22 16,0 21-16,0 1 0,0-22 0,0 21 15,21-21-15,0 0 0,0 1 16,1-1-16,20 0 0,0-21 0,1 0 16,-1 0-16,0 0 0,1 0 15,-1 0-15,0 0 0,1-21 0,-1 0 16,0-1-16,1 1 0,-22 0 15,21-21-15,-21-1 0,0 1 0,1 0 16,20-64-16,-42 64 16,0-1-16,21-20 0,-21 20 0,0 1 15,0 0-15,0-1 0,0 1 0,0 21 16,21 0-16,-21 0 16,0-1-16,0 1 0,0 42 31,-21 1-31,21-1 0,0 0 0,-21 0 15,0 0-15,21 22 0,-21-22 16,21 21-16,-22 0 0,22 1 0,0-22 16,0 21-16,0 1 0,0-1 15,0 0-15,0-21 0,0 22 0,0-1 16,0-21-16,22 22 0,-1-22 0,21 0 16,-21 0-16,0 0 0,22 0 15,-22-21-15,21 22 0,1-22 0,-1 0 16,0 0-16,1 0 15,-1 0-15,0 0 0,1 0 0,-22-22 16,21 1-16,0 0 0,-20 0 16,-1 0-16,0 0 0,0-22 0,0 22 15,-21-21-15,0 21 0,0-22 16,0 22-16,0-21 0,0 21 0,-21-1 16,0 1-16,0 21 0,0-21 0,-1 21 15,1 0-15,0 0 0,0 0 16,-21 0-16,20 21 0,1 0 0,21 1 15,-21-1-15,0 0 16,0 0-16,0 0 0,21 22 0,0-22 16,0 21-16,0-21 0,0 0 15,0 1-15,0-1 0,0 0 0,0 0 16,0 0-16,21 0 0,0-21 0,0 22 16,0-22-16,0 0 15,1 0-15,20 0 0,-21 0 0,0-22 16,0 1-16,1 0 0,-1 0 15,0 0-15,0 0 0,0-1 0,-21-20 16,21 0-16,1 21 0,-22-22 16,21 22-16,-21-21 0,0 21 0,0-1 15,0 1-15,0 42 32,0 1-32,-21 20 0,-1-21 15,22 0-15,-21 0 16,21 22-16,0-22 0,0 0 0,-21 0 15,21 0-15,0 22 0,0-22 16,21 0-16,0 0 0,1-21 16,-1 0-16,21 21 0,-21-21 15,22 0-15,-1 0 0,-21 0 0,21 0 16,1 0-16,-1-21 0,0 21 16,1-21-16,-1 0 0,0 0 0,-20-22 15,-1 22-15,0-21 0,0 21 16,-21-22-16,21 1 0,-21 21 15,0 0-15,0 0 0,0-1 0,0 1 16,-21 42 0,21 1-16,-21-1 15,21 0-15,0 0 0,0 21 16,0-20-16,0-1 0,0 21 0,0-21 16,0 0-16,0 1 0,0-1 15,0 0-15,0 0 0,0 0 0,0 0 16,0 1-16,-21-22 62,21-22-62,0 1 0,-21 0 16,21 0-16,-22 21 0,22-21 16,-21 21 15,21 21-16,0 0-15,0 0 16,0 0-16,21-21 0,-21 22 16,22-22-16,-1 0 0,0 21 15,0-21-15,0 0 0,0 0 16,22 0-16,-22 0 16,21 0-16,-21 0 0,22 0 0,-1-21 15,0 21-15,1-22 0,-1 1 0,0 0 16,-20 0-16,20-21 0,-21 20 15,21-20-15,-20 21 0,-1-21 0,0-1 16,-21 22-16,0-21 0,0 21 16,0-1-16,0 1 0,-21 21 15,0 0-15,-1 0 0,1 0 16,0 21-16,0 1 0,0-1 0,21 21 16,0-21-16,0 22 0,0-22 15,0 21-15,0-21 0,0 22 0,0-22 16,21 0-16,0 21 0,0-21 15,0 1-15,1-1 0,-1-21 16,-21 21-16,0 0 0,-21-21 31,-1 0-31,1 0 0,0 0 16,-21 0-16,21 0 0,-1-21 16,1 21-16,0 0 0,0 0 0,0-21 15,21 0-15,0-1 16,0 1-16,0 0 15,21 21-15</inkml:trace>
  <inkml:trace contextRef="#ctx0" brushRef="#br2" timeOffset="169587.18">22394 16870 0,'21'0'0,"-42"0"0,64 0 0,-22 0 16,0 0-16,0-21 0,0 21 16,-21-21-16,43-1 15,-22 22-15,0-21 0,0 0 0,0 0 0,22 0 16,-22-22-16,0 22 0,0 0 15,21-21-15,-20 21 0,-1-22 16,0 22-16,0-21 0,-21-1 16,21 22-16,-21-21 0,21 21 0,-21-22 15,0 22-15,0 0 0,0 0 16,-21 21 0,0 21-16,0 0 15,0 22-15,0-22 0,-22 21 16,22 0-16,0 1 0,-21 20 15,20 1-15,1-1 0,0 1 0,0-1 16,0 1-16,0 20 0,21-20 16,-22-1-16,22 1 0,-21-1 0,21 1 15,0-1-15,0 1 0,0-1 16,0 1-16,0-1 0,0-20 16,0 20-16,0-20 0,0-1 0,21-21 15,1 21-15,-22-20 0,21-1 16,0-21-16,21 0 0,-21 0 0,1 0 15,20 0-15,-21 0 0,21-21 16,-20-1-16,-1 1 0,0 0 0,0-21 16,-21 21-16,0-22 0,0 1 15,0-22-15,0 22 0,0 0 16,0-22-16,-42 22 0,21 0 16,-1-22-16,1 22 0,-21-1 0,21 1 15,-22 21-15,1-21 0,21 20 16,0 1-16,0 21 0,-1-21 0,44 21 31,-1 0-15,21 0-16,-21 0 0,22 0 0,-1-21 15,21 21-15,-20-21 0,-1 0 16,22 21-16,-22-22 0,21 1 0,-20 0 16,-1 0-16,0 0 0,1 0 15,-22-1-15,0 1 0,0 0 16,0 0-16,-21 0 0,0 0 15,0-1-15,-21 44 32,0-1-32,21 0 15,-21 0-15,21 21 0,0-20 16,0 20-16,-21-21 0,21 0 0,0 22 16,-21-22-16,21 0 0,0 0 15,0 0-15,0 0 0,21-21 31,0 0-15,-21-21-16,21 0 16,0 0-16,-21 0 0,21 0 0,1-1 15,-22-20-15,21 21 0,0-21 0</inkml:trace>
  <inkml:trace contextRef="#ctx0" brushRef="#br2" timeOffset="169928.33">23453 16552 0,'-22'-63'31,"-20"63"-15,106 63-16,-170-105 0,106 63 16,0 0-1,0 1 1,21-22 0,0 0-16,0 0 0,0 0 15,1 0-15,-1-22 16,-21 1-16,21 0 15,-21 0-15,0 0 0,0 0 16,0-1-16,0 1 16,-21 21-16,0-21 0,-1 21 0,1 0 15,0 0-15,0 0 0,0 0 16,0 0-16,21 21 0,-22-21 16,1 21-16,21 1 0,-21-22 0,21 21 15,0 0 1,0 0-16,21-21 15,0 0-15,22 0 16,-22 0-16,0 0 0</inkml:trace>
  <inkml:trace contextRef="#ctx0" brushRef="#br2" timeOffset="170223.17">23834 16214 0,'0'-21'0,"0"42"0,0-64 0,0 22 16,0 0-16,0 42 31,-22 0-31,1 1 16,0-1-16,21 21 0,0-21 15,-21 22-15,21-1 0,-21-21 0,0 21 16,21 1-16,0-1 0,0 0 16,-22 1-16,1-1 0,21 0 0,-21 22 15,21-22-15,0 1 0,0-22 16,0 21-16,0 0 0,0-20 0,0-1 15,0 0-15,0 0 0,0 0 16,21-21 15,0-21-31,-21 0 0,22 21 16,-1-21-16</inkml:trace>
  <inkml:trace contextRef="#ctx0" brushRef="#br2" timeOffset="170675.33">23855 16870 0,'21'0'16,"0"0"-1,0 0-15,0 0 16,1-21-16,-22 0 16,21 21-16,0-22 15,0 1-15,-21 0 16,0 0-16,0 0 0,0 0 15,0-1-15,-21 22 32,0 0-32,0 0 0,-1 22 15,-20-1-15,21 0 0,0 21 0,0-21 16,21 1-16,-22 20 0,22-21 16,0 21-16,0-20 0,0-1 0,0 0 15,0 0-15,0 0 0,22 0 16,-1 1-16,0-22 0,0 0 15,0 0-15,0 0 0,1 0 16,-1 0-16,0 0 0,0 0 0,0 0 16,0 0-16,1 0 15,-1-22-15,0 1 0,0 21 0,0-21 16,0 0-16,1 21 0,-1-21 16,0 0-16,0 21 0,0 0 0,-21-22 15</inkml:trace>
  <inkml:trace contextRef="#ctx0" brushRef="#br2" timeOffset="174236.79">25252 16510 0,'0'-21'15,"0"0"-15,0 0 32,0 42-1,0 0-31,-21-21 0,21 21 16,0 0-16,-22 0 0,22 1 15,0-1-15,0 0 0,0 0 16,0 0-16,0 0 0,0 1 15,0-1 1,0 0-16,0-42 47,0 0-47</inkml:trace>
  <inkml:trace contextRef="#ctx0" brushRef="#br2" timeOffset="174611.58">25379 16171 0,'0'0'0,"-21"0"0,-1 0 16,1 22-16,21-1 15,-21-21-15,21 21 0,0 0 16,21-21-1,0 0 1,1 0-16,-1 0 0,0 0 16,0 0-16,-21-21 15,0 0-15,21 0 0,-21-1 16,0 1-16,0 0 16,0 0-16,0 0 0,-21 0 0,21-1 15,-21 1-15,0 21 16,0 0-16,-1 0 0,1 21 15,21 1 1,-21-1-16,21 0 0,0 0 16,0 0-16,0 0 0,0 1 0,0-1 15,0 0-15,21 0 0,0 0 16,1 0-16,-1 1 0,0-22 0,0 21 16</inkml:trace>
  <inkml:trace contextRef="#ctx0" brushRef="#br2" timeOffset="175139.27">25717 16362 0,'0'0'0,"0"21"0,0 0 15,-21-21-15,0 21 16,21 1 0,-21-1-16,0 0 0,21 0 15,-21 0-15,21 0 0,0 1 16,0-1-16,0 0 0,0 0 15,-22 0-15,22 0 16,0 1-16,-21-1 16,21-42 31,0-1-47,0 1 0,0 0 15,0 0-15,0 0 0,0-22 16,21 22-16,1 0 0,-1-21 0,0-1 15,21 22-15,-21-21 0,22 0 0,-1 20 16,0 1-16,1 0 16,-1 0-16,0 0 0,1 21 0,-22 0 15,0 0-15,21 0 0,-42 21 16,22 0-16,-22 0 0,0 0 0,0 1 16,0 20-16,0-21 0,0 0 15,0 22-15,0-22 0,0 0 0,-22 0 16,22 0-16,-21 0 0,21 1 0,0-1 15,0 0-15,0 0 0,-21-21 16,21 21-16,-21-21 16,21 21-1,0-42 17,0 0-32,0 0 0,0 0 15,21 0-15,0-1 0,0 1 16</inkml:trace>
  <inkml:trace contextRef="#ctx0" brushRef="#br2" timeOffset="175495.07">26606 15875 0,'0'-21'0,"0"42"0,0-63 15,0 21-15,0-1 16,0 44 15,0 20-31,-21-21 16,0 21-16,21 1 0,-21 20 0,21-20 15,-21 20-15,0-21 0,-1 22 16,1-22-16,0 1 0,21-1 0,-21-21 16,21 21-16,0-20 0,-21 20 0,21-21 15,0 0-15,0 0 0,0 1 16,0-1-1,0 0 1,0-42 31,0 0-47,21-1 16,0 22-16,0-21 0</inkml:trace>
  <inkml:trace contextRef="#ctx0" brushRef="#br2" timeOffset="175911.44">26733 16298 0,'0'0'15,"0"22"17,-21-22-32,21 21 0,-21 0 15,0 0-15,21 0 0,-21 0 0,0 1 16,-1-1-16,22 0 0,0 0 0,-21 0 15,21 0-15,0 1 0,-21-22 16,21 21-16,0 0 0,0 0 16,0 0-16,21-21 0,0 0 15,1 0-15,-1 0 0,0 0 16,0 0-16,0 0 0,0 0 0,1-21 16,-1 21-16,0-21 0,0 0 0,0 21 15,0-21-15,1-1 16,-22-20-16,0 21 0,0 0 0,0 0 15,0-22-15,0 22 0,0 0 16,0 0-16,0 0 0,0-1 0,-22 1 16,1 21-16,0 0 15,0 0-15,0 0 0,0 0 0,-1 0 16,22 21-16,-21 1 0,0-22 0,0 21 16,21 0-16,-21-21 15,0 0-15,21 21 0,21-21 31</inkml:trace>
  <inkml:trace contextRef="#ctx0" brushRef="#br2" timeOffset="176251.28">26416 16087 0,'-21'0'0,"42"0"47,0 0-47,0 0 16,0 0-16,22-21 0,-22 21 0,21 0 15,1 0-15,-1-22 0,0 22 16,1 0-16,-1 0 0,0-21 0,1 21 15,-1 0-15,-21 0 0,21 0 16,-20 0-16,-1 0 0,-42 0 47,-1 0-31,1 0-16</inkml:trace>
  <inkml:trace contextRef="#ctx0" brushRef="#br2" timeOffset="176779.2">28300 16193 0,'0'0'0,"21"-22"16,-21-20-16,21 21 0,-21 0 0,0 0 15,0-22-15,0 22 0,0 0 16,0 0-16,0 42 31,0 0-31,0 0 0,0 22 0,0-1 16,-21 0-16,0 1 0,0-1 15,21 0-15,-22 1 0,1-1 0,0 0 16,0 1-16,21-1 0,-21 0 16,0 1-16,21-22 0,0 0 0,0 21 15,-22-21-15,22 1 0,0-1 16,0 0-16,0 0 16,0-42 15,0 0-31,0 0 0,22-1 15</inkml:trace>
  <inkml:trace contextRef="#ctx0" brushRef="#br2" timeOffset="177327.62">28215 16320 0,'0'-22'16,"-21"-105"0,21 106-16,21 191 0,-42-361 0,21 170 0,0 0 15,21 0-15,0-1 16,0 1-16,1 0 0,20 21 0,-21 0 15,21-21-15,1 21 0,-1 0 16,0 0-16,1 21 0,-22 0 0,21 0 16,1 1-16,-22-1 0,21 21 15,-21-21-15,-21 22 0,0-22 0,0 21 16,0-21-16,-21 0 0,0 22 16,0-22-16,0-21 0,-22 21 0,1 0 15,0 0-15,-1-21 16,22 0-16,-21 22 0,21-22 0,-22 0 0,22 0 15,21-22 17,21 1-32,0 21 0,1 0 15,-1-21-15,0 21 0,21 0 0,1 0 16,-22 0-16,21 0 0,0 0 16,-20 0-16,20 0 0,-21 0 0,21 21 15,-20-21-15,-1 21 0,21 1 16,-42-1-16,21 0 0,-21 0 0,0 0 15,0 0-15,0 1 16,-21-1-16,-21 0 0,21 0 0,-22 0 16,1 0-16,0-21 0,-22 22 15,1-22-15,20 21 0,-20-21 0,-1 0 16,22 0-16,0 0 0,-1 0 16,1 0-16,21 0 0,-22 0 15,22 0-15,0 0 0,0 0 0,21-21 16,0-1-1,0 1-15,0 0 16,21 0-16,0 21 16,0 0-16,1-21 0,20 21 0,-21 0 15</inkml:trace>
  <inkml:trace contextRef="#ctx0" brushRef="#br2" timeOffset="177592.48">29104 16447 0,'-21'42'16,"0"-21"-16,0 0 0,21 0 0,-22 1 16,1-22-16,21 21 0,0 0 0,-21 0 15,0 0-15,21 0 16,-21-21-16,21 22 0,0-44 47,0 1-32,21 21-15,0-21 0,-21 0 16</inkml:trace>
  <inkml:trace contextRef="#ctx0" brushRef="#br2" timeOffset="177923.28">29189 16150 0,'-21'0'0,"42"0"15,-64 0-15,22 21 0,21 1 0,0-1 16,21-21 15,22 0-31,-22 0 0,0 0 16,0 0-16,22 0 0,-22 0 0,0-21 15,-21-1-15,0 1 16,0 0-16,0 0 0,0 0 16,0 0-16,-21 21 0,0-22 15,-1 22-15,1 0 0,0 0 0,0 0 16,0 0-16,-22 0 0,43 22 16,-21-22-16,0 21 0,21 21 0,-21-21 15,21 0-15,0 1 16,0-1-16,0 0 0,0 0 0,0 0 15,0 0-15,0 1 0,21-22 16,0 21-16</inkml:trace>
  <inkml:trace contextRef="#ctx0" brushRef="#br2" timeOffset="178440">29464 16362 0,'0'0'16,"0"42"-1,0-21-15,0 1 16,0-1 0,0 0-16,0 0 0,0 0 0,0 0 15,-21 1-15,21-1 0,-21 0 16,21 0-16,-22 0 0,22 0 0,0 1 16,-21-1-16,0-21 15,21 21-15,-21-21 31,21-21-31,0 0 16,0-1-16,0 1 16,0 0-16,0 0 0,0 0 0,21-22 15,0 22-15,0 0 0,1-21 16,-1 21-16,21-22 0,-21 22 16,22-21-16,-1 21 0,0-1 15,1 1-15,-1 0 0,0 21 0,-21 0 16,22 0-16,-22 0 0,21 0 15,-21 21-15,-21 22 0,0-22 16,0 0-16,0 0 0,0 21 16,-21-20-16,21 20 0,-21-21 0,0 21 15,0-20-15,0-1 0,21 0 16,-22 0-16,22 0 0,-21 0 0,21 1 16,0-1-16,-21-21 0,21 21 15,-21-21-15,21-21 47,0 0-47,21-1 0,0 22 0,0-21 16</inkml:trace>
  <inkml:trace contextRef="#ctx0" brushRef="#br2" timeOffset="179807.21">30374 16362 0,'0'-21'0,"0"0"0,-63 126 0,126-232 0,-63 191 0,0-149 16,0 64-16,-21 0 16,0 21-1,0 0-15,-1 0 0,1 0 0,-21 21 16,21 0-16,-22 0 0,22 1 16,-21 20-16,21-21 0,-22 0 0,22 22 15,0-22-15,0 0 0,0 0 16,0 0-16,-1 0 0,22 1 0,0-1 15,0 0-15,0 0 0,0 0 16,0 0-16,22-21 0,-1 0 16,0 0-16,0 0 0,0 0 15,0 0-15,1 0 0,-1-21 0,21 0 16,-21 0-16,0 0 0,1 0 16,-1-1-16,21 1 0,-21-21 15,0 21-15,1-22 0,-1 22 0,0-21 16,0 21-16,-21 0 0,0-1 15,0 1-15,-21 42 32,0 1-32,0-1 0,-1 0 15,1 0-15,0 0 0,0 0 0,0 22 16,21-22-16,-21 0 0,21 0 16,0 0-16,0 1 0,0 20 0,0-21 15,21 0-15,0-21 0,21 21 16,-21 1-16,22-1 0,-1-21 15,0 0-15,1 0 0,20 0 16,-20 0-16,-1 0 0,0 0 0,1 0 16,-22 0-16,21-21 0,-21-1 15,22 1-15,-22 0 0,0 0 0,0-21 16,0 20-16,0 1 0,-21-21 16,0 21-16,0 0 0,0-1 0,0 1 15,-21 21 1,0 0-16,0 0 0,0 21 15,0 1-15,-1-1 0,22 0 16,-21 0-16,21 21 0,0-20 0,0-1 16,0 0-16,0 0 15,0 0-15,0 0 0,0 1 0,0-1 16,0 0-16,0 0 16,21 0-16,1 0 15,-1-21 1,0 0-16,0 0 15,0 0-15,0 0 0,22 0 16,-22-21-16,0 21 0,21-21 0,-20 0 16,20 0-16,-21 0 0,0-1 15,22 1-15,-22-21 0,0 21 0,0 0 16,0-22-16,0 22 16,1 0-16,-1 0 0,-21 0 0,0 42 46,-21-21-46,-1 21 0,22 0 16,-21 0-16,21 0 0,-21 1 16,21-1-16,0 0 0,0 0 15,0 0-15,0 0 16,21-21-16,22 22 0,-22-22 0,0 0 16,21 21-16,-21-21 0,22 0 15,-22 0-15,0 0 0,0 0 0,0-21 16,1 21-16,-1-22 0,0 1 15,0 21-15,0-21 16,-21 0-16,0 0 0,21-22 0,1 22 16,-22 0-16,21 0 0,-21 0 15,0 0-15,0 42 32,0 0-32,0 0 0,-21 0 15,21 0-15,-22 1 0,1-1 16,0 21-16,0 0 0,21-20 15,0 20-15,-21 0 0,21 1 0,0-1 16,0 21-16,0-20 0,0-1 16,0-21-16,0 22 0,0-1 15,-21 0-15,21-21 0,-22 22 16,22-22-16,0 0 0,-21 21 0,0-20 16,0-1-16,0-21 0,0 21 15,-1 0-15,1-21 0,0 0 16,-21 21-16,21-21 0,-22 0 0,1 0 15,21 0-15,-22 0 0,1 0 16,0 0-16,-1 0 0,1 0 0,21 0 16,0 0-16,0 0 0,-1 0 15,1 0-15,0 0 0,0 0 16,21-21 15,0 0-15,0 0-1,0 0-15,0-1 16</inkml:trace>
  <inkml:trace contextRef="#ctx0" brushRef="#br3" timeOffset="195647.32">25527 5144 0,'-21'0'0,"21"21"15,-21-21-15,-1 0 32,1 0-17,21-21 32,21-1-31,1 22-16,-22-21 0,21 21 15,0-21-15,0 0 0,21 21 0,-20-21 16,20 0-16,-21 21 0,21-22 16,1 1-16,-1 0 0,0 21 0,22-21 15,-22 0-15,22 21 0,-1 0 0,1 0 16,-1 0-16,1 0 0,20 0 16,-20 0-16,21 0 0,-1 0 0,1 0 15,-22 0-15,22 0 0,0 0 16,-22 21-16,22-21 0,-22 21 15,1-21-15,-1 21 0,-20 0 16,-1 1-16,22-22 0,-22 21 0,0 0 16,1 0-16,-1 0 0,0 0 15,1 1-15,-1-1 0,0 0 0,1 0 16,-1 0-16,0 0 0,-21 1 0,22-1 16,-1 0-16,-21 0 0,22 0 15,-22-21-15,0 21 0,0 1 0,0-22 16,0 21-16,1-21 0,-1 0 15,-21 21-15,21-21 0,0 0 16,-21 21 0,-21-21 31,0-21-32,21 0 1,0 0-16</inkml:trace>
  <inkml:trace contextRef="#ctx0" brushRef="#br3" timeOffset="196191.3">28300 5080 0,'0'0'0,"-21"-21"15,21 42 17,0 0-17,0 0-15,0 1 16,0-1-16,0 0 16,0 0-16,0 0 0,0 0 0,21-21 15,0 22-15,0-1 0,-21 0 16,21 0-16,0-21 0,-21 21 15,22 0-15,-1-21 0,-21 22 16,21-22-16,0 21 0,0 0 16,0 0-1,1-21-15,-22 21 0,21-21 16,-21 21-16,0 1 31,-21-22-31,-1 21 0,1 0 16,0-21-16,0 21 0,-21-21 15,-1 21-15,22 0 0,-21 1 0,-22-1 16,22 0-16,0 0 16,-1 0-16,-20 0 0,20 1 0,1-1 15,0 0-15,-1 0 0,1-21 0,21 21 16,0 0-16,-22 1 0,22-22 16,21 21-16,-21-21 0,0 21 15,21-42 32,0 0-47,21-1 16</inkml:trace>
  <inkml:trace contextRef="#ctx0" brushRef="#br3" timeOffset="197435.94">30184 4868 0,'0'0'0,"0"-21"0,0 0 16,0 0-16,0 0 0,0 0 16,0 42 15,0 0-31,-22 0 0,22 21 15,0 1-15,0-1 0,-21 0 16,0 1-16,21-1 0,-21 0 0,21 1 16,-21 63-1,0-64-15,21-21 0,0 21 0,0-20 16,-22-1-16,22 0 0,0 0 0,-21 0 16,21 0-16,21-42 46,1 21-30,-22-21-16,21 0 0,0 0 16</inkml:trace>
  <inkml:trace contextRef="#ctx0" brushRef="#br3" timeOffset="197863.83">30543 4911 0,'0'-21'16,"0"42"-16,0 0 16,-21 0-16,0 0 15,0 22-15,0-22 0,0 21 0,21 0 16,-22-20-16,1 20 0,0 0 16,21-21-16,0 22 0,-21-22 0,21 0 15,0 0-15,0 0 0,0 1 0,0-1 16,0 0-16,0 0 0,21-21 15,0 21-15,0-21 0,1 0 16,-1 0-16,0 0 0,0 0 16,21 0-16,-20-21 0,-1 0 0,0 0 15,0 21-15,0-43 0,0 22 16,1 0-16,-1-21 0,0 21 16,0-22-16,-21 1 0,21 0 15,-21-1-15,0 1 0,0 0 0,0-1 16,0 22-16,-21-21 0,0 21 15,0-1-15,0 22 0,-1 0 0,1 0 16,0 0-16,0 0 16,0 0-16,21 22 0,-21-1 0,21 21 15,0-21-15,0 0 0,0 1 16,0-1-16,0 0 0,0 0 16</inkml:trace>
  <inkml:trace contextRef="#ctx0" brushRef="#br3" timeOffset="198163.66">31073 4932 0,'0'85'31,"0"-64"-31,-22 0 0,22 21 0,0-21 15,0 22-15,-21-22 0,21 21 16,-21-21-16,21 1 0,0 20 0,0-21 16,-21 0-16,21 0 0,0 1 15,-21-1-15,21 0 16,21-21 15,0 0-15,-21-21-16,21 21 0,0-21 15,1-1-15,-1 1 0</inkml:trace>
  <inkml:trace contextRef="#ctx0" brushRef="#br3" timeOffset="198467.24">31496 4911 0,'0'21'0,"-42"106"31,42-106-31,0 0 0,0 22 16,-22-22-16,22 0 0,0 0 0,-21 0 16,21 0-16,0 1 0,0-1 15,-21 0-15,0-21 16,21 21-1,0-42 17,0 0-17</inkml:trace>
  <inkml:trace contextRef="#ctx0" brushRef="#br3" timeOffset="199028.11">31475 5080 0,'-21'42'16,"42"-84"-16,-64 106 0,22-22 0,0-21 15,0 0-15,0 22 0,0-22 0,21 0 16,0 0-16,0 0 0,0 0 16,0 1-16,0-1 0,0 0 15,21-21-15,0 21 0,0-21 16,0 0-16,22 0 0,-22 0 0,21 0 16,-21 0-16,0-21 0,22 0 15,-22 21-15,0-21 0,0-22 16,0 22-16,1 0 0,-1-21 15,-21-1-15,0 22 0,0-21 0,0-1 16,0 1-16,0 0 0,0 21 16,0-22-16,-21 22 0,-1 21 15,22-21-15,-21 21 0,0 0 0,0 0 16,0 0-16,0 0 0,-1 21 16,1 0-16,21 0 0,0 1 15,0-1-15,0 0 16,0 0-16,0 0 0</inkml:trace>
  <inkml:trace contextRef="#ctx0" brushRef="#br3" timeOffset="199255.19">32110 4974 0,'0'21'15,"0"1"-15,-21-1 0,21 0 16,-22 21-16,1-21 0,21 22 16,0-22-16,-21 0 0,0 21 0,0-20 15,21-1-15,0 0 0,-21 0 16,-1 0-16,22 0 0,-21 1 16,21-1-16</inkml:trace>
  <inkml:trace contextRef="#ctx0" brushRef="#br3" timeOffset="199619.98">32448 5165 0,'0'0'0,"-21"21"15,0 0 1,21 0-16,-21 0 15,21 1-15,0-1 0,0 0 16,0 0-16,0 0 16,0 0-16,21-21 0,0 0 15,0 0-15,1 0 16,-1 0-16,0 0 0,0 0 0,0 0 16,-21-21-16,21 0 0,1 21 15,-22-21-15,21 0 0,-21-22 16,0 22-16,0 0 0,0-21 0,0 21 15,0-1-15,0 1 0,-21 0 16,-1 21-16,1 0 0,0 0 0,-21 0 16,21 0-16,-1 0 15,1 21-15,-21 0 0,21-21 0,-22 22 16,1-1-16,0 21 0,-1-21 16,1 0-16,-21 1 0,20-1 0</inkml:trace>
  <inkml:trace contextRef="#ctx0" brushRef="#br3" timeOffset="200064.2">29972 6054 0,'0'84'32,"21"-84"-17,0 22-15,0-22 0,1 0 0,20 0 16,-21 0-16,21 0 0,1 0 16,-1 0-16,0 0 0,1 0 0,-1-22 15,-21 22-15,22-21 16,-22 0-16,0 21 0,-21-21 0,0 0 15,0 0-15,0-1 0,0-20 16,0 21-16,-21 0 0,-22 21 0,22-21 16,-21 21-16,21 0 0,-22 0 0,1 0 15,0 0-15,21 21 0,-1 0 16,-20-21-16,21 21 0,0 0 0,0 0 16,-1 1-16,1-1 0,21 0 15,0 0-15,0 0 0,0 0 16,21-21-16,22 22 15,-22-22-15,0 0 0,21 0 0,1 0 16,-1 0-16,0 0 0,22 0 16</inkml:trace>
  <inkml:trace contextRef="#ctx0" brushRef="#br3" timeOffset="200427">30924 5948 0,'43'-42'15,"-22"20"16,-85 86-31,107-128 0,-64 86 16,-1-1-16,1 0 0,0 0 0,0 0 16,21 0-16,-21 1 0,0-1 15,21 0-15,-22 0 0,22 0 0,0 0 16,0 1-16,0-1 16,22-21-16,-1 0 0,0 21 15,21-21-15,-21 0 0,1 0 0,20 0 16,-21 0-16,21 0 0,1 0 15,-22-21-15,21 0 0,1 21 0,-22-22 16,0 1-16,0 0 0,0-21 16,-21 21-16,21-1 0,-21 1 0,0-21 15,0 21-15,-21 0 0,0 21 16,0-22-16,-21 22 0,20 0 0,1 0 16,-21 0-16,21 0 0,0 0 15,-1 22-15,1-22 0,21 21 0,0 0 16,0 0-1,0 0-15,21 0 16,1-21-16,-1 0 0</inkml:trace>
  <inkml:trace contextRef="#ctx0" brushRef="#br3" timeOffset="200646.87">31686 5863 0,'43'-42'16,"-149"127"-16,233-170 0,-191 127 0,128-105 0,-64 84 15,0 0 1,0 21-16,-21-20 0,0-1 16,-1 21-16,1-21 15,0 22-15,21-22 0,0 0 0,-21 0 16,21 0-16,0 0 0,0 1 16,0-1-16,21-21 15,0 0-15,0 0 16,1 0-16,-1 0 0</inkml:trace>
  <inkml:trace contextRef="#ctx0" brushRef="#br3" timeOffset="200871.93">32258 5821 0,'0'-21'0,"-64"169"16,128-275-16,-64 85 0,-21 63 15,0 0 1,-1 0-16,1 0 0,0 0 0,0 22 15,0-22-15,0 0 0,-1 21 16,22-20-16,0-1 0,-21 0 0,21 0 16,-21-21-16,21 21 0,0 0 15,0 1 1,21-22-16,0 0 16,1 0-16,-1 0 0,0 0 15</inkml:trace>
  <inkml:trace contextRef="#ctx0" brushRef="#br3" timeOffset="201199.73">32618 5821 0,'0'-21'0,"0"0"15,0 63-15,-21-84 16,-1 63 0,1 0-16,0 0 0,0 0 0,0 0 15,21 1-15,0-1 0,0 0 16,0 0-16,0 0 0,0 0 15,0 1-15,21-22 0,0 0 16,0 0-16,0 21 0,1-21 16,20 0-16,-21 0 0,0 0 15,0 0-15,1-21 0,-1-1 16,0 1-16,-21 0 0,0 0 0,0 0 16,0-22-16,0 22 0,0 0 15,-21 0-15,0 0 0,-1 0 0,1-1 16,0 22-16,0 0 0,-21 0 15,20 0-15,1 0 0,0 22 0,0-1 16,0 0-16,0 0 0,-1 0 16,1 0-16,0 22 0,0-22 0</inkml:trace>
  <inkml:trace contextRef="#ctx0" brushRef="#br3" timeOffset="201683.42">30649 6435 0,'-84'21'31,"62"-21"-31,22 21 0,-21 0 0,0 22 16,0-22-16,21 0 0,-21 21 0,0-21 15,21 1-15,0 20 0,0-21 16,0 0-16,0 0 0,0 1 0,0-1 16,21-21-16,0 21 0,0-21 15,0 0-15,0 0 0,1 0 0,-1 0 16,0 0-16,0 0 0,21 0 15,-20-21-15,-1 0 0,0-1 0,-21 1 16,21 0-16,-21 0 0,21-21 16,-21 20-16,0-20 0,0 21 15,0 0-15,0 0 0,0-1 0,0 1 16,-21 21-16,0 0 0,0 0 16,0 0-16,-1 0 0,1 0 15,0 0-15,21 21 16,0 1-16,0-1 15,21-21 1,-21 21-16,43-21 0</inkml:trace>
  <inkml:trace contextRef="#ctx0" brushRef="#br3" timeOffset="202040.23">31200 6519 0,'21'0'16,"-106"22"-16,149-44 0,-43 44 31,-42-1-31,-1 0 0,1 0 16,0 0-16,21 0 0,-21 1 0,21-1 15,-21 0-15,21 0 0,0 0 0,0 0 16,0 1-16,0-1 16,21-21-16,0 21 0,0-21 15,22 0-15,-22 0 16,0 0-16,0 0 0,21 0 0,-20 0 15,20-21-15,-21 0 0,0-1 16,0 1-16,1 0 0,-1 0 0,-21-21 16,0 20-16,0 1 0,0-21 15,0 21-15,0 0 0,0-1 0,0 1 16,-21 0-16,-1 21 0,1 0 16,0 0-16,0 0 0,0 0 0,0 0 15,-1 0-15,22 21 16,-21 0-16,21 1 15,21-22-15</inkml:trace>
  <inkml:trace contextRef="#ctx0" brushRef="#br3" timeOffset="202263.08">31729 6477 0,'21'0'15,"-42"0"-15,42 21 31,-21 0-31,0 1 0,-21-1 0,0 0 16,21 0-16,-22 0 0,1 22 16,21-22-16,0 0 0,-21 0 0,21 0 15,-21 0-15,21 1 0,0-1 16,0 0-16,21-21 31,0 0-31,0 0 16</inkml:trace>
  <inkml:trace contextRef="#ctx0" brushRef="#br3" timeOffset="202483.58">32131 6519 0,'0'-21'16,"-42"85"-16,84-107 0,-42 43 16,-21 22-1,0-1-15,21 21 0,-22-21 16,1 0-16,0 22 0,0-22 15,21 0-15,-21 21 0,21-20 0,-21-1 16,21 0-16,0 0 0,0 0 16,21-21-1,0 0 1,0 0-16,0-21 0,0 21 16</inkml:trace>
  <inkml:trace contextRef="#ctx0" brushRef="#br3" timeOffset="202915.36">32639 6435 0,'0'0'0,"0"21"0,0 0 0,0 0 16,-21 0-16,0 22 0,-1-22 16,1 21-16,21-21 0,-21 1 0,0 20 15,21-21-15,0 0 0,-21 0 16,21 1-16,-21-1 0,21 0 0,0 0 15,0 0-15,0 0 16,21-21 0,0 0-1,0 0-15,0 0 0,0 0 16,1 0-16,20-21 0,-21 0 0,21 0 16,-20 0-16,-1 0 0,0-1 0,0-20 15,0 21-15,0-21 16,-21 20-16,0-20 0,0 21 0,0 0 15,0 0-15,0-1 0,-21 22 16,0 0-16,0 22 16,0-22-16,0 21 0,-1 0 15,1 0-15,21 0 0,-21 0 0,0 1 16,21-1-16,-21-21 16,21 21-16,0 0 15,0-42 16,0 0-31</inkml:trace>
  <inkml:trace contextRef="#ctx0" brushRef="#br3" timeOffset="203388.16">30099 6625 0,'0'0'0,"0"21"16,0 1 0,0-1-16,0 0 15,0 0-15,0 0 0,0 0 16,21 1-16,0-22 16,0 0-16,-21 21 0,22-21 0,-1 0 15,0 0-15,0 0 0,0 0 0,0 0 16,1 0-16,-1 0 0,0-21 15,0-1-15,0 1 0,0 0 0,-21 0 16,0-21-16,0 20 16,0 1-16,0 0 0,0 0 0,0 0 15,-21 21-15,0 0 0,0 0 16,0 0-16,0 0 0,-1 0 0,1 0 16,-21 21-16,21 0 0,0-21 0,-22 21 15,1-21-15,21 0 0</inkml:trace>
  <inkml:trace contextRef="#ctx0" brushRef="#br0" timeOffset="211079.95">29654 4318 0,'0'-21'0,"-21"21"15,21-21-15,-21 21 16,21-21-1,0 42 17,-21 0-17,21 0-15,0 0 0,0 0 16,0 1-16,0-1 0,-21 21 0,21-21 16,0 22-16,0-22 15,0 21-15,0 0 0,0 1 0,0-1 16,0 0-16,0 22 0,0-22 15,0 22-15,-21-1 0,21-20 0,-22 20 16,22 1-16,-21-22 0,21 21 16,0 1-16,-21-22 0,0 22 0,0-22 15,21 22-15,-21-1 0,-1 1 16,22-1-16,-21-21 0,0 22 0,0-1 16,0 1-16,21-22 0,-21 22 0,-1-1 15,1 1-15,0-1 0,0 1 16,0-1-16,21 22 0,-21-22 15,21 1-15,-22-1 0,22 1 0,0-1 16,0-20-16,0 20 0,0 1 16,0-22-16,0 0 0,0 22 0,0-22 15,0 22-15,0-22 0,0 0 16,22 1-16,-22 20 0,0-20 0,0-1 16,0 0-16,0 1 0,0-22 0,0 21 15,0-21-15,0 0 0,0 1 16,0-1-16,0 0 0,-22-42 15,22 0 1,0-1-16,0 1 0,0-21 16,0-22-16,0 22 0,22-43 15,-1 22-15</inkml:trace>
  <inkml:trace contextRef="#ctx0" brushRef="#br0" timeOffset="212552.01">29930 4318 0,'21'0'62,"0"0"-62,0 0 0,0 0 16,22 0-16,-1 0 0,0 0 0,22 0 16,-1 0-16,1 0 0,-1 0 15,1 0-15,-1 0 0,1 0 0,20 0 16,1 0-16,0 0 0,-1 0 15,22 0-15,0 21 0,0-21 0,0 0 16,0 0-16,-22 0 0,22 21 16,0-21-16,0 0 0,0 0 15,-1 0-15,-20 0 0,21 22 16,-21-22-16,-1 0 0,1 0 16,-22 0-16,1 0 0,-1 0 0,-20 0 15,-1 0-15,0 0 0,1 0 16,-1 0-16,-21 0 0,0 0 15,1 0-15,-1 0 0,0 0 0,0 0 16,0 0-16,0 0 16,1 0-16,-1 0 15,0 21-15,-21 0 16,21 0 0,-21 0-16,0 0 15,0 1-15,0 20 16,0-21-16,0 0 0,0 0 15,0 22-15,0-22 0,0 21 0,0 1 16,0-1-16,0 0 0,0 22 16,0-22-16,0 0 0,0 22 0,0-22 15,0 1-15,0 20 0,-21-21 16,0 1-16,21 20 0,0-20 16,-21 20-16,-1-21 0,1 22 0,21-1 15,0 22-15,-21-21 16,0-1-16,21 1 0,-21-22 0,21 21 15,0 1-15,0-22 0,0 22 16,0-22-16,0 0 0,0 22 0,0-22 16,0 22-16,0-22 0,0 0 15,0 1-15,0 20 0,0-20 0,0-1 16,0 0-16,0-21 0,0 22 16,0-1-16,0 0 0,0-20 0,0 20 15,0-21-15,0 21 0,0 1 16,0-22-16,0 21 0,0-21 0,-21 22 15,21-22-15,-22 21 0,22-21 16,-21 1-16,21 20 0,0-21 16,-21 0-16,21 0 0,-21 1 15,21-1-15,0 0 0,-21 0 0,0 0 16,21 0-16,-22 1 0,1-22 16,21 21-16,-21 0 0,0-21 0,0 21 15,0 0-15,-1-21 0,1 21 16,0-21-16,0 0 0,21 22 0,-21-22 15,0 0-15,-22 0 0,22 21 16,0-21-16,0 0 0,-22 0 0,22 0 16,-21 0-16,0 0 0,-1 0 15,1 0-15,-22 0 0,22 0 0,-21 0 16,-1 0-16,1 0 16,-1-21-16,1 21 0,-22 0 0,21 0 15,-20-22-15,20 22 0,-20 0 0,-1-21 16,0 0-16,1 21 0,-1 0 15,-21-21-15,21 21 0,1 0 0,20 0 16,-20-21-16,-1 21 0,0 0 16,1 0-16,20 0 0,-21-21 0,1 21 15,20 0-15,-20 0 0,-1 0 0,21 0 16,1-22-16,-1 22 0,1 0 16,21 0-16,-22 0 0,22 0 15,-1 0-15,1 0 0,0 0 0,-1-21 0,1 21 16,21 0-16,-21 0 15,20 0-15,-20 0 0,21 0 0,0 0 16,0 0-16,-1 0 0,-20 0 0,21 0 16,0 0-16,0 0 0,-1 0 15,-20 0-15,21 0 0,0 0 0,0 0 16,-1 0 0,1 0-16,42-21 31,1 21-16,-1 0-15,0-21 16,0 21-16</inkml:trace>
  <inkml:trace contextRef="#ctx0" brushRef="#br0" timeOffset="213615.39">30882 7895 0,'0'0'0,"21"0"0,0-21 0,-21 0 0,22 21 15,-1-21-15,-21 0 16,21 21-16,-42 0 31,0 0-15,-1 0-16,1 21 0,0 0 15,-21 0-15,21 0 0,-22 22 16,1-1-16,0 0 0,-1 1 0,22-1 16,-21 0-16,-22 1 0,22-1 15,0 0-15,-1 1 0,-20-1 0,20 0 16,1-21-16,0 1 0,21 20 0,-22-21 15,22 0-15,0-21 0,21 21 16,-21-21-16,21-21 31,21 0-15,-21 0-16,21 0 0,0 21 16,0-21-16,1-1 15,-1 22-15,0-21 0,0 0 0,0 0 16,43 0-16,-43 21 0,21 0 15,-21-21-15,22 21 0,-22 0 16,0 0-16,0 0 0,22 0 0,-22 21 16,0 0-16,0-21 0,0 21 15,0 0-15,1 0 0,-1 1 0,0-1 16,0 0-16,0 0 0,0-21 0,1 21 16,-1 0-16,0 1 0,0-22 15,21 21-15,-20-21 0,-1 0 16,21 0-16,-21 0 0,0 0 0,22 0 15,-22 0-15,0 0 0,0 0 16,0 0-16,-21-21 16,0-1-16,0 1 15,-21 0-15,0 0 0,0-21 0,0 20 16,21-20-16,-21 21 0,-1-21 0,1-1 16,21 1-16,0 0 0,-21-1 15,0 22-15,21-21 0,0 21 0,-21-22 16,0 22-16,21 0 0,-22 0 15,1 0-15,0-1 16,21 1-16,-21 21 0,0-21 16,42 21 15,0 0-31,0 0 16,0 0-16</inkml:trace>
  <inkml:trace contextRef="#ctx0" brushRef="#br0" timeOffset="214500.34">27728 9567 0,'0'0'15,"-21"0"-15,0 22 0,0-22 0,0 0 16,-1 0-16,22 21 0,22-21 16,-1 0-1,0 0-15,21 0 0,1 0 0,-1 0 16,21 0-16,-20 0 0,20 0 0,-20 0 16,20 0-16,1 0 0,-22 21 15,0-21-15,1 0 0,-1 0 0,-21 0 16,0 0-16,0 0 0,1 0 15,-1 0 1,-21-21 31,-21 0-31,-1 21-16,1 0 0,0 0 15</inkml:trace>
  <inkml:trace contextRef="#ctx0" brushRef="#br0" timeOffset="214727.21">27855 9610 0,'-42'0'0,"0"21"15,126-42-15,-147 42 32,84-21-17,0 0-15,21 0 0,-20 0 0,20 0 16,0 0-16,22 0 0,-22 0 15,22 0-15,-22 0 0,0 0 0,1 0 16,-1 0-16,-21 0 0,0 0 0,0 0 16,1 0-16,-22-21 15,-22 0 1</inkml:trace>
  <inkml:trace contextRef="#ctx0" brushRef="#br0" timeOffset="-214369.74">28321 9335 0,'0'-22'15,"-21"22"1,21 22 0,0-1-1,21-21 1,0 21-16,0-21 0,0 0 15,1 21-15,-1-21 0,0 0 0,21 21 16,-21-21-16,22 0 0,-22 0 16,0 0-16,21 0 0,-20 0 0,-1 0 15,0 0-15,-21 21 16,-21-21 0,0 22-16,-1-1 15,1-21-15,-21 21 0,21 0 16,-22 0-16,22 22 0,-21-22 0,0 21 15,-1-21-15,1 22 0,0-1 16,-1-21-16,22 21 0,-21-20 0,21-1 16,-1 0-16,1 0 0,21 0 15,0 0-15,0 1 0,21-22 32,1 0-32,-1 0 0,0 0 15</inkml:trace>
  <inkml:trace contextRef="#ctx0" brushRef="#br0" timeOffset="-213153.44">29422 9335 0,'0'0'0,"21"-22"0,-21 1 31,-21 42-31,-1-21 16,-20 22-16,21 20 0,-21-21 0,20 21 16,-20-20-16,0 20 0,-1 0 0,22 1 15,-21-1-15,21 0 0,0-21 16,-1 22-16,22-22 0,0 21 0,0-21 16,0 1-16,0-1 0,22-21 15,-1 21-15,0-21 0,0 0 0,21 0 16,-20 0-16,20 0 0,0 0 15,-21 0-15,22 0 0,-1-21 16,-21 0-16,22-1 0,-22 1 0,21 0 16,-21 0-16,0-21 0,1 20 0,-1-20 15,-21 0-15,0-1 0,0 1 16,0 21-16,0-21 0,0-1 0,-21 22 16,-1 0-16,1 0 0,-21 0 15,21 21-15,-22 0 0,1 0 0,21 0 16,-21 0-16,-1 21 0,1 0 0,21 0 15,-22 0-15,22 22 0,0-22 16,-21 21-16,42-21 0,-21 22 0,21-1 16,0-21-16,0 21 0,0-20 15,0-1-15,0 0 0,21 0 16,-21 0-16,42 0 0,-21-21 0,0 0 16,22 22-16,-1-22 0,-21 0 15,22 0-15,-1 0 0,0 0 0,1-22 16,-1 22-16,-21-21 0,21 0 0,1 0 15,-22 0-15,21 0 0,-21-22 16,1 22-16,-1 0 0,0-21 0,0 20 16,0-20-16,0 21 0,1 0 15,-22 0-15,0-1 0,0 1 0,0 42 47,-22 1-47,1 20 0,21-21 16,0 0-16,0 0 0,-21 22 0,21-22 15,0 0-15,0 0 0,0 0 16,0 1-16,0-1 0,0 0 0,21-21 16,-21 21-16,21-21 0,1 0 15,20 0-15,-21 0 0,0 0 0,22 0 16,-22 0-16,21 0 0,-21 0 0,22-21 16,-22 0-16,21 0 15,-21-1-15,0 1 0,1-21 0,20 21 16,-21-22-16,0 22 0,-21-21 0,21 21 15,-21 0-15,22-22 0,-22 22 16,0 0-16,-22 21 16,1 21-1,21 0-15,-21 0 0,0 1 0,21 20 16,0-21-16,-21 0 0,21 22 16,-21-22-16,21 21 0,0-21 0,0 0 15,0 1-15,0-1 0,0 0 0,21 0 16,0 0-16,0-21 15,21 0-15,-20 0 0,-1 0 0,0 0 16,21 0-16,-21 0 0,1 0 16,20-21-16,-21 0 0,0 0 15,0 0-15,1-1 0,-1 1 0,-21 0 16,21-21-16,0-1 0,-21 1 16,0 21-16,21-21 0,0-1 0,1 1 15,-22 0-15,21-1 0,0 1 16,-21 0-16,21-1 0,-21 22 0,0 0 15,0 0-15,0 0 0,0 42 16,-21 0 0,21 0-16,-21 0 0,0 22 0,-1-1 15,1-21-15,21 21 16,-21 1-16,21-1 0,-21-21 0,21 22 16,0-1-16,0 0 0,0 1 0,0-22 15,0 21-15,0-21 0,0 0 16,0 1-16,0-1 0,21 0 0,0 0 15,0-21-15,1 0 16,-1 0-16,0 0 0,0 0 0,0 0 16,0 0-16,1 0 0,-1-21 15,0 0-15,-21 0 0,21-1 16</inkml:trace>
  <inkml:trace contextRef="#ctx0" brushRef="#br0" timeOffset="-212965.54">30628 9462 0,'0'0'0,"-21"0"0,0 0 16,21 21 15,21-21-31,0 0 16,0 0-16,0 0 0,1 0 0,20 0 15,-21 0-15,21 0 0,1 0 16,-22 0-16,21 0 0,1 0 0,-22 0 15</inkml:trace>
  <inkml:trace contextRef="#ctx0" brushRef="#br0" timeOffset="-212624.73">31411 9419 0,'-63'0'16,"42"0"-1,-1 0-15,1 21 0,0 1 16,0 20-16,21-21 0,-21 21 0,0-20 16,-1 41-16,22-21 0,0 1 15,-21 20-15,21-20 0,0 20 0,0 1 16,-21-1-16,21 1 0,0-1 16,0 1-16,0-1 0,0 1 15,0-1-15,-21 1 0,21-22 0,0 21 16,-21-20-16,21 20 0,0-42 15,0 22-15,0-22 0,0 21 0,0-21 16,21-21 0,0 0-16,-21-21 15,0 0-15,21 0 0,-21 0 16,21 0-16,-21-22 0,0 1 16,22 0-16,-22-1 0,0 1 15</inkml:trace>
  <inkml:trace contextRef="#ctx0" brushRef="#br0" timeOffset="-212332.9">31242 9800 0,'0'-275'16,"21"127"31,-42 571-47,63-846 0,-21 423 0,1 0 0,-1 0 15,21 0-15,-21 21 0,0-21 16,1 21-16,-1-21 0,0 21 0,0 1 15,-21-1-15,0 0 0,0 0 16,0 0-16,0 0 0,0 1 0,-21-1 16,0 0-16,0 0 15,-1-21-15,1 21 0,-21 0 0,21-21 16,0 0-16,-1 22 0,-20-22 0,21 0 16,0 0-16,0 0 15,-1 0-15,44 0 31,-1 0-31</inkml:trace>
  <inkml:trace contextRef="#ctx0" brushRef="#br0" timeOffset="-211581.33">31813 9335 0,'0'0'0,"-21"0"31,21 21-31,-21-21 0,0 21 16,21 0-16,-21 0 16,21 0-16,-21 1 0,21-1 0,0 0 15,0 0-15,0 0 16,0 0-16,0 1 0,0-1 16,21-21-1,0 0-15,0 0 0,0 0 16,0 0-16,1 0 0,-1 0 15,0-21-15,0-1 0,0 22 16,0-21-16,1 0 0,-1 0 16,0 0-16,0 0 0,0-22 0,0 22 15,1 0-15,-1 0 0,-21 0 16,21 21-16,-21 21 31,-21 0-31,0 0 16,21 0-16,-22-21 0,22 21 15,0 1-15,0-1 0,0 0 16,0 0-16,22-21 16,-1 0-16,0 0 0,0 0 15,0 0-15,0 0 16,1 0-16,20 0 0,-21-21 0,0 21 16,0-21-16,1 0 0,20-1 15,-21 1-15,0 0 0,0 0 0,1-21 16,-1 20-16,0-20 0,0 0 15,21-1-15,-20-20 0,-1 21 0,0-22 16,21 22-16,-21-22 0,1 22 16,-1 0-16,0-1 0,-21 22 15,0 0-15,0 0 0,0 42 16,-21 0-16,0 21 16,-1 1-16,-20-1 0,21 0 0,-21 22 15,20-22-15,-20 1 16,21 20-16,0-21 0,0 1 0,21-22 15,0 21-15,0 1 0,0-22 16,0 0-16,0 0 0,0 0 0,0 0 16,0 1-16,21-1 0,0 0 15,0-21-15,21 0 0,-20 21 0,-1-21 16,21 0-16,-21 0 0,22 0 16,-22 0-16,0-21 0,21 21 15,-21-21-15,1 0 0,-1 21 16,0-22-16,0 1 0,0 0 0,-21 0 15,0 0-15,0-22 0</inkml:trace>
  <inkml:trace contextRef="#ctx0" brushRef="#br0" timeOffset="-211327.48">32512 9081 0,'21'0'31,"0"0"-31,0 0 16,22 0-16,-22 0 0,0 0 0,21 0 15,-20 0-15,20 0 0,-21 0 16,0 0-16,0 0 0,1 0 0,-1 0 16,0 0-16,0 0 15,0 0 1</inkml:trace>
  <inkml:trace contextRef="#ctx0" brushRef="#br0" timeOffset="-211096.61">33274 9652 0,'0'21'16,"21"-21"62,-21 21-78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FF3B-E030-42AF-B0B3-B22BC62CC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CFAC-4A97-454C-97F7-4D089AAB9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9F20-D709-431B-ACE7-3CAA4EEB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A183-9DE5-4A1A-9636-BEE2D2B6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1F57-581B-4646-B698-877224BB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3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8CB-96B8-4DB0-8910-40972B63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8764-445E-4E88-A4DB-5F6445776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E765-A9B9-482B-A1A7-9C2AECEE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9907-DE87-4738-A12E-B61CAE88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7642-E4DF-415C-9EEC-2A581821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C13D1-94E7-4B61-97A3-E3DA6BF95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89E9-0A42-44B1-8C11-65BF713D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E1B7-2519-4AAF-B511-138F0EB0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D463E-3D33-4C7D-B6B1-574F2AFF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52C1-93A4-4E1D-94D6-956A6677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4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3DF-C264-4B2F-AE47-2077271D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91A2-5824-4FBA-B08D-BAF1D9F90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9F0C-B689-48C1-A5AE-6F4A1709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C325-6011-4C94-9BFC-F01335D5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6FAC0-0D6D-444F-8295-9A45131E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1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6A6B-8444-4A39-934B-F6B9B2E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A265-1E68-4927-941A-642EFF0E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BE4F-D406-4DD9-84E3-A52861A1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6A7E-55F7-4BD0-8905-2524F238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83BC-750E-4532-B7EE-D0D3382D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BF7-85DD-459E-8DCD-2B3CBFE6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60F1-2CE3-40EA-8966-93D3FA957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D16D1-CB64-48DE-A8B7-8C6342B73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E567-88BC-4FCA-A739-27DDD148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142E2-0B63-4B1F-A61B-B8E2381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A5BED-7A9E-47F4-872A-23047802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6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DD21-38A7-42ED-A001-452BC8C4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DAE8-00AE-45DA-894A-360DB6CD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F3469-C5AD-4F04-8823-AAF34F675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F9651-1077-40C3-A17A-1406002B7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77924-AD0A-413F-A2D1-13DE34C1B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5F410-1089-4954-8ED7-E685DA50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11779-619F-46B9-AC38-F2313F5F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70A13-84DF-4C2A-85EE-BBD253A4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2AE5-B352-4B9A-BDCA-A2D9E5FC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A541F-10A5-4C26-8219-78FF0D7E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D0B9-8D58-4482-9DC8-FB1A52E7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F0BAE-D13F-4EF7-A9A2-B3934425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1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3416C-05D9-45F4-8D37-2834B2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FF713-C430-4E42-8033-8322BF8C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E2A3-5445-4662-941D-44B1E959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BE2D-CD1F-4F2E-8B12-B3B0A5E2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3769-D336-463E-8194-A25A60FC0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E6026-11D8-4C99-B87A-900C52CF7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2324-915D-49B5-AD6D-0A13E4C9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5C0E-FD03-492E-A1DD-506F0A15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1F0D-B723-4E67-8348-7EED858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8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33AE-5925-46DD-8625-A3887D22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C1ADB-764D-4F77-8FEB-6320447B7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6F637-585E-4796-B0B8-38E59AD3D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4F57-B7F0-4AA0-8960-46A233D0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3214B-D1F1-4147-A763-5A7A67CE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B939D-89F7-4A39-AB95-5ACA8D9D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5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17B62-E34D-4813-A87D-16411D9F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EBBC-E19B-44CA-A308-19853EAD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3BEC-8220-46EF-8ACF-7959D9F6C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C636-6283-4D9D-AB8B-684BD8B80C3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37A3-9494-403E-8B4B-FD472956D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0C83-CBAC-4E15-BC6F-FF9945E2B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C0FC-C6B0-4CBD-B36F-D4C06CE3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6A8-95F9-421F-96C9-3D96D6E4D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D668D-900A-47CD-AFDA-208C1BAA8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D9CCD-7C28-4453-8325-DD52981CDD9D}"/>
                  </a:ext>
                </a:extLst>
              </p14:cNvPr>
              <p14:cNvContentPartPr/>
              <p14:nvPr/>
            </p14:nvContentPartPr>
            <p14:xfrm>
              <a:off x="91440" y="129600"/>
              <a:ext cx="1206288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D9CCD-7C28-4453-8325-DD52981CD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20240"/>
                <a:ext cx="1208160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46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2021-06-27T01:12:06Z</dcterms:created>
  <dcterms:modified xsi:type="dcterms:W3CDTF">2021-06-27T03:21:48Z</dcterms:modified>
</cp:coreProperties>
</file>