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8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6" r:id="rId14"/>
    <p:sldId id="257" r:id="rId15"/>
    <p:sldId id="258" r:id="rId16"/>
    <p:sldId id="259" r:id="rId17"/>
    <p:sldId id="261" r:id="rId18"/>
    <p:sldId id="260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51:31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7599 12319 0</inkml:trace>
  <inkml:trace contextRef="#ctx0" brushRef="#br0" timeOffset="18277.77">6350 931 0,'0'22'78,"0"-1"-63,-21-21-15</inkml:trace>
  <inkml:trace contextRef="#ctx0" brushRef="#br0" timeOffset="19280.09">3725 910 0,'0'0'0,"21"-21"0,1 0 16,-22 0-16,0 0 0,0-1 16,0 1-16,0-21 15,0 21-15,0 0 16,-22 21 31,22 21-32,0 0-15,0 21 16,0 1-16,0-1 0,0 0 16,0 1-16,0 62 0,0-41 15,0-22-15,0 22 0,0-22 16,0 0-16,0 64 16,0-63-16,0-1 0,0 0 15,0 1-15,0-1 0,0 21 16,0-20-16,0-22 0,22 21 15,-22-21-15,0 1 16,0-44 15,0 1-31</inkml:trace>
  <inkml:trace contextRef="#ctx0" brushRef="#br0" timeOffset="20021.66">3365 1143 0,'0'0'0,"-21"-42"15,0-1-15,0 22 16,21 0-16,0-21 15,0-1-15,0 22 0,0 0 16,0 0-16,21-21 0,21-22 16,1 43-16,-22 0 0,64-43 15,-22 43-15,-21 0 0,1 0 16,-1 0-16,22 21 0,20 0 16,-41 0-16,-1 0 15,0 0-15,1 21 0,-22 0 16,42 42-16,-42-20 15,43 126-15,-43-105 16,0-1-16,-21 1 0,21-1 16,-21 1-16,22 20 0,-22-20 15,0-43-15,0 21 0,0 1 16,0-22-16,0 0 0,0 0 0,0 0 16,0 0-16,0-42 31,0 0-16,-22 0-15,22-43 16,-21 43-16,21-63 16,0 41-16,0 1 0,0-22 15,0 22-15,0-21 0,43-64 16,-43 63-16,21 1 0,0-1 16,21 22-16,-21-1 0,106-84 15,-84 106 1,41-21-16,-41 21 15,20 21-15,22 0 0,-43 21 16,1 0-16,-1 21 0,0 1 16,-21-1-16,1 22 0,-1-1 0,0 85 15,-21 85 1,0-85 0,0-84-16,-21-1 0,0 43 15,21-42-15,0-22 0,0 21 16,0-41-16,-22 20 15,22-21-15,0-42 32,0 0-32,0-22 15</inkml:trace>
  <inkml:trace contextRef="#ctx0" brushRef="#br0" timeOffset="20795.73">5842 1503 0,'21'-21'16,"-21"0"-16,21-1 15,-21 1 1,0 0-16,0 0 0,0 0 16,0-22-16,0-20 15,0 42-15,0-22 16,0 22-16,-21 0 0,0 0 15,-21-21-15,-1 20 0,22 22 16,-21 0-16,21 0 0,-22 0 16,-41 0-16,62 22 15,-20-22-15,0 42 0,-1-21 16,22 0-16,-42 106 16,42-84-16,-1 20 0,22-21 15,0 22-15,-21-22 0,21 64 16,0-42-16,0-22 0,0 0 15,21 22-15,1-22 0,-1-21 16,0 0-16,42-21 16,-41 0-16,62 0 15,-41-21-15,20-42 16,-42 20-16,22 22 0,-1-85 16,-21 64-16,0 0 15,0-1-15,1 1 0,-1 0 16,-21-43-16,0 43 0,0-1 15,0 22-15,0-21 0,0 21 16,0 0-16,0 42 16,-21-21-1,21 42-15,0-21 0,-22 0 0,22 22 16,0-1-16,0-21 16,0 22-16,0-1 0,0 0 0,0 1 0,0 20 15,22-42-15,-1 22 16,0-1-16,21-21 15,22-21 1,20-21 0,-62 0-16,-1 0 0,21-22 15,-21 1-15,0 21 16,1-22-16,-1 22 0</inkml:trace>
  <inkml:trace contextRef="#ctx0" brushRef="#br0" timeOffset="21297.31">6265 1249 0,'0'0'0,"21"-21"0,-21 0 0,0-1 15,0 1-15,0 0 16,0 42 0,0 0-1,0 1-15,0-1 0,0 0 0,0 0 16,0 64 0,0-43-16,0 43 15,0-43-15,0 22 16,0-43-16,0 0 0,0 42 15,0-41-15,0-1 16,0-42 15,0-1-31,0 1 16,0 0-16,0 0 0,0 0 0,0-22 16,0 22-16,0-21 0,0 0 15,0 20-15,0-20 0,22 0 0,-1-1 16,0 1-16,0 21 15,0-21-15,0 20 0,43-20 16,-1 21-16,-41 21 16,-1 0-16,42 0 0,-20 21 15,-22 0-15,0 0 16,0 22-16,43 63 0,-64-85 16,0 21-16,0 0 15,0-20-15,0 20 0,0 21 16,0-41-16,0-1 0,0 21 15,0-21-15,21-21 32,-21-21-17,21 0-15,0 0 0,-21 0 0,0-1 16,21 1-16,0 0 0,1 0 0</inkml:trace>
  <inkml:trace contextRef="#ctx0" brushRef="#br0" timeOffset="21795.03">7197 1101 0,'21'0'0,"-42"0"0,42-21 0,0-1 0,-21 44 47,0-1-47,0 0 0,0 0 0,0 21 16,0-20-16,0 20 15,0 0-15,0-21 0,0 22 0,0-22 16,0 21-16,0 1 0,0-22 15,0 21-15,0-21 0,0 0 0,0 22 16,0-1-16,0-21 0,21-21 16,0 21-16,43-21 15,-43 0-15,0 0 0,0-21 16,22 0-16,-22 21 0,42-42 16,-42-1-16,1 22 15,20-42-15,-21 42 0,0-22 16,0 1-16,-21 0 0,0-1 15,0 22-15,0-21 0,0-1 0,0 22 16,0-21-16,0 21 0,0 0 16,0-1-16,0 44 15,0-1 1,0 0-16,0 0 0,-21 0 0,21 22 16,0-1-16,0 0 15,0-21-15,0 22 0,0-1 0,0-21 0,0 43 16,0-22-16,0-21 15,0 0-15,21 1 0,22 20 16,-22-21-16,0-21 0,21 21 16,1-21-16,20 0 15,-20 0-15,-22 0 0,42-21 16,-20 21-16</inkml:trace>
  <inkml:trace contextRef="#ctx0" brushRef="#br0" timeOffset="22617.86">8657 1080 0,'0'-22'0,"0"44"0,0-86 0,0 43 0,0 0 16,0 0-16,0-1 0,-21 22 16,0 0-16,-64 0 15,64 0-15,-21 43 16,20-22-16,-20 0 0,0 43 15,21-22-15,-1 0 0,1-21 16,0 22-16,21-1 0,-21 0 0,0 1 16,21-1-16,0 0 0,0-20 15,0 20-15,0-21 0,0 43 16,21-43-16,0 0 0,0-21 16,0 0-16,1 0 15,20 0-15,-21 0 0,21-21 16,1-22-16,-1 22 15,-21 0-15,22 0 0,-22-21 0,0 20 16,0-20-16,0 0 0,22-64 16,-43 21-16,0 43 15,0 0-15,0-43 16,0 64-16,0-22 0,-22 43 16,1 0-1,0 43-15,21-22 0,-21 0 16,21 21-16,-21 1 0,21 41 15,0-41-15,0 20 0,0-20 16,0-1-16,0 0 0,0 22 16,0-22-16,21-21 0,-21 0 15,21 1-15,21-1 0,1 0 16,-22-21-16,21 0 0,1 0 16,-22 0-16,21 0 0,0 0 15,-20-21-15,20 0 0,21-43 16,43-42-16,-63 22 15,-1 20 1,-21 1-16,21-64 0,-20 63 16,-1-21-16,-21 22 0,0-1 0,0 1 15,0-43-15,0 43 16,0 20-16,0 22 0,0-21 16,0 21-16,0-1 0,-21 22 15,-1 0-15,1 22 16,0-1-16,0 0 0,21 21 0,-21 1 15,21 20-15,-21-21 0,21 22 16,0 21-16,0-22 0,0 1 0,0 20 16,0 43-16,0-84 0,21 20 15,0-21-15,0 1 0,0 20 16,0-42-16,1 1 16,20 20-16,0-21 0,-21-21 15,1 0-15,20 0 0,-21 0 16,0 0-16,22 0 0,-1-21 0,-21 0 15,21 0-15,1-1 0,-22-20 16,21 21-16</inkml:trace>
  <inkml:trace contextRef="#ctx0" brushRef="#br0" timeOffset="23163.59">11155 402 0,'0'0'0,"-21"0"0,-1-21 0,1 21 16,21-21-16,-21 21 0,0 0 15,0 0-15,0 0 16,63 0 0,-21 0-16,21 0 15,22 0-15,-22 0 0,22 0 16,-1 0-16,1-21 0,20 21 0,1 0 16,0 0-16,-22 0 0,22 0 0,0 0 15,-22 0-15,1 0 0,20 0 16,-63 0-16,22 0 15,-43 21 1,-21-21-16,-1 21 16,-20-21-16,0 0 0,-1 0 15,1 21-15,-43-21 0,43 0 16</inkml:trace>
  <inkml:trace contextRef="#ctx0" brushRef="#br0" timeOffset="23433.42">11536 402 0,'0'0'0,"0"21"31,0 1-15,0-1-16,0 0 0,0 0 15,0 0-15,0 22 0,0 41 16,0-20-16,-21-22 0,-1 85 16,22-63-16,0 20 15,-21-20-15,21-1 0,-21 1 16,0-22-16,21 22 0,-21 41 15,0 1 1,21-21-16,0-64 16,21-21-1,0 0-15,0-21 16,0 0-16,0 0 0,1-43 0,-1 43 16</inkml:trace>
  <inkml:trace contextRef="#ctx0" brushRef="#br0" timeOffset="23849.18">12001 1058 0,'0'0'16,"0"22"-16,0-1 0,-21 0 16,21 0-16,21-21 46,1 0-46,-1 0 0,0-21 16,21 21-16,-21-21 0,1 0 16,-1-1-16,0 22 0,0-21 0,0 0 15,0-21-15,-21 21 16,0-1-16,0-20 0,0 21 16,-21 21-1,0 0-15,-21 0 0,-1 0 16,1 21-16,21 0 0,-21 0 0,20 1 15,1 20-15,-21 0 0,21 1 16,-22 84-16,22-64 16,0 43-1,21-85-15,0 0 0,21 22 16,0-22 0,1-21-16,-1 0 0,0 0 0,42 0 15,-20 0-15,-1 0 0,-21-21 16,22-1-16,-1 22 0,-21-21 15</inkml:trace>
  <inkml:trace contextRef="#ctx0" brushRef="#br0" timeOffset="24275.94">12742 995 0,'0'0'0,"21"-21"0,22 0 0,-43-1 16,0 1-16,0 0 15,0 0-15,-21 21 16,-1 0-16,-62 21 15,-1 43 1,22-1 0,41-21-16,22 1 15,-21-22-15,21 0 0,0 21 16,0-20-16,43-1 16,-22 0-16,0-21 0,21 21 15,-21 0-15,22-21 16,-1 21-16,0 1 0,-20-1 15,20-21-15,-21 21 0,0 0 16,0 0-16,-21 0 0,0 1 16,0-1-16,-21-21 15,0 0-15,-21 21 0,-1-21 16,22 0-16,-106 21 16,21-21-1,85 0-15,-21 0 16,21 0-16,0 0 0,-1-21 15,22 0-15,22 0 16,-1 21 0,0-22-16,0 1 0,0 21 0,43-42 15</inkml:trace>
  <inkml:trace contextRef="#ctx0" brushRef="#br0" timeOffset="25285.7">13377 402 0,'0'0'0,"0"-42"0,0 21 0,0-22 15,0 22-15,0-42 16,0 42-16,0-1 0,0 44 31,0 20-31,0-21 0,0 64 16,0-22-16,0-20 0,-21 20 15,0 1-15,-21 147 16,42-126-16,0-22 0,-22 86 16,22-107-16,0 21 0,0-20 15,0-1-15,22 0 0,-22 1 0,21-22 16,21 21-16,-21-21 16,22 1-16,-1-22 15,43 0-15,-1-22 16,-63 22-1,1-21-15,20 0 0,-21 0 0,0-21 16,22-1-16,-22 1 0,-21 0 16,21-43-16,-21 64 15,0-22-15,0-20 0,0 42 16,0 0-16,-21 21 31,21 21-31,0 0 0,-21 0 16,21 21-16,-22-20 0,22 20 15,-21-21-15,21 21 0,0-20 0,0 20 0,0-21 16,0 0-16,0 0 16,43 43-16,-1-64 15,0 21-15,-21-21 0,22 0 16,-22 0-16,21 0 0,43-21 16,-64 0-16,21 21 0,22-43 15,-22 1-15,1 21 16,-22-21-16,0 20 0,0-20 15,0 0-15,0-43 0,-21 43 0,0-1 16,22 22-16,-22 0 0,0 0 16,0 0-16,-22 21 15,22 21 1,-21 21-16,0 22 16,0-43-16,21 21 0,-21 1 15,0-1-15,21 0 0,-22 1 0,22-22 16,-21 42-16,21-20 0,0-22 15,-21 0-15,21 21 16,0-63 15,0 0-15,0 0-16,0 0 0,0-1 0,21-20 16,-21 21-16,21-21 0,22-43 15,-22 43-15,0-22 0,43-21 16,-43 43-16,21 0 15,0 21-15,1-22 0,-1 22 16,0 21-16,1 0 0,-1 0 0,0 0 16,1 0-16,-22 21 0,21 0 15,-21 1-15,1 20 0,-1 0 0,0 43 16,-21-43-16,0 43 16,-42 21-1,20-64-15,22-21 0,-21 0 16,0 1-16,-21 20 15,63-42 17,0 0-17,0-21-15,0 0 0,1-1 0,-1 1 16</inkml:trace>
  <inkml:trace contextRef="#ctx0" brushRef="#br0" timeOffset="26161.22">16002 953 0,'0'-22'0,"0"44"0,0-65 0,0 22 0,0 0 16,0-21 0,0 20-16,0 1 0,-21-21 15,0 42-15,-1 0 0,-41 0 16,42 0-16,-22 0 0,-20 21 15,21 0-15,-22 43 16,22-43-16,-1 21 0,-41 64 16,63-64-16,-22 1 0,22-1 15,0-21-15,0 22 0,21-1 0,0 21 16,0-41-16,0-1 0,21 0 16,0 0-16,0-21 0,0 21 15,1-21-15,41 0 16,22 0-16,-43-21 15,-21 0-15,22 0 0,-22 0 16,21-1-16,-21-20 0,22 0 0,-22 21 16,21-64-16,-21 43 15,0-1-15,22-20 0,-22 20 16,-21 22-16,0 0 0,0 0 16,21 21-16,-21-21 15,0 42 1,0 0-16,0 0 15,0 0-15,0 1 0,0 20 16,-21 0-16,21 1 0,0-1 16,0 21-16,0 43 0,0-42 15,0 20-15,0-20 0,-21 21 0,21-1 16,0 1-16,-21 0 0,21 84 16,0-84-16,0 20 0,0 192 15,0-213 1,0 107-16,0-106 0,0-1 15,21 86-15,0-86 0,-21-20 16,0 20-16,0-20 0,0-22 16,0 64-16,0-64 15,0 1-15,0 20 0,0-42 16,-21-21-16,0 0 0,-1 0 16,1 0-16,0 0 0,0-21 15,0 0-15,0 0 0,-43-43 16,43 22-16,0 0 0,0-1 0,-22-20 15,22-1-15,-21 1 0,-1-1 16,-41-105-16,-22-64 16,64-42-1,42 212-15,0-22 0,42-63 16,0 84-16,-21-20 0,22 20 16,-1 1-16,0-1 0,43-63 15,-43 64-15,1 20 16,41-63-16,-41 64 15,41-21-15,-41 41 0,-1-20 16,22 0-16,-43 21 0,0-1 16,21-20-16,-42 21 15,-21-21-15,0 20 16</inkml:trace>
  <inkml:trace contextRef="#ctx0" brushRef="#br0" timeOffset="26549.14">14118 275 0,'0'0'0,"0"-21"16,21 21 30,-21 21 1,-21-21-47,0 21 16,0-21-16,0 22 0,-22-1 0</inkml:trace>
  <inkml:trace contextRef="#ctx0" brushRef="#br0" timeOffset="26785.93">13250 720 0,'0'0'0,"-21"0"0,21 21 0,21-21 16,0 0 0,1 0-16,-1 0 0,0 0 15,21 0-15,-21 0 0,22 0 16,-22 0-16,21 0 0,-21 0 15,22 0-15,-1 0 0,22 0 16,-43 0-16,0 0 0,0 0 16,-42 0 15</inkml:trace>
  <inkml:trace contextRef="#ctx0" brushRef="#br0" timeOffset="28133.38">3514 2434 0,'-43'0'0,"86"0"0,-107 0 0,22-21 16,21 21-16,-1 0 0,1 0 15,0-21-15,0 21 16,21-21 0,21 21-1,0-21-15,22 21 16,-22 0-16,21 0 0,43 0 15,-22 0-15,1-22 0,-1 22 16,1 0-16,20 0 0,65 0 16,-65-21-16,1 21 0,127-21 15,-107 21-15,1 0 0,127-21 16,-127 21-16,21 0 0,-21 0 16,21-21-16,-21 21 0,126 0 15,-105 0-15,0 0 0,-21 0 16,21 0-16,-21 0 15,42 0-15,-21 0 0,127 0 16,148 0-16,1 0 16,-276 0-1,296 0-15,-296 0 16,0 0-16,21 0 16,0 0-16,-21 0 0,297 0 15,-276 0-15,0 0 0,0 0 16,0 0-16,22 0 0,-22 0 15,0 0-15,0 0 0,127 0 16,-127 0-16,1 0 0,-1 0 0,106 0 16,-127 0-16,127 0 15,-127 0-15,0-21 0,0 21 16,0 0-16,-21 0 0,21 0 0,-22-22 16,255 22-1,0-21-15,-42 21 16,-1-21-1,-211 21-15,0 0 16,84 0-16,-84 0 0,-21 0 16,-1 0-16,1 0 15,0 0-15,84-21 0,-63 21 16,-21 0-16,84 0 16,-84 0-16,-1 0 0,64 0 15,-84 0-15,-1 0 0,64 0 16,-63 0-16,-1 0 0,1 0 15,-22 0-15,22 0 0,-22 0 0,0 0 16,43 0-16,-64 0 0,22 0 16,-22-21-16,0 21 0,0 0 15,0 0 1,-42 0 46,0 0-62,0 0 0,0 0 0,-1 0 16,1 0-16,0 0 0,0 21 0</inkml:trace>
  <inkml:trace contextRef="#ctx0" brushRef="#br0" timeOffset="28257.83">16362 2159 0,'21'21'0,"-42"-42"62,0 21-46</inkml:trace>
  <inkml:trace contextRef="#ctx0" brushRef="#br0" timeOffset="36368.94">2646 3831 0,'0'-21'31,"0"0"1,0 0-32,0 0 15,21-1 1,-21 1-16,21 21 0,-21-21 0,0 0 16,21 21-16,0-21 0,-21 0 15,0-1-15,0 1 0,22 0 0,-22 0 16,0 0-16,21 0 15,-21-22-15,0 22 0,0 0 0,0 0 16,0-22 0,0 65 15,0-1-31,0 0 0,0 21 16,0 1-16,0-22 15,0 21-15,0-21 0,0 22 0,0 20 16,0-21-16,0 1 15,0-22-15,0 21 0,0 1 0,0 62 16,0-83 0,0 41-16,0-21 0,0-20 15,0 41-15,0-42 16,0 0-16,0 1 0,0-1 16,0 0-16,0 0 0,0 0 0,0 0 15,0 1-15,0-1 16,0 0-1,0 0-15,-21-21 32,-1 0-32,1 0 0,0 21 15,0-21-15,-21 0 0,20 0 0,-20 0 16,0 0-16,-1 0 0,22 0 16,-21 0-16,0 0 0,-22 0 15,22 0-15,21 0 0,-1 0 16,1 0-16,21-21 0,-21 21 15,21-21 1,21 21 0,0 0-16,1 0 0,20 0 15,21-21 1,86 21 0,-107 0-16,43 0 15,-43 0-15,0 0 0,22 0 16,-43 0-16,21 0 0,-21 0 15,1 0-15,-1 0 0,21 0 16,-21 0-16,0 0 16,-21-21 62,0-1-63,-21 22-15,21-21 0,0 0 16</inkml:trace>
  <inkml:trace contextRef="#ctx0" brushRef="#br0" timeOffset="37081.14">3238 3895 0,'-21'0'15,"21"21"-15,-21-21 16,21 21-16,0 0 16,0 0-16,0 1 15,0-1 1,21-21-1,0 0 1,1-21 0,-22-1-16,0 1 15,0 0 1,-22 21-16,1-21 16,0 21-16,0 0 0,0 0 15,0 0 1,21 21-1,0 0-15,0 0 16,0 1 0,21-22-16,0 0 15,0 21 1,0-21-16,0 0 31,-42 0 47,21-21-62,0-1 15,0 1-15</inkml:trace>
  <inkml:trace contextRef="#ctx0" brushRef="#br0" timeOffset="38405.39">5143 3408 0,'0'0'0,"-21"0"16,21 21-1,21-21 32,1 0-31,-1 0-16,0 0 15,0-21-15,0 21 0,0-21 16,1 21 0,-22-21-16,21-1 0,0 1 15,-21 0-15,21 21 0,-21-21 16,0 0-16,0 0 0,0-1 0,0-20 15,0 21 1,0 0-16,0 0 0,0-1 16,0 1-16,-21 21 0,0 0 15,0 0-15,-1 0 0,-41 0 16,21 0-16,20 0 0,-62 21 16,41 1-16,22-1 0,-21 0 15,0 0-15,20 21 0,-41 43 16,42-64-1,0 43-15,21-43 0,0 0 16,0 43-16,21-43 0,0 0 16,0 0-16,0 0 0,0 0 15,22 1-15,-22-1 0,21 0 0,-21 0 16,22 0-16,-1 0 0,-21 1 16,85 41-16,-64-42 15,-20 0-15,20 1 16,-21-1-16,-21 21 15,0-21-15,0 0 0,-21 22 16,0-43-16,-22 21 0,-41 21 16,41-21-16,-20-21 0,-43 22 15,64-22-15,-22 0 0,1 0 16,20 0-16,1 0 0,-43-43 16,43 43-16,0-21 0,-22 0 15,43 0-15,0 0 16,0-1-16,21 1 15,21 0 1,21 21 0,-21 0-16,22-21 0,-1 0 15,0 21-15,1-21 0</inkml:trace>
  <inkml:trace contextRef="#ctx0" brushRef="#br0" timeOffset="38723.22">5884 3260 0,'0'-21'0,"0"42"0,0-64 0,0 22 15,0 0-15,0 0 16,0 0-16,-21 21 16,0 21-1,21 0-15,0 21 0,-21-20 0,0 126 16,-1-85-16,22 1 15,-21-22-15,21 22 0,0-1 16,-21 43-16,21-64 0,0 1 16,-21 41-16,21-41 15,0 20-15,0-42 0,0 0 16,0 1-16,0-44 31,21 22-31,-21-21 0,0-21 16,21 21-16,-21 0 0,0-22 0</inkml:trace>
  <inkml:trace contextRef="#ctx0" brushRef="#br0" timeOffset="39198.11">5588 3260 0,'-21'0'0,"42"0"0,-63-21 15,20 21 1,22-22 15,22 22-31,-1 0 0,0 0 16,0 0-16,0-21 0,0 21 15,43 0-15,-22-21 0,1 21 16,-1 0-16,0 0 16,1 0-16,41 0 15,-41 0-15,20 0 0,22 21 16,-22 0-16,-20 1 0,20 20 0,-21-21 15,64 43-15,-63-22 0,-22 0 16,21 1-16,0 62 16,-42 1-1,-21-63-15,0-1 0,-42 21 16,20-20-16,1-22 0,0 21 16,-1 1-16,1-22 0,-64 42 15,64-42-15,-1 1 0,-62 20 16,62-21-16,1-21 15,-43 21-15,64 0 0,-21-21 16,-1 0-16,1 22 0,21-22 16,0-22-1,21 1-15,0 0 16,0 0-16,0 0 16,21 0-16,0-1 0,0 1 0,0 0 15</inkml:trace>
  <inkml:trace contextRef="#ctx0" brushRef="#br0" timeOffset="39890.85">7197 3366 0,'21'-22'16,"-42"44"-16,42-86 0,-21 43 0,21 0 0,0 0 15,0-64 1,-21 64-16,21 0 0,-21-22 15,0 64 17,0 1-32,0-1 0,0 21 0,-21 0 15,21 22-15,-21-22 0,21 22 16,-21-1-16,0-20 0,0 84 16,-1-85-16,1 21 0,0-20 15,-21 63-15,21-64 16,-1 0-16,22 1 0,-42 20 15,21-21-15,0 1 16,0-43 0,-1 0-16,22-21 0,0-1 15,0 1-15,0-21 0,0 21 16,-21-43-16,21 22 0,0 0 16,0-43-16,0 64 15,0-22-15,21-20 16,1 42-16,-1 0 0,-21-1 15,21 22-15,0 0 0,0 0 16,0 0-16,22 43 16,-43-22-16,21 21 0,0-21 0,0 1 15,0 20-15,-21-21 0,22 21 16,41 43-16,-42-21 16,0-43-16,1 0 15,-1 0-15,0-21 0,0 21 0,0 0 16,0-21-16,1 0 0,-1 0 15,0 0-15,0-42 16,0 21-16,0 0 16,1-22-16</inkml:trace>
  <inkml:trace contextRef="#ctx0" brushRef="#br0" timeOffset="40345.58">8572 3133 0,'22'0'0,"-44"0"0,44-21 0,-22-1 16,0 1 0,0 0-16,-22 21 0,1-21 0,0 21 15,0-21 1,-21 21-16,20 0 0,1 0 15,-21 0-15,21 0 16,-43 0-16,22 21 0,21 0 16,-64 21-16,43-20 0,21 20 15,-22 0-15,1 1 0,21-1 16,-22 43-16,22-43 0,21 0 16,0 1-16,0-1 0,0 0 15,0 1-15,21-1 0,1-21 0,41 43 16,-42-43-16,64 21 15,21 0 1,-64-42-16,85 0 16,-85 0-16,43 0 15,-64 0-15,22 0 0,-1 0 16,-21 0-16,0 0 0,0-21 16,-21 0-16,0 0 31,-21 21-31,0-21 0,0 21 0</inkml:trace>
  <inkml:trace contextRef="#ctx0" brushRef="#br0" timeOffset="41444.01">2752 5588 0,'0'0'16,"-22"0"-16,1 0 0,0-21 0,0 21 15,21-21-15,-21 21 16,0 0-16,-1 0 0,1-21 15,0 21-15,0 0 16,21-22-16,0 1 16,0 0-1,0 0-15,21 0 0,0 21 16,22-21-16,41-22 16,-41 22-16,-1 21 0,0 0 15,-21 0-15,22 0 16,-1 0-16,0 21 0,-20 0 15,20 22-15,-42-1 0,0 0 16,0 1-16,0-1 0,0 22 16,-21 41-16,-22-62 0,22-1 15,-21 22-15,0-22 0,-1 0 16,-126 85-16,105-106 16,1 22-16,-22-22 0,22 0 15,-1-21-15,22 21 0,-106 0 16,105-21-16,1 0 15,21-21-15,0-21 16,21 0 0,0 20-16,21-62 15,0 63-15,0-22 16,0 43-16,1-21 0,20 0 0,21 21 16,-41 0-16,20 0 15,-21 0-15,21 21 0,-20 0 0,41 22 16,-21-22-16,-20 0 15,-1 0-15,0 0 0,0 0 0,-21 1 16,42 20-16,-20-21 0,-22 0 16,21-21-16,0 21 15,0-21-15,0 0 16,0 0 0,-21-21-16,22 21 0,-1-21 15</inkml:trace>
  <inkml:trace contextRef="#ctx0" brushRef="#br0" timeOffset="41609.92">3281 5948 0,'0'0'16,"-21"21"-16,42-21 47,0 0-32,-21-21-15</inkml:trace>
  <inkml:trace contextRef="#ctx0" brushRef="#br0" timeOffset="42373.48">4805 5630 0,'0'0'0,"0"-21"0,0-21 0,0 0 16,0 20-16,21-20 16,-21 0-16,42-43 0,-42 43 15,21-1-15,1 1 0,-22 0 16,21-1-16,21-84 15,-42 106-15,0 0 0,0 0 16,0 0-16,0 42 16,-21 0-16,21 0 0,-21 43 0,0-22 15,-1 22-15,1-1 0,-42 85 16,-85 170 0,105-234-16,-41 43 15,41-84-15,22 20 16,-42 1-16,41-43 0,22 0 15,0-63 17,0 21-32,22-1 0,-1-20 15,0 0-15,21-22 0,-21 22 0,1-22 16,20 1-16,21-64 0,-41 63 16,-1 1-16,21-1 0,-21 1 15,22-1-15,20-41 0,-42 62 16,0 22-16,1 0 0,-1 21 15,-21 21-15,21 0 16,-21 22-16,0 20 0,0-21 16,0 22-16,0 148 15,0-149-15,0 149 16,21-149-16,-21 43 16,21-64-16,0 1 0,1 20 15,-1-42-15,-21 1 0,21-1 16,0-21-1,-21-21 1,0-1-16</inkml:trace>
  <inkml:trace contextRef="#ctx0" brushRef="#br0" timeOffset="42572.91">4508 5800 0,'-21'0'0,"42"0"0,-63 0 0,21 0 16,21-21-1,21 21-15,0 0 16,22 0-16,-22 0 0,21 0 0,0 0 16,22 0-16,-22 0 0,22 0 15,-22-22-15,22 22 0,63-21 16,-64 21-16,-21-21 0,85 0 16,-63 0-16,-1 21 0,1-21 15</inkml:trace>
  <inkml:trace contextRef="#ctx0" brushRef="#br0" timeOffset="43222.13">5990 5525 0,'21'-22'0,"-42"44"0,63-65 0,1 43 0,-43-21 16,21 0-16,-21 0 0,0 0 15,0-22-15,0 22 0,-21-21 16,0 42-16,-43 0 16,43 0-16,-21 0 15,-1 0-15,-84 42 16,85-21-16,0 22 0,-43 20 15,43-21-15,-22 43 16,22-43-16,21 1 0,21 20 16,0-20-16,0-1 0,0-21 15,0 0-15,0 0 0,84 22 16,-41-43-16,-1 0 0,43 0 16,-43 0-16,0-21 15,22-1-15,20-20 0,-41 21 16,-1-21-16,0 20 0,-20-20 15,62-43-15,-63 1 16,1 63 0,-22-43-16,0 43 0,0 42 31,0 0-15,0 0-16,0 1 0,0 20 0,0 0 15,0 64-15,0-64 16,0 22-16,0-1 0,-22 1 15,22-1-15,0 1 0,0-1 0,0 1 16,22-1-16,-22 1 0,21 84 16,0-84-16,-21-1 0,21 1 0,-21 84 15,0-106-15,0 0 16,0 1-16,-63 41 16,41-62-16,-105 20 15,85-42-15,-64 0 16,43 0-16,-22-21 15,-63-22-15,84 22 0,-20-21 16,-22-22-16,42 22 0,22 0 16,0-1-16,-1-20 0,22 21 15,21-43-15,0 43 0,0-22 16,0-21-16,21 43 0,22 0 16,20-22-16,-20 22 15,20 0-15,43-43 0,-43 43 16,1-1-16,-1 1 0</inkml:trace>
  <inkml:trace contextRef="#ctx0" brushRef="#br0" timeOffset="43464.99">6435 5355 0,'0'0'0,"0"-21"0,0 0 0,0 42 46,0 21-30,0-20-16,0-1 0,0 0 0,0 21 16,-22 1-16,1-22 0,21 21 15,-21-21-15,21 0 16,0 1-16,-21-1 0,21 0 16,0-42 15,21 0-31</inkml:trace>
  <inkml:trace contextRef="#ctx0" brushRef="#br0" timeOffset="43826.71">6477 4995 0,'0'0'0,"-21"0"0,0 0 0,-1 0 15,1 0-15,0 22 0,21-1 16,-21 0-16,0 0 15,21 0-15,0 0 0,21-21 32,0 0-32,0 0 0,22 0 0,-22 0 15,0 0-15,0-21 0,21 21 16,22-42-16,-64 21 16,0 0-16,0-22 0,0 22 15,-21 21-15,0-21 0,-1 0 16,1 21-16,-42 0 0,20 0 15,22 0-15,-21 0 16,21 21-16,0 0 0,-1 0 0,1 0 16,0 1-16,21-1 0,0 21 15,0-21-15,0 0 0,0 1 16,21-22-16,0 0 16,1 0-16,-1 0 0,21 0 0,-21-22 15,22 1-15</inkml:trace>
  <inkml:trace contextRef="#ctx0" brushRef="#br0" timeOffset="44093.56">7112 4636 0,'0'0'0,"0"-22"16,0 44 0,-21-1-16,0 0 0,-1 21 15,22 1-15,0-1 0,-21 0 16,21 22-16,-21-1 0,21 1 15,0-1-15,0 1 0,-21 63 16,0-64-16,21 1 0,-21 42 16,21-43-16,0-21 0,0 22 15,0-43-15,0 21 16,0-20-16,21-22 0,0 0 16,0 0-16,0-22 0,0 1 15,1 0-15,20-42 16,-21 20-16</inkml:trace>
  <inkml:trace contextRef="#ctx0" brushRef="#br0" timeOffset="44422.37">7175 5334 0,'0'42'16,"0"-20"-16,22-22 15,-1 0-15,0 0 0,0 0 16,0 0-16,0 0 15,1 0-15,-1 0 0,21-22 0,-21 22 16,43-63-16,-43 63 16,0-42-16,-21-22 15,-21 43 1,0 21-16,-43 0 16,43 0-16,-42 63 15,41-41-15,1-1 0,0 21 16,21 0-16,0 1 15,0-1-15,0-21 0,21 22 16,0-43-16,1 21 0,20 0 16,-21-21-16,21 0 15,22 0-15,-43 0 16,21-21-16,1 0 0</inkml:trace>
  <inkml:trace contextRef="#ctx0" brushRef="#br0" timeOffset="45374.14">8721 4932 0,'0'-21'0,"0"42"0,-22-63 0,1 20 15,0 1-15,21 0 0,0 0 16,-21 21-16,0 0 0,21 21 16,-21-21-16,21 42 15,0-20-15,0-1 0,0 21 0,0 43 16,0-43-16,0-21 15,-22 22-15,22-1 0,-21-21 16,21 21-16,-21-20 0,21 20 16,0-21-16,-21-21 31,21-21-15,0 0-16,0 0 0,0-22 15,0 22-15,0-21 0,0-1 0,0 1 16,0 0-16,21-1 0,0 1 15,0 0-15,22-64 16,-22 85-16,0-22 0,43 1 16,-22 21-16,-21 0 0,64 21 15,-43 0-15,-21 0 0,64 42 16,-43-21-16,-21 0 0,22 22 16,-22-22-16,0 21 0,0 1 0,-21-22 15,0 85 1,0-43-16,-21 1 15,0-43-15,21 0 16,-21-21-16,0 0 0,-1 0 16,22-21-1,0 0-15,0-1 16,0-41-16,22 42 0,-1-22 16,0 1-16,0 21 0,0-21 15,0-1-15,43-20 0,-43 42 16,21-1-16,22-20 15,-22 42-15,22 0 16,-22 0-16,-21 21 0,22 43 16,-22-43-16,-21 21 0,0 1 0,0-22 15,0 63-15,-21-62 16,21 20-16,-43 0 16,43-21-16,0 22 0,-21-22 15,42-42 16,-21 0-15,21 21-16,1-22 0</inkml:trace>
  <inkml:trace contextRef="#ctx0" brushRef="#br0" timeOffset="45746.93">9758 4995 0,'0'22'0,"0"-44"0,21 44 0,0-22 16,0 0-16,0 0 0,1 0 15,-1 0-15,42 0 16,-42-22-16,64 1 0,0-21 16,63-43-1,-63 22 1,-85 42-16,0-1 16,0 1-16,0 0 0,-43 0 15,22 0-15,-21 21 0,-43 0 16,43 0-16,-1 0 15,-41 21-15,41 0 0,1 0 16,-21 43-16,20-22 0,22 0 16,0 1-16,21-1 0,0 0 15,0 22-15,0-22 0,0 1 16,0-22-16,21 0 0,0 0 16,22 0-16,-22 0 0,63 1 15,-41-22-15,84 0 16,-21-43-1,-43 22-15,-21 0 0,64-21 16,-63-1-16,20 1 0</inkml:trace>
  <inkml:trace contextRef="#ctx0" brushRef="#br0" timeOffset="45977.79">10985 4382 0,'0'0'0,"22"-43"16,-1-20-16,0-1 0,-21-20 15,0 62-15,0 1 0,0-21 16,0 84-1,-21-21-15,0 22 0,21-1 16,-22 22-16,-20 41 16,21-41-16,0-1 0,0 22 15,-1-21-15,-20 63 0,42-64 0,-21 106 16,21-105 0,0-22-16,0-21 0,0 22 15,0-22-15,21 21 16,0-42-16,-21-21 15</inkml:trace>
  <inkml:trace contextRef="#ctx0" brushRef="#br0" timeOffset="46606.9">10393 4741 0,'0'0'0,"-43"0"0,43-21 15,-21 21-15,21-21 16,21 21-16,1 0 15,20 0-15,-21-21 0,43 21 16,126-21-16,43-22 16,-148 22-16,-1 0 15,1 0-15,-22 0 0,1 0 16,63-22-16,-85 1 0,-21 21 16,22-64-16,-43 64 0,0-21 15,0 20-15,0-20 0,0 21 16,0-21-16,-21 20 15,-1 1-15,1 21 0,0 0 16,0 21-16,-21 22 16,42-22-16,0 21 0,-22 1 0,22-1 15,-21 0-15,21 22 0,-21-22 16,21 22-16,0 41 0,-42 86 16,21-43-1,21-106-15,0 1 16,0-1-16,-22-21 0,22 22 0,0-22 15,0 0-15,0 0 0,0-42 32,0 0-17,0 0-15,0-1 0,22-20 16,-1-21-16,0 20 16,42-41-16,-41 41 15,-1 1-15,42-22 0,-42 43 16,1 0-16,-1 21 15,21 0-15,-21 0 0,0 0 0,1 0 16,-1 42-16,-21-20 0,0 20 16,0-21-16,0 64 15,-21-1 1,21-62-16,0-1 0,-22 0 16,22 0-16,22-21 31,-1 0-31,0-21 15,0 0-15</inkml:trace>
  <inkml:trace contextRef="#ctx0" brushRef="#br0" timeOffset="47004.78">12171 4593 0,'-21'0'0,"-64"43"31,43-22-31,20 0 0,1 0 0,0 21 16,0-20-16,0 20 16,0 0-16,-1 1 0,1 20 15,21-21-15,-21 1 0,21-1 16,0 0-16,0-20 0,21-1 16,0-21-16,1 0 0,41 0 15,-21 0-15,1 0 0,20-21 16,-20-1-16,-1 1 0,0 0 15,-21 0-15,22 0 0,-1-43 16,-21 22-16,-21 0 16,0-1-16,0 1 0,0 0 0,-21 20 15,0-20-15,-21 0 16,20 21-16,-83-22 16,20 43-16,43 0 15,-1 21-15,22 1 16,0-22-16,21 42 15,21-42 1,0 0-16,0 0 0,1 0 0</inkml:trace>
  <inkml:trace contextRef="#ctx0" brushRef="#br0" timeOffset="47260.63">12636 4170 0,'0'-42'0,"0"84"0,0-106 0,0 22 15,0 21 1,0 63 0,-21 64-16,0-64 15,21 22-15,0-22 0,-21 22 0,0-1 16,0 64-16,-1-63 16,22 42-16,-21-43 0,21-21 15,-21 64-15,21-63 16,0-22-16,0 0 0,21-21 15,0 0-15,1 0 16,-1-21-16,0 0 0,0-1 16,0 1-16</inkml:trace>
  <inkml:trace contextRef="#ctx0" brushRef="#br0" timeOffset="47621.42">12869 4551 0,'-21'0'0,"0"0"0,21 21 0,-42 21 15,20-20-15,22 20 16,-21 21-16,0-20 0,21 63 16,0-85-16,0 21 15,0-21-15,0 0 0,0 1 16,21 20-16,0-42 16,1 0-16,41 0 0,-42 0 15,22 0-15,-1-21 0,0 21 16,1-21-16,20-43 15,-42 22-15,22 21 0,-1-64 16,-42 43-16,0-1 0,0 1 0,0 21 16,0-22-16,-21 22 0,0-21 0,-64 0 15,0 42 1,64 0-16,-21 0 16,21 0-16,-22 21 0,1 0 15,21 0-15,21 21 0,0 1 16,0-22-16,0 0 15,0 21-15,21-42 0,21 22 16,-21-22-16</inkml:trace>
  <inkml:trace contextRef="#ctx0" brushRef="#br0" timeOffset="49772.08">12361 4741 0,'0'-21'15,"0"0"-15,0 0 32,0 0-32,0 0 0,0-1 15,0 1-15,0 0 16,0-21-16,0 21 0,0-1 15,0-20-15,0 21 0,0 0 0,0-22 16,0 22-16,0 0 0,0-21 0,0 21 16,0-1-16,0 1 0,0 0 15,0 0-15,-21 21 16,0 21 0,0 21-16,21-20 0,0 20 15,-21 0-15,21 22 0,-22-22 0,22 0 16,0 22-16,0-22 0,0 1 15,0 20-15,0-21 0,0 1 16,0-1-16,0-21 0,22 22 0,20-1 16,-21-21-16</inkml:trace>
  <inkml:trace contextRef="#ctx0" brushRef="#br0" timeOffset="50438.1">13758 4551 0,'0'-21'0,"0"42"0,0-63 15,-21 42-15,0 0 16,0 0-16,0 0 0,-1 0 0,1 21 16,0 0-16,-21 0 0,21 0 15,-1 0-15,1 22 0,0-1 16,0-21-16,0 22 0,21-1 0,0-21 15,0 21-15,0-20 0,0-1 16,0 21-16,0-21 0,21 0 16,0-21-16,0 0 0,0 0 15,1 0-15,41-42 16,1-21-16,-43 41 16,21-41-16,-21 42 15,-21-64 1,21 64-16,-21 0 0,0-22 0,0 22 15,0 0-15,0 42 32,0 0-32,0 22 0,-21-22 15,21 21-15,0 1 0,0 20 16,-21-21-16,21 22 0,0-1 0,-21-20 16,21 20-16,0 1 0,0 63 15,0-85-15,0 22 0,21-1 16,21 43-16,-42-64 0,0 1 15,0 62-15,0 1 16,0-63-16,-63-1 16,42-21-16,0-21 15,-1 0-15,22-21 16,-21 0-16,0 0 0,0-1 16,0 1-16,21-21 0</inkml:trace>
  <inkml:trace contextRef="#ctx0" brushRef="#br0" timeOffset="50998.78">14203 4509 0,'0'0'0,"21"-22"0,0 22 16,-21 22-1,0-1-15,0 0 16,0 0-16,0 21 0,0-20 15,0 20-15,0-21 0,0 21 0,0 1 16,0 20-16,0-42 16,21 22-16,-21-22 0,21 0 0,1 0 15,-1-21-15,0 0 0,0 0 0,0 0 16,0 0-16,1 0 0,20 0 16,0-42-16,1 21 0,-22-22 15,0 22-15,21-21 0,-21 21 16,1-22-16,-1-20 15,0 42-15,-21 0 0,21-22 0,-21 22 16,0 0-16,0 0 0,0 42 31,0 0-31,-21 0 0,21 22 16,-21-22-16,0 21 0,21 85 16,-22-63-16,1-1 0,0 85 15,21-84-15,0 20 0,0 43 16,0-42-16,0-21 0,0-1 15,0 1-15,0-1 0,0 43 16,0-64-16,21 1 0,-21 41 16,0-63-16,0 22 0,0-22 15,0 0-15,0 0 0,0 0 16,-21 1-16,0-1 16,0-21-16,-22 0 0,22 0 15,-21 0-15,21 0 0,0 0 0,-22-21 16,22-1-16,0 1 15,0-42 1,0 42-16,21-1 0</inkml:trace>
  <inkml:trace contextRef="#ctx0" brushRef="#br0" timeOffset="52294.58">2498 7705 0,'0'0'0,"-22"0"0,1 0 15,0 0 1,0 0-16,21-21 31,0-1-31,21 1 16,0 21-16,0-21 0,1 21 0,20-21 15,0 0-15,-21 21 0,22 0 16,-1-21-16,0 21 0,1 0 0,-1 0 16,0 0-16,-20 0 0,20 0 15,-21 21-15,0 0 0,-21 0 16,0 43-16,0-43 16,-21 21-16,0-21 0,-21 0 15,20 22-15,-20-22 0,0 0 0,-1 0 16,1 0-16,0 1 0,-22 20 15,43-42-15,0 0 0,-21 0 16,42-21 0,0 0-1,21-1-15,0 22 16,21-21-16,-21 21 0,64-21 16,-64 21-16,22 0 0,-1 0 15,0 0-15,1 0 0,20 0 16,-21 21-16,-20 22 0,20-22 15,-21 21-15,0 0 0,0 1 16,1 41-16,-22-41 0,0 20 16,0-20-16,-22-1 0,1 0 15,-42 22-15,20-43 0,1 0 16,0 21-16,-22-42 0,1 22 0,20-1 16,-20-21-16,-1 0 0,1 0 15,-1 0-15,-41 0 16,-22-43-1,105 22-15,1 0 0,-21-21 16,21 21-16,21-22 16,0 22-16,0 0 0,0-21 15,21 20-15,21-20 16,1 21-16,-1 0 0</inkml:trace>
  <inkml:trace contextRef="#ctx0" brushRef="#br0" timeOffset="52505.46">3704 8043 0,'0'0'16,"0"-21"-16,0 0 31</inkml:trace>
  <inkml:trace contextRef="#ctx0" brushRef="#br0" timeOffset="53437.92">5609 7154 0,'0'0'0,"0"-21"0,0 0 31,0 42 0,-21 0-31,21 22 0,0-1 0,-21 0 16,21 22-16,0-1 0,0 1 16,0-1-16,-21 1 0,-1 148 15,1-149-15,21 1 0,0-1 16,0-21-16,-21 22 0,21 21 15,0-64-15,-21 0 0,21 21 16,0-63 0,21-21-1,-21 21-15,21-1 16,-21-20-16,21 0 0,-21-1 16</inkml:trace>
  <inkml:trace contextRef="#ctx0" brushRef="#br0" timeOffset="54041.19">5419 7387 0,'0'-21'0,"0"-21"32,0 21-32,21-1 0,0 1 15,0 21-15,0-21 0,22 0 16,-1 0-16,64-22 0,-64 22 15,0 0-15,64 21 16,42-21-16,-42 63 16,-85-21-16,1 1 15,-1 20-15,-21 0 0,-21 85 16,-1-84-16,-20-1 16,-43 21-16,43-20 15,-43 20-15,22-20 0,21-22 16,20 0-16,-41 0 15,42-21-15,0 21 16,42-21 0,0-21-16,0 0 0,0 21 0,0-21 15,22 0-15,-22 21 0,21-22 16,-21 1-16,22 0 0,-1 21 0,0-21 16,43 21-16,0 0 15,-43 21-15,0 0 0,64 22 16,-63-22-16,41 63 15,-63-62-15,1 20 0,-1 64 16,-21-64-16,0 0 0,-43 43 16,1-64-16,0 22 15,-1-22-15,1 0 0,0 0 16,-1 0-16,-62 0 0,62-21 16,1 0-16,-43 0 0,43 0 15,0 0-15,20 0 0,-20 0 16,21-21-16,-21 0 0,20 0 15,1 0-15,21 0 16,0-1-16,0 1 0,0 0 0,0 0 16,0 0-16,0 0 0,21-1 0,22-20 15,20 0 1</inkml:trace>
  <inkml:trace contextRef="#ctx0" brushRef="#br0" timeOffset="54341.02">7070 7197 0,'0'0'0,"0"-21"0,0-22 16,0 22-16,0 0 16,0 42-1,0 0-15,0 22 16,0-1-16,0 21 0,0-20 0,0 20 15,0 128 1,0-149-16,0 22 0,0-22 16,0 21-16,-22 64 15,1-84-15,21-22 0,0 21 16,0-21-16,0 1 0,0-1 16,0-42-1,0-1 1,0 1-16,-21-21 0</inkml:trace>
  <inkml:trace contextRef="#ctx0" brushRef="#br0" timeOffset="54911.69">6964 7345 0,'0'0'0,"0"-42"16,0 20-16,0-20 0,0 21 16,21-43-16,0 43 15,0 0-15,22 0 0,-1 21 16,-21 0-16,21-21 0,1 21 15,-1 0-15,85 0 16,-85 0-16,22 21 0,-22 0 16,1 0-16,41 85 15,-63-42-15,-21-22 0,0 43 16,-21-43-16,0 0 0,-21 1 16,-1-1-16,1 0 0,-64 22 15,64-43-15,-22 0 0,-20 21 16,41-20-16,1-22 15,21 0-15,-21 0 0,42-22 16,0-41 0,63 21-1,64-43-15,-85 43 16,43 20-16,-43 1 0,22 21 16,-22 0-16,1 0 0,20 0 15,-21 21-15,1 1 0,-1-1 16,0 0-16,22 42 0,-43-20 15,0-22-15,-21 42 0,0-20 16,0-1-16,-63 22 16,42-22-16,-22 0 0,1 1 15,0-22-15,-22 21 0,22-21 0,-22 22 16,1-22-16,20 0 0,-20-21 0,21 21 16,-22-21-16,22 0 0,-1 0 15,-20 0-15,21 0 0,-1 0 16,22-21-16,0-21 15,21 20-15,0 1 16,0 0-16,0 0 0,21 0 0,21-43 16,-20 43-16,-1-21 15,21 21-15,-21-1 0,22-20 0</inkml:trace>
  <inkml:trace contextRef="#ctx0" brushRef="#br0" timeOffset="55237.5">8234 7112 0,'0'0'16,"-21"0"-16,-1-21 0,1 21 0,21-21 16,0 0-16,0-1 15,21 1 1,1 21-1,20-21-15,-21 21 0,21-21 0,-20 21 16,20-21-16,0 21 0,1 0 0,62-21 16,-62-1-16,20 22 15,43-21-15,-64 21 0,1 0 16,-1-21-16,0 21 16,-20 0-16,20 0 0,-63 21 15,0 0-15,-1-21 16,-20 22-16,21-22 15,-64 21-15,43 0 0,21 0 0</inkml:trace>
  <inkml:trace contextRef="#ctx0" brushRef="#br0" timeOffset="55493.36">8530 7091 0,'-21'-21'31,"21"42"0,0 0-31,0 0 0,0 22 16,0-1-16,0 0 0,0 22 15,0 42-15,0-43 0,0-21 16,0 22-16,0-22 0,0 1 16,0 20-16,0-21 0,21 1 0,-21 20 15,21 1 1,-21-1-1,0-42-15,0 1 0</inkml:trace>
  <inkml:trace contextRef="#ctx0" brushRef="#br0" timeOffset="67826.7">2752 9991 0,'0'0'0,"0"-21"0,21-1 15,0 22-15,-21-21 0,0 0 16,21 0-1,-21 0-15,0 0 16,0-1 0,0-41-1,-21 63 1,21 21 0,-21 21-16,0-20 15,21 20-15,-22 21 0,1-20 0,0-1 16,-21 22-16,21-1 0,-64 64 15,64-85-15,-22 22 0,-20 42 16,42-64-16,-22 0 0,43-20 16,-21 20-16,0-21 15,21 0-15,0-42 32,0 0-32,0 0 15,0 0-15,21-1 0,0 1 16,1 0-16,20-21 0,0 21 15,-21-1-15,64 1 0,-43 0 16,1 21-16,20 0 0,-20 0 16,-1-21-16,43 21 15,-43 0-15,0-21 0,-21 21 16,1 0-16,20-21 0,-21-1 0,21 1 16,-42 0-16,22 0 15,-22 0-15,0-22 16,0 22-16,0 0 15,0 0-15,0 0 0,0 0 16,0-1-16,-22 1 0,22 0 16,0 0-16,-21 0 15,0 105 1,0-62-16,21 20 16,-21 0-16,0 1 0,21-1 15,-22 85-15,22-85 16,-21 22-16,0 42 0,21-64 15,0 0-15,0 1 0,0-22 16,0 21-16,0-21 0,0 22 16,0-22-16,0 0 15,0-42 17,0 0-32,0-1 0,0 1 15,21 0-15</inkml:trace>
  <inkml:trace contextRef="#ctx0" brushRef="#br0" timeOffset="68141.28">3619 10414 0,'0'0'0,"22"0"0,-22 21 16,21-21-1,-21-21 1,0 0 0,0 0-1,-21 21 17,21 21-17,-22-21-15,22 21 16,-21-21-16,21 21 15</inkml:trace>
  <inkml:trace contextRef="#ctx0" brushRef="#br0" timeOffset="70366.06">6392 9694 0,'0'0'0,"-21"0"0,0 0 15,21 22-15,-21-1 16,21 0 0,21-21 30,0 0-46,0 0 16,0 0-16,1 0 0,41-42 16,-21 20-16,-20 1 0,20 0 15,-21 0-15,21 0 0,1 0 0,-1-43 16,-21 43-16,0 0 16,-21-22-16,0 22 0,0 0 15,-21 0-15,0 21 0,0-21 16,-43 21-16,22-21 15,0 21-15,-1 0 0,1 0 0,0 0 16,-1 0-16,1 21 0,-64 21 16,43 43-1,63-22 1,0-42-16,0 22 0,0 20 16,0-20-16,21-22 0,42 42 15,-41-20-15,41 20 16,-21-42-16,1 22 0,63 20 15,-64-21-15,-21-20 0,64 41 16,-64-21-16,0 1 0,0 20 16,-21-20-16,0-22 0,-42 63 15,0-62-15,-1 20 16,-20-21-16,-1 21 0,22-20 16,-22-1-16,1 0 0,-43-21 15,64 0-15,-1 0 0,1-21 16,-85-43-16,85 22 15,-1 0-15,-20-43 0,42 21 16,-22 22-16,22 0 16,0-22-16,0 22 0,-21-64 15,20 43-15,22 20 0,-21-41 16,21 62-16,0-20 0,0 21 16,21 21-16,1 0 0,62 63 15,-63-41-15,1 20 16,20 0-16,-21 1 0,21-1 0,1 43 15,-1-43-15,-21 0 0,0 1 16,22-1-16,-22 0 0,21 1 16,-21-22-16,22 0 0,-1 0 0,-21 0 15,22 0-15,41 1 0,22-22 16,-64 0 0,1-22-16,63-20 0,-64 21 15,0 0-15,64-22 0,-85 22 16,22-21-16,-1 21 0,-21 0 15,0-22-15,22 1 0,-22 0 0,-21-1 16,0 22-16,0-21 16,0 21-16,0-64 15,-21 85 1,21 21 0,-22 0-16,22 0 0,0 22 0,0-22 15,0 21-15,0 1 0,-21-1 0,21-21 16,0 64-16,0-43 15,0-21-15,0 43 16,0-1-16,21-63 31,-21-21-31,22 0 16,-22 0-16,21 0 0,-21-1 0,0 1 16,0-21-16,21 21 15,-21-22-15,21-20 0,-21 42 16,21-22-16,0-20 0,1 21 15,-1-1-15,0 22 16,0 21-16,0 0 0,0 0 16,1 0-16,-1 21 15,-21 0-15,21 1 0,0-1 0,0 21 16,-21-21-16,0 0 0,21 22 0,-21-22 0,43 106 31,-43-106-31,0 0 0,0 0 16,0 1-16,0-1 0,21-21 15,0 0 1,-21-21-16,21-1 0,-21 1 16,21 0-16,1 0 0,-1 0 0,-21-22 15,21 22-15,0 0 0,0-21 16,0-22-16,1 22 0,-1 21 16,21-43-16,-21 43 15,22 21-15,-22 0 16,0 0-16,0 21 15,-21 43-15,0-43 16,0 21-16,0-21 0,0 1 16,0 20-16,0-21 0,0 0 0,0 64 15,0-22 1,0 1 0,0-43-16,0 0 15,21-42 16,-21 0-31,21-21 0,-21 20 16</inkml:trace>
  <inkml:trace contextRef="#ctx0" brushRef="#br0" timeOffset="70819.97">8297 9758 0,'0'0'0,"0"-21"0,21-22 16,-21 65 15,-21-1-31,0 0 16,21 21-16,-21-21 0,21 22 15,0-1-15,-21-21 0,21 22 16,-21-1-16,21 0 0,-22 22 16,22-22-16,0-21 0,0 22 15,0-22-15,0 0 0,43 42 16,-43-41-16,21-22 0,21 0 15,-21 0-15,1 0 0,20 0 16,-21-22-16,0 1 0,43-21 16,-43 21-16,0 0 0,0-22 15,0 22-15,1-42 16,-1 20-16,-21-84 16,-43 21-1,-20 1-15,-22 83 16,64 22-1,0 0-15,-21 0 0,20 22 16,1-1-16,0 0 0,21 0 16,0 0-16,-21 0 0,21 22 0,0-22 15,0 0-15,0 0 0,0 22 16,21-22-16,0 0 16,0-21-16,1 0 0,41 0 15</inkml:trace>
  <inkml:trace contextRef="#ctx0" brushRef="#br0" timeOffset="71495.6">8975 9462 0,'0'0'0,"21"-170"32,-21 149-32,0 42 31,0 0-31,0 22 0,0-1 15,0 0-15,0 1 0,0 20 0,0 1 16,0-1-16,0 1 0,0-1 16,0 1-16,-21-22 0,-1 22 15,22-22-15,-21 0 0,0 22 16,21-22-16,-21-21 0,21 0 0,0 1 16,0-1-16,-21-21 15,21-21 1,0-1-1,0 1-15,0-21 0,0 21 16,21 0-16,0-22 0,-21 1 0,21 21 16,0-22-16,1 1 0,-1 21 15,-21-21-15,21-1 0,21 22 0,1-21 16,-22 21-16,0-1 0,21 22 16,-21 0-16,1 0 15,-1 43-15,-21-22 16,21 42-16,-21-41 15,0-1-15,0 0 0,-21 0 16,0 0-16,-64 43 16,64-64-16,0 21 0,-1-21 0,1 0 15,0 0-15,0 0 0,0 0 16,0 0-16,-1 0 0,-20 0 16,42-21-16,-21 21 15,21-21 1,0 42-1,21-21-15,-21 21 16,21 0-16,0 0 0,1 22 16,-1-43-16,0 21 0,0 21 15,0-21-15,0 0 16,-21 1-16,22-22 0,-1 21 16,21-21-16,-21 21 0,0-21 15,22 0-15,-22 0 0,0 0 16,0 0-16,0 0 0,22-21 15,-22 0-15,0 21 0,21-43 16</inkml:trace>
  <inkml:trace contextRef="#ctx0" brushRef="#br0" timeOffset="71878.53">9631 9948 0,'-21'43'16,"42"-43"15,0 0-15,0 0-16,0 0 0,0 0 0,1 0 15,-1-21-15,0-1 0,0 22 16,0-21-16,22-21 16,-22 21-16,0-22 0,-21 22 15,0 0-15,0-21 0,0-22 16,0 43-1,0 0-15,-42 21 0,20 0 0,1 0 16,-21 21 0,21-21-16,0 42 0,-1-20 0,-41 41 15,42-21-15,0 1 0,21-1 0,0 0 16,-22 1-16,22 20 16,0-42-16,0 22 0,22-1 15,-1-21-15,0-21 0,0 21 0,0-21 16,0 0-16,1 0 0,20 0 15,-21 0-15,21 0 0,-20 0 0,20 0 16,0-21-16,1 0 0</inkml:trace>
  <inkml:trace contextRef="#ctx0" brushRef="#br0" timeOffset="74029.52">11747 9208 0,'22'0'0,"-22"21"15,21-21 32,0 0-31,0-21 0,0 21-1,-21-22-15,21 1 0,-21 0 16,22 0-16,-22 0 15,0 0-15,0-1 0,0 1 16,0 0-16,0 0 0,-22 21 16,22-21-16,-21 0 0,0 21 0,0 0 15,0 0-15,0 0 0,-1 0 0,1 0 16,0 0-16,0 0 16,-21 21-16,20 0 0,1 0 0,0 0 15,0 22-15,0-1 0,0-21 16,-1 21-16,22-20 0,0 20 15,0 43-15,0-64 16,0 0-16,0 0 0,0 0 0,0 0 16,0 1-16,22-22 0,20 21 15,43-21 1,-64 0-16,42 0 16,-20 0-16,41 0 15,-41-21-15,-1-1 0,43 1 16,-64 21-16,0-21 15,0 21-15,-21-21 16,-21 21 0,0 0-1,0 0-15,-22 0 0,22 0 0,0 0 16,-21 21-16,-1 0 0,22-21 0,-42 43 16,41-22-16,-20 21 15,21-21-15,-43 64 16,64-64-16,0 0 0,0 22 15,0-1 1,22-21 0,-1-21-16,21 0 15,0 0-15,-20 0 0,20-42 16,0 42-16,-21-21 0,43-1 16,-43 1-16,21 21 0,-20-21 15,-1 21-15,0 0 0,-21-21 16,21 21-16,-21 21 15,-21 0 1,21 0-16,-21 1 0,-22 41 16,22-42-16,0 22 0,0-22 15,0 21-15,0-21 0,-1 22 16,1-1-16,-21 21 16,21-41-16,-22 62 15,22-20-15,0-1 16,21-42-16,0 1 15,0-1-15,0-42 47,0-1-47,0 1 0</inkml:trace>
  <inkml:trace contextRef="#ctx0" brushRef="#br0" timeOffset="75617.61">14330 8932 0,'0'0'0,"0"-21"0,0 0 16,21 0-16,-21 0 0,0 0 15,21 21-15,-21-22 0,0 1 0,0 0 16,0 0 0,0 0-1,0 42 126,0 0-110</inkml:trace>
  <inkml:trace contextRef="#ctx0" brushRef="#br0" timeOffset="76638.74">14393 8911 0,'0'21'16,"21"-21"0,1 0-1,-1 0-15,0 0 0,0 0 16,21-42-16,1 21 16,-43 0-16,21 21 0,0-21 15,21-1-15,-42 1 0,22 0 16,-22 0-16,0 0 15,-22 21 1,1 0-16,-21 0 16,21 0-16,-22 0 0,22 0 15,-21 0-15,0 21 0,-1 0 16,-41 21-16,41-20 0,1-1 16,21 0-16,-22 21 0,22-21 0,21 22 15,-21-22-15,21 21 0,0-21 0,0 22 16,0-22-16,21 21 0,-21-21 15,64 43-15,20-1 16,-41-41-16,-1 20 16,-21-21-16,22 0 0,-1 0 0,21 43 15,-41-22-15,-1-21 16,0 43-16,-21-22 16,0 22-16,0-22 0,0 0 15,-64 22-15,43-43 0,-21 0 16,-22 0-16,22 1 0,0-1 0,-22 0 15,22 0-15,-22-21 0,22 0 16,-106 0-16,127 0 16,-22-21-16,22 21 0,0-21 15,0 0-15,-21-43 0,42 43 16,0-21-16,0 20 0,0-20 16,0-21-16,0 41 0,0-41 15,42-1 1,21 1-1,-41 63-15,83-21 16,-62 21-16,-22 0 0,64 0 16,-64 0-16</inkml:trace>
  <inkml:trace contextRef="#ctx0" brushRef="#br0" timeOffset="78824.13">15346 9589 0,'21'-22'0,"-42"44"0,42-65 0,-21 22 16,0 0-16,0 0 0,0-22 16,-21 22-16,0 0 0,-22 0 15,22 0-15,-21 0 0,-1 21 16,1 0-16,-21 0 15,20 21-15,1 0 0,-22 21 16,43-21-16,-21 1 0,0 62 16,20-41-16,1-1 0,21 43 15,0-43-15,0 0 0,0 22 16,0-22-16,0-21 16,0 22-16,21-22 15,1 0-15,-1-21 0,0 0 0,0 0 16,0 0-16,0 0 0,64-42 15,-21-1 1,41-41 0,-62 41-16,-22 1 0,42-43 15,-41 43-15,41-43 16,-42 43-16,-21 0 0,43-22 16,-43 43-16,21 0 0,-21 0 15,0 63 16,0-21-31,0 0 0,0 22 16,0-1-16,0 0 0,0 1 0,0-1 16,0 0-16,0 1 0,0-22 0,0 21 15,0 0-15,0-20 0,21-1 16,0 21-16,21-21 16,-20 0-16,62-21 15,-20 0-15,-43 0 0,85-42 16,-85 21-16,85-64 15,-85 43 1,0 0-16,0 20 0,0-20 16,1 0-16,-1-43 0,-21 64 15,0-21-15,0-1 16,0 22-16,0 0 16,-21 21-16,-1 21 15,1 0-15,21 0 0,0 1 16,0-1-16,-21 21 0,21-21 0,0 22 15,-21-22-15,21 21 0,0 0 0,0-20 16,-21 41-16,21-21 16,0-20-16,0 20 15,0-21-15,21-21 32,0-21-17,-21 0-15,21 0 0,0-1 0,1 1 16,-22-21-16,21 21 0,0-22 15,42-41-15,-41 63 16,-1-1-16,85-62 0,-85 63 16,0 21-16,21-22 0,-21 22 15,1 0-15,20 0 16,-21 22-16,21 20 16,-42-21-16,0 0 0,22 0 15,-22 1-15,21 20 0,0 0 16,-21 1-16,21-1 0,21 0 15,1 22 1,-1-43-16,-21-21 16,0 0-16,1 0 0,20 0 0,-21 0 15,0 0-15,22 0 0,-1-21 16,0 21-16,-21-21 0,43-64 16,-43 64-16,0 0 15,-21-22-15,0 22 0,21-21 16,1-43-1,-22 64-15,0 0 0,0 0 16,21-1-16,0 22 16,-21 22-1,0-1-15,0 0 0,0 0 16,0 0-16,21 64 16,-21 0-1,0-64-15,0 0 0,21 0 16,0 0-16,-21 0 0,64 22 15,-43-43-15,21 0 16,-20 0-16,-1 0 0,0 0 16,21 0-16,1 0 0,62-21 15,-83-1-15,20 1 0,21-42 16,-41 20-16,-1 1 16,0 0-16,0-22 0,0 22 15,22-64-15,-43 43 0,21-1 16,-21 22-16,21-22 0,-21 1 15,0-1-15,0 1 0,0-85 16,0 84 0,-42 1-1,20 84 1,22 0-16,0 21 0,0-21 16,-21 22-16,21 20 0,0-20 15,0 20-15,0-21 0,0 64 16,0-42-16,0-22 0,0 64 15,0-43-15,0-20 0,0 63 16,0-64-16,0-21 0,0 21 16,21 1-16,-21-22 0,43 21 15,-22-21-15,-21 1 16,21-22-16,0 0 0,43 0 16,-22 0-16,-21 0 0,64-22 15,21-62 1,0-43-1,-43 84-15,-63 22 16,21 0-16,0-21 0,1 42 16,-22 21 15,-22 0-31,22 0 0,0 0 16,-21 1-16,21-1 0,0 0 0,0 0 15,0 0-15,0 0 0,0 1 16,21-1-16,1-21 0,-1 21 15,0-21-15,21 0 0,-21 21 16,43-21-16,-22 0 16,1 0-16,41 0 0,22-42 15,-64-1 1,-20 22-16,-1-21 16,0-22-16,0 43 15,-21 0-15,0 0 0,0-43 0,0 43 16,0 0-16,0 0 15,0 0-15,-21 42 47,0 0-47,21 0 0,-21 0 16,-1 22-16,22-22 0,-21 21 16,0 1-16,0-1 0,21 0 15,-21 1-15,0-1 0,21 0 0,-22 22 16,22 84-16,0-42 15,22 84 1,-1-105-16,21 127 16,-42-128-16,21-20 0,0 63 15,-21-64-15,0 22 0,0-43 16,0 22-16,0-1 0,0 85 16,0-126-16,0 20 15,-21 0-15,0-42 0,0 21 16,-21-21-16,-1 0 15,22 0-15,0 0 0,-21 0 16,20 0-16,-41-42 0,42 42 16,0-21-16,-22-21 15,43 20-15,-21 1 0,21 0 0,0-21 16,-21 21-16,21-22 0,0 1 16,0-43-16,0-21 15</inkml:trace>
  <inkml:trace contextRef="#ctx0" brushRef="#br0" timeOffset="79209.91">17907 9229 0,'0'0'0,"-21"-21"16,21-1 0,21 1-16,0 21 0,21 0 15,-20 0-15,20-21 0,43 21 16,-22 0-16,1-21 15,-1 21-15,-21 0 0,22 0 0,42 0 16,-43 0-16,-20 0 0,20 0 16,-21 0-16,1 0 15,-86 0 32,22 0-47,0 0 0,-21-21 0</inkml:trace>
  <inkml:trace contextRef="#ctx0" brushRef="#br0" timeOffset="79657.64">17187 8805 0,'-21'0'0,"-64"43"32,85-22-17,22-21 16,-1 0-31,0 0 16,0 0-16,0-21 0,0 21 16,1 0-16,-22-21 0,0-1 15,0 1-15,0 0 16,-22 21-16,1 0 16,0 0-16,0 0 0,0 0 15,0 0-15,-1 0 16,22 21-1,0 0-15,-21 1 16,21-1-16,-21 0 0,21 0 16,0 0-16,-21-21 15,0 21-15,0 1 0</inkml:trace>
  <inkml:trace contextRef="#ctx0" brushRef="#br0" timeOffset="81644.7">16319 12425 0,'-21'0'15,"0"0"1,21 21 31,21-21-32,-21 21 1,21-21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5:14:42.1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2371 0,'-21'0'16,"0"0"0,0 0 15</inkml:trace>
  <inkml:trace contextRef="#ctx0" brushRef="#br0" timeOffset="2024.29">1693 1461 0,'-21'0'16,"0"0"-1,0 0-15,0 0 16,-1 0-16,1 0 0,0 0 0,0 0 15,0 0-15,0 0 16,-1 0-16,1 0 0,0 0 16,0 0-16,42 0 47,0 0-47,22 0 0,-1 0 15,21 0-15,-20 0 0,41 0 0,-20 0 16,-1 0-16,22 0 0,21 0 15,-21 0-15,42 0 0,-22 0 0,1 0 16,0 0-16,0 0 0,0 0 16,84 0-16,-20 0 15,-107 0-15,128 0 16,-149 0-16,43 0 16,-64 0-16,0 0 15,21 0-15,-21 0 16,-42-22 31,0 22-47,0 0 0,0-21 15,0 21-15,-1 0 16</inkml:trace>
  <inkml:trace contextRef="#ctx0" brushRef="#br0" timeOffset="2569.06">3154 1164 0,'0'0'0,"106"148"31,-85-126-15,21-1-16,0-21 0,43 42 15,-21-42-15,-22 0 0,21 21 16,-20-21-16,-1 0 0,64 0 15,-64 0-15,1 0 0,-22 0 16,21 0-16,-21 0 0,22 0 16,-43-21-16,-22 21 31,1 0-31,0 0 0,-21 0 16,21 0-16,-22 21 0,1-21 15,-22 21-15,22-21 0,0 22 0,-22-1 16,22 21-16,0-21 0,-22 22 15,22-22-15,-1 21 0,-41 43 16,41-43-16,1 43 16,0-64-16,21 64 15,-1-43 1,22-21-16,0 0 16</inkml:trace>
  <inkml:trace contextRef="#ctx0" brushRef="#br0" timeOffset="6090.8">4868 1080 0,'0'-22'16,"0"1"-1,0 0-15,21 42 32,-21 0-32,0 1 0,0-1 0,22 0 15,-22 21-15,21 1 0,-21-22 16,0 21-16,0 0 0,0 64 16,0-21-1,0 21 1,0-64-1,0-21-15,-21-21 16,-1 0 0,22-21-16,0 0 0,0 0 15,0 0-15,0-1 0,0 1 0,0-21 16,0 21-16,0-22 0,0-41 16,22 41-16,-1 1 0,0 0 15,0 21-15,0-22 0,22-20 16,-22 42-16,0-1 15,0 22-15,0 0 0,0 0 16,1 0-16,-1 0 0,21 64 16,-21 21-1,22 42 1,-43-64 0,0-21-16,0-20 0,0 41 15,0-42-15,0 0 0,0 1 16,0-44 15,0 1-31,21-21 0,0 21 0,-21 0 16,21-22-16,-21 1 0,21 0 15,0-1-15,1 1 0,20-64 16,-21 64-16,21-1 16,-20 1-16,20 0 0,0 21 0,1-1 15,-1 1-15,0 21 16,1 0-16,41 43 0,-63-22 0,1 21 15,-1 0-15,0 1 0,-21-1 16,0 64-16,0-43 0,0-20 16,-21 41-16,21-41 15,0-22-15,-21 42 0,-1-63 16,22 22-16,22-44 16,-1 1-1,0 0-15,0 0 0,0 0 16,22 0-16,-1-43 15,-21 22-15</inkml:trace>
  <inkml:trace contextRef="#ctx0" brushRef="#br0" timeOffset="6457.42">6244 1291 0,'0'21'15,"0"1"1,21-22-1,0 0-15,1-22 0,20 1 16,-21 0-16,0 21 0,0-21 16,22 0-16,-22-22 0,21 22 15,-21 0-15,1 0 0,-1-21 16,-21 20-16,0-41 0,0 42 16,0 0-16,-21 21 15,-1 0-15,-20 0 0,0 21 16,21 0-16,-22 0 0,22 21 15,0 1-15,0-1 0,0 0 0,-1 107 16,22-65 0,0 43-1,22-106-15,-1 1 16,0-1-16,0-21 0,21 0 0,22 0 16,-1-21-16,-20 21 0,20-22 15,-20 1-15,20-21 16,43-22-16,-64 43 0</inkml:trace>
  <inkml:trace contextRef="#ctx0" brushRef="#br0" timeOffset="6709.31">7218 466 0,'-21'-21'0,"42"42"0,-64-64 16,22 43-16,21 43 15,-42 63 1,21-1-1,21-20-15,-21-21 0,-1 84 16,1-85-16,21 22 0,-21 21 16,21-43-16,-21-20 0,21 41 15,0-63-15,0 1 0,0-1 16,0 0-16,0 0 0,42-21 16,-21 0-16,22-21 15,-22 0-15,21-22 16,1 1-16,-22 0 0</inkml:trace>
  <inkml:trace contextRef="#ctx0" brushRef="#br0" timeOffset="7132.31">7429 466 0,'0'-21'0,"0"42"0,0-64 0,0 22 0,-21 42 31,21 1-31,0 20 0,0 0 0,-21 1 16,21 20-16,0 22 0,0-22 15,0 22-15,-21-22 0,21 22 0,0-21 16,0-1-16,0 1 0,-21-1 16,21-21-16,0 1 0,0 41 15,0-62-15,0-1 0,0 0 16,0-42 0,21 0-1,-21-22-15,0 22 16,0-21-16,21-1 0,-21 1 0,21 0 15,0-1-15,1-62 16,62-22 0,-63 105-16,1 1 0,20 21 0,-21 0 15,43 0-15,-43 21 16,0 1-16,21 41 16,-21-21-16,-21 1 0,22 41 15,-22-41-15,0-22 0,0 21 16,0-21-16,0 22 0,0-1 15,0-21-15,0 0 0,0 1 16,21-22 0,0 0-16,0-22 15</inkml:trace>
  <inkml:trace contextRef="#ctx0" brushRef="#br0" timeOffset="7521.6">8191 889 0,'0'0'0,"0"-21"0,-21 42 32,0 21-17,21-20-15,-21 20 0,0 0 0,21 1 16,-21-1-16,-1 43 0,22-43 16,0-21-16,0 21 15,0-20-15,0 20 0,0 21 16,22-63-16,-1 0 0,0 22 15,42-22-15,-41 0 0,-1-22 16,42 1-16,-20-42 16,-1 42-16,0-85 15,-21 63-15,-21-62 16,0 62-16,0 1 0,-21-43 16,0 64-16,21-21 15,-42 42-15,21-21 0,-1 21 16,-20 0-16,0 0 0,21 21 15,-1-21-15,1 21 0,21 0 16,0 21-16,0-20 0,0-1 0,0 0 16,0 21-16,0-21 0,21 1 15,1-22-15,41 42 0</inkml:trace>
  <inkml:trace contextRef="#ctx0" brushRef="#br0" timeOffset="8073.35">9059 1016 0,'43'-21'16,"-86"42"-16,107-84 0,-64 41 0,0 1 0,0 0 16,0 0-16,0 0 0,0 0 15,-21 21-15,-1 0 16,1 0-16,-21 0 0,-22 42 16,43-21-16,-21 21 0,21 1 15,0-1-15,-22 0 0,1 43 16,21-43-16,0 1 15,21 41-15,0-62 16,0 20-16,0 0 0,0-21 16,21 1-16,0-22 0,0 0 0,0 0 15,22 0-15,-1 0 0,64 0 16,-43-43 0,43-63-1,-64 64-15,-20 0 0,41-85 16,-42 42-16,0 22 0,1-22 15,-22 21-15,0-20 0,0-64 16,0 84-16,0 1 0,0-1 16,0 22-16,0-1 0,0 1 0,0 21 15,0 0-15,-22 0 0,1 63 16,21-21-16,-21 64 16,21-22-16,0 64 15,0-63-15,-21 20 16,21 43-16,0-42 0,-21-21 15,21-1-15,0 1 0,0-22 16,0 21-16,0-20 0,0 41 16,21-41-1,42-22 1,43-21-16,-85-21 16,43 0-1,-43-1-15,0 1 0,22-42 16,-22 42-16</inkml:trace>
  <inkml:trace contextRef="#ctx0" brushRef="#br0" timeOffset="8309.2">7218 974 0,'-64'0'0,"128"0"0,-170 0 0,85 0 0,0 21 16,-1-21-16,44 0 16,-1 0-1,0 0-15,0 0 0,21 0 16,22-21-16,-22 21 0,22-21 0,-1-1 16,1 22-16,-1-21 15,1 0-15,-1 0 0</inkml:trace>
  <inkml:trace contextRef="#ctx0" brushRef="#br0" timeOffset="12495.15">11134 487 0,'21'-42'16,"-42"84"-16,42-127 0,-21 64 0,0-21 15,0 21-15,-21-1 0,-1 1 0,-20 0 16,21 21-16,0 0 15,0 0-15,-22 21 0,22 0 16,-85 106-16,85-63 16,-21 63-16,-1-42 15,22-1-15,0 1 0,0 0 0,21-1 16,-21 1-16,21-22 0,0 64 16,0 43-1,84-86 1,-41-62-16,-22-1 0,64-21 15,-22 0-15,-21-21 0,22-1 16,-22 1-16,1 0 0,62-42 16,-41 20-16,-22 1 0,22 0 15,-22-1-15,0-20 0,-20-1 0,20 1 16,-21-1-16,-21-20 0,0 20 16,0 1-16,0-22 0,0 21 15,0 1-15,-21 21 0,0-22 0,-22 22 16,22-1-16,-21 1 0,0 21 15,-1 0-15,-20 0 0,20 21 16,-20 0-16,-64 21 16,63 21-16,-105 85 0,127-63 15,-22 84-15,22-64 16,42 1-16,0 84 0,0-84 16,42 63-1,-21-84-15,22-22 0,41 43 16,-20-43-16,-1-21 0,1 0 15,-1-21-15,1 0 0,63 0 16,-64-21-16,-20 0 0,20 0 0,1 0 16,-22 0-16,22-22 0,20-20 15,-41 20-15,-1 1 0,0 0 16,-21-1-16,1 22 0,-1-21 16,0 21-16,-21 0 0,0-1 0,0 1 15,0 42 1,0 22-16,0 41 15,-21-41-15,0-1 16,-1 22-16,22-22 16,0 64-16,0-85 15,0 0-15,0 0 0,22 0 16,-1-21-16,21 0 0,-21 0 16,22 0-16,-22 0 15,21-21-15,-21 21 0,43-42 16,-43 21-16,21-22 0,22-62 15,-22 62-15,0-41 16,-42 41-16,22 1 0,20-22 16,-42 22-16,0 21 0,21 0 15,0 21-15,-21 21 16,0 21 0,0-21-16,0 22 0,0 63 15,0-64-15,-21 21 16,21-20-16,0-22 15,0 42-15,0-41 0,42 41 16,-20-63 0,20 0-16,-21 0 0,0 0 15,85-21-15,-64 21 16,1-21-16,-22 0 0,21-1 16,-21-20-16,43-21 15,-43 41-15,0-20 0,0 0 16,-21 21-16,22-22 0,-22 1 0,0 21 15,0-43-15,-22 43 16,-20 21-16,-21 21 16,-1 64-1,64-43-15,-21 22 16,0-22-16,21 64 16,0-85-16,0 43 15,0-43-15,21 0 0,21 0 16,-21 0-16,22-21 15,-22 0-15,21 0 0,1 0 16,84-21-16,-85 0 0,0 21 16,43-64-16,-64 43 15,21 0-15,-20-21 0,-1 21 16,0-22-16,0 1 0,-21 21 0,0-43 16,0 22-16,0 21 15,0 0 1,-21 21-1,21 21-15,0 0 0,0 21 16,0-21-16,0 22 0,0-1 16,21 0-16,-21 1 15,21-1-15,-21-21 0,21 22 16,-21-22-16,0 0 0,22 0 16,-1 0-16,-21 0 0,42 1 15,-21-22-15,0 0 16,1 0-16,-1-22 0,21 22 15,22-42-15,-43 0 0,21 21 16,-21-22-16,22 1 0,-1 0 0,-21-22 16,21 22-16,22-106 15,21-43 1,-64 128-16,-21-1 0,0 1 0,0 20 16,0 1-16,0 0 15,0 20-15,0 1 16,-21 21-16,-1 0 0,1 43 15,0-22-15,0 21 0,0 43 16,21-22-16,-21-20 0,-1 84 16,22-64-16,0-21 0,0 85 15,0-84-15,0-1 16,0 0-16,0 1 0,0-22 0,22 42 16,-1-41-16,0-1 0,0-21 15,0 0-15,0 21 0,22-21 16,-22 0-16,42 0 0,22-64 15,-64 43-15,22-21 16,-22 0 0,0 20-16,21-41 0,-42 21 15,0 20-15,0 1 0,0 0 16,-21 42 0,21 0-1,0 1-15,-21-1 0,21 21 16,-21-21-16,21 0 0,0 43 15,0-43-15,0 0 0,0 0 16,0 1-16,0-1 0,21 0 16,0 0-16,0-21 0,0 0 0,22 0 15,-22 0-15,0 0 0,21 0 16,64-21 0,0-21-16,-21-43 15,-22-21 1,-63 64-16,0-1 15,0-41-15,0 41 16,-42-41-16,21 63 0,0-1 16,-64 1-16,43 21 15,-22 0-15,22 21 16,-1 1-16,1 20 0,21-21 0,-21 21 0,20 1 16,-20 63-1,42-64-15,0 0 0,0 22 16,0-22-16,0 0 0,21-20 15,22-1-15,-22 0 0,21 0 0,-21 0 16,85 0-16,-42-21 0,-1 0 16,1 0-16,168 0 15,-168-21-15,126-21 16,-147 21-16,-1-22 0,0 22 16,1 0-16,-22-21 15,21-22-15,-21 22 0,-21 0 0,0 20 16,0-20-16,0 21 0,-21-21 15,0 42-15,0 0 16,-64 0-16,43 0 16,21 21-16,-22 21 0,1-21 15,21 22-15,-43 20 0,43-42 16,0 22-16,0-22 16,0 21-16,21-21 0,0 0 0,0 1 0,0-1 15,0 0-15,0 0 0,0 0 16,42-21-16,43 0 15,-1-21 1,-62 0-16,-1 0 0,21 0 16,-21-1-16,0-20 0,1 21 0,-1-21 15,21-22-15,-42 22 16,21-22-16,-21 43 16,21 0-16,-21 42 31,0 0-31,0 0 0,0 1 15,-21-1-15,21 21 0,-21-21 0,21 22 16,0-1-16,0 0 16,0-21-16,0 1 0,0-1 0,21 21 15,0-42-15,1 21 0,20 0 16,21 1 0,-20-22-16,105 0 15,-106-22-15,128-41 16,-128 42-16,21 0 0,-20-22 15,41-41-15,-41 41 0,-1 1 16,-21 0-16,0-1 0,1-63 16,-22 64-16,0 0 0,-22-22 15,1 43-15,-21 21 16,21 0-16,-22 0 0,1 0 0,-43 21 16,22 22-16,21-22 0,20 21 15,-20 0-15,21 1 0,0 20 16,0-20-16,-1 41 0,22-41 15,0-22-15,0 21 16,0-21-16,0 22 0,22-1 16,20-21-16,21 0 15,43-21 1,-85 0-16,43-42 16,-22 42-16,1-42 0,-22 20 15,21 1-15,-21-21 0,43-64 16,-43 64-16,0-22 0,0 1 0,0-22 15,1 22-15,-22-1 0,0-84 16,0 84-16,0-63 16,0 85-16,-22 0 15,22 21-15,-21 21 0,0 0 0,0 0 16,0 21-16,0 0 16,-1 0-16,-20 64 0,21 105 15,21-126-15,0 63 16,0-64-16,42 107 15,-21-107-15,1-21 16,-1-20-16,0 20 0,0-21 16,0 0-16,0 0 0,1-21 15,20 0-15,0 0 0,-21 0 16,1 0-16,41-21 16,-42 0-16,85-64 15,-42 1 1,-43 63-16,0-22 0,0 22 15,-21 0-15,0 42 16,0 0 0,0 0-16,0 22 0,0 20 15,0 1 1,0-43-16,0 0 0,42 21 16,-20-20-16,-1-1 15,0-21-15,0 0 16,0 0-16,0 0 0,1 0 15,41-21-15,-42-1 0,0 1 16,22-21-16,-1 0 16,-21 20-16,0 1 0,22-21 15,-22 21-15,0-22 0,21 22 0,-20 0 16,20-21-16,-42 21 0,21 21 16,0 0-16,-21 21 15,0 0-15,0 0 16,0 0-16,0 0 0,0 1 15,0 20-15,21 21 16,1-41-16,-1-1 0,-21 0 16,21-21-16,0 0 0,0 0 15,0 0-15,22 0 0,-22 0 16,21 0-16,-21 0 16,22 0-16,-1-21 0,0 0 0,64-43 15,-63 43-15,-22 0 16,21 0-16,-21-1 0,22-20 15,-22 42-15,-21-21 0,0 42 32,0 0-32,-21 0 15,21 1-15,-22-1 0,22 0 0,0 0 16,0 0-16,0 22 16,22-1-1,-1-21-15,0-21 0,0 0 16,21 21-16,-20-21 0,62 0 15,-20 0-15,-22 0 0,43 0 16,-43-21-16,0 0 0,-20 0 16,20 0-16,-21-1 0,0-20 0,43-43 15,-43-20-15,-21 62 16,0 1-16,0-22 16,0-20-16,-21 63 0,0-1 15,-1 1-15,-20 21 0,21 0 16,-64 21-16,43 1 0,21-1 15,-64 63-15,43-41 16,21-22-16,-22 64 0,22-1 16,21-41-16,0-22 15,0 21-15,64 64 16,-22-64 0,-21-21-16,21 22 0,-20-22 15,-1 0-15,0 21 0,0-20 0,0 62 16,0 107-1,-21-128-15,0 43 16,0-42-16,-21-1 0,0 43 16,0-43-16,0-20 0,-22 63 15,22-64-15,-21 21 16,21-41-16,0-1 0,-1 0 16,1-21-16,0 0 0,0 0 15,0 0-15,0 0 0,-1 0 16,22-21-16,-21-22 0,21-41 15,0 41-15,0 1 16,0 0-16,0-1 16,0 1-16</inkml:trace>
  <inkml:trace contextRef="#ctx0" brushRef="#br0" timeOffset="12712.18">17970 572 0,'0'0'0,"-42"-22"0,0 22 0,21-21 16,-22 0-16,22 21 0,0 0 15,0-21-15,21 42 47,21-21-31,-21 21-16,0 0 15</inkml:trace>
  <inkml:trace contextRef="#ctx0" brushRef="#br0" timeOffset="13391.2">12171 3514 0,'0'0'0,"-43"21"0,1-21 0,21 21 16,-21-21-16,20 21 0,-41-21 16,63 21-16,0 1 15,21-22-15,0 0 0,85 21 16,-42-21-16,20 0 15,1 0-15,0 0 0,20 0 0,1 0 16,0 0-16,21 0 0,0-21 16,-21 21-16,254 0 15,-149-22-15,-126 22 16,169 0-16,-190 0 16,-1 0-16,-21 0 0,1 0 15,-1 0-15,-21 0 0,-42 0 31,0 0-31,0 0 16,0 0-16,-22 0 0,-20 0 16,20 0-16,1 0 0,-21 0 15,20 0-15</inkml:trace>
  <inkml:trace contextRef="#ctx0" brushRef="#br0" timeOffset="13709.1">12446 3768 0,'0'0'0,"-21"0"0,0 0 15,42 0 17,0 0-32,0 0 0,21 0 15,1 0-15,20 0 0,1 0 16,-1 0-16,107 0 15,-65 0-15,1 0 0,-21-21 0,21 21 16,-22 0-16,1 0 0,21-22 0,-21 22 16,-1 0-16,1 0 0,-22 0 15,1 0-15,-22-21 0,22 21 0,-43 0 16,21 0-16,-21 0 0,1 0 16,-44-21-1,1 21 1,0-21-16,0 21 0</inkml:trace>
  <inkml:trace contextRef="#ctx0" brushRef="#br0" timeOffset="14141.06">13779 2985 0,'0'63'31,"0"-42"-15,22 22-16,20 20 15,85 64-15,42-42 16,-42-64 0,-63 0-16,-1-21 0,85 0 15,-105 0-15,-1 0 16,22-21-16,-22 0 15,0 0-15,-21-1 0,-21 1 16,-42 21 0,21 0-16,0 0 15,-22 0-15,1 21 0,21 1 0,-43-1 16,-20 63-16,41-41 16,1-1-16,0 0 0,-1 22 0,-20-22 15,21 1-15,-1 20 0,1-21 0,-43 43 16,22 21-1,42-64-15,-22 22 16,22-43-16,21 21 0,-21 1 16,0-22-16,0-21 15</inkml:trace>
  <inkml:trace contextRef="#ctx0" brushRef="#br0" timeOffset="20173.52">16722 3641 0,'0'0'0,"21"0"15,0-21-15,0-1 0,-21 1 0,21 0 0,0 0 16,-21 0-16,0-22 0,22-41 16,-22 63-1,0-1-15,-22-20 0,22 21 16,-21 0-16,-42-43 0,42 43 16,-22 21-16,-41 0 0,41 0 15,1 0-15,0 0 16,-1 21-16,1 0 0,-43 64 15,43-21-15,0-22 0,-22 64 16,43-43-16,0 1 0,0 42 16,-1-43-16,22-21 0,0 22 15,0-22-15,0 1 0,43 20 16,-22-42-16,0 0 0,43-21 16,-22 0-16,0 0 15,22-21-15,-22 0 0,0-21 0,22 21 16,-22-22-16,1 1 0,-1 0 15,64-85-15,-22 0 16,-62 84 0,-1-84-16,-21 64 15,0 42-15,0 42 32,0 0-32,0 42 0,0-20 15,0-1-15,0 0 0,0 1 16,0-1-16,-21 22 15,21-22-15,0-21 0,0 21 16,0-20-16,0-1 0,21 21 16,0-21-16,0-21 0,0 0 0,0 21 15,1-21-15,-1 0 0,21 0 16,-21 0-16,64-42 0,-64 21 16</inkml:trace>
  <inkml:trace contextRef="#ctx0" brushRef="#br0" timeOffset="21885.49">17589 3577 0,'0'-42'0,"0"84"0,0-105 0,0 42 0,0-1 16,-21-41-16,0 63 0,0 0 15,0 0-15,0 0 16,-1 21-16,-20 21 0,21-20 16,0 20-16,21 0 0,-21 1 15,21-1-15,-22 21 16,1-20-16,21-1 0,0 0 15,0 1-15,0-22 0,0 21 0,21-21 0,22 43 16,-22-43-16,0 0 16,64-21-16,21 0 15,21-63 1,-85 20-16,0 22 0,1-21 16,-1 21-16,0-22 0,43-62 15,-43 41-15,-21 1 0,43-64 16,-22 42-16,-21 21 15,1-84-15,-1 85 0,-21-1 16,21 1-16,-21 20 0,0-20 16,0-1-16,0 43 0,-21 21 15,0 21 1,-1 1-16,1 20 0,21 0 0,-21 22 16,0-1-16,21 1 0,0 20 15,-21-20-15,21 21 0,-21-22 0,21 128 16,0-86-1,21 1 1,42-42 0,-42-64-16,1 0 0,20 0 15,0 0-15,1 0 0,-22 0 0,21-21 16,0-1-16,1 1 0,-22 0 0,21 0 16,1-21-16,-22 20 0,42-41 15,-42 21-15,1-1 0,20-20 16,-42 20-16,0 22 15,21 0-15,-21 42 16,0 0 0,0 22-16,0-22 15,0 0-15,0 21 0,-21 22 16,21-43-16,0 21 16,0-20-16,0-1 0,0 42 0,21-42 15,21 1 1,1-22-16,-22 0 0,42 0 15,-41 0-15,41-22 16,-21 1-16,-20 0 0,20 0 16,0 0-16,-21 0 0,1-1 0,41-41 15,-42 21-15,0 20 0,1 1 16,-1 0-16,-21 0 0,0-21 16,0 63-1,0 0-15,0 0 16,0 0-16,-21 0 0,21 1 0,0 20 15,-22-21-15,1 0 0,21 22 16,0-22-16,0 0 0,0 21 16,0-21-1,43-21-15,-22 0 0,0 0 16,21 0-16,1 0 16,-22 0-16,42-42 0,-42 21 15,-21-21 1,0 20-16,0-20 0,0 0 15,0 21-15,-21-22 0,-21 22 16,21 0-16,0 0 0,-85 0 16,85 21-16,-1 0 15,1 0-15,0 0 0,0 0 16,42-22 0,0 22-16,0-21 15,22 21-15,-22-21 0,64 21 16,-1-21-16,22 21 15,-85 0-15,22 21 16,-1 21-16,0-20 16,1 20-16,-43 0 15,21-21-15,0 43 0,-21-43 16,21 0-16,-21 0 0,0 1 16,0-1-16,0 21 0,0-21 15,0 0-15,0 1 16,0-44 15,0 1-31,0 0 0,0 0 0,0 0 16,21 0-16,0-1 0,-21-20 15,43-21-15,-1-22 16,64-42 0,-85 85-16,21 20 0,1 1 15,41-21-15,-20 42 16,-22 0-16,-21 21 0,43 43 15,-64-22-15,0 0 16,0 1-16,0-22 0,0 21 16,0 43-16,-21-64 0,21 0 15,-21 21-15,21-20 0,0-1 16,0 0-16,0 0 16,21-21-16,21 0 0,-21 0 15,0 0-15,22 0 0,-22-21 0,21 0 16,1 21-16,-22-21 0,63-22 15,-20-20 1,-22 20-16,1 1 0,20-43 16,-42 43-16,22 0 0,-1-64 15,-42 64-15,0 20 0,0-20 16,0 21-16,0 0 0,0 0 16,-21 21-16,0 0 15,-1 21-15,1 0 0,0 0 0,0 43 16,21-22-16,0 0 0,0-21 15,0 22-15,0-1 0,0 22 16,21-43-16,0 21 16,0-21-16,1 0 0,-22 1 15,0-1-15,21 0 0,-21 0 0,21 0 16,-21 0-16,0 1 0,0-1 16,-42-21-1,-1 42 1,22-42-16,0 0 0,0 0 0,0 0 15,-1 0-15,1 0 0,-21-21 16,0 0-16,20 0 0,-20-1 16,0 1-16,-1 0 0,1 0 0</inkml:trace>
  <inkml:trace contextRef="#ctx0" brushRef="#br0" timeOffset="22080.38">19854 2815 0,'-21'-21'0,"42"42"0,-63-42 0,21 0 16,0 21-1,-1 0 1,22 21 15,-21 0-31,-21 0 16,21-21-16,-22 22 0</inkml:trace>
  <inkml:trace contextRef="#ctx0" brushRef="#br0" timeOffset="22290.26">18034 3344 0,'0'0'0,"-42"0"0,20 0 16,1 22-16,0-22 0,63 0 31,-20 0-31,41-22 0,-21 1 16,128 0-16,-86 0 15,1 0-15,127-22 0,-128 22 16,128-21-16,-85 0 16</inkml:trace>
  <inkml:trace contextRef="#ctx0" brushRef="#br0" timeOffset="22652.57">22627 1715 0,'0'0'0,"0"-22"0,0-20 15,0 21-15,0 0 0,-21 0 16,-21-1-16,20 22 0,1-21 0,-21 21 16,0 0-16,20 0 0,-20 21 15,-43 1-15,43 20 0,0-21 16,21 21-16,-1 1 0,1-1 16,0 85-1,21-85-15,0 22 0,0-22 16,21-21-16,0 22 0,1-22 15,20 0-15,0-21 0,-21 21 16,85 0-16,-21-21 16,-43 0-16,1 0 0,20-21 15,-42 0-15,22 0 0,-1 0 0</inkml:trace>
  <inkml:trace contextRef="#ctx0" brushRef="#br0" timeOffset="23091.84">22775 1270 0,'-21'-21'0,"42"42"16,-84-63-16,20 21 0,1 21 0,-21 0 15,-43 0-15,42 0 16,1 21-16,-1 0 0,1 21 0,-1-21 16,1 22-16,-1 20 0,-42 43 15,-21 63 1,64 22-1,63-128-15,0-20 0,0 20 16,0-20-16,0 20 0,42 43 16,1-64-16,-1 1 0,64 20 15,-64-21-15,22-20 0,-22-1 16,21-21-16,1 0 0,84 0 16,-63-21-16,-22-22 0,85-20 15,-63 42-15,42-64 16,-85 21-16,22 22 0,-22-21 15,1-1-15,-22 1 0,0-1 16,-21 1-16,0-22 0,0 21 0,-21 1 16,-22-1-16,1 22 15,-106-85-15,84 85 0,1 21 16,-64-1-16,63 22 16,-105 0-1,127 0-15,-1 0 0,1 22 16,0-1-16,-1 0 0,-41 21 15,41-21-15,1 22 0</inkml:trace>
  <inkml:trace contextRef="#ctx0" brushRef="#br0" timeOffset="36800.39">2053 6541 0,'0'-22'32,"-21"22"14,0 0-46,0 0 16,-1 0-16,1 0 0,0 0 0,0 0 16,0 0-16,0 0 0,-1 0 15,1 0-15,0 0 0,0 0 16,0 0-16,0 0 16,-1 0-16,1 0 15,42 0 79,1 0-94,-1 0 31,0 0 63,-21-21-78</inkml:trace>
  <inkml:trace contextRef="#ctx0" brushRef="#br0" timeOffset="37271.12">1820 6498 0,'-21'0'0,"-42"0"31,41 0-31,-20 0 0,21 0 0,0 0 16,0 0-16,-1 0 0,1 0 16,42 0 15,1 0-31,20 21 15,0-21-15,1 0 0,20 0 16,1 0-16,20 0 0,1 0 16,21 0-16,-22 0 0,128 0 15,-106 0-15,-21 0 0,-1 0 16,1 0-16,0-21 0,42 21 16,-43 0-16,-20-21 0,42 0 15,-64 21-15,0 0 0,1 0 16,-22-21-16,-21 0 31,-21 21-31,-1-22 0,1 22 16,-63-42-1,-1 21-15</inkml:trace>
  <inkml:trace contextRef="#ctx0" brushRef="#br0" timeOffset="37547.96">2963 6202 0,'0'0'0,"-21"0"16,0 0-16,21-21 0,-21 21 15,42 0 17,0 0-32,21 0 0,-20 0 0,20 0 15,0 0-15,1 0 0,-1 0 16,21 21-16,-20-21 0,41 21 16,-41 0-16,-1 22 0,-21-22 15,0 21-15,-21 0 0,0 1 16,-63 105-16,-22-42 15,-105 42 1,147-106-16,1-21 16,0 1-16,-1 20 0,22-42 15,-21 42-15,63-63 32,0 0-32,22 0 0</inkml:trace>
  <inkml:trace contextRef="#ctx0" brushRef="#br0" timeOffset="39400.87">4508 6117 0,'0'0'0,"0"-21"0,0 0 16,0 42 15,0 0-31,0 0 0,0 22 15,-21-22-15,0 21 0,21 1 0,-21 62 16,0-62-16,0 20 16,21-20-16,-22-1 0,22 0 15,-21 43-15,21-64 0,-21 0 16,21 0-16,0 1 0,0-1 16,-21-21-1,21-21-15,0-1 16,0 1-16,0 0 0,0 0 0,0-21 15,0-1-15,0 1 0,0 0 0,0-22 16,0 22-16,0-1 0,21-20 16,-21 42-16,42-64 15,-20 85-15,-1 0 16,0 0-16,0 21 0,21 43 16,-20-22-16,20 43 15,-21-43-15,0 0 0,22 64 16,-22-85-16,0 22 0,21 20 15,-42-42-15,21 1 16,1-1-16,-1-21 16,0 0-16,-21-21 15,21-1-15,0 1 0,0 0 16,1-42-16,-1 20 0,0 1 16,0 0-16,-21-22 0,21 22 15,0-1-15,1 1 0,-1-43 16,0 22-1,0 63 1,0 21-16,-21 21 16,0 1-16,0-22 0,0 64 15,0-43-15,0 0 0,0 1 16,21-1-16,1-21 0,-1 43 16,0-43-16,0 0 0,43 21 15,-43-42-15,0 0 0,21 0 16,-21 0-16,22 0 0,-1-21 0,22-21 15,-22 21-15,-21-22 16,21 22-16,-20-21 0,20-1 0,-21 1 16,0 0-16,22-43 15,-43 43-15,0-1 0,0 1 16,-22-64 0,-41 106-16,42 0 15,-22 43-15,22-1 16,-42 64-16,42-64 15,-1 22-15,22-22 16,0 0-16,0 22 0,0 20 16,0-62-16,22 20 0,20 0 15,0-21-15,-21 1 0,64-1 16,-43-21-16,1 0 0,41-21 16,-41-1-16,84-62 15,-85 41-15,22-41 16,-43 41-16,0 1 0,0-21 15,0 20-15,0-20 0,1-1 0,-22 22 16,21-85-16,-21 0 16,0 85-16,0 20 15,-21 44 1,21 20-16,-22 0 16,22 1-16,0-1 0,0 0 15,0 85-15,0-84 16,0 20-16,0-21 0,0 22 0,0-22 15,0 1-15,0-1 0,22 0 16,-1-21-16,21 1 0,0 20 16,-20-42-16,20 0 0,21 0 15,-20-21-15,-22 0 0,21-1 16,1-20-16,-22 21 0,0-21 16,21-22-16,1-21 0,-22 22 0,0-1 15,0 1-15,21-128 16,-42-20-1,0 190-15,0-1 16,0 44 0,-21 41-16,21-21 0,-21 1 15,21 20-15,-21 1 0,21-22 16,0 85-16,0-63 0,0-22 16,0 106-16,0-106 15,0 43-15,0-64 16,0 22-1,21-43 1,0-22-16,-21 1 0,43-21 16,-22 0-16,0-1 0,21-63 15,1 22 1,-1 20 0,-21 64-16,0 0 15,0 0-15,-21 21 16,0 1-16,0-1 0,0 21 0,0 0 15,0 1-15,22-22 0,-22 42 16,0-41-16,21-1 16,21 21-16,-21-42 15,0 0-15,1 0 0,-1 0 0,21 0 16,-21 0-16,0-21 16,22-21-16,-22 20 15,0-20-15,0 21 0,0-21 0,1 20 16,-22 1-16,21-21 0,0-22 15,-21 22 1,0 63 0,0 0-16,0 1 15,0-1-15,0 21 0,0 22 16,0-22-16,0-21 0,0 21 16,0-20-16,0 20 0,0 0 15,21-21-15,0 1 0,22-22 16,-22 0-16,21 0 0,22 0 15,-43 0-15,21-22 0,22-20 16,-43 21-16,0-21 0,21-22 16,-21 22-16,-21-1 15,0 1-15,0-43 16,0 64-16,-21-21 0,-42-22 16,-22 43-1,-84 21-15,126 0 16,-62 64-1,62-43-15,22 0 0,0 0 16,0 0-16,21 22 0,0-1 16,0-21-16,0 0 0,21 1 15,0-22-15,21 21 0,22-21 16,-1 0-16</inkml:trace>
  <inkml:trace contextRef="#ctx0" brushRef="#br0" timeOffset="39942.42">8572 6202 0,'0'-21'0,"0"42"0,0-63 16,0 20-16,0 1 0,-21 0 15,0 21-15,0 0 16,0 0-16,0 0 0,-1 21 16,-20 22-16,21-1 15,0-21-15,0 21 0,-1-20 16,22 20-16,-21 21 0,21-20 15,0-1-15,0 0 16,0-20-16,0-1 0,43 0 16,-22-21-16,21 0 0,-21 0 15,0-21-15,1 21 0,20-21 16,-21-1-16,0 1 0,22-21 0,-22 21 16,21-64-16,0 43 0,-20-22 15,62-105 1,-20 0-16,-43 105 0,42-190 15,-41 85 1,-22 126 0,0-20-16,0 42 0,-22 21 15,1 21-15,0 0 0,0 0 16,0 43-16,0-22 0,-1 22 16,1 84-16,0-64 0,21 1 15,-21 148-15,21-170 16,0 1-16,21-22 0,0 22 15,0-22-15,22 22 0,-1-43 16,-21 0-16,43 21 16,-22-42-16,-21 0 0,22 0 0,-22 0 15,21-21-15,0 21 0,-20-21 16,41-43-16,-42 43 0,43-42 16,-43-43-1,0 64-15,-21-1 0</inkml:trace>
  <inkml:trace contextRef="#ctx0" brushRef="#br0" timeOffset="40166.29">6392 6011 0,'-63'22'0,"126"-44"0,-169 65 0,64-43 15,0 0-15,84 0 16,0 0-16,85 0 16,149-21-1,20-22 1,-211 43-16,-1-21 0,64 0 16</inkml:trace>
  <inkml:trace contextRef="#ctx0" brushRef="#br0" timeOffset="43674.46">11451 5503 0,'0'0'0,"0"-21"0,0 0 0,0 0 16,0 0-16,0 0 0,-21-1 15,0-62-15,21 41 16,0 1-1,0 21-15,-21-43 0,-1 64 16,22-21-16,-63 21 16,42 21-16,-22 43 15,1-22-15,0 1 0,-22 84 16,22-64-16,-43 106 16,43-84-16,21 21 0,-43 63 15,43-84-15,0-22 0,21 22 16,0 0-16,0-22 0,0 1 15,21-22-15,0 0 0,64 22 16,148-22 0,-127-63-16,84-64 15,-126 43-15,-1-21 16,64-43-16,-63 63 0,-1-20 16,1-1-16,-22-20 0,21 20 15,-41-20-15,20-86 0,-42 107 16,0-22-16,-21 22 0,0-22 15,-22 21-15,-63-41 0,43 62 16,-1 1-16,1 21 16,-1 0-16,-20 21 0,20 0 0,1 21 15,-22 21-15,22 0 0,-1 1 0,-105 147 16,63 64 0,106 0-1,0-190-15,21 20 0,0-20 16,0-1-16,22 1 0,63 21 15,-64-43-15,21 0 0,1-21 16,-1 1-16,1-22 0,-1 0 16,22 0-16,0-22 0,-22 1 0,191-63 15,-190 41-15,20 1 16,-20 21-16,-1-22 0,-20 1 16,41-43-16,-62 43 0,-1 21 15,0-43-15,-21 43 16,0 0-16,-21 42 15,0 0 1,21 1-16,0-1 0,0 21 0,-22-21 16,22 0-16,0 22 0,0 20 15,0 43 1,43-42 0,-22-64-16,0 0 15,21 0-15,-20 0 0,20-22 16,0 1-16,-21 0 0,64-21 15,-64 21-15,22-22 0,20 1 16,-42 0-16,0 20 0,22-41 16,-22 42-16,-21 0 15,21-1-15,-21 1 0,0 0 16,21 21-16,-21 21 16,0 0-16,0 1 0,0-1 15,0 0-15,0 21 0,0-21 16,-21 64-1,21-64-15,0 0 0,0 1 0,0-1 16,21 0-16,22 21 16,-22-42-16,21 0 0,22 0 15,-43 0-15,21 0 0,0 0 16,1-21-16,-1 0 0,22-21 16,-22 20-16,-21 1 0,21 0 0,1-21 15,-1-1-15,-21-20 16,-21 42-16,21 0 0,-21-43 15,0 43-15,0 0 0,0-22 16,-21 43 0,0 0-16,0 22 15,0-1-15,21 0 0,0 0 16,-43 43-16,43-43 0,0 21 16,0 22-16,0-43 15,0 42-15,0-42 16,0 1-16,22-1 0,-1 0 15,0 0-15,42-21 0,-41 0 16,-1 0-16,106 0 16,-85-21-16,0 21 0,1-21 15,-1 0-15,0-1 0,64-20 16,-85 0-16,22 21 0,20-43 16,-42 22-16,22-1 15,-43 1-15,0 21 0,0 0 16,-21 21-16,-1 0 15,1 0-15,0 21 0,21 0 16,0 0-16,21 43 16,0-43-1,1 0-15,-1 0 16,21 22-16,-21-22 0,0 0 16,-21 21-16,0-21 15,22 1-15,-22-1 0,0 0 16,21 0-16,0 0 15,0 0-15,43-21 0,-43 0 16,0 0-16,21 0 16,1 0-16,-22-21 0,63-21 15,-62 42-15,62-64 16,-63 43-16,1-21 0,-22 21 0,0-43 16,0 43-16,0-21 15,0-1-15,-22 1 16,1 42-16,0-21 15,0 21-15,0 0 0,21 21 16,-21 0-16,21 0 0,0 1 16,0-1-16,0 0 0,0 42 15,0-41-15,0-1 16,0 21-16,0-21 0,21 0 16,-21 1-16,21-22 0,0 21 15,0-21-15,0 21 16,1-21-16,20 0 0,-21 0 15,21 0-15,-20 0 0,-1-21 16,21 21-16,-21-21 0,22-1 0,-22 1 16,21 0-16,-21 0 0,22 0 15,-22 0-15,42-22 0,1 22 16,20 0 0,-62 21-16,-1 0 0,0 0 15,-21 21-15,0 0 16,21 0-16,-21 1 0,0-1 15,0 0-15,0 0 0,0 21 16,0-20-16,21-1 16,0-21-16,1 0 15,-1 0-15,0 0 0,0 0 16,21 0-16,-20 0 0,-1-21 16,21 21-16,-21-22 0,22 22 15,-1-21-15,-21 0 0,21 21 0,22-21 16,-22 21-16,1 0 15,-1-21-15,21 21 16,-20 0 0,-22 21-16,-21 0 15,0 0-15,21 0 0,0-21 16,-21 22-16,21-22 0,22 21 16,-22 0-16,0-21 0,21 0 15,1 0-15,-22 0 0,0 0 16,21 0-16,-20-21 0,41 0 15,-42-1-15,0 1 0,43-21 16,-43 21-16,0 0 0,0-1 16,-21 1-16,0-21 0,0 21 15,0 0-15,0-43 16,-21 43-16,0 21 0,-42-21 16,-1 21-1,-42 42-15,64-21 16,21 22-16,-22-1 0,22-21 15,21 21-15,0-20 16,0-1-16,0 0 0,0 21 16,0-21-16,21-21 0,43 43 15,-43-43-15,0 0 16,0 0-16,1 0 0,41-21 16,-42 21-16,0-22 0,22 1 15,-43 0-15,21-21 0,0 21 16,0-22-16,0 1 0,1-43 15,-1-42-15,0 64 16,0-22-16,-21 0 0,21 22 16,22-233-1,-22 169-15,-21 105 16,0 44 0,-21 20-16,-1 0 0,1 1 15,21 20-15,0 1 0,0-1 0,0 1 16,0 20-16,0-20 0,0-1 15,0 1-15,21 42 16,1-64-16,-1 0 0,0 22 16,-21-22-16,42 0 15,-21-42-15,1 22 0,-1-22 16,0 0-16,0 0 0,0 0 0,0-22 16,1 22-16,-1-21 0,42-21 15,1 0-15,42-43 16,-64 21-1,21 43-15,-63 0 16,22 21-16,-22 21 16,0 0-16,0 1 15,0 20-15,0-21 0,0 0 0,0 0 16,0 22-16,0-22 0,21 0 16,-21 0-16,21-21 15,21 21-15,-21-21 16,1 0-16,20 0 0,0 0 15,-21 0-15,1-21 0,-1 21 16,0-21-16,64-21 16,-64-1-16,21 22 0,-21 0 0,43-21 15,-43 21-15,0-1 16,0 1-16,0 21 16,-21 43-1,0-22-15,0 21 16,0-21-16,0 0 0,0 43 15,0-43-15,0 0 0,22 22 16,-1-43 0,42 21-16,-42-21 0,22 21 15,41-21-15,-20 0 0,-22 0 16,1 0-16,-1 0 0,0-21 16,64 0-16,-85-1 0,22 1 15,-1 0-15,21-42 0,-41 20 16,20-63-16,-21 1 15,-21 62-15,0 1 0,0 0 16,-21-1-16,-21-20 16,-1 42-16,-63 21 15,64 0-15,-21 0 0,-43 42 16,63 0-16,-20-21 0,-1 64 16,43-64-16,0 22 15,21-1-15,0-21 0,0 0 0,0 22 0,21-1 16,0-21-16,22 43 15,-22-43-15,0 0 0,0 21 16,0-21-16,22 43 0,-43-22 16,0 1-16,21-1 0,-21 106 15,0-84-15,0-22 16,-21 21-16,0-20 0,-22 41 16,43-41-16,-42 20 15,0 22 1,20-64-16,-20 21 15,0-42 1,21 0-16,-1 0 16,1 0-16,21-21 15,-21 0-15,21 0 0,0 0 16,-21 0-16,0-43 16,21 43-16,-21-21 0</inkml:trace>
  <inkml:trace contextRef="#ctx0" brushRef="#br0" timeOffset="43897.33">17886 5440 0,'-21'-21'16,"42"42"-16,-42-63 0,-1 20 0,22 1 0,0 0 15,0 0-15,0 0 16,22 21-1,-44 0 32,-20 0-47,21 0 16</inkml:trace>
  <inkml:trace contextRef="#ctx0" brushRef="#br0" timeOffset="44098.73">15346 5652 0,'0'0'0,"-64"0"0,1 0 0,-64 0 16,106 0-16,-1 0 16,44 0-1,-1 0 1,0 0-16,0 0 15,0 0-15</inkml:trace>
  <inkml:trace contextRef="#ctx0" brushRef="#br0" timeOffset="49198.46">9525 7853 0,'0'0'0,"0"-21"16,0 42-1,0 0 1,0 0-16,0 22 0,0 20 0,21 1 16,-21 20-16,21 1 0,0 84 15,1-84-15,-22 105 16,21-105-16,0 0 0,21 63 15,-42-85-15,21 1 0,1-22 16,-1 1-16,21-22 0,22 21 16,-22-42-16,0 0 0,43-21 15,-43 0-15,1-22 0,-1 1 16,-21 0-16,21-1 0,1-20 16,-22 21-16,0-22 0,21 1 15,-20-1-15,-1-84 0,-21 84 16,0-63-16,0 64 15,0-1-15,0-63 0,0 85 16,0 0-16,0 21 0,-21-1 16,21 1-16,-22 21 0,22 21 15,0 1-15,0-1 16,0 0-16,0 0 0,0 0 16,22 0-16,-1 22 0,21 20 15,0-42-15,-20 1 0,20 41 16</inkml:trace>
  <inkml:trace contextRef="#ctx0" brushRef="#br0" timeOffset="49508.93">10880 8403 0,'0'21'16,"0"1"-16,0-1 15,0 63-15,0-41 0,0 20 16,0 64-16,0-42 0,0 0 15,0-1-15,0 1 0,21 0 16,-21-1-16,21 22 0,-21 0 16,0 0-16,0 0 0,0 105 0,21-105 15,-21 0-15,0 0 16,0 0-16,0-22 0,0 86 16,0-86-16,0-20 0,0-1 0,0-20 15,0-1-15,21 0 0,-21-21 0,21-21 16,1 0-16,-22-21 15,21 0-15,-21-21 0,21-43 16,-21 22-16,0-1 0,0-84 16,0 63-16,0 1 0,0-1 15</inkml:trace>
  <inkml:trace contextRef="#ctx0" brushRef="#br0" timeOffset="49776.78">10837 9123 0,'-42'-85'0,"84"170"0,-105-276 0,42 107 0,-1-1 16,22 0-16,0 22 15,0-1-15,22-41 0,20 62 16,0 22-16,43-21 0,-22 21 16,1 21-16,-1 0 15,1 21-15,-22 0 0,22 21 0,-22 1 0,0-1 16,1 0-16,-22 22 0,0-22 0,0 64 16,-42 63-1,-85-42 1,85-84-16,-21-22 0,-22 42 15,22-42-15,0 1 16,20-22-16,1 0 0,42-22 31,1 1-31,-1 0 0,0-21 16,0 21-16</inkml:trace>
  <inkml:trace contextRef="#ctx0" brushRef="#br0" timeOffset="50052.62">12086 8488 0,'0'-21'16,"0"42"-16,0-63 0,0 20 0,0-20 0,-21 21 15,0 0 1,0 21-16,-1 0 0,-20 0 16,21 0-16,0 21 0,0 0 0,-1 0 15,1 22-15,0-1 0,-21 43 16,42-22-16,-21-21 0,21 64 15,0-42-15,0-1 0,0 22 16,0-43-16,21 1 16,0-22-16,21 0 0,106 21 15,-84-42-15,126-21 16,-126 0 0,63-43-16,-64 43 0</inkml:trace>
  <inkml:trace contextRef="#ctx0" brushRef="#br0" timeOffset="51856.67">12954 8594 0,'0'0'16,"0"-43"-16,0 22 0,0-85 16,-64 64-1,43 42-15,-85 0 16,85 21-16,-21 0 0,0 43 16,-1-22-16,22 1 0,0-22 15,0 42-15,0-20 0,-22 41 16,43-41-16,0-1 0,0 21 15,0-20-15,0-22 0,21 0 16,1 0-16,-1-21 0,0 0 16,0 0-16,43-21 15,-22 21-15,21-42 16,43-64-16,-21-21 16,-64 85-16,-21-1 15,0 1-15,21 0 0,-21 20 16,0-62-16,0 63 15,0-1-15,0 44 16,0-1-16,0 0 16,0 0-16,-21 43 0,21-22 15,0 21-15,0 22 16,0-43-16,0 1 0,0-1 16,0 0-16,21 1 0,43 20 15,-22-42-15,0-21 0,1 0 16,-1 0-16,0 0 0,1 0 15,105-42-15,0-64 16,-21 0 0,-106 64-16,43-43 15,-43 43-15,-21 0 16,0-64-16,0 85 0,0 0 16,-21 21-16,0 0 0,-1 0 15,-20 21-15,21 0 16,21 0-16,0 21 0,0-20 15,0 20-15,0-21 0,0 21 16,0 1-16,42 20 0,-21-42 16,1 1-16,20 41 15,-21-42-15,0 0 0,0 1 0,1-1 16,-22 0-16,0 0 16,-22-21-16,-41 0 15,-1-42 1,-20 21-1,41-1-15,22 22 0,-21 0 16,21 0-16,21 22 16,0-1-1,0 0-15,21 0 0,0 0 0,0 0 16,22 1-16,-1-1 0,-21-21 16,21 21-16,-20-21 0,20 0 15,43 0-15,-43 0 0,0 0 16,106-42-16,-105 20 15,41-20-15,-41 21 16,-1-21-16,0-1 0,-20 1 0,41-43 16,-21 43-16,-20-22 15,20-41-15,-42-44 16,0 86-16,21-149 16,-21 149-16,0-43 15,0 64-15,0 20 0,-21 1 16,0 21-16,0 43 15,-1 20-15,22-21 0,-21 85 16,21-63-16,-21 63 16,21-64-16,0 1 0,0 63 15,0-64-15,0-20 0,0 63 16,0-64-16,0 21 16,0-41-16,21-1 15,0-21-15,1 0 0,-1 0 16,0 0-16,0 0 0,21 0 15,22-85 1,-43 64-16,43-43 0,-43 22 16,0 0-16,21-22 0,-21 43 15,22-21 1,-43 21-16,21-1 0,0 22 16,-21 22-16,0 20 15,0-21-15,0 21 16,0-20-16,0-1 0,0 0 0,0 0 15,0 0-15,0 0 0,42 1 16,-20-1-16,-1-21 16,0 0-16,21 0 0,-21 0 15,1 0-15,-1 0 0,21-21 0,-21-1 16,22 1-16,-1 0 16,43-64-16,-64 64 15,0 0-15,21 0 0,-21 0 0,1 0 16,-1 21-16,0 0 15,-21 21 1,0 0-16,0 0 0,0 0 16,0 0-16,0 22 0,0-22 15,0 0-15,0 21 0,0-20 16,0-1-16,0 0 0,21 21 16,0-21-16,0 1 0,43-1 15,-22-21-15,1 0 0,62 0 16,-41 0-16,-1 0 0,1-21 15,-22 21-15,22-22 0,-1-20 0,-20 21 16,20 0-16,43-106 16,-64 84-16,-21 1 0,1 0 15,-1-1-15,-21 1 0,0 0 0,0-1 16,0 1-16,0 21 0,0 0 16,-64-22-16,22 43 0,0 0 15,-1 0-15,-20 22 0,20-1 16,-20 0-16,21 21 0,-1-21 15,1 22-15,0-22 0,-1 21 0,22-21 16,0 22-16,0-1 0,21-21 16,0 22-16,0-22 0,0 0 15,0 21-15,21-21 0,0 22 16,0-1-16,0 0 0,22 1 0,-22-1 0,21 0 16,-21 1-16,22-1 15,-1 43-15,-21-43 0,-21 43 16,21-43-16,-21 22 0,0-22 15,0 0-15,0 1 0,-21-1 0,21 0 16,-42 1-16,21-1 0,0 0 16,-22-21-16,22 22 0,-21-22 0,-1 0 15,-20 43-15,21-43 0,-1 0 16,1 0-16,21 0 16,0-21-16,-1 0 0,22-21 31,22 0-31,20 0 0,-21 0 0,0-22 15,0 1-15,1 0 0,-1-22 16,0 1-16</inkml:trace>
  <inkml:trace contextRef="#ctx0" brushRef="#br0" timeOffset="52064.85">16002 8107 0,'-42'-42'15,"84"84"-15,-106-127 0,43 64 0,-21 0 0,21 0 16,21 0-16,-21 21 16,42 0 15,0 21-15,-21 0-1,-21 0-15</inkml:trace>
  <inkml:trace contextRef="#ctx0" brushRef="#br0" timeOffset="52332.7">14372 8424 0,'148'22'31,"-105"-22"-31,20 0 16,1 0-16,-1-22 0,1 22 16,20 0-16,1 0 0,148 0 15,-170-21-15,1 21 16,-1 0-16,22 0 16,-64 0-16,0 0 0,-42 0 15,-21 0 1,21 0-16</inkml:trace>
  <inkml:trace contextRef="#ctx0" brushRef="#br0" timeOffset="52982.15">9906 10118 0,'0'0'15,"-21"0"-15,-22 0 0,22 0 0,-42 0 16,42 0-16,-22 0 16,22-21-16,0 21 0,0 0 15,42 0 1,21-22-1,1 22-15,-1 0 0,21 0 0,107 0 16,-86-21-16,276 0 16,-190 0-16,-22 21 15,42 0-15,-20-21 0,20 21 16,233 0-16,-211-21 0,21 21 16,254 0-16,-233-22 0,0 22 15,-21 0-15,21 0 0,-22 0 16,-20 0-16,0 0 0,-22 0 0,1 0 15,-1-21-15,-20 21 0,-22 0 16,0 0-16,85-21 0,-127 21 16,-22 0-16,64-21 15,-84 0-15,-1 21 0,-20 0 0,-1-21 16,-21 21-16,43-22 0,-43 1 16,0 21-16,-21-21 15,0 0 1,-21 21-1,0-21-15,0 21 0,-22 0 16</inkml:trace>
  <inkml:trace contextRef="#ctx0" brushRef="#br0" timeOffset="53140.06">15811 9970 0,'-21'0'0,"0"21"32</inkml:trace>
  <inkml:trace contextRef="#ctx0" brushRef="#br0" timeOffset="58104.45">5165 12234 0,'0'0'0,"0"-21"0,-22 21 15,22-21-15,0 0 0,0-21 16,0 20-16,0-41 16,0-1-1,0 43-15,0 42 32,0 1-32,0 20 15,0 0-15,0 1 0,0 20 16,22-21-16,-22 22 0,0 84 15,0 0 1,-22 149 0,1-170-16,21-85 15,0 0-15,0-21 0,0 1 16,0-1-16,0-42 16,0-1-16,0 1 15,0-21-15,0 0 0,0-1 0,0 1 16,0 0-16,43-85 15,-22 84-15,-21-20 0,63-43 16,-42 42-16,1 22 0,41-43 16,-21 64-16,-20 0 15,-1 21-15,0 0 0,0 0 16,0 21-16,22 64 16,-22 21-16,-21-64 0,21 149 15,64 20 1,-64-168-1,0-1-15,0-21 0,21 0 16,64 22-16,-42-43 16,-22 0-16,0-22 0,22 1 15,-22-21-15,85-43 16,-63 43-16,-1-22 0,-20 1 16,20-1-16,1 1 0,41-85 15,-62 63-15,-22 0 0,42-84 16,-41 84-16,-22 1 0,0 20 15,0 1-15,-43-43 0,22 64 16,-64-22-16,-42 64 16,-21 21-1,106 22 1,42-1-16,0 0 0,0 43 16,0-22-16,0-20 15,42 63-15,1-43 0,-22-21 16,63 64-16,-62-85 15,20 22-15,0-1 0,1-21 16,-22 0-16</inkml:trace>
  <inkml:trace contextRef="#ctx0" brushRef="#br0" timeOffset="58448.27">7006 12721 0,'21'21'0,"85"-21"31,-64-21-31,-20 0 0,41-21 15,-42 21-15,22-1 0,62-62 16,-83 63-16,-1-22 16,0 22-16,-21 0 0,0-21 15,0-1-15,0 22 0,-21 21 16,0 0-16,-22 0 0,22 0 16,-42 0-16,41 21 0,1 0 15,0 1-15,-21 20 0,42-21 16,-21 21-16,21 1 0,0-1 0,0 0 15,0 43-15,0-43 0,21-20 16,0 41-16,21-21 16,-21-20-16,22-1 0,-1-21 0,0 0 15,1 0-15,20 0 0,64 0 16,64-64 0,-1-20-1,-126 62-15,-22 1 0,0-21 16</inkml:trace>
  <inkml:trace contextRef="#ctx0" brushRef="#br0" timeOffset="58905.01">8424 12277 0,'0'0'0,"-21"-64"15,0 64-15,-21 0 16,-1 21-16,22 1 16,-21-1-16,-1 21 0,22-21 15,-63 64-15,62-43 0,-20 1 16,21-1-16,0 0 0,0 1 15,-1 20-15,22-21 0,0 64 16,43-21 0,20-85-1,-20 0-15,-22 0 0,106-64 16,-85 22-16,22-43 16,-22 43-16,85-127 15,-85 84-15,-21 0 0,22 1 16,-1-1-16,0-21 0,22-63 15,-43 84-15,21 1 0,-20-65 16,-1 107-16,-21 0 16,0-1-16,0 22 0,-21 21 15,-22 43-15,1-1 0,21 21 16,-22 1-16,1-1 0,21 22 16,0 0-16,0-1 0,-1 107 15,22-43-15,64 43 16,-22-128-16,43 1 15,-43-22-15,22-21 16,42-21-16,-43 0 0,1 0 16,-1 0-16,43-42 0,-64 21 15,43-43 1,-43 22-16,1-1 0</inkml:trace>
  <inkml:trace contextRef="#ctx0" brushRef="#br0" timeOffset="59129.88">9737 11769 0,'0'-21'15,"0"42"-15,-22-85 0,1 64 0,-21 0 16,0 21-16,20 1 0,1 20 16,0 0-16,0 22 0,-21-1 15,20 22-15,-20 63 16,0 127 0,42-148-16,0-84 0,0 20 15,0 1-15,21-43 0,0 0 16,21 21-16,1-42 15,-22 0-15,0-21 16,0 0-16,22-43 0,-43 22 16,0 0-16,0-1 0</inkml:trace>
  <inkml:trace contextRef="#ctx0" brushRef="#br0" timeOffset="60022.81">9483 12044 0,'0'0'0,"0"-85"0,-43-63 15,43 63-15,0 1 0,0 20 0,0 1 16,0 20-16,0-20 0,21 42 15,85-22 1,0 65-16,106 105 16,42 105-1,-212-147-15,0 0 16,-20-22-16,-22 22 0,0 0 16,-22 63-16,-20-64 0,0-20 15,-64 42-15,42-43 0,1-20 16,-22-1-16,22-21 0,-1 21 15,-20 1-15,41-22 16,1-21-16,21 0 0,42 0 31,0 0-31,21 0 0,-20-21 16,41 21-16,-21 0 0,1 0 16,20 0-16,85 0 15,-105 0-15,-1 0 0,43 0 16,-43 0-16,-21 0 0,64 0 15,-43-21-15,-21-1 0,22 1 16,-1 0-16,0 0 0,43-21 16,-43-1-16,85-63 15,-84 64-15,-22 0 16,21-64-16,-21 42 0,-21-41 16,0 62-16,0 22 0,-42-21 15,21 42-15,-21 0 16,-22 21-16,43 0 15,0 21-15,0 1 0,-1-1 0,1 22 16,21-22-16,0 0 0,0 43 16,21 0-1,64-43 1,-43-21-16,-20-21 0,62 0 16,-63 0-16,22 0 0,20-21 15,-42 21-15,22-21 16,-22 21-16,0-21 0,-21 42 31,0 0-15,0 0-16,0 0 15,21-21 1,0 0 0,1 0-16,-1 0 0,0-21 15,0 21-15,0-21 0,22-21 16,20-1-1,1-63-15,-43 85 16,-21 42 0,0 1-1,0-1-15,0 0 0,0 0 16,0 21-16,0-20 0,-43 20 16,43-21-16,0 21 15,0-20-15,0-1 0,22-21 31,-1 0-15,-21-21-16,0-1 0,0 1 0,21 0 16,-21 0-16,0 0 0,0 0 15,0-22-15,0 22 0,0-21 0</inkml:trace>
  <inkml:trace contextRef="#ctx0" brushRef="#br0" timeOffset="60696.63">11430 12107 0,'0'0'0,"-21"0"0,0 0 16,21 22-1,0-1-15,0 21 16,0-21-16,0 0 0,0 1 0,21-1 16,-21 0-16,42 42 15,-21-63-15,-21 22 0,43 20 16,-22-21-16,21 0 16,-21-21-16,0 0 0,1 0 15,-1 0-15,0 0 0,0 0 16,-21-21-16,21 21 15,-21 21 17,0 0-17,0 1-15,21-1 16,-21 0-16,22-21 16,-1 0-16,0 0 0,0 0 0,0 0 15,43 0-15,-43 0 16,21-21-16,1 0 0,-22 21 15,21-43-15,-21 22 0,0 21 16,1-21-16,-1 0 0,0 0 16,0-22-16,0 43 15,-21 21 1,0 1 0,0-1-16,0 21 15,0-21-15,0 0 0,0 22 16,0-22-16,21 0 15,1-21-15,-1 0 0,0 0 16,21 0-16,-21 0 0,85 0 16,-63-21-16,20 0 15,-42 0-15,22-1 0,-1-20 16,-21 21-16,21-21 16,-20 20-16,-1 1 0,-21-21 15,21 0-15,-21 20 0,0 44 16,0-1-1,0 0-15,0 0 16,0 0-16,0 0 0,0 1 0,0 41 16,0-42-16,0 0 15,21 1-15,0-22 16,106 0 0,-106-22-16,43 1 15,-22 0-15,1 0 0,-22 0 0</inkml:trace>
  <inkml:trace contextRef="#ctx0" brushRef="#br0" timeOffset="62120.84">15600 12002 0,'-21'0'0,"42"0"0,-85 0 0,43 0 16,0 0-16,-21 0 0,20-43 15,22 22-15,-21 0 0,21-43 16,0 43-16,0 0 0,0-42 16,-21 20-16,21 22 0,-21-21 15,21 21-15,-21-22 0,0 22 16,-1 21-16,-41-21 16,-1 21-16,-84 85 15,106-64-15,0 21 16,20 0-16,-20 22 0,21-1 15,0 64-15,21-63 16,0-1-16,0 43 0,0-63 16,42-22-16,-21 21 0,22-21 15,-22 0-15,21-21 0,22 0 16,-22 0-16,0 0 0,22 0 16,-1-21-16,-20 0 0,62-42 15,-41 20-15,-22 1 0,1-22 0,20-41 16,-21 41-16,-20 1 0,-1-22 15,0 21-15,0-20 0,-21-1 0,0-211 16,0 126 0,0 107-16,-21-1 15,-21-20-15,-1 63 0,-20-1 16,42 22-16,-22 22 16,-41 41-16,41-21 0,22 22 15,-42 105-15,41-84 16,22 84-16,0-84 0,0-22 15,0 107-15,22-107 0,-1 1 16,21-1-16,-21 1 16,22-22-16,84 64 0,-85-85 15,0-21-15,-21 0 16,22 0-16,20 0 0,22-21 16,-43 0-16,1 0 0,20-1 0,-21-20 15,1 0-15,-22-1 0,21 1 16,22-21-16,-43 20 0,-21 1 15,21 21 1,-21 42-16,0 21 16,0 1-16,0-22 0,0 21 15,0-21-15,0 22 0,0-1 16,0-21-16,0 0 0,42 0 16,-20-21-16,20 0 15,-21 0-15,21 0 0,-20 0 16,83-63-16,-62 21 15,-22 20-15,21 1 0,-21 0 16,1-21-16,20-1 0,-21 22 16,0 0-16,-21 0 0,21 21 0,-21 21 31,0 0-31,0 0 16,0 22-16,0-1 15,0 0-15,43 22 16,-22-43-16,42 21 15,-41-42-15,20 0 16,0 0-16,-21 0 0,22 0 16,-22 0-16,21-21 0,-21 0 0,22 21 15,-22-21-15,0-21 0,0 20 16,22-20-16,-43 21 0,21 0 16,-21 0-16,21 21 31,-21 21-31,21 0 15,-21 0-15,0 0 0,0 0 16,64 43-16,-43-43 16,-21 0-16,21-21 0,0 21 15,64-21 1,-64 0-16,21 0 0,1-21 16,-1 21-16,0-42 15,-21 21-15,1 0 0,20-22 16,-21 22-16,0 0 0,-21 0 15,21 0-15,-21-1 0,43 22 16,-43-21-16,21 21 0,0 0 16,0 21-16,-21 1 15,21-1-15,1 0 0,-22 0 0,21 21 16,0-20-16,21 20 16,-21-21-16,22 21 15,-22-20-15,42-22 0,-41 0 0,41 0 16,-21 0-1,22-43-15,-43 43 16,0-21-16,-21-42 0,0 41 16,-21 1-16</inkml:trace>
  <inkml:trace contextRef="#ctx0" brushRef="#br0" timeOffset="62264.76">17505 11472 0,'-21'0'0,"42"0"0,-64 0 0,22 0 16,0 0-16,0 0 0</inkml:trace>
  <inkml:trace contextRef="#ctx0" brushRef="#br0" timeOffset="62616.56">19918 11599 0,'0'0'0,"21"0"16,0 0-16,0 0 16,0 0-16,22 0 0,-22 0 0,21 0 15,1 0-15,20 0 0,-21 0 16,22 0-16,-22 0 0,1 0 15,-1 0-15,21 0 0,-41-21 16</inkml:trace>
  <inkml:trace contextRef="#ctx0" brushRef="#br0" timeOffset="62781.46">19981 11726 0,'-21'22'15,"42"-44"-15,-63 44 0,21-22 16,42 0-1,0 0-15,0 0 16,0 0-16,1 0 0,62 0 16,-41 0-16,20 0 0,-21 0 15,22 0-15,-1 0 0,64-22 16,-63 1-16</inkml:trace>
  <inkml:trace contextRef="#ctx0" brushRef="#br0" timeOffset="63900.72">21272 11240 0,'0'-43'0,"0"86"0,0-107 0,0 43 0,0 0 16,0 42-1,-63 64 1,42-1 0,21-20-16,-21-22 0,-1 64 15,22-43-15,-21-20 0,0 41 16,21-41-16,0-22 0,-21 21 15,21-21-15,0 1 0,0-1 0,-21-21 16,21-21 15,0-1-31,0 1 0,21 0 0,0 0 16,0 0-16,0-22 0,1 1 16,-1 21-16,0-21 0,0-1 15,0 1-15,22 0 0,-22 20 16,0 1-16,0 0 15,0 63-15,-21-20 16,0-1-16,0 21 0,0-21 16,0 22-16,0 20 15,0-42-15,64 64 16,-43-64-16,21 0 0,-21 0 16,22-21-16,-1 0 0,43 0 15,-43 0-15,22 0 0,20-21 16,-20 21-16,-22-21 0,43-21 15,-43-1-15,-21 22 0,43-63 16,-43 41-16,0 1 16,0-22-16,-21-41 0,0 62 15,0 1-15,0-22 16,0 43-16,-21 21 0,-42 64 16,41-22-16,1 43 15,0-22 1,-21 64-16,42-84 0,0-22 15,0 21-15,0-21 0,0 0 16,21 22-16,0-22 0,21 0 16,43-21-16,-43 0 15,22 0-15,-22-21 16,1 0-16,20-22 16,-42 22-16,22 0 0,-22-21 15,0 21-15,21-22 0,-21 1 0,1 0 16,-1-22-16,0 22 0,-21 21 15,21-1-15,-21 44 16,0 62 0,0-63-16,0 22 15,0-1-15,-21-21 0,21 22 0,0 20 16,0-42-16,0 0 0,0 1 16,21-1-16,-21 0 0,42-21 15,-20 21-15,-1-21 0,42 0 16,-42 0-16,1 0 15,-1-21-15,0 21 0,21-21 16,-21 0-16,1-22 0,-1 22 16,-21 0-16,21 0 0,-21-22 15,0 22-15,0 0 0,0 42 32,0 0-32,0 22 15,0-22-15,0 0 0,0 21 16,0-20-16,0-1 0,21 0 15,0 0-15,43-21 16,-43 0-16,21 0 0,22 0 16,-22 0-16,0-21 15,-20 21-15,20-21 0,-21 0 0,-21-1 16,0-20-16,0 0 0,0-1 16,0 22-16,-21-42 0,0 20 15,-22-62-15,22 62 0,-21-84 16,42 106-1,0-21-15,0 21 0,0-1 16,21 22-16,0 0 16,0 0-16,1-21 15,-1 21-15,0 0 0,64-21 16,-64 21-16</inkml:trace>
  <inkml:trace contextRef="#ctx0" brushRef="#br0" timeOffset="64404.97">26225 10795 0,'0'0'0,"0"-21"0,0-21 15,0 20-15,0-20 0,0 21 16,0-21-16,0 20 0,0-41 15,-21 42-15,0 0 0,-64-1 16,43 22-16,-85 43 16,64-1-16,-1-21 0,-21 43 0,22-22 15,-1 22-15,1 20 0,-22-20 16,-63 211 0,42 0-16,106-127 15,0-84-15,0-1 16,43 22-16,-1-43 0,21-21 15,64 22-15,-42-43 16,84 0-16,-63 0 0,0-21 16,-21-1-16,-1 1 0,22 0 0,-21-21 15,84-43-15,-84 22 16,-22 20-16</inkml:trace>
  <inkml:trace contextRef="#ctx0" brushRef="#br0" timeOffset="65934.09">27114 10160 0,'0'-63'0,"0"126"0,0-169 0,0 64 16,-21 21-16,0 0 0,-42 42 15,-64 106 1,105-64-16,-105 234 16,106-192-16,0 1 15,-21 0-15,21 21 0,-1-21 16,-41 211-16,42-232 15,0-21-15,21 20 0,0-41 16,-22 20-16,22 1 0,-21-22 16,21-21-16,0-42 31,0 0-31,21-22 0,1 22 16,-1-21-16,0 0 0,0-1 15,0 1-15,22 0 0,-22-1 0,21-20 16,-21 20-1,0 43-15,1 22 16,-22-1-16,0 21 0,21 22 16,-21-22-16,0-21 15,0 21-15,0-20 0,21-1 0,21 42 16,-21-42-16,1-21 16,-1 0-16,0 0 0,21 0 15,22 0-15,-43 0 0,21 0 16,22-21-16,-22 0 0,-21 0 15,22-21-15,-22 20 0,21-20 16,0-64-16,-42 64 16,22 0-16,-22-1 0,0 1 15,0 21-15,0 0 0,0-1 16,-22 65 0,-20 63-1,42-85-15,-21 21 0,21 85 16,0-85-16,0-20 15,0-1-15,0 21 0,0-21 0,21 0 16,0-21-16,0 22 0,22-22 16,-22 0-16,0 0 0,43 0 15,-43-22-15,21 1 0,22-21 16,-43 21-16,21 0 16,0-1-16,-20-20 0,-1 0 15,21 21-15,-21-22 0,0 1 0,1 21 16,-1 0-16,-21-1 0,0 1 15,0 42 1,0 1-16,-21 41 16,-22 22-16,43-43 15,0-21-15,0 22 16,0-22-16,0 0 0,0 0 16,21-21-16,43 21 15,-43-21-15,0 0 0,85-21 16,-64 0-16,-20 21 0,20-21 15,-21 0-15,43-64 16,-43 43-16,-21-1 0,21 22 16,-21-42-16,0 20 0,0-20 15,-21 20-15,0 22 0,-1 0 16,1 0-16,-21 21 0,21 0 16,-22 21-16,-20 0 0,-1 64 15,43 0 1,21-64-1,0 0-15,43 0 0,-22-21 16,21 0-16,-21 0 0,22 0 0,-22 0 16,85-21-16,-64 0 15,-21 21-15,21-21 16,-20-1-16,-1 22 0,0 0 16,0 0-16,-21 22 15,0-1-15,0 0 16,0 0-16,0 0 0,0 22 15,0-1-15,0-21 0,0 0 16,0 0-16,0 1 0,0-1 16,21-21-1,0 0 1,1-21-16,-1 21 0,0-22 16,0 1-16,0 0 0,43-21 15,-43 21-15,21-22 16,43-20-16,-43 42 15,-21-1-15,1 22 0,-1 0 16,-21 22-16,0-1 16,0 0-16,-21 42 0,21-41 15,0 20-15,-22-21 16,22 0-16,0 22 16,0-22-16,22 0 15,-1-21-15,0 0 0,0 0 0,21 0 16,-20 0-16,20 0 0,-21 0 15,64-42-15,-1-22 16,22-21 0,-85 64-16,1-21 0,-1 0 15,0-1-15,-21 22 0,0-64 16,0 64-16,-21 42 31,0 1-31,-1-1 0,1 21 0,21-21 16,-21 64-16,0-64 0,21 21 15,0 1-15,0-22 0,0 0 16,0 43-16,21-43 16,0-21-16,22 42 0,-22-42 15,0 0-15,21 0 0,-21 0 0,22 0 16,-22 0-16,21-21 0,1-21 16,20-1-1</inkml:trace>
  <inkml:trace contextRef="#ctx0" brushRef="#br0" timeOffset="66172.75">30289 10562 0,'22'-21'0,"-44"42"0,44-63 0,-22 21 0,-22 42 16,1 0-16,0 21 0,0 1 16,-21-1-16,20 22 15,-62 105-15,63-84 0,-1-22 16,22 1-16,-21 20 15,21-20-15,0-1 0,0 1 0,0-22 16,0 0-16,0 1 0,0 20 16,0 1-1,0-43 1,0-42 0,-21 0-16,21-1 0</inkml:trace>
  <inkml:trace contextRef="#ctx0" brushRef="#br0" timeOffset="66466.25">29760 10732 0,'0'0'0,"0"-85"16,0 21-16,21 1 0,22-64 15,-1 85-15,0 20 0,43-41 16,-21 63-16,-1 0 16,1 0-16,-1 0 0,43 63 15,-43-20-15,86 126 16,-65 22-1,-84-64 1,-106 127-16,64-212 16,-21 21-16,20-20 0,-20-1 15,20-21-15,-62 43 16,62-43-16,1 0 0,-22 0 16,64 0-16,0 1 15,22-22-15,-1 0 16,21 0-16,0 0 0,1-22 15,20 22-15</inkml:trace>
  <inkml:trace contextRef="#ctx0" brushRef="#br0" timeOffset="66862.03">30713 11261 0,'-21'0'16,"42"0"-16,-64-21 0,22 21 0,21-22 15,0 1 1,21 21-1,22 0-15,-1 0 16,0 0-16,43 0 0,-43 0 16,1 21-16,-22-21 0,21 22 15,-21 20-15,22 0 0,-43-21 16,0 1-16,0-1 0,0 0 16,0 0-16,0 43 15,-21-64-15,-1 21 16,22-42-1,0-1-15,0 1 16,0-21-16,0 21 16,0 0-16,0-22 0,0 1 0,64-64 15,-43 64-15,21-1 16,22 1 0,-43 42-16,0 0 15,0 21-15,1 0 16,-1 1-16,-21-1 0,21 0 15,0-21-15,0 21 0,0 0 16,1-21-16</inkml:trace>
  <inkml:trace contextRef="#ctx0" brushRef="#br0" timeOffset="67413.95">31475 11197 0,'21'21'16,"0"1"-1,-21-1-15,0 0 16,-42-106-16,84 191 0,-42-85 16,0 0-16,21 1 0,-21-1 0,21 0 15,-21 21-15,43 22 16,-22-43-1,0-21 1,0 0-16,0 0 0,1 0 16,-1-21-16,0 0 0,0-1 15,0 1-15,0 0 16,1 0-16,-1 0 0,0 0 0,0-1 16,0 1-16,0 0 0,1 0 15,-1 21 1,-21 21-16,0 0 15,0 0-15,0 1 0,0-1 16,0 0-16,0 0 16,21 0-16,-21 0 0,21 1 15,0-22-15,22 0 16,20 0 0,-42 0-16,0 0 0,1 0 15,20 0-15,-21-22 0,43-20 16,-22 21-16,0-21 15,-21 20-15,1 1 0,-1 0 16,0 0-16,-21 0 0,0 42 16,0 0-1,0 0-15,0 0 0,0 22 16,0-22-16,0 21 0,0-21 0,0 22 16,0-22-16,0 0 15,0 0-15,21 0 0,0-21 16,0 0-16,22 0 0,41 0 15,-20 0 1,21-21-16,-64 0 16,0 0-16,0 0 0,-21 0 15,0-22-15,0-20 0,0-1 16,0 22-16,0-22 16</inkml:trace>
  <inkml:trace contextRef="#ctx0" brushRef="#br0" timeOffset="67576.85">32406 10583 0,'0'0'0,"-42"0"0,21 0 16,42 0-1,0 0 1,0 0-16,0 0 16,0 0-16,-42 0 31</inkml:trace>
  <inkml:trace contextRef="#ctx0" brushRef="#br0" timeOffset="68784.73">6562 14118 0,'0'0'0,"-85"0"0,0 0 15,22 0-15,-22 0 0,22 0 16,-22 21-16,21-21 0,-20 0 0,20 0 15,1 0-15,-22 0 0,22 0 16,-43 22-16,42-22 0,22 0 16,-43 0-16,64 0 15,-42 0 1,41 0-16,1 0 0,42-22 31,1 22-31,20-21 16,0 21-16,22-21 0,-1 21 15,1-21-15,20 21 0,1-21 0,21 21 16,0-21-16,0-1 0,148 1 16,-106 0-16,0 21 0,169-42 15,-147 21-15,-1 21 0,0-22 16,22 1-16,-22 0 0,22 0 16,-1 0-16,234-22 15,211-41-15,-170 20 16,-253 43-16,21-21 15,232-1-15,-253 1 0,0 21 16,232-21-16,-232 20 16,0 1-16,169-21 0,-212 42 15,0-21-15,149 0 16,-170-1-16,-21 1 0,-21 21 16,0 0-16,-1-21 0,44 21 15,-86-21-15,-21 21 0,1 0 0,-1 0 16,-21 0-16,0 0 0,1 0 15,-1 0 1,-42 0 15,-1 0-15,1 0-16,-21 0 0,21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5:16:08.9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4403 402 0,'0'0'0,"21"0"0,-21 21 16,0 1 0,0-1-1,0 0-15,0 0 16,0 0-16,0 0 0,0 1 16,0-1-16,0 0 15,21-21 1,0 0-16,0 0 0,0 0 15,22 0-15,-22 0 0,21 0 0,-21-21 16,22 21-16,-1-21 0,-21-1 16,64-20-16,-43 0 15,22-1-15,-43 1 16,0 21-16,0 0 0,-21-22 16,0 22-16,0 0 0,-21 0 0,-21-21 15,-85 42 1,-21 42-1,-22 43 1,107-43-16,-22 43 16,43-43-16,-64 85 15,85-64-15,0-20 0,-1-1 16,22 0-16,0 1 0,0 41 16,0-62-16,22-1 0,20 0 15,0 0-15,1-21 0,20 0 0,1 0 16,-1 0-16,22 0 0,42-21 15,-64 0-15,1 0 16,-22-1-16,0 1 0,1 0 16,-22 21-16,-21-21 0,-21 21 15,-43 0 1,-20 21-16,20 0 16,1 0-16,-64 64 15,63-43-15,-42 43 16,43-43-16,20 1 0,-41 41 15,41-41-15,22-1 0,0 43 16,21-43-16,0 22 16,21-43-16,0 0 0,64 21 15,-21-21-15,-1-21 0,64 0 16,-42 0-16,63-42 16,-85 21-16,22 0 0,-21 0 15,-22-1-15,21 1 0,-20 0 16,-1 0-16,22-21 15,-22-22-15,-21 22 0,0 21 16</inkml:trace>
  <inkml:trace contextRef="#ctx0" brushRef="#br0" timeOffset="215.87">5270 1037 0,'0'-21'0,"0"42"0,0-63 16,0 21-16,-21 21 0,21 21 31,0 0-31,0 0 0,0 0 16,0 1-16,0 20 0,21 21 15,1-41-15,20 41 16,-21-21-16,0-20 0,22 20 16,-22-21-16,0 0 0,0 0 15,21-21-15,-20 22 0,-1-22 16,0 0-16,21 0 16,-42-22-16,21 1 0,-21 0 15,0 0 1,0-43-16</inkml:trace>
  <inkml:trace contextRef="#ctx0" brushRef="#br0" timeOffset="423.82">5651 1122 0,'0'0'0,"0"-21"0,0 0 0,0-22 16,-21 22-16,21 0 15,-21 21-15,0 0 0,0 21 16,0 0-16,-1 0 0,1 22 16,0-22-16,-21 64 15,-1-43-15,22 0 0,0 22 16,-21-22-16,-43 106 15,64-84-15,-21-22 0,20 0 0,22 1 16,0-1-16,0-21 0,0 0 16,0 1-16,43-22 15,-22-22-15,85-62 16,-64 63-16,0-22 0</inkml:trace>
  <inkml:trace contextRef="#ctx0" brushRef="#br0" timeOffset="751.72">5969 1016 0,'0'0'0,"0"-42"0,0 21 16,0 42-1,0 0-15,0 0 0,0 0 16,0 22-16,0-1 16,0 0-16,0 1 0,0 20 0,0-21 15,0 22-15,0 21 0,0-22 16,0 43-16,0-21 0,-21 232 15,0-84 1,-1-106-16,-20 233 16,42-254-16,0 190 15,0-211-15,0-1 0,0-20 16,0-1-16,0 1 0,0-43 0,21 42 16,-21-41-16,21-22 15,1 0-15,20-106 16,-21 63-16,-21-20 15,42-64-15,-42 42 0,22 1 16,-22-1-16</inkml:trace>
  <inkml:trace contextRef="#ctx0" brushRef="#br0" timeOffset="1032.65">6032 1778 0,'-21'-106'16,"42"212"-16,-63-296 0,21 105 0,0 0 0,0 22 15,21-22-15,0 22 16,0-1-16,0 1 0,21-43 15,0 63-15,0 1 0,21 0 16,1-1-16,-1 22 0,85 0 16,-63 21-16,-1 0 0,64 42 15,-85-20-15,1 20 0,20 64 16,-63-64-16,-21 64 16,0-43-16,-21-20 0,-43 63 15,21-64-15,22-21 16,0 21-16,-1-20 0,1-1 0,0 0 15,21 0-15,-22-21 16,64-21 0,1 0-16,-1 0 0,0-22 15,0 22-15</inkml:trace>
  <inkml:trace contextRef="#ctx0" brushRef="#br0" timeOffset="3952.06">7493 1355 0,'0'0'0,"-21"21"0,0-21 0,21-21 31,21 0-31,0-1 0,0-20 16,21 0-16,-20-1 0,20 1 16,0-21-16,1-1 0,-1 1 0,0-1 15,43-84-15,-43 63 16,-21 1-16,22-86 0,-43 107 16,0-85-1,0 84-15,-43-63 16,22 127-16,-21 0 0,21 0 15,0 0-15,-1 0 0,-20 21 0,21 43 0,-21 63 16,20-43 0,-20 65-16,0 105 15,21 0 1,21-191-16,0 1 0,0 41 16,0-83-16,0 20 15,0-21-15,0 0 0,0 0 0,21-21 16,0 0-16,0 0 15,-21-21-15,21 0 0,0 0 0,43-85 16,-43 64-16,0-1 16,0 22-16,1-21 15,-1 0-15,-21-22 0,21 43 16,0 21-16,0 21 16,-21 21-16,0-20 15,21-1-15,1 21 0,-22 0 16,21-20-16,-21 20 0,21 0 0,0 1 15,43 41 1,20-63 0,-41-21-16,-1 0 0,0 0 15,1 0-15,20-21 0,43-21 16,-43 21-16,1 0 0,63-43 16,-85 22-16,1-1 0,20-41 15,-42 41-15,0 1 16,-21-21-16,0 41 0,0-20 15,0-21-15,-21 41 0,0 1 16,0 21-16,0 0 0,-22 0 16,-20 0-16,21 21 0,-1 1 15,1 20-15,21 0 0,-22 1 16,22 20-16,0-21 0,0 22 0,0-22 16,21 85-1,0-42 1,21-64-16,21 0 15,1-21-15,-22 0 0,42 0 16,-20-21-16,-22 21 0,21-21 16,-21-21-16,22 20 0,41-83 15,-63 83-15,1-20 0,-22 0 16,0-1-16,0 1 0,0-21 16,0 41-16,0 1 0,0 42 31,0 22-31,0-22 15,0 0-15,0 21 0,0 1 16,0-22-16,0 42 16,0-20-16,42-1 0,43 0 15,-64-42 1,85 0-16,-85 0 16,21 0-16,0-21 0,-20 0 15,-1 0-15,42-21 0,-42 20 16,1-20-16,-1 21 15,0-21-15,-21 20 0,0-62 16,0 63-16,0 42 16,0 0-1,0 0-15,0 0 0,0 22 16,0-22-16,-21 21 0,21-21 0,0 22 16,0-22-16,-21 21 0,21-21 15,0 0-15,0 1 0,0-1 16,21-21 15,0-21-31,0 21 0,-21-22 0,21 1 16,0 0-16,1-21 0,-1 21 15,21-43-15,-21 22 0,0 21 16,22-43-16,-22 43 16,-21 0-16,21 0 0,0 21 15,-21 21 1,0 21-16,21-21 0,-21 0 15,0 1-15,0 20 0,0-21 16,22 21-16,-22-20 0,21 20 16,0-21-16,-21 0 0,21 0 0,21 1 15,-20-1-15,83 0 16,-62-21-16,-1 0 0,43 0 16,-64-21-16,21 21 0,1-21 15,-1-1-15,0 1 0,22-42 16,-43 42-16,21-1 0,-21-20 15,-21 0-15,22 21 0,-22-64 16,0 64-16,0-22 16,0 1-16,-22 21 0,1 0 15,-21 21-15,21 0 0,-22 0 16,1 42-16,0-21 16,21 22-16,-1-1 0,1 0 15,0 1-15,-21 41 16,21-41-16,21-1 0,-22-21 0,22 21 15,0 1-15,0-22 0,0 0 16,0 21-16,43-42 16,-22 0-16,42 0 15,22-63 1,-64 21-16,22-22 16,-22 22-16,21-1 0,-21-62 15,0 41-15,1 22 16,-22-85-16,0 63 0,0 22 15,0-85-15,0 85 16,0-64-16,0 63 0,0 22 16,0 0-16,0 0 0,-22 21 0,1 0 15,21 21-15,0 21 16,0 1-16,-21-1 0,21 0 0,-21 22 16,21-1-16,-21 64 15,21-63-15,0 126 16,21-41-1,0-107-15,43 21 16,-22-20-16,-21-22 0,21 0 16,1-21-16,-1 0 0,43 0 15,-22 0-15,-20 0 0,-1 0 0,43-42 16,-64-1-16,63-20 16,-62 21-16,20-1 0,21-63 15,-41 43-15,-1-1 16,0 22-16,0-21 0,-21-1 15,0-42-15,0 64 0,0 0 0,0-1 16,0 22-16,0 0 16,0 0-16,-21 21 0,0 21 15,0 0-15,21 21 16,-43 128 0,43-107-16,-21 1 0,21-1 15,0-20-15,-21 126 16,21-106-16,0-20 0,0-1 15,0 0-15,0-20 0,21 41 16,0-42-16,43 0 16,-43-21-16,0 0 0,0 0 15,0 0-15,1 0 0,41-42 16,-42 21-16,0 0 0,22 0 16,-22-22-16,0 1 0,0 21 15,0-22-15,22-20 0,-22 42 16,0 0-16,-21-1 0,0 1 15,0 42 1,0 1 0,0-1-16,0 0 0,21 0 15,-21 0-15,0 0 0,21 1 0,-21-1 16,22 0-16,-1-21 16,0 0-16,0 21 0,0-21 15,0 0-15,1 0 16,20 0-16,-21-21 0,43 0 15,-43 0-15,21-1 0,0-41 16,1 42-16,-22-22 0,21 1 16,-21 21-16,1-21 0,20-1 0,0 1 15,-21 21-15,1 21 16,-22 21 0,0 0-16,0 0 0,0 22 15,0-22-15,0 0 0,-22 42 16,22-41-16,0-1 0,0 21 15,0-21-15,0 0 16,22 1-16,-1-22 0,21 0 16,22 0-16,-22 0 15,0 0-15,1 0 0,-1 0 16,21 0-16,43-43 0,-63 22 16,20 0-16,22-43 0,-64 22 15,21 0-15,-21-1 16,-21 1-16,0 21 0,0-106 15,0 85-15,-21 20 0,0 1 16,-42 0-16,20 21 0,1 0 16,-43 42-16,1 1 15,-22 41 1,85-41-16,-1-22 0,1 21 16,21-21-16,0 1 0,0 62 15,0-63-15,21 1 0,22 20 16,-22-42-16,0 21 15,0 0-15,22 0 0,-22 1 16,42 41-16,-20-42 0,-22 22 16,21-1-16,-21 21 0,22-20 15,-1-1-15,-21 22 0,0-1 16,0 1-16,1-1 0,-1 22 0,-21-22 0,0 1 16,0-1-16,0 1 0,0-1 15,-21-20-15,-1-1 0,-83 85 16,62-106-16,-63 64 15,22-43 1,63-42 0,-1 0-16,1 0 0,21-21 15,0 0-15,0 0 0,0-22 16,0 22-16,0-21 16,0 21-16,21-22 0,-21-126 15,0 105-15</inkml:trace>
  <inkml:trace contextRef="#ctx0" brushRef="#br0" timeOffset="4170.79">12594 423 0,'-21'0'0,"42"0"0,-63-21 15,21 21-15,-1-21 16,22 0-1,0 42 32,0 0-31,-21-21-16</inkml:trace>
  <inkml:trace contextRef="#ctx0" brushRef="#br0" timeOffset="5015.17">3514 2413 0,'0'0'0,"-43"-21"32,64 21-17,22 0-15,20 0 16,107 0 0,147-21-1,-211 21-15,127-21 16,-106 21-16,21-22 0,148 22 15,-148-21-15,22 21 16,-1-21-16,0 0 0,1 21 16,211-42-16,-191 42 0,22-22 15,0 1-15,-1 0 0,22 0 16,423-21-16,-423 20 16,-21 1-16,211 0 15,-211 0-15,-1 0 0,1 21 0,-21-21 16,-1 21-16,22-22 0,-22 1 0,170 0 15,0 0 1,127 0 0,-339 21-16,0 0 0,85-21 15,-127-1-15,-22 22 0,86 0 16,-128 0-16,85-21 16,-106 21-16,0 0 0,1 0 15,-1 0-15,-21-21 47</inkml:trace>
  <inkml:trace contextRef="#ctx0" brushRef="#br0" timeOffset="5139.1">12552 1799 0,'0'21'0,"0"1"16,0-1-1,0 0 1,-21-21 0,-1 0-16,22 21 0</inkml:trace>
  <inkml:trace contextRef="#ctx0" brushRef="#br0" timeOffset="14431.64">8678 2244 0,'0'21'0,"-21"0"0,-21 21 16,-43 107-16,22-86 0,-1 22 15,1-1-15,-22 22 0,-21-21 16,-106 105-16,107-84 0,-22 0 16,21-21-16,0-1 0,0 1 15,-106 84-15,128-105 0,-1 21 16,-63 42-16,84-85 15,22 0-15,-21 1 16,41-22-16,22-42 16,0-1-1,22-20-15,-1 21 16,-21 0-16,21-22 0,0 1 16</inkml:trace>
  <inkml:trace contextRef="#ctx0" brushRef="#br0" timeOffset="14763.5">6858 3514 0,'0'0'0,"0"-21"0,0-1 16,0 1-16,0 42 15,0 1 1,0 20-16,-21 0 16,0 1-16,-1-1 0,1 21 0,-21 1 15,0-1-15,-1 1 0,1-1 16,-22 22-16,22-21 0,-21-1 0,20 1 15,1-1-15,0-21 0,20 1 0,-41 41 16,21-41 0,63-43-1,0 0-15,21 0 16,1-21-16,211-22 16,-170 43-16,-20-21 15,20 21-15,1-21 0,63 21 16,-63-21-16,-22 21 0,22-21 15,0 21-15,21-22 0,-1 1 16,107-21-16,-106 21 0,-21-22 16,20 22-16</inkml:trace>
  <inkml:trace contextRef="#ctx0" brushRef="#br0" timeOffset="15381.07">10287 2286 0,'0'0'16,"0"-42"-16,-21-1 0,21 1 0,0 21 0,0-21 15,0 20-15,42 22 16,-21 0-16,0 22 0,43 41 15,-22-21-15,22 22 16,-1-1-16,1 1 0,-1-1 16,22 22-16,0-21 0,84 84 15,64 85 1,-43-22-16,-126-147 16,-1-1-16,1 1 0,-1-22 15,1 0-15,63 22 0,-85-22 16,22-21-16,-22 1 15,0-1-15,1-21 0,20 21 16,-21-21-16,-20 0 0,-1 0 0,0 0 16,-21-21-1,0 0-15,0-1 16,-21 1-16,0 0 0,-1 21 16,1-42-16,0 21 0,-21-1 0,21 1 15,-22 0-15,1 0 16,21-21-16,0 42 0,-22-43 15,22 43-15,21 21 32,21-21-32,0 22 0,1-1 0,-1 0 15,0 0-15,0 0 0,0 0 16,22 22-16,-22-22 0,0 0 16,-21 0-16,0 0 0,0 1 15,-21 20-15,0 0 0,-22-21 16,-63 22-16,64-22 15,-64 21 1,43-21-16,20-21 0,-20 22 0</inkml:trace>
  <inkml:trace contextRef="#ctx0" brushRef="#br0" timeOffset="15947.36">2836 4868 0,'0'0'0,"-21"0"0,0 22 15,0-1-15,0 21 0,21 0 16,-22 85-16,1-42 0,21 0 16,-21 21-16,0-1 0,0 1 15,21 0-15,-21-21 0,-1 21 16,-20 148-1,42-191-15,0 1 0,0-1 16,0 1-16,0-22 0,21 43 16,0-85-16,1 0 15,-1 0-15,0 0 0,0-22 0,21 1 16,-20 0-16,-1 0 0,0-21 16,0 20-16,-21-20 0,0-43 15</inkml:trace>
  <inkml:trace contextRef="#ctx0" brushRef="#br0" timeOffset="16135.25">2328 6117 0,'-63'0'0,"126"0"0,-169 21 15,85-21-15,0 0 0,0 0 16,21-21-16,21 0 16,21 0-1,107-21-15,-86 20 16,1 1-16,-1 0 0,1 0 15,-1 0-15,64 0 16,-85-1-16,22 1 0,21 21 16,-43 0-16</inkml:trace>
  <inkml:trace contextRef="#ctx0" brushRef="#br0" timeOffset="16515.52">3111 5990 0,'-21'0'16,"42"0"-16,-63-21 0,42 0 15,0 0-15,0-22 16,0 1 0,21 0-16,64-1 15,-64 43 1,64 0-16,-43 0 0,0 22 16,43 41-16,-43-21 15,-20-20-15,20 62 0,-42-41 16,0-1-16,0 0 0,0 1 15,-21-22-15,0 42 16,-1-42-16,1 1 0,0-22 16,0 0-16,0-22 15,21 1-15,0 0 16,0 0-16,0 0 0,0 0 16,0-1-16,21-41 0,21-43 15,43 0 1,-22 43-1,-20 42-15,-1-1 0,22-20 16,-43 21-16,21 0 16,-21 21-16,0-21 0</inkml:trace>
  <inkml:trace contextRef="#ctx0" brushRef="#br0" timeOffset="17054.73">4000 5652 0,'0'0'0,"0"42"0,0-21 0,0 0 0,0 22 15,0-1-15,0-21 16,0 21-16,0 1 0,0-22 0,0 21 0,22-21 16,-22 22-16,21-22 0,-21 0 15,21 21-15,42-20 16,-20-22 0,-22 0-16,21 0 0,22-22 15,-22 1-15,-21 0 0,22 0 16,-1 0-16,-21-22 0,43-20 15,-43 42-15,0-22 0,0-20 16,0 21-16,-21 20 16,0-41-16,0 42 0,0 0 15,0 42 1,0 0-16,0 0 16,0 21-16,0 1 0,0-1 15,0 0-15,0 22 0,0-22 0,0 22 16,0-22-16,0 22 0,21 63 15,1 105 1,-1-20 0,0 0-1,-21-149-15,0 1 0,0 63 16,0-64-16,-21 1 0,0-22 16,-1 22-16,1-43 0,0 21 0,0-21 15,-21 0-15,20-21 0,-62 0 16,41 0-16,1-21 0,-43-21 15,43 0-15,21-1 0,-43-63 16,43 64-16,21-64 16,0 43-16,0-1 0,0 1 15,0-1-15,21 1 16,-21-22-16,43 22 0,-22-22 0</inkml:trace>
  <inkml:trace contextRef="#ctx0" brushRef="#br0" timeOffset="17641">5355 5567 0,'0'-21'0,"0"42"0,0-63 16,0 20-16,0 1 0,0 0 16,0 0-16,0 0 0,-21 21 15,0 0-15,0 0 16,-1 0-16,1 0 0,0 21 15,21 0-15,-42 43 0,21-43 16,-22 42-16,43 22 16,0-64-16,0 0 15,0 0-15,21-21 0,1 0 16,20 0-16,-21 0 0,0 0 16,64-21-16,-64 21 15,43-21-15,-22 21 0,-21 0 16,0 0-16,-21 21 15,0 0-15,-21 1 16,-21-1-16,21 21 16,-1-21-16,-83 43 15,83-43-15,1-21 0,21 21 16,0 0-16,-21-21 0,42 0 31,0 0-31,1 0 16,20 0-16,0-21 0,22 21 15,42 0 1,-85 21-16,0 43 16,-21-43-16,21 21 15,-21 43-15,0-43 16,-21 85-16,0-63 0,0-22 16,-1 0-16,1 1 15,0-22-15,-21 42 0,42-41 16,0-1-16,21-21 15,0 0-15,0 0 16,0-21-16,22-22 0,-22 22 16,21-21-16,-21 21 0</inkml:trace>
  <inkml:trace contextRef="#ctx0" brushRef="#br0" timeOffset="17914.84">6392 5207 0,'0'0'0,"0"-42"0,0-1 16,0-20-16,-21 63 16,0 21-16,0 0 15,0 64-15,-1-22 0,1 1 16,-21 63-16,21-42 0,0-1 16,21 1-16,0-22 0,-22 1 15,22 63-15,0-85 0,0 1 16,0-22-16,22 0 0,-1 0 15,21 0-15,0-21 0,85 21 16,-21-42 0,85-42-1,-149 42-15,22-1 0,41-41 16</inkml:trace>
  <inkml:trace contextRef="#ctx0" brushRef="#br0" timeOffset="18564.48">7239 5525 0,'0'-22'0,"0"44"0,0-86 16,0 43-16,0 0 0,-21-22 15,0 43-15,-22 0 0,-20 22 16,20-1-16,-41 42 16,63-20-16,-22-1 0,1 43 15,21-43-15,0 21 16,21-20-16,0-1 0,0 0 16,0-20-16,0-1 0,84 42 15,-41-42 1,84-21-1,-106-21-15,21 0 16,-21 0-16,0 0 0,64-85 16,-85 64-16,21 20 0,-21-20 15,21 0-15,-21-1 0,0-41 16,0 63-16,0-1 0,0 1 16,0 42-1,0 1-15,-21 20 0,21 0 16,-21 1-16,21-1 0,0 43 15,0-43-15,0 0 16,0-21-16,0 22 0,0-22 0,0 0 16,0 0-16,42 22 15,-20-43-15,20 0 16,85-22-16,-106 1 16,43-42-16,-22 20 15,21-41-15,-41 41 0,-1-20 16,21 21-16,-21-22 0,0 1 15,64-149-15,-64 148 16,0 1-16,1-64 16,-22 63-16,21 1 15,-21 42-15,-21 21 16,-1 42-16,1-21 0,0 22 16,0 20-16,0 1 0,0-1 0,-1 1 15,-20 63-15,21-64 16,-21 64-16,42-85 0,0 85 15,0-84-15,0-22 16,21 0-16,21 0 0,0 0 16,1-21-16,-1 0 0,-21 0 15,22 0-15,-22 0 0,21-21 16,-21 0-16,0 0 16,-21 0-16</inkml:trace>
  <inkml:trace contextRef="#ctx0" brushRef="#br0" timeOffset="18723.39">7747 5609 0,'0'0'16,"-42"0"-16,20 0 0,-20-21 16,21 21-16,0 0 0,21-21 15,42 21 1,-21-21-16,22 0 0,-1 21 0,0-22 16,64 1-16,21 0 15,-85 21-15,22-21 0,21 0 16,-43 0-16,0-1 15</inkml:trace>
  <inkml:trace contextRef="#ctx0" brushRef="#br0" timeOffset="19347.57">8572 5207 0,'0'0'0,"-21"0"0,0 21 0,-21 0 16,21 1-16,-1-1 0,-20 0 15,21 21-15,0 1 0,0-1 0,-1 0 16,1 43-16,21-43 0,0 1 15,0-1-15,0-21 0,21 43 16,1-43-16,-1 0 0,42 0 16,43-21-1,85-21 1,-128 21-16,1-21 0,63-43 16,-64 22-16,-21 21 0,43-64 15,-43 22-15,-20 20 0,41-63 16,-63 43-16,0-1 15,21-20-15,-21 20 0,0-20 0,0-43 16,0 63-16,0 22 0,0 21 16,-21-1-16,21 1 0,-42 21 15,21 21-15,-1 64 16,1-43 0,0 22-16,0-1 0,21 1 0,-21-1 15,21 1-15,-21-1 0,-1 64 16,22-21-1,0-63-15,0-1 0,-21 21 0,21-41 16,0 20-16,0-21 16,0 0-16,0-42 15,0 0 1,0 0-16,0 0 0,0-22 16,21 22-16,-21-21 0,43-1 0,-22 1 15,0 0-15,21-1 0,1 1 16,-1 0-16,0-1 0,64-20 15,-42 42-15,-22 0 0,85 21 16,-85 0-16,22 21 16,-22 0-16,1 0 0,-1 21 15,0-20-15,-21 20 0,-21 64 16,-21-22 0,0-62-16,-85 83 15,64-83-15,-22 20 0,43-21 16,-42 0-16</inkml:trace>
  <inkml:trace contextRef="#ctx0" brushRef="#br0" timeOffset="19815.3">12234 4424 0,'0'0'0,"21"-21"0,22 0 16,-1 21-16,22-22 15,-1 22-15,1-21 0,232 21 16,-190-21-16,105 21 16,-126 0-16,0 0 15,42 0-15,-85 0 0,0 21 16,-20-21-16,-1 21 0,-21 1 16,-21-1-16</inkml:trace>
  <inkml:trace contextRef="#ctx0" brushRef="#br0" timeOffset="20097.93">12785 4424 0,'-64'-42'16,"128"84"-16,-149-84 16,85 63-1,0 0-15,0 0 16,0 0-16,0 22 0,0-1 0,0 64 15,0-22-15,0-20 0,0 21 16,0-1-16,0-20 0,-21 147 16,-22-41-1,43-128-15,-42 64 16,42-85 0,0 0-16,0 0 0,21-42 15,0 0 1,1 0-16,-1 0 0,0 0 0</inkml:trace>
  <inkml:trace contextRef="#ctx0" brushRef="#br0" timeOffset="20564.09">13229 4487 0,'0'0'0,"0"22"15,0-1 1,0 0-16,0 21 0,-21 1 0,0 20 15,21 1-15,0-1 0,0 1 16,-21 20-16,21-20 0,-22-1 0,1 64 16,21-84-16,0 20 15,0-21-15,0-20 0,0 20 0,0-21 16,0 0-16,0 22 16,0-65-1,0 1 1,0 0-16,21 0 0,1-21 0,-22 20 15,63-105-15,-42 85 16,22 0-16,-22-22 16,0 22-16,21-22 0,22 1 15,-43 21-15,0 42 0,43 0 16,-43 0-16,0 42 16,0 0-16,-21 1 0,21 84 15,-21-64-15,0-21 16,0 1-16,0-22 0,0 21 0,0 1 15,0-22-15,0 21 16,0-21-16,0 0 0,0 1 16,0-44 15,43 1-31,-43 0 16,21 0-16,0-21 0</inkml:trace>
  <inkml:trace contextRef="#ctx0" brushRef="#br0" timeOffset="21290.94">13928 4995 0,'21'-21'0,"-42"42"0,63-63 0,-42 0 16,21 21-16,0-1 0,0 22 15,1-21-15,-1 21 0,42 0 16,-20 0-16,-22 0 0,21 0 0,0 21 16,-20 22-16,20-22 0,0 21 15,22 64 1,-43 21-16,-21-42 15,0-43-15,-42 43 16,20-64-16,-41 42 16,42-63-1,0 0-15,21-21 16,0 0-16,0-21 16,0 21-16,0-1 0,0-20 15,21 0-15,0-1 0,0 1 0,0-21 16,43-43-1,63-106 1,-85 149-16,0 41 0,22-41 16,-22 42-16,1 0 0,-1-1 15,0 22-15,-21 0 0,22 0 0,-22 0 16,21 0-16,1 22 16,-22 41-1,-21-42-15,0 0 0,0 1 16,0-1-16,-21 63 15,21-41-15,-22-1 0,-20 64 16,21-64-16,0 43 16,21-43-16,-21 1 0,21 20 15,0-42-15,0 22 16,42-1-16,0-42 0,64 21 16,-64-21-1,85-21-15,-84 21 16,-1-21-16,0 0 0,43-43 15,-43 43-15,22-64 16,-43 43-16,21-64 16,-42 64-16,0-128 15,0 128-15,-42-21 16,0 20-16,21 22 0,-85 21 16,63 0-16,1 0 0,-64 42 15,43 1-15,-1 41 16,22-20-16,21-22 0,-22 106 15,43-126-15,0 20 16,0 0-16,22-21 0,20 1 16,-21-1-16,21 0 0,1-21 0,63 0 15,-64 0-15,0 0 16,22 0-16</inkml:trace>
  <inkml:trace contextRef="#ctx0" brushRef="#br0" timeOffset="22234.9">15917 4932 0,'43'-42'0,"-86"84"0,107-127 15,-43 43-15,0 21 0,0 0 16,-21-1-16,21 22 16,-21 22-16,0 20 15,0-21-15,0 64 16,-21-43-16,21 22 0,-21 20 16,21-63-16,0 85 15,0-63-15,0-22 0,0 0 16,21 0-16,-21 0 0,21-21 15,1 0-15,-1 0 16,0 0-16,0 0 0,0-21 16,0 0-16,22-21 15,20-43-15,-42 43 0,1-1 16,20-20-16,-21 20 16,21-20-16,-42 42 15,0 0-15,22 21 0,-22 21 16,0 0-1,0 0-15,0 21 0,0-20 0,0 20 16,0-21-16,0 64 16,0-64-16,0 21 0,0-21 15,0 1-15,21-1 0,0 0 0,21 0 16,-21-21-16,22 0 16,-22 0-16,0 0 0,43-21 15,-43 21-15,0-21 0,0 0 0,-21-1 16,21 1-16,-21-21 15,21 0-15,1-85 16,-22 42-16,0-63 16,0 105-16,0 22 15,0 0-15,0 0 0,0 0 0,0 0 16,-22 42 15,22 0-31,0 0 16,22 0-16,-1-21 15,0 0-15,21 0 0,1 0 16,-1 0-16,64 0 0,-64 0 16,22 0-16,63-21 15,-64 21-15,1-21 0,-22 21 16,21-21-16,-20 21 0,-1 0 0,0-21 16,22-1-16,-64 1 15,-21 21 1,-22 0-16,-20 43 15,21-22-15,-1 0 0,-63 21 16,64-21-16,0 22 0,-43 41 16,64-62-1,21-1-15,0 21 0,0-21 16,42 22-16,-21-43 16,22 21-16,-22 0 0,21-21 15,43 21-15,-43 0 16,-21 0-16,1-21 0,-1 22 15,0-22-15,0 21 0,-21 0 16,0 0-16,0 0 16,-63 0-1,20-21-15,-63 22 16,64-22-16,-21 21 16,20-21-16,1 0 0,0 21 15,-1-21-15,22 0 0,0 0 16,0 0-1</inkml:trace>
  <inkml:trace contextRef="#ctx0" brushRef="#br0" timeOffset="22446.67">17251 5334 0,'0'21'15,"21"-21"-15,0 0 47,-21 21-31,-21-21 0,0 0-1</inkml:trace>
  <inkml:trace contextRef="#ctx0" brushRef="#br0" timeOffset="23863.86">3492 7070 0,'-42'0'16,"21"0"15,42 0-16,0 0-15,0 0 16,22 0-16,-1 0 0,22 0 16,-1 0-16,22 0 0,105 0 15,-84 0-15,148 0 16,-106 0-16,22-21 0,189-1 16,-168 1-16,21 0 0,-1 21 15,22-21-15,0 0 0,254 0 16,-254-1-16,-22 1 0,22 21 15,0-21-15,-43 21 0,22-21 16,-43 21-16,318-21 16,-127 0-16,-169-1 15,-128 22 1,1 0-16,20-21 0,-41 21 0,-22 0 16,21-21-16,-21 21 15,-21-21 1,0 0-16,-21 21 15,0-21-15,0 21 0</inkml:trace>
  <inkml:trace contextRef="#ctx0" brushRef="#br0" timeOffset="24832.91">13737 6160 0,'-21'0'16,"42"0"-16,-63 0 0,42 21 0,-21-21 15,-1 0 1,44 0 15,-1 0-31,0 0 0,21 0 16,149 0-16,-107-21 15,22 21-15,0 0 16,0 0-16,21-22 0,148 22 0,-106 0 16,1 0-16,-22-21 0,42 21 15,-20 0-15,-1 0 0,191 0 16,-170 0-16,-41 0 0,20 0 16,-21 0-16,21 0 0,107 0 15,-149 0-15,0 0 0,63 21 16,-84-21-16,-43 0 15,22 0-15,-21 0 0,-22 0 0,0 0 16,1 0-16,-1 0 0,-21 0 16,0 0-16,-42 0 31,0 0-15,0 0-16,0 0 0,-1 0 15,-20 0-15,21 0 0</inkml:trace>
  <inkml:trace contextRef="#ctx0" brushRef="#br0" timeOffset="28812.57">9250 8361 0,'0'-21'16,"0"0"-16,21-1 15,-21 1-15,0 0 0,0 0 16,0 42 15,0 0-31,0 22 0,0-1 16,0 0-16,0 22 0,0-1 16,0 1-16,0-1 0,0 85 15,-21-84-15,21-1 0,-21 1 16,21-1-16,0-20 0,0 41 15,0-41-15,0-22 0,0 0 16,0 0-16,0 0 16,21-21 15,-21-21-31,0 0 16,0 0-16,21 0 0</inkml:trace>
  <inkml:trace contextRef="#ctx0" brushRef="#br0" timeOffset="29146.89">9885 9017 0,'0'0'16,"0"21"-16,21-21 15,0 0-15,0 0 16,0 0-16,1-21 0,-22 0 16,21 0-16,0 21 0,0-21 15,-21-1-15,0 1 0,0 0 16,0-21-16,-21 42 16,0 0-1,-22 0-15,22 0 16,0 21-16,0 0 0,21 0 15,-21 0-15,0 1 0,21-1 16,-22 0-16,1-21 16,21 21-16</inkml:trace>
  <inkml:trace contextRef="#ctx0" brushRef="#br0" timeOffset="30979.1">11874 8022 0,'0'0'0,"0"-84"32,0 62-32,0 1 0,0 0 0,22 0 0,-1 0 15,0 0-15,-21-1 16,21-41-16,0 42 0,-21 0 16,0-1-16,0 1 15,0 0-15,-21 21 16,0 0-16,0 0 0,-22 21 15,1 0-15,0 22 0,-1-1 16,1 0-16,-21 22 0,20 21 0,-41 84 16,41-84-16,-41 84 15,-1 64 1,43-22 0,42-147-16,0-22 0,21 43 15,0-43-15,0 1 0,43-1 16,-22-21-16,21-21 15,-20 0-15,-1 0 0,64-21 16,-64 0-16,22 0 0,42-43 16,-64 22-16,106-85 15,-106 84-15,1 1 16,20-64-16,-63 85 0,21-21 16,1-1-16,-22 22 0,0-21 15,0 21-15,0 0 0,0 42 31,-22 0-31,1 42 16,0-41-16,0 105 16,21-85-16,0 64 15,0-64-15,0-21 0,0 64 16,21-64-16,0 0 0,0 0 16,1 1-16,-1-22 0,21 0 15,-21 0-15,0 0 0,43-22 16,-43 1-16,21-21 0,-20 21 15,-1 0-15,0-22 0,0-63 16,-21 64-16,0 21 0,0-21 16,0 20-16,0-20 0,-21 21 15,0 0-15,-43-22 16,43 43-16,-21 0 0,21 0 16,-64 0-16,21 0 15,86 0 16,-1 0-31,21 0 0,-21-21 16,0 21-16,43-42 16,-22 42-16,1-21 0,-22 21 15,21-21-15,0 21 0,43 0 16,-43 0-16,1 0 0,41 42 16,-62-21-16,20 0 0,21 43 15,-41-43-15,-1 21 0,-21 22 16,21-22-16,-21 0 15,0 1-15,0 20 0,0-42 16,0 22-16,0-1 0,0-21 16,0-42 15,0 0-31,0 0 0,0-22 16,0 22-16,21-21 0,0 0 15,-21-1-15,21 1 0,1 0 0,-1-1 16,0 22-16,0-21 15,0-1-15,0 22 0,1-21 0,-1 42 16,0 0-16,0 0 16,-21 21-16,21 21 15,0-20-15,-21 62 16,0-41-16,0-22 0,0 21 0,0-21 16,0 0-16,0 22 0,0-22 15,0 21-15,22-42 16,-1 0-1,0 0-15,42-63 16,-63 20-16,22 22 0,20-42 16,-21 42-16,0-22 15,0 1-15,1 21 0,-22-22 16,21-20-16,0 42 16,0 21-1,-21 42-15,0-21 16,0 0-16,0 43 0,0-43 15,0 21-15,0-20 16,0 20-16,0-21 0,0 43 16,0-43-16,21 0 0,0 0 0,1 0 0,-1 0 15,0-21-15,0 0 0,64 0 16,21-21 0,-43-21-1,-21 21-15,43-85 16,-64 85-16,0-22 0,22-41 15,-43 63-15,21-64 16,-21 64-16,0-22 0,0 1 16,0 84-1,0-20 1,0-1-16,0 21 0,0 0 0,0 1 16,0 84-16,0-64 0,0 1 15,0 20-15,-21-20 0,21 21 16,0-1-16,0 1 0,0 0 15,0-1-15,0 1 0,-21 190 16,-1-106 0,22-105-16,0 126 15,0-147-15,-21-1 0,21 22 16,0-43-16,0 0 0,0-42 16,0-22-1,0 1-15,21 0 0,-21-64 16,22 64-16,-1-43 0,0-63 15</inkml:trace>
  <inkml:trace contextRef="#ctx0" brushRef="#br0" timeOffset="31259.46">14351 8763 0,'0'0'0,"-21"-63"0,0-43 0,-1 63 16,22 1-16,0 0 0,0 21 15,0-22-15,0 22 0,64-42 16,-1 63-1,22 0 1,-43 0-16,-20 21 0,41 42 16,-42-20-16,0-22 0,1 63 15,-22 43 1,0-84-16,-22-1 0,-83 64 16,83-85-16,-20 0 0,21 0 15,0 1-15,-22-22 0,22 0 16,0 0-16,21-22 31,21 1-31,0 0 0,1 0 0,-1-21 16,0 20-16</inkml:trace>
  <inkml:trace contextRef="#ctx0" brushRef="#br0" timeOffset="32168.85">14965 8488 0,'0'0'0,"0"21"0,-21 21 16,21-20-16,-22 20 0,22-21 0,-21 21 16,21-20-16,0 41 15,0-42-15,0 0 0,0 22 16,0-22-16,21-21 16,1 0-16,-1 0 0,0 0 0,21-21 15,-21 21-15,1-21 0,-1-1 16,42-41-16,22-43 15,21-42 1,-85 106-16,21-22 0,-21 22 16,1-1-16,-1-20 15,0-1-15,-21 43 0,21 0 0,-21 0 16,0 42 0,0 0-16,0 0 0,-21 22 15,0-1-15,0 64 0,-1-64 16,22 1-16,0 20 0,0-21 15,0 1-15,0 41 0,0-41 16,22-22-16,20 21 16,-21-21-16,0-21 0,0 0 15,22 0-15,-22 0 0,0-21 0,21 0 0,-20 0 16,20 0-16,-21-22 0,21 22 16,22-63-16,21-22 15,-64 42-15,85-147 16,-64 147-16,0-84 15,1 84-15,-43-20 0,21-43 16,-21 84-16,0-20 0,0 21 16,0-1-16,0 1 0,0 0 15,-21 42-15,-22 0 16,22 42-16,0 0 16,-21 43-16,20-22 0,1 1 15,-21 63-15,21-42 16,0-1-16,-1 86 0,22-107 15,0 22-15,0-22 0,0 1 16,0-1-16,22 43 0,-1-64 16,21 1-16,22-1 15,-22-21-15,106 0 16,-106-21-16,64-21 16,-63 0-16,-1 0 0,64-43 15,-64 43-15,-21-21 0,22 0 16,-1 20-16,-21-20 0,0 0 0,22-43 15,-22 43-15,-21-1 0,0 1 16,0 21-16,-21 21 16,-1 0-16,1 21 0,-42 43 15,20-43-15,22 21 16,-42 43-16,42-43 16,21-21-16,0 22 0,0-22 0,0 21 15,0-21-15,21 0 0,63 43 16,-20-64-1,42 0-15,-64 0 16,0-21-16,43 0 16,-43-1-16,1 1 0,41-21 15,-62 21-15,41-64 16,-42 64-16,-21-21 0</inkml:trace>
  <inkml:trace contextRef="#ctx0" brushRef="#br0" timeOffset="32354.74">15600 7980 0,'-43'0'0,"86"0"0,-149 0 16,85 0-16,-22 0 0,22 0 16,0 0-16</inkml:trace>
  <inkml:trace contextRef="#ctx0" brushRef="#br0" timeOffset="33222.82">10075 10816 0,'0'0'15,"-21"-21"-15,0 0 0,0 0 16,21 0-16,0-1 16,0 1-16,21 0 15,0 21-15,0-21 0,0 0 16,1 21-16,20 0 0,-21 0 0,0 0 15,22 0-15,-22 21 16,0 0-16,0 21 0,0 1 0,0-1 16,-21 85-16,0-63 0,0 84 15,-105 63 1,-86 22 0,128-190-16,-43 20 15,42-42-15,-84 0 16,127-21-16,-21 0 0,-22 0 15,43-21-15,0 0 16,21 0-16,0-21 0,0 20 0,0-62 16,0 41-16,0 1 0,21 0 15,0-22-15,21 22 0,22-43 16,-22 64-16,1 0 0,41 0 16,-41 21-1,-1 0-15,0 21 0,22 0 0,-22 0 16,0 0-16,1 22 0,20 20 15,22 43 1,-22 0-16,-41-85 16,-22 0-16,21 22 15,-21-22-15,0 21 16,0-21-16,21 0 0,-21 1 16,0-1-16,21-21 15,0-21 1,0-1-1</inkml:trace>
  <inkml:trace contextRef="#ctx0" brushRef="#br0" timeOffset="33398.72">11112 11070 0,'22'-21'0,"-44"42"0,44-63 16,-22 21-16,-22 21 31,44-21 0,-1 21-15,0 0-16,0 0 0,0-22 15,0 22-15</inkml:trace>
  <inkml:trace contextRef="#ctx0" brushRef="#br0" timeOffset="33683.56">12044 10266 0,'0'0'0,"-21"0"16,21 21-16,-22 0 15,1 22-15,21 20 0,0 1 0,-42 63 16,42-43-16,-21-20 16,21 105-16,0-84 15,0 84-15,-21-105 0,21 20 16,-22 86-16,22-128 15,0 21-15,0-41 16,0-1-16,0 0 0,0-42 31,0 0-31,0-1 16,0-20-16,0 21 0,-21-64 16,21 43-16</inkml:trace>
  <inkml:trace contextRef="#ctx0" brushRef="#br0" timeOffset="34978.35">11705 11007 0,'-21'-64'0,"42"128"0,-63-191 15,21 63-15,21-20 0,0-107 16,42 1 0,-21 147-16,127-105 15,-84 127-15,-1-21 16,85 20-16,-63 22 0,-21 0 16,-1 0-16,1 0 0,105 106 15,-127-63-15,-21-1 16,22 0-16,-22 22 15,-21-1-15,0 43 0,-21-42 16,-22-22-16,-41 64 0,41-64 16,-20-21-16,-1 22 0,-84-1 15,85-21-15,-1 0 0,-84 0 16,63-21 0,22 0-1,42 0-15,42 0 31,0 22-31,0-1 0,22 0 0,20 42 16,-42-20-16,22-1 0,-1 0 16,0 1-16,-21-1 15,64 43-15,-64-43 0,22-21 16,20 43-16,-21-43 0,-20-21 0,-1 21 16,21-21-16,-21 0 15,64 0-15,-64 0 16,85-42-16,-85-1 15,21 22-15,1 0 0,-22-21 16,21-1-16,-21 1 0,22 0 0,-1-64 16,0 21-1,-20 43-15,-22-85 16,21 106-16,-21-22 16,0 65-1,0-1-15,0 0 0,0 0 0,0 21 16,0 1-16,0-1 0,0 43 15,0-43-15,21 0 16,-21 1-16,21-1 0,0-21 0,0 0 16,1 1-16,-1-1 0,0 0 0,0 0 15,43-21-15,-43 0 16,0 0-16,21 0 0,-21-21 16,1 0-16,20 0 0,21-64 15,-20 21 1,-1-63-16,-42 85 0,0 21 15,21-64-15,-21 64 16,0 0-16,0 0 0,0 42 16,0 0-1,0 0-15,-21 43 16,21-43-16,0 21 0,0 22 16,0-22-16,0 22 15,0-43-15,0 0 0,42 21 16,-20-42-16,-1 0 0,42 0 15,-42 0-15,22 0 0,-22 0 16,21-21-16,43-21 0,-43 21 16,1-1-16,20-62 15,1 20-15,20-42 16,-63 64-16,-21 0 16,0-1-16,22-20 0,-22 21 15,0 20-15,0 1 0,-22 21 16,22 21-16,-21 1 15,0-1-15,0 0 0,0 21 0,0 1 16,-1 20-16,1-21 16,0 1-16,0 20 0,21-20 15,0-22-15,-21 0 16,21 0-16,0 0 0,0 0 16,-21-21-16,21 22 0,0-44 31,0 1-31,0 0 0,21 0 15,0 0-15,0 0 0,21-85 16,22 21-16,-43 43 16,0-1-16,0 1 0,1 0 15,20-1-15,-21 22 0,0 0 16,43-21-16,-43 63 16,0 0-16,-21 0 0,21 0 15,-21 64-15,0-64 16,0 22-16,21-1 0,-21 0 15,0 1-15,22 20 0,-22-42 0,21 0 16,21 22-16,-21-22 0,0 0 16,22-21-1,-22 0-15,0 0 0,0 0 0,22-21 16,-22 21-16,21-21 0,-21 0 0,22-1 16,-1-20-16,0 21 0,43-64 15,-22-21 1,-41 1-1</inkml:trace>
  <inkml:trace contextRef="#ctx0" brushRef="#br0" timeOffset="38086.82">17843 8022 0,'-21'0'31,"0"0"-31,0-21 16,0 21-16,0 0 15,-1 0-15,1 0 0,0 0 0,0 0 16,0 0-16,0 0 15,21-21-15,21 21 32,0 0-32,0 0 0,0 0 15,22 0-15,-1 0 0,21 0 16,-20 0-16,105 0 16,-63 0-16,-1 0 0,213 0 15,-213 0-15,107 0 16,-107 0-16,22 0 0,42 0 15,-63 0-15,-21 0 16,-22 0-16,0 0 0,1 0 0,-1 0 16,-21 0-16,-21-21 15,0 0 1,-21-1-16,0 22 0,0-21 16,-22 0-16,22 0 15,0 21-15,0-21 0,0 21 16,-22-21-16,22-1 15,0 22-15,0 0 0,0 0 0,-1 0 16,-20 0-16,21 0 16,0 0-1,42 0 1,0 0 0,0 0-16,22 0 0,-22 0 15,21 0-15,149 0 16,-170 0-16,21 22 15,-21-1-15,-21 63 16,0-41-16,-63 84 16,20-85-16,1 0 15,-21 1-15,20-1 0,-20 0 0,-22 22 16,43-43-16,-1 0 16,-20 22-16,42-22 15,-22 0-15</inkml:trace>
  <inkml:trace contextRef="#ctx0" brushRef="#br0" timeOffset="40478.72">21463 7303 0,'0'-22'16,"0"1"30,0 0-46,0 0 16,0 0 0,0 0-16,0-1 15,-21 1-15,0 0 16,-22 21 0,22 0-16,0 0 0,-21 0 15,20 0-15,-20 21 16,0 0-16,21 22 0,-22-1 0,-20 85 15,42-42-15,-22-22 16,22 22-16,-21 0 0,21-1 0,-1 107 16,22-107-16,0-20 15,0-1-15,0 1 0,0-1 0,22-20 16,-1-1-16,21 0 0,22 1 16,-1-22-16,106-21 15,-105-21-15,-1 0 16,64-43-16,-42 22 0,-21-1 15,-1-20-15,1-1 16,-22 1-16,0-1 0,1 1 0,-1-1 16,0-20-16,-21 20 0,1-20 15,-1-1-15,0-148 16,-21 170-16,0 20 0,0 1 16,0 0-16,0 20 0,0 44 15,-21 20-15,0 43 16,-1-22-16,1 1 0,0 20 15,21-20-15,-21 20 0,0 1 0,0 0 16,-1 63-16,22 42 16,0-41-1,0-128-15,0 42 16,22-63-16,-1 0 16,0 0-16,0 0 0,0-21 15,0 0-15,1 0 0,-1-22 16,0 1-16,-21 0 0,21-1 15,0 1-15,0-43 0,1 43 16,-1 21-16,0 0 0,-21 0 16,21 21-16,0 0 0,-21 21 15,0 0-15,43 64 16,-43-43-16,21 21 16,0-20-16,0-1 0,0-21 0,0 22 0,1-22 15,-1 0-15,0 0 16,21 0-16,22-21 0,63 0 15,0-21 1,-85 0-16,43-43 16,-43 43-16,0-21 0,22-43 15,-43 43-15,0-22 0,0 22 16,1 0-16,-22-1 16,0-84-16,0 106 0,0 0 15,-22 21 1,-20 42-16,21 1 0,21-1 15,-42 43-15,42-43 0,0 0 16,0 22-16,0-22 16,0 1-16,0-1 0,0-21 0,21 43 15,0-43-15,0 0 0,21 0 16,22-21 0,-22 0-16,106-21 15,-105 21-15,-1-21 0,22 0 16,-22-22-16,0 22 0,22-21 0</inkml:trace>
  <inkml:trace contextRef="#ctx0" brushRef="#br0" timeOffset="41910.98">24066 7684 0,'0'0'0,"22"-43"15,-22-41-15,0 62 0,0 1 0,0 42 32,-22 1-32,1 20 0,0-21 15,21 64-15,-21-43 16,0 22-16,21-22 0,0 0 0,0 22 15,0-22-15,0 0 0,0 22 16,63 21 0,22-22-1,-43-63-15,64 0 16,-64-21-16,43-21 16,-21 20-16,-22-20 0,-21 0 0,64-43 15,-43 22-15,-21-1 16,0 1-16,22-1 0,-1-190 15,-21 169-15,-21 1 0,21 20 16,-21-20-16,0 41 0,0-84 16,-21 106-16,-21 0 15,21 21-15,21 21 16,-21 0-16,-1 0 0,1 22 0,0 20 16,0 1-16,0 84 15,21 0-15,-21-84 0,21-1 16,0 106-16,0-63 15,0-63 1,0-1-16,0 0 0,21-21 0,-21 1 16,21-22-1,-21-22-15,0 1 16,0-21-16,21 21 0,0-22 0,0 1 16,-21 21-16,22-43 0,-1 22 15,0 0-15,21-1 0,1-20 16,-1 21-16,-21 42 0,64 0 15,-43 0-15,-21 0 0,22 21 16,20 21-16,-42-21 0,0 0 16,1 22-1,-22-1-15,-43 0 16,-20-20 0,-43-22-1,64 0-15,20 0 16,-20 0-16,21 21 0,-21-21 0,20 21 15,1 0-15,21 21 16,0-20-16,0 41 0,0-21 16,0-20-16,43 62 0,-22-63 15,21 1-15,0 20 16,-20-21-16,41 0 0,22 0 16,-43-21-16,22 0 0,-22 0 0,21 0 15,1 0-15,-22-21 0,22 21 0,126-63 16,-63-1-1,-84 22-15,62-22 16,-41 22-16,-22 0 0,22-43 16,-22 43-16,-21-1 0,0 1 15,-21 21-15,0 0 0,22 0 16,-44 42 0,1 0-16,-21 42 15,21-41-15,21 20 16,0 21-16,0-20 0,0-1 15,0 22-15,42-43 16,0 42-16,1-42 16,-1 1-16,43-1 0,-43 0 15,22-21-15,-1 0 0,-21 0 16,22 0-16,-1 0 0,1 0 0,126-21 16,-41-64-1,-65 22 1,-41 20-16,-22 1 0,21-22 15,-42 22-15,0 21 0,0-21 0,0 20 16,0 1-16,-85 0 16,43 21-16,0 0 0,-43 0 15,43 21-15,-1 0 16,1 1-16,0 20 0,-1-21 16,1 64-16,21-64 0,0 21 15,21 43-15,0-64 0,0 21 16,0-20-16,21-1 0,0 0 15,0 0-15,22-21 0,20 0 16,-21 0-16,1 0 0,-22 0 16,106-63-1,-85 20-15,-21 1 0,64-43 16,-64 22-16,22 20 0,-22-20 16,0-22-16,21 1 0,22-192 15,-22 171-15,0-65 16,-20 86-16,20-149 15,-42 190-15,0 1 0,0-21 16,-42 84 0,20 0-16,-20 0 0,0 43 15,-64 41-15,42-41 16,22 21-16,0-1 0,-1 22 0,22-21 16,0-1-16,21 65 0,0-86 15,21 1-15,43 20 16,42 43-1,21-63-15,-85-64 16,0 0-16,1 0 0,20 0 16,-21 0-16,64-43 0,-42 22 15,-22-21-15,64-22 16,-43 43-16</inkml:trace>
  <inkml:trace contextRef="#ctx0" brushRef="#br0" timeOffset="42751.72">17420 10816 0,'21'0'0,"-42"0"0,63 0 15,-20 21-15,83-21 16,-62 0-16,20 22 0,85-22 15,-63 0-15,0 0 0,21 0 16,-22 0-16,1 0 0,105 0 16,-105-22-16,-21 1 0,63 0 15,-85 21-15,43-42 16,-85 21-16,0-1 16,0 1-16,0 0 0,-22 0 15,1 0-15,0 0 0,-21-1 16,-1-62-16,43 63 15,0-1-15,0 1 0,0 0 16,0 0-16,22 0 0,41 21 16,-42 0-16,64 42 15,-22 64 1,-41-21 0,-22-43-16,0 0 0,-22 43 15,1-43-15,0 22 0,-64 42 16,64-64-16,0 21 15,21-41-15,0-1 16,21-21-16</inkml:trace>
  <inkml:trace contextRef="#ctx0" brushRef="#br0" timeOffset="44628.42">20151 9716 0,'0'0'15,"-22"0"-15,1 0 0,-21 21 16,21 0-16,21 21 0,-21 85 16,21-84-16,0 20 0,0-21 15,0 22-15,0-1 0,0 86 16,21-86-16,0 64 15,0-85-15,0 22 0,43 21 16,-43-64-16,21 21 0,64 0 16,-64-42-16,1 0 15,-1 0-15,43 0 0,-43-21 16,22-21-16,20-22 16,-41 1-16,-1 21 15,0-22-15,43-148 0,-22-84 16,-63 148-1,0 84-15,0 1 16,0 21-16,0-43 0,0 64 16,0 0-16,-21 21 15,21 21-15,-42 42 16,42-20-16,0 20 0,0 64 16,0 106-1,0-148-15,0-22 0,21 85 16,0-84-16,0-1 0,1-20 15,-1-1-15,63 21 0,-41-41 16,-1-1-16,64-21 16,-21 0-16,-43-21 0,85-43 15,-106 43-15,21-43 16,-20 22-16,-1-21 16,-21-22-16,0 43 15,0-43-15,0 64 16,0 0-16,0 42 15,-21 21-15,21-21 16,-22 22-16,1 41 0,21-63 16,-21 64-1,21-64-15,0 0 0,-21 43 16,21-43-16,21-21 16,0 0-1,0 0-15,1-21 0,-1 0 0,0-22 16,0 22-16,43-85 15,-43 64-15,42-64 16,-42 85-16,-21 0 0,0 0 16,22 21-16,-22 21 15,0 0-15,21 0 0,-21 43 16,0-22-16,21 22 16,0-22-16,-21 0 15,42 1-15,-20-1 0,-22-21 16,21-21-16,0 21 0,0-21 15,0 0-15,43 0 0,-43 0 16,21 0-16,22-21 0,-22 0 16,-21 0-16,22-22 0,20-20 15,-21 42-15,-20-22 16,41-62-16,-21 62 0,22-20 16,21-22-1,-64 85-15,42 0 16,-42 0-16,1 0 15,-22 21-15,0 0 16,21 1-16,0-22 16,0 0-1,0 0 1,-21-22-16,0 1 0,0 0 16,0 0-16,0 0 15,0-22-15,0 22 0,0 0 16,0 0-16,0 0 0,-21 21 15,0-21-15,0 21 0,0 0 16,-1 0-16,-41 84 16,21 1-1,-64 127 1,106-170-16,0 21 0,0 22 16,0-21-16,21-1 15,0-42-15,0 22 0,43-1 16,-22-42-16,0 0 0,1 0 15,20 0-15,-20 0 0,62 0 16,-62-21-16,20 0 0,43-43 16,-64 22-16,1-1 0,41-62 15,-41 41-15,-22 22 16,21-22-16,22-84 0,-43 85 16,0-1-16,0-84 15,22-43-15,-43 107 16,0 105-1,-22 0-15,1 21 16,0 1-16,-21 84 0,21-64 16,-1-20-16,1 20 15,21 1-15,-21-1 0,21 43 16,0-43-16,0-20 0,0 41 16,0-62-16,0 41 15,0-42-15,0 0 0,21-21 16,0 0-1,1-21-15,-1 0 0,-21 0 16,21 0-16,0-22 0,21 22 0,-20-21 16,-1 0-16,0 20 0,64-62 15,-64 84-15,21-21 16,-21 21 0,-21 42-16,0-21 15,0 43-15,0-43 0,21 0 16,1 42-16,-1-41 0,0-1 15,-21 0-15,21 0 0,21-21 16,1 21-16,-22-21 16,0 0-16,43 0 0,-22 0 15,-21 0-15,21 0 16,-20-21-16,20 0 0,64-43 16,-85 43-16,21-21 0,1-22 15,-22 22-15,0 21 0,0-21 16,-21-1-16,0 22 0,0 0 15,-42 21-15,21 0 0,-43 21 16,-21 43 0,64-22-16,-21 64 15,42-85-15,0 21 0,0 1 16,0-22-16,0 0 0,42 21 16,-21-21-16,1 1 15,41-1-15,-42-21 0,22 21 16,-1-21-16,0 0 0,1 0 15,105 0-15,-85 0 16,64-64-16</inkml:trace>
  <inkml:trace contextRef="#ctx0" brushRef="#br0" timeOffset="46265.07">25569 10097 0,'0'-43'0,"0"86"0,0-107 15,0 43-15,-42-43 16,21 43-16,0 21 15,-1 0-15,-20 43 16,21-22-16,0 0 0,21 42 16,0-20-16,0-1 0,0 0 15,0 1-15,0-1 0,0 43 16,0-43-16,0-21 0,0 43 16,21-22-16,64 22 15,-64-43-15,21-21 16,22 0-16,-22 0 0,0 0 15,1 0-15,-1 0 0,0-21 16,1-22-16,-1 22 0,21-64 16,43-84-1,-42 63 1,-43 22-16,0 20 0,43-169 16,-43 149-16,-21 20 0,0 1 15,0-1-15,0 1 0,0-22 16,0 64-16,0 0 15,-21 21-15,-1 21 16,22 0-16,-21 21 0,21 43 16,0-22-16,0 1 0,0-1 15,-21 22-15,21-21 0,-21 105 16,0-127-16,21 22 16,0-22-16,-21 0 0,21-20 15,-22 20-15,22-21 0,0 21 16,0-20-16,0-44 31,0 1-31,0 0 0,22 0 16,-1 0-16,0 0 0,0-1 15,43-83 1,-43 62-16,21 1 0,22-22 16,-22 43-16,-21 0 0,43 0 15,-22 21-15,0 0 16,-21 0-16,1 0 0,-22 42 15,0-21-15,0 1 16,0-1-16,-22 0 0,1-21 16,0 21-16,-21-21 0,21 0 15,-22 21 1,22-21-16,-21 0 0,21 0 16,-1 0-16,1 21 15,21 1-15,0-1 16,0 0-16,0 0 15,0 0-15,21 0 0,1 1 16,20 20-16,-21-21 16,0-21-16,43 42 0,-43-20 15,21-1-15,1-21 0,-1 0 16,-21 0-16,106 0 16,-85 0-16,1 0 0,-1 0 15,0-21-15,1-1 0,-1 1 0,0 0 16,43-21-16,-64 21 0,22-1 15,-22-20-15,63-64 16,-84 22 0,0 62-1,-21 22-15,0 0 0,0 0 16,0 22-16,0-1 16,-1 0-16,22 0 0,-21 0 15,21 0-15,0 1 0,0-1 0,0 21 16,0 0-16,0-20 0,0 20 15,21-21-15,1 0 0,-1 0 16,0 22-16,0-22 0,0 0 0,0 0 16,1-21-16,-1 21 0,21 1 15,-21-22-15,64 21 0,-64-21 16,21 0-16,22 0 0,-22 0 0,1 0 16,20 0-16,-21-21 0,64-1 15,21-62 1,-63 41-16,-22 22 0,-21-21 15,22 21-15,-1 0 0,0-43 16,-21 43-16,-21 0 0,0-22 16,0 22-16,-21-21 15,0 42-15,-21 0 0,-22 0 16,22 0-16,0 0 0,-1 0 16,22 21-16,-21 0 15,-43 43-15,64-22 0,0-21 16,0 0-16,21 22 0,0-22 15,0 42-15,0-41 16,0 20-16,0-21 0,0 0 0,0 0 16,0 1-16,21-22 15,21 0 1,-21 0-16,0 0 0,1 0 16,-1-22-16,21 1 0,0-21 15,1 0-15,-22 20 0,21-62 16,1 41-16,-1-41 15,-21 20-15,0 22 0,0-22 0,43-41 16,-43 41-16,0 1 16,-21 20-16,21-20 0,1 20 0,-22 1 15,21 0-15,-21 21 0,0-22 16,0 22-16,-21 42 31,-1 0-31,1 22 16,0-1-16,0 22 0,-21 41 15,20 65 1,1-22-16,21-106 16,0 1-16,0 41 0,21-63 15,1 1-15,-1 20 16,0-21-16,0 0 0,43 0 16,-43 1-16,21-22 0,22 0 15,-22 0-15,21 0 16,-20 0-16,-1-22 0,64-20 15,-85 42-15,0-21 16,22 21-16,-22-21 0,0 0 0,0-1 16,0 1-16</inkml:trace>
  <inkml:trace contextRef="#ctx0" brushRef="#br0" timeOffset="-213247.07">12065 3281 0</inkml:trace>
  <inkml:trace contextRef="#ctx0" brushRef="#br0" timeOffset="-213055.18">12065 3281 0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0:33:46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593 0,'0'0'0,"-21"0"15,0 0-15,0 0 16,0 0-16,0 0 0,-1 0 16,1 0-16,0 0 15,0 0-15,0 0 0,0 0 16,-1 0-16,1 0 0,0 0 16,0 0-1,0 0-15,0 0 0,-1 0 16,1 0-1,0 0-15,42 0 47,0 0-47,22 0 0,-1 0 0,0 0 16,1 0-16,20 0 0,1 0 16,-1 0-16,1 0 0,-1 0 0,1 0 15,-1 0-15,1 0 0,-1 0 16,1 21-16,-1-21 0,-20 0 15,20 0-15,1 0 0,-22 0 16,21 0-16,-20 0 0,-1 0 16,0 21-16,-20-21 0,-1 0 0,0 0 15,0 0-15,0 0 16,-21 21 0,-21-21-1,0 0-15,0 0 0,0 0 16,-1 0-16,1 0 0,-21 21 15,21-21-15,0 0 0,-22 0 16</inkml:trace>
  <inkml:trace contextRef="#ctx0" brushRef="#br0" timeOffset="378.96">1841 741 0,'0'0'0,"-42"-21"32,21 21-32,0 0 31,21 21-31,0 0 16,0 0-16,0 0 0,-21 22 15,21-22-15,0 21 0,0 1 16,0-1-16,0 0 0,-22 22 15,1-22-15,0 22 0,21-22 0,-21 21 16,21-20-16,-21 20 0,0-20 16,-1 20-16,1 1 0,0-22 0,21 21 15,-21-20-15,0-1 0,0 0 16,-1 1-16,22-22 0,0 21 0,0-21 16,-21 1-16,21-1 0,0 0 15,0-42 16,0 0-15,21 21-16</inkml:trace>
  <inkml:trace contextRef="#ctx0" brushRef="#br0" timeOffset="1175.1">2180 1376 0,'0'-21'31,"0"0"-31,-21 21 16,0 0-16,0 21 15,21 0-15,-22 0 0,22 0 16,-21 0-16,21 1 0,0-1 15,-21 21-15,0-21 0,21 22 16,-21-1-16,21 0 0,0 1 0,-21-22 16,21 21-16,0-21 0,0 22 15,0-22-15,0 0 0,0 0 16,21 0-16,0 0 0,0-21 0,0 0 16,0 0-16,1 0 0,20 0 15,-21 0-15,21 0 0,-20 0 0,20-21 16,0 0-16,-21 0 0,22-21 15,-1 20-15,-21-20 0,22 21 16,-22-21-16,0-1 0,0 1 0,0 0 16,0-1-16,-21 1 0,0 0 15,0-1-15,0 1 0,0 0 16,-21 20-16,0 1 0,0 0 16,0 0-16,0 0 0,-1 21 0,-20 0 15,21 0-15,-21 0 0,20 0 16,1 21-16,-21 0 0,21 0 0,0 0 15,-22 1-15,22-22 0,0 21 16,0 0-16,21 0 0,0 0 0,-21 0 16,21 1-16,21-22 15,0 0 1</inkml:trace>
  <inkml:trace contextRef="#ctx0" brushRef="#br0" timeOffset="2035.49">3281 550 0,'0'0'0,"-21"0"0,-1 0 15,1 22-15,0-1 16,21 0-16,-21 0 0,0 21 16,0 1-16,-1-1 0,22 0 0,-21 1 15,0-1-15,21 22 0,-21-22 16,21 21-16,-21-20 0,0 20 16,21-20-16,-22-1 0,22 21 0,0-20 15,-21-1-15,21 0 0,-21 1 16,21-1-16,0 0 0,-21 1 0,21-22 15,-21 21-15,0 1 0,21-22 16,0 0-16,0 0 0,-22 0 0,22 0 16,-21 1-16,21-1 0,-21-21 15,21 21-15,0-42 32,0 0-17,0-1-15,0-20 0,0 21 16,0 0-16,0-22 0,0 22 15,21-21-15,0 0 0,-21 20 16,22 1-16,-1-21 0,0 21 0,0-22 16,0 22-16,22 0 0,-22 0 15,0 0-15,0 0 0,21 21 0,-20-22 16,-1 22-16,21-21 0,-21 21 16,0 0-16,1 0 0,-1 0 15,0 0-15,0 21 0,-21 1 16,0-1-16,0 0 0,0 0 15,0 0-15,-21 0 16,0 1-16,0-1 0,-1 0 0,1 0 16,0-21-16,-21 21 0,21 0 15,-1-21-15,1 0 0,0 22 0,0-22 16,0 0-16,0 0 0,-1 0 16,1 0-16,0-22 15,21 1 1,0 42 31,0 1-32,21-1-15,-21 0 0,21 0 16,-21 0-16,0 0 0,0 1 16,22-1-16,-1 0 0,-21 0 0,0 0 15,21 0-15,0-21 0,0 22 16,-21-1-16,21-21 0,-21 21 0,22-21 15,-1 0-15,0 0 16,0 0-16,0 0 0,0 0 16,1 0-16,-1-21 15,0 0-15</inkml:trace>
  <inkml:trace contextRef="#ctx0" brushRef="#br0" timeOffset="2518.21">3577 1566 0,'0'0'0,"0"22"0,0-1 0,21-21 15,0 0 1,1 0-16,-1 0 0,0 0 15,0 0-15,0 0 0,0 0 16,22-21-16,-22 21 0,0-22 0,0 1 16,0 21-16,1-21 0,-1 0 15,0 21-15,-21-21 0,0 0 0,0-1 16,0 1-16,0 0 16,-21 0-16,0 21 15,-1 0-15,1 0 0,0 0 16,0 0-16,0 0 0,0 0 0,-1 21 15,-20 0-15,21 0 16,0 1-16,0-1 0,21 0 0,-22 0 16,1 0-16,21 22 0,-21-22 15,21 21-15,0-21 0,0 22 0,0-22 16,0 0-16,0 21 0,0-21 16,0 1-16,0-1 0,0 0 15,0 0-15,21-21 0,0 0 0,1 21 16,-1-21-16,0 0 0,0 0 15,21 0-15,-20 0 0,20 0 0,-21-21 16,0 0-16,22 21 0,-1-21 16</inkml:trace>
  <inkml:trace contextRef="#ctx0" brushRef="#br0" timeOffset="3090.9">4297 1376 0,'0'-21'16,"-21"21"0,21 21-1,0 0-15,-22 0 0,22 0 16,0 1-16,-21 20 0,21-21 16,0 0-16,0 22 0,0-1 15,0-21-15,-21 21 0,21-20 16,-21 20-16,21-21 0,0 21 0,0-20 15,0-1-15,0 21 0,0-21 16,-21 0-16,21 1 0,0-1 16,0-42 31,0-1-47,0 1 0,0 0 15,0 0-15,0-21 0,0-1 0,0 22 16,21-21-16,0-1 0,-21 1 15,21 0-15,0-1 0,1 22 16,-1-21-16,21 21 0,-21 0 16,22-1-16,-22 1 0,21 0 0,0 21 15,1 0-15,-22-21 0,21 21 16,1 0-16,-1 0 0,0 0 0,-21 21 16,22 0-16,-22 0 0,21 1 15,-21-1-15,1 21 0,-1-21 0,-21 22 16,0-1-16,21 0 0,-21-21 0,0 22 15,0-1-15,0 0 0,-21-20 16,21 20-16,-21-21 0,-1 0 0,1 0 16,21 1-16,0-1 15,-21 0-15,21 0 0,-21-21 16,21-21 15,21 0-15</inkml:trace>
  <inkml:trace contextRef="#ctx0" brushRef="#br0" timeOffset="3735.54">5588 1545 0,'21'0'0,"-42"0"0,63-21 0,-42 0 15,21 21-15,1-21 0,-1 0 16,-21-1-16,0 1 16,0 0-16,0 0 15,-21 21-15,-1 0 16,1 0-16,0 0 0,0 0 0,0 0 15,0 0-15,-22 0 0,22 21 16,0 0-16,0-21 0,-22 21 16,22 1-16,0-1 0,0 0 0,21 0 15,0 0-15,-21 0 0,21 1 16,0-1-16,0 0 0,0 0 0,0 0 16,0 0-16,21-21 15,0 22-15,0-22 0,0 21 16,1-21-16,-1 0 0,0 21 15,0-21-15,-21 21 0,21-21 0,0 0 16,1 21-16,-22 0 0,21-21 16,-21 22-16,21-22 0,-21 21 15,0 0-15,0 0 16,0 0-16,0 0 16,0 1-16,0-1 15,-21-21-15,0 21 0,-1-21 0,1 0 16,0 21-16,0-21 0,0 0 15,0 0-15,-1 0 0,1 0 0,0 0 16,0 0-16,0 0 0,0 0 16,-1 0-16,1 0 0,0 0 15,0 0 1,0 0 15,0 0-15,-1 0-1,1 0-15</inkml:trace>
  <inkml:trace contextRef="#ctx0" brushRef="#br0" timeOffset="4607.33">868 2307 0,'0'0'0,"-21"0"15,-1 0-15,1 0 16,42 0 31,1 0-32,-1 0-15,0 0 16,0 0-16,0 0 0,0 0 16,1 0-16,-1 0 0,0 0 0,0 0 15,21 0-15,-20 0 0,20 0 16,0 0-16,1 0 0,20 0 15,-21 0-15,22 0 0,-1-21 16,22 21-16,-21 0 0,-1 0 0,22 0 16,-22 0-16,22-21 0,0 21 15,-1 0-15,1 0 0,0 0 0,20 0 16,1 0-16,0 0 0,0 0 16,0-21-16,0 21 0,-1 0 0,22 0 15,-21 0-15,0 0 0,21 0 0,-21 0 16,21 0-16,-21 0 15,0 0-15,-1 0 0,1 0 0,0 0 0,0 0 16,-21 0-16,20 0 16,1 0-16,-21 0 0,0 0 0,-1 0 15,1 0-15,0 0 0,-1 0 0,-20 0 16,-1 0-16,1 0 0,-1 0 16,-20 0-16,20 0 0,-21 0 0,1 0 15,-1 0-15,0 0 0,-20 0 16,20 0-16,-21 0 0,0 0 0,22 0 15,-22 0-15,0 0 0,0 0 16,0 0-16,-21-21 63,-21 21-32,0-22-31</inkml:trace>
  <inkml:trace contextRef="#ctx0" brushRef="#br0" timeOffset="4779.22">5821 2201 0,'-21'0'16,"21"22"-16,-22-22 31,1 0 0,0 0 16</inkml:trace>
  <inkml:trace contextRef="#ctx0" brushRef="#br0" timeOffset="7986.92">7154 1630 0,'-21'0'47,"0"0"-31,0 0-16,0 0 15,-1 0-15,1 0 0,0 0 16,0 0-16,0 0 0,0 0 16,-1 0-16,1 0 0,0 0 0,0 0 15,0 0-15,0 0 0,-1 0 16,1 0 0,64 0 30,-22 0-46,0 0 0,21 0 16,1 0-16,-1 0 0,21 0 16,-20 0-16,20 0 0,-20 0 0,20 0 15,1 0-15,-1 0 0,1 0 16,-1 0-16,1 0 0,20 0 0,-20 0 16,20 0-16,-20 0 0,-1 0 15,1 0-15,-1 0 0,1 0 0,-22 0 16,1 0-16,-1 0 0,0 0 15,-21 0-15,22 0 0,-22 0 16,0-21-16,0 21 0,0 0 16,-21-21 15,-21 21-15,0 0-1,0 0-15,0 0 16,0-22-1</inkml:trace>
  <inkml:trace contextRef="#ctx0" brushRef="#br0" timeOffset="8542.77">8128 1334 0,'-21'0'31,"21"21"-15,0 0 0,0 0-16,0 0 15,21-21-15,0 21 0,-21 1 0,21-1 16,0-21-16,1 21 0,-1 0 15,0-21-15,0 21 0,0 0 0,0-21 16,22 22-16,-22-22 0,0 0 16,0 21-16,0-21 0,1 0 0,-1 0 15,0 0-15,0 0 0,0 0 0,0 0 16,-21-21 15,-21 21-15,0 0-16,0 0 15,0 0-15,0 0 16,-1 0-16,1 21 0,0 0 0,-21 0 16,21 0-16,-1 0 15,1 1-15,0-1 0,0 0 0,0 0 16,-22 0-16,22 0 0,0 1 0,0-1 16,0 0-16,0 0 0,-1 0 15,1 0-15,21 1 0,0-1 16,0-42 31,0-1-32,21 1 1</inkml:trace>
  <inkml:trace contextRef="#ctx0" brushRef="#br0" timeOffset="12595.38">9610 2011 0,'0'0'15,"0"21"-15,-22-21 0,22 21 16,-21-21-1,21-21 17,0 0-17,0 0-15,0 0 0,21-1 16,1 1-16,-1 0 0,0-21 0,0 21 16,0-22-16,22 1 0,-22 0 15,21-1-15,-21 1 0,22-22 16,-1 43-16,0-21 0,1 0 15,-22 20-15,21-20 0,-21 21 0,0 0 16,1 0-16,-22-1 16,-22 22-1,1 0-15,-21 22 0,0-22 16,-1 21-16,1 0 0,21-21 0,-22 21 16,22 0-16,-21 0 0,42 1 15,0-1-15,-21 0 0,21 0 16,0 0-16,0 0 0,21 1 0,0-1 15,0 0-15,0 0 16,1 0-16,-1-21 0,0 21 0,21 1 16,-21-1-16,1 0 0,-1 0 15,0-21-15,0 21 0,-21 0 0,0 1 16,0-1-16,0 0 16,0 0-16,-21-21 15,0 21-15,0-21 0,-1 0 0,1 0 16,0 0-16,0 0 0,0 0 15,0 0-15,-1-21 0,22 0 16,-21 0-16,0 0 16,21-1-16,0 1 0,0 0 15,0 0-15,0 0 0,-21 0 16,21-1-16,0 44 31,0-1-15,0 0-16,21 0 0,0 0 15,0 0-15,1 1 16,-1-1-16,0-21 0,0 21 0,21-21 16,-20 0-16,20 21 0,0-21 15,-21 0-15,22 0 0,-1 0 0,0 0 16,1 0-16,-1 0 0,0 0 0,-20-21 16,20 21-16,-21-21 15,21 0-15,-20-1 0,-1 1 0,0 0 16,0 0-16,0-21 0,-21 20 15,0-20-15,0 21 0,0-21 0,0 20 16,0-20-16,0 21 0,0 0 16,0 0-16,0-1 0,-21 44 31,21-1-15,-21 0-16,21 0 0,-21 0 0,21 0 15,0 22-15,0-22 0,-21 21 16,21-21-16,-22 22 0,22-22 15,0 0-15,0 21 0,-21-20 16,21-1-16,0 0 0,0 0 0,-21 0 16,21 0-16,0-42 31,21 0-15,-21 0-16,21 0 0,-21 0 15,0-1-15,22 1 0,-1-21 0,-21 21 16,21-22-16,0 1 0,-21 21 15,21-21-15,0 20 0,-21 1 0,22-21 16,-1 21-16,0 0 0,0 21 16,0 0-1,0 0 1,-21 21-16,22 0 0,-22 0 16,0 0-16,0 0 0,21 22 0,-21-22 15,0 0-15,21 21 0,-21-20 0,0-1 16,0 21-16,0-21 0,21 0 15,-21 1-15,0-1 0,0 0 16,21-21-16,0 0 31,1-21-15,-22 0-16,0-1 0,21 1 0,0 0 16,0 0-16,-21-21 0,21 20 15,0-20-15,1 21 0,-22-21 16,21 20-16,0 1 0,0-21 0,-21 21 15,21 21-15,0-21 0,1 21 16,-1 0 0,0 21-1,-21 0-15,0 21 0,0-21 16,0 22-16,21-22 0,-21 21 0,21-21 16,-21 22-16,21-1 0,1-21 15,-1 22-15,0-22 0,0 0 0,0 0 16,0 0-16,1 0 0,-1 1 15,0-22-15,0 21 0,0-21 16,0 0-16,1 0 16,-1 0-16,0-21 15,-21-1-15,21-20 0,0 21 16,-21 0-16,21-22 0,1 1 16,-1 21-16,0-21 0,0-1 0,0 1 15,0 21-15,22-22 0,-22 22 0,0 0 16,0 0-16,22 0 0,-22 21 15,0 0-15,0 0 0,0 0 0,0 0 16,1 21 0,-22 0-16,21 0 0,-21 0 0,0 1 15,0-1-15,0 0 0,0 0 16,0 0-16,0 0 0,0 1 16,0-1-16,0 0 0,0 0 0,0 0 15,0-42 16,0 0-15,0 0-16,0 0 16,0-1-16,0 1 0,0 0 0,0 0 15,-21 0-15,-1 0 0,1-1 16,21 1-16,-21 0 0,0 0 0,0 21 16,0-21-16,-1 21 15,1 0-15,0 0 16,0 0-16,0 21 0,0-21 0,-1 21 15,1 0-15,0 0 0,0 1 16,0 20-16,0-21 0,-1 21 0,22-20 16,0 20-16,-21 0 0,21-21 15,0 22-15,0-22 0,0 21 0,0-21 16,0 1-16,0-1 0,21 0 0,-21 0 16,22 0-16,-1-21 0,0 0 15,0 21-15,0-21 0,0 0 0,1 0 16,-1 0-16,0 0 0,0-21 15,0 0-15,0 0 0,1 0 0,-1 0 16,0-1-16,0 1 0,0-21 16,-21 0-16,21 20 0,1-20 15,-22 0-15,0 21 0,21-22 0,-21 22 16,0 0-16,21 0 0,-21 0 16,0-1-16,0 44 31,-21-22-31,21 21 0,-21 0 15,21 21-15,-22-21 0,22 1 0,0 20 16,0-21-16,0 21 0,0-20 16,0 20-16,0-21 0,0 0 0,0 0 15,0 1-15,0-1 0,22 0 0,-22 0 16,21 0-16,0-21 16,-21 21-16,21-21 0,0 0 0,0 0 15,1 0-15,-1 0 0,0 0 0,0 0 16,0 0-16,0-21 0,1 21 15,-1-21-15,0 0 0,-21-21 0,21 20 16,0-20-16,0 21 0,-21-21 16,22-22-16,-1 22 0,-21-1 0,21-20 15,0 21-15,-21-1 0,0 1 16,0 0-16,21-1 0,-21 1 16,0 21-16,0 0 0,0-1 0,0 1 15,-21 42 16,21 1-31,-21 20 16,21-21-16,-21 0 0,21 22 0,-21-1 16,21 0-16,0 1 0,0-1 0,-22 0 15,22 1-15,0-1 0,0 0 16,0-21-16,0 22 0,0-1 0,0-21 16,0 0-16,0 1 0,22-1 15,-1 0-15,-21 0 0,21-21 0,0 0 16,0 21-16,0-21 0,1 0 15,-1 0-15,0 0 16,0-21-16,0 21 0,0-21 0,-21 0 16,22 0-16,-1-22 0,0 22 15,0-21-15,0-1 0,0 1 0,-21 0 16,22-1-16,-1 1 0,-21 0 0,0-1 16,0 1-16,0 0 0,0 21 15,0-1-15,0 1 0,0 0 0,0 0 16,0 0-16,0 42 31,0 0-15,-21 0-16,21 0 15,0 22-15,-22-22 0,22 21 0,0-21 16,0 22-16,0-22 0,0 21 16,0 1-16,0-22 0,0 21 0,-21 0 15,21-20-15,0-1 0,0 21 0,0-21 16,0 0-16,0 1 0,21-1 15,1 0-15,-1 0 0,0-21 16,0 0-16,0 21 0,0-21 16,22 0-16,-22 0 0,0 0 0,21 0 15,-20 0-15,20 0 0,-21-21 0,0 21 16,0-21-16,1 0 0,-1 0 16,0-1-16,0 1 0,0 0 15,0 0-15,1 0 0,-22-22 16,0 22-16,0 0 0,0 0 0,0 0 15,0 0-15,0-1 0,0 1 16,-22 21-16,1 0 16,0 21-16,21 1 15,-21-22-15,21 21 0,0 0 16,0 0-16,0 0 0,-21 0 0,21 1 16,0-1-16,0 0 0,0 0 0,0 0 15,0 0-15,0 1 0,0-1 16,21 0-16,0-21 15,0 0-15,0 0 0,1 0 16,-1 0-16,0 0 0,0 0 16,0 0-16,0 0 0,1 0 0,-1-21 15,0 21-15,0-21 0,0-1 16,0 1-16,-21 0 0,0-21 0,0 21 16,22-1-16,-22 1 0,0 0 0,0 0 15,0 0-15,0 0 0,0 42 31,0 0-15,0 0-16,-22 0 0,22 0 0,0 1 16,0-1-16,0 0 0,0 0 15,0 0-15,0 0 0,0 1 16,0-1-16,0 0 0,22 0 16,-22 0-16,21-21 15,-21 21 1,0-42 15,-21 0-31,-1 21 16,22-21-16,-21 21 15,21-21-15,-21 21 16,21 21 0,0 0-1,0 0 1,21-21-16,0 21 0,1-21 15,-1 0-15,0 0 16,0 0-16,0 0 0,0 0 0,1 0 16,-1 0-16,0 0 0,0 0 0,0 0 15,0-21-15,1 21 0,-22-21 16,21 0-16,0 0 0,0 0 0,0-22 16,0 22-16,1-21 0,20-1 15,-21 1-15,0-21 0,22 20 0,-22 1 16,0-22-16,0 22 0,0 0 15,0-1-15,-21 1 0,0 21 16,0-21-16,0 20 0,0 1 16,-21 21-16,0 0 15,0 0-15,21 21 0,-21-21 0,0 22 16,-1 20-16,1-21 0,0 0 0,0 22 16,0-1-16,21 0 0,-21 1 15,-1-1-15,22 0 0,-21 1 0,21-1 16,0 0-16,0 1 0,0-1 15,0 0-15,0-21 0,0 1 0,0 20 16,0-21-16,0 0 0,0 0 16,21-21-16,1 0 0,-1 0 15,0 0-15,0 0 0,0 0 0,0 0 16,1 0-16,-1 0 0,0-21 16,0 21-16,0-21 0,22 0 15,-43 0-15,21 0 0,0-1 0,0 1 16,0 0-16</inkml:trace>
  <inkml:trace contextRef="#ctx0" brushRef="#br0" timeOffset="12843.25">13906 1545 0,'0'0'0,"0"21"0,0 1 31,22-22-31,-1 0 0,0 0 0,21 0 16,-21 0-16,1 0 0,20 0 16,-21 0-16,21 0 0,-20 0 0,-1 0 15,21 0-15,-21 0 0,0 0 16,1 0-16,-1 0 0,0 0 16,-21-22-16,21 22 15,-21-21-15</inkml:trace>
  <inkml:trace contextRef="#ctx0" brushRef="#br0" timeOffset="14767.59">15282 1990 0,'-21'0'15,"21"-21"32,0-1-47,21 22 0,0-21 16,-21 0-16,22 0 0,-1 0 0,0 0 15,0-22-15,0 22 0,0-21 16,1-1-16,-1 1 0,0 0 0,0-1 16,-21 22-16,21-21 0,-21 0 15,21-1-15,-21 22 0,0 0 0,0-21 16,0 20-16,0 1 16,0 0-16,0 42 31,0 0-31,0 1 0,0 20 15,0-21-15,0 21 0,0-20 16,0 20-16,0 0 0,-21 1 16,21-1-16,0 0 0,0 1 0,0-22 15,0 21-15,0 0 0,0-20 16,0-1-16,0 21 0,0-21 0,21 0 16,1 1-16,-1-1 0,0-21 15,0 0-15,0 0 16,0 0-16,1 0 0,-1 0 0,0 0 15,0-21-15,0-1 0,0 1 16,22 0-16,-43 0 0,21-21 0,0-1 16,0 1-16,0 0 0,1-1 15,-1 1-15,0-22 0,-21 22 0,21 0 16,-21-1-16,21 1 0,-21 0 16,21 21-16,-21-22 0,0 22 15,0 0-15,0 0 0,-21 21 31,0 21-31,0 0 0,21 0 16,0 0-16,-21 1 0,0 20 16,21-21-16,0 21 0,0-20 0,-22 20 15,22 0-15,0 1 0,0-1 16,0 0-16,0-21 0,0 22 0,0-1 16,0-21-16,22 22 0,-22-22 15,21 0-15,0 0 0,0 0 16,0-21-16,0 21 0,1-21 0,-1 0 15,0 0-15,0 0 0,0 0 16,0 0-16,1-21 0,-1 0 0,0 21 16,0-21-16,0 0 0,-21 0 15,21-22-15,-21 22 0,22 0 0,-22-21 16,0 20-16,0-20 0,0 21 0,0 0 16,0 0-16,0 42 31,0 0-31,0 0 15,0 0-15,-22 22 0,1-22 16,21 0-16,-21 21 0,21-21 16,0 1-16,0-1 0,-21 0 0,21 0 15,0 0-15,-21 0 0,21 1 0,0-1 16,0-42 31,0-1-47,0 1 0,21 0 15,-21 0-15,21 0 0,0-22 16,0 22-16,1-21 0,-1 21 0,0-22 16,0 22-16,0-21 0,0 21 15,22 0-15,-22 21 0,0-22 16,0 22-16,0 0 0,1 0 0,-1 0 16,0 0-16,-21 22 0,0-1 15,0 0-15,0 21 0,0-21 16,0 1-16,0 20 0,0-21 15,0 0-15,0 22 0,0-22 0,0 0 16,21 0-16,-21 0 0,21 0 0,0 1 16,-21-1-16,22-21 0,-1 21 15,0 0-15,0-21 0,0 0 16,0 0-16,1 0 16,-1 0-16,0 0 0,0 0 0,-21-21 0,21 0 15,0 0-15,1-1 0,-22 1 16,21 0-16,0-21 0,-21 21 15,0-22-15,21 1 0,0 0 0,-21 20 16,0-20-16,0 21 0,0-21 16,21 20-16,-21 1 0,-21 42 31,21 1-15,-21-1-16,21 0 0,-21 21 15,21-21-15,0 22 0,-21-22 0,21 21 16,0-21-16,0 1 0,0 20 0,0-21 15,0 0-15,0 0 16,0 1-16,0-1 0,21 0 16,0-21-16,0 0 15,0 0-15,1 0 0,-1 0 0,0 0 16,21 0-16,-21 0 0,1 0 0,-1-21 16,0 0-16,21-22 0,-21 22 15,1-21-15,-1-1 0,0 22 0,0-42 16,0 20-16,0 1 0,1 0 15,-1-1-15,0 1 0,0 0 0,-21-1 16,21 1-16,-21 21 0,0-21 16,0 20-16,0 1 0,0 42 31,0 1-15,0-1-16,-21 0 0,21 21 0,-21-21 15,0 22-15,21-1 0,-21 0 16,-1 1-16,22-1 0,-21 22 0,21-22 15,0 0-15,-21 1 0,21-1 16,0-21-16,0 21 0,0-20 0,0-1 16,0 21-16,21-21 0,0 0 15,1-21-15,-1 0 16,0 0-16,0 0 0,0 0 0,0 0 16,1 0-16,-1 0 0,21-21 15,-21 0-15,0 21 0,1-21 16,20 0-16,-21 0 0,0-1 15,0-20-15,1 21 0,-1 0 0,0-22 16,-21 22-16,0 0 0,0-21 0,0 21 16</inkml:trace>
  <inkml:trace contextRef="#ctx0" brushRef="#br0" timeOffset="14975.49">17589 1566 0,'-21'0'15,"42"0"1,1 0 0,-1 0-16,0 0 0,0 0 0,0 0 15,0 0-15,22 0 0,-22 0 0,0 0 16,0-21-16,22 21 0,-22 0 16,0-21-16,0 21 15,-21-21-15,0 0 16,-21 21-16,0-21 0</inkml:trace>
  <inkml:trace contextRef="#ctx0" brushRef="#br0" timeOffset="15159.31">17145 1312 0,'-42'0'31</inkml:trace>
  <inkml:trace contextRef="#ctx0" brushRef="#br0" timeOffset="15891.07">18944 1672 0,'0'-21'15,"0"42"-15,0-63 0,0 21 16,21 0-16,-21-1 16,0 44 15,-21-1-15,21 0-16,0 0 0,0 0 15,-21 0-15,21 1 0,-21-1 0,0 0 16,21 0-16,-22 21 0,22-20 15,0-1-15,0 0 0,-21 0 0,21 0 16,0 0-16,0 1 16,0-1-1,21-21-15,1 0 16,-1 0-16,0 0 0,0-21 16,0-1-16,0 1 0,1 21 0,-1-21 15,0 0-15,0 0 0,0 0 16,-21-1-16,21 1 0,-21-21 0,0 21 15,0 0-15,0-1 0,0-20 16,-21 21-16,0 0 0,21 0 0,-21-1 16,0 22-16,0-21 0,-1 21 15,1 0-15,0 0 16,42 0 31,0 0-47,1 0 0,-1 0 15,21 0-15,-21 0 0,22 0 0,20-21 16,-21 21-16,22-21 0,-1 0 16,1 21-16</inkml:trace>
  <inkml:trace contextRef="#ctx0" brushRef="#br0" timeOffset="16310.83">19727 1228 0,'0'0'0,"0"-21"0,0-1 0,-21 22 0,0-21 16,0 0-16,0 21 15,-1-21-15,1 21 0,0 0 16,21 21-16,-21 0 0,0 0 16,0 1-16,-1 20 0,1-21 15,21 21-15,-21 1 0,0-1 16,0 0-16,0 1 0,-1-1 0,1 22 16,0-22-16,0 21 0,0-20 0,0 20 15,-1 1-15,1-1 0,0-20 16,21 20-16,-21-21 0,0 22 0,21-22 15,-21 1-15,21 20 0,0-21 16,0 1-16,0-1 0,0 0 0,0 1 16,0-22-16,0 21 0,0-21 15,0 1-15,0-1 0,-22-21 32,1-21-17,0 21-15,21-22 0,-21 1 0,0 0 16,0 21-16,-1-21 0,1 0 15,0 0-15,0 21 0,21-22 0,0 1 16,-21 21-16,21-21 0,-21 0 16,21 0-16,0 0 0,0-1 15,0 1-15,21 0 0,-21 0 16,21 0-16,0 0 0,0-1 16</inkml:trace>
  <inkml:trace contextRef="#ctx0" brushRef="#br0" timeOffset="16832.09">20891 1249 0,'0'0'0,"0"-21"0,0 0 0,0-1 16,0 44 15,0-1-31,0 0 16,0 0-16,-21 21 0,0 1 0,0-1 15,0 0-15,21 22 0,-21-22 16,-1 22-16,1-22 0,0 22 0,21-22 15,-21 0-15,0 1 0,21-1 16,0 0-16,-21-21 0,21 22 0,-22-22 16,22 0-16,0 0 0,0 0 15,0 1-15,0-44 32,22 1-17</inkml:trace>
  <inkml:trace contextRef="#ctx0" brushRef="#br0" timeOffset="17206.88">20743 1207 0,'0'0'0,"0"-22"16,21-62-1,-21 63-15,22-1 0,-1 1 0,-21-21 16,21 21-16,0 0 0,0 21 15,0-22-15,1 22 0,-1 0 0,21 0 16,-21 0-16,0 22 0,22-1 16,-22 21-16,21-21 0,-21 22 15,1-1-15,-1 0 0,-21 22 16,0-22-16,0 0 0,0 1 0,0-1 16,0 0-16,-21 1 0,-1-1 15,1 0-15,0-20 0,-21-1 0,21 21 16,-1-21-16,1-21 0,0 21 15,0 1-15,0-22 0,0 0 0,-1 21 16,1-21-16,0 0 16,42 0 31,0 0-47,-21-21 0,22 21 15,-1 0-15</inkml:trace>
  <inkml:trace contextRef="#ctx0" brushRef="#br0" timeOffset="17635.64">21103 1715 0,'21'0'31,"-21"-22"-31,21 22 0,-21-21 16,22 21-16,-1 0 15,0 0-15,0 0 16,0 0-16,0 21 16,-21 1-16,22-1 0,-22 0 15,21 0-15,-21 0 0,21 0 0,-21 1 16,0-1-16,0 0 0,0 0 16,0 0-16,0 0 0,0 1 15,-21-22-15,0 21 16,-1-21-16,22-21 31,0-1-31,0 1 16,0 0-16,0 0 15,22 0-15,-1 0 0,-21-1 16,21 1-16,-21-21 0,21 21 0,0 0 16,-21-1-16,21 22 0,-21-21 15,22 0-15,-1 21 0,0 0 16,0 0-1,0 0-15</inkml:trace>
  <inkml:trace contextRef="#ctx0" brushRef="#br0" timeOffset="18099.95">21844 1588 0,'0'-22'16,"0"44"-16,-21-22 31,0 21-31,-1 0 16,1 0-16,21 0 0,-21 0 16,0 1-16,0-1 0,0 21 0,-1-21 15,22 0-15,0 22 0,0-22 16,0 0-16,0 0 0,0 0 15,0 1-15,0-1 0,22-21 16,-1 21-16,21 0 0,-21-21 0,0 0 16,22 0-16,-22 0 0,21 0 0,-21 0 15,22 0-15,-1 0 0,-21 0 16,0-21-16,22 21 0,-22-21 0,0 0 16,0-1-16,0 1 0,-21-21 15,0 21-15,0-22 0,0 22 0,0-21 16,0 0-16,0 20 0,-21-20 15,0 21-15,21 0 0,-21 0 0,0 21 16,0-22-16,-1 22 16,1 0-16,0 0 0,0 0 0,0 0 0,0 0 15,-1 22-15,1-22 16,0 21-16,0 0 0,21 0 0,0 0 16,0 0-16,0 1 15,0-1-15,0 0 0,21-21 0,-21 21 16,42-21-16,-20 0 0</inkml:trace>
  <inkml:trace contextRef="#ctx0" brushRef="#br0" timeOffset="18886.91">22606 1651 0,'0'0'0,"0"-21"0,0 0 0,0 0 16,-21 21-1,0 0-15,-1 0 0,1 0 0,0 0 16,0 0-16,0 0 0,0 21 0,-1 0 16,1 0-16,-21 0 0,21 0 15,0 1-15,-1-1 0,1 0 0,0 21 16,0-21-16,21 1 0,0-1 16,0 0-16,0 0 0,0 0 0,0 0 15,0 1-15,21-22 16,0 21-16,0-21 0,1 0 15,-1 0-15,0 0 16,0 0-16,21 0 0,-20 0 0,-1-21 16,0 21-16,0-22 0,0 1 15,0 21-15,1-21 0,-1 0 0,0 0 16,-21 0-16,21 21 0,-21-22 16,21 1-16,-21 0 0,0 0 0,0 0 15,0 42 32,0 0-47,0 0 0,-21 0 16,0 1-16,21 20 0,-21-21 0,21 21 15,-21 1-15,-1-22 16,22 21-16,0 1 0,-21-1 0,0 0 16,21 1-16,-21 20 0,21-21 15,0 22-15,0-22 0,0 22 0,0-1 16,0 1-16,0-22 0,0 22 0,0-1 15,0-21-15,-21 1 0,21-1 16,-21 0-16,21 1 0,0-1 0,-22-21 16,1 22-16,0-22 0,21 21 0,-21-21 15,0 0-15,21 1 0,-21-1 16,-1-21-16,1 0 0,21 21 0,-21-21 16,0 0-16,0 0 15,21-21-15,0 0 0,0-1 16,-21 1-16,21 0 0,0 0 0,0-21 15,0 20-15,0-20 0,0 0 16,0-1-16,0-20 0,21 21 0,0-22 16,0 1-16,0-1 0,0 1 0,1-22 15,-1 21-15,21 1 0,-21-1 16,22 22-16,-22-21 0,0 20 0,21 1 16,-21 0-16,1-1 0,20 22 15,-21-21-15,0 21 0,0-1 16,1 1-16,-22 0 0,21 21 15,0 0 1</inkml:trace>
  <inkml:trace contextRef="#ctx0" brushRef="#br0" timeOffset="21255.66">22818 2011 0,'21'0'31,"0"0"-31,0 0 0,0 0 16,0-21-16,1 0 15,-1 21-15,0-22 0,0 1 0,0 0 16,0 0-16,1 0 0,-1 0 16,0-1-16,0-20 0,0 21 0,-21 0 15,0 0-15,21-1 16,-21 1-16,0 0 0,0 0 0,-21 21 47,21 21-47,0 0 15,-21-21-15,21 21 0,0 1 0,0-1 16,0 0-16,0 0 16,0 0-16,0 0 0,0 1 0,0-1 15,0 0-15,21-21 0,-21 21 16,21 0-16,-21 0 0,22-21 0,-22 22 16,0-1-16,0 0 15,21-21-15,-21 21 16,21-21-16,0 0 31,0 0-31,0-21 31,1 21-31,-1-21 0,-21 0 0,21-1 16,0 22-16,0-42 0,0 21 16,1 0-16,-1 0 0,0-22 0,21 22 15,-21-21-15,22 21 0,-1-22 16,-21 22-16,22 0 0,-22 0 0,21 21 15,-21-21-15,0 21 0,1 0 16,-1 0-16,0 0 0,0 21 16,-21 0-1,0 0-15,0 0 0,0 0 0,0 1 16,0-1-16,0 0 16,0 0-16,0 0 0,21-21 62,-21-21-62,0 0 16,0 0-16,21 21 0,-21-21 15,0-1-15,0 1 0,0 0 16,0 0-16,0 0 16,-21 21-16,21-21 0,-21 21 15,0 0-15,0 0 0,0 0 16,-1 0-16,1 0 0,0 21 15,0 0-15,0 0 0,0 0 0,-22 0 16,22 1-16,0-1 0,0 21 16,0-21-16,-1 0 0,1 22 0,0-22 15,0 0-15,21 21 0,0-20 16,0-1-16,0 0 0,0 0 16,0 0-16,21 0 0,0-21 15,0 0-15,1 0 16,-1 0-16,0 0 0,0 0 0,0 0 15,22 0-15,-22-21 16,0 0-16,0 21 0,0-21 0,-21 0 16,21 0-16,1-1 0,-1-20 15,-21 21-15,0 0 0,21-22 0,-21 22 16,21 0-16,-21 0 0,0 0 16,0 0-16,0-1 0,0 44 31,0-1-31,0 0 15,-21 0-15,21 0 0,-21 0 0,21 22 16,0-22-16,0 0 0,0 0 16,0 0-16,0 1 0,0-1 0,0 0 15,0 0 1,21-21-16,0 0 0,0 21 0,0-21 16,1 0-16,-1 0 0,0 0 15,0 0-15,0 0 0,0 0 0,1-21 16,-1 21-16,21-21 0,-21 0 15,0 0-15,1-1 0,-1 1 0,0 0 16,-21 0-16,21-21 0,0 20 0,-21 1 16,21 0-16,-21 0 0,0 0 15,0 0-15,0 42 32,-21 0-17,0 0-15,21 0 0,-21 22 16,21-22-16,0 0 0,-21 0 0,21 0 15,-21 0-15,21 1 0,0 20 16,0-21-16,0 0 0,0 0 16,0 1-16,0-1 15,0-42 32,0-1-47,0 1 0,0 0 16,21 0-16,-21 0 15,21 0-15,-21-1 0,21-20 16,-21 21-16,21 0 0,0 0 16,1-22-16,-1 22 0,-21 0 0,21 21 15,0-21-15,0 0 0,0 21 16,1 0-16,-1 21 16,0 0-16,-21 0 15,21 0-15,-21 0 0,0 1 16,0-1-16,0 0 0,0 0 0,0 0 15,21 0-15,-21 1 0,0-1 16,0 0-16,0 0 0,0 0 16,0-42 46,0 0-62,0 0 16,21 0-16,-21-1 0,0 1 15,22 0-15,-1 0 0,0 0 0,-21 0 16,21-1-16,0 1 0,0 0 16,1 0-16,-1 0 0,0 0 0,21 21 15,-21 0-15,1-22 0,20 22 16,-21 0-16,0 0 0,0 0 16,1 22-16,-22-1 0,0 0 15,0 0-15,0 0 0,0 0 0,0 1 0,0-1 16,0 21-16,0-21 0,-22 0 15,22 1-15,0-1 0,0 0 16,-21 0-16,21 0 0,0 0 0,0 1 16,0-1-16,0 0 15,0 0-15,21-21 0,1 0 16,-1 0-16,0 21 16,0-21-16,0 0 0,0 0 15,1 0-15,-1-21 16,0 0-16,21 21 0,-21-21 0,1 0 15,-1-1-15,0 1 0,0 0 16,21-21-16,-20 21 0,-1-22 16,0 1-16,0 21 0,0-22 0,22 22 15,-43-21-15,21 21 0,0 0 16,-21-1-16,0 1 0,0 0 0,-21 21 31,0 0-31,-1 21 16,1-21-16,21 21 0,-21 1 15,21-1-15,0 0 0,-21 0 0,21 0 16,0 0-16,0 1 16,0-1-16,0 0 0,0 0 0,0 0 15,0 0 1,0 1-16,0-1 0,0 0 16,0 0-16,0 0 15,0 0 1,-21-21 15,0 0-15,-1 0-1,1 0-15,0 0 63,0 0-48,21 22-15,-21-22 16</inkml:trace>
  <inkml:trace contextRef="#ctx0" brushRef="#br0" timeOffset="32655.99">1291 3810 0,'-21'0'15,"21"-21"32,0 0-31,0 0-16,21-1 0,-21 1 15,21-21-15,-21 21 16,21 0-16,-21-1 0,0-20 0,0 21 16,0 0-16,0 0 0,0-1 15,0 1-15,0 0 0,0 0 16,0 0 0,0 42-1,0 0 1,0 0-16,0 0 15,0 1-15,0 20 0,0-21 0,0 0 16,0 0-16,0 22 0,0-22 16,0 21-16,0-21 0,0 22 15,0-22-15,0 0 0,0 21 0,0 1 16,0-22-16,0 21 0,0 1 16,0-22-16,0 21 0,0-21 0,-21 0 15,21 22-15,0-22 0,0 0 16,-21 0-16,21 0 0,-21 1 15,21-1-15,-21-21 16,0 0-16,-1 0 16,1 0-16,0 0 15,0 0-15,0 0 0,0 0 0,-1 0 16,1 0-16,0-21 0,0 21 16,0 0-16,0 0 15,-1 0-15,1 0 0,42 0 47,1 0-47,20 0 0,-21 0 16,21 0-16,1 0 0,-22 0 15,21-22-15,1 22 0,-1 0 16,0 0-16,1 0 0,-1 0 0,-21 0 16,21 0-16,-20 0 0,-1 0 15,0 0-15,0 0 0,-42-21 63,0 0-63,21 0 15</inkml:trace>
  <inkml:trace contextRef="#ctx0" brushRef="#br0" timeOffset="33019.43">1693 3810 0,'0'21'0,"0"0"15,0 1 1,21-22 15,1 0-31,-1 0 16,0 0-16,-21-22 15,0 1 17,0 0-32,0 0 15,-21 21 1,0 0-16,21 21 31,0 0-15,0 0-1</inkml:trace>
  <inkml:trace contextRef="#ctx0" brushRef="#br0" timeOffset="33931.35">2836 3662 0,'21'0'63,"1"0"-63,-1 0 15,0 0-15,0-21 16,0 0-16,0 21 0,1-22 0,-1 1 16,0 0-16,0-21 0,0 21 15,0-1-15,1-20 0,-1 21 16,-21-21-16,0-1 0,21 22 16,-21-21-16,0 21 0,0-22 0,0 22 15,0 0-15,0 0 0,0 0 16,0-1-16,-21 22 31,21 22-31,0-1 0,0 21 16,-21-21-16,21 22 0,0 20 15,0-21-15,0 1 0,0 20 0,0-20 16,0-1-16,0 21 0,0-20 16,0-1-16,0 0 0,0 1 15,0-1-15,21 0 0,-21-20 0,0 20 16,0 0-16,0-21 0,0 22 15,0-22-15,0 0 0,0 0 0,0 0 16,0 1-16,0-1 0,0 0 16,-21-21-16,-1 0 0,1 21 15,0-21-15,0 0 0,0 0 16,0 0-16,-22 0 0,22-21 0,-21 0 16,21 21-16,-22-21 0,22 21 15,0 0-15,0-22 0,0 22 0,-1 0 16,22-21-16,-21 21 0,21-21 15,0 0 1,21 21 0,1 0-16,-1 0 0,0 0 0,0-21 15,0 21-15,0 0 0,22 0 16,-22-21-16,0 21 0,21 0 0</inkml:trace>
  <inkml:trace contextRef="#ctx0" brushRef="#br0" timeOffset="34583.58">3831 3789 0,'21'-21'16,"-42"42"-16,42-63 0,-21 20 0,0 1 15,0 0-15,0 0 0,-21 21 16,0-21-16,0 21 0,0 0 15,-1 0-15,1 0 0,0 0 0,0 0 16,-21 0-16,20 0 0,1 21 16,-21-21-16,21 21 0,0 21 0,-1-20 15,1-1-15,0 0 0,0 21 16,0-21-16,0 22 0,21-1 16,0-21-16,-22 22 0,22-22 0,0 21 15,0-21-15,0 0 0,22 1 16,-1-1-16,0 0 0,0 0 0,0-21 15,22 0-15,-22 0 0,21 0 16,-21 0-16,22 0 0,-22 0 0,21-21 16,-21 0-16,22 0 0,-22-1 15,0 1-15,21-21 0,-21 0 0,1-1 16,-1 1-16,0 0 0,-21-1 0,0 1 16,21 0-16,-21-22 0,21 22 15,-21-22-15,0 1 0,0 20 16,0-20-16,0 21 0,0-1 0,0 1 15,0 0-15,0 20 0,0 1 16,0 0-16,-21 0 0,0 21 16,0 42-1,21-21-15,0 22 0,0-1 16,0 0-16,0 1 0,0 20 0,0-20 16,0 20-16,0-21 0,0 1 0,0-1 15,0 0-15,0 1 0,0-1 16,0 0-16,0 1 0,0-22 15,0 21-15,0-21 0,0 1 0,21-1 16,0 0-16,0 0 0,-21 0 16,21-21-16,1 0 15,-1 0-15,0 0 16,-21-21-16,21 21 0,-21-21 0,21 0 16,-21 0-16,21-1 0,-21 1 15,0 0-15</inkml:trace>
  <inkml:trace contextRef="#ctx0" brushRef="#br0" timeOffset="35031.33">4339 3747 0,'-21'21'0,"21"0"0,21-21 47,0 0-47,0 0 15,1 0-15,-1 0 0,0-21 0,21 21 16,-21-21-16,22 21 0,-22-22 0,0 22 16,0-21-16,0 21 0,1-21 15,-22 0-15,21 21 0,-21-21 0,0 0 16,-21 21-1,-1 0-15,1 0 0,-21 0 16,21 0-16,0 21 0,-1-21 16,1 21-16,0 0 0,0 0 15,0 0-15,21 1 0,0 20 0,-21-21 16,21 0-16,0 0 0,0 1 16,0-1-16,0 0 0,21 0 0,-21 0 15,21 0-15,0 1 0,0-22 16,0 21-16,1-21 0,-1 0 0,21 0 15,-21 0-15,0 0 0,22 0 0,-22 0 16,0 0-16,21-21 16,-20 21-16,20-22 0,-21 1 0,0 0 15,0 0-15</inkml:trace>
  <inkml:trace contextRef="#ctx0" brushRef="#br0" timeOffset="35583.78">5059 3598 0,'0'22'16,"0"-1"-16,-21 0 15,21 0-15,0 0 0,0 0 16,-22 1-16,22-1 0,0 0 16,0 0-16,0 0 0,0 0 0,0 1 0,0-1 15,0 0-15,0 0 16,0 0-16,0 0 0,0 1 15,0-1-15,0 0 0,0 0 16,0 0 0,0-42 15,-21 21-31,21-21 0,0 0 16,0 0-16,0-1 0,0 1 0,0-21 15,0 21-15,0 0 0,21-22 16,1 1-16,-1 21 0,0-22 0,0 1 15,0 21-15,22-21 16,-22 20-16,21-20 0,-21 21 0,0 0 16,22 21-16,-22 0 0,0 0 0,0 0 15,0 0-15,1 0 0,-1 21 16,0 21-16,-21-21 0,0 1 0,0 20 16,0-21-16,0 21 0,0 1 15,0-22-15,0 21 0,0-21 0,0 1 16,0-1-16,0 0 0,0 0 0,0 0 15,0 0-15,0 1 0,0-1 16,0-42 31,0-1-47,21 1 16,-21 0-16,21 0 0,-21-21 15,21 20-15,-21 1 0</inkml:trace>
  <inkml:trace contextRef="#ctx0" brushRef="#br0" timeOffset="36120.48">5736 3154 0,'0'0'0,"0"21"31,0 0-16,0 0-15,0 1 0,0-1 0,0 21 16,0 0-16,0-20 0,0 20 0,0 0 16,0 1-16,0-1 0,-21 0 15,21 1-15,-21-1 0,21-21 0,-21 21 16,21 1-16,0-22 0,0 21 16,0-21-16,0 1 0,0-1 0,0 0 15,0 0-15,0 0 0,0 0 0,21 1 16,0-22-16,0 0 0,0 21 15,0-21-15,1 0 0,-1 0 0,0 0 16,0 0-16,0-21 16,0-1-16,1 1 0,-1 21 0,-21-21 15,21 0-15,0 0 0,-21 0 0,0-22 16,21 22-16,-21 0 0,21 0 16,-21 0-16,0-1 0,22 1 0,-22 0 15,0 0-15,0 42 31,0 0-31,0 0 0,0 1 16,-22-1-16,22 0 0,0 0 16,-21 0-16,21 0 0,0 1 15,0-1-15,0 0 0,0 0 16,0 0-16,21-21 31,1 0-31,-1 0 16,0-21-16,-21 0 0,21 0 15,-21 0-15,21-1 0,-21 1 0</inkml:trace>
  <inkml:trace contextRef="#ctx0" brushRef="#br0" timeOffset="36319.36">6202 3408 0,'0'-21'0,"0"42"0,0-63 0,0 20 15,-21 22-15,21-21 16,21 21 62,-21 21-62</inkml:trace>
  <inkml:trace contextRef="#ctx0" brushRef="#br0" timeOffset="36511.26">5673 3493 0,'0'0'16,"0"21"0,21-21 15,0 0-31,0 0 0,0 0 0,0 0 15,1 0-15,20 0 0,-21 0 0,0-21 16,0 21-16,1 0 0</inkml:trace>
  <inkml:trace contextRef="#ctx0" brushRef="#br0" timeOffset="37335.87">6562 3598 0,'0'-21'31,"21"0"-31,0 21 16,0-21-16,0 0 0,0 21 0,22-21 15,-22-1-15,21 1 0,-21 0 16,22 0-16,-22-21 0,21 20 0,-21 1 16,1-21-16,-1 21 0,0-22 15,0 22-15,-21-21 0,0 21 0,0-22 16,0 22-16,0 0 0,0 0 16,-21-21-16,0 42 0,0-22 0,-1 1 15,1 21-15,0 0 0,0 0 0,0 0 16,0 0-16,-1 0 15,1 21-15,0 1 0,0-1 0,0 0 16,0 21-16,-1-21 0,1 43 16,0-22-16,21 1 0,-21 20 0,0 1 15,21-22-15,0 21 0,-21 1 16,21-1-16,-22 1 0,22-1 0,-21 22 16,21-21-16,0-1 0,-21 22 0,21-1 15,0-20-15,-21 21 0,21-22 16,-21 1-16,0-1 0,-1 22 0,1-22 15,21 1-15,-21-1 0,0 1 0,0-1 16,0-20-16,21 20 0,0-21 16,-22 22-16,22-22 0,0-21 15,0 22-15,0-22 0,0 21 0,0-21 16,0 1-16,0-1 0,22-21 16,-1 0-16,0 0 15,0 0-15,0 0 0,22-21 0,-22 21 16,0-22-16,21 1 0,-21 0 0,1-21 15,20 21-15,-21-22 0,21 1 16,-20 21-16,-1-43 0,0 22 0,0 0 16,0-22-16,0 22 0,-21-22 0,0 22 15,0-22-15,0 1 0,0-1 16,0 22-16,-21-21 0,-21 20 0,21 1 16,0 0-16,-22 20 0,22 1 15,-21 0-15,21 0 0,-1 0 16,-20 21-16,21 0 0,0-21 0,0 21 15,-1 0-15,44-22 47,-1 22-47,0 0 0,0 0 16,-21-21-16,21 21 0,0-21 0,1 21 16,20-21-16,-21 0 0,0 0 0,0-1 15,1 22-15</inkml:trace>
  <inkml:trace contextRef="#ctx0" brushRef="#br0" timeOffset="37751.64">6985 3768 0,'21'0'46,"0"0"-46,0 0 16,1 0-16,-1 0 0,0-21 16,0 21-1,-21-22-15,21 22 0,-21-21 0,21 21 16,-21-21-16,0 0 16,0 0-16,-21 21 15,0 0 1,0 0-16,0 0 0,0 0 15,-1 21-15,1 0 0,0 0 0,0 0 16,21 1-16,0-1 0,-21 0 16,21 0-16,-21 0 0,21 0 0,0 22 15,0-22-15,0 0 0,0 0 16,0 0-16,21 1 0,0-22 16,-21 21-16,21-21 0,0 0 15,0 0-15,1 0 0,-1 0 0,0 0 16,0 0-16,0 0 0,0 0 15,1 0-15,-1 0 0,-21-21 0,21-1 16,0 22-16</inkml:trace>
  <inkml:trace contextRef="#ctx0" brushRef="#br0" timeOffset="38171.4">7324 3747 0,'0'-22'0,"0"44"0,21-65 0,-21 22 15,0 0-15,0 0 16,21 21-16,0-21 0,0-1 15,0 1-15,1 21 0,-1 0 0,0 0 16,0 0-16,0 0 16,0 0-16,1 0 0,-1 0 0,0 0 15,0 21-15,-21 1 0,0-1 0,21 0 16,-21 0-16,0 21 0,21-20 16,-21-1-16,0 0 0,0 0 0,0 21 15,0-20-15,0-1 0,0 0 16,0 0-16,0 0 0,0 0 0,-21-21 15,21 22-15,0-44 32,0 1-17,0 0-15,0 0 16,0 0-16,0-22 0,0 22 16,21 0-16,-21 0 0,22-21 0,-1 20 15,-21 1-15,21-21 0,0 21 16,0 0-16,0-1 0,1 1 15,-1 21-15,0 0 0,0 0 16,0 0-16,0 0 16,1 0-1,-1 21 1</inkml:trace>
  <inkml:trace contextRef="#ctx0" brushRef="#br0" timeOffset="38665.12">8213 3704 0,'0'0'0,"21"0"0,63-42 31,-84 21-31,0 0 0,22-1 16,-1 1-16,-21 0 0,0 0 16,0 0-16,0 0 0,0-1 15,-21 22 1,-1 0-16,1 0 0,0 0 15,0 22-15,0-1 0,0 0 16,-1-21-16,1 21 0,21 0 0,0 0 16,-21 1-16,21-1 0,0 0 15,0 0-15,0 0 16,0 0-16,21 1 16,0-22-16,1 21 15,-1 0-15,0-21 0,0 0 0,0 21 16,0-21-16,1 21 15,-1-21-15,-21 21 16,0 1-16,-21-1 31,-1-21-31,1 0 0,0 0 16,0 21-16,0-21 0,0 0 0,-1 0 16,1 21-16,0-21 0,0 0 15,0 0-15,0 21 16,-1-21-16,1 0 31,0 0-15,0 0-16,0 0 15</inkml:trace>
  <inkml:trace contextRef="#ctx0" brushRef="#br0" timeOffset="39891.44">1079 5165 0,'-21'0'16,"21"-21"15,0-1-15,0 1-1,21 0 1,1 0-16,-1 0 0,0 21 16,0-21-16,0 21 15,0 0-15,1 0 0,-1 0 16,0 0-16,0 0 15,-21 21-15,21 0 0,0 0 16,1 0-16,-22 22 0,0-22 0,21 21 16,-21 0-16,0-20 0,0 20 15,0-21-15,0 21 0,-21-20 16,-1 20-16,-20-21 0,0 21 16,-1-20-16,1 20 0,0-21 0,-1 0 15,1 0-15,0 1 0,-1-1 16,1 0-16,0-21 0,21 21 0,-22-21 15,22 0-15,0 0 0,0 0 16,0 0-16,-1 0 0,1-21 16,0 0-16,21 0 0,0-1 0,-21-20 15,21 21-15,0 0 0,0-22 16,0 22-16,0 0 0,0 0 0,0-21 16,0 20-16,21 1 0,-21 0 15,21 0-15,0 21 0,1-21 16,-1 21-16,21 0 0,-21 0 15,0 0-15,1 0 0,20 0 0,-21 21 16,0 0-16,0 0 0,1 0 16,-1 1-16,0-1 0,0 0 15,0 0-15,0 21 0,-21-20 0,0-1 16,22 0-16,-1 0 0,-21 0 16,0 0-16,0 1 0,21-1 0,-21 0 15,0 0-15,0 0 16,21-21-1,-21-21 1,0 0 0</inkml:trace>
  <inkml:trace contextRef="#ctx0" brushRef="#br0" timeOffset="40123.32">1651 5440 0,'0'0'16,"0"-21"78,0 0-63</inkml:trace>
  <inkml:trace contextRef="#ctx0" brushRef="#br0" timeOffset="40779.94">2773 4826 0,'-21'-21'0,"42"42"0,-42-63 0,-1 21 16,22-1-16,-21 1 0,21 0 0,0 0 15,0 42 16,0 0-15,0 22-16,0-1 0,-21 0 0,21 1 16,-21 20-16,0 1 0,21-1 15,-21-21-15,-1 22 0,1-1 0,21-20 16,-21-1-16,21 0 0,-21 1 16,21-1-16,0 0 0,-21-20 15,0 20-15,21-21 0,-22-21 0,22 21 16,0 0-16,0-42 31,0 0-15,0 0-16,0-21 0,22 20 15</inkml:trace>
  <inkml:trace contextRef="#ctx0" brushRef="#br0" timeOffset="41215.44">3090 4763 0,'0'0'0,"21"-22"0,22 1 16,-64 42 15,-1-21-31,1 22 0,-21 20 0,21-21 16,-22 0-16,22 0 0,-21 22 16,0-22-16,-1 0 0,1 0 0,0 0 15,20 1-15,-20-1 0,21 0 16,-21 0-16,20-21 0,1 21 0,0-21 31,21 21 0,21-21-31,0 22 0,1-1 16,-1 0 0,0 0-16,0 0 0,0 0 0,0 1 15,1-1-15,-1 21 0,0-21 0,0 0 16,0 1-16,-21 20 0,21-21 15,1 0-15,-22 0 0,0 1 0,21-1 16,-21 0-16,21 0 0,-21 0 16,0 0-16,21-21 0,0 22 15,0-22 1,1 0 0,-1-22-16,0 1 15,-21 0-15,21 0 0,0 0 16</inkml:trace>
  <inkml:trace contextRef="#ctx0" brushRef="#br0" timeOffset="41627.53">3196 5355 0,'0'21'16,"0"1"-16,21-22 31,0 0-16,1 0-15,-1 0 16,0 0-16,0-22 0,0 22 16,0-21-16,1 21 0,-1-21 0,0 21 15,-21-21-15,0 0 0,21 0 16,-21-1-16,0 1 16,0 0-16,-21 21 0,0 0 0,0 0 15,-1 0-15,1 0 16,-21 0-16,21 21 0,0 0 0,-1-21 15,22 22-15,-21 20 0,0-21 16,21 0-16,-21 0 0,21 1 0,0 20 16,0-21-16,0 0 0,0 0 15,0 1-15,0-1 0,0 0 16,0 0-16,0 0 0,21-21 16,0 0-16,-21 21 0,21-21 15,1 0-15,-1 22 0,0-22 0,0 0 16,0 0-16,22 0 0,-22 0 15,0-22-15,21 1 0,-21 21 0,1-21 16,20 0-16</inkml:trace>
  <inkml:trace contextRef="#ctx0" brushRef="#br0" timeOffset="42323.18">3852 5271 0,'0'21'31,"0"0"-31,0 0 16,0 0-16,0 0 0,0 1 15,0-1-15,0 0 0,0 0 0,0 0 16,0 0-16,0 1 0,0-1 16,0 0-16,21-21 15,1 0-15,-1 0 16,0 0-16,0 0 0,0 0 0,0 0 15,1-21-15,-1 21 0,0-21 0,21-1 16,-21 22-16,-21-21 16,22 0-16,-1 0 0,0 0 0,-21 0 15,0-1-15,21 1 16,-21 0-16,0 0 0,0 0 0,0 0 16,0 42 30,0 0-46,-21 0 16,21 0-16,0 0 0,0 1 16,0-1-16,0 21 0,-21-21 0,21 22 15,-21-1-15,21 0 0,-22 1 0,22-1 16,0 0-16,0 1 0,0 20 16,0-21-16,0 1 0,0-1 0,0 0 15,0 1-15,0-1 0,0 0 16,0 1-16,0-1 0,0 0 0,0 1 15,0-1-15,0 0 0,0-20 0,0 20 16,0-21-16,0 21 0,0-20 16,0-1-16,0 0 0,0 0 0,-21-21 15,0 21-15,0-21 0,-21 0 0,20 0 16,-20 0-16,21 0 16,-21 0-16,-1 0 0,-20-21 0,20 0 15,1 0-15,0 0 0,-1-1 0,1-20 16,0 21-16,-1-21 0,22 20 15,0 1-15,0 0 0,0-21 0,0 21 16,21-1-16,0 1 0,0 0 16,0 0-16,0 0 0,0 0 15,21-1-15,0 1 0,21 21 0,-21-21 16,1 0-16,20 0 0,-21-22 16,21 22-16,1 0 0,-1-21 0</inkml:trace>
  <inkml:trace contextRef="#ctx0" brushRef="#br0" timeOffset="42954.82">4466 5355 0,'0'0'0,"0"-42"31,0 21-31,-21 21 16,21 21-1,0 0-15,0 0 0,-21 0 16,21 1-16,-21-1 0,21 0 0,0 0 16,-22 21-16,22-20 0,0-1 15,0 21-15,0-21 0,0 0 16,0 1-16,0-1 0,0 0 0,0 0 16,22-21 15,-1 0-31,0-21 0,0 0 15,0 0-15,0-1 16,1-20-16,-22 21 0,21 0 0,0 0 16,0-1-16,-21 1 0,21 0 0,0 0 15,1 0-15,-1 21 16,0 0-16,-21 21 31,0 0-31,0 0 16,0 0-16,0 1 0,0-1 0,0 0 15,0 0-15,21 0 16,-21 0-16,21-21 0,0 22 0,1-22 16,-1 0-16,0 0 0,0 0 15,0 0-15,0 0 16,1 0-16,-1-22 0,0 1 0,0 21 16,0-21-16,-21 0 0,21-21 15,-21 20-15,22 1 0,-22 0 0,0-21 16,0 21-16,0-1 0,0 1 0,0 0 15,0 0-15,0 0 16,0 0-16,-22 21 0,1 0 16,0 0-16,0 0 15,42 21 17,0-21-17</inkml:trace>
  <inkml:trace contextRef="#ctx0" brushRef="#br0" timeOffset="43395.57">5334 5228 0,'0'0'0,"-21"0"47,21 21-47,-21 1 15,-1-22-15,22 21 0,-21 0 0,21 0 16,0 21-16,0-20 0,0-1 16,-21 0-16,21 0 0,0 0 0,0 22 15,0-22-15,0 0 0,0 0 16,0 0-16,21-21 0,0 0 16,-21 21-16,22-21 0,-1 0 0,0 0 15,0 0 1,0 0-16,0-21 0,1 21 0,-1-21 15,0 0-15,0 0 0,0 0 16,-21-1-16,21 1 0,-21-21 16,0 21-16,0 0 0,0-1 0,0-20 15,0 21-15,-21 0 0,0 0 0,0-1 16,21 1-16,-21 21 0,0 0 16,-1 0-16,1 0 0,0 0 0,0 0 15,0 0 1,21 21-16,-21-21 0,21 22 0,0-1 15,0 0-15,21 0 16,0-21-16,-21 21 16,21-21-16</inkml:trace>
  <inkml:trace contextRef="#ctx0" brushRef="#br0" timeOffset="43828.32">5736 5271 0,'0'0'0,"0"-22"16,21 22-1,0-21-15,1 21 0,-1 0 16,0 0 0,0 0-16,0 0 0,0 21 15,1 1-15,-22-1 0,21 0 16,-21 0-16,21 21 0,-21-20 15,0-1-15,0 0 0,0 0 0,0 0 16,0 22-16,0-22 0,0 0 0,-21-21 16,0 21-16,21 0 0,-22-21 15,22 21-15,0-42 32,0 0-32,0 0 15,0 0-15,0 0 16,22-1-16,-1 22 0,-21-21 0,21-21 15,-21 21-15,0 0 0,21-1 16,-21 1-16,21 0 0,-21 0 0,21 0 16,-21 0-16,22-1 15,-1 22-15,0 0 16,0-21-16,0 21 16,0 0-16,1 0 15</inkml:trace>
  <inkml:trace contextRef="#ctx0" brushRef="#br0" timeOffset="44817.44">6964 5398 0,'0'-85'15,"0"64"1,0 0-16,0-1 0,0 1 0,-21 0 16,-1 0-16,22 0 0,-21 0 15,0 21-15,21-22 0,-21 1 16,0 21-16,0 0 0,-1 0 0,1 0 16,0 0-16,0 0 0,0 21 0,0-21 15,-1 22-15,1-1 0,-21 0 16,21 0-16,0 21 0,-1-20 0,-20-1 15,21 21-15,21-21 0,-21 0 16,21 22-16,-21-22 0,21 0 0,0 0 16,0 0-16,0 1 0,0-1 0,0 0 15,0 0-15,21 0 16,0-21-16,0 21 0,0-21 16,22 0-16,-22 0 0,0 0 15,0-21-15,21 0 0,-20 0 16,20 0-16,-21 0 0,21-1 0,-20 1 15,20 0-15,-21-21 0,21-1 0,-20 22 16,-1-21-16,0 0 0,0-1 16,0 1-16,0 0 0,-21-1 0,0 1 15,22 0-15,-22-22 0,21 22 16,-21-1-16,0 1 0,0 0 0,0 21 16,0-22-16,0 22 0,0 0 0,0 0 15,0 0-15,0 42 31,0 0-31,-21 0 0,21 0 16,0 22-16,-22-1 0,22 0 16,0 1-16,0-1 0,0 0 0,0 1 15,0-1-15,0 0 0,0 1 16,0-1-16,0 0 0,0 1 0,0-22 16,0 21-16,0-21 0,0 0 0,0 1 15,0-1-15,22 0 0,-1 0 16,-21 0-16,21 0 0,0-21 0,0 0 15,0 0-15,1 0 0,-1 0 16,0 0-16,0 0 0,0 0 16,22-21-16,-22 21 0,0-21 0,0 21 15,0-21-15,0 0 0,22 0 16,-22-1-16,0 1 0,0 0 0,0-21 16,1 21-16,-1-1 0,0-20 15,0 21-15,-21-21 0,0 20 0,0 1 16,0 0-16,0 0 0,-21 21 15,0 0-15,0 0 16,-1 0-16,1 21 0,21 0 16,0 0-16,0 22 0,0-22 15,0 0-15,0 0 0,0 22 0,0-22 16,0 0-16,0 0 0,0 0 0,0 0 16,0 1-16,21-1 15,1 0-15,-22 0 16,0 0 15,-22-21-15,1 0-16,0 0 15,0 0 1,0 0 0</inkml:trace>
  <inkml:trace contextRef="#ctx0" brushRef="#br0" timeOffset="46143.33">868 6879 0,'0'-21'16,"-21"21"-16,21-21 15,0 0 1,0 0-16,0-1 15,0 1-15,21 0 16,0 21-16,0-21 0,0 21 16,0 0-16,1-21 15,-1 21-15,0 0 0,0 0 0,0 0 16,0 21-16,1 0 0,-1 0 16,0 0-16,-21 1 0,0-1 0,0 0 15,0 0-15,0 0 16,0 0-16,-21 1 0,0-1 0,-1 0 15,1 0-15,0-21 0,-21 21 16,21 0-16,-1 1 0,1-22 0,0 0 16,0 21-16,0-21 0,0 0 15,21-21 32,0-1-47,21 22 0,0-21 16,0 21-16,0-21 15,0 21-15,1 0 0,-1 0 16,0 0-16,21 0 0,-21 0 16,1 0-16,-1 0 0,0 0 0,0 0 15,0 21-15,0 0 0,1 1 16,-22-1-16,0 0 0,0 0 16,0 0-16,-22 0 0,-20 22 15,21-22-15,-21 0 0,20 0 0,-20 0 16,0 1-16,-1-1 0,1-21 15,0 21-15,-1-21 0,22 0 0,-21 0 16,0 0-16,-1 0 0,22 0 16,-21 0-16,21 0 0,-1-21 15,1 21-15,0 0 0,0-21 0,21-1 16,0 1 0,-21 21-16,21-21 0,0 0 15,0 0 1,21 21-16,0-21 15,0 21-15,0 0 16,-21-22-16,22 22 0,-1-21 0,0 21 16</inkml:trace>
  <inkml:trace contextRef="#ctx0" brushRef="#br0" timeOffset="46359.2">1439 7049 0,'0'0'0,"64"-22"32,-64 1-17,21 0 48</inkml:trace>
  <inkml:trace contextRef="#ctx0" brushRef="#br0" timeOffset="48297.26">3154 6752 0,'0'0'0,"0"-21"0,0 0 15,0 0-15,21 0 0,-21-1 0,0 1 16,0 0-16,0 0 0,0 0 15,0 0-15,0-1 0,0 1 0,0 0 16,0 0-16,-21 21 31,0 21-31,21 0 16,0 22-16,-22-1 0,22 0 0,-21 1 16,0-1-16,0 0 0,0 22 15,0-22-15,-1 0 0,1 1 0,0 20 16,0-20-16,0-1 0,0-21 0,-1 21 15,1 1-15,21-22 16,0 0-16,-21 0 0,21 0 0,-21-21 16,21 22-16,-21-22 15,0-22 1,21 1-16,-22 0 0,22-21 16,0 21-16,0-1 0,0 1 15,0-21-15,0 21 0,0-22 0,0 1 16,0 21-16,0-21 0,0-1 15,0 22-15,22 0 0,-22 0 0,21 0 16,-21-1-16,21 22 16,0 0-16,0 22 15,0-1-15,-21 0 0,22 0 16,-1 21-16,0-20 0,-21 20 0,21-21 16,-21 21-16,21-20 0,-21 20 0,21-21 15,1 0-15,-22 0 0,21 22 16,0-22-16,0-21 0,0 21 0,0 0 15,1-21-15,-1 0 0,0 0 16,0 0-16,21 0 0,-20 0 0,-1-21 16,0 0-16,21 21 0,-21-21 0,22 0 15,-22-1-15,0 1 0,0 0 16,0 0-16,1-21 0,-22 20 16,0 1-16,21 0 0,0 0 15,-21-21-15,0 20 0,0 1 0,21 21 16,-21-21-16,0 42 31,0 0-15,0 1-16,-21-22 0,21 21 15,0 0-15,-21 21 0,21-21 0,0 1 16,0-1-16,0 0 0,0 0 0,0 0 16,0 0-16,0 1 0,0-1 15,21 0-15,0 0 0,0-21 0,0 21 16,1-21-16,-1 0 0,0 0 15,0 0-15,21 0 0,-20 0 16,20 0-16,-21-21 0,21 0 0,-20 0 16,20 0-16,-21-1 0,21 1 15,-20 0-15,-1-21 0,0 21 0,0-22 16,0 22-16,0-21 0,1-1 0,-22 1 16,21 0-16,-21-1 0,0 1 15,0 0-15,21-1 0,-21 1 0,0 0 16,0-1-16,0 22 0,0 0 15,0 0-15,0 0 0,0 42 16,-21 0 0,21 0-16,0 0 15,0 22-15,-21-22 0,21 21 0,0 1 16,-22-22-16,22 21 0,0 0 16,0-20-16,0 20 0,0-21 0,0 21 15,0-20-15,0 20 0,0-21 0,0 0 16,0 22-16,0-22 0,0 0 15,0 0-15,0 0 0,22 0 0,-1 1 16,0-22-16,0 0 0,0 21 0,0-21 16,1 0-16,-1 0 0,0 0 15,21 0-15,-21-21 0,1-1 16,20 22-16,-21-21 0,0 0 0,22 0 16,-22 21-16,0-21 0,0 0 0,0-1 15,-21 1-15,21-21 0,-21 21 16,22 0-16,-22-1 0,21 1 15,-21 0-15,0 0 0,-21 21 47,-1 21-47,1 0 16,21 0-16,0 1 0,-21-1 0,21 0 16,-21 0-16,21 0 0,0 0 15,-21 1-15,21-1 0,0 0 16,0 0-16,0 0 0,0 0 0,21-21 15,0 22-15,0-22 16,0 21-16,85-21 16,-85 0-1,22-21-15,-22-1 0,21 22 16,1-21-16,-22 0 0,21 0 0,-21 0 16,0 0-16,22-22 0,-22 22 15,0 0-15,-21 0 0,21 0 0,-21-1 16,0 1-16,0 0 0,0 0 0,0 0 15,-21 21 17,0 21-32,0 0 15,21 0 1,21-21 0,0 0-16,0 0 15,0 0-15,1 0 16,-1 0-16,0 0 0,0 0 15,-21-21-15,21 21 16,-21 21 15,0 0-31,0 1 0,0-1 16,0 0-16,0 0 0,-21 0 16,21 0-16,0 1 0,0-1 15,0 0-15,0 0 0,-21 0 0,21 0 16,0 1-16,0-1 0,0 0 15,0 0-15,21-21 16,0 21-16,0-21 0,1 0 16,20 0-16,-21 0 0,0 0 15,0-21-15,1 21 0,-1-21 0,21 0 16</inkml:trace>
  <inkml:trace contextRef="#ctx0" brushRef="#br0" timeOffset="48854.92">6032 6795 0,'0'0'0,"0"-22"0,-21-62 16,0 84-16,21-21 16,-21 21-16,0 0 0,0 0 15,-1 0-15,1 0 0,0 0 0,0 0 16,0 21-16,-22 0 0,22 0 0,0 0 15,-21 0-15,21 1 16,-1 20-16,1-21 0,0 21 0,0 1 0,0-22 16,21 21-16,0 1 0,-21-22 15,21 21-15,0-21 0,0 22 16,0-22-16,0 0 0,21 0 0,0 0 16,0-21-16,0 21 0,0-21 0,1 0 15,-1 0-15,21 0 0,-21 0 16,0-21-16,22 21 0,-22-21 0,0 0 15,0 0-15,22 0 0,-22-1 0,0 1 16,0-21-16,-21 21 0,21-22 16,0 22-16,-21-21 0,0 21 0,22-22 15,-22 1-15,21 21 0,-21-21 0,0 20 16,0-20-16,0 21 0,0 0 16,0 42 15,-21 0-31,21 0 0,-22 0 15,22 1-15,0 20 0,0-21 0,0 21 16,0 1-16,0-22 0,0 21 0,0-21 16,0 22-16,0-22 0,0 21 15,0-21-15,0 1 0,22-1 0,-1 0 16,0 0-16,0 0 0,0-21 16,0 0-16,1 0 0,-1 0 15,0 0-15,0-21 0,0 0 16,0 0-16,-21 0 0</inkml:trace>
  <inkml:trace contextRef="#ctx0" brushRef="#br0" timeOffset="49171.74">6562 6308 0,'0'0'0,"0"-21"0,0 42 47,0 0-47,0 21 0,0-21 16,0 22-16,-22-1 0,22 0 0,0 1 15,0-1-15,-21 22 0,21-22 16,0 0-16,0 1 0,-21-1 16,21 0-16,-21 1 0,21-1 0,0 0 15,0-21-15,0 1 0,0 20 0,0-21 16,0 0-16,0 0 0,0 1 15,0-1-15,0 0 16,21-21 0,0-21-1,0 0-15,1 21 0,-1-22 0,0 1 16</inkml:trace>
  <inkml:trace contextRef="#ctx0" brushRef="#br0" timeOffset="49647.47">7218 6689 0,'0'0'0,"0"-21"0,-21 21 31,-1 0-31,1 0 16,0 0-16,0 21 16,0-21-16,0 21 0,-1-21 0,22 21 15,-21 0-15,21 0 0,-21-21 0,21 22 16,-21-1-16,21 0 15,0 0-15,21 0 16,0-21-16,0 0 16,1 21-16,-1-21 15,0 0-15,0 22 0,0-1 16,0-21-16,1 0 0,-22 21 0,21-21 16,0 21-1,-21 0-15,0 0 16,0 1-1,0-1-15,-21-21 16,0 21-16,-1 0 0,1-21 16,0 0-16,0 21 0,0-21 0,0 0 15,-1 21-15,1-21 0,0 0 16,0 0-16,0 0 16,0 22-16,-1-22 0,1 0 15,0 0-15,0 0 16,0 0-1,21-22-15,0 1 0,0 0 16,-21 0-16,21 0 0,-22 21 16,1-21-16</inkml:trace>
  <inkml:trace contextRef="#ctx0" brushRef="#br0" timeOffset="50043.24">4064 6668 0,'21'-22'16,"0"22"-16,0 0 0,1 0 15,-1 0-15,0-21 0,0 21 16,0 0-16,0 0 0,1-21 16,20 21-16,-21 0 0,0 0 0,22-21 15,-22 21-15,21-21 0,-21 21 16,22 0-16,-22-21 0,21 21 0,-21 0 15,0 0-15,1 0 0,-22-22 16,0 1 0,-22 21-1,-20-21 1</inkml:trace>
  <inkml:trace contextRef="#ctx0" brushRef="#br0" timeOffset="50323.12">3746 6435 0,'0'-21'46,"0"42"33,0 0-79</inkml:trace>
  <inkml:trace contextRef="#ctx0" brushRef="#br0" timeOffset="51475.46">889 8488 0,'0'0'0,"0"-21"16,21 0-16,-21-1 0,0 1 15,0 0-15,-21 42 47,0 0-47,21 1 0,0 20 0,-21-21 16,-1 21-16,22 1 0,-21-1 15,0 0-15,21 22 0,-21-22 16,0 1-16,0-1 0,-1-21 0,1 21 16,21-20-16,-21-1 0,0 0 0,21 0 15,0-42 17,0 0-17,0 0-15,0-1 0,0 1 16,21 0-16,0 0 0,0 0 15,1 21-15,-1-21 0,0 21 0,0-22 16,0 22-16,0-21 0,1 21 16,-1 0-16,0 0 0,0-21 15,0 21-15,0 0 0,1 0 0,-1 0 16,0 0-16,0-21 16,0 21-16,0 0 0,1-21 15,-1 21 1,-21-21-16,0-1 0,0 1 15,0 0 1,0 0-16,0 0 16,0 0-16,0-1 15,-21 22-15,-1 0 16,1 0 0,21 22-16,0-1 0,0 0 0,0 0 15,0 0-15,-21 0 0,21 22 16,0-22-16,-21 0 0,21 21 0,0-20 15,0-1-15,-21 0 0,21 0 16,-21 21-16,21-20 0,0-1 16,0 0-16,0 0 15,0 0-15,0 0 32,0-42-17,21 0 1,-21 0-16,21 21 0</inkml:trace>
  <inkml:trace contextRef="#ctx0" brushRef="#br0" timeOffset="51719.32">1291 8721 0,'0'0'0,"21"-21"31,0 21 47,1 0-62</inkml:trace>
  <inkml:trace contextRef="#ctx0" brushRef="#br0" timeOffset="52463.2">2773 8530 0,'21'0'31,"0"0"-15,0 0-16,0 0 0,-21-21 0,43 21 16,-22-21-16,0 21 0,0-21 15,0 0-15,22-1 0,-22 22 0,0-21 16,0 0-16,0 0 0,1 0 16,-22 0-16,0-1 0,0 1 15,0 0-15,0 0 16,-22 0-16,-20 21 0,21 0 15,-21-21-15,-1 21 0,22 0 16,-21 0-16,-1 0 0,-20 0 0,21 21 16,-1-21-16,1 21 0,21 0 15,-22 0-15,1 0 0,21 1 0,0-1 16,0 0-16,21 21 0,0-21 0,0 1 16,0 20-16,21-21 0,0 0 15,0 22-15,21-22 0,-20 0 16,20 21-16,0-21 0,1 22 15,-22-22-15,21 0 0,-21 21 0,22-20 16,-22 20-16,-21-21 0,0 21 0,0-20 16,0-1-16,0 21 0,-21-21 15,-1 0-15,1 1 0,-21-1 0,0 0 16,-1 0-16,-20-21 0,20 0 16,-20 21-16,21-21 0,-1 0 0,1 0 15,0 0-15,-1-21 0,22 0 16,0 0-16,-21 0 0,20-1 15,22 1-15,0 0 0,-21-21 0,21 21 16,0-22-16,0 22 0,0-21 0,0 21 16,0-22-16,0 22 0,21-21 15,-21 21-15,22-1 0,-1 1 16,0 0-16,0 21 0,0-21 0,0 21 16,1-21-16,-1 21 0,0 0 15,0 0-15,0 0 0,22 0 0</inkml:trace>
  <inkml:trace contextRef="#ctx0" brushRef="#br0" timeOffset="52847.98">3048 8827 0,'0'0'0,"63"0"31,-41 0-31,-1 0 0,0-22 0,0 1 15,0 0-15,0 21 0,1-21 0,-1 0 16,0 0-16,0-1 0,0 22 16,0-21-16,-21 0 0,0 0 0,0 0 15,0 0-15,0-1 16,-21 22-16,0 0 16,0 0-16,0 0 0,-22 0 15,22 22-15,0-22 0,0 21 16,0 21-16,0-21 0,-1 0 0,1 22 15,0-1-15,0 0 0,21-20 0,0 20 16,0-21-16,0 21 0,0-20 16,0-1-16,0 0 0,21 0 0,0-21 15,0 0-15,1 21 0,20-21 16,-21 0-16,21 0 0,1 0 0,-1 0 16,0-21-16,1 0 0,-22 0 0,21 0 15,1-1-15,-1 1 0,0 0 16,-21-21-16</inkml:trace>
  <inkml:trace contextRef="#ctx0" brushRef="#br0" timeOffset="53195.79">3852 8403 0,'0'-21'0,"0"42"0,0-63 16,0 21-16,-21 42 47,21 0-47,-21 0 0,21 22 0,0-22 15,-21 21-15,0 22 0,-1-22 0,22 21 16,-21-20-16,0 20 0,0 22 16,21-22-16,0 1 0,-21-1 0,0 22 15,21-21-15,0-1 0,0 22 16,0-22-16,0 22 0,0-22 16,0 1-16,0 21 0,0-22 0,0 1 15,0-1-15,0 1 0,0-1 0,-22-21 16,22 22-16,-21-22 0,0 1 15,21-1-15,-21 0 0,21-21 0,-21 1 16,21-1-16,0 0 0,0-42 16,0 0-16,0-1 0,0 1 15,0 0-15,0-21 0,21-1 16,0 1-16,0-21 0,0-1 0,1 1 16,-22-22-16,42 21 0</inkml:trace>
  <inkml:trace contextRef="#ctx0" brushRef="#br0" timeOffset="53519.6">3810 8911 0,'0'0'16,"0"-42"-16,0 0 0,-21 20 0,21-20 15,-21 21-15,21-21 0,0 20 0,0-20 16,0 21-16,0 0 0,21 0 16,21-22-16,-21 22 0,0 0 0,22 21 15,-1-21-15,-21 0 0,22 21 0,-22 0 16,0 0-16,0 0 0,0 21 15,0 0-15,-21 0 0,0 0 16,0 0-16,0 1 0,0-1 0,0 21 16,-21-21-16,0 22 0,0-22 15,-21 0-15,20 0 0,-20 21 0,21-20 16,-21-1-16,-1 0 0,22-21 0,0 21 16,-21 0-16,20-21 0,1 0 15,21 21-15,-21-21 16,42 0-1,0-21-15,1 0 16,-1 0-16,21 21 0,-21-21 16,0 0-16,22-1 0</inkml:trace>
  <inkml:trace contextRef="#ctx0" brushRef="#br0" timeOffset="53900.39">4233 8700 0,'106'0'32,"-85"-22"-32,0 22 15,1-21-15,-1 0 0,0 21 16,0-21-16,0 21 0,0-21 0,1 0 16,-1-1-16,0 1 0,-21 0 15,0 0-15,0 0 16,0 0-16,-21-1 15,0 22-15,-1 0 0,1 0 16,-21 0-16,21 22 0,0-1 0,-22-21 16,22 21-16,0 0 0,0 0 0,0 22 15,-1-22-15,22 0 0,0 0 16,0 21-16,0-20 0,0-1 0,0 0 16,0 0-16,0 0 0,22 0 0,-1 1 15,0-22-15,0 21 0,0-21 16,0 0-16,1 0 0,20 0 0,-21 0 15,21 0-15,1 0 0,-22 0 16,21 0-16,-21-21 0,1-1 16,-1 22-16,0-21 0,0 21 0</inkml:trace>
  <inkml:trace contextRef="#ctx0" brushRef="#br0" timeOffset="54255.18">4805 8615 0,'0'-21'0,"0"42"0,0-63 0,0 20 16,0 1-1,0 0-15,21 21 0,0-21 0,0 21 16,0-21-16,1 21 16,-1 0-16,0 0 15,0 0-15,0 0 0,0 0 0,1 0 16,-1 21-16,0 0 0,0 0 0,0 0 16,-21 1-16,21-1 0,1 21 15,-22-21-15,21 0 0,-21 22 0,0-22 16,0 0-16,0 0 0,0 22 0,0-22 15,0 0-15,0 0 0,-21-21 16,-1 21-16,1-21 0,21-21 31,0 0-15,0 0-16,0 0 0,0-1 16,0 1-16,0-21 0,0 21 0,0 0 15,0-22-15,21 22 0,1 0 0,-1-21 16,-21 20-16,42 1 0,-21 0 15,0 0-15,1 0 0,20 0 0,-21 21 16,21-22-16,1 22 0</inkml:trace>
  <inkml:trace contextRef="#ctx0" brushRef="#br0" timeOffset="54863.83">6011 8615 0,'21'-21'0,"-42"42"0,42-63 16,1 42-16,-22-22 0,0 1 0,0 0 16,0 0-16,0 0 0,0 0 15,0-1-15,0-20 0,-22 21 0,22 0 16,-21 0-16,0-1 0,0 22 0,0 0 15,-22-21-15,22 21 0,0 0 16,-21 0-16,21 21 0,-22 1 0,22-1 16,0 0-16,-21 0 0,20 21 15,1-20-15,0 20 0,0 0 0,0 1 16,0-22-16,21 21 0,-22 0 16,22 1-16,0-22 0,0 21 0,0-21 15,0 1-15,0-1 0,22 0 0,-1 0 16,0-21-16,0 0 0,0 0 15,0 0-15,1 0 0,20 0 0,-21 0 16,0-21-16,0 21 0,22-21 0,-22 0 16,0-1-16,0 1 0,22-21 15,-22 21-15,0 0 0,0-22 0,0 22 16,-21-21-16,21-1 0,-21 22 0,22-21 16,-22 0-16,0 20 15,0 1-15,0-21 0,0 21 0,0 0 16,-22 21-16,1 0 15,0 0-15,0 21 0,21 0 16,-21 0-16,21 0 0,-21 0 0,21 1 16,0 20-16,0-21 0,0 0 0,0 22 15,0-22-15,0 0 0,0 21 16,0-21-16,21 1 0,0-1 0,-21 0 16,21 0-16,-21 0 0,21 0 0,0 1 15,1-22-15,-1 0 16,0 0-16,0 0 0,0-22 15,0 22-15</inkml:trace>
  <inkml:trace contextRef="#ctx0" brushRef="#br0" timeOffset="55187.65">6625 8001 0,'0'0'0,"-42"-169"16,21 148-1,-1 21-15,1 0 16,0 0 0,21 21-16,-21 0 0,21 21 0,0-21 0,-21 22 15,21-1-15,-21 0 0,21 22 16,0-22-16,0 1 0,-22 20 16,22-21-16,0 22 0,0-22 0,-21 1 15,21-1-15,0 0 0,0 1 0,0-1 16,-21-21-16,21 21 0,0-20 0,0-1 15,0 0-15,0 0 0,0 0 16,21-21 0,0 0-1,1 0-15,-1-21 0,0 0 16,0 0-16,0 0 0,0-1 0,1 1 16</inkml:trace>
  <inkml:trace contextRef="#ctx0" brushRef="#br0" timeOffset="55584.25">6752 8382 0,'-21'21'31,"0"0"-31,21 1 0,0-1 0,-21 0 16,-1 0-16,22 0 0,-21 0 0,21 1 16,0-1-16,0 21 0,0-21 15,0 0-15,0 1 0,0-1 0,0 0 16,0 0-16,43 21 31,-22-42-31,0 0 0,0 0 0,0 0 16,22 0-16,-22-21 0,0 21 0,0-21 15,0 0-15,0 21 0,1-21 0,-1 0 16,-21-1-16,0-20 0,21 21 16,-21 0-16,0-22 0,0 1 0,0 21 15,0-21-15,-21 20 0,21-20 0,-21 21 16,-1 0-16,1 0 0,0 21 15,0 0-15,0 0 0,0 0 0,-1 0 16,1 0-16,0 0 0,21 21 16,0 0-16,0 0 15,0 0-15,0 0 0,0 1 16,0-1-16,0 0 0,0 0 16,21-21-1,0 0-15,1 0 0</inkml:trace>
  <inkml:trace contextRef="#ctx0" brushRef="#br0" timeOffset="55972.03">7175 8361 0,'0'0'16,"22"0"-16,-22-21 15,21 21-15,0 0 16,-21 21-1,0 0-15,0 0 0,0 0 0,0 1 16,21-1-16,-21 0 0,0 0 16,0 0-16,0 0 0,0 1 0,0-1 15,0 0-15,0 21 0,0-21 0,0 1 16,0-1-16,0 0 16,0 0-16,0 0 15,0-42 16,0 0-15,0 0-16,0 0 0,0-1 16,0 1-16,21 0 0,-21 0 0,21 0 15,-21 0-15,22-1 0,-22 1 16,21 0-16,0 0 0,-21 0 0,21 0 16,0-1-16,0 22 0,1-21 15,-1 21-15,0 0 0,0-21 16,0 21-16,0-21 0</inkml:trace>
  <inkml:trace contextRef="#ctx0" brushRef="#br0" timeOffset="56431.77">7874 8361 0,'63'-21'15,"-63"0"1,-21 21 15,0 0-31,0 0 0,0 0 16,0 21-16,-1 0 0,1-21 15,21 21-15,0 0 0,-21-21 0,21 21 16,0 1-16,0-1 0,0 0 16,0 0-16,0 0 15,0 0-15,21-21 0,0 22 16,1-1-16,-1-21 0,0 0 15,0 21-15,0-21 0,0 0 0,1 21 16,-1-21-16,0 0 0,-21 21 16,0 0-16,21-21 0,-21 22 15,0-1-15,0 0 16,-21-21 0,0 21-16,0-21 0,-1 0 15,1 0-15,0 21 0,0-21 0,0 0 16,0 0-16,-1 0 15,1 0-15,0 0 0,0 0 16,0 0-16,0 0 0,-1 0 16,1 0-1,0-21-15,21 0 16,-21 0-16</inkml:trace>
  <inkml:trace contextRef="#ctx0" brushRef="#br0" timeOffset="56775.37">6075 7938 0,'0'0'0,"21"0"15,0 0-15,0 0 0,22 0 16,-1-22-16,-21 22 0,43 0 0,-22 0 16,0 0-16,22-21 0,-22 21 15,22 0-15,-22 0 0,21 0 0,-20 0 16,-1-21-16,0 21 0,1 0 16,-1 0-16,0 0 0,-20 0 0,-1 0 15,0 0-15,0 0 0,0 0 16,0 0-16,-42 0 47,0 0-47</inkml:trace>
  <inkml:trace contextRef="#ctx0" brushRef="#br0" timeOffset="57446.98">931 9885 0,'0'0'0,"21"0"31,1 0-31,-1 0 16,21 0-16,-21 0 0,22 0 15,-1 0-15,-21-21 0,21 21 16,-20 0-16,20 0 0,-21 0 0,0 0 16,0 0-16,-42 0 31,0 0-31,0 0 16,0 0-16,-22 0 0,22 0 0</inkml:trace>
  <inkml:trace contextRef="#ctx0" brushRef="#br0" timeOffset="57975.68">847 9885 0,'0'0'0,"-22"63"32,1-41-32,0-1 15,21 0-15,0 0 16,-21-21-16,21 21 0,-21-21 0,21 21 15,0 1 1,21-22 31,0 0-31,0 0-16,0 0 0,-21-22 15,22 22-15,-1 0 0,0 0 16,0 0-16,21-21 0,-20 21 0,-1 0 15,0 0-15,21 0 0,-21 0 0,22 0 16,-22 0-16,21 21 0,-21-21 16,1 22-16,-1-1 0,0 0 0,0 0 15,-21 0-15,0 0 0,0 1 16,0-1-16,0 0 0,-21 0 0,0 21 16,0-20-16,-22-1 0,22 0 15,-21 0-15,-1 0 0,1 0 16,21-21-16,-21 22 0,-1-22 0,22 21 15,-21-21-15,21 0 0,-1 0 16,-20 0-16,21 0 0,0 0 16,0 0-16,-1 0 15,22-21 32,22 21-47,-1-22 0,-21 1 16,21 21-16,0-21 0</inkml:trace>
  <inkml:trace contextRef="#ctx0" brushRef="#br0" timeOffset="58228.1">1651 10224 0,'0'0'16,"0"-22"78</inkml:trace>
  <inkml:trace contextRef="#ctx0" brushRef="#br0" timeOffset="59055.67">3302 9864 0,'0'0'0,"0"-85"31,0 64-31,0 0 0,0 0 16,0-1-1,-21 22-15,0 0 16,-1 0-16,1 0 0,0 22 16,0-1-16,-21 0 0,20 0 0,-20 0 15,21 22-15,-21-22 0,-1 21 0,1 0 16,-22 1-16,22-1 0,21 0 16,-21 1-16,20-1 0,1 22 15,0-22-15,21 21 0,0-20 16,0-1-16,0 0 0,21 1 0,0-1 15,1-21-15,-1 22 0,21-22 0,-21 0 16,22-21-16,-22 21 0,21 0 16,-21-21-16,22 0 0,-22 0 0,21 0 15,-21 0-15,22 0 0,-22-21 0,21 0 16,-21 21-16,0-21 0,22 0 16,-22-22-16,21 22 0,-21 0 0,1-21 15,-1-1-15,21 1 0,-21 0 0,0-1 16,1 1-16,-1 0 0,0-1 15,-21 1-15,0-22 0,21 22 16,-21 0-16,0-22 0,0 22 0,0-22 16,0 22-16,-21 0 0,0-1 15,0 1-15,-22 21 0,22-21 0,-21 20 16,-1 1-16,1 21 0,0 0 16,-1 0-16,1 0 0,0 0 0,-1 0 15,22 0-15,-21 21 0,21 22 16,-22-22-16,22 0 0,0 21 0,0-20 15,0 20-15,21 0 0,0-21 0,0 22 16,0-1-16,0 0 0,0-20 16,21 20-16,0-21 0,0 0 0,22 22 15,-22-22-15,21-21 0,0 21 16,-20 0-16,20-21 0</inkml:trace>
  <inkml:trace contextRef="#ctx0" brushRef="#br0" timeOffset="59427.46">3979 10012 0,'0'0'15,"0"-21"-15,0 0 16,-21 21 0,0 0-16,0 0 0,21 21 0,-21-21 15,-1 21-15,22 21 0,0-21 16,-21 22-16,21-1 0,-21 0 15,0 1-15,0 20 0,21 1 0,-21-1 16,-1 1-16,22 20 0,-21-20 0,0-1 16,21 22-16,-21-21 0,0-1 15,0 22-15,21-22 0,-22 22 0,22-22 16,-21 1-16,21 21 0,0-43 0,-21 21 16,21 1-16,-21-22 0,21 1 15,0-1-15,0-21 0,0 0 0,0 22 16,0-22-16,0-42 31,0-1-31,21 1 16,0 0-16,-21-21 0,21-1 0,1 1 15,-22 0-15,21-1 0,0-20 0,-21-1 16,21 1-16</inkml:trace>
  <inkml:trace contextRef="#ctx0" brushRef="#br0" timeOffset="59751.17">3768 10308 0,'0'0'0,"0"-42"0,0 21 0,0-22 16,0 22-16,21-21 0,-21 21 0,21 0 16,-21-1-16,21 1 15,0 0-15,0 21 0,1-21 0,-1 0 0,0 0 16,0 21-16,21 0 0,-20-22 16,-1 22-16,21 0 0,-21 0 15,22 0-15,-22 22 0,0-1 0,0 0 16,0 0-16,0 0 0,-21 0 0,0 1 15,0-1-15,0 21 0,-21-21 16,0 0-16,0 1 0,-21-1 0,20 0 16,-20 0-16,21 0 0,-21 0 0,20 1 15,-20-22-15,21 21 0,0 0 16,0-21-16,-1 0 0,1 0 16,42-21 30,1 21-46,-22-21 0,21 21 0,0-22 16,0 1-16</inkml:trace>
  <inkml:trace contextRef="#ctx0" brushRef="#br0" timeOffset="60130.96">4403 10224 0,'0'0'0,"21"0"0,0 0 0,0 0 16,0 0-16,0-22 16,1 22-16,-1-21 0,0 21 0,0-21 15,0 21-15,0-21 0,1 0 0,-1 0 16,0-1-16,0 22 0,0-21 16,-21 0-16,0 0 0,0 0 0,0 0 15,-21 21 1,0 0-16,0 0 0,0 0 15,-1 0-15,1 0 0,0 21 0,0 0 16,0 0-16,-22 0 0,22 0 0,21 1 16,-21 20-16,21-21 15,0 0-15,0 0 0,0 22 0,0-22 16,0 0-16,0 0 0,21 0 0,-21 1 16,21-1-16,1-21 0,-1 21 15,0-21-15,0 0 0,0 21 0,0-21 16,22 0-16,-22 0 0,0 0 0,0 0 15,0 0-15,1 0 0,-1-21 16,0 21-16,21-21 0</inkml:trace>
  <inkml:trace contextRef="#ctx0" brushRef="#br0" timeOffset="60515.23">5080 10054 0,'0'-42'0,"0"84"0,21-84 16,-21 21-16,21 0 15,0 21 1,1 0-16,-1 0 0,0 0 0,0 0 16,0 0-16,0 21 15,1 0-15,-1 0 0,-21 0 0,21 0 16,0 1-16,0-1 0,-21 21 0,21-21 16,-21 0-16,0 1 0,0-1 0,0 0 15,0 0-15,0 0 0,0 0 16,0 1-16,-21-22 0,21 21 0,-21-21 15,0 0-15,21-21 32,0-1-17,0 1-15,0 0 0,0 0 16,0 0-16,0 0 0,0-1 16,21 1-16,-21-21 0,21 21 0,0 0 15,-21-1-15,22 1 0,-1 0 0,0 0 16,0 0-16,0 21 0,0-21 15,1 21-15,-1 0 16,0 0-16,0 0 0,0 0 16</inkml:trace>
  <inkml:trace contextRef="#ctx0" brushRef="#br0" timeOffset="61087.75">6244 10075 0,'0'0'0,"0"-42"16,0 21-1,0 0-15,0 0 0,0-1 0,-21 1 16,0 0-16,21 0 0,-21 21 0,-1 0 15,1 0-15,0 0 0,0 0 16,0 0-16,0 21 0,-22 0 0,22 0 16,0 1-16,0-1 0,0 0 0,-1 21 15,1-21-15,0 22 0,0-22 16,0 21-16,21-21 0,-21 22 0,21-22 16,0 21-16,0-21 0,0 1 0,0-1 15,0 0-15,21 0 0,0-21 16,0 0-16,0 0 15,0 0-15,1 0 0,-1 0 0,0 0 16,0-21-16,0 21 0,0-21 0,1 0 16,-1-1-16,0 1 0,0 0 15,0 0-15,0 0 0,1 0 0,-22-1 16,0-20-16,0 21 0,21 0 0,-21-22 16,0 22-16,0 0 0,0 0 15,21 0-15,-21 0 0,0 42 31,0 0-31,0 0 0,0 0 0,0 0 16,0 1-16,0 20 0,0-21 16,0 0-16,0 22 0,0-22 0,0 0 15,0 0-15,0 0 0,0 0 16,21 1-16,-21-1 0,21-21 16,0 0-16,1 0 0,-1 0 15,0 0-15,21 0 0</inkml:trace>
  <inkml:trace contextRef="#ctx0" brushRef="#br0" timeOffset="61399.56">6879 9673 0,'0'0'0,"0"-21"0,0-21 0,0 21 0,0-1 15,0 1-15,0 0 16,0 42-1,-21 0-15,21 1 16,-21 20-16,0-21 0,21 21 16,0 1-16,0-1 0,-22 0 0,1 1 15,21 20-15,-21-20 0,21-1 0,0 0 16,-21 1-16,0-22 0,21 21 0,0 0 16,0-20-16,-21 20 0,21-21 15,0 0-15,0 0 0,0 1 0,0-1 16,0 0-16,0 0 15,21-21 1,0 0-16,-21-21 16,21 0-16,0 0 0,0 21 0</inkml:trace>
  <inkml:trace contextRef="#ctx0" brushRef="#br0" timeOffset="61779.34">7197 9991 0,'0'21'31,"-22"0"-31,1-21 0,0 21 0,0 0 0,21 22 16,-21-22-16,0 0 0,21 0 0,-22 22 15,22-22-15,0 0 0,0 0 16,0 0-16,0 0 0,0 1 16,0-1-16,0 0 0,0 0 0,0 0 15,22-21-15,-1 0 16,0 0-16,0 0 0,0 0 15,0 0-15,1 0 0,-1-21 0,0 21 16,0-21-16,0 0 0,0 0 0,1-1 16,-22 1-16,0 0 0,21-21 15,-21 21-15,0-1 0,0-20 0,0 21 16,0 0-16,0-22 0,0 22 0,-21 0 16,-1 0-16,1 0 15,0 21-15,0 0 16,0 0-16,21 21 15,-21-21-15,21 21 0,0 0 16,21-21 0,0 21-1</inkml:trace>
  <inkml:trace contextRef="#ctx0" brushRef="#br0" timeOffset="62196.11">7556 10075 0,'22'-63'31,"-22"42"-31,0 0 0,21 21 16,0 0-16,0 0 0,0 0 16,0 0-16,-21 21 15,22 0-15,-22 0 0,21 0 16,-21 0-16,0 1 0,0-1 0,21 0 15,-21 0-15,0 0 0,0 0 0,0 22 16,0-22-16,0 0 0,0 0 16,0 0-16,0 1 15,0-1-15,-21-21 0,21 21 16,-21-21 0,-1 0-1,22-21-15,0 0 16,0-1-16,0 1 0,0 0 15,0 0-15,22 0 0,-1 0 0,-21-1 16,21 1-16,0 0 0,0 0 16,0 0-16,1 21 0,-1-21 0,0-1 15,0 22-15,0 0 0,0 0 0,1 0 16,-1 0-16,0 0 0,0 0 16,0 0-16,0 0 0</inkml:trace>
  <inkml:trace contextRef="#ctx0" brushRef="#br0" timeOffset="62651.46">8297 10054 0,'0'0'0,"21"0"0,1-21 16,-1 21-16,0-21 0,-21 0 16,21 0-16,0 21 15,-21-22-15,-21 22 31,0 0-31,0 0 0,0 22 16,-1-22-16,1 21 0,21 0 16,0 0-16,-21-21 0,21 21 15,-21 0-15,21 1 0,0-1 0,0 0 16,0 0-16,0 0 16,0 0-16,0 1 15,21-22-15,0 0 0,0 21 0,1-21 16,-1 21-16,0-21 0,0 0 15,0 0-15,-21 21 16,21-21-16,-21 21 16,0 0-1,-21-21-15,0 22 16,21-1-16,-21-21 0,0 0 16,-22 21-16,22-21 0,0 0 0,0 21 15,0-21-15,0 0 0,-1 0 0,1 21 16,0-21-16,0 0 15,0 0-15,0 0 16,21-21 0,0 0-16,-22 0 0</inkml:trace>
  <inkml:trace contextRef="#ctx0" brushRef="#br0" timeOffset="63008.58">6413 9716 0,'43'0'31,"-1"-22"-31,0 22 0,-20 0 0,41 0 16,-21 0-16,1 0 0,20-21 16,1 21-16,-22 0 0,22 0 0,-22-21 15,21 21-15,-20 0 0,-22 0 0,21-21 16,-21 21-16,22 0 0,-22 0 16,0 0-16,-42 0 62,0 21-62</inkml:trace>
  <inkml:trace contextRef="#ctx0" brushRef="#br0" timeOffset="64028.39">1037 11324 0,'0'0'0,"21"0"0,-21-21 15,-21 21 1,0 0 0,0 0-16,0 0 0,-1 21 15,-20 0-15,21 1 0,-21 20 16,20 0-16,-20 1 0,21-1 0,-21 0 15,20 1-15,-20 20 0,21-21 16,0 1-16,0-1 0,-1 22 0,22-22 16,0 0-16,0-21 0,0 22 15,0-22-15,22 21 0,20-21 0,-21 1 16,0-22-16,22 21 0,-22-21 16,21 0-16,0 0 0,1 0 0,-22 0 15,21 0-15,1-21 0,-22 21 16,21-22-16,-21 1 0,0 0 15,1 21-15,-22-21 0,0 0 16,0 0-16,0-1 0,0 1 0,0 0 16,-22 0-16,1 0 0,0 0 15,0-1-15,0 22 0,0 0 0,-22 0 16,22 0-16,0 0 0,0 0 16,0 22-16,-1-22 0,1 21 0,0 0 15,0 0-15,0 0 0,21 0 16,-21 1-16,21-1 0,-22 0 0,22 0 15,0 0-15,0 0 16,22-21-16,-1 0 16,0 0-16,0 0 15</inkml:trace>
  <inkml:trace contextRef="#ctx0" brushRef="#br0" timeOffset="64215.28">1270 11917 0,'0'0'0,"21"-21"0,0 21 15,0-21-15,1 21 0,-1 0 0,0-22 16,0 22 31,0 0-31,0 0-16,1 0 15,-1 0-15,0 0 16</inkml:trace>
  <inkml:trace contextRef="#ctx0" brushRef="#br0" timeOffset="67615.56">2730 11980 0,'0'0'0,"22"0"16,-22-21 15,0 0-16,0 0-15,0 0 16,0 0-16,0-1 0,0 1 0,0-21 16,0 21-16,21 0 0,0-22 15,0 22-15,0-21 0,0-1 0,1 1 16,-1 0-16,21-1 0,-21-20 0,22 21 16,-1-1-16,-21 1 15,21 0-15,-20 20 0,20-20 0,-21 42 16,0-21-16,0 21 0,1 0 15,-1 0-15,0 0 0,-21 21 16,0 0-16,0 0 0,0 1 16,0-1-16,0 0 0,0 0 15,0 0 1,0-42 15,0 0-15,0 0-1,0 0-15,0-1 0,0 1 16,-21 0-16,0 0 16,-1 0-16,1 0 15,0 21-15,0 0 0,0 0 16,0 0-16,-1 0 0,1 21 16,0 0-16,0 0 0,0 21 15,0-20-15,-1 20 0,1 0 16,0 22-16,0-22 0,0 0 0,0 1 15,-1 20-15,22-20 0,0-1 0,0 0 16,0 1-16,0-1 0,0-21 16,0 21-16,22 1 0,-1-22 0,0 0 15,0 21-15,0-20 16,0-22-16,1 21 0,-1 0 0,21-21 16,-21 0-16,0 0 0,1 0 0,-1 0 15,21 0-15,-21-21 0,0 0 16,22 21-16,-22-22 0,0 1 0,0 0 15,0 0-15,1-21 0,-1 20 16,0 1-16,0-21 0,-21 21 0,0 0 16,21-22-16,-21 22 0,21 0 0,-21 0 15,0 0-15,22 21 0,-22-22 16,0 44 0,0-1-1,0 0-15,0 0 0,0 0 16,0 0-16,-22 22 0,22-22 0,0 0 15,0 0-15,0 0 0,0 1 0,0 20 16,0-21-16,0 0 0,22 0 16,-1 1-16,0-22 0,0 0 15,0 21-15,22-21 0,-22 0 16,0 0-16,21 0 0,-21 0 0,22 0 16,-22-21-16,0-1 0,0 1 0,0 21 15,1-21-15,-1 0 0,0-21 16,-21 20-16,21 1 0,-21 0 0,0-21 15,0 21-15,0-22 0,0 1 16,0 21-16,-21-22 0,0 22 16,0-21-16,-1 21 0,1 0 0,0-1 15,0 1-15,0 21 0,-22 0 0,22 0 16,0 0-16,0 0 0,-21 0 16,20 0-16,1 21 0,21 22 0,-21-22 15,21 0-15,0 21 0,0-20 16,0 20-16,0 0 0,0-21 0,0 22 15,0-22-15,0 21 0,21-21 0,-21 1 16,21-1-16,1 0 16,-1 0-16,21 0 0,-21-21 0,22 0 15,-22 21-15,21-21 0,0 0 0,-20 0 16,20 0-16,0 0 0,-21-21 16,22 0-16,-1 0 0,-21 21 0,22-21 15,-1 0-15,-21-1 0,0 1 0,22-21 16,-22 21-16,-21 0 0,21-1 15,0 1-15,-21 0 0,0 0 0,0 0 16,0 0-16,0 42 31,0 0-15,0 0-16,0 0 0,0 0 0,0 1 16,0 20-16,0-21 0,0 0 15,-21 0-15,21 1 0,0-1 16,0 0-16,0 0 0,0 0 0,-21-21 15,21 21-15,0-42 47,0 0-47,0 0 16,0 0-16,0 0 0,21-1 0,-21 1 16,21 0-16,-21 0 0,0 0 15,0-22-15,21 22 0,0 0 0,1 0 16,-22 0-16,0 0 0,21 21 0,0 0 15,0 0 1,0 0-16,0 21 16,-21 0-16,0 0 0,22 0 0,-22 0 15,21 1-15,-21-1 0,21 0 0,-21 0 16,0 0-16,0 0 0,21 1 16,0-1-16,-21 0 0,21-21 0,1 21 15,-22 0-15,21-21 0,0 0 0,0 0 16,0 0-16,0 0 15,1 0-15,-1 0 0,0 0 16,0-21-16,0 0 0,0 0 16,1 21-16,-1-21 0,-21-1 15,21 1-15,0-21 0,0 21 0,0 0 16,-21-1-16,0-20 0,22 21 0,-22 0 16,21 0-16,-21-1 0,0 1 15,0 42 16,0 1-31,0-1 16,0 0-16,0 0 0,0 0 0,0 0 16,0 1-16,0-1 0,0 0 0,0 0 15,0 0-15,0 0 0,0 1 16,21-22-16,0 21 0,0 0 16,0-21-16,1 21 0,-1-21 15,0 0-15,0 0 0,0 0 16,22 0-16,-22 0 0,0 0 0,21-21 15,-21 21-15,22-21 0,-22 0 0,21-1 16,-21 1-16,1 21 0,-1-42 0,0 21 16,0 0-16,-21-1 0,0 1 15,0 0-15,0 0 0,0 0 0,0 0 16,0-1-16,-21 22 16,0 0-16,0 0 0,-1 0 15,22 22-15,-21-1 0,0 63 31,21-62-31,0-1 0,0 0 16,0 0-16,0 0 0,0 0 0,0 1 16,0-1-16,0 0 0,0 0 15,0 0-15,0-42 47,0 0-31,0 0-16,21 0 0,0-1 15,-21 1-15,22 0 0,-1 0 0,0 0 16,0-22-16,0 22 0,0 0 16,22 0-16,-22 0 0,21 0 15,-21-1-15,1 1 0,-1 21 0,0 0 16,0 0-16,0 21 16,-21 1-16,21-22 0,-21 21 15,0 0-15,0 21 0,0-21 0,0 1 16,0-1-16,0 0 0,0 0 0,0 0 15,22-21-15,-22 21 0,21 1 16,-21-1-16,0 0 0,21-21 16,0 0-16,0 0 15,0 0-15,1 0 16,-1-21-16,0 0 16,0-1-16,0 1 15,0 0-15,1 0 0,-22-21 0,21 20 16,0 1-16,0 0 0,0 0 15,-21-21-15,21 20 0,1 1 0,-1 21 16,-21-21-16,21 21 0,0 0 16,-21 21 15,0 0-31,0 1 0,0 20 16,0-21-16,0 0 0,0 0 15,0 1-15,0-1 0,0 0 0,0 0 16,21 0-16,0 0 0,1 1 0,-1-1 15,0 0-15,0 0 0,21-21 16,-20 0-16,20 0 0,-21 0 16,21 0-16,-20 0 0,20 0 0,-21 0 15,21 0-15,-20-21 0,20 0 0,-21 21 16,21-21-16,-20-1 0,-1 1 16,0 0-16,0 0 0,0 0 15,0 0-15,1-22 0,-22 22 0,0 0 0,0 0 16,0-22-16,0 22 0,0 0 15,0 0-15,-22 21 16,1 0-16,0 0 0,0 0 0,0 21 16,0 0-16,-1 0 0,22 1 0,-21-1 15,21 0-15,0 0 16,0 21-16,0-20 0,0-1 0,0 0 16,0 0-16,21 0 0,1 0 0,-1 1 15,0-1-15,0 0 0,0-21 16,0 0-16,1 21 0,-1-21 0,0 0 15,21 0-15,-21 0 0,1 0 0,20 0 16,-21-21-16,0 0 0,0 21 16,22-21-16,-22-1 0,0 1 0,-21 0 15,21 0-15,0 0 0,-21 0 0,22-1 16,-22-20-16,0 21 0,0 0 0,0 0 16,0-1-16,0 1 0,0 0 15,0 42 16,0 0-31,0 22 16,0-22-16,0 0 0,0 0 16,0 0-16,0 1 0,0-1 0,0 0 15,0 0-15,-22-21 0,22 21 0,0 0 16,0 1-16,0-1 16,-21-21-16,21-21 46,0-1-46,0 1 0,0 0 16,0 0-16,0 0 16,21-22-16,1 22 0,-22 0 0,21 0 15,0-21-15,0 20 0,21 1 16,-20-21-16,-1 21 0,21 0 0,0-1 16,1 22-16,-1 0 0,0 0 0,1 0 15,-22 0-15,21 22 0,-21-1 16,1 0-16,-22 0 0,0 21 0,0-20 15,0 20-15,0-21 0,0 21 0,0-20 16,0 20-16,0-21 0,0 0 0,0 0 16,-22 1-16,22-1 0,0 0 15,-21 0-15,21 0 16,-21-21-16,21-21 47,0 0-32,0 0-15</inkml:trace>
  <inkml:trace contextRef="#ctx0" brushRef="#br0" timeOffset="67919.58">8361 11007 0,'0'0'0,"0"21"16,0 0-16,-21 0 16,21 0-16,-22 1 0,22 20 0,-21 0 15,21 1-15,-21-1 0,21 21 0,0-20 16,0 20-16,-21-20 0,21-1 16,-21 0-16,21 1 0,0-1 0,0 0 15,0-21-15,0 22 0,-21-22 0,21 0 16,0 0-16,0 0 0,0 1 15,0-1-15,0 0 16,0-42 15,21 21-31,-21-21 0,21-1 16</inkml:trace>
  <inkml:trace contextRef="#ctx0" brushRef="#br0" timeOffset="68374.69">8763 11409 0,'0'0'0,"21"-21"0,-21 0 16,-21 21 15,0 0-31,0 0 0,-1 21 0,1-21 16,21 21-16,-21 0 0,0 0 0,0 0 15,21 1-15,0-1 0,-21 0 16,21 0-16,-22-21 0,22 21 0,0 0 15,0 1-15,0-1 0,0 0 16,22-21-16,-1 21 16,0-21-16,0 0 15,0 21-15,0-21 0,1 0 16,-1 0-16,0 0 0,0 21 0,0-21 16,0 0-16,-21 22 15,0-1 1,0 0-1,-21-21-15,0 21 0,0-21 16,0 0-16,0 21 0,-1-21 16,1 0-16,0 21 0,0-21 0,0 0 15,0 0-15,-1 22 0,1-22 0,0 0 16,0 0-16,0 21 0,0-21 16,-1 0-1,22-21 32</inkml:trace>
  <inkml:trace contextRef="#ctx0" brushRef="#br0" timeOffset="68707.16">8149 11176 0,'106'-42'31,"-64"42"-31,1 0 16,-22 0-16,21 0 0,0 0 0,1 0 15,-22 0-15,21 0 0,-21 0 0,22 0 16,-22 0-16,0 0 0,0 0 16,0 0-16,1 0 15,-22-21 1,-22 21 0,1-22-1,0 22-15,-21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0:36:42.9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487 0,'0'0'0,"-22"0"32,22-21-32,0 0 31,-21 21-31,0 0 0,0 0 15,0 0 1,0 0 0,-1 0-16,1 0 15,0 0-15,0 0 16,0 0-16,0 0 16,-1 0-16,44 0 46,-1 0-46,21 0 0,0 0 16,1 0-16,-1 0 16,0 0-16,22-22 0,-1 22 0,1 0 0,21 0 15,-22-21-15,1 21 0,20 0 16,-20 0-16,-1 0 0,1-21 16,-1 21-16,-20 0 0,-1 0 15,0 0-15,1 0 0,-1 0 0,-21 0 16,0 0-16,-42 0 47,0 0-47,-21 0 15,20 0-15,1 0 0</inkml:trace>
  <inkml:trace contextRef="#ctx0" brushRef="#br0" timeOffset="397.76">1609 445 0,'-22'0'15,"1"0"1,0 0 0,0 0-1,21 21 1,0 0-16,0 0 15,0 21-15,0-20 0,-21-1 16,21 21-16,0-21 0,0 22 0,-21-1 16,21 0-16,0 22 0,0-22 15,0 0-15,0 22 0,0-22 0,-22 1 16,22 20-16,-21-21 0,21 1 16,-21-1-16,21 0 0,0-20 0,0 20 15,-21-21-15,21 21 0,0-20 16,0-1-16,0 0 0,-21 0 15,21 0-15,0 0 0,0 1 16,0-44 31,0 1-47,0 0 0</inkml:trace>
  <inkml:trace contextRef="#ctx0" brushRef="#br0" timeOffset="744.56">974 1503 0,'0'0'16,"0"21"-16,-22-21 15,22 21-15,0 0 16,22-21-1,-1 0-15,0 0 0,21 0 16,-21 0-16,22 0 0,20 0 16,-20 0-16,-1 0 0,21 0 0,-20-21 15,20 21-15,-20-21 0,20 21 16,-21 0-16,1-21 0,-22 21 0,21 0 16,-21 0-16,1-21 0,-1 21 15,0 0-15,-21-21 47</inkml:trace>
  <inkml:trace contextRef="#ctx0" brushRef="#br0" timeOffset="1417.18">1926 1143 0,'-21'0'31,"21"21"-15,0 0 0,0 1-16,0-1 15,0 0-15,0 0 0,0 0 0,0 0 16,0 1-16,0-1 0,0 0 16,0 0-16,-21 0 0,21 0 15,0 1-15,0-1 16,-21 0-16,21 0 0,0 0 15,0 0 1,0-42 15,0 0-15,0 0-16,0 0 16,0 0-16,0-1 0,0 1 0,0 0 15,0 0-15,0 0 0,21 0 16,0-1-16,-21-20 0,21 21 0,0 0 15,0 0-15,1-1 16,20 1-16,-21 0 0,21 0 0,1 0 16,-1 0-16,0 21 0,1 0 15,-1 0-15,22 0 0,-22 0 0,0 21 16,1 0-16,-1 0 0,-21 0 16,0 0-16,0 1 0,1 20 0,-22-21 15,0 0-15,0 22 0,0-22 16,0 0-16,0 0 0,0 0 0,0 0 15,0 1-15,0-1 0,0 0 16,-22 0-16,22 0 16,-21-21-1,0 0 1,0 0 0,21-21-1</inkml:trace>
  <inkml:trace contextRef="#ctx0" brushRef="#br0" timeOffset="2346.88">3662 1270 0,'0'0'0,"0"-21"0,0 0 0,21 21 16,0-21-16,-21-1 0,0 1 15,0 0-15,0 0 16,0 0-16,-21 0 16,0 21-16,0-22 0,-1 1 0,-20 21 15,21 0-15,-21 0 0,20 0 0,-20 0 16,0 0-16,21 0 16,-22 0-16,22 21 0,-21-21 0,-1 22 15,22-1-15,-21 0 0,21 0 16,0 21-16,-22-20 0,22 20 0,21-21 15,-21 21-15,21-20 0,0-1 16,0 21-16,0-21 0,0 0 0,0 1 16,0-1-16,21 0 0,0 0 15,0 0-15,1-21 0,-1 0 0,0 21 16,0-21-16,21 0 0,-20 0 16,-1 0-16,21 0 0,-21 0 15,22-21-15,-22 0 0,21 21 0,-21-21 16,22 0-16,-22-22 0,0 22 15,21 0-15,-21-21 0,1-1 0,-1 1 16,0 0-16,0-1 0,0 1 16,0-21-16,1 20 0,-22-20 0,0 20 15,21-20-15,-21 21 0,0-1 16,0 1-16,0 21 0,0-22 0,0 22 16,0 0-16,0 0 0,0 42 31,0 0-31,0 0 15,0 22-15,-21-22 0,21 42 16,0-20-16,0-1 0,-22 22 16,22-1-16,-21-21 0,21 22 0,-21-22 15,21 22-15,0-22 0,0 0 16,0-20-16,0 20 0,0 0 0,0-21 16,0 1-16,0-1 0,0 0 15,0 0-15,21 0 16,0-21-16,1 0 0,-1 0 15,0 0-15,0-21 0,0 0 16,0 0-16,1 0 0</inkml:trace>
  <inkml:trace contextRef="#ctx0" brushRef="#br0" timeOffset="2752.66">4000 1291 0,'0'0'0,"0"21"0,-21-21 0,21 22 0,0-1 16,21-21 15,1 0-31,-1 0 0,0 0 16,0 0-16,0 0 16,22-21-16,-22 21 0,0-22 0,0 1 15,0 21-15,0-21 0,1 0 16,-1 0-16,-21 0 0,0-1 15,0 1-15,-21 21 16,-1 0-16,1 0 16,0 0-16,0 0 0,0 0 15,0 21-15,-1 1 0,-20-1 0,21 0 16,0 0-16,21 0 0,-21 0 16,21 1-16,-22-1 0,22 0 0,0 0 15,0 0-15,0 0 0,0 1 16,22-1-16,-1-21 15,0 21-15,0-21 0,0 21 0,0-21 16,22 0-16,-22 0 0,0 0 16,21 0-16,-20 0 0,20 0 0,-21-21 15,0 0-15,22 21 0</inkml:trace>
  <inkml:trace contextRef="#ctx0" brushRef="#br0" timeOffset="3288.34">4635 1101 0,'0'0'0,"0"21"31,0 0-31,0 0 16,0 0-16,0 1 0,0-1 16,0 0-16,-21 21 0,21-21 0,0 1 15,0-1-15,0 0 0,0 0 16,-21 0-16,21 0 0,0 1 15,-21-1-15,21 0 0,-21-42 63,21 0-63,0-1 16,0 1-16,0-21 15,0 21-15,21 0 0,-21-22 0,21 22 16,0-21-16,0 21 0,22-22 15,-22 22-15,21 0 0,1-21 0,-1 20 16,21 22-16,-20-21 0,-1 21 0,22 0 16,-22 0-16,0 0 0,-21 21 15,22 1-15,-22-1 0,0 0 0,0 0 16,0 21-16,-21-20 0,22 20 16,-22-21-16,0 0 0,0 22 0,0-22 15,0 0-15,0 0 0,-22 0 16,22 0-16,-21 1 0,21-1 0,-21-21 15,21 21-15,-21-21 16,21-21 31,0 0-47,0-1 0,0 1 16,0 0-16,0 0 0,21 0 15</inkml:trace>
  <inkml:trace contextRef="#ctx0" brushRef="#br0" timeOffset="3860.02">5757 466 0,'-21'0'15,"21"21"1,-21-21-16,0 21 0,21 0 16,0 22-16,-21-22 0,-1 21 0,22 0 15,-21 1-15,0-1 0,21 22 16,-21-22-16,0 21 0,0-20 0,21 20 16,-22-20-16,22-1 15,-21 0-15,0 1 0,21-22 0,0 21 16,0-21-16,0 0 0,0 1 15,0-1-15,0 0 0,21 0 0,0-21 16,1 0-16,-1 0 0,0 0 0,0 0 16,21 0-16,-20 0 0,-1 0 15,0-21-15,21 0 0,-21 0 0,1-1 16,20 1-16,-21 0 0,0 0 16,0-21-16,1 20 0,-22 1 0,0-21 15,21 21-15,-21 0 0,21-1 16,-21 1-16,0 42 31,0 1-15,-21-1-16,21 0 0,0 21 0,0-21 15,0 1-15,-21-1 0,21 0 16,0 0-16,0 0 0,0 0 0,0 1 16,0-1-16,0 0 0,21-21 15,0 21-15,0-21 16,0 0-16,0 0 0,1 0 15,-1 0-15,0-21 16,0 0-16,0 0 16,0-1-16,-21 1 0</inkml:trace>
  <inkml:trace contextRef="#ctx0" brushRef="#br0" timeOffset="4076.25">6202 804 0,'-43'0'16,"22"0"77</inkml:trace>
  <inkml:trace contextRef="#ctx0" brushRef="#br0" timeOffset="4280.14">5440 910 0,'0'0'0,"0"21"15,21-21 1,0 0-16,0 0 16,0 0-16,1 0 0,-1 0 15,21 0-15,-21 0 0,0 0 0,1 0 16,-1 0-16,0 0 0,0-21 16,0 21-16,0 0 0</inkml:trace>
  <inkml:trace contextRef="#ctx0" brushRef="#br0" timeOffset="5540.42">6583 1122 0,'0'0'16,"-21"0"-16,-1 0 0,44 0 63,-1 0-63,21-21 0,-21 21 15,22-21-15,-1-1 0,0 1 0,1 0 16,-1 0-16,0 0 0,1 0 15,-1-1-15,0-20 0,-21 21 16,22 0-16,-22-22 0,-21 22 0,21-21 16,-21 21-16,0 0 0,0-22 15,0 22-15,0 0 0,0 0 0,-21 0 16,0-1-16,0 1 0,-1 0 16,1 21-16,0 0 0,0-21 0,0 21 15,0 0-15,-1 0 0,1 0 16,0 21-16,0-21 0,0 21 0,0 0 15,-1 22-15,1-22 0,0 21 16,0 1-16,0-1 0,21 21 0,-21-20 16,-1 20-16,1 1 0,0-1 15,21 1-15,0-1 0,-21 1 16,21-1-16,-21 1 0,21-1 0,-21 22 16,21-22-16,0 22 0,-22-21 15,1-1-15,21 22 0,-21-22 0,21 22 16,0-22-16,-21 1 0,0 21 0,21-22 15,-21 1-15,21-1 0,0 1 16,0-1-16,0 1 0,0-1 0,0-21 16,0 22-16,0-22 0,0-21 0,0 22 15,0-22-15,21 0 0,-21 0 16,21-21-16,0 0 0,0 0 0,0 0 16,22 0-16,-22-21 0,21 0 15,-21 0-15,22 0 0,-1-1 16,0-20-16,1 21 0,-1-21 0,0-1 15,1 1-15,-1 0 0,-21-22 0,22 22 16,-1-22-16,-21 1 0,0 20 16,0-20-16,-21-1 0,0 22 0,0-21 15,0-1-15,0 1 0,-21 20 0,-21-20 16,21-1-16,-22 22 0,1 0 16,0-1-16,-1 1 0,1 21 0,0 0 15,-1-1-15,-20 1 0,21 0 16,20 0-16,-20 21 0,21 0 0,0 0 15,0 0-15,-1 0 0,1 0 16,42-21 15,1 21-31,-1 0 0,0 0 16,0 0-16,21-21 0,-20 21 0,20-22 16,0 1-16,-21 21 0,22-21 0,-1 21 15,0-21-15,1 0 0,-1 0 16,0-1-16,-20 1 0,20 0 0,-21 0 15,21 21-15,-20-21 16,-1 0-16,-21-1 0,21 1 0,0 0 16,-21 42 31,0 0-32,0 1-15,0-1 0,-21 0 16,21 0-16,0 0 15,-21 0-15,21 1 0,0-1 32,0-42-1,0-1-15,0 1-16,21 21 0,0-21 15</inkml:trace>
  <inkml:trace contextRef="#ctx0" brushRef="#br0" timeOffset="5748.3">7387 953 0,'0'0'16,"0"-22"-16,21 44 78,0-1-47,1-21-31</inkml:trace>
  <inkml:trace contextRef="#ctx0" brushRef="#br0" timeOffset="6144.07">7578 1164 0,'0'0'16,"21"21"-1,0-21-15,0 0 0,0 0 16,0 0-16,1-21 0,-1 21 16,0-21-16,0 0 15,0 0-15,0 0 16,-21-1-16,0 1 0,-21 21 47,0 0-47,0 0 15,0 0-15,0 21 0,-1 1 0,1-1 16,0 0-16,21 0 16,0 0-16,-21 0 0,21 1 0,0-1 15,0 0-15,0 0 16,0 0-16,0 0 0,0 1 0,21-1 15,0 0-15,0-21 16,1 0-16,-1 0 0,0 0 16,0 0-16,0 0 0,0 0 0,22 0 15,-22 0-15,0 0 0,0 0 16,0 0-16,1 0 0,-1-21 0</inkml:trace>
  <inkml:trace contextRef="#ctx0" brushRef="#br0" timeOffset="6599.81">8086 1164 0,'0'0'0,"0"-21"0,0 0 16,0 0-16,21 0 15,0 21 1,-21-22-16,21 1 0,0 21 0,0 0 16,1-21-16,-1 21 0,0 0 15,0 0-15,0 0 0,0 0 0,1 0 16,-1 0-16,0 0 0,0 0 15,0 21-15,0-21 0,-21 21 0,0 1 16,22-1-16,-22 0 0,0 0 16,0 21-16,0-20 0,0-1 15,0 0-15,0 0 0,0 0 0,0 0 16,-22 1-16,22-1 0,0 0 16,-21-21-16,21 21 0,-21-21 0,21-21 46,0 0-46,0 0 16,0-1-16,0 1 16,21 0-16,-21 0 0,21 0 0,-21-22 15,22 22-15,-1 0 0,0 0 16,-21-21-16,21 20 0,0 22 16,-21-21-16,21 0 0,1 21 15,-22-21-15,21 21 0,0 0 16,0 0-1</inkml:trace>
  <inkml:trace contextRef="#ctx0" brushRef="#br0" timeOffset="7100.11">9059 1058 0,'0'0'0,"0"-21"0,21 21 0,1-21 0,-22 0 16,21 0-16,0 0 15,-21-1-15,-21 22 32,0 0-17,-1 0-15,1 0 0,0 22 0,0-1 16,0 0-16,0 0 0,-1 0 15,1 0-15,0-21 0,21 22 0,0-1 16,-21 0-16,21 0 0,0 0 16,0 0-16,0 1 15,21-22-15,0 0 0,-21 21 16,21-21-16,1 0 0,-1 0 16,0 21-16,0-21 0,0 0 0,0 0 15,1 21-15,-1-21 0,0 21 16,0-21-16,-21 21 15,0 1 1,-21-22 0,0 21-16,0-21 0,-1 0 0,1 0 15,0 21-15,0-21 0,0 0 16,-22 0-16,22 0 0,0 21 0,0-21 16,0 0-16,0 0 0,-1 0 15,1 0-15,21 21 16,-21-21 15</inkml:trace>
  <inkml:trace contextRef="#ctx0" brushRef="#br0" timeOffset="8221.46">1968 1757 0,'-42'0'15,"84"0"-15,-105 0 0,42 21 0,0-21 0,-1 0 16,-20 0-16,21 0 0,0 0 16,0 21-16,-1-21 0,1 0 0,0 0 15,42 0 63,0 0-78,1 0 16,-1 0-16,0 0 0,0 0 0,21 0 16,-20 0-16,-1 0 0,21 0 15,0 0-15,-20 0 0,20 0 0,0 0 16,1 0-16,20 0 15,-21 0-15,22 0 0,-1 0 0,22 0 0,-21 0 16,20 0-16,1 0 0,0 0 16,-1 0-16,1 0 0,0 0 15,-1 0-15,22 0 0,0 0 16,0-21-16,21 21 0,-21 0 0,21 0 16,0 0-16,0 0 0,21 0 0,0 0 15,0 0-15,0 0 0,0 0 16,1 0-16,20 0 0,-21 0 0,0 0 15,0 0-15,1 0 0,-1 0 16,-21 0-16,21 0 0,-21 0 0,21 0 16,-21 0-16,0 0 0,21 0 15,-21 0-15,0 0 0,0 0 0,0 21 16,0-21-16,0 0 0,0 0 0,-21 21 16,21-21-16,-21 0 15,0 0-15,0 22 0,-1-22 0,-20 0 16,0 0-16,-1 21 0,1-21 0,0 0 15,-1 0-15,-20 0 0,21 0 16,-22 0-16,1 21 0,-1-21 0,1 0 16,-1 0-16,-21 0 0,1 0 15,-1 0-15,0 0 0,1 0 0,-1 0 16,-21 0-16,0 0 0,1 0 0,-1 0 16,0 0-16,0 0 0,0 0 31,-21-21 0</inkml:trace>
  <inkml:trace contextRef="#ctx0" brushRef="#br0" timeOffset="8385.37">9694 1863 0,'-21'0'16,"0"0"31,0 0-47,0 0 15,-1 0 1,1 0-16</inkml:trace>
  <inkml:trace contextRef="#ctx0" brushRef="#br0" timeOffset="20528.84">9864 16044 0</inkml:trace>
  <inkml:trace contextRef="#ctx0" brushRef="#br1" timeOffset="12920.18">2773 4106 0,'0'-21'78,"21"21"-78,0-21 16,0 0-16,0 0 0,1 0 16,-1 21-16,0-22 0,0 1 0,0 0 15</inkml:trace>
  <inkml:trace contextRef="#ctx0" brushRef="#br1" timeOffset="14447.64">2646 3239 0,'0'0'0,"21"0"16,0 0-1,-21-22 32,21 1-31,0 0-1,-21 0-15,0 0 16,22 0-16,-22-1 16,0 1-16,0 0 0,0 0 15,0 0-15,0 0 0,-22-1 16,22 1-16,-21 21 0,0-21 15,0 21-15,0-21 0,0 21 16,-22 0-16,22 0 0,0 0 0,0 0 16,-22 0-16,22 0 0,0 21 15,0 0-15,-21 0 0,20 1 0,1-1 16,0 21-16,0-21 0,0 22 16,0-22-16,21 21 0,0 0 15,-22-20-15,22 20 0,0 0 16,0-21-16,0 22 0,0-22 0,0 21 15,0-21-15,0 1 0,22-1 16,-1 0-16,-21 0 0,21 0 0,0 0 16,0-21-16,0 22 0,-21-1 15,22-21-15,20 0 0,-21 0 0,0 0 16,0 0-16,22 0 0,-22 0 16,21 0-16,-21-21 0,22 21 0,-1-22 15,-21-20-15,22 21 0,-1 0 16,-21-22-16,0 1 0,22 21 15,-22-21-15,-21-1 0,21 1 16,-21 0-16,0-1 0,0 22 0,0-21 16,0 21-16,0-1 0,0 1 0,0 0 15,-21 21 1,21 21-16,0 0 16,0 1-16,-21 20 15,21-21-15,0 21 0,0-20 0,0 20 16,0 0-16,0-21 0,0 22 15,0-1-15,0-21 0,0 0 16,0 1-16,0-1 0,0 0 0,0 0 16,0 0-16,0 0 0,21 1 15,0-22-15,0 0 16,0 0 0,0 0-16,1 0 0,-1 0 15,-21-22-15,0 1 16,21 21-16,0-21 0,-21 0 0,21 0 15</inkml:trace>
  <inkml:trace contextRef="#ctx0" brushRef="#br1" timeOffset="14947.35">3260 3154 0,'0'0'0,"-22"0"15,22-21-15,0 0 16,0-1 0,0 1-16,0 0 0,0 0 15,22 0-15,-1 21 16,0-21-16,0 21 16,0 0-16,0 0 0,1 0 0,-1 0 15,21 0-15,-21 21 16,0 0-16,1 0 0,-1 0 0,0 22 0,-21-22 15,0 21-15,0 0 0,0-20 16,0 20-16,0-21 0,0 21 16,0-20-16,0 20 0,-21-21 0,0 0 15,21 0-15,-22-21 0,22 22 16,-21-22-16,0 0 0,21-22 31,0 1-31,0 0 16,0 0-16,0-21 0,21 20 15,-21 1-15,21-21 0,1 21 0,-22-22 16,21 22-16,0-21 0,-21 21 16,21 0-16,0-1 0,0 1 15,1 0-15,-22 0 0,21 21 0,0-21 16,0 21-16,-21-21 0,21 21 0,0 0 16,1 0-1</inkml:trace>
  <inkml:trace contextRef="#ctx0" brushRef="#br1" timeOffset="15348.12">3873 3239 0,'0'0'0,"22"0"0,-1 0 16,0 0-1,0 0-15,0 0 16,-21-22-16,21 22 0,1-21 0,-22 0 16,21 21-16,0-21 0,-21 0 15,21 21-15,-21-21 0,21-1 0,-21 1 16,0 0-16,0 0 0,0 0 16,0 0-1,-21 21-15,0 0 16,0 0-16,0 0 0,21 21 15,-22-21-15,1 21 0,0 0 16,0 0-16,0 22 0,0-22 0,-1 21 16,22-21-16,-21 22 0,21-22 15,-21 21-15,21-21 0,0 22 0,0-22 16,0 0-16,0 0 0,0 0 0,0 0 16,21 1-16,0-22 15,1 0-15,-1 0 0,0 0 16,0 0-16,0 0 0,0 0 15,1-22-15,-1 1 0,0 21 0,21-21 16,-21 0-16,22-21 0</inkml:trace>
  <inkml:trace contextRef="#ctx0" brushRef="#br1" timeOffset="15720.26">5503 2604 0,'0'0'0,"0"-22"16,-21 1-16,-21 0 31,42 42-31,-21 0 0,21 1 0,0 20 15,-22-21-15,22 21 0,0 22 0,0-22 16,-21 1-16,21 20 0,-21-21 16,21 22-16,0-22 0,0 1 0,-21 20 15,21-21-15,0 1 0,0-22 16,0 21-16,-21-21 0,21 22 0,0-22 16,0 0-16,0 0 0,0-42 46,0 0-46,0 0 16,0 0-16</inkml:trace>
  <inkml:trace contextRef="#ctx0" brushRef="#br1" timeOffset="16399.87">5016 3175 0,'0'0'0,"22"0"31,-1 0-31,0 0 16,0 0-16,21 0 0,1-21 16,-1 0-16,0 21 0,1-21 15,-1 21-15,22-22 0,-1 1 0,-21 0 16,22 0-16,-1 21 0,-20-42 0,20 20 16,-20 1-16,-22 0 0,21 0 15,-21 0-15,0-22 0,1 22 0,-22 0 16,0-21-16,0 21 0,0-1 15,0 1-15,0-21 0,0 21 0,0 0 16,-22 21-16,1 0 16,0 0-16,21 21 15,-21 0-15,21 0 0,-21 0 16,21 22-16,0-22 0,0 21 16,0 0-16,0-20 0,-21 20 15,21 0-15,-22 1 0,22-1 0,-21 0 16,21-21-16,0 22 0,-21-1 0,21 0 15,-21-20-15,21 20 0,-21-21 16,21 0-16,0 0 0,0 1 0,0-1 16,0 0-16,-21-21 0,21 21 15,-22-21-15,22-21 32,0 0-32,0 0 15,0-1-15,0 1 0,0-21 0,0 21 16,22 0-16,-1-22 0,0 22 15,0-21-15,0 21 0,22-1 16,-22 1-16,21 0 0,-21 0 0,22 0 16,-22 21-16,0 0 0,0 0 0,21 0 15,-20 0-15,-1 0 0,0 0 16,0 21-16,-21 0 0,0 0 16,0 0-16,0 1 0,0-1 0,0 0 15,0 0-15,0 0 0,0 0 16,0 1-16,0-1 0,0 0 0,0 0 15,0 0-15,0 0 16,-21-21 0,21-21 15,0 0-15</inkml:trace>
  <inkml:trace contextRef="#ctx0" brushRef="#br1" timeOffset="16795.64">6265 3196 0,'0'21'16,"21"-21"-1,1 0-15,-1 0 0,0 0 0,0 0 16,0-21-16,0 21 0,22-21 15,-22 0-15,0 21 0,0-21 0,22 0 16,-22-1-16,0 22 0,-21-21 16,0 0-16,21 0 0,-21 0 0,0 0 15,0-1-15,-21 22 16,0 0-16,0 0 0,-1 0 16,1 0-16,0 0 0,0 0 0,-21 22 15,20-1-15,1 0 0,0 21 0,0-21 16,0 22-16,0-22 0,21 21 15,-22 1-15,22-22 0,0 0 16,0 21-16,0-21 0,0 1 0,0-1 16,22 0-16,20-21 0,-21 21 15,0-21-15,0 0 0,22 0 0,-22 0 16,21 0-16,-21-21 0,22 21 0,-22-21 16,0 0-16,0-1 0,0 1 15,1 21-15</inkml:trace>
  <inkml:trace contextRef="#ctx0" brushRef="#br1" timeOffset="19643.31">8107 3069 0,'0'-84'15,"0"62"1,0 1-16,0 0 16,0 42 15,-21-21-31,21 21 16,0 1-16,-22 20 0,22-21 0,0 0 15,0 22-15,-21-1 0,21-21 0,-21 21 16,0-20-16,21 20 0,0-21 15,0 21-15,-21-20 0,21-1 0,-21 0 16,21 0-16,0-42 47,0 0-47,0 0 16,0-1-16,21 1 0,-21 0 0,21 0 15,-21-21-15,0-1 0,21 22 0,0-21 16,0 21-16,-21-22 0,22 1 15,-1 21-15,0-22 0,0 22 0,0-21 16,0 21-16,1 21 0,-1-21 0,0 21 16,0 0-16,0 0 0,0 21 15,1 0-15,-1 0 0,0 0 0,0 0 16,0 22-16,-21-22 0,21 0 16,1 0-16,-22 22 0,0-22 15,21 0-15,-21 0 0,21 0 0,-21 0 16,0 1-16,0-1 0,21-21 15,0 0 1,0 0 0,1-21-16,-1-1 0,-21 1 15,21 21-15,0-21 0,-21 0 16,21-21-16,0 20 0,1 1 0,-1 0 16,0-21-16,0 21 0,0-1 15,0-20-15,1 21 0,20 0 0,-21 0 16,0-1-16,22 1 0,-22 21 15,21 0-15,-21 0 0,0 0 0,1 0 16,-1 0-16,0 21 0,-21 1 16,0-1-16,21 0 0,-21 0 0,0 0 15,0 0-15,0 1 0,0-1 0,0 0 16,21 0-16,-21 0 0,0 0 16,0 1-1,21-22 1,1 0-1,-22-22-15,0 1 16,0 0-16,0 0 0,0 0 16,0 0-16,0-1 15,0 1-15,0 0 0,0 0 0,-22 0 16,1 0-16,0-1 0,21 1 0,-21 21 16,0-21-16,0 0 0,-1 21 15,1 0-15,0 0 0,0 0 0,0 0 16,0 0-16,-1 21 0,1 0 0,0 0 15,0 1-15,-21-1 0,20 21 16,1-21-16,0 0 0,0 22 0,0-22 16,0 21-16,21-21 0,0 1 0,-22-1 15,22 21-15,0-21 0,0 0 16,0 1-16,0-1 0,0 0 16,22-21-16,-1 0 0,0 0 15,0 0-15,0 0 0,0 0 16,1 0-16,20 0 0,-21 0 0,21 0 15,-20-21-15,-1 0 0,21-1 16,-21 22-16,0-21 0,1 0 0,-22 0 16,21 0-16,-21 0 0,21-1 0,-21 1 15,0 0-15,0-21 0,0 21 16,0-1-16,21-20 0,-21 21 0,0 0 16,0 0-16,0-1 0,0 1 15,0 42 1,0 1-1,0-1-15,0 21 16,0-21-16,0 0 0,0 1 16,0 20-16,0-21 0,0 0 0,0 22 15,0-22-15,0 0 0,0 0 0,0 0 16,21 0-16,0-21 0,-21 22 16,22-22-16,-1 21 0,0-21 0,0 0 15,0 0-15,0 0 0,1 0 0,20-21 16,-21-1-16,21 1 0,-20 0 15,20 21-15,-21-21 0,0 0 0,22 0 16,-22-22-16,0 22 0,-21 0 0,0 0 16,21-22-16,-21 22 15,0 0-15,0-21 0,0 21 0,0-1 16,0 1-16,0 0 0,0 0 0,-21 21 31,21 21-15,0 0-16,-21 0 0,21 1 0,0-1 15,0 0-15,0 0 0,0 21 16,0-20-16,-21-1 0,21 0 0,0 0 16,0 21-16,0-20 0,0-1 0,0 0 15,0 0-15,-22 0 16,22 0-16,0 1 16,0-44 15,0 1-31,0 0 15,0 0-15,0 0 0,0 0 0,0-1 16,22 1-16,-22 0 0,0 0 16,21-21-16,0 20 0,-21 1 0,21-21 15,0 21-15,0 0 0,1-1 0,-1 1 16,21 0-16,-21 0 0,0 21 16,22 0-16,-22 0 0,21 0 0,-21 0 15,1 0-15,-1 21 0,-21 0 16,0 0-16,21 1 0,-21-1 0,21 0 15,-21 0-15,0 0 0,0 22 16,0-22-16,0 0 0,0 0 0,0 0 16,0 0-16,0 1 0,0-1 15,0 0-15,0 0 16,21-21 15,-21-21-31,0 0 16,21 0-16,-21-1 0,22 1 15,-1 0-15,-21 0 0,21 0 16,0 0-16,-21-22 0,21 22 0,0 0 16,1-21-16,-1 20 0,0 1 15,0 0-15,0 0 0,0 0 16,1 21-16,-1-21 0,0 21 16,0 0-16,-21 21 31,0 0-31,0 0 0,0 0 15,0 0-15,0 1 0,0-1 0,0 0 16,0 0-16,0 0 0,0 0 16,0 1-16,0-1 0,21 0 0,0 0 15,-21 0-15,22 0 0,-1-21 16,0 22-16,0-22 0,0 0 0,0 21 16,1-21-16,20 0 0,-21 0 0,0 0 15,22 0-15,-22 0 0,0 0 16,21 0-16,-21-21 0,1 21 15,-1-22-15,0 1 0,0 0 0,0 0 16,0 0-16,-21 0 0,0-1 0,22 1 16,-22-21-16,21 21 0,-21 0 15,0-22-15,0 22 0,0 0 0,0 0 16,0 0-16,0-1 16,-21 22-1,-1 0-15,1 22 0,0-1 16,0 0-16,21 0 0,-21 0 15,21 0-15,-21 1 16,21 20-16,0-21 0,0 0 0,0 0 16,0 1-16,0-1 0,0 0 0,0 0 15,0 0-15,21 0 0,0-21 16,0 0-16,0 22 0,0-22 16,1 0-16,-1 0 0,0 0 0,21 0 15,-21 0-15,1 0 0,20 0 0,-21-22 16,0 1-16,0 21 0,1-21 15,-1 21-15,0-21 0,0 0 0,0 0 16,0 21-16,-21-22 0,22 1 16,-1-21-16,-21 21 0,0 0 15,0-1-15,21 1 0,-21 0 0,0 0 16,0 0-16,0 0 0,-21 42 31,21 0-15,0 0-16,0 0 0,0 0 15,-21 1-15,21-1 0,0 21 16,0-21-16,0 0 0,0 1 16,0-1-16,0 0 0,0 0 0,0 0 15,0 0-15,21 1 16,-21-1 0,0 0-16,-21-21 31,-1 0-31,1 0 15,0 0 1,0 0-16,21-21 47</inkml:trace>
  <inkml:trace contextRef="#ctx0" brushRef="#br1" timeOffset="21007.66">12827 3217 0,'0'-21'63,"21"0"-63,0 0 15,-21 0-15,21 21 0,1-21 0,-1-1 16,0 1-16,0-21 0,0 21 16,22 0-16,-22-22 0,21 22 0,0-21 15,1-1-15,-1 22 0,0-21 16,1 21-16,-1 0 0,0-1 0,1 1 16,-1 21-16,0 0 0,-20 0 0,20 0 15,-21 21-15,0 1 0,0-1 16,1 0-16,-22 0 0,0 0 15,21 0-15,-21 1 0,21-1 0,-21 0 16,0 0-16,0 0 0,0 0 16,0 1-16,21-22 15,0 0-15,0-22 32,-21 1-32,22 21 0,-1-21 0,-21 0 15,0 0-15,0 0 0,0-1 16,0 1-16,0 0 0,0 0 15,0 0-15,0 0 0,-21-22 0,21 22 16,-22 0-16,1 0 0,0 21 0,-21-21 16,21-1-16,-1 22 15,-20 0-15,21 0 0,0 0 0,-22 0 16,22 22-16,-21-1 0,21 0 0,0 0 16,-1 21-16,-20-20 0,21 20 15,0-21-15,21 21 0,-21 1 0,21-22 16,-22 21-16,22-21 0,0 22 0,0-22 15,0 0-15,0 0 0,0 0 16,0 1-16,22-1 0,-1 0 0,0-21 16,0 0-16,0 21 0,22-21 0,-22 0 15,21 0-15,-21 0 16,22 0-16,-1 0 0,0-21 0,-21 0 0,22 21 16,-1-21-16,0-1 0,-20 1 15,20 0-15,-21 0 0,0 0 16,22 0-16,-22-1 0,0 1 0,-21 0 15,21 0-15,-21 0 0,21 0 16,-21-1-16,0 1 16,-21 21 15,21 21-31,-21 1 0,21-1 16,-21 0-16,21 0 0,0 0 0,-21 0 15,-1 1-15,22 20 0,-21-21 0,0 21 16,21 1-16,-21-1 0,0-21 15,21 43-15,0-22 0,-21 0 16,21 22-16,-22-22 0,22 1 0,-21 20 16,21-21-16,0 22 0,0-22 15,0 1-15,-21 20 0,21-21 0,0 1 16,-21 20-16,21-20 0,-21 20 0,21-21 16,0 1-16,0 20 0,-21-20 15,21-1-15,-22 0 0,22 1 0,0-1 16,0 0-16,-21-21 0,21 22 0,-21-22 15,0 0-15,21 0 0,-21 0 16,0 1-16,-1-1 0,1-21 16,0 21-16,-21-21 0,21 0 0,-1 0 15,-20 0-15,21 0 0,0-21 16,-22 0-16,22-1 0,-21 1 0,0-21 16,20 21-16,-20-22 0,21 1 15,-21 0-15,20-1 0,1 1 0,0 0 16,0-1-16,21-20 0,0 21 0,0-1 15,0 1-15,0 21 0,0-22 16,0 1-16,21 21 0,0-21 0,0 20 16,1-20-16,20 21 0,-21-21 0,21 20 15,-20-20-15,20 0 0,0-1 0</inkml:trace>
  <inkml:trace contextRef="#ctx0" brushRef="#br1" timeOffset="21299.52">14372 2646 0,'0'0'0,"0"-21"31,-21 21-31,21 21 0,-21 0 0,21 0 16,-21 0-16,21 22 0,0-22 0,-22 0 15,1 21-15,21-20 0,-21-1 0,21 21 16,0-21-16,0 0 16,0 1-16,0-1 0,0 0 15,0-42 32</inkml:trace>
  <inkml:trace contextRef="#ctx0" brushRef="#br1" timeOffset="21707.29">14414 2286 0,'0'0'0,"-21"0"15,0 0-15,0 0 16,21 21-16,-21-21 15,21 21-15,-21 1 0,21-1 16,0 0-16,0 0 16,21-21-16,0 0 15,0 0-15,0 0 0,0 0 16,1 0-16,-1 0 0,0 0 16,0-21-16,0 0 15,-21 0-15,21 21 0,-21-22 0,0 1 16,0 0-16,0 0 0,-21 0 15,0 21-15,0 0 16,0-21-16,0 21 0,-1 0 0,1 0 16,0 0-16,0 0 0,0 21 15,0-21-15,-1 21 0,1 0 0,21 0 16,0 0-16,0 1 0,0-1 16,0 0-16,0 0 0,0 0 15,0 0-15,21 1 16,1-1-16,-1 0 0,0 0 0,0 0 15,0 0-15,0 1 0</inkml:trace>
  <inkml:trace contextRef="#ctx0" brushRef="#br1" timeOffset="22907.73">14626 2752 0,'0'21'31,"0"0"-15,0 0-16,0 0 16,0 1-16,0-1 15,0 0-15,21 0 0,-21 0 0,0 0 16,21 1-16,-21-1 0,0 0 16,22 0-16,-1-21 15,-21 21-15,21-21 16,0 0-16,0 0 0,0 0 15,1 0-15,-1-21 0,0 21 16,0-21-16,0 0 0,0 0 0,1-1 16,-1 1-16,21 0 0,-21 0 0,0 0 15,1-22-15,-1 22 0,-21 0 16,21-21-16,-21 21 0,21-1 16,-21-20-16,0 21 0,0 0 15,0 42 16,-21 0-31,0 0 0,21 0 16,0 1-16,-21 20 0,-1-21 0,22 0 16,-21 22-16,21-22 0,-21 0 0,21 21 15,0-21-15,0 1 0,0-1 16,0 0-16,0 0 0,0 0 16,21-21-16,0 0 0,1 0 0,-1 0 15,0 0-15,21 0 0,-21 0 0,1 0 16,20 0-16,-21 0 15,21-21-15,1 0 0,-22 0 0,21 21 16,1-21-16,-22-1 0,21 1 0,-21 0 16,0-21-16,-21 21 0,22-1 15,-22 1-15,0-21 0,0 21 0,0 0 16,0-1-16,0 1 0,-22 21 16,1 0-1,0 0-15,21 21 0,-21 1 0,0-1 16,0 0-16,-1 0 0,1 0 15,21 22-15,0-22 0,-21 0 0,21 21 16,-21-21-16,21 1 0,0-1 0,0 0 16,0 0-16,0 0 0,0 0 15,21 1-15,0-22 16,0 0-16,1 0 0,-1 0 0,0 0 16,0 0-16,0 0 0,0 0 0,1 0 15,-1 0-15,21-22 0,-21 1 16,22 21-16,-22-21 0,0 0 0,21 0 15,-21 0-15,1-1 0,-1-20 0,-21 21 16,0 0-16,0 0 0,21-1 16,-21 1-16,0 0 0,0 0 0,0 42 47,0 0-47,-21 0 15,21 1-15,0-1 0,0 0 16,0 0-16,-21 0 0,21 0 0,0 1 15,-22-1-15,22 0 0,0 0 16,0 0-16,0 0 16,-21-21 15,0 0-15,21-21-16,0 0 15,0 0-15,0 0 0,0 0 16,0-1-16,0 1 0,0 0 15,21-21-15,0 21 0,1-1 16,-1-20-16,0 21 0,0 0 0,21-22 16,-20 22-16,20 0 0,-21 0 15,21 21-15,-20 0 0,20-21 0,0 21 16,1 0-16,-22 0 0,21 21 0,-21 0 16,0 0-16,1 0 0,-1 1 15,-21-1-15,0 21 0,0-21 0,0 0 16,0 22-16,0-22 0,0 0 15,0 21-15,-21-20 0,-1-1 0,1 0 16,21 0-16,-21-21 0,0 21 16,0 0-16,21 1 0,-21-22 0,-1 0 15</inkml:trace>
  <inkml:trace contextRef="#ctx0" brushRef="#br1" timeOffset="23491.4">18013 2307 0,'0'0'0,"0"-21"15,21 21-15,-21-21 0,21 0 0,-21 0 16,0-1-16,0 44 31,0-1-31,0 21 0,-21 0 16,0 1-16,0-1 0,21 22 15,-22-22-15,1 21 0,0 1 16,0-1-16,0-20 0,0-1 0,-1 22 16,1-22-16,0-21 0,21 21 15,-21 1-15,21-22 0,-21 0 0,21 0 16,0 0-16,0 1 0,0-1 15,0-42 17,0-1-32,21 1 0,-21 0 0</inkml:trace>
  <inkml:trace contextRef="#ctx0" brushRef="#br1" timeOffset="24027.17">17653 2815 0,'0'0'0,"0"21"16,21-21 0,0 0-16,0 0 0,1 0 15,-1 0-15,21 0 0,-21 0 0,22 0 16,-1-21-16,0 21 0,22-21 0,-22 21 16,22-21-16,-22 0 0,21 0 15,-20 21-15,-1-22 0,0 1 0,1 21 16,-22-21-16,0 21 0,0 0 15,0-21-15,-21 42 32,0 0-32,0 0 15,-21 1-15,0-1 0,21 21 0,-21-21 16,0 22-16,0-22 0,21 21 0,0-21 16,-22 0-16,22 1 0,0 20 15,0-21-15,0 0 0,0 0 0,0 1 16,22-22-16,-1 0 0,0 0 15,0 0-15,21 0 0,-20 0 16,20 0-16,0 0 0,-21 0 16,22-22-16,-1 1 0,-21 0 0,22 0 15,-22 0-15,21 0 0,-42-1 16,21-20-16,0 21 0,-21-21 0,0-1 16,0 22-16,0-21 0,0 21 15,-21-22-15,0 22 0,0 0 0,0 0 16,-22 21-16,22 0 0,0 0 0,-21 0 15,21 0-15,-1 0 0,1 0 16,0 21-16,0-21 0,0 21 0,0 0 16,21 0-16,0 1 15,0-1-15,0 0 0,21-21 16,0 0-16,0 0 0,21 0 16,-20 0-16</inkml:trace>
  <inkml:trace contextRef="#ctx0" brushRef="#br1" timeOffset="24346.98">20341 2159 0,'0'0'15,"-21"0"1,0 21-16,0 0 15,-1 1-15,1-1 0,0 21 0,0 0 16,0 1-16,0-1 0,-1 22 0,-20-22 16,21 21-16,0 1 0,0-22 15,-1 1-15,1 20 0,0-21 0,0 1 16,0-1-16,0-21 0,21 22 16,-22-22-16,22 0 0,0 0 0,0 0 15,0 0-15,0 1 16,0-44 15,0 1-31</inkml:trace>
  <inkml:trace contextRef="#ctx0" brushRef="#br1" timeOffset="25008">19558 2773 0,'0'0'0,"-21"-21"0,21 0 16,21 21-1,0 0-15,21 0 16,1 0-16,-1 0 0,0 0 0,1 0 16,-1 0-16,22 0 0,-1-22 15,-21 1-15,22 21 0,-1-21 0,1 0 16,-1 0-16,1 0 0,-22-22 16,22 22-16,-43 0 0,21-21 15,-21-1-15,1 22 0,-1-21 0,-21 21 16,21-22-16,-21 1 15,0 0-15,0 20 0,0 1 0,0 0 16,-21 21 0,0 0-16,21 21 0,0 0 15,-22 1-15,1-1 0,0 21 0,21 0 16,-21 1-16,0 20 0,21 1 16,-21-22-16,-1 22 0,1-22 0,0 21 15,0-20-15,0-1 0,0 0 0,21 1 16,-22-22-16,22 21 0,-21-21 15,21 1-15,0-1 0,-21 0 16,21 0-16,-21-21 0,21 21 0,-21-21 16,21-21 15,0 0-31,0 0 16,0 0-16,0-1 0,21 1 15,0 0-15,21-21 0,-20-1 0,20 22 16,-21-21-16,21 0 0,1 20 15,-1 1-15,0-21 0,1 21 0,-1 0 16,-21 21-16,22 0 0,-22 0 16,0 0-16,0 0 0,0 21 0,0 0 15,-21 0-15,0 0 0,0 0 16,0 22-16,0-22 0,0 0 0,0 21 16,0-20-16,0-1 0,-21 0 15,21 0-15,-21 0 0,21 0 0,0 1 16,0-1-16,-21-21 0,21 21 0,-21-21 15,42-21 32,-21 0-47</inkml:trace>
  <inkml:trace contextRef="#ctx0" brushRef="#br1" timeOffset="25363.99">20934 2794 0,'42'0'31,"-21"0"-31,0 0 0,1 0 16,-1 0-16,0 0 0,0-21 15,0 0-15,0 0 0,1 21 16,-22-22-16,0 1 0,0 0 15,0 0-15,0 0 16,-22 21 0,1 0-16,0 21 15,0 0-15,0 0 0,21 0 0,-21 1 16,-1 20-16,1-21 0,0 21 16,0-20-16,21 20 0,0-21 0,0 0 15,0 22-15,0-22 0,0 0 16,0 0-16,21-21 15,0 21-15,0-21 0,1 0 0,-1 0 16,21 0-16,-21 0 0,22-21 0,-22 21 16,0-21-16,21 0 0</inkml:trace>
  <inkml:trace contextRef="#ctx0" brushRef="#br1" timeOffset="26019.9">22310 2709 0,'0'0'0,"21"0"15,-21-21-15,21 21 0,0-21 0,-21 0 16,21 0-16,-21 0 0,21-1 16,-21 1-16,0 0 15,0 0-15,0 0 0,0 42 47,0 21-47,0-21 0,-21 22 0,0 20 16,0-20-16,21-1 15,-21 21-15,0-20 0,-1 20 0,1-20 16,0 20-16,0 1 0,0-1 0,-22 1 16,22-1-16,0 1 0,0-1 15,-21-21-15,20 22 0,1-1 0,-21 1 16,21-22-16,0 1 0,-1-1 0,1 0 15,21-21-15,0 1 0,0-1 16,0 0-16,0 0 0,21-42 16,1 0-1,-1 0-15,0-1 0,0-20 16,0 0-16,0 21 0</inkml:trace>
  <inkml:trace contextRef="#ctx0" brushRef="#br1" timeOffset="26363.7">22183 2921 0,'-22'-42'0,"44"84"0,-65-127 0,22 43 0,21 0 16,0-1-16,-21 1 0,21 21 15,0-21-15,0-1 0,0 22 0,0-21 16,21 21-16,0-1 0,0 1 16,22 0-16,-1 0 0,0 0 0,1 21 15,20 0-15,-20 0 0,20 0 0,1 0 16,-1 21-16,-21 0 15,1 0-15,-1 22 0,0-22 0,-20 21 16,-1 0-16,-21 1 0,0-22 16,0 21-16,0 1 0,0-1 0,-21-21 15,-22 0-15,22 22 0,-21-22 0,-1-21 16,1 21-16,21 0 0,-21-21 16,-1 0-16,22 21 0,-21-21 0,21 0 15,-1 0-15,22-21 31,22 0-31,-1 0 16,0 21-16,0-21 0,0-1 0,0 22 16,1-21-16</inkml:trace>
  <inkml:trace contextRef="#ctx0" brushRef="#br1" timeOffset="26727.5">22860 2561 0,'0'0'0,"0"-21"0,0 0 15,21 21-15,0 0 16,-21-21-16,21 21 0,1 0 16,-1 0-16,0 0 0,0 0 15,0 21-15,0-21 0,1 21 16,-1 0-16,0 22 0,0-22 0,0 0 16,-21 21-16,0-21 0,0 1 0,0 20 15,0-21-15,0 0 0,0 0 16,0 1-16,0-1 0,-21 0 15,21 0-15,-21-21 0,0 0 0,0 0 16,-1 0-16,22-21 31,0 0-31,0 0 0,0-1 16,22 1-16,-22-21 0,21 21 16,0 0-16,0-1 0,0 1 15,0 0-15,-21-21 0,22 42 16,-1-21-16,0-1 0,0 22 0,0 0 15,0 0-15,-21-21 0,22 21 16,-1 0-16,0 0 0</inkml:trace>
  <inkml:trace contextRef="#ctx0" brushRef="#br1" timeOffset="27148.49">23622 2561 0,'-42'0'16,"20"21"-1,1 1-15,0-1 0,0 0 0,0 0 16,0 0-16,-22 0 0,22 22 0,0-22 16,0 0-16,0 0 0,21 0 15,0 1-15,-22-1 0,22 0 0,0 0 16,0 0-16,22-21 15,-1 21-15,21-21 0,-21 0 16,22 0-16,-1 0 0,0 0 0,-21 0 16,22 0-16,-1-21 0,0 21 15,-20-21-15,20 0 0,-21 0 0,0 21 16,0-21-16,-21-22 0,0 22 0,22 0 16,-22-21-16,0-1 0,0 22 15,0-21-15,0 21 0,-22-22 16,1 22-16,0 0 0,21 0 0,-21 21 15,0 0-15,0-21 0,-1 21 16,1 0-16,0 0 0,0 21 0,0-21 16,0 21-16,-1 0 0,22 0 15,0 0-15,0 1 0,0-1 16,0 0-16,0 0 0,22-21 0</inkml:trace>
  <inkml:trace contextRef="#ctx0" brushRef="#br1" timeOffset="27891.06">24363 2582 0,'0'0'0,"0"-21"0,-64-21 32,22 42-32,21 0 0,0 0 15,-22 0-15,22 21 0,-21 0 16,21 0-16,-22 1 0,22-1 0,0 21 15,0-21-15,0 0 0,21 1 0,0-1 16,0 0-16,0 0 16,0 0-16,0 0 0,0 1 0,21-22 15,0 21-15,0-21 0,21 0 0,-20 0 16,-1 0-16,21 0 0,-21 0 16,0 0-16,1 0 0,20 0 0,-21-21 15,0-1-15,0 22 0,1-21 16,-1 0-16,0 21 0,-21-21 0,0 0 15,21 0-15,-21-1 0,0 1 0,21 0 16,-21 0-16,-21 42 47,0 0-47,21 0 16,-21 1-16,0 20 0,-1-21 0,1 0 15,21 22-15,-21-22 0,0 21 16,0-21-16,0 22 0,21-1 0,-22-21 15,1 21-15,21 1 0,-21-1 0,21 0 16,0 22-16,-21-22 0,21 1 16,-21-1-16,21 21 0,-21-20 0,21-1 15,0 22-15,-22-22 0,22 0 0,-21 1 16,0 20-16,21-21 0,-21 1 16,0-1-16,0 0 0,21 1 0,-22-1 15,1 0-15,21 1 0,-21-1 0,21 0 16,0-20-16,-21-1 0,0 21 15,21-21-15,-21 0 0,-1-21 16,22 22-16,-21-22 0,0 0 0,0 0 16,0 0-16,0 0 0,-1 0 15,1-22-15,0 22 0,0-21 16,21-21-16,-21 21 0,0-22 16,21 1-16,0 0 0,0-22 0,0 22 15,0-22-15,0 1 0,0-1 0,21 1 16,0-1-16,0 1 0,0-1 15,22-20-15,-22 20 0,21 1 0,-21 20 16,0 1-16,22-21 0,-22 41 0,21-20 16,-21 21-16,22-21 15,-22 20-15,0 1 0,0 0 0,22 0 16,-22 0-16,0 0 0</inkml:trace>
  <inkml:trace contextRef="#ctx0" brushRef="#br1" timeOffset="28347.77">24426 2561 0,'0'0'16,"-21"0"-16,21-21 0,0 0 15,21 21 16,0 0-15,1 0-16,-1 0 0,0 21 16,0 0-16,0 0 0,0 1 15,1-1-15,-22 0 0,0 21 0,0-21 16,0 1-16,0 20 0,0-21 16,0 0-16,0 0 0,0 1 15,0-1-15,0 0 0,-22-21 0,1 21 16,0-21-1,21-21 1,0 0 0,0 0-16,0-1 15,0 1-15,21 0 0,0 0 0,1-21 16,-1 20-16,0 1 0,-21 0 16,21 0-16,0 0 0,0 0 0,1 21 15,-22-22-15,21 22 0,0 0 16,0 0-16,0 0 15,0 0 1,-21 22-16</inkml:trace>
  <inkml:trace contextRef="#ctx0" brushRef="#br1" timeOffset="28856.56">25104 2709 0,'0'0'0,"0"-21"0,21 0 16,-21 0-16,0 0 16,0 0-16,0-1 0,0 1 15,-21 21 1,-1 0-16,1 0 0,0 0 16,0 0-16,-21 0 0,20 0 15,1 21-15,-21 1 0,21-1 16,0 0-16,-1 0 0,-20 0 0,21 0 15,21 1-15,-21 20 0,21-21 16,0 0-16,0 0 0,0 1 0,0-1 16,0 0-16,0 0 0,21-21 15,0 0-15,0 21 0,0-21 16,1 0-16,-1 0 0,0 0 0,21 0 16,-21 0-16,1 0 0,-1-21 15,21 0-15,-21 21 0,0-21 0,1 0 16,-1-1-16,0 1 0,0 0 0,-21 0 15,21 0-15,-21 0 16,21-1-16,-21 1 0,0 0 0,0 0 16,0 42 15,-21 0-31,21 0 0,0 1 16,0-1-16,-21 0 0,21 0 15,-21 0-15,21 0 0,0 1 0,0-1 16,0 0-16,0 0 15,21-21 1,0 0 0</inkml:trace>
  <inkml:trace contextRef="#ctx0" brushRef="#br1" timeOffset="29468.21">25400 2625 0,'0'42'16,"0"-21"-16,0 0 15,0 1-15,-21-1 0,21 0 16,-21-21-16,21 21 0,0 0 0,-22 0 16,22 1-16,0-1 0,0 0 15,0 0 1,-21-21-16,0 0 31,21-21-15,0 0-16,0 0 15,0-1-15,0 1 16,0 0-16,0 0 0,21 0 0,0 0 16,-21-1-16,22 1 0,-1 0 15,0 0-15,0 21 0,0-21 16,0 21-16,1 0 0,-1 0 15,0 0-15,0 0 0,0 0 16,0 21-16,-21 0 0,0 0 0,22-21 16,-22 21-16,0 1 0,0-1 0,0 0 15,0 0-15,0 0 16,0 0-16,0 1 16,-22-22-1,1 0 1,21-22-1,0 1 1,0 0-16,21 0 16,1 0-16,-1 21 0,21-21 0,-21-1 15,0 1-15,1 0 0,41 254 63,-84-212-48,0 0-15,0 0 0,-1 1 16,1-22-16</inkml:trace>
  <inkml:trace contextRef="#ctx0" brushRef="#br1" timeOffset="56607.72">1566 6096 0,'-21'0'94,"0"0"-79,0 0-15,0 0 0,-1 0 0,1 0 16,0 0-16,-21 0 0,21 0 16,-22 0-16,1 0 0,21 0 15,-22 21-15,22-21 0,0 0 0,0 0 16,-21 0-16,20 0 15,1 0-15,0 0 32,42 0 30,0 0-46,1 0-16,-1 0 15,0 0-15,21 0 0,-21 0 0,1 0 16,20 0-16,0 0 0,1 0 16,-1 0-16,0 0 0,1 0 15,20 0-15,-21 0 0,22 0 16,-22 0-16,22 0 0,-1 0 0,-20 0 16,20 0-16,1 0 0,-1 0 15,22 0-15,-22-21 0,1 21 0,20 0 16,-20 0-16,-1 0 0,1 0 15,-1 0-15,1 0 0,-22-21 0,1 21 16,-1 0-16,0 0 0,1 0 0,-22 0 16,0 0-16,0 0 0,0 0 15,0 0-15,1 0 0,-1 0 16,-21-21 15,0 0 16,-21-1-47</inkml:trace>
  <inkml:trace contextRef="#ctx0" brushRef="#br1" timeOffset="57431.25">2730 5694 0,'-21'0'46,"21"21"-14,0 0-1,0 0-31,21-21 0,1 22 0,-1-1 31,0-21-31,0 21 0,0-21 0,-21 21 16,21-21-16,1 21 0,-1-21 0,0 21 15,0-21-15,0 22 0,0-22 16,1 21-16,-1-21 0,0 0 0,0 21 16,0-21-16,0 21 0,1-21 15,-1 0-15,0 0 0,0 21 0,0-21 16,0 0-16,1 0 0,-1 0 16,0 0-1,-21 21 16,-21-21-15,0 0-16,-1 22 0,1-22 16,0 21-16,0-21 15,-21 21-15,20 0 0,1-21 0,-21 21 16,21 0-16,-22-21 0,22 22 16,-21-1-16,0 0 0,20 0 0,-20 0 15,21-21-15,0 21 0,0 1 16,-1-22-16,1 21 0,0 0 0,0-21 15,21 21-15,-21-21 0,21 21 16,0-42 47,0 0-63,0 0 15,0 0-15,0-1 16</inkml:trace>
  <inkml:trace contextRef="#ctx0" brushRef="#br1" timeOffset="59947.84">4424 5588 0,'0'0'0,"21"0"15,0 0-15,0 0 16,0 0 0,1-21-16,-1 0 15,-21 0-15,21 21 16,-21-22-16,21 22 0,-21-21 0,0 0 15,0 0-15,0 0 16,0 0-16,0-1 16,0 1-16,-21 21 15,0 0-15,0 0 0,-1 0 0,1 0 16,0 0-16,0 0 0,0 0 16,-22 0-16,22 0 0,0 0 0,0 21 15,-21-21-15,20 22 0,1-1 16,21 0-16,-21 21 0,21-21 0,-21 22 15,21-1-15,0 0 0,0 1 16,0-1-16,0 0 0,0-20 0,0 20 16,21 0-16,0-21 0,0 22 15,1-22-15,-1 0 0,0 0 16,0-21-16,0 21 0,22 1 0,-22-22 16,21 0-16,0 0 0,1 0 0,-22 0 15,21 0-15,1 0 0,-22 0 16,21 0-16,-21 0 0,22-22 0,-1 22 15</inkml:trace>
  <inkml:trace contextRef="#ctx0" brushRef="#br1" timeOffset="60807.35">5165 5588 0,'0'0'0,"0"-63"31,-22 63-31,1 0 15,0 0-15,0 0 16,0 0-16,0 21 0,-1 21 16,1-21-16,0 0 0,21 22 15,0-22-15,-21 21 0,21-21 0,-21 22 16,21-1-16,0-21 0,0 0 0,0 22 16,0-22-16,0 0 15,0 0-15,0 0 0,21-21 0,0 0 16,-21 22-16,21-22 0,0 0 15,1 0-15,-1 0 16,0 0-16,0-22 0,0 1 16,0 0-16,1 0 0,-22 0 15,21-22-15,-21 22 0,21 0 0,-21-21 16,0 21-16,0-22 0,0 1 0,0 21 16,0 0-16,0-22 0,0 22 15,0 0-15,0 0 16,0 42-1,0 0-15,0 21 16,0-20-16,0-1 0,0 21 16,0-21-16,0 22 0,0-22 15,0 0-15,0 21 0,0-21 16,0 1-16,21-1 0,-21 0 0,21 0 16,0-21-16,-21 21 0,22-21 15,-1 0-15,0 0 0,0 0 0,0 0 16,22 0-16,-22 0 0,0 0 0,21 0 15,-21-21-15,1 0 0,-1 0 16,21 0-16,-21-1 0,0 1 0,-21 0 16,22-21-16,-1 21 0,-21-22 0,0 22 15,0-21-15,0 21 0,0-1 16,0-20-16,0 21 0,0 0 0,0 0 16,0-1-16,0 44 46,0-1-46,0 0 0,0 0 16,0 21-16,0-20 0,0 20 16,0 0-16,0 1 0,0-1 0,0 0 15,0 1-15,0-1 0,0 21 0,0-20 16,0-1-16,0 22 0,0-22 16,0 21-16,0-20 0,0 20 0,0 1 15,0-1-15,0 1 0,0-22 16,0 22-16,-21-22 0,21 21 15,-22-20-15,22-1 0,0 0 0,-21 1 16,21-22-16,0 0 0,-21 0 0,21 0 16,0 1-16,0-44 31,0 1-31,0 0 16,0-21-16,0 21 0,0-22 0,21 1 15,-21-22-15,0 1 0,0 21 0,0-22 16</inkml:trace>
  <inkml:trace contextRef="#ctx0" brushRef="#br1" timeOffset="61167.38">5461 5757 0,'0'0'0,"0"-21"0,0 0 16,0 0-16,0 0 0,0 0 15,0-1-15,21 1 0,0 0 16,0 0-16,22 0 0,-22 21 0,21-21 15,1-1-15,-22 22 0,21 0 16,0 0-16,1 0 0,-1 0 0,0 0 16,-20 0-16,20 0 0,-21 22 0,0-1 15,0 0-15,1 0 16,-1 0-16,-21 0 0,0 22 0,0-22 16,0 0-16,0 21 0,-21-20 0,-1-1 15,1 21-15,-21-21 0,21 0 16,-22 1-16,22-1 0,0 0 0,-21-21 15,21 21-15,-1 0 0,1-21 0,0 0 16,21 21-16,0-42 47,21 0-31,0 0-16,1 21 15</inkml:trace>
  <inkml:trace contextRef="#ctx0" brushRef="#br1" timeOffset="61447.22">6350 5503 0,'0'0'16,"0"22"15,0-1-31,-21-21 0,21 21 0,0 0 15,-21 21-15,21-20 0,0-1 0,0 0 16,0 0-16,0 21 16,-22-20-16,22-1 0,0 0 0,0 0 15,-21 0-15,21 0 0,0 1 16,0-44 15,21 1-31,-21 0 16,22 0-16,-22 0 0,0 0 15</inkml:trace>
  <inkml:trace contextRef="#ctx0" brushRef="#br1" timeOffset="61815.01">6286 5144 0,'0'0'0,"-42"0"31,42 21-15,0 0-16,0 0 0,0 0 0,0 0 15,0 1-15,0-1 16,0 0-16,21-21 16,0 0-16,1 0 0,-1 0 0,21 0 15,-21 0-15,0 0 0,1 0 16,-1-21-16,0 21 0,0-21 0,-21-1 16,0 1-16,0 0 15,0 0-15,0 0 0,-21 0 16,0-1-16,0 1 0,-1 0 0,1 0 15,-21 21-15,21-21 0,0 21 16,-1 0-16,1 0 0,0 0 0,0 21 16,21 0-16,-21-21 0,21 21 15,0 0-15,0 1 0,0-1 16,0 0-16,0 0 0,0 0 16,21-21-16,0 21 0,0-21 15,0 0-15,1 0 0,-1 0 16,21 0-16,-21-21 0</inkml:trace>
  <inkml:trace contextRef="#ctx0" brushRef="#br1" timeOffset="62111.84">6879 4890 0,'-21'0'31,"0"0"-31,21 21 0,-21 0 15,21 0-15,0 21 0,0-20 0,0 20 16,-22 0-16,22 22 0,-21-22 16,21 0-16,0 22 0,-21-1 0,21-20 15,0 20-15,0 1 0,-21-22 0,21 22 16,0-22-16,0 0 0,0 1 16,0-1-16,0-21 0,0 0 15,0 22-15,0-22 0,0 0 16,21-21-16,0 0 15,0 0-15,1-21 16,-1 21-16,-21-21 0,21-22 16,-21 22-16,0 0 0</inkml:trace>
  <inkml:trace contextRef="#ctx0" brushRef="#br1" timeOffset="62331.72">6519 5482 0,'0'0'0,"21"0"32,1 0-17,-1 0-15,0-21 0,21 21 0,-21 0 16,22 0-16,-22-21 0,21 21 0,1-21 16,-22 21-16,21 0 0,-21 0 15,22-21-15,-22 21 0,0 0 0,0 0 16,0-22-16,0 22 0</inkml:trace>
  <inkml:trace contextRef="#ctx0" brushRef="#br1" timeOffset="63207.22">7366 5567 0,'21'0'16,"-42"0"-16,42-21 0,-21 0 0,21 21 15,-21-22-15,21 1 0,-21 0 16,0 0-16,0 0 0,0 0 16,0-1-16,-21 22 0,0-21 15,0 0-15,0 0 0,0 21 16,-1 0-16,1-21 0,0 21 0,0 0 15,0 0-15,0 0 0,-1 0 16,1 21-16,21 0 0,-21 0 0,0 22 16,0-22-16,21 21 0,0 0 0,0 1 15,-21-1-15,21 0 0,0-20 16,0 20-16,0-21 0,0 21 0,0-20 16,0-1-16,0 0 0,21 0 15,0-21-15,0 0 16,0 0-16,0 0 0,1 0 0,-1-21 15,0 21-15,-21-21 0,21 0 0,0-1 16,0 1-16,-21 0 16,22-21-16,-22 21 0,21-22 0,-21 22 15,0-21-15,0 21 0,0-22 0,0 22 16,0-21-16,0 21 0,0-1 16,0 1-16,0 0 15,0 42 1,0 0-16,0 1 0,0-1 15,0 0-15,0 21 0,0-21 0,0 22 16,0-22-16,0 21 0,0 1 16,0-22-16,0 21 0,0-21 15,0 0-15,0 1 0,0-1 0,0 0 16,21-21-16,0 21 0,0-21 0,0 0 16,1 0-16,-1 0 0,0 0 15,0 0-15,0-21 0,0 0 0,22 0 16,-22-1-16,0 1 0,0 0 0,0-21 15,1 21-15,-1-22 0,0 1 16,0 0-16,0-1 0,-21 1 0,0 0 16,21-1-16,-21 1 0,0 0 0,0-1 15,0 1-15,0 0 0,0-1 16,22 1-16,-22 21 0,0 0 16,0-1-16,0 44 15,0 20 1,0-21-16,0 21 0,-22 1 15,22-1-15,-21 0 0,21 22 0,0-22 16,0 1-16,-21 20 0,21-21 16,-21 1-16,21 20 0,0-42 0,0 22 15,0-1-15,0-21 0,0 22 0,0-22 16,0 0-16,21 0 16,0-21-16,0 0 15,1 0-15,-1 0 0,0 0 16,0-21-1,0 0-15,0 0 0,1-1 0</inkml:trace>
  <inkml:trace contextRef="#ctx0" brushRef="#br1" timeOffset="65299.62">8551 5779 0,'0'21'0,"0"-42"0,0 21 31,0-22-15,0 1-16,21 0 15,1 0-15,-1-21 0,-21 20 0,21 1 16,0-21-16,0 21 0,0-22 0,22 1 16,-22 0-16,0-1 0,0 1 15,0 0-15,-21-1 0,22 1 0,-22 0 16,21-1-16,-21 1 0,0 0 0,0 21 16,0-1-16,0 1 15,-21 21 1,21 21-16,-22-21 0,22 43 15,0-22-15,-21 21 0,0-21 16,21 22-16,-21-1 0,21 0 0,0 1 16,0-1-16,-21-21 0,21 22 0,0-1 15,0 0-15,0 1 0,0-1 16,0-21-16,0 21 0,0-20 0,0 20 16,21-21-16,0 0 0,0 0 0,0 1 15,1-1-15,-1 0 16,0-21-16,0 0 0,0 0 0,0 0 15,1 0-15,-1 0 0,21 0 0,-21 0 16,0 0-16,1-21 0,20 0 16,-21-1-16,0 1 0,0 0 0,1-21 15,-1 21-15,0-22 0,0 22 0,0-21 16,-21 21-16,0-22 0,0 22 16,0 0-16,0 0 0,0 0 0,0-1 15,-21 22 1,0 22-1,0-1-15,21 0 0,-21 0 16,21 0-16,0 0 0,-22 22 0,22-22 16,-21 21-16,21-21 0,0 22 15,0-22-15,0 0 0,0 0 16,0 0-16,0 1 0,0-1 0,0 0 16,21-21-16,1 0 0,-1 21 0,0-21 15,0 0-15,21 0 16,-20 0-16,-1 0 0,21-21 0,-21 21 15,0-21-15,22 0 0,-1-22 0,-21 22 16,22 0-16,-22-21 0,0-1 0,21 1 16,-21 0-16,1-1 0,-1 1 15,-21-22-15,21 22 0,-21-21 0,21 20 16,-21-20-16,0 20 0,0 1 16,0 0-16,0 21 0,0-22 15,0 22-15,0 0 0,0 0 16,-21 21-16,0 0 15,21 21-15,0 0 0,0 0 16,0 0-16,0 22 0,0-1 0,0 0 16,0 1-16,-21-1 0,21 0 15,-22 22-15,22-22 0,0 1 0,0-1 16,0 0-16,0 1 0,0-1 0,0 0 16,0-21-16,0 22 0,0-22 15,22 0-15,-1 0 0,-21 0 0,21-21 16,0 22-16,0-22 0,0 0 15,1 0-15,-1 0 0,0 0 16,0 0-16,21-22 0,-20 1 16,-1 0-16,21 0 0,-21-21 0,22-1 15,-22 1-15,21 0 0,-21-1 0,22 1 16,-22-22-16,0 1 0,0 21 16,21-22-16,-20 1 0,-22-1 0,21 1 15,0-1-15,-21 22 0,0-1 0,0 1 16,0 0-16,0 21 0,0-1 15,0 1-15,0 0 16,-21 21-16,0 21 16,-1-21-16,22 21 0,-21 22 15,21-22-15,-21 21 0,21 1 16,-21-1-16,21 0 0,0 22 0,-21-22 16,21 0-16,0 22 0,-21-22 15,21 1-15,0-1 0,0 0 0,0 1 16,0-1-16,0-21 0,0 21 0,0-20 15,0 20-15,21-21 0,0 0 16,-21 0-16,21 1 0,0-1 0,0-21 16,1 21-16,-1-21 0,0 0 0,0 0 15,0 0-15,0 0 0,1 0 16,-1 0-16,0 0 0,0-21 16,0 0-16,0-1 0,1 1 0,-1 0 15,0 0-15,-21-21 0,21 20 0,0 1 16,-21-21-16,21 21 0,-21 0 15,0-1-15,0 1 0,0 0 0,0 0 16,0 0-16,-21 42 47,0 0-47,0-21 0,21 21 0,-21 0 16,21 1-16,0-1 0,-21 21 15,21-21-15,-22 0 0,22 1 0,0-1 16,0 0-16,0 0 0,0 0 15,0 0-15,0 1 0,0-1 16,22-21-16,-1 0 16,0 0-16,0 0 0,0 0 15,0 0-15,1 0 0,-1-21 16,0 21-16,0-22 0,0 1 0,0 0 16,22 0-16,-22 0 0,0 0 0,0-22 15,22 22-15,-22 0 0,0 0 0,0 0 16,0-1-16,-21 1 0,21 21 15,-21-21-15,0 42 32,0 0-32,-21 1 15,21-1-15,-21 0 0,21 0 0,0 0 16,-21 0-16,21 1 0,0-1 0,0 0 16,0 0-16,0 0 0,0 0 15,0 1-15,0-1 0,21-21 16,0 0-16,0 0 0,1 0 15,-1 0-15,0 0 0,0 0 0,21 0 16,-20-21-16,-1 21 0,0-22 16,21 1-16,-21 0 0,1 0 15,-1 0-15,21 0 0,-21-22 0,0 22 16,1-21-16,-1 21 0,-21-1 0,21-20 16,-21 21-16,0 0 0,0 0 15,0-1-15,-21 22 16,21 22-1,-21-22-15,-1 21 0,22 0 0,-21 0 16,21 0-16,0 0 0,0 1 0,0-1 16,0 0-16,0 0 0,0 0 15,0 0-15,0 1 0,0-1 16,0 0-16,21-21 0,1 21 0,-22 0 16,21-21-16,-21 21 15,21-21-15,-21 22 0,0-1 31,-21-21 1,0 0-32,-1 0 0,1 0 15,0 0-15,0 0 16,0 0-16,0 0 0,-1 0 16,1-21-16,0 21 0,-21-22 15,21 1-15,-1 21 0</inkml:trace>
  <inkml:trace contextRef="#ctx0" brushRef="#br1" timeOffset="65847.31">9250 5080 0,'0'0'0,"-21"0"0,42 0 31,0-21-31,0 21 0,21 0 0,1 0 0,-1-21 16,43 21-16,-22 0 15,22 0-15,0-21 0,-1 21 0,22 0 16,-21 0-16,21 0 0,-22 0 0,-20 0 15,20 0-15,-20 0 0,-1 0 16,-20 0-16,-1 0 0,0 0 0,-20 0 16,-1 0-16,0 0 0,0 0 0,-42 0 187,0 0-156</inkml:trace>
  <inkml:trace contextRef="#ctx0" brushRef="#br1" timeOffset="67022.94">14097 5355 0,'-21'0'15,"0"0"1,-1 0 0,1 0-16,0 0 15,0 0-15,0 0 0,0 0 0,-1 0 16,1 0-16,0 0 0,0 0 16,0 0-16,42 0 46,0 0-30,0 0-16,22 0 0,-1 0 0,21 0 16,1 0-16,-1 0 0,1 0 15,-1 0-15,22 0 0,0 0 16,-22 0-16,1 0 0,20 0 0,-20 0 16,-1 0-16,1 0 0,-22 0 15,22 0-15,-22 0 0,0 0 0,1 0 16,-22 0-16,21 0 0,-21 0 15,1 0-15,-22-21 16,-22 0 15,1 21-31,21-21 16,-21 21-16,0-21 0</inkml:trace>
  <inkml:trace contextRef="#ctx0" brushRef="#br1" timeOffset="67447.69">14901 5059 0,'0'0'0,"0"21"47,21 0-47,22 0 16,-22 1-1,21-22-15,-21 21 0,22-21 0,-1 0 16,-21 0-16,22 21 0,-1-21 16,0 0-16,-21 0 0,22 0 0,-22 0 15,21 0-15,-21 0 0,1 0 0,-1 0 16,-42 0 15,-1 0-31,1 0 16,0 0-16,-21 0 0,21 21 0,-1 0 15,-20 0-15,21 1 0,-21 20 0,20-21 16,-20 0-16,21 22 0,-21-22 16,20 0-16,1 21 0,-21-21 15,21 1-15,0-1 0,-1 0 0,22 0 16,-21 0-16,21 0 0,-21 1 16,21-1-16,0 0 0,21-21 31,0-21-16</inkml:trace>
  <inkml:trace contextRef="#ctx0" brushRef="#br1" timeOffset="68487.5">16277 5122 0,'0'0'0,"0"22"0,21-22 47,22 0-31,-22-22-16,0 22 0,21-21 15,-21 0-15,22 21 0,-1-21 0,0 0 16,-20 0-16,-1 21 0,21-22 0,-21 1 16,0 0-16,-21 0 15,0 0-15,0 0 0,-21-1 16,0 1-16,0 21 0,0 0 16,-22 0-16,1 0 0,21 0 15,-21 0-15,-1 0 0,22 0 0,-21 0 16,21 21-16,-22-21 0,43 22 0,-21-1 15,21 0-15,0 0 0,0 0 16,0 0-16,0 1 0,0-1 16,0 21-16,21-21 0,0 0 0,1 22 15,-1-22-15,21 0 0,-21 0 16,0 0-16,1 1 0,-1-1 0,21 0 16,-21 0-16,-21 0 0,21 0 0,-21 1 15,0-1-15,0 0 16,0 0-16,-21-21 0,0 21 0,0-21 15,-21 0-15,-1 21 0,1-21 16,0 0-16,-1 0 0,-20 0 0,20 0 16,1 0-16,0 0 0,21-21 0,-22 21 15,1-21-15,21 0 16,0 0-16,-1 21 0,1-21 0,0-1 16,0 1-16,21 0 0,0 0 0,0 0 15,0 0-15,21 21 31,0 0-31,0 0 0,1 0 16,-1 0-16,0 0 0,0 0 0,0 0 16,0 0-16,22 0 0</inkml:trace>
  <inkml:trace contextRef="#ctx0" brushRef="#br1" timeOffset="69208.11">16637 5186 0,'0'21'16,"0"0"-1,0 0-15,0 1 0,0-1 16,0 0-16,0 0 0,0 0 0,0 0 16,0 1-16,0-1 15,-21 0-15,21 0 0,0 0 16,-21 0-16,21 1 15,0-44 32,0 1-47,0 0 0,0 0 16,0 0-16,0 0 0,0-22 0,0 22 16,0 0-16,21 0 0,0-22 15,0 22-15,-21 0 0,21 0 0,0 0 16,1 0-16,-1 21 0,0-22 15,0 22-15,0 0 0,0 0 0,1 0 16,-1 0-16,-21 22 0,21-1 16,0 0-16,0 0 0,0 0 15,-21 0-15,0 22 0,0-22 0,22 0 16,-22 0-16,0 0 0,0 1 16,0-1-16,0 0 0,0 0 0,0 0 15,-22 0-15,1-21 31,21-21-15,0 0-16,0 0 16,0 0-16,0 0 0,0-1 15,0 1-15,21-21 0,1 21 0,-1-22 16,0 22-16,0 0 16,0-21-16,0 21 0,22-1 0,-1 1 15,-21 0-15,22 0 0,-1 21 0,0 0 16,1 0-16,-1 0 0,0 21 15,-21 0-15,1 22 0,-1-22 0,-21 0 16,21 21-16,-21-21 0,0 1 16,0 20-16,0-21 0,-21 0 0,0 0 15,-1 1-15,1-1 0,0 0 0,21 0 16,-21 0-16,21 0 0,-21-21 16,0 22-16,21-44 46,21 1-46,0 0 0</inkml:trace>
  <inkml:trace contextRef="#ctx0" brushRef="#br1" timeOffset="69955.56">18076 5165 0,'0'0'0,"0"-21"0,0-1 0,0 1 16,0 0-16,0 0 0,0 0 16,-21 0-16,0 21 15,0 0-15,0 0 16,-1 0-16,1 0 0,0 0 16,-21 21-16,21 0 0,-1 0 0,1 21 15,0-20-15,-21 20 0,21-21 0,-1 21 16,1-20-16,21 20 0,-21-21 15,21 21-15,-21-20 0,21-1 0,0 0 16,0 0-16,0 0 0,0 0 16,21-21-16,0 0 0,0 0 15,1 0-15,-1 0 0,0 0 16,0 0-16,0 0 0,0-21 0,22 0 16,-22 21-16,0-21 0,0 0 15,0 0-15,1-22 0,-1 22 0,0 0 16,0-21-16,0 20 0,-21-20 15,0 21-15,0-21 0,0 20 0,0 1 16,0 0-16,0 42 31,0 0-31,0 1 0,0-1 16,0 0-16,0 0 0,-21 21 16,21-20-16,-21 20 0,21-21 0,-21 0 15,21 22-15,0-22 0,0 0 16,0 0-16,0 0 0,21 0 0,0-21 15,0 22-15,0-1 0,1-21 16,-1 0-16,0 0 0,0 0 0,0 0 16,22 0-16,-22 0 0,0-21 15,21-1-15,-21 22 0,1-21 0,20 0 16,-21 0-16,0 0 0,0-22 16,1 22-16,-1-21 0,21 0 0,-21-22 15,0 22-15,-21-22 0,22 22 0,-1-22 16,0 1-16,0 21 0,-21-22 15,0 43-15,0-21 0,0 20 0,0 1 16,0 0-16,-21 42 16,0 0-1,0 22-15,-1-22 0,1 21 16,0 1-16,0-1 0,21 21 16,-21-20-16,21-1 0,-21 0 0,21 1 15,0-1-15,0 0 0,0 1 16,0-22-16,0 21 0,0-21 0,0 1 15,0-1-15</inkml:trace>
  <inkml:trace contextRef="#ctx0" brushRef="#br1" timeOffset="70335.6">19008 5334 0,'42'-106'15,"-42"85"-15,21-21 16,0-64-16,0 64 15,-21-22-15,22 22 0,-22-1 0,0 1 16,0 21-16,0 0 0,0 0 0,0-1 16,-22 44-1,1-1 1,21 0-16,-21 21 0,0 1 16,21-22-16,-21 21 0,21 0 0,0 1 15,-21-1-15,21 0 0,-22 1 16,22-1-16,0 0 0,0-20 15,0-1-15,0 21 0,0-21 0,0 0 16,0 1-16,0-1 16,0 0-16,0 0 15,22-21-15,-1 0 16,0 0 0,0 0-16,0 0 0,0 0 15,1 0-15,-1 0 0,0-21 0,-21 0 16,21 21-16,0-21 0,-21-1 15,0 1-15</inkml:trace>
  <inkml:trace contextRef="#ctx0" brushRef="#br1" timeOffset="70783.37">18584 5419 0,'0'42'31,"21"-42"0,1 0-31,-1 0 0,0 0 16,0 0-16,0 0 0,0 0 0,1 0 16,-1 0-16,0 0 0,0 0 15,0 0-15,0-21 0,1 21 0,-1 0 16,-21-21-16,21 0 0,0 21 16</inkml:trace>
  <inkml:trace contextRef="#ctx0" brushRef="#br1" timeOffset="72347.06">19833 5355 0,'0'0'0,"21"0"47,0 0-47,1 0 15,-1-21-15,0 0 0,0 0 16,0 0-16,0-1 0,1 1 16,-22-21-16,21 21 15,0-22-15,0 1 0,0 21 0,-21-21 16,21-22-16,-21 22 0,0-1 16,0 1-16,0 0 0,0-1 0,22 22 15,-22 0-15,0 0 0,0 0 0,0 0 16,-22 21-1,1 0-15,21 21 16,-21 0-16,21 0 0,-21 21 16,21-20-16,-21 20 0,21 0 0,-21 1 15,21-1-15,0 0 0,0 1 0,0-1 16,0 0-16,-22 1 0,22-1 16,0-21-16,0 21 0,0-20 15,0 20-15,22-21 0,-1 0 0,0 0 16,0 1-16,0-22 15,0 0-15,22 0 0,-22 0 0,0 0 16,21 0-16,-20 0 0,20 0 0,-21-22 16,21 1-16,-20 0 0,20 0 15,-21 0-15,0 0 0,0-1 0,1-20 16,-22 0-16,0 21 0,21-22 16,-21 22-16,0-21 0,0 21 0,0-1 15,0 1-15,0 0 16,-21 42-1,-1 0-15,1 1 16,21-1-16,-21 0 0,21 0 0,0 21 16,-21-20-16,21 20 0,0-21 15,-21 0-15,21 0 0,0 1 0,0-1 16,0 0-16,0 0 0,21 0 16,0 0-16,0-21 0,0 22 15,1-22-15,-1 0 0,0 0 0,0 0 16,0 0-16,0 0 0,1 0 15,-1-22-15,21 1 0,-21 0 0,0 0 16,1 0-16,-1 0 0,0-22 0,0 1 16,21 0-16,-20-1 15,-1-20-15,0 20 0,0-20 0,0 21 16,-21-1-16,21 1 0,-21 0 16,22 20-16,-22-20 0,0 21 0,0 0 15,0 42 16,0 0-31,-22 0 0,22 22 0,-21-1 16,21 0-16,0 1 0,0-1 0,-21 21 16,21-20-16,0-1 0,0 0 15,0 1-15,0-22 0,0 21 0,0-21 16,0 1-16,0-1 0,0 0 16,21 0-16,-21 0 0,21-21 15,1 0-15,-1 0 0,0 0 0,0 0 16,0 0-16,0-21 15,1 21-15,20-21 0,-21 0 0,0-22 16,0 22-16,1-21 0,-1 0 0,0-1 16,0-20-16,0 20 0,0-20 15,1 21-15,-1-22 0,0 22 0,-21-1 16,0 1-16,21 0 0,-21 21 16,0-1-16,0 1 0,0 0 0,-21 21 31,0 21-31,21 0 15,-21 22-15,-1-22 0,1 21 0,21 1 16,-21-1-16,21 0 0,-21 22 0,21-22 16,0 0-16,0 1 0,0-1 15,0 0-15,0-20 0,0 20 0,0-21 16,0 0-16,0 0 0,0 1 0,0-1 16,0 0-16,21 0 15,0-21-15,0 0 16,1 0-16,-1 0 0,0 0 15,0 0-15,0 0 0,-21-21 16,21 0-16,1 21 0</inkml:trace>
  <inkml:trace contextRef="#ctx0" brushRef="#br1" timeOffset="72683.07">21759 5144 0,'21'21'32,"22"-21"-32,-22 0 31,-21-21-31,21 21 16,0-22-16,0 1 15,-21 0-15,22 0 0,-22 0 16,0 0-16,0-1 0,0 1 0,-22 21 31,1 21-31,0-21 16,21 43-16,-21-22 0,0 0 15,0 21-15,-1-20 0,1 20 0,0-21 16,21 21-16,0-20 0,-21-1 16,21 0-16,0 0 0,-21-21 31</inkml:trace>
  <inkml:trace contextRef="#ctx0" brushRef="#br1" timeOffset="72735.13">21907 8170 0,'22'0'16,"-1"0"-16,0-21 0,0 0 16,0 21-16,0-21 0</inkml:trace>
  <inkml:trace contextRef="#ctx0" brushRef="#br1" timeOffset="73135.17">22183 5609 0,'0'0'0,"0"-127"0,0-211 31,0 316-31,0-20 0,21 42 15,-21-21-15,21 0 0,0 21 0,0 0 16,0 0-16,1 0 16,-1 0-16,0 21 15,0 0-15,-21 0 0,0 0 16,21 1-16,-21-1 0,0 0 16,21 0-16,-21 0 0,0 0 0,0 1 15,0-1-15,0 0 0,0 0 16,0 0-16,0 0 0,-21-21 31,0 0-15,0 0-16,21-21 15,0 0-15,0 0 0,0 0 16,0 0 0,0-22-16,0 22 0,21 0 0,-21 0 15,21 0-15,0-1 0,-21 1 0,22 0 16,-1 0-16,0 21 15,0 0-15,0 0 16,0 0 0,-21 21-1,22-21 1</inkml:trace>
  <inkml:trace contextRef="#ctx0" brushRef="#br1" timeOffset="73759.98">22881 5017 0,'0'0'16,"0"-22"-16,21 22 0,-21-21 0,21 0 0,-21 0 15,-21 21 16,0 0-31,-21 0 0,21 0 16,-1 21-16,-20 0 0,21-21 0,0 21 16,-22 1-16,22-1 0,0 0 15,21 0-15,0 0 0,-21 0 0,21 1 16,0-1-16,0 0 16,21-21-1,0 21-15,0-21 0,1 21 16,-1-21-16,0 0 0,0 21 0,0-21 15,0 0-15,1 0 0,-1 22 16,0-22-16,0 21 0,0-21 0,-21 21 16,0 0-1,-21-21 1,0 0-16,0 0 16,0 0-16,-1 21 0,1-21 15,0 0-15,-21 0 0,21 0 0,-1 0 16,1 0-16,0 0 15,0 0 1,0 0-16,0 0 16,-1 0-1,1-21-15,0 0 16</inkml:trace>
  <inkml:trace contextRef="#ctx0" brushRef="#br1" timeOffset="74188.07">20743 4847 0,'-21'0'16,"0"0"0,42 0-1,0 0 1,22 0-16,-22 0 0,21 0 16,0 0-16,22 0 0,-1 0 15,-20-21-15,20 21 0,22 0 0,-22 0 16,1-21-16,-1 21 0,1 0 0,-1 0 15,-20 0-15,20 0 0,-20-21 16,-1 21-16,0 0 0,-21 0 0,1 0 16,-1 0-16,0 0 0,0 0 15,-21-21-15,21 21 16,0 0-16,-21 21 47</inkml:trace>
  <inkml:trace contextRef="#ctx0" brushRef="#br1" timeOffset="75607.7">13864 7006 0,'0'0'15,"-21"0"-15,0 0 0,0 0 0,-1 0 0,1 0 16,0 0 0,0 0-16,42 0 31,0 0-31,22-21 15,-22 21-15,0 0 0,21 0 16,1 0-16,-1 0 0,0 0 0,22 0 16,-1 0-16,-20 0 0,20 0 0,1-21 15,-1 21-15,1 0 0,-1 0 16,1 0-16,-22 0 0,21 0 0,-20 0 16,-1-21-16,0 21 0,1 0 0,-1 0 15,-21 0-15,0 0 0,1 0 16,-22-21 15,-22 21 0,1-22-31,0 22 0,0 0 0,0-21 16,0 0-16,21 0 0,-22 0 16,1 21-16,0-21 15,0-1-15,0 22 0,0 0 16,21-21-16,-22 21 15,22 21 32,22-21-31,-1 0-16,0 0 0,0 22 16,0-22-16,0 0 0,1 0 0,-1 0 15,0 0-15,0 0 16,0 0-16,0 0 15,-21 21-15,22-21 0,-22 21 16,0 0 0,0 0-16,-22-21 0,1 21 0,0 1 15,-21-1-15,21 0 0,-1 0 0,-20 21 16,0-20-16,21-1 0,-22 21 16,1-21-16,21 0 0,-22 1 15,22 20-15,-21-21 0,21 0 0,0-21 16,-1 21-16,22 1 15,22-44 1,-1 1 0,0 0-16</inkml:trace>
  <inkml:trace contextRef="#ctx0" brushRef="#br1" timeOffset="76087.36">15896 6625 0,'21'-63'16,"-42"126"-16,42-147 0,-21 62 0,0 44 46,0-1-46,-21 0 0,21 21 0,-21-21 16,21 22-16,0-1 0,-21-21 0,0 22 16,-1-1-16,22-21 0,-21 21 15,21-20-15,0-1 0,-21 21 0,21-21 16,-21 0-16,21 1 0,-21-1 16,21 0-16,21-42 46,-21 0-30</inkml:trace>
  <inkml:trace contextRef="#ctx0" brushRef="#br1" timeOffset="76559.09">15621 6773 0,'0'0'0,"-42"-127"31,42 106-31,0 0 0,0-21 0,0 21 15,0-1-15,0 1 0,21 0 16,0 0-16,0 21 0,0-21 0,0 0 16,1-1-16,-1 22 0,0 0 0,21 0 15,1 0-15,-22 0 0,21 22 16,0-1-16,1 21 0,-1-21 0,0 22 16,1-1-16,-1 0 0,0 1 15,1-1-15,-22 0 0,0 1 0,0-1 16,0 0-16,1-21 0,-22 22 0,0-22 15,0 0-15,0 0 0,0 0 0,0 1 16,0-1-16,0 0 16,0-42 15,0 0-31,0-1 0,0 1 16,0-21-16,0 21 0,0-22 15,21 22-15,0-21 0,-21 0 0,21-22 16,0 22-16,-21-22 0,21 22 15,1-22-15,-1 22 0,0 0 0,-21-1 16,21 1-16,0 0 0,0 21 0,-21-1 16,0 1-16,22 0 15,-1 21 1,-21 21-16,0 0 16,0 1-16,0-1 15,0 0-15,0 0 0,0 0 0,0 22 16,0-22-16</inkml:trace>
  <inkml:trace contextRef="#ctx0" brushRef="#br1" timeOffset="77699.56">16722 6752 0,'0'0'16,"0"21"-1,0 1 1,0-1-16,-22-21 15,22 21-15,-21 0 0,21 0 16,0 0-16,-21 1 0,21-1 16,-21 0-16,21 0 0,0 0 0,0 0 15,0 1-15,0-1 0,0 0 16,21 0 0,0-21-16,0 0 0,1 0 0,-1 0 15,21 0-15,-21-21 0,22 21 0,-22-21 16,21 0-16,-21-1 0,22 22 15,-22-21-15,21 0 0,-21-21 0,0 21 16,1-1-16,-1-20 0,0 21 0,-21 0 16,0-22-16,0 22 0,0 0 15,0 0-15,0 0 0,0 0 16,-21 21 0,21 21-16,-21 0 0,-1 0 15,22 0-15,-21 0 0,21 1 16,0 20-16,0-21 0,-21 0 0,21 0 15,0 22-15,0-22 0,0 0 0,0 0 16,0 0-16,0 1 16,21-22-16,0 0 0,1 21 15,-1-21-15,0 0 0,21 0 0,-21 0 0,22 0 16,-1 0-16,-21-21 0,22 21 16,-22-22-16,21 1 0,0 0 15,-20 21-15,-1-21 0,0-21 0,0 20 16,0 1-16,0 0 0,1-21 0,-22 21 15,21-1-15,-21-20 0,0 21 16,0 0-16,0 42 31,0 0-31,0 0 0,0 0 16,-21 1-16,21-1 0,-22 0 0,22 0 16,-21 21-16,21-20 0,-21-1 0,0 0 15,21 0-15,0 0 16,-21 0-16,21-42 62,42-42-46,-42 20-16,0 22 0,21 0 0,0 0 16,1-21-16,-22 20 0,21 1 15,0 0-15,0 0 0,0 0 0,0 0 16,1 21-16,-1 0 0,0 0 0,0 0 15,0 0-15,0 0 0,1 0 16,-1 0-16,-21 21 0,21 0 0,-21 0 16,0 0-16,21 0 0,-21 22 15,21-22-15,-21 0 0,0 0 16,0 0-16,0 1 0,0-1 0,0 0 16,0 0-16,-21 0 0,0-21 15,21-21 32,0 0-47,21 0 16,0 0-16,0-1 0,1 1 0,-1 0 15,0-21-15,-21 21 0,42-1 16,-21 1-16,1-21 0,-1 21 0,21 0 16,-21-1-16,0 22 0,22 0 0,-22 0 15,0 0-15,0 0 0,0 0 16,1 22-16,-1-1 0,0 0 0,-21 0 15,0 0-15,0 22 0,0-22 16,0 0-16,0 21 0,-21-21 0,21 1 16,-21-1-16,21 0 0,-22 0 0,1 0 15,21 0-15,0 1 16,-21-22-16,42 0 31,0-22-15,1 22-16,-1-21 0,0 0 15,21 0-15</inkml:trace>
  <inkml:trace contextRef="#ctx0" brushRef="#br1" timeOffset="78260.13">18944 6287 0,'0'0'16,"0"-22"-16,0 1 0,-21 21 15,0 0 1,0 0-16,-1 21 0,22 1 0,0 20 15,-21-21-15,21 21 0,-21 1 16,21-1-16,-21 0 0,21 22 16,0-22-16,-21 1 0,21-1 0,-21-21 15,21 21-15,-22 1 0,22-22 0,0 21 16,0-21-16,0 1 0,0-1 16,-21 0-16,21 0 0,0 0 15,-21-21-15,21-21 31,0 0-31,0 0 16,0 0-16,0-1 0,0-20 16,21 21-16,0 0 0,1 0 15,-1-1-15,0-20 0,0 21 0,0 0 16,22 0-16,-22-1 0,0 1 16,21 21-16,-21 0 0,22-21 15,-22 21-15,21 0 0,1 0 0,-22 21 16,21 0-16,-21 1 0,0-1 0,1 0 15,-1 0-15,-21 0 0,0 22 16,0-22-16,0 0 0,0 0 0,-21 21 16,-1-20-16,1-1 0,-21 0 0,21 0 15,-22-21-15,22 21 0,-21 0 0,21-21 16,-22 0-16,22 22 0,0-22 16,-21 0-16,21 0 0,-1 0 0,1 0 15,0 0-15,0 0 0,0 0 0,0 0 31,21-22 1,21 22-32,-21-21 15,21 21-15,0-21 0,0 0 16</inkml:trace>
  <inkml:trace contextRef="#ctx0" brushRef="#br1" timeOffset="78625.22">19452 6837 0,'21'-21'15,"0"21"-15,1-21 16,-1-1-16,0 22 16,0-21-16,0 21 0,-21-21 0,21 0 15,1 0-15,-1 0 0,-21-1 16,0 1-16,21 0 0,-21 0 15,0 0-15,-21 21 16,0 0-16,-1 0 0,1 21 16,0 0-16,0 0 0,0 0 15,0 1-15,-1 20 0,1-21 16,21 0-16,-21 0 0,21 22 0,0-22 16,-21 0-16,21 0 0,0 0 15,0 1-15,21-1 0,0-21 16,0 21-16,1-21 0,-1 0 15,0 0-15,0 0 0,0 0 16,0 0-16,1 0 0,-1 0 0,0 0 16,0 0-16,0 0 0,0 0 15</inkml:trace>
  <inkml:trace contextRef="#ctx0" brushRef="#br1" timeOffset="79030.99">19812 6731 0,'0'0'16,"0"-21"-16,0 0 0,21 0 15,-21-1-15,21 1 0,0 0 16,1 21-16,-1-21 0,0 21 0,0-21 16,0 21-16,0 0 0,1 0 15,-1 0-15,0 0 0,0 0 0,0 0 16,0 21-16,1-21 0,-1 21 0,0 0 16,0 0-16,-21 1 0,0-1 15,0 0-15,0 21 0,0-21 0,0 1 16,0-1-16,0 21 0,0-21 0,-21 0 15,0 1-15,0-1 0,21 0 16,-22-21-16,22 21 0,-21-21 0,21 21 16,-21-21-1,0 0-15,21-21 16,0 0 0,0 0-16,21 0 0,-21-1 0,21 1 15,0 0-15,1-21 0,-1 21 0,0-22 16,0 1-16,0 0 0,22 20 15,-22-20-15,0 21 0,0 0 0,0 0 16,-21-1-16,21 1 0,1 21 0,-1 0 16,0 0-16,0 0 15,-21 21 1,21-21-16,-21 22 0,0-1 16</inkml:trace>
  <inkml:trace contextRef="#ctx0" brushRef="#br1" timeOffset="79519.71">20807 6710 0,'0'0'0,"21"0"0,0 0 0,0-21 0,0 21 16,-21-21-16,22-1 0,-1 22 0,0-21 16,0 0-16,-21 0 0,21 0 15,-21 0-15,21-1 0,-21 1 16,0 0-16,-21 21 15,0 0 1,0 0-16,0 0 0,0 21 0,-1 0 16,1 1-16,0-1 0,-21 0 0,21 0 15,-1 0-15,22 0 0,-21 1 16,21-1-16,0 0 0,0 0 0,0 0 16,0 0-16,21 1 0,1-1 15,-1-21-15,21 0 16,-21 0-16,0 21 0,1-21 0,-1 0 15,0 0-15,0 0 0,21 21 0,-20-21 16,-1 0-16,0 0 16,-21 21-16,0 0 31,-21-21-31,0 22 16,-1-22-16,-20 0 0,21 21 0,0-21 15,-22 21-15,22-21 0,-21 0 0,21 21 16,0-21-16,-1 0 0,-20 0 15,21 0-15,0 0 0,0 0 16,-1 0 0,1 0-1,0 0 1,0 0-16,0 0 0</inkml:trace>
  <inkml:trace contextRef="#ctx0" brushRef="#br1" timeOffset="80588.12">13589 8763 0,'0'0'0,"-21"0"0,21 21 15,-43-21-15,22 0 0,0 0 16,0 21-16,0-21 0,0 0 16,-1 0-16,44 22 15,-1-22 1,0 0-16,21 0 0,1 0 0,20 0 16,1 0-16,-1 0 0,1 0 0,-1 0 15,22 0-15,-1 0 0,1 0 16,0 0-16,-1 0 0,-20 0 15,21 0-15,-22 0 0,22 0 0,-22 0 16,-20 0-16,20 0 0,-42 0 0,22 0 16,-22 0-16,0 0 0,0 0 15,-42-22 17,0 22-32,0-21 15,-1 0 1,1 21-16,21-21 0,-21 21 0,21-21 15,-21 0-15,0 21 0,0-22 0,-1 22 16,1-21 0,0 21-16,42 0 47,0 0-32,1 0-15,-1 21 0,21-21 0,-21 0 16,0 0-16,22 22 0,-22-1 0,0-21 15,0 21-15,0-21 0,1 21 16,-1 0-16,0-21 0,-21 21 0,0 1 16,0-1-16,0 0 0,0 0 0,-21 0 15,0 0-15,-1 1 0,1-1 0,-21 0 16,21 0-16,-22 0 16,22 0-16,0 1 0,0-1 0,-21 0 15,20-21-15,22 21 0,-21-21 0,0 0 16,21 21-16,-21-21 0,21-21 31</inkml:trace>
  <inkml:trace contextRef="#ctx0" brushRef="#br1" timeOffset="81507.39">16362 8297 0,'-64'0'31,"64"-21"-31,0 0 32,0 0-32,0 0 0,21 21 15,1-21-15,-22-1 0,42 22 16,-21-21-16,0 21 0,0-21 15,1 0-15,-1 21 0,0-21 0,0 0 16,0-1-16,-21 1 0,21 0 16,-21 0-1,0 0-15,-21 21 16,0 0-16,0 0 0,0 0 0,-22 0 16,22 0-16,-21 21 0,21-21 15,-22 21-15,1 0 0,21-21 0,-21 21 16,20-21-16,1 0 0,21 22 15,-21-22-15,21 21 16,0 0-16,0 0 16,0 0-16,21 0 0,0 1 0,1-1 15,20 0-15,0 21 0,-21-21 16,22 22-16,-1-22 0,0 21 0,-20-21 16,20 22-16,-21-22 0,0 21 0,0-21 15,-21 22-15,0-22 0,0 0 16,0 0-16,-21 0 0,0 22 0,0-22 15,-21-21-15,-1 21 0,1 0 0,-22-21 16,22 0-16,0 0 16,-1 0-16,1 0 0,0 0 0,-1 0 15,22-21-15,-21 0 0,21 0 0,0 21 16,-1-21-16,1-1 0,21-20 16,0 21-16,-21 0 0,21 0 0,0-1 15,0 1-15,0-21 0,0 21 0,0 0 16,0-1-16,0 1 0,0 0 15,21 0-15,0 0 0,1 21 0,20 0 16,-21-21-16,21 21 0,-20 0 0,20 0 16,-21 0-16,21 0 0,-20 0 15,20 0-15,-21 0 0,21 0 0</inkml:trace>
  <inkml:trace contextRef="#ctx0" brushRef="#br1" timeOffset="82219.99">16785 8403 0,'0'0'0,"0"-21"15,0 0 1,0 0 0,0 42 31,0 0-47,0 0 0,-21 22 0,21-1 15,0 0-15,0 1 0,0 20 16,0-21-16,0 22 0,0 21 0,0-22 15,0 1-15,0-1 0,0 1 0,0-1 16,0 1-16,-21-1 0,21 1 0,0-22 16,-21 21-16,21-20 0,0-1 15,0 0-15,0 1 0,0-22 0,-22 21 16,22-21-16,0 1 0,0-44 31,0 1-31,0 0 16,0 0-16,0 0 0,0-22 15,22 1-15,-22 21 0,0-21 0,0-22 16,0 22-16,21-1 0</inkml:trace>
  <inkml:trace contextRef="#ctx0" brushRef="#br1" timeOffset="82511.82">16764 8827 0,'0'-64'0,"0"128"0,0-170 0,0 63 0,0 22 16,0-21-16,0 0 0,0 20 15,0 1-15,0-21 0,0 21 0,0 0 16,0-1-16,0 1 0,0 0 0,21 21 15,0-21-15,0 0 0,1 21 16,20 0-16,-21 0 0,21 0 0,1 0 16,-22 0-16,21 21 0,1 0 15,-22 0-15,0 0 0,0 1 16,-21 20-16,0-21 0,0 0 0,0 0 16,0 1-16,-21-1 0,0 21 0,-22-21 15,22-21-15,-21 21 0,0 1 16,20-1-16,-20-21 0,21 21 0,0-21 15,0 0-15,42-21 47,21 0-47,-21-1 0,0 22 16</inkml:trace>
  <inkml:trace contextRef="#ctx0" brushRef="#br1" timeOffset="82853.62">17378 8573 0,'21'0'0,"-42"0"0,63 0 16,-21 0-16,0 0 16,-21-22-16,22 22 0,-1-21 15,0 21-15,0-21 0,0 21 16,-21-21-16,21 21 0,1-21 0,-1 0 16,0-1-16,-21 1 0,21 0 15,-21 0-15,0 0 0,0 0 16,0-1-16,-21 22 15,0 0-15,0 0 16,-1 0-16,-20 22 0,21-1 0,0 0 16,0 0-16,-22 0 0,22 22 15,0-22-15,0 0 0,0 0 0,21 21 16,0-20-16,0-1 0,0 0 0,0 0 16,0 0-16,0 0 15,21 1-15,0-22 0,21 0 0,-21 0 16,22 0-16,-22 0 0,21 0 0,1 0 15,-1 0-15,0 0 0,-21-22 16,22 22-16,-1-21 0,0 21 0</inkml:trace>
  <inkml:trace contextRef="#ctx0" brushRef="#br1" timeOffset="83303.88">18203 8319 0,'0'0'15,"0"-22"-15,0 1 0,-21 21 16,0 0-16,0 0 15,0 0-15,21 21 0,-22-21 0,1 22 16,0-1-16,0 21 0,21-21 0,-21 0 16,21 22-16,-21-22 0,21 21 15,0-21-15,0 1 0,0-1 0,0 21 16,0-21-16,0 0 0,0 1 0,21-1 16,0-21-16,0 21 0,21-21 15,-20 0-15,-1 0 0,21 0 16,-21 0-16,22 0 0,-1 0 0,0 0 15,1-21-15,-22 0 0,21-1 0,0 22 16,1-21-16,-22 0 0,21-21 16,-21 21-16,1-1 0,-1 1 0,0-21 15,0 21-15,-21-22 0,0 22 0,0 0 16,0 0-16,21 0 0,-21 42 31,0 0-31,0 0 0,-21 0 0,0 1 16,21-1-16,-21 0 0,21 21 15,0-21-15,-21 1 0,21-1 16,0 0-16,0 0 0,0 0 16,0 0-16,21-21 31,0 0-15,-21-21-16,21 0 15,-21 0-15,0 0 0,21 0 0</inkml:trace>
  <inkml:trace contextRef="#ctx0" brushRef="#br1" timeOffset="83459.87">18711 8149 0,'0'0'0,"-42"0"16,21 0 0,21 21-16,0 1 0,0-1 15,0 0-15,0 0 16,0 0-16,21-21 15,0 21-15,0-21 0</inkml:trace>
  <inkml:trace contextRef="#ctx0" brushRef="#br1" timeOffset="84211.84">19431 8403 0,'0'0'0,"0"-21"16,0 0-1,0 0-15,-21 0 16,0-1-16,-1 22 0,1 0 16,0-21-16,-21 21 0,21 0 0,-1 0 15,1 0-15,-21 0 0,21 21 0,0 1 16,-22-1-16,22 0 0,0 0 16,0 0-16,0 0 0,-1 22 0,1-22 15,21 0-15,0 0 0,-21 22 16,21-22-16,0 0 0,0 0 15,0 0-15,21-21 16,0 21-16,1-21 0,-1 0 0,0 0 16,0 0-16,0 0 0,22 0 0,-22-21 15,0 21-15,0-21 0,21 21 16,-20-21-16,-1 0 0,0 0 0,0-1 16,0 1-16,0 0 0,-21 0 0,0 0 15,22 0-15,-22-1 0,0 1 0,0 0 16,0 0-16,0 0 0,0 42 31,0 0-31,-22 0 16,22 0-16,-21 1 0,21-1 15,0 21-15,0-21 0,0 0 16,0 1-16,0-1 0,0 0 0,0 0 16,0 0-16,21 0 15,1-21-15,-1 0 0,0 0 0,0 0 16,0 0-16,0 0 0,22 0 0,-22 0 15,21-21-15,-21 21 0,22-21 0,-22 0 16,0 0-16,21 0 0,-20-1 16,-1 1-16,21-21 0,-21 0 0,0 20 15,-21-20-15,22-21 0,-1 20 16,0 1-16,-21-22 0,21 22 16,-21-21-16,0 20 0,0 1 0,0 0 15,0 20-15,0 1 0,0 0 0,0 42 31,0 0-31,-21 22 0,0-1 16,21 0-16,0 22 0,-21-22 0,-1 1 16,22 20-16,0-21 0,0 1 15,0-1-15,0 0 0,0-20 0,0 20 16,0-21-16,0 21 0,0-20 0,22-1 16,-1-21-16,-21 21 0,21-21 15,0 0-15,0 0 0,0 0 0,1 0 16,-1 0-16,0 0 0,0 0 15,0-21-15,0 0 0,1-1 16</inkml:trace>
  <inkml:trace contextRef="#ctx0" brushRef="#br1" timeOffset="84755.74">20510 8128 0,'0'0'0,"22"0"0,-1-21 16,-21 0-16,21 0 0,-21-1 15,21 1-15,-21 0 0,0 0 0,0 0 16,0 0-16,0-1 0,0 1 0,0 0 15,-21 0 1,0 21-16,0 0 0,-1 21 16,1 0-16,0 22 0,21-22 15,-21 21-15,21 0 0,-21 1 16,21-1-16,-21 0 0,21 22 0,0-43 16,0 21-16,0 1 0,0-1 0,0-21 15,0 0-15,21 1 0,0-1 16,0 0-16,0 0 0,0-21 15,22 0-15,-22 21 0,21-21 0,-21 0 16,22 0-16,-1 0 0,-21-21 16,22 21-16,-1-21 0,0 0 0,1 0 15,-22-22-15,21 22 0,0-21 0</inkml:trace>
  <inkml:trace contextRef="#ctx0" brushRef="#br1" timeOffset="85215.84">21167 7980 0,'21'-64'0,"-42"128"0,42-170 0,-21 64 0,0-1 16,0 22-16,0 0 0,0 0 15,0 0-15,0 0 0,-21 21 16,-1 21-16,22 0 0,-21 0 16,0 0-16,21 22 0,0-1 15,0 0-15,-21 22 0,21-22 16,-21 22-16,21-22 0,0 0 0,0 1 16,0-1-16,-21 0 0,21 1 15,0-22-15,0 21 0,0-21 0,0 0 16,0 1-16,0-1 0,0-42 47,0-1-47,0 1 15,0-21-15,0 21 0,0 0 16,21-22-16,-21 22 0,21-21 16,0 21-16,0-22 0,0 22 0,22-21 15,-22 21-15,21-1 0,1 1 16,-1 21-16,0 0 0,-21 0 0,22 0 15,-1 21-15,-21 1 0,0 20 0,1-21 16,-1 21-16,0-20 0,-21 20 16,0-21-16,0 21 0,0-20 0,0 20 15,0-21-15,-21 0 0,0 0 0,-1 1 16,1-1-16,0 0 0,0-21 16,0 21-16,0 0 15,21-42 16,21 21-31,0-21 0,21 0 16,-21 0-16</inkml:trace>
  <inkml:trace contextRef="#ctx0" brushRef="#br1" timeOffset="85699.56">22056 8128 0,'0'0'16,"0"-21"-16,21 21 0,-21-21 0,0 0 0,0-1 15,0 1-15,0 0 16,0 0-16,-21 21 0,-1 0 0,1 0 16,0 0-16,0 0 0,0 0 15,0 0-15,-1 21 0,1 0 16,-21 0-16,21 22 0,0-22 0,-1 21 16,1 1-16,0-22 0,0 21 15,21-21-15,-21 22 0,21-22 0,0 0 16,0 21-16,0-21 0,0 1 15,21-1-15,0-21 0,0 0 16,0 0-16,1 0 0,-1 0 0,21 0 16,-21 0-16,0-21 0,1 21 0,-1-22 15,21 1-15,-21 21 0,0-21 16,-21 0-16,22-21 0,-1 20 0,0-20 16,-21 21-16,21-21 0,-21-22 15,0 43-15,0 0 16,0 0-16,0 42 15,0 0-15,0 0 16,0 21-16,0-20 0,0-1 16,0 21-16,0-21 0,0 22 0,0-22 15,0 0-15,0 0 0,0 0 0,0 0 16,0 1-16,21-1 16,0-21-16,1 0 0,-1 0 15,0 0-15,0 0 16,0 0-16,0 0 0,1 0 0,-1 0 15</inkml:trace>
  <inkml:trace contextRef="#ctx0" brushRef="#br1" timeOffset="86063.35">22352 8128 0,'0'0'0,"0"-21"0,0 0 16,0 0-16,21-1 0,0 22 15,0-21-15,1 21 16,-1 0-16,0 0 0,0 0 0,0 0 15,22 21-15,-22-21 0,0 22 0,0 20 16,21-21-16,-20 0 0,-1 0 16,0 22-16,0-22 0,0 21 0,-21-21 15,21 1-15,-21 20 0,0-21 16,0 0-16,0 0 0,-21 1 16,0-1-16,0-21 0,0 0 15,0 0 1,21-21-1,0-1-15,0 1 16,0 0-16,21 0 0,-21-21 0,21 20 16,0 1-16,0-21 0,-21 21 15,21-22-15,1 22 0,-1-21 16,0 21-16,0 0 0,0-1 0,0 22 16,22 0-16,-22-21 0,0 21 15,0 0-15,0 0 0,1 21 16,-1-21-16,0 22 0</inkml:trace>
  <inkml:trace contextRef="#ctx0" brushRef="#br1" timeOffset="86559.28">23453 8234 0,'0'0'15,"0"-21"-15,0 0 0,0-1 0,0 1 16,0 0-16,0 0 0,0 0 15,-22 0-15,1-1 0,0 1 16,0 0-16,0 0 0,0 21 0,-1 0 16,1 0-16,0 0 0,-21 0 15,21 21-15,-1 0 0,-20 0 0,21 22 16,0-1-16,0 0 0,-1-20 0,1 20 16,0 0-16,21-21 0,-21 22 15,21-22-15,0 21 0,0-21 0,21 1 16,0-22-16,0 21 0,1 0 0,-1-21 15,0 0-15,0 0 0,21 0 0,-20 0 16,-1 0-16,0 0 0,0-21 16,21 0-16,-20 21 0,-1-22 15,0 1-15,0 0 0,0 0 0,0 0 16,1-22-16,-1 22 0,0-21 16,-21 21-16,0 0 0,21-22 0,-21 22 15,0 0-15,-21 21 31,21 21-31,-21 0 0,0 0 0,21 1 16,0-1-16,-22 21 0,1-21 0,21 0 16,-21 1-16,21-1 0,0 0 15,0 0-15,0 0 0,0 0 16,21-21-16,0 22 16,1-22-16,20 0 0,-21 0 0,0 0 15,0 0-15,22 0 0,-22 0 16,21-22-16</inkml:trace>
  <inkml:trace contextRef="#ctx0" brushRef="#br1" timeOffset="86807.99">23918 8170 0,'0'0'15,"0"-21"-15,0 0 0,0 0 0,-21 21 16,0 0-16,0 0 16,0 0-16,21 21 0,-22-21 0,1 21 15,0 0-15,0 22 0,0-22 0,21 0 16,-21 0-16,21 22 0,-22-22 15,22 0-15,0 0 0,0 0 16,0 0-16,0 1 0,0-1 16,22-21-16,-1 0 0,0 0 15,0 0-15,0 0 0,0 0 16,22 0-16,-22 0 0,0 0 0,0 0 16,0 0-16,22-21 0,-22-1 15,0 22-15,0-21 0,0 0 0,22 0 16</inkml:trace>
  <inkml:trace contextRef="#ctx0" brushRef="#br1" timeOffset="87103.82">24363 7641 0,'0'0'0,"-21"-42"32,-1 42-32,1 0 15,21 21-15,-21 0 0,0 0 16,0 1-16,21 20 0,0 0 0,-21-21 15,21 22-15,-22-1 0,22 22 0,0-22 16,0 0-16,0 1 0,0 20 16,-21-21-16,21 1 0,-21-1 15,21-21-15,0 22 0,0-22 0,0 0 0,0 0 16,0 0-16,0 0 0,0 1 0,0-1 31,21-21-15,0 0-16,1 0 0,-1 0 15,0 0-15,-21-21 16,21-1-16,0 22 0,-21-21 0,21 0 16</inkml:trace>
  <inkml:trace contextRef="#ctx0" brushRef="#br1" timeOffset="87423.64">24384 8297 0,'21'0'31,"0"0"-16,0 0-15,1 0 16,-22-21-16,21 21 0,0-21 0,0 21 16,0 0-16,-21-21 0,21 0 15,-21 0-15,0-1 16,0 1-16,-21 21 16,0 0-16,0 0 0,0 0 15,0 0-15,-1 0 0,1 21 16,0 1-16,0-1 0,21 0 0,0 0 15,-21 0-15,21 0 0,-21 1 0,21-1 16,0 0-16,0 0 0,0 0 16,0 0-16,0 1 15,21-22-15,0 21 16,0-21-16,0 0 16,0 0-16,1 0 0,-1-21 15,0 21-15,21-22 0</inkml:trace>
  <inkml:trace contextRef="#ctx0" brushRef="#br1" timeOffset="87775.32">24765 8192 0,'0'-22'0,"0"44"0,0-65 0,21 43 0,-21-21 0,21 21 15,0 0 1,1 0 0,-1 0-16,0 21 0,0 0 15,-21 1-15,21-1 16,-21 0-16,0 0 0,0 0 0,0 0 15,0 1-15,0-1 0,0 0 16,0 0-16,0 0 0,-21-21 0,21 21 16,-21-21-16,21 22 15,-21-22-15,21-22 47,0 1-47,0 0 16,0 0-16,21 0 0,0 0 15,0-1-15,0 1 0,1 0 16,-1 0-16,-21 0 0,42 0 0,-42-1 16,21 1-16,0 21 0,1-21 0,-22 0 15,21 0-15,-21 0 16,0-1 0</inkml:trace>
  <inkml:trace contextRef="#ctx0" brushRef="#br1" timeOffset="88075.36">23685 7768 0,'0'0'0,"-21"0"0,0 0 0,42 0 15,22 0 1,-22 0-16,21 0 0,0 0 15,1 0-15,20 0 0,-20 0 0,20 0 16,-21 0-16,1 0 0,-1 0 0,0 0 16,1 0-16,-1 0 0,-21 0 15,0 0-15,22 0 0,-22 0 0,0 0 16,0 0-16,0 0 16</inkml:trace>
  <inkml:trace contextRef="#ctx0" brushRef="#br1" timeOffset="89055.94">18902 9589 0,'0'0'0,"-21"0"0,-106 21 31,105-21-31,1 0 16,42 0 0,1 0-1,-1 0-15,0 0 0,21 0 16,1 0-16,-22 0 0,21 0 0,0 0 16,1 0-16,20 0 0,-20 0 0,-1 0 15,-21 0-15,21 0 0,-20-21 16,20 21-16,-21 0 0,-21-22 31,-21 22-15,0 0-16,0 0 0,-1 0 0,-20 0 15,21 0-15,-21 0 0,20 0 0,-20 0 16,0 0-16,-1 0 0,1 0 16,21 0-16,-21 0 0,20 22 0,-20-22 15,21 0-15,0 0 0,63 0 31,-21 0-31,0 0 0,1 0 16,20 0-16,-21 0 0,21 0 0,-20-22 16,20 22-16,0 0 0,-21 0 15,22 0-15,-22 0 0,0-21 16,21 21-16,-20 0 0,-1 0 0,0 0 16,-63 0 15,20 0-31,1 0 15,-21 0-15,0 0 0,20 0 0,-20 0 16,0 0-16,-1 0 0,22 0 16,0 0-16,-21 0 0,21 21 0,-1-21 15,1 0-15,42 0 47</inkml:trace>
  <inkml:trace contextRef="#ctx0" brushRef="#br1" timeOffset="103175.56">13906 11091 0,'-21'-21'15,"0"21"63,0 0-62,0 0-16,0 0 16,-1 0-1,1 0-15,0 0 0,0 0 0,-21 0 16,20 0-16,-20 0 0,21 0 0,-21 0 16,-1 0-16,22 0 0,-21 0 15,21 0-15,-1 0 0,1 0 0,0 0 16,0 0-16,0 0 0,42 0 62,0 0-62,21 0 0,-20 0 0,20 0 16,-21 0-16,21 0 0,22 0 16,-22 0-16,1 0 0,20 0 15,1 0-15,20-21 0,-20 21 0,20 0 16,-20 0-16,21 0 0,-1 0 0,-20-21 15,-1 21-15,1 0 0,-1 0 16,-20 0-16,20 0 0,-21 0 0,-20 0 16,20 0-16,-21-21 0,21 21 0,-20 0 15,-1 0-15,0 0 0,0 0 16,0 0 0,-21-21-16,0-1 15,-21 22 1,-21-21-16,21 0 15,-1 21-15,-20 0 0,21-21 16,-21 21-16,-1-21 0,1 21 16,0 0-16,20-21 0,-20-1 0,0 22 15,21 0-15,-1-21 0,1 21 0,0 0 16,0-21-16,0 21 16,42 21 46,0 0-62,0-21 0,0 22 16,1-22-16,20 21 0,-21-21 15,21 21-15,-20-21 0,20 0 16,-21 21-16,21-21 0,1 0 0,-22 0 16,0 21-16,21-21 0,-20 0 15,-1 0-15,0 0 0,0 0 0,0 0 16,-21 21-1,0 1 1,-21-22-16,0 21 16,0-21-16,0 21 0,-1 0 0,-20-21 15,21 21-15,0 0 0,-22 1 0,22-1 16,-21 0-16,0 0 16,20 21-16,-20-20 0,0-1 0,21 0 15,-1 0-15,1 0 0,0 0 0,0 1 16,21-1-16,0 0 15,0 0-15,0 0 16,-21-21 0,21 21-1,-21-21-15,-1 0 16,1 0 0,0 0-16</inkml:trace>
  <inkml:trace contextRef="#ctx0" brushRef="#br1" timeOffset="107447.96">16235 10816 0,'0'-21'16,"0"0"-1,0 0 1,0 0-16,0-1 16,0 1-1,0 0-15,0 0 16,0 0-16,0 0 16,0-1-16,0 1 15,0 0-15,0 0 0,0 0 16,0 0 15,0-1 78,0 1 110,21 21-172,-21-21-31,0 0 15,21 21-31,0-21 16,-42 21 30,0 0-46,0 0 16,0 0-16,-22 21 0,22 0 0,-21 0 16,21 0-16,-22 1 0,22 20 15,-21-21-15,21 0 0,-1 22 0,1-22 16,0 0-16,21 0 0,-21 0 0,21 0 16,0 1-16,0-1 15,21 0-15,0-21 0,0 21 16,1-21-16,20 21 0,-21-21 15,21 21-15,1 1 0,-1-22 16,-21 21-16,22 0 0,-1 0 0,-21 0 16,0-21-16,0 21 0,-21 1 0,0-1 15,0 0-15,0 0 0,-21 0 16,-21 0-16,21 1 0,-22-1 0,1 0 16,-21 0-16,20-21 0,1 21 15,0 0-15,20-21 0,-20 0 0,21 0 16,-21 0-16,20 0 0,1 0 15,0-21-15,21 0 16,0 0-16,0 0 16,0 0-16,0-1 0,0 1 15,0 0-15,0 0 16,0 0 0,21 21-1,0 0-15,1 0 16,-1 0-16,0 0 0,0 0 0,0 0 15</inkml:trace>
  <inkml:trace contextRef="#ctx0" brushRef="#br1" timeOffset="107827.77">16595 10816 0,'0'0'0,"21"-21"0,0 21 0,-21-21 0,0 0 16,0 42 15,0 0-31,0 0 16,0 0-16,0 1 0,0 20 15,0-21-15,-21 21 0,21 1 0,0-1 16,0 22-16,-21-22 0,21 21 0,-22 1 16,22-1-16,0 1 0,0-22 15,-21 22-15,21-1 0,-21 1 0,21-22 16,0 22-16,0-22 0,0 21 0,-21-20 15,21-1-15,0 0 16,-21-20-16,21 20 0,0-21 0,0 0 16,0 0-16,0 1 0,0-44 31,0 1-31,0 0 16,0-21-16,0 21 0,0-22 0,0 1 15,0 0-15,0-1 0,0-20 16,0 20-16,21-20 0,-21 21 0,21-22 15,-21 1-15</inkml:trace>
  <inkml:trace contextRef="#ctx0" brushRef="#br1" timeOffset="108171.56">16552 11197 0,'0'0'0,"0"-42"0,0 0 0,0-1 0,0 22 15,0-21-15,21 21 0,-21-22 16,0 22-16,0 0 0,22-21 16,-1 20-16,-21 1 0,21 0 0,0 0 15,0 0-15,0 0 0,1 21 0,-1-22 16,0 22-16,21 0 0,-21 0 15,22 0-15,-1 0 0,0 0 0,1 0 16,-1 22-16,-21-1 0,22 0 0,-22 0 16,-21 21-16,0-20 0,0-1 15,0 0-15,0 0 0,-21 0 16,-22 0-16,22 1 0,-21-1 0,-1-21 16,22 21-16,-21 0 0,0-21 0,20 0 15,-20 21-15,21-21 0,0 0 16,0 0-16,-1 0 0,44 0 47,-1 0-32,0 0-15,0 0 16,0 0-16,0 0 0,1 0 0,-1 0 16,0-21-16,0 21 0,21 0 15,-20 0-15</inkml:trace>
  <inkml:trace contextRef="#ctx0" brushRef="#br1" timeOffset="109675.2">17822 10859 0,'0'0'16,"0"-22"-16,21 22 0,-21-21 0,0 0 0,0 0 15,0 0-15,0 0 16,0-1-16,-21 1 0,0 21 0,21-21 15,-21 0-15,0 21 0,0 0 16,-1 0-16,1 0 16,0 0-16,0 0 0,0 0 0,0 21 15,-1 0-15,1 0 0,0 22 0,0-22 16,0 0-16,0 21 0,-1-20 16,1 20-16,0-21 0,21 21 0,0-20 15,0-1-15,0 21 0,0-21 0,0 0 16,21 1-16,0-22 15,22 0-15,-22 0 0,0 0 16,0 0-16,22 0 0,-22 0 16,21-22-16,-21 1 0,0 0 0,22 0 15,-22 0-15,0 0 0,-21-1 0,21-20 16,-21 21-16,21 0 0,-21-22 16,0 22-16,0 0 0,0 0 15,0 0-15,0 0 0,0 42 31,0 0-31,0 0 16,0 0-16,0 22 0,0-22 0,0 0 16,0 0-16,0 0 0,0 0 0,22 1 15,-1-1-15,0 0 0,0 0 16,0-21-16,0 0 0,1 0 16,-1 0-16,0 0 0,0 0 0,0 0 15,0 0-15,22-21 16,-22 21-16,0-21 0,0 0 0,22-1 15,-22 22-15,0-42 0,0 21 0,0 0 16,0 0-16,1-22 0,-22 22 16,21-21-16,0 21 0,0-1 0,0 1 15,-21 0-15,21 0 0,1 21 0,-1 0 16,0 0 0,-21 21-16,0 0 15,21-21-15,-21 21 0,0 1 0,0-1 16,21-21-16,-21 21 15,21-21 17,1-21-17,-22 0-15,0-1 16,0 1-16,0 0 0,0 0 16,0 0-16,0 0 0,0-1 15,0 1-15,0 0 0,-22 0 0,1 21 16,0 0-16,0 0 15,0 0-15,0 21 16,-1 0-16,1 0 0,21 22 0,-21-22 16,0 0-16,21 21 0,0-20 15,-21 20-15,21-21 0,0 0 0,0 22 16,0-22-16,0 0 0,0 0 16,21 0-16,0 0 0,0 1 15,0-22-15,1 21 0,20-21 0,-21 21 16,21-21-16,1 0 0,-22 0 0,21 0 15,1 0-15,-1 0 0,-21 0 0,21 0 16,1-21-16,-1 21 0,-21-21 16,22-1-16,-22 1 0,0 0 0,21 0 15,-21 0-15,1 0 0,-22-22 0,21 22 16,-21-21-16,21 21 0,-21-22 16,0 22-16,0 0 0,0 0 0,0 0 15,0-1-15,-21 22 16,0 0-1,-1 0-15,1 22 0,21-1 16,-21 21-16,0-21 0,21 0 0,0 1 16,0 20-16,-21-21 0,21 0 15,0 0-15,0 22 0,0-22 0,0 0 16,0 0-16,0 0 0,21 1 16,0-1-16,0-21 15,0 0-15,1 0 0,-1 0 0,0 0 16,21 0-16,-21 0 0,22 0 0,-1 0 15,0-21-15,1 21 0,-1-22 16,0 1-16,1 0 0,-1 0 16,0 0-16,1-22 0,-22 1 0,21 21 15,-21-21-15,1-1 0,-1 1 16,-21 21-16,21-22 0,-21 22 0,0 0 16,0 0-16,-21 21 0,0 0 15,-1 0-15,1 0 0,0 0 16,21 21-16,-21 0 0,21 0 0,-21 1 15,21-1-15,0 0 0,0 0 0,0 0 16,0 0-16,0 1 0,21-1 16,0 0-16,0 0 0,0 0 0,1 0 15,-1-21-15,-21 22 0,21-1 0,0-21 16,0 21-16,0 0 16,1-21-16,-22 21 15,0 0 1,-22-21-16,1 0 0,0 0 15,0 0-15,0 0 0,0 0 0,-1 0 16,1 0-16,0 0 0,0 0 16,0 0-16,0 0 15,21-21 17,21 0-17</inkml:trace>
  <inkml:trace contextRef="#ctx0" brushRef="#br1" timeOffset="117784.36">14118 13060 0,'0'0'0,"-21"-21"0,0 21 16,0-21-16,-1 21 0,1 0 0,0 0 15,0-22-15,0 22 0,0 0 16,-1 0-16,1-21 0,0 21 0,0 0 16,0 0-16,0 0 0,-1-21 15,1 21-15,42 0 47,1 0-47,20 0 0,0 0 16,1 0-16,20 0 15,1 0-15,20 0 0,1 0 0,0 0 16,-1 0-16,1 0 0,0 0 0,-1 0 16,-20 0-16,20 0 0,1 0 15,-21 0-15,-1 0 0,1 0 0,-1 0 16,-21 0-16,1 0 0,-1 0 15,-21 0-15,0 0 0,-21-21 16,0 0-16,-21 0 16,-21-1-16,21 22 0,-22-21 15,1 21-15,0-21 0,-1 21 16,1 0-16,0 0 0,-1-21 16,22 21-16,0 0 0,0 0 0,0-21 15,42 21 1,0 0-1,0 0-15,22 0 0,-1 0 0,0 0 16,1 0-16,-1 0 0,0 0 16,1 0-16,-1 0 0,0 0 0,1 0 15,-1 0-15,0 0 0,-21 0 0,1 0 16,-1 21-16,0 0 0,-21 0 16,0 0-16,0 1 0,0-1 15,0 21-15,-21-21 0,-22 22 16,22-22-16,-21 21 0,21-21 15,-22 22-15,22-1 0,-21-21 0,0 0 16,20 22-16,1-22 0,-21 0 0,21 0 16,0 0-16,-1-21 0,1 21 15,21 1-15,21-22 32</inkml:trace>
  <inkml:trace contextRef="#ctx0" brushRef="#br1" timeOffset="118667.87">16256 12552 0,'0'0'0,"0"-21"16,-21-22-1,21 22-15,-21 0 0,21 0 16,-22 21-16,22-21 0,-21 0 0,21-1 16,-21 22-1,0 0-15,0 22 16,21 20-16,0-21 16,-21 21-16,21 1 0,0 20 15,0-20-15,0 20 0,0 1 0,0-22 16,0 21-16,0 1 0,-22-22 15,22 1-15,-21-1 0,0 0 16,21 1-16,-21-22 0,21 0 0,0 21 16,-21-21-16,0 1 15,-1-22 1,1 0-16,0 0 16,21-22-16,0 1 15,0 0-15,0 0 0,0 0 0,0-22 16,0 22-16,0 0 0,0-21 0,21-1 15,-21 22-15,21-21 0,1 21 16,20 0-16,-21-22 0,0 22 0,22 0 16,-22 21-16,21-21 15,-21 21-15,22 0 0,-1 0 0,-21 0 16,0 0-16,0 21 0,1 0 0,-1-21 16,-21 21-16,0 0 0,0 1 15,0-1-15,0 0 0,-21 0 0,-1 0 16,1-21-16,-21 21 0,0 1 0,20-22 15,-20 21-15,0-21 0,21 0 16,-1 0-16,-20 0 0,21 0 0,0 0 16,0 0-1,-1-21-15,22-1 16,22 22 15,-1 0-31,0 22 0,0-1 16,-21 0-16,21 0 0,0 0 0,1 0 15,-22 1-15,21-1 0,0 0 16,0 0-16,-21 0 0,21-21 0,0 21 16,1 1-16,-1-22 0,0 21 0,0-21 15,0 0-15,0 0 0,1 0 16,-1 0-16,0 0 0,0 0 0,0 0 16,0 0-16,-21-21 0,22 21 0,-1-22 15</inkml:trace>
  <inkml:trace contextRef="#ctx0" brushRef="#br1" timeOffset="119088.63">16658 13081 0,'0'21'0,"21"-21"31,0 0-15,1 0-16,-1-21 0,0 21 15,0-21-15,-21 0 0,21 21 0,0-21 16,1-1-16,-1 22 0,0-21 16,-21 0-16,0 0 0,0 0 15,0 0-15,0-1 16,-21 1-16,0 21 0,-1 0 16,1 0-16,0 0 0,0 0 15,0 0-15,0 0 0,21 21 16,-22 1-16,1-1 0,21 0 0,-21 21 15,21-21-15,0 22 0,0-22 0,0 21 16,0-21-16,0 1 0,0 20 16,0-21-16,0 0 0,0 0 0,21 1 15,0-1-15,1-21 0,-1 0 16,0 0-16,0 0 0,0 0 16,0 0-16,22 0 0,-22 0 0,0 0 15,21 0-15,-20-21 0,-1-1 16,21 22-16,-21-21 0,0 0 15,22 0-15,-22 0 0,0-22 0,0 22 16</inkml:trace>
  <inkml:trace contextRef="#ctx0" brushRef="#br1" timeOffset="119659.3">17272 12912 0,'0'0'0,"21"-21"0,-21-1 0,0 1 0,21 21 16,-21 21 15,0 1-31,0-1 0,0 0 16,0 85-1,0-85-15,0 21 16,0-21-16,0 1 0,0-1 0,0 0 16,21 0-16,1-21 15,-1 0-15,0 0 0,0 0 0,21 0 16,-20 0-16,-1 0 0,21-21 0,-21 21 16,0-21-16,1 0 0,-1-1 15,0 1-15,0 0 0,0 0 0,0-21 16,-21 20-16,0 1 0,0-21 15,22 21-15,-22 0 0,0-1 0,0 1 16,21 0-16,-21 42 31,0 0-31,0 22 16,0-22-16,-21 0 0,21 21 0,-22-20 16,1 20-16,21 0 0,-21-21 0,21 22 15,0-1-15,0 0 0,0 1 16,0 20-16,0-20 0,0-1 0,0 21 15,0 1-15,0-22 0,0 22 0,0-22 16,0 22-16,0-22 0,0 21 16,0-20-16,0-1 0,0 0 0,0 22 15,0-43-15,-21 21 0,0 1 0,0-1 16,-1-21-16,1 22 0,-21-22 16,21 0-16,0-21 0,-1 21 15,1-21-15,0 0 0,-21 0 0,21 0 16,-22 0-16,1-21 0,21 21 0,-22-21 15,1 0-15,0-22 0,21 22 0,-22-21 16,22 21-16,0-22 0,21 1 16,0 0-16,0-1 0,0 1 0,0 21 15,0-22-15,21 1 0,0 21 0,22 0 16,-22-22-16,0 22 0,21 0 16,-21 0-16,22-21 0</inkml:trace>
  <inkml:trace contextRef="#ctx0" brushRef="#br1" timeOffset="122047.78">18034 12785 0,'0'-21'0,"0"42"0,0-64 15,0 22-15,0 0 0,-21 21 16,0 0-16,21 21 15,0 0-15,-22 1 0,1-1 16,21 21-16,-21-21 16,21 22-16,-21-1 0,21-21 0,0 21 15,0-20-15,-21-1 0,21 21 0,0-21 16,0 0-16,21-21 16,0 0-1,0 0-15,0 0 16,1-21-16,-22 0 0,21 0 15,0 0-15,0 0 0,-21-1 0,21 1 16,0 0-16,-21 0 0,22 0 16,-1 0-16,0-1 0,-21 1 0,21 21 15,0 0-15,0 0 32,-21 21-32,0 1 0,0-1 15,0 0-15,0 0 0,22 0 0,-22 0 16,0 1-16,0-1 0,0 0 15,0 0-15,21-21 0,0 21 16,0-21-16,0 0 16,0 0-16,1 0 15,-1 0-15,0-21 0,0 21 0,0-21 16,0 0-16,1 0 0,-1-1 0,-21 1 16,21 0-16,0 0 0,-21-21 15,0 20-15,21-20 0,-21 21 0,21-21 16,-21 20-16,22 1 0,-22-21 15,0 21-15,0 0 0,0-1 16,0 1-16,21 21 31,0 0-15,-21 21-16,21-21 16,0 0-1,0 0-15,1 0 0,-1 0 16,0 0-16,0 0 0,0 0 0,0-21 15,1 21-15,-1 0 0,0 0 16,0 0-16,0 0 16,-21 21 15,0 1-31,-21-22 16,21 42-16,-21-21 0,0 0 0,21 22 15,-21-22-15,21 21 0,-22-21 16,1 22-16,21-22 0,0 21 0,0-21 15,0 0-15,0 1 0,0-1 0,0 0 16,0 0-16,0 0 16,21-21-16,1 0 0,-1 0 0,0 0 15,0 0-15,0 0 16,0-21-16,1 0 0,20 21 0,-21-21 16,0 0-16,-21-1 0,21-20 15,1 21-15,-1-21 0,-21 20 16,21-20-16,-21 21 0,0-21 0,0-1 15,0 22-15,0 0 0,0-21 0,0 20 16,0 1-16,-21 0 16,0 0-16,-1 21 0,1 0 15,0 0-15,0 0 0,0 0 0,0 21 16,21 0-16,-22 0 0,1 1 16,21-1-16,-21 0 0,21 21 0,0-21 15,0 1-15,0 20 0,0-21 16,0 0-16,0 0 0,0 1 0,21-1 15,0 0-15,1-21 16,-1 0-16,0 0 0,21 0 0,-21 0 16,1 0-16,20 0 0,-21 0 15,21-21-15,1 21 0,-1-21 0,0-1 16,1 1-16,-1 0 0,0 0 0,1-21 16,-22 20-16,21 1 0,-21 0 15,1-21-15,-22 21 0,0-1 0,0 1 16,-22 21 15,22 21-31,-21 1 0,21-1 16,-21 0-16,21 0 0,0 21 0,0-20 15,0-1-15,0 21 0,0-21 16,0 0-16,0 1 0,21-1 0,0 0 16,1-21-16,-1 21 0,0-21 15,0 0-15,0 0 0,0 0 0,1 0 16,-1 0-16,21 0 0,-21-21 15,0 21-15,1-21 0,-1 0 16,0-1-16,21 1 0,-21 0 0,1-21 16,-1 21-16,0-1 0,21-20 0,-21 0 15,1 21-15,-1-22 16,0 22-16,0 0 0,0-21 0,0 20 16,1 22-16,-1-21 0,0 21 0,0 0 15,0 0-15,0 0 0,1 0 16,-1 21-16,0-21 0,0 22 15,0-1-15,-21 0 0,0 0 0,21-21 16,-21 21-16,22 0 0,-22 1 16,0-1-16,0 0 0,0 0 15,0-42 32,0 0-47,0 0 16,0-1-1,-22 22-15,22-21 0,-21 0 0,21 0 16,-21 0-16,0 0 0,0 21 16,0-22-16,-1 22 15,1 0-15,0 0 0,0 0 0,0 22 16,0-22-16,-1 21 0,1 0 0,0 0 16,-21 0-16,21 22 0,-1-22 15,1 21-15,0-21 0,0 22 0,21-22 16,0 0-16,-21 21 0,21-21 15,0 1-15,0-1 0,0 0 0,0 0 16,0 0-16,21 0 0,0-21 0,0 0 16,0 22-16,1-22 0,20 0 15,-21 0-15,0 0 0,0 0 16,22-22-16,-22 1 0,0 0 0,0 0 16,22 0-16,-22-22 0,0 1 15,0 0-15,0-1 0,22 1 0,-22 0 16,0-22-16,0 22 0,0-22 0,0 22 15,1-21-15,-1 20 0,-21 1 16,0 0-16,0-1 0,0 1 0,0 21 16,0 0-16,0-1 0,0 1 0,0 0 15,-21 21-15,-1 0 0,1 0 16,0 21-16,21 0 16,-21 1-16,0 20 0,21-21 15,-21 21-15,21 1 0,0-22 0,0 21 16,0 1-16,0-1 0,0 0 0,0 1 15,0-1-15,0 0 0,0-21 16,0 22-16,0-1 0,0 0 0,0-20 16,0 20-16,0-21 0,0 0 0,0 0 15,21 1-15,-21-1 0,21 0 16,0-21-16,0 21 0,0-21 0,1 21 16,-1-21-16,0 0 0,0 0 0,21 0 15,-20 0-15,-1 0 0,21-21 16,22 0-16,-43 0 15,21 0-15,0-22 0,-20 22 16,-1 0-16,21-21 0,-21-1 0,0 22 16,-21-21-16,22 21 0,-22-1 0,21 1 15,-21 0-15,0 0 0,0 0 16,-21 21-16,-1 0 16,1 0-16,0 0 0,0 21 0,21 0 15,-21 0-15,21 0 16,-21 1-16,21-1 0,-22 0 0,22 0 0,0 0 15,0 22-15,0-22 0,0 0 0,22 0 16,-1 0-16,0 0 16,0 1-16,0-22 0,0 21 15,-21 0-15,22-21 0,-22 21 16,0 0 0,-22-21-1,1 0-15,0 0 16,0 21-16,0-21 0,0 0 0,-1 0 15,1 0-15,0 0 0,21 22 0,-21-22 16,0 0-16,0 0 16,-1-22 46</inkml:trace>
  <inkml:trace contextRef="#ctx0" brushRef="#br1" timeOffset="122771.67">22288 12234 0,'0'0'0,"0"-21"0,0 0 0,0 0 15,0 0-15,0 0 16,-21 21-16,21-22 16,0 44 30,0-1-46,0 21 0,21-21 16,1 22-16,-1-1 0,0-21 0,-21 21 16,21 1-16,0-1 0,0 0 15,1 1-15,-1-1 0,0 0 0,0 1 16,0-1-16,0 0 0,1 1 0,-1-22 16,-21 21-16,21-21 15,-21 1-15,21 20 0,-21-21 0,0 0 16,0 0-16,0-42 31,0 0-15,0 0-16,0 0 0,0 0 0,0-1 15,0 1-15,0-21 0,0 21 16,0-22-16,0 22 0,0 0 0</inkml:trace>
  <inkml:trace contextRef="#ctx0" brushRef="#br1" timeOffset="123103.74">22818 12277 0,'0'-21'16,"0"-1"0,-22 22-1,1 0-15,0 0 0,0 22 16,0-1-16,0 0 0,-22 0 0,22 0 15,0 0-15,-21 1 0,-1 20 16,22-21-16,-21 21 0,-1 1 0,1-22 16,0 21-16,-1 1 0,22-1 15,-21-21-15,21 21 0,-22-20 0,22 20 16,0-21-16,0 0 0,21 0 0,0 1 16,-21-1-16,21 0 15,-21-21-15,21-21 63</inkml:trace>
  <inkml:trace contextRef="#ctx0" brushRef="#br1" timeOffset="150309.82">8699 12277 0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0:37:05.9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318 0,'0'0'0,"-21"0"0,21-22 15,0 1-15,0 0 16,0 0-16,0 0 16,-22 21-16,22-21 15,0 42 32,0 0-47,0 0 0,0 0 0,-21 0 16,21 22-16,0-1 0,-21 0 15,21 1-15,-21-1 0,0 22 0,21-22 16,-21 21-16,21-20 0,0-1 16,-22 22-16,22-22 15,-21 0-15,21 1 0,0-1 0,-21 0 16,21-21-16,0 22 0,0-22 16,0 0-16,0 0 15,0-42 16,0 0-15,0-21-16,0 20 16,0-20-16,0 21 0,0-21 15</inkml:trace>
  <inkml:trace contextRef="#ctx0" brushRef="#br0" timeOffset="444.24">1736 212 0,'0'0'0,"42"-43"16,-42 65 15,0-1-31,-21 0 0,-22 0 16,22 21-16,-21-20 0,0 20 0,-1-21 15,1 21-15,0-20 0,-1 20 16,1-21-16,0 0 0,-1 0 15,1 1-15,0-1 0,20 0 16,-20-21-16,21 21 0,0-21 16,0 0-1,42 21 17,0-21-32,0 0 0,0 21 0,0-21 15,1 22-15,-1-1 0,0-21 16,21 21-16,-21 21 0,1-21 15,-1 1-15,0-1 0,0 21 0,21-21 16,-20 0-16,-22 22 0,21-22 16,0 0-16,0 0 0,-21 0 15,21 1-15,0-1 16,1 0-16,-1-21 16,0 0-16,0-21 31,0 0-31</inkml:trace>
  <inkml:trace contextRef="#ctx0" brushRef="#br0" timeOffset="895.98">1863 804 0,'0'0'0,"-22"0"0,22 22 16,0-1-1,0 0 1,22-21 0,-1 0-16,0 0 15,-21-21-15,21 21 0,0-21 16,0 21-16,-21-22 0,0 1 0,22 21 16,-22-21-16,0 0 0,0 0 15,0 0-15,0-1 16,-22 22-1,1 0-15,0 0 0,0 0 16,0 0-16,0 0 0,21 22 16,-22-1-16,1 0 0,0 0 15,0 21-15,0-20 0,21 20 0,0 0 16,-21 1-16,21-1 0,-22-21 16,22 21-16,0-20 0,0 20 0,0-21 15,0 0-15,0 0 0,0 1 16,0-1-16,22-21 0,-1 0 15,0 0-15,0 0 0,0 0 0,0 0 16,1 0-16,20 0 0,-21 0 16,0-21-16,0-1 0,1 1 15,-1 0-15,21 0 0,-21 0 16,0-22-16,1 22 0</inkml:trace>
  <inkml:trace contextRef="#ctx0" brushRef="#br0" timeOffset="1548.61">2286 741 0,'0'21'32,"-21"0"-17,21 0-15,-21 1 0,21-1 0,0 21 16,0-21-16,-22 0 0,22 22 16,-21-22-16,21 0 0,0 21 15,0-20-15,0-1 0,0 0 16,0 0-16,0 0 0,0 0 15,21-21-15,1 22 0,-1-22 16,0 0-16,0 0 0,21 0 16,-20-22-16,20 22 0,-21-21 0,21 0 15,-20 0-15,20-21 0,-21 20 16,0 1-16,0-21 0,1 21 0,-1-22 16,0 22-16,-21-21 0,0 21 15,0-22-15,21 22 0,-21 0 0,0 0 16,0 0-16,0 0 15,0 42 17,0 0-32,0 0 15,-21 21-15,21-20 0,0 20 0,0 0 16,0 1-16,-42 168 16,42-168-1,0-1-15,0 0 0,0 1 16,0-1-16,0 0 0,0 22 0,0-22 15,0 22-15,0-22 0,0 21 16,-22-20-16,22 20 0,-21-20 0,21 20 16,0-21-16,0 1 0,-21-1 15,0 0-15,0 1 0,21-22 16,-21 0-16,-1 0 0,1 0 16,0 1-16,0-1 0,0-21 0,0 0 15,-22 0-15,22 0 0,-21 0 16,21-21-16,-22-1 0,1 22 0,21-42 15,-22 21-15,22 0 0,-21 0 16,21-1-16,0-20 0,-1 21 0,1 0 16,21-22-16,0 22 0,0 0 15,0 0-15,0-21 0,0 20 0,0 1 16,21 0-16,-21-21 16,22 21-16,-1-1 0,0-20 0,21 21 0,-21-21 15</inkml:trace>
  <inkml:trace contextRef="#ctx0" brushRef="#br0" timeOffset="2220.23">3048 699 0,'-21'0'0,"0"21"16,-1 0 0,22 0-16,-21 21 0,0-20 15,21 20-15,0-21 0,0 21 16,-21-20-16,21 20 0,0-21 0,-21 0 16,21 0-16,0 1 0,0-1 15,0 0-15,21-21 31,0 0-31,-21-21 0,21 0 16,0-1-16,-21 1 16,22 0-16,-1 0 0,-21 0 15,0 0-15,0-1 0,21 1 0,0 0 16,-21 42 15,0 0-15,21 1-16,-21-1 0,0 0 0,0 0 15,0 0-15,0 0 0,0 1 16,21-1-16,-21 0 0,0 0 0,0 0 16,22-21-16,-1 21 0,0-21 15,0 0-15,0 0 16,0 0-16,1 0 16,-1 0-16,0-21 0,0 0 15,-21 0-15,0 0 0,21 0 0,-21-1 16,21 1-16,-21-21 15,0 21-15,0-22 0,0 1 0,0 21 16,0-21-16,0 20 0,0 1 16,0 0-16,0 0 0,0 0 15,-21 21-15,0 0 16,21 21 0,0 0-1,0 0-15,0 0 16,0 1-16,21-22 15,0 0-15,-21 21 0,22-21 16,-1 0-16</inkml:trace>
  <inkml:trace contextRef="#ctx0" brushRef="#br0" timeOffset="2700.71">3768 720 0,'0'0'15,"-22"0"1,1 0 0,0 0-16,0 21 15,21 0-15,0 0 0,-21-21 16,0 21-16,21 22 0,-22-22 16,22 0-16,-21 0 0,21 0 0,0 22 15,0-22-15,0 0 0,0 0 16,0 0-16,0 1 0,0-1 0,0 0 15,0 0-15,0 0 16,21-21-16,1 0 0,-1 0 0,0 0 16,0 0-16,0 0 15,0 0-15,1 0 0,-1-21 0,0 0 16,0 21-16,-21-21 0,21 0 16,0-1-16,-21 1 0,0 0 15,22-21-15,-22 21 0,0-1 16,0-20-16,0 21 0,0-21 0,0 20 15,0 1-15,0 0 0,-22 0 16,1 0-16,21 0 0,-21 21 0,0 0 16,0 0-16,0 0 0,-1 0 15,1 0-15,0 0 0,0 0 16,21 21-16,0 0 0,-21-21 16,21 21-16,0 0 0,0 0 15,21 1 1,0-22-16,0 0 0,0 0 0</inkml:trace>
  <inkml:trace contextRef="#ctx0" brushRef="#br0" timeOffset="3164.45">4149 741 0,'21'-21'16,"0"21"0,0 0-1,0 0-15,0 0 0,1 21 16,-1-21-16,-21 21 0,21 0 16,0 0-16,-21 1 15,0-1-15,21 0 0,-21 0 0,0 21 16,21-20-16,-21-1 0,0 0 15,0 0-15,0 0 0,0 0 16,-21 1-16,0-22 0,21 21 16,-21-21-16,21-21 31,0-1-15,0 1-16,0 0 15,0 0-15,0 0 0,0 0 16,0-1-16,0 1 0,0 0 15,21 0-15,-21 0 0,21 0 0,-21-1 16,21 1-16,-21 0 0,22 0 16,-1 21-16,0-21 15,0 21 1,0 0 0</inkml:trace>
  <inkml:trace contextRef="#ctx0" brushRef="#br0" timeOffset="3851.69">5165 762 0,'0'0'0,"0"-21"16,21 0-16,0 0 16,-21-1-16,0 1 0,0 0 15,0 0-15,0 0 0,0 0 16,-21-1-16,0 22 16,-1 0-16,1 0 0,0 0 15,0 0-15,0 0 0,0 22 16,-1-1-16,1 0 0,0 0 0,0 0 15,0 22-15,0-1 0,-1-21 16,1 21-16,0 1 0,21-1 0,0 0 16,0-20-16,-21 20 0,21-21 15,0 21-15,0-20 0,0-1 0,0 0 16,0 0-16,21-21 16,-21 21-16,21-21 0,0 0 0,1 0 15,-1 0-15,0 0 0,0 0 16,0-21-16,22 0 0,-22 21 15,0-21-15,0-22 0,0 22 16,0 0-16,1-21 0,-1-1 0,0 1 16,0 0-16,-21-1 0,21 1 15,0 0-15,1-1 0,-22-20 0,21 21 16,-21-1-16,0 1 0,0 0 16,0-1-16,0 1 0,0 21 0,0-22 15,0 22-15,0 0 16,0 42-1,-21 0-15,21 1 16,0 20-16,-22 0 0,22-21 0,-21 22 16,21-1-16,-21 0 0,21 1 15,0-1-15,0 0 0,0 1 0,0-1 16,0 0-16,-21 1 0,21-22 16,0 21-16,0-21 0,0 1 0,0 20 15,0-21-15,0 0 16,0 0-16,21-21 15,0 0 1,0 0-16,1-21 0</inkml:trace>
  <inkml:trace contextRef="#ctx0" brushRef="#br0" timeOffset="4320.45">5800 720 0,'0'0'0,"21"0"0,0-21 16,-21-1-16,0 1 16,0 0-1,-21 21 1,0 0-16,-1 0 0,1 0 0,0 0 16,0 0-16,-21 0 0,20 21 15,1-21-15,0 21 0,0 1 16,21-1-16,-21-21 0,21 21 15,-21 0-15,21 0 0,0 0 16,0 1-16,21-1 16,0-21-16,0 21 0,0-21 15,0 21-15,1-21 0,-1 21 16,0-21-16,21 21 0,-21-21 0,1 22 16,-1-1-16,-21 0 15,21-21-15,-21 21 0,0 0 16,0 0-16,-21-21 15,0 22-15,-1-22 0,1 0 0,0 21 16,0-21-16,0 0 0,0 0 16,-1 0-16,1 0 0,0 0 15,0 0-15,0 0 0,0 0 0,-1 0 32,1 0-17,0 0 1</inkml:trace>
  <inkml:trace contextRef="#ctx0" brushRef="#br0" timeOffset="5012.12">1566 1312 0,'0'0'0,"-21"0"0,0 22 0,0-22 15,0 0-15,21 21 16,0 0-1,21-21 1,0 0-16,21 0 0,-21 21 16,22-21-16,20 0 0,-20 0 15,20 0-15,1 0 0,20 21 0,-20-21 16,20 0-16,22 0 0,0 0 16,21 0-16,-21 0 0,21 0 0,0 0 15,0 0-15,0 0 0,0 0 16,21 0-16,0 0 0,0 0 0,1 0 15,-22 0-15,21 0 0,-21 0 16,21 0-16,-21 0 0,0 0 0,0 0 16,-21 0-16,0 0 0,-22 0 15,1 0-15,0 0 0,-22 0 16,1 0-16,-22 0 0,0 0 0,1 0 16,-22 0-16,0 0 0,0 0 15,0 0-15,-21-21 31,-21 21-15,0 0-16,0 0 16,0-21-16,21 0 15</inkml:trace>
  <inkml:trace contextRef="#ctx0" brushRef="#br0" timeOffset="5524.82">6223 953 0,'0'-22'0,"-21"22"16,42 0 30,0 0-30,0 0-16,0 0 0,22 22 16,-1-22-16,0 0 0,1 0 15,20 0-15,1 0 0,-22 0 16,22 0-16,-1 0 0,1 0 0,-22 0 16,0 0-16,1 0 0,-1 0 0,0 0 15,-21 0-15,22 0 0,-22 0 16,0 0-16,0 0 15,-21-22 1,-21 22 0,0 0-16,0 0 0,0-21 15,-1 21-15,22-21 16</inkml:trace>
  <inkml:trace contextRef="#ctx0" brushRef="#br0" timeOffset="5974.57">7027 656 0,'-21'0'31,"21"21"0,0 1-31,0-1 0,0 0 16,21 0-16,0-21 15,1 21-15,-1 0 0,0-21 16,0 0-16,0 0 0,0 22 16,22-22-16,-22 0 0,0 0 0,0 0 15,0 0-15,1 0 0,-1 0 16,0 0-16,0 0 0,0 0 16,0 0-16,-42 0 46,0 0-46,0 0 0,0 21 16,0-21-16,-1 21 0,1 0 0,0 0 16,0 0-16,0 1 0,-22-1 0,22 21 15,-21-21-15,21 0 16,0 22-16,-1-22 0,1 0 0,0 0 16,21 0-16,0 1 0,0-1 15,0 0-15,0 0 16</inkml:trace>
  <inkml:trace contextRef="#ctx0" brushRef="#br1" timeOffset="11596.69">8107 741 0,'0'0'0,"21"-21"16,-21 0 0,21-1-16,-21 1 0,21 21 15,-21-21-15,21 0 0,-21 0 16,0 0-16,22-1 15,-22 1-15,21 21 16,-21-21-16,0 42 47,0 0-47,0 1 16,-21-1-16,21 21 0,-22-21 0,1 22 15,21-1-15,-21 21 0,0-20 16,0 20-16,21-20 0,-21 20 0,-1 1 15,1-22-15,0 21 0,21-20 16,-21-1-16,0 0 0,21 1 0,0-1 16,-21-21-16,-1 22 0,22-22 15,-21 0-15,21 0 0,0 0 0,0 0 16,0 1-16,-21-22 0,21 21 16,0-42 15,0-1-31,0 1 15,0 0-15,21 0 0,-21-21 0,0 20 16,21-20-16</inkml:trace>
  <inkml:trace contextRef="#ctx0" brushRef="#br1" timeOffset="12040.61">8064 635 0,'0'0'0,"0"-21"15,0 0-15,-21 21 0,21-21 0,0-1 16,0 1-16,0 0 0,0 0 16,0 0-16,0 0 0,0-1 15,21 1-15,1 21 16,-1-21-16,0 21 0,0 0 0,0 0 16,0 0-16,1 0 0,-1 0 15,0 0-15,21 0 0,-21 0 0,1 0 16,20 21-16,-21 0 0,21 1 15,-20-1-15,-1 0 0,0 21 0,0-21 16,-21 22-16,0-22 16,0 21-16,-21 1 0,0-22 0,0 21 15,-22 0-15,1-20 0,21-1 16,-22 21-16,1-21 0,21 0 0,0 1 16,0-22-16,-1 21 0,1-21 15,0 0-15,0 0 0,0 0 16,21-21 15,21-1-15,0 22-16,0-21 15,0 21-15,-21-21 0,22 0 16,-1 21-16,0-21 0,0 0 0,0-1 16,0 22-16</inkml:trace>
  <inkml:trace contextRef="#ctx0" brushRef="#br1" timeOffset="12464.56">8678 593 0,'0'0'0,"64"-21"31,-43 21-31,0 0 16,0 0-16,0 0 15,1 0-15,-1 0 16,0 21-16,0 0 0,0-21 0,-21 21 16,0 0-16,21 0 0,-21 1 15,0-1-15,0 21 0,0-21 0,0 0 16,0 1-16,0-1 0,-21 0 16,0 0-16,0 0 0,21 0 0,-21-21 15,0 0 1,21-21-1,0 0 1,0 0-16,0 0 0,0 0 16,21-1-16,0 1 0,-21 0 15,0 0-15,0 0 0,21-22 0,0 22 16,0 0-16,-21 0 16,0 0-16,22 21 0,-1-21 15,0 21-15,0 0 16,0 0-1</inkml:trace>
  <inkml:trace contextRef="#ctx0" brushRef="#br1" timeOffset="12848.31">9186 762 0,'0'0'0,"21"0"16,1 0-16,-1 0 0,-21-21 16,21 21-16,0-21 0,0 21 15,-21-21-15,21-1 0,1 22 0,-1-21 16,-21 0-16,21 0 16,-21 0-16,0 0 0,-21 21 31,0 0-31,-1 0 15,1 0-15,0 21 16,0 0-16,0 0 0,0 0 0,-1 0 16,1 1-16,0-1 0,21 0 15,0 0-15,-21 21 0,21-20 0,0-1 16,0 0-16,0 0 0,0 0 16,0 0-16,21 1 0,0-1 15,0-21-15,1 0 0,-1 0 16,0 0-16,0 0 0,0 0 0,0 0 15,1 0-15,-1 0 0,0-21 16,0-1-16</inkml:trace>
  <inkml:trace contextRef="#ctx0" brushRef="#br1" timeOffset="13164.66">9673 762 0,'0'21'16,"21"-21"15,0 0-31,1 0 0,-1 0 16,0 0-16,0 0 0,0 0 0,0 0 15,1 0 1,-22-21-16,21 21 16,0 0-16</inkml:trace>
  <inkml:trace contextRef="#ctx0" brushRef="#br1" timeOffset="13864.47">10477 804 0,'22'0'16,"-1"-21"-16,-21 0 15,0 0 1,0 0-16,0 0 16,0-1-1,0 1-15,0 0 16,-21 21 0,-1 0-16,1 0 0,0 0 15,0 0-15,0 0 0,0 21 0,-1-21 16,1 21-16,0 1 0,0-1 15,0 0-15,0 0 0,-1 0 0,22 0 16,-21 1-16,0 20 0,21-21 16,0 0-16,0 0 0,0 1 0,0-1 15,0 0-15,0 0 16,21-21-16,0 0 0,-21 21 16,22-21-16,-1 0 0,0 0 15,0 0-15,0 0 0,0 0 0,1 0 16,-1-21-16,0 0 15,0 0-15,0 0 0,0-1 0,-21 1 16,22 0-16,-1 0 0,-21-21 16,21 20-16,0-20 0,-21 21 0,21-21 15,0-1-15,-21 1 0,22 0 16,-22 20-16,0-20 0,21 0 0,-21-1 16,21 22-16,-21 0 0,0 0 15,0 0-15,0 0 0,0-1 0,0 44 31,0-1-31,-21 0 0,0 0 16,21 0-16,-22 22 16,1-22-16,21 21 0,-21 0 0,21 1 15,-21-1-15,0 0 0,21 1 16,0-22-16,0 21 0,0 1 0,0-22 16,0 21-16,0-21 0,0 0 15,0 1-15,0-1 0,0 0 0,0 0 16,21-21-1,0 0-15,0 0 16,0-21-16,1 0 16,-1 0-16</inkml:trace>
  <inkml:trace contextRef="#ctx0" brushRef="#br1" timeOffset="14269.29">10837 847 0,'0'0'0,"21"0"16,1 0 0,-1 0-16,0 0 15,0 0-15,0-21 16,-21-1-16,21 1 15,-21 0 1,0 0 0,-21 21-16,0 0 15,0 0-15,0 0 0,0 0 16,-1 21-16,1-21 0,21 21 16,-21 0-16,0 1 0,21-1 15,0 0-15,0 0 0,0 0 16,0 0-16,0 1 15,0-1-15,0 0 0,21-21 32,0 21-32,0-21 0,1 0 15,-1 0-15,21-21 0,-21 21 16,0-21-16</inkml:trace>
  <inkml:trace contextRef="#ctx0" brushRef="#br1" timeOffset="17136.12">11261 1058 0,'-22'0'16,"44"-21"62,-1 21-78,0-21 0,0 21 0,0-21 16,0 0-16,1 0 0,-1-1 15,0 1-15,0 0 0,0 0 0,0 0 16,1 0-16,-1-22 0,-21 22 0,0 0 16,21 0-16,-21-22 15,0 22-15,0 0 0,0 0 0,0 0 16,0 0-16,0-1 0,0 1 16,-21 42 15,21 1-31,-21-1 15,-1 21-15,22-21 0,-21 0 0,0 22 16,21-1-16,-21-21 0,0 22 16,21-1-16,0 0 0,-21 1 0,21-22 15,-22 21-15,22 0 0,0 1 16,-21-1-16,0 0 0,21 1 0,-21 20 16,21-20-16,0-1 0,0 0 15,-21 1-15,21 20 0,-21-21 16,21 1-16,0 20 0,-22-20 0,22-1 15,0 0-15,0 1 0,0-1 16,0 0-16,0-21 0,0 22 0,0-22 16,0 0-16,0 0 0,0 0 0,22 1 15,-1-22-15,0 21 16,0-21-16,0 0 0,0 0 16,1 0-16,-1 0 0,0-21 15,0-1-15,0 1 0,0 0 16,1 0-16,-1 0 0,0-22 15,-21 22-15,0-21 0,21 21 16,-21-22-16,0 1 0,0 0 16,0-1-16,0 22 0,0-21 0,-21 0 15,0-1-15,0 1 0,-1 0 16,-20 20-16,21-20 0,0 21 0,-22 0 16,22 0-16,-21-1 0,21 1 0,0 21 15,-1 0-15,1 0 0,0 0 16,0-21-16,42 21 31,0 0-31,0 0 0,22 0 16,-22 0-16,21-21 0,1 21 15,-22-21-15,21 0 0,0 21 16,1-22-16,-1 1 0,0 0 0,-20 0 16,20 0-16,0 0 0,1-1 15,-22 1-15,0 0 0,0 0 0,0 0 16,0 0-16,-21-1 0,0 1 15,0 0-15,-21 21 32,21 21-32,0 0 15,-21-21-15,21 22 0,-21-1 16,21 0-16,0 0 0,0 0 16,0 0-16,-21 1 0,21-1 15,-21 0 1,21 0-1,0-42 17,0 0-17,0 0-15</inkml:trace>
  <inkml:trace contextRef="#ctx0" brushRef="#br1" timeOffset="17322.96">11874 762 0,'0'-21'32,"0"42"15,22-21-32,-1 21 1,0-21-16</inkml:trace>
  <inkml:trace contextRef="#ctx0" brushRef="#br1" timeOffset="17852.66">12361 910 0,'0'0'0,"0"21"16,0 1-1,0-1-15,0 0 16,-21 0-16,21 0 16,0 0-16,-21 1 0,0-1 15,21 0-15,0 0 16,-21-21-16,21 21 0,-22-21 0,22 21 16,-21-21-16,21 22 15,0-44 32,0 1-47,0 0 16,0 0-16,21-21 15,1 20-15,-22 1 0,21 0 0,0-21 16,0 21-16,0-1 0,0-20 0,22 21 16,-22 0-16,0 0 0,21-1 15,-20 1-15,-1 21 0,0 0 0,0 0 16,0 0-16,0 0 0,1 0 15,-1 21-15,-21 1 0,0-1 16,0 21-16,0-21 0,0 0 16,0 22-16,0-22 0,0 0 0,0 21 15,0-20-15,0-1 0,0 0 0,-21 0 16,-1 0-16,22 0 16,0-42 46,0 0-62</inkml:trace>
  <inkml:trace contextRef="#ctx0" brushRef="#br1" timeOffset="18260.95">12869 1016 0,'0'21'16,"21"-21"15,1 0-31,-1 0 16,0 0-16,0-21 0,0 21 16,0-21-16,1 21 0,-1-21 15,0 0-15,-21-1 16,21 1-16,-21 0 0,0 0 15,0 0-15,0 0 16,-21 21-16,0 0 16,0 0-16,-1 0 15,1 21-15,0 0 0,0 0 0,0 0 16,0 0-16,-1 1 0,1 20 16,21-21-16,0 0 0,-21 0 0,21 1 15,0-1-15,-21 0 16,21 0-16,0 0 0,0 0 0,0 1 15,21-22-15,0 0 16,0 0 0,1 0-16,-1 0 0,0 0 0,0 0 15,0 0-15,22-22 0</inkml:trace>
  <inkml:trace contextRef="#ctx0" brushRef="#br1" timeOffset="18857.53">13589 931 0,'0'0'0,"0"-21"0,0 0 15,0 0 1,0 0-16,0 0 0,-21 21 16,0 0-1,-1 0-15,1 0 0,0 0 16,0 0-16,0 21 0,0 21 15,-1-21-15,1 0 0,0 22 16,0-22-16,0 21 0,0-21 0,-1 22 16,1-22-16,21 0 0,0 21 15,0-20-15,0-1 0,0 0 0,0 0 16,0 0-16,0 0 16,21-21-16,1 0 0,-1 0 15,0 0-15,0 0 0,0 0 16,0 0-16,1 0 0,-1-21 15,21 0-15,-21 21 0,0-21 0,1 0 16,20-22-16,-21 22 0,0-21 16,0 0-16,22 20 0,-22-20 0,0 0 15,0-1-15,-21-20 0,21 21 16,1-1-16,-22 22 0,21-21 0,-21 21 16,0-22-16,0 22 0,0 0 0,0 0 15,0 0-15,-21 42 31,-1 0-15,22 0-16,0 21 0,-21-20 0,0 20 16,21 0-16,-21 1 0,21-1 15,-21 0-15,21 1 0,0-22 0,0 21 16,0 0-16,0-20 0,0 20 0,0-21 16,0 0-16,0 0 0,0 1 15,0-1-15,21-21 0,0 21 16,0-21-16,0 0 15,1 0-15,-1 0 0,0 0 0,0-21 16,0 21-16,0-21 0,22-1 16</inkml:trace>
  <inkml:trace contextRef="#ctx0" brushRef="#br1" timeOffset="19188.16">14880 614 0,'0'0'15,"0"-21"1,-21 21 0,0 0-16,0 21 0,21 0 15,-22 21-15,1 1 0,0-1 16,-21 0-16,21 1 0,-1 20 0,-20 1 15,0-1-15,21 1 0,-22-1 16,1 1-16,0-22 0,-1 22 0,22-22 16,-21 0-16,21 1 0,-22-1 0,22 0 15,0 1-15,21-22 0,0 0 16,-21 21-16,21-21 0,0 1 16,21-44-1,-21 1-15,21 21 16</inkml:trace>
  <inkml:trace contextRef="#ctx0" brushRef="#br1" timeOffset="20588.36">15473 847 0,'0'0'15,"0"-21"-15,-21 21 16,-1 0-16,22 21 31,22-21 1,-1 0-17,0 0-15,0 0 0,0 0 0,22 0 16,-22-21-16,0-1 0,0 22 15,0-21-15,0 0 0,1 21 16,-1-21-16,0 0 0,0 21 16,-21-21-16,0-1 0,0 1 0,0 0 15,0 0-15,0 0 16,-21 42 15,0 0-31,21 0 0,-21 0 16,21 22-16,0-22 0,-22 21 0,1 1 15,21-1-15,-21 21 0,21-20 16,0-1-16,-21 0 0,21 1 0,-21-1 16,21-21-16,-21 22 0,21-22 15,0 21-15,0-21 0,0 0 16,0 1-16,-22-1 0,1-21 16,0 21-16,0-21 15,0 0-15,0 0 16,-1 0-16,1-21 0,0 21 0,-21-21 15,21-1-15,-1 22 0,1-21 16,-21 0-16,21 0 0,0 0 0,-1 0 16,1-1-16,0 22 15,21-21-15,-21 21 0,21 21 16,0 1 0,0-1-16,0 0 0,21 0 15,0 0-15,0 0 16,1-21-16,-1 22 0,21-22 15,-21 0-15,22 21 0,-22-21 0,21 0 16,0 0-16,-20 0 0,20 0 0,0 0 16,1 0-16,-22 0 0,21-21 15,0 21-15,-20-22 0,-1 1 0,21 21 16,-21-21-16,-21 0 0,21 0 16,1 0-16,-22-1 0,21 1 0,-21 0 15,0 0-15,0 0 0,0 0 16,0-1-16,0 44 31,0-1-15,0 0-16,-21 0 0,21 0 0,-22 0 15,22 22-15,0-22 0,0 0 16,0 0-16,0 0 0,0 1 16,0-1-16,0 0 0,0-42 62,0 0-62,0-1 16,0 1-16,0 0 0,22 0 0,-1 0 0,-21 0 15,21-22-15,0 22 16,0 0-16,0-21 0,1 20 0,-1 1 16,0 0-16,0 0 0,21 0 15,-20 21-15,-1 0 0,0 0 0,0 0 16,0 0-16,22 0 0,-43 21 15,21 0-15,-21 0 0,21 0 0,-21 1 16,0-1-16,0 21 0,0-21 0,0 0 16,0 1-16,0-1 0,0 0 15,-21 0-15,0 0 0,21 0 0,0 1 16,-22-1 0,22 0-1,22-42 16,-1 0-31</inkml:trace>
  <inkml:trace contextRef="#ctx0" brushRef="#br1" timeOffset="22537.86">16700 699 0,'0'0'0,"0"-22"0,0 1 16,0 42 15,0 1-31,-21-1 0,0 21 0,21 0 16,-21 1-16,21-1 0,-21 0 16,0 22-16,21-22 0,-22 1 0,1 20 15,0-21-15,21 1 0,-21-22 16,0 21-16,21 1 0,-21-22 0,21 0 15,0 0-15,0 0 0,0 0 16,0-42 15,0 0-15,0 0-16,0 0 0,0 0 16,21-1-16,0 1 0,-21 0 0,21-21 15,-21 21-15,21-1 0,0 1 16,1 0-16,-1 0 0,0 0 0,0 0 15,0 21-15,0 0 0,1 0 16,-1 0-16,0 0 0,0 0 16,0 0-16,0 21 0,-21 0 15,22 0-15,-22 0 0,0 0 16,0 1-16,0-1 0,0 0 16,0 0-16,-22 0 0,1 0 0,0 1 15,0-22-15,0 21 0,0 0 16,-22-21-16,22 0 0,0 21 15,0-21-15,0 0 0,-22 0 0,22 0 16,0 0-16,0 0 16,0 0-16,21-21 15,21 21 17,0 0-17,0 21-15,0-21 16,0 21-16,1-21 0,-1 0 15,-21 21-15,21-21 0,21 0 0,-21 0 16,1 0-16,-1 0 16,21 0-16,0 0 0,-20 0 0,20 0 15,-21 0-15,21 0 0,-20 0 16,20-21-16,-21 21 0,0-21 0,22 0 16,-22 0-16,0 0 0,0-1 0,0 1 15,0-21-15,1 21 0,-22-22 16,0 22-16,0 0 0,0 0 0,0 0 15,0 0-15,0-1 0,-22 22 32,1 22-17,0-1-15,21 0 0,-21 0 16,21 21-16,0-20 0,-21-1 0,21 0 16,0 0-16,0 0 0,0 0 15,0 1-15,0-1 0,0 0 0,0 0 16,21-21-16,0 21 15,0-21-15,0 0 0,1 0 16,-1 0-16,0 0 0,21 0 16,-21 0-16,1-21 0,-1 0 0,0 0 15,0 0-15,0-1 0,0 1 0,1 0 16,-1 0-16,0 0 0,0-22 16,0 22-16,-21-21 0,0 21 15,21 0-15,-21-1 0,0 1 0,0 42 31,0 1-15,-21-1-16,0 0 0,21 0 16,0 21-16,-21-20 0,21-1 0,-21 21 15,21-21-15,0 0 0,0 1 16,0-1-16,0 0 0,0 0 0,0 0 16,21-21-16,0 0 15,0 0-15,0 0 16,1 0-16,-1 0 0,0 0 0,0 0 0,0 0 15,0 0-15,1-21 0,-1 0 16,0 0-16,0 0 0,0-1 16,0 1-16,1 0 0,-22-21 15,21 21-15,0-1 0,0-20 0,-21 21 16,0 0-16,0 0 0,21-1 0,-21 1 16,0 42-1,0 1 1,0-1-16,0 0 0,-21 21 15,21-21-15,0 1 0,0-1 0,0 0 16,-21 0-16,21 0 16,0 0-16,0 1 0,0-1 0,0 0 15,0 0-15,21-21 16,0 0-16,0 0 0,1 0 16,-1 0-16,0 0 0,0 0 0,0 0 15,22 0-15,-22-21 0,0 21 16,0-21-16,0 0 0,22-1 0,-22 1 15,0-21-15,0 21 0,0-22 16,0 1-16,1 0 0,-1-1 0,-21 1 16,21 0-16,0-1 0,0 1 0,-21 0 15,0-1-15,21 1 0,-21 21 16,0 0-16,22 0 0,-22-1 16,0 1-16,-22 21 15,1 21 1,0 1-16,21-1 0,-21 0 15,0 21-15,21 1 0,0-1 0,-21 0 16,-1 1-16,22-1 0,-21 0 16,21 1-16,0-1 0,0 0 0,0-21 15,0 22-15,0-22 0,0 21 0,0-21 16,0 1-16,21-1 16,-21 0-16,22-21 0,-1 0 0,0 0 15,0 21-15,21-21 0,-20 0 16,-1 0-16,0 0 0,21 0 15,-21-21-15,1 0 0,-1 0 0,21-1 16,-21 1-16,0 0 0,1 0 16,-1-21-16,21-1 0,-21 1 0,0 0 15,-21-1-15,22-20 0,-1 20 16,0 1-16,-21-21 0,21 20 0,-21 1 16,0 0-16,21 20 0,-21-20 15,0 21-15,0 0 0,0 0 0,0-1 16,0 44-1,-21-1 1,21 21-16,-21-21 0,21 22 16,0-1-16,0 0 15,-21 1-15,21-1 0,-21 0 0,21 1 16,-22 20-16,22-21 0,0-20 16,0 20-16,0 0 0,0-21 0,0 22 15,0-22-15,0 0 0,0 0 16,0 0-16,0 1 0,0-1 0,22-21 15,-22 21-15,21-21 0,0 0 0,0 0 16,0 0-16,0 0 16,1 0-16,-1 0 0,0 0 15,0-21-15,0 0 0,-21-1 16,21 1-16,-21 0 0,22 0 16,-22 0-16</inkml:trace>
  <inkml:trace contextRef="#ctx0" brushRef="#br1" timeOffset="22787.72">18881 910 0,'0'0'0,"21"0"31,0 0-31,0 0 0,0 0 15,22 0-15,-22 0 16,0 0-16,21-21 0,-21 21 0,1 0 16,20 0-16,-21-21 0,0 21 15,0 0-15,1 0 0,-1-21 0,-21 0 16,0-1 0</inkml:trace>
  <inkml:trace contextRef="#ctx0" brushRef="#br1" timeOffset="23152.87">17886 720 0,'21'0'31,"-21"-21"-31,-21 21 62,21 21-46,0 0 0,-21 0-1</inkml:trace>
  <inkml:trace contextRef="#ctx0" brushRef="#br1" timeOffset="59032.67">529 2434 0,'0'-21'15,"21"21"1,-21-21-16,0 0 16,0 0-1,0-1-15,0 1 16,0 0-16,0 0 0,0 0 16,0 0-1,0-1-15,0 44 63,0-1-63,0 0 15,0 21-15,0-21 0,0 22 16,0-22-16,0 21 0,0 1 16,0-1-16,0 0 0,0 1 15,0-22-15,0 21 0,0-21 0,0 22 16,-21-22-16,21 0 0,0 21 15,-21-21-15,21 1 0,0-1 16,0 0-16,0 0 16,0-42 31</inkml:trace>
  <inkml:trace contextRef="#ctx0" brushRef="#br1" timeOffset="59540.54">889 2794 0,'0'21'16,"21"-21"-1,0 0-15,0 0 16,-21-21-1,22 21-15,-22-21 16,0 0 0,-22 21 31</inkml:trace>
  <inkml:trace contextRef="#ctx0" brushRef="#br1" timeOffset="60256.13">1990 2709 0,'0'0'16,"0"-21"-16,21 21 0,-21-21 15,0 0-15,0 0 0,0 0 16,0-1-16,0 1 16,0 0-16,0 0 0,0 0 15,0 0-15,0-1 0,0 1 16,-21 0-16,-1 0 0,1 21 15,0 0-15,21-21 0,-21 21 0,0 0 16,0 0-16,-1 0 16,1 0-16,0 0 0,0 0 0,0 21 15,0 0-15,-1 0 0,1 0 16,0 1-16,0-1 0,21 0 0,-21 21 16,0-21-16,-1 22 0,22-22 15,0 21-15,-21-21 0,21 1 0,0 20 16,0-21-16,0 0 0,0 0 15,0 1-15,0-1 0,21 0 16,1-21-16,-1 21 16,0-21-16,0 0 0,0 0 15,22 0-15,-22 0 0,0 0 0,0 0 16,0-21-16,0 21 0,1-21 16,-1 0-16,0-1 0,0 1 15,0 0-15,0 0 0,-21-21 0,0 20 16,0-20-16,22 21 0,-22-21 15,0 20-15,0-20 0,21 21 0,-21 0 16,0 0-16,0 42 31,0 0-31,0 0 16,0 0-16,0 22 0,0-22 16,0 0-16,0 21 0,0-21 0,0 1 15,0 20-15,0-21 0,0 0 16,0 0-16,0 1 0,0-1 15,0 0-15,0 0 0,21-21 16,0 0-16,0 0 16,0 0-16,1 0 15,-1-21-15</inkml:trace>
  <inkml:trace contextRef="#ctx0" brushRef="#br1" timeOffset="60848.26">2371 2244 0,'0'0'0,"0"-21"0,-22 21 0,22 21 32,0 0-32,0 0 0,0 0 15,0 22-15,0-22 0,0 21 16,0-21-16,0 22 0,0-1 0,0-21 15,0 21-15,0 1 0,22-22 16,-22 21-16,0-21 0,0 1 0,0 20 16,0-21-16,0 0 0,0 0 15,0 1-15,0-1 16,-22-21 15,1-21-15,21-1-16,0 1 0,0 0 15,0 0-15,0 0 0,0 0 16,0-1-16,0 1 0,0-21 0,0 21 16,21 0-16,1-1 0,-1 1 15,0 21-15,0-21 0,21 21 0,-20 0 16,-1 0-16,21 0 0,-21 0 16,0 0-16,1 0 0,-1 21 0,0 0 15,0 1-15,0-1 0,0 0 16,-21 0-16,22 0 0,-22 0 0,0 1 15,0-1-15,0 0 0,0 0 16,-22 0-16,1 0 0,0 1 16,0-1-16,0-21 0,0 21 0,-1-21 15,1 0-15,0 21 0,0 0 16,0-21-16,0 0 0,-1 0 16,1 0-1,0 0-15,21-21 31,0 0-31,0 0 0,0 0 16</inkml:trace>
  <inkml:trace contextRef="#ctx0" brushRef="#br1" timeOffset="61411.94">3175 2519 0,'0'-21'0,"0"42"0,0-63 16,0 20-16,0 1 16,-21 21-16,0 0 15,-1 0-15,1 0 16,0 0-16,0 0 0,0 21 0,0 1 15,-1-22-15,22 21 0,-21 0 16,0 0-16,21 0 0,0 0 0,0 1 16,0-1-16,0 0 15,0 0-15,0 0 0,0 0 16,21 1-16,0-22 16,1 0-16,-1 21 0,0-21 15,0 0-15,0 21 0,0-21 0,1 0 16,-1 0-16,-21 21 15,21-21-15,0 21 0,-21 0 16,0 1 0,0-1-1,-21-21-15,0 0 0,0 21 16,-1-21-16,1 0 0,0 21 0,-21-21 16,21 0-16,-1 0 0,1 0 0,0 0 15,0 0-15,0 0 0,0 0 16,-1 0-16,1 0 0,0 0 15,0-21 1,21 0 0,0 0-1,0-1 1,21 22-16,0-21 0,-21 0 16,21 21-16</inkml:trace>
  <inkml:trace contextRef="#ctx0" brushRef="#br1" timeOffset="61776.73">3429 2138 0,'0'0'0,"0"-21"31,0 42 1,0 0-32,0 0 0,0 0 15,0 22-15,0-22 0,0 21 16,0-21-16,0 22 0,0-1 0,0 0 16,0-20-16,0 20 0,0 0 15,0 1-15,0-22 0,-21 21 0,21 0 16,0-20-16,-21-1 0,21 21 15,0-21-15,0 0 0,0 1 16,0-1-16,0 0 16,21-21-1,0-21 1,0 0-16</inkml:trace>
  <inkml:trace contextRef="#ctx0" brushRef="#br1" timeOffset="62076.18">3238 2625 0,'22'0'46,"-1"0"-46,-21-21 0,21 21 0,0 0 16,0 0-16,0 0 0,1 0 16,-1 0-16,0 0 31</inkml:trace>
  <inkml:trace contextRef="#ctx0" brushRef="#br1" timeOffset="62944.36">3704 2625 0,'0'-21'31,"0"-1"0,0 1-15,21 21 0,0-21-16,1 21 15,-1 0 1,0-21-16,0 21 15,0 0-15,0 0 0,1 0 16,-1 21 0,0-21-16,-21 21 0,21 0 15,-21 1-15,0-1 0,21 0 16,-21 0-16,0 0 0,0 0 16,0 1-16,0-1 0,0 0 0,0 0 15,0 0-15,0 0 0,0 1 16,-21-1-16,21 0 15,-21-21-15,0 0 16,0 0 0,21-21-1,0 0 1,0-1-16,0 1 16,0 0-16,0 0 0,0 0 0,21 0 15,-21-1-15,21-20 0,-21 21 0,0 0 16,0 0-16,21-1 0,-21 1 15,21 0-15,-21 0 0,21 0 16,1 0-16,-1 21 16,0 0-1,0 0 1,-21 21 0,0 0-16,0 0 15,0 0 1,0 0-16</inkml:trace>
  <inkml:trace contextRef="#ctx0" brushRef="#br1" timeOffset="63556.82">4614 2561 0,'0'-21'16,"0"42"-16,0-63 0,0 21 0,0 0 16,0-1-16,-21 1 15,0 21-15,0-21 0,0 21 16,-1 0-16,1 0 0,0 0 0,0 0 16,0 21-16,0 0 15,-1 1-15,1-1 0,0 0 0,0 0 16,0 0-16,0 0 15,-1 1-15,1-1 0,0 21 0,21-21 16,0 0-16,0 22 0,0-22 0,0 0 16,0 0-16,0 0 0,0 1 15,0-1-15,0 0 0,21 0 16,0-21 0,1 0-16,-1 0 0,0 0 15,0 0-15,0 0 0,0-21 16,1 21-16,-22-21 0,21 0 15,0-1-15,0 22 0,-21-21 0,21-21 16,-21 21-16,21 0 0,-21-1 0,0-20 16,22 21-16,-22-21 15,0 20-15,0-20 0,0 21 0,0 0 16,0 0-16,0-1 16,0 44-1,0-1 1,0 0-16,0 0 15,0 0-15,0 22 0,0-22 0,0 0 16,0 0-16,0 0 0,0 0 16,0 1-16,0-1 0,0 0 0,0 0 15,0 0-15,0 0 16,21-21 0,0 0-16,0 0 15,0 0-15,0 0 0</inkml:trace>
  <inkml:trace contextRef="#ctx0" brushRef="#br1" timeOffset="63884.64">5080 2413 0,'0'0'0,"-42"-21"31,20 21-31,1 0 0,0 0 15,0 0 1,0 21-16,0 0 0,-1 0 16,22 22-16,0-22 0,0 0 0,-21 21 15,21 1-15,-21-22 0,21 21 16,0-21-16,0 1 0,0 20 0,0-21 16,0 0-16,0 0 0,0 1 15,0-1-15,21-21 0,0 21 0,1-21 16,-1 21-16,0-21 0,0 0 0,21 0 15,-20 0-15,-1 0 0,21 0 16,0 0-16,-20-21 0,-1 0 0,21 0 16,-21 21-16,22-22 0,-22-20 15,0 21-15,0 0 0</inkml:trace>
  <inkml:trace contextRef="#ctx0" brushRef="#br1" timeOffset="64204.45">5524 2138 0,'0'0'0,"0"-21"0,0-85 31,0 85-31,-21 42 31,21 0-15,0 0-16,-21 0 0,0 1 0,21-1 16,0 21-16,0-21 0,-21 22 15,21-1-15,-21-21 0,21 21 0,0 1 16,0-1-16,0 0 0,0 1 15,-22-1-15,22 0 0,0 1 0,0-22 16,0 21-16,0-21 0,0 22 16,0-22-16,0 0 0,0 0 0,0 0 15,0 1-15,22-22 0,-22 21 16,21-21-16,0 0 16,0 0-16,0 0 0,0 0 15,1-21-15,-1 21 0,0-22 16,0 1-16,0 0 0,0 0 15</inkml:trace>
  <inkml:trace contextRef="#ctx0" brushRef="#br1" timeOffset="64524.27">5313 2392 0,'21'0'16,"0"0"-16,0 0 0,22 0 15,-22 0-15,21 0 0,0 0 16,-20 0-16,20 0 0,0 0 16,1-21-16,-22 21 0,0 0 0,21 0 15,-21 0-15,1 0 0,-1 0 16,0 0-16,-21-21 0,21 21 15,-21 21 32,-21-21-47,0 0 16,0 21-16,-1 0 0</inkml:trace>
  <inkml:trace contextRef="#ctx0" brushRef="#br1" timeOffset="65717.59">910 3979 0,'0'-21'0,"0"0"15,-21 21-15,21-21 16,-21 21-16,21-21 0,0 0 16,0-1-1,0 1-15,0 0 16,0 0 0,21 0-1,0 21-15,0 0 0,0 0 16,1 0-16,-1 0 0,-21 21 15,21 0-15,0-21 0,0 21 0,-21 22 16,21-22-16,-21 0 0,22 21 16,-22 1-16,0-22 0,0 21 0,0 0 15,-22-20-15,1 20 16,0 0-16,0-21 0,0 22 0,0-22 16,-22 0-16,22 0 0,-21 22 15,-1-22-15,1 0 0,21 0 0,-21-21 16,-1 21-16,1-21 0,0 0 15,20 0-15,-20 0 0,21 0 16,0-21-16,0 21 0,-1-21 0,22 0 16,0 0-16,0-22 0,0 22 15,0 0-15,0-21 0,0 20 0,0 1 16,0-21-16,0 21 0,22 0 16,-1-1-16,0 22 0,-21-21 0,21 21 15,0 0-15,0 0 16,1 0-16,-1 0 0,0 21 15,0 1-15,0-1 0,0 0 16,1 0-16,-22 0 0,21 22 0,0-22 16,-21 0-16,0 0 0,21 0 15,0 22-15,0-22 0,-21 0 0,0 0 16,22 0-16,-22 0 16,21-21-16,-21 22 0,21-22 0,0 0 31,0-22-16,-21 1 1</inkml:trace>
  <inkml:trace contextRef="#ctx0" brushRef="#br1" timeOffset="65908.48">1228 4212 0,'21'0'15,"0"0"32</inkml:trace>
  <inkml:trace contextRef="#ctx0" brushRef="#br1" timeOffset="66677.03">2519 4170 0,'0'0'0,"0"-21"16,0 0-16,0-1 0,0 1 16,0 0-16,0 0 0,0 0 0,-21 0 15,-1-1-15,1 22 0,0-21 16,0 0-16,0 0 0,-22 0 0,22 0 16,0 21-16,-21 0 0,21 0 15,-1 0-15,1 0 0,-21 0 0,21 0 16,0 21-16,-1 0 0,1 0 15,0 0-15,21 0 0,-21 22 0,0-1 16,21-21-16,-21 22 16,21-1-16,0 0 0,0-21 0,0 22 15,0-1-15,0-21 0,0 22 16,0-22-16,0 0 0,0 0 0,0 0 16,21-21-16,0 21 0,0-21 15,0 0-15,0 0 0,1 0 0,20 0 16,-21 0-16,21-21 0,-20 0 15,20 0-15,0 0 0,-21 0 0,22-1 16,-22-20-16,0 21 0,0-21 16,0 20-16,-21-20 0,0 21 0,0-21 15,22 20-15,-22-20 0,0 21 0,0 0 16,0 0-16,0-1 16,0 1-16,0 42 31,0 1-31,0-1 0,0 0 15,0 21-15,0-21 0,0 22 16,0-22-16,0 21 0,0-21 0,0 22 16,0-22-16,0 0 0,0 0 15,0 0-15,0 1 0,0-1 0,0 0 16,21-21-16,0 0 0,21 0 16,-21 0-16,1 0 15,-1-21-15</inkml:trace>
  <inkml:trace contextRef="#ctx0" brushRef="#br1" timeOffset="67120.38">3111 3958 0,'0'0'0,"0"-21"0,-21 0 31,0 21-31,0 0 0,0 0 16,0 0-16,-1 0 0,1 21 15,0-21-15,0 21 0,0 0 0,0-21 16,-1 22-16,22-1 0,0 0 0,0 0 16,0 0-16,0 0 0,0 1 15,0-1-15,0 0 16,22 0-16,-1-21 16,0 0-16,0 21 0,0-21 0,0 0 15,1 21-15,-1 1 0,0-22 0,0 21 16,0-21-16,0 21 0,-21 0 15,0 0-15,0 0 16,0 1 0,-21-22-16,0 0 0,0 21 15,0-21-15,-22 0 0,22 0 0,0 0 16,0 0-16,-21 0 0,20 0 16,1 0-16,0 0 0,0 0 15,0 0-15,0-21 16,-1 21-16,22-22 0,0 1 15,0 0 1,22 0 0,-1 21-16</inkml:trace>
  <inkml:trace contextRef="#ctx0" brushRef="#br1" timeOffset="67613.11">3619 3979 0,'0'0'0,"22"-63"32,-44 63-32,1-21 0,0 21 15,0 0-15,-21 0 0,20 0 0,1 0 16,0 21-16,-21-21 0,21 21 15,-1 0-15,1 0 0,0-21 0,21 22 16,-21-1-16,21 0 16,0 0-16,0 0 0,0 0 0,0 1 15,0-1-15,21 0 0,0 0 16,0-21-16,1 21 0,-1-21 16,21 21-16,-21-21 0,0 22 0,22-22 15,-22 21-15,0-21 0,0 21 16,0-21-16,1 0 0,-22 21 0,0 0 15,0 0-15,-22-21 16,1 0-16,0 22 16,0-22-16,0 0 0,0 0 0,-22 0 15,22 0-15,0 0 0,-21 0 16,20 0-16,1 0 0,0 0 16,0 0-16,0 0 0,0 0 0,-1 0 15,22-22 1,0 1-16,0 0 15,22 0 1,-1 21-16,0 0 0,0-21 16,21 21-16</inkml:trace>
  <inkml:trace contextRef="#ctx0" brushRef="#br1" timeOffset="67975.89">4000 4149 0,'0'0'0,"22"-21"15,-22-1-15,21 1 0,0 0 16,-21 0-16,0 0 0,0 0 16,0-1-16,0 1 15,0 0-15,0 0 0,-21 21 31,0 0-31,-1 21 16,1-21-16,21 21 0,-21 22 0,0-22 16,21 0-16,-21 21 15,21-21-15,0 22 0,0-22 0,0 0 16,-21 21-16,21-20 0,0-1 0,0 0 16,0 0-16,21 0 15,-21 0-15,21-21 0,0 0 0,0 0 16,0 0-16,1 0 15,-1 0-15,0 0 0,21 0 0,-21 0 16,1-21-16,-1 21 0</inkml:trace>
  <inkml:trace contextRef="#ctx0" brushRef="#br1" timeOffset="68356.53">4339 4043 0,'0'0'0,"-21"0"0,21-21 16,0 0-16,0-1 0,0 1 31,21 21-31,0 0 16,0 0-16,1 0 15,-1 0-15,0 0 0,-21 21 16,21 1-16,-21-1 0,21 0 0,-21 0 16,21 21-16,-21-20 0,0-1 15,0 21-15,0-21 0,0 0 0,0 1 16,0-1-16,0 0 0,0 0 0,0 0 15,0 0 1,-21 1-16,0-22 16,0 0-16,21-22 15,0 1 1,0 0-16,0 0 0,0 0 16,0 0-16,0-22 0,0 22 15,21 0-15,-21-21 0,21 20 0,-21 1 16,0-21-16,21 21 0,1 0 0,-1-1 15,0 1-15,-21 0 0,21 21 16,0-21-16,0 0 0,1 0 0</inkml:trace>
  <inkml:trace contextRef="#ctx0" brushRef="#br1" timeOffset="68647.92">5059 3577 0,'0'0'0,"0"-21"0,-21 21 16,-1 0-16,1 0 16,21 21-16,0 0 15,-21-21-15,21 22 0,0-1 0,-21 21 16,21-21-16,0 0 16,0 22-16,0-22 0,0 21 0,0 1 15,-21-1-15,21 0 0,0-21 0,0 22 16,0-1-16,0-21 0,0 22 15,0-22-15,0 0 0,0 0 0,0 0 16,0 0-16,21 1 0,0-22 16,0 0-1,0 0-15,1 0 0,-22-22 0,21 1 16,0 21-16,0-21 0</inkml:trace>
  <inkml:trace contextRef="#ctx0" brushRef="#br1" timeOffset="68903.78">4889 3789 0,'0'0'0,"22"0"16,-1 0-16,0 0 0,0 0 16,21 0-16,-20 0 0,20 0 15,0 0-15,-21-21 0,22 21 0,-1 0 16,-21 0-16,22-21 0,-22 21 0,0 0 15,21 0-15,-21 0 0,1-22 16,-1 22-16,0 0 16</inkml:trace>
  <inkml:trace contextRef="#ctx0" brushRef="#br1" timeOffset="70092.1">825 5334 0,'0'-21'15,"0"0"1,22 0 0,-1-1-16,0 22 0,0 0 15,0-21-15,0 21 0,1 0 16,-1 0-16,0 0 16,-21 21-16,0 1 0,0-1 15,0 0-15,0 0 0,0 21 16,-21-20-16,0-1 0,-1 0 15,1 0-15,0 0 0,0 0 16,0 1-16,0-1 0,-1 0 0,1-21 16,0 21-16,42-21 62,0-21-62,1 21 0,-1 0 0,-21-21 16,21 21-16,0-21 0,0 21 15,0 0-15,1 0 0,-1 0 0,0 0 16,21 0-16,-21 0 16,1 0-16,-1 0 0,0 21 0,0 0 15,0 0-15,0 0 0,1 0 16,-22 1-16,0-1 0,0 0 16,0 0-16,0 0 0,0 0 0,-22 22 15,1-22-15,0 0 0,0-21 16,-21 21-16,-1 0 0,22 1 0,-21-22 15,21 0-15,-22 21 0,1-21 16,21 0-16,0 0 0,-22 0 0,22 0 16,0 0-16,0 0 0,0 0 15,-1-21-15,1 21 0,21-22 0,-21 1 16,21 0 0,0 0-16,0 0 0,0 0 15,0-1 1,21 22-1,0-21-15,-21 0 0,22 21 16</inkml:trace>
  <inkml:trace contextRef="#ctx0" brushRef="#br1" timeOffset="70316.25">1439 5609 0,'0'0'0,"21"0"31,-21-21 1,22 0-17,-1 21 1,0 0-16</inkml:trace>
  <inkml:trace contextRef="#ctx0" brushRef="#br1" timeOffset="70828.98">2159 5207 0,'0'0'16,"0"-21"-16,0 0 0,-21 21 31,0 0-31,21 21 15,-22 21-15,1-21 0,21 22 16,0-22-16,-21 21 0,21 22 0,-21-22 16,21 0-16,-21 1 0,21-1 15,0 0-15,0 1 0,0-1 0,0 0 16,0-20-16,0-1 0,0 0 16,0 0-16,0 0 0,21-21 31,-21-21-31,0 0 15</inkml:trace>
  <inkml:trace contextRef="#ctx0" brushRef="#br1" timeOffset="71335.67">2032 5165 0,'0'0'0,"0"-21"31,0-1-31,21 22 16,21 0-16,-20 0 15,-1 0-15,21 0 0,0 0 16,-20 0-16,20 0 0,0 22 0,1-1 16,-1 0-16,0 0 15,-21 0-15,1 22 0,-1-22 0,-21 0 16,0 21-16,0-21 0,0 1 0,-21-1 15,-1 0-15,1 0 0,-21 0 16,21 0-16,-22 1 0,1-1 0,21-21 16,-21 21-16,20-21 0,1 0 15,0 0-15,0 0 0,0 0 16,21-21 0,0 0-16,0-1 15,21 22-15,0-21 0,0 21 16,0 0-16,-21-21 15,22 21-15,-1 0 16,-21 21 15,0 0 1,-21-21-32</inkml:trace>
  <inkml:trace contextRef="#ctx0" brushRef="#br1" timeOffset="72197.19">2032 4911 0,'0'0'0,"0"-21"0,0-1 16,0 44 30,-21-1-46,21 0 0,0 0 16,0 21-16,0 1 0,0-1 0,0 22 16,0-22-16,0 0 0,0 22 15,0-22-15,0 0 0,0 1 0,0-1 16,0 0-16,0 1 0,0-1 16,0-21-16,0 0 0,0 1 0,0-1 15,0 0-15,0 0 0,0 0 16,0-42 15,0 0-31,0 0 16,0 0-1,0-1-15,0 1 0,0 0 0,0 0 0,0-21 16,0 20-16,0 1 16,0 0-16,21-21 0,0 21 0,-21-1 15,21 1-15,0 0 0,1 0 16,20 0-16,-21 0 0,0-1 0,22 22 15,-22 0-15,0 0 0,21 0 16,-21 0-16,22 0 0,-22 22 0,21-1 16,-21 0-16,22 0 0,-22 0 15,0 0-15,-21 1 0,0-1 0,0 0 16,0 21-16,0-21 16,0 1-16,0-1 0,0 0 0,-21 0 15,0 0-15,-22 0 0,22 1 0,0-1 16,-21-21-16,21 21 0,-22 0 15,1-21-15,21 0 0,0 0 0,-22 0 16,22 0-16,0 21 0,0-21 16,0 0-16,-1 0 0,1 0 0,21-21 47,21 21-32,-21-21-15,22 21 0,-1-21 0,0 0 16,0 21-16</inkml:trace>
  <inkml:trace contextRef="#ctx0" brushRef="#br1" timeOffset="72671.92">2815 5292 0,'0'0'0,"-21"21"47,0 0-47,21 0 0,-21-21 15,-1 21-15,22 1 0,-21 20 0,21-21 16,0 0-16,-21 0 0,21 1 16,0 20-16,0-21 0,0 0 0,0 0 15,0 1-15,21-1 16,-21 0-16,21-21 0,1 0 0,-1 0 15,21 0-15,-21 0 0,0 0 16,22 0-16,-22-21 0,0 21 0,0-21 16,22 21-16,-22-22 0,0 1 15,-21 0-15,0 0 0,21 0 0,-21 0 16,0-1-16,0 1 0,0 0 0,-21 0 16,0 0-16,0 0 15,-1-1-15,-20 1 0,21 0 0,-21 21 16,20 0-16,-20 0 0,0 0 15,21 0-15,-1 0 0,1 0 0,0 0 16,0 0-16,42 21 16,0-21-1,0 0-15,1 0 0,20 0 0,0 0 16,1 0-16,-1 0 0,0 0 16,1 0-16,-1 0 0,-21-21 0,21 21 15</inkml:trace>
  <inkml:trace contextRef="#ctx0" brushRef="#br1" timeOffset="73049.7">3365 5292 0,'0'21'16,"0"0"-16,0 0 15,-21-21-15,0 21 0,21 1 16,-21-1-16,0 0 0,0 0 0,21 0 16,-22 0-16,22 1 0,-21-1 15,21 0-15,0 0 0,0 0 0,0 0 16,0 1-16,21-1 15,1-21-15,-1 0 0,0 21 16,21-21-16,-21 0 0,1 0 0,-1 0 16,0 0-16,0-21 0,0 0 15,0 21-15,1-22 0,-1 1 16,0 0-16,0 21 0,-21-21 0,0 0 16,0 0-16,0-22 0,0 22 15,0 0-15,0 0 0,-21 0 0,-21-1 16,20 1-16,1 0 0,-21 0 15,21 21-15,0 0 0,-22-21 0,22 21 16,0 0-16,0 0 0,0 0 16,-1 0-16,1 0 0,21 21 15,21-21 1,1 0-16,-1 0 16,21 0-16,-21 0 0,22 0 0,-1 0 15</inkml:trace>
  <inkml:trace contextRef="#ctx0" brushRef="#br1" timeOffset="73332.53">4022 4995 0,'0'0'16,"0"-21"-16,0 0 0,-22 21 16,1 21-1,0 0-15,21 1 16,-21-1-16,21 21 0,-21-21 15,21 22-15,0-1 0,0 0 16,0 1-16,-21-1 0,21 0 0,-22 1 16,22-22-16,0 21 0,0 0 15,-21 1-15,21-22 0,0 21 0,0-21 16,-21 1-16,21-1 0,0 0 16,0 0-16,21-21 15,0 0-15,1-21 16,-1 21-16,0-21 15,-21 0-15</inkml:trace>
  <inkml:trace contextRef="#ctx0" brushRef="#br1" timeOffset="73688.33">4149 5440 0,'0'0'0,"42"0"16,-21 0-16,0 0 0,0 0 16,1 0-16,-22-21 0,21 21 0,0 0 15,0-21-15,-21-1 16,21 1-16,-21 0 16,0 0-16,-21 21 15,0 0-15,0 0 16,0 0-16,-1 0 0,1 0 0,0 0 15,0 21-15,21 0 0,-21 0 16,0 1-16,21-1 0,-22 0 0,22 21 16,0-21-16,0 1 0,0-1 0,0 0 15,0 0-15,0 0 0,0 0 16,0 1-16,0-1 0,22-21 16,-1 0-16,0 0 0,0 0 15,0 0-15,22 0 0,-22 0 0,21 0 16</inkml:trace>
  <inkml:trace contextRef="#ctx0" brushRef="#br1" timeOffset="74189.05">4974 5271 0,'0'0'15,"-42"-22"1,21 22-16,-1 0 0,1 0 15,0 0-15,0 0 0,0 0 0,0 0 16,-1 22-16,-20-1 0,21 0 16,0 0-16,0 0 0,-1 0 15,1 22-15,0-22 0,21 0 0,0 21 16,-21-20-16,21 20 0,0-21 0,0 0 16,0 0-16,0 1 0,0-1 15,0 0-15,0 0 0,21-21 0,0 0 16,0 0-16,1 0 0,-1 0 0,0 0 15,21 0-15,-21 0 0,1-21 16,20 21-16,-21-21 0,0 0 0,0-1 16,22 1-16,-22 0 0,0-21 15,-21 21-15,21-1 0,-21 1 0,21-21 16,-21 21-16,0-22 0,0 22 16,0 0-16,0 0 0,0 0 15,-21 42 1,21 0-1,-21 0-15,21 0 0,0 1 16,0-1-16,0 21 0,0-21 0,0 0 16,0 1-16,0-1 0,0 0 0,0 0 15,0 0-15,0 0 0,0 1 16,21-22-16,0 21 0,1-21 16,-1 0-16,0 0 0,0 0 15,0-21-15,0-1 0,1 22 16</inkml:trace>
  <inkml:trace contextRef="#ctx0" brushRef="#br1" timeOffset="74639.78">5270 5355 0,'0'0'0,"0"-21"15,0 42 17,0 0-32,0 1 15,0-1-15,0 0 0,0 0 16,-21 0-16,21 0 0,0 1 0,-21-1 15,21 0-15,0 0 0,0 0 16,0 0-16,0 1 16,0-1-16,-21-42 47,21-1-47,0 1 15,0 0-15,0 0 0,0 0 16,0 0-16,0-22 0,0 22 0,21-21 15,0 21-15,-21-22 0,21 22 0,22-21 16,-22 21-16,0-1 0,0 1 16,22 0-16,-22 0 0,21 21 0,-21 0 15,22 0-15,-22 0 0,0 21 16,21 0-16,-21 0 0,1 22 16,-1-22-16,-21 0 0,0 21 0,0 1 15,0-22-15,0 21 0,0 1 0,0-22 16,0 21-16,0-21 0,-21 22 15,21-22-15,-22 0 0,1 0 0,21 0 16,-21 0-16,0 1 0,0-22 16,0 0-1</inkml:trace>
  <inkml:trace contextRef="#ctx0" brushRef="#br1" timeOffset="75696.25">762 6668 0,'0'0'0,"0"-22"0,0 44 32,0-1-17,0 21-15,0-21 0,0 22 16,0-22-16,0 21 0,0-21 0,-21 22 16,0-1-16,-1-21 0,1 0 15,21 22-15,-21-22 0,0 0 0,21 0 16,0 0-16,-21 0 15,21-42 17,21 21-32,0-21 0,0 21 15,0-21-15,22 21 16,-22 0-16,0-21 0,0 21 0,0 0 16,22 0-16,-22 0 0,0-21 15,0 21-15,0 0 0,1 0 0,-1 0 16,0-22-16,0 22 0,0-21 15,0 0-15,1 21 0,-22-21 16,0 0-16,0 0 16,0-1-16,0 1 15,0 0-15,0 0 0,-22 21 32,1 0-32,21 21 15,-21 0-15,21 0 16,0 1-16,0-1 0,0 21 0,0-21 15,0 0-15,-21 1 0,21 20 16,0-21-16,0 0 0,0 0 0,0 1 16,0-1-16,0 0 15,0 0-15,0 0 16,0-42 15,21 0-31,0 0 16,0 0-16,-21-1 0</inkml:trace>
  <inkml:trace contextRef="#ctx0" brushRef="#br1" timeOffset="75888.69">1397 6943 0,'21'0'94,"0"0"-94,0 0 15,1 0-15,-1 0 16</inkml:trace>
  <inkml:trace contextRef="#ctx0" brushRef="#br1" timeOffset="76508.33">2117 6583 0,'-22'-21'16,"44"42"-16,-65-42 0,43 0 15,-21 42 1,21 0 0,0 0-16,0 0 0,0 22 15,0-22-15,-21 21 0,21 0 0,0-20 16,0 20-16,0 0 0,0 1 16,0-22-16,0 21 0,0-21 0,0 22 15,0-22-15,0 0 0,-21 0 16,21 0-16,0 0 0,0 1 15,-21-22-15,21 21 0,0-42 32,0-1-32,0 1 15,0 0-15,0 0 16,0 0-16,21 21 0,-21-21 0,21-1 16,0 1-16,-21 0 0,42 0 15,-20 0-15,-1 0 0,21-1 0,-21 22 16,22-21-16,-1 21 0,0 0 15,1 0-15,-22 0 0,21 0 0,-21 0 16,22 21-16,-22 1 0,-21-1 16,0 0-16,0 0 0,0 0 15,0 0-15,-21 1 0,-1-1 0,1 0 16,-21 0-16,21 0 0,-22 0 16,1 1-16,0-1 0,-1-21 0,22 21 15,-21 0-15,21-21 0,0 0 16,-1 0-16,1 0 0,0 0 0,0 0 15,21-21 1,0 0 0,0 0-16,21-1 15,0 1-15</inkml:trace>
  <inkml:trace contextRef="#ctx0" brushRef="#br1" timeOffset="76920.63">2519 6922 0,'0'0'16,"0"-22"-16,0 1 0,0 0 15,21 21-15,0 0 0,0-21 16,0 21-16,1 0 0,-1-21 16,0 21-16,0 0 0,0 0 0,0 0 15,1 0-15,-1 0 0,0 21 16,21 0-16,-21 0 0,1 0 15,-1 1-15,0-1 0,0 0 0,-21 0 16,0 0-16,0 0 0,0 1 16,0-1-16,0 0 0,0 0 0,0 0 15,0 0-15,-21 1 0,0-22 16,0 21-16,-1-21 16,1-21-1,21-1-15,0 1 16,0 0-16,0 0 0,0 0 15,21 0-15,1-1 0,-22 1 0,21 0 16,0 0-16,-21-21 0,21 20 16,0 1-16,0 0 0,1 0 15,-1 0-15,0 21 16,0 0-16,-21-21 0,21 21 16,0 0-16</inkml:trace>
  <inkml:trace contextRef="#ctx0" brushRef="#br1" timeOffset="77288.42">3408 7070 0,'0'0'0,"84"-21"31,-62-1-31,-1 1 0,0 0 0,0 21 15,0-21-15,0 0 0,-21 0 0,0-1 16,22 1-16,-22 0 0,0 0 16,0 0-16,0 0 0,-22 21 15,1 0-15,0 0 0,0 0 16,0 0-16,-22 0 0,22 21 16,-21 0-16,21 0 0,-22 0 0,22 0 15,0 1-15,0 20 0,0-21 16,21 21-16,0-20 0,0 20 0,0-21 15,0 0-15,0 22 0,0-22 16,0 0-16,21 0 0,0 0 16,0-21-16,22 21 0,-22-21 0,0 22 15,21-22-15,-21 0 0,22 0 0,-1 0 16,0 0-16,-20-22 0,20 1 16,0 21-16,1-21 0</inkml:trace>
  <inkml:trace contextRef="#ctx0" brushRef="#br1" timeOffset="77780.14">4149 6795 0,'0'0'0,"0"-22"0,0 1 15,0 0-15,-22 21 16,1 0-16,0 0 16,0 21-16,0 0 15,0 1-15,-1-1 0,22 0 0,-21 0 16,0 0-16,0 22 0,21-22 15,-21 0-15,21 21 0,0-21 0,0 1 16,0-1-16,0 0 0,0 0 0,0 0 16,0 0-16,21 1 15,0-22-15,0 0 0,0 0 0,1 0 16,-1 0-16,0 0 16,0 0-16,0-22 0,0 22 15,1-21-15,-1 0 0,0 0 0,0 0 16,0 0-16,0-22 0,-21 22 0,0 0 15,22-21-15,-22-1 0,0 22 16,0-21-16,0 21 0,0-1 0,0 1 16,0 0-16,-22 21 31,22 21-31,-21 0 0,21 22 16,0-22-16,0 21 0,0-21 15,0 22-15,0-22 0,0 21 0,0-21 16,0 22-16,0-22 0,0 0 15,0 0-15,21 0 0,1 1 16,-1-22-16,0 0 0,0 21 0,0-21 16,0 0-16,22 0 0,-22-21 0,0 21 15,21-22-15,1 1 0,-22 0 0,21 0 16,-21 0-16,22 0 0,-22-1 16</inkml:trace>
  <inkml:trace contextRef="#ctx0" brushRef="#br1" timeOffset="78449">4932 6562 0,'0'-43'15,"0"86"-15,0-107 0,0 22 0,0 21 0,0 0 16,0-1-16,-21 22 31,-1 22-31,22-1 0,-21 0 0,0 0 16,0 21-16,21 1 0,-21-1 16,21-21-16,-21 22 0,21-1 0,-22 0 15,22 1-15,0-1 0,0 0 0,0 1 16,0-22-16,0 21 0,0-21 15,0 22-15,0-22 0,0 0 0,-21 0 16,21 0-16,0-42 47,0 0-47,0 0 0,21 0 16,1-22-16,-1 22 15,0 0-15,0-21 0,0 20 0,22-20 16,-22 21-16,21 0 0,0-22 0,-20 22 15,20 0-15,-21 21 0,21-21 16,-20 21-16,-1 0 0,0 0 0,0 0 16,-21 21-1,0 0-15,0 0 0,0 1 16,0-1-16,-21-21 0,0 21 0,0 0 16,-22-21-16,22 21 0,0-21 15,-21 0-15,20 21 0,-20-21 0,21 0 16,0 0-16,-22 0 0,22 0 0,0 0 15,0 0-15,0 0 0,0 0 16,21-21 0,21 42 15,-21 1-31,21-1 16,-21 0-16,0 0 0,0 0 0,0 0 15,21 22-15,-21-22 0,21 0 0,0 0 16,-21 0-16,22 22 0,-1-22 15,0 0-15,0-21 0,0 21 0,22 0 16,-22-21-16,0 0 0,0 0 0,21 0 16,-20 0-16,-1 0 15,0 0-15,21 0 0,-21-21 0,1 0 16,-1 0-16,0 21 0,0-21 0,-21 0 16,21-1-16,-21 1 0,0 0 0,0 0 15,0 0 1,-21 21-16,0 0 0</inkml:trace>
  <inkml:trace contextRef="#ctx0" brushRef="#br1" timeOffset="79104">550 8192 0,'0'0'0,"21"0"16,1 0 0,20 0-16,-21 0 0,21 0 15,22 0-15,-22 0 0,1 0 0,-1 0 16,21 0-16,-20 0 0,-22 0 16,21 0-16,-21 0 0,1 0 15,-1 0-15,-21 21 0,21-21 16,-42 0-1,0 0-15,-1 0 0,1 0 16,0 0-16,-21 0 0,21 0 0</inkml:trace>
  <inkml:trace contextRef="#ctx0" brushRef="#br1" timeOffset="79584.73">656 8170 0,'0'0'0,"-21"22"0,21-1 0,-21-21 0,0 21 16,-1 0-16,22 0 0,0 0 15,-21 1-15,21-1 0,-21 0 16,21 0-16,0 0 0,0 0 0,0 1 16,0-1-1,21-21 32,0 0-47,1 0 0,-1 0 16,0 0-16,21-21 0,-21 21 15,1 0-15,-1 0 0,21 0 0,-21 0 16,0 0-16,22 0 0,-22 0 16,0 21-16,21 0 0,-20-21 15,-1 21-15,-21 0 0,0 0 0,0 1 16,0-1-16,0 0 0,0 0 16,-21 0-16,-22 0 0,22 1 15,-21-1-15,21-21 0,-22 21 16,1-21-16,0 0 0,20 0 15,-20 0-15,21 0 0,-21 0 0,20 0 16,1 0-16,0 0 0,0 0 16,0-21-16,0 21 15,42 0 32,0 0-47,0 0 0,0 0 0,0 0 16,1-21-16,20 21 0,-21 0 15,0 0-15,22-22 0</inkml:trace>
  <inkml:trace contextRef="#ctx0" brushRef="#br1" timeOffset="79788.63">1355 8594 0,'0'0'16,"0"-21"-16,0-1 47,21 22-16,0-21-31,0 21 16,0 0-16</inkml:trace>
  <inkml:trace contextRef="#ctx0" brushRef="#br1" timeOffset="80368.74">2159 7980 0,'0'0'0,"-21"0"0,0 21 16,21 0-16,-22 22 15,22-22-15,0 0 0,0 21 16,0 1-16,0-22 0,0 21 0,0 0 16,0 1-16,0-1 0,0-21 15,0 22-15,0-22 0,0 21 0,0-21 16,0 0-16,0 1 0,0-1 16,0 0-16,0 0 0,-21-21 15,21 21-15,-21-21 16,21-21-1,0 0-15,0 0 16,0 0-16,0-1 16,0 1-16,0 0 0,0 0 15,0-21-15,0 20 0,21 1 16,0 0-16,1 0 0,20 0 0,-21 0 16,21-1-16,-20 22 0,20 0 0,0 0 15,-21 0-15,22 0 0,-22 0 16,21 22-16,-21-1 0,1 21 0,-22-21 15,0 0-15,0 22 0,0-22 16,0 0-16,0 21 0,-43-20 16,22-1-16,0 21 0,-21-21 15,20 0-15,-20 1 0,21-22 0,-21 21 16,20-21-16,-20 0 0,21 21 0,0-21 16,0 0-16,-1 0 0,1 0 15,21-21 1,0 0-1,0-1-15,0 1 0,21 21 16,-21-21-16,22 0 0,-1 0 16,21 21-16,-21-21 0</inkml:trace>
  <inkml:trace contextRef="#ctx0" brushRef="#br1" timeOffset="80965.39">2667 8297 0,'0'0'15,"0"22"1,0-1 0,0 0-16,0 0 0,0 0 0,0 0 15,0 22-15,0-22 0,0 0 0,0 0 16,0 0-16,0 1 16,0-1-16,0 0 0,21 0 0,0-21 0,-21 21 15,21-21-15,1 0 0,20 0 16,-21 0-16,0 0 0,22 0 15,-22 0-15,0 0 0,0 0 0,21 0 16,-20-21-16,-1 0 0,0 21 16,0-21-16,0 0 0,0-1 0,-21 1 15,0 0-15,0 0 0,0 0 16,0 0-16,0-1 0,0 1 16,0 0-16,0 0 15,0 42 1,0 0-1,0 0-15,0 1 0,0-1 0,0 0 16,0 21-16,0-21 0,0 1 16,0 20-16,0-21 0,0 21 15,-21 1-15,21-22 0,0 21 0,-21 1 16,21-1-16,0 0 0,0 1 16,0-1-16,0 0 0,0 1 0,0-22 15,-21 21-15,0-21 0,0 22 0,21-22 16,-22 0-16,1 0 0,0 0 15,0 0-15,0-21 0,0 0 0,-22 22 16,22-22-16,0 0 0,0 0 0,-22 0 16,22 0-16,0-22 0,-21 22 15,21-21-15,-1 0 0,1 0 0,0 21 16,0-21-16,0 0 0,21-1 16,-21 1-16,21 0 0,0 0 15,0-21-15,0 20 0,0 1 0,0 0 16,21-21-16,0 21 0,0-22 0,0 22 15,22-21-15,-22 21 0</inkml:trace>
  <inkml:trace contextRef="#ctx0" brushRef="#br1" timeOffset="81241.25">3704 7895 0,'0'0'0,"21"-21"0,-21 0 15,0 42 17,0 0-32,0 22 0,0-1 0,-21 0 15,21 1-15,-21-1 0,0 0 16,0 1-16,21-1 0,-22 21 0,1-20 16,21-22-16,-21 21 0,21 1 0,-21-22 15,21 0-15,0 0 0,0 0 16,0 0-16,21-21 15,0 0 1,0 0 0,1-21-16,-1 21 0</inkml:trace>
  <inkml:trace contextRef="#ctx0" brushRef="#br1" timeOffset="81632.02">3831 8382 0,'0'0'0,"21"0"16,0 0-16,1 0 16,-1 0-16,0 0 15,0 0-15,0 0 0,0 0 16,1-21-16,-1 21 0,0-21 0,0 21 16,0-21-16,0 21 0,1-22 0,-22 1 15,0 0 1,0 0-16,-22 21 15,1 0-15,0 0 16,-21 0-16,21 0 0,-1 21 16,-20 0-16,21 0 0,0 1 0,0-1 15,-1 21-15,1-21 0,0 0 16,21 1-16,0-1 0,0 0 0,0 0 16,0 0-16,0 0 0,21 1 15,0-22-15,1 21 0,-1-21 0,0 0 16,0 0-16,0 0 0,0 0 15,1 0-15,20 0 0,-21 0 0,0 0 16,0 0-16,1-21 0,-1-1 0,0 22 16,0-21-16,0 0 0,-21 0 15,21 21-15,-21-21 0</inkml:trace>
  <inkml:trace contextRef="#ctx0" brushRef="#br1" timeOffset="81912.86">3514 7938 0,'0'0'0,"0"21"16,21-21-16,0 0 16,21 0-16,1 0 0,-1 0 15,0 0-15,22 0 0,-22 0 0,22 0 16,-22 0-16,0-21 0,1 21 0,-1 0 15,0-22-15,1 22 0,-22-21 16,0 21-16,0 0 0,0 0 0,0 0 16,1 0-16,-22-21 0,-22 21 47,1 0-47</inkml:trace>
  <inkml:trace contextRef="#ctx0" brushRef="#br1" timeOffset="82772.17">1037 9377 0,'0'0'0,"0"-21"31,-21 21-31,0 21 16,-22-21-16,22 21 0,0 0 16,-21 22-16,21-22 0,-1 21 15,1 0-15,0 1 0,0-1 0,0 0 16,21 1-16,-21-1 0,21-21 16,0 22-16,0-22 0,0 21 0,21-21 15,0 0-15,0-21 0,0 22 16,22-22-16,-22 0 0,21 0 15,-21 0-15,0 0 0,22 0 0,-22 0 16,21 0-16,-21-22 0,1 22 16,-1-21-16,0 21 0,0-21 0,-21 0 15,0 0-15,0 0 0,0-1 16,0 1-16,-21 0 0,0 0 16,0 21-16,-1 0 0,-20 0 15,21 0-15,0 0 0,-22 0 0,22 0 16,0 0-16,0 0 15,0 21-15,0-21 0,-1 21 0,1-21 16,0 21-16,21 1 0,0-1 16,21-21 15,0 0-31</inkml:trace>
  <inkml:trace contextRef="#ctx0" brushRef="#br1" timeOffset="82992.5">1482 9694 0,'0'-21'16,"0"0"15,21 21 16,0 0-47,0 0 0,0 0 0,22 0 16,-22 0-16</inkml:trace>
  <inkml:trace contextRef="#ctx0" brushRef="#br1" timeOffset="83340.28">2540 9525 0,'0'0'0,"21"-21"0,-21 0 15,21 21-15,-21-21 0,0-1 16,0 1-16,0 0 0,-21 21 16,0-21-1,-21 21-15,20 0 0,-20 0 0,21 0 16,-21 21-16,-1 0 0,1-21 0,0 21 15,20 22-15,-20-22 16,21 21-16,0-21 0,0 22 0,-1-1 16,22 0-16,-21 1 0,21-1 15,0 0-15,0 1 0,0-22 0,0 21 16,0-21-16,21 1 0,1-1 16,-1 0-16,0 0 0,0-21 0,0 21 15,22-21-15,-22 0 0,21 0 0,0 0 16,1 0-16,-1 0 0,0 0 15,22 0-15,-22-21 0,22 0 0</inkml:trace>
  <inkml:trace contextRef="#ctx0" brushRef="#br1" timeOffset="84392.06">3069 9694 0,'0'0'0,"0"-21"0,0 0 15,-42 0 1,21 21-16,-1 0 15,1 0-15,0 0 0,21 21 16,-21 0-16,0 22 0,0-22 0,-1 0 16,22 21-16,0-21 0,-21 1 15,21-1-15,-21 0 0,21 0 16,0 0-16,0 0 0,0 1 0,0-1 16,21-21-1,0 0-15,1 0 16,-1 0-16,0 0 0,0-21 15,0-1-15,0 22 0,1-21 16,-22 0-16,21 21 0,0-21 0,0 0 16,-21-22-16,0 22 0,21 0 15,-21 0-15,21 0 0,-21 0 0,0-22 16,0 22-16,0 0 0,0 42 31,0 0-31,0 0 16,0 22-16,0-22 15,0 0-15,0 0 0,0 0 0,0 22 16,0-22-16,0 0 0,0 0 0,0 0 16,22 1-16,-1-22 15,0 0-15,0 0 0,0 0 16,0 0-16,1 0 0,-1 0 16,21-22-16,-21 22 0,22-21 15,-22 21-15,0-21 0,21 0 0,-21 0 16,1 0-16,-1-1 0,0 1 0,0 0 15,-21 0-15,0 0 0,0 0 16,0-1-16,0 44 31,0-1-31,0 0 16,0 0-16,0 0 0,0 0 0,0 1 16,0-1-16,0 0 0,0 0 0,0 0 15,21 0-15,-21 1 0,21-22 16,-21 21-16,22 0 0,-22 0 15,-22-21 17,1-21-17,0 21-15,0-21 0,0 0 16,0 21-16,-1 0 16,22-22-16,-21 22 0,0 0 15,0 0-15,21 22 31,0-1-31,21 0 0,0-21 16,22 21-16,-22-21 0,0 0 0,21 0 16,-21 21-16,22-21 0,-1 0 15,0 0-15,1 0 0,-1 0 0,22 0 16,-22 0-16,0 0 0,-21 0 0,22 0 16,-1-21-16,-21 21 0,0-21 15,1 0-15,-1 21 0,0-21 0,0-1 16,0 1-16,0 0 0,-21 0 15,0 0-15,0-22 0,0 22 16,0 0-16,0 0 0,0 0 0,0 0 16,-21 21-16,0 0 0,0 0 0,0 0 15,0 0-15,-1 21 16,1 0-16,21 21 0,-21-21 0,21 1 16,0 20-16,0-21 0,0 21 0,0-20 15,0-1-15,0 0 0,21 0 16,0 0-16,-21 0 0,22-21 0,-1 22 15,0-22-15,21 0 0,-21 0 0,22 0 16,-22 0-16,21 0 0,-21 0 16,22 0-16,-1 0 0,-21-22 15,0 22-15,1-21 0,-1 21 0,0-21 16,0 21-16</inkml:trace>
  <inkml:trace contextRef="#ctx0" brushRef="#br1" timeOffset="85148.87">339 10922 0,'0'21'15,"0"0"1,0 22-16,0-22 0,21 0 0,0 0 16,0-21-16,0 21 15,0 1-15,22-22 0,-22 0 0,21 0 16,1 0-16,-22 0 0,21 0 16,0 0-16,1 0 0,-1 0 0,0-22 15,-20 1-15,20 0 0,-21 0 16,0 21-16,0-21 0,1 0 0,-22-1 15,0 1-15,0 0 16,0 0-16,-22 21 31,1 21-31,21 0 16,-21 0-16,0 22 0,0-1 0,21 0 16,-21 1-16,-1 20 0,1 1 15,21-22-15,-21 22 0,0-22 0,21 0 16,0 1-16,-21-1 0,21 0 15,0-21-15,0 1 0,0-1 0,0 0 16,0 0-16,-21-42 47,21 0-47</inkml:trace>
  <inkml:trace contextRef="#ctx0" brushRef="#br1" timeOffset="85340.76">360 11494 0,'84'0'31,"-62"0"-31,20 0 0,-21 0 0,21-22 16,1 22-16,-1 0 0,0 0 16,1-21-16,-1 0 0,0 21 0,1 0 15,-1-21-15,0 21 0,1-21 16,-22 21-16,0-21 0,0 21 0,0-22 15,1 22-15,-1-21 0</inkml:trace>
  <inkml:trace contextRef="#ctx0" brushRef="#br1" timeOffset="85524.66">1333 11282 0,'22'0'47,"-1"0"-47,0 0 15,0 0-15,0 0 0,0-21 16,1 21-16</inkml:trace>
  <inkml:trace contextRef="#ctx0" brushRef="#br1" timeOffset="86592.33">2328 10732 0,'0'0'0,"-42"-43"31,21 43-31,0 0 0,-1 0 0,-20 0 0,21 0 16,0 21-16,-22 1 0,22-1 15,0 0-15,-21 0 0,21 0 16,-1 22-16,1-1 0,0-21 16,0 21-16,0 1 0,21 20 0,0-20 15,0-1-15,0 0 0,0 1 16,0-1-16,0 0 0,0-21 0,21 22 16,0-22-16,0 0 0,22 0 0,-22 0 15,21 1-15,0-1 0,22-21 16,-1 0-16,1 0 0,-1 0 0,22 0 15,-21 0-15,20 0 0,-20-21 16,-1 21-16,1-22 0,-1 1 0,1 0 16,-22 0-16,0 0 0,1 0 15,-22-22-15,21 22 0,-21 0 16,-21-21-16,0-1 0,0 22 0,0-21 16,0-1-16,0 22 0,-21-21 0,0 21 15,0 0-15,0-1 0,-22 22 16,22-21-16,0 21 0,-21 0 0,21 0 15,-1 0-15,-20 21 0,21 1 0,0-1 16,0 0-16,-1 0 0,1 21 16,0-20-16,21 20 0,0-21 0,-21 21 15,21-20-15,0 20 0,0-21 16,0 0-16,0 0 0,0 1 16,21-1-16,0 0 0,0-21 15,1 0-15,-1 0 0,0 0 16,21 0-16,-21 0 0,1-21 0,-1 21 15,0-21-15,21-1 0,-21 1 0,1 0 16,-1 0-16,0 0 0,0 0 16,-21-22-16,21 22 0,0-21 0,-21 21 15,0-1-15,0-20 0,0 21 16,0 0-16,0 0 0,0-1 0,0 1 16,-21 42 15,0-21-31,21 22 0,-21-1 0,21 0 15,0 0-15,0 21 0,0-20 16,0-1-16,0 21 0,0-21 16,21 0-16,0 22 0,0-22 0,-21 0 15,22 0-15,-1-21 0,0 21 0,0 1 16,0-22-16,0 0 16,1 0-16,-1 0 0,0 0 15,0 0-15,0-22 0,-21 1 16,21 21-16,1-21 0,-1 0 0,-21 0 15,21-22-15,0 22 0,0 0 0,0-21 16,-21 21-16,22-22 0,-1 1 16,-21 21-16,0-22 0,21 1 0,-21 21 15,21-21-15,-21-1 0,0 22 16,0 0-16,0 0 0,0 0 16,0-1-16,-21 22 15,0 0-15,21 22 0,0-1 16,0 21-16,-21-21 0,21 22 15,0-1-15,0 0 0,0-21 0,0 22 16,0-1-16,0 0 0,0 1 0,0-22 16,0 21-16,0-21 0,0 1 15,0 20-15,0-21 0,0 0 16,21-21-16,0 0 16,0 0-1,0 0-15,0 0 0,1-21 16,-1 21-16,0-21 0,0 0 0,0 0 15,-21-1-15,21 1 0,1 0 16</inkml:trace>
  <inkml:trace contextRef="#ctx0" brushRef="#br1" timeOffset="86804.24">3514 10964 0,'0'0'15,"21"0"16,0 0-15,0 0-16,0-21 16,0 21-16,1 0 0,-1 0 15,0 0-15,0 0 0,0 0 16,0 0-16,-21-21 0,22 21 0,-1 0 16,0-21-1,0 21-15,0 0 0</inkml:trace>
  <inkml:trace contextRef="#ctx0" brushRef="#br1" timeOffset="87620.27">4127 10816 0,'0'0'0,"-21"0"16,0 0-16,0 0 15,0 0 1,0 0-16,21 21 0,0 1 16,-22-22-16,1 21 0,21 21 15,0-21-15,0 0 0,0 1 0,0-1 16,0 21-16,0-21 0,0 0 16,0 22-16,0-22 0,0 0 0,0 0 15,0 0-15,21 1 0,1-22 16,-1 21-16,0-21 0,0 0 15,0 0-15,0 0 0,1 0 0,-1 0 16,0 0-16,0 0 0,0-21 16,0-1-16,1 1 0,-1 0 0,21 0 15,-21 0-15,0-22 0,1 22 0,-22-21 16,21 0-16,-21 20 0,0-20 16,21 0-16,-21-1 0,0 22 0,0-21 15,0 0-15,0 20 0,0-20 0,0 21 16,0 0-16,0 0 15,0-1-15,0 44 16,-21-1 0,21 0-16,0 0 0,-21 0 15,21 22-15,0-22 0,0 21 0,0-21 16,-22 22-16,22-22 0,0 21 0,0-21 16,0 22-16,0-22 0,0 21 15,0-21-15,0 0 0,0 22 0,0-22 16,0 0-16,0 0 0,0 0 15,0 1-15,0-44 47,0 1-47,0 0 16,0 0-16,22 0 0,-1 0 16,0-1-16,-21 1 0,21-21 0,21 21 15,-20 0-15,-1-22 0,21 22 0,0 0 16,-20 0-16,20 0 0,0 21 15,1 0-15,-22 0 0,21 0 0,-21 0 16,22 0-16,-22 0 0,-21 21 0,21 0 16,-21 21-16,0-21 0,0 1 15,0 20-15,0-21 0,0 21 0,-21-20 16,0 20-16,21-21 0,0 21 16,-22-20-16,1-1 0,21 0 15,-21 0-15,21 0 0,0 0 16,-21-21-16,0 0 31,21-21-15</inkml:trace>
  <inkml:trace contextRef="#ctx0" brushRef="#br1" timeOffset="88672.82">1079 12679 0,'0'0'0,"-21"0"16,0 0-16,0 0 0,0 0 16,0-21-16,-1 21 0,22-21 15,-21 21-15,21-22 0,0 1 0,0 0 16,0 0-16,0 0 0,0 0 16,0-1-16,0 1 0,21 0 0,1 0 15,-1 0-15,21 21 0,-21-21 16,22-1-16,-1 22 0,-21 0 0,21 0 15,-20 0-15,20 0 0,-21 0 16,-21 22-16,0-1 0,0 0 16,0 21-16,0-21 0,-42 22 15,21-22-15,-1 21 0,-20 1 16,0-1-16,21 0 0,-22-21 0,22 22 16,-21-1-16,21 0 0,21-20 15,0 20-15,0-21 0,0 0 0,0 0 16,0 1-16,21-22 0,0 21 15,0-21-15,0 0 0,22 0 0,-22 0 16,21 0-16,0 0 0,-20-21 16,20 21-16,0-22 0,1 1 0,-1 0 15,-21 0-15,0 0 0,22 0 16,-43-1-16,0 1 0,0 0 0,0 0 16,0-21-16,-22 20 15,1 1-15,0 0 0,-21 21 0,21-21 16,-22 0-16,1 21 0,21 0 15,-22 0-15,22 0 0,0 0 0,-21 0 16,21 0-16,-1 0 16,22 21-16,0 0 15,22 0-15,-1 0 16,0-21-16,0 22 0,21-22 16,-20 0-16,20 0 0,0 0 0,-21 0 15</inkml:trace>
  <inkml:trace contextRef="#ctx0" brushRef="#br1" timeOffset="88860.71">1926 12679 0,'0'-21'32,"-21"21"-32,0 0 15,21-21-15,21 21 47,0 0-47,0 0 16</inkml:trace>
  <inkml:trace contextRef="#ctx0" brushRef="#br1" timeOffset="89945.21">2794 12446 0,'0'0'0,"0"-63"15,0 41 1,0 1-16,-21 21 16,0 0-16,-1 0 0,1 0 0,0 0 15,0 0-15,0 0 0,0 0 0,-22 0 16,22 21-16,21 1 0,-21 20 16,0-21-16,21 21 0,-21-20 0,21 20 15,0 0-15,0-21 0,0 22 16,0-1-16,0-21 0,0 22 0,0-22 15,0 21-15,0-21 0,0 0 16,21 1-16,0-1 0,0-21 16,0 21-16,0-21 0,1 0 0,20 0 15,-21 0-15,21 0 0,-20 0 0,20 0 16,-21-21-16,21 0 0,-20-1 16,20 1-16,-21 0 0,21 0 15,-20 0-15,-1 0 0,0-22 0,21 22 16,-21-21-16,1 21 0,-1-22 0,-21 22 15,21-21-15,-21 21 0,21-22 16,-21 1-16,0 21 0,0 0 0,0-22 16,0 22-16,0 0 0,0 0 15,0 0-15,-21 21 32,0 21-32,21 0 15,0 0-15,0 0 0,0 0 0,0 1 16,0 20-16,0-21 0,0 21 15,0-20-15,0 20 0,0-21 0,0 21 16,-21-20-16,21-1 0,0 21 16,0-21-16,0 0 0,0 1 0,0-1 15,0 0-15,0 0 0,-22-21 47,22-21-47,0 0 16,0 0-16,0-1 0,0 1 15,0 0-15,0 0 0,22 0 0,-1 0 16,-21-1-16,21 1 0,0-21 16,0 21-16,22 0 0,-22-1 0,21 22 15,-21-21-15,22 0 0,-1 21 16,-21 0-16,21 0 0,1 0 0,-22 0 16,0 21-16,21 0 0,-20 1 0,-22-1 15,0 21-15,0-21 16,0 0-16,0 1 0,0-1 0,0 0 15,0 21-15,-22-21 0,1 1 0,21-1 16,-21 0-16,0 0 16,0-21-16,21 21 0,0 0 0,-21-21 15,-1 22-15,22-44 32,0 1-17,0 0-15,22 21 16,-1-21-16,0 0 0</inkml:trace>
  <inkml:trace contextRef="#ctx0" brushRef="#br1" timeOffset="90496.37">4149 12467 0,'0'0'0,"0"-42"31,-22 21-31,1 21 0,0 0 16,0 0-16,0 0 0,0 0 0,-1 0 15,1 0-15,0 21 0,0 0 16,0 0-16,21 0 0,-21 1 0,-1-1 16,22 0-16,-21 21 0,21-21 0,0 1 15,0 20-15,0-21 0,0 0 16,0 0-16,0 1 0,0-1 15,0 0-15,21-21 0,1 21 0,-1-21 16,0 0-16,0 0 16,0 0-16,0 0 0,1 0 0,-1 0 15,0-21-15,0 21 0,0-21 0,0 0 16,-21-1-16,22 1 0,-1 0 16,0 0-16,-21 0 0,0 0 0,21-1 15,-21 1-15,21 0 0,-21-21 16,0 21-16,0-1 0,0 1 0,0 0 15,0 0-15,0 42 32,0 0-17,-21 0-15,21 1 0,0-1 0,0 0 16,0 0-16,0 21 0,0-20 16,0-1-16,0 0 0,0 0 0,0 0 15,0 0-15,0 1 0,0-1 16,0 0-16,21-21 15,0 0 1,1 0-16,-1 0 16,0-21-16,-21 0 0</inkml:trace>
  <inkml:trace contextRef="#ctx0" brushRef="#br1" timeOffset="90973.51">4572 12615 0,'0'0'0,"-21"-21"16,0 21-16,21-21 15,0 0-15,0 0 16,0 0 0,0-1-16,21 22 15,0-21-15,-21 0 0,21 21 0,0 0 16,0 0-16,1 0 0,20 0 15,-21 0-15,0 0 0,0 0 16,1 21-16,-22 0 0,21-21 0,0 22 16,0-1-16,-21 0 0,0 0 15,21 0-15,-21 0 0,21 1 0,-21-1 16,0 0-16,0 0 0,0 0 0,0 0 16,0 1-16,0-1 0,0 0 15,0 0-15,0 0 0,-21-21 16,0 0-1,21-21 1,0 0 0,0 0-16,0 0 0,0-1 0,0 1 15,0 0-15,21-21 16,0 21-16,1-1 0,-22 1 0,21 0 16,0 0-16,0 0 0,-21 0 0,21-1 15,0 1-15,1 21 0,-1-21 16,0 0-16,0 21 0,0 0 0,0-21 15,1 21-15,-1 0 0</inkml:trace>
  <inkml:trace contextRef="#ctx0" brushRef="#br1" timeOffset="92032.5">1122 13864 0,'0'0'0,"21"0"0,0 0 16,0-21-16,0 21 15,-21-21-15,22 0 0,-1 0 16,-21-1-16,0 1 15,0 0-15,0 0 16,-21 21-16,-1-21 0,1 21 0,-21 0 16,21 0-16,-22 0 0,1 0 15,0 0-15,-1 21 0,1 0 0,0 0 16,21 0-16,-22 22 0,22-22 16,0 0-16,0 21 0,21-20 0,-21-1 15,21 0-15,0 0 0,0 0 16,21 0-16,0-21 0,0 0 15,0 22-15,0-22 0,22 0 0,-1 0 16,-21 0-16,22-22 0,-1 1 16,0 21-16,1-21 0,-1 0 15,0 0-15,1 0 0,-22-22 16,21 22-16,0 0 0,-20 0 0,-1 21 16,0-21-16,-21-1 0,0 44 31,0-1-16,0 0-15,-21 21 0,0-21 0,21 1 16,-22 20-16,22-21 0,0 21 16,0 1-16,0-22 0,-21 0 15,21 21-15,0-20 0,-21-1 16,21 21-16,0-21 0,0 0 0,-21 1 16,0-22-16,21 21 0,-21-21 15,-1 21-15,1-21 0,0 0 16,0 0-16,0 0 0,0 0 15,-1 0-15,-20 0 0,21 0 16,0-21-16,0 21 0,-1-21 0,1 21 16,0-22-16,0 22 0,0-21 15,21 0-15,0 0 16,21 0-16,0 21 16,0-21-16</inkml:trace>
  <inkml:trace contextRef="#ctx0" brushRef="#br1" timeOffset="92236.37">1757 14097 0,'0'0'16,"0"-21"15,0 0 16,21 21-31</inkml:trace>
  <inkml:trace contextRef="#ctx0" brushRef="#br1" timeOffset="94776.58">2773 13695 0,'0'-21'0,"0"42"0,0-63 15,0 20-15,-21 22 32,-1 0-32,1 0 0,0 22 15,0-1-15,0 0 0,0 0 16,-22 21-16,22-20 0,0 20 15,0 0-15,0 1 0,-1-22 16,1 21-16,0 0 0,0-20 0,21 20 16,0-21-16,0 21 0,0-20 15,0-1-15,0 0 0,21 0 0,21 0 16,-20 0-16,20 1 0,-21-22 16,21 0-16,1 0 0,-1 0 0,-21 0 15,22 0-15,-1 0 0,0-22 16,-21 22-16,22-21 0,-22 0 0,21 0 15,-21 0-15,22 0 0,-22-1 16,0 1-16,0 0 0,0 0 16,1-21-16,-1 20 0,-21-20 0,21 0 15,-21-1-15,21 22 0,-21-21 16,0 0-16,0-1 0,0 1 0,0 21 16,21 0-16,-21-1 0,0 1 15,0 0-15,0 0 0,0 0 16,21 21 15,-21-21 141,0 42 47,0 0-204,0 0-15,0 0 16,0 0-16,0 1 0,0-1 0,0 21 16,0-21-16,0 22 0,0-22 15,0 21-15,0-21 0,0 22 0,0-22 16,0 21-16,0-21 0,0 0 15,0 22-15,0-22 0,0 0 0,0 0 16,0 0-16,0 1 0,0-1 0,22 0 16,-1 0-16,0 0 15,0-21-15,0 0 0,0 21 16,1-21-16,20 0 0,-21 0 16,0 0-16,22 0 0,-22 0 15,21 0-15,-21-21 0,22 21 0,-1-21 16,0 0-16,1 21 0,-22-21 15,21 0-15,0-1 0,1 1 0,-22 0 16,21 0-16,-21 0 0,1 0 16,-1-1-16,-21 1 0,0-21 0,0 21 15,0 0-15,0-22 0,0 22 0,0-21 16,0 21-16,0-1 0,0 1 16,-21 21-16,-1-21 0,1 21 0,0 0 15,0 0-15,0 0 0,0 0 16,-22 21-16,22 0 0,0 1 0,0-1 15,-22 0-15,22 0 0,0 0 16,21 22-16,-21-22 0,21 21 16,-21-21-16,21 0 0,0 1 0,0-1 15,0 0-15,0 0 0,0 0 16,21 0-16,0 1 16,0-22-16,0 0 0,1 0 15,-1 0-15,0 0 0,0 0 16,0-22-16,22 1 0,-22 21 0,0-21 15,0 0-15,0 0 0,0 0 16,1-1-16,-22 1 0,0 0 16,0 0-16,0 0 0,0 0 15,0-1-15,0 1 0,0 0 16,0 0-16,0 42 31,0 0-15,0 0-16,0 1 0,0-1 0,0 0 15,0 0-15,0 0 0,0 0 16,0 1-16,0-1 0,0 0 0,0 0 16,0 0-16,21 0 0,0-21 15,0 0-15,0 0 16,0 0-16,1 0 0,-1 0 0,0 0 16,0 0-16,21 0 15,-20 0-15,-1-21 0,0 0 16,0 0-16,0 21 0,0-21 0,1 0 15,-22-1-15,21 1 0,0 0 0,-21 0 16,21 0-16,-21 0 0,0-1 16,0 44 15,0-1-31,0 0 0,0 0 16,0 0-16,21 0 0,-21 1 15,21-1-15,1 0 0,-22 0 16,21 0-16,0 0 0,0 1 15,-21-1-15,21-21 0,-21 21 16,-21-21 15,0 0-31,0 0 0,0 0 16,-1 0-16,1 0 16,0-21-16,0 21 0,0-21 0,21-1 15,-21 1-15,-1 21 0,22-21 0,0 0 16,-21 21-16,21-21 0,-21 21 15,0 0 1,21 21 15,0 0-31,0 0 16,21 0 0,0 1-16,0-22 0,1 0 15,-22 21-15,21-21 0,0 21 0,0-21 16,0 0-16,0 0 0,1 0 15,-1 0-15,21 0 0,-21 0 0,0 0 16,1 0-16,-1-21 0,21 21 0,-21-21 16,22-1-16,-22 22 0,21-21 15,0 0-15,1 0 0,-22 0 16,21 0-16,-21-1 0,1 1 0,-1 0 16,0 0-16,0 0 0,-21 0 15,0-1-15,0 1 0,0 0 0,-21 21 31,0 0-31,0 0 0,21 21 16,-22 0-16,22 1 0,0-1 16,0 0-16,0 0 0,0 0 15,0 0-15,22 1 0,-22-1 0,21 0 16,-21 0-16,21 0 0,-21 0 16,0 1-16,0-1 15,0 0 1,0 0-1,-21-21-15,0 0 16,-1 0-16,1 0 0,0 0 16,0 0-16,0 0 15,0 0-15,-1 0 16,1 0-16,0 0 0</inkml:trace>
  <inkml:trace contextRef="#ctx0" brushRef="#br1" timeOffset="95480.36">952 15028 0,'0'0'0,"0"22"31,0-1-15,0 0-16,0 21 0,0 1 16,0-1-16,0-21 0,0 21 0,0 1 15,0-1-15,0 0 16,0 1-16,0-22 0,0 21 0,0-21 16,0 1-16,0-1 0,0 0 15,0 0-15,22-21 31,-1 0-15,0-21-16,0 0 0</inkml:trace>
  <inkml:trace contextRef="#ctx0" brushRef="#br1" timeOffset="95881.04">1355 15155 0,'0'0'15,"0"43"1,0-22-16,0 0 0,-22 21 0,22-20 0,-21 20 16,21-21-16,-21 21 0,21-20 15,0-1-15,0 21 0,0-21 0,0 0 16,0 1-16,0-1 0,0 0 16,0 0-16,21-21 0,0 0 15,22 21-15,-22-21 0,0 0 0,21 0 16,1 0-16,-22-21 0,21 0 15,1 0-15,-22 21 0,21-21 16,-21-22-16,0 22 0,1 0 16,-1 0-16,-21-22 0,21 1 0,-21 21 15,0-21-15,0-1 0,0 22 16,0-21-16,-21 21 0,0-1 0,-1 1 16,22 0-16,-21 21 0,0 0 15,0 0-15,0 0 0,0 0 0,-1 21 16,22 0-16,-21 1 0,21-1 15,-21 21-15,21-21 0,0 0 0,0 1 16,0-1-16,0 21 0,0-21 16,21 0-16,0 1 15,1-22-15</inkml:trace>
  <inkml:trace contextRef="#ctx0" brushRef="#br1" timeOffset="96079.92">1968 15431 0,'22'0'32,"-44"0"-32,44-22 0,-1 22 78</inkml:trace>
  <inkml:trace contextRef="#ctx0" brushRef="#br1" timeOffset="98168.64">3069 14944 0,'21'-64'16,"-21"43"-1,-21 21 1,0 0-16,0 0 0,0 0 16,-1 21-16,-20 0 15,21 1-15,0-1 0,0 21 0,-1 0 16,22 1-16,-21-1 16,0 0-16,0 1 0,21-1 0,-21 0 0,21 1 15,0-1-15,0-21 16,0 22-16,21-22 0,0 0 0,0 0 15,0-21-15,1 21 0,-1-21 16,0 0-16,21 0 0,-21 0 0,1 0 16,-1 0-16,21 0 0,-21-21 15,0 0-15,1 21 0,20-21 0,-21 0 16,0-1-16,0 1 0,1 0 16,-22-21-16,21 21 0,0-1 0,-21 1 15,0 0-15,0 0 0,0 0 16,0 0-16,0-1 15,0 44 1,0-1 0,0 0-16,0 0 0,0 0 0,0 0 15,-21 1-15,21 20 0,0-21 16,0 0-16,0 0 0,0 1 16,0-1-16,21-21 0,0 21 15,0-21-15,0 0 16,1 0-16,-1 0 0,0 0 15,0 0-15,0-21 0,0 0 0,1 21 16,-22-22-16,21 1 0,-21 0 16,0 0-16,0 0 15,0 0-15,0-1 0,-21 1 0,-1 0 16,1 0-16,0 0 0,0 21 16,0 0-16,0-21 0,-1 21 0,1 0 15,0 0 1,21-22-16,0 1 15,21 21 1,0-21-16,1 21 0,-1-21 0,21 21 16,-21 0-16,22-21 0,-1 21 15,-21 0-15,21 0 0,1 0 0,-1 0 16,0 0-16,-20 0 0,20 0 16,-21 0-16,0 21 0,0 0 15,1 0-15,-1 0 0,-21 1 0,21-1 16,-21 0-16,0 0 0,0 0 15,0 0-15,0 1 0,0 20 0,0-21 16,0 0-16,0 0 16,0 1-16,0-1 0,-21 0 15,21 0-15,-21-21 16,21-21 15,0 0-15,0 0-16,0-1 0,0 1 15,21-21-15,0 21 0,-21 0 16,21-22-16,0 22 0,0 0 16,1-21-16,-1 20 0,0 1 0,0-21 15,21 21-15,-20 21 0,-1-21 16,21-1-16,-21 22 0,22 0 0,-22 0 16,0 0-16,0 0 0,0 0 0,0 22 15,-21-1-15,0 0 0,22 0 16,-22 0-16,0 0 0,0 1 0,0 20 15,0-21-15,0 0 0,0 0 16,0 22-16,0-22 0,0 0 0,0 0 16,0 0-16,0 1 15,0-1-15,21-21 16,0 0-16,0 0 16,0 0-16,0 0 0,1 0 15,-1-21-15,0 21 0,21-22 0,-21 1 16,1 21-16,-1-21 0,0 0 0,21 0 15,-21 0-15,1-1 0,-1-20 16,-21 21-16,21 0 0,-21 0 0,21-1 16,-21 1-16,0 0 0,0 0 15,0 0-15,0 42 32,-21 0-17,21 0-15,0 0 0,0 1 16,0-1-16,0 0 0,0 0 15,21 0-15,-21 0 0,0 1 0,0-1 16,21 0-16,-21 0 0,0 0 16,0 0-1,-21-21 1,0 0 0,0 0-16,0-21 15,21 0-15,-22 21 0,1-21 16,21 0-16,-21 21 0,0-21 15,21 42 32,0 0-47,21 0 0,0-21 16,0 21-16,1-21 0,-22 21 16,21 1-16,0-22 0,0 0 0,-21 21 15,21-21-15,0 0 0,1 0 0,-1 0 16,0 0-16,0 0 0,21 0 15,-20 0-15,-1 0 0,0-21 0,21-1 16,-21 22-16,1-21 0,-1 0 0,-21 0 16,21 0-16,0 0 0,0-22 15,-21 22-15,0-21 0,21-1 16,1 22-16,-22-21 0,0 0 16,0-1-16,21 22 0,-21-21 0,0 21 15,21-22-15,-21 22 0,0 0 0,0 0 16,0 0-16,0-1 15,-21 22 1,21 22-16,-21-1 16,21 0-16,0 0 0,0 0 0,0 0 15,0 1-15,-22 20 0,22 0 0,0-21 16,0 22-16,-21-1 16,21-21-16,0 22 0,0-1 0,0-21 15,0 0-15,0 22 0,0-22 0,0 0 16,0 0-16,0 0 0,0 0 15,21-21-15,1 0 16,-1 0 0,0 0-16,-21-21 15,21 0-15,0 0 16,-21 0-16,0 0 16,0-1-16,0-20 0,0 21 0</inkml:trace>
  <inkml:trace contextRef="#ctx0" brushRef="#br1" timeOffset="98424.52">5143 14986 0,'-21'0'0,"42"0"0,-21 0 47,22 0-47,-1 0 0,0 0 0,0 0 16,21 0-16,-20 0 0,20 0 15,-21 0-15,0-21 0,22 21 0,-22 0 16,0-21-16,0 21 0,21-21 16,-20 21-16,-1 0 0,0 0 15,0 0-15,-42 0 47,0 0-47</inkml:trace>
  <inkml:trace contextRef="#ctx0" brushRef="#br1" timeOffset="99288.96">931 16362 0,'0'0'0,"0"-21"16,0 0-16,0-1 15,0 1 1,-21 21 0,21 21-1,-21 1-15,21-1 16,-21 0-16,21 21 0,0-21 16,0 1-16,0 20 0,-21-21 15,21 21-15,-22-20 0,22 20 0,0-21 16,0 0-16,0 22 15,-21-22-15,21 0 0,0 0 0,0 0 16,0 0 0,0-42 15,0 0-15,21 21-16,1-21 0</inkml:trace>
  <inkml:trace contextRef="#ctx0" brushRef="#br1" timeOffset="99584.74">1312 16256 0,'-21'21'15,"21"0"1,-21 1-16,21-1 0,0 0 0,0 0 15,-21 0-15,21 0 0,0 1 16,0-1-16,0 0 0,0 0 0,0 21 16,0-20-16,0-1 0,0 0 15,0 0-15,0 0 0,0 0 16,0 1-16,0-1 0,0 0 31,21-21-15,0-21-1,-21 0-15,21 21 0</inkml:trace>
  <inkml:trace contextRef="#ctx0" brushRef="#br1" timeOffset="99816.61">1672 16489 0,'0'0'0,"21"0"0,0 0 125</inkml:trace>
  <inkml:trace contextRef="#ctx0" brushRef="#br1" timeOffset="104012.75">2371 16235 0,'0'0'0,"21"0"0,-21-21 0,0 0 16,0-1 0,0 1-16,0 0 0,0 0 15,-21 21-15,-1 0 16,1 0-16,0 0 0,0 0 0,-21 0 16,20 0-16,1 21 0,0 0 15,0 0-15,0 1 0,0-1 0,-1 21 16,1 0-16,21 1 0,0-22 15,0 21-15,0 1 0,0-1 0,0 0 16,0-21-16,0 22 0,0-22 16,21 21-16,1-21 0,-1 1 0,0-1 15,0 0-15,21 0 0,-20-21 16,20 0-16,-21 0 0,21 0 16,1 0-16,-1 0 0,-21 0 15,22 0-15,-22-21 0,21 0 0,-21 21 16,22-21-16,-22-1 0,0 1 15,21 0-15,-21 0 0,1 0 0,-22 0 16,21-1-16,-21 1 0,21 0 16,-21 0-16,0 0 0,0 0 0,0-1 15,0 1 1,0 42 0,-21 1-16,0-22 15,21 21-15,0 0 0,0 0 0,-22 0 16,22 0-16,0 1 15,0-1-15,0 0 0,0 0 0,0 0 16,22 0-16,-22 1 16,21-22-16,21 21 0,-21-21 0,0 0 15,1 0-15,20 0 0,-21 0 16,0 0-16,22 0 0,-22-21 0,0 21 16,0-22-16,0 1 0,-21 0 15,0 0-15,0 0 16,0 0-16,0-1 0,0 1 15,-21 0-15,0 0 0,0 0 0,0 0 16,-22-1-16,22 1 0,-21 0 16,21 21-16,-1-21 0,1 21 15,0 0-15,0 0 0,21-21 16,0 0 0,21 21-16,21 0 0,-20 0 15,-1-22-15,21 22 0,0 0 16,1 0-16,-1-21 0,0 21 0,1 0 15,-1 0-15,0 0 0,1 0 16,-1 0-16,-21 0 0,22 21 0,-22-21 16,0 22-16,-21-1 0,0 0 15,21 0-15,-21 0 0,0 0 0,0 1 16,0-1-16,0 0 0,0 0 16,0 0-16,0 0 0,-21 1 15,21-1-15,0 0 16,0 0-16,-21-21 0,21 21 0,0 0 15,-21-21-15,21 22 0,-22-22 16,22-22 15,0 1-31,0 0 16,0 0-16,0 0 0,22 0 16,-1-1-16,0 1 0,-21 0 15,21-21-15,0 21 0,0-1 0,1-20 16,-1 21-16,0 0 0,0-22 15,0 22-15,0 21 0,1-21 16,20 21-16,-21 0 0,0 0 0,0 0 16,-21 21-16,22 0 0,-22 1 15,21-1-15,-21 21 0,0-21 0,0 0 16,0 22-16,0-22 0,0 0 16,0 0-16,0 0 0,0 1 0,0-1 15,0 0-15,21 0 0,0 0 16,0 0-16,0-21 0,1 0 15,-1 0-15,0 0 16,0 0-16,0 0 0,0-21 16,1 21-16,-1-21 0,-21 0 15,21 21-15,0-21 0,0 0 16,-21-1-16,0-20 0,21 21 0,-21 0 16,22-22-16,-22 1 0,0 0 15,0 21-15,0-22 0,0 1 0,0 0 16,0 20-16,0-20 0,0 21 15,0-21-15,0 20 0,0 1 16,0 42 0,0 1-1,0 20-15,0-21 0,-22 21 0,22 1 16,0-1-16,0 0 0,0 1 16,0-1-16,-21-21 0,21 22 0,0-1 15,0-21-15,0 21 16,0-20-16,0-1 0,0 0 0,0 0 15,0 0-15,21-21 0,1 21 16,-1-21-16,0 0 16,0 0-16,0-21 0,0 0 15,1 0-15,-1 21 0,0-21 16,0 0-16,0-1 0,0 1 0,1 0 16,-22 0-16,0 0 0,21 0 15,-21-22-15,21 22 0,-21 0 0,0 0 16,0 0-16,0-1 15,0 44 17,0-1-32,0 0 15,0 21-15,0-21 0,0 1 0,0-1 16,0 0-16,0 21 0,0-21 0,0 1 16,0-1-16,0 0 0,0 0 15,0 0-15,21-21 0,0 0 16,0 0-16,1 21 0,-1-21 15,21 0-15,-21 0 0,22 0 0,-22-21 16,0 21-16,21-21 0,-21 0 0,1 0 16,20 0-16,-21-1 0,0 1 15,-21 0-15,21 0 0,-21-21 16,22 20-16,-22 1 0,0 0 16,0 0-16,0 0 0,0 0 0,0-1 15,0 1-15,-22 21 16,1 21-1,0 1-15,21-1 16,0 0-16,0 0 0,0 0 16,0 0-16,0 1 0,-21 20 0,21-21 15,0 0-15,0 0 0,-21 1 0,21-1 16,0 0 0,0 0-16,0-42 46,0 0-46,0 0 0,0-1 16,21 1-16,0 0 16,-21 0-16,21-21 0,-21 20 0,21 1 15,1 0-15,-22 0 0,21 0 16,-21 0-16,21-1 0,0 22 0,0 0 16,0 22-1,-21-1 1,0 0-16,0 0 15,0 0-15,0 22 0,0-22 0,22 0 16,-1 0-16,-21 0 0,21 0 16,0-21-16,0 22 0,0-1 0,-21 0 15,22 0-15,-1-21 0,0 21 16,0-21-16,0 0 0,22 0 0,-22 0 16,0 0-16,0 0 0,0 0 15,22 0-15,-22 0 0,0-21 0,0 21 16,0-21-16,22 0 0,-22 0 0,-21-1 15,21 1-15,0 0 0,0 0 16,-21 0-16,0 0 0,0-1 0,0 1 16,21 0-16,-21 0 0,-21 42 47,21 0-32,0 0-15,0 1 0,0-1 0,0 0 16,-21 0-16,21 0 0,0 0 15,0 1-15,0-1 16,0 0-16,21-21 16,0 0-16,1 0 0,-1 0 15,0 0-15,0 0 16,0-21-16,0 0 0,1 21 0,-1-22 16,0 1-16,0 0 0,-21 0 15,21 0-15,0 0 0,-21-1 16,22 1-16,-22 0 0,0 0 0,0 0 15,0 0-15,0-1 16,0 44 0,0-1-1,0 0-15,-22 0 16,22 0-16,0 0 0,0 1 0,0 20 16,0-21-16,0 0 0,0 0 15,0 1-15,0-1 0,22 0 0,-22 0 16,21 0-16,21 0 0,-21-21 0,0 22 15,22-1-15,-22-21 16,21 0-16,-21 0 0,22 0 0,-22 0 16,21 0-16,-21 0 0,1 0 0,20-21 15,-21-1-15,0 22 0,-21-21 16,21 0-16,1 0 0,-22 0 0,21-22 16,-21 22-16,0 0 0,0 0 15,0-21-15,0 20 0,0 1 0,0 0 16,0 0-16,-21 21 31,-1 21-31,1 0 16,21 0-16,0 1 0,0-1 0,-21 0 15,21 0-15,0 0 16,0 0-16,0 1 0,0-1 0,0 0 16,0 0-16,0 0 0,21 0 0,0 1 15,1-22-15,-1 0 16,0 0-16,0 0 0,0 0 15,0 0-15,1 0 0,-1 0 16,-21-22-16,21 22 0,0-21 0,-21 0 16,21 0-16,0 0 0,-21 0 0,0-1 15,22 1-15,-22-21 16</inkml:trace>
  <inkml:trace contextRef="#ctx0" brushRef="#br1" timeOffset="104276.6">5397 16044 0,'0'0'0,"-21"0"0,0 0 0,0 0 15,0 0-15,0 0 16,21-21 31,-22 21-32,1 0-15,21-21 16,-21 21-16,0 0 0,0-21 0</inkml:trace>
  <inkml:trace contextRef="#ctx0" brushRef="#br1" timeOffset="104536.45">4106 16235 0,'0'0'0,"21"0"31,1 0-16,-22-21-15,21 21 0,0 0 0,21-21 16,-21 21-16,1 0 0,-1 0 16,0-22-16,0 22 0,0 0 0,0 0 15,1 0-15,-22 22 32,-22-22-32</inkml:trace>
  <inkml:trace contextRef="#ctx0" brushRef="#br1" timeOffset="105108.05">1122 17145 0,'0'-21'16,"0"0"-1,0 42 16,-21 0-31,21 21 0,-22 1 0,22-22 16,-21 21-16,0 1 0,21 20 16,-21-21-16,0 1 0,21-1 15,-21 0-15,-1 1 0,1-1 0,21 0 16,-21 1-16,0-22 16,21 0-16,-21 0 0,21 0 0,0 1 15,0-44 16,21 22-31,-21-21 0,21 0 16,0 0-16,0 0 0,1 0 16</inkml:trace>
  <inkml:trace contextRef="#ctx0" brushRef="#br1" timeOffset="105752.68">1439 17336 0,'0'-22'93,"0"1"-93,21 0 16,1 21-16,-1-21 16,21 21-16,-21-21 0,0 21 0,1 0 15,20 0-15,-21 0 0,0 0 16,0 0-16,1 21 0,-1 0 0,0 0 15,0 0-15,-21 1 0,0-1 16,0 21-16,0 0 0,0-20 16,0 20-16,-21-21 0,0 21 0,-22-20 15,22 20-15,-21-21 0,0 0 16,-1 22-16,1-22 0,21-21 16,-22 21-16,1 0 0,21-21 15,0 0-15,0 0 0,-1 0 16,22-21-16,0 0 15,0 0-15,0-1 16,22 22-16,-22-21 0,21 21 16,0 0-16,0 0 0,21 0 0,-20 0 15,-1 0-15,0 0 0,21 0 16,-21 0-16,22 0 0,-22 21 0,0-21 16,21 0-16,-20 22 0,-1-22 15,0 0-15,0 21 0,0-21 16,0 0-1,1 0 1,-22-21 0,21 21-1,-21-22-15</inkml:trace>
  <inkml:trace contextRef="#ctx0" brushRef="#br1" timeOffset="105980.56">2307 17484 0,'0'0'0,"21"-21"31,-21-1-15,-21 22 46,0 0-62</inkml:trace>
  <inkml:trace contextRef="#ctx0" brushRef="#br1" timeOffset="106816.21">3323 17547 0,'0'-21'15,"0"0"-15,21 0 16,0 0-16,-21-1 15,0 1-15,0 0 16,0 0-16,0 0 16,-21 0-16,0-1 0,0 22 15,0-21-15,0 0 0,-1 21 0,1 0 16,0 0-16,0 0 0,0 0 16,0 0-16,-22 0 0,22 21 15,0 0-15,0 1 0,0-1 0,-1 0 16,1 21-16,0-21 0,21 22 15,0-22-15,0 21 0,0 1 16,0-22-16,0 0 0,0 21 0,21-21 16,0-21-16,1 22 0,-1-1 15,21-21-15,-21 0 0,22 0 0,-1 0 16,-21 0-16,21-21 16,1-1-16,-1 1 0,0 0 0,22 0 15,-22 0-15,1 0 0,-22-22 16,21 22-16,0-21 0,-20 21 0,-1-22 15,0 1-15,0 0 0,-21 20 16,0-20-16,0 0 0,0-22 0,0 22 16,0 0-16,0 20 0,0-20 15,0 0-15,0 21 0,0-1 0,0 1 16,0 42 0,0 1-16,0 20 15,0 0-15,0-21 0,0 22 16,0-1-16,0 0 0,0 1 15,0-1-15,0 0 0,0-20 16,0 20-16,0 0 0,0-21 0,0 22 16,0-22-16,0 0 0,0 0 15,21 0-15,0-21 0,1 22 0,-1-22 16,0 0-16,0 0 16,0 0-16,0 0 0,1-22 15,-1 1-15,0 0 0,0 0 16,0 0-16</inkml:trace>
  <inkml:trace contextRef="#ctx0" brushRef="#br1" timeOffset="107741.74">4064 17357 0,'-21'21'0,"42"-21"47,0 0-47,0 0 15,0 0-15,1 0 0,-1 0 0,21-21 16,-21 21-16,0-21 0,1 21 16,20-22-16,-21 22 0,0-21 0,0 21 15,-21-21-15,0 0 0,0 0 16,0 0-16,0-1 16,-21 22-1,0 0-15,-21 0 0,21 0 16,-1 0-16,1 0 0,0 22 0,0-22 15,0 21-15,0 0 0,-1 0 16,1 0-16,21 0 0,0 1 0,0-1 16,0 0-16,0 0 15,0 0-15,0 0 0,21 1 16,1-22-16,20 21 16,-21-21-16,0 0 0,0 0 15,22 0-15,-22 0 0,21 0 0,-21-21 16,1 21-16,20-22 0,-21 1 15,0 21-15,0-21 0,22 0 16,-22 0-16,0 0 0,0-1 0,-21-20 16,21 21-16,-21 0 0,0-22 15,22 22-15,-22 0 0,0 0 0,0 0 16,0 0-16,0-1 0,0 1 16,0 0-16,-22 21 15,1 0 1,21 21-16,0 0 0,0 1 15,-21-1-15,21 0 0,-21 21 16,21-21-16,-21 22 0,21-1 0,0 0 16,0 1-16,-21-1 0,-1 0 15,22 22-15,-21-1 0,0 1 16,21-22-16,-21 22 0,0-1 0,21 1 16,-21-1-16,-1 1 0,22-1 15,0-20-15,0 20 0,-21 1 0,21-22 16,0 0-16,0 22 0,0-22 15,0-21-15,0 22 0,0-22 0,21 0 16,1-21-16,-22 21 0,21-21 16,0 0-16,0 0 0,21-21 0,-20 21 15,20-21-15,-21-22 0,21 22 16,-20 0-16,20-21 0,-21-1 0,21 1 16,-20 21-16,-1-21 15,-21-22-15,0 22 0,0-1 0,0-20 16,0 21-16,0-22 0,0 22 15,-21-22-15,-1 22 0,-20 0 0,21-1 16,-21 1-16,20 21 0,-20 0 16,21-1-16,0 1 0,-22 21 0,22 0 15,0 0 1,42 0 15,0 0-31,1 0 0,20 0 16,-21 0-16,21 0 0,1-21 15,-1 21-15,0 0 0,1-21 16,-1 0-16,0 21 0,1-21 0,-22-1 16,21 22-16</inkml:trace>
  <inkml:trace contextRef="#ctx0" brushRef="#br1" timeOffset="109128.98">5186 17293 0,'0'0'0,"0"-21"0,0 0 15,0 0-15,0 0 16,-21 21-16,21-22 0,-22 22 15,1 0-15,0 0 0,0 0 16,0 22-16,0-1 0,-1-21 16,1 21-16,21 0 0,-21 0 15,0 22-15,0-22 0,21 21 16,0-21-16,0 22 0,0-22 0,0 21 16,0-21-16,0 22 0,0-22 15,0 0-15,0 0 0,21-21 0,0 21 16,0-21-16,0 0 0,1 0 15,-1 0-15,0 0 0,0 0 0,0-21 16,0 0-16,1 21 0,-1-21 16,0 0-16,0-1 0,-21-20 0,21 21 15,-21 0-15,21 0 0,-21-1 16,0-20-16,0 21 0,0 0 16,0 0-16,0 42 46,0 0-46,0 0 0,0 0 0,0 0 16,0 1-16,0 20 0,0-21 16,0 0-16,0 0 0,0 1 0,0-1 15,0 0-15,0 0 0,0 0 16,0 0-16,22-21 0,-1 0 16,0 0-16,0 0 15,0 0-15,0 0 0,1-21 0,-1 21 16,0-21-16,0 0 0,0 0 15,0 0-15,1-22 0,-1 22 16,0 0-16,0 0 0,0-22 0,-21 22 16,0 0-16,0 0 0,0 0 15,0 0-15,0 42 32,0 0-17,0 0-15,-21 0 0,21 0 0,0 1 16,0-1-16,0 0 0,0 21 15,0-21-15,0 1 0,0-1 16,21 0-16,0 0 16,1-21-16,-1 0 0,0 0 15,21 0-15,-21 0 0,1 0 16,-1 0-16,21-21 0,-21 21 0,0-21 16,1 0-16,-1-1 0,0 1 0,-21 0 15,21 0-15,0 0 0,-21-22 16,21 22-16,-21 0 0,0 0 0,22 0 15,-22 0-15,21 21 0,-21-22 16,0 44 15,0-1-31,0 0 0,0 0 16,0 0-16,-21 0 0,21 1 0,0-1 0,0 0 16,0 0-16,0 0 15,0 0-15,0 1 0,0-1 0,0 0 16,0 0-16,21 0 15,0-21-15,0 0 0,0 0 16,0 0-16,1 0 0,-1 0 16,0-21-16,0 0 0,0 21 0,0-21 15,1 0-15,-1-1 0,0 1 16,0-21-16,0 21 0,0-22 0,1 22 16,-22-21-16,0 21 0,21-22 0,-21 1 15,21 0-15,-21 21 0,0-22 16,0 22-16,0-21 0,0 21 0,0-1 15,0 44 17,0-1-32,-21 21 0,0-21 0,-1 22 15,22-22-15,-21 21 0,21 0 16,0 1-16,0-22 0,0 21 0,0 1 16,0-22-16,0 21 0,0-21 15,0 0-15,0 1 0,0-1 0,21 0 16,-21 0-16,22-21 0,-1 0 15,21 0-15,-21 0 0,0 0 0,22 0 16,-22 0-16,0 0 0,21-21 16,-20 0-16,-1 0 0,0-1 15,21 1-15,-21 0 0,1-21 0,-1 21 16,0-22-16,0 1 0,-21 0 16,21-1-16,-21 1 0,21 0 0,-21-1 15,0 1-15,22 21 0,-22-22 16,0 22-16,0 0 0,-22 42 31,22 0-31,-21 1 16,0 20-16,21-21 0,-21 21 0,21 1 15,-21-22-15,0 21 0,21 1 16,0-22-16,0 21 0,0 0 0,0-20 16,0 20-16,0-21 0,0 0 15,0 0-15,0 1 0,0-1 16,0 0-16,21-21 0,0 0 0,0 21 15,0-21-15,0 0 0,1 0 16,-1 0-16,0 0 0,0-21 0,0 0 16,0 21-16,1-21 0,-1-1 15,-21 1-15</inkml:trace>
  <inkml:trace contextRef="#ctx0" brushRef="#br1" timeOffset="109347.66">6731 17314 0,'0'0'0,"42"0"31,-21 0-15,1 0-16,-1 0 0,0 0 16,0 0-16,0 0 0,0 0 0,1 0 15,-1 0-15,0 0 0,0 0 16,0 0-16,0-21 0,1 21 31</inkml:trace>
  <inkml:trace contextRef="#ctx0" brushRef="#br1" timeOffset="110905.65">7197 2138 0,'0'0'0,"0"-21"0,0 0 31,-22 21 0,22 21-31,-21 0 0,21 0 16,0 0-16,-21 0 0,0 1 0,21-1 16,-21 21-16,21 0 0,0-20 15,0 20-15,0 0 0,0 1 0,0-22 16,0 21-16,0-21 0,0 0 0,0 1 15,0-1-15,0 0 0,0 0 16,21-21 0,0 0 15,-21-21-31,0 0 0</inkml:trace>
  <inkml:trace contextRef="#ctx0" brushRef="#br1" timeOffset="111572.61">7493 2074 0,'0'0'0,"0"-42"31,21 42-31,0 0 0,0 0 0,-21-21 16,22 21-16,-1 0 0,0 0 15,0 0-15,0 0 0,0 0 0,1 0 16,-1 21-16,0-21 0,-21 21 16,0 0-16,0 1 0,0-1 0,0 0 15,0 0-15,0 0 0,-21 0 16,0 1-16,-1-1 0,1 0 0,0 0 15,-21-21-15,21 21 0,-1 0 0,1-21 16,0 0-16,21 22 16,-21-22-16,0 0 15,21-22 17,21 22-32,0 0 15,0 0-15,0 0 0,1 0 16,-1 0-16,0 0 0,0 0 15,0 0-15,0 0 0,1 22 16,20-22-16,-21 21 0,0 0 0,0 0 16,1 0-16,-1 0 0,-21 1 0,0-1 15,0 0-15,0 0 0,0 0 16,-21 0-16,-1 1 0,1-1 16,0 0-16,-21 0 0,21-21 0,-1 21 15,1-21-15,0 0 0,-21 21 0,21-21 16,-1 0-16,1 0 0,0 0 15,0 0-15,0 0 0,0 0 16,21-21-16,-22 21 0,22-21 16,0 0-16,-21 21 15,21-21 1,21 21 15,1-21-31,-1-1 16,0 22-16</inkml:trace>
  <inkml:trace contextRef="#ctx0" brushRef="#br1" timeOffset="111940.64">8340 2519 0,'0'0'0,"0"-21"79,0 0-64,-22 21 48,44 0 15</inkml:trace>
  <inkml:trace contextRef="#ctx0" brushRef="#br1" timeOffset="112596.09">9356 2371 0,'0'0'0,"0"-21"0,0-1 16,-22 1-1,1 21-15,0-21 0,0 0 16,0 21-16,0-21 0,-1 21 0,1 0 16,0 0-16,0 0 0,0 0 15,-22 0-15,22 0 0,0 21 0,-21 0 16,-1 0-16,22 0 0,0 1 15,-21-1-15,21 21 0,-1 0 0,1-20 16,21 20-16,0-21 0,0 21 16,0-20-16,0-1 0,0 0 0,0 0 15,0 0-15,0 0 0,21-21 16,1 0-16,-1 22 0,21-22 0,-21 0 16,22 0-16,-22 0 0,21 0 0,-21 0 15,22-22-15,-22 1 0,0 21 16,21-21-16,-21 0 0,1 0 0,-1 0 15,0-22-15,0 22 0,0-21 16,0 21-16,1-22 0,-22 1 16,0 21-16,21-22 0,0 1 0,-21 0 15,0-1-15,0 1 0,0 21 16,21-21-16,-21 20 0,0 1 0,0 0 16,0 0-16,0 42 31,0 0-31,-21 0 0,21 1 15,0 20-15,0-21 0,0 21 16,0-20-16,0 20 0,0 0 0,0-21 16,0 22-16,0-22 0,0 21 0,0-21 15,0 22-15,0-22 0,0 0 16,0 0-16,0 0 0,0 1 16,21-22-16,0 21 15,0-21 1,1 0-16,-1-21 15,0-1-15,0 22 0,0-21 16,0 0-16</inkml:trace>
  <inkml:trace contextRef="#ctx0" brushRef="#br1" timeOffset="112995.86">10012 2244 0,'-21'0'15,"-1"0"-15,1 21 16,21 0-16,-21-21 0,0 21 0,21 0 16,-21 1-16,0-1 0,21 21 15,0-21-15,-22 0 0,1 1 0,21 20 16,0-21-16,0 0 0,0 0 0,0 1 16,0-1-16,21-21 15,1 0-15,20 0 0,-21 0 16,0 0-16,22 0 0,-22 0 0,21 0 15,-21-21-15,0 21 0,22-22 16,-22 1-16,0 0 0,0 0 0,0 0 16,-21 0-16,0-1 0,0 1 15,22-21-15,-22 21 0,0 0 16,0-1-16,0-20 0,-22 21 0,1 0 16,21 0-16,-21 21 0,0 0 0,0-22 15,0 22-15,-1 0 0,1 0 16,-21 0-16,21 0 0,0 22 0,-1-1 15,1-21-15,0 21 16,0 0-16,0 0 0,0 0 16,-1-21-16,22 22 0</inkml:trace>
  <inkml:trace contextRef="#ctx0" brushRef="#br1" timeOffset="113744.82">7154 3408 0,'0'0'0,"0"-21"0,0 42 32,-21 0-32,21 0 0,0 0 15,0 22-15,0-22 0,-21 21 0,21 1 16,-21-22-16,21 21 0,-21 0 0,21-20 16,0 20-16,-22-21 0,22 21 15,-21-20-15,21-1 0,0 0 0,0 0 16,0 0-16,21-21 31,1 0-31,-22-21 16,21 21-16,0-21 0,0 0 0</inkml:trace>
  <inkml:trace contextRef="#ctx0" brushRef="#br1" timeOffset="114293.44">7556 3429 0,'22'0'16,"-22"21"-16,0 0 0,0 1 16,-22-1-16,1 0 0,0 0 0,0 21 15,21-20-15,-21-1 16,0 0-16,-1 21 0,1-21 0,21 1 16,-21-1-16,0 0 0,0 0 15,21 0-15,21-21 47,0 0-31,0 0-16,0 0 0,1 0 0,-1 0 15,0 0-15,21 0 0,-21 0 0,1 0 16,-1 0-16,0 0 0,0 0 16,21 0-16,-20 0 0,-1-21 15,0 21-15,0-21 0,0 0 16,-21 0-16,21-1 15,-21 1-15,0 0 0,0 0 16,0 0-16,0 0 0,0-1 16,0 1-16,-21 21 0,21-21 15,-21 21-15,0 0 0,0 0 16,21 21-16,0 0 16,-21 1-16,-1-1 0,22 0 0,-21 0 15,21 21-15,-21-20 0,21 20 0,0-21 16,0 21-16,-21-20 0,21 20 15,-21-21-15,21 0 0,0 0 0,-21 1 16,21-1-16,0 0 0,0 0 16,0 0-1,21-21 1,0 0-16,0 0 16,-21-21-16,21 0 0</inkml:trace>
  <inkml:trace contextRef="#ctx0" brushRef="#br1" timeOffset="114504.55">8149 3683 0,'21'0'94</inkml:trace>
  <inkml:trace contextRef="#ctx0" brushRef="#br1" timeOffset="115112.21">8932 3768 0,'0'0'0,"0"-21"0,21 21 0,-21-22 16,0 1-16,0 0 0,0 0 15,0 0-15,0 0 0,-21-1 16,0 1-16,0 0 0,0 21 15,-22 0-15,22 0 0,-21 0 16,0 0-16,-1 0 0,22 0 16,-21 21-16,-1 0 0,1 1 0,0 20 15,21-21-15,-1 21 0,-20-20 0,42 20 16,-21 0-16,21-21 0,0 22 16,0-1-16,0-21 0,0 22 0,0-22 15,0 0-15,0 0 0,21 0 0,0 0 16,0-21-16,1 0 0,-1 0 15,0 0-15,21 0 0,-21 0 0,22-21 16,-1 21-16,-21-21 0,22 0 16,-22-21-16,21 20 0,-21 1 15,22 0-15,-22-21 0,0-1 0,21 22 16,-21-21-16,1 0 0,-1-1 0,-21 1 16,21 0-16,-21-22 0,21 22 15,-21-1-15,0 1 0,0 0 0,0-1 16,0 1-16,0 21 0,0 0 15,0 0-15,0-1 0,-21 44 16,21-1 0,-21 0-16,21 21 0,-21 1 15,21-1-15,0 0 0,0 1 0,0-1 16,0 0-16,0 1 0,-22-1 16,22 0-16,0 1 0,0-1 15,0-21-15,0 21 0,0-20 0,0-1 16,0 0-16,0 0 0,0 0 0,0 0 15,22-21-15,-1 0 16,0 0-16,0 0 0,0 0 16,0-21-16</inkml:trace>
  <inkml:trace contextRef="#ctx0" brushRef="#br1" timeOffset="115528.45">9419 3620 0,'0'0'0,"0"-22"0,-21 22 16,21 22 0,-21-1-16,0 0 0,21 0 15,-22 0-15,1 0 0,21 1 0,0-1 16,-21 0-16,0 0 0,0 21 0,21-20 16,0-1-16,0 0 0,0 0 15,0 0-15,0 0 0,0 1 0,0-1 16,21-21-16,0 0 15,0 0-15,0 0 0,22 0 16,-22 0-16,0-21 0,0 21 16,0-22-16,22 1 0,-22 0 0,0 0 0,0 0 15,0 0-15,-21-1 16,0 1-16,0 0 0,0-21 0,0 21 16,0-1-16,0 1 0,0 0 0,-21 0 15,0 0-15,0 21 0,0 0 16,0-21-16,-1 21 0,1 0 0,0 0 15,0 0-15,0 0 0,0 21 0,-1 0 16,22 0-16,-21-21 16,21 21-16,0 0 0,0 1 15,0-1-15,21-21 16,1 0-16,-1 0 16</inkml:trace>
  <inkml:trace contextRef="#ctx0" brushRef="#br1" timeOffset="115932.35">9864 3620 0,'0'0'16,"0"21"0,-22-21-1,22 21-15,-21 0 0,21 0 0,0 0 16,-21 1-16,21-1 0,0 0 15,0 0-15,0 0 0,0 0 0,0 1 16,0-1-16,0 0 0,0 0 16,21 0-16,0-21 0,1 0 15,-1 21-15,0-21 0,0 0 0,0 0 16,22 0-16,-22 0 0,0-21 0,0 0 16,21 21-16,-20-21 0,-1 0 15,0 0-15,0-1 0,0 1 0,-21 0 16,0 0-16,21 0 0,-21 0 0,0-1 15,0-20-15,0 21 0,0 0 16,0 0-16,0-1 16,-21 22-16,0 0 15,0 0 1</inkml:trace>
  <inkml:trace contextRef="#ctx0" brushRef="#br1" timeOffset="116480.06">10562 3133 0,'0'0'0,"-21"21"15,21 0 1,-21 0-16,21 0 0,0 1 0,-21 20 15,21-21-15,0 21 0,-22 1 0,22-22 16,0 21-16,0 1 0,0-22 16,0 21-16,0 0 0,0-20 0,-21 20 15,21-21-15,0 0 0,-21 0 0,21 1 16,0-1-16,0 0 0,0 0 16,0 0-16,-21-21 15,21-21 16,0 0-15,0 0-16,0 0 16,0-1-16,21 1 0,-21 0 0,21 0 15,0 0-15,1 0 0,-1-1 16,21 1-16,-21 21 0,0-21 0,1 21 16,20 0-16,-21 0 0,0 0 0,22 0 15,-22 0-15,0 21 0,0 0 16,-21 1-16,21-1 0,-21 0 0,0 0 15,21 0-15,-21 0 0,0 1 16,0-1-16,-21 0 0,0 0 16,0 0-16,0-21 0,0 21 15,-1-21-15,1 22 0,0-22 0,0 0 16,0 21-16,0-21 0,-1 0 0,1 0 16,0 0-16,0 0 15,0 0 1,0 0-16,21-21 31,0-1-31</inkml:trace>
  <inkml:trace contextRef="#ctx0" brushRef="#br1" timeOffset="116812.3">11176 3112 0,'0'0'0,"0"-22"0,0 44 31,-21-1-31,21 0 16,0 0-16,0 21 0,-21-20 0,21 20 15,0 0-15,-22-21 0,22 22 16,0-1-16,-21 0 0,21 1 15,-21-22-15,0 21 0,21 1 0,0-22 16,-21 0-16,21 0 0,-21 0 16,21 0-16,0 1 0,0-1 0,0 0 15,0 0-15,21-21 32,0 0-32,0 0 15,-21-21-15,21 0 0,0 21 0,1-21 16</inkml:trace>
  <inkml:trace contextRef="#ctx0" brushRef="#br1" timeOffset="117225.15">11366 3577 0,'0'0'0,"0"21"16,22-21-1,-1 0-15,0 0 16,0 0-16,0 0 0,0 0 16,1-21-16,-1 21 0,-21-21 15,21 21-15,0-21 0,0 21 0,-21-21 16,21 0-16,-21-1 16,0 1-16,0 0 0,0 0 15,0 0-15,-21 21 16,0 0-16,0 0 0,0 0 15,0 21-15,-1-21 0,22 21 0,-21 0 16,0 0-16,0 22 0,0-22 16,21 0-16,-21 0 0,21 22 0,-22-22 15,22 0-15,0 0 0,0 0 0,0 0 16,0 1-16,0-1 16,0 0-16,22-21 15,-1 0-15,0 0 16,0 0-1,0 0-15,0 0 16,1-21-16</inkml:trace>
  <inkml:trace contextRef="#ctx0" brushRef="#br1" timeOffset="117452.32">11536 3789 0,'-21'21'16,"-1"-21"-16</inkml:trace>
  <inkml:trace contextRef="#ctx0" brushRef="#br1" timeOffset="118404.18">7302 4826 0,'0'-21'0,"0"0"16,0 42 0,0 0-1,0 0-15,0 0 0,0 22 0,0-1 16,0 0-16,0-20 0,0 20 16,0 0-16,0-21 0,0 22 0,0-22 15,0 21-15,0-21 0,0 1 0,0-1 16,-21-21-16,21 21 0,0 0 15,0 0 1,21-21 15,1 0-31,-1-21 0,0 0 16,0 0-16,0 0 16</inkml:trace>
  <inkml:trace contextRef="#ctx0" brushRef="#br1" timeOffset="118665.09">7768 4932 0,'0'0'0,"21"0"0,0 0 0,1 0 0,-1 0 15,0-21-15,0 21 0,0 0 16,22 0-16,-22 0 0,21-21 15,-21 21-15,0 0 0,22 0 0,-22 0 16,0 0-16,0 0 0,-42 0 31,0 0-15,0 0-16,0 0 0,-1-22 16,1 22-16,0 0 0</inkml:trace>
  <inkml:trace contextRef="#ctx0" brushRef="#br1" timeOffset="119128.82">7810 4974 0,'0'0'0,"-21"21"0,21 1 16,0-1-16,-21 0 16,0 0-16,42-21 78,0 0-78,0 0 15,1-21-15,-1 21 0,0 0 16,0 0-16,0 0 0,0 0 0,1 0 16,-1 0-16,0 0 0,0 0 15,0 0-15,0 21 0,1 0 16,-1 0-16,0 1 15,-21-1-15,0 0 0,0 0 0,0 0 16,0 0-16,0 1 0,-21-1 0,-22 0 16,22 0-16,0-21 0,-21 21 15,21 0-15,-22-21 0,22 0 0,0 0 16,-21 0-16,20 0 0,1 0 0,0 0 16,0 0-1,21-21 1,21 21-1,0-21 1,0 21-16,1 0 16,-1 0-16,0 0 0,0 0 15,0-21-15</inkml:trace>
  <inkml:trace contextRef="#ctx0" brushRef="#br1" timeOffset="119356.73">8361 5271 0,'21'-22'62,"0"22"-46,-21-21-1,21 21-15,0 0 16,1-21-16</inkml:trace>
  <inkml:trace contextRef="#ctx0" brushRef="#br1" timeOffset="119744.5">8848 5228 0,'21'0'16,"0"-21"-16,-21 0 0,21 21 0,0-21 15,0 0-15,1 21 0,-1-22 16,0 1-16,0 0 0,0 0 0,22 0 16,-22 0-16,0-1 0,-21 1 0,21 0 15,-21 0-15,0 0 0,0 0 16,0-1-16,-21 22 15,0 0-15,0 0 16,-22 0-16,22 0 0,0 22 0,-21-1 16,20 0-16,1 21 0,0-21 15,0 22-15,0-22 0,0 21 0,21 1 16,0-22-16,-22 21 0,22-21 0,0 0 16,0 22-16,0-22 0,0 0 15,22 0-15,-1 0 0,0-21 16,0 0-16,21 0 0,-20 0 0,-1 0 15,21 0-15,-21 0 0,22 0 16,-22 0-16,0-21 0,21 21 16,-21-21-16,1 0 0,-1 0 0</inkml:trace>
  <inkml:trace contextRef="#ctx0" brushRef="#br1" timeOffset="120012.61">9546 4614 0,'0'0'0,"-21"0"32,0 0-32,21 22 0,0-1 15,0 0-15,0 0 0,0 21 0,0-20 0,-21 20 16,21 0-16,0 1 16,-22-1-16,22 0 0,0 1 0,0-1 15,-21 0-15,21-21 0,-21 22 0,21-22 16,-21 0-16,21 0 0,-21 0 15,21 1-15,0-1 16,0-42 15,21 21-31,0-22 0,0 1 0</inkml:trace>
  <inkml:trace contextRef="#ctx0" brushRef="#br1" timeOffset="120436.37">9800 4911 0,'21'0'16,"-42"0"-16,63-21 0,-63 21 31,0 0-15,0 0-16,0 0 0,0 21 16,-1-21-16,1 21 0,0 0 0,0 0 15,0 0-15,21 1 0,0-1 16,0 0-16,0 0 15,0 0-15,0 0 0,21-21 16,0 22-16,0-1 0,0 0 16,1-21-16,-1 21 15,0-21-15,0 0 0,-21 21 0,21-21 16,0 0-16,-21 21 0,0 1 0,0-1 31,-21-21-15,0 21-16,0-21 0,0 0 15,0 0-15,-1 0 0,1 0 16,0 0-16,0 0 0,0 0 16,0 0-16,-1 0 15,1 0-15,21-21 32,21 0-17,1-1-15,-1 22 0,0-21 16</inkml:trace>
  <inkml:trace contextRef="#ctx0" brushRef="#br1" timeOffset="120848.23">10245 5165 0,'0'0'0,"21"0"0,0-21 0,0 21 16,0 0-16,-21-22 15,21 1-15,1 21 0,-1-21 0,0 0 16,0 0-16,0 0 0,0-1 0,1 1 16,-22 0-16,0 0 0,21 0 15,-21 0-15,0-1 0,0 1 0,0 0 16,-21 21-16,-1 0 0,1 0 16,0 0-16,-21 0 0,21 0 15,-1 21-15,-20 0 0,21 1 0,0-1 16,0 21-16,-1-21 0,1 22 15,0-22-15,21 21 0,0-21 16,0 22-16,0-22 0,0 0 0,0 21 16,0-21-16,21 1 0,0-22 0,1 21 15,-1 0-15,21-21 0,-21 0 16,0 21-16,1-21 0,20 0 0,-21 0 16,0 0-16,0 0 0,22 0 0,-22 0 15,0-21-15,0 21 0,0-21 16,1 21-16,-22-21 0,21-1 0,0 1 15,-21 0-15,0 0 16</inkml:trace>
  <inkml:trace contextRef="#ctx0" brushRef="#br1" timeOffset="121536.84">7218 6287 0,'21'-22'0,"-42"44"0,63-65 16,-42 22 0,0 42 15,0 0-15,0 22-16,-21-22 0,21 21 0,0 1 15,0-1-15,-21 0 0,0 1 16,21-1-16,-22-21 0,22 21 0,0-20 15,-21 20-15,21-21 0,0 0 0,-21 0 16,21 1-16,0-1 16,21-21-1,0 0-15,1 0 0,-1-21 16,-21-1-16,21 22 0,0-21 16,0 0-16</inkml:trace>
  <inkml:trace contextRef="#ctx0" brushRef="#br1" timeOffset="121952.78">7768 6223 0,'0'0'15,"21"-21"-15,0 21 32,-21 21-32,0 0 0,-21 0 15,21 1-15,-21 20 0,0-21 16,0 21-16,0 1 0,-1-1 0,1-21 15,21 22-15,-21-1 0,0 0 16,21-21-16,-21 1 0,21 20 16,0-21-16,0 0 0,0 0 15,21 1-15,0-22 0,0 0 0,0 0 16,1 0-16,-1 0 0,21 0 16,-21 0-16,22-22 0,-22 1 0,0 21 15,0-21-15,0 0 0,0 21 0,-21-21 16,22 0-16,-22-1 0,0 1 15,0 0-15,0 0 0,-22 0 16,1 0-16,0 21 0,0-22 0,-21 22 16,20 0-16,1 0 0,0 0 15,0 0-15,0 0 0,0 0 16,-1 22-16,1-1 16,21 0-16,-21-21 0,21 21 0,0 0 15,21-21 1,0 0-1</inkml:trace>
  <inkml:trace contextRef="#ctx0" brushRef="#br1" timeOffset="122136">8128 6477 0,'0'-21'0,"0"42"0,21-42 15,0 21 1</inkml:trace>
  <inkml:trace contextRef="#ctx0" brushRef="#br1" timeOffset="122773.39">8530 6773 0,'0'22'0,"21"-22"16,0 0-1,1-22-15,-1 22 0,0-21 16,0 21-16,0-21 0,0 0 16,22 0-16,-22 0 0,0-1 15,0 1-15,0 0 0,1 0 0,-1 0 16,0-22-16,0 22 0,0 0 0,-21-21 15,0 21-15,0-1 0,0 1 16,0 0-16,0 0 0,0 0 0,0 0 16,-21 21-16,0 0 15,0 0-15,0 0 0,21 21 16,-22 0-16,1 0 0,0 0 0,0 22 16,0-22-16,21 21 0,0-21 0,0 22 15,0-22-15,0 21 0,0-21 16,0 0-16,0 1 0,0-1 0,21 0 15,21 0-15,-21-21 0,1 0 0,-1 0 16,21 0-16,-21 0 16,0 0-16,22 0 0,-22 0 0,21 0 15,-21-21-15,1 21 0,-1-21 0,0 0 16,0 21-16,0-22 0</inkml:trace>
  <inkml:trace contextRef="#ctx0" brushRef="#br1" timeOffset="123272.56">9334 6392 0,'0'0'0,"0"-21"0,0 0 15,0 0-15,22 21 0,-22-21 16,0 42 15,0 0-15,0 0-16,-22 0 0,22 1 0,0 20 16,0-21-16,0 0 0,0 22 0,-21-22 15,21 0-15,-21 0 0,21 0 16,0 0-16,0 1 0,0-1 0,-21-21 15,21 21-15,-21 0 16,21-42 15,0 0-15,0 0-16,0-1 0,0 1 0,0 0 16,0 0-16,21 0 0,0 0 15,-21-22-15,21 22 0,0 0 16,1-21-16,-1 20 0,0 1 0,0 0 15,21 0-15,-20 0 0,20 0 16,-21 21-16,21 0 0,1 0 0,-22 0 16,21 0-16,-21 0 0,1 0 0,20 0 15,-42 21-15,21 0 0,-21 21 16,0-21-16,0 1 0,0 20 0,0-21 16,0 21-16,0-20 0,0-1 0,-21 0 15,21 0-15,0 0 0,-21 0 0,21 1 16,-21-1-16,21 0 15,0-42 32,0 0-47,21 21 0,-21-22 16,21 1-16,0 0 0</inkml:trace>
  <inkml:trace contextRef="#ctx0" brushRef="#br1" timeOffset="123672.33">10139 6244 0,'21'0'15,"-42"0"-15,42 21 16,-21 1-16,0-1 16,0 0-16,0 21 0,0-21 15,0 1-15,0-1 0,-21 0 0,21 21 16,0-21-16,0 1 0,0-1 0,0 0 15,0 0-15,0 0 16,21-21-16,0 0 16,0 0-16,0 0 0,1 0 15,-1 0-15,0 0 0,0-21 16,0 21-16,0-21 0,1 0 16,-1 0-16,-21-1 0,21 1 0,-21 0 0,21 0 15,-21-21-15,21 20 0,-21 1 16,0 0-16,0 0 15,0 0-15,0 42 47,0 0-31,21-21 0,1 0-16</inkml:trace>
  <inkml:trace contextRef="#ctx0" brushRef="#br1" timeOffset="124441.34">10731 6265 0,'0'0'0,"0"22"47,-21-22-47,21 21 0,0 0 16,-21 0-16,21 0 0,0 0 15,0 1-15,0-1 0,0 0 0,0 0 16,-21-21-16,21 21 0,0 0 16,0 1-16,-21-1 0,21 0 15,0 0 1,0-42 15,0 0-15,0 0-16,0-1 0,0 1 15,0 0-15,0 0 0,0 0 0,21 0 16,0-1-16,-21-20 0,21 21 16,0 0-16,1 0 0,-1-1 0,0 22 15,0-21-15,0 21 0,0 0 0,1 0 16,-1 0-16,0 0 0,0 0 16,0 0-16,0 0 0,-21 21 15,22-21-15,-22 22 0,21-1 16,-21 0-16,21 21 0,-21-21 0,0 1 15,0-1-15,21 0 0,-21 0 16,0 21-16,21-20 0,-21-1 16,0 0-16,0 0 15,-21-21 1,0 0 0,21-21-1,0 0 1,0 0-16,0-1 0,0 1 15,0 0-15,0 0 0,0 0 0,21 0 16,-21-1-16,21-20 0,0 21 16,1 0-16,-1 0 0,21-1 15,-21 1-15,0 0 0,22 21 0,-22-21 16,21 21-16,-21 0 0,22 0 16,-22 0-16,21 0 0,-21 0 0,1 0 15,-1 21-15,0-21 0,0 21 16,-21 0-16,0 22 0,0-22 0,0 0 0,0 21 15,0-20-15,0-1 0,0 21 16,0-21-16,0 0 0,-21 1 16,21-1-16,-21 0 0,0 0 0,21 0 15,-22-21-15,22 21 0,0 1 16,-21-22 0,0-22 15</inkml:trace>
  <inkml:trace contextRef="#ctx0" brushRef="#br1" timeOffset="125232.53">7070 7747 0,'0'0'16,"0"-21"-16,-22 21 0,1 0 15,0 21 1,21 0 0,-21 0-16,21 22 0,-21-22 15,21 21-15,0 1 0,0-22 0,0 21 16,0 0-16,0 1 0,0-22 0,0 21 16,0-21-16,0 1 0,0-1 15,0 0-15,0 0 0,0 0 16,21-21-16,0 0 0,0 0 15,0 0 1,1-21-16,-1 0 16</inkml:trace>
  <inkml:trace contextRef="#ctx0" brushRef="#br1" timeOffset="125645.3">7429 7747 0,'22'21'16,"-1"0"0,0-21-16,0 22 15,0-22-15,0 0 16,22 0-16,-22 0 0,0 0 0,21 0 16,-20 0-16,20 0 0,0 0 0,-21-22 15,1 22-15,20 0 0,-21-21 16,0 21-16,0-21 0,1 0 15,-22 0 1,-22 21 0,1 0-16,0 0 15,0 21-15,0 0 0,0 0 0,21 22 16,-22-22-16,1 21 16,0 0-16,0-20 0,21 20 0,-21 0 15,0 1-15,-1-1 0,22-21 0,-21 21 16,21-20-16,-21 20 0,21-21 0,-21 0 15,21 0-15,0 1 16,0-44 15,0 1-15</inkml:trace>
  <inkml:trace contextRef="#ctx0" brushRef="#br1" timeOffset="125861.17">7493 8065 0,'42'0'16,"-21"0"-1,1 0-15,-1 0 16,0-22-16,0 22 0,0 0 0,0 0 16,1-21-16,20 21 0,-21 0 0,0 0 15,0-21-15,1 21 0,-1 0 16,0 0-16,0 0 0,0-21 15</inkml:trace>
  <inkml:trace contextRef="#ctx0" brushRef="#br1" timeOffset="126057.06">8128 8022 0,'0'0'0,"21"0"78,0 0-78</inkml:trace>
  <inkml:trace contextRef="#ctx0" brushRef="#br1" timeOffset="127164.42">8572 8149 0,'0'-21'15,"22"0"1,-1 21-16,-21-21 0,21 0 0,0-1 16,0 22-16,-21-21 0,21 0 15,1 0-15,-1 0 0,0-22 0,0 22 16,0 0-16,-21 0 0,0 0 0,0 0 16,0-1-16,0 1 0,0 0 15,0 0-15,-21 21 16,0 0-16,0 0 15,0 21-15,-1 0 0,1 0 16,21 22-16,0-22 0,-21 0 16,21 21-16,0 1 0,0-22 15,0 21-15,0-21 0,0 22 0,0-22 16,0 0-16,0 0 0,21 0 16,-21 1-16,21-1 0,1-21 0,-1 0 15,0 0-15,0 0 0,0 0 16,0 0-16,1 0 15,-1-21-15,-21-1 0,21 22 0,0-21 16,0 0-16,-21 0 0,21 0 0,1 0 16,-1-1-16,0 1 0,0-21 15,0 21-15,0 0 0,1-1 16,-1 1-16,21 0 0,-21 0 0,0 0 0,22 21 16,-22 0-16,0 0 0,0 0 15,0 0-15,1 0 0,-1 21 16,-21 0-16,21-21 0,-21 21 15,0 22-15,0-22 0,0 0 0,0 0 16,0 0-16,0 0 0,0 1 0,-21-1 16,0 0-16,-1 0 0,22 0 15,0 0-15,-21-21 16,42-21 15,1 0-31,-1 0 0,0 0 16,-21-22-16,21 22 0,0 0 0,0 0 15,-21-21-15,22 20 0,-1 1 16,-21 0-16,0-21 0,21 21 16,-21-1-16,21 1 0,-21 42 31,0 1-15,-21-22-16,21 21 0,-21 0 0,21 21 15,0-21-15,0 1 0,-21 20 0,21-21 16,0 0-16,0 22 0,0-22 15,0 0-15,0 0 0,0 0 0,21 0 16,0-21-16,0 22 0,0-22 16,0 21-16,1-21 0,20 0 0,0 0 15,-21 0-15,22 0 0,-22-21 16,21-1-16,-21 22 0,22-21 0,-22 0 16,0 0-16,0 0 0,0 0 0,1-22 15,-1 22-15,0-21 0,0 21 16,-21-22-16,21 1 0,-21 21 0,0-22 15,21 1-15,-21 21 0,0-21 0,22 20 16,-22-20-16,0 21 0,0 0 16,0 42 15,-22 0-31,22 0 0,0 0 16,-21 1-16,0-1 0,21 21 0,-21-21 15,21 22-15,0-1 0,0-21 16,-21 21-16,21 1 0,0-22 0,0 21 15,0-21-15,0 1 0,0-1 16,0 0-16,0 0 0,0 0 0,0 0 16,0 1-16,21-22 15,0 0 1,-21-22-16,21 1 16,-21 0-16</inkml:trace>
  <inkml:trace contextRef="#ctx0" brushRef="#br1" timeOffset="127368.3">9991 7959 0,'0'0'0,"21"0"47,0 0-47,0 0 16,0 0-16,0 0 0,1 0 0,-1 0 15,0 0-15,0-21 0,0 21 16,0 0-16,-21-22 16,22 22-16</inkml:trace>
  <inkml:trace contextRef="#ctx0" brushRef="#br1" timeOffset="128220.78">10223 8022 0,'22'0'16,"-1"0"-16,85 21 31,-85-21-31,0-21 0,0 21 0,0-21 16,-21 0-16,21 21 0,-21-21 16,22 0-16,-22-1 15,0 1-15,0 0 0,0 0 16,0 0-16,0 0 0,-22 21 15,1 0-15,0 0 16,0 0-16,0 0 0,21 21 16,-21-21-16,21 21 0,-22 0 0,22 21 15,0-20-15,0-1 0,0 0 0,0 21 16,0-21-16,0 1 0,0 20 16,0-21-16,0 0 0,22 0 15,-1 1-15,0-22 0,0 21 16,0-21-16,22 0 0,-22 0 15,0 0-15,21 0 0,-21 0 16,1-21-16,20 21 0,-21-22 0,0 1 16,22 21-16,-22-21 0,0 0 0,0 0 15,0 0-15,0-22 0,1 22 0,-1 0 16,-21 0-16,21-22 0,-21 22 16,0 0-16,0 0 0,0 0 0,0 0 15,-21 21 1,0 0-1,21 21-15,-22 0 0,22 0 16,0 0-16,0 0 0,-21 1 0,21-1 16,-21 0-16,21 0 0,0 21 15,0-20-15,-21-1 0,21 0 0,-21 0 16,21 0-16,0 0 16,0 1-16,-21-22 15,21-22 16,0 1-31,0 0 16,0 0-16,0 0 0,0 0 16,0-1-16,0 1 0,0 0 0,21 0 15,0 0-15,0-22 0,0 22 16,0 0-16,1 0 0,20 0 0,-21 0 16,21-1-16,-20 1 0,20 21 15,0 0-15,1 0 0,-22 0 0,21 0 16,0 0-16,-20 0 0,-1 21 15,0 1-15,0-1 0,0 0 0,-21 0 16,0 0-16,0 0 0,0 22 0,0-22 16,0 0-16,0 0 0,0 0 0,0 1 15,0-1-15,-21-21 0,21 21 16,0 0-16,-21-21 0,0 21 0,0-21 16,21 21-1,0-42 16,21 0-15,0 0-16</inkml:trace>
  <inkml:trace contextRef="#ctx0" brushRef="#br1" timeOffset="129144.26">11811 7853 0,'0'-42'15,"0"20"-15,0 1 16,0 0-16,0 0 0,-21 0 0,0 21 16,-1 0-16,1 0 15,0 0-15,0 0 16,0 21-16,0 0 0,-1 0 16,1 0-16,0 1 0,0-1 0,0 0 15,21 21-15,-21-21 0,21 1 0,-22-1 16,22 0-16,0 0 0,0 0 15,0 0-15,0 1 0,0-1 0,0 0 16,22 0-16,-1-21 16,0 0-16,0 0 0,0 0 15,0 0-15,1-21 16,-1 21-16,0-21 0,-21 0 0,21-1 16,-21 1-16,21 0 0,-21 0 0,21 0 15,1-22-15,-22 22 0,0-21 16,21 21-16,0-22 0,-21 1 15,0 0-15,0 21 0,0-22 0,0 1 16,0 21-16,21-22 0,-21 22 0,0-21 16,0 21-16,0 0 15,0 42 17,0 0-32,0 21 0,0-21 15,0 1-15,0 20 0,0-21 0,0 21 16,-21 1-16,21-22 0,0 21 0,-21-21 15,21 22-15,0-22 0,0 21 0,0-21 16,0 22-16,0-22 16,0 0-16,0 0 0,0 0 0,0 1 15,0-1-15,0 0 0,21-21 16,0 0-16,0 0 0,0 0 16,1 0-16,-1 0 0,0 0 15,0 0-15,0-21 0,0 21 0,22-21 16,-22-1-16,0 1 0,21 0 0,-20 0 15,-1 0-15,21 0 0,-21-1 16,0-20-16,22 21 0,-22 0 16,0-22-16,0 22 0,-21 0 0,0 0 15,21 0-15,-21 0 0,0-1 16,-21 22 0,0 0-16,0 0 0,0 22 0,21-1 15,-21 0-15,-1 0 0,1 0 0,0 0 16,21 1-16,0-1 0,0 0 15,0 0-15,0 21 0,0-20 0,0-1 16,0 0-16,0 0 0,21 0 0,0-21 16,1 21-16,-22 1 0,21-22 0,-21 21 15,21-21-15,-21 21 16,0 0 0,-21-21-1,0 0 1,-1 0-16,1 0 0,0 0 15,0 0-15,0 21 0,0-21 16,-1 0 0,1 0-16,0 0 15,0 0-15</inkml:trace>
  <inkml:trace contextRef="#ctx0" brushRef="#br1" timeOffset="129947.92">7048 8975 0,'0'0'16,"0"-43"0,0 22-16,0 42 15,0 1 1,0-1-16,0 0 0,-21 21 0,0-21 15,21 22-15,-21-22 0,21 21 0,0 1 16,0-22-16,-21 21 0,0-21 16,21 22-16,-22-22 0,22 0 15,-21 0-15,21 0 0,0 0 16,0 1-16,0-44 47,21 22-47,1-21 0</inkml:trace>
  <inkml:trace contextRef="#ctx0" brushRef="#br1" timeOffset="130480.62">7387 9144 0,'0'0'0,"-21"-21"15,0 21 1,0 0-16,-1-21 0,1 21 0,21-21 15,-21-1-15,21 1 16,0 0-16,0 0 0,0 0 16,21 0-16,0-1 0,1 1 0,-1 0 15,0 21-15,0-21 0,0 0 16,22 0-16,-22 21 0,0 0 0,21 0 16,-21 0-16,22 0 0,-22 0 0,0 0 15,0 21-15,0 0 16,-21 0-16,0 21 0,0-20 0,0 20 0,-21-21 15,0 21-15,0 1 0,-21-1 16,-1 0-16,22-20 0,-21 20 16,-1 0-16,1-21 0,21 22 0,0-22 15,0 0-15,21 0 0,-22 0 0,22 1 16,0-1-16,0 0 0,22-21 16,-1 0-16,0 0 0,21 0 15,-21 0-15,22 0 0,-22 0 0,21 0 16,1-21-16,-22 0 0,21 21 0,-21-22 15,22 1-15,-22 0 16,0 0-16,0 0 0,-21 0 0,0-1 16,0 1-16,0 0 0,-21 0 0,21 0 15,-42 0-15,20 21 16,1 0-16,0 0 0,-21-22 0,21 22 16,-1 0-16,-20 0 0,21 0 0,0 0 15,0 22-15,21-1 16,-22-21-16,22 21 0,0 0 15,22-21 1,-1 0-16</inkml:trace>
  <inkml:trace contextRef="#ctx0" brushRef="#br1" timeOffset="130664.51">7980 9229 0,'21'0'0,"0"0"15,-21-21 1,-21 21 31,21-22-31,-21 22-16</inkml:trace>
  <inkml:trace contextRef="#ctx0" brushRef="#br1" timeOffset="133124.01">8657 9356 0,'0'0'0,"-21"0"0,42 0 47,0 0-31,22 0-16,-22-21 0,0 21 0,21-22 15,-21 1-15,22 21 0,-22-21 16,21 0-16,-21 0 0,22 0 16,-22-1-16,0 1 0,21-21 0,-20 21 15,-22 0-15,21-22 0,-21 22 16,0 0-16,0-21 0,0 20 0,0-20 15,0 21-15,0 0 0,-21 0 0,21-1 16,-22 22-16,1 0 16,0 0-16,0 0 0,21 22 15,0-1-15,-21 0 0,21 21 0,-21 1 16,21-1-16,-22 21 0,22-20 16,0-1-16,-21 22 0,0-22 0,0 21 15,21-20-15,-21 20 0,0-20 0,21 20 16,-22 1-16,22-22 0,0 21 15,0-20-15,0 20 0,0-20 16,0-1-16,0 0 0,0 1 0,0-1 16,0 0-16,0-21 0,0 22 0,0-22 15,0 0-15,0 0 0,22-21 16,-22 21-16,21-21 0,0 0 16,0 0-16,0 0 0,0-21 0,1 0 15,-1 0-15,0 0 0,0 0 16,0-22-16,0 22 0,1-21 0,-1-1 15,0 1-15,-21 0 0,0-1 0,0 1 16,0 0-16,0-22 0,0 22 16,0 0-16,-21-1 0,-22 1 0,22 0 15,0-1-15,-21 22 0,21-21 16,-22 21-16,22 21 0,0-22 0,-21 22 16,20 0-16,1 0 0,0 0 0,0 0 15,0 0-15,42 0 31,0 0-31,21 0 16,-20 0-16,20 0 0,0 0 16,1-21-16,-1 21 0,0-21 0,1 0 15,20 21-15,-21-21 0,1 0 0,-1-1 16,-21 1-16,22 0 0,-22 0 16,21 0-16,-21 0 0,-21-1 15,21 1-15,-21 0 0,0 0 16,-21 21 15,21 21-31,0 0 0,-21 0 16,21 1-16,-21-1 0,21 0 0,0 0 15,0 0-15,0 0 0,0 1 16,0-1-16,0 0 0,0 0 0,0 0 16,0 0-16,21-21 0,0 0 15,-21 22-15,21-22 0,1 0 16,-1 0-16,21 0 0,-21 0 15,0 0-15,22 0 0,-22 0 0,0-22 16,21 22-16,-20-21 0,-1 21 0,0-21 16,0 0-16,0 0 0,0 0 15,-21-1-15,0 1 0,0 0 0,0 0 16,0 0-16,0 0 0,0-1 0,0 1 16,0 0-1,-21 21-15,21 21 16,-21 0-16,21 1 0,-21-1 15,21 0-15,0 0 0,0 0 16,-21 22-16,21-22 0,-21 0 16,21 0-16,0 0 0,0 0 15,0-42 48,21 21-63,0-21 0,0 0 0,-21 0 15,21 0-15,0-1 0,1 1 16,-1 0-16,0-21 0,0 21 0,21-1 16,-20 1-16,-1 0 0,21 21 0,-21-21 15,0 21-15,1 0 0,-1 0 16,0 0-16,0 21 0,-21 0 0,21-21 16,-21 21-16,21 22 0,-21-22 15,0 0-15,0 0 0,22 0 16,-22 1-16,21 20 0,-21-21 0,0 0 15,0 0-15,21-21 0,0 22 0,-21-1 16,21-21-16,0 0 0,1 21 0,-1-21 16,0 0-16,0 0 15,0 0-15,0 0 0,-21-21 0,22 0 16,-1 21-16,0-22 0,0 1 0,-21 0 16,21 0-16,0 0 0,1 0 15,-1-1-15,0 1 0,21-21 0,-21 21 16,1-22-16,20 22 0,-21 0 0,21-21 15,-20 21-15,20-1 0,-21 1 16,21 21-16,-20-21 0,20 21 16,-21 0-16,0 0 0,0 0 0,-21 21 15,22-21-15,-22 21 0,0 1 16,0-1-16,0 0 0,0 0 16,0 0-16,0 0 0,0 1 0,0-1 15,21 0-15,-21 0 0,0 0 16,21-21-1,-21-21 17,0 0-17,0 0 1,0 0-16,-21 21 0,0-22 0,21 1 16,-22 0-16,1 0 0,0 0 0,0 0 15,0 21-15,0-22 0,-1 22 16,1 0-16,0 0 0,0 0 0,0 0 15,0 0-15,-1 22 0,1-1 0,0 0 16,0 0-16,0 0 0,0 0 16,-1 22-16,22-22 0,-21 0 0,0 21 15,21-20-15,-21-1 0,21 0 0,0 21 16,0-21-16,0 1 16,0-1-16,21-21 0,0 0 15,0 0-15,1 0 0,-1 0 0,0 0 16,0 0-16,0 0 0,0 0 0,22 0 15,-22-21-15,0-1 0,0 22 16,0-21-16,1 0 0,-1 0 0,0 0 16,0 0-16,0-1 0,-21-20 0,21 21 15,1 0-15,-22-22 0,0 22 0,21 0 16,-21 0-16,21 0 0,-21 0 16,0 42-1,-21 0 1,0 0-16,21 21 15,-22-20-15,22-1 0,0 0 0,0 0 16,0 21-16,0-20 0,0-1 0,0 0 16,0 0-16,0 0 0,22 0 15,-1 1-15,0-22 0,0 21 0,0-21 16,0 0-16,22 0 0,-22 0 0,0 0 16,0 0-16,0 0 0,1 0 0,-1 0 15,0 0-15,0-21 0,0-1 16,0 1-16,-21 0 0,22 0 0,-1 0 15,0 0-15,-21-22 0,21 1 0,0 0 16,-21-1-16,21 1 0,1 0 16,-22-1-16,0 1 0,21 0 15,-21-1-15,21 1 0,-21 0 0,0 20 16,0 1-16,0 0 0,0 0 0,0 0 16,-21 21-1,0 0-15,21 21 16,0 0-16,-22 0 0,22 0 0,-21 22 15,21-22-15,-21 21 0,21 1 16,0-1-16,0 0 0,0 1 0,0-1 16,-21 0-16,21 1 0,0-1 0,0 0 15,0-21-15,0 22 0,0-22 0,0 0 16,21 21-16,0-20 16,0-1-16,1 0 0,-1-21 15,0 0-15,0 21 0,21-21 0,-20 0 16,-1 0-16,21 0 0,-21 0 0,0 0 15,1-21-15,-1 21 0,0-21 16,0 0-16,0 21 0,0-22 0,1 1 16,-1 0-16,0 0 0,-21 0 0,0-22 15</inkml:trace>
  <inkml:trace contextRef="#ctx0" brushRef="#br1" timeOffset="133436.82">10054 8763 0,'0'0'0,"0"-21"0,0 0 16,0 0-1,-21 21 32,21 21-31</inkml:trace>
  <inkml:trace contextRef="#ctx0" brushRef="#br1" timeOffset="134148.35">7133 10435 0,'0'-21'31,"0"42"-31,0 0 0,0 1 0,0-1 16,0 21-16,0-21 0,0 22 15,0-1-15,0 0 0,-21 1 16,21-1-16,0 0 0,-21-21 0,21 22 15,0-22-15,0 21 0,0-21 16,0 1-16,0-1 0,0 0 0,0 0 16,21-21-1,0 0-15,0 0 0,-21-21 16,21 21-16</inkml:trace>
  <inkml:trace contextRef="#ctx0" brushRef="#br1" timeOffset="134751.69">7768 10499 0,'0'0'0,"0"-21"0,0-1 15,-21 1-15,0 21 16,0 0-16,-1 0 15,1 0-15,0 0 0,0 21 0,-21 1 16,20-1-16,1 0 0,0 21 16,21-21-16,-21 1 0,21 20 15,0-21-15,0 0 0,0 0 0,0 1 16,0-1-16,0 0 0,0 0 0,21-21 16,0 0-16,0 0 15,1 0-15,-1 0 0,0 0 0,0 0 16,0 0-16,22-21 0,-22 21 0,0-21 15,0 21-15,0-21 0,0 21 16,1-22-16,-22 1 0,21 0 16,-21 0-16,0 0 0,0 42 47,0 0-47,0 0 0,0 0 15,0 1-15,0-1 0,0 21 0,0-21 16,0 22-16,0-22 0,0 0 15,0 21-15,0-21 0,0 1 0,-21-1 16,21 0-16,0 0 0,0 0 0,-22 0 16,1 1-16,0-1 0,0 0 15,0-21-15,0 21 0,-1-21 16,1 0-16,0 0 0,0 0 0,0 0 16,0 0-16,-1-21 15,22 0-15,-21 0 16,21-1-1,0 1 1,0 0 0,21 21-16,1-21 0,-1 21 15,0 0-15</inkml:trace>
  <inkml:trace contextRef="#ctx0" brushRef="#br1" timeOffset="134956.14">8276 10922 0,'0'0'16,"0"-21"-16,21 21 15,-21-21 17,21 21-17,1 0 1,-1 0-16,0 0 0</inkml:trace>
  <inkml:trace contextRef="#ctx0" brushRef="#br1" timeOffset="135988.54">8848 10943 0,'21'0'16,"0"0"-16,0 0 0,0 0 0,0 0 16,1 0-16,-1-21 0,21 21 0,-21-21 15,0 0-15,22 21 0,-22-21 16,21-1-16,-21 1 0,22 0 0,-22 0 16,0 0-16,0 0 0,0-22 0,1 22 15,-1 0-15,0-21 0,-21 20 0,21-20 16,-21 21-16,0-21 0,0 20 15,0 1-15,0-21 0,0 21 0,0 0 16,-21-1-16,0 22 16,0 0-1,21 22-15,-22-22 0,1 42 0,21-21 16,0 0-16,0 22 0,-21-1 0,21 0 16,-21 1-16,21-1 0,-21 21 15,21-20-15,0-1 0,-21 0 0,-1 22 16,22-22-16,-21 22 0,21-22 0,-21 22 15,0-1-15,21 1 0,0-1 0,-21 1 16,21-22-16,-21 21 0,21 1 16,-22-1-16,22-20 0,0 20 0,0-20 15,0-1-15,0 0 0,0 1 0,0-22 16,0 21-16,0-21 0,0 0 0,22-21 16,-1 0-16,0 0 15,0 0-15,21 0 0,-20-21 0,-1 0 16,21 0-16,0 0 0,-20-22 0,20 22 15,0-21-15,-21 21 0,22-22 0,-22 1 16,21 0-16,-21-1 0,-21-20 16,22 21-16,-22-22 0,0 22 0,0-22 15,0 22-15,-22-22 0,22 22 0,-42-21 16,21 20-16,0 1 0,-22 0 0,1 20 16,21-20-16,-21 42 0,20-21 15,-20 21-15,0 0 0,21 0 0,-1 0 16,1 0-16,0 0 0,0 0 15,21 21 1,21-21-16,0 0 16,0 0-16,1 0 0,-1 0 0,21 0 15,0 0-15,-20-21 0,20 0 0,0 21 16,22-21-16,-22-1 0,0 1 16,1 0-16,-1 0 0,-21 0 0,22 0 15,-22-1-15,0-20 0,0 21 0,0 0 16,-21 0-16,0-22 0,0 22 15,0 0-15,0 0 0,0 0 16,-21 21-16,0 0 16,0 0-1,21 21-15,-21 0 0,21 0 16,0 0-16,0 0 0,0 1 0,0-1 16,0 0-16,0 0 0,0 0 0,0 0 15,0 1-15,0-1 16,0 0-16,21-21 31,0-21-31,-21 0 16</inkml:trace>
  <inkml:trace contextRef="#ctx0" brushRef="#br1" timeOffset="136176.28">9885 10287 0,'0'-21'0,"0"42"0,-21-42 15,-1 21-15,1 0 16,21 21 15,0 0-31,0 0 16,21-21-16,1 22 0,-1-1 0,0-21 16,21 21-16,-21-21 15,1 0-15</inkml:trace>
  <inkml:trace contextRef="#ctx0" brushRef="#br1" timeOffset="136628.01">10223 10456 0,'0'0'0,"0"22"0,0-1 16,-21 0-16,21 0 16,-21 0-16,21 0 0,0 1 15,-21-1-15,21 0 0,0 0 0,-21 0 16,21 0-16,0 1 0,0-1 15,0 0 1,-21-21 15,21-21-15,0 0-16,0-1 16,0 1-16,0 0 0,0 0 15,21-21-15,-21 20 0,21 1 0,0 0 16,0 0-16,0 0 0,22-22 15,-22 43-15,21-21 0,-21 0 0,22 21 16,-22 0-16,0 0 0,21 0 0,-20 0 16,-1 0-16,0 21 0,0 0 15,0 1-15,0 20 0,1-21 0,-22 0 16,0 22-16,0-22 0,0 21 0,0-21 16,0 0-16,0 1 0,0-1 15,0 0-15,0 0 0,0 0 16,-22-21-16,1 21 0,0 1 15,21-44 17,21 1-17</inkml:trace>
  <inkml:trace contextRef="#ctx0" brushRef="#br1" timeOffset="138308.16">11409 10414 0,'0'-21'0,"0"42"0,-21-42 15,-1 0-15,1 0 0,0-1 16,0 22-16,0 0 0,0 0 0,-1 0 16,-20 0-16,21 0 0,-21 0 0,20 22 15,-20-1-15,21 0 0,-21 0 16,20 21-16,1-20 0,0 20 0,0 0 15,0-21-15,21 22 0,0-22 0,0 21 16,0-21-16,0 22 0,0-22 0,0 0 16,21 0-1,0-21-15,0 0 0,0 0 0,1 0 16,-1 0-16,21 0 0,-21 0 0,0 0 16,22 0-16,-22 0 0,0-21 15,21 0-15,-20 0 0,-1 21 0,0-21 16,0-22-16,0 22 0,0 0 0,1-21 15,-22 20-15,21-20 0,-21 0 0,21 21 16,-21-22-16,0 22 0,0-21 16,0 21-16,0-1 0,0 1 0,0 0 15,0 42 17,-21 22-32,21-22 15,-21 21-15,21-21 0,0 22 0,0-22 16,0 21-16,0 0 0,0-20 0,0 20 15,0-21-15,0 0 0,21 22 16,0-43-16,-21 21 0,21 0 0,0 0 16,22-21-16,-22 0 0,0 0 0,0 0 15,21 0-15,-20 0 0,-1 0 16,0-21-16,0 21 0,0-21 0,0 0 16,1-1-16,-1 1 0,0 0 0,-21-21 15,21-1-15,-21 22 0,0-21 0,0-22 16,0 22-16,21 0 0,-21-1 15,0 1-15,0 0 0,0 21 16,21-22-16,-21 22 0,0 0 0,0 0 16,0 0-16,0-1 0,0 44 31,0-1-31,-21 0 16,21 0-16,0 21 0,0-20 15,-21 20-15,21 0 0,0 1 0,0-1 16,0 0-16,0 1 0,0-22 0,0 21 15,0 0-15,0-20 0,0 20 0,0-21 16,0 0-16,21 0 16,0 1-16,1-1 0,-1-21 15,0 0-15,0 0 0,0 0 0,22 0 16,-22 0-16,0 0 0,0-21 16,21-1-16,-20 1 0,-1 0 0,0 0 15,0 0-15,0 0 0,0-22 0,1 1 16,-1 0-16,-21-1 0,21 1 0,-21 0 15,21-1-15,-21 1 0,0 0 16,0-1-16,0 1 0,0 21 0,0 0 16,0-22-16,0 22 0,0 0 15,0 42 17,0 0-32,0 0 0,0 1 0,0-1 15,0 21-15,0 0 16,0-20-16,0 20 0,0 0 0,0 1 15,0-1-15,0 0 0,0 1 0,-21-1 16,21-21-16,0 21 0,0-20 0,0 20 16,0-21-16,0 0 0,0 0 15,0 1-15,21-22 0,0 0 16,0 0-16,1 0 0,-1 0 16,0 0-16,0-22 0,0 1 15,0 0-15,1 21 0,-1-21 16,-21 0-16,21 0 0,-21-1 15,21 1-15,-21-21 0,21 21 0,-21 0 0,0-1 16,0 1 0,0 42-1,0 1-15,0-1 16,0 0-16,0 0 0,0 21 0,0-20 16,0-1-16,0 0 15,0 0-15,0 0 0,0 0 16,21-21-16,1 22 0,-1-22 15,0 0-15,21 0 0,-21 0 16,1 0-16,-1 0 0,0 0 16,0 0-16,0-22 0,0 22 0,1-21 15,-1 0-15,-21 0 0,21 0 0,-21 0 16,0-1-16,0 1 16,0 0-16,21 0 0,-21 0 0,0 0 15,0-1-15,21 22 0,-21-21 0,0 42 31,0 1-15,0-1-16,0 0 0,0 0 0,0 0 16,0 0-16,0 22 0,0-22 0,-21 0 15,0 0-15,21 0 0,-21 22 16,21-22-16,0 0 0,-21 21 16,-1-20-16,22 20 0,0-21 0,0 21 0,0 1 15,0-22-15,-21 21 0,21 1 16,0-1-16,0 0 0,0-21 0,0 22 15,0-1-15,0-21 0,0 22 16,0-22-16,0 0 0,0 0 0,0 0 16,0 0-16,0 1 0,-21-44 47,0 22-47,21-21 0,-21 0 0,0 0 15,-1 0-15,22 0 0,-21-1 0,0 1 16,21-21-16,-21 21 0,21 0 15,0-22-15,0 1 0,0 21 16,0-22-16,0 1 0,0 21 0,0-21 16,0-1-16,21 22 0,0-21 0,0 21 15,1-22-15,-1 22 0,-21 0 0,21 0 16,0 0-16,0-1 0,0 1 16,1 21-16,-1-21 0,0 21 15</inkml:trace>
  <inkml:trace contextRef="#ctx0" brushRef="#br1" timeOffset="139308.81">6837 12129 0,'0'-22'32,"0"1"-17,0 0-15,0 0 16,0 0 0,21 0-16,0 21 0,0-22 15,0 22-15,1 0 16,-1 0-16,0 0 0,0 0 15,-21 22-15,21-1 0,0 0 0,-21 0 16,0 21-16,22 1 0,-22-22 16,0 21-16,0 1 0,0-22 0,0 21 15,-22 0-15,1-20 0,0-1 0,0 21 16,0-21-16,-22 0 16,22 1-16,0-1 0,0-21 0,-21 21 15,20-21-15,1 0 0,0 0 0,0 0 16,0 0-16,0 0 0,-1 0 15,1-21-15,21 0 0,0-1 16,0 1-16,0 0 0,0 0 0,0 0 16,0 0-16,0-22 0,0 22 15,0 0-15,0 0 0,0 0 0,21-1 16,1 1-16,-1 21 0,0 0 16,0 0-16,0 0 0,0 21 15,1 1-15,-1-1 0,0 0 16,-21 0-16,21 0 0,0 0 0,-21 1 15,0-1-15,21 0 0,-21 0 16,22 0-16,-1 0 0,-21 1 16,21-1-16,0 0 15,0-21 1,0 0 0,1 0-16,-1 0 15,0-21-15,0 0 0,0-1 0</inkml:trace>
  <inkml:trace contextRef="#ctx0" brushRef="#br1" timeOffset="139705.04">7599 12023 0,'0'21'16,"-21"-21"-1,-1 21-15,22 0 0,-21 22 16,0-22-16,21 0 0,0 21 0,-21-21 15,21 1-15,-21 20 0,21-21 0,0 21 16,0-20-16,0-1 0,0 0 16,0 0-16,0 0 0,0 0 0,21-21 15,0 0-15,0 22 0,0-22 16,1 0-16,20 0 0,-21 0 16,0-22-16,0 1 0,1 21 15,-1-21-15,0 0 0,0 0 0,0 0 16,0-1-16,1 1 0,-22-21 15,0 21-15,0 0 0,0-22 0,0 22 16,0-21-16,-22 21 0,1-1 0,0 1 16,0 0-16,0 0 0,0 21 15,-1 0-15,1 0 0,0 0 0,0 0 16,0 0-16,0 0 0,21 21 16,0 0-16,0 0 15,0 1-15,0-1 0,21 0 0,0 0 16,-21 0-16,21-21 0,0 21 15,0 1-15</inkml:trace>
  <inkml:trace contextRef="#ctx0" brushRef="#br1" timeOffset="139891.94">8064 12383 0</inkml:trace>
  <inkml:trace contextRef="#ctx0" brushRef="#br1" timeOffset="142224.51">8932 12467 0,'0'0'0,"-21"0"0,21 21 16,0 1-1,21-22-15,0 0 16,1 0-16,20 0 15,-21 0-15,21 0 0,1-22 0,-22 1 16,21 21-16,1-21 0,-1 0 0,-21 0 16,21 0-16,-20-1 0,20 1 15,-21 0-15,0 0 0,0 0 0,1-22 16,-22 22-16,0 0 0,21-21 0,-21 21 16,0-22-16,0 1 0,0 21 15,0-22-15,0 22 0,0-21 0,0 21 16,-21 21-16,21-21 0,0-1 0,-22 22 15,22 22 1,-21-1-16,21 0 0,-21 21 16,21 1-16,-21-1 0,21 0 0,0 1 15,0 20-15,-21 1 0,0-22 16,-1 21-16,22-20 0,-21 20 0,0-20 16,21 20-16,-21 1 0,21-22 0,-21 21 15,21 1-15,0-1 0,0-20 0,-21 20 16,21-20-16,0-1 0,0 0 15,-22 1-15,22-1 0,0 0 0,0-21 16,0 1-16,0-1 0,22 0 0,-1-21 16,0 0-16,0 0 15,0 0-15,0-21 0,1 0 0,-1 21 16,21-22-16,-21-20 0,0 21 0,1 0 16,-1-22-16,21 1 0,-42 21 0,21-21 15,0-1-15,-21-20 16,0 20-16,0 1 0,0 0 0,0-22 15,0 22-15,-21 0 0,0-1 0,-21 1 16,21 21-16,-1-22 0,-20 22 16,0 0-16,21 0 0,-22 21 0,1 0 15,21-21-15,-22 21 0,22 0 0,0 0 16,42 0 15,0 0-31,1 0 0,-1 0 16,21 0-16,0-21 0,-20-1 15,20 22-15,21-21 0,-20 0 16,-1 0-16,22 0 0,-22 0 0,21-1 16,-20 1-16,20 0 0,-20-21 0,-1-1 15,0 22-15,1-21 0,-22 0 16,0-1-16,0 1 0,0 21 0,0-22 16,-21 1-16,0 21 0,0-21 0,0 20 15,0 1-15,0 0 0,0 0 16,0 42-1,-21 0 1,21 0-16,-21 1 16,21-1-16,-21 21 0,21 0 0,0-20 15,0 20-15,0 0 0,0 1 0,0-1 16,0-21-16,0 21 0,0 1 16,0-22-16,0 0 0,0 21 0,0-20 15,0-1-15,21 0 0,0-21 0,0 21 16,1 0-16,-1-21 15,0 0-15,0 0 0,0 0 0,0 0 16,1 0-16,-1 0 0,0-21 0,0 0 16,0 0-16,0 0 15,1-1-15,-1 1 0,0 0 16,0 0-16,-21 0 0,0 0 0,21-1 16,-21 1-16,21 21 15,-21 21 16,0 1-31,0-1 16,-21 0-16,21 0 0,0 0 16,0 0-16,0 1 0,0-1 0,0 0 15,0 0-15,0 0 0,21-21 16,-21 21-16,22-21 16,-1 0-16,0 0 0,0 0 0,0 0 15,22 0-15,-22 0 0,0-21 16,0 21-16,0-21 0,0 0 15,22 0-15,-22 0 0,-21-1 16,21 1-16,0 0 0,-21 0 0,0-21 16,0 20-16,0-20 0,0 21 0,0-21 15,0-1-15,0 22 0,0 0 16,-21-21-16,21 20 0,-21 1 0,0 0 16,0 21-16,-1-21 0,1 21 15,0 0-15,0 0 0,0 0 0,0 0 0,-1 0 16,1 21-16,0 0 0,21 0 15,-21 1-15,21-1 0,-21 0 16,21 21-16,0-21 0,0 22 0,0-22 16,0 21-16,0-21 0,0 22 15,0-22-15,0 21 0,21-21 0,0 1 16,0-1-16,-21 0 0,21 0 0,22-21 16,-22 21-16,0-21 0,21 0 15,1 0-15,-1 0 0,0 0 0,22 0 16,-1 0-16,1 0 0,21 0 0,-22-21 15,1 0-15,-1 21 0,1-21 16,-1 0-16,-21-1 0,1 1 0,-1 0 16,-21-21-16,0 21 0,1-1 0,-22-20 15,0 21-15,0 0 0,0-22 0,0 22 16,-22 0-16,1 0 0,0 0 16,0 21-16,0-21 0,0 21 15,-1 0-15,1 0 0,0 0 16,0 21-16,0 0 0,0 0 15,-1 0-15,1 0 0,0 22 0,0-22 16,0 21-16,21-21 0,-21 22 0,21-22 16,-22 21-16,22-21 0,0 1 0,0-1 15,0 0-15,0 0 0,0 0 16,22-21-16,-22 21 0,21-21 16,0 0-16,0 0 0,0 0 0,0 0 15,1 0-15,-1-21 0,0 21 16,0-21-16,-21 0 0,21 0 0,0 21 15,1-21-15,-1-1 0,-21 1 0,0-21 16,21 21-16,0 0 0,-21-22 16,0 22-16,0 0 0,0-21 15,0 20-15,0 1 0,21 0 0,-21 0 16,0 42 15,0 0-31,0 0 0,0 1 16,0-1-16,0 0 0,0 21 0,0-21 15,0 1-15,0-1 0,0 0 16,0 21-16,0-21 0,21 1 16,-21-1-16,22 0 0,-1-21 15,0 21-15,0-21 0,0 0 16,0 0-16,1 0 16,-1 0-16,0 0 0,21-21 0,-21 0 15,1 21-15,-1-21 0,0-1 0,0 1 16,0 0-16,0-21 0,1 21 15,20-22-15,-21 22 0,0-21 0,-21-1 16,21 1-16,1 0 0,-1 21 0,-21-22 16,0 1-16,21 21 0,-21-22 15,0 22-15,0 0 0,0-21 0,0 21 16,0-1-16,0 1 16,0 42-1,0 1 1,0 20-16,0-21 0,0 0 0,-21 22 15,21-1-15,0 0 0,0 1 0,0-22 16,0 21-16,0 0 0,0 1 16,0-22-16,0 21 0,0-21 0,0 1 15,0-1-15,0 0 0,0 0 0,0 0 16,21-21 0,-21 21-16,21-21 0,0 0 0,0 0 15,1 0-15,-1 0 16,0-21-16,0 21 0,0-21 15,0 0-15,1 0 0,-1 21 0,-21-21 16</inkml:trace>
  <inkml:trace contextRef="#ctx0" brushRef="#br1" timeOffset="142484.35">12023 11875 0,'0'0'0,"21"0"31,0 0-31,0 0 0,0 0 16,0 0-16,1 0 0,20-22 15,-21 22-15,21 0 0,1 0 16,-22-21-16,21 21 0,-21-21 0,22 21 16,-22 0-16,0-21 0,0 21 0,0 0 15,1-21-15,-1 21 0,-21-21 16,-21 21-1,-1 0 1,1 0-16,0 0 0,-21 0 0,21 0 16</inkml:trace>
  <inkml:trace contextRef="#ctx0" brushRef="#br1" timeOffset="143564.37">7514 13462 0,'0'0'16,"-21"0"-16,21-21 0,0 0 16,0 0-16,0-1 15,0 1-15,0 0 16,21 21-16,-21-21 0,21 21 16,0 0-16,1-21 0,-1 21 15,0 0-15,0 0 0,0 21 16,0 0-16,-21 0 15,0 0-15,0 1 0,0-1 0,0 21 16,0-21-16,0 22 0,0-1 16,-21 0-16,0-21 0,0 22 0,0-1 15,-22-21-15,22 22 0,0-22 0,-21 0 16,21 0-16,-1 0 0,1 0 16,0 1-16,0-22 0,0 0 0,0 0 15,-1 0-15,1 0 0,21-22 16,-21 1-16,21 0 15,0 0-15,0-21 0,0 20 0,0 1 16,0-21-16,0 21 0,0-22 0,0 22 16,0-21-16,0 21 0,0 0 15,21-1-15,0 1 0,-21 0 16,22 0-16,-1 21 0,0 0 0,0 0 16,0 0-16,0 21 15,1-21-15,-22 21 0,21 22 0,0-22 16,0 0-16,-21 21 0,21-21 15,0 1-15,-21 20 0,22-21 0,-22 0 16,21 22-16,0-22 0,-21 0 0,0 0 16,0 0-16,21 0 0,-21 1 15,21-22-15,-21 21 16,21-21 0,1 0-16,-22-21 15,21 21-15,-21-22 16,21 1-16</inkml:trace>
  <inkml:trace contextRef="#ctx0" brushRef="#br1" timeOffset="143868.28">8234 13272 0,'0'21'47,"0"0"-47,0 0 0,-21 0 0,-1 22 16,22-22-16,0 21 0,0 0 0,-21 1 15,21-1-15,-21-21 0,21 22 16,0-1-16,0-21 0,0 21 0,-21-20 16,21-1-16,0 21 0,-21-21 0,21 0 15,0 1-15,0-1 16,0-42 31,21 21-47,0-22 0</inkml:trace>
  <inkml:trace contextRef="#ctx0" brushRef="#br1" timeOffset="144084.16">8467 13674 0,'0'0'16,"21"0"31,-21-21-31,21 21 15,0 0-16</inkml:trace>
  <inkml:trace contextRef="#ctx0" brushRef="#br1" timeOffset="145205.38">9461 13822 0,'22'0'31,"-1"-21"-31,-21 0 0,21-1 0,0 1 16,0 0-16,0 0 0,1 0 15,20-22-15,-21 22 0,0-21 0,22 21 16,-22-22-16,0 22 0,0-21 0,21 21 15,-20-22-15,-1 1 0,0 21 16,-21 0-16,21-22 0,-21 22 16,21 0-16,-21 0 0,0 0 0,0 0 15,0-1-15,-21 22 16,0 0 0,0 0-16,0 22 0,21-1 0,-22 0 15,1 0-15,21 21 0,0-20 16,-21 20-16,0 21 0,21-20 0,-21 20 15,21-20-15,0 20 0,0 1 0,0-22 16,-21 21-16,21 1 0,0-22 16,-22 22-16,22-22 0,0 22 0,0-22 15,0 0-15,0 1 0,0 20 0,0-21 16,0 1-16,0-1 0,0 0 0,0 1 16,0-1-16,0-21 15,0 22-15,0-22 0,0 0 0,0 0 16,22 0-16,-1-21 0,0 0 15,0 0-15,0 0 0,22 0 16,-22-21-16,0 21 0,0-21 16,21 0-16,-20 0 0,-1-22 0,21 22 15,-21 0-15,0-21 0,1 20 0,-1-20 16,-21 0-16,0 21 0,0-22 16,0 1-16,0 0 0,0-1 0,0 1 15,0 0-15,0 20 0,-21-20 0,-1 0 16,1 21-16,0-22 0,0 22 15,0 0-15,0 0 0,-22 21 16,22 0-16,0-21 0,0 21 0,0 0 16,-1 0-1,44 0 1,-1-22 0,21 1-16,-21 21 0,0-21 15,22 0-15,-1 0 0,0 0 0,1-1 16,-1 1-16,-21 0 0,22 0 0,-1 0 15,-21-22-15,21 22 0,-20 0 16,-1 0-16,0 0 0,-21 0 16,0-1-16,0 1 15,-21 21 1,0 0-16,-1 0 16,22 21-16,-21-21 0,0 22 0,21-1 15,-21 21-15,21-21 0,0 22 16,0-22-16,0 21 0,0 0 0,0 1 15,0-22-15,0 21 0,0-21 0,21 22 16,0-22-16,0 0 0,1 0 16,-1 0-16,0-21 0,0 0 0,0 22 15,0-22-15,1 0 0,-1 0 0,0 0 16,21 0-16,-21-22 0,1 1 16,-22 0-16,21 21 0,0-42 15,-21 21-15,21-1 0,-21 1 0,0-21 16,0 0-16,0 20 0,0-20 0,0 0 15,0-1-15,0 22 0,-21 0 16,0-21-16,0 21 0,-1-1 0,1 22 16,0-21-16,0 21 0,0 0 0,0 0 15,-1 0-15,1 0 0,0 21 16,21 1-16,0-1 0,0 0 16,0 0-16,0 0 0,0 0 0,0 1 15,0-1-15,0 0 16,21 0-16,0 0 0,22 0 15,-22-21-15</inkml:trace>
  <inkml:trace contextRef="#ctx0" brushRef="#br1" timeOffset="145612.29">10858 13568 0,'0'-21'0,"0"42"0,0-63 0,0 20 15,22 1-15,-22 0 16,21 0-16,-21 0 0,21 0 0,0 21 15,0-22-15,0 1 0,1 21 0,-1 0 16,0 0-16,0 0 16,0 0-16,0 21 0,-21 1 15,22-1-15,-22 0 0,21 0 16,-21 21-16,0-20 0,0 20 16,0-21-16,0 21 0,0-20 0,0-1 15,0 21-15,21-21 0,-21 0 0,0 1 16,0-1-16,0 0 15,0 0-15,0-42 32,0 0-32,0 0 15,0-1-15,0 1 0,0 0 0,21 0 16,-21 0-16,21-22 0,0 1 16,-21 21-16,22-21 0,-1 20 15,0-20-15,0 21 0,0 0 0,0 0 16,-21-1-16,22 1 0,-1 21 0,0-21 15,0 21-15,0 0 16,0 0-16,1 0 0,-1 0 16,0 0-16</inkml:trace>
  <inkml:trace contextRef="#ctx0" brushRef="#br1" timeOffset="146732.57">7345 14753 0,'0'-21'16,"0"0"-16,0 0 15,0 0 1,0-1-16,21 1 0,0 21 15,0-21-15,0 21 16,1 0-16,-1 0 16,0 0-16,0 21 15,0 0-15,0 1 0,-21-1 0,22 21 16,-1 0-16,-21-20 0,0 20 16,0 0-16,0 1 0,0-22 15,0 21-15,-21 0 0,-1 1 0,1-1 16,0 0-16,-21-20 0,21 20 0,-22-21 15,22 0-15,-21 0 0,21 1 16,-22-1-16,22-21 0,0 0 0,0 0 16,0 0-16,-1 0 0,1 0 0,0 0 15,21-21-15,0-1 16,0 1-16,0-21 0,0 21 0,0 0 16,0-22-16,0 22 0,0-21 15,0 21-15,21-1 0,-21 1 16,21 0-16,1 0 0,-1 21 0,0-21 15,0 21-15,0 0 16,0 21-16,1 0 16,-1 0-16,-21 0 0,0 1 0,21-1 15,0 21-15,-21-21 0,21 0 16,-21 1-16,0-1 0,21 0 0,-21 0 16,22-21-16,-22 21 0,0 0 15,21-21-15,0 0 0,-21 22 16,21-22-16,0 0 15,0 0-15,1-22 16,-1 1-16,0 21 0,0-21 16</inkml:trace>
  <inkml:trace contextRef="#ctx0" brushRef="#br1" timeOffset="147288.7">8107 14859 0,'0'0'16,"0"-21"-16,0 0 16,21 0-16,-21-1 0,21 22 0,-21-21 15,0 0-15,21 0 0,0 21 16,1-21-16,-1 21 0,0 0 16,0 0-16,0 0 15,0 0-15,-21 21 16,0 0-16,22 0 0,-22 22 0,21-22 15,-21 21-15,0-21 0,0 22 0,0-1 16,0 0-16,0-21 0,-21 22 16,-1-1-16,1 0 0,0-20 0,-21 20 15,21-21-15,-1 21 0,-20-20 16,21-1-16,-21 0 0,20 0 0,1 0 16,-21-21-16,21 0 0,0 21 15,-1-21-15,-20 0 0,21 0 16,0 0-16,0 0 0,21-21 0,-22 0 15,22 0-15,-21 0 0,21 0 0,0-1 16,0 1-16,0 0 0,0-21 16,0 21-16,0-1 0,0 1 0,0 0 15,21 0-15,1 0 0,-1 21 0,0 0 16,0 0-16,0 0 16,0 0-16,1 0 0,-22 21 0,21 0 15,0 0-15,-21 0 0,21 1 16,-21 20-16,0-21 0,21 0 0,-21 0 15,0 1-15,21-1 0,-21 0 16,0 0-16,0 0 16,22-21-16,-22 21 0,21-21 0,0 0 15,0 0 1,0 0-16,-21-21 16</inkml:trace>
  <inkml:trace contextRef="#ctx0" brushRef="#br1" timeOffset="147512.57">8530 15198 0,'21'0'0,"-42"0"0,42-21 31</inkml:trace>
  <inkml:trace contextRef="#ctx0" brushRef="#br1" timeOffset="148932.19">10372 15198 0,'0'-21'16,"0"-1"0,21 1-16,0 21 15,-21-21-15,21 0 0,0 21 16,-21-21-16,21 0 0,1-1 16,-22 1-16,0 0 0,0 0 15,0 0-15,0 0 0,0-1 16,-22 1-16,1 21 15,-21 0-15,21-21 0,0 21 0,-22 0 16,22 0-16,-21 0 0,21 0 0,-1 0 16,-20 21-16,21-21 0,0 21 15,0 1-15,-1-1 0,22 0 16,0 0-16,-21 0 0,21 0 16,0 1-16,0-1 15,21-21-15,1 0 0,-1 21 16,0-21-16,0 0 15,0 0-15,22 0 0,-22 0 0,0 0 16,0-21-16,0 21 0,0 0 0,1-21 16,-1-1-16,0 22 0,0-21 15,0 0-15,0 21 0,-21-21 16,0 0-16,22 21 16,-22 21 15,0 0-31,0 0 15,0 0-15,0 1 0,0 20 16,0 0-16,0 1 0,0-22 16,0 21-16,0 0 0,0 1 0,0-1 15,0 0-15,0 1 0,0-1 16,21 0-16,-21 1 0,0-1 0,0 0 16,0 1-16,0-22 0,0 21 0,0 1 15,0-1-15,-21-21 0,-1 21 16,1-20-16,21 20 0,-21-21 0,0 0 15,0 0-15,21 1 0,-21-1 16,-1-21-16,1 0 0,0 0 0,0 0 16,0 0-16,0 0 0,-1-21 15,1 21-15,0-22 0,0 1 0,0-21 16,0 21-16,-1-22 0,22 22 16,-21-21-16,21 0 0,0-1 0,0 1 15,0 0-15,0-1 0,0 1 0,0 0 16,0-1-16,21 1 0,1-22 15,-1 22-15,0 0 0,0-1 0,21 1 16,-20 0-16,20 21 0,-21-22 16,21 22-16,1-21 0,-1 21 0,-21-1 15,22 1-15,-1 0 0,-21 0 0,21 21 16,1-21-16,-22 0 16,21-1-16,-21 22 0,1-21 0,-1 21 15,0 0-15,0-21 0,0 21 0,0 0 0,1 0 16,-22-21-1,0 42 17,0 0-17,0 0-15,0 1 0,0-1 16,0 0-16,0 0 0,0 21 0,0-20 16,0-1-16,0 0 0,0 0 15,-22 0-15,22 0 0,0 1 16,0-1-16,0 0 0,22-21 15,-1 21-15,0-21 0,0 0 0,0 0 16,0 0-16,22 0 0,-22 0 16,0-21-16,0 0 0,22 21 15,-22-21-15,0-1 0,0 1 0,0 0 16,0 0-16,1 0 0,-22 0 0,0-1 16,0 1-16,0-21 0,0 21 15,0 0-15,0-1 0,0-20 0,0 21 16,-22 0-16,1 21 0,0-21 0,21-1 15,-21 22-15,0 0 0,0 0 16,-1 0-16,1 0 0,0 0 16,0 0-16,21 22 0,-21-1 15,21 0-15,0 0 16,21-21 0,0 0-16,0 0 0,0 0 15,22 0-15,-22 0 0</inkml:trace>
  <inkml:trace contextRef="#ctx0" brushRef="#br1" timeOffset="149232.01">11642 14542 0,'0'-43'31,"0"86"-31,0-65 0,0 44 15,-22-1-15,1 0 0,21 21 0,-21-21 16,0 22-16,21-1 0,0-21 16,-21 22-16,21-1 0,-21-21 0,-1 21 15,22-20-15,0 20 0,0-21 0,-21 21 16,21-20-16,-21-1 0,21 0 16,0 0-16,-21 0 0,21 0 0,0 1 15,21-22 16,0 0-31,0 0 16,1-22-16,-22 1 0,21 21 0,0-21 16</inkml:trace>
  <inkml:trace contextRef="#ctx0" brushRef="#br1" timeOffset="149644.79">11959 14817 0,'0'0'15,"-21"0"1,0 21-16,0-21 0,-1 21 16,1 0-16,21 0 15,-21-21-15,0 22 0,21-1 16,0 0-16,0 0 0,0 0 0,0 22 16,0-22-16,0 0 0,0 0 0,0 0 15,0 0-15,21-21 16,0 0-16,-21 22 0,21-22 0,1 0 15,-1 0-15,0 0 0,0 0 16,0-22-16,0 22 0,1-21 16,-1 0-16,0 21 0,-21-21 0,0 0 15,21 0-15,-21-1 0,0 1 0,0 0 16,0 0-16,0 0 0,0 0 16,0-1-16,-21 22 0,0-21 15,0 0-15,-1 0 0,1 21 0,0-21 16,0 21-16,0 0 15,0 0-15,-1 0 0,1 0 0,0 0 16</inkml:trace>
  <inkml:trace contextRef="#ctx0" brushRef="#br1" timeOffset="149973.01">11388 14626 0,'0'0'16,"0"-21"-1,21 21-15,0 0 16,21 0-16,-21 0 0,22 0 15,-22 0-15,21-21 0,1 21 0,20-21 16,-21 21-16,1 0 0,20-21 16,-20 21-16,-1 0 0,0-22 15,22 22-15,-43 0 0,21-21 0,1 21 16,-22 0-16,0 0 0,0 0 16,0 0-16,0 0 0,-42 0 46,0 0-46,0 21 0,21 1 16,-21-22-16</inkml:trace>
  <inkml:trace contextRef="#ctx0" brushRef="#br1" timeOffset="150924.92">8191 16087 0,'-21'0'16,"21"-21"0,0-1-1,0 1-15,21 21 16,-21-21-16,22 0 0,-1 21 16,0-21-16,0 21 15,0 0-15,0 0 0,1 21 16,-22 0-16,21 0 15,0 0-15,-21 1 0,0 20 0,0 0 16,0-21-16,0 22 0,0-1 16,0 0-16,-21-20 0,0 20 0,-22-21 15,22 21-15,-21-20 0,-1-1 0,22 21 16,-21-21-16,0-21 0,-1 21 16,22 1-16,-21-22 0,21 0 0,-22 0 15,22 0-15,0 0 0,0 0 0,0 0 16,-1 0-16,1 0 15,0-22-15,21 1 0,0 0 16,0 0-16,0 0 0,0 0 16,0-1-16,21-20 0,0 21 0,1 0 15,-1 0-15,0-22 0,0 22 0,0 0 16,0 21-16,1-21 0,-1 21 16,0 0-16,0 0 0,0 0 0,-21 21 15,21-21-15,1 21 0,-22 0 0,21 0 16,-21 22-16,0-22 0,0 0 15,0 0-15,0 22 0,0-22 0,0 0 16,0 0-16,0 0 0,0 0 16,0 1-16,21-22 0,-21 21 15,21-21-15,-21 21 16,21-21-16,0 0 16,1 0-16,-22-21 0,21 21 0,0-21 15,0-1-15</inkml:trace>
  <inkml:trace contextRef="#ctx0" brushRef="#br1" timeOffset="151505.1">8636 15981 0,'0'0'0,"0"-21"0,0 0 31,21-1-31,0 22 16,0-21-16,1 21 0,-1 0 15,0 0-15,0 0 16,0 0-16,0 21 0,1 1 0,-1-22 16,0 21-16,-21 21 0,21-21 0,-21 0 15,0 1-15,0 20 0,0-21 16,0 0-16,-21 0 0,0 22 0,0-22 16,-1 0-16,-20 0 0,0 0 15,21-21-15,-22 22 0,22-1 0,0-21 16,0 0-16,0 0 0,-1 0 15,22-21 1,0-1 0,22 1-16,-1 21 0,0-21 15,0 21-15,0-21 0,0 21 16,22 0-16,-22 0 0,0 0 0,0 0 16,0 0-16,1 0 0,-1 0 0,0 21 15,0 0-15,0 0 0,0-21 16,1 22-16,-1-1 0,0 0 0,-21 0 15,0 0-15,0 0 16,0 1-16,0-1 0,-21-21 16,21 21-16,-43 0 0,22-21 0,0 21 0,-21 0 15,-1-21-15,22 22 16,-21-22-16,0 0 0,-1 0 0,22 0 16,0 0-16,-21 0 0,20 0 0,1 0 15,0 0-15,0 0 0,21-22 16,-21 22-16,21-21 15,21 21 17,0 0-32,-21-21 0,21 21 15,0 0-15</inkml:trace>
  <inkml:trace contextRef="#ctx0" brushRef="#br1" timeOffset="151739.96">9207 16341 0,'0'0'0,"22"-21"94</inkml:trace>
  <inkml:trace contextRef="#ctx0" brushRef="#br1" timeOffset="153172.17">11049 16235 0,'0'-21'0,"0"0"16,0-1-16,21 22 15,0-21-15,0 0 0,1 0 16,-1 0-16,-21 0 0,0-1 16,21 1-16,0-21 0,-21 21 0,0 0 15,0-1-15,21 1 0,-21 0 16,0 0-16,0 63 47,0-21-47,-21 1 15,21 20-15,0-21 0,0 21 16,0 1-16,0-1 0,0-21 0,0 22 16,0-1-16,0 0 0,0-21 0,0 22 15,0-22-15,0 0 0,0 0 16,0 0-16,0 1 0,-21-1 0,21 0 15,-21 0-15,0-21 16,-1 0-16,1 0 16,0 0-16,0 0 0,0 0 15,0 0-15,-1 0 16,1-21-16,21 0 0,-21 21 0,0-21 16,0-1-16,21 1 15,0 42 32,0 1-47,21-22 16,0 21-16,0-21 0,0 21 15,22-21-15,-22 0 0,0 0 16,21 0-16,-20 0 0,20 0 0,-21 0 16,21 0-16,1 0 0,-22 0 0,21 0 15,1-21-15,-22 21 16,21-21-16,-21 21 0,0-22 0,22 1 15,-22 0-15,0 0 0,0 0 0,0 0 16,-21-1-16,0-20 0,22 21 16,-22 0-16,0-22 0,0 22 0,0-21 15,0 0-15,0 20 0,0-20 16,0 21-16,0 0 0,0 0 0,0-22 16,0 22-16,0 0 0,-22 21 46,22 21-46,0 0 0,0 22 16,0-22-16,-21 0 0,21 21 16,0 1-16,-21-1 0,21 0 0,-21 1 15,21-1-15,0 0 0,0-21 16,-21 22-16,21-1 0,-21 0 0,21 1 16,-22-1-16,22 0 0,0-20 0,-21 20 15,0 0-15,21 1 0,-21-22 16,21 21-16,0 0 0,0-20 0,-21 20 15,21-21-15,-21 21 0,21-20 16,0-1-16,0 0 0,0 0 16,0 0-16,0 0 0,0 1 15,21-22 1,0 0-16,0-22 0,0 22 16,0-21-16,22 0 0,-22 0 0,0 0 15,0 0-15,0-1 0,22 1 16,-22-21-16,0 21 0,0-22 0,-21 22 15,21-21-15,-21 0 0,0 20 0,0-20 16,0 21-16,0-21 0,0 20 16,-21-20-16,0 21 0,0 0 0,0 0 15,0-1-15,-1 1 0,1 0 16,0 21-16,0 0 0,0-21 16,0 21-16,-1 0 15,44 0 16,-1-21-31,0 21 0,0 0 16,21 0-16,-20 0 0,20 0 16,-21-21-16,21 21 0,-20 0 0,20 0 15,-21 0-15,0 0 0,0 0 16,-42 0 0,0 0-1</inkml:trace>
  <inkml:trace contextRef="#ctx0" brushRef="#br1" timeOffset="154176.15">8107 17293 0,'21'-21'32,"-21"0"-17,0 0-15,21 21 16,0-21-16,-21-1 0,21 1 0,1 0 16,-1 0-16,0 0 15,0 21-15,0 0 0,0 0 0,1 0 16,-1 0-16,0 0 0,0 0 15,0 21-15,0 21 0,1-21 0,-1 1 16,-21 20-16,0 0 0,0-21 16,0 22-16,0-1 0,0 0 15,0 1-15,-21-1 0,-1-21 0,-20 22 16,21-22-16,0 21 0,-22-21 16,22 0-16,-21 1 0,21-1 0,-22 0 15,22-21-15,-21 0 0,21 0 16,0 0-16,-1 0 0,1 0 0,0 0 15,0-21-15,0 21 0,21-21 16,-21-1-16,21 1 0,0 0 0,0-21 16,0 21-16,0-1 0,0 1 15,0-21-15,0 21 0,0 0 0,0-1 16,21 22-16,-21-21 0,21 21 16,0 0-1,0 0-15,0 21 0,-21 1 16,22-1-16,-1 0 0,0 0 0,-21 0 15,21 0-15,0 1 0,-21-1 16,0 0-16,21 0 0,-21 0 0,22 0 16,-22 1-16,0-1 0,21 0 15,0-21 1,0 0 0,0 0-1,-21-21-15</inkml:trace>
  <inkml:trace contextRef="#ctx0" brushRef="#br1" timeOffset="154756.15">8784 17166 0,'0'64'31,"0"-43"-31,-21 21 0,21-21 15,-21 1-15,0 20 0,-1-21 0,22 21 16,-21-20-16,0 20 0,0-21 16,21 0-16,-21 0 0,0 1 15,-1-1-15,22 0 0,0 0 16,-21-21-16,21-21 31,21 21-31,1 0 16,-1-21-16,0 21 15,0 0-15,0 0 0,0 0 0,1-21 16,-1 21-16,0 0 0,0 0 16,0 0-16,0 0 0,1 0 0,-1-22 15,0 22-15,0 0 0,-21-21 16,21 0-16,-21 0 16,0 0-16,0 0 15,0-1-15,0 1 16,0 0-16,-21 21 15,21-21-15,-21 21 16,0 0 0,21 21-16,0 0 0,0 0 15,-21 1-15,21 20 0,0-21 16,-22 0-16,22 0 0,0 22 16,0-22-16,-21 0 0,21 0 0,0 0 15,0 1-15,0-1 0,0 0 16,0 0-16,0 0 15,0-42 32</inkml:trace>
  <inkml:trace contextRef="#ctx0" brushRef="#br1" timeOffset="154949.92">9271 17441 0,'0'0'0,"21"0"47,0 0-16</inkml:trace>
  <inkml:trace contextRef="#ctx0" brushRef="#br1" timeOffset="156604.97">9991 17251 0,'0'0'16,"-22"0"-16,1 0 0,0 0 15,0 0-15,0 0 0,0 0 16,-1 0-16,1 0 16,21 21-1,21-21 1,1 0-16,-1 0 0,0 0 16,0 0-16,0 0 0,22 0 0,-22 0 15,21 0-15,-21-21 0,22 21 16,-22-21-16,21 21 0,-21-21 0,0-1 15,1 22-15,-1-21 0,0 0 16,-21 0-16,0 0 0,0 0 16,0-1-1,0 1-15,-21 21 0,0 0 16,-1 21-16,22 1 16,-21-1-16,21 21 0,0-21 15,0 22-15,0-1 0,0 0 0,0 1 16,0-1-16,0 0 0,0 1 15,0-1-15,0 0 0,21-21 0,-21 22 16,0-22-16,0 21 0,0-21 16,0 1-16,0-1 0,-21-21 31,0 0-31,0 0 0,0 0 16,21-21-16,-21-1 15,-1 22-15,1-21 0,0 0 0,0 0 16,21 0-16,-21 0 0,21-1 15,-21 22-15,21-21 0,0 42 32,21-21-32,0 22 15,0-1-15,-21 0 0,21-21 16,0 21-16,1 0 0,-1-21 0,0 21 16,0-21-16,0 22 0,0-22 15,1 0-15,20 0 0,-21 0 0,0 0 16,0 0-16,1-22 0,-1 1 15,0 21-15,0-21 0,0 0 16,0 0-16,1 0 0,-1 21 16,-21-43-16,0 22 0,0 0 0,0 0 15,0 0-15,0-1 0,0 1 16,0 0-16,0 42 31,0 0-31,0 1 0,0-1 16,0 0-16,0 0 0,0 21 15,0-20-15,0-1 0,0 0 0,0 0 16,-21 0-16,21 0 16,0-42 15,0 0-15,0 0-16,21 0 15,-21 0-15,0-1 0,21 1 0,-21-21 16,21 21-16,0 0 0,-21-1 15,21 1-15,1 0 0,-22 0 0,21 21 16,0 0 0,0 21-16,-21 0 0,0 0 15,0 1-15,0-1 0,21 21 16,-21-21-16,0 0 0,0 1 0,0-1 16,0 0-16,0 0 15,0 0-15,0 0 0,21-21 16,1 0-16,-1 0 15,0 0-15,0 0 16,0-21-16,0 0 0,1 0 16,-1 0-16,0 0 0,0-1 0,0 1 15,-21 0-15,21 0 0,1 0 16,-22-22-16,21 43 0,-21-21 0,0 0 16,0 42-1,0 0 1,0 1-16,0-1 0,0 0 0,0 0 15,0 0-15,0 0 16,0 1-16,0-1 0,0 0 0,0 0 16,21-21-16,0 0 15,0 21-15,0-21 0,1 0 16,-1 0-16,0 0 16,0-21-16,0 21 0,0-21 0,-21 0 15,22 21-15,-1-21 0,-21-1 16,0 1-16,21 0 0,-21 0 0,0 0 15,21 0-15,-21-1 0,0 1 16,0 0-16,0 0 0,0 0 16,0 42 15,0 0-31,0 0 0,0 22 16,0-22-16,-21 21 0,21 0 15,-21 1-15,21-1 0,0 0 0,-21 1 16,21 20-16,-22-20 0,22-1 15,-21 21-15,21-20 0,0 20 0,0-20 16,0-1-16,0 21 0,0-20 16,0 20-16,0-20 0,0 20 0,0-21 15,0 1-15,0-1 0,0 0 16,0-20-16,0 20 0,0-21 0,0 0 16,21-21-1,-21-21 1,22 0-1,-1-21-15,-21 20 0,21-20 0,-21 0 16,21-1-16,0-20 0</inkml:trace>
  <inkml:trace contextRef="#ctx0" brushRef="#br1" timeOffset="156916.79">11430 17695 0,'0'0'0,"0"-42"0,-21 0 15,21-1-15,0 22 0,0-21 0,0 21 16,0 0-16,0-1 0,21 1 15,0 0-15,0 21 16,0 0-16,22-21 0,-22 21 0,21 0 16,1 0-16,-22 0 0,21 0 15,-21 0-15,0 21 0,1 0 0,-1 0 16,-21 1-16,0 20 0,0-21 16,0 0-16,-21 22 0,-1-22 0,1 0 15,-21 0-15,21 0 0,-22 0 16,1 1-16,21-1 0,-21 0 0,20-21 15,-20 0-15,21 21 0,0-21 16,0 0-16,-1 0 0,1 0 16,21-21-1,21 0 1,1 0-16,-1-1 0,0 1 16,0 0-16,0 0 0,22-21 0</inkml:trace>
  <inkml:trace contextRef="#ctx0" brushRef="#br1" timeOffset="157184.6">12023 17060 0,'21'-21'0,"-42"42"0,63-63 0,-42 21 15,0 0-15,0 42 32,0 0-17,-21 0-15,0 22 0,-1-22 0,1 21 16,21 0-16,-21 1 0,0-1 0,0 0 15,21 1-15,0 20 0,-21-20 16,21-1-16,0 0 0,-22-21 0,22 22 16,0-22-16,0 0 0,0 21 15,0-20-15,0-1 0,22 0 16,-1-21-16,0 0 16,0 0-16,0 0 0,0-21 15,1 0-15</inkml:trace>
  <inkml:trace contextRef="#ctx0" brushRef="#br1" timeOffset="158192.01">12107 17484 0,'21'0'0,"1"0"15,-1 0-15,0 0 16,0 0-16,0 0 0,0 0 15,1-21-15,-1 21 0,-21-22 0,21 22 16,0-21-16,0 0 16,-21 0-16,0 0 15,-21 21 1,0 0-16,0 0 16,0 0-16,-1 21 0,1-21 0,0 21 15,21 0-15,-21 0 0,0 22 16,21-22-16,0 0 0,0 21 0,0-20 15,0-1-15,0 0 0,0 0 16,0 0-16,0 0 0,21 1 0,0-1 16,0-21-16,0 0 0,1 0 15,-1 0-15,0 0 0,0 0 16,0 0-16,0-21 0,1 21 16,-1-22-16,0 1 0,0 0 0,-21 0 15,21 0-15,0 0 16,1-22-16,-22 22 0,21-21 0,-21 21 15,21-1-15,-21 1 0,0 0 0,0 0 16,0 42 0,0 0-1,0 0-15,0 22 0,0-22 16,-21 0-16,21 0 0,0 22 0,-21-22 16,21 0-16,0 0 0,0 0 15,0 0-15,0 1 0,0-1 0,0 0 16,0-42 31,0 0-32,0-1-15,0 1 16,0-21-16,0 21 0,21 0 0,0-22 16,-21 22-16,21-21 0,0 21 15,0-22-15,1 22 0,-22 0 0,21 21 16,0-21-16,0 21 0,0 0 15,0 21-15,-21 0 16,0 0-16,0 0 0,0 1 0,0-1 16,0 0-16,0 0 15,0 21-15,0-20 0,0-1 16,0 0-16,0 0 0,0 0 16,0-42 30,0 0-46,0 0 0,0 0 16,0-1-16,22 1 0,-22 0 16,21-21-16,0 21 0,0-1 0,0 1 15,22 0-15,-22 0 0,0 0 16,0 0-16,21 21 0,-20 0 16,-1 0-16,0 0 0,0 0 15,-21 21-15,0 0 0,0 0 16,0 21-16,0-20 0,0-1 0,0 0 15,0 21-15,0-21 0,-21 1 16,21-1-16,-21 0 0,21 0 0,0 0 16,-21-21-16,21 21 0,0 1 15,0-44 17,21 1-32,-21 0 15,21 0-15,-21 0 16,21 0-16</inkml:trace>
  <inkml:trace contextRef="#ctx0" brushRef="#br1" timeOffset="159024.66">13208 17463 0,'21'42'31,"0"-42"-31,0 0 16,1 0-16,-1 0 0,0 0 0,0 0 15,0 0-15,0-21 0,1 0 16,-1 21-16,-21-22 0,21 1 16,0 0-1,-21 0-15,0 0 16,-21 21 0,0 0-1,21 21-15,-21 0 16,21 0-16,-22 0 0,22 1 15,-21-1-15,21 0 0,0 0 0,0 0 16,0 0-16,0 1 0,0-1 16,0 0-16,0 0 15,21-21-15,1 0 16,-1 0-16,0 0 0,0 0 16,0 0-16,0 0 0,1 0 15,-22-21-15,21 21 0,0-21 16,-21 0-16,21 21 0,-21-22 0,0 1 15,21 0-15,-21 0 0,0 0 16,0 0-16,0-1 0,0 1 0,0 0 16,21 0-16,-21 0 15,0 42 17,0 0-32,0 0 15,0 0-15,0 1 16,0-1-16,0 0 0,0 0 0,-21 0 15,21 0-15,0 1 16,-21-1 0,21-42 15,0-1-15,0 1-16,0 0 15,21 0-15,-21 0 0,21 0 16,1-22-16,-1 22 0,0 0 0,0 0 15,0 0-15,0-1 0,1 1 16,-1 0-16,0 21 0,0 0 0,0 0 16,0 0-16,-21 21 15,0 0-15,0 1 0,0-1 16,0 0-16,0 0 0,0 21 0,0-20 16,-21-1-16,21 21 0,0-21 15,0 0-15,-21 1 0,21-1 0,-21 0 16,21 0-1,0-42 32,0 0-47,0 0 0,0-1 16,21-20-16</inkml:trace>
  <inkml:trace contextRef="#ctx0" brushRef="#br1" timeOffset="159653.01">14224 16976 0,'0'21'16,"-21"0"-16,21 0 0,-21 0 16,21 1-16,-22-1 0,22 0 0,-21 21 15,0-21-15,0 22 0,21-22 16,-21 21-16,0-21 0,21 22 15,-22-1-15,1-21 0,0 22 0,21-22 16,-21 0-16,21 21 0,-21-21 16,21 1-16,0-1 0,0 0 15,0 0-15,21-21 16,0 0 0,0 0-16,0 0 0,1 0 15,-1 0-15,21 0 0,-21-21 0,0 0 16,1 21-16,20-21 0,-21-1 0,0 1 15,22 0-15,-22 0 16,21 0-16,-21 0 0,22-1 0,-22 1 0,21 0 16,-21 0-16,0 0 0,-21 0 15,0-1-15,-21 22 32,0 0-32,0 0 0,0 0 15,21 22-15,-21-22 0,21 21 0,-22 0 16,22 0-16,0 0 15,0 0-15,0 1 0,0-1 16,0 0-16,0 0 0,22 0 16,-1-21-1,-21 21-15,0 1 16,21-22-16,-21 21 0,0 0 16,-21 0-1,0-21 1,-1 0-1,1 0-15,0 0 16,0 0-16,0 0 16,0-21-1,-1 0-15,22 0 0,-21 21 16,21-22-16,-21 1 0</inkml:trace>
  <inkml:trace contextRef="#ctx0" brushRef="#br1" timeOffset="159899.88">14033 17060 0,'0'0'16,"0"-21"0,22 21-16,-1 0 0,0-21 15,0 21-15,0 0 0,0 0 0,1-21 16,-1 21-16,0 0 0,0-21 15,0 21-15,0 0 0,1 0 0,-1-21 16,0 21-16,-21-22 16,-21 22 15,0 0-31,-1 0 0</inkml:trace>
  <inkml:trace contextRef="#ctx0" brushRef="#br1" timeOffset="161724.68">13483 2096 0,'0'-22'0,"0"1"0,0 0 15,0 0 1,0 0-16,0 0 0,21-1 16,0 1-1,1 21-15,-1-21 0,0 21 0,0-21 16,21 0-16,-20 21 0,-1 0 0,0-21 16,21 21-16,-21 0 0,1 0 15,-1 21-15,0 0 0,0 0 0,-21 21 16,0-20-16,0 20 0,0 0 15,0-21-15,0 22 0,0-1 0,-21-21 16,0 22-16,-22-22 0,22 21 0,0-21 16,0 22-16,-21-22 0,20 0 15,1 0-15,0 0 0,-21 0 0,21-21 16,-1 22-16,1-22 0,0 0 16,21-22 15,0 1-16,21 21-15,0 0 0,1-21 16,-1 21-16,0 0 0,0 0 16,0 0-16,0 0 0,1 0 15,-1 0-15,0 0 0,0 0 0,0 0 16,0 0-16,1 0 0,-1 0 16,0 0-16,0 0 0,0 0 15,0 0-15,1 0 31,-22-21-15,21 0-16</inkml:trace>
  <inkml:trace contextRef="#ctx0" brushRef="#br1" timeOffset="161996.51">14414 1990 0,'22'0'15,"-1"0"-15,0 0 16,0 0-16,0 0 16,0 0-16,1 0 0,-1 0 0,0 0 15,0 0-15,0 0 0,0 0 16,1 0-16,-1 0 0,0 0 15,-42 0 17,0-21-32,-1 21 0,1 0 0</inkml:trace>
  <inkml:trace contextRef="#ctx0" brushRef="#br1" timeOffset="162436.29">14351 2011 0,'0'0'0,"-21"21"0,0 0 0,-1 0 0,1 1 15,0-1-15,0-21 16,21 21-16,0 0 0,-21-21 16,21 21-16,21-21 47,0 0-32,0 0 1,0 0-16,1 0 0,-1 0 0,0 0 15,0 0-15,21 0 0,-20 0 0,-1 0 16,21 0-16,-21 0 0,0 0 16,1 0-16,-1 0 0,0 21 0,0 1 15,-21-1-15,0 0 16,0 0-16,-21 0 0,0 0 16,0 1-16,-1-22 0,1 21 0,0 0 15,-21-21-15,21 21 0,-1-21 16,1 0-16,0 0 0,0 21 0,0-21 15,0 0-15,-1 0 0,1 0 16,0 0 0,0 0-1,21-21-15,-21 21 16,21-21 0,21 0-1,0 21 1</inkml:trace>
  <inkml:trace contextRef="#ctx0" brushRef="#br1" timeOffset="162664.75">14944 2286 0,'0'0'0,"21"0"16,-21-21 62</inkml:trace>
  <inkml:trace contextRef="#ctx0" brushRef="#br1" timeOffset="163508.29">15579 2159 0,'21'0'47,"0"-21"-47,0 21 16,-21-21-16,21 21 0,0-21 15,1-1-15,-1 1 0,0 21 0,-21-21 16,21 0-16,-21 0 0,21 0 0,-21-1 16,21-20-16,-21 21 15,0 0-15,0 0 0,0-1 0,0 44 47,0-1-31,-21 21-16,21-21 0,0 22 0,-21-1 15,21-21-15,0 21 0,0 1 0,-21-1 16,21-21-16,0 22 0,0-22 16,-21 21-16,21-21 0,-21 22 0,21-22 15,-22 0-15,22 0 0,0 0 0,0 0 16,-21 1-16,21-1 0,-21-21 15,0 0 1,0 0-16,0 0 16,-1 0-16,1 0 0,0-21 15,0-1-15,0 1 0,0 0 0,-1 21 16,1-21-16,0 0 0,0 0 16,21-1-16,-21 22 15,42 0 16,0 22-31,0-22 16,0 0-16,-21 21 16,22-21-16,-1 0 0,0 0 0,0 0 15,0 0-15,0 0 0</inkml:trace>
  <inkml:trace contextRef="#ctx0" brushRef="#br1" timeOffset="164227.89">16044 2117 0,'0'21'31,"0"0"-31,0 0 0,0 0 16,-21 1-16,0-1 0,21 0 15,-21 0-15,21 0 0,0 0 0,-21 1 16,21-1-16,-22 0 0,22 0 15,0 0-15,0 0 16,-21-21-16,21-21 47,0 0-31,0 0-16,21 0 0,-21 0 0,22-1 15,-1 1-15,-21 0 0,21 0 0,0-21 16,0 20-16,-21 1 0,21 21 15,1-21-15,-1 0 0,0 21 0,0 0 16,0 0-16,0 0 0,1 0 16,-1 0-16,0 21 15,-21 0-15,0 0 0,0 1 0,21-1 16,-21 0-16,0 0 0,0 0 16,0 0-16,0 1 0,0-1 0,0 0 15,0 0-15,0 0 0,0 0 16,-21 1-1,21-44 17,0 1-32,0 0 0,0 0 15,0 0-15,0 0 0,0-22 16,21 22-16,0 0 0,0 0 16,1 0-16,-1-1 0,0 1 15,21 0-15,-21 0 0,22 21 16,-22 0-16,0 0 0,21 0 0,-20 0 15,-1 0-15,0 21 0,-21 0 16,0 0-16,21 1 0,-21-1 16,0 0-16,0 0 0,0 21 0,0-20 15,-21-1-15,0 0 0,21 0 0,-21 0 16,21 0-16,-22-21 0,22 22 16,0-1-16,-21-21 0,21 21 15,21-42 16,-21 0-31,22 21 16,-1-22-16,0 1 0</inkml:trace>
  <inkml:trace contextRef="#ctx0" brushRef="#br1" timeOffset="164527.72">16933 2074 0,'0'-21'0,"0"42"0,0-21 31,0 22-15,0-1-16,-21 0 0,21 0 16,0 0-16,0 22 0,-21-1 15,0-21-15,21 21 0,-21 1 0,21 20 16,-22-20-16,22-1 0,-21 21 16,0-20-16,21-1 0,0 22 0,-21-22 15,0 0-15,0 1 0,21-1 0,0 0 16,0 1-16,-22-22 0,22 21 15,-21-21-15,21 22 0,0-22 0,0 0 16,0 0-16,0 0 0,21-42 31,-21 0-15,22 21-16,-22-21 0,0 0 0</inkml:trace>
  <inkml:trace contextRef="#ctx0" brushRef="#br1" timeOffset="164844.56">16827 2265 0,'0'0'0,"0"-42"0,22 20 0,-22 1 15,21 0-15,-21-21 0,0 21 16,21-1-16,0 1 0,0 21 0,0-21 16,1 0-16,-1 0 0,21 21 0,-21 0 15,22-21-15,-1 21 0,-21 0 16,21 0-16,-20 0 0,-1 21 0,0 0 15,0 0-15,-21 0 16,0 22-16,0-22 0,0 0 0,-21 0 16,0 0-16,0 0 0,-1 1 0,1-1 15,0 0-15,0-21 0,0 21 16,0-21-16,-1 0 0,1 0 0,0 0 16,0 0-16,42-21 46,0 21-46</inkml:trace>
  <inkml:trace contextRef="#ctx0" brushRef="#br1" timeOffset="165260.6">17484 1990 0,'0'0'0,"0"-21"0,-22 21 31,1 21-31,21 0 16,-21 0-16,21 0 0,-21 0 15,21 1-15,0-1 0,-21 21 0,21-21 16,-21 0-16,21 22 0,0-22 16,0 0-16,0 0 0,0 0 0,0 1 15,0-1-15,21-21 0,0 21 16,0-21-16,0 0 15,0 0-15,1 0 0,-1 0 0,0 0 16,0-21-16,0 0 0,0-1 16,1 1-16,-22-21 15,21 21-15,-21 0 0,0-1 0,0-20 16,0 21-16,0-21 0,0 20 16,0-20-16,0 21 0,0 0 0,0 0 15,-21-1-15,-1 22 16,1 0-16,0 0 0,0 0 15,0 0-15,0 22 0,21-1 16,0 0-16,-22-21 16,22 21-16,0 0 0,0 0 15,22-21-15,-1 22 0</inkml:trace>
  <inkml:trace contextRef="#ctx0" brushRef="#br1" timeOffset="165680.38">17865 2117 0,'0'-43'16,"21"43"0,-21-21-16,21 21 15,0 0-15,0 0 16,0 0-16,-21 21 15,22 1-15,-22-1 16,21 0-16,-21 0 0,0 0 16,0 0-16,0 1 0,0-1 15,0 0-15,0 0 0,0 0 0,0 0 16,-21-21-16,21 22 0,0-1 16,0-42 30,0-1-46,0 1 16,21 21-16,-21-21 0,21 0 16,-21 0-16,0 0 0,21-1 0,0 1 15,-21 0-15,0 0 0,21 0 0,1 0 16,-22-1-16,21 1 0,-21 0 16,21 21-16,0-21 0,0 21 15,-21-21-15</inkml:trace>
  <inkml:trace contextRef="#ctx0" brushRef="#br1" timeOffset="166001.01">18775 1736 0,'0'0'0,"-21"21"31,21 0-16,0 0-15,-22 0 0,1 1 0,0 20 16,21-21-16,-21 21 0,0-20 16,21 20-16,-21-21 0,-1 21 15,22-20-15,0 20 0,0-21 0,-21 21 16,21-20-16,0-1 0,-21 0 16,21 0-16,0 0 0,0 0 0,0 1 15,0-1-15,0 0 16,21-21-16,0 0 15,1 0-15,-1 0 0,0 0 16,0-21-16,0 21 0,-21-21 16,21 21-16,1-22 0,-1 1 0,0 0 15</inkml:trace>
  <inkml:trace contextRef="#ctx0" brushRef="#br1" timeOffset="166268.85">18542 2074 0,'21'0'0,"0"0"0,0 0 16,1 0-16,20 0 0,-21 0 16,0 0-16,0 0 0,1 0 0,20-21 15,-21 21-15,0 0 0,0 0 16,1-21-16,-1 21 0,0 0 15,0-21 1,-42 21 15,0 0-15,0 21-16</inkml:trace>
  <inkml:trace contextRef="#ctx0" brushRef="#br1" timeOffset="167316.79">13314 3450 0,'0'-21'32,"0"0"-17,0 0 1,0 0-16,0-1 16,0 1-1,21 21-15,0-21 0,0 21 16,0 0-16,-21-21 0,22 0 0,-1 21 15,0 0-15,0 0 16,0 0-16,0 0 0,1 21 16,-22 0-16,21 0 0,-21 22 15,0-22-15,0 21 0,0-21 0,0 22 16,0-1-16,0-21 0,-43 21 0,22-20 16,0 20-16,0-21 15,-21 0-15,-1 0 0,22 1 0,-21-1 16,-1 0-16,22-21 0,0 0 0,-21 21 15,21-21-15,-1 0 16,1 0-16,21-21 16,0 0-16,0 0 15,0-1-15,0 1 0,0 0 16,0 0-16,0 0 0,21 0 16,1 21-16,-1 0 15,0 0-15,0 0 0,0 0 16,22 0-16,-22 21 0,0 0 0,0-21 15,0 21-15,0 0 16,1 0-16,-1-21 0,0 22 0,0-1 16,-21 0-16,21-21 0,0 21 15,-21 0 1,22-21 0,-1 0 15,0 0-31</inkml:trace>
  <inkml:trace contextRef="#ctx0" brushRef="#br1" timeOffset="167760.54">14224 3281 0,'0'0'0,"0"-21"16,-21 42-1,0-21-15,-1 21 0,1 0 16,0 22-16,0-22 0,0 0 0,0 21 16,-1 1-16,1-22 0,0 21 0,0-21 15,21 22-15,0-1 0,-21-21 16,21 0-16,0 22 0,0-22 0,0 0 16,0 0-16,0 0 0,0 0 0,21 1 15,0-22-15,0 21 16,0-21-16,22 0 0,-22 0 0,0 0 15,21 0-15,-20 0 0,20 0 0,-21 0 16,21 0-16,-20-21 0,-1-1 16,0 22-16,0-21 0,-21 0 0,0 0 15,0 0-15,0 0 0,0-1 16,0 1-16,-21 21 0,0-21 16,0 0-16,-1 21 0,1 0 0,0 0 15,0 0-15,0 0 16,0 0-16,-1 0 0,1 21 0,21 0 15,-21-21-15,21 21 16,21-21 15,0 0-31,1 0 0,-1 0 0</inkml:trace>
  <inkml:trace contextRef="#ctx0" brushRef="#br1" timeOffset="167952.44">14753 3577 0,'0'-21'78,"21"21"-78,0 0 0,1-21 15</inkml:trace>
  <inkml:trace contextRef="#ctx0" brushRef="#br1" timeOffset="168984.51">15557 3429 0,'0'0'0,"0"-21"0,0 0 16,0 0-16,0-1 0,0 1 15,22 0-15,-1-21 0,-21 21 16,0-1-16,21 1 0,-21 0 0,21 0 16,-21 0-16,21 0 0,-21-1 15,0 1 1,-21 21-16,0 21 15,0 1-15,21-1 0,-21 0 16,-1 0-16,22 21 0,0 1 16,0-1-16,-21 0 0,21 1 0,-21-1 15,21 0-15,0 1 0,0-22 16,0 21-16,0 1 0,0-22 0,0 0 16,0 0-16,0 0 0,-21 0 0,21 1 15,-21-1-15,21 0 0,-21-21 16,-1 0-16,22 21 0,-21-21 0,0 0 15,0 0-15,0 0 0,0 0 0,-1 0 16,1 0-16,-21 0 0,21 0 16,0 0-16,-1-21 0,-20 21 15,21 0-15,0 0 0,21-21 0,-21 21 16,-1 0-16,44 0 31,-1 0-31,0 0 16,0 0-16,0 0 0,0 0 15,22 0-15,-22 0 0,21 0 0,-21 0 16,22 0-16,-1 0 0,0 0 0,1 0 16,-1 0-16,0 0 0,1 0 15,-1-21-15,-21 21 0,22-22 0,-22 22 16,0-21-16,0 0 0,0 0 16,0 21-16,-21-21 0,22 0 15,-22-1-15,0-20 0,0 21 0,0 0 16,0 0-16,0-1 0,0 1 15,0 0-15,0 0 16,0 42 0,-22-21-1,22 21-15,-21 0 0,21 1 0,0-1 16,0 0-16,0 0 0,-21 0 16,21 0-16,0 1 0,-21-1 0,21 0 15,0 0-15,-21 0 0,21 0 0,0 1 16,0-1 15,-21-21-31,21-21 31,0-1-31,21 1 16,0 0-16,-21 0 0,21 0 0,0 0 16,0-1-16,1-20 0,-1 21 15,21 0-15,-21 0 0,0-22 0,1 22 16,20 21-16,-21-21 0,0 21 15,0 0-15,1 0 0,-1 21 0,0 0 16,0 0-16,-21 1 0,0-1 0,0 0 16,0 0-16,0 21 0,0-20 15,0-1-15,0 0 0,0 0 16,0 0-16,-21 0 0,21 1 16,-21-1-16,0-21 15,21 21 1,21-42 15,0 21-31,0-21 0,0 21 0,0-22 16</inkml:trace>
  <inkml:trace contextRef="#ctx0" brushRef="#br1" timeOffset="169396.24">16722 3387 0,'0'0'16,"21"-21"-16,0-22 15,-42 43 1,0 0-16,-1 0 16,-20 0-16,21 0 0,0 21 0,0 1 15,-22-22-15,22 21 0,0 0 16,0 0-16,0 0 0,-1 0 0,22 1 16,0-1-16,0 0 0,0 0 15,0 0 1,22-21-16,-1 21 0,21-21 0,-21 22 15,0-22-15,1 0 0,-1 21 0,0-21 16,0 0-16,0 21 0,0 0 16,-21 0-16,0 0 31,-21-21-31,0 0 16,-21 22-16,21-22 0,-1 0 0,-20 0 15,21 0-15,0 0 0,-22 0 16,22 0-16,0 0 0,0 0 0,0 0 15,0 0-15,21-22 32,0 1-32,0 0 15,21 21-15,0-21 0,0 21 16,0-21-16,0 0 0</inkml:trace>
  <inkml:trace contextRef="#ctx0" brushRef="#br1" timeOffset="169715.87">17081 2942 0,'0'0'0,"-21"0"31,21 21-15,-21 1-16,21-1 0,-21 0 0,21 21 15,0 1-15,-21-22 0,0 21 16,-1 0-16,22 22 0,-21-22 0,0 1 16,21-1-16,-21 0 0,21 1 0,-21-1 15,21-21-15,0 21 0,0-20 16,0-1-16,0 0 0,0 0 0,0 0 16,0 0-16,0 1 15,21-22-15,0 0 0,0 0 16,0 0-16,1 0 0,-1-22 15,0 1-15,-21 0 0,21 21 16</inkml:trace>
  <inkml:trace contextRef="#ctx0" brushRef="#br1" timeOffset="169949.74">16849 3281 0,'-22'0'0,"44"0"0,-22-21 32,21 21-32,0 0 0,0 0 15,0 0-15,0 0 16,1-21-16,-1 21 0,0 0 0,0 0 16,0 0-16,0 0 0,1 0 15,-22-22-15</inkml:trace>
  <inkml:trace contextRef="#ctx0" brushRef="#br1" timeOffset="171822.68">17505 3620 0,'0'-22'32,"0"1"-32,21 0 0,-21 0 15,0 0-15,0 0 0,0-1 16,0 1-16,0 0 0,0 0 0,0 0 15,0 0-15,0-1 0,0 1 16,0 0-16,0 0 0,-21 0 16,0 21-16,-1 0 0,1 0 15,0 0-15,0 0 0,0 0 0,0 0 16,-22 21-16,22 0 0,0 0 0,0 22 16,0-1-16,-1-21 0,1 21 15,0 1-15,21-22 0,0 21 0,0-21 16,-21 22-16,21-22 0,0 0 15,0 0-15,0 0 0,21 1 16,0-22-16,0 0 0,1 0 0,-1 0 16,0 0-16,21 0 0,-21 0 15,22 0-15,-22 0 0,0-22 0,21 22 16,-20-21-16,-1 0 0,0 0 16,21 21-16,-21-21 0,-21-22 15,22 22-15,-1 0 0,0 0 0,-21 0 16,0-22-16,0 22 0,0 0 0,0 0 15,0 0-15,0 42 32,0 0-32,-21-21 0,21 42 15,0-20-15,-21-1 0,21 0 0,0 0 16,0 21-16,0-20 0,0-1 0,0 0 16,0 0-16,0 0 0,21 0 15,0-21-15,0 22 16,0-22-16,0 0 15,22 0-15,-22 0 0,0 0 0,0 0 16,0 0-16,1-22 0,-1 22 0,0-21 16,0 21-16,0-21 0,0 0 15,-21 0-15,22 0 0,-22-1 0,21 1 16,-21 0-16,0 0 0,0 0 0,0 0 16,0-1-16,0 1 0,0 0 15,0 42 1,0 0-1,0 1-15,0-1 0,0 0 0,-21 0 16,21 0-16,0 0 0,-22 1 0,22-1 16,0 0-16,0 0 15,-21 0-15,21 0 0,-21-21 16,21 22-16,0-44 47,0 1-47,0 0 15,0 0-15,21 0 0,0 0 0,-21-1 16,22 1-16,-1 0 0,0-21 0,0 21 16,0-1-16,22-20 0,-22 21 15,0 0-15,0 0 0,21 21 0,-20 0 16,-1 0-16,0 0 0,0 0 16,0 0-16,-21 21 0,0 0 15,0 0-15,0 0 0,0 0 0,0 22 16,0-22-16,0 0 0,0 21 15,0-20-15,0-1 0,0 0 0,0 0 16,0 0-16,0 0 0,0 1 16,21-22-16,1 0 0,-1 0 15,0 0-15,0 0 0,0 0 0,0 0 16,1 0-16,-1 0 16,0-22-16,0 22 0,0-21 0,0 0 15,1 0-15,20 0 0,-21 0 16,0-1-16,0 1 0,1-21 15,-1 21-15,0 0 0,0-22 0,0 22 16,0 0-16,-21 0 0,22 0 0,-22-1 16,-22 44-1,22-1 1,-21 0-16,0 0 0,21 0 16,0 22-16,0-22 0,0 0 0,0 0 15,0 0-15,0 0 0,0 1 16,0-1-16,0 0 0,0 0 15,0 0-15,0 0 0,21-21 16,-21-21 47,-21 21-63,21-21 0,-21 21 0,21-21 15,-21 21-15,21-21 16,-21 21-16,-1 0 15,22 21 1,0 0 0,0 0-1,22-21-15,-1 0 16,0 0-16,0 21 0,0-21 16,0 0-16,1 0 15,-1 0-15,0 0 0,0 0 0,21 0 16,-20 0-16,-1 0 0,0-21 15,0 0-15,0 0 0,0 21 16,1-21-16,-22 0 0,21-1 16,-21 1-16,21 0 0,-21-21 0,0 21 15,21-1-15,-21 1 0,0 0 16,21 0-16,-42 42 31,0 0-31,21 0 16,-21 1-16,0-1 0,21 0 15,0 0-15,-22 21 0,1-20 16,21-1-16,-21 0 0,21 0 0,0 0 16,0 0-16,0 1 15,21-22 1,0 0-16,1 0 0,-1 0 16,0 0-16,0 0 0,0 0 15,0 0-15,1-22 0,-1 22 16,0-21-16,0 0 0</inkml:trace>
  <inkml:trace contextRef="#ctx0" brushRef="#br1" timeOffset="172296.17">19939 3239 0,'0'0'0,"0"-22"0,0 1 16,-21 21-1,0 0 1,-1 0-16,1 21 0,0 1 16,0-1-16,0 0 0,0 0 0,-1 0 15,1 0-15,0 22 0,0-22 0,21 0 16,-21 21-16,21-20 0,-21-1 16,21 0-16,0 0 0,0 0 0,0 0 15,0 1 1,21-22-16,0 0 0,0 0 15,0 0-15,0 0 0,1 0 16,-1 0-16,21 0 0,-21 0 16,0-22-16,1 22 0,-1-21 0,0 0 15,0 0-15,-21 0 0,21 0 16,0-22-16,-21 22 0,0-21 0,0 21 16,0-22-16,0 22 0,0-21 0,0 21 15,0-22-15,0 22 0,0 0 16,-21 0-16,0 0 15,0 21-15,42 0 47,0 0-47,0 0 0,22 0 16,-22 0-16,0 0 0,0 0 0,22 0 16,-22 0-16,21 0 0,0 0 15</inkml:trace>
  <inkml:trace contextRef="#ctx0" brushRef="#br1" timeOffset="172783.89">20680 2985 0,'-64'63'0,"128"-148"0,-64 107 0,0-65 0,0 22 31,-21 21-31,-1 0 16,1 0-16,0 21 0,0-21 16,21 21-16,-21 1 0,0-1 15,21 0-15,-22 0 0,1 21 0,0 1 16,21-22-16,-21 21 0,0 1 15,0 20-15,21-21 0,-22 1 0,1-1 16,21 22-16,-21-22 0,21 21 0,-21-20 16,21-1-16,-21 0 0,21 1 15,0-1-15,0 0 0,0 1 0,0-1 16,0 0-16,0 1 0,0-1 0,0 0 16,0-20-16,0 20 15,-21-21-15,21 0 0,0 0 0,0 1 16,-22-1-16,22 0 0,0 0 15,-21-21 17,0-21-32,0 0 15,21 0-15,0-1 16,-21 1-16,21 0 0,-21 0 0,21 0 16,-22 0-16,22-22 0,0 22 0,0-21 15,0-1-15,0 22 0,0 0 16,0-21-16,0 21 0,0-1 0,0 1 15,0 0-15,22 0 16,-1 21-16,0-21 16,0 21-16,0 0 0,-21-21 15,21 21-15,1 0 0,-22-22 16,21 1-16</inkml:trace>
  <inkml:trace contextRef="#ctx0" brushRef="#br1" timeOffset="174084.7">13547 4657 0,'0'-21'31,"0"-1"-31,0 1 16,0 0 0,0 0-1,0 0-15,0 0 31,21 21-31,0 0 16,0 0-16,-21 21 16,21 0-16,0 0 15,-21 0-15,0 0 0,22 22 0,-22-1 16,0 0-16,0-20 0,0 20 16,0 0-16,0 1 0,-22-1 0,1 0 15,0-21-15,-21 22 0,21-22 0,-1 0 16,-20 0-16,21 0 0,0 1 15,0-22-15,-1 0 0,-20 21 0,21-21 16,0 0-16,0 0 0,21-21 16,0-1-16,0 1 15,-22 0-15,22 0 0,0 0 16,0 0-16,0-1 0,0 1 0,0 0 16,0-21-16,0 21 0,22-1 15,-22 1-15,0-21 0,21 42 0,0-21 16,-21 0-16,21 21 0,0 0 15,0 21 1,1 0-16,-22 0 0,21 0 16,-21 0-16,21 22 0,-21-22 15,0 0-15,21 0 0,-21 0 16,21 1-16,0-22 0,-21 21 0,22-21 16,-1 21-16,0-21 15,0 0-15,0 0 16,0 0-16,1 0 0,-1 0 0,0 0 15,0-21-15,0 0 0</inkml:trace>
  <inkml:trace contextRef="#ctx0" brushRef="#br1" timeOffset="174495.82">14139 4572 0,'106'0'15,"-85"0"1,0 0-16,22 0 0,-22 0 0,0 0 16,0 0-16,22-21 0,-22 21 15,0 0-15,21 0 0,-21 0 0,1 0 16,-1-21-16,0 21 0,-21-21 16,21 21-16,-42 0 31,0 21-16,21 0-15,-21 0 0,-1 0 16,22 0-16,0 22 0,-21-22 0,0 21 16,0-21-16,21 22 0,-21-1 15,21-21-15,0 22 0,-21-22 16,-1 21-16,22-21 0,0 0 0,-21 1 16,0-1-16,21 0 0,-21 0 0,21 0 15,-21-21-15,21 21 0,0 1 16,0-44 31,0 1-47</inkml:trace>
  <inkml:trace contextRef="#ctx0" brushRef="#br1" timeOffset="174705.7">14182 4911 0,'21'0'32,"0"0"-32,0 0 0,0 0 0,0 0 15,1 0-15,-1 0 0,0 0 16,0 0-16,0 0 0,22 0 0,-22 0 16,0 0-16,0 0 0,0 0 15,0 0-15,1 0 0,-1 0 16,-21-21-16,21-1 0,0 22 0</inkml:trace>
  <inkml:trace contextRef="#ctx0" brushRef="#br1" timeOffset="174876.2">14944 4826 0,'21'0'63,"0"-21"-48</inkml:trace>
  <inkml:trace contextRef="#ctx0" brushRef="#br1" timeOffset="175969.29">15663 4657 0,'0'0'0,"0"-43"31,21 22-31,1 0 16,-1 0-16,0 0 0,-21 0 15,21 21-15,0-22 0,0 1 16,1 0-16,-1 0 0,-21 0 0,0 0 16,0-1-16,0 1 0,0 0 15,-21 21 17,21 21-32,-22 0 0,1 1 15,21-1-15,0 21 0,-21-21 0,21 22 16,-21-1-16,21-21 0,-21 21 15,21 1-15,0-1 0,0 0 16,0 1-16,0-1 0,0 0 0,0 1 16,-21-1-16,21-21 0,0 22 0,-22-22 15,22 0-15,0 0 0,-21 0 16,0 0-16,0-21 0,0 22 16,0-22-16,-1 0 0,1 0 0,0 0 15,0 0-15,0 0 0,0-22 16,-1 22-16,1-21 0,0 0 0,0 0 15,0 0-15,0 0 0,-1-1 0,1 1 16,21 0-16,-21 0 0,21 0 16,0 42 15,0 0-31,21 0 16,0 0-16,-21 1 0,22-1 15,-1 0-15,0 0 0,0 0 0,21 0 16,-20 1-16,-1-1 0,21-21 15,-21 21-15,22-21 0,-22 0 0,21 0 16,-21 0-16,22 0 0,-22 0 0,21 0 16,0 0-16,-20-21 0,20 21 15,-21-21-15,21-1 0,-20 1 16,-1 0-16,0 0 0,21-21 0,-21 20 16,1-20-16,-22 0 0,21-1 15,0 22-15,-21-21 0,0 0 0,0 20 16,0 1-16,0 0 0,0 42 31,0 0-15,-21 22-16,21-22 0,-21 0 15,-1 21-15,22-20 0,0 20 0,-21-21 16,0 21-16,21-20 0,-21-1 0,21 0 16,0 0-16,0 0 0,-21 0 15,21-42 32,0 0-31,0 0-16,21 0 0,0 0 0,-21-22 15,21 22-15,0 0 0,22-21 16,-22-1-16,0 22 0,21 0 0,1-21 16,-22 20-16,21 1 0,-21 21 0,22 0 15,-22 0-15,21 0 0,-21 0 16,1 0-16,-22 21 0,0 1 15,0 20-15,0-21 0,0 0 0,0 22 16,0-22-16,0 0 16,0 0-16,-22 21 0,22-20 0,0-1 15,0 0-15,-21-21 0,21 21 0,0 0 16,0 0 0,21-21 15,1-21-31,-1 0 15,-21 0-15,21 0 0,0 0 0,0-1 16</inkml:trace>
  <inkml:trace contextRef="#ctx0" brushRef="#br1" timeOffset="176285.11">17081 4297 0,'0'0'0,"0"-21"0,0 0 0,22 21 15,-22 21 1,0 21-16,0-21 16,-22 0-16,1 22 0,21-1 15,-21 0-15,0 1 0,21-1 0,-21 0 16,0 1-16,-1-1 0,22 0 0,-21 1 16,0-1-16,21 0 0,0-20 15,0 20-15,0-21 0,0 0 0,0 22 16,0-22-16,0 0 15,0 0-15,21-21 16,-21 21-16,21-21 0,1 0 0,-1 0 16,0 0-16,0 0 0,0 0 0,22-21 15,-22 21-15,0-21 0,0 0 16,0 21-16,0-21 0,1-1 0,-22 1 16,21-21-16</inkml:trace>
  <inkml:trace contextRef="#ctx0" brushRef="#br1" timeOffset="176559.95">16870 4657 0,'0'0'0,"-21"0"0,42 0 32,0 0-32,0 0 15,21 0-15,-20 0 0,20 0 0,0 0 16,-21 0-16,22 0 0,-1 0 15,-21 0-15,22 0 0,-22-21 0,21 21 16,-21-22-16,0 22 0,1-21 0,-1 21 16,0 0-16,0-21 0,-42 21 47,0 0-32,0 0-15,-1 0 0,1 21 0,-21-21 16</inkml:trace>
  <inkml:trace contextRef="#ctx0" brushRef="#br1" timeOffset="177440.77">13271 6075 0,'0'-21'32,"0"0"-17,22 21-15,-22-22 0,21 22 16,0-21-16,-21 0 0,21 0 15,0 21-15,0-21 0,1 0 0,-1-1 16,0 22-16,0 0 0,0-21 0,0 21 16,1 0-16,-1 0 0,0 21 15,0 1-15,0-1 0,0 0 0,-21 0 16,0 0-16,0 22 0,0-22 16,0 0-16,0 21 0,0-21 0,0 22 15,-42-22-15,21 0 0,-21 21 0,20-20 16,-20-1-16,0 0 0,-1 0 15,1 0-15,0-21 0,-1 21 16,22-21-16,-21 0 0,21 0 0,0 0 16,-1 0-16,1 0 0,21-21 15,0 0 1,21 21 0,1 0-1,-1 0-15,21 0 16,-21 0-16,0 21 0,22-21 0,-22 21 15,21-21-15,-21 0 0,22 22 0,-22-22 16,0 0-16,21 21 0,-20-21 16,-1 0-16,0 0 0,0 0 0,-21 21 15,21-21 1,0 0 15,-21-21-31,0 0 0,0-1 16,22 1-16</inkml:trace>
  <inkml:trace contextRef="#ctx0" brushRef="#br1" timeOffset="177988.35">14097 6096 0,'0'0'0,"-21"-21"0,0 21 16,21-21-16,-22 21 0,22-21 0,0-1 15,0 1-15,0 0 16,0 0-16,0 0 0,22 0 16,-1-1-16,21 1 0,-21 21 15,22-21-15,-1 21 0,0 0 16,1 0-16,-22 0 0,21 0 0,0 0 16,-20 0-16,-1 0 0,0 0 0,-21 21 15,0 0 1,0 1-16,-21-1 0,0 0 0,-1 21 15,-20-21-15,0 1 0,-1-1 0,1 21 16,0-21-16,-1 0 0,1 1 16,21 20-16,-21-21 0,20 0 0,1 0 15,21 1-15,0-1 0,0 0 16,0 0-16,21-21 16,22 21-16,-22-21 0,0 0 0,0 0 15,22 0-15,-1 0 0,-21 0 0,21-21 16,-20 21-16,20-21 0,-21 0 15,0 21-15,0-21 0,1-1 0,-1 1 16,0 0-16,-21 0 0,0 0 16,0 0-16,0-1 0,-21 22 15,0-21-15,-1 21 0,-20 0 16,21 0-16,0 0 0,0 0 0,-1 0 16,-20 0-16,21 0 0,0 0 0,21 21 15,-21 1-15,21-1 16,0 0-16,0 0 15,21-21-15,0 0 16,0 0-16,0 0 0,0 0 16,1 0-16</inkml:trace>
  <inkml:trace contextRef="#ctx0" brushRef="#br1" timeOffset="178200.19">15028 6138 0,'0'0'16,"21"0"-16,-21-21 94,0 0-94,22 21 0</inkml:trace>
  <inkml:trace contextRef="#ctx0" brushRef="#br1" timeOffset="179416.47">16023 6054 0,'0'-21'31,"0"-1"-31,21 1 16,-21 0-16,21 0 0,1 0 15,-1 0-15,0-1 0,0 1 16,0 0-16,0 0 0,-21-21 0,0 20 15,22 1-15,-22 0 0,0 0 16,0 0-16,-22 42 31,22 0-31,-21 0 0,0 0 16,21 22-16,-21-1 0,21 0 16,0-20-16,-21 20 0,21 0 0,0 1 0,-21-1 15,21 0-15,0-21 0,0 22 16,0-1-16,0-21 0,0 0 15,0 1-15,0 20 0,0-21 16,0 0-16,-22 0 16,1-21-16,0 0 15,0 0-15,0 0 0,0-21 0,-22 0 16,43 0-16,-21 0 16,0 21-16,0-21 0,0-1 0,-1 1 15,1 21-15,0-21 0,0 21 16,21 21 15,0 0-31,21 1 0,0-1 16,0 0-1,1 0-15,20 0 0,-21 0 0,0-21 16,22 0-16,-1 22 0,-21-22 0,21 0 16,1 0-16,20 0 0,-20 0 15,-1 0-15,0-22 0,1 1 0,-22 21 16,21-21-16,0 0 0,-20 0 0,-1 0 15,0 21-15,0-22 0,-21 1 16,0-21-16,0 21 0,0 0 0,0-1 16,0 1-16,0 0 0,0 0 0,0 0 15,0 0-15,0-1 0,0 44 47,0-1-47,0 0 16,0 0-16,0 21 0,0-20 0,0-1 15,0 0-15,0 0 0,0 0 0,-21-21 16,21 21-16,-21 1 0,21-1 16,-21-21-16,21 21 0,-22-21 31,22-21-15,0 0-16,0-1 0,0 1 15,0 0-15,22 0 0,-22 0 16,21-22-16,0 22 0,0 0 15,21-21-15,-20 21 0,20-1 16,-21 1-16,21 0 0,1 21 0,-22 0 16,21 0-16,-21 0 0,1 0 15,20 0-15,-21 21 0,0 0 0,-21 1 16,0-1-16,0 0 0,0 0 0,0 21 16,0-20-16,0-1 0,0 0 15,0 0-15,0 0 0,-21 0 0,21 1 16,0-1-16,-21 0 0,0 0 15,21 0-15,0-42 32,21 21-17,0-21-15,0 0 16,-21 0-16,21-1 0,1 1 0,-1 0 16,0-21-16,0 21 0,0-22 0</inkml:trace>
  <inkml:trace contextRef="#ctx0" brushRef="#br1" timeOffset="179688.32">17441 5546 0,'0'-21'0,"0"42"0,21-64 0,-21 22 0,22 21 15,-22 21 1,0 1-16,0-1 0,0 21 16,0-21-16,-22 22 0,22-1 15,-21 0-15,0 22 0,0-22 16,0 0-16,0 1 0,-1-1 0,22 0 15,-21 1-15,0-22 0,21 21 0,-21-21 16,21 22-16,0-22 0,0 0 16,0 0-16,0 0 0,0 1 15,21-22-15,0 0 0,0 0 16,1 0-16,-1 0 0,0 0 16,0-22-16,0 1 0,0 21 15,1-21-15,-22 0 0,21 0 0,-21 0 16</inkml:trace>
  <inkml:trace contextRef="#ctx0" brushRef="#br1" timeOffset="179884.87">17187 5927 0,'0'0'0,"-21"0"0,0 0 0,21 21 31,21-21-15,0 0-16,0 0 0,1 0 0,-1 0 15,0 0-15,0 0 0,0 0 0,0 0 16,22 0-16,-22 0 0,0 0 16,21 0-16,-20 0 0,-1-21 15,0 0-15,0 21 0,0 0 0</inkml:trace>
  <inkml:trace contextRef="#ctx0" brushRef="#br1" timeOffset="180248.67">17653 5990 0,'0'21'16,"0"-42"-16,0 64 0,21-43 16,0 0-1,0 0-15,1 0 0,-1 0 16,0 0-16,0 0 0,0-22 0,0 22 16,1-21-16,-1 21 0,-21-21 15,21 21-15,-21-21 0,21 0 16,-21 0-16,0-1 0,0 1 15,0 0 1,-21 21-16,0 0 0,0 0 0,-1 0 16,22 21-16,-21 0 0,21 1 0,-21-1 15,21 0-15,0 0 0,-21 0 16,21 22-16,0-22 0,0 0 0,0 0 16,0 0-16,0 0 0,0 1 0,0-1 15,0 0-15,21 0 16,0-21-16,0 21 0,1-21 15,-1 0-15,0 0 0,21 0 16,-21 0-16,1 0 0,20 0 0,-21 0 16,0-21-16,0 0 0,1 21 15</inkml:trace>
  <inkml:trace contextRef="#ctx0" brushRef="#br1" timeOffset="180596.46">18224 5906 0,'0'0'0,"22"-22"0,-1 22 15,-21-21-15,21 21 16,0-21-16,0 21 0,0 0 16,1 0-16,-1 0 0,0 0 15,0 21-15,-21 0 16,0 1-16,21-1 0,0 0 0,-21 0 16,22 0-16,-22 22 0,0-22 0,21 0 15,-21 0-15,0 0 0,0 0 16,0 1-16,0-1 0,0 0 15,-21-21-15,-1 0 16,22-21 15,0 0-31,0-1 0,0 1 16,0 0-16,0 0 0,0 0 16,0 0-16,22-1 0,-22-20 0,21 21 15,0 0-15,0 0 0,0-22 16,0 22-16,1 0 0,-1 0 15,0 21-15,0-21 0,0-1 0,22 22 16,-22 0-16</inkml:trace>
  <inkml:trace contextRef="#ctx0" brushRef="#br1" timeOffset="181236.75">19050 5630 0,'0'0'0,"0"-21"0,21 0 0,-21 0 16,21 0-16,-21 0 0,0-1 0,21 1 15,-21 0-15,22 0 0,-22 0 0,0 0 16,0-1-16,0 1 0,0 0 16,0 0-16,0 0 0,0 0 0,0 42 31,0 0-31,-22 0 15,1 21-15,0 1 0,0-22 0,21 42 16,-21-20-16,0-1 16,21 22-16,-22-1 0,22-21 0,0 22 15,-21-1-15,0-20 0,21 20 0,0-20 16,-21 20-16,0-21 0,0 22 16,21-1-16,-22-20 0,22 20 0,0-20 15,0 20-15,-21 1 0,21-22 0,-21 21 16,21-20-16,-21-1 0,21 0 0,0 1 15,0-1-15,0 0 0,0-20 16,0 20-16,0-21 0,0 0 0,0 0 16,0 1-16,0-1 0,21-21 0,0 0 15,0 0-15,1 0 0,-1 0 16,0 0-16,0-21 16,21 21-16,-20-22 0,-1 1 0,0 0 15,0 0-15,0-21 0,0 20 0,1-20 16,-1 0-16,-21-1 0,0 1 15,0 0-15,0-22 0,0 22 0,0-22 16,-21 22-16,21-21 0,-43 20 0,22 1 16,-21 0-16,21-1 0,-22 22 0,1-21 15,0 21-15,20-1 0,-20 22 16,21-21-16,0 21 0,0 0 0,-1 0 16,22-21-1,22 21 1,-1-21-1,0 21-15,0 0 0,0 0 16,0 0-16,1-21 0,20 21 16,-21 0-16</inkml:trace>
  <inkml:trace contextRef="#ctx0" brushRef="#br1" timeOffset="182534.01">19516 5694 0,'0'0'0,"21"-21"0,-21 0 0,0-1 15,0 1-15,-21 0 16,-1 21-16,1 0 16,0 0-16,0 0 0,0 21 0,0 0 15,-22 1-15,43-1 0,-42 0 16,42 0-16,-21 21 0,0-20 16,-1 20-16,1-21 0,21 21 0,0-20 15,0 20-15,0-21 0,0 21 16,0-20-16,0-1 0,0 0 0,21 0 15,1-21-15,-1 0 16,0 0-16,0 0 0,0 0 0,0 0 16,1 0-16,-1 0 0,0 0 15,0 0-15,0-21 0,-21 0 0,21 0 16,1-1-16,-1 1 0,0 0 16,-21 0-16,21 0 0,0-22 0,0 22 15,-21 0-15,22 0 0,-22 0 16,21 21-16,-21 21 31,0 0-31,0 0 0,0 0 16,0 1-16,0-1 0,0 0 15,0 0-15,21 0 0,0 0 0,-21 1 16,21-1-16,0-21 0,-21 21 0,22-21 16,-1 0-16,0 0 0,0 0 15,21 0-15,-20 0 16,-1 0-16,0 0 0,0 0 0,0 0 15,-21-21-15,21 0 0,1-1 16,-1 1-16,0 0 0,-21 0 0,21 0 16,0 0-16,0-1 0,1-20 0,-1 21 15,-21 0-15,21 0 0,0 21 16,-21-22-16,21 22 0,-21 22 31,0-1-15,0 0-16,0-42 78,0 0-62,-21 21 15,0 0-31,0 21 15,21 0-15,-21 0 16,21 0-16,-22 0 0,22 1 16,-21-1-16,21 0 0,0 0 0,0 0 15,0 0-15,0 1 0,0-1 0,0 0 16,0 0 0,0 0-16,21-21 0,1 0 15,-1 21-15,0-21 0,0 0 16,0 0-16,22 0 0,-22 0 15,21 0-15,-21-21 0,22 0 0,-22 21 16,0-21-16,0 0 0,0 0 0,0-1 16,1 1-16,-22 0 0,0 0 15,21 0-15,-21 0 0,0-1 16,0 1-16,21 21 16,0 0 15,0 0-16,0 0 1,1 0-16,-1 0 0,0 0 16,0 0-16,0-21 15,0 21-15,-21-21 0,22 21 0,-22-21 16,21 21-16,-21-21 0,0-1 0,0 1 16,0 0-16,0 0 15,0 0-15,0 0 16,-21 21-16,-1 0 15,1 0-15,0 21 0,0 0 16,0 0-16,0 0 0,-22 0 0,22 1 16,0 20-16,0-21 0,-22 0 15,22 22-15,21-22 0,-21 0 16,21 21-16,0-21 0,0 1 0,0-1 16,0 0-16,0 0 0,21 0 15,0 0-15,1-21 0,-1 0 16,0 0-16,0 0 0,0 0 0,0 0 15,1 0-15,20 0 0,0 0 0,-21 0 16,22 0-16,-22 0 0,21 0 16,-21 0-16,1-21 0,-1 21 0,0-21 15,0 21-15,-21-21 0,21 21 16,-21-21-16</inkml:trace>
  <inkml:trace contextRef="#ctx0" brushRef="#br1" timeOffset="183520.44">13441 7218 0,'0'0'0,"0"-21"0,0 0 16,0-1 0,0 1-1,21 0-15,0 21 16,0-21-16,0 21 0,-21-21 0,22 21 16,-1 0-16,0 0 0,0-21 15,0 21-15,0 0 0,1 0 0,-1 0 16,0 21-16,0-21 0,0 21 0,0 42 15,1-20 1,-22-22-16,21 21 0,-21 1 0,0-22 16,0 21-16,0 0 0,-21-20 0,-1 20 15,1-21-15,-21 0 0,21 22 16,0-22-16,-22-21 0,22 21 0,0 0 16,-21-21-16,20 0 0,1 0 15,0 0-15,0 0 0,21-21 16,0 0-1,0 0-15,0-1 0,0 1 0,0 0 16,0 0-16,0 0 0,0 0 16,21 21-16,-21-22 0,21 1 15,0 0-15,1 21 0,-1 0 16,0 0-16,0 21 16,-21 0-16,0 1 0,21-1 15,0 0-15,-21 0 0,22 0 0,-22 0 16,0 1-16,0-1 0,21 0 0,-21 0 15,21-21-15,-21 21 0,21-21 16,-21 21-16,21-21 0,0 0 16,1 0-16,-1 0 15,0 0-15,0 0 0,0 0 16,0 0-16</inkml:trace>
  <inkml:trace contextRef="#ctx0" brushRef="#br1" timeOffset="184088.35">14647 7176 0,'0'-22'0,"0"-20"16,-21 42-16,21-21 15,-21 21-15,0 0 0,0 0 16,-1 0-16,1 0 0,0 0 15,0 0-15,0 21 0,0 0 0,-1-21 16,1 21-16,0 1 0,21 20 0,0-21 16,-21 0-16,21 0 0,0 1 15,0-1-15,0 0 0,21-21 16,0 0 0,0 0-16,1 0 0,-1 0 15,0 0-15,0 0 0,0 0 0,0-21 16,1 21-16,-1-21 0,0 21 0,-21-22 15,0 1 1,0 42 15,0 1-31,0-1 16,0 0-16,0 0 0,0 21 0,0-20 16,0-1-16,0 21 0,0-21 0,0 22 15,0-22-15,0 0 0,0 21 16,0-21-16,0 1 0,0-1 0,0 0 15,0 0-15,0 0 0,0 0 16,-21 1-16,0-22 0,-1 0 0,22 21 16,-21-21-16,0 0 0,0 0 15,0 0-15,0 0 0,-1 0 16,1 0-16,0 0 0,0 0 16,0-21-16,21-1 15,0 1 1,0 0-16,21 0 15,0 21-15,0-21 0</inkml:trace>
  <inkml:trace contextRef="#ctx0" brushRef="#br1" timeOffset="184280.24">15219 7641 0,'0'0'0,"21"0"0,0 0 16,-21-21 31</inkml:trace>
  <inkml:trace contextRef="#ctx0" brushRef="#br1" timeOffset="185640.43">16192 7620 0,'0'-63'31,"0"41"-31,0 1 0,0 0 0,0 0 16,22 0-16,-1 0 0,-21-22 16,21 22-16,0-21 0,0-1 0,0 1 15,1 21-15,-1-21 0,0-1 0,0 1 16,0 21-16,0-22 0,1 1 16,-1 21-16,-21-21 0,0 20 0,0 1 15,0 0-15,0 0 0,0 0 0,0 0 16,-21 21-1,-1 21 1,1 0-16,0 0 0,0 21 0,0-20 16,0 20-16,-1 0 0,1 1 15,21-1-15,-21 0 0,21 1 0,-21 20 16,21-21-16,0 1 0,0-22 0,0 21 16,0-21-16,0 22 0,0-22 15,21-21-15,0 21 0,0 0 0,1-21 16,20 0-16,-21 0 0,0 0 0,0 0 15,22 0-15,-22 0 0,0-21 16,21 21-16,-20-21 0,-1 0 0,0 0 16,0 21-16,0-43 0,0 22 15,1 0-15,-1 0 0,0 0 16,-21-22-16,0 22 0,21 0 0,-21 0 16,21 0-16,-21-1 0,0 44 31,-21-1-16,21 0-15,-21 0 0,0 0 0,21 0 16,-21 1-16,21-1 0,0 21 0,-22-21 16,22 0-16,0 1 0,0-1 15,0 0-15,0 0 0,22-21 16,-1 0-16,0 0 0,0 0 16,0 0-16,0 0 15,1 0-15,-1 0 0,0 0 0,0 0 16,0-21-16,0 21 0,-21-21 0,0 0 15,22-1-15,-22 1 0,0 0 16,0 0-16,0 0 0,0 0 0,0-1 16,-22-20-16,1 21 0,0 0 0,21 0 15,-21 21-15,21-22 0,-21 22 16,21-21 0,21 21-1,0 0-15,0 0 16,0 0-16,1 0 0,20-21 15,-21 21-15,21 0 0,-20 0 0,20 0 16,-21 0-16,21 0 0,-20 0 16,20 0-16,-21 0 0,0 0 0,0 0 15,-21 21-15,22 0 0,-22 1 16,0-1-16,0 0 0,0 0 16,0 0-16,0 0 0,0 1 0,0-1 15,0 0-15,-22 0 0,22 0 0,0 0 16,0 1-16,-21-22 15,21 21-15,-21-21 16,21 21-16,0-42 47,0 0-47,0-1 0,0 1 16,0 0-16,0 0 0,0 0 15,21 0-15,-21-1 0,21 1 0,1-21 16,-1 21-16,0 0 0,0-1 0,0 1 15,0 0-15,1 0 0,-1 21 16,21-21-16,-21 21 0,0 0 0,1 0 16,-1 0-16,0 0 0,0 21 0,0-21 15,-21 21-15,0 0 0,21 22 16,-21-22-16,0 0 0,0 0 0,0 0 16,0 0-16,0 1 0,0-1 0,0 0 15,0 0-15,0 0 0,-21 0 16,21 1-1,21-44 32,1 22-31</inkml:trace>
  <inkml:trace contextRef="#ctx0" brushRef="#br1" timeOffset="186357.87">18415 7049 0,'0'0'0,"0"-22"15,0 1-15,0 0 16,-21 0 0,0 21-16,-1 0 0,-20 0 0,21 0 15,-21 0-15,20 21 0,-20 0 0,0-21 16,-1 21-16,1 22 0,21-22 15,-21 0-15,20 21 0,-20-20 0,21 20 16,0-21-16,21 21 0,0-20 0,0-1 16,0 21-16,0-21 0,0 0 15,21 1-15,0-1 16,0-21-16,0 0 0,22 0 0,-22 0 16,0 0-16,21 0 0,-20 0 15,20 0-15,-21-21 0,21-1 0,-20 22 16,-1-21-16,0 0 0,21 0 0,-21 0 15,1 0-15,-22-1 0,21 1 16,0 0-16,-21-21 0,0 21 0,21-1 16,-21 1-16,21 0 0,-21 0 15,0 42 17,0 0-32,-21 0 15,21 1-15,0-1 0,-21 21 16,21 0-16,-21 1 0,0-22 0,21 21 15,0 1-15,-22-1 0,1 0 0,0 1 16,21-1-16,0 0 0,0 1 0,-21-1 16,21 0-16,0 1 0,0-22 15,0 21-15,0 0 0,0 1 0,0-1 16,0 0-16,0 1 0,0-22 0,0 21 16,0-21-16,0 1 0,0-1 15,0 0-15,-21 0 0,0-21 16,-1 0-16,1 0 0,0 0 15,0 0-15,0-21 16,0 0-16,-1 0 0,1-1 16,0 1-16,0-21 0,21 21 0,0-22 15,0 1-15,0 21 0,0-21 0,0-1 16,0 1-16,0-22 0,21 22 0,0 0 16,22-1-16,-22 1 0,0 0 15,21-1-15,-21 1 0,22 0 0,-22-1 16,21 22-16,-21-21 0,1 21 0,-1 0 15,0 21-15,0-22 0,-21 1 16,21 21-16</inkml:trace>
  <inkml:trace contextRef="#ctx0" brushRef="#br1" timeOffset="187341.03">13589 8594 0,'21'0'32,"0"-21"-17,0 21-15,1-22 16,-1 1-16,0 21 0,0-21 0,0 21 16,0 0-16,1 0 0,-1-21 15,21 21-15,-21 0 0,0 0 0,1 0 16,-22 21-16,0 0 15,0 0-15,0 1 0,0-1 16,-22 0-16,1 0 0,0 0 16,0 0-16,-21 1 0,20-22 0,1 21 15,0 0-15,0-21 0,0 0 16,21 21-16,0-42 47,0 0-47,21 21 0,0 0 15,-21-21-15,42 21 0,-20 0 0,-1 0 16,0 0-16,0 0 0,21 0 0,-20 0 16,-1 0-16,0 21 0,21 0 15,-21 0-15,1 0 0,-22 0 0,0 1 16,0-1-16,0 0 0,0 0 0,0 0 16,0 0-16,-22 1 0,-20-1 15,21 0-15,-21 0 0,-1 0 0,1-21 16,21 21-16,-22-21 0,1 0 15,0 22-15,-1-22 0,22 0 0,0 0 16,0 0-16,0 0 0,0 0 16,21-22-16,-22 22 0,22-21 0,0 0 15,0 0-15,0 0 0,0 0 16,0-1-16,0 1 16,0 0-1,22 0-15,-1 21 0,0 0 16,0-21-16,0 21 15,0 0-15,1-21 0,-1 21 0</inkml:trace>
  <inkml:trace contextRef="#ctx0" brushRef="#br1" timeOffset="187764.79">14457 8573 0,'-21'21'16,"21"0"-16,-22-21 16,1 21-16,0 21 0,0-20 15,0-1-15,21 0 0,-21 21 0,-1-21 16,22 22-16,-21-22 0,21 0 0,0 21 16,0-20-16,0-1 0,0 0 15,0 0-15,0 0 16,0 0-16,21-21 0,1 0 0,-1 0 15,0 0-15,0 0 0,0 0 0,0 0 16,1 0-16,-1-21 0,0 0 16,21 0-16,-21 0 0,1 0 0,-1-1 15,0 1-15,-21-21 0,21 21 0,-21 0 16,0-22-16,0 22 0,0-21 16,0 21-16,0-1 0,0 1 0,0 0 15,-21 0-15,0 21 0,0 0 16,-1 0-16,1 0 0,0 0 0,0 0 15,0 21 1,21 0-16,0 0 0,0 1 16,0-1-16,21-21 15,0 0-15,0 21 0,0-21 16</inkml:trace>
  <inkml:trace contextRef="#ctx0" brushRef="#br1" timeOffset="187932.69">14922 8805 0,'0'0'16,"22"0"0,-1 0-1,-21-21 17,0 0-17</inkml:trace>
  <inkml:trace contextRef="#ctx0" brushRef="#br1" timeOffset="188680.77">15727 8594 0,'0'0'0,"0"-21"15,0-1 1,-21 22 15,21 22-31,0-1 0,0 0 16,0 0-16,0 21 0,0-20 15,0 20-15,0-21 0,0 21 0,0 1 16,0-22-16,0 0 0,0 21 0,-22-20 16,22-1-16,0 0 15,-21 0-15,21 0 0,0-42 47,0 0-31,0 0-16,0 0 0,0-1 0,0 1 15,21-21-15,1 21 0,-22-22 16,21 22-16,0-21 0,0 21 0,0-22 16,0 22-16,1-21 0,20 21 0,-21 0 15,21-1-15,1 1 0,-1 0 16,0 21-16,1 0 0,-1 0 0,-21 0 16,22 0-16,-1 21 0,-21-21 15,0 21-15,0 1 0,1 20 0,-22-21 16,0 0-16,0 0 0,0 22 15,0-22-15,0 0 0,-22 21 0,1-20 16,0-1-16,0 0 0,21 0 0,-21 0 16,0 0-16,-1-21 0,22 22 15,-21-22-15,21-22 47,21 1-47</inkml:trace>
  <inkml:trace contextRef="#ctx0" brushRef="#br1" timeOffset="190400.47">16976 8615 0,'0'0'0,"0"-21"0,0 0 16,-22 21-16,22-22 0,-21 22 15,0-21-15,0 21 0,0 0 0,21-21 16,-21 21-16,-1 0 0,1 0 16,0 0-16,0 0 0,0 21 0,-22 0 15,22 1-15,0-1 0,0 21 16,0-21-16,0 22 0,-1-22 0,1 21 16,0-21-16,21 22 0,-21-22 15,21 21-15,0-21 0,0 0 0,0 1 16,0-1-16,21 0 0,0-21 15,0 0-15,1 0 0,-1 0 16,0 0-16,0 0 0,0 0 0,22-21 16,-22 0-16,0 21 0,0-22 0,0 1 15,0 0-15,1 0 0,-1-21 16,0 20-16,0-20 0,0 21 16,0-21-16,-21 20 0,22 1 0,-22-21 15,0 21-15,21 0 0,-21-1 0,21 22 16,-21-21-16,0 42 31,0 1-31,0-1 0,0 0 0,0 0 16,-21 21-16,21-20 0,0 20 15,0 0-15,0-21 0,0 22 0,0-22 16,0 0-16,0 21 0,0-20 0,0-1 16,21-21-16,-21 21 0,21 0 15,0-21-15,0 0 0,1 0 0,-1 0 16,0 0-16,21 0 0,-21 0 0,1-21 15,20 0-15,-21 0 0,0-1 16,22 1-16,-22 0 0,0-21 16,21 21-16,-21-22 0,1 1 0,-1 0 15,-21-1-15,21 1 0,0 0 0,0-1 16,0 1-16,-21 0 0,0 20 16,0-20-16,0 0 0,0 21 0,0-1 15,0 1-15,0 0 0,0 42 31,-21 0-31,21 22 0,0-22 16,-21 21-16,21-21 0,-21 22 16,21-1-16,-21 0 0,21-20 15,0 20-15,0 0 0,0 1 0,0-22 16,0 21-16,0 0 0,0-20 0,0-1 16,0 0-16,0 0 0,0 0 15,21 0-15,0-21 0,0 22 16,22-22-16,-22 0 0,0 0 0,21 0 15,-21 0-15,22 0 0,-22-22 16,0 1-16,0 21 0,0-21 0,1 0 16,-1-21-16,0 20 0,0 1 0,0 0 15,0-21-15,1 21 0,-22-1 16,0 1-16,0 0 0,21 21 16,-21-21-16,0 42 31,0 0-31,0 0 15,0 1-15,-21 20 0,21-21 0,0 0 16,0 0-16,0 1 0,0-1 0,0 0 16,0 0-16,0 0 0,0 0 15,0 1-15,0-1 0,21-21 16,0 0-16,0 0 0,0 0 0,0 0 16,1 0-16,-1 0 0,0 0 15,0 0-15,0 0 0,-21-21 0,21 21 16,1-22-16,-22 1 0,21 0 15,0 0-15,0-21 0,-21 20 0,21 1 16,-21 0-16,21-21 0,-21 21 16,0-1-16,22 1 0,-22 0 0,21 0 15,-21 42 17,0 0-32,0 0 15,0 1-15,0-1 0,0 0 0,0 0 16,0 0-16,0 0 0,0 1 15,0-1-15,0 0 0,0 0 16,0 0-16,0 0 16,21-21-16,0 0 15,0 0-15,0 0 0,1 0 16,-1 0-16,21-21 0,-21 21 0,0-21 16,1 21-16,-1-21 0,0 0 0,0 0 15,0-1-15,0 1 0,1 0 16,-22-21-16,21 21 0,0-1 0,-21 1 15,21 0-15,-21 0 0,0 0 0,21 0 16,-21-1-16,21 1 0,-21 42 31,0 1-15,0-1-16,0 0 0,0 0 16,0 0-16,0 0 0,0 1 15,0-1-15,0 0 0,0 0 0,0 0 16,0 0-16,0 1 0,0-1 0,0 0 15,0 0-15,22-21 0,-1 21 16,0-21-16,0 0 0,21 0 0,-20 0 16,-1 0-16,0 0 0,21 0 0,-21 0 15,22 0-15,-22-21 0,0 21 16,0-21-16,22 0 0,-22 0 0,0-1 16,0-20-16,-21 21 0,21 0 0,-21-22 15,21 22-15,-21-21 0,0 21 0,0-22 16,0 22-16,0 0 0,0 0 15,-21 21-15,0 0 0,0 0 16,0 0-16,21 21 16,-21 0-16,21 0 0,0 1 15,-22-1-15,22 21 0,0-21 0,0 22 16,-21-22-16,21 0 0,0 21 0,0-21 16,0 1-16,0-1 0,0 0 0,21-21 15,1 21-15,-1-21 16,0 21-16,0-21 0,0 0 15,0 0-15,1 0 0,20 0 0,-21 0 16,0-21 0,0 21-16,1-21 0,-1 0 0,-21 0 15,21-1-15,-21 1 0,21 0 0,0 0 16,-21 0-16,0-22 0,0 22 0</inkml:trace>
  <inkml:trace contextRef="#ctx0" brushRef="#br1" timeOffset="190612.43">18986 8297 0,'-42'0'31,"21"0"-15,0 0 15,21-21-31,-21 21 16</inkml:trace>
  <inkml:trace contextRef="#ctx0" brushRef="#br1" timeOffset="190900.62">17441 8594 0,'0'21'0,"0"-42"0,21 42 32,22-21-17,-22 0-15,0-21 0,21 21 0,-20 0 16,20-21-16,-21 21 0,21 0 0,1-22 15,-22 22-15,21-21 0,1 21 16,-22 0-16,0 0 0,0 0 16,0 0-16,0 0 0,-42 0 31,0 0-31</inkml:trace>
  <inkml:trace contextRef="#ctx0" brushRef="#br1" timeOffset="191920.66">14033 10012 0,'-21'-21'15,"21"0"-15,0-1 16,0 1-16,0 0 15,0 0-15,21 21 16,1-21-16,-1 21 0,0 0 0,0 0 16,0-21-16,22 21 0,-22 0 15,0 0-15,21 0 0,-21 0 0,22 0 16,-22 21-16,0 0 0,0-21 0,0 21 16,-21 21-16,0-20 0,0-1 15,0 0-15,0 0 0,-21 0 16,0 22-16,0-22 0,-21 0 0,-1 0 15,22-21-15,-21 21 0,21 0 0,-22 1 16,22-22-16,0 0 0,0 21 16,0-21-16,21-21 31,0-1-31,21 1 16,0 21-1,0 0-15,0 0 0,0 0 16,1 0-16,-1 0 0,21 0 0,-21 0 0,0 0 15,1 21-15,-1 1 16,0-22-16,0 21 0,-21 0 0,21 0 16,-21 0-16,0 0 0,0 1 15,-21-1-15,-21 0 0,21 0 0,-1 0 16,-20 0-16,0-21 0,-1 22 16,22-22-16,-21 21 0,0-21 0,20 0 15,-20 0-15,21 0 0,0 0 0,0 0 16,-1 0-16,1 0 0,0 0 15,0 0-15,21-21 0,-21-1 0,21 1 16,0 0-16,0 0 16,-21 21-16,21-21 0,0 0 15,0-1 1,21 1-16,0 21 16,0 0-16,-21-21 0,21 21 15</inkml:trace>
  <inkml:trace contextRef="#ctx0" brushRef="#br1" timeOffset="192228.49">14817 9864 0,'0'0'0,"21"0"0,-21-21 0,0 42 31,0 0-31,0 0 0,0 21 16,0-20-16,0-1 0,-21 21 0,21 0 16,0-20-16,-22 20 0,22-21 15,0 21-15,0-20 0,-21 20 0,21-21 16,-21 0-16,21 22 0,0-22 0,0 0 16,-21 0-16,21 0 0,-21-21 15,21 21-15,0 1 16,-21-22-16,21-22 31</inkml:trace>
  <inkml:trace contextRef="#ctx0" brushRef="#br1" timeOffset="192428.37">15028 10181 0,'0'0'16,"21"0"62,1 0-62,-22-21-1,21 21-15</inkml:trace>
  <inkml:trace contextRef="#ctx0" brushRef="#br1" timeOffset="193028.63">15642 9948 0,'0'0'0,"0"-21"0,21 21 15,0-63 1,-21 42-16,22 21 0,-1 0 16,-21-22-16,21 22 0,0 0 15,0 0-15,0 0 16,-21 22-16,22-22 0,-22 21 16,21 0-16,-21 21 0,0-21 0,0 1 15,0-1-15,0 21 0,0-21 0,0 0 16,0 22-16,-21-22 15,-1 0-15,22 0 0,-21 0 0,21 1 16,0-1-16,-21 0 0,0 0 16,0-21-16,0 0 31,21-21-15,0 0-16,0 0 15,0-1-15,0 1 0,21 0 16,-21 0-16,21 0 0,0-22 0,0 22 15,22-21-15,-22 21 0,21-22 16,-21 22-16,22-21 0,-22 21 0,21 0 16,-21-1-16,22 22 0,-22 0 15,0 0-15,21 0 0,-42 22 0,21-1 16,1 0-16,-22 0 0,0 21 16,0-20-16,0 20 0,0-21 0,0 0 15,0 22-15,0-22 0,0 0 0,0 0 16,0 0-16,-22 0 0,22 1 15,-21-1-15,0 0 0,21 0 16,-21-21-16,42-21 47,0 0-47</inkml:trace>
  <inkml:trace contextRef="#ctx0" brushRef="#br1" timeOffset="193424.4">16510 10075 0,'0'0'0,"21"0"16,0 0-16,0 0 16,1 0-16,-22-21 15,21 21-15,0 0 0,-21-21 16,21 21-16,-21-21 0,21 21 0,-21-21 0,0 0 15,0-1-15,0 1 16,0 0-16,0 0 16,0 0-16,0 0 15,-21 21 1,0 0-16,0 21 0,21 0 16,-21 0-16,-1 0 0,22 22 0,0-22 15,-21 0-15,21 21 0,-21-21 0,21 22 16,0-22-16,-21 0 0,21 0 15,0 0-15,0 1 0,0-1 0,0 0 16,0 0-16,21-21 0,0 0 16,-21 21-16,21-21 0,1 0 0,-1 0 15,0 0-15,0 0 0,0 0 0,0 0 16,1 0-16,-1-21 0,0 0 16,0 0-16,0 21 0,0-21 15,1-1-15</inkml:trace>
  <inkml:trace contextRef="#ctx0" brushRef="#br1" timeOffset="194056.99">17081 9948 0,'0'-21'16,"-63"106"-16,126-149 0,-63 22 0,0 21 0,0 42 31,0 0-15,0 0-16,0 22 16,0-22-16,-21 0 0,21 0 0,-21 22 15,21-22-15,-21 0 0,21 0 0,0 0 16,0 0-16,0 1 0,0-1 15,0 0-15,0 0 0,21-21 32,0 0-32,0 0 0,1 0 15,-22-21-15,21 21 0,0-21 16,0 0-16,-21-1 0,21 22 0,0-21 16,1-21-16,-1 21 0,0 0 0,0-1 15,0-20-15,0 21 0,1 0 16,-22 0-16,21 21 15,-21 21 1,0 0-16,0 0 0,-21-21 16,21 21-16,-22 0 0,22 1 15,0-1-15,0 0 0,0 0 0,0 0 16,0 0-16,0 1 0,0-1 16,22 0-1,-1-21-15,0 0 0,0 0 0,0 0 16,22 0-16,-22 0 0,0 0 0,0 0 15,0 0-15,0-21 0,1 0 0,-1 21 16,0-22-16,0 1 0,0 0 16,-21 0-16,21-21 0,-21 20 0,0 1 15,0-21-15,0 0 0,0 20 16,0-20-16,0 21 0,0-21 16,-21 20-16,0 1 0,21 0 0,-21 21 15,0 0 1,21 21-1,21-21 1,0 0-16,0 0 16,0 0-16,1 0 15,-1 0-15,0 0 0,0-21 16,0 21-16</inkml:trace>
  <inkml:trace contextRef="#ctx0" brushRef="#br1" timeOffset="195028.14">13864 11388 0,'0'0'0,"0"-21"31,21 21-15,0 0-16,-21-22 15,22 22-15,-1 0 16,0 0-16,0 0 16,0 22-16,-21-1 15,0 0-15,0 0 0,0 0 0,0 0 16,0 1-16,0-1 16,0 0-16,-21 0 0,0 0 0,0 0 0,0 1 15,-1-1-15,1-21 0,21 21 0,-21 0 16,0-21-1,42 0 17,0-21-32,0 0 15,1 0-15,-1 21 16,0 0-16,0 0 0,0-22 0,0 22 16,1 0-16,-1 0 0,0 0 0,0 22 15,0-22-15,0 21 0,1 0 16,-22 0-16,0 0 0,0 0 0,0 22 15,0-22-15,0 0 0,0 0 0,-22 0 16,1 1-16,-21-1 16,21 0-16,0 0 0,-22 0 0,22-21 15,-21 21-15,21-21 0,-1 0 0,1 0 16,0 0-16,0 0 0,0 0 16,0 0-16,-1-21 15,1 21-15,21-21 0,-21 0 0,21 0 16,0 0-16,0-1 15,-21 1-15,21 0 16,0 0 0,21 21-16,0 0 15,0 0-15,1-21 16,-1 0-16,0 21 16</inkml:trace>
  <inkml:trace contextRef="#ctx0" brushRef="#br1" timeOffset="195501.65">14711 11430 0,'0'0'0,"21"0"0,-21-42 15,0 21-15,21-1 16,0 1-1,0 21-15,1 0 0,-1 0 16,0 0-16,0 0 16,0 0-16,0 0 0,-21 21 0,22 1 15,-22-1-15,0 21 0,21-21 0,-21 22 16,0-22-16,0 21 0,-21-21 16,-1 0-16,1 22 0,0-22 0,0 0 15,0 0-15,0 0 0,-1 1 0,-20-1 16,21 0-16,0-21 0,0 21 15,-1-21-15,1 0 0,0 21 0,0-21 16,0 0 0,42 0 15,0-21-31,0 21 16,0 0-16,1 0 0,-1-21 0,0 21 15,0 0-15,0 0 0,22 0 16,-22-21-16,0 21 0,0 0 0,0 0 15,0 0-15,1 0 0,-1 0 16,0-21-16,0 21 16,0-22-16</inkml:trace>
  <inkml:trace contextRef="#ctx0" brushRef="#br1" timeOffset="195709.05">15240 11599 0,'0'-21'31,"0"0"0,21 0 0</inkml:trace>
  <inkml:trace contextRef="#ctx0" brushRef="#br1" timeOffset="196440.24">15938 11367 0,'0'-22'31,"0"1"0,0 42 1,0 1-32,0-1 15,0 0-15,0 0 0,0 21 0,0 1 16,0-1-16,0 0 0,0 1 0,0-1 16,0 0-16,0 1 0,0-1 15,0 0-15,0 1 0,0-1 0,0 0 16,0 1-16,0-1 0,0-21 0,0 22 15,-21-22-15,21 21 0,0-21 0,-21 0 16,21 1-16,0-1 16,0 0-16,0-42 47,0 0-47,0-22 0,0 22 15,0 0-15,0-21 0,0-1 0,0 1 16,0 0-16</inkml:trace>
  <inkml:trace contextRef="#ctx0" brushRef="#br1" timeOffset="196748.07">15938 11451 0,'0'0'0,"22"-106"16,-22 85 0,21 0-16,0 21 0,-21-21 0,21 0 15,0 21-15,22 0 0,-22-21 16,0 21-16,21 0 0,-21 0 0,22 21 15,-22 0-15,21 0 0,-21 0 0,1 0 16,-1 1-16,0 20 0,-21-21 16,0 0-16,0 22 0,0-22 0,0 0 15,0 0-15,-21 0 0,0-21 0,-1 21 16,1 1-16,0-22 0,-21 0 16,21 21-16,-1-21 0,1 0 15,-21 0-15,21 0 0,0 0 0,-1 0 16,44-21 15,-1 21-31,0 0 16,0-22-16,0 22 0,22-21 0,-1 21 15</inkml:trace>
  <inkml:trace contextRef="#ctx0" brushRef="#br1" timeOffset="197220.8">16849 11324 0,'0'-21'0,"0"42"0,0-63 0,0 21 0,0 0 16,-22 21-16,1 0 16,0 0-16,0 0 0,0 0 15,0 0-15,-1 0 0,1 0 0,0 21 16,21 0-16,-21 0 0,0 0 16,0 22-16,-1-22 0,1 21 0,0-21 15,21 0-15,0 22 0,-21-22 0,21 0 16,0 0-16,0 0 0,0 1 15,0-1-15,21-21 0,0 0 16,0 0-16,1 0 0,-1 0 0,0 0 16,0 0-16,0 0 0,0 0 15,22 0-15,-22-21 0,0-1 0,0 1 16,0 0-16,1 0 0,-1 0 0,0 0 16,0-22-16,-21 22 0,21-21 15,-21 21-15,21-22 0,-21 22 16,0 0-16,0 0 0,0 0 0,0 42 31,0 0-31,0 0 16,-21 21-16,21-20 0,0-1 0,-21 21 15,21-21-15,0 22 0,0-22 0,0 0 16,0 0-16,0 0 0,0 0 16,0 1-16,21-1 0,0-21 15,1 0-15,-1 0 0,0 0 16,0 0-16,0 0 0,0 0 15,1 0-15,-1-21 0,0 21 16,21-22-16</inkml:trace>
  <inkml:trace contextRef="#ctx0" brushRef="#br1" timeOffset="198940.47">17441 11176 0,'21'-21'0,"-42"42"0,42-63 0,-21 21 15,0-1 1,-21 22-16,0 0 15,21 22-15,-21-22 0,0 21 0,0 21 16,21-21-16,-22 0 0,22 22 16,-21-22-16,21 21 0,0-21 0,0 22 15,0-22-15,0 21 0,0-21 16,0 1-16,0-1 0,0 0 16,21 0-16,1 0 0,-1 0 15,0-21-15,0 0 0,0 0 0,0 0 16,1 0-16,-1 0 0,21 0 15,-21 0-15,0 0 0,1-21 0,-1 0 16,0 0-16,0 0 0,0 0 0,0-22 16,1 22-16,-22-21 0,21-1 15,-21 1-15,21 0 0,-21-1 16,0 1-16,0 0 0,0-1 0,21 22 0,-21-21 16,0 0-16,0 20 0,0 1 0,0 0 15,0 0-15,0 0 16,0 0-16,0 42 15,0 0 1,-21 0-16,21 0 0,0 22 16,0-22-16,0 21 0,0-21 0,0 22 15,-21-1-15,21 0 0,0-21 0,0 22 16,0-1-16,0-21 0,0 22 16,0-22-16,0 0 0,0 0 15,0 0-15,0 0 0,-21-21 0,21-21 47,0 0-47,21 21 0,0-21 16,-21 0-16,21 0 0,0-1 0,0 1 15,1 0-15,-22 0 0,21 21 16,0-21-16,0 0 0,0-1 0,0 22 16,1 0-16,-22 22 31,0-1-16,-22-21-15,1 0 0,0 21 16,0-21-16,0 0 16,0 0-16,-1 0 15,1 0-15,0 0 16,0 0 0,21 21-16,0 0 15,0 0-15,0 1 16,0-1-16,0 0 15,0 0-15,0 0 0,0 0 16,0 1-16,0-1 0,21-21 16,0 21-16,0-21 0,1 21 15,-1-21-15,0 0 0,0 0 16,0 0-16,22 21 0,-22-21 0,21 0 16,0 0-16,1 0 0,-22 0 15,21 0-15,1-21 0,-22 21 16,21-21-16,-21 0 0,22 21 0,-22-21 15,21-1-15,-21-20 0,0 21 0,1 0 16,-1 0-16,-21-22 0,0 22 16,0-21-16,0 21 0,0-22 0,0 22 15,0 0-15,0 0 0,0 0 16,-21 21-16,-1 0 0,1 0 16,0 21-16,0-21 0,0 21 15,0 0-15,-1 21 0,22-20 0,-21-1 16,0 0-16,0 21 0,21-21 0,0 1 15,0-1-15,0 0 16,0 0-16,0 0 0,0 0 0,0 1 16,0-1-16,21-21 15,0 0 1,0 0-16,1 0 0,-1 0 16,0-21-16,0 21 0,0-22 0,0 1 15,1 0-15,-22 0 0,21 0 0,0 0 16,0-1-16,-21 1 0,0 0 15,21 0-15,-21 0 0,21 0 0,-21-1 16,0 44 15,0-1-15,0 0-16,0 0 0,0 0 0,0 0 16,0 1-16,0-1 15,0 0-15,0 0 0,43 0 16,-22 0-16,0-21 0,21 22 0,-20-22 15,20 0-15,0 21 0,-21-21 16,22 0-16,-1 0 0,-21 0 0,0 0 16,22 0-16,-22 0 0,0-21 0,0 21 15,0-22-15,1 1 0,-1 0 0,0 0 16,0 0-16,-21 0 0,21-1 16,-21 1-16,0-21 0,0 21 0,0 0 15,0-1-15,0 1 0,0 0 16,-21 21-16,0 0 15,0 0-15,0 0 0,-1 0 16,1 21-16,21 0 0,-21 1 0,0-1 16,0-21-16,21 21 0,0 0 15,0 0-15,0 0 0,-21-21 0,21 22 16,0-1-16,0 0 16,21-21-1,0 0 1,0 0-1,-21 21-15,0 0 16,0 0-16,0 1 16,0-1-16,0 0 0,0 0 0,0 0 15,0 0-15,-21 22 0,21-22 0,0 21 16,0-21-16,0 22 0,0-1 16,0-21-16,-21 22 0,21-1 0,0-21 15,-21 21-15,-1 1 0,22-22 0,0 0 16,-21 21-16,0-20 0,0-1 15,0 0-15,21 0 0,-21-21 0,-1 21 16,22 0-16,-21-21 0,0 0 16,21-21 15,0 0-31,21 21 16,0-21-16,-21 0 0,22-22 0,-1 22 15,0 0-15,0-21 0,21-1 0,-20 1 16</inkml:trace>
  <inkml:trace contextRef="#ctx0" brushRef="#br1" timeOffset="199316.26">19389 11388 0,'21'0'31,"0"0"-15,0 0-16,0 0 0,0 0 0,1 0 15,-1 0-15,0 0 0,0 0 0,21 0 16,-20-21-16,-1-1 0,0 22 16,21-21-16,-21 0 0,1 0 0,-22 0 15,21 0-15,-21-1 0,0 1 0,0 0 16,0 0-16,0 0 16,-21 21-16,-1 0 0,-20 0 0,21 0 15,0 0-15,-22 21 0,22 0 0,0 0 16,-21 0-16,21 1 15,21-1-15,-22 0 0,1 21 0,21-21 16,0 1-16,0-1 0,0 0 0,0 0 16,0 0-16,0 0 0,0 1 15,0-1-15,21-21 0,1 0 16,-22 21-16,21-21 0,0 0 0,0 0 16,0 0-16,0 0 0,1 0 15,-1 0-15,0 0 0</inkml:trace>
  <inkml:trace contextRef="#ctx0" brushRef="#br1" timeOffset="200311">14033 12700 0,'0'0'15,"-21"0"-15,21-21 16,0 0 0,0 0-1,21 21 1,1 0-16,-1 0 16,0 0-16,0 0 0,0 21 15,0 0-15,-21 0 0,22 0 16,-22 0-16,0 22 0,0-22 0,0 0 15,0 21-15,0-20 0,-22-1 0,1 0 16,0 0-16,0 0 0,0 0 16,0 1-16,-1-22 0,1 21 0,0-21 15,0 0-15,0 0 0,0 0 16,21-21 0,0-1-1,21 1-15,0 0 16,0 21-16,0 0 0,-21-21 15,43 21-15,-22 0 0,0 0 0,0 0 16,21 0-16,-20 0 0,-1 21 16,21 0-16,-21-21 0,0 21 0,-21 1 15,22-1-15,-22 0 0,0 0 0,0 0 16,0 0-16,-22 1 16,22-1-16,-42 0 0,21-21 0,-21 21 15,20 0-15,-20-21 0,0 21 0,21-21 16,-22 0-16,22 0 15,0 0-15,-21 22 0,20-22 16,1 0-16,0 0 0,0 0 0,0-22 31,21 1-15,0 0 0,21 21-16,0-21 15,-21 0-15,21 21 0,0-21 0</inkml:trace>
  <inkml:trace contextRef="#ctx0" brushRef="#br1" timeOffset="200912.66">14541 12721 0,'0'0'0,"0"-21"16,0 0-16,0 0 0,0 0 15,22-1 1,-1 22-16,0 0 0,21-21 16,-21 21-16,1 0 0,20 0 0,-21 0 15,21 0-15,-20 21 0,-1 1 16,0-1-16,0 0 0,-21 0 0,0 0 16,0 0-16,0 1 0,0-1 15,-21 0-15,0 0 0,0 0 16,-1 0-16,-20 1 0,21-1 0,-21 0 15,20-21-15,-20 21 0,21-21 0,0 0 16,0 21-16,-1-21 0,22-21 47,22 21-47,-1 0 0,0-21 16,0 21-16,21 0 0,-20 0 15,-1 0-15,0 0 0,0 21 0,21-21 16,-20 21-16,-1 0 0,0-21 15,0 22-15,0-1 0,-21 0 16,0 0-16,0 0 0,-42 0 16,21 1-16,0-22 15,-1 21-15,-20-21 0,21 21 0,0-21 16,-22 0-16,22 0 0,0 21 0,0-21 16,0 0-16,0 0 0,-1 0 15,1 0 1,21-21-16,-21 21 0,21-21 15,0 0 17,21 21-1,0 0-31,1 0 0,-1-22 0,0 22 16,0 0-16,0-21 0</inkml:trace>
  <inkml:trace contextRef="#ctx0" brushRef="#br1" timeOffset="201124.13">15282 12996 0,'0'-21'16,"0"0"0,0 0-1,21 21 48,1 0-63,-1 0 0,0 0 0,0-21 15</inkml:trace>
  <inkml:trace contextRef="#ctx0" brushRef="#br1" timeOffset="201460.94">16044 12679 0,'-21'-21'15,"0"21"1,21 21 0,0 21-16,0-21 0,0 22 0,0-1 15,0 0-15,0 1 0,0 20 0,0-20 16,0-1-16,0 21 0,0-20 15,0-1-15,0 0 0,0 22 0,21-22 16,-21 1-16,0-1 0,0 0 0,0 1 16,0-1-16,21-21 15,-21 21-15,0-20 0,0 20 0,0-21 16,0 0-16,0 0 0,0 1 16,0-1-16,0-42 31,0-1-31,0 1 0,0 0 0,0 0 15,0-21-15,0 20 0</inkml:trace>
  <inkml:trace contextRef="#ctx0" brushRef="#br1" timeOffset="201752.77">16002 13123 0,'0'0'0,"0"-63"0,0 21 16,0-22-16,-21 22 0,21-22 16,0 22-16,0 21 0,0-22 15,0 22-15,0-21 0,21 21 0,0 0 16,0-1-16,0 22 0,1-21 15,-1 21-15,0 0 0,21 0 0,-21 0 16,22 0-16,-22 21 0,0 1 0,0-1 16,0 0-16,1 21 0,-22-21 15,0 22-15,0-22 0,0 21 0,0 1 16,-22-22-16,1 0 0,0 0 0,-21 0 16,21 0-16,-22 1 0,1-1 15,0-21-15,20 21 0,1-21 0,-21 0 16,21 0-16,42 0 31,0-21-15,0 0-16,22 21 0,-22-22 0,0 1 15,21 21-15</inkml:trace>
  <inkml:trace contextRef="#ctx0" brushRef="#br1" timeOffset="202181.23">16510 12721 0,'0'-42'16,"0"21"-16,0 0 15,0-1 1,21 22-16,0 0 16,0 0-16,1 0 0,-1 0 15,0 22-15,0-1 0,0 0 0,0 0 16,-21 21-16,22-20 0,-1 20 15,0-21-15,-21 21 0,0-20 0,0 20 16,0-21-16,0 0 0,0 0 16,0 1-16,0-1 0,0 0 0,0 0 15,0-42 17,0 0-17,0 0-15,0-1 16,0 1-16,0 0 0,0-21 0,0 21 15,0-1-15,0-20 0,21 21 0,-21-21 16,21 20-16,-21 1 0,0 0 16,21 0-16,1 0 0,-1 0 15,0 21-15,0 0 16,0 0 0,0 0-16,1 0 0,-1 0 15</inkml:trace>
  <inkml:trace contextRef="#ctx0" brushRef="#br1" timeOffset="202440.08">17124 12700 0,'42'-21'32,"-42"42"-1,0 0-31,0 0 0,0 1 0,0-1 15,0 0-15,0 0 0,0 0 0,0 0 16,0 1-16,0-1 0,0 0 16,0 0-16,0 0 0,0 0 15,0 1-15,-21-22 0,21 21 16,0-42 15,0-1-15,0 1-16</inkml:trace>
  <inkml:trace contextRef="#ctx0" brushRef="#br1" timeOffset="202664.96">17208 12510 0,'0'0'0,"0"-22"31,22 22 16,-1 0-32,0 0-15,0 22 0,0-22 16,0 0-16,1 21 16,-1-21-16</inkml:trace>
  <inkml:trace contextRef="#ctx0" brushRef="#br1" timeOffset="203080.72">17674 12615 0,'0'22'47,"0"-1"-47,0 0 0,21 0 16,-21 0-16,0 0 0,0 1 0,0-1 15,0 0-15,21 0 0,-21 0 16,0 0-16,0 1 0,0-1 0,0 0 16,22-21-16,-22 21 0,21-21 0,-21 21 15,21-21 1,0 0 0,-21-21-16,0 0 15,21 21-15,-21-21 16,21 0-16,-21-1 0,22 22 0,-22-21 15,0 0-15,21-21 0,0 21 0,0-1 16,-21 1-16,21 0 0,-21 0 16,0 0-16,21 0 0,1-1 0,-1 1 15,-21 0 1,21 21 0,0 0-1,0 21 1,0 0-1</inkml:trace>
  <inkml:trace contextRef="#ctx0" brushRef="#br1" timeOffset="204102.63">18563 12700 0,'21'-63'15,"-21"41"-15,0 1 16,0 0 0,-21 21-16,0 0 15,0 0-15,0 0 16,-1 0-16,1 0 0,0 21 16,0 0-16,0 1 0,0 20 0,-22-21 15,22 0-15,0 22 0,0-1 0,0-21 16,-1 21-16,1-20 0,21-1 15,0 0-15,0 0 0,0 0 0,0 0 16,0 1-16,21-1 16,1-21-16,-1 0 0,0 0 15,0 0-15,0 0 16,-21-21-16,21-1 0,1 1 0,-1 21 16,0-21-16,0 0 0,0 0 0,-21 0 15,21-1-15,1-20 0,-22 21 16,0-21-16,21 20 0,-21 1 0,21-21 15,-21 21-15,0 0 0,0 42 32,0 0-32,0 0 15,0 0-15,-21 22 0,21-22 0,0 0 16,0 21-16,0-21 0,0 1 16,0-1-16,0 0 0,0 0 0,21 0 15,0 0-15,0-21 16,0 0-16,1 0 0,-1 0 15,21 0-15,-21 0 0,0 0 0,1 0 16,-1 0-16,0 0 0,0-21 0,0 0 16,22 0-16,-22 0 0,0 0 15,0-1-15,0-20 0,0 21 0,1-21 16,-1-1-16,0 1 0,0 0 0,-21 20 16,21-20-16,0 0 0,-21 21 15,0-1-15,0 1 0,0 0 0,0 0 16,-21 21 15,21 21-31,-21-21 0,0 21 16,0 0-16,21 1 0,0 20 0,-21-21 15,21 0-15,-22 22 0,22-1 16,0-21-16,0 21 0,0-20 0,0 20 16,0-21-16,0 21 0,0-20 0,0-1 15,0 0-15,0 0 0,22 0 16,-22 0-16,21 1 0,0-22 0,0 0 15,0 0-15,0 0 0,22 0 16,-22 0-16,0 0 16,0 0-16,22-22 0,-22 22 0,21-21 15,-21 0-15,0 0 0,22 0 0,-22-22 16,0 22-16,0 0 0,0-21 16,1 21-16,-1-1 0,-21 1 0,0 0 15,0 0-15,-21 21 31,-1 21-31,1 0 0,21 0 16,0 1-16,-21 20 0,21-21 0,0 0 16,-21 0-16,21 1 0,0-1 15,0 0-15,0 0 0,0 0 16,0 0-16,21-21 0,0 22 0,0-22 16,1 0-16,-1 0 0,0 0 15,21 0-15,-21 0 0,1 0 16,-1 0-16,0-22 0,0 22 0,0-21 15,22 0-15,-22 0 0,0 0 16,0 0-16,0-1 0</inkml:trace>
  <inkml:trace contextRef="#ctx0" brushRef="#br1" timeOffset="204400.66">18923 12467 0,'0'0'16,"-21"0"-16,0 0 0,-1 21 0,44-21 31,-1 0-31,21 0 0,-21 0 16,22 0-16,-22 0 0,21 0 15,0 0-15,1 0 0,-22 0 0,21 0 16,1 0-16,-22 0 0,0 0 0,21 0 15,-21 0-15,1 0 0,-1 0 16,0 0-16,0 0 16,-42 0 15,0 0-31,0 0 0</inkml:trace>
  <inkml:trace contextRef="#ctx0" brushRef="#br1" timeOffset="205420.64">13483 13991 0,'0'-21'16,"21"21"-1,0-21-15,1 0 0,-1 21 16,0-21-16,0 21 0,21 0 15,-20-22-15,-1 22 0,21 0 0,-21 0 16,0 0-16,1 0 0,20 0 0,-21 22 16,-21-1-16,0 0 15,0 0-15,0 0 0,0 0 0,0 1 16,-21-1-16,0 0 0,0 0 0,-1 0 16,-20 0-16,21-21 15,0 22-15,0-1 0,-22-21 0,22 0 16,0 21-16,0-21 0,0 0 0,-1 0 31,44-21-15,-22 0-16,21 21 0,0 0 15,0 0-15,0-22 0,0 22 16,1 0-16,-1 0 0,0 0 0,21 0 16,-21 0-16,1 22 0,-1-22 0,0 21 15,0 0-15,0 0 0,0 0 16,-21 0-16,22 1 0,-22-1 0,0 0 15,0 0-15,0 0 0,0 0 16,-22 1-16,1-1 0,0-21 0,0 21 16,0 0-16,-22 0 0,22-21 15,0 0-15,0 0 0,0 0 0,0 0 16,-1 0-16,1 0 0,0 0 16,0 0-16,0-21 0,0 0 15,-1 0-15,1 21 16,21-21-16,0-1 31,21 22 16,1 0-31,-1 0-16,0-21 0</inkml:trace>
  <inkml:trace contextRef="#ctx0" brushRef="#br1" timeOffset="206004.32">14457 13864 0,'0'21'15,"0"1"1,0-1-16,0 0 0,-21 0 0,-1 0 15,1 22-15,21-22 0,-21 0 16,0 21-16,0-21 0,0 1 0,21-1 16,-22 21-16,1-21 0,0 0 0,0-21 15,21 22-15,-21-1 0,0-21 16,42 0 31,0 0-47,0-21 0,0 21 15,0 0-15,1 0 0,-1-22 0,0 22 0,0 0 16,0 0-16,0 0 16,1 0-16,20 0 0,-21-21 0,0 21 15,0 0-15,1 0 0,-1 0 0,0-21 16,0 21-16,-21-21 16,0 0-16,21 21 0,-21-21 15,0-1-15,0 1 16,0 0-16,0 0 0,0 0 31,-21 21-31,21 21 16,-21 0-16,0 0 15,21 0-15,0 1 16,-21-1-16,21 21 0,0-21 16,0 0-16,0 1 0,0-1 0,0 0 15,0 0-15,0 0 0,-22 0 16,22 1-16,0-1 0,0 0 15,22-42 32</inkml:trace>
  <inkml:trace contextRef="#ctx0" brushRef="#br1" timeOffset="206191.99">14986 14203 0,'21'0'15,"0"0"48</inkml:trace>
  <inkml:trace contextRef="#ctx0" brushRef="#br1" timeOffset="206788.65">16319 14055 0,'0'0'0,"0"-21"0,-21 21 0,21-22 0,-21 22 32,0 22-32,21-1 15,0 0-15,0 21 0,0 1 0,-21-1 16,21 0-16,0 22 0,0-1 16,-21 1-16,21-1 0,0 1 0,0-1 15,0-20-15,0 20 0,0 1 16,-22-22-16,22 21 0,-21-20 0,21-1 15,0 22-15,0-22 0,-21-21 16,21 21-16,-21 1 0,21-22 0,-21 0 16,21 0-16,0 0 0,0-42 31,0 0-15,0 0-16,0 0 0</inkml:trace>
  <inkml:trace contextRef="#ctx0" brushRef="#br1" timeOffset="207116.47">16192 14393 0,'0'0'0,"0"-42"0,0 0 15,0 21-15,22-22 0,-22 22 16,0 0-16,21 0 0,0 0 0,-21-1 16,21 1-16,0 0 0,0 0 15,1 0-15,20 21 0,-21-21 0,21-1 16,1 22-16,-22 0 0,21 0 0,1 0 15,-1 0-15,0 0 0,-21 0 16,22 22-16,-22-1 0,-21 21 0,0-21 16,0 22-16,0-22 0,0 21 0,0 0 15,-21 1-15,0-22 16,-1 21-16,1-21 0,-21 22 0,21-22 0,-22 0 16,22 0-16,0-21 0,0 21 0,0-21 15,0 0 1,42 0-1,0-21 1,0 21-16,0-21 0,0 0 16,1 0-16</inkml:trace>
  <inkml:trace contextRef="#ctx0" brushRef="#br1" timeOffset="207508.28">16912 14076 0,'21'0'0,"-42"0"0,42-21 16,0 21-16,1 0 15,-1 0-15,0 0 0,0 0 16,0 0-16,0 0 0,1 0 16,-22 21-16,0 0 0,21 0 0,-21 0 15,0 1-15,0-1 0,0 21 16,0-21-16,0 0 0,0 1 0,-21-1 15,-1 0-15,1 0 0,21 0 0,-21 0 16,21 1-16,-21-22 0,21-22 47,0 1-31,21 0-16,-21 0 0,21 0 15,0 0-15,-21-1 0,22 1 0,-22 0 16,21 0-16,0 0 0,-21 0 15,21-1-15,0 1 0,0 21 0,1-21 16,-1 21-16,0 0 0,0 0 16,0 0-16,0 0 15</inkml:trace>
  <inkml:trace contextRef="#ctx0" brushRef="#br1" timeOffset="207949.65">17695 14012 0,'0'0'15,"0"-21"1,-21 0-16,-42 21 31,41 21-31,22 0 0,-21-21 0,0 22 0,21-1 16,0 0-16,-21 21 0,0-21 15,21 1-15,-21-1 0,21 0 16,0 0-16,0 0 0,0 22 0,0-22 16,0 0-16,0 0 0,21 0 15,0-21-15,0 0 0,0 0 16,0 0-16,22 0 0,-22 0 0,0 0 16,21 0-16,-20 0 0,-1-21 0,0 0 15,0 0-15,0 0 0,0 21 16,-21-43-16,0 22 0,22 0 0,-22 0 15,0 0-15,0-22 0,0 22 0,0 0 16,0 0-16,0 0 0,0-1 16,0 1-16,-22 0 0,1 21 15,0 0 1,0 0-16,0 0 16,21 21-1,21-21 1,0 0-16</inkml:trace>
  <inkml:trace contextRef="#ctx0" brushRef="#br1" timeOffset="208197.5">18288 13758 0,'0'0'0,"21"-21"0,-21 0 15,0 0-15,21 21 0,-21 21 16,0 0-1,-21 22-15,21-22 0,-21 21 16,0 0-16,21 1 0,-21-1 0,-1 0 16,1-20-16,0 20 0,0 0 0,21 1 15,-21-22-15,21 21 0,-21-21 16,21 0-16,0 1 0,0-1 0,0 0 16,21-21-16,0 0 0,0 0 15,0 0-15,0 0 16,1-21-16,-1 21 0</inkml:trace>
  <inkml:trace contextRef="#ctx0" brushRef="#br1" timeOffset="208404.42">18119 14076 0,'21'0'31,"0"0"-15,0 0-16,0 0 0,0 0 15,1 0-15,-1 0 0,0 0 16,0 0-16,0 0 0,0-21 16</inkml:trace>
  <inkml:trace contextRef="#ctx0" brushRef="#br1" timeOffset="208768.31">18584 14139 0,'0'0'16,"21"0"-16,1 22 0,-1-22 16,0 0-16,0 0 15,0 0-15,0 0 0,1 0 0,-1 0 16,0 0-16,0 0 0,0 0 15,0-22-15,-21 1 16,0 0-16,0 0 16,0 0-16,0 0 15,-21 21 1,0 0-16,0 0 16,0 21-16,0-21 0,-1 21 0,22 0 15,-21 0-15,0 0 16,21 1-16,-21-1 0,21 0 15,0 0-15,0 0 0,0 0 0,0 1 16,0-1-16,21-21 16,0 21-16,0-21 0,1 0 15,-1 0-15,0 0 0,0 0 16,0 0-16</inkml:trace>
  <inkml:trace contextRef="#ctx0" brushRef="#br1" timeOffset="209488.57">19198 14012 0,'0'0'0,"-21"0"31,0 0-15,0 22-16,21-1 0,0 0 15,-22 0-15,1 0 0,21 0 16,0 1-16,-21-1 0,21 0 15,0 0-15,0 0 0,0 0 0,0 1 16,0-1-16,0 0 0,21-21 0,-21 21 16,21-21-16,1 0 0,-1 0 15,0 0-15,0 21 0,0-21 0,22 0 16,-22 0-16,0 0 0,21 0 16,-21-21-16,1 0 0,-1 21 15,0-21-15,21 0 0,-21-1 0,1 1 16,-1-21-16,-21 21 0,21-22 0,0 22 15,0-21-15,-21 21 0,0-22 16,0 1-16,21 21 0,-21-21 0,0-1 16,0 22-16,0-21 0,0 21 0,0-1 15,0 1-15,0 0 16,0 42 0,-21 0-16,21 1 0,0-1 15,0 0-15,0 0 0,-21 0 16,21 22-16,0-22 0,0 21 15,-21-21-15,21 22 0,0-22 0,0 0 16,0 21-16,0-21 0,0 1 16,0-1-16,0 0 0,0 0 0,0 0 15,0 0-15,21 1 0,0-22 16,0 0-16,1 0 0,-1 0 16,0 0-16,0 0 0,0 0 0,22 0 15,-22 0-15,0 0 0,0 0 0,0-22 16,0 1-16,1 0 15,-1 0-15,-21 0 0,0 0 16,0-1-16,0 1 0,0 0 0,0 0 16,0 0-16,-21 21 31,-1 0-31,22 21 0,-21 0 16,21 0-16,-21 0 0,21 1 15,0-1-15,0 0 0,0 0 0,0 0 16,0 0-16,0 1 0,0-1 15,21-21 1,0 0-16,1 0 16,-1 0-16</inkml:trace>
  <inkml:trace contextRef="#ctx0" brushRef="#br1" timeOffset="210060.74">20489 14055 0,'0'0'0,"0"-21"0,-21 21 0,0-22 16,0 22-16,0 0 0,-1 0 15,1 0-15,0 0 16,0 0-16,0 22 0,0-1 0,-1-21 16,1 21-16,0 0 0,0 21 0,0-20 15,21-1-15,0 0 0,0 0 16,0 21-16,0-20 0,0-1 0,0 0 15,0 0-15,0 0 0,0 0 16,0 1-16,0-1 0,21-21 16,0 0-16,0 0 15,0 0-15,1 0 0,-1 0 0,0 0 16,0-21-16,0-1 0,-21 1 16,21 0-16,1-21 0,-1 21 15,-21-22-15,21 22 0,0-21 0,0-1 16,-21 22-16,21-21 0,1 0 0,-22-1 15,0 1-15,21 0 0,-21-1 16,21 22-16,-21-21 0,0-1 0,0 22 16,0 0-16,0 0 0,0 0 15,0 0-15,-21 42 32,0 0-32,-1 0 0,1 0 0,21 0 15,-21 22-15,0-1 0,21 0 16,0-20-16,0 20 0,-21 0 0,21 1 15,0-22-15,0 21 0,0 0 0,0-20 16,0 20-16,0-21 0,21 0 16,-21 0-16,21 22 0,0-22 0,22-21 15,-22 21-15,0 0 0,0-21 0,21 0 16,-20 0-16,-1 0 0,0 0 16,21 0-16,-21 0 0,1 0 15,-1-21-15,21 0 0,-21 0 0,0 0 16</inkml:trace>
  <inkml:trace contextRef="#ctx0" brushRef="#br1" timeOffset="210376.81">19410 13907 0,'-21'0'0,"42"0"0,-64 0 16,22 0-16,42 0 31,1 0-31,-1 0 16,21 0-16,-21-22 0,22 22 15,-22 0-15,21 0 0,-21-21 0,22 21 16,-1-21-16,-21 21 0,21 0 0,1 0 15,-22 0-15,0 0 0,0 0 16,0 0-16,-42 0 16,0 0-16,-21 0 0,21 0 15</inkml:trace>
  <inkml:trace contextRef="#ctx0" brushRef="#br1" timeOffset="211376.3">14393 15071 0,'0'0'0,"0"-21"0,-21 21 16,21-22-1,21 22 1,0 0-16,1 0 15,-1 0-15,0 0 16,0 22-16,-21-1 0,0 0 16,0 0-16,0 0 0,0 0 0,0 1 15,-21-1-15,0 0 16,0 0-16,-22 0 0,22 0 16,0-21-16,0 22 0,0-22 15,-1 0-15,1 21 0,0-21 0,21-21 47,0-1-47,21 22 16,0 0-16,1-21 0,-1 21 0,0 0 15,0 0-15,21 0 0,-20 0 16,-1 0-16,0 0 0,21 0 0,-21 21 16,1-21-16,-1 22 0,0-1 15,0 0-15,-21 0 0,0 0 16,0 0-16,0 1 0,0-1 0,0 0 15,-21 0-15,0 0 16,0 0-16,-22 1 0,22-1 0,-21-21 16,-1 21-16,22-21 0,-21 0 0,0 21 15,20-21-15,-20 0 0,21 0 16,0 0-16,0 0 0,-1 0 0,1 0 16,0 0-16,21-21 0,-21 0 15,21 0 1,0-1-16,0 1 15,21 21-15,0 0 16,0-21 0,1 0-16,-1 21 0,0 0 0,0-21 15,0 21-15</inkml:trace>
  <inkml:trace contextRef="#ctx0" brushRef="#br1" timeOffset="211651.98">15092 15071 0,'0'0'16,"21"0"-16,-21-21 0,21 21 0,0 0 16,22-22-16,-22 22 15,0 0-15,0-21 0,21 21 0,1 0 16,-22 0-16,21-21 0,-21 21 15,1 0-15,-1 0 0,0 0 0,-42 0 47,0 0-47,-1 0 0,1 0 16,0 0-16,0 0 0</inkml:trace>
  <inkml:trace contextRef="#ctx0" brushRef="#br1" timeOffset="212080.73">15071 15134 0,'0'21'0,"0"-42"0,-22 64 15,22-22-15,-21-21 16,0 0 0,42 0 30,0 0-30,1 0-16,-1 0 0,0 0 0,0 0 16,0 0-16,0 0 15,1 21-15,20-21 0,-21 21 0,0 0 16,0-21-16,1 21 0,-1 1 0,0-1 16,-21 0-16,0 0 0,0 0 15,0 0-15,0 1 0,-21-1 0,0 0 16,-1-21-16,1 21 0,0 0 0,-21-21 15,21 21-15,-22-21 0,1 0 16,21 0-16,0 22 0,-22-22 0,22 0 16,0 0-16,0 0 0,0 0 0,-1 0 15,1 0 1,21-22 0,0 1-1,21 0 1,1 21-16,-1 0 15</inkml:trace>
  <inkml:trace contextRef="#ctx0" brushRef="#br1" timeOffset="212264.63">15557 15452 0,'0'0'0,"22"0"0,-1 0 16,0 0-16,0 0 0,0-21 15</inkml:trace>
  <inkml:trace contextRef="#ctx0" brushRef="#br1" timeOffset="212824.28">16743 15134 0,'0'21'31,"0"22"-31,0-22 0,0 21 16,0-21-16,0 22 0,0-1 16,0 0-16,0 1 0,0 20 0,0-20 15,0-1-15,0 21 0,0-20 0,0 20 16,0-20-16,0 20 0,0-21 15,0 22-15,-21-22 0,21 22 16,-22-22-16,1 0 0,21 1 0,0-22 16,0 21-16,-21-21 0,21 22 15,-21-43-15,21 21 0,0 0 0,-21-21 16,21-21 15,0 0-31,0 0 0,0-1 0,0 1 16,0-21-16,0 21 0,0-22 0</inkml:trace>
  <inkml:trace contextRef="#ctx0" brushRef="#br1" timeOffset="213156.09">16764 15473 0,'0'0'0,"21"-42"0,-21-1 0,0 1 0,0 21 16,0-22-16,21 22 0,-21 0 0,0 0 15,0 0-15,21 21 0,1-21 16,-1-1-16,0 1 0,0 21 15,0 0-15,0 0 0,22-21 0,-22 21 16,21 0-16,-21 0 0,22 21 16,-1-21-16,-21 21 0,22 1 0,-22 20 15,0-21-15,-21 0 0,0 22 16,0-22-16,0 0 0,0 0 16,-21 21-16,0-20 0,-22-1 0,22 0 15,0-21-15,-21 21 0,20 0 16,1-21-16,0 0 0,0 21 0,0-21 15,0 0-15,21-21 47,0 0-47,21 21 0,0-21 0,0 21 16,0-21-16,22 21 0,-22-21 16</inkml:trace>
  <inkml:trace contextRef="#ctx0" brushRef="#br1" timeOffset="214100.57">17589 15113 0,'0'64'31,"0"-43"-31,0 0 0,0 0 16,0 0-16,0 22 0,-21-22 0,21 21 15,-21-21-15,21 0 0,-21 1 0,21 20 16,0-21-16,0 0 0,0 0 15,0 1-15,0-1 0,21-21 16,0 0-16,0 0 16,1 0-16,-1 0 15,0 0-15,0 0 0,0 0 0,0-21 16,1-1-16,-1 22 0,0-21 0,0 0 16,-21 0-16,21 0 0,-21-22 15,21 22-15,-21 0 0,0 0 0,0 0 16,22 0-16,-22-1 0,0 1 15,0 42 17,0 1-32,0-1 0,0 0 15,0 0-15,-22 0 0,22 0 0,0 1 16,0-1-16,0 0 16,0 0-16,0 0 0,0 0 15,22-21-15,-1 22 0,0-22 0,0 0 16,0 0-16,0 0 0,1 0 15,-1 0-15,0 0 0,0 0 16,0 0-16,0 0 0,1-22 0,-1 1 16,0 0-16,0 0 0,-21 0 0,0 0 15,21-22-15,-21 22 0,21-21 16,-21-1-16,0 1 0,0 0 0,0 21 16,0-22-16,0 1 0,0 21 0,0 0 15,0-1-15,0 1 0,0 42 31,0 1-31,0-1 16,0 0-16,0 0 0,0 21 16,0-20-16,0 20 0,0 0 0,-21-21 15,21 1-15,0 20 0,0-21 0,0 0 16,0 22-16,0-22 0,0 0 16,-21-21-16,21 21 0,0 0 0,-21-21 15,21 21-15,0-42 47,0 0-47,21 0 0,0 0 16,0 0-16,1-1 15,-1 1-15,0 0 0,0 21 16,0-21-16,0 21 0,1 0 0,20 0 16,-21 0-16,0 0 0,0 0 15,1 0-15,-1 0 0,0 21 16,0 0-16,-21 0 15,0 1-15,0-1 0,0 0 0,0 0 16,-21 0-16,0 0 0,0-21 16,-1 22-16,1-22 0,0 0 15,0 21-15,-21-21 0,20 21 16,1-21-16,0 0 0,0 0 0,0 0 16,0 0-16,-1 0 15,22-21 1,0 0-16,0-1 15,0 1-15,22 0 0,-22 0 0,21 0 16,0 0-16</inkml:trace>
  <inkml:trace contextRef="#ctx0" brushRef="#br1" timeOffset="-214495.66">18796 14965 0,'0'0'0,"21"0"16,-21-21-16,21 21 0,-21 21 31,0 0-15,0 0-16,0 0 0,0 22 15,-21-22-15,21 21 0,-21 1 0,21-1 16,0-21-16,-21 21 0,21 1 0,0-1 16,0-21-16,0 22 0,0-22 15,0 0-15,0 0 0,21 0 0,0 0 16,0 1-16,0-22 0,1 0 15,-1 0-15,21 0 0,-21 0 0,0 0 16,22 0-16,-22 0 0,21-22 16,-21 1-16,1 0 0,-1 0 0,0 0 15,0 0-15,0-22 0,-21 22 0,0-21 16,21 21-16,-21-22 0,22 22 16,-22 0-16,0 0 0,0 0 15,0 42 1,0 0-16,0 0 15,0 21-15,0-20 0,0-1 16,-22 21-16,22-21 0,0 0 0,0 1 16,0-1-16,0 0 0,0 0 0,0 0 15,0 0-15,22 1 0,-1-22 16,0 21-16,0-21 0,21 0 16,-20 21-16,20-21 0,-21 0 0,0 0 15,22 0-15,-22 0 0,0-21 16,0 21-16,0-21 0,0-1 0,1 1 15,-1 0-15,21 0 0,-21-21 0,0 20 16,1-20-16,-1 21 0,21-21 16,-21 20-16,0-20 0,1 21 0,-1 0 15,0 21-15,0-21 0,0 21 16,0 0-16,1 0 16,-22 21-16,0 0 15,0 0 1,0-42 62,0 0-78,0 0 0,0-1 16,-22 22-16,1 0 15,0 0 1,21 22-16,-21-1 0,0 0 15,0 0-15,21 0 0,-22 22 16,1-22-16,21 0 0,0 21 0,-21-21 16,21 1-16,-21 20 0,21-21 15,0 0-15,0 0 0,0 1 16,0-1-16,21-21 0,0 0 16,0 21-16,1-21 0,-1 0 0,0 0 15,0 0-15,0 0 0,0 0 16,22 0-16,-22 0 0,21-21 0,-21 0 15,22 21-15,-22-22 0,0 1 0,0 0 16,0 0-16,-21 0 0,0 0 16,0-1-16,0 1 0,0 0 0,0 0 15</inkml:trace>
  <inkml:trace contextRef="#ctx0" brushRef="#br1" timeOffset="-214264.77">19537 14880 0,'0'0'16,"-21"0"-16,21 21 62,-22 1-46,1-1-16,0-21 16</inkml:trace>
  <inkml:trace contextRef="#ctx0" brushRef="#br1" timeOffset="-213282.72">14838 16404 0,'0'0'0,"0"-21"31,0 0-31,21 0 16,0 0-16,0 21 16,0 0-16,1-22 0,-1 22 0,21 0 15,-21 0-15,0 0 0,22 0 16,-22 0-16,0 0 0,-21 22 15,0-1-15,0 0 0,-21 0 16,21 0-16,-42 0 16,20 1-16,1-1 0,-21-21 0,21 21 15,0 0-15,-22-21 0,22 21 16,0-21-16,0 0 16,0 0-16,21-21 31,21 21-31,0 0 15,0 0-15,0 0 0,0-21 0,1 21 16,-1 0-16,0 0 0,21 0 16,-21 0-16,1 21 0,-1 0 0,0-21 15,0 21-15,0 1 0,0-22 16,-21 21-16,0 0 0,0 0 16,0 0-16,0 0 0,0 1 0,-21-1 0,0 0 15,-21-21-15,21 21 0,-22 0 16,1 0-16,21-21 0,-22 22 15,22-22-15,-21 0 0,21 0 0,0 0 16,-1 0-16,1 0 0,0 0 16,0 0-16,0-22 15,0 1-15,21 0 0,0 0 16,-22 0-16,22 0 16,0-1-1,22 22 1,-1 0-16,0-21 0,0 0 15,0 21-15,0 0 0</inkml:trace>
  <inkml:trace contextRef="#ctx0" brushRef="#br1" timeOffset="-212837.98">15811 16256 0,'0'0'0,"22"-21"0,-1 0 31,-42 21-15,-1 0-16,1 21 0,0 0 15,21 0-15,-21 0 0,0 1 16,0-1-16,-1 21 0,1-21 0,0 22 16,0-22-16,0 21 0,0-21 0,21 0 15,0 22-15,-22-22 0,22 21 16,0-21-16,0 1 0,0-1 0,0 0 15,0 0-15,22 0 0,-1-21 0,0 0 16,0 0-16,0 0 0,0 0 16,1 0-16,20 0 0,-21-21 0,0 21 15,0-21-15,1 0 0,-1 0 16,-21-1-16,0 1 0,0 0 16,0 0-16,0 0 0,0 0 15,-21-1-15,-1 22 16,1-21-16,0 21 0,0 0 0,0 0 15,0 0-15,-1 0 0,1 21 16,0-21-16,21 22 0,-21-22 16,21 21-16,0 0 0,0 0 15,21-21 1,0 0-16</inkml:trace>
  <inkml:trace contextRef="#ctx0" brushRef="#br1" timeOffset="-212639.23">16108 16510 0,'0'0'15,"21"0"79,0 0-94</inkml:trace>
  <inkml:trace contextRef="#ctx0" brushRef="#br1" timeOffset="-212068.36">16997 16595 0,'0'0'0,"0"-21"16,0-1-16,0 1 0,0 0 15,21 0-15,0 21 0,0-21 16,0 0-16,1-1 0,20 22 16,-21-21-16,21 21 0,1 0 0,-1 0 15,0 0-15,-20 0 0,20 0 16,0 0-16,-21 0 0,22 21 0,-22 1 15,0-1-15,-21 0 0,0 0 0,0 0 16,0 0-16,0 1 16,0 20-16,-21-21 0,0 0 0,0-21 15,21 21-15,-22 1 0,1-1 0,0-21 16,21-21 15,0-1-15,21 1-16,0 0 0,1 0 15,-22 0-15,21 0 0,0-1 0,0 1 16,0 0-16,0 0 16,1 0-16,-1 0 0,-21-1 0,21 22 15,-21-21-15,21 21 0,0 0 32,0 0-32,-21 21 15</inkml:trace>
  <inkml:trace contextRef="#ctx0" brushRef="#br1" timeOffset="-210376.55">17822 16489 0,'43'0'15,"-107"-21"-15,149 42 0,-149-21 0,149 0 0,-64 0 16,0 0 0,0 0-16,1-21 0,-1 21 0,0-21 15,0-1-15,0 1 0,0 0 16,-21 0-16,0 0 15,0 0-15,-21 21 32,0 0-32,0 0 0,0 21 15,0-21-15,-1 21 0,1 21 0,0-21 16,0 1-16,0 20 0,0-21 0,-1 21 16,22-20-16,-21 20 0,21-21 15,0 0-15,0 0 0,0 1 0,0-1 16,21 0-16,1-21 0,-1 0 15,0 21-15,0-21 0,21 0 0,-20 0 16,20 0-16,-21 0 0,21-21 16,1 21-16,-22-21 0,21 0 15,1-1-15,-22 1 0,21 0 0,-21-21 16,22 21-16,-22-22 0,0 22 0,0-21 16,0-1-16,0 1 0,-21 0 15,22 21-15,-22-22 0,21 1 0,-21 0 16,0 20-16,0-20 0,0 21 0,0 0 15,0 42 17,-21 0-32,21 0 0,-22 0 0,22 1 15,0 20-15,-21-21 0,21 21 0,-21 1 16,21-22-16,-21 21 0,21 1 16,0-22-16,0 21 0,0-21 15,0 22-15,0-22 0,0 0 0,0 0 16,0 0-16,0 0 0,21 1 0,0-1 15,0-21-15,1 0 16,-1 0-16,0 0 0,0 0 0,0 0 16,0-21-16,1 21 0,-1-22 0,0 1 15,0 0-15,0 0 0,0 0 16,1 0-16,-1-1 0,-21-20 16,21 21-16,0 0 0,-21 0 0,0-1 15,0 1-15,21 0 0,-21 0 16,0 42 15,0 0-31,0 0 16,0 1-16,0-1 0,0 0 0,0 0 15,0 0-15,0 0 16,0 1-16,0-1 0,0 0 0,0 0 16,0 0-16,21 0 0,-21 1 15,22-22-15,-1 0 0,0 0 16,0 0-16,0 0 15,0 0-15,1 0 0,-1-22 0,0 1 16,0 21-16,0-21 0,0 0 16,1 0-16,-1 0 0,0-1 0,0 1 15,-21-21-15,0 21 0,21 0 0,-21-1 16,0 1-16,0 0 0,0 0 16,0 42-1,-21 0 1,21 0-16,0 1 15,0-1-15,-21 0 0,21 0 0,0 0 16,0 0-16,0 1 0,0-1 0,0 0 16,0 0-16,21 0 15,0-21-15,0 21 16,1-21-16,20 0 0,-21 0 0,0 0 16,22 0-16,-1 0 0,0-21 15,1 21-15,-22-21 0,21 0 0,-21 0 16,22 0-16,-22-1 0,0 1 15,-21 0-15,0 0 0,0 0 0,0 0 16,0-1-16,0 1 0,0 0 0,-21 21 31,0 0-31,-1 21 16,22 0-16,0 1 0,0-1 16,0 0-16,0 0 15,0 0-15,0 0 0,0 1 16,22-1-16,-1-21 0,0 0 0,0 21 15,0-21-15,22 0 16,-22 0-16,0 0 0,21 0 0,-21 0 16,22 0-16,-22 0 0,0-21 0,0 0 15,0 21-15,1-22 0,-1 1 16,0 0-16,-21 0 0,0 0 0,0 0 16,21-1-16,-21 1 0,0 0 0,0 0 15,0 0-15,0 42 31,0 0-31,0 0 16,0 0-16,0 1 0,0-1 16,0 0-16,0 0 0,-21 0 0,21 0 15,0 1-15,0-1 0,0 0 0,-21 0 16,21 0 0,-21-21-16,21-21 31,0 0-16,0 0-15,0 0 0,0-1 16,0-20-16,21 21 16,0 0-16,0 0 0,0-22 15,0 22-15,1 0 0,-1-21 0,0 20 16,21 1-16,-21 0 0,1 0 16,-1 21-16,21 0 0,-21 0 0,0 0 15,-21 21-15,0 0 0,22 0 0,-22 22 16,0-22-16,0 21 0,0-21 15,0 22-15,0-1 0,0-21 0,-22 0 16,22 22-16,0-22 0,0 0 0,0 0 16,0 0-16,0 1 0,22-1 15,-1-21-15,0 21 0,0-21 0,21 0 16,-20 0-16,-1 0 0,21 0 16,0 0-16,-20 0 0,20-21 15,-21 0-15,21-1 0,-20 1 0,-1 0 16,-21 0-16,21 0 0,-21 0 0,0-1 15,0 1-15,0 0 0,0 0 16,0 0-16,-21 0 0,0-1 0,-1 22 16,1-21-16,-21 0 0,21 21 0</inkml:trace>
  <inkml:trace contextRef="#ctx0" brushRef="#br1" timeOffset="-210072.72">18478 16277 0,'0'0'0,"-21"0"0,21 21 15,21-21 1,1 0-16,-1 0 0,21 0 15,0 0-15,-20 0 0,20-21 0,0 21 16,1-21-16,-1 21 0,0-21 0,1 21 16,-22-21-16,21 21 15,-21 0-15,0 0 0,-21-21 0,-21 21 32,0 0-17,0 0-15</inkml:trace>
  <inkml:trace contextRef="#ctx0" brushRef="#br1" timeOffset="-209115.26">15113 17399 0,'0'-21'16,"21"21"-1,-21-21-15,0 0 16,21-1 0,0 1-1,1 21-15,-1 0 0,0 0 16,0-21-16,0 21 0,0 0 0,1 0 15,20 0-15,-21 0 0,0 0 0,0 21 16,1-21-16,-1 21 0,-21 1 16,0-1-16,0 0 0,0 0 0,0 0 15,-21 0-15,-1 1 0,-20-1 16,21 0-16,0 0 0,-22-21 16,22 21-16,0 0 0,0-21 0,0 0 15,0 22-15,21-44 31,0 1-31,0 0 16,21 21-16,0-21 0,0 0 0,0 21 16,0-21-16,1 21 0,-1 0 15,21 0-15,-21 0 0,0 0 0,22 0 16,-22 0-16,0 21 0,0-21 0,0 21 16,1 0-16,-22 0 0,0 0 15,0 1-15,0-1 0,0 0 16,0 21-16,-22-21 0,1 1 15,0-1-15,-21 0 0,21 0 0,-22 0 16,22-21-16,-21 21 0,21-21 16,-22 0-16,22 22 0,0-22 0,0 0 15,0 0-15,-1 0 0,1 0 0,0 0 16,0 0-16,21-22 0,-21 22 16,0 0-16,21-21 15,21 0 48,0 0-63,0 21 15,0-21-15</inkml:trace>
  <inkml:trace contextRef="#ctx0" brushRef="#br1" timeOffset="-208763.47">15854 17399 0,'0'-21'0,"21"21"0,-21-21 0,21 21 15,0 0-15,-21-21 0,21 21 0,1 0 16,-1-22-16,0 22 0,0 0 16,21-21-16,-20 21 0,20 0 15,-21 0-15,0 0 0,22 0 0,-22 0 16,0 21-16,0-21 0,0 22 15,-21-1-15,21 0 0,-21 0 0,0 21 16,0-20-16,0 20 0,0-21 16,0 21-16,0-20 0,0 20 0,-21-21 15,21 0-15,-21 0 0,21 22 0,-21-22 16,21 0-16,0 0 0,0 0 16,-21-21-16,21 22 0,-21-22 0,-1 21 15,1-21 16,0 0-31,21-21 16,0-1-16,-21 1 16</inkml:trace>
  <inkml:trace contextRef="#ctx0" brushRef="#br1" timeOffset="-208539.27">15875 17611 0,'0'0'0,"21"0"15,0 0-15,0 0 16,1 0-16,-1 0 0,0 0 16,21 0-16,-21 0 0,22-21 15,-22 21-15,21 0 0,-21 0 0,22 0 16,-22-22-16,0 22 0,0 0 16,0 0-16,-21-21 15,22 21 1,-22-21-1</inkml:trace>
  <inkml:trace contextRef="#ctx0" brushRef="#br1" timeOffset="-208317.91">16658 17653 0,'0'21'15,"21"-21"64</inkml:trace>
  <inkml:trace contextRef="#ctx0" brushRef="#br1" timeOffset="-206523.24">17230 17949 0,'0'0'0,"0"-21"31,21 0-15,0 21-16,0-21 0,0 0 15,0 0-15,1-1 0,20 1 0,-21 0 16,21-21-16,-20 21 0,20-1 0,-21-20 15,21 21-15,-20-21 0,20-1 16,-21 22-16,0 0 0,0 0 0,-21 0 16,0-1-16,0 1 15,-42 21-15,21 0 16,0 0-16,0 0 0,-1 21 16,1-21-16,0 22 0,0-1 15,0 0-15,21 0 0,0 0 0,0 0 16,0 1-16,0-1 0,21 0 15,0 0-15,0 21 0,0-20 0,1-1 16,-1 0-16,0 0 0,0 0 16,-21 0-16,21 1 0,0-1 15,-21 0 1,-21-21-16,0 0 16,-21 0-16,21 0 15,-1 0-15,1 0 0,0-21 0,-21 21 16,21-21-16,-1-1 0,1 22 15,0-21-15,21 0 0,-21 21 16,21-21-16,-21 21 0,21 21 31,0 0-15,21-21-16,0 21 0,0 1 16,0-22-16,1 21 0,-1-21 0,0 0 15,0 21-15,21-21 0,-20 0 0,20 0 16,0 0-16,-21 0 0,22 0 15,-22 0-15,0 0 0,0-21 0,0 0 16,22 21-16,-43-22 16,21 1-16,0-21 0,0 21 0,0 0 15,1-22-15,-22 1 0,0 21 0,21-22 16,0 1-16,-21 0 0,0-1 16,0 22-16,21-21 0,-21 21 0,0 0 15,0-1-15,0 1 0,0 42 31,0 1-31,0-1 16,-21 0-16,21 0 0,-21 21 16,21-20-16,0 20 0,-21 0 0,-1 1 15,22-22-15,-21 21 0,21-21 0,0 0 16,0 22-16,-21-22 0,21 0 16,-21 0-16,21 0 15,21-42 32,0 0-47,-21 0 0,21 0 16,1 0-16,-1-1 0,0-20 0,21 21 15,-21 0-15,1 0 0,-1-1 16,0 22-16,0 0 0,0 0 0,0 0 16,1 0-16,-22 22 15,0-1-15,0 0 0,0 0 16,0 0-16,0 0 0,0 1 0,0-1 15,0 0-15,0 0 16,0 0-16,0 0 0,0 1 0,0-1 16,0 0-16,21-21 15,0 0-15,0 0 16,0 0-16,0 0 0,1 0 0,-1 0 16,0-21-16,0 21 0,0-21 15,0-1-15,1 1 0,-1 0 0,0-21 16,0 21-16,0-1 0,0-20 15,1 21-15,-1 0 0,-21 0 0,21-1 16,-21 44 15,0-1-31,-21 0 16,0 21-16,21-21 16,-22 1-16,22-1 0,0 0 15,0 0-15,0 0 0,0 0 16,0 1-16,22-22 15,-1 21-15,0-21 0,0 0 16,0 0-16,0 0 0,1 0 16,-1 0-16,21-21 0,-21-1 0,0 22 15,-21-21-15,22 0 16,-1 0-16,-21 0 0,0-22 0,0 22 0,0-21 16,0 21-16,0-22 15,0 22-15,0-21 0,0 21 0,0 0 16,-21-1-16,-1 22 0,1 0 0,0 0 15,0 0-15,0 0 0,0 0 16,-1 22-16,1-1 0,0 0 16,21 0-16,-21 21 0,21-20 15,-21-1-15,21 0 0,0 21 0,0-21 16,0 1-16,0-1 0,0 0 16,21 0-16,0-21 0,0 21 0,0-21 15,1 0-15,-1 0 0,21 0 0,0 0 16,-20 0-16,20 0 0,0 0 15,1 0-15,-1-21 0,0 0 16,-21 0-16,22 0 0,-22-1 16,0-20-16,21 21 0,-20-21 0,-1-1 15,0 1-15,-21 0 0,0-1 0,21 22 16,-21-21-16,0-1 0,0 22 16,21 0-16,-21 0 0,0 0 0,0 42 31,0 0-31,-21 0 0,21 0 15,-21 22-15,21-22 0,0 21 0,-21 1 16,21-1-16,-21-21 0,-1 21 16,22 1-16,0-22 0,0 21 0,0-21 15,0 22-15,0-22 16,0 0-16,0 0 0,0 0 16,22-21-16,-1 0 15,0 0-15,0 0 0,0 0 16,0 0-16,1 0 0,20 0 0,-21-21 15,0 0-15,0 21 0,1-21 16,-1 0-16</inkml:trace>
  <inkml:trace contextRef="#ctx0" brushRef="#br1" timeOffset="-206308.36">19198 17463 0,'0'0'0,"0"21"16,21-21 0,0 0-16,1 0 0,-1 0 15,0 0-15,21 0 0,-21 0 16,22-21-16,-22 21 0,0-22 0,21 22 16,-20 0-16,-1 0 0,0-21 15,0 21-15,-21-21 16</inkml:trace>
  <inkml:trace contextRef="#ctx0" brushRef="#br1" timeOffset="-201819.37">23262 741 0,'0'-21'0,"0"0"15,0-1-15,0 1 16,0 0-16,0 0 0,0 0 0,0 0 15,0-1-15,0 1 16,0 0-16,0 0 0,0 0 16,0 0-16,0-1 0,21 22 0,0-21 15,1 21-15,-1 0 0,0-21 16,0 21-16,0 0 0,0 0 0,22 0 16,-22 21-16,21-21 0,-21 21 15,22 1-15,-22-1 0,-21 21 0,0-21 16,0 0-16,0 1 0,0 20 15,-21-21-15,0 0 0,-1 0 0,-20 22 16,21-22-16,-21 0 0,-1-21 16,22 21-16,0 0 0,0-21 0,0 0 15,-1 0-15,1 0 16,42 0 15,1 0-15,-1 0-16,0 0 0,0 0 15,21 0-15,-20 22 0,-1-22 16,21 21-16,-21 0 0,0 0 0,1-21 16,-1 21-16,0 0 0,-21 1 0,0-1 15,0 0-15,0 0 0,-21 0 16,0 0-16,-22 1 0,22-1 16,-21 0-16,-1-21 0,1 21 15,21 0-15,-21-21 0,-1 0 0,22 0 16,-21 0-16,21 0 0,-1 0 0,-20 0 15,21 0-15,0 0 16,0 0-16,21-21 31,21 0 1,0 0-32,0 21 0,0-21 0,0 21 15,1-22-15</inkml:trace>
  <inkml:trace contextRef="#ctx0" brushRef="#br1" timeOffset="-201244.01">24045 804 0,'-148'-105'16,"127"83"-1,0 22-15,21-21 0,0 0 16,0 0-16,0 0 0,0 0 16,0-1-16,0 1 0,21 0 15,0 0-15,0 0 0,22 21 0,-22-21 16,21 21-16,0 0 0,-20-22 0,20 22 16,0 0-16,-21 0 0,22 0 15,-22 0-15,21 0 0,-21 22 0,-21-1 16,0 0-16,0 0 0,0 0 15,0 0-15,-21 22 0,0-22 0,-21 21 16,-1-21-16,22 22 0,-21-22 16,0 21-16,-1-21 0,1 22 0,0-22 15,-1 21-15,22-21 0,-21 22 0,42-22 16,-21 0-16,21 0 16,0 0-16,0 1 0,0-1 15,21 0-15,0-21 0,0 0 16,0 0-16,22 0 0,-22 0 0,21 0 15,0 0-15,1 0 0,-22-21 0,21 0 16,1 21-16,-22-22 0,0 1 16,0 0-16,0 0 0,0 21 0,-21-21 15,0 0-15,0-1 0,0-20 16,-21 21-16,0 21 0,0-21 0,-21 0 16,20-1-16,1 22 0,-21 0 15,21 0-15,0 0 0,-1 0 0,-20 0 16,21 0-16,0 22 15,0-1-15,-1 0 16,22 0-16,0 0 0,0 0 16,22-21-1,-1 0-15</inkml:trace>
  <inkml:trace contextRef="#ctx0" brushRef="#br1" timeOffset="-201048.13">24934 826 0,'0'0'0,"0"-22"31,21 22 16,1 0-31,-1 0-16</inkml:trace>
  <inkml:trace contextRef="#ctx0" brushRef="#br1" timeOffset="-200106.26">25527 1270 0,'-21'0'0,"42"0"0,-63 0 0,20 0 0,1 0 16,0 0-16,21-21 16,0 0-16,0 0 0,42-1 15,-20 1-15,-1 0 0,21-21 16,0 21-16,1-22 0,-1 1 15,0 21-15,22-22 0,-22 1 0,1 0 16,-1-22-16,0 22 0,1 21 16,-1-22-16,-21 1 0,0 21 0,0-21 15,-21 20-15,0 1 0,-21 0 16,0 21-16,-21 0 16,21 0-16,-22 21 0,22 0 15,-21 1-15,21-1 0,-1 0 0,1 0 16,21 21-16,-21-20 0,21-1 15,0 21-15,0-21 0,0 0 0,21 1 16,0 20-16,1-21 0,-1 0 0,0 0 16,0 1-16,-21-1 15,21 0-15,0 0 0,-21 0 0,0 0 16,0 1-16,0-1 16,-21-21-16,0 0 15,0 0-15,0 0 0,-22 0 0,22 0 16,0 0-16,0-21 0,0 21 15,0 0-15,-1-22 0,1 1 16,21 0 0,0 42 15,0 0-31,0 1 0,21-1 16,1 0-16,-1 0 15,0 0-15,0-21 16,0 21-16,0-21 0,1 0 0,20 0 15,-21 0-15,0 0 0,22 0 16,-22 0-16,21 0 0,-21 0 0,0-21 16,22 0-16,-22 21 0,0-21 0,0 0 15,0-22-15,1 22 0,-1-21 16,0 21-16,0-22 0,0 1 0,0 0 16,1-1-16,-1-20 0,0 21 15,0-1-15,0 22 0,-21-21 0,21-1 16,-21 22-16,22 0 15,-22 0-15,0 0 0,0 0 0,0 42 32,-22 0-32,1 0 0,21 21 15,-21-20-15,0 20 0,0 0 16,21 1-16,-21-1 0,21 0 0,-22 1 16,22-1-16,-21 0 0,21 1 0,-21-1 15,21-21-15,0 21 0,0-20 16,0-1-16,0 21 0,0-21 15,0 0-15,21-21 16,0 0-16,1 0 16,-1 0-16,-21-21 15,0 0-15,21 21 0,-21-21 16</inkml:trace>
  <inkml:trace contextRef="#ctx0" brushRef="#br1" timeOffset="-199928.36">26268 826 0,'0'0'0,"21"0"47,0 0-31,0 0-16,0 0 16,1 0-16,-1 0 0,0 0 0,21 0 15,-21 0-15,1 0 0,-1 0 16,0 0-16,0 0 0</inkml:trace>
  <inkml:trace contextRef="#ctx0" brushRef="#br1" timeOffset="-198435.81">26818 1016 0,'0'0'0,"21"0"15,0 0 1,1 0-16,-22-21 15,21 21-15,0-21 0,0 21 16,0-21-16,0-1 0,1 1 16,-1 0-16,-21 0 0,0 0 15,21 0-15,-21-1 0,0-20 0,0 21 16,0 0-16,0 0 0,0-1 16,-21 1-16,0 21 0,-1 0 0,1 0 15,0 0-15,0 0 0,-21 0 16,20 21-16,1 1 0,0-1 0,0 0 15,0 21-15,0 1 0,-1-1 0,22-21 16,0 21-16,-21 1 0,21-1 16,0-21-16,0 22 0,0-22 15,0 0-15,0 0 0,0 0 16,0 0-16,21 1 0,1-22 16,-1 0-16,0 0 0,0 0 0,0 0 15,0-22-15,1 22 16,-1-21-16,0 0 0,-21 0 0,21 0 15,0 0-15,0-1 0,1-20 16,-1 21-16,0-21 0,0-1 0,0 22 16,-21 0-16,21 0 0,-21 0 15,22-1-15,-22 44 32,0-1-32,0 0 15,0 0-15,-22 21 0,22-20 0,0-1 16,0 0-16,0 21 0,0-21 15,0 1-15,0-1 0,0 0 0,0 0 16,22-21-16,-22 21 0,21-21 16,0 0-16,0 21 0,0-21 0,0 0 15,1 0-15,-1 0 0,0 0 16,0 0-16,0-21 0,0 21 0,1-21 16,-1 0-16,0 0 0,0 0 15,0-22-15,0 22 0,1-21 0,-22-1 16,21 1-16,0 0 0,0-1 0,-21 1 15,0 0-15,21-1 16,0 22-16,-21-21 0,0 21 0,0-22 16,0 22-16,22 0 0,-22 0 15,0 0-15,0 42 32,-22 0-32,1 0 0,21 22 15,0-22-15,-21 21 0,0-21 16,21 22-16,-21-1 0,21 0 0,0 1 15,-21-22-15,21 21 0,0 0 16,0 1-16,0-22 0,0 0 0,0 21 16,0-20-16,0-1 0,21 0 15,0 0-15,0-21 16,0 0-16,0 0 16,22 0-16,-22-21 15,21 0-15,-21 0 0,1-1 0,-1 1 16,21 0-16,-21-21 0,0 21 15,1-22-15,-1 22 0,0-21 0,0 21 16,-21-1-16,0 1 0,21 21 16,-21 21-1,0 1 1,0-1-16,0 0 0,0 0 16,0 0-16,0 0 0,0 22 0,-21-22 0,21 0 15,0 0-15,0 0 16,0 1-16,0-1 0,0 0 0,0 0 15,21 0-15,0-21 0,1 21 16,20-21-16,-21 0 0,21 0 0,-20 0 16,-1 0-16,0 0 0,0 0 15,21 0-15,-20-21 0,-1 21 0,0-21 16,0 0-16,0 0 0,-21 0 0,21-1 16,1-20-16,-1 21 0,0 0 15,0-22-15,-21 22 0,21 0 16,0 0-16,-21 0 0,22 0 0,-22 42 47,21-21-16,0 0 0,-21-21-31,0-1 16,0 1-1,0 0-15,-21 21 32,0 21-17,21 0-15,-22 1 0,1-1 16,0 0-16,0 21 0,21-21 0,-21 22 16,0-22-16,-1 21 0,22-21 15,0 1-15,0-1 0,0 21 0,0-21 16,0 0-16,0 1 15,22-1-15,-1-21 16,0 0-16,0 0 0,0 0 0,0 0 16,1 0-16,20 0 0,-21 0 15,0-21-15,0 21 0,1-22 0,-1 1 16,0 0-16,0 0 0,-21 0 16,21 0-16,0-22 0,-21 22 15,0-21-15,0 21 0,22-22 16</inkml:trace>
  <inkml:trace contextRef="#ctx0" brushRef="#br1" timeOffset="-198219.94">28575 423 0,'-42'22'31,"20"-22"16,1 0-31,0 0-16,0 0 0</inkml:trace>
  <inkml:trace contextRef="#ctx0" brushRef="#br1" timeOffset="-198012.06">27559 593 0,'0'21'0,"0"-42"0,21 42 47,0-21-47,0 0 0,1 0 0,20 0 15,-21 0-15,0 0 0,22 0 16,-22 0-16,0 0 0,0 0 0,0 0 15,0 0-15,-42 21 16,0-21-16,-21 21 16</inkml:trace>
  <inkml:trace contextRef="#ctx0" brushRef="#br1" timeOffset="-197056.51">23029 1926 0,'0'0'0,"-21"0"32,42-21-17,0 0 1,1 21-16,-1 0 0,0-21 16,0 21-16,0 0 15,0 0-15,1 0 16,-22 21-16,0 0 15,0 0-15,0 0 16,-22 1-16,1-22 0,0 21 16,0 0-16,0-21 0,-22 21 15,22-21-15,0 0 0,0 21 0,0-21 16,42 0 31,0 0-47,0 0 15,0 0-15,22 0 0,-22 0 0,0 0 0,21 21 16,-20-21-16,-1 22 16,21-1-16,-21-21 0,-21 21 0,21 0 15,-21 0-15,0 0 0,0 1 0,0-1 16,0 0-16,0 0 0,-21 0 16,-21 0-16,21 1 0,-22-1 0,22-21 15,-21 21-15,0 0 0,20-21 16,-20 0-16,21 0 0,0 0 0,-22 0 15,22 0-15,0 0 0,0 0 0,0-21 16,0 0 0,-1 21-16,22-21 0,0-1 15,0 1 1,22 21 0,-1-21-1,0 21-15,0 0 0,0 0 16,0-21-16</inkml:trace>
  <inkml:trace contextRef="#ctx0" brushRef="#br1" timeOffset="-196476.53">23897 2011 0,'21'-21'16,"-42"42"-16,63-63 0,-42 20 0,0 1 15,0 0-15,0 0 0,0 0 0,0 0 16,0-1-16,0 1 0,-21 21 16,0 0-16,0 0 0,0 0 15,0 0-15,-1 0 0,1 0 0,0 0 16,0 21-16,-21 1 0,20-1 16,1 0-16,21 0 0,-21 0 0,21 0 15,-21 1-15,21-1 16,0 0-16,0 0 15,21-21-15,0 0 0,-21 21 0,21-21 16,1 0-16,-1 0 0,21 0 16,-21 0-16,0 0 0,1 0 0,-1 0 15,21-21-15,-21 21 0,0-21 16,-21 0-16,22 21 0,-22-21 0,21 21 16,-21-22-16,0 44 31,0-1-31,0 0 15,0 0-15,0 0 0,0 22 16,0-22-16,0 0 0,0 21 16,0-21-16,-21 1 0,21 20 0,-22-21 15,22 0-15,0 0 0,0 1 16,-21-1-16,21 0 0,-21-21 0,0 21 16,0-21-1,0 21-15,-1-21 0,1 0 16,0 0-16,0-21 15,21 0 1,0 0-16,-21 21 0,21-21 16,0-1-16,0 1 15,21 0 1,0 21-16</inkml:trace>
  <inkml:trace contextRef="#ctx0" brushRef="#br1" timeOffset="-196267.65">24193 2201 0,'22'0'15,"-1"0"63,-21 22-62</inkml:trace>
  <inkml:trace contextRef="#ctx0" brushRef="#br1" timeOffset="-195436.53">24469 2371 0,'21'0'15,"0"-21"1,0 21 0,0-22-16,0 1 0,1 21 15,20-21-15,-21 0 0,0 0 16,22 0-16,-22-1 0,21 1 0,0 0 16,-20-21-16,20 21 0,-21-1 0,21-20 15,-20 21-15,-1 0 0,0 0 16,0 21-16,-21-22 0,-21 22 15,0 22 1,0-22-16,-1 21 0,22 0 0,-21 0 16,21 0-16,-21 0 0,21 22 15,0-22-15,0 0 0,0 0 0,0 0 16,0 1-16,0-1 0,0 0 0,0 0 16,0 0-16,0 0 15,0 1-15,0-1 0,21-21 0,-21 21 16,-21-21 15,0 0-31,0 0 16,0 0-16,-1-21 0,22 0 15,-21 21-15,0-22 0,0 22 0,21-21 16,-21 21-16,0 0 16,21 21 15,0 1-31,0-1 0,0 0 15,21-21-15,0 21 0,-21 0 16,21-21-16,0 21 0,0-21 0,1 0 16,-1 22-16,0-22 0,0 0 15,0 0-15,0 0 0,22 0 0,-22 0 16,21 0-16,1 0 0,-22-22 0,21 22 16,-21-21-16,0 0 0,1 0 15,20 0-15,-21-22 0,0 22 0,0-21 16,1 0-16,-22-1 0,21 22 15,0-21-15,-21-1 0,21 1 0,-21 0 16,0-1-16,0 1 0,0 0 16,0 21-16,0-1 0,0 1 15,0 0-15,-21 21 16,0 21-16,0 0 16,21 1-16,0-1 0,0 21 0,-22-21 15,22 22-15,0-1 0,0-21 16,0 21-16,0 1 0,0-22 0,0 21 15,0 1-15,0-22 0,0 21 0,0-21 16,0 0-16,0 1 0,0-1 16,0 0-16,22 0 0,-22 0 0,21-21 15,0 0-15,0 0 16,0 0-16,0 0 0,1 0 16,-1 0-16,0 0 0,0-21 15,0 0-15,0 0 0</inkml:trace>
  <inkml:trace contextRef="#ctx0" brushRef="#br1" timeOffset="-195248.64">25379 2138 0,'-21'0'0,"232"21"0,-401-42 16,147 21-16,65 0 31,-1 0-16,0 0-15,0 0 0,0 0 16,0 0-16,1 0 0,20 0 0,-21 0 16,0 0-16,0 0 0,1 0 15</inkml:trace>
  <inkml:trace contextRef="#ctx0" brushRef="#br1" timeOffset="-194819.85">25739 2159 0,'0'0'0,"-22"0"0,22-21 15,0 0-15,0 0 16,0-1-16,22 1 16,-1 21-16,0 0 15,0 0-15,0 0 0,0 0 0,1 0 16,-1 0-16,0 0 0,0 21 0,0 1 15,0-1-15,-21 0 0,22 0 16,-22 0-16,21 22 0,-21-22 0,0 0 16,0 0-16,0 0 0,0 0 15,0 22-15,0-22 16,0 0-16,0 0 0,-21 0 16,-1-21-1,22-21 1,0 0-16,0 0 15,0 0-15,0 0 0,0-1 16,0 1-16,22 0 0,-22 0 0,21 0 16,0 0-16,0-1 0,-21 1 15,21 0-15,0 0 0,1 0 0,-1 0 16,0 21-16,0 0 0,0-22 16,0 22-1,1 0-15</inkml:trace>
  <inkml:trace contextRef="#ctx0" brushRef="#br1" timeOffset="-194571.99">26437 2074 0,'0'22'16,"0"-1"-1,0 0-15,0 0 0,-21 0 16,21 0-16,-21 1 0,21-1 15,0 0-15,0 0 0,0 0 0,-21 0 16,21 1-16,0-1 0,0 0 0,0 0 16,0 0-16,0-42 47,21 21-32,-21-21-15</inkml:trace>
  <inkml:trace contextRef="#ctx0" brushRef="#br1" timeOffset="-194408.58">26479 2011 0,'0'0'0,"0"-21"15,0 0-15,0-1 0,0 1 0,-21 21 32,21 21-1,21 1-16,1-1-15</inkml:trace>
  <inkml:trace contextRef="#ctx0" brushRef="#br1" timeOffset="-194088.59">27051 2117 0,'0'0'0,"0"-21"15,0-1-15,0 1 16,0 0-16,0 0 16,-21 21-16,0 0 15,-1 0-15,1 0 0,0 0 16,0 21-16,0 0 0,0 0 0,-1 22 16,1-22-16,-21 0 0,42 21 0,-21-20 15,0-1-15,21 0 0,-22 21 16,22-21-16,0 1 0,0-1 0,0 0 15,0 0-15,22 0 0,-1-21 16,0 21-16,0-21 0,0 0 0,22 0 16,-22 0-16,21 0 0,-21 0 15,22 0-15,-22 0 0,21-21 16,-21 0-16,22 21 0,-1-21 0,-21 0 16,21-22-16</inkml:trace>
  <inkml:trace contextRef="#ctx0" brushRef="#br1" timeOffset="-193795.76">27559 1799 0,'0'-42'0,"-42"254"16,84-445-16,-42 296 0,0-147 0,0 62 15,-21 22-15,0 0 0,-1 0 0,1 22 16,0-1-16,21 0 16,0 21-16,-21 1 0,21-22 15,-21 21-15,21 0 0,-21 1 0,21 20 16,0-20-16,0-22 0,0 21 15,-22 0-15,22 1 0,0-22 0,0 21 16,0-21-16,0 1 0,0-1 16,0 0-16,0 0 0,0 0 0,0 0 15,22-21 1,-1 0-16,0 0 16,0 0-16,0 0 0,0-21 0,1 21 15,-1-21-15,0 0 0,-21 0 16,21 0-16,0-1 0,0 1 15</inkml:trace>
  <inkml:trace contextRef="#ctx0" brushRef="#br1" timeOffset="-193628.85">27453 2074 0,'-21'0'0,"127"0"0,-233 0 0,169 0 0,-105 0 16,63 22 15,21-22-31,0 0 0,0 0 15,0 0-15,0 0 0,1 0 16,-1 0-16,0 0 0,0 0 0,0 0 16,0-22-16,22 22 0</inkml:trace>
  <inkml:trace contextRef="#ctx0" brushRef="#br1" timeOffset="-193087.64">28469 1990 0,'0'0'0,"21"-21"15,-21-1-15,0 1 16,0 0-1,0 42 17,0 0-32,-21 1 15,21-1-15,-21 21 0,0-21 0,0 22 16,-1-22-16,22 21 0,-21-21 0,21 22 16,-21-22-16,21 0 0,0 21 15,0-21-15,0 1 0,0-1 0,21 0 16,0 0-1,1-21-15,-1 0 0,0 0 0,0 0 16,21 0-16,-20 0 0,-1 0 16,21 0-16,-21 0 0,0 0 0,22-21 15,-22 0-15,0 21 0,0-21 0,-21-1 16,21 1-16,-21 0 0,0-21 16,0 21-16,0-22 0,0 22 0,0 0 15,0-21-15,-21 20 0,0 1 16,0 0-16,0 0 0,0 0 0,-1 21 15,1 0-15,0 0 16,21 21 15,21 0-15,0-21-16,22 0 0,-22 0 0,0 0 16,21 0-16</inkml:trace>
  <inkml:trace contextRef="#ctx0" brushRef="#br1" timeOffset="-192551.42">29295 1799 0,'0'-21'16,"0"42"-16,0-63 0,-22 42 16,1 0-1,0 21-15,21 0 0,-21 0 16,0 22-16,0-22 0,-1 21 15,22 1-15,-21-1 0,0-21 0,0 21 16,0 1-16,21-1 0,-21 0 0,-1-20 16,1 20-16,21 0 0,-21 1 15,21-1-15,-21 0 0,21 1 0,0-1 16,-21 0-16,21-21 0,-21 22 16,21-22-16,-22 21 0,22-21 0,0 1 15,0 20-15,0-21 0,0 0 16,0 0-16,0 1 15,22-22 1,-1 0-16,0 0 31,-21-22-31,0 1 16,0 0-16,0 0 16,0 0-16,-21 0 0,0-22 0,-1 22 15,1 0-15,0 0 0,0 0 0,21-1 16,-21 1-16,21 0 0,-21 21 15,21-21-15,21 21 47,0-21-47,0 21 0,0 0 16,0 0-16,1 0 0,-1 0 16,0 0-16,0 0 0,-21-21 15,21 21-15,-21-22 16</inkml:trace>
  <inkml:trace contextRef="#ctx0" brushRef="#br1" timeOffset="-191243.57">23220 3450 0,'0'-21'15,"0"42"32,0 0-47,-21 1 0,-1-1 0,22 21 16,-21-21-16,0 22 0,21-22 15,-21 21-15,0-21 0,21 0 0,-21 1 16,-1-1-16,1 0 0,21 0 0,-21 0 16,0 0-16,21 1 15,-21-22-15,42 0 47,0 0-47,0 0 16,0-22-16,1 22 0,-1 0 15,0 0-15,0 0 0,0 0 0,0-21 16,22 21-16,-22 0 0,0 0 16,21 0-16,-20-21 0,-1 21 0,0 0 15,0 0-15,0-21 0,0 21 0,1-21 16,-1 21-16,-21-21 16,0-1-16,21 22 0,-21-21 0,0 0 15,0 0-15,0 0 16,0 0-16,0-1 0,0 1 0,0 0 15,-21 21 1,0 0-16,21 21 16,-22 0-16,1 1 0,21-1 0,0 0 15,-21 0-15,0 21 0,21-20 16,-21 20-16,21-21 0,0 0 16,-21 0-16,21 22 0,-22-22 0,22 0 15,0 0-15,0 0 0,0 1 0,0-1 16,0 0-1,22-42 32</inkml:trace>
  <inkml:trace contextRef="#ctx0" brushRef="#br1" timeOffset="-190828.42">23897 3598 0,'-21'0'47,"21"22"-47,-21-1 0,0 0 0,-1 0 16,22 0-16,-21 0 0,0 1 0,0-1 15,21 21-15,-21-21 0,0 0 16,21 1-16,0-1 0,0 0 0,0 0 15,0 0-15,0 0 0,0 1 16,21-22-16,0 0 0,0 0 16,0 0-16,0 0 0,1 0 15,-1 0-15,0 0 0,0 0 0,-21-22 16,21 1-16,0 0 0,-21 0 16,22 21-16,-22-42 0,0 20 15,0 1-15,0 0 0,0 0 0,0-21 16,0 20-16,0 1 0,0-21 0,0 21 15,0 0-15,0-1 16,-22 22-16,1 0 0,0 0 16,0 22-1,0-1-15,21 0 16,0 0-16,0 0 16,21-21-16</inkml:trace>
  <inkml:trace contextRef="#ctx0" brushRef="#br1" timeOffset="-190664.41">24278 3704 0,'21'-21'31,"-21"0"-15,0 0-16,0 0 15</inkml:trace>
  <inkml:trace contextRef="#ctx0" brushRef="#br1" timeOffset="-188995.91">25188 3662 0,'0'0'15,"0"-21"17,21 0-17,1 21-15,-1-22 0,0 1 16,0 21-16,0-21 0,0 0 16,22 0-16,-22 0 0,0-1 0,0 1 15,0 0-15,-21 0 0,0-21 16,0 20-16,0 1 0,0 0 0,0-21 15,-21 42-15,-21-21 0,21-1 0,0 22 16,-22 0-16,1 0 0,21 0 16,-22 0-16,1 0 0,21 22 0,-21-22 15,20 21-15,1 0 16,21 0-16,0 21 0,0-20 0,0 20 16,0 0-16,0-21 0,21 22 15,-21-1-15,22 0 0,-1-20 0,0 20 16,0-21-16,0 21 0,0-20 0,1 20 15,-22-21-15,0 0 0,0 0 16,0 1-16,0-1 0,-22 0 16,1-21-16,0 0 0,-21 0 0,21 0 15,-22 0-15,1 0 0,21 0 16,-22 0-16,1-21 0,21 21 16,-21-21-16,20-1 0,1 22 0,0-21 15,21 0-15,0 0 0,0-21 16,-21 20-16,21 1 0,0 0 0,0 0 15,0 0-15,0 0 0,0-1 16,21 22-16,0 0 16,-21 22-16,21-1 15,-21 0-15,0 0 0,0 0 16,22 0-16,-1 1 0,-21-1 0,21 21 16,0-21-16,-21 0 0,21 1 15,0-1-15,1 0 0,-1 0 0,0 0 16,0 0-16,0-21 0,0 22 0,22-22 15,-22 0-15,0 0 16,21 0-16,-20 0 0,20 0 0,0 0 16,-21-22-16,22 1 0,-1 21 15,-21-21-15,22 0 0,-22 0 0,21 21 16,-21-21-16,22-1 0,-22-20 0,0 21 16,-21 0-16,21 0 0,-21-1 15,0 1-15,0 0 0,0 0 0,0 0 16,0 0-16,-21 42 31,0 0-31,21 0 0,-21 0 16,21 22-16,-22-22 15,22 0-15,0 0 0,0 0 16,0 0-16,0 1 0,0-1 16,22 0-16,-1-21 0,0 21 15,0-21-15,0 0 0,0 0 0,1 0 16,-1 0-16,21 0 0,-21 0 0,22 0 15,-22 0-15,21-21 0,-21 21 16,0-21-16,1 0 0,-1 21 0,0-22 16,0 1-16,0 0 0,0 0 0,1 0 15,-22 0-15,0-1 16,21 1-16,0 0 0,-21 0 0,0 0 16,0 42 15,0 0-31,0 0 0,0 0 15,-21 22-15,21-22 0,0 0 16,0 0-16,0 0 0,0 1 16,0-1-16,0 0 0,21 0 15,0-21-15,0 0 16,0 0-16,22 0 0,-22 0 16,0 0-16,0 0 0,0-21 0,22 0 15,-22 0-15,0 21 16,0-22-16,0 1 0,1 0 0,-1 0 0,0 0 15,0 0-15,-21-1 0,21-20 16,0 21-16,-21 0 0,0 0 16,0-1-16,22 22 0,-22-21 0,0 42 31,0 1-31,-22-1 16,1 21-16,21-21 0,-21 0 0,0 22 15,21-22-15,-21 21 0,0 1 16,-1-1-16,22 0 0,-21 1 0,0-1 15,21 21-15,-21-20 0,21 20 16,0-20-16,-21-1 0,0 21 0,21-20 16,0-1-16,0 0 0,-22 1 0,22-1 15,0 0-15,-21 1 0,21-22 16,-21 21-16,21-21 0,0 1 16,0-1-16,0 0 0,0-42 31,0 0-16,21-1-15,0 1 0,-21 0 0,0 0 16,22 0-16,-1-22 0,0 22 0,-21-21 16,21 0-16,0-1 0,-21-20 15</inkml:trace>
  <inkml:trace contextRef="#ctx0" brushRef="#br1" timeOffset="-188696.09">26543 3747 0,'0'-22'0,"0"192"0,0-318 0,0 105 0,0 22 15,0 0-15,0 0 0,0 0 0,21-1 16,0 1-16,0 0 0,1 21 0,-1-21 16,0 21-16,21 0 0,1 0 15,-1 0-15,0 0 0,1 0 0,-1 0 16,0 21-16,1 0 0,-22 0 16,0 1-16,0-1 0,-21 0 0,0 0 15,0 21-15,-21-20 0,0-1 0,0 0 16,-22 0-16,22-21 0,-21 21 15,-1 0-15,22-21 0,-21 22 16,0-22-16,20 0 0,-20 0 0,21 21 16,0-21-16,0 0 0,-1 0 15,1 0-15,42-21 47,1 21-47</inkml:trace>
  <inkml:trace contextRef="#ctx0" brushRef="#br1" timeOffset="-188356.28">27051 3789 0,'21'0'0,"0"0"0,0 0 16,1 0-1,-1 0-15,0 0 0,0 0 0,21-21 16,-20 21-16,-1 0 0,0-21 15,0-1-15,0 22 0,0-21 0,1 21 16,-1-21-16,0 0 0,-21 0 0,0 0 16,0-1-16,0 1 15,-21 21 1,0 0-16,-1 0 0,1 0 16,0 21-16,-21 1 0,21-1 0,-1 0 15,1 21-15,0-21 0,21 1 0,-21 20 16,21-21-16,-21 0 0,21 22 15,0-22-15,0 0 0,0 0 0,0 0 16,0 0-16,0 1 0,21-22 16,0 21-16,0-21 0,0 0 0,1 0 15,-1 0-15,0 0 0,0 0 16</inkml:trace>
  <inkml:trace contextRef="#ctx0" brushRef="#br1" timeOffset="-187968.7">27644 3683 0,'0'-21'16,"0"42"-16,0-63 0,0 21 15,0-1-15,21 22 0,0 0 16,0 0-16,-21-21 0,21 21 16,0 0-16,1 0 0,-1 0 0,0 0 15,0 0-15,0 21 0,-21 1 0,0-1 16,21 0-16,-21 0 0,0 0 15,0 0-15,0 22 0,0-22 0,0 0 16,0 21-16,-21-20 0,21-1 16,-21 0-16,21 0 0,-21 0 15,0 0-15,0-21 0,21 22 0,-22-22 16,1 0 0,21-22-1,0 1-15,0 0 0,0 0 16,0 0-16,21-22 0,1 22 15,-1-21-15,0 21 0,0-22 0,0 1 16,0 21-16,22-21 0,-22 20 16,0-20-16,0 42 0,0-21 0,1 0 15,-1 21 1,-21 21-16</inkml:trace>
  <inkml:trace contextRef="#ctx0" brushRef="#br1" timeOffset="-187071.43">23114 4868 0,'0'-21'16,"0"42"-16,21-63 0,0 42 15,-21 21 1,0 0-16,0 22 0,0-22 16,0 21-16,0-21 0,0 22 15,0-1-15,-21-21 0,21 22 0,-21-22 16,0 21-16,0-21 0,-1 0 16,1 1-16,0-1 0,0 0 15,0 0-15,0-21 0,21 21 16,0-42 15,21 21-31,0 0 0,0-21 16,0 21-16,0 0 0,1-21 15,-1 21-15,21-21 0,-21 21 0,22 0 16,-22 0-16,0-22 0,21 22 0,-21 0 16,1 0-16,-1-21 0,0 21 15,0-21-15,0 21 0,0-21 16,1 21-16,-22-21 0,0 0 0,21 21 15,-21-22-15,0 1 0,21 0 0,-21 0 16,0 0-16,0 0 0,0-1 16,0 1-16,0 0 0,0 0 15,0 0-15,21 0 0,-21-1 0,0 44 32,0-1-32,-21 0 0,21 21 15,0-21-15,-21 22 0,0-22 0,-1 21 16,22-21-16,-21 22 0,21-22 15,0 21-15,0-21 0,0 1 0,0-1 16,0 0-16,0 0 0,0 0 16,0 0-1,0-42 32</inkml:trace>
  <inkml:trace contextRef="#ctx0" brushRef="#br1" timeOffset="-186812.58">23939 4805 0,'0'0'0,"0"21"15,0 0-15,0 22 16,0-22-16,0 21 0,0 0 0,0-20 15,-21 20-15,21 0 0,0-21 0,-21 22 16,21-1-16,-21-21 0,21 22 16,-21-22-16,21 0 0,0 0 0,0 0 15,0 0-15,0 1 0,0-1 16,0 0 0,21-21-1,0-21-15,0 0 0</inkml:trace>
  <inkml:trace contextRef="#ctx0" brushRef="#br1" timeOffset="-186632.36">24342 5122 0,'0'0'0</inkml:trace>
  <inkml:trace contextRef="#ctx0" brushRef="#br1" timeOffset="-185123.39">24765 5398 0,'0'0'0,"21"0"16,0 0-1,0 0-15,1 0 0,-1-22 16,0 22-16,0-21 15,21 0-15,-20 0 0,-1 0 0,21 0 16,-21-1-16,22 1 0,-22-21 0,21 0 16,-21 20-16,22-20 0,-22 0 15,0-1-15,0 1 0,0 0 0,0-1 16,-21 1-16,0 21 0,0-21 16,0 20-16,0 1 0,-21 21 15,0 0-15,0 0 0,0 21 16,0-21-16,-1 22 15,1-1-15,21 21 0,0-21 0,0 0 16,0 22-16,0-1 0,0-21 0,0 22 16,0-22-16,21 21 0,1-21 15,-1 22-15,-21-22 0,21 0 0,0 0 16,-21 0-16,21-21 0,-21 21 16,0 1-1,-21-22 1,0 0-1,0-22-15,0 22 0,-1 0 0,1 0 16,0 0-16,0 0 0,0 0 0,0 0 31,21 22-15,0-1-16,21 0 16,0-21-16,0 0 0,0 0 15,0 21-15,22-21 0,-22 0 0,0 0 16,21 0-16,-20 0 0,20 0 0,-21 0 15,21 0-15,-20 0 0,-1 0 16,21-21-16,-21 21 0,0-21 0,1 0 16,20-1-16,-21 1 0,0 0 0,-21-21 15,21 21-15,1-22 16,-1 1-16,-21 0 0,0-1 0,0 1 0,21 0 16,-21 20-16,0 1 15,0 0-15,0 0 0,0 42 16,-21 0-1,0 0-15,21 22 0,-22-22 16,22 21-16,-21 1 0,21-1 0,0-21 16,0 21-16,0 1 0,0-22 0,0 0 15,0 21-15,0-20 0,0-1 16,21 0-16,1 0 0,-1-21 16,0 0-16,0 0 0,0 0 15,0 0-15,1 0 0,-1 0 16,0 0-16,0-21 0,21 21 0,-20-21 15,-1 0-15,0-1 0,0 22 0,0-21 16,0 0-16,1-21 0,-1 21 16,-21-1-16,21-20 0,-21 21 0,21-21 15,-21 20-15,21 1 0,-21 0 16,0 0-16,0 0 0,0 42 31,0 0-31,0 0 0,-21 0 0,21 1 16,-21 20-16,21-21 0,0 0 15,0 22-15,0-22 0,0 0 0,0 0 16,0 0-16,0 0 0,0 1 16,21-22-16,-21 21 0,21 0 0,0-21 15,1 0-15,-1 0 16,0 0-16,0 0 0,0 0 16,0 0-16,1 0 0,-22-21 0,21 21 15,0-21-15,0-1 0,0 1 16,0 0-16,1 0 0,-1-21 0,0 20 15,0 1-15,-21-21 16,21 21-16,-21-22 0,21 22 0,-21 0 0,0 0 16,0 0-16,0 0 0,0 42 31,-21 0-31,21 0 0,-21 21 16,21-20-16,-21 20 0,21-21 0,0 21 15,0-20-15,0 20 0,0-21 16,0 0-16,0 0 0,0 22 0,21-43 15,0 21-15,0 0 0,22 0 0,-22-21 16,0 0-16,21 0 0,-20 0 16,20 0-16,-21 0 0,0 0 0,22 0 15,-22 0-15,0 0 0,0-21 0,0 0 16,0 0-16,22 0 0,-43-1 16,21-20-16,0 21 0,0-21 0,0-1 15,1 1-15,-22 21 16,0-22-16,21 22 0,-21-21 0,21 21 15,-21 42 1,0 0-16,-21 0 16,0 0-16,21 22 0,-22-22 0,22 0 15,0 21-15,-21-20 0,21-1 16,0 0-16,0 21 0,0-21 16,0 1-16,0-1 0,21-21 15,1 21-15,-1-21 16,0 0-16,0 0 0,0 0 15,0-21-15,-21 0 0,22-1 16,-1 22-16,-21-21 16,0-21-16,21 21 0,-21 0 0,21-1 15</inkml:trace>
  <inkml:trace contextRef="#ctx0" brushRef="#br1" timeOffset="-184940.05">27263 4678 0,'-22'0'0,"149"21"0,-232-42 16,62 0-16,22 21 0,0 0 0,42 0 63,0 0-63,0 0 0,1 0 15,-1-21-15,0 21 0</inkml:trace>
  <inkml:trace contextRef="#ctx0" brushRef="#br1" timeOffset="-184636.22">27728 4487 0,'0'0'0,"0"-21"16,21 21-16,-21-21 0,22 21 15,-22 21 1,0 0-16,0 1 15,0 20-15,-22-21 0,1 21 16,0 1-16,21-1 0,-21 22 16,0-22-16,0 0 0,-1 22 0,1-22 15,21 0-15,-21 1 0,21-1 16,-21-21-16,21 22 0,0-22 0,0 0 16,0 0-16,0 0 0,0 0 15,21 1-15,0-22 16,0 0-16,1 0 0,-1 0 0,0 0 15,0 0-15,0-22 0,0 22 0,1-21 16,-1 0-16,0 0 0,-21 0 16</inkml:trace>
  <inkml:trace contextRef="#ctx0" brushRef="#br1" timeOffset="-184483.31">27601 4911 0,'-63'0'31,"211"21"-31,-233-42 0,43 21 16,63 0-16,21 0 16,-20 0-16,20 0 0,-21 0 0,21 0 15,1-21-15,-1 21 0,0 0 0</inkml:trace>
  <inkml:trace contextRef="#ctx0" brushRef="#br1" timeOffset="-183770.21">28342 4699 0,'-21'64'16,"42"-128"-16,-42 43 0,0 21 16,0 0-16,-1 0 0,1 0 0,0 0 15,0 21-15,0 0 0,0 0 16,-1 1-16,22-1 0,-21 21 0,21 0 16,-21-20-16,21 20 0,0 0 0,0-21 15,0 22-15,0-22 0,0 0 16,0 0-16,0 0 0,21 1 15,0-1-15,1 0 16,-1-21-16,21 0 0,-21 0 0,0 0 16,1 0-16,-1 0 0,21 0 0,-21-21 15,0 0-15,22-1 0,-22 1 16,0 0-16,21-21 0,-20-1 0,-1 1 16,0 0-16,21-22 0,-21 22 15,-21-22-15,22 22 0,-1-21 0,-21 20 16,0-20-16,0 20 0,0 1 0,0 0 15,0 21-15,0-1 16,0 1-16,0 0 0,-21 21 16,21 21-16,0 0 0,0 1 15,0 20-15,-22-21 0,22 21 16,0 1-16,0-22 0,0 21 0,0 1 16,0-1-16,0 0 0,-21 1 15,21-1-15,0 0 0,0 1 0,-21-1 16,21 0-16,0-21 0,0 22 15,0-22-15,0 0 0,0 21 0,0-20 16,0-1-16,21-21 31,0-21-15,-21-1-16,22 1 16,-22 0-16,21-21 0,0 21 0,-21-1 15,21-20-15,0 21 0,22-21 0,-22 20 16,0-20-16,21 21 0,-21 0 15,22 21-15,-22 0 0,0 0 0,21 0 16,-20 0-16,-1 21 16,-21 21-16,0-21 0,21 1 0,-21 20 15,0-21-15,0 21 0,0-20 16,0-1-16,0 0 0,-21 21 0,0-21 16,-1 1-16,22-1 0,0 0 15,-21 0-15,0-21 16,0 21-1,0-21-15,0 0 0,-1 0 0</inkml:trace>
  <inkml:trace contextRef="#ctx0" brushRef="#br1" timeOffset="-182848.42">23177 6181 0,'0'0'16,"0"21"0,-21 0-1,0 0-15,0 22 0,0-22 0,0 21 16,-1 0-16,-20 1 0,21-22 16,0 21-16,0-21 0,-1 1 0,1 20 15,0-21-15,0 0 0,21 0 16,21-21-1,21 0-15,-20 0 16,-1 0-16,21 0 0,-21 0 16,22 0-16,-22 0 0,21-21 0,0 21 15,1 0-15,-22-21 0,21 0 0,-21 21 16,22-21-16,-22 21 16,0-21-16,0 21 0,0-22 0,1 1 15,-22 0-15,0 0 0,21 21 0,-21-21 16,21 0-16,-21-1 0,0 1 15,21 0-15,-21 0 0,0 0 0,0 42 47,-21-21-47,0 21 0,21 0 0,-21 22 16,-1-22-16,1 0 0,21 21 16,-21-21-16,0 1 0,0 20 15,0-21-15,21 0 0,0 0 0,-22 1 16,1-1-16,21 0 0,0 0 15,0 0 1,0-42 15,21 0-15,1 21-16</inkml:trace>
  <inkml:trace contextRef="#ctx0" brushRef="#br1" timeOffset="-181755.68">23918 6265 0,'0'0'0,"21"-21"16,1 21-16,-22-21 0,21 21 16,-21-21-16,0 0 15,21 21-15,-21 21 31,0 0-15,0 0-16,0 0 0,0 1 0,-21 20 16,21-21-16,-21 21 0,-1-20 15,22 20-15,-21-21 0,0 0 16,0 22-16,0-22 0,21 0 0,-21-21 16,-1 21-16,22 0 0,-21-21 15,21 21-15,-21-21 16,21-21 31,0 0 109,0 0-109,0 0-32,0 0 1,0-1-16,0 1 16</inkml:trace>
  <inkml:trace contextRef="#ctx0" brushRef="#br1" timeOffset="-181167.71">23791 6223 0,'0'0'0,"-21"0"31,21-21-31,0 0 16,21 21-1,0 0-15,1 0 16,-1 0-16,0 0 0,0 0 15,0 0-15,0 0 0,1 0 16,-1 21-16,-21 0 0,21-21 16,-21 21-16,0 22 0,0-22 15,0 0-15,0 21 0,0-21 0,-21 22 16,0-22-16,-1 21 0,1-21 16,0 1-16,0 20 0,0-21 15,0 0-15,-1 0 0,1 1 0,0-22 16,0 21-16,0 0 0,0-21 0,-1 0 15,1 0-15,0 0 16,0 0-16,21-21 16,0 0-1,0-1-15,0 1 0,0 0 16,0 0-16,0 0 0,0 0 0,21-1 16,0 1-16,0 21 0,-21-21 15,22 21-15,-1 0 0,0 0 16,0 21-16,-21 0 15,21 1-15,0-1 0,1 0 16,-1 0-16,-21 0 0,21 0 16,0-21-16,0 22 0,-21-1 0,21-21 15,1 21-15,-1-21 16,0 0-16,0 21 0,0-21 16,0 0-16,1 0 15,-1 0-15,0 0 16,-21-21-16,21 21 0,0-21 0,-21 0 15</inkml:trace>
  <inkml:trace contextRef="#ctx0" brushRef="#br1" timeOffset="-180980.25">24447 6435 0,'0'0'15,"0"-21"-15,22-1 47,-1 22-47,0 0 16,-21-21-16,21 0 15,0 21-15,0-21 0,1 21 0,-1-21 16</inkml:trace>
  <inkml:trace contextRef="#ctx0" brushRef="#br1" timeOffset="-180164.21">25866 6371 0,'0'0'0,"0"-21"0,0 0 15,0 0 1,0 0-16,0-1 16,0 1-16,21 21 0,0-21 0,0 0 15,-21 0-15,21 0 0,0 21 16,-21-22-16,0 1 0,0 0 0,0 0 15,0 0-15,0 0 0,-21-1 16,0 22-16,0 0 0,-21-21 16,20 21-16,-20 0 0,0 0 0,21 0 15,-22 0-15,1 0 16,0 0-16,20 21 0,1 1 0,0-22 0,0 21 16,21 0-16,0 0 0,0 0 15,0 0-15,21 1 16,0-1-16,0 21 0,1-21 0,20 0 15,0 22-15,-21-22 0,22 0 0,-1 21 16,-21-20-16,22 20 0,-22-21 16,0 0-16,-21 22 0,0-22 0,0 0 15,0 0-15,-21 0 0,0 0 16,-22-21-16,1 22 0,0-22 0,-1 0 16,1 0-16,0 0 0,-1 0 0,1 0 15,21 0-15,-22 0 0,22 0 16,0-22-16,0 1 0,0 21 0,0-21 15,21 0-15,0 0 0,0 0 0,0-1 16,0 1-16,0 0 16,0 0-16,0 0 0,0-22 0,0 22 15,0 0-15,0 0 0,0 0 0,0 0 16,21-1-16,0 22 16,0 0-16,0 0 15,0 0-15,1 22 0,-1-22 0,0 21 16,0-21-16,0 21 0,0 0 15,22-21-15</inkml:trace>
  <inkml:trace contextRef="#ctx0" brushRef="#br1" timeOffset="-179539.57">26120 6392 0,'21'0'0,"-191"22"0,340-65 0,-191 64 0,42-21 47,-42 0-47,21 22 0,0-1 0,-22 0 16,22 0-16,0 0 0,0 0 15,0 1-15,0-1 0,0 0 16,0 0-16,0 0 0,22 0 16,-1 1-16,0-22 15,0 0-15,0 0 0,-21 21 0,43-21 16,-22 0-16,0 0 0,0 0 0,0 0 15,0 0-15,1-21 0,-1-1 16,0 22-16,0-21 0,0 0 0,0 0 16,1 21-16,-1-21 0,-21 0 15,21-1-15,-21 1 0,21 0 0,-21 0 16,0 0-16,0 0 0,0-1 16,0 44 15,-21-1-31,0 0 0,21 0 15,-21 21-15,21-20 0,0-1 16,-22 21-16,22-21 0,-21 22 0,21-22 16,-21 21-16,21-21 0,0 22 15,0-22-15,0 21 0,-21 0 0,21-20 16,0 20-16,0-21 0,-21 21 0,21 1 16,0-22-16,0 21 0,0-21 15,0 22-15,0-22 0,0 21 0,0-21 16,-21 1-16,21-1 0,-22-21 0,1 21 15,0-21-15,0 0 0,0 0 16,-22 0-16,22 0 16,0-21-16,-21 21 0,21-21 0,-1-1 15,-20 1-15,21 0 0,-21-21 0,20 21 16,1-1-16,0 1 0,0 0 16,21 0-16,0 0 0,0 0 15,0-1-15,21 1 0,0 21 0,22-21 16,-22 0-16,21 0 0,0 0 15,1-1-15</inkml:trace>
  <inkml:trace contextRef="#ctx0" brushRef="#br1" timeOffset="-179047.85">26797 6287 0,'0'-22'16,"0"44"-16,21-44 0,-21 44 31,0-1-15,0 21-16,0-21 0,0 0 15,0 1-15,0-1 0,0 21 0,0-21 16,0 0-16,-21 1 0,0-1 16,21 0-16,-21-21 15,-1 0 16,22-21-15,0 0-16,0-1 0,0 1 16,22 0-16,-1-21 0,0 21 15,-21-1-15,21 1 0,21-21 0,-20 21 16,-1 0-16,21-22 0,-21 22 16,22 21-16,-1-21 0,-21 0 15,21 21-15,-20 0 0,20 0 0,-21 0 0,0 21 16,0 0-16,1 0 0,-1 0 15,-21 1-15,0 20 0,0-21 0,0 0 16,0 22-16,0-22 0,0 0 16,0 0-16,-21 0 0,-1 0 15,1 1-15,21-1 0,-21-21 16,21-21 15,0-1-15,21 1-16,0 0 0</inkml:trace>
  <inkml:trace contextRef="#ctx0" brushRef="#br1" timeOffset="-178776.01">27686 5884 0,'0'0'0,"0"-21"0,0 0 16,-21 21-16,0 0 0,-1 21 15,1 0-15,0 1 0,0 20 16,0-21-16,0 21 0,21 1 0,-22-22 16,1 21-16,21 1 0,-21-1 15,21-21-15,0 21 0,0 1 0,0-22 16,0 0-16,0 0 0,0 0 0,0 1 16,21-1-16,0-21 15,1 0-15,-1 0 0,0 0 0,0 0 0,0 0 16,22 0-16,-22 0 0,21-21 15,-21-1-15,22 1 0,-1 0 16,0 0-16</inkml:trace>
  <inkml:trace contextRef="#ctx0" brushRef="#br1" timeOffset="-178299.94">28130 5906 0,'0'-106'31,"0"233"-31,0-148 0,-21-106 0,0 127 16,0 0-16,21 21 0,-21 0 15,0 0-15,21 0 0,0 22 16,-22-1-16,22 0 0,-21-21 0,21 22 16,-21-1-16,21 0 0,0 1 0,0-22 15,0 21-15,-21 1 0,21-22 16,0 0-16,0 21 0,-21-21 16,21 1-16,0-1 0,0 0 15,0-42 16,0 0-15,0-1-16,0 1 0,0 0 16,0 0-16,21 0 0,0-22 0,-21 22 15,21 0-15,0 0 0,22 0 0,-22-22 16,0 43-16,21-21 0,-20 0 16,-1 21-16,0 0 0,0 0 15,0 0-15,0 21 0,-21 0 0,0 1 16,0-1-16,0 0 0,0 0 15,0 0-15,0 0 0,0 1 0,0 20 16,0-21-16,0 0 0,0 0 16,0 1-16,0-1 0,0 0 15,0 0-15,22-42 47,-22 0-31,0 0-16,21-1 0</inkml:trace>
  <inkml:trace contextRef="#ctx0" brushRef="#br1" timeOffset="-177916.05">28406 6117 0,'21'-21'31,"0"21"-31,0 0 16,0 0-1,0 0-15,-21 21 0,22 0 16,-22 1-16,21-1 0,0 0 16,-21 0-16,21 0 0,0 0 15,-21 1-15,0 20 0,21-21 0,-21 0 16,0 0-16,22 1 0,-22-1 16,0 0-16,0-42 46,0 0-46,0-1 16,0 1-16,0 0 0,0 0 0,0 0 16,0 0-16,0-1 0,21-20 15,0 21-15,-21 0 0,21 0 0,-21-1 16,21 22-16,0 0 16,-21-21-16,22 21 15,-1 0-15</inkml:trace>
  <inkml:trace contextRef="#ctx0" brushRef="#br1" timeOffset="-177132.52">28956 6181 0,'0'0'16,"0"-21"-16,21 21 0,0-22 15,-21 1 1,-21 21 15,0 21-15,0 1-16,0-1 15,-1 0-15,1-21 0,21 21 0,-21 0 16,21 0-16,-21 1 0,21-1 16,0 0-16,0 0 15,21-21-15,0 21 0,0-21 16,1 0-16,-1 0 0,21 0 16,0 0-16,-20 0 0,20 0 0,0 0 15,1-21-15,-22 0 0,21 21 0,-21-21 16,0 0-16,1-1 15,-1 1-15,-21 0 0,0-21 0,0 21 16,0-1-16,0-20 0,0 21 0,0 0 16,-21 0-16,-1-1 0,1 1 15,0 0-15,0 21 0,0 0 0,-22 0 16,22 0-16,0 0 0,-21 0 16,21 21-16,-22 0 0,22-21 0,0 22 15,-21-1-15,20 0 0,1 0 0,21 0 16,0 0-16,0 1 15,0-1-15,21-21 0,22 0 16,-22 0-16,21 0 0,1 0 16,-1 0-16</inkml:trace>
  <inkml:trace contextRef="#ctx0" brushRef="#br1" timeOffset="-176643.8">29570 6011 0,'21'-42'16,"-85"127"-16,107-128 0,-22-20 0,-21 84 47,0 0-47,0 0 0,0 22 15,0-22-15,0 0 0,0 0 0,0 0 16,0 22-16,0-22 16,-21 0-16,21 0 0,-21 0 0,21 1 15,0-1-15,0-42 47,0-1-31,0 1-16,0 0 0,0 0 15,0 0-15,0 0 0,0-1 16,21 1-16,0 0 0,-21-21 0,21 21 16,0-1-16,0-20 0,1 21 0,20 0 15,-21 0-15,0 21 0,22 0 16,-22 0-16,21 0 0,-21 0 15,0 0-15,1 21 0,-1 0 16,0 0-16,0 0 0,-21 22 0,0-22 16,0 0-16,0 21 0,0-21 0,0 1 15,0-1-15,0 0 0,0 0 16,-21 0-16,21 0 0,0 1 16,-21-22-16,0 0 15,21-22 16,0 1-15,21 0-16,0 0 0</inkml:trace>
  <inkml:trace contextRef="#ctx0" brushRef="#br1" timeOffset="-176431.92">30247 5948 0,'21'0'15,"-21"21"1,-21-42-16,42 63 0,-21-21 15,-21 1-15,21-1 0,0 0 0,0 0 16,-21 0-16,21 0 0,0 1 0,0-1 16,-21 0-16,21 0 0,-21 0 15,21 0 1,0-42 31,0 0-47</inkml:trace>
  <inkml:trace contextRef="#ctx0" brushRef="#br1" timeOffset="-176251.02">30311 5800 0,'0'-64'16,"-22"64"-1,22 21 32,22-21-47,-1 0 0,-21 22 0,21-1 16,0-21-16</inkml:trace>
  <inkml:trace contextRef="#ctx0" brushRef="#br1" timeOffset="-175676.06">30628 5884 0,'0'-21'16,"21"21"15,0 0-31,1 0 0,-1 0 0,0 0 16,0 0-16,-21 21 0,21 1 15,-21-1-15,21-21 0,-21 21 0,0 21 16,0-21-16,0 1 0,0-1 15,0 0-15,-21 0 0,0 0 0,0 0 16,0 1-16,0-1 0,-22 0 16,22-21-16,0 21 0,-21 0 0,20-21 15,1 21-15,0-21 0,0 0 0,21 22 16,21-22 31,0 0-47,0 0 15,1 0-15,-1 0 0,0 21 16,0 0-16,-21 0 16,21-21-16,0 21 0,-21 0 0,22 1 15,-1-1-15,-21 21 0,0-21 16,0 0-16,0 1 0,0-1 0,0 21 16,0-21-16,0 0 0,0 22 0,-21-22 15,-1 0-15,1 0 0,-21 0 16,21-21-16,-22 22 0,22-1 0,0-21 15,-21 0-15,21 21 0,-1-21 16,1 0-16,-21 0 0,21 0 16,0 0-16,-1 0 0,1-21 15,0 21-15,0-21 0,21-1 16,0 1-16,0 0 16,0 0-16,0 0 0,21 21 15,0-21-15,0-1 0,1 1 16,-1 21-16,0-21 0</inkml:trace>
  <inkml:trace contextRef="#ctx0" brushRef="#br1" timeOffset="-175336.25">30967 6054 0,'21'-43'16,"0"22"-16,0 21 15,-21-21-15,21 21 0,1-21 16,20 0-16,-21 21 0,0-21 0,0-1 16,22 22-16,-22-21 0,0 0 15,0 21-15,-42 0 32,0 0-32,0 21 0,0-21 15,-1 21-15,1 1 16,0-1-16,0 0 0,0 0 0,0 0 15,-1 0-15,1 1 0,21-1 0,0 0 16,0 0-16,0 0 0,0 0 16,0 1-16,21-22 15,1 21-15,-1-21 0,0 0 16,0 0-16,0 0 0,0 0 0,1 0 16,20 0-16</inkml:trace>
  <inkml:trace contextRef="#ctx0" brushRef="#br1" timeOffset="-174783.57">31792 5906 0,'0'0'0,"0"-22"0,-21 22 16,0-21-16,0 21 0,0 0 16,-1 0-16,1 0 15,0 21-15,0-21 0,0 22 16,0-1-16,-1 0 0,22 0 0,-21 0 15,0 0-15,21 1 0,-21-1 16,21 0-16,0 0 0,0 0 16,0 0-16,0 1 0,0-1 15,0 0-15,21-21 16,0 0-16,0 0 16,1 0-16,-1 0 15,0 0-15,0-21 0,0 0 16,0-1-16,1 1 0,-1 0 15,-21 0-15,21-21 0,0 20 0,0-20 16,-21 0-16,21-1 0,1 1 16,-22-21-16,21 20 0,-21 1 0,21-22 15,0 22-15,-21 21 0,21-21 16,-21-1-16,21 22 0,-21 0 16,0 0-16,22 21 0,-22 21 31,-22 21-31,1-21 0,0 22 15,0-1-15,-21 22 0,20-22 16,1 21-16,0-20 0,0-1 0,21 22 16,0-22-16,-21-21 0,21 21 15,0 1-15,0-22 0,0 0 0,0 0 16,0 0-16,21 1 0,0-1 16,0-21-16,0 0 0,1 0 15,-1 0-15,0 0 0,0 0 16,0 0-16,0-21 0,-21-1 15,22 22-15,-1-21 0,0 0 0</inkml:trace>
  <inkml:trace contextRef="#ctx0" brushRef="#br1" timeOffset="-173748.29">23050 7472 0,'0'0'16,"0"-21"-16,0 0 0,0-1 0,0 44 31,0-1-15,0 0-16,0 0 15,0 0-15,-21 22 0,0-22 16,21 0-16,-21 0 0,0 0 0,0 0 16,-1 1-16,22-1 0,-21-21 15,21 21-15,21-42 47,1 21-31,-1 0-16,0-21 0,0 21 15,0 0-15,0 0 0,1 0 16,20 0-16,-21 0 0,0-22 0,22 22 16,-22-21-16,21 21 0,-21 0 15,0-21-15,1 21 0,-1 0 16,0-21-16,0 21 15,-21-21-15,0 42 32,-21 0-32,21 0 15,-21 0-15,0 1 0,21-1 16,0 0-16,-22 0 0,1 0 16,0 0-16,0 22 0,21-22 0,-21 0 15,0 0-15,-1 0 0,22 1 16,-21-1-16,21 0 0,-21-21 15,21 21-15,21-21 32,0-21-32,1 0 0,-1 0 15</inkml:trace>
  <inkml:trace contextRef="#ctx0" brushRef="#br1" timeOffset="-173196.28">23834 7408 0,'0'0'0,"0"-21"0,21 21 15,-21-21 1,21 21-16,0 0 0,0 0 0,0-21 16,1 21-16,-1 0 0,21 0 0,-21 0 15,0 21-15,1-21 0,-1 21 16,0 0-16,-21 1 0,0-1 0,0 0 15,0 0-15,0 0 0,0 0 16,-21 1-16,0-1 0,-1 0 0,1-21 16,-21 21-16,0 0 0,20-21 0,-20 21 15,0-21-15,21 0 0,-22 0 16,22 0-16,0 0 0,0 0 16,42-21 15,0 21-31,0 0 0,0 0 15,1 0-15,-1 0 0,0 0 0,0 0 16,21 0-16,-20 0 0,-1 0 16,0 0-16,21 21 0,-21 1 0,1-22 15,-22 21-15,21 0 0,0 0 16,-21 0-16,0 0 0,0 1 16,0-1-16,0 0 0,-21 0 0,0 0 15,-22 0-15,22-21 0,0 22 0,-21-1 16,20 0-16,-20-21 0,21 21 15,-21-21-15,20 0 0,1 21 0,0-21 16,0 0-16,0 0 0,0 0 16,-1 0-16,1-21 15,0 0 1,21 0-16,0 0 0,0-1 16,21 1-16,0 21 15,1-21-15</inkml:trace>
  <inkml:trace contextRef="#ctx0" brushRef="#br1" timeOffset="-173000.42">24299 7705 0,'0'0'0,"21"0"46,1 0-30,-1-21-16,0 21 0,0 0 16,0-22-16,0 22 0</inkml:trace>
  <inkml:trace contextRef="#ctx0" brushRef="#br1" timeOffset="-172480.51">25125 7303 0,'0'0'0,"-21"0"0,-1 0 0,1-22 15,0 22-15,21-21 16,21 21 0,0-21-16,1 21 0,-1 0 15,21 0-15,-21 0 0,22 0 0,-1 0 16,0 0-16,1 0 15,-1 0-15,0 0 0,1 0 0,-1 0 16,-21 0-16,21 0 0,-20 0 0,-1 0 16,-42 0-1,-1 0 1,1 0-16,0 0 0,-21 0 16,21 0-16,-22 0 0,22 0 0,0 0 15,-21 0-15,20 0 0,1 0 0,0 0 31,0 0-31,0 0 32,21 21-17,0 0-15,0 22 0,0-22 16,0 0-16,0 21 0,-21 1 16,21-1-16,-22-21 0,22 22 0,-21-1 15,21-21-15,0 21 0,-21-20 0,21 20 16,-21-21-16,21 0 0,0 0 15,0 1-15,0-1 0,0 0 0,0 0 16,21-21 15,0 0-31,-21-21 0,21 21 0,1-21 16</inkml:trace>
  <inkml:trace contextRef="#ctx0" brushRef="#br1" timeOffset="-171520.44">25548 7303 0,'0'-22'16,"-42"234"-16,84-445 0,-42 276 0,0-107 0,0 43 16,0 0-16,0 42 15,0 0 1,0 0-16,0 0 0,0 22 0,0-1 16,0 0-16,0-20 0,0 20 0,-21 0 15,0 1-15,21-1 0,-21 0 16,21-21-16,0 22 0,-22-22 15,1 0-15,21 0 0,-21 0 0,21 1 16,0-1 0,0-42 15,0-1-31,0 1 0,0 0 16,21 0-16,-21 0 0,21-22 15,1 22-15,-1 0 0,0-21 0,0 21 16,0-1-16,22-20 0,-22 21 15,0 0-15,21 21 0,-21 0 0,22 0 16,-22 0-16,0 0 0,0 0 0,0 0 16,1 21-16,-22 0 15,21 21-15,-21-20 0,0-1 0,0 0 16,0 0-16,0 21 0,0-20 0,0-1 16,-21 0-16,21 0 0,0 0 15,0 0-15,0 1 0,21-1 16,0-21-16,0 0 0,0 0 0,22 0 15,-22 0-15,0 0 0,0 0 16,0 0-16,0 0 0,22 0 0,-22-21 16,0-1-16,0 1 0,0 21 15,-21-21-15,22-21 0,-22 21 16,0-1-16,21-20 0,0 21 0,-21 0 16,21-22-16,-21 22 0,0 0 15,0 0-15,0 42 31,0 0-31,0 0 16,0 1-16,0-1 0,0 21 0,-21-21 16,0 0-16,21 1 0,0-1 0,0 0 15,0 0-15,0 0 0,0 0 16,0 1-16,0-1 0,21 0 16,0-21-16,0 0 15,22 0-15,-22 0 0,0 0 0,21 0 16,-21 0-16,22 0 0,-1-21 15,-21 0-15,22 21 0,-1-22 16,0 1-16,1-21 0,-1 21 0,0 0 16,-21-22-16,22 1 0,-22 21 15,0-22-15,21 1 0,-42 21 0,0-21 16,0 20-16,0 1 0,-21 21 16,0 0-1,0 21-15,21 1 0,-21 20 16,21-21-16,0 0 0,0 22 15,0-22-15,0 21 0,0-21 0,0 0 16,0 1-16,0-1 0,0 0 0,0 0 16,0 0-16,0 0 0,0 1 15,0-1-15,0 0 16,-21-21-16,-1 0 16,1 0-16,0 0 15,0 0 1,0-21-1,21 0-15,0-1 16,0 1-16</inkml:trace>
  <inkml:trace contextRef="#ctx0" brushRef="#br1" timeOffset="-171336.08">26606 7154 0,'-21'0'0,"42"0"0,-42-21 0,0 0 15,0 21 1,21-21-16,-21 21 0,0 0 47,-1 0-47,1 21 0,0 0 16,0 0-16</inkml:trace>
  <inkml:trace contextRef="#ctx0" brushRef="#br1" timeOffset="-170484.18">22796 8784 0,'0'0'0,"0"-21"0,43-64 31,-43 107-16,0-1-15,0 21 16,0-21-16,0 0 0,-21 22 16,-1-1-16,1-21 0,21 22 0,-21-22 15,0 21-15,0-21 0,0 0 16,-1 1-16,1-1 0,0 0 0,21 0 16,-21-21-16,0 21 0,42-42 46,0 21-46,0 0 16,0-21-16,1 21 0,-1 0 16,21-21-16,-21 21 0,22-21 0,-22 21 15,21 0-15,0-22 0,-20 22 0,20-21 16,-21 21-16,0 0 0,0-21 16,22 0-16,-22 0 0,0 0 15,0-1-15,-21 1 0,0 0 16,0 0-16,0 0 0,0 0 15,0-1-15,0 1 16,-21 42 0,21 1-16,0-1 0,-21 0 15,21 0-15,-21 21 0,0-20 16,21 20-16,-22-21 0,22 21 0,-21-20 16,0 20-16,21-21 0,0 0 15,-21 0-15,0 1 0,21-1 0,-21 0 16,21 0-16,-22-21 0,22 21 0,22-21 47,-1-21-47,0 0 0,0 21 15,21-42-15,-20 20 0</inkml:trace>
  <inkml:trace contextRef="#ctx0" brushRef="#br1" timeOffset="-169980.56">23601 8657 0,'0'0'0,"21"0"16,-21 21 0,0 22-16,0-22 0,-21 21 15,0-21-15,21 22 0,-22-1 0,22-21 16,-21 22-16,0-22 0,21 21 0,-21-21 16,0 0-16,21 1 0,-21-1 15,21 0-15,0 0 0,-22-21 16,22 21-16,-21-21 15,42-21 1,1 0 0,-1 21-16,0-21 0,0 21 15,0 0-15,22 0 0,-22-21 16,0 21-16,21 0 0,-21 0 0,1-22 16,20 22-16,-21 0 0,21-21 0,-20 21 15,-1-21-15,0 0 0,21 21 16,-21-21-16,1 0 0,-1-1 0,0 1 15,0 0-15,0 0 0,-21 0 0,0 0 16,0-1 0,-21 22-1,0 22-15,0-1 0,21 0 16,-21 0-16,-1 21 0,1-20 16,0 20-16,0-21 0,0 0 0,21 22 15,0-22-15,-21 0 0,21 21 0,-22-21 16,22 1-16,0-1 15,0 0-15,0 0 16,22-21 15,-1-21-31,-21 0 0,21 0 0,0-1 16</inkml:trace>
  <inkml:trace contextRef="#ctx0" brushRef="#br1" timeOffset="-169828.63">24172 8911 0,'0'0'0,"0"-21"63</inkml:trace>
  <inkml:trace contextRef="#ctx0" brushRef="#br1" timeOffset="-169308.67">25040 8594 0,'0'0'0,"-21"0"0,-64-21 31,64 21-31,21-22 16,21 22-16,0-21 15,22 21-15,-22 0 0,21 0 0,1 0 16,20 0-16,-21-21 0,22 21 15,-22 0-15,22 0 0,-22 0 0,22 0 16,-22 0-16,-21 0 0,21 0 0,-20 0 16,-1 0-16,-42 0 15,-22 0 1,22 0-16,0 0 0,0 0 0,-22 0 16,22 0-16,0 0 0,0 0 15,0 0-15,0 0 0,-1 0 0,1 0 16</inkml:trace>
  <inkml:trace contextRef="#ctx0" brushRef="#br1" timeOffset="-169083.8">25273 8509 0,'0'64'16,"0"-43"-16,0-106 0,-21 191 0,21-85 16,-21 0-16,21 22 0,0-22 15,0 0-15,-22 21 0,22-21 0,-21 1 16,21 20-16,0-21 0,0 0 0,0 22 15,-21-22-15,21 0 0,0 0 16,0 0-16,-21-21 0,21 21 16,21-21 15,0 0-31,0-21 16,-21 0-16,22 0 0</inkml:trace>
  <inkml:trace contextRef="#ctx0" brushRef="#br1" timeOffset="-168628.75">25717 8530 0,'0'-21'15,"-105"127"-15,210-191 0,-83 64 0,-22 42 16,0 0-16,0 1 0,-22-1 0,22 0 16,-21 0-16,21 21 15,-21 1-15,0-22 0,21 21 0,0-21 16,0 22-16,-21-1 0,21-21 0,-21 0 15,21 1-15,0 20 0,0-21 16,0 0-16,0 0 0,0-42 47,0 0-31,0 0-16,0 0 0,0 0 0,21-1 15,0 1-15,-21 0 0,21-21 16,0 21-16,22-1 0,-22 1 0,0 0 15,21 0-15,-21 21 0,22-21 16,-22 21-16,21 0 0,-21 0 16,22 0-16,-22 0 0,0 0 0,0 21 15,0 0-15,1 0 0,-22 0 0,0 1 16,0-1-16,0 0 0,0 21 16,0-21-16,0 1 0,0-1 0,-22 0 15,1-21-15,0 21 0,21 0 0,-21 0 16,0-21-1,42 0 17,0-21-32</inkml:trace>
  <inkml:trace contextRef="#ctx0" brushRef="#br1" timeOffset="-168247.6">26268 8721 0,'0'-21'0,"-21"148"15,42-233-15,-21 63 0,21 22 0,-21 0 0,21 21 16,0-21-16,0 21 16,1 0-16,-1 0 0,0 0 0,21 0 15,-21 0-15,1 0 0,20 0 0,-21 0 16,0 21-16,0 0 16,1 0-16,-1 1 0,0 20 0,-21-21 15,0 0-15,0 22 0,0-22 0,0 0 16,0 0-16,0 0 0,0 22 15,0-22-15,-21 0 0,21 0 16,-21-21-16,-1 0 16,22-21-1,0 0 1,0 0-16,0-1 0,0-20 16,0 21-16,22 0 0,-22 0 15,21-22-15,0 22 0,-21 0 0,21-21 16,-21 20-16,21 1 0,0 21 15,1-21-15,-1 0 0,0 21 16,0 0-16,0 0 16,0 0-16,1 0 0,-1 0 15</inkml:trace>
  <inkml:trace contextRef="#ctx0" brushRef="#br1" timeOffset="-167832.75">27220 8551 0,'0'0'16,"0"-21"-16,-21 21 31,0 0-31,0 21 0,0 1 16,-1-22-16,1 42 0,0-21 0,21 0 16,-21 0-16,21 22 0,-21-22 15,21 0-15,0 21 0,0-20 0,0-1 16,0 0-16,0 0 0,0 0 0,0 0 15,21-21-15,0 22 0,0-22 16,0 0-16,22 0 0,-22 0 16,0 0-16,0 0 0,0-22 0,22 1 15,-22 0-15,0 21 0,0-21 16,0-21-16,1 20 0,-22 1 0,0-21 16,0 21-16,0-22 0,0 22 15,0-21-15,0 21 0,-22 0 16,1-1-16,0 1 0,0 0 0,0 21 15,-22 0-15,22 0 0,0 0 0,-21 0 16,21 21-16,-1 0 0,1-21 16,0 22-16,21-1 0,0 0 0,0 0 15,0 0-15,0 0 0,0 1 16,21-1-16,0-21 0,1 0 16,-1 21-16,0-21 0</inkml:trace>
  <inkml:trace contextRef="#ctx0" brushRef="#br1" timeOffset="-167270.52">27665 8573 0,'0'-22'0,"0"44"0,0-65 15,0 22-15,0 0 16,0 42 15,-21 0-31,21 0 0,0 1 0,-22 20 16,22-21-16,-21 0 0,0 22 0,21-22 15,0 21-15,0-21 0,0 0 16,0 1-16,0-1 0,0 0 16,21-21 15,0-21-31,-21 0 16,22 21-16,-1-22 0,0 1 0,0 0 15,0-21-15,0 21 0,1-1 16,-22 1-16,21 21 0,0-21 0,-21 0 15,21 21-15,-21 21 16,0 0 0,0 0-16,0 1 0,0-1 0,0 0 15,0 0-15,0 0 0,0 22 16,0-22-16,0 0 0,0 0 16,21 0-16,0-21 0,1 21 15,-1-21-15,21 0 0,-21 0 0,0 0 16,22 0-16,-22 0 0,0 0 15,0-21-15,0 0 0,22 0 0,-22 0 16,0 0-16,0-1 0,0-20 16,1 0-16,-1 21 0,-21-22 0,21 1 15,0 0-15,0 20 0,-21-20 0,0 21 16,21 0-16,-21 0 0,22-1 16,-22 1-16,-22 21 46,1 0-46,0 21 16,0-21-16,0 22 0</inkml:trace>
  <inkml:trace contextRef="#ctx0" brushRef="#br1" timeOffset="-166367.9">23135 10033 0,'0'-21'0,"0"42"0,0-63 0,0 21 0,0 42 31,0 0-15,0 0-16,0 0 0,0 22 15,-21-22-15,21 0 0,-21 21 16,21-21-16,-21 1 0,21-1 0,0 21 16,-22-21-16,22 0 0,-21 1 0,21-1 15,-21-21-15,21 21 0,0-42 47,0 0-47,21 21 16,0-22-16,1 22 0,-1 0 0,0 0 15,21-21-15,-21 21 0,1 0 16,-1 0-16,21 0 0,-21 0 0,0 0 16,22-21-16,-22 21 0,0 0 15,0 0-15,0-21 0,1 21 16,-1-21-16,-21 0 16,0-1-1,0 1-15,0 0 0,0 0 16,0 0-16,0 0 15,-21-1-15,21 1 16,-22 21-16,1 0 16,0 0-16,21 21 0,-21 1 15,21-1-15,-21 0 16,21 0-16,0 0 0,0 22 0,0-22 0,0 0 16,0 0-16,0 0 15,0 0-15,0 1 0,0 20 16,0-21-16,0 0 0,0 0 15,0-42 17,0 0-17,0 0-15</inkml:trace>
  <inkml:trace contextRef="#ctx0" brushRef="#br1" timeOffset="-165820.22">23855 9906 0,'0'0'0,"0"21"31,0 0-31,0 22 0,0-22 0,0 0 16,0 0-16,0 22 0,0-22 0,-21 0 16,21 21-16,0-21 0,-22 1 15,1-1-15,0 0 0,0 0 0,0 0 16,0 0-16,21 1 0,-22-22 0,1 21 15,0-21-15,0 0 16,42-21 15,0 21-15,0 0-16,1 0 16,20 0-16,-21-22 0,0 22 0,22 0 15,-22 0-15,21 0 0,-21-21 0,0 21 16,1-21-16,-1 21 0,21 0 15,-21-21-15,0 0 0,1 21 16,-1-21-16,-21-1 0,0 1 16,0 0-16,0 0 15,0 0-15,0 0 0,0-1 16,0 44 15,-21-1-31,21 0 0,-22 0 16,22 0-16,0 0 0,0 1 0,0 20 15,0-21-15,-21 0 0,21 0 16,0 22-16,-21-22 0,21 0 0,0 0 16,0 0-16,0 1 0,0-1 15,0-42 32,0-1-47</inkml:trace>
  <inkml:trace contextRef="#ctx0" brushRef="#br1" timeOffset="-165644.86">24299 10097 0,'0'0'0,"21"-22"0,-21 1 78,22 21-62,-1 0-16</inkml:trace>
  <inkml:trace contextRef="#ctx0" brushRef="#br1" timeOffset="-165340.03">25082 9800 0,'0'0'16,"0"-21"-16,0 0 15,0 0-15,22 21 16,-1 0-16,21-21 0,-21-1 0,22 22 16,-1 0-16,0 0 15,1 0-15,-1-21 0,0 21 0,1 0 16,-1 0-16,0 0 0,1 0 0,-1 0 15,-21 0-15,0 0 0,0 0 16,1 0-16,-44 0 16,1 0-1,0 0-15,0 0 0,-21 0 16,20 0-16,1 0 0,0 0 0,0 0 16</inkml:trace>
  <inkml:trace contextRef="#ctx0" brushRef="#br1" timeOffset="-165123.87">25379 9673 0,'0'21'16,"-43"106"0,86-275-16,-86 339 0,22-170 15,21 21-15,-21-21 0,21 22 16,0-22-16,0 21 0,-21-21 0,21 1 16,0-1-16,-21 0 0,21 0 0,0 0 15,0 0-15,0 1 16,0-1-16,21-21 31,-21-21-31,21 21 16,0-22-16,0 1 15</inkml:trace>
  <inkml:trace contextRef="#ctx0" brushRef="#br1" timeOffset="-164876.02">25654 9758 0,'21'-42'0,"-84"169"0,126-276 0,-84 213 0,42-106 31,-21 63-31,0 0 0,0 21 16,0 1-16,0-22 0,0 21 0,0 0 15,0 1-15,-21-22 0,21 21 16,0 1-16,-21-22 0,21 21 16,-21-21-16,21 0 0,0 1 0,-22-1 15,22 0-15,-21 0 0,21 0 16,0-42 15,21 0-31,1 0 16,-1 0-16</inkml:trace>
  <inkml:trace contextRef="#ctx0" brushRef="#br1" timeOffset="-164564.18">25739 9991 0,'21'-21'15,"63"-43"16,-62 64-31,-149 85 0,275-170 0,-127 64 16,0 21-16,0-21 0,22 21 0,-22 0 16,21 0-16,-21 0 0,22 0 0,-22 0 15,21 0-15,-21 0 0,0 21 16,1 0-16,-1 0 0,-21 0 0,0 22 16,0-22-16,0 0 0,0 21 0,0-20 15,0 20-15,0-21 0,0 0 16,-21 0-16,-1 1 0,1-1 0,21 0 15,-21 0-15,21 0 0,-21-21 16,21-21 31,0 0-47,21 0 16,0 0-16,-21-1 15,21 1-15,1 21 0,-22-21 0</inkml:trace>
  <inkml:trace contextRef="#ctx0" brushRef="#br1" timeOffset="-164136.58">26564 9948 0,'21'-21'15,"-42"42"-15,42-63 0,-21 21 16,0 0-16,21 21 0,-21-21 15,22 21-15,-1 0 0,0 0 16,0 0-16,0 0 16,0 0-16,1 0 0,-22 21 15,0 0-15,21 0 0,-21 21 0,21-20 16,-21-1-16,0 0 0,0 0 16,0 21-16,0-20 0,0-1 0,0 0 15,0 0-15,-21 0 16,0-21-16,21 21 15,-22-21-15,22-21 32,0 0-32,0 0 15,0 0-15,0 0 0,0-1 0,0-20 16,0 21-16,22 0 0,-1-22 0,-21 22 16,21-21-16,0 21 0,21-22 15,-20 22-15,-1 0 0,21 0 0,-21 21 16,0 0-16,1 0 0,-1 0 0,0 0 15,0 0-15,0 0 0,0 0 16,1 21-16</inkml:trace>
  <inkml:trace contextRef="#ctx0" brushRef="#br1" timeOffset="-163723.61">27368 9737 0,'0'0'0,"0"-43"32,0 65-17,-21-1-15,0 0 0,0 0 16,21 0-16,-21 0 0,0 1 16,21 20-16,-22-21 0,22 0 15,0 22-15,0-22 0,0 0 0,0 0 16,0 0-16,0 0 15,0 1-15,22-22 0,-1 21 16,0-21-16,0 0 0,0 0 0,0 0 16,1 0-16,-1 0 0,0-21 15,0-1-15,0 22 0,0-21 0,1 0 16,-1 0-16,0 0 0,0 0 0,0-22 16,-21 22-16,21-21 0,-21-1 15,0 22-15,0-21 0,0 21 0,0 0 16,-21-1-16,0 1 0,0 21 0,0 0 15,0 0-15,-1 0 16,1 0-16,0 21 0,0 1 16,21-1-16,0 0 0,0 0 15,0 0-15,0 0 0,0 1 16,0-1-16</inkml:trace>
  <inkml:trace contextRef="#ctx0" brushRef="#br1" timeOffset="-162800.02">28046 9737 0,'-21'0'32,"-1"21"-32,1 0 0,0 0 15,21 0-15,-21 1 0,0-1 0,0 21 16,21-21-16,0 0 0,0 1 0,-22-1 15,22 0-15,0 0 16,0 0-16,0 0 16,22-21-1,-1 0 1,0-21-16,0 0 0,0 21 0,0-21 16,1 0-16,-1 0 0,0-1 15,21 1-15,-21-21 0,1 21 16,-1 0-16,0-1 0,0 1 0,0 0 15,-21 42 17,0 0-32,0 1 0,0-1 0,0 0 15,0 0-15,0 0 0,0 0 16,0 1-16,-21-1 0,21 0 16,0 0-16,0 0 15,21-21-15,0 0 0,1 0 16,-1 0-16,0 0 0,0 0 15,0-21-15,0 0 16,1 0-16,-22 0 0,21-1 16,0 1-16,0 0 0,0-21 0,-21 21 15,21-22-15,1 1 0,-22 21 0,0-22 16,21 22-16,-21-21 0,21 21 16,-21 0-16,0 42 15,0 0 1,-21 0-16,21 0 0,0 22 15,-21-22-15,21 0 0,-22 21 16,22-21-16,-21 22 0,21-22 0,0 0 16,0 0-16,0 0 0,0 1 15,0-1-15,0 0 0,0 0 0,0 0 16,21-21-16,-21 21 0,22-21 16,-1 0-16,0 0 0,0 0 0,0 0 15,0 0-15,1 0 0,-1 0 0,0-21 16,0 0-16,21 21 0,-20-21 15,-1 0-15,0 0 0,0-1 0,0 1 16,0-21-16,1 21 0,-1-22 16,0 22-16,-21-21 0,0 0 0,0 20 15,0 1-15,0 0 0,0 0 0,0 42 32,-21 0-17,21 0-15,0 1 0,0-1 0,-21 0 16,21 21-16,0-21 0,0 1 0,0-1 15,0 21-15,0-21 0,0 0 16,0 1-16,0-1 0,0 0 16,-22 0-16,1-21 0,0 0 15,21 21-15,-21-21 0,0 0 16,0 0-16,-1 0 0,1 0 0,0 0 16,0 0-1,0 0-15,0 0 0,21-21 16,-22 21-16</inkml:trace>
  <inkml:trace contextRef="#ctx0" brushRef="#br1" timeOffset="-161803.39">23177 11113 0,'0'-22'16,"-21"22"0,21 22-16,-21-1 0,21 21 15,0-21-15,-21 0 0,21 1 16,-21 20-16,21-21 0,0 21 0,0-20 16,0-1-16,-21 21 0,21-21 15,-22 0-15,22 1 0,0-1 16,0 0-16,0 0 15,0-42 17,0 0-32,0 0 15,22-1-15,-1 22 16,-21-21-16,21 21 0,-21-21 16,21 21-16,0 0 0,0 0 15,1-21-15,-1 21 16,0 0-16,0 0 0,0 0 15,0-21-15,1 21 0,-1 0 16,-21-21-16,21 21 16,0-22-16,-21 1 0,21 21 0,-21-21 15,0 0-15,0 0 16,0 0 0,0 42-1,-21 0-15,0-21 16,0 21-16,21 0 0,-21 0 15,-1 22-15,22-22 0,-21 0 0,21 0 16,0 0-16,-21 22 0,21-22 0,0 0 16,0 0-16,0 0 0,0 1 15,0-1-15,0 0 16,21-21 31,-21-21-47,43 21 0</inkml:trace>
  <inkml:trace contextRef="#ctx0" brushRef="#br1" timeOffset="-161408.6">24045 11134 0,'0'0'0,"21"-21"0,1-1 16,-1 1-16,-21 0 15,-21 21 1,-1 0-16,1 0 0,0 21 15,0 0-15,-21 1 0,20-1 0,1 21 16,0-21-16,0 22 0,0-22 16,0 21-16,-1 0 0,22-20 0,-21 20 15,21-21-15,0 0 0,0 22 16,0-22-16,0 0 0,21 0 0,1 0 16,-1 0-16,0-21 0,0 0 0,0 22 15,0-22-15,22 0 0,-22 0 16,0 0-16,0 0 0,0-22 15,1 1-15,-22 0 0,0 0 16,0 0-16,-22 0 16,1-1-16,0 22 0,0-21 15,0 21-15,0 0 0,-1 0 0,1 0 16,0 0-16,0 0 16,21 21-1,-21-21-15,21 22 0,21-22 16,0 0-1,21 0-15</inkml:trace>
  <inkml:trace contextRef="#ctx0" brushRef="#br1" timeOffset="-161227.7">24405 11345 0,'0'-21'31,"21"21"1,-21-21-32,21 21 15,1 0-15,-1 0 0,0-21 0,0 21 16,0 0-16</inkml:trace>
  <inkml:trace contextRef="#ctx0" brushRef="#br1" timeOffset="-160959.86">25146 10986 0,'0'0'0,"0"-22"32,21 22-32,0 0 0,22-21 15,-1 21-15,-21-21 0,21 21 0,22 0 16,-22 0-16,1-21 0,20 21 15,-21 0-15,22 0 0,-22 0 0,1 0 16,-22 0-16,21 0 0,-21 0 0,-42 0 31,0 0-31,0 0 0,-22 0 16,22 0-16,-21 0 0,21 0 0,0 0 16,-22 0-16</inkml:trace>
  <inkml:trace contextRef="#ctx0" brushRef="#br1" timeOffset="-160712">25400 10943 0,'0'64'15,"0"-149"-15,0 191 0,0-191 0,0 191 0,0-85 16,0 0-16,0 1 0,0 20 16,0-21-16,0 0 0,0 22 0,0-22 15,0 21-15,0-21 0,-21 0 0,21 22 16,0-22-16,-21 0 0,21 0 15,0 0-15,0 1 0,-22-1 16,22 0 0,22-42 15,-1 0-15,0-1-16</inkml:trace>
  <inkml:trace contextRef="#ctx0" brushRef="#br1" timeOffset="-160318.2">25675 11261 0,'-42'42'0,"84"-84"0,-21 21 0,-21-1 15,21 1-15,-21 0 16,22 21-16,-1-21 0,-21 0 0,21 21 16,0-21-16,0 21 0,0 0 15,1-22-15,-1 22 0,0 0 0,0 0 16,21 0-16,-20 0 0,-1 22 0,0-1 15,21 0-15,-21 0 0,1 0 16,-1 22-16,-21-1 0,0-21 0,0 21 16,0-20-16,0-1 0,0 21 0,0-21 15,-21 0-15,-1 1 0,1-1 16,21 0-16,-21-21 0,0 0 31,21-21-15,0 0-16,0-1 15,21 1-15,-21 0 0,21 0 0,-21 0 16,0 0-16,21-22 0,1 22 16,-22 0-16,21-21 0,-21 20 0,21 1 15,0 0-15,-21 0 0,21 21 0,0-21 16,1 21 0,-1 0-16,0 0 15</inkml:trace>
  <inkml:trace contextRef="#ctx0" brushRef="#br1" timeOffset="-156584">26797 11303 0,'0'0'0,"0"-21"0,21 0 0,0 0 15,-21-1-15,0-20 0,21 21 16,-21-21-16,0 20 0,0 1 0,0 0 0,0 0 16,0 0-16,-21 0 0,0 21 15,0 0-15,0 0 16,0 0-16,-22 0 0,22 0 0,0 21 16,0 0-16,-22 0 0,22 21 0,0-20 15,0 20-15,0-21 0,0 21 16,-1 1-16,1-1 0,21-21 0,0 22 15,0-22-15,0 0 0,0 0 0,0 0 16,0 0-16,21-21 0,1 0 16,-1 22-16,0-22 0,0 0 0,21 0 15,-20 0-15,-1 0 0,21-22 0,-21 1 16,22 21-16,-22-21 0,0 0 16,0 0-16,21 0 0,-20-22 15,-1 22-15,0-21 0,0 21 0,-21-22 16,0 22-16,21-21 0,-21 21 15,0-1-15,0 1 0,-21 42 32,21 1-32,-21-1 0,21 0 15,0 0-15,0 21 0,0-20 0,0-1 16,0 21-16,0-21 0,0 0 0,0 1 16,0-1-16,0 0 0,21-21 15,0 21-15,0-21 0,1 0 0,20 0 16,-21 0-16,0 0 0,0 0 0,22 0 15,-22 0-15,0-21 16,0 0-16,0 0 0,1-1 0,-1 1 16,0 0-16,-21 0 0,21-21 0,0 20 15,-21-20-15,21 0 0,-21 21 16,0-1-16,22 1 0,-22 0 0,0 0 16,0 42-1,0 0 1,0 0-16,-22 1 0,22-1 0,-21 21 15,21-21-15,0 0 0,-21 22 0,21-22 16,-21 0-16,21 0 0,-21 0 16,21 1-16,-21-1 0,21 0 15,0-42 32,0 0-47,0-1 0,0 1 16,21 0-16,-21 0 0,21 0 15,0-22-15,-21 22 0,21-21 0,0 21 16,1 0-16,-1-22 0,21 22 0,-21 0 16,0 21-16,1-21 0,20 21 15,-21 0-15,0 0 0,22 0 0,-22 0 16,0 0-16,0 0 0,-21 21 0,0 0 16,0 0-16,0 0 15,0 22-15,0-22 0,0 0 0,0 0 16,0 22-16,0-22 0,0 0 0,0 0 15,-21 0-15,21 0 0,0 1 16,0-1 0,21-21-16,0 0 15,0 0-15,1 0 0,-1-21 16,0 21-16,0-22 0,0 1 16,0 0-16,22 0 0,-22 0 0,21 0 15,1-22-15,-22 22 0,21-21 0,-21 21 16,0-22-16,22 1 15,-43 21-15,21-22 0,0 22 0,-21 0 16,0 0-16,-21 42 31,21 0-31,-21-21 0,21 21 16,0 22-16,0-22 0,0 0 0,0 0 16,0 0-16,0 1 0,0 20 15,0-21-15,0 0 0,0 0 0,0 1 16,21-1-16,0 0 0,0 0 15,-21 0-15,21-21 0,-21-21 63,0 0-63,-21 21 0,0-21 0,0 21 16,21-21-16,-21 21 0,0 0 0,-1 0 15,1 0 1,0 0-16,21 21 15,0 0-15,0 0 16,21-21 0,0 21-16,1-21 0,-1 21 15,0-21-15,0 0 0,0 0 16,0 0-16,1 0 0,-1 0 16,0 0-16,0 0 0,0-21 15,0 21-15,22-21 0,-22 21 0,0-21 16,0 0-16,0 0 0,22-1 15,-22 1-15,0 0 0,0 0 0,0 0 16,1 0-16,-1-1 0,-21 1 16,0 0-16,0 0 0,21 21 0,-21-21 15,-21 21 126,21-21 31,0-1-78,0 44 62,0-1-125,21-21-15,-21 21 15,0 0-31,0 0 16,0 0-1,0 1 1,0-1-16,0 0 47,0 0 15,0 0-46,0 0-1,0 1 1,0-1 0,21-21-1,0 0 1,0 0-16,1 0 16,-1 0-16,0 0 15,0 0-15,0 0 0,22-21 0,-22 21 16,0-22-16,21 22 0,-21-21 15,1 0-15,20 0 0,-21 0 0,0 0 16,0-1-16,1 1 0,-1 21 16,0-21-16,0 0 0,0 0 0,-21 0 15,0-1-15,0 1 0,0 42 47,-21 1-47,21-1 0,-21 0 16,21 0-16,0 0 15,0 0-15,-21 1 0,21-1 16,0 0-16,0 0 0,0 0 0,0 0 16,0 1-16,0-1 15,0 0-15,-21-21 32,21-21-1,-22 21-31,22-21 0,-21 21 0,21-22 15,-21 22-15,21-21 16,0 0-16,0 42 31,0 0-15,0 1-16,21-22 16,0 21-16,1-21 0,-1 0 15,0 0-15,0 0 16,0 0-16,0 0 0,1 0 15,-1 0-15,0 0 0,0 0 16,21 0-16,-20 0 0,-1-21 0,21 21 16,-21-22-16,0 1 0,1 0 0,-22 0 15,21 0-15,-21 0 16,21-1-16,-21 1 0,0 0 0,0 0 16,0 0-16,0 0 0,0-1 15,-21 22-15,0 0 16,-1 0-16,1 0 0,0 0 15,21 22-15,-21-22 0,21 21 0,-21 0 16,21 0-16,0 0 0,0 0 16,0 1-16,0-1 0,0 0 0,0 0 15,0 0-15,21 0 0,0 1 16,0-22-16,0 0 0,1 0 16,-1 0-16,0 0 0,0 0 0,0 0 15,22 0-15,-22 0 0,0 0 16,0-22-16,0 1 15,0 0-15,-21 0 0,0 0 0,22 0 16,-1-1-16,-21 1 0,0 0 16,0 0-16,0 0 0,0 0 0,0-1 15,0 44 17,-21-1-32,-1 0 0,22 0 15,-21 0-15,21 0 0,-21 1 0,0-1 16,21 0-16,0 0 0,-21 0 15,21 0-15,0 1 16,-21-22-16,42-22 47,-21 1-47,21 21 16,-21-21-16,21 0 0,0 0 15,-21 0-15,21-22 0,1 22 0,-1 0 16,0 0-16,0 0 0,0-1 0,22 1 15,-22 21-15,0 0 0,0-21 16,0 21-16,0 0 0,1 0 0,-22 21 16,21-21-16,-21 21 0,0 1 0,0-1 15,0 0-15,0 0 0,0 0 16,0 0-16,0 1 0,0-1 0,0 0 16,0 0-16,0 0 0,21 0 15,0-21-15,0 22 0,0-22 16,1 0-16,-1 0 0,0 0 15,0 0-15,0 0 0,0 0 16,1 0-16,-22-22 0,21 1 0,0 0 16,0 0-16,-21 0 0,21 0 0,0-22 15,1 22-15,-22-21 0,21-1 16,0 1-16,-21 0 0,21-1 0,0 1 16,-21 0-16,21-22 0,1 22 15,-22 21-15,0-22 0,21 22 0,-21 0 16,0 0-16,-21 42 31,21 0-31,-22 0 0,1 22 16,0-22-16,0 21 0,0 1 15,21-1-15,-21-21 0,21 21 0,-22 1 16,22-1-16,0-21 0,0 22 0,0-22 16,0 21-16,0-21 0,0 0 15,0 22-15,0-22 0,0 0 16,22 0-16,-22 0 0,21-21 15,0 0-15,0 0 0,0 0 16,0 0-16,1 0 16,-1-21-16,0 21 0,0-21 0,0 21 15,-21-21-15,21 21 0,1-21 16,-1 0-16,0 21 0,0-22 16,0 1-16</inkml:trace>
  <inkml:trace contextRef="#ctx0" brushRef="#br1" timeOffset="-156338.67">30416 10859 0,'-21'0'16,"42"0"-16,-42-22 0,42 22 16,1 0-16,20 0 0,-21-21 15,0 21-15,22 0 0,-22 0 0,0 0 16,0-21-16,21 21 0,-20 0 15,-1 0-15,0 0 0,-21-21 0,21 21 16,0-21-16,-21 0 31,-21 21-15,0-22-16,0 22 0,0-21 16</inkml:trace>
  <inkml:trace contextRef="#ctx0" brushRef="#br1" timeOffset="-156132.79">29379 10562 0,'-42'0'0,"84"0"0,-105 0 0,42 0 0,-1 0 16,1 0-1,0 0 48,0 21-63</inkml:trace>
  <inkml:trace contextRef="#ctx0" brushRef="#br1" timeOffset="-155020.77">23199 12298 0,'0'0'0,"0"-21"0,0 0 0,0-1 15,0 44 1,0-1-16,0 0 16,0 21-16,0-21 0,0 1 15,-22-1-15,22 21 0,-21-21 16,21 0-16,0 22 0,-21-22 15,21 0-15,-21 0 0,21 0 0,-21-21 16,21 22-16,0-1 16,-21-21-16,42-21 31,0 21-15,0 0-16,0-22 0,0 22 15,1 0-15,-1 0 0,0 0 0,0-21 16,0 21-16,22 0 15,-22 0-15,0-21 16,0 21-16,0 0 0,0 0 0,1-21 16,-1 0-16,0 21 0,0-21 0,-21-1 15,21 1-15,0 0 16,-21 0-16,0 0 16,0 0-16,-21 21 15,0 0 1,0 0-16,21 21 15,-21 0-15,21 0 0,-21 0 0,21 0 16,0 22-16,0-22 16,0 0-16,0 0 0,0 22 0,0-22 15,0 0-15,0 0 0,0 0 0,0 0 16,0 1-16,0-1 16,0 0-16,0 0 15,21-42 16,0 0-31,0 0 16,0-1-16,0 1 0</inkml:trace>
  <inkml:trace contextRef="#ctx0" brushRef="#br1" timeOffset="-154647.97">23961 12298 0,'84'0'16,"-63"0"-16,1 0 16,-1 0-16,0-21 0,0 21 15,21 0-15,-20-21 0,-1 21 0,0-22 16,0 22-16,0 0 0,0-21 16,1 21-16,-22 21 31,0 1-31,0-1 15,-22 0-15,1 0 0,21 0 16,-21 0-16,21 22 0,0-22 0,-21 0 16,21 21-16,-21-20 0,21-1 0,0 0 15,0 21-15,0-21 0,-21 1 16,21-1-16,-22 0 0,22 0 16,0 0-16,-21-21 31,0-21-16,0 0 1</inkml:trace>
  <inkml:trace contextRef="#ctx0" brushRef="#br1" timeOffset="-154479.08">23982 12594 0,'0'0'15,"21"0"1,0 0-1,0 0-15,0-21 0,1 21 16,-1 0-16,0 0 0,21 0 0,-21 0 16,1 0-16,-1 0 0,-21-21 0,21 21 15,0-21-15,0 21 0</inkml:trace>
  <inkml:trace contextRef="#ctx0" brushRef="#br1" timeOffset="-154298.17">24553 12446 0,'21'0'63,"1"0"-63,-1-21 15,0 21-15,0 0 0,0 0 16,22-21-16</inkml:trace>
  <inkml:trace contextRef="#ctx0" brushRef="#br1" timeOffset="-153996.64">25506 12044 0,'0'0'0,"21"-21"0,-21 0 0,21-1 15,-21 1-15,0 0 0,0 0 16,0 42-1,0 0 1,-21 0-16,21 22 0,-21-22 16,21 21-16,0 1 0,-21-1 15,-1 0-15,22-21 0,-21 22 0,21-1 16,0 0-16,-21-20 0,21 20 0,-21-21 16,21 21-16,0-20 0,0-1 15,0 0-15,0 0 0,0 0 16,21-21-16,0 0 15,0 0-15,1 0 16,-1 0-16,0 0 0,0-21 16,0 0-16,-21 0 0,0 0 15</inkml:trace>
  <inkml:trace contextRef="#ctx0" brushRef="#br1" timeOffset="-153832.73">25273 12383 0,'-21'0'31,"84"0"-31,-105 0 0,42 0 16,21 0-16,0 0 0,0 0 16,1 0-16,-1 0 0,0 0 0,0 0 15,0 0-15,0 0 0,22-22 0,-22 22 16,21 0-16,-21 0 0,22-21 16,-22 21-16,21 0 0</inkml:trace>
  <inkml:trace contextRef="#ctx0" brushRef="#br1" timeOffset="-153431.96">26035 12319 0,'-21'-21'0,"42"42"0,-42-63 0,0 21 0,-1-1 16,22 1-16,0 0 0,0 0 16,0 0-16,22 21 15,-1-21-15,0 21 0,21 0 0,-21 0 16,1 0-16,-1 0 0,21 0 0,-21 21 15,0 0-15,1 0 0,-1 0 16,-21 0-16,21 1 0,-21-1 16,0 0-16,21 21 0,-21-21 0,0 1 15,0-1-15,0 0 0,0 0 16,-21 0-16,21 0 0,-21-21 16,21 22-16,-21-22 15,21-22 1,0 1-1,0 0-15,0 0 0,0 0 16,21 0-16,-21-1 0,21 1 16,0 0-16,-21 0 0,21-21 0,-21 20 15,21 1-15,-21 0 0,22 21 0,-22-21 16,21 0-16,0 21 0,0 0 16,0 0-16,0 0 15,1 0-15,-1 0 0,0 0 16</inkml:trace>
  <inkml:trace contextRef="#ctx0" brushRef="#br1" timeOffset="-152791.33">26882 12171 0,'-64'0'16,"128"0"-16,-43 0 0,-21-21 0,-21 42 47,-1-21-47,22 21 0,-21 0 15,0 0-15,21 22 0,-21-22 16,21 0-16,-21 0 0,0 0 16,21 22-16,0-22 0,0 0 0,0 0 15,0 0-15,0 1 0,21-1 16,0 0-16,0-21 0,21 21 0,1-21 16,20 0-16,-20 0 0,-1 0 15,0 0-15,1 0 0,-1 0 0,0 0 16,1-21-16,-22 0 0,21 21 15,-21-21-15,0-1 0,1 1 16,-1-21-16,-21 21 0,0 0 0,21-22 0,-21 22 16,21-21-16,-21 21 0,0-1 15,0 1-15,0 0 0,0 42 47,0 0-47,0 1 0,0 20 0,-21-21 16,0 0-16,21 22 0,-21-22 0,21 21 15,0-21-15,-22 22 0,22-1 16,-21 0-16,21 1 0,0-1 0,-21 0 16,21 22-16,0-22 0,0 22 0,0-22 15,-21 0-15,21 22 0,-21-22 16,21 0-16,-21 1 0,21-22 16,-22 21-16,1 1 0,0-22 0,21 0 0,-21 0 15,0-21-15,-85 21 16,85-21-1,0 0-15,-1-21 0,-20 21 0,42-21 16,0 0-16,0 0 0,0-1 0,0-20 16,0 21-16,21-21 0,22-1 15,-22 1-15,21 0 0,0-1 0,1-20 16,20 20-16,-20 1 0,-1 0 0,21-1 16,-20 1-16,-1 0 0,0 21 15,1-22-15,-22 22 0,21 0 16,-21 21-16,1-21 0,-1 21 0,-21-21 15</inkml:trace>
  <inkml:trace contextRef="#ctx0" brushRef="#br1" timeOffset="-151852.55">22987 13780 0,'0'0'0,"0"-22"15,0-20 1,0 63 15,0 0-15,0 1-16,-21-1 0,21 21 0,0-21 15,-21 22-15,-1-22 0,1 21 16,0-21-16,21 0 0,-21 22 0,21-22 16,-21 0-16,21 0 0,0 0 0,0 1 15,0-1 1,21-21-1,0 0-15,0 0 0,0 0 16,1 0-16,-1 0 0,0-21 16,0 21-16,0-22 0,0 22 0,1 0 15,-1 0-15,-21-21 0,21 21 16,0 0-16,0-21 0,-21 0 0,21 21 16,1-21-16,-1 0 0,0-1 15,0 1-15,0 0 16,-21 0-16,0 0 0,21 0 15,-21-1 1,0 44 0,0-1-16,0 0 15,-21 0-15,21 0 0,0 0 16,-21 22-16,0-22 0,21 21 16,0-21-16,0 22 0,0-22 0,-21 21 15,21-21-15,0 1 0,-21 20 16,21-21-16,0 0 0,0 0 15,0 1-15,0-1 16,0-42 15,21-1-31,0 1 0,0 0 16</inkml:trace>
  <inkml:trace contextRef="#ctx0" brushRef="#br1" timeOffset="-151343.8">23749 14012 0,'0'-21'0,"0"0"0,0 106 0,0-128 0,-21 1 15,21 21-15,-21 0 0,-1 0 16,22-1-16,0 1 0,0 0 16,0 0-16,0 0 0,22 0 0,20-1 15,-21 1-15,0 21 0,22-21 16,-22 0-16,0 21 0,21 0 0,-21 0 15,22 0-15,-22 0 16,0 0-16,0 0 0,0 21 0,-21 0 16,0 0-16,0 1 0,0-1 15,-21 21-15,0-21 0,0 0 16,0 22-16,-22-22 0,22 21 0,0-21 16,-21 1-16,21 20 0,-22-21 0,22 0 15,0 22-15,21-22 0,0 0 16,0 0-16,0 0 0,0 0 15,21-21-15,0 0 0,0 22 16,1-22-16,20 0 0,-21 0 0,0 0 16,22 0-16,-22-22 0,0 22 0,0-21 15,0 21-15,0-21 0,1 21 16,-22-21-16,0 0 0,0 0 0,0-1 16,0 1-16,0 0 15,-22 0-15,1 21 0,0-21 16,0 21-16,0-21 0,0 21 0,-1 0 15,1 0-15,0 0 0,0 0 0,0 0 16,21 21-16,0 0 16,0 0-16,0 0 15,0 0 1,21-21-16</inkml:trace>
  <inkml:trace contextRef="#ctx0" brushRef="#br1" timeOffset="-151107.93">24511 14118 0,'0'-21'16,"0"0"0,0 0 15,21 21 47</inkml:trace>
  <inkml:trace contextRef="#ctx0" brushRef="#br1" timeOffset="-150543.87">25654 14139 0,'0'0'0,"0"-21"0,0 0 0,0 0 0,0 0 16,21 0-16,0-1 16,0 1-16,1 0 0,20 21 0,-21 0 15,0 0-15,0 0 0,1 0 16,-1 0-16,0 21 0,0-21 15,0 21-15,-21 22 0,21-22 0,-21 21 16,0-21-16,0 22 0,0-1 16,0 0-16,0-20 0,0 20 0,0 0 15,0-21-15,0 1 0,-21-1 0,21 0 16,0 0-16,0 0 0,-21-21 16,21-21-1,0 0 1,0 0-16,0 0 0,0-22 15,0 22-15,0-21 0,0 21 0,0-22 16,21 1-16,0 0 0,1 20 16,-1-20-16,0 0 0,0 21 15,0-22-15,0 22 0,1 0 0,-1 21 16,0-21-16,0 21 16,0 0-16,0 0 0,-21 21 15,0 0-15,22-21 0,-22 21 0,21-21 16,-21 21-16,0 1 0,21-22 15</inkml:trace>
  <inkml:trace contextRef="#ctx0" brushRef="#br1" timeOffset="-149339.8">26585 14118 0,'21'0'0,"-21"-21"0,-105 42 0,189-21 0,-63-42 15,-42 42 16,0 0-31,0 0 0,0 0 16,0 21-16,-1-21 0,1 21 0,0 0 16,0 1-16,21 20 0,-21-21 0,0 0 15,21 22-15,-22-22 0,22 0 16,0 21-16,0-21 0,0 1 0,0-1 16,22 0-16,-1-21 0,0 21 0,0-21 15,0 21-15,22-21 0,-22 0 16,21 0-16,-21 0 0,22 0 0,-22-21 15,21 0-15,0 0 0,1 0 16,-22-1-16,21 1 0,-21 0 16,22 0-16,-43-21 0,21 20 0,-21-20 15,0 0-15,0 21 0,0-22 16,-21 22-16,0 0 0,-1 0 0,1 0 16,-21-1-16,21 1 0,-22 21 0,1 0 15,0 0-15,21 0 0,-22 21 16,1 1-16,21-1 0,0 0 0,-1 0 15,1 0-15,21 0 0,0 22 0,0-22 16,0 0-16,0 0 16,0 0-16,21 22 0,1-22 0,-1-21 0,0 21 15,21 0-15,-21-21 0,22 0 16,-1 0-16,-21 0 0,22 0 16,-1 0-16,0 0 0,1 0 0,-1 0 15,0-21-15,1 0 0,-1 0 16,0 0-16,1-1 0,-1 1 0,0 0 15,-21 0-15,22 0 0,-22-22 0,0 22 16,0 0-16,0 0 0,1 0 16,-1 0-16,-21 42 31,0 0-31,0 0 16,0 0-16,0 0 0,0 22 15,0-22-15,0 0 0,0 0 16,0 0-16,0 1 0,21-1 0,0 0 15,0 0-15,0 0 0,1-21 0,-1 0 16,21 21-16,-21-21 0,22 0 16,-1 0-16,0 0 0,1 0 0,-1 0 15,0-21-15,22 0 0,-22 0 0,0 0 16,-20 0-16,20-1 0,-21 1 16,0 0-16,0-21 0,-21 21 0,0-22 15,0 22-15,0 0 0,0 0 16,-21 0-16,0-1 0,-21 22 0,21 0 15,-22 0-15,1 0 0,21 0 16,-22 0-16,1 0 0,0 22 16,21-1-16,-22 0 0,22 0 0,0 0 15,0 0-15,0 1 0,21 20 0,0-21 16,0 0-16,0 0 0,0 1 16,0-1-16,21 0 0,0 0 0,0 0 15,0-21-15,0 0 0,1 0 0,20 0 16,-21 0-16,0 0 0,22 0 15,-22-21-15,0 21 0,0-21 0,21 0 16,-20 0-16,-1-22 0,0 22 16,0-21-16,-21 21 0,21-22 15,0 1-15,1-22 0,-1 22 0,-21-21 16,21 20-16,0-20 0,-21-1 16,21 1-16,0-1 0,-21 1 0,22 20 15,-22 1-15,0 0 0,0 21 0,0-1 16,0 1-16,0 0 0,-22 42 15,1 0 1,21 22-16,-21-1 0,0 0 16,21 1-16,-21 20 0,21-20 0,0 20 15,0-21-15,0 22 0,0-22 0,0 22 16,0-22-16,0 0 16,21 1-16,-21-22 0,21 21 0,0-21 15,0 22-15,1-22 0,-1 0 0,0 0 16,0-21-16,21 21 0,-20-21 15,-1 0-15,21 0 0,0 0 0,-20 0 16,20 0-16,-21 0 0,0-21 16,0 0-16,22 0 0,-22 0 0,-21 0 15,21-1-15,-21 1 0,21 0 0,-21-21 16,0 21-16,0-1 0,0-20 16</inkml:trace>
  <inkml:trace contextRef="#ctx0" brushRef="#br1" timeOffset="-149131.27">27411 13674 0,'-21'0'0,"42"0"0,-64 0 16,22 0-16,0 0 0,0 0 15,21 21 16,-21-21-15,21 21-16,-21 0 16,21 0-16,-22-21 0</inkml:trace>
  <inkml:trace contextRef="#ctx0" brushRef="#br1" timeOffset="-148275.75">23177 15282 0,'0'0'0,"0"-21"0,0 0 16,0 0-16,0-21 0,0 20 16,-21 22-1,21 22-15,-21-1 16,0 0-16,21 21 0,-21-21 0,0 22 15,-1-22-15,22 21 0,-21 1 16,0-22-16,0 21 0,0-21 0,21 0 16,-21 1-16,21-1 0,-22 0 15,22 0-15,0 0 0,22-21 47,-1 0-47,0-21 0,0 21 16,0-21-16,0 21 0,1 0 0,-1-21 15,0 0-15,0 21 16,0 0-16,0-22 0,1 22 0,-1 0 16,-21-21-16,21 21 0,0-21 15,0 0-15,0 0 16,-21 0 0,0-1-16,0 1 15,0 0 1,0 42 15,0 0-31,0 1 0,0-1 16,-21 0-16,21 21 0,-21-21 15,21 1-15,-21 20 0,21-21 0,0 0 16,-21 22-16,21-22 0,0 0 0,-21 0 16,21 0-16,0 0 0,0 1 15,0-1-15,21-21 31,0 0-15,0-21-16</inkml:trace>
  <inkml:trace contextRef="#ctx0" brushRef="#br1" timeOffset="-147747.95">24024 15282 0,'0'0'0,"21"-21"0,-21 0 15,0 0-15,0 0 0,0 0 0,0-1 16,-21 1-16,0 0 16,0 21-16,-22 0 0,22 0 15,0 0-15,0 0 0,0 0 0,-22 21 16,22 0-16,0 1 0,0-1 16,0 0-16,0 0 0,-1 21 0,22-20 15,0-1-15,0 0 0,0 0 0,0 0 16,0 0-16,0 1 15,22-1-15,-1-21 0,0 0 0,0 0 16,0 0-16,22 0 0,-22 0 16,0 0-16,21 0 0,-21 0 0,1 0 15,-1 0-15,0 0 0,-21-21 16,21 21-16,-21-22 0,21 22 16,-21 22-1,0-1-15,0 0 16,0 21-16,-21-21 15,21 1-15,-21-1 0,21 0 0,0 21 16,-21-21-16,21 1 0,-21-1 0,21 0 16,-22 0-16,22 0 0,0 0 15,0 1-15,-21-22 16,0 21-16,0-21 16,0 0-1,0 0-15,-1 0 0,1-21 0,0 21 16,0-22-16,0 22 15,0 0-15,-1 0 0,22-21 16,0 0 0,0 0-1</inkml:trace>
  <inkml:trace contextRef="#ctx0" brushRef="#br1" timeOffset="-147564.45">24553 15579 0,'0'0'0,"-21"0"31,0 0-15,42 0 15,0 0-31</inkml:trace>
  <inkml:trace contextRef="#ctx0" brushRef="#br1" timeOffset="-146971.85">25739 15304 0,'0'-22'16,"0"44"-16,0-65 0,0 22 0,0 0 0,0 0 16,21 0-16,0-1 15,0 22-15,0 0 0,0 0 16,1 22-16,-22-1 16,21 0-16,-21 21 0,21 1 0,-21-1 15,21 0-15,-21 1 0,0 20 0,0-21 16,0 1-16,0-22 0,0 21 15,0 1-15,0-22 0,0 0 16,0 0-16,-21 0 0,21 0 0,0 1 16,0-44 15,0 1-31,0 0 0,21 0 16,-21 0-16,21 0 0,-21-22 0,21 22 15,1-21-15,-1-1 0,0 1 0,0 0 16,0-1-16,0 1 0,1 0 15,-1-1-15,0 1 0,0 21 0,-21 0 16,21 0-16,0-1 0,1 22 16,-1 0-16,0 0 15,-21 22-15,0-1 0,21 0 16,-21 0-16</inkml:trace>
  <inkml:trace contextRef="#ctx0" brushRef="#br1" timeOffset="-144656.03">26437 15473 0,'0'-21'31,"-21"21"-15,0 0 0,0 0-16,-1 21 0,22 0 15,-21 0-15,0-21 0,21 21 16,0 1-16,0-1 0,-21 21 0,21-21 15,0 0-15,0 1 16,0-1-16,21 0 0,0-21 16,0 21-16,1-21 0,-1 0 0,0 0 15,21 0-15,-21 0 0,22 0 0,-22 0 16,21 0-16,1-21 0,-22 0 16,21 0-16,-21 21 0,22-43 0,-22 22 15,0 0-15,0 0 0,-21-22 16,0 22-16,0-21 0,0 0 0,0-1 15,0 22-15,-42-21 0,21 21 0,-1-22 16,-20 22-16,21 21 16,-21 0-16,20 0 0,-20 0 0,21 0 15,-21 0-15,20 21 0,1 0 16,0 22-16,0-22 0,0 21 0,0-21 16,21 22-16,0-22 0,0 21 0,0-21 15,0 22-15,0-22 0,0 0 16,21 0-16,0 0 0,0-21 0,0 22 15,0-22-15,1 0 0,20 0 0,-21 0 16,21 0-16,1 0 0,-22 0 16,21 0-16,1-22 0,-22 1 0,21 21 15,-21-21-15,22 0 0,-22-21 16,0 20-16,21 1 0,-21-21 0,-21 0 16,22-1-16,-1 22 0,0-21 0,-21-22 15,0 43-15,0-21 16,21-1-16,-21 22 0,21 0 0,-21 0 15,0 0-15,0 63 32,0-21-32,-21 0 0,0 22 0,21-1 15,0 0-15,-21 1 0,21-1 16,-21-21-16,21 22 0,0-1 0,0-21 16,0 0-16,0 22 0,0-22 15,0 0-15,0 0 0,21 0 0,0-21 16,-21 21-16,21-21 0,0 0 0,0 22 15,1-22-15,-1 0 16,0 0-16,0 0 0,0 0 0,0 0 16,1 0-16,-1 0 0,0 0 15,-21-22-15,21 22 0,-21-21 16,21 21-16,0-21 0,-21 0 0,22 21 16,-22-21-16,0 0 0,21 21 15,-21-22-15,21 22 16,-21-21-16,0 0 109,0 0-78,21 0-31,-21 0 16,0-1-16,0 1 16,0 0-16,0 0 15,0 0-15,0 0 16,0-1 0,-21 22-16,0 0 15,0 0-15,-1 0 0,1 0 0,21 22 16,-21-1-16,0 0 0,0 0 15,0 21-15,-1-20 0,1 20 0,21-21 16,-21 0-16,21 22 0,-21-22 16,21 0-16,0 0 0,0 0 15,21 0-15,0-21 16,0 0-16,1 0 0,-1 0 16,0 0-16,0 0 0,0-21 0,0 21 15,1-21-15,-1 0 16,0 0-16,0 0 0,-21-1 0,0-20 15,0 21-15,21 0 0,-21 0 16,0-22-16,0 22 0,0 0 16,0 0-16,0 42 15,0 0 1,0 0-16,0 0 0,0 1 16,0-1-16,-21 0 0,21 21 0,0-21 15,0 1-15,0-1 0,0 0 16,0 0-16,0 0 0,0 0 0,21 1 15,0-22-15,1 0 0,-1 0 16,0 0 0,0 0-16,0 0 0,22 0 0,-22 0 0,0 0 15,0-22-15,0 1 0,0 0 16,1 0-16,-1 0 0,0-22 16,0 22-16,0-21 0,0 0 0,1-1 15,-1 1-15,-21-22 0,21 22 16,0 0-16,0-1 0,0 1 0,-21 21 15,22-21-15,-22 20 0,21 22 16,-21-21-16,0 42 16,0 1-16,-21-1 0,-1 21 15,1 0-15,0 1 0,21-1 16,-21 0-16,21 1 0,-21 20 0,21-42 16,-21 22-16,21-1 0,0 0 15,0-20-15,0-1 0,0 0 16,0 0-16,21 0 0,0 0 0,0-21 15,0 0-15,0 22 0,1-22 16,-1 0-16,21 0 0,-21 0 0,0 0 16,22-22-16,-22 1 0,21 21 0,-21-21 15,1 0-15,-1 0 0,0 0 16,0-1-16,0-20 0,-21 21 0,0 0 16,21 0-16,-21-1 0,22 1 15,-22 0-15,0 42 31,0 0-31,-22 1 16,22-1-16,-21 21 0,21-21 0,-21 0 16,21 1-16,0-1 0,0 0 15,0 0-15,0 0 0,0 0 16,21-21-16,0 22 0,1-22 16,-1 0-16,0 0 15,21 0-15,-21 0 0,1 0 0,-1 0 16,0-22-16,21 1 0,-21 21 15,1-42-15,-22 21 0,21 0 0,0-22 16,0 1-16,0 0 0,0-1 16,-21-20-16,22 20 0,-22-20 15,21 21-15,-21-1 0,21-20 0,-21 20 16,0 22-16,0-21 0,0 21 0,0 0 16,0-1-16,0 1 0,0 42 31,-21 1-31,21-1 15,0 0-15,0 0 0,-21 21 0,21 1 16,-22-1-16,22 0 0,0 1 0,0 20 16,0-20-16,0-1 0,-21 0 15,21-21-15,0 22 0,0-1 0,0-21 16,0 0-16,0 22 0,0-22 16,0 0-16,21-21 0,1 21 15,-1 0-15,0-21 0,21 0 0,-21 0 16,22 0-16,-22 0 0,21 0 15,1 0-15,-22 0 0,0 0 0,21-21 16,-21 0-16,1 21 0,-1-21 16,0 0-16,0-22 0,0 22 0,0 0 15,-21-21-15,0-1 0,0 22 0,0 0 16,0-21-16,0 21 0,0 42 31,-21 0-15,21 0-16,-21 21 0,0-20 0,21-1 15,0 21-15,0-21 0,0 0 16,0 1-16,0-1 0,0 0 16,0 0-16,0 0 0,21-21 15,0 0 1,0 0-16,1 0 0,-1 0 0,0 0 16,21 0-16,-21 0 0,22 0 0,-22-21 15,21 0-15,-21 21 0,22-21 16,-22 0-16,0-1 0,21-41 15,-42 42-15,0 0 0</inkml:trace>
  <inkml:trace contextRef="#ctx0" brushRef="#br1" timeOffset="-144412.17">28871 15198 0,'0'0'0,"-21"21"0,0-21 16,0 0-16,0 0 16,21-21-1,21 0 1,0 21-16,0-22 0,0 22 0,22 0 16,-1-21-16,-21 21 15,21-21-15,-20 21 0,-1 0 0,0-21 16,-21 0-16,0 0 15</inkml:trace>
  <inkml:trace contextRef="#ctx0" brushRef="#br1" timeOffset="-144216.74">28406 15007 0,'-22'0'0,"-41"0"31,42 0-15,0 0 15,21 21-31,0 1 0,-22-22 16</inkml:trace>
  <inkml:trace contextRef="#ctx0" brushRef="#br1" timeOffset="-143576.37">23368 16658 0,'-21'0'0,"0"0"32,21-21-17,21 21 1,0 0-1,0 0-15,0 0 0,0 0 0,22 0 16,-22 0-16,21 0 0,-21 0 16,1 0-16,20 0 0,-21 0 0,0 0 15,0 0 1,-21-21 0</inkml:trace>
  <inkml:trace contextRef="#ctx0" brushRef="#br1" timeOffset="-143100.6">23389 16637 0,'0'0'0,"0"21"0,-21 0 0,21 1 16,-21-22-1,21 21-15,-21 0 0,21 0 16,0 0-16,-22-21 15,22 21-15,22-21 47,-1-21-47,0 21 0,0 0 16,0 0-16,0-21 0,1 21 0,20 0 16,-21 0-16,0 0 0,0 0 0,22 0 15,-22 0-15,0 21 0,0-21 16,-21 21-16,0 1 0,21-1 15,-21 0-15,0 21 0,0-21 16,0 1-16,-21-1 0,0 0 0,0 0 16,0 0-16,0 0 0,-1 1 15,-20-1-15,21-21 0,0 21 0,-22-21 16,22 0-16,0 0 0,0 0 16,0 0-16,0 0 0,-1 0 15,22-21-15,-21 0 16,0-1-16,21 1 15,-21 21-15,21-21 0,0 0 0,0 0 16,21 21 15,0-21-31,0 21 16,1 0-16,-1 0 0</inkml:trace>
  <inkml:trace contextRef="#ctx0" brushRef="#br1" timeOffset="-142687.84">24088 16764 0,'0'0'0,"0"-21"31,-22 42-31,22 0 16,-21-21-16,0 21 0,0 1 15,21 20-15,-21-21 0,0 0 16,21 22-16,-22-1 0,22-21 0,0 21 15,0-20-15,0 20 0,0-21 16,0 0-16,0 0 0,22 1 0,-1-1 16,21 0-16,-21-21 0,0 0 15,22 0-15,-1 0 0,-21 0 0,22 0 16,-22-21-16,21 21 0,-21-21 16,22-1-16,-22-20 0,0 21 0,-21 0 15,0-22-15,0 22 0,0-21 16,0 0-16,0-1 0,-21 1 0,0 21 15,-1-22-15,1 22 16,0-21-16,0 21 0,0 21 0,-22 0 16,22 0-16,0 0 15,0 0-15,0 21 0,0 0 0,21 0 16,0 0-16,0 1 0,0-1 0,0 0 16,0 0-16,0 21 0,0-20 15,21-22-15,0 21 0,0 0 0</inkml:trace>
  <inkml:trace contextRef="#ctx0" brushRef="#br1" timeOffset="-142495.95">24744 17018 0,'0'-21'0,"0"0"15,0 0 1,0-1-1,21 1 17,0 21-32,0-21 0,22 21 15</inkml:trace>
  <inkml:trace contextRef="#ctx0" brushRef="#br1" timeOffset="-141928.31">25654 16637 0,'0'0'0,"0"21"31,0 0-15,0 1-16,0 20 0,0-21 16,0 21-16,-21 1 0,21-1 0,0 0 15,-21-20-15,21 20 0,0 0 16,0-21-16,0 1 0,0-1 0,0 0 15,0 0-15,0 0 16,21-42 15,0 21-31,0-21 0,0 0 16,0 0-16,-21-1 0,22 1 0,-1-21 16,0 21-16,0 0 0,-21-1 15,21 1-15,-21 0 0,21 0 0,-21 42 31,0 0-31,22 0 0,-22 1 16,0-1-16,0 21 0,0-21 16,21 0-16,-21 1 0,0-1 15,21-21-15,0 21 0,-21 0 0,21-21 16,0 0-16,1 0 0,-1 0 16,0 0-16,0 0 0,0 0 0,22 0 15,-22 0-15,21-21 0,-21 0 16,0 0-16,1-1 0,-1 1 0,0 0 15,0-21-15,-21-1 0,0 1 16,0 0-16,0-1 0,0 1 0,-21 0 16,0-1-16,0 22 0,-1 0 15,1 0-15,-21 0 0,21 21 0,0 0 16,-1 0-16,22 21 16,0 0-1,0 0-15,22-21 16,-1 21-16</inkml:trace>
  <inkml:trace contextRef="#ctx0" brushRef="#br1" timeOffset="-140744.27">26606 16531 0,'0'0'0,"22"-21"0,-1 0 0,0 0 0,0 0 16,-21-1-16,0 1 0,0 0 15,0 0-15,-21 21 16,0 21-1,0 0-15,21 0 0,-22 22 16,1-22-16,21 21 0,-21 1 0,0 20 16,21-21-16,-21 1 0,21 20 15,-21-20-15,21-1 0,0 0 0,0 1 16,0-22-16,0 21 0,0-21 16,0 0-16,0 1 0,0-1 0,-22-21 15,22 21-15,0-42 31,0 0-31,0-1 16,22 1-16,-22-21 0,21 21 16,0 0-16,0-22 0,-21 22 15,21-21-15,0 21 0,1-22 16,-1 22-16,0 0 0,0 0 0,0 21 16,0 0-1,-21 21-15,0 0 0,0 0 16,0 22-16,0-22 0,22 0 15,-22 21-15,0-21 0,21 1 0,-21-1 16,21 0-16,-21 0 0,21 0 16,0 0-16,0-21 0,22 22 0,-22-22 15,0 0-15,0 0 0,0 0 0,1 0 16,-1 0-16,0 0 0,0-22 16,0 22-16,0-21 0,1 0 15,-1 0-15,-21 0 0,21 0 16,0-1-16,-21-20 0,21 0 0,-21 21 15,21-22-15,-21 22 0,0 0 16,0 0-16,0 42 16,0 0-1,0 0-15,0 22 0,-21-22 0,0 21 16,21-21-16,-21 22 0,21-22 16,0 0-16,0 21 0,0-21 0,0 1 15,0-1-15,21 0 16,0-21-16,0 0 0,22 0 15,-22 0-15,21 0 0,-21 0 16,22 0-16,-22 0 0,0 0 16,0-21-16,0 0 0,1-1 0,-1 1 15,0-21-15,0 21 0,0-22 16,0 1-16,-21 0 0,22-22 0,-1 22 16,0-22-16,-21 22 0,21-21 15,0 20-15,-21 1 0,21 0 0,-21-1 16,22 22-16,-22 0 0,21 0 15,-21 42 1,0 0-16,0 0 0,0 0 0,-21 22 0,-1-22 16,1 21-16,21 1 15,-21-1-15,0 0 0,0 1 0,0-1 16,21-21-16,0 21 0,-22 1 16,22-1-16,-21 0 0,21-20 0,0 20 15,0-21-15,0 0 0,0 22 16,0-22-16,21 0 0,1 0 0,-1-21 15,0 21-15,0 0 0,21-21 0,1 0 16,-22 0-16,21 0 0,1 0 16,-1 0-16,0 0 0,1-21 0,-1 0 15,0 0-15,1 0 0,-1 0 16,-21-22-16,21 22 0,-20-21 0,-1-1 16,0 1-16,0 21 0,-21-21 15,0-1-15,0 22 0,0 0 16,-21 0-16,0 21 0,0 0 15,-22 0-15,22 0 0,0 21 0,0 0 16,-22 0-16,43 0 0,-21 22 16,21-1-16,-21-21 0,21 22 0,0-22 15,0 21-15,0-21 0,0 0 16,0 1-16,21-1 0,-21 0 0,21 0 16,1-21-16,-1 0 0,0 0 0,0 0 15,21 0-15,-20 0 16,20 0-16,-21 0 0,21 0 0,-20-21 15,20 0-15,0 0 0,-21 21 0,1-22 16,-1-20-16,0 21 0,0 0 16,0 0-16,0-22 0,-21 22 15,0 0-15</inkml:trace>
  <inkml:trace contextRef="#ctx0" brushRef="#br1" timeOffset="-140492.39">27411 16531 0,'-21'-21'0,"42"42"0,-64-42 0,22 21 0,0 0 15,0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0:51:57.7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4741 0 0,'0'0'0,"-21"0"0,0 0 0,-21 0 16,-1 0-16,1 0 0,0 0 16</inkml:trace>
  <inkml:trace contextRef="#ctx0" brushRef="#br0" timeOffset="1652.46">2392 614 0,'0'-21'16,"0"0"-1,21 21 1,-21-22-16,0 1 0,0 0 16,21 21-16,-21-21 15,21 21-15,-21-21 0,0 0 0,21-1 16,-21 1-16,0 0 16,0 0-16,0 0 15,0 0-15,0-1 0,0 1 16,0 0-1,0 0-15,-21 21 32,0 21-17,21 0-15,-21 0 0,0 1 16,0-1-16,-1 21 0,1 0 0,0 1 16,-21-1-16,21 0 0,-1 22 15,-20-22-15,21 22 0,0-1 16,0 1-16,-22-1 0,22 1 0,0-22 15,0 22-15,-22-1 0,22-21 16,-21 1-16,21-1 0,0 0 0,-22 1 16,22-22-16,0 21 15,0-21-15,-22 1 0,22-1 0,0 0 16,0-21-16,0 0 0,0 0 16,-1 0-16,1 0 0,0-21 15,0 0-15,0-1 0,21-20 16,0 21-16,0-21 0,-21-1 0,21 1 15,0 0-15,0-1 0,0 1 16,0 0-16,0-22 0,0 22 16,0 21-16,0-22 0,0 1 0,0 21 15,0 0-15,0-1 16,21 22-16,-21-21 0,21 21 0,0 0 0,0 0 16,0 21-1,1 1-15,-1-1 0,0 0 16,0 0-16,0 21 0,-21 1 15,21-22-15,1 21 0,-1 1 16,0-1-16,0 0 0,-21 1 0,21-1 16,0-21-16,1 21 0,-1-20 15,-21-1-15,21 21 0,0-42 0,0 21 16,22 0-16,-22-21 0,0 0 16,0 0-16,21 0 0,-20 0 0,20 0 15,0 0-15,-21 0 0,22-21 16,-1 0-16,0 0 0,-20 0 0,-1-22 15,21 22-15,-21 0 16,0-21-16,1-1 0,-22 22 0,0-21 16,21 0-16,-21-1 0,0 22 15,21-21-15,-21 21 0,0-1 0,0 1 16,0 42 0,0 1-1,-21-1-15,21 21 0,-21-21 16,-1 22-16,22-1 0,0-21 0,-21 21 15,21-20-15,-21 20 0,21-21 16,0 0-16,0 0 0,0 1 0,0-1 16,0-42 31,0-1-32,0-20-15,0 21 0</inkml:trace>
  <inkml:trace contextRef="#ctx0" brushRef="#br0" timeOffset="2000.36">2667 677 0,'0'0'0,"0"43"31,0-22-31,0 0 16,0 0-16,0 0 15,21 1-15,0-22 16,0 0 0,1 0-16,-1-22 15,-21 1-15,21 21 0,-21-21 0,21 0 16,-21 0-16,0 0 0,0-1 16,0 1-16,0 0 0,0 0 15,0 0-15,-21 21 0,0 0 16,0 0-16,-1 0 0,1 0 15,0 0-15,0 0 0,0 21 16,0-21-16,-1 21 0,22 0 16,-21 0-16,21 1 15,0-1-15,21-21 16,1 0-16</inkml:trace>
  <inkml:trace contextRef="#ctx0" brushRef="#br0" timeOffset="2356.42">3260 169 0,'0'0'0,"0"-21"0,0 0 0,0 42 31,0 0-31,0 1 15,0 20-15,0-21 0,0 21 16,0 1-16,-22-22 0,22 21 0,-21 22 16,21-22-16,-21 0 0,0 1 15,0 20-15,0 1 0,-1-22 16,1 22-16,0-1 0,0-21 16,0 22-16,0-22 0,-1 1 0,1 20 15,0-42-15,21 22 0,-21-1 16,0-21-16,21 0 0,-21 0 0,21 1 15,0-1-15,0-42 47,21-1-47,0 1 0</inkml:trace>
  <inkml:trace contextRef="#ctx0" brushRef="#br0" timeOffset="2584.56">2921 953 0,'0'0'0,"-21"42"16,21-21 0,21-21 15,0 0-31,21 0 15,-20-21-15,-1 21 16,0-21-16,0 21 0,-21-21 0,21 21 16,0 0-16</inkml:trace>
  <inkml:trace contextRef="#ctx0" brushRef="#br0" timeOffset="3004.6">3260 1101 0,'0'0'0,"21"0"16,0 0 0,0 0-16,0-21 0,0 21 15,1-22-15,-1 1 0,0 21 16,0-21-16,0 0 0,0 21 0,1-21 15,-1 0-15,-21-1 0,0 1 16,21 21-16,-21-21 0,0 0 0,0 0 16,0 0-16,-21 21 15,0 0 1,-1 0-16,1 0 0,0 0 0,0 0 16,0 21-16,0 0 0,-1 0 15,1 0-15,0 0 0,0 22 0,0-22 16,0 21-16,21-21 0,-22 1 15,22 20-15,0-21 0,0 0 16,0 0-16,0 1 0,0-1 16,0 0-16,22 0 0,-1-21 15,0 0-15,0 0 0,0 0 16,22 0-16,-22 0 0,0 0 0,21 0 16,-21-21-16</inkml:trace>
  <inkml:trace contextRef="#ctx0" brushRef="#br0" timeOffset="3476.4">3789 910 0,'-21'-21'16,"21"0"-16,0 0 31,21 21-16,0 0-15,0 0 0,0 0 16,0 0-16,1 0 0,-1 0 16,0 21-16,0 0 0,0 0 0,0 0 15,-21 1-15,22-1 0,-22 21 16,21-21-16,-21 0 0,0 1 16,0 20-16,0-21 0,0 0 0,0 0 15,0 1-15,0-1 0,-21-21 16,-1 21-16,22 0 0,-21-21 0,0 0 31,21-21-15,0 0-1,0 0-15,0-1 0,0 1 0,0 0 16,0 0-16,0 0 0,21-22 16,-21 22-16,0-21 0,0 21 0,21 0 15,1-1-15,-22 1 0,21 0 16,-21 0-16,21 0 0,0 0 15,0-1-15,0 22 16,-21-21-16,22 21 16,-1 0-16,0 0 0,0 0 15</inkml:trace>
  <inkml:trace contextRef="#ctx0" brushRef="#br0" timeOffset="4136.3">4868 1058 0,'21'0'0,"-42"0"0,42-21 0,-21 0 15,22 0-15,-22 0 16,0 0-16,0-1 0,0 1 0,0 0 15,0 0-15,0 0 0,0 0 16,-22-1-16,1 1 0,0 0 0,0 21 16,0 0-16,0 0 0,-1 0 15,1 0-15,0 0 0,-21 0 16,21 0-16,-1 21 0,-20 0 16,21 1-16,-21-1 0,20 21 0,1-21 15,0 22-15,0-22 0,0 21 16,0 0-16,-1-20 0,1 20 0,21 0 15,-21-21-15,21 22 0,0-22 16,0 0-16,0 0 0,0 0 0,0 1 16,42-22-16,-20 0 0,-1 21 0,0-21 15,0 0-15,21 0 0,-20 0 16,20 0-16,-21-21 0,21 21 0,-20-22 16,-1 1-16,21 21 0,-21-21 15,0 0-15,22-21 0,-22 20 16,-21 1-16,21-21 0,0 21 15,-21-22-15,21 22 0,-21-21 0,0 0 16,0-1-16,0 1 0,0 21 16,0 0-16,0-22 0,0 22 0,0 0 15,0 42 17,0 0-32,-21 0 0,21 22 0,0-1 15,-21-21-15,21 22 0,0-1 16,0 0-16,0-21 0,0 22 0,0-1 15,0-21-15,0 22 0,0-22 16,0 0-16,0 0 0,0 0 16,0 0-16,21-21 15,0 0-15,1 0 16,-1 0-16,0 0 0,0-21 16,0 0-16,0 0 0</inkml:trace>
  <inkml:trace contextRef="#ctx0" brushRef="#br0" timeOffset="4464.78">5397 296 0,'0'0'15,"-21"0"1,21 22-1,0 20-15,0-21 0,0 0 16,-21 22-16,21-1 0,-21-21 16,21 21-16,0 22 0,0-22 0,-21 1 15,21 20-15,-21-21 0,21 1 16,-22-1-16,22 0 0,0 1 0,0-1 16,0 0-16,0-20 0,0 20 15,-21-21-15,21 0 0,0 0 16,0 1-16,0-1 15,21-21 1,-21-21 0,0-1-16,22 22 0</inkml:trace>
  <inkml:trace contextRef="#ctx0" brushRef="#br0" timeOffset="4970.49">5821 741 0,'0'0'0,"21"0"15,-21-64 1,-21 64 15,-22 0-31,22 0 0,0 22 16,-21-22-16,21 21 0,-22 0 0,22 0 15,0 0-15,0 0 0,0 1 16,-1-1-16,22 0 0,0 0 0,0 0 16,0 0-16,0 1 15,0-1-15,22-21 16,-1 0-16,0 21 0,0-21 0,0 0 16,0 21-16,1-21 0,-1 21 15,0-21-15,0 0 0,0 21 0,0-21 16,1 22-16,-1-22 15,-21 21-15,21-21 0,-21 21 0,0 0 16,0 0-16,0 0 16,-21 1-1,0-22-15,-1 0 0,1 21 16,0-21-16,0 0 0,0 0 16,0 0-16,-1 0 15,1 0-15,0 0 16,0 0-16,0 0 15,21-21 17,-21 21-32</inkml:trace>
  <inkml:trace contextRef="#ctx0" brushRef="#br0" timeOffset="5664.14">1905 1651 0,'0'0'0,"0"21"0,-21-21 0,21 21 31,21-21-15,0 0-16,0 0 15,22 0-15,-22 0 16,21 0-16,0 0 0,1 0 15,20 0-15,1 0 0,-1-21 0,22 21 16,0 0-16,20 0 0,1 0 16,0 0-16,0-21 0,0 21 0,21 0 15,0 0-15,0 0 0,21 0 16,-21 0-16,0 0 0,21 0 0,-21 0 16,0 0-16,21 0 0,-21 0 15,21 0-15,-21 0 0,-21 0 0,21 0 16,-21 0-16,0 0 0,0 0 0,-22 0 15,1 0-15,0 0 0,-22 0 16,1 0-16,-22 0 0,0 0 16,-20 0-16,20-21 0,-21 21 0,0 0 15,0 0 1,-42 0 15,0 0-31,21-21 16,-21 21-16,-21 0 0</inkml:trace>
  <inkml:trace contextRef="#ctx0" brushRef="#br0" timeOffset="6267.88">2201 1799 0,'0'0'16,"-21"21"-16,0-21 0,0 0 16,42 0-1,0 0 1,0 0-16,22 0 0,-22 0 16,21 0-16,0 0 0,1 0 0,20 0 15,1 0-15,-1 0 0,1 0 16,-1 0-16,22-21 0,0 21 0,-1 0 15,22-21-15,0 21 0,0 0 16,0-21-16,21 21 0,0-21 16,0 21-16,21 0 0,-21-21 0,21 21 15,-21 0-15,21 0 0,-21 0 16,0-22-16,0 22 0,0 0 0,-21 0 16,0 0-16,0 0 0,-1 0 15,-20 0-15,-21 0 0,20 0 0,-20 0 16,-22 0-16,0 0 0,1 0 0,-1 0 15,-21 0-15,22 0 0,-22 0 16,0 0-16</inkml:trace>
  <inkml:trace contextRef="#ctx0" brushRef="#br0" timeOffset="6401.52">5948 1736 0,'-21'0'0,"21"21"16,-22-21-16,1 0 0,0 0 15,21 21-15</inkml:trace>
  <inkml:trace contextRef="#ctx0" brushRef="#br0" timeOffset="8840.71">7429 1058 0,'-21'0'16,"21"-21"-16,-21 21 47,0 0-47,0 0 15,0 0-15,-1 0 0,1 0 16,0 0-16,21 21 0,-21-21 15,0 0-15,0 0 0,-1 22 0,1-22 16,0 0-16,0 0 0,0 21 16,0-21-16,-1 0 15,22 21 1,22-21 0,20 0-1,-21 0-15,0 0 0,22 0 16,-1 0-16,0 0 0,1 0 0,20 0 15,1 0-15,-1 0 0,1-21 16,20 21-16,1 0 0,0 0 0,-1-21 16,-20 21-16,20-22 0,-20 22 15,-22 0-15,22 0 0,-22 0 16,0 0-16,-20 0 0,-1 0 16,0-21-16,0 21 15,-21-21 32,0 0-47,0 0 16</inkml:trace>
  <inkml:trace contextRef="#ctx0" brushRef="#br0" timeOffset="9277.02">8213 677 0,'0'22'31,"0"-1"-31,0 0 16,0 0-16,0 0 0,0 0 16,21-21-16,0 22 0,-21-1 15,21 0-15,0-21 0,0 21 0,1-21 16,-1 0-16,0 0 0,0 0 15,21 0-15,-20 0 0,-1 0 0,0 0 16,0 0-16,0 0 16,0 0-16,1 0 15,-44 21 17,1-21-32,0 21 0,0 1 0,0-1 15,0-21-15,-22 21 0,22 21 16,0-21-16,0 1 0,0-1 0,-1 21 15,-20-21-15,21 0 0,0 1 16,0 20-16,21-21 0,-22 0 0,1 0 16,21 1-16,0-1 15,0 0-15,0 0 32,0-42-17</inkml:trace>
  <inkml:trace contextRef="#ctx0" brushRef="#br0" timeOffset="10004.29">9102 974 0,'0'0'0,"-22"-21"0,22-1 15,0 1 1,0 0-16,0 0 0,0 0 0,0 0 16,0-1-1,0 1-15,22 21 0,-1 0 16,-21-21-16,21 21 0,0 0 0,0 0 16,0 0-16,1 0 15,-1 21-15,0 0 0,0 1 0,-21-1 16,21 21-16,0-21 0,1 22 15,-22-1-15,0-21 0,21 21 0,-21 1 16,21-1-16,-21 0 0,0 1 16,0-22-16,0 21 0,0-21 15,0 22-15,0-22 0,0 0 0,0 0 16,0 0-16,0 1 0,0-1 16,0 0-16,0-42 46,0 0-46,0-1 0,0 1 16,0 0-16,0 0 0,0-21 0,0-1 16,21 1-16,0 0 0,-21-1 0,21-20 15,-21 20-15,22-20 0,-22 21 16,21-1-16,0 1 0,-21 21 0,21 0 16,-21-22-16,21 22 0,-21 0 15,21 21 1,-21 21 31,0 0-47,0 0 15,0 1 1,0-1-16,0 0 0,22 0 16</inkml:trace>
  <inkml:trace contextRef="#ctx0" brushRef="#br0" timeOffset="12052.87">10096 1397 0,'0'0'16,"22"0"-16,-22-21 0,21 21 0,0-21 15,0 21-15,-21-21 0,0-1 0,21 1 16,0-21-16,-21 21 16,0 0-16,0-1 0,0-20 0,0 21 15,0-21-15,-21 20 0,0 1 0,0 0 16,0 0-16,-22 0 16,22 21-16,0 0 0,0 0 0,0 0 15,0 0-15,-1 0 0,1 21 16,0 0-16,0 0 0,0 22 0,0-22 15,-1 21-15,1 0 0,0-20 16,0 20-16,21 0 0,0-21 0,-21 22 16,21-22-16,0 21 0,0-21 15,0 1-15,0-1 0,0 0 0,0 0 16,0 0-16,21-21 0,0 21 0,0-21 16,0 0-16,1 0 15,-1 0-15,0 0 0,0 0 0,0-21 16,0 0-16,22 21 15,-22-21-15,0 0 0,0 0 0,22-1 16,-22-20-16,0 21 0,0 0 0,0-22 16,-21 22-16,0-21 0,21 0 15,-21 20-15,0-20 0,0 21 0,0-21 16,0 20-16,0 1 16,0 0-16,0 42 15,0 0 1,0 1-16,0-1 0,0 0 0,0 0 15,0 21-15,0-20 0,0 20 0,0-21 16,0 21-16,0-20 16,0-1-16,0 0 0,0 21 0,0-21 15,0 1-15,0-1 16,22 0-16,-1 0 0,0-21 16,0 21-16,0-21 0,0 0 0,1 0 15,-1 0-15,0 0 0,0 0 16,0-21-16,0 0 0,1 21 0,-1-21 15,-21 0-15,21-1 0,0-20 16,0 21-16,0-21 0,1-1 0,-1 1 16,-21 0-16,21-1 0,0-20 15,-21 20-15,21-20 0,-21 21 16,0-22-16,0 22 0,0 21 0,0-22 16,0 22-16,0 0 0,0 0 15,-21 42 16,21 0-31,0 0 0,0 22 0,0-22 16,-21 21-16,21 0 0,0 1 16,-21-1-16,21 22 0,0-22 0,0 0 15,0 1-15,0-22 0,0 21 0,0-21 16,0 22-16,0-22 0,0 0 16,0 21-16,21-21 0,0-21 0,0 22 15,-21-1-15,21-21 0,1 21 16,-1-21-16,0 0 15,0 0-15,0 0 0,0 0 0,1 0 16,-1 0-16,0 0 0,0-21 16,0 0-16,0-1 0,1 1 0,-1 0 15,0 0-15,0 0 0,-21-22 16,21 22-16,-21-21 0,21 21 0,-21 0 16,0-22-16,0 22 0,0 0 15,0 0-15,0 42 47,0 0-47,0 0 0,0 0 16,0 1-16,0-1 0,0 0 15,0 0-15,0 21 0,0-20 0,22-1 16,-22 0-16,21-21 0,-21 21 0,0 0 16,21 0-16,0 1 15,0-22-15,0 0 16,1 0-16,-1 0 15,0 0-15,0 0 0,0 0 16,0-22-16,1 1 0,-22 0 16,21 0-16,0 0 0,0 0 0,-21-1 15,21 1-15,0-21 0,-21 21 16,0 0-16,22-1 0,-1 1 16,-21 0-16,0 0 0,21 0 0,-21 42 46,0 0-46,0 0 16,0 0-16,0 1 0,0-1 16,-21 21-16,21-21 0,0 0 0,0 1 15,0-1-15,0 0 0,0 0 16,0 0-16,0 0 0,0 1 0,21-22 16,-21 21-16,21-21 0,0 0 0,0 21 15,1-21-15,-1 0 16,21 0-16,-21 0 0,0 0 0,22 0 15,-22 0-15,0-21 0,21 21 0,-20-21 16,20 21-16,-21-22 0,0 1 16,22 0-16,-22 0 0,0 0 0,0-22 15,0 22-15,0 0 0,-21-21 16,0 21-16,0-1 0,0 1 0,0 0 16,0 0-16,0 0 15,-21 21 1,0 0-16,21 21 15,-21 0-15,0 0 16,0 0-16,21 1 0,0-1 16,0 0-16,-22 0 0,22 0 15,0 0-15,0 1 0,0-1 16,0 0-16,0 0 0,0 0 16,22 0-16,-1-21 15,0 0-15,0 22 0,0-22 16,0 0-16,1 0 0,-1 0 15,21 0-15,-21 0 0,0-22 16,1 22-16,20-21 0,-21 21 0,0-21 16,22 0-16,-22 0 0,21 0 15,-21-1-15,0 1 0,1 0 0,-1-21 16,0 21-16,0-22 0,-21 22 16,0 0-16,0-21 0,0 20 15,0 1-15,0 0 0,0 0 16,-21 21-16,0 0 0,0 0 15,-1 0-15,1 21 0,0 0 16,0 0-16,21 1 16,0-1-16,0 21 0,0-21 0,0 0 15,0 1-15,0-1 0,21 0 0,0-21 16,0 21-16,-21 0 0,22 0 16,-1-21-16,0 22 0,0-1 0,0-21 15,-21 21-15,21-21 0,1 21 16,-22 0-1,-22 0 1,1-21 0,0 0-16,0 0 0,0 0 15,0 22-15,-1-22 0,1 0 16,0 0 15,0 0-15,21-22-1</inkml:trace>
  <inkml:trace contextRef="#ctx0" brushRef="#br0" timeOffset="16240.39">13906 1185 0,'0'0'0,"0"-21"15,0 0 1,0 0-16,0 0 16,22 21-16,-22-21 15,0-1-15,0 1 0,0 0 16,0 0-16,0 0 0,0 0 15,0-1-15,0 1 0,0 0 0,0 0 16,0 0-16,0 0 16,0-1-1,0 44 1,0-1 0,0 0-16,0 0 0,0 21 15,0-20-15,-22 20 0,22 0 16,0 1-16,-21-1 0,21 0 0,0 1 15,0-22-15,0 21 0,0-21 16,0 22-16,0-22 0,0 0 0,0 0 16,0 0-16,21 0 0,1 1 15,-1-1-15,0-21 0,0 21 16,0-21-16,0 0 0,1 0 16,-1 0-16,0 0 0,0 0 15,0 0-15,0-21 0,22 0 0,-22 21 16,0-22-16,0 1 0,0 0 15,1 0-15,-1-21 0,0 20 0,0 1 16,-21-21-16,21 0 0,0 20 0,-21-20 16,0 0-16,22-1 0,-22 22 15,21-21-15,-21 21 0,21-22 0,-21 22 16,0 0-16,0 0 16,0 42 15,0 0-31,0 0 0,0 22 15,-21-22-15,21 0 0,-21 21 16,21 1-16,-22-22 0,22 21 0,0 1 16,0-22-16,0 0 0,0 21 15,0-21-15,0 1 0,0-1 0,0 0 16,0 0-16,22 0 0,-1-21 16,0 0-16,0 21 0,0-21 15,0 0-15,1 0 0,-1 0 0,0 0 16,21 0-16,-21 0 0,1-21 15,-1 21-15,0-21 0,21 0 0,-21 0 16,1 0-16,20-1 0,-21 1 16,0-21-16,0 21 0,1-22 15,-1 22-15,0-21 0,0 0 0,-21 20 16,0 1-16,0 0 0,0 0 16,0 0-16,-21 21 31,0 21-31,21 0 0,-21 0 15,21 0-15,0 1 0,0-1 16,0 0-16,0 21 0,0-21 0,21 1 16,0-1-16,-21 0 0,0 0 15,21 0-15,0 0 0,0 1 0,-21-1 16,0 0 0,22-21-16,-22 21 0,-22-21 31,1 0-31,0 0 15,0 0-15,0 0 16,0-21-16,-1 21 0,1-21 16,0 21-16,0 0 15,21 21 17,0 0-17,0 0-15,21-21 16,-21 21-16,21-21 15,0 0-15,1 0 0,-1 0 0,0 0 16,0 0-16,0 0 0,0 0 16,22 0-16,-22 0 0,21 0 0,-21 0 15,22 0-15,-1-21 0,-21 0 16,22 21-16,-22-21 0,21 0 0,-21 0 16,0-1-16,1 1 0,-1 0 15,0-21-15,0 21 0,-21-1 0,21-20 16,-21 21-16,0 0 0,0 0 0,0-1 15,0 1-15,0 0 0,0 42 47,-21 0-47,21 1 0,-21-1 16,21 0-16,-21 0 0,21 21 16,0-20-16,0-1 0,0 0 0,0 0 15,0 0-15,0 0 0,0 1 0,21-1 16,0 0-16,0-21 0,-21 21 15,21-21-15,1 21 0,-1 0 16,0-21-16,0 0 0,0 0 16,0 0-16,1 0 0,-1 0 15,0 0-15,0 0 0,0-21 16,0 0-16</inkml:trace>
  <inkml:trace contextRef="#ctx0" brushRef="#br0" timeOffset="16837.05">16319 1122 0,'0'0'0,"0"-21"0,0 0 15,-21-1-15,0 22 16,0 0-16,21-21 0,-21 21 0,0 0 16,-1 0-16,1 0 0,0 0 0,0 0 15,0 21-15,0 1 16,-1-1-16,1-21 0,0 21 0,0 0 15,21 0-15,-21 0 0,0 22 16,21-22-16,0 0 0,0 0 0,0 22 16,0-22-16,0 0 0,0 0 0,0 0 15,0 0-15,21 1 16,0-1-16,0-21 0,0 0 0,0 0 16,1 0-16,-1 0 0,0 0 15,0 0-15,0 0 0,0 0 0,1 0 16,-1-21-16,0-1 0,0 22 0,0-21 15,0 0-15,1-21 0,-22 21 16,0-1-16,21-20 0,0 0 16,-21-1-16,0 1 0,0-21 15,21 20-15,-21 1 0,21-22 0,-21 22 16,0 0-16,0-1 0,0 22 16,0-21-16,0 21 0,0 0 0,0-1 15,-21 22 1,0 22-16,21-1 15,0 0-15,-21 0 0,21 21 0,-21 1 16,21-1-16,-22 22 0,22-22 16,0 0-16,0 1 0,0-1 0,0 0 15,0 1-15,0-1 0,0 0 16,0-21-16,0 1 0,0-1 16,0 0-16,22 0 0,-1 0 15,0-21-15,0 21 0,0-21 16,0 0-16,1 0 0,-1 0 15,0 0-15,0 0 16,0-21-16,0 21 0,1-21 0,-1 0 16,0 0-16,0 0 0</inkml:trace>
  <inkml:trace contextRef="#ctx0" brushRef="#br0" timeOffset="17156.87">17335 1101 0,'0'0'16,"-21"0"15,21 21-31,0 0 0,0 0 16,0 0-16,0 1 0,-21-1 0,21 0 15,0 0-15,0 0 0,0 0 16,0 1-16,0-1 0,0 0 0,0 0 16,0 0-16,21-21 47,-21-21-32,0 0-15,21 0 0,-21 0 16</inkml:trace>
  <inkml:trace contextRef="#ctx0" brushRef="#br0" timeOffset="17349.75">17399 910 0,'0'0'16,"0"-21"0,0 0-16,0 42 62,0 0-62,0 0 16,21-21-1,-21 22-15</inkml:trace>
  <inkml:trace contextRef="#ctx0" brushRef="#br0" timeOffset="17872.45">17632 1037 0,'0'64'16,"0"-43"-1,0 0-15,0 0 0,0 0 16,0 1-16,0-1 0,0 0 16,0 0-16,0 0 0,0 0 0,-21 1 15,21-1-15,0 0 0,0 0 16,-22 0-16,22 0 0,0 1 15,0-1-15,-21 0 16,21-42 31,0 0-47,0-1 16,0 1-16,0 0 0,21 0 0,1-21 15,-22 20-15,21-20 0,0 21 16,0-21-16,0-1 0,0 22 0,1-21 15,20-1-15,-21 22 0,0 0 16,22 0-16,-22 0 0,0 0 0,21 21 16,-21 0-16,1 0 0,-1 0 15,21 21-15,-21 0 0,0 0 16,1 0-16,-1 22 0,0-1 16,-21-21-16,0 21 0,0-20 0,0 20 15,0-21-15,0 21 0,0-20 0,0-1 16,0 0-16,0 0 0,0 0 15,0 0-15,-21 1 0,0-22 0,21 21 16,0 0-16,-22-21 16,22 21-16,-21-21 0,21-21 31</inkml:trace>
  <inkml:trace contextRef="#ctx0" brushRef="#br0" timeOffset="18472.34">19367 1080 0,'0'0'0,"0"-22"0,0 1 0,22 0 0,-22-21 15,21-1-15,-21 22 16,0 0-16,0 0 0,0 0 15,0 42 17,0 0-32,0 0 0,0 22 15,0-22-15,0 21 0,0 0 0,-21 1 16,21-1-16,0 0 0,-22 1 16,22-1-16,-21 0 0,0-20 0,21 20 15,-21-21-15,0 0 0,21 22 16,-21-22-16,21 0 0,-22-21 15,1 21-15,21 0 0,-21-21 32,0 0-17,0 0-15</inkml:trace>
  <inkml:trace contextRef="#ctx0" brushRef="#br0" timeOffset="19172.14">18902 1397 0,'21'0'32,"0"0"-32,0 0 15,0 0-15,22 0 0,-22 0 0,21-21 16,22 21-16,-22-21 0,22 21 16,20-21-16,-20 21 0,-1-22 0,1 22 15,-1-21-15,1 0 0,-1 0 16,-20 0-16,-1 0 0,0-1 0,-21-20 15,1 21-15,-1-21 0,-21-1 16,0 22-16,0-21 0,0-1 0,0 1 16,0 21-16,0 0 0,0-22 15,-21 43-15,21-21 0,-22 0 16,1 21 0,21 21-16,-21 0 0,21 22 15,0-22-15,0 21 0,-21 1 16,21-1-16,-21 0 0,21 22 0,0-22 15,0 0-15,0 1 0,-21-1 16,21-21-16,-22 22 0,22-1 0,-21-21 16,21 0-16,0 0 0,0 1 0,0-1 15,-21 0-15,21 0 0,-21-21 16,0 0 0,0 0-1,21-21 1,0 0-16,0 0 0,0-1 15,0 1-15,0 0 0,0 0 0,0 0 16,0 0-16,21-1 0,0 1 0,0 0 16,0 0-16,0 0 0,22 0 15,-22-1-15,21 22 0,-21 0 0,22-21 16,-22 21-16,21 0 0,-21 0 16,22 21-16,-22-21 0,0 22 0,0-1 15,0 0-15,-21 21 0,0-21 16,0 1-16,0-1 0,0 0 0,0 0 15,0 0-15,-21 0 0,21 1 16,-21-1-16,0 0 0,0-21 16,21 21-16,-21-21 0,21 21 0,-22-21 15,22 21 1,0-42 15,0 0-15,0 0-16,22 21 0,-1-21 15</inkml:trace>
  <inkml:trace contextRef="#ctx0" brushRef="#br0" timeOffset="19547.93">20193 1418 0,'0'0'0,"21"0"0,-21-21 15,21 21-15,0 0 0,1 0 16,-1 0-16,0-21 0,0 21 0,0 0 15,22-21-15,-22 0 0,0 21 0,21-22 16,-21 1-16,1 21 0,-1-21 16,0 0-16,0 0 0,-21 0 15,0-1-15,0 1 0,-21 21 16,0 0-16,0 0 16,-1 0-16,1 0 0,-21 21 15,21-21-15,0 22 0,-22 20 0,22-21 16,0 0-16,0 0 15,21 22-15,-21-22 0,21 0 0,0 21 16,0-20-16,0-1 0,0 0 0,0 0 16,0 0-16,21-21 15,0 21-15,0-21 0,0 0 16,0 0-16,1 0 0,20 0 16,-21 0-16,0 0 0,0-21 0,1 21 15,-1-21-15,0 21 0,0-21 16,0 0-16,0 21 0,1-21 0,-1-1 15</inkml:trace>
  <inkml:trace contextRef="#ctx0" brushRef="#br0" timeOffset="20144.66">21611 1122 0,'0'-64'31,"0"43"-31,0 0 0,-21 42 31,21 0-31,-21 1 16,21 20-16,0-21 0,-21 21 0,-1 1 16,1-1-16,0 0 0,21 22 15,-21-22-15,0 22 0,0-1 0,-1 1 16,1-1-16,0 1 0,0-1 16,0 1-16,0 20 0,-1-20 0,1-1 15,0 22-15,0-21 0,0-1 16,0 22-16,-1-22 0,-20 1 0,21-1 15,0 1-15,0-22 0,-1 0 0,22-20 16,0-1-16,0 0 0,0 0 16,0-42-1,0 0-15,0 0 0,0-1 16,0 1-16,22-21 0,-1 0 16,-21-1-16,21 1 0,-21 0 0,21-22 15,-21 22-15</inkml:trace>
  <inkml:trace contextRef="#ctx0" brushRef="#br0" timeOffset="20516.98">21124 1588 0,'0'0'0,"0"-43"0,0 22 0,-21-21 16,21 21-16,-21-1 0,21-20 16,0 21-16,0 0 0,0 0 0,0-22 15,0 22-15,0 0 0,21 0 16,0 0-16,0-1 0,22 1 0,-1 0 15,-21 0-15,22 21 0,20-21 16,-21 21-16,1 0 0,-1 0 0,0 0 16,1 0-16,-1 21 0,0-21 15,1 21-15,-22 21 0,21-20 0,-21-1 16,-21 21-16,0-21 0,0 22 0,0-22 16,0 0-16,0 21 0,-21-21 15,0 1-15,0-1 0,0 0 0,-22 0 16,22 0-16,-21-21 15,0 21-15,20-21 0,1 0 0,0 22 16,0-22-16,0 0 0,0 0 16,21-22 15,21 1-31,0 21 0,0-21 16,0 21-16,0-21 0,22 21 0,-22 0 15</inkml:trace>
  <inkml:trace contextRef="#ctx0" brushRef="#br0" timeOffset="20960.66">21780 1291 0,'0'0'0,"0"-21"0,0 0 16,0 0-16,22 0 16,-22-1-16,21 22 0,-21-21 15,21 21-15,0-21 0,0 21 0,0 0 16,1 0-16,20 0 0,-21 0 15,0 0-15,0 0 0,1 0 0,-1 0 16,0 0-16,0 21 0,0 0 16,0 1-16,-21-1 0,0 0 0,22 0 15,-22 21-15,0-20 0,0-1 16,0 0-16,0 21 0,0-21 16,0 1-16,-22-22 0,1 21 0,21 0 15,-21-21-15,0 0 0,0 21 16,0-21-16,21-21 31,0 0-31,0 0 0,0-1 16,21 1-16,-21 0 15,21-21-15,0 21 0,0-1 0,0 1 16,1-21-16,-1 21 0,0 0 16,0-22-16,0 22 0,0 21 0,1-21 15,-22 0-15,21 21 0,0 0 31,-21 21-15,0 0 0</inkml:trace>
  <inkml:trace contextRef="#ctx0" brushRef="#br0" timeOffset="21428.01">22691 1185 0,'0'0'0,"0"-21"15,0 0-15,0 0 16,-22 21 15,1 0-31,0 0 0,0 0 16,0 21-16,21 0 0,-21 0 16,-1 1-16,1-1 0,0 0 0,0 0 15,21 21-15,0-20 0,-21-1 16,21 0-16,0 21 0,0-21 0,0 1 15,0-1-15,0 0 0,0 0 16,0 0-16,21-21 0,0 0 16,0 0-16,0 0 0,1 0 0,-1 0 15,0 0-15,21 0 0,-21 0 16,1 0-16,20-21 0,-21 0 16,21 21-16,-20-21 0,20 0 15,-21-1-15,21-20 0,-20 21 0,-1 0 16,0-22-16,0 22 0,-21-21 0,0 21 15,0-22-15,0 22 0,0 0 16,-21 0-16,21 0 0,-42 0 0,20-1 16,1 22-16,-21 0 0,21 0 15,-22 0-15,22 0 0,-21 0 0,21 0 16,0 22-16,-22-22 0,22 21 16,0 0-16,0-21 0,21 21 0,0 0 15,0 0-15,0 1 16,0-1-16,21-21 15</inkml:trace>
  <inkml:trace contextRef="#ctx0" brushRef="#br0" timeOffset="22195.84">23474 1164 0,'0'0'16,"0"-21"-16,0 0 0,0 0 15,-21 0-15,-1 21 16,1-22-16,0 22 0,0 0 16,0 0-16,0 0 0,-1 0 15,1 22-15,0-1 0,0 0 0,0 0 16,0 0-16,-1 0 0,1 22 16,0-22-16,21 0 0,0 0 0,-21 0 15,21 1-15,0 20 0,0-21 16,0 0-16,0 0 0,0 1 15,21-22-15,0 0 16,0 0-16,1 0 0,-1 0 16,0 0-16,21 0 0,-21-22 15,1 22-15,-1-21 0,0 0 0,21 0 16,-21 0-16,1 0 16,-1-1-16,-21 1 0,0 0 15,0 0-15,0 0 0,0 0 16,0-1-1,0 44 17,0-1-32,0 0 0,0 21 15,0-21-15,0 1 0,0 20 0,0-21 16,0 21-16,0 1 0,0-1 16,0 0-16,0 22 0,0-22 0,0 1 15,0 20-15,0-21 0,0 22 16,0-22-16,0 1 0,0 20 15,0-21-15,0 22 0,0-22 0,0 1 16,0 20-16,0 1 0,0-22 16,0 21-16,0-20 0,0-1 0,0 22 15,0-22-15,0 0 0,0-21 0,0 22 16,0-22-16,0 0 0,-21 0 16,-1 0-16,22 1 0,-21-22 0,0 0 15,0 0-15,0 0 0,0 0 0,-1 0 16,1 0-16,0 0 0,0-22 15,0 22-15,0-21 0,-1 0 0,1 0 16,0-21-16,21 20 0,-21-20 16,0 0-16,0-1 0,21-20 15,0 21-15,0-22 0,0 22 0,0-22 16,0 22-16,0-22 0,0 22 16,21 0-16,-21-22 0,21 43 0,0-21 15,0-1-15,0 22 0,1-21 16,-1 21-16,0 0 0,0-1 0,0 1 15,0 0-15,-21 0 0,22 0 0,-1 0 16,0-22-16</inkml:trace>
  <inkml:trace contextRef="#ctx0" brushRef="#br0" timeOffset="22668.68">23664 1122 0,'0'-21'0,"0"-22"31,0 22-31,0 0 0,21 21 16,1 0-16,-1 0 0,0 0 15,0 0-15,0 21 0,0-21 16,1 21-16,-1 1 0,-21-1 15,21 0-15,-21 0 0,21 21 0,-21-20 16,0-1-16,0 21 0,0-21 16,0 0-16,0 22 0,-21-22 0,0 0 15,0 0-15,21 0 16,-22-21-16,1 0 0,21-21 31,0 0-15,0 0-16,0 0 0,21 0 15,1-22-15,-1 22 16,0 0-16,-21 0 0,21-22 0,0 22 16,0-21-16,1 21 15,-1 0-15,0-1 0,-21 1 0,21 0 16,0 21-16,-21-21 0,21 21 16,1 0-1,-22 21 1,0 0-16,0 0 0</inkml:trace>
  <inkml:trace contextRef="#ctx0" brushRef="#br0" timeOffset="23189.87">24511 1185 0,'0'0'0,"21"-84"31,0 63-31,-21-1 0,0 1 0,0 0 0,0 0 16,0 0-16,0 0 15,-21 21-15,0 0 0,0 0 16,0 0-16,-1 0 0,1 0 16,0 21-16,0 0 0,0 0 0,-22 0 15,22 0-15,0 22 0,0-22 0,0 21 16,21-21-16,-21 22 15,21-22-15,-22 0 0,22 21 0,0-20 16,0-1-16,0 0 0,0 0 16,22 0-16,-1-21 0,0 0 15,0 0-15,0 0 16,0 0-16,1 0 0,-1 0 0,0-21 16,0 21-16,0-21 0,0 0 0,1 0 15,-1-1-15,0 1 0,0 0 16,0-21-16,-21 21 0,0-1 0,21-20 15,-21 21-15,0 0 0,0 0 16,0-1-16,0 44 31,0-1-31,0 0 0,-21 0 16,21 0-16,0 0 0,0 1 16,0-1-16,0 21 0,0-21 0,0 0 15,0 1-15,0-1 16,0 0-16,0 0 15,21-21-15,1 0 0,-1 0 0,0 0 16</inkml:trace>
  <inkml:trace contextRef="#ctx0" brushRef="#br0" timeOffset="24301.25">24934 1080 0,'0'0'31,"0"21"-15,0 0-16,0 0 0,0 0 15,0 0-15,0 1 0,0-1 16,-21 0-16,21 0 0,0 0 0,0 0 16,0 1-16,-21-22 0,21 21 15,0 0-15,-21-21 0,21 21 16,0-42 31,0 0-32,0 0-15,0-1 0,0 1 0,0 0 16,21 0-16,-21 0 0,21 0 16,0-1-16,0 1 0,1 0 0,-1 0 15,-21 0-15,21 0 0,0-1 16,0 22-16,0 0 0,1-21 0,-1 21 15,0 0-15,0 0 16,-21 21-16,0 1 0,21-22 16,-21 21-16,21 0 0,-21 0 15,0 0-15,0 0 0,0 1 16,0-1-16,0 0 0,0 0 0,0 0 16,0 0-16,0 1 15,-21-22 16,0 0-15,21-22 0,0 1-16,0 0 15,0 0-15,0 0 16,0 0-16,21-1 0,0-20 0,1 21 0,-22 0 16,21 0-16,0-22 15,0 22-15,0 0 0,0 21 0,22-21 16,-22 21-16,0 0 0,0 0 15,22 0-15,-22 0 0,0 0 0,0 0 16,0 21-16,0 0 0,1 0 0,-22 0 16,0 1-16,21-1 0,-21 0 15,0 0-15,0 0 0,0 0 0,0 1 16,0-1-16,0 0 0,-21 0 16,21 0-16,-22-21 15,1 21-15,42-21 47,1-21-31,-1 0-16,0 0 15,0 0-15,-21 0 0,21-1 16,0-20-16,1 21 0,-1 0 0,-21 0 16,0-22-16,21 22 0,-21 0 15,21 21-15,-106 21 47,64 0-31,21 0-16,-21 1 0,0-1 0,21 0 15,0 0-15,0 0 16,0 0-16,0 1 0,0-1 16,0 0-16,21-21 15,0 0-15,0 21 0,-21 85 94,0-85-94,-21-21 16,0 0-16,0 0 31</inkml:trace>
  <inkml:trace contextRef="#ctx0" brushRef="#br0" timeOffset="34940.83">1249 3598 0,'21'0'94,"0"0"-63,-21-21-31,21 21 15,-21-21 1,0 0-16,0 0 16,21 21-16,-21-21 15,22-1-15,-22 1 0,0 0 16,0 0-16,0 0 16,0 0-16,21-1 0,-21 1 0,0 0 15,21 0-15,-21 0 16,0 0-16,0-1 0,0 1 15,0 0-15,0 0 16,0 42 47,0 0-48,0 0-15,0 1 0,0-1 16,0 0-16,0 0 0,0 0 0,0 0 15,0 22-15,0-22 0,0 0 16,0 21-16,0-20 0,0 20 16,21-21-16,-21 0 0,0 22 0,0-22 15,0 0-15,0 0 0,0 0 16,0 0-16,0 1 0,0-1 0,0 0 16,0 0-16,0 0 0,0 0 15,0 1-15,0-1 0,0 0 16,0 0-16,0 0 15,0 0-15,0 1 0,0-1 16,0 0 0,-21-21-1,0 0 1,0 0-16,-1 0 16,1 0-16,-21 0 0,21 0 15,0 0-15,-22 0 0,22 21 16,-21-21-16,21 0 0,-22 0 15,22 0-15,0 0 0,-21 0 0,20 0 16,1 0-16,0 0 16,0 0-16,0 0 15,0 0 1,42 0 15,0 0-15,0 0-16,0 0 15,0 0-15,1 0 0,-1-21 16,21 21-16,-21 0 0,0 0 0,22 0 16,-22 0-16,21 0 0,-21 0 15,1 0-15,20 0 0,-21 0 0,0 0 16,0 0-16,1 0 16,-1 0-16,0 0 15,0 0-15,0-21 156,0 0-156</inkml:trace>
  <inkml:trace contextRef="#ctx0" brushRef="#br0" timeOffset="36007.94">1905 3704 0,'0'21'47,"0"1"-31,0-1 15,21-21-16,0 0 1,0 0 0,1 0-16,-1 0 31,-21-21-15,0-1-16,0 1 15,-21 21 32,21 21-47,0 1 0,0-1 16,-22-21-1,22 21 1,22-21 15,-22-21 32,0 0-32,0-1-15</inkml:trace>
  <inkml:trace contextRef="#ctx0" brushRef="#br0" timeOffset="36731.94">3217 3260 0,'0'-106'16,"0"85"0,0 0-16,0-1 0,0 1 15,0 0-15,0 0 16,0 0 15,0 42 0,0 0-31,0 0 16,0 0-16,0 1 0,-21 20 16,21-21-16,0 21 0,0 1 15,0-1-15,0 0 0,0 22 0,0-22 16,0 1-16,0-1 0,0-21 16,0 21-16,0 1 0,0-22 0,0 0 15,0 21-15,0-20 0,0-1 16,0 0-16,0 0 0,0 0 15,0 0 1,0-42 15,0 0-31</inkml:trace>
  <inkml:trace contextRef="#ctx0" brushRef="#br0" timeOffset="37473.3">3048 3090 0,'0'0'0,"0"-21"0,0 0 0,0 0 16,0 0-1,21 0-15,0 21 0,-21-22 0,21 1 16,1 21-16,-1-21 0,21 21 16,-21-21-16,22 0 0,-1 21 0,0 0 15,1 0-15,-1 0 0,0 0 16,1 0-16,-1 21 0,0-21 0,-21 21 16,22 21-16,-22-20 0,-21-1 15,0 21-15,0 0 0,0 1 0,-21-1 16,-22-21-16,22 43 0,-21-22 15,-22-21-15,22 22 0,0-1 0,-1 0 16,1-21-16,0 1 16,-1-1-16,22 0 0,0-21 0,0 0 0,21-21 31,0 0-15,0-1-16,21 1 15,0 0-15,0 0 0,1 0 16,-1 21-16,21-21 0,-21 21 15,22-22-15,-22 22 0,21 0 0,0 0 16,22 0-16,-22 0 0,1 22 16,-1-1-16,0-21 0,1 21 0,-1 0 15,-21 0-15,21 0 0,-20 1 16,-1-1-16,0 0 0,0 0 16,-21 0-16,0 22 0,0-22 0,0 0 15,0 0-15,0 0 0,-21 22 16,0-22-16,-22 0 0,22 0 0,-21 0 15,0 0-15,-1 1 0,1-1 16,0 0-16,-1 0 0,-20-21 0,20 21 16,22-21-16,-21 0 0,0 0 0,-1 0 15,22 0-15,-21 0 0,21 0 16,-1 0-16,1-21 0,0 21 0,0-21 16,0 0-16,0 21 0,-1-21 15,22-1-15,-21 1 16,21 0-16,-21 21 0,21-21 15,0 0 1,21 21 0,0 0-16,-21-21 0,22 21 0,-1 0 15,21-22-15</inkml:trace>
  <inkml:trace contextRef="#ctx0" brushRef="#br0" timeOffset="37976.01">4106 3493 0,'0'0'0,"21"-43"31,-21 22-31,0 42 47,0 0-47,0 1 0,-21-1 0,21 0 15,-21 0-15,0 0 0,0 22 16,21-22-16,-21 0 0,-1 21 16,1-21-16,21 1 0,-21-1 0,21 0 0,0 0 15,0 0-15,0 0 0,0 1 16,0-1-16,21 0 16,0-21-16,1 0 15,-1 0-15,0 0 0,0 0 16,0 0-16,0 0 0,1-21 0,20 21 15,-21-21-15,0-1 0,0 1 16,1 21-16,-1-21 0,0 0 0,0 0 16,0-22-16,-21 22 0,0 0 15,0 0-15,0-21 0,0 20 0,-21 1 16,0 0-16,0 0 0,0 0 16,-1 21-16,1-21 0,0 21 0,0 0 15,0 0-15,0 0 16,-1 0-16,22 21 15,0 0 1,0 0 0,22-21-1,-1 0-15</inkml:trace>
  <inkml:trace contextRef="#ctx0" brushRef="#br0" timeOffset="38436.28">4826 3408 0,'-21'0'0,"0"0"16,-1 0-16,1 0 0,0 0 16,0 21-16,0 0 0,0 0 0,-1 1 15,1-1-15,0 0 0,-21 21 16,21-21-16,-1 1 0,1 20 0,21-21 15,0 0-15,0 0 0,0 1 16,0-1-16,0 0 0,0 0 0,21 0 16,1-21-16,-1 21 0,0-21 15,21 0-15,-21 0 16,1 0-16,20 0 0,-21 0 0,0 0 16,22-21-16,-22 0 0,0 21 15,0-21-15,0 0 0,0 21 0,1-21 16,-1-1-16,-21 1 0,0 0 0,0-21 15,0 21-15,0-1 0,0 1 16,-21-21-16,-1 21 0,1 0 0,0-1 16,-21 1-16,21 21 0,-1 0 15,1 0-15,-21 0 0,21 0 0,0 0 16,-1 0-16,1 0 0,0 0 16,0 21-16,0 1 0,0-22 0,21 21 15,0 0-15,0 0 16,21-21-1,0 0-15,0 0 0,0 0 16</inkml:trace>
  <inkml:trace contextRef="#ctx0" brushRef="#br0" timeOffset="38824.08">5588 2752 0,'0'0'16,"0"-21"-16,-21 42 31,0 0-31,21 0 0,-22 0 0,1 0 16,0 22-16,21-22 0,-21 21 15,0-21-15,0 22 0,-1-1 0,1 0 16,0 1-16,0 20 0,0-20 15,0 20-15,-1-21 0,1 22 0,0-22 16,0 22-16,0-22 0,0 0 0,-1 1 16,22-1-16,-21 0 0,21 1 15,0-22-15,0 0 0,0 0 0,0 22 16,0-22-16,0 0 16,21-21-16,1 0 15,-1 0-15,0 0 0,0 0 16,0 0-16,0 0 0,1-21 15,20 0-15,-21-1 0,0 1 0,22 0 16,-22-21-16,0 21 0,0-1 0</inkml:trace>
  <inkml:trace contextRef="#ctx0" brushRef="#br0" timeOffset="39252.83">5482 3620 0,'0'0'0,"0"21"0,0 0 16,21-21-1,0 0 1,1 0-16,-1 0 0,0 0 16,21 0-16,-21-21 0,1 21 15,-1-21-15,0-1 0,0 22 0,0-21 16,0 0-16,1 0 0,-1 0 15,0 21-15,-21-21 0,0-1 0,0 1 16,0 0-16,0 0 0,-21 21 31,0 0-31,-1 0 0,1 0 16,0 0-16,0 21 0,-21 0 16,20 0-16,1 1 0,0-1 0,21 0 15,-21 0-15,0 0 0,21 0 0,0 1 16,-21 20-16,21-21 0,0 0 15,0 0-15,0 1 0,0-1 16,21 0-16,0-21 0,0 21 16,0-21-16,0 0 0,1 0 15,-1 0-15,21 0 0,-21 0 0,0 0 16,22 0-16,-22 0 16,21 0-16</inkml:trace>
  <inkml:trace contextRef="#ctx0" brushRef="#br0" timeOffset="39817.12">6562 3471 0,'0'0'0,"21"-21"0,-21 0 16,0 0-16,0 0 0,-21 0 16,-1 21-16,1 0 15,21-22-15,-21 22 0,0 0 0,0 0 0,0 0 16,-1 0-16,1 0 15,0 22-15,0-1 0,0 0 0,-22 0 16,22 0-16,0 0 0,0 1 16,0 20-16,0-21 0,21 21 0,-22-20 15,1 20-15,21-21 0,-21 0 0,21 0 16,0 22-16,0-22 16,0 0-16,0 0 0,21 0 15,0-21-15,1 0 16,-1 0-16,0 0 0,0 0 0,0 0 15,22-21-15,-22 0 0,0 0 0,0 21 16,0-21-16,22 0 16,-22-1-16,0-20 0,0 21 0,0 0 15,0-22-15,-21 22 0,22-21 0,-22 21 16,21-22-16,-21 22 0,0 0 16,0 0-16,-21 21 31,-1 21-31,22 0 0,-21 0 15,21 1-15,0-1 0,0 21 16,-21-21-16,21 0 0,0 22 0,-21-22 16,21 0-16,0 0 0,0 0 0,0 1 15,0-1-15,21 0 16,0 0-16,0-21 0,1 21 16,-1-21-16,0 0 0,21 0 15,-21 0-15,1 0 0,-1 0 16,0 0-16,21-21 0,-21 0 0,1 0 15,-1 0-15,0-1 0,0 1 16,0 0-16</inkml:trace>
  <inkml:trace contextRef="#ctx0" brushRef="#br0" timeOffset="40316.83">7070 3387 0,'0'21'15,"0"0"1,0 0-16,0 0 0,-22 1 15,22-1-15,0 0 0,-21 21 16,21-21-16,0 1 0,0-1 0,0 0 16,0 0-16,0 0 0,-21 0 15,21 1-15,-21-1 16,21 0 0,-21-21-1,0 0 1,21-21-16,0 0 15,0-1-15,0 1 0,0 0 16,0 0-16,0 0 0,0-22 16,0 22-16,0 0 0,21-21 15,0 21-15,0-22 0,0 22 0,0-21 16,1 21-16,20-1 0,-21 1 0,21-21 16,1 21-16,-1 0 0,22 21 15,20-22-15,-41 22 0,-1 0 16,0 22-16,1-1 0,-22 0 15,0 0-15,0 21 0,-21 1 0,0-22 16,0 21-16,0 1 0,0-1 16,0 0-16,-21 1 0,0-22 15,0 21-15,-1-21 0,1 0 0,0 1 0,21-1 16,-21 0-16,0 0 16,21 0-16,-21-21 0,-1 21 15,22-42 16,0 0-31,22 0 16,-1 0-16</inkml:trace>
  <inkml:trace contextRef="#ctx0" brushRef="#br0" timeOffset="40824.44">8403 3577 0,'-21'0'31,"42"0"1,0 0-32,0 0 0,1 0 15,20 21-15,0-21 0,1 0 0,20 0 16,1 0-16,-1 0 0,1 0 0,-1 0 15,22 0-15,-22 0 0,1 0 16,-1 0-16,1-21 0,-1 21 0,-20 0 16,20 0-16,-21-21 0,1 21 15,-22 0-15,0 0 0,21 0 16,-42-21-16,22 21 0,-1 0 0,-21-21 31,0 0 0,0-1-15,-21 1-16</inkml:trace>
  <inkml:trace contextRef="#ctx0" brushRef="#br0" timeOffset="41302.16">9483 3302 0,'-22'0'16,"44"0"-16,-65-21 0,22 0 15,0 21-15,0 0 16,0 0-16,-1 0 31,22 21-31,0 0 0,22 0 16,-1-21-16,0 21 16,0-21-16,0 0 0,0 22 0,22-22 15,-1 0-15,-21 0 0,22 0 0,-22 0 16,21 0-16,-21 0 0,0 0 15,1 0-15,-1 0 0,0 0 0,0 0 16,-42 0 15,0 0-31,0 0 16,-1 21-16,-20 0 16,21 0-16,0 0 0,0 0 0,-1 22 15,-20-22-15,21 0 0,0 21 16,0-20-16,-1-1 0,1 0 0,0 0 15,0 0-15,21 0 0,0 1 0,-21-1 16,0 0-16,21 0 31,-22-21 16,22-21-31,-21 21-16</inkml:trace>
  <inkml:trace contextRef="#ctx0" brushRef="#br0" timeOffset="41421.08">9313 3768 0,'0'21'15,"-21"-21"63</inkml:trace>
  <inkml:trace contextRef="#ctx0" brushRef="#br0" timeOffset="42632.83">1545 7895 0,'0'-21'47,"-21"21"-47,21-21 15,0 0-15,-21 0 16,21-1-16,0 1 15,0 0-15,21 0 16,0 21-16,0-21 0,0 21 0,1 0 16,-1-21-16,0 21 0,0 0 15,0 0-15,0 0 0,1 0 0,-1 0 16,0 0-16,0 21 0,0-21 16,0 21-16,-21 0 0,22 21 15,-1-20-15,-21 20 0,0 0 0,0 1 16,0-1-16,0 0 0,0 1 15,0-1-15,-21 0 0,-22 22 0,22-22 16,-21 0-16,-1-20 0,1 20 16,0 0-16,-1-21 0,1 1 0,21-1 15,-21 0-15,-1 0 0,1-21 16,21 0-16,-22 0 0,22 0 0,0 0 16,-21 0-16,21 0 0,-1-21 15,22 0-15,-21 0 0,21-1 0,-21 1 16,21 0-16,0-21 15,0 21-15,0-22 0,0 22 0,0-21 16,0 21-16,21-1 0,0 1 16,1 0-16,-1 0 0,0 21 0,0 0 15,0 0-15,0 0 16,22 21-16,-22 0 0,0 0 16,0 1-16,0-1 0,1 0 0,-1 0 15,21 21-15,-21-20 0,0-1 0,-21 21 16,22-21-16,-1 0 0,-21 1 15,0-1-15,0 0 0,0 0 0,0 0 16,21-21-16,-21 21 16,21-21-1,0 0 1,0-21-16,-21 0 16,0 0-16,22 21 0</inkml:trace>
  <inkml:trace contextRef="#ctx0" brushRef="#br0" timeOffset="42832.28">2201 8276 0,'0'0'0,"21"0"0,22 0 31,-43-21 31,0 0-46,0 0 0</inkml:trace>
  <inkml:trace contextRef="#ctx0" brushRef="#br0" timeOffset="43688.17">3450 7726 0,'0'0'0,"-106"0"16,85 0-1,0 0-15,0 0 0,0 0 16,-1 0-1,44 0 17,-1-21-32,21 0 15,-21 21-15,22-22 0,-22 1 16,21 0-16,0-21 0,1 21 16,-1-1-16,-21-20 0,22 21 0,-22-21 15,0 20-15,-21 1 0,0-21 16,0 21-16,0 0 0,0-1 0,-21 1 15,-22 0-15,22 21 0,-21 0 16,21 0-16,-22 0 0,1 0 0,-21 0 16,20 0-16,1 21 0,0 0 15,-1 1-15,1-1 0,21 0 0,-22 0 16,22 0-16,0 22 0,21-22 0,0 0 16,0 0-16,0 0 0,0 0 15,0 1-15,21-1 0,0 0 16,22 0-16,-22 0 0,0 0 15,21 1-15,-20-1 0,20 21 0,0-21 16,-21 0-16,22 1 0,-22-1 0,0 0 16,21 0-16,-42 21 0,22-20 15,-22-1-15,0 21 0,0-21 0,0 0 16,-22 22-16,-20-22 0,21 0 16,-21 0-16,-1 0 0,1 1 0,0-1 15,-1 0-15,1-21 0,0 0 16,-1 0-16,1 0 0,21 0 0,-22 0 15,1-21-15,21 0 0,-21-1 0,20 1 16,1 0-16,0 0 16,0-21-16,0 20 0,0 1 0,-1-21 15,22 21-15,0 0 0,0-1 16,0 1-16,0 0 0,22 21 16,-1 0-1,0 0-15,0 0 16,0 0-16,0 0 0,1 0 15,-1 0-15,0 0 16</inkml:trace>
  <inkml:trace contextRef="#ctx0" brushRef="#br0" timeOffset="44015.98">3937 7176 0,'0'0'0,"0"-22"0,0 1 0,0 0 16,-21 21-1,0 0-15,21 21 16,0 22-16,0-22 0,0 21 0,-22 0 16,22 1-16,0-1 0,-21 0 15,21 1-15,-21-1 0,21 22 0,-21-22 16,21 0-16,0 1 0,-21-1 15,21 0-15,-21 1 0,21-1 16,0-21-16,0 21 0,0-20 0,0 20 16,0-21-16,0 0 0,0 0 15,0 1-15,0-44 32,21 1-32,-21 0 15</inkml:trace>
  <inkml:trace contextRef="#ctx0" brushRef="#br0" timeOffset="44261.84">3683 7684 0,'21'0'31,"0"0"-31,0 0 16,1 0-16,-1-22 15,0 22-15,0 0 0,0 0 16,0-21-16,1 21 0,-1 0 16,0 0-16,-21-21 0,21 21 15,0 0 1</inkml:trace>
  <inkml:trace contextRef="#ctx0" brushRef="#br0" timeOffset="45608.92">4085 8086 0,'0'21'15,"21"-21"-15,0 0 31,1-21-31,-1 0 0,63-64 32,-41 43-32,-22-1 0,0 22 15,0 0-15,0 0 0,1-22 16,-22 22-16,0-21 0,21 21 0,-21 0 16,0-22-16,0 22 0,0 0 15,0 0-15,0 0 0,-21 21 16,-1 0-16,1 0 0,0 0 15,0 21 1,0 0-16,21 0 0,0 0 31,21-21-15,0 0-16,0 0 16,0 0-16,1 0 0,-1-21 15,0 21-15,0 0 0,0-21 0,0 21 16,1 0-16,-22-21 15,0 42 17,21-21-32,-21 21 0,0 0 0,0 0 15,0 1-15,0-1 16,0 0-16,0 0 0,0 0 16,0 22-16,0-22 0,0 0 0,0 0 15,0 0-15,21 0 0,-21 1 16,21-1-16,-21 0 0,21 0 0,0 0 15,1-21-15,-1 0 16,0 21-16,0-21 0,0 0 0,0 0 16,1 0-16,-1 0 0,21 0 0,-21-21 15,0 21-15,1-21 0,-1 0 16,0 0-16,0 0 0,0-1 0,0 1 16,1 0-16,-1 0 0,0 0 0,-21 0 15,0-22-15,0 22 16,0 0-16,0-21 0,0 20 0,0 1 15,0 0-15,0 42 32,-21 0-17,21 1-15,0-1 0,0 0 16,0 0-16,0 0 0,0 0 16,0 1-16,0-1 0,0 0 0,0 0 15,0 0-15,0 0 0,0 1 16,21-1-16,0-21 0,0 21 0,0-21 15,1 0-15,-1 0 0,21 0 16,-21 0-16,0 0 16,1 0-16,-1-21 0,21 21 0,-21-21 15,0-1-15,1 1 0,-1 0 0,0 0 16,0 0-16,-21 0 0,0-1 16,21 1-16,-21 0 0,0-21 0,0 21 15,0-1-15,0 1 0,0 0 16,0 0-16,0 42 31,0 0-31,0 0 16,0 1-16,-21-1 0,21 0 0,0 0 15,0 0-15,0 0 0,0 1 0,0-1 16,0 0-16,0 0 0,-21 0 16,21 0-16,0 1 0,-21-1 15,21 0-15,0 0 0,-21-21 16,21-21 31,0 0-47,0 0 0,0-1 15,0 1-15,0 0 0,0 0 0,0 0 16,0-22-16,0 22 0,0 0 0,21 0 16,0 0-16,0 0 0,0-1 15,0 1-15,1 0 0,20 0 0,0 0 16,1 21-16,-22-21 0,21 21 15,0 0-15,1 0 0,-1 0 16,0 0-16,-20 0 0,20 21 0,-21-21 16,21 21-16,-20 0 0,-22 0 0,21 0 15,0 1-15,-21 20 0,0-21 16,0 0-16,0 0 0,0 1 0,0-1 16,0 21-16,-21-21 0,0 0 0,21 1 15,-22-1-15,1 0 16,21 0-16,-21-21 0,21 21 15,0-42 17,21 21-17,-21-21-15,0 0 0,21 21 0,1-21 16</inkml:trace>
  <inkml:trace contextRef="#ctx0" brushRef="#br0" timeOffset="46432.47">6731 7684 0,'0'0'0,"21"0"0,-21-22 0,0 1 16,0 0 0,0 0-16,-21 21 0,0 0 15,0 0-15,-1 0 0,1 0 0,0 0 16,0 0-16,0 0 0,0 21 15,-1-21-15,1 21 0,0 0 0,-21 1 16,21-1-16,-1 0 0,1 0 0,0 0 16,0 0-16,21 1 0,0 20 15,-21-21-15,21 0 0,0 0 0,0 1 16,0-1-16,0 0 0,0 0 16,21-21-16,0 0 15,0 0-15,0 0 0,1 0 0,-1 0 16,0 0-16,21-21 0,-21 0 15,1 21-15,-1-21 0,21-1 16,-21 1-16,0 0 0,1 0 0,-22 0 16,21 0-16,0-1 0,-21 1 0,21 0 15,-21 0-15,0 0 0,0 0 16,0-1-16,0 1 16,0 42 15,0 1-31,0-1 0,0 0 15,-21 0-15,21 0 0,0 0 16,-21 22-16,21-22 0,0 0 0,0 21 0,0 1 16,-21-22-16,21 21 15,0 1-15,0-1 0,0 0 0,0 1 16,-22 20-16,22-21 0,0 1 0,0-1 16,0 22-16,0-22 0,0 0 15,0 1-15,0 20 0,0-21 0,0 22 16,0-22-16,0 1 0,0 20 0,0-21 15,0 22-15,-21-22 0,0 1 0,21-1 16,-21 0-16,21-21 0,-21 22 16,0-22-16,-1 0 0,22 0 15,-21 0-15,0-21 0,0 0 0,0 0 0,0 0 16,-1 0-16,1 0 16,0-21-16,0 0 0,0 0 15,21 0-15,0-22 0,-21 22 0,21-42 16,0 20-16,0 1 0,0-21 0,0-1 15,0 1-15,21-1 0,0-21 0,0 22 16,0-1-16,0 22 0,1-21 16,-1-1-16,0 22 0,0-22 0,0 22 15,0 0-15,1 20 0,-1-20 0,0 0 16,0 21-16,-21-22 0,21 22 16,0 0-16,1-21 0,-22 20 0,21 1 15,0 21-15,-21-21 0,0 0 0,0 0 16,0 0-16,0-1 0,0 1 15,0 0-15</inkml:trace>
  <inkml:trace contextRef="#ctx0" brushRef="#br0" timeOffset="46665.43">5524 7303 0,'-63'-43'16,"63"22"-1,21 21 48,0 0-63</inkml:trace>
  <inkml:trace contextRef="#ctx0" brushRef="#br0" timeOffset="47488.59">8784 7599 0,'-21'0'16,"0"0"-16,0 0 0,-1 0 16,1 0-16,0 21 15,0-21-15,0 0 0,0 0 16,-1 0-16,1 0 0,0 0 0,0 0 15,0 0-15,0 0 0,-1 0 0,1 0 16,0 0-16,0 0 16,0 0-1,42 0 32,0 0-47,0 0 0,0 0 0,1 0 16,20-21-16,-21 21 0,43 0 15,-22 0-15,21 0 0,1 0 0,-1 0 16,22 0-16,-21 0 0,20 0 16,1 0-16,-22 0 0,22 0 0,42-21 15,-85 21-15,22 0 0,-22 0 16,1 0-16,-1 0 0,0 0 16,-21 0-16,1 0 0,-1 0 0,0 0 15,0-21-15,-42 21 47,0 0-47,0-22 0,-1 22 0,1 0 16,0-21-16,0 21 15,0 0-15,0-21 0,-1 0 0,1 21 16,0-21-16</inkml:trace>
  <inkml:trace contextRef="#ctx0" brushRef="#br0" timeOffset="47968.02">9461 7154 0,'-21'0'16,"0"0"-1,21 22 1,0-1-16,0 0 15,0 0-15,0 0 0,21-21 0,0 21 16,1 1-16,-1-1 0,0 0 16,0-21-16,21 21 0,-20 0 0,-1-21 15,21 21-15,0-21 0,-20 0 16,20 0-16,0 22 0,-21-22 16,22 0-16,-1 0 0,-21 0 0,0 0 15,22 0-15,-22 0 0,-42 0 47,0 0-47,-1 0 0,1 21 16,0-21-16,-21 21 0,21 21 0,-1-21 15,-20 1-15,21 20 0,0-21 0,-22 21 16,22 1-16,-21-22 0,21 21 16,0-21-16,-22 22 0,22-22 0,0 0 15,21 0-15,0 0 0,-21 1 0,0-1 16,21 0 15,-22-21-15,22-21-16</inkml:trace>
  <inkml:trace contextRef="#ctx0" brushRef="#br0" timeOffset="49152.07">1122 12086 0,'0'0'0,"-21"0"31,-1-21-31,22 0 15,0 0-15,0 0 16,0-1-16,22 22 16,-1 0-16,0 0 0,0-21 0,0 21 15,0 0-15,1 0 16,-1 0-16,21 0 0,-21 0 0,22 0 16,-22 21-16,21 1 0,-21-1 15,0 0-15,1 0 0,-1 0 0,-21 0 16,0 22-16,0-22 0,0 0 15,-21 0-15,-22 0 0,22 1 0,-21-1 16,21 0-16,-22 0 0,22-21 16,-21 21-16,21-21 0,-1 0 0,1 0 15,21-21 17,0 0-32,21 0 0,1 21 15,20-21 1,-21 21-16,0 0 0,0 0 0,1 0 15,20 0-15,-21 0 0,0 0 16,0 21-16,22-21 0,-22 21 0,0 0 16,-21 0-16,21 0 0,-21 1 15,0-1-15,0 0 0,0 0 0,-21 0 16,0 0-16,0 1 0,-22-1 16,22 0-16,-42-21 0,20 21 0,1 0 15,-21 0-15,20-21 0,1 0 16,0 22-16,-1-22 0,1 0 0,21 0 15,-22 0-15,22 0 0,0 0 16,0-22-16,21 1 0,-21 21 16,21-21-16,-21 0 0,21 0 15,0 0-15,0-1 16,21 22 0,0-21-16,0 0 0,0 21 15,0-21-15,1 21 0</inkml:trace>
  <inkml:trace contextRef="#ctx0" brushRef="#br0" timeOffset="49356.79">1863 12319 0,'0'0'0,"0"-21"31,0 0 31</inkml:trace>
  <inkml:trace contextRef="#ctx0" brushRef="#br0" timeOffset="49968.44">3429 11599 0,'0'0'0,"0"-21"0,0 0 0,0 0 15,0 0-15,0 0 0,0-1 16,0 1-16,-21 21 16,0 0-16,-1 0 0,-20 0 15,0 0-15,21 0 0,-22 0 0,1 21 16,0 1-16,-1-1 0,1 0 15,0 0-15,-1 21 0,22-20 0,-21 20 16,21 0-16,-1-21 0,1 22 16,21 20-16,0-20 0,-21-1 0,21 0 15,0 22-15,0-22 0,0 0 16,0 1-16,21-22 0,0 21 0,1-21 16,-1 22-16,21-22 0,-21-21 15,22 21-15,-22-21 0,21 0 16,0 0-16,1 0 0,-1 0 0,0 0 15,1-21-15,-1 21 0,0-21 16,1 0-16,-1-1 0,0-20 0,1 21 16,-1 0-16,0-22 0,1 1 15</inkml:trace>
  <inkml:trace contextRef="#ctx0" brushRef="#br0" timeOffset="50481.15">3958 11536 0,'0'0'0,"0"-21"0,0-22 0,0 22 15,0 0-15,0 42 32,0 0-32,-21 1 15,21-1-15,0 21 0,-21-21 0,21 22 16,0-1-16,0 0 0,0 1 0,0-22 16,-21 21-16,21 0 0,-22 1 15,22-1-15,0 0 0,0-20 0,0 20 16,0-21-16,-21 21 0,21-20 15,0-1-15,-21 0 0,21 0 16,-21 0-16,0-21 31,21-21-31,-21 0 16,21 0-16,0 0 16,0-1-16,0 1 0,0 0 0,0-21 15,0 21-15,0-22 0,0 1 0,21 21 16,0-22-16,21 22 0,-21-21 15,1 21-15,20 0 0,-21-1 0,21 1 16,1 0-16,-22 21 0,21 0 0,-21 0 16,22 0-16,-22 21 0,21 0 15,-21 1-15,1 20 0,-1-21 0,-21 0 16,0 22-16,0-22 0,0 21 16,0 0-16,0-20 0,0-1 0,-21 21 15,21-21-15,-22 0 0,1 1 16,0-1-16,21 0 0,0 0 15,-21-21-15,21-21 47,21 0-47</inkml:trace>
  <inkml:trace contextRef="#ctx0" brushRef="#br0" timeOffset="50997.86">4953 11748 0,'0'0'16,"-21"-22"-16,0 1 0,-1 21 0,1 0 16,0-21-16,0 21 0,0 0 15,-22 0-15,22 0 0,0 0 0,0 0 16,0 21-16,-22 0 0,22-21 0,0 22 15,0 20-15,0-21 0,0 0 16,-1 22-16,22-1 0,0 0 0,-21-21 16,21 22-16,0-1 0,0-21 15,0 22-15,0-22 0,0 21 0,0-21 16,21 0-16,1-21 0,-1 22 16,0-22-16,0 0 0,0 0 15,0 0-15,1 0 0,-1 0 0,0 0 16,21 0-16,-21-22 0,1 1 0,-1 0 15,-21 0-15,21 0 0,0 0 16,0-22-16,0 22 0,-21-21 0,0 21 16,22-22-16,-22 22 0,21-21 0,-21 21 15,0-1-15,0 1 0,0 0 16,0 42 15,0 0-31,0 1 0,0-1 16,0 21-16,0-21 0,0 22 15,0-22-15,0 21 0,0-21 16,0 22-16,21-22 0,-21 0 0,21 0 16,-21 0-16,21 0 0,0-21 0,1 22 15,-1-22-15,42 0 16</inkml:trace>
  <inkml:trace contextRef="#ctx0" brushRef="#br0" timeOffset="51398.63">5249 11959 0,'0'0'0,"0"-21"16,0 0-16,0 0 0,0 0 15,0-1-15,0 1 0,0 0 16,0 0-16,21 21 16,1-21-1,-1 21-15,0 0 0,0 0 0,0 0 16,22 0-16,-22 21 0,21 0 0,-21 0 15,0 0-15,22 1 0,-22-1 16,0 21-16,0-21 0,-21 0 0,0 22 16,0-22-16,0 0 0,0 0 0,0 0 15,0 1-15,0-1 0,-21 0 16,0 0-16,0-21 0,21 21 16,-21-21-16,-1 0 15,22-21 1,0 0-16,0 0 0,0 0 15,0-1-15,0 1 0,22 0 16,-1 0-16,-21-21 0,21 20 0,-21-20 16,21 21-16,0-21 0,-21 20 0,21 1 15,1 0-15,-1 0 0,-21 0 16,21 0-16,0 21 0,0 0 0,-21-22 16,21 22-16,1 0 15,-1 0-15</inkml:trace>
  <inkml:trace contextRef="#ctx0" brushRef="#br0" timeOffset="51949.13">6371 11832 0,'0'0'0,"0"-21"0,21 0 0,0 21 15,-21-21-15,0 0 0,0-1 16,0 1-16,0 0 0,0 0 16,0 0-16,-21 0 15,0 21-15,0 0 0,0 0 16,-22 0-16,22 0 0,0 21 0,0 0 16,0 0-16,0 0 0,-1 22 15,1-22-15,0 21 0,0 0 0,0-20 16,0 20-16,-1 0 0,22 1 0,-21-1 15,21-21-15,0 21 0,0-20 16,0-1-16,0 0 0,0 0 0,21 0 16,1-21-16,-1 0 0,0 21 0,0-21 15,0 0-15,0 0 16,1 0-16,-1-21 0,0 21 0,0-21 16,0 0-16,0 0 0,1 0 0,-1-1 15,0 1-15,0-21 0,0 0 16,0 20-16,-21-20 0,22 0 0,-22 21 15,21-22-15,-21 22 0,21-21 0,-21 21 16,0-1-16,0 1 16,0 42-1,0 1-15,0-1 0,0 0 16,0 0-16,0 0 0,0 22 16,0-22-16,0 21 0,0-21 0,0 0 15,0 1-15,0-1 0,0 0 16,0 0-16,21 0 15,0-21-15,0 0 0,1 0 16,-1 0-16,21 0 0,-21-21 0</inkml:trace>
  <inkml:trace contextRef="#ctx0" brushRef="#br0" timeOffset="52493.03">7218 11705 0,'0'0'0,"0"-21"0,0 0 0,0 0 0,-21 21 15,21-21-15,-22 21 0,1 0 0,0 0 16,-21 0-16,21 0 16,-1 21-16,1 0 0,-21 0 0,21 0 15,0 0-15,-1 1 0,1 20 0,0-21 16,21 0-16,0 22 0,0-1 16,0-21-16,0 0 0,0 22 0,0-22 15,0 0-15,0 0 0,21 0 0,0 0 16,1 1-16,-1-22 0,0 0 15,0 21-15,21-21 0,-20 0 0,-1 0 16,21 0-16,-21-21 0,0 21 0,22-22 16,-22 1-16,0 0 0,21 0 15,-20 0-15,-1-22 0,21 22 16,-21-21-16,0 0 0,1-1 0,-1 1 16,0 0-16,0-1 0,0 1 15,0 0-15,-21-22 0,0 22 0,0-22 16,0 22-16,0 0 0,0-1 0,0 1 15,0 21-15,0 0 0,0-1 16,-21 22-16,0 0 0,0 0 16,21 22-16,-21 20 15,21-21-15,-21 21 0,21 1 0,0-1 16,0 0-16,0 22 0,0-22 0,0 1 16,0-1-16,0 0 0,0 1 15,0-1-15,0 0 0,0 1 16,0-1-16,0-21 0,21 0 0,0 0 15,-21 1-15,21-1 0,-21 0 16,21-21-16,0 0 0,1 0 16,-1 0-16,0 0 0,0 0 0,0-21 15,0 0-15,1-1 16,-22 1-16,21 0 0</inkml:trace>
  <inkml:trace contextRef="#ctx0" brushRef="#br0" timeOffset="52680.94">7514 11684 0,'0'0'0,"-21"0"0,42 0 47,0 0-47,0 0 0,1 0 15,-1 0-15,0 0 0,21 0 0,-21 0 16,1 0-16,-1-21 0,0 21 15,21-21-15,-21 21 0</inkml:trace>
  <inkml:trace contextRef="#ctx0" brushRef="#br0" timeOffset="53068.71">7937 11748 0,'0'0'15,"0"21"-15,22-21 32,-1 0-32,0 0 0,0 0 0,0 0 15,0 0-15,1 0 0,-1-21 16,0-1-16,0 22 0,0-21 0,0 21 16,1-21-16,-1 0 0,-21 0 15,0 0-15,0-1 16,-21 22-1,-1 0-15,1 22 16,0-22-16,21 21 16,-21 0-16,21 0 0,0 0 0,-21 22 15,21-22-15,-21 0 0,21 21 0,0-21 16,0 1-16,0-1 0,0 0 16,0 0-16,0 0 0,21 0 0,0 1 15,0-1-15,0-21 0,0 21 0,1-21 16,20 0-16,-21 0 0,0 0 15,0 0-15,22 0 0,-22 0 16,0-21-16,0 21 0</inkml:trace>
  <inkml:trace contextRef="#ctx0" brushRef="#br0" timeOffset="53456.82">8657 11599 0,'0'0'0,"-21"0"0,42 0 47,0 0-47,0 22 15,-21-1-15,22 0 0,-1 0 0,0 0 16,-21 22 0,21-22-16,-21 0 0,0 0 0,0 0 15,0 22-15,0-22 0,0 0 0,0 0 16,0 0-16,-21 0 0,21 1 15,-21-22-15,21 21 0,-21 0 0,-1-21 16,22-21 15,0 0-15,0-1-16,0 1 0,22 0 0,-1 0 16,-21-21-16,21 20 0,0 1 15,0 0-15,22-21 0,-22 21 16,0-1-16,0 1 0,0 0 0,0 0 15,1 21-15,41-21 0,-42 21 16,0 0-16,1 0 0,-1 0 16,0 0-16</inkml:trace>
  <inkml:trace contextRef="#ctx0" brushRef="#br0" timeOffset="54400.8">9906 11832 0,'-21'0'31,"0"0"-15,42 0 15,0 0-15,0 0-16,21 0 0,1 0 15,-1 0-15,0 0 0,22 0 0,-1 0 16,1 0-16,-1 0 0,22 0 15,-21 0-15,20 0 0,1 0 16,-22 0-16,1 0 0,21 0 0,-43 0 16,21 0-16,-20 0 0,-1 0 0,-21 0 15,0-21-15,1 21 0,-22-21 16,0 0 0,0 0-16,-22 21 0,1-22 15,0 1-15,21 0 16,0 0-16,0 0 15,-21 21-15,21-21 0,-21-1 16,0 1 0,-1 21-16,1 0 15,21-21-15,-21 21 0,21-21 0,-21 21 16,0 0-16,21 21 62,21-21-62,0 21 16,0-21-16,0 21 0,1-21 16,20 0-16,-21 22 0,0-22 15,0 0-15,22 0 0,-22 0 0,0 0 16,0 0-16,0 0 0,1 0 16,-1 0-16,0 0 0,-42 21 46,0-21-46,-1 21 0,-20 0 16,21-21-16,0 21 0,-22 0 0,22 1 16,0-1-16,-21 21 0,21-21 0,-22 0 15,22 1-15,0-1 0,0 0 16,0 0-16,-1 0 0,1 0 0,0 1 16,0-1-16,0 0 0,0-21 15,-1 0-15,1 21 0</inkml:trace>
  <inkml:trace contextRef="#ctx0" brushRef="#br0" timeOffset="55536.47">1164 15431 0,'0'0'0,"0"-22"0,-21 1 31,21 42-31,-21 1 16,21-1-16,0 21 0,0-21 15,0 22-15,-21-1 0,-1-21 16,1 21-16,21 1 0,-21-22 0,0 21 15,0-21-15,0 22 0,21-22 16,-22 0-16,1 0 0,21 0 0,-21 1 16,21-1-1,21-42 17,0-1-32,1 22 0,-1-21 15,0 21-15,0-21 0,0 21 0,0-21 16,1 21-16,-1-21 0,0 21 15,0 0-15,21-21 0,-20-1 16,20 22-16,-21-21 0,21 21 0,-20-21 16,20 21-16,-21-21 0,21 21 15,-20-21-15,-1 21 0,0-21 0,0 21 16,-21-22-16,0 1 0,0 0 16,-21 21 15,0 21-31,0-21 15,-1 21-15,22 1 0,0-1 16,-21 0-16,21 21 0,0-21 16,0 1-16,-21 20 0,21-21 0,0 21 15,0-20-15,0-1 0,0 21 16,0-21-16,0 0 0,0 1 0,21-1 16,0-21-1,1 0-15,-1 0 0,0-21 16</inkml:trace>
  <inkml:trace contextRef="#ctx0" brushRef="#br0" timeOffset="55728.17">1926 15706 0,'0'0'0</inkml:trace>
  <inkml:trace contextRef="#ctx0" brushRef="#br0" timeOffset="56196.89">3302 15473 0,'0'0'0,"0"-21"0,0 0 0,-21-1 16,21 1-16,0 0 0,0-21 16,0 21-16,-21-1 0,21 1 15,-22 21-15,1 0 16,0 21-1,21 1-15,-21 20 16,21-21-16,0 21 0,0 22 0,0-22 16,0 1-16,0-1 0,0 21 15,0-20-15,0-1 0,0 0 0,0 1 16,0-1-16,0 0 0,0 1 16,0-22-16,0 21 0,0-21 0,0 1 15,0-1-15,0 0 16,-21-21 15,21-21-31,0 0 0</inkml:trace>
  <inkml:trace contextRef="#ctx0" brushRef="#br0" timeOffset="56705.06">2900 15663 0,'0'0'0,"0"-21"0,-21 0 0,21 0 15,0 0-15,0 0 0,-22-1 16,22 1-16,0 0 0,0 0 0,0 0 16,0 0-16,0-1 0,0 1 15,0 0-15,22 0 0,-1 0 0,0 0 16,0-1-16,21 1 0,-20 0 16,20 21-16,0 0 0,1 0 0,20 0 15,-21 0-15,22 21 0,-22 0 16,22 1-16,-1 20 0,1 0 15,-22 1-15,0-1 0,1 0 16,-1 1-16,-21-1 0,22 0 0,-43 1 16,21-1-16,-21 0 0,0 1 15,0-22-15,0 21 0,0-21 0,0 22 16,0-22-16,0 0 0,0 0 16,-21 0-16,-1-21 15,1-21 1,21 0-16,0 0 0,0 0 15,0-1-15,-21-20 0,21 21 16,0-21-16,0-1 0,0 1 16,0 0-16,0-22 0,0 22 0,0-22 15,0 22-15,0-22 0,0 22 16,0-21-16,0 20 0,21 1 0,-21 0 16,21-1-16,-21 22 0,22 0 15,-22 0-15,21 21 0,0 0 16,0 0-1,-21 21-15,0 0 0,21 0 0,-21 22 16,21-22-16,-21 21 0,22 0 16</inkml:trace>
  <inkml:trace contextRef="#ctx0" brushRef="#br0" timeOffset="57875.94">4191 15579 0,'0'-43'16,"-21"43"-16,21-21 15,-21 21-15,-1 0 16,1 0-16,21 21 16,-21 1-16,21-1 0,-21 21 15,21-21-15,0 0 0,0 22 16,0-22-16,0 21 0,0-21 15,0 22-15,0-22 0,0 0 0,21 21 16,-21-20-16,21-1 0,0-21 16,1 21-16,-1-21 0,0 0 0,0 0 15,0 0-15,0 0 0,1 0 16,-1 0-16,0-21 0,0 0 0,0-1 16,0 1-16,1 0 0,-1 0 15,-21 0-15,21 0 0,-21-22 0,21 22 16,-21 0-16,0 0 0,0-22 15,0 22-15,0 0 0,0 0 0,0 0 16,0 42 15,0 0-31,0 0 16,0 0-16,0 22 0,0-22 16,0 0-16,0 0 0,0 0 0,0 1 15,0-1-15,0 21 0,21-42 16,0 21-16,1 0 0,-1-21 0,0 0 15,0 0-15,0 0 0,22 0 0,-22 0 16,0 0-16,21 0 0,-21-21 16,1 21-16,20-21 0,-21 0 0,0 0 15,0 0-15,-21-22 0,22 22 16,-22 0-16,21-21 0,-21 20 0,0-20 16,0 21-16,0 0 0,0 0 15,0-1-15,0 44 31,0-1-15,0 0-16,0 0 0,0 0 0,-21 0 16,21 1-16,0-1 0,0 0 15,0 0-15,0 0 0,0 0 0,0 1 16,0-1-16,0 0 16,0-42 30,0 0-46,0-1 16,0 1-16,0 0 0,0 0 16,0 0-16,0 0 0,21-1 0,0 1 15,0 0-15,-21 0 0,21 0 0,0 0 16,1 21-16,-1 0 0,0-22 16,0 22-16,0 0 0,0 22 15,1-22-15,-22 21 0,0 0 16,21 0-16,-21 0 0,21 0 0,-21 1 15,0-1-15,0 0 0,0 21 16,0-21-16,0 1 0,0-1 16,0 0-16,0 0 0,0 0 15,0 0-15,0-42 47,0 0-47,0 0 0,0 0 16,0-22-16,21 22 15,-21 0-15,21 0 0,-21-21 0,21 20 16,1-20-16,-1 21 0,0 0 0,0-22 16,0 22-16,22 0 0,-22 0 15,0 21-15,0 0 0,0 0 0,22 0 16,-22 21 0,0 0-16,0 0 0,-21 1 0,21 20 15,-21-21-15,0 0 0,0 22 0,0-22 16,21 0-16,-21 21 0,0-21 15,0 1-15,22-1 0,-22 0 0,0 0 16,0 0-16,0 0 16,0-42 15</inkml:trace>
  <inkml:trace contextRef="#ctx0" brushRef="#br0" timeOffset="60109.31">6583 15113 0,'0'0'0,"0"-21"0,0 0 16,0 0-1,-21 21 1,-1 0 0,22 21-16,-21 0 0,21 0 15,-21 21-15,21 1 0,0-1 16,0 0-16,0 1 0,-21 20 0,21-20 15,0-1-15,-21 0 0,21 1 16,0-1-16,0 0 0,0 1 16,-21-22-16,21 0 0,0 0 0,0 0 15,0 0-15,0 1 0,-22-22 16,22 21-16,0-42 31,0-1-31,0 1 0,0 0 16,0 0-16,0-21 0,0 20 15,0 1-15,0 0 16,22-21-16,-1 21 0,-21-22 0,21 22 0,0 0 16,0-21-16,22 20 15,-22 1-15,0 0 0,21 0 0,-21 21 16,22 0-16,-22-21 0,21 21 0,-21 0 16,1 0-16,20 21 0,-21 0 15,0 0-15,0 0 0,1 1 0,-22 20 16,0-21-16,0 0 0,0 0 15,0 1-15,0-1 0,0 0 0,-22 0 16,22 0-16,-21 0 0,0 1 16,0-22-16,0 21 0,0-21 0,-1 0 15,1 0-15,0 0 0,0 0 16,0 0-16,0 0 0,-1-21 16,1 21-16,0-22 15,0 1-15,21 0 0,-21 0 16,0 0-16,-1 0 15,22 42 32,0 0-47,22 0 16,-1 0-16,0-21 0,-21 21 16,21 1-16,0-22 0,0 21 0,1-21 15,-1 21-15,0-21 16,0 0-16,0 21 0,0-21 15,1 0-15,-1 0 0,21 0 16,-21 0-16,0 0 0,1 0 0,20 0 16,-21-21-16,21 0 0,-20 21 0,20-21 15,-21-1-15,0 1 0,0 21 16,1-21-16,-1 0 0,0 0 0,0-22 16,-21 22-16,0 0 0,0 0 15,0 0-15,0 0 16,0-1-16,-21 22 15,0 22 1,21-1 0,-21-21-16,21 21 0,-22 0 15,22 0-15,0 0 0,0 1 0,0-1 16,0 0-16,0 0 0,0 0 16,0 0-16,0 1 0,0-1 15,22 0-15,-1-21 0,0 0 16,-21 21-16,21-21 0,0 0 15,0 0-15,1 0 0,-1 0 16,0 0-16,0 0 0,0-21 0,22 21 16,-22-21-16,0 0 0,0-1 15,-21 1-15,21 0 0,0 0 16,1 0-16,-22 0 0,0-1 16,0 1-16,0-21 0,0 21 15,0 0-15,0-1 0,0 44 31,0-1-15,0 0-16,0 0 0,0 0 16,0 0-16,0 1 0,0-1 0,21 0 15,-21 0-15,21 0 0,-21 0 16,21 1-16,0-1 0,0 0 16,1 0-1,-1-21-15,0 0 16,0 0-16,0 0 15,0 0-15,1 0 0,-22-21 16,21 0-16,0 21 0,-21-21 16,0-1-16,21 1 0,0 0 0,-21 0 15,0-21-15,0 20 0,21 1 16,-21-21-16,0 21 0,22 0 0,-22-1 16,0 1-16,0 42 31,0 1-31,0-1 15,0 0-15,0 0 0,0 0 16,0 22-16,0-22 0,0 0 16,0 21-16,0-21 0,21 1 0,-21-1 15,0 0-15,0 0 0,21-21 16,0 21-16,0-21 0,0 0 16,1 0-16,-1 0 0,0 0 15,0 0-15,0 0 0,-21-21 16,43 0-16,-22 0 0,0 0 0,0-1 15,0 1-15,0 0 0,22-21 16,-22 21-16,0-22 0,21 1 0,-20 21 16,20-22-16,-21 22 0,21 0 15,-20 0-15,-1 0 0,0 21 0,0 0 16,0 0-16,-21 21 31,0 0-31,0 0 0,0 0 16,0 1-16,0-44 62,0 1-46,0 0-16,-21 0 16,21 0-16,-21 21 0,21-21 15,-21 21-15,0 0 16,-1 0-16,1 0 15,0 0-15,0 0 0,0 21 16,0 0-16,-1 0 0,22 21 16,-21-20-16,0-1 0,21 21 0,-21-21 15,21 22-15,0-22 0,0 21 0,0-21 16,0 0-16,0 22 0,0-22 16,0 0-16,0 0 0,0 0 0,21-21 15,-21 22-15,21-22 0,0 0 16,1 21-16,-1-21 0,0 0 15,21 0-15,-21 0 0,1 0 0,-1-21 16,21 21-16,-21-22 0,0 1 16,1 0-16,20 0 0,-21 0 0,-21 0 15,21-1-15,-21-20 0,0 21 0,21-21 16</inkml:trace>
  <inkml:trace contextRef="#ctx0" brushRef="#br0" timeOffset="60500.26">8170 14965 0,'0'0'0,"-21"0"0,0 21 0,0-21 15,21 21-15,0 0 16,0 1-1,21-22 1,0 0-16,0-22 16,-21 1-16,21 21 0,-21-21 15,0 0-15,0 0 16,-21 21-16,21-21 16,-21 21-16,0 0 0,0 0 15,0 0-15,-1 0 0,1 0 16,0 21-16,21 0 15,0 0-15,0 0 16,0 0-16,0 1 0,21-1 16,0 0-16,1-21 15,-22 21-15,21-21 0,0 0 0,0 0 16,0 0-16,0 0 16</inkml:trace>
  <inkml:trace contextRef="#ctx0" brushRef="#br0" timeOffset="61996.38">5736 15854 0,'0'21'16,"21"-21"-1,0 0-15,1 0 16,-1 0-16,21 0 0,-21 0 15,0 0-15,1 0 0,20 0 16,-21-21-16,0 0 0,22 21 0,-22 0 16,0-21-16,0-1 0,21 22 15,-20-21-15,-1 21 0,0-21 0,0 0 16,21 0-16,-20 0 0,-1-1 0</inkml:trace>
  <inkml:trace contextRef="#ctx0" brushRef="#br0" timeOffset="62680.47">10245 15452 0,'0'0'0,"-22"0"0,1 0 16,0-21-16,0 21 15,0 0-15,0 0 0,-1 0 16,22-22-16,22 22 31,-1 0-31,0 0 16,21 0-16,1 0 0,-1 0 15,0 0-15,22 0 0,-22 0 0,22 0 16,20 0-16,-20-21 0,20 21 16,1-21-16,21 21 0,-21-21 15,20 21-15,-20 0 0,0-21 0,-1 21 16,-20-21-16,-1 21 0,-20-22 16,-1 22-16,-21-21 0,0 21 0,1-21 15,-22 0-15,0 0 0,0 0 16,-22-1-1,1 1-15,0 21 0</inkml:trace>
  <inkml:trace contextRef="#ctx0" brushRef="#br0" timeOffset="63064.27">11324 14986 0,'-21'0'16,"0"0"-16,0 0 15,-1 0-15,22 21 32,0 0-32,0 1 0,22-1 15,-1 0-15,0 0 0,21-21 16,-21 21-16,22-21 0,-1 0 16,-21 21-16,22-21 0,-1 0 0,0 0 15,-21 0-15,22 0 16,-22 0-16,21 0 0,-21-21 0,1 21 15,-22-21-15,0 0 16,-22 21 0,-20 0-16,21 0 0,0 0 15,0 21-15,-22 21 0,22-20 16,-21 20-16,21 0 0,-22 1 0,1-1 16,21 21-16,-22-20 0,1-1 15,21-21-15,-21 22 0,20-1 0,1-21 16,21 0-16,0 0 0</inkml:trace>
  <inkml:trace contextRef="#ctx0" brushRef="#br1" timeOffset="91156.82">10477 3239 0,'0'0'0,"0"-22"15,0 1 1,0 0-1,0 0-15,0 0 16,0 0-16,0-1 16,0 1-16,0 0 0,0 0 15,0 0-15,0 0 0,0-1 16,0 1-16,0 0 0,0 0 16,0 0-16,0 42 46,0 0-46,0 0 16,0 0-16,-21 1 0,21 20 16,-21-21-16,21 21 0,0 1 0,0-1 15,0 0-15,0 1 0,0-1 0,0 0 16,0 1-16,0-1 0,0 0 16,0-20-16,0 20 0,0-21 0,0 0 15,21 0-15,0 1 0,1-1 16,-1-21-16,0 0 0,0 0 15,0 0-15,0 0 0,22 0 16,-22 0-16,0-21 0,21-1 16,-20 1-16,-1 0 0,0 0 0,21 0 15,-21 0-15,1-22 0,-1 1 0,0 0 16,0-1-16,-21 1 0,21 0 16,-21-1-16,0 1 0,21 0 0,-21-1 15,0 22-15,0-21 0,0 21 0,0-1 16,0 1-16,0 0 15,0 0-15,-21 0 0,0 21 32,21 21-17,0 0 1,0 0-16,0 0 16,21 1-16,0-22 15,-21 21-15,22-21 0,-1 21 16</inkml:trace>
  <inkml:trace contextRef="#ctx0" brushRef="#br1" timeOffset="91684.72">11282 3196 0,'21'0'0,"21"-21"15,-21 0 1,1 0-16,-1 0 0,0-1 15,-21 1-15,21 21 16,-21-21-16,21 0 0,-42 21 47,0 0-47,0 0 0,0 21 16,-1 0-16,1-21 0,0 21 0,0 1 15,0-1-15,0 0 16,21 21-16,0-21 0,0 1 0,0-1 15,0 0-15,0 0 0,0 0 0,0 0 16,21-21-16,0 22 0,-21-1 16,21-21-16,0 21 0,0 0 0,1 0 15,-1 0-15,-21 1 16,0-1 0,0 0-16,0 0 15,-21-21-15,-1 0 0,1 0 16,0 21-16,0-21 0,0 0 0,0 0 15,-1 0-15,1 0 0,0 0 16,0 0-16,0 0 0,0-21 0,-1 0 16,1 21-16,0 0 15,21-21-15,-21 21 0,42 0 47,0 0-47,0 0 16,1-21-16,-1 21 0,0 0 15,0 0-15,0-22 0,0 22 0</inkml:trace>
  <inkml:trace contextRef="#ctx0" brushRef="#br1" timeOffset="92072.5">11620 3387 0,'22'0'0,"-44"0"0,65 0 0,-43-21 15,21 21-15,0-22 16,0 22-16,-21-21 0,21 0 16,1 21-16,-1-21 0,-21 0 15,21 21-15,0-21 0,-21-1 0,0 1 16,21 0-16,0 0 16,-21 0-16,0 0 15,-21 21 1,0 0-16,0 0 15,0 0-15,0 21 16,-1 0-16,1 0 0,21 0 16,-21 0-16,21 1 0,0 20 15,-21-21-15,21 0 0,0 0 0,-21 1 16,21-1-16,0 0 0,0 0 16,0 0-16,0 0 0,21-21 15,0 22-15,0-1 0,0-21 16,1 0-16,-1 0 0,0 0 15,0 0-15,0 0 0,22 0 16,-22 0-16,21-21 0,0-1 0</inkml:trace>
  <inkml:trace contextRef="#ctx0" brushRef="#br1" timeOffset="92701.14">12721 3027 0,'0'-21'0,"-63"0"32,41 21-32,1 0 0,0-22 15,0 22-15,0 0 0,0 0 16,-1 0-16,1 0 0,0 0 0,0 22 16,0-22-16,21 21 0,-21 0 15,-1 0-15,1 0 0,21 0 0,-21 1 16,21 20-16,-21-21 0,21 0 15,-21 22-15,21-22 0,0 0 0,0 0 16,0 21-16,0-20 0,0-1 0,0 0 16,0 0-16,0 0 15,21-21-15,0 0 0,0 21 0,0-21 16,1 0-16,-1 0 0,0 0 16,0 0-16,0 0 0,0-21 15,1 21-15,-1-21 0,-21 0 16,21 0-16,0-22 0,0 22 0,0-21 15,1 0-15,-1 20 0,-21-20 16,21 0-16,0-1 0,0 1 0,-21 0 16,0-1-16,21 1 0,-21 0 15,0-1-15,0 1 0,0 0 0,0-1 16,0 1-16,0 21 0,0-21 0,0 20 16,0 1-16,0 0 0,0 42 31,-21 0-31,21 22 15,0-1-15,0-21 0,0 22 0,0 20 16,0-21-16,0 1 0,0-1 16,0 0-16,0 1 0,0-1 15,0-21-15,0 22 0,0-1 0,0-21 16,0 21-16,0-20 0,21-1 16,-21 0-16,22 0 0,-1 0 0,0 0 15,0-21-15,0 22 0,0-22 16,1 0-16,-1 0 0,0 0 15,0 0-15,0 0 0,0-22 0,1 1 16,20 0-16,-21 0 0,0 0 0</inkml:trace>
  <inkml:trace contextRef="#ctx0" brushRef="#br1" timeOffset="93037.04">13885 2519 0,'0'0'0,"0"-21"31,0 42-15,0 0-16,0 0 0,0 22 15,0-22-15,0 21 0,0 0 16,0-20-16,0 20 0,-21 0 0,21 1 15,-21-1-15,21-21 0,-21 21 16,21 1-16,0-22 0,0 21 0,0-21 16,0 22-16,-21-22 0,21 0 15,0 0-15,0 0 0,0 1 0,0-1 16,0 0-16,21-21 31,-21-21-31,0 0 16</inkml:trace>
  <inkml:trace contextRef="#ctx0" brushRef="#br1" timeOffset="93596.71">13568 3027 0,'0'0'16,"-21"0"-16,42 0 46,0 0-46,21 0 16,-21-21-16,22 21 0,-22 0 0,21-21 16,1 21-16,-1-22 0,0 1 15,22 21-15,-22-21 0,0 0 0,1 21 16,-1-21-16,-21 0 0,22 21 16,-22 0-16,0-22 0,0 22 15,-21 22 16,-21-22-31,21 21 16,-21 0-16,21 0 0,0 0 0,-21 0 16,-1 1-16,22-1 0,0 0 15,0 0-15,0 0 0,0 0 0,0 1 16,0-1-16,0 0 0,0 0 0,0 0 16,22-21-16,-1 21 0,0 1 15,0-22-15,0 0 0,0 0 0,1 0 16,-1 0-16,0 0 0,0 0 15,21 0-15,-20 0 0,-1 0 16,0-22-16,0 1 0,-21 0 0,21 21 16,-21-21-16,21-21 0,-21 20 0,22 1 15,-22 0-15,0-21 0,0 21 16,0-22-16,0 22 0,0-21 0,0 21 16,0-1-16,0 1 0,-22 0 0,1 21 15,0-21-15,0 21 16,0 0-16,0 0 15,-1 21-15,1-21 16,21 21-16,-21 0 16,0-21-16</inkml:trace>
  <inkml:trace contextRef="#ctx0" brushRef="#br1" timeOffset="94405.01">15769 2794 0,'0'0'0,"21"0"15,-21-21-15,21 21 0,1 0 0,-22-21 16,21 21-16,0 0 0,0-21 16,0 21-16,-21-22 0,21 1 0,1 21 15,-1-21-15,0 0 0,0 0 16,0 21-16,-21-21 0,0-1 0,0 1 16,0 0-16,0 0 0,0 0 15,-21 0-15,0-1 0,-21 22 16,20 0-16,1 0 0,0 0 0,-21 0 15,21 0-15,-22 22 16,1-1-16,21-21 0,-22 21 0,22 0 0,-21 21 16,21-20-16,0-1 15,-22 21-15,43-21 0,-21 0 0,21 1 16,0 20-16,0-21 0,0 0 0,0 0 16,0 1-16,21-1 0,0 0 15,1 0-15,-1 0 0,21 0 0,-21 1 16,22-1-16,-1 0 0,0-21 15,1 21-15,-1 0 0,-21 0 0,21-21 16,-20 22-16,-1-1 0,0 0 0,-21 0 16,0 0-16,0 0 0,0 1 15,0-1-15,-21 0 0,0-21 0,-22 21 16,22 0-16,-21 0 0,-1-21 16,1 22-16,0-22 0,21 0 15,-22 0-15,1 0 0,0 0 0,-1 0 16,1 0-16,0 0 0,20-22 15,-20 22-15,21-21 0,-21 0 0,20 21 16,1-21-16,0 0 0,0 0 0,21-1 16,0 1-16,0 0 15,0 0-15,0 0 16,0 0-16,21 21 16,21 0-16,-20 0 0,-1-22 0,21 22 15,-21-21-15,22 21 0,-1-21 0</inkml:trace>
  <inkml:trace contextRef="#ctx0" brushRef="#br1" timeOffset="94716.83">16341 2540 0,'0'-42'16,"0"63"-1,0 21 1,-22-21-16,22 1 16,0 20-16,0 0 0,-21 1 15,21-22-15,-21 21 0,0 0 0,21 1 16,0-22-16,-21 21 0,0 1 16,21-22-16,-22 21 0,22-21 0,0 22 15,0-22-15,0 21 0,0-21 16,0 0-16,0 1 0,0-1 0,0 0 15,22-21 1,-1 0-16,0 0 16,0-21-16</inkml:trace>
  <inkml:trace contextRef="#ctx0" brushRef="#br1" timeOffset="94940.7">16129 2921 0,'0'0'16,"-21"0"-16,0 0 0,42 0 31,0 0-15,0 0-16,0 0 0,22 0 15,-22 0-15,21 0 0,0 0 16,-20 0-16,20 0 0,0 0 0,1 0 15,-22 0-15,21-21 0,-21 21 16,22 0-16</inkml:trace>
  <inkml:trace contextRef="#ctx0" brushRef="#br1" timeOffset="95369.12">16806 2858 0,'-21'21'31,"21"0"-16,-21 0-15,0-21 16,21 21-16,-21 0 0,-1 1 16,22-1-16,-21 0 0,0 21 0,21-21 15,0 1-15,-21-1 0,21 0 16,0 21-16,-21-21 0,21 1 0,0-1 16,0 0-16,0 0 15,21 0-15,0-21 0,0 0 0,0 0 16,1 21-16,-1-21 0,0 0 0,0 0 15,21 0-15,-20-21 0,20 0 16,-21 21-16,0-21 0,22 0 0,-22 0 16,0-1-16,0 1 0,0 0 15,0 0-15,-21-21 0,0 20 0,0-20 16,0 21-16,0 0 0,-21-22 16,0 22-16,0 0 0,0 0 15,0 0-15,-1 21 0,1 0 0,-21-21 16,21 21-16,0 0 0,-1 0 15,1 0-15,0 21 0,21 0 16,-21-21-16,21 21 0,0 0 16,0 0-16,0 1 15,0-1-15,21 0 0,0-21 16,0 0-16,1 0 0</inkml:trace>
  <inkml:trace contextRef="#ctx0" brushRef="#br1" timeOffset="95838.85">17251 2985 0,'0'-22'0,"0"1"16,-21 0 0,21 0-16,0 0 15,21 21-15,0 0 16,21 0-16,-21 0 15,1 0-15,20 0 0,-21 0 0,21 0 16,-20 0-16,20 21 0,-21 0 16,21 0-16,-20 0 0,-1 1 15,0 20-15,0-21 0,-21 0 0,0 0 16,0 1-16,0 20 0,0-21 16,0 0-16,-21 0 0,0 1 0,0-1 15,-1 0-15,1 0 0,0-21 0,0 21 16,0-21-1,0 0-15,21-21 16,0 0 0,0 0-16,0 0 0,0-1 15,0 1-15,0-21 0,21 21 0,0 0 16,0-22-16,-21 22 16,21 0-16,0-21 0,-21 20 0,22 1 15,-1 0-15,0 0 0,0 0 16,0 21-1,0 0-15,1 0 16,-1 0 0</inkml:trace>
  <inkml:trace contextRef="#ctx0" brushRef="#br1" timeOffset="96224.63">17886 3069 0,'0'0'0,"0"21"0,21-21 16,0 0-16,0 0 0,0 0 15,1 0-15,-1 0 0,0-21 16,0 21-16,0 0 0,22-21 0,-22 21 16,0-21-16,0 21 0,21-21 15,-20 21-15,-22-21 0,21-1 0,-21 1 16,0 0-16,0 0 15,-21 21 1,-1 0-16,1 0 16,0 0-16,0 0 15,0 0-15,0 21 0,21 0 0,-22 0 16,1-21-16,0 22 0,21-1 0,-21 0 16,21 0-16,-21 0 0,21 0 15,0 1-15,0-1 0,0 0 0,0 0 16,0 0-16,0 0 15,0 1-15,0-1 0,21-21 16,0 0-16,0 0 0,0 0 16,1 0-1,-1 0-15,21 0 0</inkml:trace>
  <inkml:trace contextRef="#ctx0" brushRef="#br1" timeOffset="96840.27">18986 3006 0,'0'0'15,"0"-21"-15,0-1 0,0 1 0,-21 0 16,21 0 0,-21 0-16,0 21 0,0 0 15,0 0-15,-1 0 0,1 0 16,0 0-16,0 0 15,0 0-15,0 21 0,-1 0 0,-20 0 16,21 0-16,0 1 0,0-1 16,-1 0-16,1 21 0,0-21 0,0 22 15,21-22-15,-21 21 0,21-21 16,0 22-16,0-22 0,0 0 0,0 0 16,0 0-16,21 1 0,0-1 0,0-21 15,0 0-15,1 21 0,-1-21 16,21 0-16,-21 0 0,0 0 0,1-21 15,-1 0-15,0 21 0,0-22 16,0 1-16,22 0 0,-22-21 16,0 21-16,0-22 0,0 1 0,0 0 15,1-1-15,-1 1 0,0 0 16,0-22-16,0 22 0,0-22 0,1 22 16,-1-22-16,-21 1 0,0 21 15,21-1-15,-21-20 0,0 42 0,0-22 16,0 22-16,0 0 0,0 0 0,-21 21 31,0 42-31,21-21 0,-22 22 0,1 20 16,0-21-16,0 22 0,21-1 15,0 1-15,-21-1 0,21-20 16,0 20-16,0-20 0,0-1 16,0 0-16,0 1 0,21-1 0,-21-21 15,42 21-15,-21-20 0,1-1 0,20-21 16,0 21-16,1-21 0,-1 0 15,0 0-15,22 0 0,-22 0 0,22 0 16,-22-21-16,21 21 0,-20-21 16,-1-1-16,0 1 0,1 0 0</inkml:trace>
  <inkml:trace contextRef="#ctx0" brushRef="#br1" timeOffset="97584.85">11938 4170 0,'0'0'16,"0"-21"-16,0 0 0,0-1 0,0 1 15,0 0-15,-21 21 0,0 0 16,-1 0-16,1 21 15,0 0-15,0 1 0,21-1 16,-21 21-16,0 0 0,-1 1 0,22 20 16,0-20-16,-21-1 0,0 21 0,0-20 15,21-1-15,-21 0 0,21 22 16,-21-22-16,21 1 0,0-1 0,-22-21 16,22 21-16,0 1 0,-21-22 0,21 0 15,0 0-15,0 0 0,0 1 16,21-22-16,1 0 0,-1 0 15,0 0-15,0 0 16,0 0-16,0-22 0,-21 1 0,22 0 16,-22 0-16</inkml:trace>
  <inkml:trace contextRef="#ctx0" brushRef="#br1" timeOffset="97796.73">11451 4720 0,'0'0'15,"-21"0"-15,0 0 0,0 0 0,-1 0 16,1 0-16,0 0 0,42 0 31,0 0-31,1-21 0,-1 21 16,21 0-16,-21-21 0,22 21 0,-1 0 16,-21-21-16,21 21 0,1 0 15,-1-21-15,-21 21 0,22 0 16,-22 0-16,0-22 0,0 22 0,0 0 15</inkml:trace>
  <inkml:trace contextRef="#ctx0" brushRef="#br1" timeOffset="98216.5">12107 4572 0,'0'-21'16,"0"42"-16,21-42 0,1 0 0,-22 0 15,21 21-15,0-22 16,0 22-16,0 0 0,0 0 16,1 0-16,-1 0 0,0 0 0,0 0 15,0 22-15,0-22 0,1 21 16,-1 0-16,-21 0 0,0 0 0,21 22 16,-21-22-16,0 0 0,0 21 15,0-21-15,0 22 0,0-22 0,-21 21 16,21-21-16,-21 1 0,-1 20 0,22-21 15,-21 0-15,21 0 16,-21-21-16,21-21 31,0 0-31,0 0 16,0 0-16,21 0 0,-21-1 0,21-20 16,-21 21-16,0-21 0,0 20 0,22 1 15,-22-21-15,21 21 0,0 0 16,-21-1-16,0 1 0,21 0 0,0 21 15,-21-21-15,21 21 0,1 0 16,-1-21-16,0 21 16</inkml:trace>
  <inkml:trace contextRef="#ctx0" brushRef="#br1" timeOffset="98644.5">12912 4509 0,'0'0'0,"0"21"31,0 0-31,0 0 16,0 0-16,0 0 0,0 1 16,0-1-16,0 0 15,-22 0-15,22 0 0,0 0 0,0 22 16,0-22-16,0 0 0,0 0 0,0 0 15,0 1-15,22-1 0,-1 0 16,0 0-16,0-21 0,0 0 16,0 0-16,1 0 0,20 0 0,-21 0 15,0 0-15,0 0 0,1-21 16,-1 0-16,0 21 0,0-21 0,0-1 16,0 1-16,1 0 0,-22 0 0,0 0 15,0-22-15,21 22 0,-21 0 16,0 0-16,0 0 0,0 0 0,21-1 15,-21 1-15,0 42 79</inkml:trace>
  <inkml:trace contextRef="#ctx0" brushRef="#br1" timeOffset="99113.17">13610 4720 0,'0'0'0,"21"0"46,0 0-30,1 0-16,-1 0 16,0-21-16,0 21 0,0 0 0,22-21 15,-22 0-15,0 21 0,21-21 0,-21 21 16,1-22-16,-1 1 0,0 21 16,0-21-16,0 0 0,-21 0 0,0 0 15,0-1 1,-21 22-1,0 0-15,0 0 16,0 0-16,-1 0 0,1 0 16,0 22-16,0-1 0,0 0 15,0 0-15,-1 0 0,1 0 0,21 1 16,0-1-16,-21 0 0,21 21 16,0-21-16,0 1 0,0-1 0,0 0 15,0 0-15,0 0 0,21 0 16,0 1-16,1-22 15,-1 0-15,0 21 0,0-21 0,0 0 16,0 0-16,22 0 0,-22 0 16,21 0-16,-21 0 0,22-21 15,-22-1-15,21 22 0,-21-21 0,22 0 16,-1 21-16</inkml:trace>
  <inkml:trace contextRef="#ctx0" brushRef="#br1" timeOffset="99624.94">15557 4466 0,'0'0'0,"22"0"0,-22-21 16,21 21-16,-21-21 15,0 0-15,-21 21 31,-1 0-15,22 21-16,-21 0 0,0 0 0,0 0 16,21 1-16,-21-1 0,0 0 0,-1 21 15,22-21-15,0 22 0,-21-22 16,21 0-16,-21 21 0,21-20 0,0-1 16,0 21-16,0-21 0,0 0 15,0 1-15,21-1 0,0-21 16,1 21-16,-1-21 0,0 0 0,0 0 15,0 0-15,0 0 0,22 0 16,-22-21-16,0 21 0,0-21 0,22-1 16,-22-20-16,21 21 0,-21 0 0,0-22 15,1 1-15,-1 21 0,0-21 16,-21-1-16,21 1 0,-21 21 0,0-22 16,0 1-16,0 21 0,-21 0 0,0 0 15,0-1-15,-1 22 0,1 0 16,0 0-16,0 0 0,0 0 0,0 0 15,-1 22-15,1-1 0,0-21 0,21 21 16,-21 0-16,21 0 16,0 0-16,-21 1 0,21-1 0,0 0 15,0 0-15,21 0 0,0-21 16,0 0-16,0 0 0,1 21 16</inkml:trace>
  <inkml:trace contextRef="#ctx0" brushRef="#br1" timeOffset="100005.72">16002 4551 0,'0'0'0,"0"-21"0,0 0 0,0-1 16,21 1-1,0 21-15,-21-21 0,0 0 16,21 21-16,1 0 0,-1 0 16,0 0-16,0 0 0,0 0 15,0 0-15,1 0 0,-1 21 0,0-21 16,0 21-16,0 0 0,-21 1 0,0-1 15,21 0-15,-21 0 0,22 0 16,-22 0-16,0 22 0,0-22 0,0 0 16,0 0-16,0 0 0,-22 1 0,1-1 15,21 0-15,-21-21 16,21-21 15,0-64-15,0 64-1,0 0-15,0-22 0,0 22 0,0 0 16,21 0-16,0-21 0,-21 20 16,22 1-16,-1 0 0,0 0 0,-21 0 15,21 0-15,0 21 0,-21-22 16,0 1-16,21 21 0,1-21 0,-1 0 16</inkml:trace>
  <inkml:trace contextRef="#ctx0" brushRef="#br1" timeOffset="100850.49">17547 4636 0,'0'0'0,"-21"0"0,-21 0 16,20 0-1,44 0 16,-1-22-31,0 22 0,0-21 16,21 0-16,-20 21 0,-1-21 0,21 0 16,-21 0-16,22-1 0,-22-20 0,0 21 15,0 0-15,21-22 0,-42 22 16,22-21-16,-1 0 0,-21-1 0,21 1 16,-21 0-16,0 20 15,0-20-15,0 0 0,0 21 0,0-1 16,-21 1-16,0 0 0,-1 21 0,1 0 15,0 0-15,0 0 16,0 0-16,0 21 0,-1 22 16,22-1-16,0 0 0,-21 1 15,21 20-15,-21-21 0,0 22 0,21-1 16,0-20-16,-21 20 0,21 1 0,-21-1 16,21 1-16,-22-1 0,22 1 15,0-1-15,0 1 0,0-1 0,0 22 16,0-22-16,0 1 0,0-1 0,0 1 15,-21-1-15,21 1 0,0-22 16,0 22-16,0-1 0,0 1 16,0-22-16,0 0 0,0 1 0,0-1 15,0 0-15,0-20 0,21-1 16,1-21-16,-1 0 0,0 0 0,0 0 16,0 0-16,22 0 0,-22-21 0,21-22 15,-21 22-15,22-21 0,-22-1 16,21 1-16,-21 0 0,22-1 0,-22-20 15,-21 21-15,0-22 0,0 22 0,0-22 16,0 1-16,0 20 0,-21-20 16,-1-1-16,-20 22 0,0 0 0,-1-1 15,1 1-15,-21 0 0,20 21 16,-20-1-16,20 1 0,1 21 16,0-21-16,-1 21 0,1 0 0,0 0 15,63 0 16,0 0-31,0 0 0,0 0 0,22-21 16,-1 21-16,0-21 0,1 21 16,-1-21-16,0 21 0,1-22 0,-1 22 15,22-21-15</inkml:trace>
  <inkml:trace contextRef="#ctx0" brushRef="#br1" timeOffset="101332.29">18584 4276 0,'0'0'0,"0"-43"0,0 22 16,0-21-16,0 21 0,-21 0 16,0-1-16,0 22 0,-22 0 0,22 0 15,-21 0-15,21 0 0,-22 0 0,1 22 16,21-1-16,-21 0 0,20 21 16,1-21-16,-21 22 0,21-1 0,0 0 15,21 1-15,-22-1 0,22-21 16,-21 22-16,21-22 0,0 21 0,0-21 15,0 0-15,0 1 0,21-1 16,1 0-16,-1 0 0,0-21 16,0 0-16,0 0 0,0 0 0,22 0 15,-22 0-15,21 0 0,-21-21 16,22 21-16,-22-21 0,21 0 0,-21-1 16,1 1-16,-1-21 0,0 21 0,0-22 15,0 22-15,0-21 0,1 0 16,-1 20-16,-21-20 0,0 0 0,21 21 15,-21-1-15,0 1 0,0 42 32,0 1-32,0-1 0,0 0 15,0 0-15,0 21 16,-21-20-16,21 20 0,0-21 0,0 21 16,0-20-16,0 20 0,0-21 15,0 0-15,0 0 0,0 1 0,21-1 16,0 0-16,0-21 15,0 0-15,1 0 0,-1 0 16,0 0-16,0 0 0,0-21 16,0 21-16</inkml:trace>
  <inkml:trace contextRef="#ctx0" brushRef="#br1" timeOffset="101612.56">19325 3895 0,'0'-21'0,"0"42"0,21-64 0,-21 22 16,0 0-16,0 42 31,0 0-31,-21 1 16,0 20-16,0-21 0,21 21 0,-21 1 16,-1 20-16,1-20 0,21-1 15,-21 21-15,0-20 0,21-1 0,0 0 16,-21 1-16,0-1 0,21 0 0,-22 1 15,22-22-15,0 0 16,0 0-16,0 0 0,0 1 0,0-1 16,22-21-16,-1 0 15,0 0-15,0 0 16,0 0-16</inkml:trace>
  <inkml:trace contextRef="#ctx0" brushRef="#br1" timeOffset="102056.56">19770 4339 0,'0'0'0,"42"-42"16,-21 21-16,0 0 0,0-1 0,1 1 16,-22 0-16,21 21 0,-21-21 0,0 0 15,0 0 1,-21 21-16,-1 0 0,1 0 16,0 0-16,0 0 0,0 0 15,-22 0-15,22 21 0,0 0 0,-21 0 16,21 0-16,-1 0 0,1 1 0,0-1 15,21 0-15,0 0 0,0 0 16,0 0-16,0 1 0,0-1 16,21 0-16,0 0 0,1-21 15,-1 21-15,0 0 0,0 1 0,0-22 16,0 21-16,1 0 0,-1-21 0,0 21 16,0 0-16,0 0 15,-21 1-15,0-1 16,-21-21-16,0 0 15,0 0-15,0 0 16,-1 0-16,1 0 0,0 0 0,-21 0 16,21 0-16,-1 0 0,-20 0 0,21 0 15,0 0-15,0 0 0,-1 0 16,1 0-16,21-21 0,-21 21 16,21-22-16,21 1 31,0 0-31,1 21 0,-1 0 15,0 0-15,0-21 0</inkml:trace>
  <inkml:trace contextRef="#ctx0" brushRef="#br1" timeOffset="102529.3">20066 4530 0,'21'0'0,"0"0"31,0 0-31,1 0 16,-1 0-16,0-21 0,0 21 0,0-22 15,22 1-15,-22 21 16,21-21-16,0 0 0,1 0 0,-22 0 16,21-1-16,1 1 0,-22 0 15,0 0-15,0 0 0,-21 0 0,0-1 16,0 1-16,0 0 0,-21 0 15,-21 21-15,20 0 16,1 0-16,-21 0 0,21 21 0,0 0 16,-22 0-16,1 1 0,21 20 15,0-21-15,-22 21 0,22-20 0,0 20 16,0 0-16,21-21 0,0 22 0,-21-22 16,21 0-16,0 21 0,0-20 15,0-1-15,21 0 16,0 0-16,0-21 0,0 0 0,0 0 15,22 21-15,-22-21 0,21 0 16,1 0-16,-22 0 0,21 0 0,-21 0 16,22-21-16,-22 21 0,0-21 0,0 21 15,0 0-15,0-21 0,1 21 16,-1 0-16,-21-21 0,0-1 0,21 22 16,0 0-16,-21-21 0</inkml:trace>
  <inkml:trace contextRef="#ctx0" brushRef="#br1" timeOffset="102684.22">20828 4699 0,'0'21'0,"-21"-21"15,0 0 1,-1 0-16,1 0 15,0 0-15</inkml:trace>
  <inkml:trace contextRef="#ctx0" brushRef="#br1" timeOffset="117912.22">11112 7493 0,'0'-21'16,"0"0"0,0 0-16,0-1 15,0 1 1,0 0-1,0 0-15,0 0 16,0 0-16,-21 21 47,0 21-47,0 0 0,0 0 16,0 0-16,-1 22 0,1-1 15,-21-21-15,21 21 0,-22 1 0,22-1 16,-21-21-16,21 22 0,0-1 0,-22-21 15,22 21-15,0-20 16,0-1-16,21 0 0,-21 0 0,21 0 16,-22-21-16,22 21 0,0-42 31,0 0-15,0 0-16,0 0 15,22 21-15,-1-21 0,0-22 0,-21 22 16,21 0-16,21-21 0,-20 20 0,-1-20 15,21 0-15,-21-1 0,22 1 16,-1 0-16,0-1 0,1 1 0,-22 21 16,21-21-16,-21-1 0,0 22 0,1 0 15,-1 0-15,0 21 16,-21-21-16,21 21 0,-21 21 16,0 0-16,0 0 0,0 0 15,0 22-15,0-1 0,0 0 16,0 1-16,0-22 0,0 21 0,0 0 15,0 1-15,0-22 0,0 21 0,0-21 16,0 1-16,0 20 0,0-21 16,0 0-16,0 0 0,0 1 15,0-1-15,0-42 47,-21-1-31,0 22-16,0-21 0</inkml:trace>
  <inkml:trace contextRef="#ctx0" brushRef="#br1" timeOffset="118515.88">10795 7726 0,'0'0'0,"-21"0"0,0 0 0,-1 0 16,44 0 0,-1 0-1,0 0-15,21 0 0,1-21 16,-1 21-16,0-21 0,22-1 0,-22 1 15,22 21-15,-1-21 0,-21 0 0,22 0 16,-22 0-16,1-1 16,-1 1-16,0 21 0,1-21 0,-22 21 15,0-21-15,0 21 0,0 0 16,-21 21 0,0 0-16,0 0 0,0 1 0,0-1 15,0 0-15,0 0 0,0 0 0,0 0 16,0 1-16,0-1 0,0 0 15,0 0-15,-21 0 0,21 0 0,0 1 16,0-1-16,0-42 63,0-1-48,0 1-15,0 0 0,0-21 16,0 21-16,21-1 0,0 1 0,-21-21 15,22 21-15,-1-22 0,0 22 16,0 0-16,0 0 0,0 0 0,22 0 16,-22-1-16,0 1 0,21 21 0,-20 0 15,20 0-15,-21 0 0,0 0 16,0 21-16,1-21 0,-22 22 0,0-1 16,21 21-16,-21-21 0,0 0 15,0 1-15,0 20 0,0-21 0,0 0 16,-21 0-16,21 1 0,0-1 15,0 0-15,0 0 0,0 0 32,0-42-1,21 21-31,0-21 0,0 0 0,0 0 16,-21-1-16,21 1 15</inkml:trace>
  <inkml:trace contextRef="#ctx0" brushRef="#br1" timeOffset="119172.52">12382 7324 0,'0'-21'0,"0"42"0,22-42 31,-22 42-15,0 0-16,0 0 15,0 0-15,0 0 0,0 1 16,0 20-16,-22-21 0,22 0 0,0 22 15,0-22-15,0 0 0,0 0 0,0 0 16,0 0-16,0 1 0,0-1 16,22-21-1,-1 0-15,0 0 16,0 0-16,0 0 0,0-21 16,1 21-16,-1-22 0,0 1 15,0 0-15,0 0 0,-21 0 0,21 0 16,1-1-16,-22-20 0,21 21 15,-21 0-15,0 0 0,0-1 0,0 1 16,0 0-16,0 0 0,0 42 31,0 0-15,0 0-16,0 1 0,0 20 16,0-21-16,0 0 0,0 22 15,0-22-15,0 21 0,0-21 16,0 22-16,0-22 0,0 21 0,0-21 15,0 22-15,0-1 0,0 0 16,0 1-16,0-1 0,0 0 0,0-21 16,0 22-16,0-1 0,0 0 0,0 1 15,0-22-15,0 21 0,0-21 16,0 22-16,0-22 0,0 0 0,0 0 16,-21 0-16,-1 1 0,1-22 15,0 21-15,0-21 0,0 0 0,0 0 16,-1 0-16,1 0 0,-21 0 15,21-21-15,-22-1 0,1 22 16,21-21-16,-21 0 0,20 0 0,-20 0 0,21 21 16,0-21-16,0-1 0,-1 1 15,1 21-15,21-21 0,-21 0 16,21 0-16,0 0 0,0-1 16,0 1-16,0 0 15,21 0-15,22 0 0,-22 0 0,0-1 16,0 1-16,0-21 0,0 21 0,22-22 15</inkml:trace>
  <inkml:trace contextRef="#ctx0" brushRef="#br1" timeOffset="119505.27">13060 7112 0,'0'0'0,"21"-21"16,-21 0-16,0 0 0,0 42 47,0 0-47,0 0 0,0 21 16,0-20-16,0 20 0,0 0 0,0 1 15,-21-1-15,21 0 0,-21 1 16,21-1-16,0-21 0,0 21 15,0-20-15,0 20 0,-22-21 0,22 0 16,0 0-16,0 1 16,22-22-1,-22-22 1,0 1 0,0 0-16</inkml:trace>
  <inkml:trace contextRef="#ctx0" brushRef="#br1" timeOffset="120148.67">12742 7451 0,'-21'0'16,"42"0"-16,0 0 31,1 0-31,20 0 0,-21 0 16,21 0-16,1-21 0,20-1 15,-20 22-15,-1-21 0,21 0 0,-20 21 16,-1-21-16,22 0 0,-22 0 0,0-1 15,1-20-15,-22 21 0,21 0 16,-21 0-16,0-1 0,-21 1 0,0 0 16,0 0-16,0 0 0,0 0 0,0-1 15,0 1-15,-21 21 16,0 0 0,0 0-16,21 21 15,0 1-15,0-1 0,0 0 16,0 21-16,0 1 0,0-22 0,0 21 15,0 0-15,0 1 0,0-22 0,0 21 16,0 1-16,0-22 0,0 0 16,-21 21-16,21-21 0,0 1 0,0-1 15,0 0-15,-21 0 0,21-42 47,0 0-47,0 0 16,0-1-16,0 1 15,0 0-15,0 0 0,0-21 0,21 20 16,-21 1-16,21-21 0,0 21 0,0 0 16,0-1-16,1 1 0,-1 0 15,0 0-15,0 21 0,0 0 0,0 0 16,1 0-16,-1 0 0,0 21 16,0 0-16,0 22 0,-21-22 0,0 0 15,21 21-15,-21-21 0,0 1 0,0 20 16,0-21-16,0 0 0,0 0 15,0 1-15,0-1 0,0 0 0,0 0 16,0 0-16,0-42 47,0 0-31,22 0-16,-1 0 15,-21-1-15,21-20 0</inkml:trace>
  <inkml:trace contextRef="#ctx0" brushRef="#br1" timeOffset="120380.54">14160 7197 0,'0'0'0,"0"21"16,0 0-16,0 0 0,0 0 0,-21 1 16,21-1-16,0 0 0,0 0 15,0 21-15,-21-20 0,21-1 16,0 0-16,-21 0 0,21 0 0,0 0 15,0 1-15,0-1 0,0 0 16,0-42 31,0 0-47,21-1 0,-21 1 16</inkml:trace>
  <inkml:trace contextRef="#ctx0" brushRef="#br1" timeOffset="120556.44">14139 7070 0,'0'0'0,"0"-21"16,-21 21-16,0 0 15,0 0 1,21 21 0,0 0-1,21-21 1,0 21-16,0 0 15,0-21-15</inkml:trace>
  <inkml:trace contextRef="#ctx0" brushRef="#br1" timeOffset="121053.37">14563 7176 0,'0'21'0,"0"0"0,0 0 15,0 0-15,0 0 16,0 1-16,0-1 0,0 0 16,0 0-16,0 0 0,0 0 15,0 1-15,0-1 0,-22 0 16,22 0-16,0 0 16,0 0-1,-21-21 1,21-21-1,-21 0 1,21 0-16,0 0 0,0 0 0,0-1 16,0 1-16,0 0 0,21-21 0,0 21 15,1-22-15,-1 22 0,0-21 16,0 21-16,21-22 0,-20 22 0,20 0 16,0 0-16,-21 0 0,22-1 0,-1 22 15,0 0-15,1 0 16,-22 0-16,0 0 0,0 22 0,0-1 15,1 0-15,-22 0 0,0 21 0,0 1 16,0-22-16,0 21 0,0 1 16,0-22-16,-22 21 0,22-21 0,-21 22 15,0-22-15,21 0 0,0 0 0,0 0 16,-21-21-16,21 21 0,-21-21 16,21 22-16,0-44 31,21 22-16,0-21-15</inkml:trace>
  <inkml:trace contextRef="#ctx0" brushRef="#br1" timeOffset="121770.25">15621 7176 0,'0'0'0,"0"-22"0,0 1 15,0 0 1,-21 21-16,0 0 16,-1 0-16,1 0 0,0 0 15,0 0-15,0 21 0,0 0 16,-1 1-16,1-1 0,0 0 16,0 0-16,0 21 0,0-20 0,-1-1 15,22 21-15,0-21 0,-21 0 16,21 1-16,0-1 0,0 0 0,0 0 15,0 0-15,21-21 0,1 0 16,-1 0-16,21 0 0,-21 0 16,0 0-16,1 0 0,-1-21 15,0 21-15,0-21 0,21 0 0,-20 0 16,-1 21-16,-21-22 0,21 1 0,0 0 16,-21 0-16,21 0 0,-21 0 15,21-1-15,-21 1 0,0 0 16,0 42 15,0 0-31,0 1 16,0-1-16,0 0 0,0 21 0,0-21 15,0 22-15,0-1 0,0-21 16,0 22-16,0 20 0,0-21 0,0 1 16,0-1-16,0 22 0,0-1 0,-21 1 15,21-22-15,0 21 0,-21 1 16,21-1-16,-21 1 0,0-1 0,21-20 15,0 20-15,0-20 0,-21 20 0,21-21 16,-22 1-16,22-22 0,-21 21 16,21 1-16,0-22 0,-21 0 15,0 0-15,0 0 0,0 0 0,-1-21 16,1 22-16,0-22 0,0 0 16,0-22-16,0 1 0,-1 21 15,22-42-15,-21 21 0,0-22 16,21 22-16,-21-21 0,0-22 0,21 22 15,0 0-15,0-22 0,-21 1 0,21-1 16,0 1-16,0-1 0,0 1 16,0-1-16,21 1 0,0 20 0,0 1 15,0 0-15,0-1 0,1 1 16,-1 0-16,0 21 0,21-22 0,-21 1 16,1 21-16,-1-22 0,0 22 15,0-21-15</inkml:trace>
  <inkml:trace contextRef="#ctx0" brushRef="#br1" timeOffset="123444.37">16997 6964 0,'21'-21'0,"-42"42"0,42-63 16,-21 20-16,0 1 0,0 0 0,0 0 15,0 0 1,-21 42-1,0 0 1,-1 0-16,22 0 0,-21 1 16,21-1-16,-21 21 0,21-21 0,0 22 15,-21-22-15,21 21 0,-21 0 16,21-20-16,0 20 0,-21-21 16,21 0-16,0 0 0,0 1 0,0-1 15,21-21 1,0 0-16,0 0 0,0 0 15,0-21-15,1-1 0,-1 1 16,0 0-16,0 0 0,0 0 16,0 0-16,1-22 0,-1 22 0,0 0 15,0 0-15,0 0 0,-21-1 16,21 22-16,1 0 16,-22 22-1,0-1-15,0 0 16,0 0-16,0 0 0,0 0 15,0 1-15,0-1 0,0 0 0,21 21 16,-21-21-16,21-21 0,-21 22 0,0-1 16,21-21-16,0 0 0,0 0 15,1 0-15,-1 0 0,0 0 16,21 0-16,-21 0 0,1-21 0,-1-1 16,0 1-16,21 0 0,-21 0 15,1 0-15,-1 0 0,0-22 0,0 22 16,0 0-16,-21-21 0,21 20 15,-21-20-15,22 21 0,-22-21 0,21 20 16,-21 1-16,0 0 0,0 0 0,0 42 47,0 0-47,-21 22 0,21-22 16,-22 0-16,22 0 0,0 21 15,0-20-15,0 20 0,0-21 0,0 0 16,0 22-16,0-22 0,0 0 0,0 0 15,0 0-15,22 0 16,-1-21-16,0 0 0,0 0 16,0 0-16,22 0 0,-22 0 0,0-21 15,0 0-15,21 0 0,-20 0 16,-1 0-16,21-1 0,-21-20 16,0 21-16,1 0 0,-1-22 0,0 1 15,0 0-15,-21 21 0,0-43 16,0 22-16,21-1 0,-21 1 0,0 0 15,21-1-15,-21 1 0,0 0 16,0 21-16,0-1 0,0 1 0,0 0 16,-21 21-1,21 21-15,-21 0 0,21 1 16,0-1-16,-21 21 0,21 0 0,-21 1 16,21-1-16,-21 0 0,21 1 15,0-1-15,0 0 0,0 1 0,-22-22 16,22 21-16,0 1 0,0-22 15,0 21-15,0-21 0,0 0 16,0 1-16,0-1 0,0 0 16,22-21-16,-1 0 15,-21-21 1,0 0-16,21-1 0,-21 1 16,21 0-16,0 0 0,-21 0 0,0 0 15,21-1-15,1 1 0,-1-21 16,0 21-16,0 0 0,0-22 0,0 22 15,22 0-15,-22 21 0,0-21 0,21 21 16,-20-21-16,-1 21 0,0 0 16,0 0-16,0 21 0,0 0 0,1-21 15,-22 21-15,0 0 16,0 0-16,0 1 0,0-1 0,0 21 16,0-21-16,0 0 0,0 1 0,21-1 15,-21 0-15,0 0 0,21-21 16,-21 21-16,0 0 0,21-21 15,0 0-15,0 0 0,1 0 16,-1 0-16,0 0 16,0-21-16,0 21 0,-21-21 0,21 0 15,1 0-15,-22 0 16,21-1-16,0-20 0,-21 21 16,0 0-16,21 0 0,-21-1 0,0 1 15,0 0-15,0 42 31,0 0-31,0 1 16,0-1-16,0 0 0,0 0 0,0 0 16,-21 0-16,21 1 0,0-1 15,-21-21-15,21 21 0,0 0 0,0 0 16,0 0-16,0-42 47,0 0-32,0 0-15,0 0 16,0 0-16</inkml:trace>
  <inkml:trace contextRef="#ctx0" brushRef="#br1" timeOffset="123645.25">19029 6710 0,'-21'0'31,"21"21"-31,-22-21 16,22 21 0,0 0-1,0 1 17,22-22-32,-1 0 0,0 0 15</inkml:trace>
  <inkml:trace contextRef="#ctx0" brushRef="#br1" timeOffset="124388.47">19431 6752 0,'0'0'15,"0"-21"-15,-21 21 32,0 0-32,-1 0 0,1 0 15,0 21-15,0-21 0,0 21 16,0 1-16,-1-1 0,22 21 0,-21-21 15,21 0-15,0 1 0,0 20 16,0-21-16,0 0 0,0 0 0,0 1 16,0-1-16,0 0 0,21-21 0,1 21 15,-1-21-15,0 0 0,0 21 16,21-21-16,-20 0 0,20 0 0,-21 0 16,21 0-16,1-21 0,-1 21 15,-21-21-15,22 0 0,-22 21 0,21-21 16,-21-1-16,0-20 0,1 21 15,-1 0-15,0-22 0,-21 1 0,0 0 16,21-1-16,-21 1 0,0-21 16,21 20-16,-21-20 0,0 20 0,0 1 15,0-21-15,0 20 0,0 22 0,0-21 16,0 21-16,0-1 16,0 44-1,0-1-15,0 21 0,0 0 16,0 1-16,0 20 0,0-20 15,-21 20-15,21-21 0,-21 22 16,21-22-16,0 1 0,0-1 0,-21 0 16,21-21-16,-21 22 0,21-22 15,-22 0-15,22 0 0,0 0 0,0 1 16,0-1-16,0-42 31,0-1-15,0 1-16,0 0 0,0 0 0,0 0 15,22 0-15,-22-1 0,21-20 16,0 21-16,0-21 0,21 20 0,-20 1 16,20-21-16,-21 21 0,21 0 0,-20-1 15,20 22-15,0 0 0,22 0 16,-22 0-16,0 22 0,-20-1 0,20 0 16,-21 0-16,0 0 0,0 22 15,-21-22-15,22 21 0,-22-21 16,0 0-16,0 22 0,0-22 0,0 0 15,-22 0-15,1 0 0,21 1 0,0-1 16,-21-21-16,21 21 0,-21-21 16,0 21-16,21-42 47,21 0-47,21 21 15</inkml:trace>
  <inkml:trace contextRef="#ctx0" brushRef="#br1" timeOffset="124680.31">21421 6604 0,'0'-21'0,"0"42"0,0-63 0,-22 42 31,22 21-15,-21 0-16,21 0 0,-21 0 16,21 1-16,0 20 0,0-21 15,-21 0-15,21 22 0,-21-22 0,21 0 16,-21 21-16,21-21 0,0 1 0,0-1 16,0 0-16,0 0 15,0 0-15,21-21 16,0 0-1,0 0-15,0 0 0</inkml:trace>
  <inkml:trace contextRef="#ctx0" brushRef="#br1" timeOffset="125109.06">22056 6646 0,'21'-21'0,"-42"42"0,42-63 0,-21 21 16,-21 21-1,-1 0-15,1 0 16,-21 21-16,21 0 0,-22-21 0,22 21 16,0 1-16,-21-1 0,21 0 0,-1 0 15,1-21-15,0 21 0,21 0 16,-21-21-16,21 22 0,21-22 16,0 0-16,0 0 15,1 0-15,-1 0 0,21 0 16,-21 0-16,0 0 0,22 0 0,-22 0 15,21 0-15,-21 21 0,1-21 16,-1 21-16,0-21 0,0 21 0,0-21 16,-21 21-16,21 0 0,-21 1 0,0-1 15,0 0-15,0 0 16,0 0-16,0 0 0,-21 1 16,0-22-16,0 21 0,0-21 0,0 21 15,-1-21-15,1 0 0,0 0 16,0 21-16,0-21 0,0 0 0,-1 0 15,1 0-15,0 0 16,0-21 0,0 0-1,21 0-15,0-1 0,0 1 16</inkml:trace>
  <inkml:trace contextRef="#ctx0" brushRef="#br1" timeOffset="125312.1">21315 6435 0,'0'0'16,"-21"0"-16,-1-21 16,1 21-16</inkml:trace>
  <inkml:trace contextRef="#ctx0" brushRef="#br1" timeOffset="127840.79">23220 6964 0,'0'-21'110,"21"21"-95,0-21-15,0-1 0,0 22 0,1-21 16,-1 0-16,0 0 0,0 0 16,0 0-16,22-1 0,-22-20 15,0 21-15,21-21 0,-21 20 0,1-20 16,-1 0-16,0-1 0,0 22 16,-21-21-16,21 21 0,-21 0 0,0-1 15,0 1-15,0 0 16,-21 21-16,0 0 15,0 0-15,21 21 0,-21 0 16,-1-21-16,22 22 0,-21-1 0,21 21 16,-21-21-16,0 0 0,21 1 0,0 20 15,0-21-15,-21 21 0,21-20 16,-21-1-16,21 0 0,0 21 16,0-21-16,0 1 0,0-1 0,0 0 15,0 0-15,0 0 16,0-42 31,0 0-47</inkml:trace>
  <inkml:trace contextRef="#ctx0" brushRef="#br1" timeOffset="128717.53">23389 6943 0,'21'0'16,"0"0"-1,1 0 1,-1 0-16,0 0 15,0 0-15,0 0 0,0 0 16,1-21-16,-1 21 0,21-22 16,-21 22-16,22-21 0,-22 0 0,21 21 15,-21-21-15,0 0 0,1 0 0,-1-1 16,0 1-16,0 0 0,0 0 16,-21 0-16,21 0 0,-21-22 15,0 22-15,0 0 0,0 0 16,0 0-16,0-1 15,0 44 17,0-1-32,0 0 0,0 0 15,0 0-15,0 0 0,-21 1 0,21 20 16,0-21-16,-21 0 0,21 0 16,0 1-16,0-1 0,0 0 15,0 0-15,-21 0 0,21 0 31,-21-21-15,21-21 0,0 0-1,0 0-15,0 0 0,0 0 16,0-1-16,21 1 0,0 0 16,0-21-16,0 21 0,1-22 0,-1 22 15,0 0-15,21-21 0,-21 20 0,22 1 16,-22 0-16,21 21 0,-21 0 15,22 0-15,-22 0 0,21 0 0,-21 0 16,22 21-16,-22 0 0,0 1 16,0-1-16,-21 0 0,0 0 15,0 0-15,0 22 0,0-22 0,0 0 16,0 0-16,0 0 0,0 0 16,-21 1-16,0-1 0,21 0 0,-21 0 15,21 0-15,0 0 16,21-21 15,0-21-15,0 0-16,0 21 0</inkml:trace>
  <inkml:trace contextRef="#ctx0" brushRef="#br1" timeOffset="129028.58">25061 6498 0,'0'-63'16,"0"126"-16,-21-147 0,0 62 15,0 22-15,0 0 16,-1 0-16,1 22 0,0-1 16,0-21-16,0 42 0,0-21 0,-1 0 15,1 22-15,0-22 16,0 21-16,0-21 0,21 22 0,0-22 15,-21 21-15,21-21 0,0 1 0,0-1 16,0 0-16,21 0 0,0 0 16,0 0-16,0-21 0,22 22 0,-22-22 15,21 0-15,0 0 0,1 0 16,-1 0-16,0 0 0,1 0 0,-1-22 16,0 22-16,-20-21 0,20 0 0,0 0 15,1 0-15,-1-22 0</inkml:trace>
  <inkml:trace contextRef="#ctx0" brushRef="#br1" timeOffset="130884.65">25633 6181 0,'0'0'0,"21"-21"0,-21-106 16,0 105-16,0 1 16,0 0-16,-21 21 15,0 0-15,21 21 16,-22 0-16,1 1 0,0-1 0,21 0 15,0 21-15,-21 1 0,21-22 0,-21 21 16,21 22-16,-21-22 0,21 0 16,0 1-16,0-1 0,0 0 0,-22 1 15,22-1-15,0-21 0,0 21 16,0-20-16,0-1 0,0 0 16,0 0-16,0 0 0,22-21 0,-1 0 15,-21 21-15,21-21 0,0 0 16,0 0-16,0 0 0,1 0 0,-1-21 15,0 21-15,21-21 0,-21 0 0,1 0 16,-1 0-16,0 21 0,0-43 16,0 22-16,0 0 0,-21 0 0,0 0 15,22-1-15,-22 1 0,21 21 16,-21 21 31,0 1-47,0-1 0,0 0 0,0 0 15,0 0-15,0 0 0,0 1 0,0-1 16,0 0-16,0 0 0,21-21 16,-21 21-16,21 0 0,0 1 0,0-1 15,1-21-15,-1 0 0,0 0 16,0 0-16,0 0 0,0 0 16,1 0-16,-1 0 0,21 0 0,-21-21 15,22 21-15,-22-22 0,21 1 0,-21 0 16,0 0-16,1 0 0,-1 0 15,0-1-15,-21 1 0,0-21 0,0 21 16,0-22-16,0 22 0,0-21 16,0 21-16,0-22 0,0 22 15,-21 0-15,0 0 0,-1 0 0,1 21 16,0 0-16,0 0 16,0 0-16,0 0 0,-22 0 0,22 21 15,21 0-15,-21 0 0,0 0 0,21 1 16,-21-1-16,21 0 0,0 0 15,0 0-15,0 0 0,0 1 0,21-1 16,0-21-16,0 21 0,0-21 16,0 0-16,22 0 0,-22 0 0,0 0 15,0 0-15,22 0 0,-22 0 0,0-21 16,21 0-16,-21 21 0,22-22 16,-22 1-16,21 0 0,1 0 15,-1 0-15,-21 0 0,21-1 0,1 1 16,-22 0-16,0 0 0,0 21 15,-21-21-15,0 42 32,0 0-32,0 0 0,0 0 15,0 1-15,0-1 0,0 21 0,0-21 16,0 0-16,-21 22 0,21-22 16,0 0-16,0 0 0,0 22 0,0-22 15,0 0-15,0 0 16,0 0-1,0-42 17,-21 21-32,0-21 15,21 0-15,-21 0 0,-1 21 16,22-22-16,-21 22 16,21-21-16,-21 21 0,0 0 15,0 0 1,21 21-16,0 1 15,0-1-15,0 0 16,21 0-16,0-21 0,0 0 16,-21 21-16,21-21 0,1 0 0,-1 0 15,0 0-15,21 0 0,-21 0 16,1 0-16,20 0 0,0 0 0,-21 0 16,22 0-16,-1-21 0,0 21 15,1-21-15,-1 0 0,-21 21 0,0-21 16,22-1-16,-22 1 0,0-21 15,0 21-15,0 0 0,1-1 0,-22-20 16,0 21-16,0 0 0,0 0 0,0-1 16,0 1-16,-22 21 31,1 0-31,0 21 16,0-21-16,21 43 0,-21-22 0,21 0 15,0 21-15,-21-20 0,21-1 0,-22 21 16,22-21-16,0 0 0,0 22 15,0-22-15,0 0 0,0 0 16,22 0-16,-22 1 0,21-22 0,21 21 16,-21-21-16,0 0 0,22 0 15,-1 0-15,-21 0 0,22 0 0,-1 0 16,21 0-16,-20 0 0,-1-21 0,22 21 16,-22-22-16,21 1 0,-20 0 15,-1 0-15,0 0 0,1 0 16,-1-1-16,-21-20 0,0 21 0,1 0 15,-1-22-15,-21 22 0,0-21 16,0 21-16,0 0 0,0-1 0,0 1 16,-21 0-16,-1 0 0,1 0 15,0 21-15,0 0 0,0 0 16,-22 0-16,22 0 0,0 0 0,0 21 16,-21 0-16,20 0 0,1 0 15,-21 1-15,21-1 0,0 0 0,-1 21 16,1-21-16,21 1 0,0-1 15,-21 21-15,21-21 0,0 0 0,0 1 16,0-1-16,0 0 16,21-21-16,0 0 0,1 21 15,-1-21-15,21 0 0,-21 0 16,0 0-16,1 0 0,-1-21 0,0 0 16,21 0-16,-21-1 0,1 1 15,-1 0-15,0 0 0,0-21 16,0-1-16,0 22 0,1-21 0,-1-1 15,0 1-15,0 0 0,0-22 0,-21 22 16,0 0-16,0 20 0,0-20 0,0 0 16,0 21-16,0-22 0,0 22 15,0 0-15,-21 21 16,0 0-16,0 0 16,21 21-16,-21 21 0,21-20 15,-22 20-15,22 0 0,0 1 0,-21-1 16,21 21-16,-21-20 0,21 20 15,0-20-15,0-1 0,0 0 0,0 1 16,0-22-16,0 0 0,21 21 0,0-21 16,22 1-16,-22-22 0,0 21 15,21-21-15,-20 0 0,20 0 0,-21 0 16,21 0-16,-20 0 0,-1 0 0,0-21 16,0-1-16</inkml:trace>
  <inkml:trace contextRef="#ctx0" brushRef="#br1" timeOffset="132069.32">29210 6202 0,'0'0'0,"21"-42"16,-21 20-16,0 1 0,0 0 0,0 0 0,0 0 16,21 21-16,-21-21 0,0-1 15,-21 44 1,21-1-1,0 0-15,0 0 0,-21 21 16,21-20-16,-21 20 0,21-21 0,-21 21 16,21-20-16,0 20 0,0-21 0,0 21 15,0-20-15,-22-1 0,22 21 16,0-21-16,0 0 0,0 1 0,0-1 16,22-21 15,-22-21-16,0-1-15,0 1 0,21 0 16,0 0-16,0 0 0,-21 0 0,21-1 16,0-20-16,-21 21 0,22 0 15,-22 0-15,21 21 0,-21-22 0,21 22 16,0 0-16,0 0 16,-21 22-16,0-1 0,21-21 15,-21 21-15,22 0 0,-22 21 0,0-20 16,21-1-16,0 0 0,-21 0 15,21 0-15,0 0 0,-21 1 16,21-22-16,1 21 0,-1-21 0,0 0 16,0 0-16,0 0 15,0 0-15,1 0 0,-1 0 0,21 0 16,-21-21-16,0 21 0,1-22 0,-1 1 16,0 0-16,0-21 0,0 21 15,0-1-15,1-20 0,-1 21 0,0-21 16,-21 20-16,0-20 0,21 21 15,-21 0-15,21 0 0,-21-1 0,0 1 16,0 0-16,-21 42 31,21 0-31,-21 1 16,21-1-16,0 21 0,0-21 16,0 22-16,-21-22 0,21 21 0,0 0 15,0-20-15,0 20 0,0-21 0,0 0 16,21 0-16,0 1 0,0-1 15,0-21-15,1 0 0,-1 21 0,0-21 16,21 0-16,-21 0 0,1 0 16,20 0-16,-21-21 0,21 0 0,-20-1 15,-1 1-15,0 0 0,0 0 16,0-21-16,0 20 0,1-20 0,-1 0 16,-21 21-16,0-22 0,21 1 0,-21 21 15,0 0-15,21-1 16,-21 1-16,0 42 31,-21 1-31,0-1 0,21 0 0,-21 0 16,21 21-16,0-20 0,0 20 0,-22-21 15,22 0-15,0 22 0,-21-22 16,21 0-16,0 0 0,0 0 0,0 0 16,0 1-1,21-22 1,1-22-1,-1 1-15,0 21 0,-21-21 0,21 0 16,0-21-16</inkml:trace>
  <inkml:trace contextRef="#ctx0" brushRef="#br1" timeOffset="132402.07">30586 5821 0,'0'0'0,"-21"0"0,-1 0 0,1 0 0,21 21 15,-21 0-15,21 0 16,0 1-16,0-1 0,0 0 16,21-21-1,0 0-15,1 0 16,-1 0 0,0 0-16,-21-21 0,0 0 15,0-1-15,0 1 16,0 0-16,0 0 0,0 0 15,0 0-15,-21 21 0,0 0 16,-1 0-16,1 0 16,21 21-16,-21 0 0,21 0 15,0 0-15,0 0 16,0 1-16,0-1 0,0 0 0,0 0 16,21-21-16,-21 21 0,21-21 15,1 0-15,20 0 0</inkml:trace>
  <inkml:trace contextRef="#ctx0" brushRef="#br1" timeOffset="132717.4">31327 5757 0,'0'0'0,"0"-21"0,0 0 0,0 0 15,0 0-15,-22 42 31,1 21-31,21-21 16,-21 22-16,0-1 0,0 0 0,21 1 16,-21-1-16,-1 0 0,22 1 15,-21 20-15,0-20 0,21-1 0,0 0 16,-21 1-16,0-22 0,21 21 16,0-21-16,-21 22 0,21-22 0,0 0 15,0 0-15,0 0 16,21-21 15,0-21-31,-21 0 16,21-21-16,0 20 0,22 1 0</inkml:trace>
  <inkml:trace contextRef="#ctx0" brushRef="#br1" timeOffset="133217.29">31750 5630 0,'0'0'0,"0"-21"16,-21 0 0,21 42-16,0 0 15,-21 22-15,21-1 0,-22 0 0,22 1 16,-21-1-16,21 0 0,0 22 16,-21-22-16,21 22 0,-21-22 0,21 0 15,0 1-15,-21-1 16,0 0-16,21 1 0,-22-22 0,22 21 15,0-21-15,0 1 0,0-1 16,0 0-16,0 0 16,0-42-1,0 0 1,0 0-16,0-1 0,0 1 16,0 0-16,0-21 0,0 21 0,22-1 15,-1-20-15,0 21 0,0-21 16,0 20-16,0-20 0,1 21 0,20-21 15,-21 20-15,21 1 0,-20 21 16,20 0-16,-21 0 0,21 0 16,-20 0-16,-1 0 0,0 21 0,0 1 15,-21-1-15,0 21 0,0-21 16,0 22-16,0-22 0,0 21 0,0-21 16,0 22-16,0-22 0,-21 21 15,0-21-15,21 0 0,-21 1 0,-1-1 16,1 0-16,21 0 15,-21-21-15,21-21 32,0 0-32</inkml:trace>
  <inkml:trace contextRef="#ctx0" brushRef="#br1" timeOffset="133457.28">31348 6096 0,'0'0'0,"-43"0"0,22 0 16,-21 0-16,21 0 0,0 0 15,42 0 1,0 0 0,0 0-16,0 0 0,22 0 0,-1 0 15,0 0-15,1 0 16,-22 0-16,21-21 0,0 21 0,-20 0 15,-1 0-15,0-21 0,0 21 16,-21-21-16,-21 21 16</inkml:trace>
  <inkml:trace contextRef="#ctx0" brushRef="#br1" timeOffset="134895.99">11091 8975 0,'0'0'0,"0"-21"15,0-1 1,0 1-16,0 0 15,0 0-15,0 0 0,0 0 16,0-1-16,-21 22 0,0-21 16,0 21-16,-22 0 0,22-21 15,-21 21-15,21 0 0,-22 0 0,1 0 16,0 0-16,21 0 0,-22 0 16,1 0-16,21 21 0,-22 0 0,22-21 15,0 22-15,0-1 0,0 21 0,0-21 16,-1 0-16,1 22 0,21-22 15,0 21-15,-21 1 0,21-22 0,0 21 16,0-21-16,0 0 0,21 1 16,0-1-16,1-21 0,-1 21 15,0-21-15,21 0 0,1 0 0,-1 0 16,0 0-16,1-21 0,-1 0 0,0-1 16,1 1-16,20 0 0,-21 0 15,1-21-15,-1 20 0,0-20 0,-20 0 16,20-1-16,-21 1 0,0 0 0,0-1 15,1 1-15,-1 0 0,-21-1 16,0 1-16,0 0 0,0-1 16,0 1-16,0 21 0,0-21 0,0-1 0,0 22 15,0 0-15,0 0 0,-21 21 16,-1 21 0,1-21-16,21 42 0,0-21 15,-21 1-15,0 20 0,21 0 16,-21 1-16,21-1 0,-21 0 0,21 1 15,0 20-15,0-21 0,0 1 16,0-1-16,0 0 0,0 1 0,0-1 16,0-21-16,0 0 0,21 22 0,0-43 15,0 21-15,0 0 0,0-21 16,1 0-16,-1 0 0,0 0 0,0 0 16,0 0-16,0-21 0,1 0 0,20 21 15,-21-21-15</inkml:trace>
  <inkml:trace contextRef="#ctx0" brushRef="#br1" timeOffset="135320.75">11620 8721 0,'0'0'0,"0"-21"15,0-1-15,-21 44 32,0-1-17,21 0-15,-21 0 0,21 0 0,0 0 16,0 22-16,-21-22 0,21 0 0,0 21 15,0-20-15,0 20 0,-21-21 16,21 0-16,0 0 0,0 22 0,0-22 16,0 0-16,21 0 15,0 0-15,0-21 0,0 0 16,0 0-16,1 0 16,-1 0-16,0-21 0,0 21 0,0-21 15,22 0-15,-22 0 0,0 0 0,0-1 16,0-20-16,0 21 0,1 0 15,-22 0-15,21-22 0,-21 22 0,0 0 16,0 0-16,0-22 0,-21 22 0,-1 0 16,1 0-16,0 0 0,0 0 15,0 21-15,0 0 0,-22 0 0,22 0 16,0 0-16,0 0 0,0 0 0,-1 21 16,1 0-1,0 0-15,21 0 0,-21 0 0,21 1 16,0-1-16,0 0 0,0 0 15,21-21-15,0 0 0,0 0 16,1 0-16,-1 0 0</inkml:trace>
  <inkml:trace contextRef="#ctx0" brushRef="#br1" timeOffset="136324.17">12213 8700 0,'0'0'0,"0"-22"0,0 1 15,-21 21 17,21 21-17,0 1-15,-21-1 0,21 0 0,0 0 16,0 0-16,0 22 0,0-22 0,0 21 16,0-21-16,0 0 0,0 22 15,0-22-15,0 0 0,0 0 0,0 0 16,21 1-16,0-22 15,0 0-15,0 0 16,1 0-16,-1 0 0,0-22 16,0 22-16,0-21 0,0 0 15,-21 0-15,22 0 0,-1 0 0,0-1 16,0-20-16,-21 21 0,0 0 16,21-22-16,-21 22 0,0 0 0,0 0 15,0 0-15,0 0 0,0-1 0,0 1 16,0 42 15,0 1-31,0-1 0,0 0 16,0 0-16,0 21 0,0-20 0,0 20 15,0-21-15,0 21 0,0-20 0,0-1 16,0 0-16,0 0 0,0 0 16,0 0-16,21-21 0,1 0 15,-1 0-15,0 0 0,0 0 0,0 0 16,22 0-16,-22 0 0,21-21 0,0 0 15,1 0-15,-22 0 0,21-22 16,-21 22-16,22-21 0,-22 21 0,0-22 16,0 1-16,-21 21 0,21-21 0,-21-1 15,22 1-15,-22 21 0,0-22 16,0 1-16,0 21 0,0-21 0,0 20 16,0 1-16,0 0 0,0 0 0,0 0 15,0 42 1,0 0-16,-22 0 15,22 0-15,0 1 0,0 20 0,0 0 16,0-21-16,0 22 0,0-1 16,0 0-16,0 1 0,0-1 0,0-21 15,0 22-15,0-22 0,0 21 0,0-21 16,0 0-16,0 1 0,0-1 16,0 0-16,0-42 31,0 0-16,0-1-15,0 1 0,0 0 16,22 0-16,-22 0 0,21 0 16,0-1-16,-21 1 0,21 0 15,0 0-15,0 0 0,1 21 0,-1-21 16,0-1-16,21 22 0,-21 0 0,22 0 16,-22 0-16,21 0 0,-21 0 0,22 0 15,-22 22-15,0-1 0,0 0 16,0 0-16,-21 0 0,22 0 0,-22 1 15,0 20-15,0-21 0,0 0 0,0 0 16,-22 22-16,-20-22 0,21 0 16,0 0-16,0 0 0,-1-21 0,1 22 15,0-1-15,0-21 0,0 0 16,0 21-16,-1-21 0,1 0 16,0 0-16,0 0 0,0 0 0,0 0 15,-1 0-15,1 0 0,0 0 0,0 0 16,21-21-16,-21 0 15,0-1-15,21 1 16,0 0-16</inkml:trace>
  <inkml:trace contextRef="#ctx0" brushRef="#br1" timeOffset="136637">13779 8170 0,'0'-21'15,"0"42"1,0 1-16,0-1 0,0 21 16,0-21-16,0 22 0,0-1 0,0 0 15,0 22-15,-21-22 0,21 0 0,0 1 16,0 20-16,-21-20 0,21-1 15,-21 0-15,21 1 0,0-1 0,-21-21 16,21 21-16,0-20 0,0-1 16,0 0-16,0 0 15,21-21 1,0 0-16,0-21 16,-21 0-16,21 21 0,1-21 0</inkml:trace>
  <inkml:trace contextRef="#ctx0" brushRef="#br1" timeOffset="137041.76">14033 8636 0,'0'0'0,"0"21"0,0 0 0,0 1 15,22-22 1,-1 0-1,0 0-15,0 0 0,0 0 0,0-22 16,1 22-16,-1-21 16,0 0-16,0 21 0,0-21 0,-21 0 15,0 0-15,0-1 32,-21 22-32,0-21 0,-21 21 0,20 0 15,1 0-15,0 0 0,0 21 0,-21 1 16,20-1-16,1 0 15,0 0-15,21 0 0,0 22 0,-21-22 16,21 21-16,0-21 0,0 22 0,0-22 16,0 0-16,21 0 0,0 0 15,0 0-15,22 1 0,-22-1 0,0-21 16,21 0-16,-20 0 0,20 0 0,0 0 16,-21 0-16,22 0 0,-22 0 15,0-21-15,21-1 0,-20 1 0,-1 0 16,0 0-16,0 0 0</inkml:trace>
  <inkml:trace contextRef="#ctx0" brushRef="#br1" timeOffset="137668.45">16722 8213 0,'21'-64'16,"-21"43"-1,-21 21-15,-1-21 16,1 21-16,0 0 0,0 0 16,0 0-16,0 21 0,-22 0 0,22 0 15,-21 1-15,21 20 0,-22-21 16,22 21-16,-21 1 0,21-1 0,-1-21 15,1 22-15,0-1 0,0-21 16,0 21-16,21-20 0,-21 20 16,21-21-16,0 0 0,0 0 0,0 1 15,0-1-15,42 0 0,-42 0 0,42-21 16,-21 21-16,1-21 0,20 0 16,-21 0-16,21 0 0,-20 0 0,20 0 15,-21 0-15,21 0 0,1 0 0,-22-21 16,21 0-16,-21 0 0</inkml:trace>
  <inkml:trace contextRef="#ctx0" brushRef="#br1" timeOffset="138092.42">17103 8403 0,'0'0'0,"21"-21"0,-21 0 0,21 0 0,-21 0 16,-21 21-1,0 0-15,-22 21 16,22 0-16,0 0 0,0 0 0,0 0 15,-1 1-15,1 20 0,0-21 16,0 0-16,21 22 0,0-22 0,0 0 16,0 0-16,0 21 0,0-20 0,0-1 15,0 0-15,0 0 0,21 0 16,0 0-16,0-21 0,1 0 16,-1 0-16,0 0 0,0 0 15,0 0-15,0 0 0,22-21 16,-22 21-16,0-21 0,21 0 0,-20 21 15,-1-21-15,0 0 0,0-1 16,0 1-16,-21 0 0,0 0 0,21 0 16,-21 0-16,0-1 0,0 1 0,0-21 15,0 21-15,0-22 0,0 22 16,0 0-16,-21 0 0,0 0 0,0 0 16,0 21-16,0 0 0,-1 0 0,1 0 15,0 0-15,0 0 0,0 21 16,0-21-16,-1 21 0,22 0 0,0 0 15,0 0-15,0 1 0,0-1 16,0 0 0,22-21-16,-1 0 0,0 0 0,0 0 15</inkml:trace>
  <inkml:trace contextRef="#ctx0" brushRef="#br1" timeOffset="138704.43">17949 8319 0,'0'0'16,"0"-22"-16,0 1 0,0 0 0,-21 0 15,0 21-15,0 0 16,0 0-16,-1 0 16,1 0-16,0 0 0,0 0 0,0 21 15,0 0-15,-1 0 0,1 1 0,0 20 16,0-21-16,0 21 0,0-20 15,-1 20-15,22-21 0,-21 21 0,21-20 16,-21-1-16,21 0 0,0 0 0,0 0 16,0 0-16,0 1 0,21-22 15,0 21-15,1-21 0,-1 0 0,0 0 16,0 0-16,21 0 0,-20 0 16,-1-21-16,21 21 0,-21-22 0,0 22 15,22-21-15,-22 0 0,0 0 16,0 0-16,0 0 0,22-22 0,-22 22 15,0-21-15,0 21 0,0-22 16,1 1-16,-1-22 0,0 22 0,0-21 16,0 20-16,0-20 0,-21 20 15,22-20-15,-22 21 0,21 20 0,-21-20 16,0 21-16,0 0 0,0 0 0,-21 21 31,-1 0-31,1 21 0,21 0 0,0 0 16,-21 21-16,0 1 0,21-1 0,0 0 15,-21 1-15,21-1 16,0 22-16,0-22 0,0 0 0,0 22 16,0-22-16,0 0 0,0-20 0,21 20 15,-21-21-15,21 21 0,-21-20 16,0-1-16,0 0 0,21 0 0,0 0 16,1 0-16,-1-21 0,0 22 15,0-22-15,0 0 16,22 0-16,-22 0 0,0 0 0,0-22 15,21 1-15,-20 21 0,20-21 0,-21 0 16,0 0-16,0 0 0,22-1 16</inkml:trace>
  <inkml:trace contextRef="#ctx0" brushRef="#br1" timeOffset="139481">18796 8297 0,'-21'0'15,"42"0"-15,-42 22 0,21-1 16,21-21 15,0 0-31,0 0 16,0 0-16,1 0 16,-1 0-16,0-21 0,0 21 0,0-22 15,0 1-15,1 21 0,-1-21 16,0 0-16,-21 0 15,0 0-15,0-1 0,0 1 0,0 0 16,0 0-16,0 0 16,-21 0-16,0 21 0,-1 0 0,1 0 15,0 0-15,0 21 0,0 0 16,-22 0-16,43 0 0,-42 22 16,42-22-16,-21 21 0,0-21 0,0 22 15,21-22-15,0 21 0,0-21 0,0 22 16,0-22-16,0 0 0,0 0 15,0 0-15,0 0 0,21-21 0,0 22 16,0-22-16,0 0 0,0 0 16,22 0-16,-22 0 0,0 0 15,0 0-15,22 0 0,-1 0 0,-21 0 16,21-22-16,1 22 0,-1-21 0,0 0 16,1 0-16,-1 0 0,22 0 0,-22-1 15,0 1-15,1 0 0,-22-21 16,21-1-16,-21 22 0,0-21 0,1 21 15,-1-22-15,-21 22 0,0 0 16,0 0-16,0 0 0,-21 21 16,-1 0-16,1 0 0,0 0 15,0 21-15,0-21 0,0 21 16,-1 21-16,1-20 0,21-1 16,-21 0-16,21 0 0,0 0 0,0 0 15,0 1-15,0-1 0,0 0 16,21 0-16,0-21 0,1 21 0,-1-21 15,0 21-15,0-21 0,0 0 0,0 22 16,1-22-16,-1 0 0,0 21 16,0 0-16,0-21 0,-21 21 15,0 0 1,-21-21-16,0 0 16,0 21-16,0-21 0,-1 0 0,1 0 15,0 0-15,-21 22 0,21-22 0,-1 0 16,1 0-1,0 0-15,21-22 32,0 1-17,21 21-15</inkml:trace>
  <inkml:trace contextRef="#ctx0" brushRef="#br1" timeOffset="144320.21">21738 8213 0,'-21'0'16,"0"0"-16,21 21 0,0 0 31,0 0-31,0 0 31,21-21-15,0 0 0,0 0-16,0 0 15,1-21-15,-22 0 16,0 0-1,0 0-15,0 0 16,-22 21 15,1 21-31,0 0 0,0 0 16,0 0-16,21 0 0,-21 1 16,21-1-16,0 0 0,0 0 15,0 0-15,0 0 0,0 1 0,0-1 16,0 0-16,0 0 0,0 0 15,0 0-15,21-21 0,0 22 16,0-22-16</inkml:trace>
  <inkml:trace contextRef="#ctx0" brushRef="#br1" timeOffset="144904.32">22161 8234 0,'0'-21'0,"0"42"0,-21-42 31,21 42-15,-21-21-16,21 21 16,0 0-1,21-21 1,0 0-1,-21-21 1,22 21-16,-22-21 16,0 0-16,0 0 0,0-1 15,-22 22 17,1 0-32,0 0 15,21 22 1,-21-22-1,21 21-15,21-21 47,-21-21-31,21-1-16,-21 1 16,0 0-1,0 42 16,-21 0-15,21 1-16,0-1 0,0 0 0,0 0 16,0 0-16,0 0 0,0 22 0,-21-22 15,21 0-15,0 0 0,0 0 16,0 1-16,0-1 16,21-21 15</inkml:trace>
  <inkml:trace contextRef="#ctx0" brushRef="#br1" timeOffset="145555.97">22415 8234 0,'0'0'0,"0"-21"16,0 0-16,0-1 0,0 1 0,0 0 15,0 0-15,0 0 0,0 0 0,0-1 16,0 1-16,0 0 16,22 21 15,-22 21-31,0 0 16,0 1-16,0 20 0,0-21 0,0 21 15,0 1-15,0-1 0,0 0 16,0 1-16,0 20 0,-22-20 15,1-1-15,0 0 0,0 1 0,0 20 16,0-21-16,21 1 0,-22-1 16,1 0-16,0 1 0,21-22 0,-21 21 15,21-21-15,0 1 0,0-1 16,0 0-16,21-42 47,0 0-47,0-22 0,-21 22 15,22 0-15,-1 0 0</inkml:trace>
  <inkml:trace contextRef="#ctx0" brushRef="#br1" timeOffset="145856.89">22796 8128 0,'0'-21'0,"0"42"0,22-42 15,-22 42 1,0 0 0,0 22-16,0-22 0,0 21 0,0-21 15,0 22-15,0-1 0,0 0 16,0 1-16,-22-22 0,22 21 16,0 0-16,0-20 0,0 20 0,-21-21 15,21 21-15,0-20 0,0-1 16,0 0-16,0 0 0,0 0 0,0 0 15,0 1-15,0-1 0,0-42 47,-21-1-47</inkml:trace>
  <inkml:trace contextRef="#ctx0" brushRef="#br1" timeOffset="146060.54">22310 8721 0,'0'0'16,"21"0"31,0 0-47,21 0 0,-21 0 0,1 0 16,20-21-16,0 21 0,1-22 0,-1 22 15,0 0-15,1-21 0,-22 21 16,21 0-16,0-21 0,-20 21 0,-1-21 15,0 0-15,0 21 0,0-21 16</inkml:trace>
  <inkml:trace contextRef="#ctx0" brushRef="#br1" timeOffset="146444.32">22966 8551 0,'21'0'31,"0"0"-31,0 0 0,0 0 16,1 0-16,-1-21 0,0 21 16,0 0-16,0-21 0,0 0 15,1 0-15,-1 21 16,0-21-16,-21-1 16,0 1-1,-21 21 1,0 0-16,-1 0 0,1 21 0,0-21 15,0 22-15,0-1 0,21 0 16,-21 0-16,-1 0 0,22 22 0,0-22 16,0 0-16,-21 0 0,21 0 0,0 0 15,0 22-15,0-22 0,0 0 16,0 0-16,0 0 16,21-21-16,1 0 0,-1 0 15,0 0 1,0 0-16,0 0 0,0 0 0,22-21 15,-22 21-15,0-21 0,0 0 0,22 0 16,-22 0-16</inkml:trace>
  <inkml:trace contextRef="#ctx0" brushRef="#br1" timeOffset="146717.18">23601 8128 0,'0'-21'0,"0"42"16,0-63-16,0 21 0,-21 21 31,21 21-31,-22 0 0,22 21 16,-21-21-16,21 22 0,0-1 15,0 0-15,-21 1 0,21-1 0,-21 0 16,21 1-16,-21-1 0,0 0 0,21-20 16,0 20-16,0-21 0,-22 21 15,22-20-15,0-1 0,0 0 0,0 0 16,0 0-16,0 0 0,22-21 31,-1-21-15,0 0-16,-21 0 0,21 0 0</inkml:trace>
  <inkml:trace contextRef="#ctx0" brushRef="#br1" timeOffset="147017.01">23834 8128 0,'0'0'0,"0"-42"0,0 21 0,0-1 0,0 1 16,-22 42 0,22 1-1,0 20-15,0-21 0,-21 21 0,21 1 16,-21-22-16,21 21 0,0 1 16,0-1-16,-21 0 0,21 1 0,-21-1 15,0-21-15,21 21 0,-22-20 0,22-1 16,0 21-16,0-21 15,-21 0-15,21 1 0,0-1 0,0 0 16,0 0-16,0 0 0,0 0 16,21-21 15,1 0-31,-1-21 0,-21 0 16,21 21-16,0-21 0,0 0 15</inkml:trace>
  <inkml:trace contextRef="#ctx0" brushRef="#br1" timeOffset="147400.79">24066 8467 0,'0'0'0,"0"21"47,-21 0-47,0-21 15,21 21-15,-21 0 0,21 1 0,-21-1 16,0 0-16,21 0 0,0 0 15,0 0-15,0 1 0,0-1 0,0 0 16,0 0-16,0 0 0,0 0 16,21-21-16,0 0 15,0 0-15,0 0 0,0 0 0,1 0 16,-1 0-16,-21-21 0,21 0 16,0 21-16,0-21 0,0 0 15,-21 0-15,22-1 0,-22 1 0,21 0 16,-21 0-16,21 0 0,-21-22 0,0 22 15,0 0-15,0 0 0,0-21 16,0 20-16,0 1 0,0 0 16,-21 21-16,0 0 0,-1 0 15,1 0-15,0 0 16,0 0-16,0 0 0,21 21 16,-21-21-16,-1 0 0</inkml:trace>
  <inkml:trace contextRef="#ctx0" brushRef="#br1" timeOffset="147789">24384 7916 0,'0'-21'94,"0"0"-78,0 42 15,0 0-15,0 1-16,0-1 15,0 0-15,-21 0 0,21 21 0,0-20 16,0-1-16,0 0 0,-21-21 16,21 21-16,0 0 0,-22-21 15</inkml:trace>
  <inkml:trace contextRef="#ctx0" brushRef="#br1" timeOffset="148132.79">24574 7874 0,'0'21'31,"0"0"-31,22-21 16,-1 0 15,-21-21-15,0 0-1,0 42 16,0 0-31,0 1 16,0-1 0,-21 0-16,21 0 0,0 0 0,0 0 15,0 1-15,0-1 0,-22 0 0,22 0 16,-21-21-16,21 21 16,-21-21-16</inkml:trace>
  <inkml:trace contextRef="#ctx0" brushRef="#br1" timeOffset="149357.04">25823 7853 0,'21'0'0,"-21"-21"47,0 0-47,22 21 0,-22-22 16,0 44 46,0-1-62,0 0 16,0 0-16,0 0 16,21-21 46,-21-21-62,0 0 0,0 0 16,0 0-16,0-1 31,0 44 0,-21-22-31,-1 21 0,22 0 16,-21 0-16,21 0 0,-21 0 15,21 1-15,-21-1 0,21 0 16,0 0-16,0 0 16,21-21-16,0 0 15,0 0-15,1 0 0</inkml:trace>
  <inkml:trace contextRef="#ctx0" brushRef="#br1" timeOffset="149732.84">26310 7874 0,'-21'0'16,"0"0"0,0 21 15,42-21 0,0 0-15,0 0-16,-21-21 15,21 21 1,-21-21-16,0 0 16,-21 21-1,0 0 1,21 21-1,-21-21-15,21 21 0,-21 0 0,21 0 16,-22 1-16,22-1 0,0 0 16,0 0-16,0 0 15,0 0-15,0 1 16</inkml:trace>
  <inkml:trace contextRef="#ctx0" brushRef="#br1" timeOffset="150364.82">26522 8340 0,'0'0'0,"0"-21"0,0-1 0,0 1 15,0 0 1,0 0-16,0 42 31,0 0-31,0 0 16,0 22-16,0-22 0,0 0 16,0 21-16,0-20 0,-21 20 0,21-21 15,-22 21-15,22-20 0,-21 20 16,21-21-16,0 0 0,0 0 0,0 1 15,-21 20-15,21-21 0,0 0 16,0-42 15,21 0-15</inkml:trace>
  <inkml:trace contextRef="#ctx0" brushRef="#br1" timeOffset="150864.98">26797 8361 0,'0'-21'0,"0"42"0,0-63 16,0 20-16,0 1 15,21 0-15,0 0 16,0 0-16,1 0 0,-1-1 16,0 22-16,0 0 0,0 0 15,0 0-15,1 0 0,-1 0 0,0 0 16,0 22-16,0-1 15,0 0-15,1 0 0,-22 0 0,21 22 16,-21-22-16,0 0 0,0 21 0,0-21 16,0 1-16,0-1 0,-21 21 15,-1-21-15,-20 0 0,21 1 16,0-1-16,-22 0 0,1 0 0,0-21 16,21 21-16,-22 0 0,1-21 0,21 0 15,0 22-15,-1-22 0,1 0 16,0 0-16,42 0 31,0 0-31,1 0 16,-1 0-16,21 0 0,-21-22 15,0 22-15,22 0 0,-22 0 0,0-21 16,21 21-16,-20 0 0,-1 0 0,0 0 16,21-21-16,-21 21 0,1 0 15,-1 0-15,0 0 0,0 0 0,-21-21 47,0 0-16,0 0-31,21-1 16,0 22-16</inkml:trace>
  <inkml:trace contextRef="#ctx0" brushRef="#br1" timeOffset="151493.68">27665 8213 0,'0'0'0,"0"-21"16,0-1-16,0 1 0,0 0 16,0 0-16,0 0 15,21 21-15,0 0 16,0-21-16,0 21 0,1 0 0,20 0 15,-21 0-15,0 0 0,22 0 16,-22 21-16,0-21 0,0 21 0,0 0 16,0-21-16,-21 21 0,0 0 15,0 1-15,0-1 0,0 0 16,-21 0-16,0 0 0,0 0 0,-21 1 16,-1-1-16,1 0 0,21 0 0,-22-21 15,1 21-15,0-21 0,21 0 16,-22 21-16,22-21 0,0 0 15,42 0 17,0-21-32,0 21 0,1 0 0,-1-21 15,0 21-15,0 0 0,21-21 16,-20 21-16,20 0 0,-21 0 16,21 0-16,1 0 0,-22 0 0,21 0 15,-21 0-15,22 0 0,-22 21 16,0-21-16,0 21 0,0 0 0,1 1 15,-22-1-15,0 0 16,0 0-16,0 0 0,0 0 0,0 1 16,-22-1-16,1 0 0,-21-21 15,21 21-15,-22-21 0,1 0 16,21 21-16,-21-21 0,20 0 0,1 0 16,-21 0-16,21 0 0,0 0 0,-22 0 15,22 0-15,0 0 0,0 0 16,0 0-16,-1 0 15,1 0-15,0 0 0,0 0 16,21-21 0,0 0-1,0 0-15,21 0 16,0-1-16</inkml:trace>
  <inkml:trace contextRef="#ctx0" brushRef="#br1" timeOffset="151920.16">28406 7620 0,'0'0'0,"-22"0"31,22 21-15,0 0 15,0-42 16,0 0-32,0 42 17,0 0-32,0 1 15,0-1-15,0 0 0,0 0 16,0 0-16,0 0 0,0 1 16,0-1-16,-21 0 15</inkml:trace>
  <inkml:trace contextRef="#ctx0" brushRef="#br1" timeOffset="152240.51">28723 7641 0,'-21'0'15,"21"21"95,0 1-110,0-1 15,0 0-15,-21 0 16,0 0-16,21 0 0,-22 1 16,22-1-16,0 0 15,-21 0-15,21 0 0,-21-21 16,21 21-16,-21 1 0</inkml:trace>
  <inkml:trace contextRef="#ctx0" brushRef="#br1" timeOffset="152913.19">29824 7662 0,'0'-21'31,"-21"21"-15,-1 0-16,22 21 16,0 1 15,22-22 16,-22-22-47,0 1 15,0 0 1,-22 42 31,22 0-47,0 1 0,0-1 16,0 0-16,0 0 15,0 0-15,0 0 16</inkml:trace>
  <inkml:trace contextRef="#ctx0" brushRef="#br1" timeOffset="153292.97">30268 7684 0,'-21'0'0,"42"0"0,-63 0 16,63 0 31,0 0-31,0 0-16,1 0 15,-1 0-15,-21-22 0,0 1 16,0 0-1,-21 21 1,-1 0 0,1 21-16,0-21 15,21 21-15,-21 1 0,0-1 16,21 0-16,0 0 0,0 0 16,0 0-16,0 1 15,0-1 1,21-21-16</inkml:trace>
  <inkml:trace contextRef="#ctx0" brushRef="#br1" timeOffset="154213.16">30882 8086 0,'0'0'0,"0"-21"16,21 21-16,0-64 15,1 64 1,-22 21 15,0 0-31,0 1 0,-22-1 0,22 0 16,-21 0-16,21 0 0,0 0 16,-21 22-16,21-22 0,-21 0 0,0 0 15,0 0-15,21 1 16,-22-22-16,1 0 0,21 21 0,0-42 47,0-1-47,0 1 15,21 0-15,1 0 16,-1 0-16,0-22 0,0 22 0,-21 0 16,21-21-16,0 21 0,1-1 0,-1-20 15,0 21-15,0 0 0,-21 0 16,21 21-16,-21-22 0,0 44 31,-21-1-31,0 0 0,0 0 16,0 0-16,-1-21 0,-20 21 15,21 1-15,-21-1 0,20-21 0,-20 21 16,21 0-16,0-21 0,0 0 16,-1 21-16,44-21 31,20 0-31,-21 0 15,0 0-15,0 0 0,22 21 0,-22-21 16,0 0-16,21 0 0,-20 0 16,20 0-16,-21 0 0,0 0 0,0 0 15,1 22-15,-1-22 0,-42 0 32,-1 0-32,1 0 15,0-22-15,0 1 0,0 21 16,0-21-16,-22 21 0,22-21 0,0 21 15,0-21-15,0 0 0,-1 21 16,22-22-16,0 1 0,0 0 16,0 0-16,-21 0 0,21 0 15,0-1-15,0 44 32,0-1-17,0 0-15,0 21 0,0-21 0,0 1 16,0 20-16,0-21 0,0 0 15,0 0-15,0 1 0,0 20 0,0-21 16,0 0-16,0 0 0,0 1 16</inkml:trace>
  <inkml:trace contextRef="#ctx0" brushRef="#br1" timeOffset="155028.71">31602 8001 0,'0'0'0,"0"21"32,0 0-17,0 1-15,0-1 0,0 0 16,0 0-16,-21 0 15,21 0-15,-22 1 0,22-1 0,-21 0 16,0 0-16,21 0 16,0-42 31,0 0-32,21 21-15,-21-21 0,21 0 0,1-1 16,-22 1-16,21 0 0,0 0 15,0 0-15,0 0 0,0 21 0,-21-22 16,22 1-16,-1 0 16,-42 0 15,-1 21-31,-20 0 16,21 0-16,0 0 0,-22 0 0,22 0 15,-21 0-15,0 0 0,20 0 16,1 0-16,-21 0 0,21 0 0,21 21 31,0 0-31,21-21 16,0 0-16,0 21 0,0-21 15,22 0-15,-22 0 0,21 22 0,-21-22 16,1 21-16,-1-21 16,0 0-16,21 0 0,-21 0 0,1 0 15,-22-21 16,-22 21-15,1-22-16,0 1 0,0 21 16,0-21-16,21 0 15,-21 0-15,21 0 0,0-1 16,-22 22-16,22-21 0,0 0 16,0 42 30,0 0-46,0 1 0,0-1 16,0 0-16,-21 21 0,21-21 16,0 22-16,-21-22 0,21 0 0,0 0 15,0 0-15,0 1 0,0-1 16,0 0-16,21-21 16,0 0-1,1 0-15</inkml:trace>
  <inkml:trace contextRef="#ctx0" brushRef="#br1" timeOffset="155356.17">32025 7938 0,'0'0'0,"0"21"16,0 0-16,21 0 15,0-21 1,1 0-16,-1 0 0,0 0 16,0 0-16,0 0 31,-21-21-31,0 0 16,0 0-16,-21 21 15,21-22-15,-21 22 0,0 0 16,0 0-16,-1 0 0,1 0 15,0 22 1,21-1-16,21-21 31</inkml:trace>
  <inkml:trace contextRef="#ctx0" brushRef="#br1" timeOffset="155672.99">32681 7641 0,'0'0'0,"-21"0"32,0 21-32,0 1 0,0-1 15,-1 0-15,1 21 0,0-21 0,0 22 16,0-22-16,0 21 0,-22 1 15,22-1-15,-21 0 0,21 22 0,-22-22 16,22 0-16,0 1 16,-21-22-16,20 21 0,1 1 0,0-22 15,0 0-15,0 0 0,0 0 16,-1 0-16,22 1 0,0-1 0,-21-21 16,21 21-16,21-42 31,1 21-31,20-21 15</inkml:trace>
  <inkml:trace contextRef="#ctx0" brushRef="#br1" timeOffset="155988.81">32639 8297 0,'21'0'31,"0"0"-15,0 0-16,-21-21 15,0 0-15,0 0 16,0 0 0,-21 21-1,0 0 1,0 21-1,0-21-15,0 21 16,42-21 31,0 0-47</inkml:trace>
  <inkml:trace contextRef="#ctx0" brushRef="#br1" timeOffset="156340.31">33253 7430 0,'0'0'0,"0"-22"31,0 44-15,0-1-16,0 0 16,-21 0-16,21 0 15,0 0-15,0 1 0,0-1 16,-22 0-1,1-21-15,21 21 0,0 0 16,-21-21 0</inkml:trace>
  <inkml:trace contextRef="#ctx0" brushRef="#br1" timeOffset="156565.18">33464 7430 0,'0'0'0,"22"0"0,-22 21 15,0 0 1,0 0-16,0 0 16,0 0-16,0 1 0,-22-1 15,1 0-15,0 0 0,0 0 16,21 0-16,-21 1 15,0-22-15,-1 0 0,22 21 0</inkml:trace>
  <inkml:trace contextRef="#ctx0" brushRef="#br1" timeOffset="212304.28">12552 10753 0,'0'0'0,"0"-21"0,0-1 0,0 1 16,-21 21-1,-1 0 1,22 21 0,-21 1-16,0-1 0,21 0 15,-21 21-15,21-21 0,-21 22 0,0-1 16,21 0-16,-22 1 0,1 20 0,0-20 15,0 20-15,0-21 0,0 22 16,-1-22-16,1 1 0,0-1 0,21-21 16,0 21-16,0-20 0,0-1 15,0 0-15,0 0 16,0-42 0,0 0-16,21 0 15,-21-1-15,21 1 0,-21 0 0,22-21 16,-1-1-16,-21 1 0,21-21 0,0 20 15,-21-20-15,21 20 0,0 1 16,1-21-16,-1 20 0,-21 1 16,21 0-16,0-1 0,-21 1 0,21 21 15,-21 0-15,0-1 0,0 1 0,21 21 16,-21 21 0,22 1-16,-22-1 15,21 21-15,0-21 0,-21 22 16,21-1-16,-21 0 0,0 1 0,21-1 15,-21 0-15,0 1 0,0-1 0,21 0 16,-21 1-16,0-1 0,22-21 16,-22 0-16,0 22 0,0-22 0,0 0 15,21-21-15,-21 21 0,0 0 16,0-42 31,-21 0-32,-1 0-15,1 21 0</inkml:trace>
  <inkml:trace contextRef="#ctx0" brushRef="#br1" timeOffset="213020.87">12319 11324 0,'677'-233'156,"-1206"466"-156,1079-487 0,-1248 508 15,1418-508-15,-699 254 32,0 0-32,-21 21 15,21-21-15,-21 22 16,0-1-16,21-21 0,-21 21 0,0 0 16,0 0-16,0 0 0,0 1 15,0-1-15,0 0 0,0 0 0,0 0 16,0 0-16,0 1 0,0-1 15,0 0-15,0 0 16,-21-21 0,0 0-1,21-21 1,0 0-16,0 0 16,0-1-16,0 1 0,0 0 0,0-21 15,0 21-15,0-22 0,21 22 16,0 0-16,0-21 0,1 20 0,20 1 15,-21-21-15,21 21 0,1 0 16,-1 21-16,-21-22 0,22 1 0,-22 21 16,21 0-16,-21 0 0,0 0 0,1 0 15,-1 0-15,-21 21 0,0 1 0,21-22 16,-21 21-16,0 0 0,0 0 0,0 0 16,0 0-16,0 22 0,0-22 15,0 0-15,0 0 0,0 0 0,0 1 16,0-1-16,0 0 0,0 0 15,0 0-15,0 0 0,0 1 16,21-22-16,-21 21 16,21-21-16,0 0 15,-21-21 1,22 21 0,-22-22-16,21 1 0,-21 0 0,0 0 15</inkml:trace>
  <inkml:trace contextRef="#ctx0" brushRef="#br1" timeOffset="213973.33">13906 10964 0,'0'22'47,"0"-1"-47,0 0 15,0 0-15,0 0 0,0 0 0,0 1 16,0-1-16,0 0 0,0 0 0,0 0 16,0 0-16,0 1 15,0-1-15,0 0 0,22-21 16,-1 0-16,0 0 0,0 0 16,0 0-16,0 0 15,1 0-15,-1-21 0,0 0 0,21 21 16,-42-22-16,21 1 0,1 0 0,-1 0 15,0 0-15,-21 0 0,0-1 16,21 1-16,-21 0 0,21 0 0,-21 0 16,21 0-16,-21-1 0,0 1 15,22 21-15,-22-21 0,0 42 47,0 0-47,0 1 16,0-1-16,0 0 0,0 0 15,0 0-15,0 0 0,0 22 16,-22-22-16,22 21 0,0-21 0,0 22 16,0-1-16,0 0 0,0-20 15,0 20-15,0 0 0,0 1 0,0-1 16,0-21-16,0 21 0,0 1 0,22-1 16,-1 0-16,-21 1 0,21-22 15,0 21-15,-21 1 0,21-1 0,0 0 16,-21 1-16,0-1 0,22-21 0,-1 21 15,-21 1-15,0-22 0,0 21 16,0-21-16,0 1 0,0 20 16,0-21-16,0 0 0,0 0 0,0 1 15,-21-1-15,-1 0 0,1-21 16,0 0-16,0 21 0,-21-21 16,20 0-16,-20 0 0,0 0 0,-1 0 15,1 0-15,0-21 0,21 0 0,-22 0 16,1-1-16,21-20 0,-22 0 15,22-1-15,0 1 0,0 0 0,0-1 16,21-20-16,-21 21 0,21-22 0,0 22 16,0-1-16,0 1 0,0 0 15,0-1-15,0 1 0,21 21 16,0-21-16,0 20 0,-21 1 0,21 0 16,0 0-16,1 0 0,-1 0 15,0-1-15,-21 1 0,21 0 0,0 0 16,0 0-16,1 0 0,-1-1 0,0 1 15,-21 0-15,21 21 0,0-21 16,0 21-16,-21-21 16,22 21-16,-1 0 140</inkml:trace>
  <inkml:trace contextRef="#ctx0" brushRef="#br1" timeOffset="214608.64">15049 10774 0,'0'0'0,"22"-21"0,-22 0 0,0-64 31,0 64-31,0 0 15,0-1-15,0 44 32,0-1-32,0 0 15,0 21-15,0-21 0,0 22 0,0-1 16,0 0-16,0 1 0,-22-1 16,22 0-16,-21 1 0,21-1 0,-21 0 15,21-20-15,-21 20 0,0 0 0,21-21 16,0 22-16,-21-22 0,21 0 15,-22 0-15,22 0 0,0 1 16,-21-22-16,0 0 16,0 0-1,0-22-15,0 1 16</inkml:trace>
  <inkml:trace contextRef="#ctx0" brushRef="#br1" timeOffset="-213554.86">14541 11091 0,'0'0'16,"22"0"0,-1 0-1,0 0-15,0 0 0,0 0 16,0 0-16,1 0 0,20 0 16,-21 0-16,21 0 0,1 0 15,-1-21-15,22 21 0,-22-21 0,21 0 16,1 21-16,-22-21 0,22 0 0,-22-1 15,22 1-15,-22 0 0,0 0 16,-21 0-16,22 21 0,-22-21 0,0-1 16,-21 1-16,0 0 0,0 0 0,0 0 15,0 0-15,0-1 0,0 44 47,0-1-47,-21 0 0,21 0 16,0 21-16,0-20 0,0-1 0,-21 21 15,21-21-15,0 22 0,0-22 0,0 0 16,0 21-16,-21-21 0,21 1 16,-22 20-16,22-21 0,0 0 15,0 0-15,0 1 0,-21-22 16,21-22 15,0 1-15,0 0-16,0 0 0,0 0 15,21 0-15,-21-1 0,22 1 16,-1 0-16,0 0 0,0 0 0,0 0 16,0-1-16,1 1 0,-1 21 15,0-21-15,0 21 0,0 0 0,0 0 16,1 0-16,-1 0 0,0 0 0,0 0 16,-21 21-16,0 0 15,0 1-15,0-1 0,0 0 16,0 0-16,0 0 0,0 0 0,0 1 15,0-1-15,0 0 0,0 0 16,0 0-16,0 0 0,21-21 16,0 0-1,1 0 1,-1 0-16,0 0 0,0 0 0,0-21 16,0 0-16,1 21 0,-1-21 0,21 0 15,-21 0-15,0-1 0,1 1 16,20 0-16,-21 0 0,0 0 0,0 0 15,-21-1-15,22 1 0,-22 0 16,21 21-16,-21-21 0,0 0 16,0 42-1,0 0 1,0 0-16,0 0 16,0 1-16,0-1 0,0 0 0,0 0 15,0 0-15,0 0 0,0 1 16,21-22-16,-21 21 0,21 0 15,0-21-15,0 21 0,1-21 16,-1 0-16,0 0 0,0 0 0,0 0 16,0 0-16,1 0 0,-1-21 15,0 0-15,0 21 0,-21-21 0,21-1 16,0 1-16,-21 0 0,0 0 16,0 0-16,0 0 0,0-1 15,0 1-15,0 0 0,0 0 16,0 0-16,0 42 31,0 0-31,0 0 16,0 0-16,0 1 0,0-1 0,0 0 15,0 0-15,0 0 0,0 0 16,-21-21-16,21 22 0,0-1 0,0 0 16,-21-21-16,21 21 0,0-42 46,0 0-30,0 0-16,0-1 16,0-20-16,0 21 0,0 0 0,21 0 15,-21-1-15,21-20 0,1 21 0,-1 0 16,0 0-16,0-1 16,0 1-16,0 0 0,22 21 0,-22 0 15,0-21-15,21 21 0,-20 0 0,-1 0 16,0 21-16,0-21 0,0 21 15,0 0-15,1 1 0,-22-1 0,0 0 16,0 21-16,0-21 0,0 1 0,0 20 16,0-21-16,0 0 0,0 0 15,0 1-15,-22-1 0,22 0 0,-21 0 16,21 0-16,0 0 0,0 1 16,-21-22-1,21-22 1,0 1-1,21 0-15,0 0 16</inkml:trace>
  <inkml:trace contextRef="#ctx0" brushRef="#br1" timeOffset="-212886.24">17632 10880 0,'0'0'0,"0"-64"32,-21 64-17,-1 0-15,1 0 0,0 0 16,0 0-16,0 0 0,-22 21 0,22-21 16,0 22-16,-21-1 0,21 21 15,-1-21-15,1 0 0,0 1 0,0 20 16,21-21-16,0 0 0,0 22 0,0-22 15,0 0-15,0 0 0,0 0 16,0 0-16,21-21 16,0 0-16,0 0 0,1 0 0,-1 0 15,0 0-15,21-21 0,-21 0 16,1 21-16,-1-21 0,0 0 16,0 0-16,0-1 0,0 1 0,1 0 15,-22 0-15,0 0 0,21 0 0,-21-1 16,0 1-16,21 0 0,-21 0 15,0 42 17,0 0-17,0 0-15,0 1 0,0 20 16,0-21-16,0 21 0,0-20 0,0 20 16,0 0-16,-21 1 0,0-1 15,21 0-15,-22 1 0,22 20 0,0-21 16,-21 1-16,0-1 0,0 0 15,21 1-15,-21-1 0,0 22 16,21-22-16,-22 0 0,22 1 0,0-1 16,0 0-16,0 1 0,0-1 0,0 21 15,0-41-15,0 20 0,-21 0 0,21 1 16,0-22-16,-21 21 0,21-21 16,0 0-16,0 1 0,0-1 0,-21 0 15,0-21-15,21 21 0,-21-21 0,-1 0 16,1 0-1,0-21 1,0 0-16,21 0 0,-21-1 16,21 1-16,0-21 0,-21 21 0,-1-22 15,1 22-15,0-21 0,0 0 16</inkml:trace>
  <inkml:trace contextRef="#ctx0" brushRef="#br1" timeOffset="-212636.39">16023 10732 0,'-21'-43'16,"0"22"-1,21 0-15,0 0 16,21 0 0,0 21-16,0 0 0,0 0 15,1 0-15,-1-22 0,0 22 16</inkml:trace>
  <inkml:trace contextRef="#ctx0" brushRef="#br1" timeOffset="-210943.84">18711 10689 0,'0'0'0,"0"-21"16,0-42-1,0 41-15,-21 44 31,0 20-31,21-21 0,-21 0 16,21 22-16,0-1 0,0-21 16,-21 21-16,21 1 0,-22-1 0,22-21 15,0 22-15,0-1 0,-21-21 16,21 21-16,0-20 0,0-1 0,0 21 16,0-21-16,0 0 0,0 1 15,21-22 16,-21-22-31,22 22 0,-1-42 16,0 21-16,-21 0 0,21 0 16,0-22-16,-21 22 0,21-21 0,1 21 15,-22-1-15,21-20 0,0 21 0,-21 0 16,21 0-16,0 21 16,0 21-1,-21 0-15,22 0 0,-22 0 16,0 0-16,0 1 0,0 20 15,0-21-15,21 0 0,-21 0 0,21 1 16,0-1-16,-21 0 0,21 0 0,0-21 16,1 21-16,-1-21 15,0 0-15,0 0 0,0 0 0,22 0 16,-22 0-16,0 0 0,21 0 0,-21 0 16,1-21-16,20 0 0,-21 0 15,0 0-15,22-1 0,-22 1 0,0 0 16,0 0-16,0 0 0,-21 0 0,0-22 15,21 22-15,-21 0 0,0-21 16,0 20-16,0 1 0,0-21 0,0 21 16,0 0-16,0-22 0,0 22 15,0 0-15,-21 21 16,0 0 0,0 0-16,21 21 15,-21-21-15,21 21 0,0 0 16,0 1-16,0-1 15,21-21 1,0 0-16,0 0 0,0 0 16,22 0-16,-22 0 0,0-21 15,21 21-15,-20-22 0,-1 1 0,21 21 0,-21-21 16,22 0-16,-22 0 0,0 0 16,0-1-16,21 1 0,-42-21 0,22 21 15,-1 0-15,-21-22 0,21 22 16,-21 0-16,0 0 0,0 0 15,0-1-15,0 1 0,-21 21 16,0 0 0,21 21-16,0 1 0,-22-1 15,1 21-15,21-21 0,-21 22 0,21-1 16,0 0-16,0 1 0,0 20 16,-21-21-16,21 1 0,-21-1 0,21 0 15,0 1-15,0-1 0,-21 0 0,21-20 16,0 20-16,-22-21 0,22 0 15,0 22-15,0-22 0,0 0 16,0 0-16,0-42 47,0 0-47,0 0 0,0-1 16,0 1-16,0 0 0,22 0 0,-1 0 15,0 0-15,-21-1 0,21-20 16,0 21-16,0 0 0,-21 0 0,22-1 15,-1 1-15,0 0 0,0 21 0,0 0 16,0 0-16,1 0 16,-1 0-16,0 21 0,-21 0 15,21 1-15,-21-1 0,21 0 16,-21 0-16,0 0 0,0 0 16,21 1-16,-21-1 0,22 0 0,-22 0 15,21 0-15,0 0 0,0-21 0,0 22 16,0-22-16,1 0 0,-1 0 15,0 0-15,0 0 0,0 0 0,0 0 16,1-22-16,-1 22 0,0-21 0,0 21 16,0-21-16,0 0 0,1 0 15,-1 0-15,-21-1 0,0 1 0,0 0 16,21-21-16,-21 21 0,0-1 16,0 1-16,0 0 0,0 0 0,0 0 15,0 42 16,-21-21-31,21 21 0,0 21 16,0-20-16,-21-1 0,21 0 0,0 0 16,-22 0-16,22 0 0,0 1 0,0-1 15,0 0-15,0 0 0,0 0 16,0 0 0,0-42 15,0 0-31,0 0 0,22 0 15,-22 0-15</inkml:trace>
  <inkml:trace contextRef="#ctx0" brushRef="#br1" timeOffset="-210783.93">20574 10605 0,'0'0'0,"0"-22"0,0 1 0,0 0 16,-21 21-1,0 0 1,21 21-1,0 0 1,21 1 0,0-22-16,0 0 0</inkml:trace>
  <inkml:trace contextRef="#ctx0" brushRef="#br1" timeOffset="-210012.37">21061 10583 0,'0'0'0,"-21"0"0,-1 0 15,1 0-15,0 22 0,0-1 16,0-21-16,21 21 0,-21 0 16,-1 0-16,1 0 0,0 1 15,21 20-15,0-21 0,0 0 0,-21 22 0,21-22 16,0 0-16,0 21 0,0-21 0,0 1 15,0-1-15,0 0 16,0 0-16,21 0 0,0 0 0,0 1 16,1-22-16,-1 21 0,21-21 15,-21 0-15,0 0 0,1 0 16,-1 0-16,0-21 0,0-1 0,21 22 16,-20-21-16,-1-21 0,0 21 0,0 0 15,0-22-15,0 22 0,1-21 16,-22-1-16,21 1 0,-21 0 0,21-1 15,-21 1-15,0-21 0,0 20 16,0 1-16,0 0 0,0-1 16,0 1-16,0 21 0,0 0 0,0-1 15,-21 22-15,0 0 0,21 22 16,0 20 0,0-21-16,-22 21 0,22 1 0,0-1 15,0 0-15,0 22 0,0-22 0,0 1 16,0-1-16,0 0 0,0 1 15,-21-1-15,21 0 0,0-21 0,0 1 16,0 20-16,0-21 0,0 0 0,0 0 16,-21-21-16,21 22 0,0-44 47,21 1-32,-21 0-15,21 0 0,1 0 16,-22 0-16,21-22 0,0 22 0,0-21 15,21 21-15,-20-22 0,20 22 16,-21 0-16,21 0 0,1 0 0,-1-1 16,0 1-16,-20 21 0,20 0 0,-21 0 15,0 21-15,0 1 0,1-22 16,-1 21-16,-21 21 0,21-21 0,-21 0 16,0 1-16,0-1 0,0 0 0,0 21 15,0-21-15,0 1 0,0-1 16,0 0-16,0 0 15,0 0-15,0 0 0,21-21 16,0-21 15,0 21-31,-21-21 0,22 0 16</inkml:trace>
  <inkml:trace contextRef="#ctx0" brushRef="#br1" timeOffset="-209712.54">23029 10520 0,'0'0'0,"-21"0"15,0 0 1,0 21-16,0 0 0,21 22 15,-22-22-15,1 0 0,21 21 0,0-21 16,-21 22-16,0-22 0,21 21 16,-21-21-16,21 1 0,0-1 0,0 0 15,0 0-15,-21 0 0,21 0 16,0 1 0,21-22-1,0 0-15,0 0 0,0 0 0,0-22 16,1 22-16</inkml:trace>
  <inkml:trace contextRef="#ctx0" brushRef="#br1" timeOffset="-209234.62">23537 10583 0,'0'0'0,"-42"-21"31,21 21-31,0 0 0,-1 0 15,1 21-15,0 1 0,0-1 16,0 0-16,0 0 16,21 0-16,-22 0 0,22 1 15,0-1 1,22-21 0,-1 0-16,0 0 15,0 0-15,0 0 0,22 0 0,-22 0 16,0 0-16,0 0 0,21 0 15,-20 0-15,-1 0 0,0 21 0,0-21 16,0 21-16,-21 0 16,0 0-16,0 1 15,0-1-15,0 0 16,0 0-16,-21-21 0,21 21 16,-21 0-16,0-21 0,0 22 0,-1-22 15,1 0-15,-21 21 0,21-21 16,0 0-16,-1 0 0,1 21 0,0-21 15,-21 0-15,21 0 0,-1 0 16,1 0-16,0 0 16,0 0-16,21-21 15,0 0 1,0-1-16,0 1 16,0 0-16</inkml:trace>
  <inkml:trace contextRef="#ctx0" brushRef="#br1" timeOffset="-209006.75">22881 10287 0,'-63'0'15,"41"0"-15</inkml:trace>
  <inkml:trace contextRef="#ctx0" brushRef="#br1" timeOffset="-205215.44">24701 10859 0,'0'-22'47,"0"1"-31,22 21-16,-22-21 15,21 21-15,0-21 0,0 0 0,0 0 16,0 21-16,-21-22 0,22-20 0,-1 21 15,0 0-15,0-22 0,0 22 16,-21-21-16,21 21 0,-21-22 0,22 1 16,-22 21-16,0-21 0,0 20 15,0 1-15,0 0 0,-22 21 32,1 0-32,0 0 0,0 21 15,0 0-15,0 22 0,-1-22 16,22 21-16,-21-21 0,21 22 0,-21-1 15,21-21-15,0 22 0,0-22 0,0 21 16,0-21-16,0 0 0,0 22 16,21-22-16,-21 0 0,21-21 0,1 21 15,-1 0-15,21-21 0,-21 0 0,22 0 16,-22 0-16,21 0 0,0 0 16,-20 0-16,20-21 0,0 21 15,-21-21-15,22 0 0,-22 0 0,21 0 16,-21-1-16,1 1 0,20 0 15,-21 0-15,-21 0 0,21-22 0,0 22 16,-21-21-16,0 21 0,0-22 0,0 22 16,0 0-16,0 0 0,0 0 15,0 0-15,-21 42 32,21 0-32,-21 0 15,21 0-15,0 0 0,0 22 0,-21-22 16,21 0-16,0 21 0,0-20 0,-21 20 15,21-21-15,-21 0 0,21 0 16,-22 1-16,22-1 0,0 0 0,0 0 16,0 0-16,0-42 47,0 0-32,0 0-15,0 0 0,0-1 0,0 1 16,0-21-16,0 21 0,0-22 15,0 22-15,0-21 0,22 0 16,-22 20-16,21-20 0,0 21 0,0 0 16,0 0-16,0-1 0,1 1 15,20 0-15,-21 21 0,0 0 0,0 0 16,22 0-16,-22 0 0,0 21 0,0 0 16,0 1-16,1 20 0,-1-21 15,-21 0-15,21 22 0,-21-22 0,21 21 16,-21-21-16,0 22 0,0-22 0,21 0 15,-21 0-15,0 0 0,0 0 16,0 1-16,0-1 0,-21 0 16,21 0-16,-21-21 15,42-21 17,0 0-17,0 0-15,-21-1 0,22 1 0,-1 0 16</inkml:trace>
  <inkml:trace contextRef="#ctx0" brushRef="#br1" timeOffset="-204900.62">26458 10308 0,'0'0'16,"-21"0"-16,0-21 0,0 21 15,0 0 1,-1 0-16,1 0 0,0 0 0,0 0 15,21 21-15,-21 0 0,0 1 0,-1-1 16,1 21-16,0-21 0,21 22 16,-21-1-16,0-21 0,21 21 0,-21-20 15,21 20-15,0-21 0,0 0 0,0 22 16,0-22-16,0 0 0,0 0 16,21 0-16,0-21 0,0 0 15,-21 21-15,21-21 0,0 0 0,22 0 16,-22 0-16,0 0 0,21 0 0,-20 0 15,20-21-15,-21 0 0,21 21 16,-20-21-16,-1 0 0,21-22 16,-21 22-16,0-21 0,1 21 0,20-22 15,-21 1-15</inkml:trace>
  <inkml:trace contextRef="#ctx0" brushRef="#br1" timeOffset="-203576.1">26839 10245 0,'43'-106'15,"-107"296"-15,85-274 0,43-43 0,-64 106 0,0-1 16,0 1-16,0 0 0,0 0 0,-21 21 31,-1 21-31,22 0 0,-21 0 16,0 1-16,21-1 0,-21 21 0,21-21 15,0 22-15,-21-1 0,21 0 0,-21 1 16,21-1-16,-22 0 16,22 1-16,0-22 0,0 21 0,0 0 15,0-20-15,0-1 0,0 21 0,0-21 16,0 0-16,22-21 0,-1 22 15,0-1-15,0-21 0,0 0 0,0 0 16,1 0-16,-1 0 0,21 0 0,-21 0 16,0 0-16,1 0 0,20-21 15,-21 21-15,0-22 0,0 1 0,1 0 16,-22 0-16,21 0 0,-21 0 0,21-1 16,-21 1-16,21 0 0,-21 0 15,0 0-15,0 0 0,0-1 0,0 1 31,0 42-15,0 1-16,0-1 0,-21 0 16,21 0-16,-21 0 0,21 0 0,0 1 15,0 20-15,-21-21 0,21 0 16,0 0-16,0 1 0,0-1 0,0 0 16,0 0-16,0 0 0,21 0 0,0-21 15,0 0-15,0 22 0,0-22 0,1 0 16,20 0-16,-21 0 0,0 0 15,0 0-15,1-22 0,-1 22 0,0-21 16,21 0-16,-21 0 0,1 21 16,-1-21-16,-21-22 0,21 22 15,0 0-15,-21 0 0,0-21 0,0-1 16,0 22-16,0-21 0,0-1 0,0 22 16,0-21-16,0 0 0,0 20 15,-21 1-15,0 0 0,21 0 0,-21 0 16,-1 21-16,1 0 0,0 0 15,0 0-15,0 21 16,0 0-16,21 0 0,0 0 0,-22 1 16,22 20-16,0-21 0,0 0 0,0 0 15,0 1-15,0-1 16,0 0-16,22 0 0,-1-21 0,0 0 0,0 21 16,0-21-16,0 0 0,1 0 15,-1 0-15,0 0 0,21 0 16,-21-21-16,1 21 0,20-21 0,0 0 15,-21 0-15,22-1 0,-22 22 0,0-21 16,21 0-16,-20 0 0,-1 0 16,0 0-16,0-1 0,0 22 0,-21-21 15,21 21-15,-21 21 16,0 1 0,0-1-16,0 0 0,0 21 0,0-21 15,0 1-15,0 20 0,0-21 16,0 21-16,0-20 0,0-1 15,22 21-15,-22-21 0,0 0 0,0 1 16,21-22-16,-21 21 0,21 0 0,-21 0 31,-21-21-15,0 0-16,21-21 0,-22 21 16,1-21-16,0 0 15,0-1-15,0 1 0,21 0 16,-21 21-16,-1 0 31,22 21-15,0 0-16,0 1 0,0-1 15,0 0-15,22 0 16,-1-21-16,0 0 0,0 0 16,0 21-16,0-21 0,1 0 0,-1 0 15,0 0-15,21 0 0,-21 0 0,22 0 16,-22 0-16,21-21 0,-21 0 15,22 21-15,-22-21 0,21 0 0,-21-1 16,22 22-16,-22-21 0,0-21 0,0 21 16,0 0-16,1-1 0,-1 1 15,-21-21-15,21 21 0,-21 0 0,0-1 16,0 1-16,0 0 0,0 0 16,-21 21-1,0 21 1,21 0-16,-22 0 0,22 1 15,-21-1-15,0 21 0,21-21 0,0 0 16,-21 22-16,21-22 0,-21 0 0,21 0 16,0 0-16,0 1 0,0-1 15,0 0-15,21 0 0,0-21 16,0 0-16,0 0 0,1 0 0,-1 21 16,0-21-16,21 0 0,-21 0 15,1 0-15,20 0 0,-21-21 16,0 0-16,22 21 0,-22-21 0,21 21 15</inkml:trace>
  <inkml:trace contextRef="#ctx0" brushRef="#br1" timeOffset="-203003.4">29252 10414 0,'0'-21'0,"0"42"0,0-63 0,0 21 0,0-1 15,-21 22-15,21-21 0,-21 21 16,0 0-16,0 0 0,-1 0 15,1 0-15,0 21 0,0 1 16,0-1-16,-22 0 0,22 0 0,0 0 0,0 0 16,0 1-16,0 20 15,-1-21-15,22 0 0,0 22 0,-21-22 16,21 0-16,-21 0 0,21 0 0,0 0 16,0 1-16,0-1 0,0 0 15,21-21-15,0 0 16,1 0-16,-1 0 0,0 0 0,21 0 15,-21 0-15,1 0 0,-1-21 16,0 21-16,21-21 0,-21-1 0,1 1 16,-1 0-16,21 0 0,-21-21 0,0-1 15,1 22-15,-1-42 16,0 20-16,-21 1 0,21 0 0,-21-1 16,21-20-16,-21 20 0,0 1 0,0 21 15,0-21-15,0 20 0,0 1 16,0 0-16,0 0 0,0 0 0,-21 21 15,0 21 1,0 0-16,21 0 0,0 0 16,0 1-16,-21-1 0,21 0 0,0 21 15,0-21-15,-22 22 0,22-1 16,-21-21-16,21 22 0,-21-1 0,21 0 16,0-21-16,0 22 0,0-1 0,0-21 15,0 22-15,0-22 16,0 0-16,0 0 0,0 0 0,21 0 15,0-21-15,1 22 0,-1-22 0,0 0 16,0 0-16,0 0 0,0 0 0,1 0 16,-1 0-16,0 0 0,0-22 15,0 1-15,0 21 0,1-42 0,-22 21 16,21 0-16,21-1 0</inkml:trace>
  <inkml:trace contextRef="#ctx0" brushRef="#br1" timeOffset="-200955.89">30522 10181 0,'0'0'0,"0"-21"0,21 0 0,-21 0 16,0 0-16,0-1 0,0 1 16,0 0-16,0 42 31,0 0-16,0 1-15,0-1 0,-21 21 0,0-21 16,21 22-16,0-1 0,-21 0 16,0 1-16,21-22 0,-21 21 0,21 0 15,0-20-15,-22-1 0,22 0 0,0 0 16,0 0-16,0 0 0,22-21 31,-1-21-15,0 0-16,0 0 15,0 0-15,-21 0 0,21-22 16,1 22-16,-1 0 0,0-21 16,0 20-16,0 1 0,0 0 0,1-21 15,-22 21-15,21-1 0,0 22 16,-21 22 0,0-1-1,0 0-15,0 0 0,0 21 16,0-20-16,-21 20 0,21-21 0,0 0 15,0 22-15,0-22 0,0 0 0,0 0 16,21 0-16,-21 0 0,21-21 16,0 22-16,0-22 0,1 0 0,-1 0 15,0 0-15,0 0 0,0 0 0,0 0 16,22 0-16,-22 0 16,0-22-16,0 1 0,0 0 0,1 0 15,-1 0-15,0 0 0,0-22 16,0 22-16,0-21 0,-21-1 0,22 22 15,-22-21-15,21 21 0,-21 0 16,0-22-16,0 22 0,0 0 16,0 0-16,0 42 31,0 0-31,0 0 0,0 0 0,0 1 16,0-1-16,-21 21 0,21-21 15,-22 22-15,22-22 0,0 0 0,0 21 16,0-21-16,0 1 0,0-1 15,0 0-15,0 0 0,22 0 16,-1-21-16,0 0 0,0 0 0,0 0 16,0 0-16,1 0 0,-1 0 15,0 0-15,0-21 0,0 0 0,0 21 16,1-21-16,-1 0 0,0-22 0,-21 22 16,21 0-16,0-21 0,-21 20 15,0-20-15,21 21 0,-21 0 0,22-22 16,-22 22-16,0 0 0,0 0 15,0 0-15,0 42 32,0 0-32,0 0 15,0 0-15,0 1 0,0-1 0,-22 21 16,22-21-16,0 22 0,0-22 16,0 21-16,0-21 0,0 0 0,0 1 15,0-1-15,0 0 0,0 0 16,0 0-16,22 0 0,-1-21 0,0 0 15,0 22-15,0-22 0,0 0 16,1 0-16,-1 0 0,0 0 0,21 0 16,-21-22-16,1 1 0,-1 0 0,0 0 15,0 0-15,0 0 16,0-22-16,1 1 0,-1 0 0,0-1 16,0 1-16,-21 0 0,21-1 15,-21 1-15,0 0 0,0-1 0,0 1 16,0 0-16,0-1 0,0 22 15,0 0-15,0 0 0,0 42 32,-21 0-32,21 0 0,0 64 15,-21-43-15,21-21 0,-21 22 0,21-1 16,-21 0-16,21 1 0,0-1 16,0 0-16,0 1 0,0-22 0,0 21 15,0-21-15,0 1 16,0-1-16,0 21 0,21-42 0,0 21 15,0 0-15,0-21 0,22 0 16,-22 0-16,0 0 0,21 0 0,-21 0 16,1 0-16,20-21 0,-21 0 15,21 0-15,-20 0 0,20-22 0,-21 22 16,0-21-16,22 0 0,-22-1 16,0 1-16,0 0 0,0-22 0,0 22 15,1-1-15,-1 1 0,-21 0 16,0-1-16,21 1 0,-21 0 0,0 21 15,0-1-15,0 44 32,-21-1-17,21 21-15,0-21 0,-21 22 0,-1-1 16,22 0-16,-21 1 0,21-1 16,-21 0-16,21 1 0,0-1 0,0 0 15,0-21-15,0 22 0,-21-1 16,21-21-16,0 0 0,0 1 0,0-1 15,-21 0-15,21 0 0,0-42 47,0 0-47,0 0 16,0-1-16,21 1 0,0 0 16,0-21-16,0 21 0,1-22 15,-1 22-15,0 0 0,0-21 16,0 20-16,0 1 0,1 0 0,-1 21 15,0-21-15,0 21 0,0 21 16,-21 0 0,0 0-16,0 1 15,0 20-15,0-21 0,0 0 0,0 22 16,0-22-16,0 21 0,0-21 16,0 0-16,0 1 0,0-1 0,0 0 15,21 0-15,1-21 16,-1 0-16,0 0 15,0 0-15,0 0 0,0 0 0,1 0 16,-1-21-16,0 21 0,0-21 16,0 0-16,0-1 0,1 1 0,-1 0 15,0 0-15,-21-21 0,0 20 16,0 1-16,0 0 16,0 0-16,0 0 15,-21 0-15,0 21 16,-1 0-16</inkml:trace>
  <inkml:trace contextRef="#ctx0" brushRef="#br1" timeOffset="-200675.95">31940 10097 0,'0'0'0,"22"0"31,-1 0-31,0 0 0,0 0 16,0-22-16,0 22 0,1 0 16,-1 0-16,21 0 0,-21 0 15,0 0-15,1 0 0,-1 0 16,0 0-16,0-21 0,-21 0 15,0 0 1</inkml:trace>
  <inkml:trace contextRef="#ctx0" brushRef="#br1" timeOffset="-200484.06">31517 9843 0,'0'0'0,"-21"0"0,0 0 16,0 0-16,-1 0 0,1 0 0,0 0 15,0 0-15,0 0 16,0 0-16,-1 0 16,1 0-16,0 0 0</inkml:trace>
  <inkml:trace contextRef="#ctx0" brushRef="#br1" timeOffset="-199015.88">12150 12637 0,'0'0'0,"21"-22"0,0 1 0,0 21 16,21-21-16,-20 0 0,-1 0 0,0 0 15,0-1-15,0-20 0,0 21 16,1 0-16,-1 0 0,0-1 0,0-20 15,-21 21-15,0 0 0,0 0 0,0-1 16,0 1-16,0 0 16,-42 21-16,21 0 0,-22 0 15,1 0-15,0 0 0,-22 21 0,1 0 16,-1 1-16,1-1 0,-1 0 16,22 0-16,-1 0 0,1 0 0,0 1 15,21-1-15,-1 0 0,1-21 0,21 21 16,0 0-16,0 0 15,21-21-15,1 22 0,-1-22 0,0 21 16,21-21-16,1 21 0,-1-21 16,0 21-16,1-21 0,20 21 0,-21-21 15,1 21-15,-1 1 0,0-1 0,1-21 16,-22 21-16,21 0 0,-21 0 16,1 0-16,-1 1 0,-21-1 15,0 0-15,0 0 0,0 0 0,-21 0 16,-1 1-16,-20-1 0,0-21 0,-1 21 15,1 0-15,0 0 0,-22-21 16,22 0-16,0 0 0,-1 0 0,-20 0 16,20 0-16,1 0 0,21 0 15,-21 0-15,-1-21 0,22 0 0,0 0 16,0 21-16,0-21 0,-1-1 0,1 1 16,21 0-16,0 0 0,-21 0 15,21 0-15,0-1 0,0 1 0,0 0 16,0 0-1,21 21 1,0 0-16,1 0 0,-1 0 0,0 0 16,21 0-16,-21 0 0,1 0 0,20 0 15,-21 0-15,0 0 0,22 0 0</inkml:trace>
  <inkml:trace contextRef="#ctx0" brushRef="#br1" timeOffset="-198736.13">12488 12615 0,'21'64'16,"-21"-43"0,0 0-16,0 0 0,0 1 15,0-1-15,0 0 0,-21 0 16,21 0-16,-21 0 0,21 1 0,0-1 15,0 0-15,0 0 16,0-42 31,0 0-31,0 0-16,0-1 0</inkml:trace>
  <inkml:trace contextRef="#ctx0" brushRef="#br1" timeOffset="-198532.41">12594 12446 0,'21'-42'31,"-42"84"-31,42-105 0,-42 63 16,21 21 30,0 0-30,21-21-16,0 21 0,1 0 16</inkml:trace>
  <inkml:trace contextRef="#ctx0" brushRef="#br1" timeOffset="-198096.63">12827 12700 0,'0'21'16,"0"-42"-16,0 63 0,0-20 0,0-1 16,0 0-16,0 0 0,-21 0 15,21 0-15,-21-21 0,21 22 0,0-1 16,0-42 31,0-1-32,0 1-15,0 0 0,0 0 16,0 0-16,0 0 0,0-1 0,0-20 16,21 21-16,0 0 0,0 0 15,0-1-15,0 22 0,1-21 16,-1 0-16,0 21 0,0 0 0,0 0 16,0 0-16,1 0 0,-1 21 15,0 0-15,-21 1 0,21-1 16,-21 0-16,0 0 0,0 0 15,0 0-15,0 1 0,0-1 16,0 0-16,0 0 0,-21 0 16,21 0-16,0 1 0,-21-1 15,21 0-15,0 0 16,21-21 15,0 0-31</inkml:trace>
  <inkml:trace contextRef="#ctx0" brushRef="#br1" timeOffset="-197391.88">13822 12637 0,'-21'-43'15,"-1"43"-15,22-21 0,-21 21 16,0 0-16,0 0 0,0 0 15,0 0-15,-1 0 0,1 0 0,0 0 16,0 21-16,0-21 16,0 21-16,-1 1 0,1-1 0,0 0 15,0 0-15,0 0 0,21 0 0,0 1 16,-21-1-16,21 0 0,0 0 16,0 0-16,21-21 15,0 0-15,0 0 0,0 0 16,22 0-16,-22 0 0,0-21 15,0 21-15,21-21 0,-20 0 0,-1 0 16,0-1-16,0 22 0,0-21 0,-21 0 16,21 0-16,1 0 15,-22 0-15,0-1 16,0 44 15,0-1-31,0 0 16,0 0-16,0 0 0,0 22 0,0-22 15,0 21-15,0 0 0,0 1 16,0-22-16,0 21 0,0 1 0,0-1 16,0 0-16,21 1 0,0-1 15,0-21-15,-21 21 0,21 1 0,-21-1 16,21-21-16,-21 22 0,0-1 0,0 0 16,0-21-16,0 22 0,0-22 0,0 21 15,0-21-15,0 22 16,-21-22-16,0 0 0,0 0 0,0 0 15,0-21-15,-1 22 0,1-22 0,-21 0 16,21 0-16,-22 21 0,1-21 16,0 0-16,-1 0 0,1 0 0,-21-21 15,20-1-15,1 1 0,-22 21 0,43-42 16,-21 21-16,0 0 0,20-22 16,1 1-16,0 0 0,0-1 0,21 1 15,0 0-15,0-1 0,0 1 0,0 0 16,0-1-16,21 1 0,0 0 15,22-1-15,-22 22 0,0-21 0,21-1 16,-21 1-16,22 21 0,-22-21 16,21 20-16,1-20 0,-22 0 15,21 21-15,0-22 0,1 22 0</inkml:trace>
  <inkml:trace contextRef="#ctx0" brushRef="#br1" timeOffset="-197088.09">14224 12234 0,'0'-21'0,"0"42"0,0-63 16,0 21-16,-21 0 0,0 21 15,-1 0 1,1 21 0,21 21-16,0-21 0,0 22 15,0-22-15,0 21 0,-21 1 0,21-1 16,-21 0-16,21 1 0,0-1 15,-21 0-15,21 22 0,-21-43 0,-1 21 16,22 1-16,0-1 0,0-21 0,0 0 16,0 0-16,0 1 0,0-1 15,0 0-15,22-21 16,-1 0-16,0 0 0,0 0 16,0-21-16,0 21 15,1-21-15,-22-1 0,21 1 0,0 0 16,0 0-16</inkml:trace>
  <inkml:trace contextRef="#ctx0" brushRef="#br1" timeOffset="-196734.27">14287 12721 0,'0'21'16,"0"1"0,22-22-16,-1 0 15,0 0-15,0 0 0,0 0 16,0 0-16,1 0 0,-1-22 0,0 22 15,0-21-15,0 21 0,-21-21 16,21 0-16,-21 0 16,0 0-16,0-1 0,0 1 15,0 0-15,-21 21 16,0 0-16,0 0 16,0 0-16,0 0 0,-1 21 15,22 0-15,-21 1 16,21 20-16,0-21 0,0 0 0,0 0 15,0 1-15,0-1 0,0 0 0,0 0 16,0 0-16,0 0 0,0 1 16,21-22-16,1 0 15,-1 0-15,0 0 16,0 0-16,0-22 16,0 1-16,1 0 0</inkml:trace>
  <inkml:trace contextRef="#ctx0" brushRef="#br1" timeOffset="-196043.69">16023 12298 0,'0'0'0,"0"-21"0,0 0 16,0-1-16,0 1 0,0 0 15,0 0-15,0 0 0,0 0 16,0-1-16,0 1 0,0 0 16,-21 0-16,0 0 0,0 0 15,-1 21 1,1 0-16,0 0 16,0 0-16,0 0 0,0 0 15,-1 0-15,1 21 0,0-21 0,21 21 16,-21 0-16,0 0 0,0 0 0,-1 22 15,22-22-15,0 21 0,-21 1 16,21-1-16,-21 0 0,21 1 0,0-1 16,0 0-16,0 1 0,0-1 0,0-21 15,0 21-15,0-20 0,0 20 16,0-21-16,0 0 0,0 0 0,0 1 16,0-1-16,0 0 15,21 0-15,0-21 0,1 21 16,-1-21-16,0 0 0,0 0 15,0 0-15,0 0 0,1 0 16,-1-21-16,0 0 0,0 0 0,21 21 16</inkml:trace>
  <inkml:trace contextRef="#ctx0" brushRef="#br1" timeOffset="-195620.4">16298 12467 0,'0'0'0,"0"-21"16,-21 21-1,0 0 1,0 0-16,0 0 16,-1 21-16,1 0 0,0 1 15,21-1-15,0 0 0,-21 0 0,21 0 16,0 0-16,0 1 0,0-1 16,0 0-16,0 0 0,0 0 0,0 0 15,21-21-15,0 22 0,0-22 16,1 0-16,20 0 0,-21 0 15,0 0-15,22 0 0,-22-22 0,21 1 16,-21 21-16,22-21 0,-22 0 16,21 0-16,-21 0 0,0 21 0,1-22 15,-1 1-15,0 0 0,-21 0 0,0 0 16,0 0-16,0-1 16,-21 1-16,0 21 0,-1-21 15,1 21-15,0 0 0,-21 0 0,21 0 16,-22 0-16,22 0 0,-21 0 15,21 0-15,-1 0 0,1 21 0,0-21 16,0 21-16,0 1 0,21-1 16,0 0-16,0 0 15,21 0-15,0-21 0,0 21 16,0-21-16,1 0 0,-1 0 0,21 0 16</inkml:trace>
  <inkml:trace contextRef="#ctx0" brushRef="#br1" timeOffset="-195031.74">17166 12404 0,'0'0'0,"0"-21"0,0-1 16,-21 1 0,0 21-16,0 0 0,-1 0 15,1 0-15,0 0 0,-21 0 0,21 21 16,-1-21-16,1 22 0,0-1 15,0 0-15,0 0 0,21 0 0,0 22 16,-21-22-16,21 0 0,0 0 16,0 21-16,0-20 0,0-1 15,0 0-15,0 0 0,0 0 0,0 0 16,21 1-16,0-22 0,0 0 0,0 21 16,0-21-16,1 0 0,-1 0 15,0 0-15,21-21 0,-21 21 0,1-22 16,20 1-16,-21 0 0,0 0 0,0 0 15,1 0-15,20-1 0,-21 1 16,-21 0-16,21-21 0,0 21 0,1-22 16,-22 1-16,0 0 0,0-1 0,21 1 15,-21 0-15,21-1 0,-21-20 16,0 20-16,21 22 0,-21-21 16,0 21-16,21 0 0,-21-1 0,0 1 15,0 42 1,0 1-16,0-1 0,0 21 15,0 0-15,-21-20 0,21 20 16,0 0-16,-21 22 0,21-22 0,0 0 16,0 1-16,0-22 0,0 21 0,0 1 15,0-22-15,0 21 0,0-21 16,0 0-16,0 1 0,0-1 0,0 0 16,0 0-16,21-21 15,0 0 1,0 0-16,1 0 15,-1 0-15,0-21 16,0 21-16,0-21 0,0 0 16,1-1-16,-1 1 0</inkml:trace>
  <inkml:trace contextRef="#ctx0" brushRef="#br1" timeOffset="-194200.52">17780 12510 0,'21'0'16,"0"0"-1,0 0-15,1-22 16,-1 1-16,0 21 0,0-21 16,0 0-16,0 0 0,-21 0 15,22-1-15,-22 1 16,0 0-16,0 0 0,0 0 15,-22 21 1,1 0 0,0 0-16,0 21 0,21 0 0,-21-21 15,0 21-15,-1 0 0,22 1 0,-21-1 16,0 21-16,21-21 16,-21 0-16,21 1 0,0-1 0,0 0 15,0 0-15,0 0 0,0 0 0,0 1 16,21-1-16,0 0 15,0-21-15,-21 21 0,22-21 0,-1 0 16,0 0-16,0 0 0,21 0 0,-20 0 16,-1 0-16,0 0 0,0 0 15,21-21-15,-20 21 0,-1-21 0,21 0 16,-21-1-16,22 22 0,-22-21 0,0 0 16,21 0-16,-21 0 0,22-22 15,-22 22-15,21-21 0,-21 21 16,1-22-16,20 22 0,-21-21 0,0 0 15,0 20-15,-21 1 0,0-21 16,22 21-16,-22 0 0,0-1 16,-22 22-16,1 0 15,0 0-15,0 22 0,0-1 16,-22 0-16,22-21 0,0 21 0,0 21 16,0-20-16,0-1 0,21 0 0,0 0 15,0 0-15,0 0 16,0 1-16,0-1 0,0 0 0,21-21 15,0 21-15,0 0 0,0-21 16,0 21-16,1-21 0,-1 22 16,0-22-16,0 21 0,0-21 0,0 21 15,1-21-15,-1 0 0,0 21 0,0-21 16,0 0-16,-21 21 16,0 0-1,-21-21-15,0 0 16,0 0-16,0 0 0,-1 0 15,-20 0-15,21 0 0,0 0 0,0 0 16,-1 0-16,1 0 0,0 0 0,0 0 16,0 0-1,21 22 1,0-1 15,21-21-15</inkml:trace>
  <inkml:trace contextRef="#ctx0" brushRef="#br1" timeOffset="-177048.38">20828 11938 0,'0'21'62,"0"0"-46,0 1 0,21-22-1,0 0 1,-21-22 0,21 22-16,-21-21 0,22 21 15,-22-21-15,0 0 0,0 0 31,0 0-31,0-1 16,-22 22 15,1 22-31,0-1 16,21 0-16,0 0 16,0 0-16,-21-21 0,21 21 0,0 1 15,0-1-15,0-42 63,21 21-63,-21-22 15,0 1-15,0 0 16,0 0-16,0 0 16,0 42 30,0 0-46,-21 0 0,0 0 16,21 1-16,0-1 16,0 0-16,-21-21 0,21 21 15,21-21 17,0 0-32,0 0 15,0-21-15,-21 0 16,21 0-16,1-1 15,-22 1-15,0 0 0,0 0 16,-22 21 15,1 0-15,21 21-16,0 0 0,-21 0 0,21 1 16,0-1-16,0 21 0,0-21 0,0 0 15,0 22-15,0-22 16,0 0-16,0 0 0,0 0 0,0 1 15,0-1-15,0 0 0,21-21 0,0 21 16,1-21-16,-1 0 0</inkml:trace>
  <inkml:trace contextRef="#ctx0" brushRef="#br1" timeOffset="-176651.6">21548 12044 0,'0'-21'0,"0"42"0,0-63 0,0 20 16,-22 22-16,22-21 16,0 42 30,0 1-46,0-1 0,0 0 16,0 21-16,0-21 0,-21 1 16,21-1-16,-21 21 0,0-21 0,21 22 15,0-22-15,-21 0 0,0 0 16,21 21-16,-22-20 0,22-1 16,0 0-16,-21 0 0,0 0 15,21 0-15,0 1 16,0-1-16,0-42 47,0-1-32</inkml:trace>
  <inkml:trace contextRef="#ctx0" brushRef="#br1" timeOffset="-176263.83">21505 11959 0,'0'0'0,"21"0"0,1-21 16,-22 0-16,21 0 0,0 21 16,0-21-16,0 21 0,0 0 15,1 0-15,-1 0 16,0 0-16,0 0 0,0 0 0,0 21 15,1 0-15,-22 0 0,21 21 16,0-20-16,0-1 0,-21 21 16,0 0-16,0-20 0,0 20 0,0-21 15,0 21-15,0-20 0,0-1 16,0 0-16,0 21 0,0-21 0,0 1 16,0-1-16,0 0 0,0 0 15,0 0-15,0 0 16,-21-21-16,21 22 15,-21-22-15,21-22 47,0 1-47,0 0 0</inkml:trace>
  <inkml:trace contextRef="#ctx0" brushRef="#br1" timeOffset="-175998.4">21484 12277 0,'-21'0'0,"42"0"0,-21 0 47,21 0-47,22 0 15,-22 0-15,0 0 0,21 0 16,-21 0-16,22 0 0,-22-21 0,0 21 16,0 0-16,0 0 0,1 0 0,-1 0 15,-21-22-15,0 1 16</inkml:trace>
  <inkml:trace contextRef="#ctx0" brushRef="#br1" timeOffset="-175368.76">22288 11769 0,'0'0'0,"-21"0"16,0 0-16,21-21 93,0-1-77,21 22 0,-21-21-16,21 21 0,1 0 15,-1 0 1,0 0 0,-21 21-1,0 1 1,-21-1-1,0-21-15,-1 0 16,1 0 0,0 0 15,21-21-15,0-1-1,0 1-15,21 21 16,-21-21-16,21 21 15,1 0-15,-1 0 16,0 21-16,-21 0 16,21 1-16,-21-1 0,0 0 0,0 0 15,0 21-15,0-20 0,0 20 16,-21 0-16,0-21 0,0 1 0,-22 20 16,22-21-16</inkml:trace>
  <inkml:trace contextRef="#ctx0" brushRef="#br1" timeOffset="-174424.33">24066 11705 0,'0'0'0,"0"-21"0,-21 21 47,0 0-32,0 0-15,21 21 16,-21 0-16,21 1 16,0-1-1,0 0 1,21-21-1,0 0 1,0 0-16,0 0 16,-21-21-16,22 21 0,-22-21 15,0-1-15,0 1 16,0 0-16,0 0 16,-22 21-1,1 0-15,0 0 16,0 0-16,21 21 0,-21-21 15,21 21-15,-21 0 0,21 1 16,0-1 0,21-21 15,0 0-15,0 0-16,-21-21 15,21 21-15,-21-22 0,21 22 16,-21-21-16,0 0 15,-21 21 32,21 21-47,0 0 0,0 1 0,-21-1 16,21 0-16,-21 0 0,21 0 0,0 0 16,0 1-16,0-1 0,-21 0 15,21 0-15,0 0 0,0 0 16,0 1-16,0-1 0,0 0 15,21-21 1,0 0-16,0 0 0</inkml:trace>
  <inkml:trace contextRef="#ctx0" brushRef="#br1" timeOffset="-173867.65">24574 11980 0,'0'-21'16,"22"21"0,-22-21-16,21 21 15,0 0-15,0-21 16,0 21-16,0-21 0,1 21 0,20 0 16,0 0-16,-21 0 0,22-21 0,-1 21 15,-21 0-15,22 0 0,-22 0 16,0 0-16,0 0 0,0 0 0,0 0 15,-42 0 32,0 0-47,0 0 0,0 0 0,0 0 16,-1 0-16,1 0 16,0 0-16</inkml:trace>
  <inkml:trace contextRef="#ctx0" brushRef="#br1" timeOffset="-173280.12">24701 11875 0,'-21'0'0,"0"21"16,21 0-16,-21-21 15,21 21-15,0 0 0,-21-21 0,21 21 16,-21 1-16,21-1 0,0 0 16,-22 0-16,22 0 15,-21 0-15,21 1 0,0-1 16,0 0-16,0 0 0,0 0 31,0-42 16,21 21-47,-21-21 0,22 21 0,-1-21 16,0 21-16,0-21 0,0-1 15,0 22-15,1 0 0,-1 0 16,0 0-16,0 0 15,0 0-15,0 0 0,1 0 0,-1 0 16,0 0-16,0 22 0,0-1 16,0-21-16,1 0 0,-1 21 15,0 0-15,0 0 16,-21 0-16,21 1 0,-21-1 16,0 0-16,0 0 0,0 0 15,0 0-15,-21-21 16,21 22-16,-21-1 0,-21-21 0,20 21 15,1-21-15,-21 21 0,21-21 0,0 0 16,-22 0-16,22 21 16,0-21-16,0 0 0,0 0 0,-1 0 15,1 0-15,0 0 0,0 0 0,0 0 16,0 0-16,-1 0 16,1 0-1,21-21 32,0 0-47,0 0 16,21 21-16,1-21 0,-1-1 15</inkml:trace>
  <inkml:trace contextRef="#ctx0" brushRef="#br1" timeOffset="-172632.49">25463 11684 0,'-21'0'46,"21"-21"-30,-21 21 0,21-21 31,0 0-16,21 21 16,-21 21-32,0 0 1,0 0-16,0 0 16,-21-21-16,21 21 15,-21-21 1,0 0-1,21-21 17,0 0-17,21 0 1,0 0-16,0 21 0,0 0 16,-21-21-16,22 21 0,-1 0 15,0 0-15,-21 21 16,21 0-16,-21 0 0,0 0 15,0 0-15,0 1 0,0-1 16,-21 0-16,0 0 0,0 0 16,-1-21-16,1 21 0,21 1 0,-21-22 15,0 21-15,0 0 0,0-21 0,21 21 16</inkml:trace>
  <inkml:trace contextRef="#ctx0" brushRef="#br1" timeOffset="-171540.11">26945 11684 0,'0'0'16,"0"-21"-16,-21 21 47,0 21-47,0-21 0,21 21 16,-22-21-16,22 21 0,-21-21 15,21 22-15,0-1 16,21-21 31,1 0-47,-1-21 15,0 21-15,-21-22 16,21 22-16,-21-21 0,0 0 16,0 0-1,0 0-15,-21 21 31,21 21-31,-21 0 0,0 0 16,-1 0 0,22 1-1,22-22 17,-1 0-17,0 0-15,0-22 16,0 22-16,0-21 15,-21 0-15,0 0 16,-21 21 15,21 21-15,-21 0-16,21 0 0,-21 1 16,21-1-16,-21 0 0,21 0 0,0 0 15,0 0-15,0 1 16,0-1-16,0 0 0,0 0 0,0 0 15,21-21-15,0 0 16,0 0-16,0 0 0,1 0 0,-1 0 16,0 0-16</inkml:trace>
  <inkml:trace contextRef="#ctx0" brushRef="#br1" timeOffset="-170288.54">27919 11790 0,'0'0'0,"0"-21"0,21 21 0,0-21 0,-21-1 0,21 1 16,0 0-1,-21 42 17,0 0-32,0 1 15,-21-1-15,0 0 0,0 0 0,0 21 16,0-20-16,-1-1 0,1 21 0,0-21 16,21 0-16,-21 1 0,0-1 15,0 0-15,21 0 0,-22-21 0,22 21 16,-21-21-1,21-21 17,0 0-32,21 0 15,-21-22-15,22 22 16,-1 0-16,0-21 0,0 21 0,0-1 16,22-20-16,-22 21 0,0 0 0,0 0 15,0-1-15,0 1 0,1 0 16,-1 21-16,0 0 0,0 0 0,-21 21 62,-21-21-62,0 0 0,0 0 0,-1 21 16,1-21-16,-21 0 0,21 0 16,-22 0-16,22 0 0,-21 22 0,0-22 15,20 0-15,-20 0 0,21 0 0,0 0 16,0 0-16,-1 0 0,1 0 15,21 21 1,21-21 0,1 0-1,-1 0-15,21 0 0,-21 21 0,0-21 16,22 0-16,-22 0 0,21 0 16,-21 0-16,1 0 0,-1 0 0,0 0 15,0 0-15,0 21 0,0-21 16,1 0-16,-44 0 31,1 0-15,0-21-16,0 21 0,0 0 15,0-21-15,-1 21 0,22-21 0,-21-1 16,0 1-16,21 0 0,0 0 16,0 0-16,0 0 15,0-1-15,0 1 0,0 0 16,0 42 31,0 0-47,0 1 0,0-1 0,0 0 15,0 21-15,0-21 0,0 22 16,0-22-16,0 21 0,0 1 0,0-22 16,0 21-16,0-21 0,0 0 0,0 1 15,0 20-15,0-21 16,0 0-16,0 0 0,0 1 15,21-22 1,0-22 0,1 1-16</inkml:trace>
  <inkml:trace contextRef="#ctx0" brushRef="#br1" timeOffset="-169704.37">28956 11515 0,'-21'0'15,"0"0"1,-1 0-16,1 0 15,21-21 48,21 21-47,-21-22-16,22 22 0,-22-21 15,0 42 32,0 1-47,0-1 0,0 0 16,0 0-16,0 0 15,-22-21 1,1 0-16,0 0 0,0 0 31,21-21 0,21 0-31,0 0 16,0 0 0,1 21-16,-22 21 31,0 0-31,0 0 16,0 0-16,0 0 0,0 1 15,0-1-15,-22 0 0,1 0 16,0-21-16,21 21 0,-21-21 0</inkml:trace>
  <inkml:trace contextRef="#ctx0" brushRef="#br1" timeOffset="-169060.24">27898 11875 0,'0'0'0,"0"21"63,21-21-63,0 21 16,-21 0-1,21-21-15,-21 21 31</inkml:trace>
  <inkml:trace contextRef="#ctx0" brushRef="#br1" timeOffset="-126040.45">12319 15367 0,'0'0'0,"-21"0"15,0 21-15,-1-21 16,22 21 0,-21-21-16,0 0 15,0 0 1,0 0 0,0 0-1,-1 0 1,1 0-16,0 0 31,42 0 32,0 0-63,1 0 15,-1 0-15,0-21 0,0 0 0,0 21 16,22-21-16,-22 21 0,21-21 15,0 0-15,-20 21 0,41-22 0,-21 1 16,1 0-16,20 0 0,1 0 0,20 0 16,-20-22-16,-1 22 0,22 0 15,-21 0-15,20 0 0,-20-1 0,-1 1 16,22 0-16,-22 21 0,1-21 16,-22 0-16,22 0 0,-1 21 0,-20-22 15,20 22-15,-21-21 0,1 0 16,20 21-16,-20-21 0,-1 21 15,0-21-15,1 0 0,-1 21 0,0-22 16,-21 22-16,22-21 0,-1 21 0,-21-21 16,22 21-16,-22-21 0,0 21 15,0 0-15,0-21 0,0 21 0,1 0 16,-22-21 0,0-1-1,-22 22 1,1 0-16,0 0 15,0-21-15,0 21 16,0 0-16,-22 0 0,22 0 16,0 0-16,0 0 0,-22 0 15,22 0-15,0 0 0,0 0 0,0 0 16,0 0-16,-1 0 0,1 0 16,0 0-16,21-21 46,21 21-46,0 0 0,1 0 0,-1 0 16,21 0-16,-21-21 0,22 21 16,-22-21-16,21 21 0,-21 0 0,22 0 15,-22-21-15,21 21 0,-21 0 16,0 0-16,1 0 0,-22-22 16,21 22-16,-21 22 31,0-1-31,-21-21 15,-1 21-15,22 21 0,-21-21 0,0 1 16,0 20-16,0-21 0,21 0 16,-21 22-16,-1-22 0,22 0 0,-21 21 15,21-21-15,0 1 0,0-1 16,-21-21-16,21 21 0,0 0 0,0 0 16,-21-21-1,0 0 16,0 21-31,-1-21 16,1 0-16,0 0 16,0 0-16</inkml:trace>
  <inkml:trace contextRef="#ctx0" brushRef="#br1" timeOffset="-124615.35">12298 15663 0,'0'0'0,"0"-21"31,-21 21-31,21-21 16,-22 21-16,44 0 62,-1 0-46,0 21-16,0 0 0,0-21 0,0 22 16,1-22-16,20 21 0,-21-21 15,21 21-15,1-21 0,-22 21 0,21-21 16,1 21-16,-1-21 0,21 21 16,-20 1-16,-1-22 0,22 21 0,-22 0 15,21 0-15,1 0 0,-22 0 0,22 1 16,-22-1-16,0 0 0,1 0 15,-1 0-15,0 0 0,1 1 0,-1-1 16,0-21-16,1 21 0,-22 0 0,21 0 16,-21-21-16,22 21 15,-22 1-15,0-22 0,0 21 0,0-21 16,1 0-16,20 0 0,-21 21 0,0-21 16,0 0-16,1 0 0,-1 0 15,0 0-15,0 0 0,0 0 16,0 0-1,1 21-15,-22-42 47,0 0-31,-22 21-16,1-21 0,0-1 16,0 1-16,0 0 15,0 0-15,-1 0 0,1 0 16,0-1-16,0 22 0,0-21 0,0 0 15,-1 0-15,1 0 0,0 0 16,21-1-16,-21 22 0,21-21 16,-21 21 15,42 0 31,0 0-46,0 0-16,0 21 0,1-21 16,-1 22-16,0-22 0,0 21 15,0-21-15,0 21 0,1-21 0,-1 0 16,0 21-16,0-21 16,0 21-16,0-21 0,1 21 15,-1-21-15,0 0 16,0 22-16,0-22 15,0 21 1,-21 0 15,0 0-15,-21 0-16,0 0 0,0-21 16,0 22-16,0-22 0,-22 21 15,22 0-15,0-21 0,-21 21 0,20 0 16,-20 0-16,21 1 0,-21-1 0,20 0 15,-20-21-15,21 21 0,-21 0 16,20 0-16,-20 1 0,21-22 0,0 21 16,0 0-16,-1-21 0,1 21 15,0-21-15,21 21 16,-21-21-16,0 0 0,21-21 109,0 0-93,0 0-16,0 0 0,0-1 16,0 1-16</inkml:trace>
  <inkml:trace contextRef="#ctx0" brushRef="#br1" timeOffset="-119850.17">15769 14097 0,'-21'0'15,"0"0"-15,0 0 94,-1 0 390,1 0-452,21 21 93,0 0-110,0 1 1,0-1 0,21-21-16,-21 21 0,22-21 15,-1 21-15,0-21 16,0 0-16,0 0 15,0 0-15,1 0 0,-1 0 16,0-21-16,0 0 0,0 21 16,0-21-16,1 21 0,-1-22 0,0 1 15,-21 0-15,21 21 0,-21-21 0,21 0 16,-21 0-16,0-1 16,0 1-16,0 0 0,0 0 15,-21 0 1,21 42 15,0 0-31,0 21 16,0-20-16,0-1 0,0 21 0,0-21 15,0 0-15,21 22 0,-21-1 16,0-21-16,0 22 0,0-22 0,0 21 16,0 0-16,0-20 0,0 20 0,0-21 15,0 0-15,0 0 0,0 1 16,0-1-16,0 0 0,0 0 15,0 0-15,0 0 16,-21-21-16,0 0 16,0 0-16,0 0 0,-1 0 15,1 0-15,0 0 0,0 0 16,0-21-16,0 0 0,-1 0 0,1 0 16,0 0-16,0-1 0,0 1 15,0 21-15,-1-21 0,1 0 0,0 21 16,21-21-16,0 42 31,0 0-31,0 0 16,0 0-16,0 1 0,0-1 0,21 0 15,0 0-15,-21 0 0,22-21 16,-1 21-16,-21 1 0,21-22 0,0 21 16,0-21-16,0 0 0,1 0 15,-1 0-15,0 0 0,0 0 0,0 0 16,0 0-16,22 0 0,-22-21 0,21-1 15,-21 22-15,1-21 0,20 0 16,-21 0-16,0-21 0,0 20 0,1 1 16,-1-21-16,0 21 0,0-22 15,-21 22-15,0 0 0,0 0 16,21 0-16,-21 0 0,0 42 31,0 0-15,0 0-16,0 0 0,0 22 15,-21-22-15,21 0 0,0 0 0,0 0 16,0 0-16,0 1 0,-21-1 0,21 0 16,0 0-16,0 0 15,-21 0-15,21-42 47,0 0-31,0 0-16,0 0 0,0 0 0,0-1 15,0-20-15,0 21 0,0-21 16,21 20-16,0-20 0,0 21 0,0 0 16,1 0-16,-1-1 0,0 1 15,0 21-15,0 0 0,22-21 16,-22 21-16,0 0 0,0 0 16,0 0-16,0 21 0,-21 0 0,22 1 15,-22-1-15,21 0 0,-21 0 0,0 0 16,0 0-16,0 1 0,0-1 15,0 0-15,0 0 0,0 0 16,0 0-16,0 1 0,0-1 16,0 0-16,0-42 47,21 0-32</inkml:trace>
  <inkml:trace contextRef="#ctx0" brushRef="#br1" timeOffset="-119483.39">16933 13885 0,'0'-21'0,"0"42"47,0 1-47,0-1 0,0 0 16,0 0-16,-21 21 0,21-20 15,0 20-15,0 0 0,-21-21 0,21 22 16,-21-1-16,21-21 0,-21 22 0,21-1 16,0 0-16,0-21 0,0 22 15,-22-22-15,22 21 0,0-21 16,0 1-16,0-1 0,0 0 0,0 0 15,0 0-15,0 0 16,22-21 0,-1 0-1,0-21 1,-21 0-16,0 0 0,0-21 16,21 20-16,-21 1 0</inkml:trace>
  <inkml:trace contextRef="#ctx0" brushRef="#br1" timeOffset="-119267.5">16764 14266 0,'21'0'16,"0"0"-1,0 0 1,1 0-16,-22-21 0,21 21 15,0 0-15,0 0 16,0 0-16,0-21 16,1 21-1</inkml:trace>
  <inkml:trace contextRef="#ctx0" brushRef="#br1" timeOffset="-118847.74">17230 14351 0,'0'0'0,"0"21"0,21-21 16,0 0 0,0 0-16,0 0 0,0 0 15,1 0-15,-1-21 16,0 21-16,0-21 0,0 21 0,0-21 15,-21 0-15,22 21 0,-22-22 0,21 1 16,-21 0-16,0 0 16,-21 0-1,-1 21-15,1 0 0,0 0 0,0 0 16,0 0-16,0 0 0,-1 0 16,1 21-16,0 0 0,21 0 15,-21 0-15,21 1 0,-21-1 16,21 0-16,0 21 0,0-21 15,0 1-15,0-1 0,0 0 0,0 0 0,0 0 16,0 0-16,0 1 16,0-1-16,0 0 0,21-21 15,0 0-15,0 0 0,0 0 16,1 0-16,-1 0 16,21 0-16,-21 0 0,0-21 0,22 0 15,-1-1-15,-21 22 0</inkml:trace>
  <inkml:trace contextRef="#ctx0" brushRef="#br1" timeOffset="-118088.45">18055 14182 0,'0'0'0,"-42"-64"31,21 64-31,-1 0 0,1 0 16,0 0-16,0 0 0,0 0 15,0 21-15,-1 1 0,22-1 16,-21-21-16,0 21 0,21 21 0,0-21 16,-21 1-16,0-1 0,21 0 15,-21 21-15,21-21 0,0 1 0,0-1 16,0 0-16,0 0 0,0 0 0,0 0 16,0 1-1,21-22-15,0 0 0,0 0 0,0 0 16,0 0-16,1 0 0,-1-22 15,0 1-15,0 0 0,0 0 16,0 21-16,1-21 0,-22 0 0,0-1 16,21-20-16,-21 21 0,0 0 0,0 0 15,0-1-15,0 1 0,0 0 16,21 21 15,-21 21-31,0 0 16,0 1-16,0-1 0,0 0 15,0 0-15,0 21 16,0-20-16,0-1 0,0 0 0,0 21 0,0-21 16,0 22-16,0-22 0,0 21 15,0-21-15,0 22 0,0-1 16,0-21-16,0 22 0,0-22 0,0 21 16,0-21-16,0 22 0,0-22 0,0 21 15,0 0-15,0-20 0,0 20 16,0 0-16,0-21 0,0 22 0,-21-1 15,21 0-15,-21 1 0,-1-22 16,22 21-16,-21-21 0,0 22 0,21-22 16,-21 0-16,0 0 0,0 0 0,-1-21 15,1 22-15,0-22 0,21 21 16,-21-21-16,0 0 0,0 0 16,-1 0-16,1 0 0,0-21 0,0-1 15,21 1-15,0 0 0,-21 0 0,21-21 16,0-1-16,0 1 0,0 0 15,0-1-15,0-20 0,0 20 0,21-20 16,0 21-16,0-22 0,0 22 0,-21-1 16,22 1-16,-1 0 0,0-1 15,0 1-15,-21 21 0,21-21 0,0 20 16,-21 1-16,22 0 0,-1 0 0,-21 0 16,21 0-16,0 21 0,0-22 15,0 1-15,1 21 0,-1-21 16,0 0-16</inkml:trace>
  <inkml:trace contextRef="#ctx0" brushRef="#br1" timeOffset="-117668.7">18415 14309 0,'0'-21'31,"21"21"-31,0-22 0,0 1 16,1 21-16,-22-21 15,21 21-15,0-21 0,0 21 0,-21-21 16,21 0-16,0 21 0,-21-22 16,0 1-1,-21 21 1,0 0-16,0 0 15,0 21-15,21 1 0,-21-1 16,-1 0-16,22 0 0,-21 0 0,21 0 16,0 22-16,0-22 0,0 21 0,0-21 15,0 1-15,0-1 0,0 0 16,0 0-16,0 0 0,0 0 16,0 1-16,0-1 15,21-21 1,1 0-16,-1 0 0,0 0 15,0 0-15,0-21 16,0-1-16,1 22 0,-22-21 0,21 0 16</inkml:trace>
  <inkml:trace contextRef="#ctx0" brushRef="#br1" timeOffset="-117139.23">18817 14161 0,'0'0'0,"0"-22"0,0 1 0,21 0 15,-21 0-15,21 0 16,1 21-16,-22-21 0,21 21 16,0 0-16,0-22 0,0 22 0,0 0 15,1 0-15,-1 0 16,0 0-16,0 0 15,-21 22-15,21-1 0,-21 0 0,0 0 16,0 0-16,0 22 0,0-22 16,0 0-16,0 21 0,0-21 15,0 22-15,0-22 0,0 21 0,0-21 16,0 22-16,-21-22 0,21 0 16,0 0-16,0 0 0,0 1 0,0-1 15,0 0-15,-21-21 31,21-21-15,0 0-16,0-1 16,0 1-16,0 0 0,0 0 0,0 0 15,0-22-15,0 1 0,0 21 16,21-21-16,0 20 0,0 1 16,1-21-16,-22 21 0,21 0 0,0-1 15,-21 1-15,21 0 0,0 21 0,-21-21 16,21 21-16,1 0 15,-22-21-15,21 21 0,0 0 16</inkml:trace>
  <inkml:trace contextRef="#ctx0" brushRef="#br1" timeOffset="-115027.87">15811 15748 0,'0'-21'0,"0"0"16,0 42 15,0 0-15,0 0-16,0 22 0,0-1 16,0 0-16,0 1 0,0-1 0,0 0 15,-21 1-15,0-1 0,21 0 16,-21 1-16,0-1 0,-22 0 0,22-21 15,0 22-15,0-22 0,0 0 16,0 0-16,-1 0 0,1 1 16,0-1-16,0-21 0,0 0 0,0 0 31,21-21-31,0-1 16,0-20-16,0 21 0,0 0 15,0-22-15,21 1 0,-21 0 0,0-1 16,0 1-16,21 21 0,-21-21 15,21-1-15,-21 22 0,0 0 0,21 42 32,-21 21-32,0-20 15,21 20-15,-21-21 0,22 21 16,-22 1-16,21-22 0,-21 21 16,21 1-16,0-22 0,-21 0 0,21 21 15,0-21-15,-21 1 0,22-1 0,-1 0 16,0-21-16,0 21 0,0-21 15,22 0-15,-22 0 0,0 0 0,21 0 16,-21 0-16,22-21 0,-22 0 16,21 0-16,-21-1 0,22 1 0,-22-21 15,21 21-15,-42-22 0,21 1 16,1 0-16,-22-1 0,0 1 0,0-21 16,0 20-16,0-20 0,-22 20 0,1-20 15,21 21-15,-42-1 16,21 1-16,0 0 0,-22-1 0,22 22 15,-21-21-15,21 21 0,-22-1 16,22 22-16,0 0 0,0 0 0,-22 0 16,22 0-16,0 22 0,0-1 0,0 0 15,0 0-15,21 21 0,0 1 16,0-1-16,0 0 0,0 1 0,0 20 16,0-20-16,0 20 0,0-21 15,21 1-15,0-1 0,0 0 0,0 1 16,0-22-16,1 21 0,20-21 15,-21 1-15,21-1 0,-20-21 0,20 0 16,0 0-16,1 0 0,-22 0 16,21 0-16,0 0 0,1-21 15,-22 21-15,21-22 0,1 1 0,-22 0 16,21 0-16,-21-21 0,0 20 16,1 1-16,-1 0 0,-21-21 0,21 21 15,-21-22-15,0 22 0,0 0 0,0 0 16,0 0-16,-21-1 0,0 1 15,-1 21-15,1 0 0,0 0 16,0 0-16,0 0 0,0 0 16,-1 21-16,22 1 0,0-1 0,-21 0 15,21 21-15,0 1 0,0-1 16,0-21-16,0 21 0,21 1 16,-21-1-16,22 0 0,-1-20 0,0 20 15,0-21-15,0 0 0,0 0 16,1 1-16,20-1 0,-21-21 0,0 0 15,22 21-15,-22-21 0,0 0 16,21 0-16,-21 0 0,1 0 0,20-21 16,-21 0-16,0-1 0,0 22 0,1-21 15,-1 0-15,-21-21 0,21 21 16,0-1-16,0-20 0,-21 21 0,21-21 16,-21 20-16,22 1 0,-22-21 15,0 21-15,21 0 0,0-1 16,0 1-16,0 42 31,-21 1-15,0-1-16,0 0 15,0 0-15,0 0 0,21-21 16,1 0 0,-22-21 15,0 0-16,0 0-15,0 0 16,-22-1-16,1 22 16,21-21-16,-21 21 0,0 0 15,0 0-15,0 0 16,21 21-16,-22 1 16,22-1-16,-21 21 0,21-21 15,-21 0-15,21 22 0,0-22 16,0 21-16,0-21 0,0 1 0,0 20 15,0-21-15,0 0 0,0 0 16,0 1-16,0-1 0,21-21 16,0 0-16,1 21 0,-1-21 15,0 0-15,0 0 0,0 0 16,22 0-16,-22 0 0,0-21 16,0 21-16,0-21 0,0 21 15,1-22-15,-1 1 0,0 0 0,0 0 16,0 0-16,0 0 0,1-1 0,-1 1 15,-21 0-15,0 0 0,21 0 16,-21 0-16,-21 42 31,21 0-15,-21 0-16,21 0 0,0 0 16,0 1-16,0-1 0,0 0 15,0 0-15,0 0 0,0 0 16,0 1-16,21-1 15,0-21-15,0 0 16,0 0-16,0-21 31</inkml:trace>
  <inkml:trace contextRef="#ctx0" brushRef="#br1" timeOffset="-114660.08">17441 15833 0,'0'0'0,"-42"42"32,42-21-32,21-21 31,0 0-31,0 0 0,1 0 15,-1 0 1,-21-21-16,0 0 16,0 0-16,0 0 15,-21 21 1,-1 0 0,1 0-16,0 0 15,21 21 1,0 0-16,-21 0 0,21 0 0,0 0 15,0 1-15,0-1 16,0 0-16,0 0 0,21 0 16,0-21-16,0 21 0</inkml:trace>
  <inkml:trace contextRef="#ctx0" brushRef="#br1" timeOffset="-113916.2">17738 16087 0,'21'0'0,"-21"21"15,0 0-15,0 0 0,0 0 16,0 1-16,0-1 0,0 0 16,0 0-16,0 0 0,0 0 0,0 1 15,0-1-15,0 0 0,-21 0 16,21 0-16,0 0 0,-22 1 0,22-1 15,0 0-15,0 0 32,0-42-17,0 0 1,0 0-16,0-1 16,0 1-16,0 0 0,0 0 0,22-21 15,-22 20-15,21 1 0,-21-21 16,21 21-16,0-22 0,-21 22 0,21 0 15,-21 0-15,21 0 0,1 0 0,-1 21 16,0 0 0,0 0-16,-21 21 0,21 0 15,0 0-15,-21 0 16,22 22-16,-22-22 0,0 0 0,0 0 16,0 0-16,21 0 0,-21 1 15,21-1-15,-21 0 0,0 0 16,0 0-1,0-42 17,21 0-17,-21 0-15,21 0 16,-21-22-16,0 22 0,21 0 0,1-21 16,-1 20-16,0 1 15,0-21-15,0 21 0,0 0 0,1-1 16,-1 1-16,21 0 0,-21 0 0,0 21 0,1 0 15,-1 0-15,0 0 16,0 21-16,0 0 0,-21 0 0,0 1 16,21-1-16,-21 0 0,0 21 15,0-21-15,0 1 0,0 20 0,0-21 16,0 0-16,0 0 0,0 22 0,-21-43 16,21 21-16,0 0 0,0 0 15,0 0-15,-21-21 16,21-21 31</inkml:trace>
  <inkml:trace contextRef="#ctx0" brushRef="#br1" timeOffset="-113027.7">18838 16129 0,'0'-21'0,"0"42"0,0-63 16,21 21-16,-21-1 16,0 1-16,0 0 0,0 0 0,0 0 15,0 0-15,0-1 16,-21 22 0,0 0-16,0 22 15,0-1-15,21 0 0,-21 0 16,-1 0-16,22 22 0,-21-22 0,21 21 15,-21 0-15,0-20 0,21 20 0,0 0 16,-21-21-16,21 1 0,-21 20 16,21-21-16,0 0 0,0 0 0,0 1 15,0-1-15,0 0 16,21-21-16,0 0 0,0 0 16,0 0-16,0-21 0,1 0 15,-1-1 1,0 1-16,0 0 0,0 0 0,-21-21 15,21 20-15,1-20 0,-1 21 0,-21-21 16,21-1-16,-21 22 0,21-21 16,-21 21-16,0-1 0,0 1 0,0 42 31,0 1-15,0-1-16,0 0 0,0 0 0,0 0 15,0 22-15,0-22 0,0 0 16,0 0-16,0 0 0,0 0 0,0 1 15,0-1-15,0 0 0,0 0 16,0 0-16,21 0 16,0-21-16,1 0 15,20 0-15,-21 0 0,0 0 16,0-21-16,1 21 0,20-21 16,-21 21-16,0-21 0,0 0 0,22 0 15,-22-1-15,0-20 0,0 21 16,0-21-16,1-1 0,-1 1 0,0 0 15,-21-22-15,21 22 0,0-1 0,-21-20 16,0 21-16,0-1 0,21 1 16,-21 21-16,0 0 0,0-22 0,0 22 15,0 0-15,-21 21 16,0 0 0,0 0-16,21 21 0,-21-21 15,0 21-15,-1 0 0,22 1 16,-21-1-16,21 0 0,-21 21 15,21-21-15,0 1 0,-21 20 0,21-21 16,0 21-16,0 1 0,0-22 16,0 21-16,0 1 0,0-22 0,0 21 15,0-21-15,0 22 0,21-22 16,-21 0-16,21 0 0,-21 0 0,21 0 16,-21 1-16,22-22 0,-1 21 0,0-21 15,0 21-15,0-21 16,0 0-16,1 0 15,-1 0-15,21 0 0,-21 0 0,0 0 16,1-21-16,-1 0 0,0-1 16,0 1-16,0 0 0,0 0 0,1 0 15</inkml:trace>
  <inkml:trace contextRef="#ctx0" brushRef="#br1" timeOffset="-110903.75">20447 14224 0,'0'0'0,"-21"0"15,0 0-15,-1 0 16,1 0-16,0 0 0,0 0 0,0 0 16,0 0-1,42 0 17,0 0-17,0 0-15,0 0 0,22 0 16,-1 0-16,0 0 0,22 0 0,-22 0 15,22 0-15,-1 0 0,1 0 16,-1 0-16,22 0 0,-1 0 0,-20 0 16,21 0-16,-1 0 0,1 0 15,0 0-15,-1 0 0,-20 0 0,-1 0 16,-20 0-16,-1 0 0,0 0 0,1 0 16,-22 0-16,0 0 15,-21-21 48</inkml:trace>
  <inkml:trace contextRef="#ctx0" brushRef="#br1" timeOffset="-110463">21738 14055 0,'-42'-21'31,"84"42"-31,-105-42 0,63 42 31,0 0-31,21-21 16,0 0-16,0 0 0,0 21 16,0-21-16,22 0 0,-22 0 15,0 0-15,21 0 0,-20 0 0,-1 0 16,21 0-16,-21 0 0,0 0 0,1 0 15,-1 0-15,-21 21 47,-21-21-47,21 21 16,-22 1-16,1-1 0,0 21 0,0-21 16,0 22-16,21-1 0,-21-21 15,-1 21-15,-20 1 0,21-1 0,0 0 16,0 1-16,-1-22 15,22 0-15,0 21 0,-21-20 0,21-1 16,0 0-16,0 0 0,0 0 16,0-42 46,0 0-62,0 0 0</inkml:trace>
  <inkml:trace contextRef="#ctx0" brushRef="#br1" timeOffset="-109704.45">23749 13610 0,'0'-21'15,"0"42"-15,0-63 0,0 21 16,0 0-16,0-1 0,-21 22 15,21-21 1,0 42 15,0 1-31,0-1 0,0 21 16,0-21-16,0 22 0,0-1 0,0 0 16,0 1-16,0-1 0,0 0 15,0 1-15,0-1 0,0 0 0,0 1 16,-21-22-16,21 21 0,0-21 15,0 0-15,0 1 0,0-1 0,-22 0 16,22 0-16,0-42 78,22 21-78,-1 0 0,-21-21 0,21 0 16,0 21-16,0-22 0</inkml:trace>
  <inkml:trace contextRef="#ctx0" brushRef="#br1" timeOffset="-109456.58">24130 14055 0,'0'0'0,"42"0"31,-42 21 0,0 0-31,0 0 16,0 0-16,0 1 0,0-1 15,0 0-15,0 0 16,0 0-16,-21 0 0,0-21 0,21 22 16,0-1-16,-21 0 15</inkml:trace>
  <inkml:trace contextRef="#ctx0" brushRef="#br1" timeOffset="-108960.5">25061 13822 0,'21'-42'15,"-21"20"1,22 1-16,-22 0 0,21 0 16,-21 0-16,21 0 0,0-1 0,0 1 15,0 0-15,1 0 0,-1 0 0,0 21 16,0-21-16,0 21 0,0 0 15,1 0-15,-1 0 0,0 0 0,0 0 16,0 21-16,-21 0 0,0 0 16,0 0-16,0 22 0,0-22 0,0 21 15,0 0-15,-42-20 0,21 20 16,-22 0-16,22-21 0,-21 22 0,-22-22 16,22 21-16,0-21 0,-22 1 0,22-1 15,21 0-15,-22 0 16,22 0-16,0-21 0,21 21 0,0 1 15,21-22 1,0 0 0,22 0-16,-22-22 0,21 1 0,-21 21 15,22 0-15,-1-21 0,-21 21 0,22 0 16,-22 0-16,21-21 0,-21 21 16,0 0-16,22 0 0,-22 0 0,0-21 15,0 21-15,0-21 0,1 21 16,-1 0-16</inkml:trace>
  <inkml:trace contextRef="#ctx0" brushRef="#br1" timeOffset="-108723.64">25866 14034 0,'0'0'0,"0"21"31,0 0-31,0 0 16,0 0-16,0 0 0,0 1 0,-22-22 16,1 21-16,0 0 0,0 0 0,21 0 15,-21-21-15,0 21 0,-1 1 16,1-22-16,21 21 0,21-21 31</inkml:trace>
  <inkml:trace contextRef="#ctx0" brushRef="#br1" timeOffset="-108080">26733 13547 0,'0'-21'0,"0"42"0,0-64 0,0 22 16,0 0-16,0 0 15,22 21-15,-1 0 16,0 0-16,0-21 0,0 21 0,0 0 16,1 0-16,-1 0 0,0 0 15,21 0-15,-21 0 0,1 21 0,-1-21 16,-21 21-16,0 21 0,0-20 0,0-1 15,0 21-15,0-21 0,-21 0 16,-1 22-16,1-22 0,-21 0 16,21 0-16,0 0 0,-22 1 0,22-1 15,0 0-15,-21-21 0,20 21 16,1-21-16,21-21 47,21 21-47,1-21 0,-1 0 15,0 21-15,0 0 0,21 0 16,-20 0-16,20 0 0,-21 0 0,21 0 16,-20 0-16,-1 0 0,21 21 15,-21-21-15,0 21 0,1 0 0,-1 0 16,-21 0-16,0 1 0,0-1 16,0 0-16,0 0 0,0 0 15,-21 0-15,-1 1 0,1-1 0,0 0 16,-21-21-16,-1 21 0,1-21 0,21 0 15,-21 21-15,-1-21 0,1 0 16,21 0-16,0 0 0,-1 0 0,-20 0 16,21 0-16,0 0 15,0 0-15,-1 0 0,22-21 0,-21 0 16,0 0 0,21 0-1,21-1 1,0 22-16,1 0 0</inkml:trace>
  <inkml:trace contextRef="#ctx0" brushRef="#br1" timeOffset="-107808.16">27411 13907 0,'0'21'15,"0"0"1,0 0-16,0 0 0,0 0 16,0 1-16,0-1 15,0 0-15,0 0 0,-21 0 0,21 0 16,0 1-16,-22-1 0,1-21 16,21 21-16,-21 0 0,0 0 15,0-21 1</inkml:trace>
  <inkml:trace contextRef="#ctx0" brushRef="#br1" timeOffset="-107154.53">28109 13483 0,'0'0'0,"0"21"0,0 106 31,0-84-31,-21-1 0,21-21 16,-21 22-16,0-1 0,-22-21 0,22 21 15,0-20-15,0-1 0,0 21 16,0-21-16,-1-21 0,1 21 0,21 1 16,21-22 31,1 0-47,-1 0 0,0 0 0,0 0 15,0 0-15,0 0 16,22 0-16,-22 0 0,0 0 0,0 0 0,0 0 15,1 0-15,-1 0 0,21 0 16,-21 0-16,0 0 16,1-22-16,-22 1 0,21 0 15,-21 0 1,21 0-16,-21 0 0,0-1 0,0 1 16,0 0-16,0 0 0,0 0 0,0 0 15,0-1-15,0 1 16,0 42-1,0 1 1,0 20-16,0-21 0,-21 0 0,0 22 16,-1-22-16,22 21 0,0-21 0,-21 22 15,21-22-15,-21 0 16,0 21-16,21-21 0,0 1 16,0-1-16,-21 0 0,21 0 15,0-42 48</inkml:trace>
  <inkml:trace contextRef="#ctx0" brushRef="#br1" timeOffset="-105852.12">20383 16002 0,'0'0'0,"0"21"16,22-21 15,-22 21-15,21-21-16,0 0 0,21 0 15,-21 0-15,22 0 0,-1 0 0,0 0 16,22 0-16,-22 0 0,22 0 0,-1 0 16,1 0-16,-1 0 0,1 0 15,-1 0-15,1 0 0,-1 0 0,1 0 16,-1 0-16,-20-21 0,-1 21 15,0 0-15,1 0 0,-1 0 0,-21-21 16,0 21-16,0 0 0,-21-21 16,0 0-1,-21 21 1,0 0-16,0-21 16,0-1-16,0 22 0,-1 0 15,1-21-15,0 21 16,21-21-16,-21 21 0,0 0 15,21-21-15,-21 0 0,21 0 16,-22 21 0,22-22-16,-21 22 0,21-21 15,0 42 48,0 1-48,21-22-15,1 0 16,-1 21-16,0-21 16,0 0-16,0 0 0,0 0 15,1 0-15,-1 0 0,0 0 16,0 21-16,-21 0 16,0 0-1,0 0-15,0 1 0,0-1 0,-21 0 16,0 0-16,0 0 0,-1 0 0,1 1 15,0-1-15,0 0 16,-21 0-16,20 0 0,1 0 0,0-21 0,0 22 16,0-1-16,0-21 15,-1 0-15,22 21 0,0-42 32,0 0-17,22 21-15</inkml:trace>
  <inkml:trace contextRef="#ctx0" brushRef="#br1" timeOffset="-105196.27">22352 15642 0,'0'0'0,"-21"-21"0,21 0 16,0 0-16,0 0 15,0-1-15,0 1 0,0 0 0,0 0 16,21 0-16,0 0 16,0-1-16,0 22 0,1 0 15,-1-21-15,0 21 0,0 0 0,0 0 16,22 21-16,-43 1 0,21-1 15,0 0-15,0 0 0,-21 0 0,21 22 16,-21-22-16,0 0 0,0 21 0,0-21 16,0 22-16,-21-22 0,0 21 15,0 1-15,0-22 0,-22 21 0,22-21 16,-21 22-16,21-22 0,-22 21 16,22-21-16,-21 0 0,21 1 0,-22-1 15,22-21-15,0 21 0,0-21 16,-22 0-16,22 0 0,0 0 15,0 0-15,21-21 16,-21 0-16,21-1 16,0 1-16,0 0 0,0 0 0,0 0 15,0 0-15,0-22 0,0 22 16,21 21-16,-21-21 0,21 0 0,0 21 16,-21-21-16,21 21 0,1 0 15,-1 0-15,0 0 16,0 0-16,-21 21 0,21 0 0,0 0 15,1 0-15,-22 0 0,21 1 16,0-1-16,-21 0 0,21 0 0,0 0 16,0 0-16,-21 1 0,22-1 0,-1 0 15,0 0 1,0-21-16,-21 21 0,21-21 16,0 0-16,1 0 15,-1 0 1,0 0-16,-21-21 0,21 21 15,0-21-15</inkml:trace>
  <inkml:trace contextRef="#ctx0" brushRef="#br1" timeOffset="-104868.15">22966 15854 0,'-21'21'16,"21"0"-1,-22-21-15,22 21 0,22-21 47,-1 0-47,0-21 16,-21 0-16,0 0 16,0 0-16,0 0 15,0-1 1,-21 22-16,0 0 15,-1 0 1,1 0 0,0 22-1,42-1 17</inkml:trace>
  <inkml:trace contextRef="#ctx0" brushRef="#br1" timeOffset="-104234.53">23453 15790 0,'42'-84'31,"-21"63"-31,0-1 0,-21 1 15,21 0-15,1 0 0,-22 0 16,21 0-16,-21-1 0,21 22 16,-21 22 15,0-1-31,0 0 0,-21 0 0,21 0 16,0 0-16,-21 22 15,21-22-15,0 0 0,0 21 0,0 1 16,0-22-16,-22 21 0,22-21 0,0 22 15,0-22-15,0 21 0,0-21 16,0 1-16,0-1 0,0 0 0,0 0 16,0 0-16,-21-21 0,21 21 15,-21-21-15,21 22 0,-21-22 0,0 0 16,0 0-16,-1 0 0,1 0 16,0 0-16,0 0 0,0 0 15,0 0-15,-1 0 0,1 0 0,0 0 16,0 0-1,42 0 17,0 0-17,0 0-15,1 0 0,-1 0 0,0 0 16,0 0-16,0 0 0,0 0 16,1 0-16,-1 0 0,0-22 15,0 22-15,0 0 16,0 0-16,1 0 31,-1-21-31,-21 0 47,21 0-31,0 21-16</inkml:trace>
  <inkml:trace contextRef="#ctx0" brushRef="#br1" timeOffset="-103411.9">25590 15579 0,'0'0'0,"0"-21"0,0-1 16,0 1-16,0 0 15,0 0-15,0 0 0,0 0 0,0-1 16,0 1-16,22 0 15,-1 0-15,0 0 0,0 21 0,0 0 16,0-21-16,1 21 0,20 0 0,-21 0 16,0 21-16,0 0 15,1 0-15,-1 0 0,0 0 0,-21 22 16,0-22-16,21 21 0,-21 1 0,0-22 16,0 21-16,0-21 0,-21 22 15,0-22-15,0 21 0,-1-21 0,-20 0 16,0 22-16,-1-22 0,1 0 15,0 0-15,-1 0 0,22-21 0,-21 22 16,0-22-16,-1 0 0,22 0 16,-21 0-16,21 0 0,-22 0 0,22 0 15,0 0-15,0-22 0,21 1 0,-21 0 16,-1 0-16,22 0 16,0 0-16,0-1 0,0 1 0,0 0 15,0 0-15,0 0 0,22 0 0,-1 21 16,-21-22-16,21 1 0,0 21 15,0 0-15,0 0 16,1 0 0,-1 21-16,0-21 0,-21 22 0,21-1 15,0-21-15,-21 21 0,0 0 0,21 0 16,1 0-16,-22 1 0,21-22 16,-21 21-16,0 0 0,21 0 0,0-21 15,0 21-15,-21 0 16,21-21-16,1 0 15,-22 22-15,21-22 16,0 0 0</inkml:trace>
  <inkml:trace contextRef="#ctx0" brushRef="#br1" timeOffset="-103067.77">26141 15706 0,'-21'0'16,"-1"0"-16,1 0 16,0 0-1,42 0 32,0 0-31,-21-21-16,-21 21 47,0 0-32,0 0 1,21 21 0,21-21 15,0 0-31,0 0 15,1 0-15,-1-21 0</inkml:trace>
  <inkml:trace contextRef="#ctx0" brushRef="#br1" timeOffset="-102327.98">26606 15346 0,'0'0'0,"0"-21"16,22 0-16,-22-1 0,21 1 15,0 21-15,-21-21 16,21 21-16,0 0 0,-21-21 0,21 21 15,1 0-15,-1-21 0,0 21 0,0 0 16,0 0-16,0 0 0,1 0 16,-1 0-16,0 21 0,0-21 0,-21 21 15,0 0-15,21 0 0,-21 1 16,0-1-16,0 0 0,0 0 16,0 0-16,-21 0 0,0 1 0,-21-1 15,20 0-15,1 0 0,-21-21 16,21 21-16,-22 0 0,22-21 0,0 22 15,0-22-15,0 0 0,0 0 16,-1 0-16,22 21 0,-21-21 16,42-21 15,1 21-31,-1 0 16,0 0-16,0 0 0,0 0 15,0 0-15,1 0 0,-1 0 0,0 0 16,0 0-16,21 0 0,-20 0 15,-1 0-15,0 0 0,0 21 16,21-21-16,-42 21 0,22-21 0,-1 21 16,0 0-16,-21 0 15,0 1-15,0-1 16,-21 0-16,0-21 0,-1 21 0,1-21 16,0 21-16,0-21 0,-21 21 15,20-21-15,1 0 0,-21 22 0,21-1 16,0-21-16,-22 0 0,22 0 0,0 21 15,0-21-15,0 0 16,-1 0-16,1 0 16,0 0-16,0 0 15,21-21 1,-21 21-16,21-21 16,0-1-1,0 1-15,0 0 16,21 0-16,0 21 0,0-21 0</inkml:trace>
  <inkml:trace contextRef="#ctx0" brushRef="#br1" timeOffset="-101735.33">27305 15367 0,'0'0'0,"0"-85"32,21 85-32,0-21 0,-21 0 0,21 21 15,1-21-15,-1 0 0,0 21 16,0 0-16,0 0 0,0 0 0,1 0 15,-22 21 1,0 0-16,0 0 16,0 22-16,-22-22 0,1 21 0,0-21 15,0 22-15,0-22 0,0 21 0,-22-21 16,22 22-16,-21-22 0,21 21 16,-22-21-16,22 0 0,0 1 15,0-1-15,0-21 0,-1 21 0,1-21 16,21 21-16,0-42 31,21 21-15,-21-21-16,22 21 0,-1-21 0,0 21 15,-21-22-15,21 22 0,0 0 0,0-21 16,1 21-16,-1 0 16,0 0-16,0 0 0,0 0 0,0 0 15,1 21-15,-1 1 16,0-1-16,0-21 15,-21 21-15,21-21 16,-21 21-16,21-21 16,1 0-1,-22-21 1,21 0 0,0 0-16,0-1 0</inkml:trace>
  <inkml:trace contextRef="#ctx0" brushRef="#br1" timeOffset="-101023.72">29464 14923 0,'42'-64'32,"-21"64"-32,1 0 0,-1-21 15,0 21-15,0 0 0,21-21 16,-20 21-16,20 0 0,-21 0 0,21 0 15,-20 0-15,-1 0 0,0 21 16,0 0-16,-21 0 0,0 0 16,0 1-16,0-1 0,0 0 0,-21 0 15,0 21-15,0-20 0,-1-1 16,-20 21-16,0-21 0,21 0 0,-22 1 16,1-1-16,21-21 0,0 21 15,-1-21-15,1 0 0,0 21 0,0-21 16,21 21-16,21-21 47,0-21-47,0 0 0,1 21 15,-1 0-15,21 0 0,-21 0 0,22 0 16,-1 0-16,-21 0 16,21 0-16,1 0 0,-22 0 0,21 21 15,-21 0-15,1 0 0,-22 1 16,0-1-16,0 0 0,0 0 0,0 0 15,0 0-15,0 1 0,0-1 16,-22 0-16,-20-21 0,21 21 0,0 0 16,-22-21-16,22 21 0,-21-21 0,0 0 15,20 22-15,-20-22 0,21 0 16,-21 0-16,20 0 0,1 0 0,0 0 16,0 0-16,0 0 0,0 0 15,-1 0-15,1 0 0,0 0 16,0 0-1,0 0 1,21-22-16,0 1 16,0 0-16,21 21 0,0-21 15,0 0-15</inkml:trace>
  <inkml:trace contextRef="#ctx0" brushRef="#br1" timeOffset="-100779.86">30014 15240 0,'0'0'15,"0"-21"-15,0 0 16,0 0 0,0-1-1,-21 22-15,21-21 31,21 21 1</inkml:trace>
  <inkml:trace contextRef="#ctx0" brushRef="#br1" timeOffset="-100486.9">30628 14796 0,'0'0'0,"0"21"15,0 0-15,0 0 16,-21 0-16,21 0 0,-21 22 0,0-22 16,-1 21-16,1-21 0,0 22 15,0-1-15,0-21 0,0 22 0,-1-1 16,1-21-16,0 21 0,0-20 15,0-1-15,21 0 0,0 0 16,-21 0-16,21 0 0,-22-21 0,22 22 16,22-44 15,-1 1-31,-21 0 16,42 0-16,-21 0 0</inkml:trace>
  <inkml:trace contextRef="#ctx0" brushRef="#br1" timeOffset="-99948.22">30840 14923 0,'-21'21'31,"21"0"-31,-22-21 0,1 21 0,21 0 16,-21 0-16,0 1 0,21-1 15,-21 0-15,0 0 0,21 0 0,-22 0 16,1 1-16,21-1 15,0 0-15,-21-21 0,21 21 16,21-21 31,0 21-47,1-21 0,-1 0 16,0 21-16,0-21 15,0 0-15,22 0 0,-22 22 0,21-22 16,-21 0-16,22 0 0,-22 0 15,0 0-15,0 0 0,0 0 0,0-22 16,1 1-16,-22 0 16,0 0-16,0 0 0,0 0 0,0-22 15,0 22-15,0 0 0,0 0 16,-22 21 0,1 0-16,0 21 15,21 0-15,-21 0 0,0 0 16,0 1-16,-1 20 0,22 0 0,-21-21 15,0 22-15,0-1 0,21-21 16,-21 22-16,0-22 0,21 0 0,0 21 16,-22-21-16,22 1 0,-21-22 15,21 21-15,0 0 0,0 0 16,0-42 15,21 0-15,1 0-16,-1-1 0,0 1 15</inkml:trace>
  <inkml:trace contextRef="#ctx0" brushRef="#br1" timeOffset="-99479.48">31475 15198 0,'0'-21'0,"0"-1"0,0 1 15,0 0 1,21 0-16,0 0 0,21 21 16,-20 0-16,-1-21 0,0 21 15,0 0-15,0 0 0,0 0 16,22 0-16,-22 0 0,0 0 16,0 0-16,0 0 0,1 0 15,-22 21-15,0 0 16,0 0-16,0 0 0,0 0 0,0 1 15,0-1-15,0 21 0,0-21 16,-22 0-16,1 1 0,-21 20 0,21-21 16,-22 0-16,1 0 0,0 1 15,-1-1-15,1 0 0,21-21 0,-21 21 16,20 0-16,-20-21 0,21 21 16,0-21-16,0 0 0,21 22 0,-22-1 15,44-21 16,-1 0-31,0 0 0,0 0 16,0 0-16,0 0 0,22 0 16,-22 0-16,21 0 0,1 0 0,-22 0 15,21 0-15,-21 0 0,0 0 16,1 0-16,20 0 0,-42-21 0,21 21 16,0 0-16,0-22 0,1 22 15</inkml:trace>
  <inkml:trace contextRef="#ctx0" brushRef="#br1" timeOffset="-44268.5">20934 12002 0,'0'0'0,"0"-22"16,-21 22-16,-1 0 31,22 22 0,0-1-15,0 0 0,22-21-1,-1 0-15,0 0 16,0 0-16,0 0 15,0 0-15,1-21 16,-22 0-16,0-1 16,0 1-16,21 21 15,-21-21-15,0 0 0,0 0 16,0 0 0,-21 21-1,-1 0 1,1 0-1,21 21 1,0 0-16,-21-21 16</inkml:trace>
  <inkml:trace contextRef="#ctx0" brushRef="#br1" timeOffset="-43440.07">20955 11959 0,'21'-84'219,"0"147"-219,-63-42 0,42-84 0,-21 84 16,21 0-1,0 0-15,0 0 16,21-21-1,0 0 1,0 0-16,0-21 16,-21 0-1,0 0 1,0 0-16,0 0 16,0-1-16,-21 22 46,0 0-30,0 0-16,0 0 16,21 22-16,0-1 109,0 0-93,-21-21-16,21 21 0,-22 0 15,22 0-15,0 1 0,-21-1 0,21 0 16,-21 0-16,21 21 0,0-20 16,-21-1-16,21 0 0,0 0 0,0 0 15,0 0-15,0 1 0,0-1 16,21 0-1,0-21-15</inkml:trace>
  <inkml:trace contextRef="#ctx0" brushRef="#br1" timeOffset="-42571.95">22394 11705 0,'-21'0'0,"21"-21"0,-21 21 31,0 0-15,21 21-16,-21-21 15,21 21-15,0 1 16,21-22 15,0 21-31,0-21 16,-21-21 46,-21 21-31,21 21 1,-21-21-32,21 21 31</inkml:trace>
  <inkml:trace contextRef="#ctx0" brushRef="#br1" timeOffset="-12259.34">21526 12869 0,'-21'0'47,"0"0"-16,0 0-15,0 0-1,0-21-15,-1 21 16,1 0 0,0 0-16,0 0 15,0 0 1,0 0-16,-1 0 31,1 0 47,42 0 125,1 0-203,-1 0 0,0 0 0,0 0 16,0 0-16,0 0 0,1 0 16,20 0-16,0 0 0,-21 0 0,22 0 15,-1 0-15,-21-21 0,22 21 16,-1 0-16,-21 0 0,21 0 0,-20 0 16,20 0-16,-21 0 0,0 0 0,0 0 15,22 0-15,-22-21 0,0 21 16,0 0-16,0 0 0,1 0 15,-1 0-15,0 0 0,0-21 16,0 21 0,0 0-1,1 0 79,-22-21-63</inkml:trace>
  <inkml:trace contextRef="#ctx0" brushRef="#br1" timeOffset="-11059.97">21357 12954 0,'0'0'16,"-21"21"-16,0-21 16,0 0-1,-1 0-15,1 0 0,0 0 16,0 0-16,0 0 15,0 0 1,21 21 31,21-21-16,0 0-31,0 0 16,0 0-16,0 0 15,1 0-15,20 0 0,-21 0 16,0 0-16,22 0 0,-1 0 0,-21 0 16,21 0-16,1 0 0,-1 0 15,0 0-15,-20 0 0,20 0 0,0 0 16,1 0-16,-22 0 0,21 0 0,-21 0 16,22 0-16,-22 0 0,0 0 15,0 0-15,21 0 0,-20 0 0,-1 0 16,0 0-16,0 0 15,0 0 48,-21-21 249,-21 21-312,0-21 0</inkml:trace>
  <inkml:trace contextRef="#ctx0" brushRef="#br1" timeOffset="-5339.92">24130 11832 0,'0'-21'16,"0"0"0,-21 21 46,21 21-15,0-42 31,0 0-62,-21 21 62,21 21-63,0 0 32,21-21-15,0 0-17,-21-21-15,0 0 16,0 0-1,0-1 17,-21 22-17,0 0 1,21 22 0,0-1 15,0 0 0,21-21-31,0 0 16,0 0-1,-21-21 17,0 0-17,0-1 16,-21 22-31,0 0 16,0 0 15,-1 0-31,22 22 32,22-22 46,-1 0-78,0 0 15,0 0-15,0 0 16,-21-22-16,0 1 16,-21 21 15,0 0-31,0 0 15,0 0-15,-1 0 0,1 0 16,0 21-16,21 1 0,-21-22 0,0 21 16,0 0-16,-1 0 0,1 0 15,0 0-15,0 1 0,21-1 16,0 21-16,0-21 0,0 0 0,0 22 16,21-22-16,0 0 0,0 0 0,22 0 15,-1-21-15,22 22 0,-22-22 16</inkml:trace>
  <inkml:trace contextRef="#ctx0" brushRef="#br1" timeOffset="4064.86">26924 11748 0</inkml:trace>
  <inkml:trace contextRef="#ctx0" brushRef="#br1" timeOffset="51689.32">12404 10626 0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1:10:01.0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2032 0,'0'-21'63,"-21"21"-63</inkml:trace>
  <inkml:trace contextRef="#ctx0" brushRef="#br0" timeOffset="1146.04">1990 804 0,'21'0'32,"-21"-21"-32,21 0 15,0 21-15,-21-21 0,21 21 16,0-21-16,1 21 0,20-21 0,-21-1 16,0 1-16,0 0 15,1 0-15,-1 0 0,0 0 0,0-22 16,0 22-16,0 0 0,-21 0 15,0-22-15,0 22 0,0 0 0,0 0 16,-42 0-16,21 0 0,0 21 16,-22 0-16,1-22 0,0 22 15,-1 0-15,-20 0 0,21 22 0,-1-1 16,-20 0-16,20 0 0,-20 0 16,21 0-16,-1 22 0,1-22 0,0 0 15,-1 0-15,22 22 16,0-22-16,0 0 0,21 0 0,0 0 15,0 0-15,0 1 0,21-1 16,-21 0-16,21 0 16,21 0-16,-20-21 0,20 21 0,-21 1 15,21-1-15,1 0 0,-22-21 16,21 21-16,1 0 0,-1 0 16,0-21-16,-21 22 0,22-1 0,-1 0 15,0 0-15,-20 0 0,20 22 16,-21-22-16,0 21 0,0-21 0,-21 22 15,0-1-15,0-21 0,-21 21 16,0 1-16,-21-1 0,-1 0 0,1 1 16,-21-1-16,-1 0 0,1 1 15,-1-1-15,1-21 0,-1 0 0,1 1 16,-1-1-16,1 0 16,-1-21-16,1 0 0,-1 0 15,22 0-15,-22-21 0,22 0 0,0-1 16,-1 1-16,1-21 0,0 21 15,20 0-15,1-22 0,0 1 0,0 21 16,0-22-16,21 22 0,-21-21 16,21 21-16,0 0 0,0-1 0,0 1 15,0 0-15,21 0 0,0 21 16,0-21-16,0 21 0,0 0 16,22-21-16,-22 21 0,21-22 0,1 22 15,-1-21-15</inkml:trace>
  <inkml:trace contextRef="#ctx0" brushRef="#br0" timeOffset="1627.76">2328 1228 0,'21'0'31,"1"0"-31,-1-21 16,0 21-16,0-22 0,0 22 15,0-21-15,22 0 0,-22 21 0,0-21 16,0 0-16,-21 0 15,21-1-15,-21 1 16,-21 21-16,0 0 16,0 0-16,0 0 15,0 21-15,-1 1 0,-20-22 0,21 21 16,0 0-16,0 0 0,-1 0 16,1 0-16,0 1 0,21 20 0,-21-21 15,21 0-15,0 0 0,0 1 16,0-1-16,0 0 15,21-21-15,0 0 0,0 21 16,1-21-16,-1 0 0,0 0 0,21 0 16,-21 0-16,22 0 0,-22 0 15,21 0-15,1-21 0,-22 21 0,21-21 16,0 0-16,-20 21 0,20-22 16,-21 1-16</inkml:trace>
  <inkml:trace contextRef="#ctx0" brushRef="#br0" timeOffset="2032.53">3133 910 0,'0'0'0,"0"-21"0,0 0 15,0 0-15,0 0 0,0-1 16,21 22 15,-21 22-15,0-1-16,0 0 0,0 0 15,0 0-15,0 22 0,0-1 16,0 0-16,0 1 0,0-1 16,0 0-16,-21 22 0,-1-22 0,22 22 15,0-1-15,-21 1 0,21-1 16,-21 22-16,21-22 0,0 22 0,-21 0 16,0-1-16,21 1 0,-21 21 15,21-22-15,-22 1 0,1 21 0,21-21 16,-21 20-16,0-20 0,0-21 15,21 20-15,0-20 0,-21-1 0,21-20 16,-22 20-16,22-42 0,0 22 0,0-22 16,0 0-16,0 0 0,0 0 15,0-42 1,0 0-16,0 0 16,22 0-16,-1-22 0,-21 1 15,21 0-15,0-1 0,-21-20 0,21-1 16,0-20-16</inkml:trace>
  <inkml:trace contextRef="#ctx0" brushRef="#br0" timeOffset="2384.33">3111 1439 0,'0'0'0,"-21"-148"16,21 106-1,0 0-15,0-1 0,0 22 0,0-21 16,0 21-16,0-22 0,0 22 15,0 0-15,21 0 0,1 0 16,20-1-16,-21 1 0,21 0 0,1 21 16,-1 0-16,-21 0 0,22 0 15,-1 0-15,0 0 0,1 21 0,-22 0 16,0 22-16,0-22 0,-21 21 16,0-21-16,0 22 0,-21-1 0,-21 0 15,20-20-15,-20 20 16,21-21-16,-21 0 0,20 22 0,-20-43 0,21 21 15,-21 0-15,20 0 16,1-21-16,0 0 16,21-21-1,21 21 1,0-21-16,-21 0 0,22 21 16,-1-22-16,0 1 0,0 21 0</inkml:trace>
  <inkml:trace contextRef="#ctx0" brushRef="#br0" timeOffset="2752.12">3641 1185 0,'21'0'0,"0"0"0,0 0 16,0 0-16,0 0 15,1-21-15,-1 21 0,0-21 0,0 0 16,0 0-16,0 0 0,1-1 15,20 1-15,-21 0 0,0 0 0,-21 0 16,0 0-16,0-1 0,-21 22 31,0 0-31,0 0 0,-22 22 16,22-1-16,-21 21 0,21-21 0,-22 0 16,22 22-16,0-22 0,21 0 15,0 0-15,-21 22 0,21-22 16,0 0-16,0 0 0,21-21 15,0 21-15,0-21 16,1 0-16,-1 0 0,21 0 0,-21 0 16,0 0-16,22 0 0,-22-21 15,21 21-15,-21-21 0,1 21 0,20-21 16,-21 0-16,0-1 0,0 1 16</inkml:trace>
  <inkml:trace contextRef="#ctx0" brushRef="#br0" timeOffset="3107.91">4149 1037 0,'0'-63'16,"0"42"0,0-1-1,21 1-15,0 21 0,0 0 16,0 0-16,0-21 0,1 21 16,-1 0-16,0 0 0,0 0 0,0 21 15,0 0-15,1 1 0,-22-1 16,21 0-16,-21 21 0,0-21 0,0 1 15,0-1-15,0 21 0,0-21 16,0 0-16,-21 1 0,21-1 0,-22-21 16,1 21-16,21 0 15,-21-21-15,0 0 16,0 0 0,21-21-16,0 0 0,0 0 15,0-1-15,0-20 0,0 21 16,21 0-16,0-22 0,-21 22 0,21 0 15,-21 0-15,21 0 0,1 0 16,-1-1-16,-21 1 0,21 21 0,21 0 16,-21-21-16,1 21 0,-1 0 15,0 0-15,21 0 0,-21 0 0,1 0 16</inkml:trace>
  <inkml:trace contextRef="#ctx0" brushRef="#br0" timeOffset="3608.63">5101 1016 0,'0'0'16,"21"0"-16,0 0 0,1 0 0,-1-21 16,0 0-16,-21 0 0,21-1 15,-21 1-15,21 0 0,-21 0 0,0 0 16,0-22-16,0 22 0,0 0 16,0 0-16,-21 0 0,0 21 15,0 0-15,-22 0 0,22 0 16,0 0-16,-21 21 0,21 0 15,-22 0-15,22 0 0,-21 22 16,21-22-16,-22 21 0,22 1 0,0-22 16,0 21-16,0-21 0,-1 22 15,22-22-15,0 0 0,0 0 0,0 0 16,0 0-16,0 1 0,22-22 16,-1 0-16,0 0 0,0 0 0,0 0 15,22 0-15,-22 0 0,0 0 0,21-22 16,-21 1-16,1 0 0,20 0 15,-21 0-15,0-22 0,0 1 0,1 21 16,-22-21-16,0-1 0,0 1 16,21 0-16,-21 20 0,0 1 15,0 0-15,0 0 0,-21 42 32,21 0-32,-22 22 15,22-22-15,0 21 0,0-21 0,0 22 16,0-1-16,0 0 0,0-21 15,0 1-15,0 20 0,0-21 0,0 0 16,22-21-16,-1 21 0,0-21 0,0 0 16,0 0-16,0 0 15,1 0-15,-1 0 0,0-21 0,21 0 16</inkml:trace>
  <inkml:trace contextRef="#ctx0" brushRef="#br0" timeOffset="3915.45">5842 0 0,'0'0'0,"-21"0"0,0 21 16,21 0-16,-22 1 0,1 20 0,0-21 15,21 21-15,-21 22 0,0-22 16,0 22-16,21-22 0,-22 22 0,1-22 15,21 21-15,-21 1 16,21-1-16,0 1 0,0-22 0,0 22 16,-21-22-16,21 0 0,0 1 15,0-1-15,0 0 0,0-20 0,0-1 16,0 0-16,0 0 0,0 0 16,0 0-16,21-21 15,0 0-15,0 0 0,1-21 16,-22 0-16,21 21 0</inkml:trace>
  <inkml:trace contextRef="#ctx0" brushRef="#br0" timeOffset="4312.22">5969 762 0,'0'0'0,"21"-21"16,-42 21 15,0 21-31,0-21 0,-1 42 16,22-20-16,0-1 0,-21 0 0,0 21 15,21-21-15,-21 22 0,21-22 16,0 21-16,0-21 0,0 1 0,0 20 16,0-21-16,0 0 0,0 0 15,21-21-15,0 22 0,0-22 0,1 21 16,-1-21-16,0 0 0,21 0 16,-21 0-16,22-21 0,-22-1 0,21 22 15,-21-21-15,22-21 0,-22 21 16,0 0-16,0-22 0,0 22 15,-21-21-15,0-1 0,0 1 0,0 0 16,-21-1-16,21 22 0,-21 0 16,0 0-16,-21 0 0,20 21 0,1 0 15,0 0-15,-21 0 0,21 0 16,-1 0-16,1 0 0,0 0 0,0 21 16,21 0-16,-21 0 0,21 0 15,0 1-15,0-1 16,0 0-16,21 0 0,0-21 0,0 0 15,0 21-15,1-21 0,-1 0 16</inkml:trace>
  <inkml:trace contextRef="#ctx0" brushRef="#br0" timeOffset="4736.12">6413 847 0,'0'0'0,"0"-21"0,0-1 16,22 1-16,-22 0 15,21 21-15,-21-21 0,21 0 16,0 21-16,0-21 16,0 21-16,1 0 0,20 0 0,-21 0 15,21 0-15,-20 0 0,20 0 0,-21 0 16,0 0-16,22 0 0,-22 0 16,0 21-16,0 0 0,0 0 0,-21 0 15,0 0-15,0 1 0,0-1 16,0 21-16,0-21 0,0 0 0,-21 22 15,0-22-15,0 0 0,21 0 16,-21-21-16,21 21 0,-22 1 0,44-44 47,-22 1-47,21 0 16,0 0-16,0 0 0,0-22 15,-21 22-15,21-21 0,1 0 16,-1-1-16,0 22 0,-21-21 15,21 21-15,0-1 0,0 1 0,1 0 16,-22 0-16,21 0 0,0 0 0,0 21 16,0 0-1,0 0-15,1 0 16</inkml:trace>
  <inkml:trace contextRef="#ctx0" brushRef="#br0" timeOffset="5171.83">7493 699 0,'21'0'0,"-42"0"0,63 0 16,-21 0-16,1-22 0,-22 1 15,21 21-15,0-21 0,0 0 0,-21 0 16,0 0-16,-21 21 31,0 0-31,0 0 0,-1 21 16,-20-21-16,21 21 0,0 0 15,0 0-15,-1 22 0,1-22 0,21 0 16,-21 0-16,21 0 16,0 0-16,0 1 0,0-1 15,21 0-15,0-21 16,1 21-16,-1-21 0,0 0 0,21 21 16,-21-21-16,1 21 0,-1-21 0,0 22 15,0-22-15,0 21 0,0 0 16,-21 0-16,0 0 15,-42 0 1,21-21-16,0 0 0,0 22 0,-1-22 16,-20 0-16,21 21 0,0-21 0,0 0 15,-1 0-15,1 0 0,0 0 16,0 0 0,0 0-1,21-21-15,-21-1 16,21 1-16,-22 0 15,1 0-15</inkml:trace>
  <inkml:trace contextRef="#ctx0" brushRef="#br0" timeOffset="5483.74">5524 445 0,'0'0'0,"-21"0"0,42 0 15,1 0 1,20-22-16,0 22 0,1 0 16,20 0-16,1 0 0,-1 0 0,1-21 15,-1 21-15,1 0 0,-1 0 16,1 0-16,-22 0 0,21 0 0,-20 0 15,-22-21-15,21 21 0,-21 0 16,1 0-16,-44 0 31,1 21-15,0-21-16</inkml:trace>
  <inkml:trace contextRef="#ctx0" brushRef="#br0" timeOffset="6187.43">2032 1842 0,'0'0'0,"-21"21"0,0-21 0,-1 0 16,1 0-16,0 0 0,0 0 0,0 0 15,42 0 32,0 0-47,0 0 16,22 0-16,-22 0 0,42 0 15,-20 0-15,20-21 0,22 21 0,-1 0 16,22 0-16,21 0 0,0 0 16,0-22-16,21 22 0,1 0 0,20-21 15,0 21-15,1 0 16,20 0-16,1 0 0,-22 0 0,21 0 16,1 0-16,-1-21 0,1 0 0,-22 21 15,1 0-15,-1-21 0,0 21 16,-21 0-16,1 0 0,-1-21 0,-21 21 15,-21 0-15,21 0 0,-22-22 16,-20 22-16,0-21 0,-1 21 0,-20 0 16,-1 0-16,-20-21 0,-1 21 15,-21 0-15,22 0 0,-22 0 0,0-21 16,0 21-16,-21-21 62</inkml:trace>
  <inkml:trace contextRef="#ctx0" brushRef="#br0" timeOffset="6312.69">7154 1609 0,'0'0'15,"21"0"32,-21 21-16,-21-21-31,0 0 16</inkml:trace>
  <inkml:trace contextRef="#ctx0" brushRef="#br1" timeOffset="14645.36">1609 3175 0,'0'0'0,"21"-21"16,-21 0-16,0 0 16,21 21-16,-21-22 15,21 22-15,-21-21 0,0 0 16,0 0-16,0 0 15,0 0-15,0-1 0,0 1 0,0 0 16,0 0-16,0 0 0,0 0 16,-21-1-16,0 1 0,0 0 0,-1 0 15,1 21-15,0 0 0,-21 0 16,-1 0-16,22 0 0,-21 0 0,-22 0 16,22 21-16,0 0 0,-1 0 15,1 1-15,0-1 0,21 0 16,-22 21-16,22-21 0,0 22 0,0-22 15,0 21-15,-1 1 16,1-1-16,21-21 0,0 21 0,0 1 16,-21-1-16,21-21 0,0 22 15,0-22-15,0 0 0,0 0 0,0 0 16,21 0-16,0-21 0,1 0 16,-1 0-16,21 0 0,-21 0 15,22-21-15,-1 0 0,0 0 0,1 0 16,-1 0-16,0-22 0,1 22 15,-1-21-15,-21-1 0,21 1 0,-20 21 16,20-21-16,-21-1 0,0 1 16,-21 21-16,21-22 0,-21 22 0,22 0 15,-22 0-15,0 0 16,0 42 15,0 0-31,0 0 0,0 22 16,0-22-16,-22 21 0,22-21 0,0 22 15,0-1-15,0-21 0,0 21 16,0-20-16,0 20 0,0-21 0,0 0 16,22 0-16,-22 1 0,21-1 15,0 0-15,0-21 0,0 0 16,0 0-16,1 0 0,-1 0 16,0-21-16,0 0 0,0-1 0</inkml:trace>
  <inkml:trace contextRef="#ctx0" brushRef="#br1" timeOffset="15060.12">1905 3090 0,'0'0'0,"0"-21"0,0 0 0,0 0 16,0 0-16,0 0 16,0-1-16,21 1 15,0 21 1,0 0-16,1 0 0,-1 0 15,0 0-15,0 0 0,0 21 16,0-21-16,1 22 0,-1-1 16,0 0-16,0 0 0,0 21 15,-21-20-15,0-1 0,21 21 0,-21-21 16,0 22-16,0-22 0,0 21 16,0-21-16,0 0 0,-21 1 15,21-1-15,-21 0 0,0-21 16,21 21-16,-21-21 15,21-21-15,0 0 16,0 0-16,0-1 0,0 1 16,0-21-16,0 21 0,0-22 0,0 22 15,21-21-15,0 0 0,0 20 16,0 1-16,1-21 0,-1 21 16,0 0-16,0-1 0,0 22 15,0-21-15,1 21 0,-1 0 0,0 0 16,0 0-16,0 0 0,0 0 15,1 0-15,-1 0 0,0 0 0,0 0 16</inkml:trace>
  <inkml:trace contextRef="#ctx0" brushRef="#br1" timeOffset="15439.91">2730 3196 0,'0'0'0,"64"21"31,-43-21-31,0 0 0,-21-21 16,21 21-16,1-21 0,-1 0 0,0 21 16,0-21-16,0 0 0,22-1 15,-22 22-15,0-21 0,-21 0 0,21 0 16,-21 0-16,21 21 0,-21-21 16,0-1-16,-21 22 15,0 0-15,0 0 16,0 0-16,-1 0 0,1 0 15,0 22-15,0-1 0,0-21 16,0 21-16,-1 0 0,22 21 0,0-20 16,-21-1-16,21 0 0,0 21 15,0-21-15,0 1 0,0-1 0,0 0 16,21 0-16,1 0 0,-1 0 16,0-21-16,0 0 0,0 0 0,0 0 15,1 0-15,-1 0 0,0 0 0,0 0 16,0 0-16,0-21 0,1 0 15,-1 0-15,0 0 0,0 0 0,0-1 16</inkml:trace>
  <inkml:trace contextRef="#ctx0" brushRef="#br1" timeOffset="16936.58">4445 2688 0,'0'0'0,"21"-21"0,21-106 31,-42 85-31,0 21 0,22-1 16,-22-20-16,0 21 0,0 0 0,0 0 16,0-1-16,0 1 15,0 42 17,0 1-32,0-1 15,0 21-15,-22 0 0,22 1 16,-21-1-16,0 0 0,21 22 0,0-22 15,-21 22-15,0-22 0,21 0 0,-21 1 16,21 20-16,0-42 0,0 22 16,0-1-16,0-21 0,0 22 15,21-22-15,0 0 0,0-21 16,0 21-16,22-21 0,-22 0 0,0 0 16,21 0-16,-21 0 0,22 0 15,-22-21-15,21 21 0,1-21 0,84-85 31,-106 64-31,21 20 0,-21-20 0,0 0 16,1-1-16,-1-20 0,0 21 16,21-22-16,-42 1 0,21 20 0,1-20 15,-1 20-15,-21 1 0,21 0 0,-21-1 16,0 22-16,0 0 0,0 0 16,0 0-16,-21 42 31,21 0-31,-21 0 15,-1 22-15,22-22 0,0 21 0,-21 0 16,0 22-16,0-22 0,21 1 16,-21 20-16,0-21 0,21 1 0,-22-1 15,22 0-15,0 1 0,0-1 16,0-21-16,0 22 0,0-22 0,0 0 16,0 0-16,22 0 0,-1-21 15,0 21-15,0-21 0,0 0 0,0 0 16,1 0-16,20 0 0,-21 0 15,21-21-15,-20 21 0,20-21 16,-21 0-16,21 0 0,1 0 0,-22-22 16,21 22-16,-21-21 0,1 21 15,-1-22-15,0 22 0,0-21 0,-21 21 16,0-1-16,0 1 0,0 0 16,-21 21-1,0 0-15,21 21 0,0 0 16,0 1-16,0-1 15,0 0-15,0 0 0,0 0 0,0 0 16,0 1-16,0-1 0,21 0 16,0-21-16,-21 21 0,21 0 15,-21 0-15,21 1 0,-21-1 16,0 0 0,-21-21-1,0 0 1,0 0-16,21-21 0,0 0 15,-21 21-15,0-22 0,21 1 16,-22 0 0,22 42 15,0 0-15,0 1-1,22-22-15,-22 21 0,21-21 16,0 0-16,0 0 0,0 21 0,0-21 15,1 0-15,-1 0 0,21 0 16,-21 0-16,22 0 0,-22 0 0,21 0 16,-21 0-16,22-21 0,-22 0 0,0 21 15,21-22-15,-21 1 0,1 0 16,-1 0-16,0 0 0,-21 0 0,21-1 16,-21 1-16,21 0 0,-21 0 15,0 0-15,0 0 0,0-1 0,0 1 16,-21 21-1,0 0-15,0 21 16,0-21-16,21 22 16,-22-1-16,22 0 0,0 0 15,0 0-15,0 0 0,0 1 16,0-1-16,0 0 0,0 0 0,0 0 16,22 0-16,-1-21 15,0 0-15,0 0 0,0 0 16,0 0-16,1 0 0,-1 0 15,21 0-15,0 0 0,1 0 0,-1-21 16</inkml:trace>
  <inkml:trace contextRef="#ctx0" brushRef="#br1" timeOffset="17468.8">7048 2667 0,'0'0'0,"0"-21"0,0 0 0,0 0 15,-21 21-15,0-22 16,0 22-16,0 0 0,0 0 0,-22 0 16,22 0-16,0 22 0,-21-22 15,20 21-15,1 0 0,-21 0 0,21 21 16,0-20-16,-1 20 0,1-21 16,21 0-16,0 22 0,0-22 15,0 0-15,0 0 0,0 0 0,0 0 16,0 1-16,21-22 0,1 21 15,-1-21-15,0 0 0,0 0 0,0 0 16,0 0-16,1 0 0,20 0 16,-21 0-16,0-21 0,22-1 0,-22 1 15,0 0-15,0 0 0,21-21 0,-20 20 16,-1-20-16,0 0 0,0-22 16,0 22-16,0-22 0,1 22 0,-1-21 15,-21-1-15,0 22 0,21-22 16,-21 22-16,0 0 0,0-1 15,0 1-15,0 0 0,0 20 0,0 1 16,0 0-16,-21 21 16,21 21-16,0 0 0,-21 22 15,-1-1-15,1 0 0,21 1 16,-21 20-16,21 1 0,-21-1 0,21 1 16,-21-1-16,21 1 0,0-22 0,0 0 15,0 22-15,0-43 0,0 21 16,21 1-16,0-22 0,-21 0 0,21 0 15,0 0-15,1-21 0,-1 0 16,0 0-16,0 0 0,0 0 0,22 0 16,-22-21-16,21 0 0,-21 0 15,22 0-15</inkml:trace>
  <inkml:trace contextRef="#ctx0" brushRef="#br1" timeOffset="18080.68">9398 2011 0,'21'-21'0,"-42"42"0,42-85 0,-21 43 16,21-21-16,-21 21 0,21-22 16,-21 1-16,0 21 0,0 0 0,0 0 15,0-1-15,0 1 0,0 0 16,0 42-1,0 0-15,-21 1 0,21 20 16,-21 0-16,21 1 0,0 20 0,-21 1 16,0-1-16,0-21 0,-1 43 15,22-21-15,-21-1 0,0 1 16,0-1-16,0 1 0,21-22 0,-21 21 16,-1-20-16,22-1 0,0 0 0,-21 1 15,21-22-15,0 0 0,0 0 16,0 0-16,0 1 0,-21-22 31,21-22-15,0 1-16</inkml:trace>
  <inkml:trace contextRef="#ctx0" brushRef="#br1" timeOffset="18625.37">8784 2477 0,'-21'0'16,"42"0"0,0 0-16,22 0 0,-22 0 0,21 0 15,22 0-15,-22 0 0,0-22 0,22 22 16,-1-21-16,1 0 0,-22 0 16,22 21-16,-1-21 0,22 0 0,-22-1 15,1 22-15,-1-21 0,-20 0 16,-1 0-16,0 21 0,1-21 0,-22 21 15,0 0-15,0 0 0,-42 0 32,0 0-32,0 21 15,21 0-15,-22 0 0,1 0 16,0 1-16,0 20 0,0-21 0,0 21 16,-1 1-16,22-22 0,-21 21 0,21 1 15,-21-22-15,21 21 0,0-21 16,0 0-16,0 1 0,0-1 0,0 0 15,21-21-15,0 21 0,22-21 16,-22 0-16,0 0 0,21 0 16,-20 0-16,20 0 0,-21-21 0,21 21 15,1-21-15,-22 0 16,0-1-16,21 1 0,-20 0 0,-1-21 16,-21 21-16,0-22 0,21 1 0,-21 0 15,0 20-15,0-20 0,0 21 16,0 0-16,-21 0 0,0-1 0,-1 1 15,1 21-15,0 0 0,-21 0 16,21 0-16,-1 0 0,1 0 0,-21 0 16,21 0-16,0 0 0,-1 0 0,22 21 15,-21 1-15,21-1 16</inkml:trace>
  <inkml:trace contextRef="#ctx0" brushRef="#br1" timeOffset="19807.7">12107 2667 0,'0'0'0,"21"0"0,43-42 31,-43 21-31,-21-1 0,21 1 16,-21 0-16,0 0 0,0 0 15,0-22-15,0 22 0,-21 0 0,0-21 16,0 21-16,0-1 0,-1-20 0,-20 21 15,21-21-15,-21 20 0,-1 1 16,1 0-16,0 0 0,-1 21 0,1 0 16,0 0-16,-1 0 0,22 0 15,-21 0-15,21 0 0,-22 21 0,22 0 16,0 22-16,0-22 0,0 21 16,21 0-16,-22 1 0,22 20 0,0-20 15,0-1-15,0 21 0,0-20 0,22-22 16,-1 21-16,-21 1 15,21-22-15,0 0 0,0 0 0,0 0 16,1 0-16,-1-21 0,0 0 16,0 22-16,21-22 0,-20 0 0,-1 0 15,0 0-15,21-22 0,-21 1 0,1 0 16,20 0-16,0 0 0,-21-22 16,22 1-16,-22 0 0,21-1 0,1-20 15,-1 21-15,-21-22 0,21 1 16,-20-1-16,20 1 0,-21-1 15,21 1-15,-20-1 0,-1-21 0,0 22 16,0-1-16,-21 1 0,0-1 16,21 22-16,-21-21 0,0 20 0,0 22 15,0-21-15,0 21 0,-21 21 16,0-22-16,0 22 0,-22 0 16,22 22-16,0-1 0,0 0 15,-21 21-15,20 22 0,-20-1 0,21 1 16,0-1-16,-22 1 0,22 20 15,0-20-15,0 21 0,21-22 0,0 1 16,-21 20-16,21-20 0,0-1 0,0 1 16,0-1-16,0 1 15,21-22-15,0 0 0,0 1 0,0-1 16,1-21-16,-1 22 0,0-22 0,21 0 16,-21 0-16,1 0 0,-1-21 15,0 0-15,0 0 0,21 0 0,-20 0 16,-1 0-16,0-21 0,0 0 15,21 0-15,-20 0 0,-1-1 0,0 1 16,0-21-16,21 21 0,-20-22 0,-1 1 16,0 0-16,0-1 0,-21 1 15,0 21-15,21-21 0,-21 20 0,0-20 16,0 21-16,0 0 16,-21 21-1,21 21-15,-21 0 16,0 0-16,21 0 0,0 1 0,-21 20 15,-1-21-15,22 21 0,-21 1 0,21-22 16,0 21-16,0 1 0,0-22 16,0 0-16,0 21 0,0-21 0,0 1 15,0-1-15,0 0 16,21-21-16,1 0 0,-1 0 0,21 0 16,-21 0-16,22 0 0,-22 0 0,0 0 15,21-21-15,-21 0 0,1-1 16,-1 22-16,0-21 0,-21 0 0,0 0 15,0-21-15,21 20 0,-21 1 16</inkml:trace>
  <inkml:trace contextRef="#ctx0" brushRef="#br1" timeOffset="20160.49">12954 2117 0,'0'0'15,"-21"0"-15,0 0 0,-1 0 16,1 0-16,0 0 16,0 0-16,21 21 0,0 0 15,21-21 17,0 0-32,0 0 15,1 0-15,-1 0 16,-21-21-16,21 21 0,-21-21 15,0 0-15,-21 21 16,0 0-16,-1 0 0,1 0 16,0 0-16,0 0 15,0 0-15,21 21 0,0 0 16,0 0-16,0 0 16,21 0-16,0 1 15,0-1-15,0-21 0,1 21 0,-1 0 16,0-21-16</inkml:trace>
  <inkml:trace contextRef="#ctx0" brushRef="#br1" timeOffset="21633.04">13229 2392 0,'0'21'46,"0"0"-30,0 0-16,0 1 0,0-1 0,0 0 16,0 0-16,0 0 0,0 0 15,0 1-15,21-1 0,-21 0 0,0 0 16,21 0-16,-21 0 0,0 1 0,22-22 16,-1 21-16,0-21 0,0 0 15,0 0-15,0 0 0,1 0 16,-1 0-16,0 0 0,0-21 15,-21-1-15,21 1 0,0 0 16,-21 0-16,22 0 0,-22-22 0,21 22 16,-21-21-16,0 21 15,21-22-15,-21 1 0,21 21 0,-21 0 16,0-22-16,0 22 0,0 0 16,0 0-16,0 42 31,0 0-31,0 0 0,-21 1 15,21-1-15,-21 0 0,21 21 0,-21 1 16,21-22-16,0 21 0,0-21 0,0 0 16,0 22-16,0-22 0,0 0 15,0 0-15,0 0 0,0 1 0,21-22 16,0 0-16,0 21 0,21-21 16,-20 0-16,-1 0 15,0 0-15,0-21 0,0-1 0,0 22 16,22-21-16,-22 0 0,0 0 15,0 0-15,22-22 0,-22 22 0,-21-21 16,21 21-16,0-22 0,-21 22 16,21 0-16,-21-21 0,0 21 0,0-1 15,0 1-15,0 42 32,0 1-32,-21-1 0,0 0 15,21 21-15,-21-21 0,21 22 0,0-22 16,0 21-16,0-21 0,0 22 15,0-22-15,0 0 0,21 0 16,0 0-16,0 1 0,0-1 16,22-21-16,-1 0 0,-21 21 0,22-21 15,-1 0-15,21 0 0,-20 0 0,-1 0 16,0-21-16,22 0 0,-22-1 16,1 1-16,-1 0 0,0 0 0,-21 0 15,22-22-15,-22 1 0,0 21 16,0-21-16,0-1 0,-21 22 0,0-21 15,0 21-15,0-1 0,0 1 16,0 0-16,0 0 0,-21 0 0,0 0 16,0 21-16,0 0 0,0 0 0,-1 0 15,1 0-15,0 0 0,0 0 16,0 21-16,-22 0 0,22 0 16,0 0-16,0 22 0,0-22 0,-22 21 15,43 0-15,-21 1 0,21-22 16,-21 21-16,21 1 0,0-22 0,0 21 15,0-21-15,0 0 0,21 1 0,-21-1 16,21-21-16,1 21 0,-1-21 16,0 0-16,21 0 0,-21 0 0,1 0 15,20 0-15,-21-21 0,0 21 16,22-21-16,-22-1 0,0 1 0,0-21 16,21 21-16,-20-22 0,-1 1 15,0 0-15,0-1 0,0-20 16,0 21-16,1-22 0,-1 22 0,0-22 15,-21 22-15,21-22 0,0 1 16,0 21-16,-21-22 0,0 1 0,22 20 16,-22 1-16,0 0 0,0 20 15,0 1-15,0 0 0,-22 21 16,22 42-16,-21-20 16,0 20-16,0 0 0,21 1 15,-21 20-15,0-21 0,21 22 16,0-1-16,-22-20 0,1 20 0,21 1 15,-21-22-15,21 22 0,0-1 16,0-21-16,0 1 0,0-1 0,0 0 16,0 1-16,21-22 0,0 21 15,1-21-15,-1 1 0,0-1 0,0-21 16,21 21-16,-20-21 0,20 0 16,0 0-16,1 0 0,-1 0 0,0 0 15,1-21-15,-1 0 0,0 21 0,1-22 16,-1-20-16,0 21 0,-21 0 15,22 0-15,-22-22 0,0 22 0,0-21 16,-21 21-16,0-22 16,0 22-16,0 0 0,0 0 0,0 0 15,-21 21-15,0 0 16,0 21-16,0 0 16,21 21-16,-22-21 0,22 1 15,0 20-15,0-21 0,0 21 0,0-20 16,0-1-16,0 0 0,0 21 15,22-21-15,-1-21 0,0 22 0,0-1 16,21-21-16,-20 0 16,-1 0-16,0 0 0,0 0 0,0 0 15,0 0-15,1-21 0,-1-1 16,-21 1-16,21 0 0,-21-21 0,21 21 16,-21-22-16,0 22 0</inkml:trace>
  <inkml:trace contextRef="#ctx0" brushRef="#br1" timeOffset="21853.68">14309 2117 0,'0'0'0,"-22"0"0,1 0 15,0 0-15,0 0 16,21-21 0,21 21-1,0-22-15</inkml:trace>
  <inkml:trace contextRef="#ctx0" brushRef="#br1" timeOffset="22444.34">17335 1672 0,'0'0'16,"22"-42"-16,-22 21 0,0-22 0,21 22 0,-21-21 16,21 21-16,-21 0 0,0-1 15,0 1-15,0 0 0,0 42 31,0 0-31,0 22 16,0-1-16,0 0 0,-21 22 0,0-1 16,-1 1-16,1-1 0,21 1 15,-21-1-15,0-20 0,0 20 0,0 1 16,21-22-16,0 0 0,-22 1 16,22-1-16,0 0 0,0 1 0,0-22 15,0 0-15,0 21 0,-21-20 16,21-1-16,-21-21 15,0-21 1</inkml:trace>
  <inkml:trace contextRef="#ctx0" brushRef="#br1" timeOffset="23107.97">16806 2180 0,'0'0'0,"0"-21"31,21 0-31,1 21 0,20 0 16,-21-21-16,21 21 16,1-21-16,-1 21 0,22-22 0,-22 22 15,21-21-15,22 0 0,-21 21 0,-1-21 16,1 0-16,-1 0 0,1-1 16,-22-20-16,21 21 0,-41 0 0,20-22 15,-21 22-15,0-21 16,0 21-16,-21-22 0,0 1 0,0 21 15,0-21-15,0 20 0,0 1 16,0 0-16,0 0 0,0 0 0,-21 42 31,21 0-31,-21 0 0,21 22 16,0-1-16,0 0 0,0 22 16,-21-1-16,21-20 0,-21 20 0,21 1 15,-21-22-15,21 0 0,0 22 0,0-22 16,-22 0-16,22-20 15,0 20-15,-21 0 0,21-21 0,0 22 0,-21-22 16,21 0-16,0 0 16,0 0-16,0 1 15,-21-22-15,21-22 16,0 1-16,0 0 16,0 0-16,0 0 0,0 0 0,0-1 15,21-20-15,0 21 0,0-21 16,-21 20-16,43-20 0,-22 21 0,0-21 15,0 20-15,0 1 0,22-21 16,-1 21-16,-21 0 0,22 21 0,-22-22 16,21 22-16,-21 0 0,0 0 15,1 22-15,-1-1 0,-21 0 16,0 0-16,0 0 0,0 0 0,0 22 16,0-22-16,-21 21 0,-1-21 15,1 1-15,21 20 0,-21-21 0,0 0 16,0 0-16,21 1 15,0-1-15,0 0 16,21-21 0,-21-21-1,21 0-15,0-1 0</inkml:trace>
  <inkml:trace contextRef="#ctx0" brushRef="#br1" timeOffset="23472.57">18309 2159 0,'21'0'31,"0"0"-31,1 0 0,-1 0 16,0 0-16,0 0 0,0 0 16,0 0-16,22 0 0,-1-21 0,-21 0 15,22 21-15,-22-21 0,0 21 16,0-22-16,0 22 0,-21-21 0,0 0 15,-21 21 1,0 0-16,0 0 16,0 0-16,-22 0 0,22 0 0,-21 21 15,21-21-15,-22 21 0,22 1 16,-21-1-16,21 0 0,-1 0 0,1 0 16,0 0-16,21 22 0,0-22 15,0 0-15,0 0 0,42-21 16,-20 21-16,-1-21 0,21 0 0,-21 0 15,22 0-15,-1 0 0,0 0 16,-21 0-16,22 0 0,-1 0 0,-21 0 16,0-21-16,22 21 15,-43-21-15,21 21 0</inkml:trace>
  <inkml:trace contextRef="#ctx0" brushRef="#br1" timeOffset="24108.2">20066 2032 0,'0'0'0,"0"-21"0,21-21 16,-21 20-16,21 1 16,-21 0-16,0 0 0,0 0 0,0 0 15,0-1-15,0 1 16,0 42 0,0 22-1,0-22-15,-21 21 0,21 1 0,-21-1 16,21 21-16,0-20 0,-21 20 15,0 1-15,21 20 0,-22-20 0,1 21 16,0 20-16,0-20 0,21 21 0,-21-21 16,0 20-16,-1 1 15,1 0-15,-21-21 0,21 21 0,0-22 16,-1 1-16,1 0 0,-21-22 0,21 22 16,0-22-16,-1-20 0,1 20 15,0-21-15,0 1 0,21-22 0,0 21 16,-21-42-16,21-21 15,0 0 1,0-21-16,21-1 0,0 1 0,0 0 16,-21-1-16,21-20 0,1 20 0,-1-41 15,0 20-15,0-20 0,0-1 16</inkml:trace>
  <inkml:trace contextRef="#ctx0" brushRef="#br1" timeOffset="24448.39">19812 2477 0,'0'0'0,"0"-64"0,0 1 0,-42-170 31,42 212-31,0-22 0,0 22 16,0-21-16,0 21 0,0-1 15,21-20-15,0 21 0,21 0 0,-21 0 16,22-1-16,-1 1 0,0 21 16,22-21-16,-1 21 0,-20 0 0,20 0 15,1 0-15,-1 21 16,1 0-16,-22 1 0,0-1 0,1 21 0,-22-21 15,0 22-15,-21-1 0,0 0 16,0-21-16,0 22 0,-21-22 16,0 0-16,-22 0 0,22 0 0,-21 1 15,21-1-15,-22 0 0,22-21 16,0 21-16,0-21 0,0 0 0,0 0 16,-1 0-16,44-21 31,-1 0-16,0 0-15,0 21 16,0-22-16,0 22 0,1-21 0</inkml:trace>
  <inkml:trace contextRef="#ctx0" brushRef="#br1" timeOffset="24846.16">20637 1969 0,'0'0'0,"0"-22"0,22 1 0,-1 0 16,-21 0-16,21 21 15,-21-21-15,21 21 0,0 0 0,-21-21 16,21 21-16,1 0 0,-1 0 16,21 0-16,-21 0 0,0 0 0,1 21 15,-1 0-15,21 0 0,-21 0 16,0 0-16,-21 22 0,22-22 0,-22 21 16,0-21-16,0 22 0,0-22 0,0 0 15,0 21-15,-22-20 16,22-1-16,-21 0 0,0 0 0,0 0 15,0 0-15,0-21 0,-1 0 16,22-21 0,0 0-1,0 0-15,0 0 0,22 0 16,-22-1-16,21-20 0,0 21 0,-21-21 16,21 20-16,0 1 0,-21-21 15,21 21-15,1 0 0,-22-1 0,21 1 16,0 0-1,0 21-15,0 21 16,0 0 0,-21 1-1</inkml:trace>
  <inkml:trace contextRef="#ctx0" brushRef="#br1" timeOffset="25304.47">21632 1990 0,'0'-21'0,"0"-1"15,-21 22 17,0 0-32,0 22 15,21-1-15,-21 0 0,21 0 16,-22 0-16,22 0 0,0 1 15,0 20-15,0-21 0,0 0 0,0 0 16,0 1-16,0-1 0,0 0 16,22 0-16,-1 0 0,0-21 0,0 0 15,0 21-15,0-21 0,1 0 0,-1 0 16,0 0-16,0 0 16,0 0-16,0-21 0,1 0 0,-1 21 15,0-21-15,0 0 0,0 0 16,0-1-16,-21 1 0,0 0 0,0 0 15,0 0-15,0 0 0,0-22 0,0 22 16,-21 0-16,0-21 0,0 20 16,0 1-16,0 0 0,-1 21 15,1 0-15,0 0 0,0 0 16,0 0-16,0 0 0,21 21 16,-22-21-16,22 21 0,0 1 15,0-1-15,0 0 0,0 0 16,0 0-16,22 0 15,-1-21-15,-21 22 0</inkml:trace>
  <inkml:trace contextRef="#ctx0" brushRef="#br1" timeOffset="26072.22">22564 2053 0,'0'0'16,"0"-21"-16,0 0 0,0 0 0,-22 21 15,1-21-15,0 21 0,0 0 16,0 0-16,0 0 0,-1 0 16,-20 0-16,21 0 0,0 0 0,0 21 15,-22 0-15,22 0 0,21 0 16,-21 0-16,0 1 0,21-1 16,-21 21-16,21-21 0,0 0 0,0 1 15,0-1-15,0 0 0,0 0 0,0 0 16,21 0-16,0-21 15,0 0-15,0 0 0,0 0 0,1 0 16,-1 0-16,21 0 0,-21 0 16,0 0-16,1-21 0,-1 0 0,0 21 15,0-21-15,0 0 0,0 0 16,1-1-16,-22 1 0,0 0 16,21 0-16,-21 0 31,0 42 0,0 0-31,0 0 16,0 0-16,0 22 0,0-22 0,0 21 15,0 1-15,0-1 0,-21 0 16,21 1-16,0 20 0,-22 1 0,22-22 16,0 21-16,0 1 0,-21-1 15,0 1-15,21-1 0,-21 1 0,21-1 16,0 22-16,0 0 0,0-22 0,0 22 15,0 0-15,0-1 0,0 1 16,0-22-16,0 22 0,0 0 16,0-22-16,0 22 0,0-22 0,0 1 15,-21-22-15,0 22 0,-1-22 0,1 0 16,0-20-16,0-1 0,0 0 16,0 0-16,-22-21 0,22 0 15,0 0-15,0 0 0,21-21 0,-21 0 16,21-22-16,-22 1 0,22 0 15,-21-1-15,21-20 0,0-1 0,0 1 16,0-22-16,0 22 0,0-22 16,0 0-16,0-20 0,21 20 15,1-21-15,-1 21 0,0 1 0,21-1 16,-21 22-16,1-1 0,20 1 16,-21-1-16,21 1 0,-20 20 0,20 1 15,-21-22-15,21 43 0,-20-21 0,20 0 16,-21 20-16,21-20 0,-20 21 15,20 0-15,-21 0 0,21-22 0,-20 22 16,-1 0-16,21 0 0</inkml:trace>
  <inkml:trace contextRef="#ctx0" brushRef="#br1" timeOffset="26492.98">23050 2159 0,'0'0'0,"-21"-21"16,0-21-1,0 20-15,21 1 0,-21 0 0,21 0 16,0 0-16,0 0 16,0-1-16,21 22 15,0-21-15,0 21 0,0 0 0,1 0 16,-1 0-16,0 21 0,0-21 16,0 22-16,0 20 0,1-21 0,-1 0 15,-21 22-15,0-22 0,0 21 16,0-21-16,0 22 0,0-22 15,0 21-15,0-21 0,0 0 0,0 1 16,-21-1-16,21 0 0,-22-21 16,22 21-16,-21-21 15,21-21 1,0 0-16,0 0 0,21-1 16,-21 1-16,22-21 0,-1 21 15,-21 0-15,0-1 0,21-20 0,0 21 16,-21 0-16,0 0 0,0-1 15,21 22-15,-21-21 0,21 21 0,1 0 16,-1 0 0,0 0-16,0 0 15,0 0-15,0 0 0,1 21 16,-1-21-16,0 22 0</inkml:trace>
  <inkml:trace contextRef="#ctx0" brushRef="#br1" timeOffset="27647.74">23939 2201 0,'0'0'0,"0"-21"0,22 21 0,-22-21 15,21 0-15,-21 0 16,0 0-16,0-1 0,21 1 0,-21 0 16,0 0-16,0 0 15,0 0-15,-21 21 16,0 0-16,-1 0 0,1 0 15,0 0-15,0 0 0,0 21 16,-22 0-16,22 0 0,-21 21 0,21-20 16,-22-1-16,22 21 0,0-21 15,0 22-15,0-22 0,0 21 0,21-21 16,0 22-16,0-22 0,0 0 16,0 0-16,0 0 0,0 0 0,21-21 15,0 0-15,0 0 0,0 0 0,0 0 16,1 0-16,-1 0 0,21 0 15,-21-21-15,0 0 0,22 0 16,-22 0-16,0 0 0,-21-22 16,21 22-16,-21-21 0,21 21 0,-21-22 15,0 22-15,0 0 0,0-21 0,0 20 16,0 1-16,22 0 16,-22 42 15,0 0-31,0 1 0,0-1 15,0 0-15,0 0 0,0 0 16,0 0-16,0 1 0,21-1 0,0 0 16,-21 0-16,21-21 15,0 21-15,0-21 0,1 0 16,-1 0-16,0 0 0,0 0 16,0 0-16,0 0 15,1-21-15,-1 0 0,-21 0 16,0 0-16,21-1 15,-21 1-15,21 0 0,-21 0 0,21 21 16,-21-21-16,0 42 31,0 0-15,0 0-16,0 0 0,0 1 16,-21-22-16,21 21 0,-21 0 15,21 0-15,0 0 0,0 0 0,0 1 16,0-1-16,-21-21 15,21 21-15,0-42 32,0 0-17,0-1-15,0 1 16,21 0-16,-21 0 0,0 0 0,0 0 16,21-1-16,0-20 0,-21 21 15,21 0-15,1 0 0,-1-1 0,-21 1 16,21 21-16,0-21 0,0 21 0,0 0 15,1 0 1,-1 0-16,-21 21 0,21 0 16,0 1-16,-21-1 0,0 21 15,0-21-15,0 0 0,0 22 0,0-22 16,0 21-16,0-21 0,0 1 0,0 20 16,0-21-16,0 0 0,0 0 15,0 1-15,0-1 0,-21-21 31,21-21-15,0-1-16,-21 1 0,21 0 0,0 0 16,0 0-16,0-22 0,0 22 0,21-21 15,0 21-15,0-22 0,0 1 16,22 0-16,-22-1 0,21 1 16,1 21-16,-1-21 0,0 20 0,-21 1 15,22 0-15,-1 0 0,0 21 16,-20 0-16,20 0 0,-21 21 0,0 0 15,0 0-15,-21 1 0,22 20 16,-22 0-16,0-21 0,0 22 0,0-22 16,0 21-16,-22-21 0,22 22 0,-21-22 15,0 0-15,21 0 0,0 0 16,0 1-16,-21-1 0,0-21 31,21-21-31</inkml:trace>
  <inkml:trace contextRef="#ctx0" brushRef="#br1" timeOffset="28304.38">26670 1778 0,'0'0'16,"0"-21"-16,21 21 31,-21 21-15,0 0-16,0 0 0,0 1 0,0 20 15,0-21-15,0 21 0,-21-20 16,21 20-16,-21-21 0,21 21 0,0-20 16,0-1-16,0 21 0,0-21 15,0 0-15,0 1 0,0-1 16,0 0 0,-21-21-16,21-21 31,0 0-31,0-1 15,0 1-15,0 0 0</inkml:trace>
  <inkml:trace contextRef="#ctx0" brushRef="#br1" timeOffset="28657.2">26712 1609 0,'0'0'0,"-21"0"0,0 0 0,0 0 16,0 0-16,-1 0 15,44 0 17,-1 0-17,0 0-15,0 0 16,0 0-16,0-21 0,-21-1 31,0 1-15,-21 21-16,0 0 0,0 0 15,0 0-15,0 0 0,-1 0 16,1 0 0,21 21-16,0 1 15,0-1 1,0 0-16,21 0 0,1 0 16,-1-21-16,0 21 0,0 1 15,21-22-15,-20 21 0,-1-21 16,21 0-16</inkml:trace>
  <inkml:trace contextRef="#ctx0" brushRef="#br1" timeOffset="29180.42">27220 1778 0,'0'21'31,"0"0"-31,0 1 0,0-1 16,0 0-16,0 0 0,0 21 15,0-20-15,0-1 0,0 0 16,0 0-16,0 0 0,0 0 16,0 1-16,0-1 0,0 0 0,0 0 15,0 0-15,0 0 16,-21-21-16,0 0 16,21-21 15,0 0-16,0 0-15,0 0 0,0 0 16,21-1-16,-21 1 0,21 0 16,0-21-16,1 21 0,-1-22 0,0 22 15,21 0-15,-21-21 0,1 20 16,20 1-16,-21 0 0,21 0 16,1 0-16,-1 21 0,0 0 0,1 0 15,-22 0-15,21 0 0,1 21 16,-22 0-16,0 0 0,0 0 0,0 22 15,-21-22-15,0 21 0,0-21 16,0 22-16,0-1 0,0-21 0,0 0 16,-21 22-16,0-22 0,21 0 15,0 0-15,-21 0 0,0 1 16,-1-22-16,22 21 16,0-42 30,22-1-46</inkml:trace>
  <inkml:trace contextRef="#ctx0" brushRef="#br1" timeOffset="29936.43">30078 1969 0,'0'0'0,"0"-22"0,21 22 15,-21-21-15,21 0 16,0 0-16,0 21 0,-21-21 0,0 0 15,0-1-15,22 22 0,-22-21 0,0 0 16,0 0-16,0 0 0,0 0 16,0-1-16,-22 1 0,1 0 15,21 0-15,-21 0 0,0 21 16,0 0-16,0-21 0,-22 21 0,22 0 16,0 0-16,-21 0 0,20 21 15,-20 0-15,21 0 0,-21 0 16,20 0-16,1 22 0,-21-22 0,21 21 15,0 1-15,-22-1 0,22 0 16,0 1-16,0-1 0,21 0 0,-21-21 16,21 22-16,0-1 0,0-21 0,0 0 15,0 1-15,0-1 0,0 0 16,0 0-16,21 0 0,0-21 16,0 21-16,0-21 15,0 0-15,1 0 0,-1 0 0,0 0 16,0 0-16,0-21 0,22 21 0,-22-21 15,0 0-15,0 0 0,21 0 16,-20-1-16,-1-20 0,21 21 0,-21-21 16,22 20-16,-1-20 0,-21 0 15,21-1-15,-20 22 0,-1 0 0,-21 0 16,0 0-16,21 21 0,-21 21 16,-21 0-1,21 0-15,-21 0 0,-1 22 16,22-1-16,0-21 0,-21 22 0,21-22 15,0 21-15,0-21 16,0 22-16,0-22 0,21 0 0,1 0 16,-1 0-16,21 0 0,-21 1 15,22-1-15,-22 0 0,21-21 0,-21 0 16,0 0-16,22 0 0,-22 0 0,0 0 16,0 0-16,0 0 0,1 0 15,-1-21-15,0 0 0,0 21 0,0-22 16,-21 1-16,21 0 0,-21 0 15,22 0-15,-22 0 0,0-1 16</inkml:trace>
  <inkml:trace contextRef="#ctx0" brushRef="#br1" timeOffset="31352.08">3408 4318 0,'21'-21'16,"0"0"0,0 21-16,0-43 0,22 22 0,-22 0 15,21-21-15,1 21 0,-1-22 16,-21 22-16,21-21 0,-20-1 0,-1 22 15,0-21-15,-21 21 0,0 0 16,0-1-16,0 1 0,-21 0 0,0 0 16,-1 0-16,-20 21 0,0 0 15,-1 0-15,1 0 0,-21 0 16,20 0-16,-20 0 0,-1 0 0,22 21 16,0 0-16,-1 0 0,1 0 15,0 1-15,20 20 0,1-21 0,0 21 16,21-20-16,0-1 0,0 21 15,0-21-15,0 0 0,0 22 0,21-22 16,-21 0-16,21 0 0,1 0 16,20 22-16,-21-22 0,0 0 0,22 0 15,-1 0-15,-21 1 0,21-1 16,1 21-16,-1-21 0,-21 0 0,22 1 16,-22 20-16,0-21 15,0 0-15,-21 0 0,0 22 0,0-22 16,-21 0-16,-21 21 0,20-20 0,-41-1 15,21 0-15,-1 0 0,-20 0 16,20 0-16,-20-21 0,21 0 0,-22 0 16,22 0-16,-1 0 0,-20 0 15,21 0-15,-1-21 0,1 0 0,0 0 16,-1 0-16,22 0 0,-21-1 16,21-20-16,-1 21 0,1 0 0,0-22 15,0 1-15,21 21 0,0-21 16,0-1-16,0 22 0,0-21 0,0 21 15,21-1-15,0-20 16,22 21-16,-22 0 0,0 21 0,21-21 16,-21-1-16,22 22 0,-1 0 15,-21-21-15,22 21 0,-22 0 0</inkml:trace>
  <inkml:trace contextRef="#ctx0" brushRef="#br1" timeOffset="31699.89">4043 3598 0,'0'-21'15,"-21"21"-15,-1 0 16,22 21-16,-21 1 0,0-1 0,0 21 15,21 0-15,-21 1 0,0-1 0,21 0 16,-22 22-16,1-1 0,21 1 16,-21-1-16,0 1 0,0-1 0,21 1 15,-21-22-15,-1 22 0,22-22 16,0 0-16,0-20 0,-21 20 16,21-21-16,0 0 0,0 0 15,0 1-15,21-22 16,1-22-1,-1 1 1,-21 0-16,0 0 0,0 0 0,0 0 16</inkml:trace>
  <inkml:trace contextRef="#ctx0" brushRef="#br1" timeOffset="31917.16">3556 4276 0,'0'0'0,"-21"-21"0,21-1 31,21 22-31,0 0 16,0 0-16,0-21 0,1 0 0,20 21 15,-21-21-15,21 21 0,-20 0 0,20-21 16,0 21-16,1-21 0,-1 21 16,-21 0-16,21 0 0,-20-22 0,20 22 15,-21 0-15,0 0 0,0 0 16,1 0-16</inkml:trace>
  <inkml:trace contextRef="#ctx0" brushRef="#br1" timeOffset="32353.91">4212 4170 0,'0'-21'31,"0"0"-31,21 21 15,0-22 1,1 22-16,-1 0 0,0 0 16,21 0-16,-21 22 0,1-1 15,-1 0-15,0 0 0,0 0 0,0 0 16,0 22-16,1-22 16,-1 21-16,-21-21 0,0 1 0,0 20 15,0-21-15,0 0 0,0 22 0,0-22 16,0 0-16,-21 0 0,-1 0 15,1-21-15,0 21 0,0 1 0,0-22 16,0 0 0,21-22-1,0 1 1,0 0-16,21 0 0,0 0 0,-21-22 16,21 22-16,0 0 0,-21-21 0,21-1 15,1 22-15,-1-21 0,0 21 16,0 0-16,0-22 0,0 43 15,1-21-15,-1 0 0,0 21 16,0 0-16,0 0 16,0 0-16,1 0 15,-1 0-15</inkml:trace>
  <inkml:trace contextRef="#ctx0" brushRef="#br1" timeOffset="32823.64">5059 4128 0,'0'0'15,"0"-22"-15,0 1 16,0 42 31,0 1-47,0-1 0,-21 21 16,21-21-16,0 22 0,0-22 15,-22 21-15,22-21 0,0 22 0,0-1 16,0-21-16,0 0 0,0 22 15,0-22-15,0 0 0,0 0 0,22 0 16,-1-21-16,0 0 0,0 0 16,0 0-16,0 0 0,1 0 15,-1-21-15,0 21 0,21-21 0,-21 0 16,1 0-16,-1-1 0,0 1 0,0 0 16,0 0-16,0-21 15,-21 20-15,0-20 0,0 21 0,22-21 16,-22-1-16,0 22 0,0-21 15,0 21-15,0-1 0,0 1 0,0 0 16,-22 21 0,22 21-16,0 0 15,0 22-15,-21-22 0,21 21 0,0-21 16,0 22-16,0-1 0,0-21 16,0 22-16,0-22 0,0 0 0,0 0 15,0 0-15,21 0 0,-21 1 16,22-1-16,-1-21 0,0 0 0,0 0 15,21 0-15,-20 0 0,-1 0 16,21 0-16,-21 0 0,22-21 16</inkml:trace>
  <inkml:trace contextRef="#ctx0" brushRef="#br1" timeOffset="34188.39">6075 4085 0,'0'0'0,"0"-21"0,0-21 16,0 21-16,0-1 0,0 1 15,0 0-15,-21 21 0,-1 0 0,1 0 16,0 0-16,0 0 16,0 21-16,0 0 0,-1 1 0,1-1 15,21 0-15,-21 21 0,21 1 16,-21-22-16,21 21 0,-21 0 16,21 1-16,0-1 0,0-21 0,0 22 15,0-22-15,0 21 0,0-21 16,21 0-16,0 1 0,0-1 0,0 0 15,1-21-15,-1 0 0,0 0 0,21 0 16,-21 0-16,22 0 0,-22 0 16,21 0-16,1-21 0,-22 0 0,21 21 15,0-22-15,-20-20 0,20 21 0,0 0 16,-21-22-16,1 1 0,-1 0 16,0-1-16,0-20 0,0-1 0,0 22 15,-21-21-15,0-1 16,22 22-16,-22-22 0,0 22 0,21-22 15,-21 22-15,0 0 0,0-1 0,0 22 16,0 0-16,0 0 0,0 0 16,-21 21-16,-1 0 15,22 21-15,0 0 0,-21 0 16,21 0-16,-21 22 0,21-1 0,-21 0 16,21 1-16,0-1 0,0 0 15,0 22-15,-21-22 0,21 22 0,0-22 16,0 22-16,-21-22 0,21 0 0,0 1 15,0-1-15,0-21 16,0 21-16,21-20 0,0-1 0,0 0 16,0-21-16,22 21 0,-22-21 0,127 0 31,-127 0-31,21-21 0,-20 0 16,-1 0-16,0-1 0,21 1 15,-21 0-15,1-21 0,-22 21 0,21-22 16,-21 1-16,21 21 0,-21-22 0,0 22 15,0 0-15,0 0 0,0 0 16,0 0-16,0 42 31,0 0-31,0 0 0,-21 0 16,21 0-16,-21 22 0,21-22 0,0 21 16,0-21-16,0 1 0,0 20 15,0-21-15,0 0 0,0 0 0,0 1 16,0-1-16,0 0 0,0 0 0,21 0 15,0-21 1,0 0-16,0 0 0,0 0 16,1-21-16,-1 21 0,0-21 15,0 0-15,0 0 0,0-1 0,-21 1 16,0 0-16,0 0 0,22-21 0,-22 20 16,21-20-16,-21 21 15,0-21-15,0 20 0,0-20 0,0 21 16,0 0-16,21 21 15,-21 21 1,0 0-16,0 0 0,0 0 16,0 22-16,0-22 0,0 0 0,0 21 15,0-20-15,21-1 0,-21 21 16,0-21-16,0 0 0,0 1 0,21-1 16,0 0-16,-21 0 15,22-21-15,-1 21 0,0-21 16,0 0-16,0 0 15,0 0 1,-21-21-16,0 0 0,0 0 16,22 0-16,-22-1 0,21 1 0,-21 0 15,0-21-15,0 21 0,21-1 16,0-20-16,0 21 0,-21 0 0,21 0 16,1-1-16,-1 1 0,0 0 15,21 21-15,-21 0 0,1 0 0,-1 0 16,0 0-16,0 0 0,0 0 0,0 0 15,1 21-15,-1 0 0,-21 22 16,0-22-16,21 0 0,-21 0 0,0 0 16,0 22-16,0-22 0,0 0 0,0 0 15,-21 0-15,21 1 16,-21-1-16,-1-21 0,22 21 0,-21-21 16,0 21-16,21-42 31,0 0-16,0 0-15,0-1 0,21 1 0,-21 0 16,21-21-16,1 21 0,-1-1 16,-21-20-16,21 0 0,0 21 0,0-22 15,0 22-15,-21 0 0,22 0 16,-1 0-16,0-1 0,0 1 16,0 21-16,0 0 15,1 0 1,-1 0-1,0 0-15,0 0 0,0 0 16</inkml:trace>
  <inkml:trace contextRef="#ctx0" brushRef="#br1" timeOffset="34548.71">8255 4170 0,'0'0'0,"0"21"0,21-21 15,0 0 1,0 0-1,1 0-15,-1 0 0,0 0 0,0-21 16,0 21-16,0 0 0,1-21 16,-1 21-16,0-21 0,0-1 15,0 22-15,0-21 0,1 21 0,-1-21 16,-21 0-16,0 0 16,0 0-16,-21 21 15,-1 0-15,1 0 16,0 0-16,0 21 15,21 0-15,-21 0 0,21 0 16,-21 0-16,21 1 0,0-1 16,0 21-16,0-21 0,0 0 15,0 1-15,0-1 0,0 0 0,0 0 16,0 0-16,0 0 0,0 1 16,21-22-16,0 0 0,0 21 0,0-21 15,0 0-15,1 0 0,20 0 0,-21 0 16,21 0-16,1-21 0,20-1 15,-20 22-15</inkml:trace>
  <inkml:trace contextRef="#ctx0" brushRef="#br1" timeOffset="35148.39">9419 3895 0,'0'0'0,"-63"-21"31,41 21-31,1 0 0,0 0 16,0 0-16,0 0 0,0 21 15,-1-21-15,1 21 0,0 0 0,0 0 16,0 0-16,0 1 0,-1 20 16,1-21-16,21 21 0,0-20 0,0 20 15,0-21-15,0 0 0,0 0 16,0 22-16,0-22 0,0 0 0,0 0 15,21 0-15,1-21 16,-1 22-16,0-22 16,0 0-16,0 0 0,0 0 15,1 0-15,-1-22 0,0 1 0,0 21 16,-21-21-16,21-21 0,0 21 16,-21-22-16,0 22 0,22-21 0,-1-1 15,-21-20-15,21 21 0,-21-1 0,0 1 16,21 0-16,-21-1 0,21 1 15,-21 0-15,0-1 0,0 22 0,0-21 16,0 21-16,0-1 16,0 1-16,0 42 31,0 1-31,0-1 0,0 0 16,0 0-16,0 21 0,0-20 0,0 20 15,0-21-15,0 21 0,0 1 0,0-1 16,0 0-16,0-20 0,0 20 15,0 0-15,0-21 0,0 22 0,0-22 16,0 0-16,0 0 0,0 0 0,0 1 16,21-1-1,1-21-15,-1 0 0,0 0 16,0 0-16,0 0 0,0-21 16,1-1-16,-1 1 0,0 0 15,-21 0-15,0 0 0</inkml:trace>
  <inkml:trace contextRef="#ctx0" brushRef="#br1" timeOffset="35439.74">6540 3874 0,'0'0'0,"-84"0"0,20 0 0,22 0 15,0 0-15,-1 21 0,22-21 0,0 0 16,42 0 15,21 0-31,-20 0 0,-1 0 16,21 0-16,-21 0 0,0-21 15,22 21-15,-22 0 0,21-22 0,-21 22 16,22 0-16</inkml:trace>
  <inkml:trace contextRef="#ctx0" brushRef="#br1" timeOffset="37620.44">11345 3768 0,'0'0'0,"21"0"0,-21-21 0,0-1 16,22 1-16,-22 0 15,0 0-15,0 42 47,0 21-47,0-20 0,0-1 16,0 21-16,0 0 0,0 1 0,0-22 15,0 21-15,-22 1 0,22-1 16,0 0-16,0-21 0,0 1 16,-21 20-16,21-21 0,0 0 0,0 0 15,0-42 17,21 0-17,-21 0-15,0 0 0,22 0 16,-1-1-16,-21 1 0,21 0 0,-21-21 15,0 21-15,0-1 0,21 1 16,-21 0-16,21 0 0,-21 0 0,0 0 16,21 21-16,-21 21 15,0 0 1,0 0-16,0 21 16,22-20-16,-22-1 0,0 0 0,0 0 15,0 21-15,0-20 0,21-1 0,0 0 16,-21 0-16,21-21 0,-21 21 15,21-21-15,0 0 0,1 0 0,-1 0 16,0 0-16,0 0 16,0 0-16,22-21 0,-22 21 0,0-21 15,0 0-15,0 0 0,0-22 0,1 22 16,-1-21-16,0 21 0,0-22 16,0 22-16,-21-21 0,0-1 0,0 1 15,21 21-15,-21-21 0,0 20 16,0-20-16,0 21 0,0 0 15,0 0-15,-21 21 32,21 21-32,-21 0 0,21 0 0,0 0 15,0 0-15,0 22 0,0-22 0,0 21 16,0-21-16,0 22 0,0-1 16,21-21-16,0 22 0,1-22 0,-1 21 15,0-21-15,0 0 0,0 22 16,22-22-16,-22 0 0,21-21 0,0 21 15,1 0-15,-1-21 0,0 0 16,1 0-16,20 0 0,-20 0 0,-1 0 16,0-21-16,22 0 0,-22 0 15,0 21-15,1-21 0,-22-22 0,21 22 16,-21 0-16,1-21 0,-1 21 16,0-22-16,-21 22 0,0-21 0,0-1 15,0 22-15,0-21 0,0 21 0,0-22 16,-21 22-16,0 0 0,-1 0 15,22 0-15,-21 21 0,0 0 0,0 0 16,0 0-16,0 0 0,-1 21 16,22 0-16,-21 0 0,0 0 0,0 1 15,21 20-15,-21-21 0,21 21 0,-21-20 16,-1 20-16,22-21 0,0 21 16,0-20-16,0-1 0,0 21 15,0-21-15,0 0 16,0 1-16,22-22 0,-1 0 15,0 0-15,0 0 0,0 0 16,0-22-16,1 1 0,-1 21 16,0-21-16,0 0 0,0 0 0,0 0 15,-21-1-15,22-20 0,-1 21 0,0 0 16,-21 0-16,21-1 0,-21 1 16,21 0-16,-21 0 0,0 0 15,0 42 16,0 0-31,0 21 16,0-20-16,0-1 0,0 0 16,0 21-16,0-21 0,0 22 0,0-22 15,0 0-15,0 0 0,21 0 0,1 1 16,-1-1-16,0 0 0,0-21 16,0 0-16,22 0 0,-22 0 0,21 0 15,-21 0-15,0 0 0,22 0 0,-22 0 16,0-21-16,21 0 0,-20-1 15,-1 1-15,0 0 0,0 0 0,0 0 16,-21-22-16,0 22 0,0-21 0,21 21 16,-21 0-16,0-22 0,0 22 15,0 0-15,0 0 0,22 21 16,-22-21-16,0 42 31,0 0-31,0 0 0,0 0 16,0 0-16,0 1 0,0-1 15,0 0-15,0 21 0,0-21 0,0 1 16,0-1-16,21 0 0,-21 0 16,21-21-16,0 0 0,21 0 15,-20 0-15,-1 0 0,0 0 0,21 0 16,-21 0-16,22 0 0,-1-21 0,-21 0 16,22 21-16,-22-21 0,0-1 15,0 1-15,0 0 0,0-21 16,-21 21-16,0-1 0,0-20 0,22 21 15,-22 0-15,0 0 0,0-1 16,0 1-16,0 0 0,0 0 0,0 42 31,0 0-15,0 0-16,0 22 0,0-22 16,0 0-16,0 0 0,0 22 15,0-22-15,0 21 0,0 0 0,0 1 16,0-22-16,0 21 0,0 22 0,0-22 15,0 0-15,0 1 0,0 20 16,0-20-16,0-1 0,0 21 16,0 1-16,0-22 0,0 22 0,0-1 15,0-20-15,0 20 0,0 1 16,0-1-16,0 1 0,0-22 0,0 21 16,21-20-16,-21-1 0,0 0 0,0 1 15,0-1-15,0-21 0,0 0 16,0 1-16,0-1 0,0 0 0,-21-21 15,-1 0-15,1 0 0,0-21 16,0 21-16,0-21 0,0-22 16,21 22-16,-43-21 0,43-1 15,-21 1-15,0-21 0,0-1 16,0 1-16,21-1 0,0 1 0,0-1 16,0 1-16,0-1 0,0 1 15,0-1-15,0 1 0,0-1 0,21 22 16,0-22-16,0 22 0,0 0 0,0-1 15,22 1-15,-22 0 0,0-1 16,21 22-16,-20 0 0,-1 0 0,0 0 16,21-1-16,-21 1 0,1 21 15,-1 0-15,21 0 0,-21-21 0,0 21 16,1 0-16,-1 0 0,0 0 0</inkml:trace>
  <inkml:trace contextRef="#ctx0" brushRef="#br1" timeOffset="37832.33">14986 3958 0,'-21'0'78,"0"0"-62,-1 0-16</inkml:trace>
  <inkml:trace contextRef="#ctx0" brushRef="#br1" timeOffset="55487.87">2476 6075 0,'22'0'31,"-1"0"-15,0 0-16,0-21 0,0 21 16,0 0-16,1-21 15,-1 21-15,-21-22 0,0 1 16,21 0 0,-21 0-1,0 0 1,0 0-16,-21 21 15,0 0-15,-22 0 0,22 0 16,-21 0-16,21 0 0,-22 0 16,-20 21-16,20-21 0,1 21 15,-21 0-15,20-21 0,1 21 0,0 0 16,-1 1-16,22-1 0,0-21 16,0 21-16,0 0 0,-1 0 15,22 0-15,0 1 16,22-22-16,-1 0 15,0 21-15,0-21 16,0 0-16,22 21 0,-22-21 16,0 21-16,0-21 0,0 0 15,22 21-15,-22-21 0,0 0 0,0 21 0,0-21 16,0 22-16,1-1 16,-1-21-16,0 21 0,-21 0 0,0 0 15,0 0-15,0 1 0,0-1 16,0 0-16,0 0 0,-42 0 0,20 0 15,1 22-15,0-22 0,0 0 16,-21 0-16,20-21 0,1 21 0,0 1 16,0-1-16,0-21 0,0 0 15,21 21-15,-22-21 0,1 0 32,21-21-1,0 0-16,21 21 1,1 0-16,-1 0 0,0 0 16,0 0-16,0 0 15,0 0-15,1 0 0,-1 0 0,0 0 16,-21 21-16,21-21 0,0 21 0,-21 0 16,21-21-16,-21 21 0,0 0 15,0 1-15,0-1 0,0 0 0,0 0 16,0 0-16,0 22 15,-21-22-15,0 0 0,21 21 0,-21-21 16,21 22-16,0-22 0,-21 21 16,0 1-16,21-22 0,-22 21 0,22 0 15,0 1-15,0-22 0,0 21 16,0-21-16,0 22 0,0-22 0,0 0 16,0 21-16,0-20 0,0-1 15,22 0-15,-1 0 0,0 0 16,0 0-16,0-21 0,0 0 15,1 0 1,-1 0-16,0 0 0,0 0 16,0-21-1,0 0-15,1 0 0,-1 0 0,0 0 16,0-22-16,21 1 0</inkml:trace>
  <inkml:trace contextRef="#ctx0" brushRef="#br1" timeOffset="56420.28">3683 6011 0,'0'0'0,"-21"0"0,0 0 16,21-21 0,0 0-1,21 21 1,-21-21-16,42 21 15,-21 0-15,0-21 0,1 21 16,20 0-16,-21 0 0,0 0 16,22-21-16,-22 21 0,0 0 0,0 0 15,0 0-15,0 0 0,1 0 0,-22 21 16,0 0-16,0 0 16,0 0-16,0 0 0,-22 1 0,22-1 15,-21 0-15,-21 0 0,21 0 16,0 0-16,-22 1 0,22 20 0,-21-21 15,21 0-15,-1 22 0,1-22 16,0 0-16,0 21 0,21-21 0,0 1 16,0-1-16,0 0 0,0 0 15,0 0-15,0 0 0,21 1 16,0-1-16,0-21 0,1 0 16,-1 0-16,0 0 0,0 0 15,0 0-15,0 0 0,1 0 0,-1 0 16,0 0-16,0 0 0,0 0 15,0-21-15,1-1 16,-1 22 0,-42 0-1,-1 0 1,22 22-16,-21-1 0,0 0 16,0 0-16,21 0 0,-21 22 0,21-22 15,-21 21-15,21-21 16,-22 22-16,22-1 0,0-21 0,0 21 15,0-20-15,0 20 0,0-21 0,0 21 16,0-20-16,0 20 0,0-21 16,22 21-16,-22-20 0,21 20 0,0-21 15,-21 21-15,0-20 0,21 20 16,0-21-16,-21 0 0,0 0 0,0 1 16,0-1-16,0 0 0,0 0 15,0 0-15,0 0 16,-21-21-16,0 0 15,0 22-15,0-22 0,-1 0 0,1 0 16,0 0-16,0 0 0,0 0 16,0 0-16,-1 0 0,1 0 0,0 0 15,0 0 1,21-22 15,21 22-31,0-21 16,0 0-16,1 0 0,-1 0 15</inkml:trace>
  <inkml:trace contextRef="#ctx0" brushRef="#br1" timeOffset="56895.67">4762 6773 0,'0'0'0,"-63"-21"31,84 21-15,0 0-1,0 0-15,1 0 0,-1 0 0,21 0 16,0 0-16,-20-21 0,20 21 16,0 0-16,1 0 0,-1 0 0,0 0 15,22 0-15,-22 0 0,22-21 0,-1 21 16,1 0-16,-1 0 0,1 0 16,-1 0-16,1 0 0,-1 0 0,1-21 15,-22 21-15,21 0 0,-20 0 16,-22 0-16,21 0 0,1-21 15,-22 21-15,0 0 0,0 0 0,-21-22 16,0 1 15,-21 21-15,0 0-16,21-21 16,-21 21-16,21-21 0,-22 0 15</inkml:trace>
  <inkml:trace contextRef="#ctx0" brushRef="#br1" timeOffset="57264.46">5990 6414 0,'0'0'0,"-21"0"32,42 0-1,0 0-31,0 0 0,1 0 15,-1 0-15,0 0 0,0 21 16,0-21-16,0 0 0,1 0 0,-1 0 16,0 0-16,0 0 0,0 0 15,0 0 1,-21 21-16,0 0 0,0 0 16,0 0-16,0 1 15,-21-1-15,0 21 16,0-21-16,-21 0 0,20 22 0,1-22 15,0 21-15,-21-21 0,21 22 16,-1-22-16,1 0 0,0 0 0,0 0 16,0 1-16,21-1 0,-21 0 15,-1-21-15,22 21 16,-21-21 0,21-21-1</inkml:trace>
  <inkml:trace contextRef="#ctx0" brushRef="#br1" timeOffset="57919.85">7662 6054 0,'21'-21'15,"-21"-64"1,0 64-16,0 0 16,0-1-16,0 1 15,0 42 17,0 1-32,0-1 0,0 21 0,0-21 15,0 22-15,0 20 0,0-21 0,0 1 16,0 20-16,0-20 15,0 20-15,-21 1 0,21-1 0,-21-21 16,21 1-16,-21 20 0,21-42 16,0 22-16,0-1 0,0-21 0,0 0 15,0 1-15,0-1 0,0 0 0,0 0 16,0-42 15,0 0-31,0 0 16,0-1-16,0 1 0,0-21 15</inkml:trace>
  <inkml:trace contextRef="#ctx0" brushRef="#br1" timeOffset="58559.5">7535 6117 0,'0'-21'0,"0"42"0,0-63 0,-21 21 15,21 0-15,0-1 0,0 1 16,0 0-16,0 0 0,21 21 15,0-21-15,1 0 0,-1 21 0,21-22 16,-21 1-16,22 21 0,-1 0 16,0-21-16,1 21 0,-1 0 0,0 0 15,1 0-15,-22 0 0,21 21 16,0 0-16,-20-21 0,-1 22 0,0 20 16,-21-21-16,0 0 0,0 0 15,0 1-15,0-1 0,-42 21 16,20-21-16,-20 0 0,21 1 0,-21-1 15,-1 0-15,1-21 0,0 21 16,20 0-16,-20-21 0,21 0 0,0 21 16,0-21-16,-1 0 0,1 0 0,0 0 15,21-21 17,21 21-32,0 0 0,1 0 15,-1-21-15,0 21 0,21 0 0,-21 0 16,22 0-16,-1 0 0,-21 0 0,22 0 15,-1 0-15,0 0 16,1 0-16,-22 21 0,21-21 0,0 21 16,-20-21-16,-1 22 0,21-1 0,-21 0 15,0 0-15,1 0 0,-22 0 16,0 1-16,0 20 0,0-21 0,0 0 16,0 0-16,0 1 0,-22 20 0,1-21 15,0 0-15,0 0 0,-21 1 16,20-22-16,-20 21 0,21 0 0,-21-21 15,20 21-15,-20-21 0,0 0 16,21 0-16,-1 0 0,1 0 0,0 0 16,0 0-16,0 0 0,0 0 0,-1 0 31,1 0-31,21-21 0,0 0 16,0 0-1,0-1 1,21 22-16,1-21 0,-1 21 15,-21-21-15,21 21 0,0-21 0,0 21 16</inkml:trace>
  <inkml:trace contextRef="#ctx0" brushRef="#br1" timeOffset="59084.19">8445 6308 0,'22'-64'16,"-1"64"0,-21-21-16,21 0 0,0 21 0,0 0 15,0-21-15,1 21 0,-1 0 16,0 0-16,21 0 0,-21 0 15,1 0-15,-1 0 0,21 21 16,-21 0-16,0-21 0,1 21 0,20 0 16,-42 1-16,21 20 0,0-21 15,-21 0-15,0 22 0,0-22 0,0 21 16,0-21-16,0 0 0,0 1 0,-21 20 16,0-42-16,0 21 0,0 0 15,21 0-15,-22-21 0,1 0 16,21-21 15,0 0-31,0 0 0,0 0 16,0 0-16,0-1 0,0 1 15,21 0-15,-21-21 0,22 21 16,-22-1-16,21-20 0,0 21 0,-21 0 16,21 0-16,0 21 0,-21-22 15,21 1-15,1 21 0,-1 0 16,0 0-16,0 0 15,0 0-15,0 0 16,1 0-16,-1 0 0,0 0 16,0 0-16</inkml:trace>
  <inkml:trace contextRef="#ctx0" brushRef="#br1" timeOffset="60775.98">9737 6414 0,'0'0'0,"21"0"0,0 0 0,-21-22 16,0 1-16,21 0 0,-21 0 15,0 0 1,0 0-16,0-1 0,0 1 16,-21 0-16,0 21 0,0-21 0,21 0 15,-22 0-15,1 21 0,0-22 16,0 1-16,0 21 0,0 0 0,-1 0 15,1 0-15,0 0 0,0 0 16,0 0-16,0 21 0,-1-21 16,1 22-16,0-1 0,21 21 0,-21-21 15,0 22-15,21-22 0,-21 21 0,21 0 16,0-20-16,0 20 0,0-21 16,0 21-16,0-20 0,0-1 0,0 0 15,0 0-15,21 0 0,0-21 16,0 0-16,0 0 15,0 0-15,1 0 0,20 0 16,-21-21-16,0 21 0,0-21 16,1 0-16,-1 0 0,0-1 0,0-20 15,0 21-15,-21 0 0,21-22 16,-21 22-16,22-21 0,-22 21 0,0 0 16,0-1-16,0 1 0,0 0 15,0 42 1,0 0-1,0 1-15,0-1 0,0 21 16,0-21-16,0 22 0,0-22 0,0 0 16,0 21-16,0-21 0,21 1 0,0-1 15,0 0-15,-21 0 0,21-21 16,22 0-16,-22 21 0,0-21 0,0 0 16,0 0-16,22 0 0,-22 0 15,0-21-15,0 0 0,0 0 16,0 0-16,1-1 0,-1 1 0,21-21 15,-21 0-15,-21 20 0,21-20 0,1 0 16,-1 21-16,-21-22 0,21 22 16,0-21-16,-21 21 0,21 21 0,-21-22 15,21 22-15,1 0 0,-1 0 32,-21 22-17,0-1-15,0 0 31,0-42 1,0 0-17,0-1-15,0 1 16,0 0 0,-21 21-16,-1 0 15,1 0 1,0 0-1,21 21-15,-21 0 16,21 1-16,-21-1 0,21 0 0,-21 0 16,21 21-16,0-20 0,0-1 15,0 0-15,0 21 0,0-21 16,0 1-16,0-1 0,0 0 0,0 0 16,0 0-16,21 0 0,0 1 15,0-22-15,0 0 0,0 0 16,1 0-16,-1 0 0,0 0 0,21 0 15,-21 0-15,1 0 0,20-22 16,-21 22-16,0-21 0,0 0 0,22 0 16,-22 0-16,-21-22 0,21 22 0,0 0 15,-21 0-15,0 0 0,0 0 16,0-1-16,0 1 0,0 0 0,0 0 16,0 42 15,0 0-16,-21-21-15,21 21 0,0 1 16,-21-1-16,21 0 0,0 0 0,0 0 16,0 0-16,0 1 0,0-1 0,0 0 15,0 0-15,0 0 0,21-21 16,0 21-16,0-21 0,1 0 16,-1 0-16,0 0 0,0 0 15,0 0-15,0 0 0,1 0 16,-1-21-16,0 0 0,21 0 0,-21 0 15,1 0-15,-1-22 0,0 22 16,21 0-16,-21-21 0,1 20 16,-1 1-16,0 0 0,0 0 0,0 0 15,0 0-15,1 21 0,-22-22 16,0 44 0,0-1-16,0 0 15,0 0-15,-22 0 0,22 0 16,-21 1-16,21-1 0,-21 0 15,21 0-15,0 0 0,0 0 0,0 1 16,0-1-16,0 0 0,21 0 16,0-21-16,1 0 15,-1 0-15,0 0 0,0 0 0,21 0 16,-20-21-16,-1 0 16,21 21-16,-21-21 0,22-1 0,-1-20 15,-21 21-15,21 0 0,1 0 0,-1-22 16,-21 22-16,22 0 0,-22-21 15,0 20-15,0 1 0,0 0 0,-21 0 16,-21 21 0,0 0-16,-21 0 15,20 0-15,1 21 0,-21 0 0,21-21 16,0 21-16,-1 1 0,22-1 0,0 0 16,0 0-16,0 0 0,0 0 15,0 1-15,0-1 0,0 0 0,22 0 16,-1 0-16,-21 0 15,21 1-15,0-1 0,-21 0 16,0 0-16,21-21 0,-21 21 16,0-42 46,0 0-62,-21 21 0,21-21 0</inkml:trace>
  <inkml:trace contextRef="#ctx0" brushRef="#br1" timeOffset="67364.24">2688 8721 0,'-21'0'16,"0"-21"0,0 21-16,-1 0 15,22-22-15,-21 22 0,21-21 31,43 21 1,-22 0-32,0-21 0,0 21 15,21 0-15,-20 0 0,-1 0 0,21 0 16,-21 0-16,22-21 0,-22 21 0,0 0 16,0 0-16,0 0 0,0 0 15,1 0-15,-44 0 47,1 0-47,0 0 16,0 0-16,0 0 0,0 0 15,-1 0-15,1 0 16,0 0-16,0 0 16,0 0-16,0 0 0,-1 0 0,1 0 15,0 0-15,0 0 16,0 0-1,0 0 17,21 21-32,0 0 15,0 0-15,0 1 0,0-1 16,-22 0-16,22 0 0,0 0 16,0 22-16,-21-22 0,21 21 0,0-21 15,0 22-15,0-1 16,0 0-16,0 1 0,0-1 0,0 0 15,0-21-15,0 22 0,0-1 16,-21 0-16,21-20 0,0 20 0,0 0 16,0-21-16,0 22 0,0-1 15,0-21-15,0 22 0,0-22 0,0 0 16,0 0-16,0 0 0,21 0 16,-21 1-16,0-1 0,0 0 0,21 0 15,1-21-15,-1 21 0,0-21 16,0 0-1,0 0-15,0 0 16,1 0-16,-1 0 16,0-21-16,-21 0 0,21 21 15,0-21-15,0 0 0,1-22 0,-1 22 16,21 0-16</inkml:trace>
  <inkml:trace contextRef="#ctx0" brushRef="#br1" timeOffset="68060.05">4022 8657 0,'0'0'0,"-22"0"15,22-21 1,22 21 0,-1 0-16,0 0 0,0-21 15,0 21-15,0 0 0,1 0 0,20 0 16,-21-21-16,21 21 16,-20 0-16,20 0 0,-21-21 0,21 21 0,-20 0 15,20 0-15,-21 0 0,0-22 0,0 22 16,1 0-1,-22 22 1,0-1 0,0 0-16,0 0 0,0 0 15,0 22-15,0-22 0,0 0 16,0 21-16,0-21 0,0 22 16,0-1-16,0 0 0,0-20 0,0 20 15,0 0-15,0 1 0,0-1 16,0 0-16,0-21 0,0 22 15,0-1-15,0-21 0,0 22 0,0-22 16,0 21-16,0-21 0,21 22 16,0-1-16,-21-21 0,21 21 0,-21-20 15,0-1-15,21 21 0,0-21 0,-21 0 16,0 1-16,0-1 0,0 0 16,0 0-16,0 0 0,0 0 15,-21-21-15,0 0 16,0 22-16,0-22 15,0 0-15,-22 0 0,22 0 0,0 0 16,0 0-16,-22 0 0,22 0 16,0 0-16,0 0 0,0 0 0,0 0 15,-1 0-15,1 0 0,0 0 16,0-22 0,21 1-1,21 0 1,0 21-1,0-21-15,1 0 0,-1 21 0,21-21 16</inkml:trace>
  <inkml:trace contextRef="#ctx0" brushRef="#br1" timeOffset="68711.82">5694 9271 0,'0'0'0,"0"-21"31,21 21-31,0 0 0,0 0 16,22 0-16,-1 0 0,-21-21 0,43 21 15,-22 0-15,0 0 0,1 0 16,20 0-16,-21-21 0,1 21 16,20 0-16,1 0 0,-22 0 0,0 0 15,22-22-15,-43 22 0,21 0 16,1-21-16,-22 21 0,0 0 0,0 0 16,0 0-16,1 0 0,-22-21 0,0 0 15,0 0 1,-22 21-16,1-21 0,0 21 15,-21-22-15,21 22 0,-22 0 0,22-21 16,-21 21-16,21 0 16,-1 0-16,-20-21 0,21 21 0,0 0 15,0 0-15,-1 0 16,44 0 15,-1-21-31,0 21 0,0 0 16,0 0-16,0 0 0,22-21 0,-22 21 15,0 0-15,0 0 0,22 0 0,-22 0 16,0 0-16,0 0 0,-21 21 16,21-21-16,-21 21 0,0 0 0,0 22 15,0-22-15,0 21 0,0-21 0,-21 22 16,0-1-16,0 0 16,0-21-16,-1 22 0,1-22 0,0 21 15,0-21-15,0 22 0,0-22 0,-1 0 16,22 0-16,0 0 15,-21-21-15,21-21 32,0 0-32</inkml:trace>
  <inkml:trace contextRef="#ctx0" brushRef="#br1" timeOffset="69283.49">8191 8784 0,'0'0'0,"0"-21"0,0 0 0,0 0 15,0 0-15,0-1 0,0-20 0,0 21 16,0 0-16,0 0 0,0-1 0,0 1 16,0 0-16,22 0 15,-22 42 17,0 0-17,0 22-15,0-1 0,0 0 0,0 1 16,0-1-16,0 21 0,0-20 15,0 20-15,0-20 0,0 20 0,-22-21 16,22 1-16,-21-1 0,21 0 0,0-20 16,-21 20-16,21-21 0,-21 0 15,21 0-15,0 1 0,0-1 0,0 0 16,0 0-16,0-42 31,0 0-31,0 0 16</inkml:trace>
  <inkml:trace contextRef="#ctx0" brushRef="#br1" timeOffset="69948.13">8149 8636 0,'0'0'0,"-21"-21"0,21 0 0,0 0 0,0-22 15,0 22-15,0 0 0,0 0 16,0 0-16,0-1 0,0 1 15,21 0-15,0 0 0,0 0 0,1 0 16,-1-1-16,21 1 0,0 21 16,1-21-16,-1 0 0,0 21 0,22 0 15,-22 0-15,1 0 0,20 0 16,-21 0-16,1 21 0,-22 0 16,21 0-16,-21 22 0,-21-22 0,0 21 15,0-21-15,-21 22 0,0-22 0,-21 21 16,-1 1-16,1-22 0,0 21 15,-22-21-15,22 0 0,0 1 0,-1 20 16,1-42-16,21 21 0,-22 0 16,22-21-16,0 0 15,21-21 1,0 0-16,21 21 16,0-21-16,1 0 0,-1 21 0,21-22 15,-21 22-15,22-21 0,-1 0 16,0 21-16,1-21 0,20 21 15,-21 0-15,1 0 0,20 0 0,-20 0 16,-1 0-16,21 0 0,-20 21 0,-22 0 16,21 0-16,-21 1 0,1 20 15,-22-21-15,0 21 0,0-20 0,0 20 16,0-21-16,0 21 0,0 1 0,-22-22 16,-20 0-16,21 21 0,0-20 15,-22-1-15,1 21 0,0-21 0,-1 0 16,1 1-16,0-1 0,-22-21 15,22 21-15,0 0 0,-1-21 16,1 0-16,0 0 0,-1 0 0,1 0 16,21 0-16,-22 0 0,22 0 0,-21 0 15,21-21-15,0 21 0,-1-21 16,1 21-16,0-21 0,0 21 0,21-22 16,-21 22-16,21-21 0,0 0 15,21 21 1,0 0-1,0-21-15,0 21 16,1 0-16,-1 0 0,0-21 16</inkml:trace>
  <inkml:trace contextRef="#ctx0" brushRef="#br1" timeOffset="70455.83">9207 8742 0,'0'0'0,"0"-64"32,0 43-32,22 21 15,-1-21-15,0 21 16,0 0-16,0 0 0,22 0 15,-22 0-15,0 0 0,0 21 0,21 0 16,-20 1-16,20-1 0,-21 0 16,21 0-16,-20 21 0,-1 1 0,0-22 15,-21 21-15,0-21 0,0 22 0,0-22 16,0 0-16,0 21 0,-21-20 16,0-1-16,21 0 0,-22-21 0,1 21 15,21 0-15,-21-21 0,0 0 31,21-21-15,0 0-16,0 0 16,0 0-16,0-1 0,21 1 15,-21-21-15,0 21 0,21-22 0,0 22 16,1-21-16,-22 21 0,21-22 0,0 22 16,-21 0-16,21-21 0,0 42 15,0-21-15,-21-1 0,22 22 0,-1 0 16,-21-21-16,21 21 0,0 0 15,0 0-15,0 0 16,1 0-16,-1 0 16</inkml:trace>
  <inkml:trace contextRef="#ctx0" brushRef="#br1" timeOffset="71063.67">10477 8805 0,'0'0'16,"22"-42"-1,-1 21-15,-21 0 0,0 0 0,0-1 16,0 1-16,0 0 16,-21 21-16,21-21 0,-22 0 15,1 0-15,0 21 0,0-22 0,0 22 16,0 0-16,-1 0 0,1 0 0,0 0 15,0 0-15,0 0 0,0 0 16,-1 0-16,1 22 0,0-1 0,0 0 16,0 21-16,0-21 0,-1 22 0,22-1 15,-21-21-15,21 22 0,-21-1 16,21 0-16,0-21 0,0 22 0,0-22 16,0 0-16,0 0 0,0 0 0,0 1 15,21-22-15,0 21 0,1-21 16,-1 21-16,0-21 0,0 0 15,0 0-15,0 0 0,1 0 16,-1-21-16,0 0 0,0 21 16,0-22-16,0 1 0,1 0 0,-1 0 15,0-21-15,0 20 0,-21-20 0,21 21 16,0-21-16,-21-1 0,22 1 16,-22 21-16,21-22 0,-21 22 0,0 0 15,0 0-15,0 42 31,0 0-31,0 0 16,0 1-16,0 20 0,0 0 0,0-21 16,0 22-16,0-22 15,0 0-15,0 21 0,0-20 0,0-1 16,0 0-16,0 0 0,21-21 16,-21 21-16,21-21 15,0 0-15,0 0 0,1 0 0,-1 0 16,0 0-16,0 0 0,21-21 0,-20 21 15,20-21-15,-21 0 0,21 0 16,-20-1-16</inkml:trace>
  <inkml:trace contextRef="#ctx0" brushRef="#br1" timeOffset="71955.96">11282 8488 0,'0'0'0,"-64"-21"31,43 21-31,0 0 16,0 21-16,0 0 16,21 0-16,0 0 0,-22 1 0,22-1 15,-21 21-15,21-21 0,0 22 0,0-22 16,0 21-16,0-21 0,0 22 16,0-22-16,0 21 0,0-21 0,21 0 15,1 1-15,-1-1 0,0 0 0,0 0 16,0-21-16,0 21 0,1-21 15,-1 0-15,21 0 0,-21 0 0,0 0 16,1 0-16,-1 0 0,0-21 16,0 21-16,0-21 0,0 0 15,1 0-15,-1-22 0,-21 22 0,0-21 16,21-1-16,-21 1 0,21 0 0,-21-1 16,21 1-16,-21-21 0,0 20 15,0-20-15,0 20 0,21-20 0,-21-1 16,0 22-16,22 0 0,-22-1 15,0 1-15,0 21 0,0 0 0,0 0 16,21 42 0,-21 0-16,0 0 0,0 0 15,0 22-15,0-1 0,0 0 0,0 1 16,0-1-16,0-21 0,0 21 16,-21 1-16,21-1 0,-22-21 15,22 22-15,0-22 0,0 21 0,0-21 16,-21 0-16,21 22 0,0-22 0,-21 0 15,21 0-15,0 0 16,0 1-16,0-44 31,0 1-15,0 0-16,0 0 0,0 0 16,21 0-16,0-1 0,1 1 15,-1 21-15,0-21 0,0 0 16,0 21-16,0-21 0,1 21 0,-1 0 15,0-21-15,0 21 0,0 0 0,0 0 16,1 0 0,-44 0-1,1 0-15,0 0 16,-21 0-16,21 0 16,-1 21-16,1-21 0,0 0 0,0 21 15,0-21-15,0 0 0,21 21 0,-22-21 16,22 21-16,-21 0 15,21 1-15,0-1 16,0 0-16,0 0 0,0 0 16,21 0-16,-21 1 0,22-1 0,-1 0 15,-21 0-15,21 0 0,0 0 16,0 1-16,-21-1 0,21 0 0,1 0 16,-22 0-1,21-21-15,0 0 31,0-21-15,-21 0 0,21 21-16,-21-21 0</inkml:trace>
  <inkml:trace contextRef="#ctx0" brushRef="#br1" timeOffset="72384.36">12192 8700 0,'0'21'16,"21"-21"15,0 0-31,0 0 16,1 0-16,-22-21 0,21 21 16,0 0-16,-21-22 0,21 22 15,0-21-15,-21 0 0,21 21 16,-21-21-16,0 0 0,0 0 15,0-1-15,0 1 16,0 0-16,-21 21 16,0 0-16,0 0 0,0 0 0,21 21 15,-21 0-15,-1 1 0,1-1 16,0 0-16,21 0 0,-21 0 0,21 0 16,-21 22-16,21-22 0,-21 21 0,21-21 15,0 1-15,0-1 0,0 21 16,0-21-16,0 0 0,21 1 15,0-1-15,0 0 16,0-21-16,0 0 16,1 0-16,-1 0 0,0 0 15,0 0-15,0 0 0,0 0 0,1-21 16,-22 0-16,21 21 0,0-22 16,0 1-16,0 0 0,0 0 0</inkml:trace>
  <inkml:trace contextRef="#ctx0" brushRef="#br1" timeOffset="72736.16">12954 7959 0,'0'-21'15,"0"42"-15,0-64 0,-21 43 0,21-21 16,-21 21-16,-1 21 31,22 1-31,0 20 0,-21-21 0,21 21 16,0 1-16,0-1 0,0 0 15,0 1-15,-21-1 0,21 22 0,-21-22 16,21 0-16,-21 1 0,21-1 0,0 0 16,-21 1-16,-1-1 0,22 0 15,-21-21-15,21 22 0,0-22 16,0 0-16,0 0 0,0 0 0,0 1 15,0-1-15,21-21 16,1 0 0,-1 0-16,0 0 0,0-21 15,0-1-15,0 1 0,1 21 16,-1-21-16</inkml:trace>
  <inkml:trace contextRef="#ctx0" brushRef="#br1" timeOffset="73216.64">13462 8509 0,'0'0'15,"0"-21"-15,21 21 0,-21-21 0,0 0 16,-21 21 15,0 0-31,0 21 0,-1-21 0,1 21 16,-21 0-16,21 0 0,0-21 15,-22 21-15,22 1 0,21-1 0,-21-21 16,21 21-16,0 0 0,0 0 16,21 0-1,0-21-15,0 0 0,1 0 16,-1 22-16,0-22 0,21 21 0,-21-21 16,1 0-16,20 0 0,-21 21 15,21-21-15,-20 0 0,-1 21 0,0-21 16,0 0-16,0 21 0,0-21 0,-21 21 15,22 1-15,-22-1 16,0 0-16,-22 0 0,1-21 16,0 21-16,-21 0 0,21-21 0,-1 22 15,-20-22-15,21 21 0,-21-21 16,20 0-16,-20 21 0,21-21 0,-21 0 16,20 0-16,1 21 0,0-21 15,0 0-15,0 0 0,0 0 16,-1 0-16,1 0 15,0 0 1,21-21-16,-21 21 0,21-21 16,0 0-16,0-1 0,-21 1 15</inkml:trace>
  <inkml:trace contextRef="#ctx0" brushRef="#br1" timeOffset="73620.27">12594 8128 0,'0'0'16,"-21"0"-16,0 0 0,42 0 31,0 0-31,0 0 0,22-21 0,-22 21 15,21 0-15,22 0 0,-22 0 16,21-21-16,1 21 0,-22 0 0,22 0 16,-1 0-16,-20 0 0,20 0 0,-21 0 15,22 0-15,-22 0 16,1 0-16,-22 0 0,0 0 0,0 0 16,0 0-16,0 0 15,-42 0 32,0 0-31,0 0-1,0 0 1,0-21-16,-1 21 0</inkml:trace>
  <inkml:trace contextRef="#ctx0" brushRef="#br1" timeOffset="77256.69">2857 10901 0,'0'0'0,"0"-21"0,0 0 15,0-1 1,22 1-16,-1 0 16,-21 0-1,0 0-15,21 21 0,-21-21 0,21 21 16,0-22-16,-21 44 62,-21-1-62,0 0 0,0 0 0,0 0 16,-1 22-16,1-22 0,-21 21 16,21 0-16,0 22 0,-22-1 0,22 1 15,0-1-15,-21 1 0,20-1 16,1 22-16,0-21 0,0-1 0,21 1 16,0-1-16,0 1 0,0-1 15,0 1-15,0-22 0,0 21 16,0-20-16,21-1 0,-21 0 0,21-20 15,22 20-15,-22-21 0,0 0 16,0 0-16,21 1 0,-20-22 0,-1 21 16,0-21-16,21 0 0,-21 0 15,1 0-15,-1 0 0,0 0 0,0 0 16,0-21-16,0-1 0,1 1 0,-1 0 16,0 0-16</inkml:trace>
  <inkml:trace contextRef="#ctx0" brushRef="#br1" timeOffset="77720.42">4127 10901 0,'0'-21'0,"0"-22"32,22 43-32,-22-21 0,21 21 0,0 0 15,0 0 1,0 0-16,0 21 0,1 1 0,-1-1 16,0 0-16,21 0 0,-21 21 0,1 1 15,-1-1-15,-21 0 0,21 1 16,-21 20-16,21 1 0,-21-22 0,0 22 15,0-1-15,0-21 0,0 22 16,0-22-16,0 22 0,0-22 0,0 0 16,-21 22-16,0-22 0,0 1 0,21-22 15,-22 21-15,1 0 0,0-20 16,0 20-16,0-21 0,-22 0 0,22 0 16,0 1-16,0-1 0,0 0 0,0-21 15,-1 21 1,1-21-16,0 0 0,21-21 15,0 0 1,0 0 0,0-1-16,0 1 0,21 21 0,0-21 15,1 0-15</inkml:trace>
  <inkml:trace contextRef="#ctx0" brushRef="#br1" timeOffset="78428.17">5249 11642 0,'0'0'0,"-21"0"15,0 0-15,0-21 16,42 21 15,0 0-31,21 0 16,1 0-16,-1 0 0,0-22 15,22 22-15,-1 0 0,1 0 0,-1 0 16,1 0-16,21 0 0,-22 0 16,1 0-16,-1-21 0,1 21 0,-1 0 15,1 0-15,-22 0 0,21 0 0,-20-21 16,-22 21-16,21 0 0,-21 0 15,1-21-15,-1 21 0,0-21 16,-21 0-16,0-1 0,-21 1 16,-22 21-16,22-21 15,0 0-15,-21 21 0,21-21 0,-1 21 16,-20 0-16,21 0 0,0-21 0,0 21 16,-1 0-16,1 0 15,21-22 16,21 22-15,1 0-16,-1 0 0,0 0 0,0 0 16,0 0-16,22 0 0,-22 0 15,0 0-15,0 0 0,0 0 0,0 0 16,1 0-16,-1 0 0,0 0 0,0 0 16,-21 22-16,0-1 15,0 0-15,0 0 0,0 0 0,0 0 16,0 1-16,-21 20 0,0-21 15,0 0-15,-1 0 0,1 1 0,0 20 16,0-21-16,0 0 0,21 0 16,-21 1-16,-1-1 0,22 0 15,-21-21-15,21 21 0,0 0 0,0 0 32,0-42-1,0 0-31,21 0 15,1 0-15,-1 0 0</inkml:trace>
  <inkml:trace contextRef="#ctx0" brushRef="#br1" timeOffset="79031.83">7810 11218 0,'0'0'0,"22"-21"0,-22 0 0,42-64 31,-42 64-31,0 42 31,0 1-31,21 20 16,-21-21-16,0 21 0,0 22 15,21-22-15,-21 22 0,0-1 0,0-20 16,0 20-16,0 1 0,0-1 0,0 1 16,0-1-16,0 22 0,0-22 15,0 1-15,-21-1 0,21 22 0,-21-22 16,0 1-16,21-1 0,-21 22 0,-1-21 15,1-1-15,0 1 0,0-1 16,21 1-16,-21-22 0,0 21 0,21-20 16,0-22-16,0 21 0,0-21 15,0 1-15,0-1 16,0-42 0,0-1-16,21 1 0,0-21 15,-21 0-15,21-1 0,0 1 0,0 0 16,1-22-16</inkml:trace>
  <inkml:trace contextRef="#ctx0" brushRef="#br1" timeOffset="79424.61">7980 11515 0,'0'0'0,"-21"-21"0,-22-22 15,-63-126 1,106 127-16,0-1 15,0 22-15,0-21 0,0 21 16,0-1-16,22 1 0,-1 0 0,0 0 16,21 0-16,1 0 0,-22 21 0,21 0 15,0-22-15,1 22 0,20 0 16,-20 0-16,-1 0 0,0 0 0,-21 22 16,22-1-16,-22 0 0,21 0 0,-21 21 15,-21-20-15,0 20 0,0-21 16,0 21-16,0 1 0,-21-1 0,21-21 15,-42 22-15,21-22 0,0 0 16,-1 21-16,-20-21 0,0 1 16,21-1-16,-1-21 0,-20 21 0,21 0 15,0-21-15,-22 0 0,22 21 0,0-21 16,0 0 0,42 0-1,21 0 1,-20-21-16,-1 0 0,0 21 15,21-21-15</inkml:trace>
  <inkml:trace contextRef="#ctx0" brushRef="#br1" timeOffset="80296.2">9080 11113 0,'0'0'0,"0"-22"0,0 1 0,0 0 15,0 0-15,-21 21 16,0-21-16,0 21 16,0 0-16,0 0 0,-1 0 15,1 0-15,0 0 0,0 0 0,0 0 16,21 21-16,-21 0 0,-1 0 16,1 0-16,0 22 0,0-22 15,0 21-15,21 1 0,-21-1 0,21-21 16,-22 21-16,22 1 0,-21-22 15,21 0-15,0 21 0,0-20 0,0-1 16,21 0-16,1-21 0,-1 0 16,0 0-16,0 0 0,0 0 15,0 0-15,1 0 0,-1 0 0,0 0 16,0-21-16,0 0 0,22-1 0,-22 1 16,0 0-16,0 0 0,0-21 15,0-1-15,-21 22 0,22-21 0,-22-1 16,21 1-16,-21 21 0,0-21 15,0 20-15,0 1 0,0 0 16,21 0-16,-21 0 0,0 42 31,0 0-15,0 0-16,0 0 0,0 1 0,0 20 16,0-21-16,0 0 0,0 22 15,0-22-15,0 21 0,0-21 0,0 0 16,0 22-16,0-22 0,0 0 0,21-21 15,0 21-15,0 0 0,1-21 16,-1 0-16,0 0 0,0 0 16,0 0-16,0 0 0,1 0 0,-1 0 15,21-21-15,-21 21 16,0-21-16,1 0 0,20-21 0,-21 20 16,0 1-16,22-21 0,-22 21 0,0-22 15,0 1-15,0 21 0,0 0 16,-21-22-16,0 22 0,0 0 15,0 0-15,-21 21 16,0 0-16,0 0 16,42 0 15,0 0-31,0 21 0,1-21 16,-1 0-16,0 21 0,0 0 15,0 1-15,0-22 0,-21 21 16,0 0-16,22 0 0,-22 0 15,0 0-15,0 1 0,0-1 16,0 0-16,0 0 0,0 0 0,0 0 16,-22 1-16,22-1 15,0 0-15,0 0 0,0 0 16,0 0-16,22-21 47,20 0-47,-21-21 0,21 21 15,-20-21-15</inkml:trace>
  <inkml:trace contextRef="#ctx0" brushRef="#br1" timeOffset="83291.53">10626 11049 0,'0'0'16,"0"-21"-16,0 0 0,0 0 0,-22-1 0,22 1 15,-21 21-15,0-21 0,0 21 0,0-21 16,0 21-16,-1 0 0,1 0 16,0 0-16,-21 0 0,21 0 0,-1 21 15,-20 0-15,21 0 0,0-21 16,0 22-16,-1-1 0,1 21 16,0-21-16,21 22 0,0-22 0,-21 21 15,21-21-15,0 22 0,0-22 0,0 21 16,0-21-16,0 0 0,21 1 15,0-1-15,-21 0 0,21-21 0,1 21 16,-1-21-16,0 0 0,0 0 0,0 0 16,0 0-16,22 0 0,-22 0 15,0-21-15,-21 0 0,21 21 0,0-21 16,1-1-16,-1-20 0,-21 21 16,0 0-16,21-22 0,-21 1 15,21 21-15,-21-21 0,0 20 0,0-20 16,0 21-16,0 0 0,0 0 0,0-1 15,0 44 17,0-1-32,0 0 0,0 21 15,0-21-15,0 1 0,0 20 16,0-21-16,0 21 0,0-20 0,0-1 16,0 0-16,21 0 0,-21 0 0,21 0 15,1-21-15,-1 22 0,0-22 16,0 0-16,21 0 0,-20 0 15,-1 0-15,21 0 0,-21 0 0,22-22 16,-22 22-16,0-21 0,21 0 16,-21 0-16,1 0 0,-22-22 0,21 22 15,0-21-15,-21 21 0,0-22 0,0 22 16,21 0-16,-21 0 0,0 0 16,21 0-16,-21 42 31,0 0-16,-21 0-15,21 0 0,-21 22 16,21-22-16,0 0 0,0 0 0,0 0 16,-21 0-16,21 22 0,0-22 15,-21-21-15,21 21 0,0 0 16,0 0-16,0 1 16,0-44 15,0 1-31,0 0 15,0 0-15,0-21 16,21 20-16,0 1 0,0-21 0,0 21 16,0-22-16,1 22 0,20-21 0,-21 21 15,21 0-15,1-1 0,-1 1 16,0 0-16,1 21 0,-22 0 0,21 0 16,-21 0-16,1 0 0,-1 0 0,-21 21 15,21-21-15,-21 21 16,0 1-16,0 20 0,0-21 15,0 0-15,0 22 0,0-22 0,0 0 16,0 21-16,0-21 0,0 1 0,0-1 16,0 0-16,0 0 0,21 0 15,-21 0-15,21-21 0,0 0 0,-21 22 16,22-22-16,-1 0 0,0 0 0,0 0 16,0 0-16,22 0 0,-22-22 15,0 1-15,0 21 0,0-21 0,0 0 16,1-21-16,-1 20 0,0-20 15,0 21-15,0-21 0,-21-1 16,21 1-16,1 0 0,-1-1 0,0 1 16,0 0-16,0-22 0,-21 22 0,0-1 15,0 22-15,0-21 0,0 21 16,0 0-16,0-1 0,0 1 0,-21 21 16,0 21-1,0 1-15,21-1 0,0 21 16,-21-21-16,21 22 0,-22-22 0,22 21 15,0 0-15,0 1 0,0-22 0,0 21 16,0 1-16,0-1 0,0 0 16,0 1-16,0-22 0,22 21 15,-1 0-15,0-20 0,0-1 0,0 0 16,0 0-16,1-21 0,-1 0 16,0 21-16,0-21 0,0 0 0,0 0 15,1 0-15,-1-21 0,21 21 0,-42-21 16,42 0-16,-42 0 0,22-1 15,-1-20-15,0 0 0,0 21 0,-21-22 16,21 1-16,-21 0 0,21-1 0,-21 1 16,0 0-16,22-1 0,-22 1 15,21 0-15,-21-1 0,0 22 0,0 0 16,0 0-16,0 0 0,0 42 31,0 0-31,0 0 16,0 0-16,-21 22 0,21-22 0,-22 21 15,22-21-15,0 22 0,-21-1 0,21 0 16,-21-21-16,0 22 0,21-1 16,-21-21-16,21 22 0,0-22 0,-21 0 15,21 21-15,-22-21 0,22 1 16,0-1-16,0-42 31,0-1-31,22 1 16,-1 0-1,0-21-15,0 21 0,-21-1 0,21 1 16,0-21-16,1 21 0,-1 0 0,21-1 16,-21 1-16,0 0 0,1 21 15,-1-21-15,0 21 0,0 0 16,-21 21-16,21-21 16,-21 21-16,0 0 0,0 1 15,21-1-15,-21 0 0,22 0 0,-22 0 16,21 0-16,-21 1 0,21-1 0,-21 0 15,21 0-15,0 0 0,0 0 16,-21 1-16,22-22 0,20 21 0,-21-21 16,0 0-16,0 0 0,22 0 15,-22 0-15,21 0 0,-21 0 16,22 0-16,-22-21 0,21-1 0,-21 1 16,22 0-16,-22-21 0,21 21 0,-21-22 15,22 22-15,-22-21 0,0-1 0,0 22 16,0 0-16,-21-21 0,0 21 15,0-1-15,0 1 0,0 0 0,-21 21 16,0 0-16,0 0 0,0 0 16,0 0-16,-1 0 0,1 0 15,0 21-15,0 0 0,0 1 0,21-1 16,-21 0-16,21 0 0,0 0 16,0 0-16,0 1 0,0-1 15,21 0-15,0 0 0,0 0 0,0 0 16,0 1-16,22-1 0,-22 0 0,0-21 15,0 21-15,22-21 0,-22 0 16,21 0-16,-21 0 0,0 0 0,22 0 16,-22 0-16,0 0 0,0-21 0,0 0 15,1 0-15,-1 21 0,0-22 16,0 1-16,0 0 0,0-21 0,1 21 16,-1-1-16,-21-20 0,0 21 0,21 0 15,-21 0-15,0-1 0,21 1 16,-21 0-1,0 42 1,0 0-16,0 1 16,0-1-16,-21 0 0,21 0 15,0 21-15,0-20 0,0-1 0,0 0 16,0 0-16,0 0 0,-21 0 0,21 1 16,0-1-16,0 0 0,0 0 15,-21-21 16,21-21-15,0 0 0,0 0-16,0-1 0,0 1 0,0 0 15,0 0-15,21 0 0,0 0 0,0-1 16,0 1-16,0-21 0,1 21 16,20 0-16,-21-1 0,21 1 0,1 0 15,-22 0-15,21 0 0,1 21 0,-22 0 16,21 0-16,-21 0 0,0 0 15,1 0-15,-1 0 0,0 0 0,-21 21 16,0 0-16,0 0 0,0 0 0,0 1 16,0-1-16,21 0 0,-21 0 15,0 0-15,0 0 0,0 1 0,0-1 16,0 0-16,21 0 0,-21 0 16,0 0-16,21 1 0,1-1 15,-1 0-15,0-21 0,0 0 16,0 0-16,0 0 15,1 0-15,-1 0 0,0 0 0,0-21 16,0 0-16,0-1 0,-21 1 16,22 0-16,-22 0 0,21 0 15,-21-22-15,21 22 0,0-21 0,-21 21 16,21-22-16,0 22 0,-21 0 0,22 0 16,-22-21-16,0 20 15,0 1-15,0 42 47,0 1-47,0-1 0,0 0 16,0 21-16,-22-21 0,22 1 0,0 20 15,0-21-15,0 0 0,0 22 16,0-22-16,0 0 0,0 0 0,0 0 16,0 0-16,0 1 0,0-1 0,22 0 15,-1-21 1,0 21-16,0-21 0,0 0 15,0 0-15,1 0 0,-1 0 0,21 0 16,-21-21-16,0 21 0,22-21 16,-22 0-16,21-1 0,1 1 15,-22 0-15,21 0 0,0 0 0,-20-22 16,20 22-16,-21-21 0,21 21 16,-20-22-16,-1 1 0,0 21 0,0-21 15,-21 20-15,0-20 0,0 21 16,0 0-16,0 0 0,-21 21 15,0 0-15,0 0 16,-1 21-16,1 0 0,0 0 16,21 0-16,0 0 0,-21 1 0,21 20 15,0-21-15,0 21 0,0-20 0,0-1 16,21 0-16,0 0 0,0 21 16,-21-20-16,22-22 0,-1 21 15,0 0-15,0 0 0,-21 0 0,21-21 16,-21 21-16,21-21 0,-21 22 15,0-1-15,0 0 16,-21-21-16,0 0 16,0 21-16,0-21 0,0 0 0,-1 0 15,1 0-15,0 21 0,0-21 16,0 0-16,0 0 0,-1 0 16,1 0-1,0 0-15,21-21 0,0 0 16,0 0-16</inkml:trace>
  <inkml:trace contextRef="#ctx0" brushRef="#br1" timeOffset="83668.06">14901 10139 0,'0'0'0,"-21"0"0,21 63 31,0-41-31,0-1 0,21-21 16,-21 21-16,21-21 0,1 0 15,-1 0-15,0 0 0,0 0 16,0 0-16,0 0 0,-21-21 15,22 21-15,-22-21 0,0-1 16,0 1-16,0 0 16,0 0-16,-22 21 0,1 0 0,21-21 15,-21 21-15,0 0 0,0 0 16,0 0-16,-1 0 16,1 21-16,0 0 0,0 0 15,0-21-15,21 21 0,-21-21 16,-1 0-16,22 22 0,-21-22 15</inkml:trace>
  <inkml:trace contextRef="#ctx0" brushRef="#br1" timeOffset="84204.75">11218 10901 0,'21'0'31,"1"0"-31,-1 21 0,21-21 0,0 0 15,1 0-15,20 0 0,-20 0 16,20 0-16,1 0 0,-1 0 0,1 0 16,20 0-16,-20 0 0,-1 0 0,1 0 15,-1 0-15,1 0 0,-22 0 16,0 0-16,-20 0 0,-1 0 0,0 0 16,0 0-16,0 0 15,-42 0 16,0-21-15,0 21 0,0 0-16</inkml:trace>
  <inkml:trace contextRef="#ctx0" brushRef="#br1" timeOffset="86686.22">4043 13716 0,'0'21'63,"0"0"-63,0 1 16,0-1-16,0 0 0,0 0 0,0 0 15,0 0-15,0 1 0,0-1 16,0 0-16,0 0 0,21-21 15,-21 21-15,21-21 16,0 0-16,0 0 0,1 0 16,-1-21-16,0 0 0,0 21 15,0-21-15,-21 0 0,21-1 16,1 1-16,-22 0 0,21 0 16,-21 0-16,0 0 0,0-1 15,0 1-15,0 0 0,0 0 0,-21 0 16,-1 21-16,1 0 0,0 0 15,0 0-15,0 0 0,0 21 16,21 0-16,-22 0 16,22 0-16,-21 22 0,21-22 0,0 0 15,0 0-15,0 0 0,0 1 16,0-1-16,0 0 16,21-21-16,1 0 15,-1 0 1,0 0-16,-21-21 15,21 21-15,0-21 0,-21-1 16,0 1-16,0 0 16,0 0-16,0 0 15,-21 21 1,0 21 0,0 0-16,21 0 15,-21-21-15,21 21 0,0 1 16,0-1-16,0 0 0,0 0 15,0-42 48,0 0-63,0 0 0,21-1 16,-21 1-16,21 0 0,-21 0 15,0 0-15,21 0 16,-21-1-16,21 22 0,0 0 0,-21-21 15,22 21-15,-1 0 16,-21 21-16,0 1 16,0-1-16,0 0 15,0 0-15,0 0 0,0 0 16,-21 1 0,-1-22-16,1 0 15,0 0 1,0 0-1,21-22-15,0 1 16,0 0 0,0 0-16,0 0 0,0 0 15,21-1-15,0 22 0,-21-21 16,21 21-16,1 0 0,-1 0 16,0 0-16,0 0 15,0 0-15,-21 21 16,0 1-16,0-1 15,0 0-15,0 0 0,-21 0 16,0 0-16,0 1 16,0-1-16,-1-21 0,22 21 15,-21-21 1,21-21 0,0 0-16,-21 21 15,21-22-15,0 1 0,0 0 16,0 0-16,0 0 0,0 0 15,0-1-15,0 1 16,0 42 31,-21 1-47,21-1 16,-21 0-16,21 0 15,0 0-15,-21-21 16,-1 0-1,22-21 1,0 0 0,0 0-16,0 0 0,0-1 15,0 1-15,0 0 16,0 0-16,0 0 0,22 0 16,-1-1-16,0 22 0,0-21 15,0 21-15,0 0 0,22 0 16,-22 21-16,0 1 0,21-1 0,-20 0 15,-1 21-15,21-21 0,-21 22 16,0-1-16,1-21 0,-1 22 0,-21-1 16,0 0-16,0 1 0,0-1 15,-21 0-15,-1-21 0,1 22 0,-21-1 16,21 0-16,-22 1 0,1-22 16,0 21-16,21-21 0,-22 1 0,22-1 15,-21 0-15,21 0 0,-1 0 16,22-42 15</inkml:trace>
  <inkml:trace contextRef="#ctx0" brushRef="#br1" timeOffset="87367.85">5863 13695 0,'-21'0'15,"42"0"-15,-63 0 0,63 0 31,0 0-31,0 0 0,22 0 0,-1 0 16,0 0-16,1-21 0,20 21 0,-21 0 16,22 0-16,-1-21 0,-20 21 15,20 0-15,1 0 0,-1 0 0,1 0 16,-1-22-16,1 22 16,-22 0-16,0-21 0,1 21 0,-1 0 15,-21 0-15,0 0 0,-21-21 16,0 0-1,-21 21-15,-21 0 0,21-21 16,-22 21-16,1 0 0,0-21 16,21 21-16,-22 0 0,22 0 0,0-22 15,0 22-15,0 0 0,-1 0 16,22-21-16,22 0 31,-1 21-31,0 0 0,0 0 16,21 0-16,-20 0 0,20 0 15,-21 0-15,21 0 0,-20 0 0,-1 0 16,21 0-16,-21 0 0,0 0 16,1 21-16,-22 0 15,0 1-15,0-1 0,0 21 0,0-21 16,0 0-16,-22 22 0,1-1 16,-21-21-16,21 22 0,0-22 0,-22 21 15,22-21-15,0 22 0,-21-22 16,20 0-16,1 0 0,21 0 15,-21 0-15,21 1 0,-21-1 0,21 0 16,-21-21-16,21 21 0,21-42 47,0 21-47,-21-21 0</inkml:trace>
  <inkml:trace contextRef="#ctx0" brushRef="#br1" timeOffset="90560.64">8445 13780 0,'0'0'0,"-21"0"16,0 0-16,0 0 15,0-22-15,21 1 0,0 0 16,0 0-16,0 0 0,0 0 16,0-22-16,0 22 0,0-21 0,0 21 15,21-22-15,0 1 0,0 0 16,0-1-16,1 1 0,20 0 0,0-1 15,-21 1-15,22 0 0,-1-1 16,22 22-16,-22-21 0,0 21 16,22-1-16,-22 22 0,0 0 0,1 0 15,-22 0-15,0 0 0,21 0 0,-42 22 16,22-1-16,-22 0 0,0 0 16,0 0-16,0 0 0,0 1 15,0-1-15,-22-21 16,1-21 31,0-1-47,21 1 0,0 0 15,-21 0-15,0 21 0,21-21 16,-21 0-16,-1-1 0,1-20 0,0 21 16,0 21-16,0-21 0,0 0 0,-1 21 15,1 0-15,0 0 16,0 0-16,0 21 0,0 0 0,-1 0 15,1 0-15,0 22 0,0-1 16,0-21-16,0 21 0,21 1 0,-22-1 16,1 22-16,21-22 0,-21 0 0,21 1 15,0-1-15,0 0 0,0 1 16,0-1-16,0-21 0,0 21 16,21-20-16,0 20 0,1-21 0,20-21 15,-21 21-15,21-21 0,-20 0 16,20 0-16,0 0 0,1 0 0,-1 0 15,0-21-15,22 0 0,-22 0 16,22 0-16,-22-1 0,0 1 0,1-21 16,-1 21-16,-21-22 0,21 22 0,-20 0 15,-22-21-15,0 21 0,0-1 16,0 1-16,0 0 0,0 0 0,0 0 16,-22 21-1,1 0-15,0 0 16,0 21-16,21 0 15,-21 0-15,21 0 0,0 1 16,0-1-16,0 0 0,0 0 16,0 21-16,21-20 0,-21-1 0,21 0 15,0 0-15,0 0 0,1 0 16,-1-21-16,0 22 0,0-22 0,0 0 16,0 0-16,1 0 0,-1 0 0,21 0 15,-21 0-15,22 0 0,-22-22 16,21 1-16,-21 0 0,22 0 0,-22 0 15,0 0-15,21-1 0,-21-20 0,-21 21 16,22 0-16,-22-22 0,0 22 16,0-21-16,0 0 0,0 20 15,-22-20-15,1 0 0,0 21 0,0-1 16,-21 1-16,20 0 0,-20 0 16,0 21-16,-1 0 0,22 0 0,-21 0 15,0 21-15,20 0 0,-20 0 16,21 1-16,0-1 0,0 0 0,-1 21 15,1-21-15,21 22 0,0-1 0,0-21 16,0 22-16,0-22 0,0 0 16,21 21-16,1-21 0,20 1 0,-21-1 15,21-21-15,-20 21 0,20-21 16,0 0-16,1 0 0,20 0 0,-21 0 16,1 0-16,-1-21 0,0 0 15,1 21-15,-1-22 0,0 1 16,1 0-16,-22 0 0,0 0 0,0 0 15,0-22-15,1 22 0,-22 0 0,21 0 16,-21 0-16,0-22 0,0 22 16,0 0-16,0 42 31,0 0-31,0 0 16,-21 1-16,21 20 0,-22-21 0,22 0 15,-21 0-15,21 1 0,0 20 16,-21-21-16,21 0 0,-21 0 15,21 1-15,0-1 0,-21-21 16,21-21 15,0-1-15,0 1-16,0 0 16,0-21-16,0 21 0,21-1 0,0 1 15,-21-21-15,21 21 0,0-22 0,1 22 16,-1 0-16,0 0 0,0 0 15,0 0-15,0 21 0,1 0 0,-1 0 16,0 0-16,0 21 16,-21 0-16,0 0 0,21 0 15,0 0-15,-21 1 0,0 20 0,22-21 16,-22 0-16,0 0 0,21 1 16,-21 20-16,0-21 0,0 0 0,0 0 15,0 1-15,0-1 0,0 0 16,0-42 15,0 0-15,0-1-16,0 1 15,0 0-15,21-21 0,0 21 0,-21-1 16,21 1-16,0-21 0,1 21 16,-1-22-16,0 22 0,0-21 0,0 21 15,22 0-15,-22-1 0,21 22 16,-21 0-16,0 0 0,22 0 0,-22 0 15,-21 22-15,21-22 16,-21 42-16,0-21 0,0 0 0,0 0 16,0 22-16,-21-22 0,21 0 15,0 0-15,0 0 0,0 22 0,-21-22 16,21 0-16,0 0 0,0 0 16,0 1-16,21-22 0,0 0 15,0 21-15,0-21 0,1 0 0,-1 0 16,0 0-16,21 0 0,-21 0 0,1 0 15,20-21-15,-21-1 16,21 22-16,-20-21 0,-1 0 0,21 0 16,-21 0-16,0 0 0,1-1 0,-22 1 15,21 0-15,-21 0 0,21-21 16,-21 20-16,0 1 0,21 0 0,-21 0 16,0 0-16,0 0 0,0-1 15,0 44 16,-21-1-31,0 0 16,21 0 0,0 0-16,0 0 0,-21 1 0,21-1 15,-22 0-15,22 0 0,0 0 16,-21 0-16,21 1 0,0-1 16,0 0-16,0 0 0,0 0 15,0 0-15,-21 1 16,21-44 31,0 1-32,0 0-15,0 0 0,0 0 16,0 0-16,21-1 16,0 1-16,-21 0 0,22 0 0,-1-21 15,0 20-15,0 1 0,0-21 0,0 21 16,1 0-16,-1 21 0,0-22 15,0 22-15,0-21 0,0 21 0,1 0 16,-1 0-16,-21 21 0,21 1 0,0-22 16,-21 21-16,0 0 0,0 0 15,21 0-15,-21 0 0,0 1 0,0-1 16,0 0-16,21 0 0,-21 0 16,0 0-16,0 1 0,0-1 0,0 0 15,0 0 1,0-42 31,0 0-47,22 0 15,-22-1-15,21 1 0,0 0 16,-21-21-16,21 21 0,0-1 0,0 1 16,1 0-16,-1-21 0,21 21 15,-21-1-15,0 22 0,22-21 0,-22 0 16,0 21-16,0 0 0,0 0 0,1 0 15,-1 21-15,-21 0 16,21 1-16,-21-1 0,0 0 16,0 0-16,0 21 0,0-20 15,21-1-15,-21 0 0,21 0 16,0 0-16,1-21 0,-22 21 0,21 1 16,0-1-16,21-21 0,-21 21 0,1 0 15,-1-21-15,21 0 0,0 0 16,-20 0-16,20 0 0,-21 0 0,21 0 15,-20 0-15,20 0 0,-21 0 0,0-21 16,22 21-16,-22-21 0,0 0 16,21-1-16,-21 1 0,1 0 0,-1 0 15,0 0-15,21 0 0,-21-22 16,1 22-16,-1-21 0,-21 21 16,0-22-16,0 22 0,0-21 0,0 21 15,0-1-15,-21 22 0,-1 0 16,-20 0-16,21 0 0,-21 0 15,20 22-15,-20-22 0,21 42 0,-21-21 16,20 0-16,1 22 0,0-22 16,0 21-16,0-21 0,21 0 0,0 22 15,0-22-15,0 0 0,0 0 0,0 0 16,0 1-16,0-1 0,21 0 16,0-21-16,0 0 0,0 0 15,1 0-15,-1 0 0,0 0 16,0 0-16,0 0 0,0-21 15,1 0-15,-1 21 0,0-22 16,-21 1-16,21 0 0,-21 0 0,21-21 16,-21 20-16,0-20 0,21 21 15,-21-21-15,0-1 0,0 22 0,22-21 16,-22 21-16,0-1 0,0 44 31,-22-1-31,22 0 0,-21 0 0,21 0 16,0 22-16,0-22 0,0 21 0,0-21 15,0 0-15,0 1 0,0-1 16,0 0-16,43 0 0,-22 0 0,0-21 16,0 21-16,0 1 0,0-22 15,22 0-15,-22 0 0,21 0 16,-21 0-16,1 0 0,-1 0 0,21 0 16,-21-22-16,0 22 0,1 0 0,-1-21 15,0 21-15,0-21 0,0 0 16,0 0-16,-21 0 0,22 21 15,-22-22-15,0 1 0,-22 21 16</inkml:trace>
  <inkml:trace contextRef="#ctx0" brushRef="#br1" timeOffset="91584.55">3704 15706 0,'0'0'0,"0"21"47,0 0-47,0 0 15,0 0 1,0 1 0,21-22-16,0 0 15,1 0-15,-1 0 0,0 0 16,0-22-16,0 22 15,-21-21-15,0 0 16,0 0-16,-21 21 31,21-21-31,-21 21 0,0 0 16,21-21 93,21 21-93,-21-22-16,21 22 16,0 0-16,-21-21 15,21 21 1,1 21-1,-22 1 1,0-1-16,0 0 16,-22 0-16</inkml:trace>
  <inkml:trace contextRef="#ctx0" brushRef="#br1" timeOffset="92203.78">3895 16298 0,'0'0'0,"0"22"0,0-1 15,-22-21 17,1 0-17,0 0-15,0 0 16,0 0-16,21-21 15,0-1 1,0 1-16,0 0 16,21 21-16,0-21 0,0 21 15,0 0-15,1 0 0,20-21 16,-21 21-16,0 0 0,0 0 0,1 0 16,-22 21-16,21-21 15,-21 21-15,0 0 0,0 0 16,0 1-16,-21-1 15,-1 0-15,1-21 16,21 21-16,-21-21 16,0 0-16,0 0 31,21-21-15,0 0-16,-21 0 0,21-1 15,0 1 1,0 0-16,21 21 15,0 0-15,0 0 0,0 0 16,0 0-16,1 21 0,-1 0 16,0 1-16,0-1 0,-21 21 15,0-21-15,0 22 0,0-1 16,0-21-16,0 21 0,-21 1 16,0 20-16,-22-20 0,1-1 0,0 0 15,-1 1-15,1-1 0,0 0 16,-1-21-16,1 1 0,0-1 0,-1 0 15,22 0-15,0-21 0,0 0 16,0 0-16,0-21 0,-1 0 0,22 0 16,-21-1-16</inkml:trace>
  <inkml:trace contextRef="#ctx0" brushRef="#br1" timeOffset="92615.59">3746 15727 0,'0'0'16,"0"21"-16,0 0 0,-21-21 16,21 21-16,0 1 0,0-1 0,0 0 15,0 0-15,0 0 16,21 0-16,1-21 15,-1 0-15,0 0 0,0 0 16,0 0-16,0-21 0,1 21 16,-1-21-16,0 0 15,-21 0-15,0 0 0,0-1 16,0 1-16,0 0 0,0 0 16,-21 0-16,0 21 0,-1-21 15,1 21-15,0 0 0,0 0 16,0 0-16,0 21 0,-1 0 0,1-21 15,0 21-15,21 0 0,0 0 16,0 1-16,0-1 0,0 0 16,0 0-16,21 0 0,0 0 15,1-21-15,-1 22 0,0-22 0,0 0 16,21 21-16,-20 0 0</inkml:trace>
  <inkml:trace contextRef="#ctx0" brushRef="#br1" timeOffset="93240.45">5101 16171 0,'0'-21'15,"-21"21"-15,21-21 32,21 0-32,0 21 15,0 0-15,1 0 0,20-21 0,0 21 16,1 0-16,-1-21 0,21 21 16,1-22-16,-1 22 0,22 0 0,-21 0 15,20 0-15,1 0 0,-22 0 16,1 0-16,21 0 0,-43 0 0,21 0 15,-20 0-15,20 0 0,-42 0 16,22 0-16,-22 0 0,0-21 0,0 21 16,-21-21-16,0 0 15,-21 21 1,0-21-16,0 0 0,0 21 0,-1-22 16,-20 22-16,21-21 0,0 21 0,0 0 15,-1-21-15,1 0 0,0 21 16,0 0-16,21-21 0,0 0 15,21-1 1,0 22 0,0-21-16,1 21 0,-1 0 0,0 0 15,0 0-15,0 0 16,0 0-16,1 0 0,-1 0 0,-21 21 0,0 1 16,21-22-16,-21 21 0,0 0 15,0 0-15,0 0 0,0 0 16,-21 22-16,0-22 0,21 0 0,-22 21 15,1-20-15,0-1 0,0 21 16,0-21-16,0 0 0,-1 1 0,1-1 16,21 0-16,0 0 0,0 0 0,0 0 15,0 1-15,0-1 16</inkml:trace>
  <inkml:trace contextRef="#ctx0" brushRef="#br1" timeOffset="95120.85">7662 16214 0,'0'0'0,"0"21"0,-21 0 16,0-21-1,21 21-15,0-42 32,21 0-32,0 0 15,0 0-15,1-22 0,20 22 16,-21-21-16,21-1 0,-20 1 0,20-21 16,0 20-16,1 1 0,-1-22 15,-21 1-15,21 21 0,1-22 0,-22 1 16,21-1-16,-21 1 0,-21 20 15,0-20-15,0 20 0,0 22 0,0-21 16,0 21-16,-21 21 16,-21 0-16,21 0 0,0 0 0,-1 21 15,-20 0-15,21 21 0,0-20 0,0 20 16,21 0-16,0-21 0,0 22 16,0-1-16,0 0 0,21 1 0,0-1 15,0-21-15,0 22 0,0-22 16,1 21-16,-1-21 0,21 22 0,-21-22 15,-21 0-15,21 0 0,-21 0 16,0 0-16,0 1 0,0-1 16,0 0-16,-21-21 15,0 0-15,-21 0 0,21 0 0,-22 0 16,22 0-16,0 0 0,-21 0 16,20-21-16,1 0 0,0-1 0,0 1 15,0 0-15,0-21 0,21 21 16,-22 21-16,22-22 0,0 1 0,22 42 31,-1 1-15,0-1-16,21 0 0,-21 21 0,1-21 15,-1 1-15,0 20 16,0-21-16,0 0 0,0 0 0,1 1 16,20-1-16,-21 0 0,0-21 0,22 0 15,-22 21-15,0-21 0,21 0 16,-21 0-16,22 0 0,-1-21 0,0 0 15,1 21-15,-1-21 0,0-22 16,1 22-16,20 0 0,-20-21 0,-22 20 16,21-20-16,-21 21 0,0-21 0,-21 20 15,0-20-15,0 21 0,0-21 16,0 20-16,0 1 0,-21 0 0,0 0 16,0 21-16,0 0 0,0 0 15,-1 0-15,1 0 0,0 0 16,0 21-16,0 0 0,0 0 0,-1 1 15,22-1-15,0 21 0,0-21 16,0 22-16,0-22 0,0 21 0,0-21 16,0 22-16,22-22 0,20 0 15,-21 0-15,21 0 0,-20-21 0,20 0 16,0 21-16,1-21 0,20 0 0,-21 0 16,1 0-16,-1-21 0,22 0 15,-22 21-15,-21-21 0,21 0 0,1 0 16,-22-1-16,0 1 0,0-21 15,0 21-15,1 0 0,-22-1 16,0-20-16,0 21 0,0 0 0,0-22 16,0 22-16,0 0 0,-22 42 31,22 0-31,-21 1 16,21-1-16,0 0 0,0 21 0,-21-21 15,0 22-15,21-22 0,0 21 16,0-21-16,0 1 0,0-1 0,-21 0 15,21 0-15,0 0 0,21-42 32,0 0-17,-21 0-15,0 0 16,21-22-16,-21 22 0,21 0 16,-21 0-16,0 0 0,22-22 0,-1 22 15,0 0-15,-21 0 0,21 0 16,-21-1-16,21 22 0,0 0 0,1 0 15,-1 0-15,0 22 16,-21-1-16,0 0 16,21 0-16,-21 21 0,0-20 0,21-1 15,-21 0-15,0 21 0,0-21 16,21 1-16,-21-1 0,22 0 16,-22 0-16,21 0 0,0-21 15,0 0-15,0 0 16,0 0-16,1-21 0,-1 0 15,0 21-15,0-21 0,0 0 0,0-22 16,1 22-16,-1 0 0,0 0 16,0-22-16,0 22 0,0-21 0,1 21 15,-1 0-15,-21-22 0,21 22 0,0 0 16,0 0-16,0 21 16,-21 21-1,0 0 1,0 0-16,0 0 0,0 1 15,0-1-15,0 0 0,0 21 0,22-21 16,-22 1-16,0-1 0,0 0 16,0 0-16,21-21 0,0 21 0,-21 0 15,21-21-15,0 0 0,0 22 0,1-22 16,-1 0-16,0 0 0,21 0 16,-21 0-16,1-22 0,20 22 0,-21-21 15,0 0-15,0 21 0,22-21 0,-22 0 16,-21 0-16,21-22 0,0 22 15,0 0-15,-21 0 0,0-22 0,0 22 16,0 0-16,0 0 0,0 0 16,-21 42 15,21 0-31,0 0 16,-21 0-16,21 1 0,0-1 0,0 0 15,0 21-15,0-21 0,0 1 0,0-1 16,0 0-16,0 0 0,0 0 15,21-21-15,0 21 0,1-21 0,-1 0 16,0 0-16,0 0 0,21 0 16,-20 0-16,-1 0 0,-21-21 15,21 0-15,0 0 0,-21 0 0,21 0 16,-21-1-16,0 1 0,0-21 16</inkml:trace>
  <inkml:trace contextRef="#ctx0" brushRef="#br1" timeOffset="95431.67">10689 15177 0,'0'0'16,"-21"21"-16,21 0 0,0 0 16,21-21 15,0 0-31,0-21 15,-21 0 1,0 0-16,0-1 16,-21 22-1,0 0-15,0 0 0,0 0 16,0 0-16,-1 0 0,22 22 0,0-1 16,0 0-16,0 0 15,0 0-15,0 0 0,0 1 0,0-1 16,22 0-16,-1 0 0,0 0 15,0-21-15,0 21 0,22 1 0</inkml:trace>
  <inkml:trace contextRef="#ctx0" brushRef="#br1" timeOffset="97200.36">11557 15431 0,'0'0'0,"0"-22"16,0 1-16,0 0 0,0 0 15,0-21-15,0 20 0,-21 1 0,0 21 16,21-21-16,-22 0 0,1 21 16,0 0-16,0 0 0,0 0 15,0 21-15,-1 0 0,1 0 16,0 22-16,0-22 0,0 21 0,0 1 16,-1-22-16,1 21 0,21 0 15,0-20-15,0 20 0,0-21 16,0 21-16,0-20 0,21-1 0,1 0 15,20 0-15,-21 0 0,21 0 0,-20 1 16,20-22-16,0 0 0,-21 0 16,22 0-16,-1 0 0,0 0 0,1 0 15,-1 0-15,0-22 0,1 22 0,-1-21 16,-21 0-16,0 0 0,22 0 16,-22 0-16,-21-1 0,21 1 0,-21-21 15,21 21-15,-21 0 0,0-1 0,0 1 16,0 0-16,0 0 15,-21 21-15,0 0 16,0 0-16,0 21 0,-1 0 16,22 0-16,0 1 0,0-1 15,-21 0-15,21 0 0,0 0 0,0 0 16,0 1-16,0-1 0,0 0 16,0 0-16,21 0 0,1-21 15,-1 21-15,0-21 0,0 0 16,0 0-16,0 0 0,22 0 0,-22 0 15,0 0-15,0 0 16,22-21-16,-22 0 0,0 21 0,0-21 0,-21 0 16,0 0-16,21-1 0,-21-20 0,0 21 15,0 0-15,0-22 16,0 22-16,-21-21 0,0 21 0,0 0 16,-22-1-16,22 1 0,0 0 0,-21 21 15,21 0-15,-1 0 0,1 0 16,0 0-16,0 0 0,0 21 0,21 0 15,0 1-15,0-1 16,0 0-16,0 0 0,21 0 16,-21 0-16,21-21 0,0 22 0,22-22 15,-22 0-15,21 21 16,-21-21-16,22 0 0,-1 0 0,0 0 16,1 0-16,-1 0 0,0 0 0,1 0 0,-1 0 15,0-21-15,1-1 16,-22 22-16,21-21 0,-21 0 0,22 0 15,-22 0-15,0-22 0,0 22 0,0-21 16,0 0-16,1-22 0,-22 22 16,21-1-16,-21-20 0,0 21 0,0-22 15,0 22-15,0-1 0,-21 22 16,21-21-16,-22 21 0,22 0 0,-21 21 16,0 0-16,0 0 0,21 21 15,-21 0-15,21 0 16,-21 0-16,21 22 0,-22-1 15,22 0-15,0 1 0,0 20 0,0-21 16,0 22-16,0-22 0,0 22 16,0-22-16,0 22 0,0-22 0,0 0 15,0 1-15,22-22 0,-22 21 0,21-21 16,-21 0-16,0 1 0,21-1 16,0 0-16,0-21 0,0 0 15,1 0-15,-1 0 0,0 0 16,0 0-16,21-21 0,-20 0 15,20 21-15,-21-22 0,21 1 0,1 0 16,-22-21-16,21 21 0,1-1 16,-1-20-16,-21 21 0,21-21 15,-20-1-15,-1 22 0,0 0 0,0 0 16,-21 0-16,0-1 0,21 22 16,-21 22-1,0-1-15,0 0 0,0 0 16,0 0-16,-21 0 0,21 22 15,0-22-15,0 0 0,0 0 0,0 0 16,0 1-16,0-1 0,0 0 0,0 0 16,0 0-16,21 0 15,0 1-15,1-22 0,-1 0 0,21 0 16,-21 0-16,0 0 0,1 0 0,-1 0 16,0 0-16,0 0 15,-21-22-15,21 22 0,-21-21 16,0 0-16,21 0 0,-21 0 0,0-22 15,0 22-15,0 0 0,0-21 16,-21 21-16,0-1 0,0-20 0,0 21 16,0 0-16,-1 21 0,1-21 0,0-1 15,42 22 32,0 0-47,1 0 0,-1 0 16,21-21-16,-21 21 0,22 0 0,-22 0 15,21 0-15,0 0 16,1 0-16,-1 0 0,-21 0 0,22 21 16,-22-21-16,0 22 0,21-1 0,-42 0 15,21 0-15,1 0 0,-22 0 16,21 1-16,-21-1 0,0 0 0,0 0 16,0 0-16,0 0 0,0 1 0,0-1 15,-21 0-15,-1 0 16,1 0-16,0-21 0,0 0 15,0 21-15,0-21 16,-1 0 0,22-21-1,0 0 1,0 0-16,0 0 16,0 0-16,22-1 0,-1-20 0,0 21 15,21-21-15,-21-1 0,22 22 0,-1-21 16,22-1-16,-22 1 0,21 21 15,1 0-15,-1 0 0,1-1 0,-1 22 16,-20 0-16,20 22 0,-20-22 16,-1 21-16,-21 21 0,0-21 0,0 22 15,-21-22-15,22 21 0,-22 0 0,0 1 16,0-22-16,0 21 16,0-21-16,-22 22 0,1-22 0,0 0 0,21 0 15,-21 0-15,0-21 0,0 22 16,-1-1-16,1-21 15,0 0-15,0 21 0,0-21 0,0 0 16,-1 0-16,-20 0 0,21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1:12:48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1249 0,'0'0'0,"0"-21"16,0 0 0,0-1-16,0 1 0,22 21 15,-22-21-15,0 0 0,0 0 16,0 0-16,0-1 15,0 1-15,0 0 0,0 0 16,-22 0-16,1 0 0,0-1 16,0 22-16,-21-21 0,20 21 0,-20 0 15,0 0-15,-1 0 0,1 0 16,0 0-16,-1 0 0,1 21 0,0 1 16,-22-1-16,22 21 0,0-21 15,-1 22-15,-20-1 0,20-21 0,1 21 16,0 1-16,-1-1 15,1 22-15,0-22 0,21 0 16,-22 1-16,22 20 0,0-21 0,0 22 16,0-1-16,-1 1 0,22-22 15,0 22-15,0-1 0,0-20 0,0-1 16,0 0-16,22 1 0,20-1 16,-21-21-16,0 0 0,22 0 15,-22 1-15,21-1 0,0 0 0,-20-21 16,20 0-16,0 0 0,1 0 15,-22 0-15,21 0 0,0 0 0,-20 0 16,20 0-16,0 0 0,-21-21 16,22 0-16,-22 21 0,0-22 15,0 1-15,22 0 0,-22 0 16,0 0-16</inkml:trace>
  <inkml:trace contextRef="#ctx0" brushRef="#br0" timeOffset="447.74">2328 1693 0,'0'-21'0,"0"42"0,0-63 16,0 21-16,-21 21 16,0 0-1,0 0-15,0 0 16,-1 21-16,22 0 0,-21 0 0,0 1 16,0 20-16,21 0 15,-21-21-15,21 22 0,-21-1 0,-1 0 16,22 1-16,0-22 0,0 21 15,0-21-15,0 22 0,0-22 0,0 0 16,22 0-16,-1 0 0,21 1 16,-21-22-16,0 0 0,22 0 0,-1 0 15,0 0-15,1 0 0,-22 0 16,21 0-16,1-22 0,-1 1 0,0 0 16,-21 0-16,22 0 0,-22-22 15,21 22-15,-21-21 0,1 0 0,-22-1 16,0 1-16,0 0 0,0-1 15,0 1-15,-22 0 0,-20-1 16,21 22-16,-21-21 0,-1 21 16,1-1-16,-22 22 0,22 0 0,0 0 15,-22 0-15,22 0 0,0 22 16,20-1-16,-20 0 0,21 0 0,0 21 16,0-20-16,21 20 0,0-21 15,0 21-15,0-20 0,0-1 0,0 0 16,21 0-16,0 0 0,0 0 15,0-21-15,0 0 0,1 0 0</inkml:trace>
  <inkml:trace contextRef="#ctx0" brushRef="#br0" timeOffset="1240.29">2942 1588 0,'0'0'16,"0"21"0,0 0-1,0 0-15,-21 21 16,21-20-16,0-1 0,0 21 0,0-21 16,0 0-16,0 22 0,0-22 15,0 0-15,0 21 0,0-20 16,0-1-16,0 0 0,0 0 15,0 0-15,0 0 0,0 1 16,-21-44 15,21 1-31,0 0 16,-21 0-16,21-21 16,0 20-16,-22-20 0,22 21 0,0-21 15,0 20-15,0 1 0,0-21 16,0 21-16,0 0 0,22-1 0,-1 1 15,0 0-15,0 0 0,0 0 16,0 21-16,1 0 0,-1 0 16,21 0-16,-21 0 0,0 0 15,1 0-15,20 21 0,-21 0 0,0 0 16,0 0-16,1 1 0,-22-1 16,0 0-16,21 21 0,-21-21 0,0 1 15,0-1-15,0 21 0,0-21 16,0 0-16,-21-21 0,21 22 0,-22-1 15,22 0-15,-21-21 16,21-21 0,0 0-1,0-22 1,0 22-16,0-21 0,0 21 0,21-22 16,-21 1-16,22 0 0,-1 20 15,0-20-15,0 21 0,21-21 0,-20 20 16,20 1-16,0 21 0,-21-21 15,22 21-15,-1 0 0,-21 0 0,22 0 16,-1 21-16,-21-21 0,21 21 16,-20 1-16,-1-1 0,0 21 0,-21-21 15,0 0-15,0 22 0,0-22 16,0 21-16,0-21 0,0 1 0,-21 20 16,21-21-16,-21 0 0,-1 0 0,1 1 15,0-1-15,0-21 16,0 21-16,21 0 0,-21-21 15,-1 0-15,22 21 16,0-42 0,0 0-16,0 0 15</inkml:trace>
  <inkml:trace contextRef="#ctx0" brushRef="#br0" timeOffset="2060.89">4064 1651 0,'-21'-21'0,"0"21"16,-1 0-1,22 21 17,0 0-17,0 0-15,0 1 16,0-1-16,0 0 0,0 21 0,0-21 16,0 1-16,0-1 0,0 0 15,0 0-15,0 0 0,0 0 0,0 1 16,0-1-16,0-42 47,0-1-47,0-20 15,0 21-15,0 0 0,0 0 16,0-22-16,0 22 0,0 0 16,22-21-16,-22 20 0,21 1 15,0 0-15,0 0 0,-21 0 0,21 0 16,0-1-16,1 22 0,-1 0 15,21 0-15,-21 0 0,22 0 0,-22 0 16,21 0-16,-21 22 0,22-1 16,-22 21-16,0-21 0,0 0 0,0 22 15,0-22-15,-21 21 0,0-21 16,0 1-16,0 20 0,0-21 0,0 0 16,0 0-16,-21 1 0,0-1 15,0 0-15,21-42 47,0 0-47,0-1 0,0 1 16,0-21-16,0 21 0,0-22 15,21 22-15,0-21 0,0 0 0,1-1 16,-1 22-16,0-21 0,21 21 0,-21-22 16,22 22-16,-22 0 0,21 21 15,1-21-15,-22 21 0,21 0 0,-21 0 16,0 0-16,1 21 0,-1 0 15,0 0-15,-21 0 0,0 1 0,0 20 16,0-21-16,0 21 0,0-20 16,0 20-16,0-21 0,0 21 15,0-20-15,-21-1 0,21 0 0,-21 0 16,-1 0-16,22 0 16,0-42 15,0 0-31,22 0 15</inkml:trace>
  <inkml:trace contextRef="#ctx0" brushRef="#br0" timeOffset="2476.65">5101 1672 0,'0'0'0,"21"0"31,0 0-31,1 0 16,-1 0-16,0 0 0,0-21 15,0 0-15,0 21 0,1-21 0,-1 0 16,21 21-16,-21-22 0,0 1 16,1 0-16,-1 0 0,-21 0 0,0 0 15,0-1-15,-21 22 16,-1 0-1,1 0-15,0 0 16,0 0-16,0 22 0,0-22 16,21 21-16,-22 0 0,22 0 0,-21 21 15,21-20-15,0-1 0,0 0 16,0 21-16,0-21 0,0 1 0,0-1 16,0 0-16,0 0 0,21 0 15,1 0-15,-1-21 0,0 0 16,0 0-16,0 0 0,22 0 0,-22 0 15,0 0-15,21 0 0,-21 0 16,22 0-16,-22-21 0,0 0 0,0 0 16,0 21-16,1-42 0</inkml:trace>
  <inkml:trace contextRef="#ctx0" brushRef="#br0" timeOffset="2972.37">5905 1355 0,'0'0'0,"0"21"31,-21-21-31,21 21 0,0 0 16,0 0-16,0 1 0,0-1 15,0 0-15,0 0 0,0 21 0,0-20 16,0-1-16,0 0 0,0 0 16,0 0-16,0 0 0,0 1 0,-21-1 15,21 0-15,0 0 16,0-42 15,0 0-15,0 0-16,0-1 0,0 1 15,0-21-15,0 21 0,0 0 0,0-22 16,21 1-16,-21 21 0,21-22 16,1 1-16,-1 21 0,21-21 0,-21-1 15,22 22-15,-22 0 0,21 0 16,0 0-16,-20-1 0,-1 1 0,21 21 15,-21 0-15,0 0 0,1 21 0,-1 1 16,0-1-16,0 0 16,0 21-16,-21 1 0,0-22 0,0 21 15,0 0-15,0-20 0,0 20 16,-21 0-16,0-21 0,21 22 0,0-22 16,0 0-16,-21 0 0,21 0 0,0 1 15,0-1-15,0 0 16,0-42 15,21 0-31,-21-1 0,21 1 16,0-21-16</inkml:trace>
  <inkml:trace contextRef="#ctx0" brushRef="#br0" timeOffset="3336.16">6964 445 0,'0'0'0,"0"-22"0,0 44 32,0-1-32,0 0 15,0 0-15,0 21 0,0 1 16,0-1-16,0 0 0,0 22 0,0-22 15,0 22-15,0-1 0,0-20 16,0 20-16,-21 1 0,21-22 0,-22 21 16,1-20-16,21-1 0,-21 0 15,0 1-15,0-1 0,0 0 0,21-20 16,-22 20-16,22-21 0,-21 0 0,21 0 16,0 1-16,0-1 15,0-42 16,21-1-15,1 1-16,-22 0 0,21 0 0</inkml:trace>
  <inkml:trace contextRef="#ctx0" brushRef="#br0" timeOffset="3871.86">7387 1143 0,'0'0'16,"21"-21"-16,0 0 0,1 21 0,-1-21 0,-21-1 16,0 1-1,0 0-15,-21 21 16,-1 0 0,1 0-16,0 0 0,0 21 15,0 0-15,0 1 0,-1-22 0,1 21 16,0 0-16,21 0 0,-21 21 15,0-20-15,21-1 0,0 0 16,0 0-16,0 0 0,0 0 16,0 1-1,21-22-15,0 0 0,0 21 16,0-21-16,1 0 0,-1 0 0,0 21 16,0-21-16,0 0 0,0 0 15,1 0-15,-1 0 0,0 21 16,0-21-16,0 0 0,-21 21 15,0 0-15,0 1 16,0-1-16,0 0 16,-21 0-16,0-21 15,0 21-15,0-21 0,-1 21 16,1-21-16,0 0 0,0 22 0,0-22 16,0 0-16,-1 0 0,1 0 0,0 21 15,0-21 1,0 0-16,0 0 0,-1 0 31,22-21-15,-21-1-16,21 1 15,0 0 1</inkml:trace>
  <inkml:trace contextRef="#ctx0" brushRef="#br0" timeOffset="4184.68">6752 783 0,'21'-21'31,"0"21"-31,22 0 0,-1-21 0,0 21 0,1 0 15,-1 0-15,0 0 0,1-21 0,-1 21 16,0 0-16,1 0 0,-1 0 16,0 0-16,1 0 0,-22 0 0,0 0 15,0 0-15,0 0 0,1 0 16,-1 0-16,-42 21 47,-1-21-32</inkml:trace>
  <inkml:trace contextRef="#ctx0" brushRef="#br0" timeOffset="5123.89">2582 2646 0,'0'0'0,"-42"0"0,0 0 0,-1 0 0,1 0 15,0 0-15,-1 0 0,1 0 0,0 0 16,20-21-16,1 21 0,0 0 16,0 0-16,21-21 15,21 21 1,0 0-16,0 0 0,1 0 0,-1 0 16,21 0-16,-21 0 0,22 0 15,-1 0-15,21-22 0,-20 22 0,20 0 16,1 0-16,20 0 15,1-21-15,0 21 0,-1-21 0,1 0 16,21 21-16,0-21 0,0 0 0,21 21 16,-22-22-16,22 1 0,0 21 15,0-21-15,0 21 0,0-21 0,22 0 16,-1 21-16,0 0 0,0-21 0,0 21 16,0 0-16,1-22 0,20 22 15,-21 0-15,0-21 0,22 0 0,-22 21 16,0 0-16,21 0 0,-21-21 0,-21 21 15,0 0-15,0 0 0,-21-21 16,0 21-16,-21 0 0,-1 0 0,1 0 16,-21 0-16,-22-21 0,0 21 15,1 0-15,-1 0 0,-21 0 16,0 0-16,0 0 0,1 0 16,-22-22 30,0 1-14,21 21-17,0 0-15,0 0 16</inkml:trace>
  <inkml:trace contextRef="#ctx0" brushRef="#br0" timeOffset="5324.77">7853 2201 0,'0'22'0,"0"-1"16,0 0 15</inkml:trace>
  <inkml:trace contextRef="#ctx0" brushRef="#br1" timeOffset="13160.94">2582 3387 0,'0'0'0,"-21"0"0,21-21 15,0-1-15,0 1 16,0 0 0,0 42 31,0 0-47,0 1 0,0-1 0,0 0 15,0 0-15,0 0 0,0 0 16,0 1-16,21-1 0,0 0 0,-21 0 15,22 0-15,-22 0 0,21-21 16,0 22-16,0-22 0,0 0 0,0 21 16,1-21-16,-1 0 15,21 0-15,-21 0 0,0 0 0,1-21 16,-1 21-16,0-22 0,0 1 16,0 0-16,0 0 0,-21 0 15,22 0-15,-22-1 0,0 1 16,0 0-16,0 0 0,0 0 15,0 0-15,0-1 16,0 1-16,0 0 16,0 42-1,0 0 1,0 1-16,0-1 16,0 21-16,0-21 0,0 22 0,0-1 15,0 0-15,0 1 0,0-1 16,0 0-16,0 1 0,0-1 0,0 21 15,0-20-15,0 20 0,0-20 16,0 20-16,0-21 0,0 1 0,0-1 16,0 0-16,0 1 0,0-1 15,-22-21-15,1 0 0,21 1 16,-21-1-16,0-21 0,0 0 0,0 0 16,-1 0-16,-20 0 0,21 0 15,-21 0-15,20 0 0,-20 0 0,0-21 16,-1 21-16,1-22 0,21 1 15,-21 21-15,20-21 0,1 0 0,0 0 16,0 21-16,0-21 0,21-1 16,-21 22-16,21-21 15,21 21 1,0 0-16,0 0 0,0-21 16,22 21-16,-22 0 15,0 0-15,21 0 0</inkml:trace>
  <inkml:trace contextRef="#ctx0" brushRef="#br1" timeOffset="13680.64">3175 3958 0,'0'21'0,"0"1"15,0-1-15,0 0 16,0 0-16,0 0 0,0 0 16,0 1-16,21 20 0,-21-21 0,0 0 15,0 0-15,0 1 0,21-1 16,-21 0-16,0 0 0,0 0 0,21 0 16,-21 1-16,0-44 46,0 1-30,0 0-16,0 0 0,-21 0 16,21 0-16,0-1 0,0-20 0,0 21 15,0-21-15,0 20 16,0-20-16,21 0 0,1 21 0,-1-22 16,0 22-16,21 0 0,-21 0 15,22 0-15,-1-1 0,0 22 0,22 0 16,-22 0-16,1 0 0,-1 22 15,0-1-15,-21 21 0,22-21 0,-22 22 16,0-1-16,0 0 0,0 1 0,-21-22 16,0 21-16,0 0 0,0-20 15,0 20-15,0-21 0,0 0 0,-21 0 16,0 1-16,21-1 0,-21-21 16,0 0-16,0 0 15,21-21 1,0-1-16,0 1 0</inkml:trace>
  <inkml:trace contextRef="#ctx0" brushRef="#br1" timeOffset="14351.92">6371 3493 0,'0'0'15,"0"-22"-15,21 1 0,0 0 16,-21 0-16,0 0 0,0 0 16,0-1-16,0 1 0,0 0 15,0 0-15,-21 0 0,0 21 0,0-21 16,0-1-16,-22 1 16,22 21-16,0 0 0,-21-21 0,-1 21 0,22 0 15,-21 0-15,0 0 16,-1 21-16,-20 0 0,20-21 0,1 43 15,0-22-15,-22 0 0,22 21 16,0-20-16,-1 20 0,1 21 0,0-20 16,-1-1-16,1 0 0,21 22 0,0-22 15,-1 22-15,22-22 0,0 0 16,0 1-16,0 20 0,0-20 0,22-1 16,-1-21-16,21 21 0,-21-20 15,22-1-15,-1 0 0,21 0 0,-20 0 16,20-21-16,-20 0 15,20 0-15,-21 0 0,22 0 0,-22 0 16,1-21-16,-1 0 0,0 0 0,1 0 16,-1-1-16,-21 1 0</inkml:trace>
  <inkml:trace contextRef="#ctx0" brushRef="#br1" timeOffset="14788.67">6456 3852 0,'0'0'15,"0"-21"-15,0 0 0,-21 21 31,-1 0-31,1 21 0,0 0 16,0 1-16,21-1 16,-21 0-16,21 0 0,0 21 15,0-20-15,0-1 0,0 0 16,0 0-16,0 0 0,0 0 0,0 1 16,0-1-16,21 0 0,0-21 15,0 21-15,0-21 0,1 0 16,20 0-16,-21 0 0,0 0 0,22-21 15,-22 0-15,21 21 0,-21-21 16,0-1-16,22 1 0,-22 0 0,0 0 16,0 0-16,-21 0 0,0-1 0,0 1 15,0 0-15,0 0 0,0-21 16,0 20-16,0 1 0,-21 0 0,0 0 16,0 0-16,0 21 15,-22-21-15,22 21 0,0 0 0,-21 0 16,20 0-16,-20 0 0,21 21 0,0 0 15,0-21-15,-1 21 0,1 21 16,21-20-16,0-1 0,0 0 0,0 0 16,0 21-16,0-20 0,0-1 15,0 0-15,21 0 0,1 0 0,-1-21 16,0 21-16,21-21 0,-21 0 16,22 0-16,-1 0 0,0 0 15,1 0-15,-22-21 0,21 21 0</inkml:trace>
  <inkml:trace contextRef="#ctx0" brushRef="#br1" timeOffset="15493.39">7175 3789 0,'0'0'0,"0"-21"0,-21 21 32,21 21-32,0 0 0,-21 0 15,21 0-15,-21 1 0,21-1 16,0 0-16,0 0 0,0 0 15,0 0-15,0 1 0,0-1 0,0 0 16,-21 0-16,21 0 0,0 0 16,0 1-16,-21-22 15,-1 0 17,22-22-32,-21 1 15,21 0-15,0 0 0,0 0 16,0 0-16,0-1 0,0 1 0,0 0 15,0 0-15,0-21 0,0 20 0,21 1 16,-21 0-16,22 0 0,-1 0 16,0 0-16,0-1 0,0 1 0,0 21 15,1 0-15,-1 0 0,0 0 16,0 0-16,21 0 0,-20 0 0,-1 21 16,-21 1-16,21-1 0,0 0 0,0 0 15,-21 0-15,21 0 16,-21 1-16,0-1 0,0 0 0,0 0 15,0 0-15,0 0 0,0 1 0,0-1 16,-21-21-16,21 21 0,-21-21 16,0 0-1,21-21 1,0 0-16,0-1 16,0 1-16,0 0 15,0 0-15,21 0 0,0 0 0,0-22 16,-21 22-16,22 0 0,20 0 0,-21 0 15,21-1-15,-20 1 16,20 0-16,0 21 0,-21 0 0,22 0 16,-22 0-16,21 0 0,-21 0 0,1 21 15,-1-21-15,-21 21 0,0 1 16,0-1-16,0 0 0,0 0 0,0 21 16,0-20-16,0-1 0,-21 0 15,-1 0-15,1 0 0,0-21 0,21 21 16,-21 1-16,21-1 0,-21-21 0,21 21 15,21-21 17,0-21-32,-21 0 15,21 21-15,0-22 0</inkml:trace>
  <inkml:trace contextRef="#ctx0" brushRef="#br1" timeOffset="16192.87">8191 3683 0,'0'0'0,"-21"21"0,21 0 15,-21 1-15,21-1 0,0 0 16,0 0-16,-21 0 0,21 0 0,0 1 16,0-1-16,0 0 15,-21 0-15,21 0 16,-21-21 15,21-21-15,0 0-1,0 0-15,0 0 0,0-1 16,0 1-16,0-21 0,0 21 0,21 0 16,0-22-16,0 22 0,0-21 15,0 21-15,1-1 0,-1 1 16,21-21-16,-21 42 0,0-21 15,22 21-15,-1 0 0,-21 0 0,22 0 16,-22 0-16,21 21 0,-21 0 0,22 0 16,-22 22-16,0-22 0,0 0 15,-21 21-15,0-21 0,21 1 0,-21-1 16,0 0-16,0 21 0,0-21 16,0 1-16,-21-1 0,21 0 15,-21-21-15,21 21 0,-21-21 16,0 0-16,-1 0 15,22-21 1,0 0-16,0 0 16,0-1-16,0 1 15,0 0-15,0-21 0,0 21 0,22-1 16,-1-20-16,0 21 0,0-21 16,0 20-16,22 1 0,-22-21 0,21 21 15,0 0-15,1-1 0,-1 22 0,-21 0 16,22 0-16,-22 0 0,21 0 15,-21 22-15,0-1 0,-21 0 0,22 0 16,-22 0-16,21 22 0,-21-22 16,0 0-16,0 0 0,0 21 0,0-20 15,0-1-15,0 0 0,-21 0 16,21 0-16,-22-21 0,22 21 16,22-42 30</inkml:trace>
  <inkml:trace contextRef="#ctx0" brushRef="#br1" timeOffset="17060.38">9356 3704 0,'42'0'15,"-21"0"1,-21-21-16,21 21 0,0-21 16,1 21-16,-22-21 0,21 21 0,0-21 15,0 21-15,0-22 0,0 1 16,-21 0-16,0 0 0,0 0 16,0 0-16,0-1 15,0 1-15,0 0 0,-21 21 0,0 0 16,0 0-16,0 0 0,0 0 15,-1 0-15,1 21 0,0 22 16,0-22-16,0 0 0,0 21 0,-1-21 16,22 22-16,0-22 0,0 0 15,0 21-15,0-20 0,0-1 16,0 0-16,0 0 0,0 0 16,22-21-16,-1 0 0,0 21 15,0-21-15,0 0 0,0 0 0,22 0 16,-22 0-16,0 0 0,21 0 0,-20-21 15,-1 21-15,21-21 0,-21 21 16,22-21-16,-22 0 0,0 0 0,0-1 16,0 1-16,0 0 0,1-21 0,-1 21 15,-21-1-15,21-20 0,-21 21 16,0 0-16,0 0 0,0-1 16,0 44-1,0-1 1,-21 0-16,21 0 0,-21 21 0,21-20 15,0-1-15,0 0 0,0 0 16,0 0-16,0 0 0,0 1 0,0-1 16,0 0-16,0 0 0,-22-21 0,22 21 15,0 0 1,-21-42 15,21 0-15,0 0-16,0 0 0,0 0 15,0-1-15,0-20 16,21 21-16,1-21 0,-1-1 0,21 1 16,-21 21-16,22-22 0,-22 1 0,21 0 15,0 21-15,-20-1 0,20 1 16,0 0-16,1 21 0,-22 0 0,0 0 16,21 0-16,-21 0 0,1 21 15,-1 0-15,0 22 0,-21-22 0,21 21 16,-21 1-16,21-22 0,-21 21 0,0 0 15,0-20-15,0 20 0,0-21 16,0 21-16,0-20 0,0-1 0,0 0 16,0 0-16,0 0 15,-21 0-15,21 1 16,0-44 15,0 1-15,21 0-16,0 0 0,-21 0 15</inkml:trace>
  <inkml:trace contextRef="#ctx0" brushRef="#br1" timeOffset="17367.82">11112 2646 0,'0'127'32,"-21"-85"-32,21 1 0,-21-1 15,0 21-15,0-20 0,21 20 0,-21 1 16,-1-1-16,1 1 0,0-22 16,21 22-16,-21-1 0,21-21 0,-21 1 15,21-1-15,-21 0 0,21-20 0,0 20 16,0-21-16,0 0 0,0 0 15,0 1-15,21-22 32,0 0-17,21-22-15,-21 1 0</inkml:trace>
  <inkml:trace contextRef="#ctx0" brushRef="#br1" timeOffset="17760.78">11557 3217 0,'0'0'0,"21"-21"0,-21 0 32,-21 21-32,0 0 15,0 21-15,-1-21 0,1 21 16,0 1-16,21-1 0,-21 0 0,0 0 16,0 0-16,21 0 0,-22-21 15,22 22-15,0-1 0,0 0 16,0 0-1,22-21-15,-1 0 0,0 0 16,0 0-16,0 0 0,0 0 0,1 21 16,-1-21-16,21 0 0,-21 0 15,0 0-15,-21 21 0,22 1 16,-1-1-16,-21 0 16,0 0-16,0 0 15,-21-21-15,-1 21 0,1 1 0,0-22 16,0 21-16,0 0 0,0-21 15,-1 21-15,1-21 0,0 0 0,0 21 16,0-21-16,0 0 16,21-21 15,-22 0-31,22 0 0</inkml:trace>
  <inkml:trace contextRef="#ctx0" brushRef="#br1" timeOffset="18036.62">10837 3048 0,'21'-21'32,"1"21"-32,20 0 0,-21-21 15,21 21-15,1 0 0,20 0 0,-20-21 16,20 21-16,-21 0 0,22-22 0,-22 22 15,22 0-15,-22-21 0,-21 21 16,22 0-16,-22 0 0,0-21 0,0 21 16,0 0-16,0 0 15,-21-21 17</inkml:trace>
  <inkml:trace contextRef="#ctx0" brushRef="#br1" timeOffset="18976.98">13610 2815 0,'0'0'0,"0"-21"16,0 0-16,0 0 0,0 0 15,0-1-15,0 1 0,-21 0 0,21 0 16,-21 0-16,21 0 16,0 42-1,0 0-15,-21 0 16,21 0-16,0 22 0,0-1 0,0 21 15,0-20-15,0 20 0,0-20 0,0 20 16,0 1-16,0-1 0,0-21 16,0 22-16,0-1 0,-22 1 0,22-22 15,-21 22-15,21-22 0,-21 0 16,0 1-16,0-22 0,21 21 16,-21-21-16,-1 1 0,1-1 0,0-21 15,21 21-15,-21-21 16,0 0-16,21-21 15,0 0-15,0-1 16,0 1-16,0-21 0,0 21 16,0 0-16,21-22 0,0 22 0,0-21 15,0-1-15,1 22 0,20-21 16,-21 21-16,21-22 0,-20 22 0,20 0 16,0 0-16,1 21 0,-1 0 0,0 0 15,1 0-15,-1 21 0,0 0 16,1 0-16,-22 1 0,0 20 15,0-21-15,-21 0 0,0 22 0,0-22 16,0 21-16,-21-21 0,0 0 16,0 1-16,-22 20 0,22-21 0,-21-21 15,-1 21-15,1 0 0,21 1 16,-21-22-16,20 0 0,1 21 0,-21-21 16,21 0-16,0 0 0,-1 0 15,1 0 1,21-21-1,0-1 1,21 22-16,1 0 0,-1-21 16,0 21-16,0-21 0</inkml:trace>
  <inkml:trace contextRef="#ctx0" brushRef="#br1" timeOffset="20180.82">14499 3429 0,'0'0'0,"0"-21"0,21 0 16,-21 0-16,0-1 0,0-20 0,0 21 15,0 0-15,-21 0 0,21-1 16,-21 22-16,0-21 0,0 0 0,-1 21 16,1 0-16,0 0 15,0 0-15,0 21 0,0 0 0,-1 1 16,1-1-16,-21 21 0,21 0 0,0-20 15,-1 20-15,1 0 0,0 1 16,21-1-16,-21-21 0,21 21 0,0-20 16,0 20-16,0-21 0,0 0 15,0 0-15,0 1 0,21-1 0,0-21 16,0 21-16,1-21 0,-1 0 16,0 0-16,0 0 0,21 0 15,-20-21-15,-1 0 0,0-1 16,0 1-16,0 0 0,0 0 15,-21 0-15,22-22 0,-22 22 16,21-21-16,-21 0 0,0 20 0,21-20 16,-21 0-16,21-1 0,-21 22 0,0 0 15,21 0-15,-21 0 0,0 0 16,0 42 15,0 0-31,0 0 0,0 21 0,0-20 16,0 20-16,0-21 0,0 21 0,0-20 15,0 20-15,0-21 16,0 21-16,21-20 0,1-1 0,-22 0 0,21 0 16,0 0-16,0 0 15,0-21-15,0 0 0,1 0 16,-1 0-16,0 0 0,0 0 16,0 0-16,0 0 0,-21-21 15,22 0-15,-1 0 0,0 0 0,0 0 16,0-1-16,0 1 0,1-21 0,20 21 15,-21-22-15,0 22 0,22-21 16,-22 0-16,0-1 0,0 22 0,-21-21 16,0 21-16,0-1 0,0 1 15,-21 21 1,0 0-16,0 21 0,21 1 16,-22-1-16,1 0 0,0 0 15,21 0-15,0 0 0,0 1 16,0 20-16,0-21 0,0 0 0,0 0 15,21 22-15,-21-22 0,21 0 16,1 0-16,-1 0 0,0 1 0,0-1 16,-21 0-16,21-21 0,-21 21 15,-21-21 32,0-21-47,0 21 0,0-21 16,-1 21-16,1-21 0,0 21 0,0 0 0,21-22 15,-21 22-15,0 0 16,21 22 15,0-1-31,21-21 16,0 0-16,0 21 0,0-21 0,0 21 16,1-21-16,-1 0 0,0 0 0,0 0 15,0 0-15,22 0 0,-22 0 16,0 0-16,21 0 0,-21 0 0,1-21 15,-1 0-15,0 21 0,0-21 16,0-1-16,0 1 16,1 0-16,-22 0 0,21-21 0,-21 20 15,0-20-15,21 21 0,-21-21 0,21 20 16,-21-20-16,0 21 0,0 0 16,0 0-16,0-1 0,0 44 31,0-1-31,0 0 0,0 21 0,0-21 15,0 22-15,0-22 0,0 21 16,-21-21-16,21 22 0,0-22 0,0 0 16,0 0-16,0 0 0,0 1 0,0-1 15,21-21-15,-21 21 0,21-21 16,0 0 0,1 0-16,-1 0 15,0 0-15,-21-21 16,21 0-16,0-1 0</inkml:trace>
  <inkml:trace contextRef="#ctx0" brushRef="#br1" timeOffset="20368.71">15684 3006 0,'0'0'0,"0"-21"0,-21 21 0,0 0 15,0 0-15,0 0 16,21 21 31,21-21-47,0 0 15,0 21-15,0-21 0</inkml:trace>
  <inkml:trace contextRef="#ctx0" brushRef="#br1" timeOffset="22400.35">16129 3281 0,'0'0'15,"0"-21"-15,0 0 0,21-1 0,-21 1 16,0 0-16,0 0 16,0 0-16,0 0 0,0-1 0,0 1 15,-21 21 1,0 0-16,0 0 16,-1 0-16,1 21 0,21 1 15,-21-1-15,0 0 0,0 21 16,0 1-16,21-1 0,0 0 0,-22 1 15,22-1-15,0 0 0,0 1 16,0-1-16,0-21 0,0 21 0,22-20 16,-1-1-16,0 0 0,0 0 0,0 0 15,22 0-15,-22-21 0,0 0 16,21 22-16,-21-22 0,22 0 0,-22 0 16,21 0-16,-21 0 0,22 0 15,-1-22-15,0 22 0,-20-21 0,20 0 16,0 0-16,-21 0 0,22 0 0,-1-1 15,-21 1-15,22-21 16,-22 0-16,0 20 0,0-20 0,0 0 16,-21-1-16,0 1 0,0 0 0,0-1 15,0 22-15,0 0 0,0-21 16,0 21-16,-21-1 0,0 22 16,0 0-16,0 0 15,-1 22-15,-20-1 0,21 21 0,0-21 16,0 22-16,-1-1 0,1 0 15,0 1-15,21-1 0,0 0 0,0 1 16,0-22-16,0 21 0,0-21 16,0 0-16,0 22 0,0-22 15,21 0-15,0-21 0,1 0 16,-1 0-16,0 0 0,0 0 0,0 0 16,0 0-16,1 0 0,-1 0 15,0-21-15,0 0 0,-21 0 0,21-1 16,-21-20-16,21 21 0,-21-21 15,22-1-15,-22 1 0,0 0 0,0-1 16,0 1-16,21 21 0,-21-22 0,0 22 16,21 0-16,-21 0 0,0 42 31,0 0-31,0 22 16,0-22-16,0 21 0,0-21 15,0 22-15,0-1 0,0-21 0,0 21 16,0 1-16,21-22 0,0 0 15,0 21-15,1-20 0,-1-1 0,21-21 16,-21 21-16,0 0 0,22-21 0,-22 0 16,0 0-16,21 0 0,-20 0 15,-1 0-15,0 0 0,0-21 0,21 0 16,-20 0-16,-1-1 0,0 1 16,0-21-16,0 0 0,0-1 0,1 1 15,-1-22-15,-21 22 0,21-21 16,0-1-16,0 1 0,0-1 15,-21 1-15,22 20 0,-22-20 0,21 20 16,-21-20-16,0 42 0,0-22 16,0 22-16,0 0 0,-21 21 15,-1 21 1,1 0-16,0 22 0,0-1 0,0 0 16,0 1-16,21 20 0,-22-20 0,22 20 15,-21 1-15,21-1 0,0 1 16,0-22-16,0 21 0,0-20 0,21-1 15,1 0-15,20 1 0,-21-1 16,21-21-16,-20 0 0,20 1 0,-21-1 16,21 0-16,-20-21 0,-1 0 15,0 0-15,0 0 0,21 0 0,-20 0 16,-1-21-16,0 0 16,0-1-16,0 1 0,0 0 15,1-21-15,-22 21 0,21-43 0,0 22 16,0-1-16,0-20 0,0-1 0,1 1 15,-22-1-15,21 22 0,0-21 16,0-1-16,-21 22 0,21-1 0,-21 1 16,21 0-16,-21 21 0,0-1 15,0 1-15,0 0 0,0 42 16,-21 0-16,0 1 16,0-1-16,21 21 0,-21 0 0,21 1 15,-21 20-15,21-20 0,0 20 16,-22 1-16,1-22 0,21 21 15,-21 1-15,21-22 0,0 22 0,0-22 16,0 0-16,0 1 0,21-22 16,0 21-16,1-21 0,-1 1 0,0-1 15,0-21-15,21 21 0,1-21 0,-22 0 16,21 0-16,1 0 0,-1 0 16,0-21-16,1 0 0,-1 21 0,0-22 15,1 1-15,-1 0 0,-21-21 16,21 21-16,-20-22 0,-1 22 15,0-21-15,0 21 0,0-1 0,-21-20 16,21 21-16,-21 42 31,0 0-15,0 0-16,-21 1 0,21-1 0,0 0 16,0 0-16,0 0 0,0 0 0,0 1 15,0-1-15,21 0 0,1-21 16,-1 21-16,0-21 0,0 0 0,0 0 15,0 0-15,1 0 0,-1 0 16,21 0-16,-21 0 0,0 0 0,1-21 16,-1 21-16,0-21 0,0 0 15,0-1-15,-21-20 0,21 21 16,1 0-16,-22 0 0,0-22 0,0 22 16,21 0-16,-21 0 0,0 0 15,0-1-15,0 44 31,0-1-31,0 0 0,0 0 0,-21 0 16,21 22-16,0-22 0,0 21 16,-22 0-16,1 1 0,21-1 0,0 0 15,0 22-15,-21-22 0,21 22 0,-21-22 16,21 43-16,-21-22 0,21 1 16,0 20-16,0 1 0,0-21 15,-21 20-15,21-20 0,0 20 0,0-20 16,0-1-16,0 22 0,0-43 15,0 22-15,0-22 0,0 1 0,0-1 16,0 0-16,-22-21 0,22 1 0,-21-22 16,21 21-16,-21-21 0,0 0 15,0 0-15,0-21 0,-1-1 16,1 1-16,0 0 0,0-21 0,0-1 16,0 1-16,-22 0 0,22-22 15,0 1-15,0-1 0,0 1 0,-1-1 16,22 1-16,0-22 0,0 22 0,0-22 15,0 21-15,22 1 16,-22 21-16,21-1 0,0 1 0,0 0 16,0-1-16,0 22 0,1-21 0,-1 21 15,0-1-15,0 1 0,0 0 16,0 0-16,1 0 0,20 0 0,-21-1 16,21 1-16,-20 21 0</inkml:trace>
  <inkml:trace contextRef="#ctx0" brushRef="#br1" timeOffset="23632.64">20743 2985 0,'0'0'16,"0"-22"-16,0 1 0,21 0 0,-21 0 0,0 0 15,0 0 1,0 42-1,0 0-15,0 21 16,0-21-16,0 22 0,0-22 0,0 21 16,0 1-16,0-22 0,0 21 0,0 0 15,0 1-15,0-22 0,0 21 16,0-21-16,0 1 0,0 20 0,0-21 16,0 0-16,0 0 15,0 1 1,0-44-1,22 22-15,-22-21 0,0 0 16,21 0-16,-21-21 0,21 20 0,0-20 16,-21 21-16,21-21 15,0 20-15,-21-20 0,22 21 0,-1 0 16,-21 0-16,0-1 0,21 22 0,0 0 16,0 0-1,-21 22-15,0-1 0,0 0 0,21 0 16,-21 21-16,0-20 0,0-1 15,22 21-15,-22-21 0,21 22 0,-21-22 16,21 0-16,-21 0 0,21 0 0,-21 0 16,21 1-16,0-22 15,1 0-15,-22 21 0,21-21 0,0 0 0,0 0 16,0 0-16,0 0 0,1-21 16,-1 21-16,0-22 0,0 1 15,0 0-15,0 0 0,1 0 0,-1-22 16,0 22-16,0-21 0,0 0 15,0 20-15,-21-20 0,22 0 0,-1 21 16,-21-22-16,21 22 0,-21 0 16,0 0-16,0 0 0,0 42 31,-21-21-31,21 21 16,0 0-16,0 21 0,-21-20 0,21 20 15,0-21-15,-22 21 0,22 1 16,0-22-16,0 21 0,0-21 0,0 22 15,0-22-15,0 0 0,0 0 16,22 0-16,-1 1 0,0-1 16,0-21-16,0 0 0,0 21 0,1-21 15,-1 0-15,21 0 0,-21 0 16,0 0-16,1-21 0,20 21 0,-21-21 16,0-1-16,22 1 0,-22 0 0,0 0 15,21-21-15,-21 20 0,1-20 16,-1 21-16,0-21 0,-21-1 0,0 1 15,0 21-15,0-22 0,0 22 16,0 0-16,0 0 0,0 0 0,-21 21 16,0 0-16,-1 0 15,1 0 1,0 21-16,0 0 0,21 21 0,0-20 16,0-1-16,0 21 0,0-21 0,0 22 15,0-1-15,0-21 0,0 0 16,0 0-16,0 1 0,21-1 0,0 0 15,0 0-15,1-21 0,-1 0 16,0 21-16,0-21 0,0 0 0,0 0 16,1 0-16,20 0 0,-21-21 15,0 21-15,0-21 0,1 0 0,20 0 16,-21-1-16,0 1 0</inkml:trace>
  <inkml:trace contextRef="#ctx0" brushRef="#br1" timeOffset="25587.75">23347 3366 0,'-21'21'0,"42"-42"0,-64 63 0,43-21 15,-21-21-15,21 21 0,21-21 47,1 0-47,-1 0 16,0 0-16,0-21 0,0 21 0,22-21 16,-22 0-16,21 0 0,0-1 0,-20-20 15,20 21-15,0-21 0,-21 20 16,22-20-16,-1 0 0,-21 21 0,22-22 15,-22 1-15,21 0 0,-21-1 16,0-20-16,1 20 0,-1 1 0,-21 0 16,0-22-16,0 22 0,0 21 15,0-22-15,0 22 0,0 0 0,0 0 16,-21 21 0,-1 21-16,22 21 0,-21-20 0,0 20 15,21 0-15,-21 22 0,0-22 16,0 0-16,21 22 0,-22-22 15,1 22-15,21-22 0,-21 22 0,21-22 16,-21 0-16,21 1 0,0-1 16,0 0-16,-21-21 0,21 1 0,0 20 15,0-21-15,0 0 0,21-42 32,-21 0-32,21 0 15,0-22-15,0 22 16,-21 0-16,22-21 0,-1 21 0,-21-22 15,21 22-15,0 0 0,0 0 16,0 0-16,1-1 16,-1 22-16,0 0 15,-21 22-15,21-22 16,-21 21-16,0 0 0,0 21 0,0-21 16,21 1-16,-21 20 0,21-21 0,-21 0 15,22 0-15,-1 22 0,0-22 16,0 0-16,0 0 0,0-21 0,1 21 15,-1 1-15,0-22 0,21 0 16,-21 0-16,22 0 0,-1 0 0,0 0 16,1-22-16,-1 1 0,0 21 0,1-21 15,-1 0-15,0 0 16,1-22-16,-1 22 0,-21-21 0,22 0 16,-22 20-16,0-20 0,0 0 15,-21-1-15,0 1 0,0 21 0,0-21 16,0 20-16,0 1 0,-21 0 0,0 0 15,0 21-15,-1 0 0,-20 0 16,21 0-16,-21 0 0,20 0 0,-20 21 16,0 0-16,21 0 0,-22 1 15,22 20-15,0-21 0,-21 21 0,20 1 16,1-1-16,21 0 0,0 1 0,-21-1 16,21 0-16,0-20 15,0 20-15,0-21 0,0 0 0,21 0 16,0 1-16,1-22 0,-1 0 15,0 0-15,21 0 0,-21 0 0,22 0 16,-22 0-16,21 0 0,1-22 0,-1 1 16,-21 0-16,21-21 0,-20 21 15,20-22-15,-21 22 0,0-21 0,0-1 16,1 22-16,-22-21 0,21 0 16,-21 20-16,21 1 0,-21 0 0,0 0 15,0 42 1,0 0-1,0 0-15,0 22 16,0-22-16,0 21 0,0-21 0,0 22 16,0-22-16,0 21 0,0-21 15,21 1-15,0-1 0,-21 21 0,21-42 16,1 21-16,-22 0 0,21-21 16,0 0-16,0 0 0,0 0 0,0 0 15,1 0-15,-1 0 0,0 0 0,0-21 16,21 0-16,-20 0 0,-1 0 15,0 0-15,-21-22 0,21 22 0,0-21 16,0-1-16,1 22 0,-1-21 16,0 21-16,-21-22 0,21 22 15,0 0-15,-21 0 0,21 21 0,-21-21 16,0 42 0,0 0-16,0 0 15,0 0-15,0 22 16,0-22-16,0 0 0,0 0 0,0 22 15,0-22-15,0 0 0,0 0 0,0 0 16,0 0-16,22 1 16,-1-22-16,0 0 0,0 0 0,0 0 15,0 0-15,1 0 0,-1 0 16,0 0-16,0 0 0,0-22 0,0 1 16,22 0-16,-22-21 0,0 21 15,0-1-15,0-20 0,1 21 16,-1-21-16,0 20 0,0 1 0,-21 0 15,21 0-15,0 0 0,-21 0 0,22 21 16,-22 21 15,-22 0-31,22 0 0,-21 0 16,0 0-16,21 22 0,0-22 0,0 21 16,0-21-16,-21 1 0,21 20 0,0-21 15,0 0-15,0 0 0,0 1 16,21-1-16,0 0 0,0-21 15,1 21-15,-1-21 16,21 0-16,-21 0 0,0 0 0,1 0 16,20-21-16,-21 0 0,0 21 0,22-21 15,-22-1-15,0-20 0,0 21 16,0-21-16,0-1 0,1 22 0,-1-21 16,0-1-16,-21 1 0,0 21 15,0-21-15,0 20 0,0 1 0,0 0 16,-21 21-16,0 0 15,-1 21-15,1 0 16,0 1-16,0 20 0,21-21 0,0 21 16,-21-20-16,21 20 15,-21 0-15,21 1 0,0-22 0,0 21 16,0-21-16,0 0 0,0 22 0,21-22 16,0 0-16,0 0 15,0-21-15,0 0 0,1 0 0,-1 0 16,0 0-16,21 0 0,1 0 0,-22-21 15,21 0-15,0 21 0,22-21 16,-22 0-16,1-1 0,20 1 0</inkml:trace>
  <inkml:trace contextRef="#ctx0" brushRef="#br1" timeOffset="26052.58">27728 2858 0,'-21'0'0,"42"0"0,-42-22 16,21 1-16,0 0 0,0 0 16,0 0-16,0 0 0,0-1 15,21 22-15,0-21 0,1 0 0,-1 0 16,21 0-16,-21 21 0,22 0 16,-22-21-16,21 21 0,-21 0 0,0 0 15,22 0-15,-22 0 0,0 21 16,0 0-16,-21 21 0,0-21 15,0 1-15,0-1 16,0 0-16,-42 21 0,21-21 0,0 22 16,-22-22-16,1 0 0,0 0 0,-1 22 15,1-22-15,-22 0 0,22 0 16,21-21-16,-21 21 0,-1 0 0,22 1 16,0-22-16,0 21 0,0-21 15,-1 0-15,22 21 0,-21-21 16,42 0-1,1 0-15,-1 0 0,0 0 16,0 0-16,21 0 0,-20 0 0,-1 0 16,21 0-16,-21 0 0,22 0 15,-22 0-15,0 0 0,0 0 16,0-21-16,0 21 0,1 0 0,-1 0 16,-21-21-16,0-1 15,21 22-15,-21-21 0,0 0 16,0 0-16</inkml:trace>
  <inkml:trace contextRef="#ctx0" brushRef="#br1" timeOffset="26588.29">29422 2434 0,'0'0'0,"-22"0"16,22-21-16,22 21 15,-1-21 1,21 21-16,0 0 0,-20-21 15,41 21-15,-21 0 0,22 0 0,-22 0 16,22 0-16,-1 0 0,22 0 16,-22 0-16,-20 0 0,20 0 15,-20 0-15,-1 0 0,0 0 0,-21 0 16,1 0-16,-44 0 16,1 0-1,0 0-15,-21 0 0,21 0 16,-22 0-16,22 0 0,-21 0 0,21 0 15,-1 0-15,1 21 0,0-21 16,0 0-16,0 0 0</inkml:trace>
  <inkml:trace contextRef="#ctx0" brushRef="#br1" timeOffset="26844.14">29908 2392 0,'0'21'16,"0"0"-16,-21 0 15,21 1-15,-21-1 0,21 0 0,0 21 16,-21-21-16,21 22 0,-21-1 15,0 0-15,21 1 0,0-1 0,0 0 16,-22-20-16,22 20 0,0 0 16,-21-21-16,21 22 0,0-22 0,0 21 15,0-21-15,0 1 0,0-1 16,0 0-16,0 0 0,0 0 0,0 0 16,0 1-16,21-22 15,1 0 1,-1 0-16,-21-22 15,21 22-15,0-21 0,0 0 16,0 0-16,1 0 0,-1 0 16,0-22-16</inkml:trace>
  <inkml:trace contextRef="#ctx0" brushRef="#br1" timeOffset="27404.16">30247 2858 0,'0'0'0,"21"0"0,0-22 0,1 22 0,-44 22 46,1-1-46,0 0 0,21 0 0,-21 0 16,0 0-16,21 1 0,0-1 16,0 0-16,0 0 0,0 0 15,0 0-15,0 1 0,0-1 16,0 0-16,0 0 0,21 0 16,0-21-16,0 0 0,0 0 15,1 0-15,20 0 0,-21 0 0,21 0 16,-20 0-16,-1-21 0,21 21 0,-21-21 15,0 0-15,1 0 0,-1-1 16,0 1-16,0 0 0,0-21 0,0 21 16,-21-1-16,22 1 0,-22 0 15,21 0-15,-21 0 0,0 0 0,0 42 47,0 0-31,0 21-16,0-21 0,0 1 0,0 20 15,-21-21-15,21 21 0,-22 1 16,22-1-16,0 0 0,0 22 0,0-22 16,0 1-16,0 20 0,0-21 15,0 1-15,0 20 0,0-20 0,0-1 16,0 0-16,-21 1 0,0-1 0,21-21 16,-21 21-16,0-20 0,0-1 15,-1 0-15,-20 0 0,21 0 0,0-21 16,-22 0-16,22 0 15,0 0-15,0 0 0,0 0 0,0 0 16,-1 0-16,1-21 0,0 0 0,21 0 16,0 0-16,0-1 15,0 1-15,0 0 16,0 0-16,21 21 0,0-21 16,22 0-16,-22-1 0,21 1 0,-21 0 15</inkml:trace>
  <inkml:trace contextRef="#ctx0" brushRef="#br1" timeOffset="28012.24">31051 2921 0,'0'0'0,"0"-21"16,-21 21-1,0 21 1,21 0-16,-21 0 0,21 1 15,0 20-15,0-21 0,0 21 0,0 22 16,0-22-16,0 22 0,0-22 16,0 22-16,0-1 0,0-21 0,0 1 15,0 20-15,0-20 0,0-1 16,0 0-16,0-21 0,0 22 0,0-22 16,0 0-16,0 0 0,0 0 15,0 1-15,0-1 0,0-42 47,0-1-47,0 1 16,0 0-16,21 0 0,-21-21 15,21 20-15,-21-20 0,21 0 0,-21-22 16,0 22-16,0-22 0,22 1 16,-22-1-16,21 1 0,-21-1 0,0 22 15,0-21-15,21 20 0,0 1 0,0 0 16,-21-1-16,21 1 15,1 21-15,-22-22 0,21 22 0,0 0 16,0 21-16,0-21 0,0 21 16,22 0-16,-22 0 0,0 0 0,21 0 15,-20 21-15,-1-21 0,0 21 16,0 0-16,0 22 0,0-22 0,-21 0 16,0 21-16,0 1 0,0-22 15,-21 21-15,0-21 0,0 1 0,-21 20 16,20-21-16,-20 0 0,0 0 15,-1 1-15,22-22 0,-21 21 0,21-21 16,0 21-16,-1-21 16,44 0 15,-1-21-31,0 0 0,21-1 0,-21 22 16</inkml:trace>
  <inkml:trace contextRef="#ctx0" brushRef="#br1" timeOffset="28676.08">31708 3112 0,'0'0'0,"21"0"0,0-22 16,0 22-1,-21-21-15,21 21 0,0-21 16,1 0 0,-1 0-16,0 21 0,0-21 0,0-1 15,0 1-15,1 0 0,-1 0 16,0 0-16,-21 0 0,21-1 0,-21 1 15,0 0-15,-21 21 32,0 0-32,0 21 0,-1 0 15,1-21-15,0 22 0,0 20 0,0-21 16,0 0-16,21 0 16,-22 22-16,1-22 0,21 0 0,-21 21 0,21-20 15,0-1-15,0 0 0,0 0 16,0 0-16,0 0 0,0 1 15,0-1-15,21 0 0,0-21 16,1 0-16,-1 0 0,0 21 0,21-21 16,-21 0-16,22 0 0,-22 0 15,21-21-15,22 0 0,-22 21 0,0-21 16,22-1-16,-22-20 0,22 21 16,-22 0-16,0-22 0,22 22 15,-43-21-15,21 0 0,1-1 0,-22 22 16,0-21-16,-21 21 0,0-1 15,0 1-15,0 0 0,-21 21 16,0 0 0,0 0-16,-22 0 0,22 21 0,0 0 15,-21 1-15,20-1 0,22 0 16,0 0-16,-21 0 0,21 0 16,0 1-16,0-1 0,0 0 0,21 0 15,-21 0-15,22 0 0,-1 1 16,0-1-16,0 0 0,-21 0 0,21 0 15,-21 0-15,21-21 0,-21 22 16,0-1-16,-21-21 31,21 21-15,-21-21-16,0 0 16,0 0-1,0 0-15,-1 0 0,1 0 16,-21 0-16,0 0 0</inkml:trace>
  <inkml:trace contextRef="#ctx0" brushRef="#br1" timeOffset="30060.63">2498 7006 0,'0'0'0,"-22"0"0,1 0 0,0 0 0,0 0 0,0 0 15,0 0 1,-1 0-16,1 0 0,21-21 31,0 0-15,0 0-16,0 0 15,21-1-15,1 1 0,-22 0 0,21 0 16,0 0-16,0 0 0,-21-1 16,21 1-16,-21 0 0,0-21 0,0 21 15,21-1-15,-21 1 0,0 0 16,0 0-16,0 0 16,0 42-1,0 21 1,-21-21-16,21 22 0,0-1 0,0 0 15,0 1-15,0-1 0,0 0 16,0 1-16,0 20 0,0-20 0,0 20 16,0-21-16,0 22 0,0-22 15,0 22-15,0-22 0,0 0 0,0-20 16,0 20-16,0-21 0,0 21 16,0-20-16,0-1 0,0 0 15,-21-21-15,0 0 0,0 21 16,0-21-16,-1 0 0,1 0 0,-21 0 15,21 0-15,-22 0 0,1 0 16,21 0-16,-21 0 0,20 0 16,-20-21-16,21 21 0,0 0 0,0 0 15,-1-21-15,22 0 16,-21 21-16,42-22 31,1 22-31,20 0 16,-21 0-16,21-21 0,1 21 15,-22 0-15,21 0 0,1-21 0,-1 21 16,21 0-16,-20 0 0,-22 0 16,21 0-16,1 0 0,-22-21 0,0 21 15,0 0-15,0 0 16,0 0-16,-21-21 47,0 0-47</inkml:trace>
  <inkml:trace contextRef="#ctx0" brushRef="#br1" timeOffset="30396.64">3006 7133 0,'0'0'16,"21"43"-1,-21-22-15,21-21 16,0 0-16,0 0 0,0 0 16,1 0-16,-1 0 15,0 0-15,0-21 0,0 21 16,0-22-16,-21 1 0,0 0 31,0 0-31,-21 21 16,21-21-16,-21 21 15,0 0-15,0 0 16,21-21 47,0-1-63</inkml:trace>
  <inkml:trace contextRef="#ctx0" brushRef="#br1" timeOffset="31272.74">5249 6541 0,'0'0'0,"64"-64"16,-43 43 0,0 0-16,0 0 0,0-1 0,1 1 15,-1 0-15,0 21 0,0-21 0,0 0 16,0 0-16,1-1 15,-1 1-15,0 0 0,-21 0 0,0 0 16,0 0-16,0-1 0,0 1 16,0 0-16,-21 21 0,-22 0 15,22 0-15,0 0 0,-21 0 0,-1 0 16,22 0-16,-21 0 0,0 21 16,-1 0-16,1 1 0,0-1 0,-1 0 15,22 0-15,-21 0 0,21 0 0,-1 1 16,22-1-16,0 21 0,0-21 15,0 0-15,0 1 0,0 20 0,22-21 16,-1 0-16,21 22 0,-21-22 16,0 0-16,22 0 0,-22 0 15,0 0-15,21 22 0,1-22 0,-22 0 16,21 0-16,-21 0 0,1 1 16,20-1-16,-21 0 0,0 0 0,0 21 15,1-20-15,-22-1 0,0 0 0,0 0 16,0 21-16,-22-20 0,-20-1 15,21 21-15,-21-21 0,-1 0 0,1 1 16,0-1-16,-1 0 0,1 0 0,0-21 16,-1 0-16,1 0 0,0 0 15,-1 0-15,1 0 0,0 0 0,-1 0 16,1-21-16,0 0 0,-1 0 0,1-1 16,0 1-16,20 0 15,1 0-15,-21 0 0,21 0 0,0-22 16,21 22-16,0 0 0,-22 0 15,22 0-15,0-1 0,0 1 16,0 0-16,22 21 0,-1 0 0,0-21 16,21 21-16,-21 0 0,1 0 15,20 0-15,0 0 0,1 0 0,-1 0 16,0 0-16,1 0 0,-1 0 0,0 0 16,1 0-16</inkml:trace>
  <inkml:trace contextRef="#ctx0" brushRef="#br1" timeOffset="31556.76">5736 6795 0,'0'0'0,"-21"0"16,0 21-1,0 0-15,21 0 16,0 0-16,-22 0 0,22 1 0,-21-1 15,21 0-15,-21 0 0,21 0 0,0 0 16,-21 1-16,21-1 0,-21 0 16,21 0-16,0 0 15,0-42 32,0 0-47,0 0 16,21 0-16</inkml:trace>
  <inkml:trace contextRef="#ctx0" brushRef="#br1" timeOffset="31724.66">5736 6625 0,'0'0'0,"0"-42"16,0 63 30,0 0-30,0 0 0,21 1-16,0-22 0</inkml:trace>
  <inkml:trace contextRef="#ctx0" brushRef="#br1" timeOffset="32228.17">6138 6731 0,'0'0'0,"0"21"0,0 0 0,0 1 16,0-1-1,0 0-15,0 0 0,-21 0 0,21 0 16,0 1-16,-21-1 0,21 0 16,0 0-16,0 0 0,0 0 15,0 1-15,-21-1 0,21 0 16,-21-21 15,21-21-15,0 0-16,0-1 15,0 1-15,0 0 16,0 0-16,0 0 0,0-22 0,21 22 16,0-21-16,0 21 0,0-22 0,0 1 15,1 21-15,20-21 0,0 20 16,1 1-16,-1 0 0,0 0 0,1 21 15,-1 0-15,0 0 0,1 0 0,-1 0 16,0 21-16,-21 0 0,22 0 16,-22 22-16,-21-22 0,0 0 0,0 21 15,0-20-15,0 20 0,0-21 0,0 0 16,-21 0-16,0 1 0,-1-1 16,1 0-16,0 0 0,21 0 15,-21 0-15,0-21 0,0 22 0,-1-22 31,44-22 1,-1 22-32,0-21 0,0 0 0</inkml:trace>
  <inkml:trace contextRef="#ctx0" brushRef="#br1" timeOffset="32992.65">7514 6604 0,'0'0'0,"0"-21"16,-21 0-16,0 21 15,0 0-15,-1 0 0,1-21 0,0 21 16,0 0-16,0 0 0,-22 0 0,22 21 16,0-21-16,0 21 0,-21 0 15,20 0-15,1 22 0,0-22 0,0 0 16,21 21-16,-21-21 0,21 1 0,0 20 15,-21-21-15,21 0 0,0 0 16,0 1-16,0-1 0,21-21 0,0 0 16,0 21-16,0-21 0,0 0 15,22 0-15,-22 0 0,0 0 16,21 0-16,-20-21 0,20 0 0,-21 21 16,0-22-16,22 1 0,-22 0 0,0 0 15,0 0-15,-21 0 16,21-1-16,-21 1 0,0 0 0,0-21 15,0 21-15,0-1 0,0 1 16,0 0-16,0 42 31,0 0-31,0 1 16,0-1-16,0 21 0,0-21 0,-21 22 16,21-22-16,0 21 0,0 0 15,0-20-15,0 20 0,0 0 16,0 1-16,0-1 0,0 0 0,0 22 15,0-22-15,0 0 0,0 22 0,0-22 16,0 1-16,0 20 0,0-21 16,0 1-16,0 20 0,0-20 0,0-1 15,0 0-15,0 22 0,0-22 0,0 22 16,0-22-16,0 0 0,0 1 0,0-1 16,0 0-16,0 1 0,0-1 15,0-21-15,-21 0 0,0 0 0,0 1 16,-1-1-16,22 0 0,-21-21 0,0 21 15,0-21-15,0 0 16,0 0-16,-1 0 16,1 0-16,0 0 0,0 0 0,0 0 15,-22 0-15,22 0 0,0-21 0,-21 0 16,21 21-16,-22-21 0,22-1 0,-21 1 16,21 0-16,-22 0 0,1-21 15,21 20-15,0 1 0,-22-21 0,22 21 16,0 0-16,21-1 0,0 1 0,0-21 15,0 21-15,0 0 0,0-1 0,0 1 16,0 0-16,21 0 0,0 0 16,0 0-16,1-1 0,20 1 0,-21-21 15,21 0-15,-20 20 0</inkml:trace>
  <inkml:trace contextRef="#ctx0" brushRef="#br1" timeOffset="33324.69">7789 6033 0,'0'0'0,"-21"-22"0,-42-20 31,41 42-31,22 21 16,0 0-16,-21 22 0,21-1 0,-21 0 15,21 1-15,0 20 0,0 1 0,0-1 16,0 1-16,0-1 0,0 1 16,0-1-16,-21 1 0,21-1 0,0-20 15,-21-1-15,21 0 0,0 1 16,0-1-16,0-21 0,0 0 0,0 0 16,0 1-16,0-1 0,21-21 15,0 0-15,0 0 16,0 0-16,1-21 0,-1-1 15,0 1-15,0 0 0,0 0 16</inkml:trace>
  <inkml:trace contextRef="#ctx0" brushRef="#br1" timeOffset="33720.73">8022 6625 0,'0'21'16,"0"1"-16,21-22 15,0 0 1,1 0-16,-1 0 0,0 0 16,0 0-16,0 0 0,0 0 15,1-22-15,-1 1 16,0 21-16,0-21 0,0 0 0,-21 0 16,0 0-16,0-1 15,0 1-15,0 0 0,0 0 16,-21 21-16,0 0 0,0 0 15,0 0-15,-1 0 0,1 21 16,0 0-16,0 22 0,0-22 0,0 21 16,21-21-16,-22 22 0,22-1 0,-21-21 15,21 21-15,0-20 0,0 20 16,0-21-16,0 0 0,0 0 0,21 1 16,1-22-16,-1 21 0,0 0 15,0-21-15,21 0 16,-20 0-16,-1 0 0,0 0 0,0 0 15,21 0-15,-20-21 0,-1 0 0,0 21 16,0-22-16,0 1 0,0 0 0,1 0 16</inkml:trace>
  <inkml:trace contextRef="#ctx0" brushRef="#br1" timeOffset="35380.93">9864 6837 0,'0'0'0,"-22"0"0,22 21 15,22-42 17,-1 0-32,0 0 15,21-1-15,-21 1 0,1 0 0,-1 0 16,21 0-16,-21-22 0,22 1 16,-22 0-16,21-1 0,-21 1 0,22 0 15,-22-22-15,0 22 0,0 0 16,0-22-16,0 22 0,1-22 15,-1 22-15,-21-22 0,21 22 0,-21-21 16,0 20-16,0 1 0,0 0 16,0-1-16,0 1 0,0 0 0,0 20 15,0 1-15,-21 0 0,0 21 16,-1 0-16,1 0 0,21 42 16,-21-20-16,0 20 0,0 0 0,0 1 15,-1-1-15,1 21 0,0 1 16,0-22-16,0 22 0,0-1 0,-1 1 15,1-1-15,0 1 0,21-1 16,-21 1-16,21-22 0,0 22 16,0-22-16,0 0 0,0 1 0,0-1 15,0-21-15,21 21 0,-21-20 0,21-1 16,0-21-16,22 21 0,-22-21 16,0 0-16,21 0 0,-20 0 0,20 0 15,-21 0-15,21-21 0,-20 21 0,20-21 16,-21-1-16,21 22 0,-20-21 15,20 0-15,-21-21 0,21 21 0,-20-1 16,-1-20-16,0 21 0,0-21 0,0 20 16,0-20-16,-21 21 15,0-21-15,0 20 0,0 1 16,0 0-16,0 42 31,-21 0-31,21 1 0,-21-1 16,21 0-16,0 0 0,-21 21 0,21-20 15,0-1-15,0 0 0,0 21 16,0-21-16,0 1 0,0-1 16,21-21-16,0 0 0,0 21 0,1-21 15,-1 0-15,0 0 0,0 0 16,0 0-16,22 0 0,-22-21 0,21 21 16,-21-21-16,22 21 0,-22-22 15,21 1-15,-21 0 0,22 0 16,-22 0-16,0 0 0,0-22 0,0 22 15,-21-21-15,0 21 0,21-1 0,-21-20 16,0 21-16,0 0 16,0 42-1,0 0 1,0 0-16,-21 0 0,21 1 16,0 20-16,-21-21 0,21 0 0,-21 22 15,21-22-15,-21 0 0,21 21 16,0-21-16,0 1 15,0-1-15,0 0 16,0-42 15,0 0-31,0-1 0,21 22 16,-21-21-16,21 0 0,0-21 16,-21 21-16,21-1 0,1-20 0,-1 21 15,0 0-15,0-22 0,0 22 0,0 0 16,-21 0-16,22 0 0,-1 0 15,0-1-15,0 22 0,0 0 0,0 0 16,1 0-16,-1 22 31,-21-1-31,0 0 0,0 0 0,0 21 16,0-20-16,0-1 0,0 21 0,0-21 16,0 0-16,21 1 0,-21-1 15,21 0-15,-21 0 0,21 0 0,0-21 16,1 21-16,-1-21 0,0 0 0,21 0 15,-21 0-15,22 0 0,-22 0 16,21 0-16,-21 0 0,22 0 0,-1 0 16,-21-21-16,22 0 0,-1 21 0,-21-21 15,21 0-15,-20 0 0,-1-22 16,0 22-16,0 0 0,0-21 16,-21 20-16,0-20 0,0 21 0,0 0 15,0-22-15,0 22 0,0 0 16,0 0-16,0 0 0,-21 21 15,0 0 1,0 0-16,21 21 0,-21 0 16,21 0-16,-22 0 0,22 22 0,0-22 15,-21 21-15,21-21 0,0 22 0,-21-22 16,21 0-16,0 21 0,0-20 16,0-1-16,0 0 0,0 0 0,21 0 15,0-21-15,1 21 0,-1-21 16,0 0-16,0 0 15,0 0-15,0 0 0,22 0 0,-22 0 16,0-21-16,0 21 0,22-21 0,-22 0 16,0 0-16,-21 0 0,21-1 15,-21 1-15,21 0 0,-21 0 0,0 0 16,0-22-16,0 22 0</inkml:trace>
  <inkml:trace contextRef="#ctx0" brushRef="#br1" timeOffset="35599.8">11430 6054 0,'0'0'0,"-42"0"0,-64 0 32,106 21-32,-21-21 15,-1 0-15,22-21 63</inkml:trace>
  <inkml:trace contextRef="#ctx0" brushRef="#br1" timeOffset="39062.86">14436 5800 0,'0'0'16,"21"-21"-16,0-1 0,-21 1 15,21 0-15,-21 0 0,0 0 0,0 0 16,0-1-16,0 1 0,0 0 15,0 0-15,0 0 0,0 0 0,-21-1 16,0 1-16,0 0 0,-1 0 0,1 0 16,0 21-16,0-21 0,-21 21 15,20 0-15,-20 0 0,0 0 0,-1 0 16,1 0-16,-21 21 0,20 0 16,1 21-16,0 1 0,-22-1 15,22 0-15,21 22 0,-22-22 0,1 22 16,21-1-16,0 1 0,-22-1 15,22 1-15,0-22 0,21 21 0,0 1 16,-21-22-16,21 22 0,0-1 0,0-20 16,0-1-16,0 0 0,21 1 15,0-1-15,0-21 0,22 0 0,-22 0 16,21 1-16,-21-1 0,22-21 0,-1 0 16,0 0-16,1 0 0,20-21 15,-21-1-15,22 1 0,-22 0 0,22 0 16,-22-21-16,0 20 0,22-20 15,-22 21-15,1-21 0,-22 20 16,21-20-16,-21 21 0,0-21 0,1 20 16,-22 1-16,0 0 0,0 0 0,0 0 15,0 42 17,-22 0-32,22 0 15,-21-21-15,21 43 0,-21-22 16,21 0-16,0 0 0,0 21 0,0-20 15,0 20-15,0-21 0,0 0 16,0 0-16,0 1 0,0-1 0,0 0 16,21-21-16,0 0 0,1 0 15,-1 0-15,21 0 0,-21 0 0,0 0 16,22 0-16,-22-21 0,21 0 16,-21-1-16,22 1 0,-22 0 0,0 0 15,0 0-15,22 0 0,-22-22 0,-21 22 16,21 0-16,-21-21 0,21 20 15,-21 1-15,0-21 0,0 21 0,0 0 16,0-1-16,-21-20 0,0 21 16,0 0-16,-22 21 0,22-21 0,0 21 15,0 0-15,-22 0 0,22 0 0,0 0 16,-21 21-16,21 0 0,-1 0 16,1 0-16,0 0 0,0 1 15,0 20-15,21-21 0,0 21 0,0-20 16,0 20-16,0-21 0,0 21 15,0-20-15,21 20 0,0-21 0,-21 0 16,21-21-16,0 21 0,22 1 0,-22-22 16,0 0-16,21 0 0,1 0 15,-1 0-15,-21 0 0,22-22 0,-1 1 16,0 0-16,1 0 0,-1 0 0,0 0 16,1-22-16,-22 22 15,21 0-15,-21 0 0,0 0 0,1-22 0,-1 22 16,-21 0-16,0 0 0,21 0 0,-21-1 15,0 1-15,0 0 16,0 42 0,0 0-16,0 1 15,0-1-15,0 0 0,0 0 16,0 0-16,0 22 0,-21-22 0,21 0 16,0 21-16,0-21 0,0 1 0,0-1 15,0 0-15,0 0 0,0 0 16,0 0-16,0-42 47,0 0-47,0 0 0,0 0 0,0 0 15,0-1-15,0-20 0,0 21 16,0 0-16,0 0 0,0-22 16,21 22-16,-21 0 0,21 0 0,-21-22 15,0 22-15,21 21 0,-21-21 0,21 0 16,1 21-1,-1 0-15,0 21 16,-21 0-16,0 0 0,0 1 0,21-1 16,-21 0-16,0 21 0,21-21 15,-21 1-15,0-1 0,0 21 0,21-21 16,-21 0-16,22 1 0,-22-1 16,21 0-16,0-21 0,0 0 15,0 0 1,0 0-16,1-21 0,-1 0 15,0-1-15,0 1 16,-21 0-16,21 0 0,0 0 0,-21 0 16,22-1-16,-22 1 0,21 0 0,-21-21 15,0 21-15,0-1 0,0 1 16,0 0-16,21 21 0,-21-21 0,0 42 31,0 0-15,0 0-16,0 1 0,0-1 15,0 0-15,0 0 0,0 0 16,0 22-16,0-22 0,0 0 0,0 0 16,0 0-16,21 0 0,0 1 0,-21-1 15,21 0-15,1-21 0,-1 0 16,0 0-16,0 0 0,0 0 0,0 0 16,1 0-16,-1 0 0,0 0 0,0-21 15,0 21-15,0-21 0,1-1 16,-22 1-16,21 0 0,0 0 0,-21 0 15,0 0-15,0-22 0,21 22 0,-21 0 16,0 0-16,21 0 0,-21-1 16,0 1-16,0 0 0,0 0 0,0 0 15,0 42 17,0 0-32,-21 0 0,0-21 0,21 21 15,-21 22-15,21-22 0,0 0 0,-21 0 16,21 0-16,-22 1 0,22-1 15,0 21-15,-21-21 0,21 0 0,0 1 16,0-1-16,0-42 47,0-1-47,0 1 0,0 0 16,0 0-16,0 0 0,21 0 15,-21-22-15,22 22 0,-1 0 16,-21 0-16,21 0 0,-21-1 0,21 1 15,0 0-15,0 0 0,1 0 16,-1 21-16,0 0 0,0 0 0,0 0 16,0 0-16,1 0 0,-1 0 15,-21 21-15,21 0 16,-21 0-16,21 0 0,-21 1 0,0-1 16,0 0-16,0 0 0,0 0 0,0 22 15,0-22-15,0 0 0,21 0 16,-21 0-16,21 0 15,-21 1-15,22-22 16,-1 0 0,-21-22-1,21 1-15,-21 0 0,21 0 16,-21 0-16,21 0 0,0-1 16,-21 1-16,22 0 0,-1 0 0,-21 0 15,21-22-15,0 22 0,0 0 0,0 0 16,1 0-16,-1 0 0,0 21 15,0 0-15,-21-22 0,21 22 16,-21 22-16,0-1 16,0 0-1,0 0-15,0 21 0,0-20 0,0-1 16,0 0-16,0 0 0,0 0 0,0 22 16,0-22-16,0 0 0,0 0 15,0 0-15,21 0 0,1 1 0,-22-1 16,21-21-16,0 21 0,0-21 0,0 0 15,0 0-15,1 0 0,20 0 16,0 0-16,-21 0 0,43 0 0,-22-21 16,1 0-16,20-1 0,-21 1 0,1 0 15,-1-21-15,0 21 0,1-1 16,-22 1-16,21-21 0,-42 21 16,0 0-16,0-1 0,0 1 0,0 0 15,0 0-15,0 0 0,-21 21 16,0 0-16,0 0 0,0 0 0,-22 0 15,22 0-15,-21 21 0,21-21 0,-1 21 16,1 21-16,0-20 0,21-1 16,0 0-16,0 21 0,0-21 0,0 1 15,0 20-15,0-21 0,0 0 0,0 22 16,0-22-16,21 0 0,0-21 16,1 21-16,-1 0 0,0-21 0,0 0 15,21 0-15,-20 0 0,-1 0 16,21 0-16,0 0 0,1-21 15,-1 0-15,0 21 0,1-21 0,-1 0 16,0-1-16,1-20 0,-22 21 0,0 0 16,21 0-16,-42-22 0,22 22 15,-22 0-15,21 0 0,-21-22 0,0 22 16,0 0-16,0 0 0,-21 42 31,-1 0-31,22 0 16,0 22-16,-21-22 0,21 0 15,-21 0-15,21 0 16,0 1-16,-21-1 0,21 21 0,0-21 16,0 0-16,0 1 0,0-1 0,0 0 15,0 0 1,0-42 15,0 0-31,0 0 0,0-1 16,0 1-16,0 0 0,0 0 0,21 0 15,0 0-15,0-1 0,-21-20 0,22 21 16,-1 0-16,0-22 0,21 22 16,-21-21-16,1 21 0,20 0 15,-21-1-15,21 1 0,-20 0 0,20 21 16,-21 0-16,0 0 0,0 0 16,1 0-16,-1 0 0,0 21 0,-21 0 15,0 1-15,0-1 0,0 0 0,0 21 16,0-21-16,0 22 0,0-22 15,-21 21-15,21-21 0,0 1 0,0 20 16,0-21-16,0 0 0,0 0 0,0 1 16,0-1-16,0 0 0,21-21 15,0 0-15,0 21 0,0-21 0,1 0 16,-1 0-16,0 0 0,0-21 0,0 0 16,0 0-16,22-1 15,-22 1-15,0 0 0,0-21 0,22 21 16,-22-22-16,0 22 0,0-21 15,0-1-15,0-20 0,1 21 0,-22-22 16,21 1-16,-21-1 0,21 22 0,-21-22 16,21 1-16,-21 20 0,0 1 15,0 21-15,0 0 0,0 0 0,0-1 16,-21 44 0,0-1-16,0 21 15,21 0-15,-22-20 0,1 41 0,0-21 16,21 1-16,0 20 0,-21-20 15,21-1-15,0 0 0,0 1 0,0-1 16,0 0-16,0-21 0,0 22 0,21-22 16,0 0-16,0 0 0,1 0 15,-1 1-15,21-1 0,-21-21 16,22 0-16,-22 21 0,21-21 0,-21 0 16,22 0-16,-22 0 0,0 0 0,0-21 15,0 21-15,22-21 0,-22 21 16,0-22-16,21 1 0,-21 0 0,1 0 15</inkml:trace>
  <inkml:trace contextRef="#ctx0" brushRef="#br1" timeOffset="39325.71">18859 5906 0,'0'0'0,"-42"21"0,21-21 0,42 0 31,21 0-31,-20 0 16,20 0-16,0 0 0,1-21 0,-1 21 16,0-22-16,22 22 0,-22-21 0,22 21 15,-22-21-15,21 21 0,-20-21 16,-1 21-16,0 0 0,1-21 0,-1 21 16,-21-21-16,0 21 0,1 0 15,-1 0-15,-42 0 31,-22 0-31,22 0 16</inkml:trace>
  <inkml:trace contextRef="#ctx0" brushRef="#br1" timeOffset="40864.58">2434 9356 0,'0'0'0,"-21"0"0,0 0 15,0-21 1,-1-1-16,22 1 16,-21 0-16,21 0 15,0 0-15,0 0 0,0-1 16,0 1-16,0 0 0,21 0 0,1 0 15,-1 0-15,0-1 0,0 1 16,0 0-16,22 0 0,-22 21 16,0 0-16,21-21 0,-21 21 0,22 0 15,-22 21-15,21 0 0,-21 0 16,1 0-16,20 22 0,-21-1 0,0 0 16,-21 1-16,0-1 0,0 0 15,0 1-15,0-1 0,0 0 0,0 22 16,-21-22-16,0 1 0,0-22 15,0 21-15,-22 0 0,22-20 0,0 20 16,-21-21-16,20 0 0,-20 0 0,21-21 16,0 22-16,-22-22 0,22 0 15,0 0-15,-21 0 0,21 0 0,-22 0 16,22 0-16,-21-22 16,21 1-16,-1 0 0,-20 0 0,21 0 15,0 0-15,0-1 0,21-20 16,0 21-16,-22 0 0,22-22 0,0 22 15,0 0-15,0 0 0,0 0 0,22 0 16,-1 21-16,0 0 0,0 0 16,0 0-16,22 0 0,-22 0 0,21 21 15,0 0-15,-20 0 0,20 0 16,0 0-16,-21 1 0,22-1 0,-22 21 16,0-21-16,0 0 0,0 1 15,1-1-15,-1-21 0,0 21 0,-21 0 16,0 0-16,21-21 15,-21 21-15,21-21 16,0 0 0,1-21-16,-1 0 0,0 0 15,0 0-15</inkml:trace>
  <inkml:trace contextRef="#ctx0" brushRef="#br1" timeOffset="41042.48">3133 9525 0,'0'0'0,"21"0"0,-21-21 0,0 0 32,0 0-1,0-1 0</inkml:trace>
  <inkml:trace contextRef="#ctx0" brushRef="#br1" timeOffset="41536.19">4593 8911 0,'0'0'0,"64"-127"31,-43 106-31,0 0 0,-21 0 16,21 0-16,0-1 0,-21 1 15,21 21-15,-21 21 32,0 1-32,0 20 15,0 0-15,0 22 0,0-1 0,-21-20 16,21 20-16,0 1 0,0-22 0,-21 21 15,0-20-15,21 20 0,-21-20 16,21-22-16,0 21 0,0-21 16,0 22-16,0-22 0,0 0 0,0 0 15,0 0-15,0-42 47,0 0-47,0 0 0</inkml:trace>
  <inkml:trace contextRef="#ctx0" brushRef="#br1" timeOffset="42124.86">4508 8954 0,'0'0'0,"-42"-191"32,42 170-32,0 0 0,0-22 15,21 22-15,0 0 0,1 0 16,20 0-16,0 21 0,1-21 0,-1-1 15,21 22-15,1 0 0,-22 0 0,22 0 16,-22 22-16,0-1 0,1 0 16,-22 0-16,0 21 0,0 1 0,-21-1 15,0 0-15,0 1 0,-21-1 16,0 0-16,0 1 0,-22-22 0,22 21 16,-21-21-16,21 1 0,-22-1 0,22 0 15,0 0-15,0-21 0,0 0 16,0 0-16,21-21 15,0 0 1,0 0-16,0-1 0,21 1 16,0 0-16,21 0 0,-21 21 15,1-21-15,20 21 0,0 0 0,-21 0 16,22 0-16,-1 0 0,-21 21 16,22 0-16,-1 0 0,-21 0 0,21 22 15,-20-22-15,-1 21 0,0 1 16,0-22-16,-21 21 0,0 0 0,0-20 15,-21 20-15,0 0 0,0 1 0,-22-22 16,1 21-16,0 0 0,-1 1 16,-20-22-16,20 21 0,1-21 15,-21 1-15,20-22 0,1 0 0,0 0 16,-1 0-16,1 0 0,21 0 16,-22 0-16,22-22 0,-21 1 0,21 21 15,0-21-15,-1-21 0,1 21 0,0-1 16,0 1-16,0 0 0,21 0 15,0 0-15,0 0 0,0-1 0,0 1 16,0 0-16,0 0 0,21 0 16,21 21-16,-21-21 0,22-1 15,-1 1-15,0 21 0,1-21 16,-1 0-16</inkml:trace>
  <inkml:trace contextRef="#ctx0" brushRef="#br1" timeOffset="42428.68">5757 8488 0,'0'-21'0,"0"42"0,-21-42 32,0 21-32,21 21 0,-21 0 15,21 21-15,-21-20 0,21 41 0,0-21 16,0 1-16,0 20 0,0 1 15,-22-1-15,22 1 0,-21-22 16,0 22-16,21-22 0,0 21 0,0-20 16,-21-1-16,21-21 0,0 22 15,0-22-15,0 0 0,0 0 0,0 0 16,0 0-16,21-21 0,0 0 0,0 0 16,1 0-16,-1 0 15,0 0-15,0 0 0,0-21 16,0 0-16,1 0 0</inkml:trace>
  <inkml:trace contextRef="#ctx0" brushRef="#br1" timeOffset="42864.43">6075 8954 0,'0'0'16,"0"21"15,-21 0-31,21 0 0,0 0 0,0 0 15,-22 1-15,22 20 0,0-21 16,0 0-16,-21 22 0,21-22 0,0 0 16,-21 0-16,21 0 0,0 0 0,0 1 15,0-1-15,0 0 0,21 0 16,0-21-16,1 21 0,-1-21 16,0 0-16,0 0 0,21 0 0,-20 0 15,-1 0-15,0-21 16,0 0-16,0 0 0,0 21 0,22-21 15,-22-1-15,0 1 0,0 0 0,-21 0 16,0-21-16,0 20 0,0 1 16,0-21-16,0 21 0,0-22 0,0 1 15,-21 0-15,0 21 0,0-22 0,0 22 16,-1-21-16,1 21 0,0 21 16,21-22-16,-21 22 0,0 0 0,0 0 15,-1 22-15,1-22 0,21 21 16,-21 0-16,21 21 0,-21-21 15,21 1-15,0 20 0,0-21 0,0 0 0,0 0 16,0 1-16,0-1 0,0 0 16,21 0-16,0 0 0,0-21 15,1 0-15,-1 0 0</inkml:trace>
  <inkml:trace contextRef="#ctx0" brushRef="#br1" timeOffset="43748.5">7027 8848 0,'0'0'0,"0"-21"0,0-1 16,0 1-16,0 0 15,-21 21-15,0 0 0,0 0 16,0 0-16,-1 21 16,22 0-16,-21 1 0,0-1 15,21 21-15,0-21 0,-21 22 0,21-1 16,-21 0-16,21 1 0,0-1 0,0-21 15,0 21-15,0 1 0,0-22 16,0 21-16,0-21 0,21 1 0,0-1 16,-21 0-16,21-21 0,0 21 0,22-21 15,-22 21-15,0-21 0,0 0 16,0 0-16,1 0 0,-1 0 0,21-21 16,-21 0-16,0 0 0,1 21 15,-1-21-15,0-1 0,0-20 0,0 21 16,0-21-16,-21 20 0,22-20 15,-22 0-15,21-1 0,-21-20 0,0 21 16,0-22-16,0 1 0,0-1 0,0 22 16,21-22-16,-21 22 0,0 0 15,0-1-15,21 1 0,-21 21 0,21 0 16,-21-1-16,0 44 16,0-1-16,0 21 15,0 0-15,0 1 0,0-1 0,0 0 16,0 22-16,0-22 0,0 22 15,0-22-15,-21 0 0,21 1 16,-21-1-16,21 0 0,-21-20 0,21 20 16,0-21-16,0 0 0,0 0 0,-21 1 15,21-44 17,0 1-17,0 0-15,21 0 0,-21 0 16,21 0-16,0-1 0,0 1 0,0 0 15,1-21-15,-1 21 0,0-1 0,0 1 16,0 0-16,22 0 0,-22 0 16,0 21-16,0 0 0,0 0 0,0 0 15,-21 21 1,0 0 0,0 0-16,-21 0 0,0 1 15,0-22-15,0 21 0,0 0 0,-1-21 16,1 21-16,0-21 0,0 21 15,-21-21-15,20 0 0,22 21 0,-21-21 16,0 0-16,21 22 16,0-1-1,21 0 1,0 0-16,1 0 0,-1-21 0,-21 21 16,21-21-16,0 22 15,0-1-15,0 0 0,1 0 16,-1-21-1,-21 21-15,21-21 0,0 0 16,0 0 0,0 0-16,1 0 15,-1 0-15,0-21 0,-21 0 16</inkml:trace>
  <inkml:trace contextRef="#ctx0" brushRef="#br1" timeOffset="47279.7">10096 8255 0,'0'0'0,"0"-21"0,22 0 0,-22 0 16,21-1-16,0 1 0,-21 0 15,0 0-15,0 0 0,0 0 16,0-1-16,0 1 0,0 0 16,0 0-16,0 0 0,-21 0 0,0-1 15,-1 22-15,1-21 0,0 0 16,-21 21-16,21 0 0,-22-21 0,1 21 16,0 0-16,-1 0 0,-20 0 15,20 0-15,1 21 0,-21 0 0,20 0 16,-20 22-16,20-22 0,1 21 15,0 1-15,-22 20 0,22 1 16,21-22-16,-22 21 0,22 1 0,0-1 16,0 1-16,21-1 0,-21 1 0,21-1 15,0 1-15,0-1 0,0 1 16,0-22-16,21 1 0,0-1 0,0 0 16,0 1-16,22-22 0,-22 21 0,21-21 15,-21-21-15,22 21 0,-1-21 16,0 0-16,1 0 0,-1 0 0,0 0 15,22 0-15,-22 0 0,1-21 0,-1 0 16,-21 0-16,21 0 0,1 0 16,-22-22-16,21 22 0,-21-21 15,1 21-15,-1-22 0,0 1 0,-21 0 16,0 20-16,21-20 0,-21 0 0,0 21 16,0-22-16,0 22 0,0 0 15,0 0-15,0 0 0,0 42 31,0 0-31,0 0 16,0 0-16,0 0 0,0 22 0,0-22 16,0 21-16,0-21 0,0 22 15,0-22-15,0 21 0,0-21 0,21 1 16,0-1-16,-21 0 0,22 0 0,-1 0 16,0-21-16,0 0 0,0 0 15,0 0-15,1 0 0,-1 0 16,21 0-16,-21 0 0,0-21 0,1 0 15,-1 21-15,0-21 0,0 0 0,0-1 16,0-20-16,-21 21 0,22 0 16,-22-22-16,21 1 0,-21 21 0,0-21 15,0 20-15,0-20 0,0 21 0,0-21 16,-21 20-16,-1 1 0,1-21 0,0 21 16,0 0-16,0 21 0,0-22 15,-22 22-15,22 0 0,-21 0 16,21 0-16,-1 22 0,-20-1 0,21 0 0,0 0 15,0 0-15,-1 0 16,22 22-16,0-1 0,0 0 0,0-20 16,0 20-16,0 0 0,0 1 0,22-22 15,-22 21-15,42-21 0,-21 0 16,0 1-16,0-1 0,22 0 0,-22-21 16,21 0-16,1 0 0,-22 0 0,21 0 15,0 0-15,1 0 0,-1-21 16,0 0-16,1-1 0,-1 1 0,0 0 15,-20 0-15,20 0 0,-21 0 0,0-22 16,0 22-16,1 0 0,-1-21 0,-21 20 16,0 1-16,0 0 0,0 0 15,0 0-15,0 0 16,0 42 0,0 0-1,0 0-15,0 0 0,0 0 0,0 22 16,0-22-16,0 0 0,0 21 0,0-20 15,0-1-15,0 0 0,-21 0 0,21 0 16,0 0-16,-22 1 0,22-1 16,0-42 31,0-1-47,0 1 0,0 0 0,0 0 15,0 0-15,0 0 0,22-22 16,-22 22-16,21 0 0,-21-21 15,0 20-15,0 1 0,21 0 0,0 0 16,-21 0-16,21 0 0,-21-1 0,21 22 16,1 0-16,-1 0 15,0 22-15,-21-1 16,0 0-16,0 0 0,21 0 0,-21 0 16,21 22-16,-21-22 0,21 21 0,-21-21 15,0 1-15,22-1 16,-22 0-16,21 0 0,0 0 0,-21 0 0,0 1 15,21-22-15,0 0 0,0 0 16,1 0 0,-1 0-16,0-22 0,0 22 15,-21-21-15,21 0 0,0 0 0,1 0 16,-1-22-16,-21 22 0,21 0 0,0-21 16,0 21-16,0-22 0,22 22 15,-22-21-15,0 21 0,-21-1 0,21 1 16,0 0-16,-21 0 0,22 21 0,-22 21 31,0 0-31,0 0 16,0 1-16,0-1 0,0 0 0,0 0 15,0 21-15,0-20 0,0-1 0,0 0 16,0 21-16,0-21 0,0 1 16,21-1-16,0 0 0,-21 0 0,21-21 15,0 21-15,0-21 0,22 0 0,-22 0 16,0 0-16,21 0 0,-20 0 15,20 0-15,0 0 0,-21-21 0,22 0 16,-22 0-16,21 0 0,-21-1 0,1 1 16,20 0-16,-21 0 0,-21-21 15,21 20-15,0 1 0,-21-21 0,22 21 16,-22 0-16,0-22 0,0 22 16,0 0-16,0 0 0,-22 21 31,1 0-31,21 21 15,-21 0-15,0 0 0,21 0 0,-21 1 16,21-1-16,0 21 0,-21-21 16,21 0-16,-22 22 0,22-22 0,0 0 15,0 0-15,0 0 0,0 1 0,0-1 16,0 0-16,0 0 0,0-42 47,0 0-47,0 0 15,22-22-15,-22 22 16,21 0-16,-21 0 0,0-22 0,21 22 16,0-21-16,0 21 0,-21 0 0,21-22 15,1 22-15,-1 0 0,-21 0 16,21 0-16,0 21 0,0-22 16,0 22-16,1 0 0,-22 22 15,21-22-15,-21 21 0,21 0 16,-21 21-16,0-21 0,21 1 0,0-1 15,-21 21-15,21-21 0,-21 0 0,0 1 16,0 20-16,22-21 0,-1 0 16,-21 0-16,21 1 15,0-22-15,-21 21 0,21-21 16,0 0-16,1-21 16,-22-1-1,21 1-15,0 0 0,-21 0 0,21 0 16,-21 0-16,21-1 0,0 1 0,-21 0 15,22-21-15,-22 21 0,21-1 16,0-20-16,0 21 0,-21 0 0,21 0 16,0-1-16,1 1 0,-1 21 0,0 0 15,0 0-15,0 0 16,0 21-16,-21 1 16,0-1-16,0 0 0,0 0 15,0 0-15,0 22 0,0-22 0,0 21 16,0-21-16,22 22 0,-22-22 15,21 0-15,0 21 0,-21-21 0,21 1 16,21-1-16,-20 0 0,-1 0 0,21-21 16,-21 21-16,22-21 0,-22 0 15,21 0-15,-21 0 0,22 0 0,-22 0 16,21-21-16,-21 21 0,22-21 0,-22 0 16,0 0-16,0-1 0,0 1 15,0-21-15,1 21 0,-1-22 16,0 22-16,-21 0 0,0-21 0,21-1 15,0 22-15,-21-21 0,0 21 0,0 0 16,0-1-16,0 1 0,0 0 16,-21 21-1,0 21-15,0 0 16,21 1-16,-21-1 0,-1 21 16,22-21-16,-21 22 0,21-22 0,0 0 15,0 21-15,0-21 0,0 22 0,0-22 16,0 0-16,21 0 0,1 0 15,-1 1-15,0-1 0,0-21 16,0 0-16,0 0 0,1 0 0,-1 0 0,0 0 16,21 0-16,-21 0 0,1 0 15,20-21-15,-21 21 0,0-22 16,0 1-16,1 0 0,-1 0 0,0 0 16,0 0-16,-21-22 0,21 22 0,0 0 15,-21 0-15,0 0 0,0-22 16,22 22-16,-22 0 0,0 0 15,0 42 1,0 0 0,-22 0-16,22 0 0,0 22 0,0-22 15,-21 0-15,21 0 0,-21 0 0,21 22 16,0-22-16,0 0 0,0 0 16,0 0-16,0 1 15,0-1-15,0-42 47,0-1-47,0 1 16,0 0-16,0 0 0,0 0 0,0 0 15,21-22-15,-21 22 0,21 0 16,1-21-16,-1 20 0,0-20 16,21 21-16,-21-21 0,22 20 0,-22-20 15,21 21-15,-21 0 0,22 21 0,-1 0 16,-21 0-16,0 0 0,1 0 0,-1 21 15,0 0-15,-21 0 0,0 0 16,0 1-16,0 20 0,0-21 0,0 21 16,0-20-16,0 20 0,0-21 15,0 0-15,0 0 0,0 22 0,0-22 16,0 0-16,0 0 0,0 0 16,21-21-16,0 0 0,0 22 15,1-22-15,-1 0 0,0 0 16,0 0-16,0 0 0,0-22 0,1 1 15,-1 0-15,0 0 16,0 0-16,0 0 0,0-1 16,-21-20-16,22 21 0,-1-21 0,0-1 15,0 1-15,-21-22 0,21 22 0,0-21 16,-21-1-16,22 22 0,-1-22 16,-21 1-16,21 20 0,-21-20 0,21 21 15,-21 20-15,21-20 0,-21 21 0,0 0 16,0 0-16,0 42 31,-21 0-31,21 21 0,-21 1 0,21-1 16,-21 0-16,21 22 0,0-1 15,0 1-15,0-22 0,0 22 0,-21-22 16,21 21-16,0-20 0,0-1 0,0 0 16,0-20-16,0 20 15,0-21-15,0 21 0,0-20 0,21-1 16,0 0-16,-21 0 0,21-21 0,0 21 15,0-21-15,1 0 0,-1 0 0,0 0 16,0 0-16,0 0 0,22 0 16,-22 0-16,0-21 0,21 21 0,-21-21 15,1 0-15,20 0 0,-21 21 0,21-22 16,-20 1-16,20 0 0,-21-21 16,0 21-16,0-1 0,1 1 0</inkml:trace>
  <inkml:trace contextRef="#ctx0" brushRef="#br1" timeOffset="47540.55">15049 8234 0,'-21'0'16,"42"0"-16,-21 0 15,22 0 1,20 0-16,-21 0 0,21-21 15,-20 21-15,20 0 0,-21-21 0,21 21 16,1-22-16,-22 22 0,21 0 0,-21 0 16,1-21-16,-1 21 0,0 0 15,-42 0 32,-22 0-47</inkml:trace>
  <inkml:trace contextRef="#ctx0" brushRef="#br1" timeOffset="63384.27">4826 11811 0,'21'0'31,"-21"-21"-15,0 0-16,0 0 15,0-1 1,0 1-16,-21 21 16,21-21-16,-21 21 0,0 0 31,-1 0-31,22 21 16,0 22-1,0-22-15,0 0 0,0 21 0,0 22 16,0-22-16,0 22 0,0-1 0,0 1 15,0-1-15,0 1 0,0-1 16,-21 1-16,21-1 0,0 1 0,0 20 16,-21-20-16,21-1 0,0 22 15,-21-22-15,21 1 0,0-1 16,0 22-16,0-21 0,0-1 0,0 1 0,0-1 16,0 1-16,0-1 15,0 1-15,0 20 0,0-20 0,0-1 16,0 1-16,21-1 0,-21 1 0,0-1 15,21 1-15,-21-1 0,21 1 16,-21-1-16,0 1 0,22-1 0,-22 1 16,21-1-16,-21 1 0,0-1 0,21 1 15,-21-1-15,21 1 0,-21-1 16,0 1-16,0-1 0,21-20 0,-21 20 16,21 1-16,-21-1 0,22 1 0,-22-1 15,0-21-15,21 22 0,0-22 16,-21 1-16,0-1 0,0 0 15,21-21-15,-21 22 0,0-22 0,0 0 16,0 0-16,0 0 0,0 1 16,0-44-1,0 1-15,0 0 16,0-21-16,-21 21 0,21-43 0</inkml:trace>
  <inkml:trace contextRef="#ctx0" brushRef="#br1" timeOffset="64828.44">5101 11557 0,'-21'21'16,"21"0"-1,-21-21-15,21 22 16,0-1-16,0 0 16,0 0-1,21-21-15,0 21 16,0-21-16,22 0 0,-22 0 0,21 21 16,0-21-16,1 0 0,20 0 15,1 0-15,20 0 0,-20 0 0,21 0 16,20 0-16,-20 0 0,21 0 15,-21 0-15,20 0 0,1 0 0,21 0 16,0 0-16,0 0 0,0 0 0,0 0 16,21 0-16,-21 0 15,0 0-15,0 0 0,22 0 0,-22-21 16,0 21-16,0 0 0,0 0 0,-22-21 16,1 21-16,-21-21 0,21 21 15,-22-21-15,1 21 0,-21-21 0,-1 21 16,1-22-16,-1 22 0,-21-21 0,1 21 15,-1-21-15,0 0 0,-20 21 16,-1 0-16,0-21 0,0 21 0,0 0 16,0-21-16,1 21 47,-1 21-32,-21 0-15,0 0 16,0 0-16,0 0 0,0 1 15,0 20-15,0-21 0,0 0 16,0 22-16,0-1 0,0-21 0,0 43 16,0-22-16,-21 21 0,21 1 15,-22-1-15,1 1 0,21 21 0,0-22 16,0 22-16,0-1 0,0 1 0,0 21 16,0-21-16,0-1 0,0 22 15,0-21-15,21-1 0,1 1 0,-1 0 16,0-1-16,0 1 0,21 21 0,-20-21 15,-1-1-15,0 1 16,0 0-16,21-1 0,-20-20 0,-1 20 16,0 1-16,0 0 0,0-1 0,0 1 15,1 0-15,-1-1 0,0-20 16,-21-1-16,21 22 0,0-21 0,-21-1 16,0 1-16,21-1 0,1 1 0,-22-1 15,0 1-15,21-22 0,-21 21 16,21-20-16,-21-1 0,0 0 0,0 1 15,21-1-15,-21-21 0,0 0 0,0 22 16,0-22-16,0 0 0,0 0 16,0 0-16,0 1 0,-21-1 15,0-21 1,0 0 0,-1 21-16,1-21 0,0 0 15,0 0-15,0 0 0,-22 0 0,22 0 16,0 0-16,-21 0 0,-1 21 15,-20-21-15,21 0 0,-22 0 0,1 21 16,-1-21-16,1 0 0,-1 21 0,-21 1 16,22-22-16,-22 21 0,1-21 15,-1 21-15,-21-21 0,21 21 0,-42 0 16,0-21-16,0 21 0,-21 1 0,0-22 16,0 21-16,-21 0 0,-1 0 15,-20 0-15,20 0 0,22 1 16,-21-1-16,42 0 0,-21-21 0,42 21 15,-21-21-15,21 0 0,0 0 16,22 21-16,-22-21 0,21 0 0,0 0 16,1 0-16,-1 0 0,0 0 15,1 0-15,20 0 0,-20 0 0,20 0 16,-21 0-16,22 0 0,-1 0 0,1 0 16,21 0-16,-1-21 0,1 21 15,21-21-15,0 0 0,21 0 0,0-1 16,0 1-16,0-21 0,0 0 0,21-1 15,0 1-15,0 0 16,21-1-16</inkml:trace>
  <inkml:trace contextRef="#ctx0" brushRef="#br1" timeOffset="65444.38">5165 12764 0,'0'0'0,"0"21"0,21-21 0,-21 21 16,21-21-16,-21-21 62,0 0-62,-21 21 0,21-22 16,0 1 0,21 21-16,21-21 15,1 0-15,-1 21 0,43 0 16,-1-21-16,1 21 0,21-21 0,21-1 16,-21 22-16,21-21 0,0 21 0,0-21 15,0 21-15,0-21 0,0 21 16,0 0-16,-22-21 0,1 21 15,0 0-15,-21 0 0,-1-21 0,1 21 16,-21 0-16,-22 0 0,21 0 16,-20 0-16,-1 0 0,-21 0 0,0-22 15,1 22-15,-1 0 0,-42-21 32,-1 21-17,1 0-15,0 0 0,0 0 16,0 0-16,0 0 0,-1 0 0,-20 0 15,21 0-15</inkml:trace>
  <inkml:trace contextRef="#ctx0" brushRef="#br1" timeOffset="65824.5">5778 13208 0,'0'0'16,"-63"21"-16,21 0 0,-1 1 0,1-22 0,21 21 16,0 0-16,-1-21 0,22 21 15,22-21-15,20 0 16,0 0-16,43 0 0,-22 0 16,22 0-16,21 0 0,0-21 15,0 21-15,-1-21 0,44 21 0,-22-21 16,21-1-16,-21 22 0,21-21 15,-21 21-15,0-21 0,-21 21 0,21-21 16,-21 21-16,-1 0 0,-20 0 16,-21-21-16,20 21 0,-41 0 0,20 0 15,-42 0-15,22 0 0,-22-21 0,-64 21 32,22 0-32,-21 0 15,0 0-15,-22 0 0,1 0 16,-1 0-16,1 0 0,-1 21 15,-21-21-15,1 21 0,-1 0 0,0 0 0</inkml:trace>
  <inkml:trace contextRef="#ctx0" brushRef="#br1" timeOffset="66143.78">5736 13970 0,'-21'42'16,"42"-84"-16,-63 84 0,42-20 0,0-1 0,21-21 15,21 0-15,22 0 0,-1 0 16,1 0-16,20 0 0,1 0 16,0 0-16,21 0 0,-1 0 15,1 0-15,21-21 0,0 21 16,0-22-16,0 22 0,-21-21 0,21 21 16,-21 0-16,0-21 0,0 21 0,-1-21 15,-20 21-15,0 0 0,-22-21 16,1 21-16,-1 0 0,-20 0 0,-1 0 15,-21 0-15,0-21 0,-63 21 32,21 0-32,-22 0 15,1 0-15,0 21 16,-22-21-16,1 21 0,-1 0 0,1-21 0,-22 21 16,0 0-16</inkml:trace>
  <inkml:trace contextRef="#ctx0" brushRef="#br1" timeOffset="66488.62">5778 14880 0,'0'0'0,"-42"0"0,21 21 0,42-21 31,0 0-31,0 0 0,1 0 16,20-21-16,21 21 0,-20 0 0,20-21 15,1 0-15,-1 21 16,1 0-16,-1-21 0,22 21 0,0-21 16,-1 21-16,1 0 0,0-22 0,20 1 15,-20 21-15,0 0 0,-1-21 16,1 21-16,-21 0 0,20-21 0,-20 21 16,-22 0-16,22 0 0,-22 0 0,0 0 15,1 0-15,-22 0 0,21 0 16,-21 0-16,0 0 0,1 0 0,-65 0 47,22 0-47,0 0 15,-21 0-15</inkml:trace>
  <inkml:trace contextRef="#ctx0" brushRef="#br1" timeOffset="66892.39">5778 15367 0,'0'0'0,"-21"0"0,-127 21 31,169-21-15,22 0-16,-22 0 15,42 0-15,1 0 0,20 0 16,1-21-16,0 21 0,-1-21 0,22 21 16,0-21-16,0 0 0,-21 21 0,20-22 15,1 1-15,0 0 0,0 21 16,-21-21-16,-1 21 0,-20-21 0,-1 21 16,1-21-16,-22 21 0,22-22 15,-43 22-15,21 0 0,-21 0 0,0-21 16,1 21-16,-1 0 0,0 0 15,0 0-15,-21-21 16,-21 21 15,0 0-15,0 21-16,-1 0 16,1-21-16</inkml:trace>
  <inkml:trace contextRef="#ctx0" brushRef="#br1" timeOffset="67228.03">6138 15727 0,'148'0'32,"-105"0"-32,-1-21 0,22 21 0,-22-21 15,21 21-15,-20-22 0,20 1 0,1 21 16,-22-21-16,22 21 16,-22-21-16,0 0 0,1 21 0,-1-21 15,-21-1-15,21 22 0,-20-21 0,-1 21 16,-21-21-1,-21 21 1,-1 0-16,1 0 16,0 0-16,0 0 0,0 0 0</inkml:trace>
  <inkml:trace contextRef="#ctx0" brushRef="#br1" timeOffset="84604.42">5228 12637 0,'-21'0'0,"42"0"0,-63 0 0,-1 0 0,22 0 15,0 0-15,0 0 0,0 0 0,0 0 16,-1 0-16,1 0 0,0 0 16,0 0-16,0 21 0,0-21 15,-1 0 1,44 0 31,-1 0-47,21 0 15,-21 0-15,0 0 0,1 0 16,20 0-16,0 0 0,-21 0 16,22-21-16,-1 21 0,22 0 0,-22 0 15,21-22-15,1 22 0,-1 0 16,22 0-16,-21-21 0,20 21 0,1-21 16,0 21-16,-1 0 0,1-21 0,21 21 15,-22 0-15,22-21 0,-21 21 16,21 0-16,0-21 0,-22 21 0,22 0 15,-21-22-15,-1 1 0,-20 21 16,-1 0-16,1 0 0,-1-21 0,1 21 16,-22 0-16,1 0 0,20-21 15,-21 21-15,1 0 0,-1 0 0,-21-21 16,22 21-16,-22 0 0,21 0 16,-21 0-16,0 0 0,1 0 15,-22-21 1,-22 21 15,1 0-31,0 0 16,0 0-16,0 0 0,0 0 0</inkml:trace>
  <inkml:trace contextRef="#ctx0" brushRef="#br1" timeOffset="85200.47">5165 12764 0,'0'0'0,"-22"0"0,1 0 0,0 0 0,0 21 15,0-21 1,0 0-16,42 0 47,0 0-47,0 0 0,0 0 15,22 0-15,-22-21 0,21 21 16,22-22-16,-1 22 0,22-21 16,-1 21-16,1-21 0,0 21 0,21 0 0,-1-21 15,-20 21-15,21 0 16,-21-21-16,20 0 0,1 21 0,0 0 16,0-22-16,0 22 0,0 0 15,-22-21-15,22 21 0,-21 0 0,-1-21 16,1 0-16,-21 21 0,20-21 0,-20 21 15,-1 0-15,-20-21 0,20 21 16,-21-22-16,1 22 0,20 0 0,-20-21 16,-22 21-16,21-21 0,-21 21 0,0 0 15,22 0-15,-22-21 16,0 21-16,-42 0 47,0 0-47,0 0 0,-22 0 0,1 0 15,21 0-15,-22-21 0,1 21 0,0 0 16</inkml:trace>
  <inkml:trace contextRef="#ctx0" brushRef="#br1" timeOffset="85976.26">3260 12446 0,'0'0'0,"0"-21"0,0 0 16,21 0-16,-21-1 15,21 22-15,-21-21 0,0 0 16,0 0-16,21 0 0,-21 0 0,21-1 15,-21 1-15,0 0 16,21 0-16,-21 0 0,0 0 0,0-1 16,22 22-16,-22-21 15,0 42 48,-22 22-63,1-22 0,21 0 0,-21 21 0,0 1 15,0-22-15,0 21 0,-1 1 16,1-1-16,-21 0 0,21 1 16,0-22-16,-1 21 0,1 0 15,21 1-15,-21-22 0,0 21 0,21-21 16,-21 22-16,21-22 0,-21 0 0,-1 0 16,22 0-16,0 1 0,0-1 15,-21 0-15,21 0 0,0 0 16,-21-21-16,21-21 47,0 0-47</inkml:trace>
  <inkml:trace contextRef="#ctx0" brushRef="#br1" timeOffset="86416.01">3704 12129 0,'21'-22'0,"-42"44"0,63-65 0,-42 22 0,22 21 15,-22-21-15,0 0 0,21 21 16,-21-21-16,21 21 0,-42 21 47,0 21-47,21-21 0,-22 22 16,1-1-16,0 0 0,0 1 15,0-1-15,-22 0 0,22 22 0,0-22 16,-21 0-16,21 1 15,-22-1-15,22 0 0,-21 1 0,21-1 16,-1 0-16,1-20 0,0 20 16,21-21-16,0 0 0,-21 0 0,21 1 15,0-1-15,-21-21 16,21 21-16</inkml:trace>
  <inkml:trace contextRef="#ctx0" brushRef="#br1" timeOffset="96328.98">19939 10160 0,'0'-21'16,"0"0"0,0 0-16,0-1 15,0 1 1,-21 21 46,0 0-46,-1 21-16,22 1 16,-21-1-16,0 0 0,21 0 15,0 0-15,0 22 0,0-22 16,0 0-16,-21 21 0,21 1 0,0-1 16,0 0-16,0 1 0,-21-1 0,21 0 15,0 1-15,0-1 0,0 21 16,0-20-16,0-1 0,0 22 0,0-22 15,0 21-15,0-20 0,-21 20 0,21 1 16,-22 20-16,22-20 16,0-1-16,0 1 0,0-1 0,0 22 15,-21-21-15,21-1 0,0 22 0,0-1 16,0-20-16,0 21 0,0-22 0,21 22 16,-21-22-16,0 22 0,22-22 15,-1 1-15,-21 21 0,21-22 0,-21 22 16,0-22-16,21 1 0,-21 20 0,21-20 15,-21 21-15,0-22 0,0 1 0,0 20 16,0-20-16,0-1 0,0 1 16,0-1-16,0 22 0,0-22 0,0 1 15,0-1-15,0 1 0,0-1 0,0 22 16,0-21-16,0-22 0,0 21 16,0 1-16,0-1 0,0 1 15,0-1-15,0-20 0,0 20 0,0-20 16,0 20-16,0-21 0,0 1 0,0-1 15,0 0-15,0-20 0,0 20 0,0-21 16,0 0-16,0 0 0,0 1 0,0-1 16,0 0-16,0 0 15,-21 0-15,21 0 16,-21 1-16,21-1 16,0 0-16,0 0 0,-21 0 15,21 0-15,-21-21 0,21 22 16,0-44 15,0 1-31</inkml:trace>
  <inkml:trace contextRef="#ctx0" brushRef="#br1" timeOffset="98252.88">19516 10541 0,'0'0'0,"0"-21"16,0 0-16,0-64 15,0 64 1,0 0 0,21 0-1,0-1-15,0 22 0,0-21 16,0 21-16,1-21 15,-1 21-15,0-21 16,0 21-16,0 0 16,0-21-16,1 21 0,-1-21 15,0 21-15,0 0 0,0-22 0,0 22 16,1 0-16,-1-21 0,21 21 0,-21-21 16,22 21-16,-22-21 0,21 21 15,0-21-15,1 21 0,-1 0 0,0-21 16,22 21-16,-1 0 0,1-22 0,21 22 15,-22-21-15,22 21 0,-1-21 16,1 21-16,0 0 0,-1-21 0,1 21 16,0 0-16,21 0 0,-22 0 15,22 0-15,0-21 0,0 21 16,-22 0-16,22 0 0,0 0 0,-21 0 16,21 0-16,-1 0 0,1 0 15,0 0-15,0 0 0,0 0 0,0 0 16,-1 0-16,1 0 0,0 0 15,0 21-15,0-21 0,-22 0 0,22 0 16,0 0-16,0 0 0,0 0 0,-22 0 16,1 0-16,0 0 0,-1 0 15,-20 0-15,21 0 0,-22 0 0,1 0 16,-1 0-16,1 0 0,-1 0 16,22-21-16,-22 21 0,1 0 0,-1 0 15,-20 0-15,20 0 0,-21-21 16,1 21-16,-1 0 0,-21 0 15,22 0-15,-22 0 0,0 0 0,0 0 16,0 0 0,-21 21-16,0 0 15,0 0-15,21 0 0,-21 0 16,0 1-16,0-1 0,0 0 0,0 0 16,0 0-16,0 22 0,0-22 0,0 0 15,0 21-15,0 1 0,0-1 16,0 0-16,0 1 0,22-1 0,-22 0 15,0 22-15,0-22 0,21 0 16,-21 1-16,0 20 0,0-20 16,0-1-16,0 21 0,0-20 0,0 20 15,0 1-15,0-1 0,0 1 16,-21-1-16,21 1 0,-22-22 0,22 22 16,-21-1-16,0 1 0,21-22 15,0 21-15,-21 1 0,0-22 0,21 22 16,-21-1-16,21-20 0,-22 20 0,22 1 15,-21-1-15,21 1 0,-21-1 16,21 1-16,0-1 0,-21 1 16,0-1-16,21 1 0,-21-1 0,21 22 15,0-22-15,-22 22 0,22-22 16,-21 1-16,0-1 0,21 1 0,0-1 16,0 1-16,-21-1 0,21-20 0,-21 20 15,21 1-15,-21-22 0,21 22 0,0-22 16,0 0-16,-22 22 0,22-22 15,0 0-15,-21 1 0,21-1 0,-21 0 16,21 1-16,0-1 0,-21 0 0,21 1 16,-21-1-16,21 22 0,0-22 15,-21 0-15,-1 1 0,22-1 0,-21 0 16,0 1-16,21-22 0,0 21 16,-21 0-16,0-20 0,21 20 0,-21-21 15,21 21-15,0-20 0,-22 20 0,22-21 16,0 0-16,0 0 0,0 1 15,0-1-15,0 21 0,0-21 16,0 0-16,0 1 0,0-1 0,0 0 16,0 0-16,0 0 0,0 0 15,0 1-15,0-1 0,0 0 16,0 0-16,-21-21 0,21 21 16,0 0-16,0 1 0,-21-22 15,21 21-15,-21 0 0,0 0 16,0 0-1,-1-21-15,1 21 16,0-21-16,0 22 0,0-22 16,0 0-16,-1 0 0,1 0 15,-21 0-15,21 0 0,-22 0 0,1 0 16,0 0-16,-1 0 0,1 0 0,0 0 16,-22 0-16,22 0 0,-22 0 15,22 0-15,-21 0 0,20 0 0,-20 0 16,-1 0-16,22 0 0,-22 0 0,1 0 15,-1 0-15,1-22 0,-1 22 0,-20 0 16,20-21-16,-20 21 0,-1 0 16,0-21-16,-21 0 0,22 21 15,-1-21-15,-21 21 0,22 0 0,-22-21 16,21 21-16,-21 0 0,0-22 0,22 22 16,-86 0-16,65 0 0,20 0 15,21 0-15,-20 0 0,-1 0 0,22 0 16,-22 0-16,0 0 0,22 0 15,-22 0-15,0 0 0,1 0 0,20 0 16,-20 0-16,-1 0 0,21 0 0,1 0 16,-22 0-16,22 0 0,-1 0 0,1 0 15,20 0-15,-20 0 0,-1 0 16,22 0-16,0 0 0,-22 0 0,22 0 16,0 0-16,-1 22 0,1-22 15,0 0-15,20 0 0,-20 21 0,0-21 16,21 0-16,-22 0 0,22 0 0,0 21 15,-21-21-15,20 0 0,1 0 16,0 0-16,0 0 0,0 0 16,0 0-16,21-21 15,0 0-15,0-1 0,0 1 16</inkml:trace>
  <inkml:trace contextRef="#ctx0" brushRef="#br1" timeOffset="100224.28">20256 10626 0,'-42'0'0,"84"0"0,-105 21 0,21-21 16,20 0-16,1 21 0,-21-21 0,21 0 15,0 0-15,-1 21 0,1-21 0,0 0 16,0 0-16,42 0 31,0 0-31,22 0 16,-1 0-16,0-21 0,43 21 16,-22-21-16,43 21 0,0-21 0,21 21 15,0-21-15,0 21 0,42 0 16,1-22-16,20 22 0,1 0 0,-1 0 15,1 0-15,20 0 0,1 0 0,-21 0 16,-1 0-16,-21 0 0,1 0 16,-22 0-16,0 0 0,-21 0 0,0 0 15,-21 0-15,-21-21 0,-1 21 16,-20 0-16,-1 0 0,1 0 16,-22 0-16,0-21 0,-20 21 15,-1 0-15,0 0 0,-42 0 31,0 0-31,-22 0 0,1 0 16,-22 21-16,1-21 0,-22 0 0,1 21 16,-1-21-16,0 22 0</inkml:trace>
  <inkml:trace contextRef="#ctx0" brushRef="#br1" timeOffset="100724.1">20405 11409 0,'0'0'0,"-43"21"0,1-21 0,0 0 15,-64 0 1,106 21-16,-21-21 0,63 0 31,-21 0-31,21 0 0,22 0 16,-1 0-16,43-21 0,0 21 16,0 0-16,42-21 0,-21 21 0,42 0 15,1 0-15,20 0 0,1 0 0,-22 0 16,22 0-16,20 0 0,-20 0 15,-22 0-15,0 0 0,1 0 0,-22 0 16,-21 0-16,0-21 0,0 21 16,-42-21-16,20 21 0,-20-22 0,-21 22 15,-22-21-15,0 0 0,1 21 0,-22-21 16,0 21-16,0 0 16,-21-21-16,-21 21 31,-21 0-31,20 0 15,-20 0-15,21 21 0,-21-21 0,-1 21 16,1-21-16,0 21 0,-22-21 16,22 21-16,-22 1 0</inkml:trace>
  <inkml:trace contextRef="#ctx0" brushRef="#br1" timeOffset="101116.98">20891 12277 0,'0'0'0,"-84"42"0,20-21 0,1 0 16,-1-21-16,22 22 0,-22-1 0,22 0 16,21-21-16,-21 21 0,20-21 0,1 21 15,21 0-15,21 1 16,1-22-1,20 0-15,0 0 0,43 21 0,-22-21 16,43 21-16,0-21 0,0 0 0,21 0 16,21 0-16,0 0 15,22 0-15,-22 0 0,21 0 0,-21 0 16,22 0-16,-1 0 0,-21 0 0,0 0 16,0 0-16,-21 0 0,0 0 15,-21 0-15,-21 0 0,0 0 0,-1 0 16,-20 0-16,-22 0 0,22 0 0,-22 0 15,-21 21-15,0-21 0,0 0 16,1 0-16,-44 0 31,-20 0-31,0 0 0</inkml:trace>
  <inkml:trace contextRef="#ctx0" brushRef="#br1" timeOffset="101579.84">20320 13568 0,'42'0'0,"-84"0"0,127 0 0,-22 0 16,1 0-16,20 0 0,1 0 16,21 21-16,-22-21 0,22 0 0,0 0 15,0 0-15,21 0 0,-21 0 0,21 0 16,0 0-16,-21 0 0,-1 0 15,22 0-15,-21 0 0,0 0 0,-21 0 16,21 0-16,-22 0 0,22-21 0,-21 21 16,-1 0-16,-20 0 0,-1 0 15,1-21-15,-1 21 0,-20 0 16,20 0-16,-20 0 0,-22 0 0,21 0 16,0 0-16,-20 0 0,-1 21 0,0-21 15,0 0-15,0 21 0,-21 0 16,0 0-1,-42-21-15,21 22 0,-22-22 16,-20 0-16</inkml:trace>
  <inkml:trace contextRef="#ctx0" brushRef="#br1" timeOffset="101996.62">20129 14351 0,'0'0'0,"0"21"0,22-21 16,-1 0-16,21 0 0,0 0 15,22 0-15,-1 0 0,22 0 0,0 0 16,21 0-16,-1 0 0,1 0 15,0 0-15,21 0 0,-21 0 16,21 0-16,0 0 0,0 0 0,0 0 16,0 0-16,0 0 0,0 0 0,0 0 15,0 0-15,0 0 0,0 0 16,-21 0-16,21 0 0,-21 0 0,-22 0 16,1 0-16,0 0 0,-22 0 0,1 0 15,-1 0-15,-21 0 0,1 0 16,-1 0-16,-21 0 0,0 0 0,1 0 15,-1 0-15,-21 21 0,0 1 16,-21-22-16,-1 0 16,1 0-16,-21 0 0,0 21 0,-1-21 15,-20 0-15,-1 0 16</inkml:trace>
  <inkml:trace contextRef="#ctx0" brushRef="#br1" timeOffset="102428.37">20066 14859 0,'0'0'0,"-42"0"0,-1 0 0,1 21 15,0-21-15,20 21 0,44-21 16,-1 0-1,21 0-15,0 0 0,1 0 0,20 0 16,1 0-16,20 22 0,1-22 16,21 0-16,0 0 0,0 0 0,-1 0 15,1 0-15,21 0 0,-21 0 0,21 0 16,0 0-16,-21 0 0,21 0 0,0 0 16,-21 0-16,21 0 0,-21 0 15,-1 0-15,1 0 0,-21 0 0,0 0 16,20 0-16,-41 0 0,21 0 0,-1 0 15,-20 0-15,-1 0 0,-20 0 0,20 21 16,-21-21-16,1 0 16,-1 21-16,-21 0 0,0-21 0,1 0 15,-1 21-15,0-21 0,0 0 0,-21 21 16,0 1 0,-21-22-16,0 0 15,0 0-15,-1 0 0,1 0 16,0 0-16,0 0 0</inkml:trace>
  <inkml:trace contextRef="#ctx0" brushRef="#br1" timeOffset="109356.6">17187 10118 0,'-21'0'31,"21"-21"-16,0-1 1,0 1 0,21 0-16,-21 0 15,21 0-15,1 0 16,-22-1-16,21 1 0,0 0 16,-21 0-16,21 0 0,0 21 0,-21-21 15,21-1-15,1 1 0,-22 0 16,0 0-16,21 21 0,-21-21 0,21 0 15,0-1-15,-21 1 16,21 0 0,-21 0-16,21 21 15,-21-21-15,0 0 47,22 21 359,-22-22-390,0 1 15,0 0-15,21 21-16,0-21 16,-21 42 62,0 0-78,0 0 0,-21 22 15,21-22-15,-21 21 0,-1 1 0,22-1 16,-21 0-16,0 1 0,0 20 16,-21-21-16,20 1 0,1-1 15,-21 22-15,0-22 0,20 0 0,-20 22 16,0-22-16,21 22 0,-22-22 15,1 21-15,21-20 0,0-1 0,-22 0 16,22 1-16,0-1 0,0-21 16,0 22-16,21-22 0,0 0 0,-22 0 15,22 0-15,-21-21 0,21 21 0,0-42 78,0 0-78,0 0 16,0 0-16,0 0 0,21-1 16,-21 1-16,22-21 0,-1 21 15</inkml:trace>
  <inkml:trace contextRef="#ctx0" brushRef="#br1" timeOffset="110348.67">17357 9737 0,'0'0'0,"0"-21"0,63-22 31,-63 22-31,21 21 0,-21-21 15,0 42 32,0 0-31,0 0-16,0 1 0,0-1 0,0 0 16,0 21-16,-21-21 15,21 22-15,-21-1 0,-21-21 0,20 22 16,1-1-16,-21 0 0,0 1 15,20 20-15,-20-21 0,0 1 0,21 20 16,-22 1-16,1-1 0,21-20 0,-22 20 16,1 1-16,21-22 0,-21 0 15,20 1-15,-20 20 0,21-42 0,0 22 16,-22-22-16,22 21 0,0-21 0,21 0 16,0 1-16,-21-1 0,21 0 15,0-42 16,0 0-15,21-1-16,-21 1 0,21 0 16,0 0-16,1 0 0</inkml:trace>
  <inkml:trace contextRef="#ctx0" brushRef="#br1" timeOffset="111717.17">18563 9970 0,'0'0'0,"21"0"31,-21 21-31,0 0 16,-21 0-16,0 0 0,0 0 16,0 22-16,-1-22 0,1 0 15,0 21-15,0-20 0,0-1 0,0 0 16,-1 21-16,1-21 0,-21 1 16,42-1-16,-21-21 0,21 21 0,-21 0 15,-1-21-15,22-21 47,22 0-47,-1 21 0,0-21 0,0-1 16,0 1-16,0-21 0,1 21 15,-1 0-15,21-22 0,-21 22 0,0 0 16,1-21-16,20 20 0,-21-20 0,0 21 16,0 0-16,1 0 0,-1-1 15,0 1-15,0 0 0,-21 0 16,21 21-16,-42 21 31,0-21-31,21 21 0,-21-21 16,-22 21-16,22-21 0,0 22 15,0-1-15,-21-21 0,20 21 0,-20-21 16,21 21-16,-21-21 0,-1 0 0,22 21 16,-21-21-16,21 0 0,-1 0 15,1 0-15,0 0 0,0 0 0,0 0 16,42 0 15,0 0-15,0 0-16,22 0 0,-22 0 15,0 0-15,21 0 0,1 0 16,-22 0-16,21 0 0,-21 0 0,22 0 16,-22 0-16,0 21 0,0-21 15,0 0-15,0 0 0,1 0 16,-22-21 46,-22 0-46,1 0-16,0 0 0,21 0 16,-21-1-16,0 1 0,21 0 15,-21 0-15,-1 0 0,1 0 16,21-22-16,-21 22 0,21 0 0,-21 0 15,0 0-15,21-1 16,0 44 15,0-1-31,0 0 0,0 21 16,0-21-16,0 22 0,21-22 0,-21 21 16,0-21-16,0 22 0,21-22 15,-21 21-15,0 1 0,21-22 0,-21 0 16,0 21-16,0-21 0,0 1 0,0-1 15,0 21-15,0-21 0,0 0 16,21 1-16,-21-1 16,0 0-16,0-42 62,0 0-62,0-1 0,0 1 0,0 0 16,0 0-16,0 0 0,0-22 0,0 22 15,0 0-15,0-21 0,0-1 16,0 22-16,0-21 0,22 21 0,-22-22 16,0 22-16,21 0 0,-21 0 15,0 0-15,0 42 32,0 0-32,0 0 15,0 22-15,0-22 0,0 21 0,0-21 16,0 22-16,0-1 0,-21-21 0,-1 0 15,22 22-15,-21-22 0,21 0 16,0 0-16,-21 0 0,21 0 0,0 1 16,-21-1-16,21 0 15,0-42 32,0 0-47,0-1 0,21 1 16,-21 0-16,21 0 0,-21 0 15,21 0-15,-21-1 16,22 22-16,-22-21 0,21 0 0</inkml:trace>
  <inkml:trace contextRef="#ctx0" brushRef="#br1" timeOffset="112032.99">18542 10033 0,'0'21'46,"21"-21"-30,0 0 0,0 0-16,1 21 0,-1-21 0,0 0 15,0 0-15,0 0 16,0 0-16,1 0 0,-1 0 16,0 0-1,-42 22 16,0-22-15,-1 0 0,22 21-16,-21-21 0,0 0 15,21-21 17,42 21-32,-20-22 15,-1 22-15</inkml:trace>
  <inkml:trace contextRef="#ctx0" brushRef="#br1" timeOffset="113776.01">25294 14859 0,'0'0'0,"21"-42"0,0 21 16,1-1-16,-22 1 0,21 0 0,0-21 15,-21 21-15,21-1 0,0 1 16,-21 42 15,0 1-15,0-1-16,-21 0 16,0 0-16,0 0 0,0 0 15,21 1-15,-22-1 0,1 0 0,0 0 16,0 0-16,21 0 0,-21-21 15,21 22 1,0-44 0,21 1-16,0 21 15,-21-21-15,21 0 0,0 0 0,1-22 16,20 22-16,-21 0 0,0-21 16,0 21-16,22-1 0,-22 1 0,0 0 15,21 0-15,-20 0 0,-1 0 0,0 21 16,0 0-16,-21-22 0,21 22 15,0 0 1,-42 0 15,0 0-31,0 0 0,0 0 16,0 0-16,-1 22 0,1-22 0,0 21 16,0-21-16,0 21 0,0-21 0,-1 21 15,1-21-15,0 0 0,0 21 16,21 0-1,21-21 17,0 22-32,22-22 0,-22 0 15,0 0-15,0 0 0,0 0 0,0 0 16,1 0-16,-1 0 0,0 0 0,0 0 16,0 0-1,-21-22 16,-21 22-31,0-21 0,21 0 0,-21 21 16,0-21-16,21 0 0,-22 0 16,1-1-16,21 1 0,-21 0 0,21 0 15,0 0-15,-21 0 0,21-1 0,-21 22 16,21-21-16,-21 21 16,21 21-1,0 1 1,-22-1-16,22 0 0,0 0 15,0 21-15,0-20 0,0-1 0,0 21 16,0-21-16,0 0 0,0 1 0,0-1 16,0 0-16,0 0 0,0 0 0,0 0 15,0 1-15,22-22 16,-1 0-16,0 0 0,0 0 16,0 0-16,0 0 0,22 0 0</inkml:trace>
  <inkml:trace contextRef="#ctx0" brushRef="#br1" timeOffset="114107.85">26479 14415 0,'0'0'16,"0"-22"-16,22 1 0,-1 0 0,-21 0 0,21 0 15,-21 0-15,21-1 0,0 22 16,-21 22-1,0-1-15,0 0 16,0 0-16,0 0 0,-21 22 0,0-1 16,0 0-16,0 1 0,-1-1 15,1 0-15,-21 1 0,21 20 16,-22-21-16,22 1 0,-21-1 0,21 0 16,-22 1-16,22-1 0,0 0 0,-21 1 15,-1-1-15,22-21 0,0 22 16,0-22-16,0 0 0,21 0 0,0 0 15,0-42 17,0 0-32,0 0 0,0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1:16:54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1693 0,'0'0'0,"21"0"63,0 0-48,1 0-15,-1 0 16,0-21-16,0 0 0</inkml:trace>
  <inkml:trace contextRef="#ctx0" brushRef="#br0" timeOffset="1839.87">2265 339 0,'0'0'0,"0"-21"16,0-1 15,0 1 0,-21 21-15,-1 0-1,1 0-15,0 0 0,0 0 16,0 0-16,0 0 16,-1 21-16,1-21 0,0 22 0,0-1 15,-21-21-15,20 21 0,1 0 16,0 0-16,0 0 0,-21 1 15,20-1-15,1 0 0,0 0 0,0 21 16,-21-20-16,20-1 0,1 0 16,0 21-16,21-21 0,-21 22 0,0-1 15,0-21-15,-1 22 16,1-1-16,0 0 0,0 1 16,21 20-16,-21-21 0,21 1 0,-21-1 15,-1 0-15,22 1 0,0-1 16,0-21-16,0 22 0,0-1 0,0 0 15,0-21-15,0 22 0,0-22 16,0 21-16,0-21 0,0 22 16,22-22-16,-1 21 0,0-21 0,0 22 15,0-22-15,0 0 0,1 0 16,-1 0-16,0 1 0,0-1 0,21-21 16,-20 21-16,20-21 15,-21 0-15,21 0 0,-20 0 0,20 0 16,-21 0-16,21 0 0,1-21 15,-22 21-15,21-21 0,1-1 0,-1 22 16,0-21-16,1 0 0,-22 21 16,21-21-16,0 0 0,1 0 0,-22-1 15,21 1-15,-21 0 0,22 0 16,-22 0-16,0 0 0,0-22 0,22 22 16,-43 0-16,21-21 0,0 20 15,0-20-15,-21 0 0,0-1 16,0 1-16,21 0 0,-21-1 15,21-20-15,-21 21 0,0-22 0,0 22 16,0-22-16,0 22 0,0-22 16,0 22-16,-21 0 0,0-1 0,0 1 15,21 21-15,-21-21 0,0 20 16,-1-20-16,-20 21 0,21 0 16,0-22-16,0 22 0,-22 0 0,22 0 15,-21 21-15,21-21 0,-22 0 16,1 21-16,0-22 0,-1 22 0,1 0 15,21 0-15,-22 0 0,1 0 16,0 0-16,-1 0 16,22 0-16,-21 0 0,0 0 0,20 0 15,1 0-15,0 22 0,0-1 16,0-21-16,0 21 0,21 0 0,-22-21 16,22 21-16,0 0 0,0 1 15,0-1-15,0 0 0,0 0 16,22 0-16</inkml:trace>
  <inkml:trace contextRef="#ctx0" brushRef="#br0" timeOffset="2848.29">3090 1503 0,'0'0'0,"0"-21"31,0 0-15,0-1-1,0 1 1,0 0 0,0 0-1,0 0 16,0 42 32,0 0-63,0 0 16,0 0-16,0 1 0,0 20 15,0-21-15,0 21 0,0 1 0,0-1 16,0 0-16,0 1 0,0 20 15,0-20-15,0 20 0,0 1 16,0-1-16,0 1 0,0-1 0,21 1 16,-21-1-16,0 22 0,0-22 15,0 1-15,0-1 0,0 1 0,0-1 16,-21-20-16,21 20 0,-21-21 16,21 22-16,0-22 0,-21 1 0,0-1 15,21 0-15,0-21 0,0 22 16,-21-22-16,21 21 0,0-21 0,0 1 15,-22-1-15,22 0 0,0 0 16,0 0 0,0-42 15,0 0-31,0 0 16,0 0-16,0-1 0,0-20 15,0 21-15,0-21 0,0-1 0,0 1 16,0 0-16,0-1 0,0-20 0</inkml:trace>
  <inkml:trace contextRef="#ctx0" brushRef="#br0" timeOffset="3289.05">2942 1672 0,'0'-21'0,"0"42"0,0-63 16,0 21-16,0 0 16,0-1-16,0 1 0,0 0 15,0 0-15,21 0 0,0 21 16,-21-21-16,22-1 0,-1 22 0,0-21 16,0 0-16,0 21 0,0-21 15,1 21-15,20 0 0,-21-21 0,21 21 16,1 0-16,-22 0 0,21 0 15,1 0-15,-22 21 0,21 0 0,-21 0 16,0 0-16,1 1 16,-22-1-16,0 0 0,0 0 0,0 21 15,0-20-15,-22-1 0,-20 21 16,21-21-16,0 0 0,0 1 0,-1-1 16,1 0-16,0 0 0,0 0 15,0-21-15,0 0 0,21-21 63,21 21-63,-21-21 0,21 0 15,0 21-15,-21-21 0,21-1 16</inkml:trace>
  <inkml:trace contextRef="#ctx0" brushRef="#br0" timeOffset="3699.81">3619 1566 0,'22'0'16,"-1"0"-16,0 0 15,-21-21-15,21 21 0,0-21 16,0 21-16,1-21 0,-1 0 15,0 21-15,-21-21 0,21 21 16,-21-22-16,0 1 0,0 0 16,-21 21-1,0 0-15,0 0 0,-1 0 16,1 0-16,0 21 0,0 0 16,0 1-16,0-1 0,21 0 15,-22 0-15,22 21 0,0-20 16,-21-1-16,21 21 0,0-21 15,0 0-15,0 1 0,0-1 16,0 0-16,0 0 0,0 0 0,21-21 16,1 21-16,-1-21 15,0 0-15,0 0 0,0 0 16,0 0-16,1 0 0,-1 0 0,0-21 16,-21 0-16,21 21 15,0-21-15</inkml:trace>
  <inkml:trace contextRef="#ctx0" brushRef="#br0" timeOffset="4135.57">3916 1439 0,'0'-21'16,"21"-21"-1,0 21-15,0 0 16,0 21-16,1 0 0,-1-22 0,0 22 15,0 0-15,0 0 0,0 0 16,22 0-16,-22 22 0,0-22 0,0 21 16,22 0-16,-22 0 0,0 21 15,-21-20-15,0 20 0,21-21 0,-21 21 16,0-20-16,0 20 0,0-21 16,0 21-16,-21-20 0,0-1 15,21 0-15,-21 0 0,-1-21 16,22 21-16,-21-21 0,21-21 31,0 0-31,-21 0 0,21 0 16,0-1-16,0 1 0,0-21 15,0 21-15,0 0 0,0-22 0,0 22 16,0 0-16,21-21 0,-21 20 16,21 1-16,1 0 0,-22 0 0,21 0 15,0 0-15,0 21 0,0-22 16,0 22-16,1 0 0,-1-21 15,0 21-15,0 0 16,0 0-16,0 0 0,1 0 16</inkml:trace>
  <inkml:trace contextRef="#ctx0" brushRef="#br0" timeOffset="4804.43">5080 1461 0,'0'0'16,"21"0"-16,-21-22 0,21 1 16,-21 0-16,21 0 15,-21 0-15,0 0 16,0-1-16,0 1 0,-21 21 0,0-21 15,0 0-15,0 0 0,0 0 16,-1 21-16,1 0 0,0-22 0,0 22 16,0 0-16,-22 0 0,22 0 15,0 22-15,0-1 0,-21 0 0,20 0 16,1 0-16,0 22 0,0-22 16,0 21-16,0-21 0,-1 22 15,22-1-15,-21-21 0,21 21 0,0 1 16,0-22-16,0 21 0,0-21 15,0 1-15,0-1 0,0 0 0,0 0 16,21 0-16,1-21 0,-1 0 16,0 21-16,21-21 0,-21 0 15,1 0-15,-1-21 0,0 21 16,21-21-16,-21 0 0,22 0 0,-22 0 16,0-22-16,0 22 0,0-21 15,1 21-15,-1-22 0,0 1 0,0 21 16,0-22-16,-21 1 0,21 21 15,-21-21-15,0-1 0,0 22 16,0 0-16,0-21 0,0 20 16,0 1-16,0 42 31,0 1-31,0-1 0,0 21 16,-21-21-16,21 22 0,0-1 0,0-21 15,-21 21-15,21 1 0,0-22 16,0 21-16,0 1 0,0-22 0,0 0 15,0 0-15,0 0 0,0 0 16,0 1-16,21-1 16,0-21-16,1 0 15,-1 0-15,0-21 0,0 21 16,0-22-16,0 1 0,1 0 0,-1 0 16</inkml:trace>
  <inkml:trace contextRef="#ctx0" brushRef="#br0" timeOffset="5192.22">5588 318 0,'-42'63'31,"42"-21"-31,0 1 0,0-1 0,-22 0 16,22 22-16,-21-1 0,21 1 15,-21-1-15,21 22 0,0-21 0,-21-1 16,0 1-16,21 20 0,-21-41 16,21 20-16,-22 1 0,22-22 0,0 0 15,0 1-15,0-1 0,0 0 16,-21 1-16,21-22 0,0 0 0,0 0 15,0 0-15,0 0 0,0 1 16,0-44 15,21 1-15,-21 0-16,0 0 0,0 0 0,22 0 16,-1-1-16,-21 1 0</inkml:trace>
  <inkml:trace contextRef="#ctx0" brushRef="#br0" timeOffset="5667.95">5736 1228 0,'0'0'16,"-21"21"15,21 0-31,0 0 16,-21 0-16,0 1 0,21-1 15,-22 0-15,22 0 0,0 0 0,0 0 16,0 1-16,0 20 0,0-21 16,0 0-16,0 0 0,0 1 0,22-1 15,-22 0-15,21 0 16,0-21-16,0 0 0,0 21 0,0-21 16,1 0-16,-1 0 15,0 0-15,0 0 0,0-21 16,0 0-16,1 21 0,-1-21 0,0 0 15,0-1-15,0 1 0,0-21 16,-21 21-16,0 0 0,22-22 0,-22 1 16,0 21-16,0-22 0,0 1 15,0 21-15,0-21 0,0 20 0,0 1 16,-22 0-16,1 0 0,0 21 16,0 0-16,0 0 0,0 0 0,-1 0 15,1 0-15,0 0 0,0 21 16,0 0-16,21 0 15,-21-21-15,21 22 0,-22-1 0,22 0 16,0 0-16,0 0 16,22 0-1,-1-21-15,0 0 0,0 0 16,0 0-16</inkml:trace>
  <inkml:trace contextRef="#ctx0" brushRef="#br0" timeOffset="6147.76">6286 1249 0,'0'0'15,"0"-21"-15,0 0 16,0-1-16,0 1 16,0 0-16,22 21 15,-1 0-15,-21-21 0,21 21 16,0 0-16,0 0 0,0 0 15,1 21-15,-1-21 0,0 21 16,-21 0-16,21 1 0,0-1 16,-21 21-16,0-21 0,21 22 0,-21-22 15,22 21-15,-22-21 0,0 22 0,0-22 16,0 0-16,0 21 16,0-21-16,0 1 0,-22-1 0,22 0 15,0 0-15,0 0 0,-21 0 16,0-21-1,0 0 1,21-21-16,0 0 0,0 0 16,0-21-16,0 20 0,0 1 15,0 0-15,0 0 0,21-21 16,0 20-16,0-20 0,-21 21 0,22-21 16,-1 20-16,0 1 0,0 0 15,0 0-15,0 0 0,-21 0 0,22-1 16,-1 1-16,0 21 15,0-21-15,0 21 16,0 0-16,1 0 16,-1 0-16,0 0 15</inkml:trace>
  <inkml:trace contextRef="#ctx0" brushRef="#br0" timeOffset="6723.78">7429 1270 0,'0'-21'0,"22"21"0,-22-21 15,0 0-15,0-1 0,0 1 16,0 0-16,0 0 15,-22 0-15,1 21 0,0 0 16,0 0-16,0 0 16,0 0-16,-1 0 0,1 21 0,0-21 15,0 21-15,0 0 0,0 0 16,-1 22-16,22-22 0,-21 0 16,0 0-16,21 0 0,-21 1 0,21-1 15,0 0-15,0 0 16,0 0-16,21 0 15,0-21-15,0 22 0,1-22 16,-1 0-16,0 21 0,0-21 0,0 0 16,0 0-16,1 21 0,-1-21 15,0 0-15,0 21 0,0 0 0,0-21 16,1 0-16,-22 21 0,0 1 0,0-1 16,0 0-1,0 0-15,0 0 0,-22-21 16,1 21-16,0-21 15,0 22-15,0-22 0,0 0 0,-1 0 16,-20 21-16,21-21 0,0 0 16,0 0-16,-1 0 0,1 0 0,0 0 15,0 0-15,0 0 0,0 0 16,-1 0-16,1 0 16,21-21-16,-21 21 0,21-22 15,0 1 1,0 0-16,0 0 0</inkml:trace>
  <inkml:trace contextRef="#ctx0" brushRef="#br0" timeOffset="7184.06">5546 762 0,'0'0'0,"42"0"0,-21 0 0,21 0 0,22 0 16,-22 0-16,1 0 0,20 0 16,1 0-16,-22 0 0,21 0 0,-20 0 15,20 0-15,-20 0 16,-1 0-16,21 0 0,-20 0 0,-1 0 0,-21 0 15,22 0-15,-22 0 16,0 0-16,0 0 0,0 0 0,-42 0 47,0 0-47,0 0 0,0 21 16,-22-21-16</inkml:trace>
  <inkml:trace contextRef="#ctx0" brushRef="#br0" timeOffset="8200.23">1016 2498 0,'0'-21'47,"21"21"16,0 0-63,0 0 15,1 0-15,-1 0 0,0 0 0,21 0 16,-21 0-16,22 0 0,20 0 15,-20 0-15,20 0 0,1 0 16,-1 0-16,1 0 0,20 0 0,-20 0 16,20 0-16,-20 0 0,21 0 15,20 0-15,-20 0 0,21 0 16,0 0-16,0 0 0,21 0 0,-22 0 16,22 0-16,0 0 0,0 0 15,0 0-15,0 0 0,0 0 0,0 0 16,0 0-16,0 0 0,0 0 15,0 0-15,0 0 0,0 0 0,-21 0 16,21 0-16,0 0 0,0 21 16,-21-21-16,21 0 0,-21 0 0,0 0 15,21 0-15,-21 0 0,-1 0 0,1 0 16,0 0-16,0 0 0,0 0 16,-22 0-16,22 0 0,-21 0 0,0 0 15,20 0-15,-20 0 0,-21 0 16,20 0-16,1 0 0,0 0 15,-22 0-15,1 0 0,-1 0 0,1 0 16,-1 0-16,-21 0 0,1 0 0,20 0 16,-42 0-16,22 0 0,-1 0 15,0 0-15,-20 0 0,20 0 0,0-21 16,-21 21-16,22 0 0,-22 0 16,21 0-16,-21 0 0,1 0 0,20 0 15,-21-22-15,0 22 0,0 0 0,1 0 16,-1 0-1,-21-21 1,0 0 0,-21 21-16,21-21 31</inkml:trace>
  <inkml:trace contextRef="#ctx0" brushRef="#br0" timeOffset="8300.17">8001 2392 0</inkml:trace>
  <inkml:trace contextRef="#ctx0" brushRef="#br1" timeOffset="18843.83">3090 3281 0,'0'0'0,"0"-21"0,0-43 31,0 43-31,0 0 16,0 42 15,0 21-15,0-20-16,0-1 0,21 21 15,-21 0-15,0 22 0,22-22 16,-22 22-16,0-22 0,0 22 0,0-1 15,0 1-15,0-22 0,0 21 16,0 1-16,0-1 0,0 1 16,0-1-16,0 1 0,0-1 0,0-20 15,0-1-15,0 0 0,0-20 16,0 20-16,0-21 0,0 0 0,0-42 47,0-21-47,0 21 0</inkml:trace>
  <inkml:trace contextRef="#ctx0" brushRef="#br1" timeOffset="19219.98">3069 3471 0,'0'0'0,"-21"-21"0,21-21 0,-21 21 0,0 0 16,-1-22-16,22 22 0,0-21 15,0 21-15,0-22 0,0 22 0,0 0 16,0 0-16,0 0 0,22-1 16,-1 22-16,0-21 0,21 0 0,1 21 15,-1 0-15,0 0 0,1 0 16,-1 0-16,21 0 0,-20 21 0,-1 0 16,-21 1-16,0-1 0,1 21 15,-22 0-15,0 1 0,0-22 16,0 21-16,-22 1 0,1-1 0,0 0 15,-21-21-15,-1 22 0,22-22 16,-21 0-16,0 0 0,20 0 16,1 1-16,-21-22 0,21 21 0,0-21 15,-1 0-15,22-21 47,22 21-47,-1-22 0,-21 1 16,21 0-16,0 21 0</inkml:trace>
  <inkml:trace contextRef="#ctx0" brushRef="#br1" timeOffset="19632.74">3725 3344 0,'0'0'0,"21"-21"16,1 21-16,-22-21 16,21 0-16,0 21 0,0-21 0,0 0 15,0-1-15,1 1 0,-22 0 16,21 0-16,-21 0 16,0 0-16,0-1 0,-21 22 31,-1 0-31,1 0 15,0 22-15,0-1 0,0 0 16,0 0-16,-1 21 0,1-20 0,21 20 16,0-21-16,-21 21 0,21-20 15,0 20-15,-21-21 0,21 21 0,0-20 16,0-1-16,0 0 0,0 0 16,21 0-16,0-21 0,0 0 15,1 0-15,-1 0 16,0 0-16,0 0 0,0 0 15,22 0-15,-22-21 0,0 0 0,0 0 16,0 0-16,0-1 16</inkml:trace>
  <inkml:trace contextRef="#ctx0" brushRef="#br1" timeOffset="20047.84">4106 3154 0,'0'0'0,"21"0"0,-21-21 15,22 21-15,-1 0 16,0 0-16,0 0 16,0 0-16,0 0 0,1 21 15,-22 0-15,21 0 0,0 0 0,0 1 16,0-1-16,-21 21 0,0-21 0,21 0 16,-21 22-16,0-22 0,0 21 15,0-21-15,0 22 0,-21-22 0,0 0 16,0 0-16,0 0 0,21 1 15,-21-1-15,-1-21 0,1 0 16,21-21 0,0-1-1,0 1-15,0-21 16,0 21-16,0 0 0,0-22 16,21 22-16,-21-21 0,22 21 0,-22-1 15,0-20-15,0 21 0,21 0 16,0 0-16,-21-1 0,21 1 0,0 0 15,0 0-15,1 21 16,-1-21-16,0 21 0,0 0 0,0 0 16,0 0-16,1 0 15,-22 21-15,0 0 16,0 0-16</inkml:trace>
  <inkml:trace contextRef="#ctx0" brushRef="#br1" timeOffset="21203.66">4657 3493 0,'0'0'0,"21"0"0,85-43 32,-85 22-32,0 0 0,21 21 15,1-42-15,-22 20 0,21 1 0,0 0 16,-20-21-16,20 21 0,0-22 15,-21 22-15,22-21 0,-22 21 16,0-22-16,0 22 0,0 0 0,-21-21 16,0 20-16,0 1 0,0 0 15,0 0-15,-21 21 0,0 0 16,0-21-16,0 21 0,0 0 16,-1 0-16,1 0 0,0 0 0,0 0 15,0 21-15,0-21 0,21 21 16,-22 0-16,1 0 0,0 22 0,21-22 15,0 21-15,0 1 0,-21-1 16,21 0-16,0 22 0,-21-22 0,21 22 16,0-22-16,0 21 0,0 1 0,0-22 15,0 22-15,0-1 0,0-20 16,0 20-16,0 1 0,0-1 16,21 22-16,0-22 0,-21 1 0,21 20 15,-21-20-15,0-1 0,0 1 16,0-1-16,0 1 0,0-1 0,0-20 15,0 20-15,0-20 0,0-1 0,0 0 16,0 1-16,0-1 0,0-21 16,0 0-16,0 0 0,0 1 0,21-22 15,1 0-15,-1-22 16,0 22-16,0-21 0,0-21 16,0 21-16,1-22 0,-1 22 0,21-21 15,-21 0-15,0-1 0,22 1 16,20-106-1,-63 105-15,21-20 0,-21 21 0,0-22 16,0 1-16,0-1 0,0 1 0,0-1 16,-21 22-16,0-22 0,-21 22 15,21 0-15,-22 20 0,22-20 0,-21 21 16,-1 0-16,22 0 0,-21 21 0,21-22 16,0 22-16,-1 0 0,1 0 15,21-21-15,-21 21 0,21-21 0,0 0 31,21 21-31,0-21 0,1 21 16,-1 0-16,0-21 0,0 21 16,0-22-16,0 1 0,22 21 15,-22-21-15,0 0 0,21 0 0,-20 0 16,20-1-16,-21 1 0,21 0 0,-20 0 16,20-21-16,-21 20 0,0 1 15,0-21-15,1 21 0,-1 0 0,-21-1 16,21 1-16,-21 0 0,0 0 15,0 0-15,-21 21 32,0 21-17,-1 0-15,22 0 0,0 0 0,-21 22 16,21-22-16,-21 21 16,21-21-16,0 22 0,0-22 0,0 21 15,0-21-15,0 1 0,0-1 16,0 0-16,0 0 0,0 0 0,21-21 15,0 21-15,1-21 0,-1 0 0,0 0 16,0 0-16,0 0 0,0 0 16,22 0-16,-22-21 0,0 0 0,0 21 15,0-21-15,1 0 0,-1 0 16,0-1-16,0 1 0,-21 0 16,0 0-16,0 0 0,0-22 0,0 22 0,0-21 15,0 21-15,0-22 0,-21 22 16,0 0-16,0 0 0,-1 21 15,1-21-15,0 21 0,0 0 0,0 0 16,0 0-16,-1 0 0,1 0 16,0 0-16,21 21 0,-21-21 15,21 21-15,0 0 0,0 0 16,0 1-16,21-22 16,0 0-16,0 0 15,1 0-15</inkml:trace>
  <inkml:trace contextRef="#ctx0" brushRef="#br1" timeOffset="21640.41">5969 3260 0,'0'-43'16,"0"22"-1,0 0-15,0 0 16,21 0-16,0 21 0,0 0 15,1-21-15,-1 21 0,0-22 16,21 22-16,-21 0 0,1 0 0,-1 0 16,21 22-16,-21-1 0,0 0 15,1 0-15,-1 0 0,0 0 0,-21 22 16,21-22-16,-21 21 0,21-21 0,-21 22 16,0-22-16,0 0 15,0 21-15,0-20 0,0-1 0,0 0 16,-21 0-16,0-21 15,0 0 1,21-21 0,0 0-1,0 0-15,0-1 0,0 1 0,0 0 16,0 0-16,0 0 0,21-22 16,0 22-16,-21 0 0,21-21 0,-21 21 15,21-1-15,1 1 0,-1 0 16,0 0-16,0 21 0,0 0 15,0-21-15,1 21 0,20 0 16,-21 0-16,0 0 0,0 0 16,1 0-16,-1 0 0</inkml:trace>
  <inkml:trace contextRef="#ctx0" brushRef="#br1" timeOffset="22440.22">6985 3154 0,'0'-21'16,"0"42"31,0 0-47,0 0 0,0 0 15,0 1-15,0-1 0,0 21 0,0-21 16,0 0-16,0 1 0,0 20 0,-21-21 15,21 0-15,0 0 0,0 1 16,-21-1-16,21 0 0,0 0 16,0 0-16,-22-21 31,1 0-31,21-21 16,0 0-16,0 0 15,0 0-15,0-1 0,0 1 16,0 0-16,0 0 0,0-21 0,0 20 15,0-20-15,21 21 0,1 0 16,-1-22-16,0 22 0,0 0 0,21 0 16,-20 0-16,20 21 0,-21 0 0,21-21 15,-20 21-15,-1 0 0,21 0 16,-21 0-16,0 21 0,1 0 0,-1 0 16,-21 0-16,21 0 0,-21 1 15,21-1-15,-21 21 0,0-21 0,0 0 16,0 1-16,0 20 0,0-21 15,0 0-15,21 0 0,-21 1 16,0-1-16,0 0 0,0 0 16,0 0-16,-21-21 15,21-21 17,0 0-17,0 0-15,0 0 0,0-22 16,0 22-16,21 0 0,0-21 0,1 20 15,-1-20-15,0 0 0,0 21 16,21-22-16,1 22 0,-22 0 0,21 0 16,1 0-16,-1-1 0,0 22 15,1 0-15,-1 0 0,0 0 16,1 0-16,-1 0 0,-21 0 0,0 22 16,0 20-16,1-21 0,-22 0 0,0 0 15,0 22-15,0-22 0,0 21 16,0-21-16,0 22 0,0-22 0,0 0 15,-22 21-15,1-20 0,21-1 0,-21 0 16,21 0-16,-21-21 0,21 21 16,-21-21-16,0 21 0,-1-21 15</inkml:trace>
  <inkml:trace contextRef="#ctx0" brushRef="#br1" timeOffset="23320.91">10372 3090 0,'0'0'0,"0"-21"0,0 0 16,21 0 0,-21 0-16,0 0 15,0-1-15,0 1 0,0 0 16,-21 21-16,21-21 0,-22 21 15,1 0-15,0 0 0,0 0 16,0 0-16,0 0 0,-1 0 16,1 21-16,-21 0 0,21 0 0,0 22 15,-22-22-15,22 21 0,0 1 0,0-1 16,0 0-16,21 22 0,0-22 16,-22 0-16,22 1 0,0-1 0,0 0 15,0 1-15,22-22 0,-1 0 16,0 0-16,0 0 0,21 1 15,-20-22-15,20 0 0,0 0 0,1 0 16,-1 0-16,-21 0 0,21-22 0,1 1 16,-1 0-16,0 0 0,1 0 15,-1 0-15,0-22 0,1 1 0,-22 0 16,21 20-16,-21-20 0,1 0 16,-1-1-16,-21 1 0,0 0 0,0-1 15,0 1-15,0 21 0,-43-21 0,22 20 16,0 1-16,-21 21 0,-1-21 15,1 21-15,0 0 0,-1 0 0,1 0 16,21 0-16,-21 0 0,20 21 16,-20 0-16,21-21 0,21 22 15,0-1-15,0 0 0,0 0 16,0 0-16,21-21 16,21 0-16,-20 21 0,-1-21 0,21 0 15</inkml:trace>
  <inkml:trace contextRef="#ctx0" brushRef="#br1" timeOffset="23676.45">11218 2858 0,'0'0'0,"0"-22"16,-21 22-1,21 22-15,-21-1 16,21 0-16,0 0 0,0 21 15,0 1-15,0-1 0,0 0 0,-21 22 16,21-1-16,0 1 0,0-1 0,0 1 16,0 21-16,0-1 0,0-20 15,0 20-15,-21 1 0,-1 21 0,1-21 16,0 20-16,0-20 0,0 0 0,0 21 16,-1-22-16,-20-20 0,21 20 15,0 1-15,0-21 0,-22-1 16,22-21-16,21 1 0,-21-1 0,21 0 15,-21-20-15,21-1 0,0-42 32,0-1-32,0 1 0,21 0 0,0-21 15,-21-1-15,21-20 0,0-1 0,1 1 16,-1-1-16,0 1 0,0-22 0</inkml:trace>
  <inkml:trace contextRef="#ctx0" brushRef="#br1" timeOffset="24024.25">11091 3048 0,'0'0'0,"0"-21"16,21 0-16,1 0 0,-1-1 16,0 1-16,0 0 0,21 21 0,1-21 15,-1 21-15,0 0 0,-20 0 0,20 0 16,0 0-16,-21 0 0,1 0 15,-1 21-15,0 0 0,-21 0 0,0 1 16,0-1-16,0 0 0,0 0 16,-21 21-16,0-20 0,-1 20 0,-20-21 15,21 21-15,-21-20 0,20-1 0,-20 0 16,21 21-16,-21-21 0,20-21 16,1 22-16,0-1 0,0-21 0,0 0 15,42 0 16,0 0-31,0 0 0,0-21 16,1 21-16,-1-22 0,0 1 0,0 21 16,0-21-16,22 0 0,-22 0 15</inkml:trace>
  <inkml:trace contextRef="#ctx0" brushRef="#br1" timeOffset="24759.83">11684 3154 0,'63'-21'16,"-41"21"-16,-22-21 16,21 21-16,0-22 0,0 22 0,21-21 15,-20 21-15,-1-21 0,21 0 16,-21 21-16,0-21 0,1 0 0,20-1 16,-21 22-16,-21-21 0,0 0 0,21 21 15,-21-21-15,-21 21 16,0 0-16,0 0 15,0 0-15,-1 0 0,1 0 0,0 21 16,0 0-16,0 0 16,0 1-16,-1-1 0,22 0 0,-21 21 0,21-21 15,0 1-15,0 20 0,0-21 16,0 0-16,0 0 0,0 22 16,0-22-16,21-21 0,1 21 0,-22 0 15,21 0-15,0-21 0,0 0 16,0 22-16,0-22 0,22 0 0,-22 0 15,0 0-15,0 0 0,0 0 0,1 0 16,-1-22-16,0 1 0,-21 0 16,0 0-16,21 0 0,-21 0 15,0-22-15,0 22 0,0 0 0,0 0 16,0 0-16,0-1 16,0 1-16,0 0 0,0 0 0,21 0 15,-21 0-15,21-1 0,1 1 0,-1 21 16,0-21-16,0 21 0,21 0 15,-20-21-15,-1 21 0,21 0 0,-21 0 16,22 0-16,-22 0 0,21 21 0,-21-21 16,0 21-16,1 0 0,-1 1 15,0-1-15,0 21 0,-21-21 0,0 0 16,0 1-16,0 20 0,0-21 0,0 0 16,-21 22-16,0-22 0,0 0 15,-1-21-15,1 21 0,21 0 0,-21-21 16,0 0-16,21-21 31,0 0-31,0 0 16,0 0-16,0-1 0,0-20 15,0 21-15,0 0 0,21 0 0,0-1 16,-21-20-16,21 21 0,-21 0 0,22 0 16,-1 21-16,-21-22 0,21 1 15,0 21-15,0-21 0,0 21 16,1 0-16,-1 0 0,0 0 15,0 0-15,21 0 16,-20 0-16,-1 0 0,21 21 16,-21-21-16</inkml:trace>
  <inkml:trace contextRef="#ctx0" brushRef="#br1" timeOffset="25331.95">13462 3112 0,'0'0'0,"21"0"0,0 0 0,0 0 16,1-22-16,-1 22 0,0-21 16,0 21-16,-21-21 0,21 0 0,-21 0 15,21 21-15,-21-21 0,0-1 0,0 1 16,0 0-16,0 0 16,0 0-16,-21 0 0,0 21 0,0-22 15,0 22-15,-22 0 0,22 0 0,0 0 16,-21 0-16,21 0 0,-22 22 15,22-1-15,0 0 0,-21 0 0,20 21 16,-20-20-16,21 20 0,0 0 0,-22 1 16,22-1-16,0 0 0,21 1 15,0-1-15,-21-21 0,21 21 0,0-20 16,0-1-16,0 0 0,21 0 0,-21 0 16,21-21-16,0 0 0,22 0 15,-22 0-15,0 0 0,0 0 0,22 0 16,-22 0-16,21-21 0,-21 0 15,0 0-15,22 0 0,-22-1 16,0 1-16,0-21 0,0 0 0,1 20 16,-1-20-16,0 0 0,-21 21 0,0-22 15,21 22-15,-21-21 0,0 21 16,0-1-16,0 1 0,0 0 0,0 0 16,0 42-1,0 0-15,0 0 16,0 1-16,-21-1 0,21 0 0,0 21 15,0-21-15,0 22 0,0-22 0,0 21 16,0-21-16,0 22 0,0-22 16,0 0-16,0 0 0,21 0 15,0 1-15,0-1 0,1-21 16,-1 21-16,0-21 0,0 0 16,0 0-16,0 0 0,1-21 0,-1 0 15,0 21-15,21-22 0,-21 1 0</inkml:trace>
  <inkml:trace contextRef="#ctx0" brushRef="#br1" timeOffset="26708.76">14393 2350 0,'0'0'0,"0"-43"0,0-41 31,-21 84-16,0 0-15,0 21 16,0 21-16,21 0 0,-22 1 0,22-1 16,-21 22-16,0-22 0,21 21 15,-21 1-15,21-1 0,-21 1 0,0-22 16,21 22-16,0-1 0,0-20 16,0 20-16,0-21 0,0 1 0,0-1 15,0 0-15,0 1 0,0-22 16,0 21-16,0-21 0,0 1 0,21-1 15,0 0-15,0-21 16,0 0-16,0 0 0,1 0 0,-1 0 16,0 0-16,21 0 0,-21-21 0,1 0 15,-1-1-15,21 1 0,-21 0 16,0-21-16,1 21 0,-1-22 0,0 22 16,0-21-16,0-1 0,0 22 15,-21 0-15,0-21 0,22 21 0,-22-1 16,21 1-16,-21 42 31,0 1-15,0-1-16,0 0 0,-21 0 0,21 0 15,0 0-15,-22 22 0,22-22 16,0 0-16,0 0 0,0 0 0,0 22 16,0-22-16,0 0 0,0 0 15,22 0 1,-1-21-16,0 0 0,0 0 0,0 0 15,0 0-15,1-21 0,-1 21 0,0-21 16,0 0-16,21 0 0,-20 0 16,-1-1-16,0 1 0,0 0 0,0 0 15,-21-21-15,21 20 0,-21 1 0,22 21 16,-22-21-16,0 0 16,-22 21-1,1 21 1,21 0-16,-21 0 0,21 1 15,0 20-15,0-21 0,0 0 0,-21 22 16,21-22-16,0 0 0,0 0 0,0 0 16,0 0-16,0 1 0,21-1 15,0-21-15,0 0 16,1 0-16,-1 0 0,0 0 16,0 0-16,-21-21 15,21 21-15,-21-22 0,0 1 0,0 0 16,0 0-16,0 0 0,0 0 15,0-1-15,0 1 0,0-21 16,0 21-16,0 0 0,0-1 0,0 1 16,-21 0-16,0 0 0,0 0 0,0 21 15,-1-21-15,1 21 16,0 0 0,42 0 15,0-22-31,1 22 0,-1 0 0,21 0 15,-21 0-15,22-21 0,-22 21 0,21 0 16,0 0-16,-20 0 0,20 0 16,-21 0-16,21 0 0,-20 0 15,-1 0-15,0 0 0,0 0 0,0 0 16,0 0-16,1 21 0,-22 1 16,0-1-16,21 0 0,-21 21 15,0-21-15,0 1 0,0-1 16,0 0-16,0 0 0,0 21 0,-21-20 15,21-1-15,0 0 0,0 0 0,0 0 16,0 0-16,0 1 16,0-1-16,-22-21 0,22 21 15,-21-21 1,21-21 0,0 0-16,0-1 15,0-20-15,0 21 0,0 0 16,0 0-16,0-22 0,21 1 15,1 21-15,-1-22 0,21 1 0,-21 21 16,22-21-16,-1-1 0,0 22 0,1-21 16,-1 21-16,0-1 0,22 1 15,-22 0-15,0 0 0,1 21 0,-1 0 16,0 0-16,1 0 0,-22 21 0,21 0 16,-21 22-16,1-22 0,-22 21 15,0-21-15,0 22 0,0-1 0,0-21 16,0 21-16,-22 1 0,1-22 15,-21 21-15,21-21 0,0 1 16,21-1-16,-22 0 0,1 0 0,21 0 16,-21 0-16,0-21 0,21 22 15,21-44 17,0 1-32,0 21 0,1-21 15,-1 0-15,0 0 0</inkml:trace>
  <inkml:trace contextRef="#ctx0" brushRef="#br1" timeOffset="27172.51">16870 2963 0,'0'0'16,"0"-21"-16,0 0 0,0 0 15,0 0-15,0 0 16,-21 21-16,-1 0 15,1 0-15,0 0 16,0 21-16,0-21 0,21 21 0,-21 0 16,-1 0-16,1-21 0,21 21 15,0 1-15,-21-1 0,21 0 0,0 0 16,0 0-16,0 0 0,0 1 16,0-1-1,21-21-15,-21 21 0,21-21 0,1 0 16,-1 0-16,0 21 0,0-21 0,0 21 15,0-21-15,1 0 16,-1 21-16,0-21 0,0 22 0,-21-1 16,21-21-16,-21 21 15,0 0 1,-21 0-16,0-21 16,0 0-16,0 21 0,-1-21 0,1 0 15,0 0-15,0 22 0,0-22 16,0 0-16,-1 0 0,1 0 0,0 21 15,0-21-15,0 0 16,0 0-16,-1 0 16,1 0-16,0 0 15,0-21-15,0-1 16,0 22-16</inkml:trace>
  <inkml:trace contextRef="#ctx0" brushRef="#br1" timeOffset="27432.36">15282 2434 0,'0'0'0,"-21"0"0,21-21 31,-21 21 16,0 0-47,0 0 16</inkml:trace>
  <inkml:trace contextRef="#ctx0" brushRef="#br1" timeOffset="27639.82">14393 2731 0,'-21'0'0,"42"0"0,-42 21 16,42-21 0,0 0-16,22 0 0,-22 0 15,21 0-15,1 0 0,20 0 16,-21 0-16,1-21 0,-1 21 15,22 0-15,-22 0 0,0-22 0,1 22 16,-22 0-16,21 0 0,-21-21 16,0 21-16,1 0 0</inkml:trace>
  <inkml:trace contextRef="#ctx0" brushRef="#br1" timeOffset="28696.23">18584 2963 0,'0'0'0,"21"-21"0,1 21 0,-1-21 16,0 0-16,0 21 0,-21-21 0,0 0 15,0-1-15,0 1 0,0 0 16,-21 21 0,0 0-16,0 0 0,-1 0 0,1 0 15,0 21-15,0-21 0,0 21 16,-22 1-16,22-1 0,0 21 0,0-21 15,0 0-15,0 1 0,21 20 16,0-21-16,0 0 0,-22 0 16,22 1-16,0-1 0,0 0 0,0 0 15,22-21-15,-22 21 0,21-21 16,0 0-16,0 0 16,0-21-1,-21 0-15,0 0 16,0 0-16,0-1 0,0 1 0,0 0 15,21 0-15,1 0 0,-22 0 16,21-22-16,0 22 0,0-21 0,21-1 16,-20 22-16,20-21 15,-21 0-15,21 20 0,1 1 0,-1 0 16,-21 0-16,22 0 0,-1 21 16,-21 0-16,21 0 0,-20 21 0,20 0 15,-21 21-15,0-20 0,0 20 0,1 0 16,-1 1-16,-21-22 0,0 21 15,0 0-15,0 1 0,0-1 0,0-21 16,0 22-16,0-22 0,0 21 16,-21-21-16,-1 0 0,22 1 15,-21-22 1,0 0-16,0-22 16,21 1-1,0 0-15,0 0 0,0 0 0,0 0 16,0-22-16,0 22 0,0-21 0,21-1 15,0 1-15,0 0 0,1-1 16,20 1-16,-21 21 0,21-21 0,1 20 16,-1-20-16,0 42 0,-20-21 15,20 21-15,0 0 0,1 0 0,-1 0 16,-21 21-16,0 0 0,22 0 16,-22 22-16,0-22 0,-21 21 0,0-21 15,21 22-15,-21-1 0,0 0 0,0-20 16,0 20-16,0 0 0,0 1 15,0-22-15,-21 0 0,0 21 16,21-21-16,-21 1 0,-1-1 16,1 0-16,0-21 0,0 21 0,21-42 47,0 0-47,21 0 0,0-1 15</inkml:trace>
  <inkml:trace contextRef="#ctx0" brushRef="#br1" timeOffset="29208.94">22077 2434 0,'0'0'0,"0"-21"15,0 0-15,0 0 0,0 0 16,0-1-16,0 1 0,0 0 15,0-21-15,21 21 0,0-22 0,-21 22 16,21-21-16,-21 21 0,21-22 16,-21 22-16,0 0 0,22 21 0,-22-21 15,21 21-15,-21 21 16,0 0-16,0 21 0,0-20 16,0 20-16,0 0 0,0 22 15,0-1-15,0 1 0,-21-1 16,-1 1-16,1-1 0,0-20 0,21 20 15,-21 1-15,0-22 0,21 0 16,0 1-16,-21-1 0,21-21 0,-22 21 16,22-20-16,0-1 0,-21 0 15,0-21 1,0 0-16,0 0 16,0 0-16,-1 0 15,-20-21-15,21 0 0,0-1 0</inkml:trace>
  <inkml:trace contextRef="#ctx0" brushRef="#br1" timeOffset="29852.11">21421 2731 0,'-85'-22'16,"85"1"-1,42 21 1,-21 0-16,22 0 0,-1 0 16,22 0-16,-1-21 0,1 21 15,-1 0-15,1-21 0,20 0 0,-20 21 16,20-21-16,1-1 0,0 1 15,-22 0-15,22 0 0,-22-21 0,1 20 16,-22 1-16,1-21 0,-1 21 16,-21-22-16,0 22 0,-21-21 0,0 0 15,0 20-15,0-20 0,-21 0 16,0 21-16,0-22 0,0 22 16,-1-21-16,1 21 0,0-1 0,0 1 15,0 21-15,0 0 0,-1 0 16,1 21-16,21 1 0,-21-1 15,0 21-15,21 0 0,-21 1 16,21 20-16,0 1 0,0-1 0,0 1 16,-21 20-16,21-20 0,0-1 15,0 1-15,-22-1 0,22-20 0,0 20 16,0-20-16,-21-1 0,21 0 0,-21-21 16,21 1-16,0-1 0,0 0 15,-21 0-15,0-21 16,21-21 15,0 0-31,0 0 0,0-1 16,21 1-16,0 0 0,21-21 15,-20 21-15,20-22 0,-21 1 0,21 21 16,1-22-16,-1 22 0,0 0 16,22 0-16,-22 0 0,1 0 0,-1 21 15,0 0-15,1 0 0,-22 0 0,21 21 16,-21 0-16,0 0 0,-21 0 15,0 0-15,0 22 0,0-22 0,0 0 16,0 21-16,0-20 16,-21-1-16,0 0 0,21 21 0,-21-42 0,0 21 15,0 1-15,21-1 0,-22 0 16,44-42 31,-1 0-32</inkml:trace>
  <inkml:trace contextRef="#ctx0" brushRef="#br1" timeOffset="30232.43">23050 2752 0,'0'21'0,"22"-21"16,-1 0-1,0 0-15,0 0 16,0 0-16,0 0 0,1-21 0,-1 21 16,0 0-16,0-21 0,0-1 15,0 22-15,1-21 0,-1 0 0,-21 0 16,0 0-16,0 0 16,0-1-16,-21 1 0,-1 21 15,1 0-15,0 0 0,0 0 16,0 0-16,-22 21 0,22 1 15,-21-1-15,21 21 0,-22-21 0,22 22 16,0-22-16,0 21 0,0 0 16,21-20-16,-21 20 0,21-21 0,0 0 15,0 0-15,0 1 0,21-1 0,0 0 16,0-21-16,21 21 0,-20-21 16,-1 0-16,21 0 0,-21 0 0,22 0 15,-1 0-15,-21 0 0,21 0 16,-20-21-16,20 21 0,-21-21 0,21 0 15,-20-1-15</inkml:trace>
  <inkml:trace contextRef="#ctx0" brushRef="#br1" timeOffset="30943.74">25146 2604 0,'0'0'16,"21"-22"-16,-21 1 0,0 0 15,21 0-15,-21 0 0,0 0 0,0-1 16,0 1-16,-21 21 15,0 0-15,0 0 0,0 0 16,-1 0-16,-20 0 0,21 21 0,0 1 16,0-1-16,-22 21 0,22-21 15,0 22-15,0-1 0,0-21 0,-1 21 16,1 1-16,21-1 0,-21-21 16,21 22-16,0-22 0,0 0 0,21 0 15,0 0-15,22 0 0,-22 1 0,21-22 16,-21 0-16,22 0 0,-1 0 15,-21 0-15,22 0 0,-1 0 0,0 0 16,-21 0-16,22-22 16,-1 1-16,-21 0 0,22 0 0,-22 0 15,0 0-15,0-1 0,0 1 0,0-21 16,-21 21-16,0-22 0,0 1 16,0 21-16,0-21 0,-21-1 0,0 22 15,0 0-15,-21-21 0,20 42 16,-20-22-16,21 22 0,-21-21 0,-1 21 15,1 0-15,0 0 0,-1 21 16,1 1-16,21-1 0,0 0 0,-1 21 16,22-21-16,0 22 0,0-22 15,0 0-15,22 21 0,-1-20 0,0-1 16,21 0-16,-21 0 0,22 0 16,-1-21-16,0 0 0,22 21 15</inkml:trace>
  <inkml:trace contextRef="#ctx0" brushRef="#br1" timeOffset="31300.54">25844 2625 0,'0'0'0,"0"-21"0,-21-22 16,0 43 0,0 0-16,21 21 15,0 1 1,-21-1-16,21 21 0,0 0 15,-21 1-15,21 20 0,-22-20 0,22 20 16,-21 1-16,0 20 0,21-20 16,-21 20-16,0 1 0,0 0 0,-1-1 15,1 1-15,0 0 0,0-1 0,0-20 16,0 21-16,-1-1 0,1-20 16,-21 20-16,21-20 0,0-1 0,-1-20 15,1 20-15,0-20 0,0-1 0,21-21 16,0 21-16,-21-20 0,21-1 15,0-42 1,0-1 0,0-20-16,21 21 0,0-21 15,0-1-15,0 1 0,1-22 16,-1 22-16,0-21 0,0-1 0</inkml:trace>
  <inkml:trace contextRef="#ctx0" brushRef="#br1" timeOffset="31624.47">25654 2985 0,'0'0'16,"0"-64"-16,0 22 0,0-1 0,-21 1 16,21 0-16,0-1 0,0 1 0,0 0 15,0 21-15,0-22 0,21 22 16,0-21-16,21 21 0,1-1 0,-1 1 16,22 0-16,-1 21 0,1 0 15,-1 0-15,1 0 0,-22 21 16,21 0-16,-20 22 0,-1-22 0,-21 21 15,0 1-15,-21-22 0,0 21 16,0 0-16,-21 1 0,0-22 0,-21 21 16,21-21-16,-22 1 0,1-1 15,-22 0-15,22 0 0,0-21 0,-1 21 16,1-21-16,21 0 0,-21 0 0,20 0 16,1 0-16,0 0 0,0 0 15,21-21 1,21 21-1,0-21-15,0 21 0,22-21 16,-22 0-16,21-1 0</inkml:trace>
  <inkml:trace contextRef="#ctx0" brushRef="#br1" timeOffset="31992.27">26374 2773 0,'21'-21'16,"0"21"-1,0 0-15,0 0 0,-21-21 16,21 21-16,1-22 0,20 1 0,-21 21 16,0-21-16,0 0 0,22 0 0,-22 21 15,21-21-15,-21-22 0,1 22 16,20 0-16,-21 0 0,0 0 16,-21-1-16,0 1 0,0 0 0,0 0 15,0 0-15,-21 21 16,0 0-16,0 0 0,-22 0 0,22 21 15,-21 0-15,21-21 0,0 42 16,-1-20-16,1-1 0,0 21 0,21-21 16,-21 22-16,21-22 0,0 0 15,0 21-15,0-21 0,0 1 0,0-1 16,21 0-16,0 0 0,0-21 0,1 21 16,20-21-16,-21 21 15,0-21-15,0 0 0,22 0 16,-22 0-16,21 0 0,1 0 15,-22 0-15,21 0 0,-21 0 0,0-21 16</inkml:trace>
  <inkml:trace contextRef="#ctx0" brushRef="#br1" timeOffset="32376.01">27093 2625 0,'0'0'0,"0"-21"0,43-106 31,-43 105-31,21 22 0,0-21 0,0 0 16,0 0-16,0 21 15,1 0-15,-1 0 0,0 0 16,0 0-16,0 0 0,22 0 0,-22 21 16,0 0-16,-21 0 0,21 22 0,0-22 15,0 21-15,-21 1 0,22-22 16,-22 21-16,0 0 0,0-20 0,0 20 16,0-21-16,-22 0 0,1 0 15,0 1-15,21-1 0,-21-21 0,0 0 16,0 0-16,-1 0 15,22-21 1,0-1-16,0 1 16,0 0-16,0 0 0,22 0 15,-22 0-15,21-22 0,0 22 0,0-21 0,0 21 16,22-22-16,-22 1 16,0 21-16,0-22 0,0 22 0,0 0 15,1 0-15,20 0 0,-21 0 16,0 21-16,0 0 0,1 0 0,-1 0 15,0 0-15,0 0 16,0 21-16,0 0 0</inkml:trace>
  <inkml:trace contextRef="#ctx0" brushRef="#br1" timeOffset="32912.16">28384 2667 0,'0'0'0,"22"-21"31,-22 0-31,0 0 0,0-1 16,0 1-16,0 0 0,0 0 15,0 0-15,0 0 0,-22-1 0,1 1 16,0 0-16,0 0 0,0 0 16,0 21-16,-1 0 0,-20 0 0,0 0 15,21 0-15,-22 0 0,1 0 16,0 21-16,20 0 0,-20 21 0,0-20 15,21 20-15,-1-21 0,1 21 16,0-20-16,0 20 0,21 0 16,-21-21-16,21 1 0,0 20 0,0-21 15,0 0-15,21 0 0,0-21 16,0 22-16,0-22 0,1 0 0,20 0 16,-21 0-16,21 0 0,1 0 0,-22 0 15,21 0-15,1 0 0,-1 0 16,-21-22-16,21 1 0,-20 0 0,20 0 15,-21 0-15,0-22 0,0 22 16,1-21-16,-22 21 0,21-22 0,-21 22 16,21-21-16,-21 21 15,0-22-15,0 22 0,-21 42 32,21 1-32,-21-1 15,21 21-15,0-21 0,0 0 16,0 22-16,0-22 0,0 0 0,0 0 15,0 0-15,0 1 0,21-1 0,21 0 16,-21-21-16,0 21 0,22-21 16,-22 0-16,21 0 0,-21 0 0,1 0 15,20 0-15,-21 0 16</inkml:trace>
  <inkml:trace contextRef="#ctx0" brushRef="#br1" timeOffset="33428.51">28956 2434 0,'-21'21'0,"42"-42"16,-63 64-16,42-22 0,-22 0 0,22 21 0,0-21 16,-21 1-16,21-1 0,-21 21 15,21-21-15,0 0 0,-21 1 16,21-1-16,0 0 0,0 0 15,0 0-15,0 0 0,0 1 32,0-44-1,0 1-31,0 0 16,0 0-16,0 0 0,0 0 15,21-1-15,-21-20 0,21 21 16,0 0-16,22-22 0,-22 22 0,0-21 15,21 21-15,-20 0 0,20-1 16,0-20-16,1 42 0,-1-21 0,0 0 16,1 21-16,-22 0 0,21 0 15,-21 0-15,22 21 0,-22 0 16,0 21-16,0-20 0,-21 20 0,0-21 16,0 21-16,21 1 0,-21-22 15,0 21-15,0 1 0,0-22 0,0 0 16,-21 0-16,0 0 0,21 0 15,-21 1-15,0-22 0,21 21 0,-22-21 16,1 0-16,42-21 47</inkml:trace>
  <inkml:trace contextRef="#ctx0" brushRef="#br1" timeOffset="34016.18">30247 2582 0,'0'0'16,"-85"-84"0,64 63-16,0-1 15,0 1-15,0 21 0,0 0 0,-22 0 16,22 0-16,0 0 0,0 0 15,0 0-15,-22 21 0,22 1 16,0-1-16,0 21 0,-22-21 16,22 22-16,0-22 0,0 21 0,21-21 15,0 22-15,-21-22 0,21 0 16,0 21-16,0-21 0,0 1 0,0-1 16,21 0-16,0 0 15,0-21-15,0 0 0,22 0 0,-22 0 16,0 0-16,21 0 0,-20 0 0,20 0 15,-21 0-15,21 0 0,-20-21 16,-1 0-16,21 0 0,-21-1 0,0-20 16,1 21-16,-1-21 15,21-1-15,-21-20 0,0 20 0,-21-20 16,22 21-16,-1-22 0,-21 22 16,0-1-16,0 1 0,0 0 0,0-1 15,0 1-15,0 0 0,0 21 16,0-1-16,0 1 0,-21 21 31,-1 21-31,22 1 0,0 20 16,0-21-16,-21 21 0,21 1 15,-21-1-15,21 0 0,0 1 0,0 20 16,-21-20-16,21-1 0,-21 21 16,21-20-16,0-1 0,0 0 0,0-20 15,0 20-15,0-21 0,0 0 16,0 0-16,0 1 0,0-1 15,21-21-15,0 0 0,-21 21 0,21-21 16,0 0-16,1 0 0,20 0 16,-21 0-16,0 0 0</inkml:trace>
  <inkml:trace contextRef="#ctx0" brushRef="#br1" timeOffset="34492.31">31200 2434 0,'0'0'0,"0"-21"0,0 0 16,-22 21-16,1 0 15,0-21-15,-21 21 0,21 0 16,-22 0-16,22 0 0,-21 0 0,-1 21 16,22 0-16,-21-21 0,21 21 15,-22 22-15,22-22 0,0 0 0,21 0 16,0 0-16,0 0 0,0 1 15,0-1-15,0 0 0,0 0 16,21 0-16,0-21 0,1 21 16,-1 1-16,21-22 0,0 21 0,-20-21 15,20 0-15,0 0 16,1 21-16,-1-21 0,-21 0 0,0 0 16,0 21-16,1-21 0,-1 0 15,0 0-15,-21 21 0,0 0 16,-21-21-1,0 22-15,-1-22 0,1 21 0,0-21 16,-21 0-16,-1 21 0,22-21 16,-21 0-16,0 21 0,-1 0 0,22-21 15,-21 0-15,-1 0 0,22 21 16,0-21-16,0 0 0,0 0 0,0 0 16,-1 0-1,1 0 1,0-21 15</inkml:trace>
  <inkml:trace contextRef="#ctx0" brushRef="#br1" timeOffset="55340.61">6752 5567 0,'0'-21'0,"-21"21"16,21-21-16,-21 21 0,0 0 16,21-22-16,-22 22 0,22-21 15,0 42 32,0 1-47,0-1 16,22 0-16,-1-21 0,0 0 15,-21 21-15,21-21 0,0 0 16,0 0-16,1 0 16,-1 0-16,0 0 0,0 0 15,0 0-15,-21-21 0,21 21 0,1-21 16,-1 21-16,0-21 0,0-1 0,0 1 15,0 0-15,1 0 0,-22 0 16,0 0-16,0-1 0,0 1 16,0 0-16,0 0 0,-22 0 15,1 21-15,0 0 0,0-21 16,-21 21-16,20 0 0,-20 0 16,21 0-16,-21 0 0,-1 0 15,1 0-15,0 21 0,20 0 0,-20-21 16,0 21-16,-1 0 0,22 0 15,-21 1-15,21-1 0,0 0 0,-1 21 16,22-21-16,-21 1 0,21-1 0,0 21 16,0-21-16,0 0 0,21 1 15,1-1-15,-1 21 0,0-42 0,0 21 16,0 0-16,22 1 0,-22-1 16,0-21-16,0 21 0,21-21 0,-20 0 15,-1 0-15,0 0 0,0 0 16,0 0-1,-42 0 17,0 0-32,0 0 0,0 0 15,-1 21-15,1-21 0,0 21 0,0-21 16,0 21-16,-22-21 0,22 22 16,0-1-16,0 0 0,0 0 0,0 0 15,-1 0-15,1 22 0,21-22 16,0 0-16,0 0 0,0 0 0,0 1 15,0-1-15,0 0 0,0 0 0,0 0 16,21-21-16,1 0 16,-1 21-16,0-21 15,0 0-15,0 0 0,0 0 16,1 0-16,-1 0 0,0 0 16,0 0-16,0 0 0,0 0 0,1-21 15,-1 21-15,0-21 0,21 0 0,-21 21 16</inkml:trace>
  <inkml:trace contextRef="#ctx0" brushRef="#br1" timeOffset="56080.18">7472 5736 0,'0'-21'15,"0"42"-15,0-63 0,0 21 0,0 0 0,0-1 16,0 1-16,-21 0 0,-1 21 15,1 0-15,0 0 0,0 0 16,0 0-16,0 21 0,-1 0 16,1 1-16,0-1 0,21 21 15,0-21-15,-21 0 0,21 22 0,0-22 16,0 21-16,0-21 0,0 22 0,0-22 16,0 0-16,0 0 0,0 0 15,0 1-15,21-1 0,0-21 0,-21 21 16,21-21-16,1 0 0,-1 0 0,0 0 15,0 0 1,0 0-16,0 0 0,22-21 0,-22 21 16,0-21-16,0-1 0,0 1 0,1 0 15,-22 0-15,21 0 16,-21-22-16,0 22 0,0 0 0,0 0 16,0 0-16,0 0 15,0-1-15,0 44 31,0-1-15,0 0-16,0 0 0,0 0 16,0 22-16,0-22 0,0 0 0,0 0 15,0 0-15,0 22 16,0-22-16,0 21 0,21-21 0,-21 22 16,0-1-16,21 0 0,-21 1 0,21-1 15,-21 21-15,0-20 0,21 20 16,1-20-16,-22 20 0,0 1 0,0-22 15,21 21-15,-21-20 0,21 20 0,-21-20 16,0 20-16,0-21 0,0 22 16,0-22-16,0 22 0,0-22 0,0 22 15,0-22-15,0 0 0,0 1 0,-21-1 16,0 0-16,-1-21 0,1 22 0,0-22 16,0 0-16,0 0 0,0 0 15,-22-21-15,22 22 0,-21-22 16,-1 0-16,1 0 0,0 0 0,-1 0 15,1 0-15,0-22 0,-1 1 0,-20 0 16,21-21-16,-1 21 0,1-22 16,0 1-16,20 0 0,-20-1 0,21-20 15,21 20-15,0 1 0,-21 0 0,21-22 16,0 22-16,0 0 0,0-1 0,0 1 16,0 0-16,21-1 0,0 1 15,0 0-15,-21-22 0</inkml:trace>
  <inkml:trace contextRef="#ctx0" brushRef="#br1" timeOffset="56652.13">8382 5588 0,'0'-21'31,"21"21"-31,-21-21 15,-21 42 48,21 0-47</inkml:trace>
  <inkml:trace contextRef="#ctx0" brushRef="#br1" timeOffset="57055.9">8424 6075 0,'21'0'16,"1"0"-16,-22-21 16,0 0-1,0-1-15,0 1 32,-22 21-17,1 0-15,21 21 16,0 1-16,0-1 15,0 0 17,0-42 15</inkml:trace>
  <inkml:trace contextRef="#ctx0" brushRef="#br1" timeOffset="58411.6">13843 5334 0,'0'-21'47,"21"0"-31,-21 0-16,21 21 0,-21-22 15,0 1-15,0 0 16,0 0-16,0 0 0,0 0 0,0-1 16,0 1-16,0 0 0,0-21 0,-21 21 15,0-1-15,0-20 0,0 21 16,-1 0-16,1 0 0,0-1 16,0 1-16,0 21 0,0 0 0,-1 0 15,1 0-15,0 0 0,-21 0 16,21 0-16,-22 21 0,22-21 0,-21 22 15,21-1-15,-22 21 0,22-21 16,-21 22-16,21-1 0,-22 0 0,22 1 16,0-1-16,0 0 0,0 1 0,-1-1 15,22 0-15,-21 1 0,21-1 16,0 0-16,0 1 0,0-22 0,0 21 16,21-21-16,1 22 0,-1-22 15,0 0-15,0 0 0,0 0 0,0-21 16,1 21-16,-1-21 0,21 0 15,-21 0-15,0 0 0,1 0 16,-1 0-16,21 0 0,-21-21 0,0 0 16,22 0-16,-22 0 0,0 0 0,0-1 15,0-20-15,1 21 0,-1-21 16,0-1-16,0 22 0,0-21 0,-21-1 16,0 1-16,21 0 0,-21-1 0,22 22 15,-22-21-15,0 0 0,21 20 16,-21 1-16,0 0 0,0 0 0,0 0 15,0 42 17,0 0-32,0 0 15,0 22-15,0-22 0,0 21 16,0 0-16,0 1 0,0-1 0,0 0 16,0 1-16,0-22 0,0 21 0,0 1 15,0-1-15,0-21 0,0 21 16,21-20-16,0-1 0,0 0 0,0 0 15,1-21-15,-1 21 0,0-21 0,21 0 16,-21 0-16,22 0 0,-22 0 16,21 0-16,1 0 0,-22-21 0,21 0 15,-21 21-15,22-21 0,-22 0 0</inkml:trace>
  <inkml:trace contextRef="#ctx0" brushRef="#br1" timeOffset="59092.21">16870 4741 0,'0'-21'15,"21"0"-15,-21 0 0,0 0 16,0 0-16,0-1 0,0 1 15,0 42 32,0 22-47,0-22 16,0 21-16,0 1 0,0-1 0,0 21 0,0 1 16,0-1-16,-21-20 0,21 20 15,0 1-15,0-22 0,0 22 16,-21-22-16,21 0 0,0 1 0,0-1 15,-22-21-15,22 21 0,0-20 16,0-1-16,0 0 0,0 0 0,0 0 16,0 0-16,0-42 31,0 0-15,0 0-16,0 0 15,0 0-15,-21-1 0,0 1 16,21 0-16,-21 0 0</inkml:trace>
  <inkml:trace contextRef="#ctx0" brushRef="#br1" timeOffset="59400.04">16319 5228 0,'-21'0'0,"42"0"0,-63 0 16,21 0-16,42 0 15,0 0 1,0 0-16,22 0 0,-1 0 0,0 0 15,1 0-15,-1-21 0,0 21 0,22 0 16,-22 0-16,1 0 0,-1 0 16,21-21-16,-20 21 0,-1 0 15,0 0-15,1 0 0,-1 0 0,-21 0 16,22 0-16,-22 0 0,0 0 16,0 0-16,0 0 15,-21-21 1,21 21-16,1 0 15,-1 0 1,0-21 0,0 21-16,0 0 0,0-22 0</inkml:trace>
  <inkml:trace contextRef="#ctx0" brushRef="#br1" timeOffset="60243.62">19325 4445 0,'0'0'0,"21"-21"0,0 0 16,-21 0-16,0-1 0,22 22 0,-22-21 16,21 0-16,-21 0 0,0 0 15,0 42 17,0 0-32,0 21 0,0 1 15,-21-22-15,-1 21 0,22 22 0,-21-22 16,0 22-16,21-22 0,-21 21 15,21 22-15,-21-21 0,0-1 0,21 1 16,0-22-16,0 21 0,-22-20 16,22 20-16,0-20 0,-21-22 15,21 21-15,0 0 0,0-20 0,0-1 16,0 0-16,0 0 0,0 0 0,0 0 16,0-42 15,0 0-31,0 0 15,0-21-15,0 20 16,0 1-16,0-21 0,0 0 0,0 20 16,0-20-16,0 0 0,21 21 15,1-22-15,-22 22 0,21 0 0,0 0 16,0 0-16,21-1 0,-20 1 16,20 0-16,0 21 0,1 0 15,-1 0-15,0 0 0,22 0 0,-22 0 16,22 0-16,-22 0 0,21 21 0,-20-21 15,-1 21-15,0 22 0,-20-22 16,-1 0-16,0 21 0,0-20 0,-21 20 16,0-21-16,0 0 0,0 22 15,0-22-15,-21 21 0,0-21 0,0 0 16,-1 1-16,-20-1 0,21 0 0,-43 0 16,22 0-16,0 0 0,-22-21 15,22 22-15,-22-22 0,22 21 0,0-21 16,-1 21-16,1-21 0,0 0 15,-1 0-15,22 0 0,0 0 16,-21 0-16,21 0 0,-1 0 0,1 0 16,0 0-16,0 0 0,0 0 31,21-21-31,-21 21 0,-1 0 16</inkml:trace>
  <inkml:trace contextRef="#ctx0" brushRef="#br1" timeOffset="60452.5">19240 5609 0,'0'21'16</inkml:trace>
  <inkml:trace contextRef="#ctx0" brushRef="#br1" timeOffset="63259.97">13525 6244 0,'0'0'0,"22"0"0,-22-21 0,0 0 15,21 21-15,-21-21 16,21 21-16,-21-21 15,0 42 48,0 0-47,0 0-16,0 0 15,0 0-15,0 1 16,0-1-16,0 21 0,0-21 15,0 22-15,0-22 0,0 21 16,0 0-16,0 1 0,0-1 0,0 0 16,0 1-16,0 20 0,0-20 0,0-1 15,0 0-15,0 1 0,0 20 16,0-21-16,0 1 0,0-1 0,0 0 16,0 1-16,0-1 0,0 0 15,0 1-15,0-22 0,0 21 0,0-21 16,0 22-16,0-22 0,0 0 0,0 21 15,0-20-15,0-1 0,0 0 16,0 0-16,0 0 0,0 0 16,0 1-16,0-1 0,0 0 0,0 0 15,-21-21-15,21 21 0,0 0 0,0 1 16,-21-22-16,21 21 16,0 0-16,0 0 31,21-21-16,0 0-15,0 0 16,0 0-16,0 0 0,1 0 16,-1 0-16,0 0 0,0 0 0,21 0 15,-20 0-15,20 0 0,0 0 16,1 0-16,20 0 0,-21 0 16,22-21-16,-1 21 0,1 0 0,-22 0 15,22 0-15,-1 0 0,1 0 16,-1 0-16,1 0 0,-1 0 0,1 0 15,-1 0-15,1 0 0,-1 0 0,1 0 16,-1 0-16,1 0 0,-1 0 0,22 0 16,-22 0-16,22-21 0,-21 21 15,-1 0-15,22 0 0,-22-21 0,1 21 16,-1 0-16,22 0 0,-22-22 0,1 22 16,-1 0-16,22-21 0,-21 21 15,20 0-15,-20 0 0,20-21 0,1 21 16,0 0-16,-1 0 0,1 0 15,0 0-15,-1 0 0,-20 0 16,42 0-16,-22 0 0,1 0 0,0 21 16,-22-21-16,22 0 0,-22 0 0,22 0 15,-43 0-15,22 0 0,-1 0 0,1 0 16,-22 0-16,22 0 0,-22 0 16,22 0-16,-22 0 0,21 0 0,-20 0 15,20 0-15,-20 0 0,-1 0 0,0 0 16,1 0-16,-1 0 0,0 0 15,1 0-15,-1 0 0,-21 0 0,21 0 16,1 0-16,-22 0 0,0 21 0,21-21 16,-20 0-16,-1 0 15,21 0-15,-21 0 0,0 0 0,1 0 16,-1 0-16,0 0 0,0 0 0,0 0 16,0 0-16,1 0 0,-1 0 0,0 0 15,0 0-15,0 0 16,0 0-16,1 0 0,-1 0 15,0 0 1,-21-21 0,21 21-1,0 0 1,-21-21 0,21 21-16,-21-21 15,0 0-15,0 0 16,0-1-16,0 1 15,0 0 1,0 0-16,0 0 0,0 0 0,0-1 16,0 1-16,0 0 0,0 0 0,0 0 15,0 0-15,-21-22 0,21 22 16,0 0-16,0-21 0,0 20 0,0-20 16,-21 0-16,21 21 0,0-22 0,0 1 15,0 0-15,0 20 16,0-20-16,0 0 0,0-1 0,0 1 15,0 0-15,0-1 0,0 1 0,0 0 16,0-1-16,0 22 0,0-21 16,21 0-16,-21-1 0,0 22 0,21-21 15,-21 21-15,0-22 0,0 22 16,0 0-16,0 0 0,0 0 0,0-1 16,0 1-16,0 0 0,0 0 0,0 0 15,0 0-15,0-1 16,0 1-16,0 0 15,0 0 1,-21 21-16,0 0 16,0 0 15,0 0-31,0 0 0,-1 0 16,1 21-16,0-21 0,0 21 15,0 0-15,0 1 0,-1-22 16,1 21-16,0 0 0,0 0 0,0 0 15,0 0-15,-1 1 0,1-1 16,0 0-16,0 0 0,0 0 0,0 0 16,21 1-16,0-1 0,-22 0 15,1 0-15,21 0 16,21-42 31,1 0-47,-1 21 15,0-21-15,0 21 0,0-21 16,0-1-16,1 1 0,-1 0 0,0 0 16,-21 0-16,21 21 0,0-21 15,0-1-15,1 1 0,-1 0 16,-21 0-16,21 0 0,0 0 0,-21-1 16,21 22-16,-21-21 15,21 21 1,-21 21 15,0 1-31,0-1 0,0 0 0,0 0 16,0 0-16,0 22 0,0-22 15,0 21-15,0-21 0,0 22 0,0-1 16,0-21-16,0 21 0,22-20 0,-22 20 16,21-21-16,0 0 0,-21 0 15,0 1-15,21-1 0,0 0 0,0 0 16,1-21-16,-1 21 15,0-21 1</inkml:trace>
  <inkml:trace contextRef="#ctx0" brushRef="#br1" timeOffset="64212.04">13674 6160 0,'0'21'47,"-22"-21"-47,1 21 0,0 0 0,0 0 15,0 0-15,21 22 0,-43-22 16,22 0-16,0 21 0,-21-20 0,21 20 16,-1-21-16,-20 0 0,21 22 0,-21-22 15,20 0-15,1 0 0,0-21 16,0 21-16,0-21 0,0 0 16,42-21 15,0 0-16,0 0-15,0 0 0,22-22 16,-22 22-16,0-21 0,21 21 0,-21-22 16,22 1-16,-22 21 0,21-22 0,-21 22 15,1 0-15,-1 0 0,0 0 16,0 21-16,0 0 0,0 0 16,1 0-1,-22 21-15,0 0 0,0 0 16,21 22-16,-21-22 0,21 21 15,0-21-15,-21 22 0,21-22 16,0 0-16,-21 21 0,22-21 0,-1 1 16,0-1-16,0 0 0,-21 0 0,21-21 15,-21 21-15,21-21 0,-21 21 16,0 1-16,0-1 31</inkml:trace>
  <inkml:trace contextRef="#ctx0" brushRef="#br1" timeOffset="64960">14584 8573 0,'0'0'0,"0"-22"16,-21 22-1,-1 0-15,1 22 0,0-1 0,0-21 16,-21 42-16,20-21 0,-20 0 16,21 22-16,-21-1 0,20 0 0,1 1 15,21-1-15,0 0 0,-21 1 16,21-1-16,0 0 0,0 1 0,0-22 15,0 0-15,0 21 0,0-20 16,21-1-16,0-21 0,1 0 16,20 0-16,-21 0 0,21 0 15,-20 0-15,20-21 0,0-1 0,1 1 16,-22 0-16,21 0 0,-21 0 0,22-22 16,-22 22-16,0-21 0,0 21 15,0-22-15,-21 1 0,0 0 0,0 21 16,0-22-16,0 1 0,0 21 15,-21 0-15,0-1 0,0 1 0,0 21 16,-1 0-16,1 0 0,0 0 0,-21 0 16,21 0-16,-1 0 0,1 21 15,0 1-15,0-1 0,0 0 0,21 0 16,0 0-16,0 0 0,0 1 16,0-1-16,0 0 0,0 0 0,0 0 15,21-21-15,0 0 0,0 0 16</inkml:trace>
  <inkml:trace contextRef="#ctx0" brushRef="#br1" timeOffset="65295.81">14986 8615 0,'0'0'0,"0"-21"16,0 42 30,0 21-46,0 1 0,0-1 0,0 0 16,0 22-16,0-22 0,0 22 0,0 20 16,0-20-16,0-1 0,0 1 0,0 20 15,0-20-15,-21 21 0,21-1 16,0 1-16,-21-22 0,-1 22 0,1-21 16,21 20-16,-21-20 0,0-1 0,0-20 15,21 20-15,0-21 0,-21 1 16,-1-22-16,22 21 0,0-21 0,0 1 15,0-44 1,0 1-16,0 0 16,0 0-16,22-21 0,-1 20 15,-21-20-15,21 0 0,0-22 0,-21 22 16,21-22-16,-21 1 0</inkml:trace>
  <inkml:trace contextRef="#ctx0" brushRef="#br1" timeOffset="65628.62">14965 8932 0,'0'0'16,"0"-21"-16,0 0 0,0 0 0,0 0 16,0 0-16,0-1 0,0 1 0,0 0 15,0 0-15,21 21 0,0-21 0,0 21 16,22-21-16,-1 21 16,0 0-16,-21 0 0,22 0 0,-1 0 15,0 0-15,1 0 0,-1 0 0,-21 21 16,0 0-16,22 0 0,-43 0 15,0 0-15,0 22 0,0-22 0,0 21 16,0-21-16,-21 1 0,-1 20 0,-20-21 16,21 0-16,-21 0 0,-1 1 15,1-22-15,0 21 0,20 0 0,-20-21 16,21 0-16,0 21 0,0-21 0,-1 0 16,44 0 15,-1 0-16,0-21-15,0 21 0,0-21 16,0 0-16,1 21 0,-1-22 0</inkml:trace>
  <inkml:trace contextRef="#ctx0" brushRef="#br1" timeOffset="65976.42">15642 8911 0,'0'0'0,"0"-21"0,21 21 15,0 0-15,-21-21 0,22 21 0,-1-21 16,0 0-16,0-1 0,0 1 16,0 21-16,1-21 15,20 0-15,-21 0 0,0 0 0,22-1 16,-43 1-16,21 0 0,-21 0 0,21 0 16,-21 0-1,-21 21-15,0 0 0,-1 0 16,1 21-16,-21 0 0,21-21 0,0 21 15,-1 21-15,1-20 0,0 20 16,0-21-16,21 21 0,0-20 0,0 20 16,0-21-16,0 0 0,0 22 0,0-22 15,0 0-15,0 0 0,21 0 16,0-21-16,0 0 0,1 0 16,-1 0-16,0 0 0,0 0 15,21 0-15,-20 0 0,-1 0 16,0 0-16,0-21 0,0 0 0,22 21 15</inkml:trace>
  <inkml:trace contextRef="#ctx0" brushRef="#br1" timeOffset="66352.21">16171 8721 0,'0'0'16,"0"-21"-16,0-1 0,0 1 16,0 0-16,21 21 0,-21-21 15,22 21-15,-1 0 0,0 0 16,21-21-16,-21 21 0,1 0 0,20 0 15,-21 0-15,21 0 0,-20 21 16,20 0-16,0 0 0,-21 0 0,1 1 16,20 20-16,-21-21 0,-21 21 15,0-20-15,0 20 0,0-21 0,0 0 16,0 22-16,0-22 0,-21 0 0,0 0 16,0-21-16,-1 21 0,1-21 15,0 0-15,0 21 0,0-21 0,0 0 16,21-21-1,0 0 1,0 0-16,0 0 0,21-22 0,-21 22 16,21 0-16,0-21 0,0-1 15,0 22-15,1-21 0,-1 21 0,0 0 16,0-1-16,0 1 0,0 0 16,22 0-16,-22 21 0,0 0 0,0 0 15,0-21-15,1 21 0,-1 0 0,0 0 16,0 0-16,0 0 0,0 21 15</inkml:trace>
  <inkml:trace contextRef="#ctx0" brushRef="#br1" timeOffset="66895.75">17505 8827 0,'0'0'0,"21"0"16,-21-22-16,21 1 0,-21 0 15,0 0-15,0 0 0,0 0 0,0-1 16,-21 1-16,0 0 16,0 0-16,-1 0 0,1 0 0,0-1 15,-21 22-15,21 0 0,-22 0 0,1 0 16,0 0-16,20 0 0,-20 22 16,0-1-16,21 0 0,-22 0 0,22 0 15,0 22-15,0-1 0,21-21 16,0 21-16,-21 1 0,21-22 15,0 21-15,0 1 0,0-22 0,0 0 16,0 0-16,21 0 0,0 0 0,0-21 16,0 22-16,0-22 0,1 0 15,20 0-15,-21 0 0,21 0 0,-20 0 16,20-22-16,-21 22 0,0-21 0,22 0 16,-22 0-16,0 0 0,0 0 0,0-22 15,0 22-15,1-21 0,-1 21 16,0-22-16,-21 1 0,0 21 0,21 0 15,-21-22-15,21 22 0,-21 0 16,0 42 0,0 0-1,0 0-15,0 1 0,0-1 0,-21 21 16,21-21-16,0 22 0,0-22 16,0 0-16,0 21 0,0-21 0,21 1 15,0-1-15,-21 0 0,22-21 0,-1 21 16,0-21-16,0 0 0,21 0 15,-20 0-15,-1 0 0,21 0 0,-21 0 16,0 0-16,22 0 0,-22-21 0,0 0 16,21 0-16</inkml:trace>
  <inkml:trace contextRef="#ctx0" brushRef="#br1" timeOffset="67332.5">18140 8615 0,'0'0'0,"0"-21"0,-21 21 16,21 21-1,-22 0-15,22 0 0,-21 0 16,21 22-16,0-22 0,0 21 0,-21 1 16,21-22-16,0 21 0,0-21 0,0 22 15,-21-22-15,21 0 0,0 0 16,0 0-16,0 0 0,0 1 0,0-1 16,0-42 30,0-1-46,0 1 0,0 0 0,0 0 16,0 0-16,0-22 0,21 1 0,0 0 16,0 21-16,1-22 0,-1 1 15,0 0-15,21-1 0,1 22 0,-1-21 16,0 21-16,1-1 0,-1 22 0,0 0 16,22 0-16,-43 0 0,21 0 15,1 0-15,-22 22 0,21-1 0,-21 0 16,-21 21-16,21-21 0,-21 22 0,22-1 15,-22-21-15,0 22 0,0-1 16,0-21-16,0 21 0,0-20 0,0-1 16,-22 0-16,1 0 0,21 0 15,0 0-15,-21 1 16,42-22 0,0 0-1,1 0-15,-1-22 0</inkml:trace>
  <inkml:trace contextRef="#ctx0" brushRef="#br1" timeOffset="67868.16">19516 8678 0,'0'0'0,"0"-21"0,-43-63 16,22 84-1,0-22-15,0 1 0,0 0 0,-1 21 16,1 0-16,-21 0 0,21 0 15,0 0-15,-22 21 0,22 0 0,-21 1 16,21-1-16,-1 0 0,1 21 0,0-21 16,0 22-16,0-1 0,21-21 15,0 22-15,0-22 0,0 21 0,0-21 16,0 0-16,0 1 0,0-1 0,21 0 16,0-21-16,0 21 0,0-21 15,1 21-15,20-21 0,-21 0 0,0 0 16,22 0-16,-22 0 0,0-21 15,0 0-15,21 0 0,-20 0 16,-1-1-16,0 1 0,0-21 0,0 0 16,22-1-16,-22 1 0,0 0 0,0-1 15,0-20-15,0 20 0,1 1 16,-1-21-16,0 20 0,0 1 0,0 0 16,-21-1-16,21 1 0,-21 21 0,0 0 15,0-1-15,0 44 16,-21-1-1,0 0-15,0 0 0,21 21 16,-21 1-16,0-1 0,21 0 0,-22 1 16,22-1-16,0 22 0,-21-22 0,21 0 15,0 1-15,-21-1 16,21 0-16,0 1 0,0-22 0,0 21 16,0-21-16,0 0 0,0 1 0,0-1 15,21-21-15,0 21 0,1-21 16,-1 0-16,0 0 0,0 0 0,0 0 15,22 0-15,-22-21 0,21 0 0,0 21 16</inkml:trace>
  <inkml:trace contextRef="#ctx0" brushRef="#br1" timeOffset="68187.98">20320 8594 0,'0'0'0,"21"-85"31,-42 85-31,0-21 16,0 21-16,-1 0 0,-20 0 0,21 0 15,0 21-15,0-21 0,-22 21 16,22 0-16,21 1 0,-21-22 16,21 21-16,0 0 0,0 0 15,21-21-15,-21 21 0,21-21 16,22 21-16,-22-21 0,0 22 0,21-22 16,-21 21-16,1 0 0,20-21 0,-21 21 15,0-21-15,0 21 16,1 0-16,-1 1 0,-21-1 15,0 0-15,-21 0 16,-22 0-16,22-21 0,0 21 16,-21-21-16,20 0 0,-20 0 0,0 0 15,21 22-15,-22-22 0,22 0 0,0 0 16,-21 0-16,20 0 0,22-22 16,-21 1-16,0 21 0</inkml:trace>
  <inkml:trace contextRef="#ctx0" brushRef="#br1" timeOffset="69464.27">17018 4064 0,'-21'0'0,"42"0"0,-63-21 16,20 21-16,1 0 0,0-21 16,0 21-16,0 0 0,0 0 0,-1-21 15,1 21-15,0 0 0,0 0 16,0 0-16,0 0 0,-22 0 0,22 21 16,-21 0-16,-1 0 15,1 0-15,0 0 0,-1 1 0,1 20 16,0 0-16,-1-21 0,1 22 15,0-1-15,21 0 0,-22 1 0,22-1 16,0 0-16,0 1 0,0-1 16,-1 0-16,22 1 0,0 20 0,0 1 15,-21-22-15,21 22 0,0-1 0,0 1 16,0-22-16,0 21 0,0-20 16,0 20-16,0-20 0,0-1 0,21 0 15,1 1-15,-1-1 0,0 0 16,0 1-16,0-1 0,22-21 15,-22 21-15,0-20 0,21 20 0,-21-21 16,22 0-16,-22 0 0,21 1 16,1-1-16,-22 0 0,21-21 0,0 21 15,1-21-15,-1 0 0,22 0 0,-22 0 16,0 0-16,1 0 0,-1 0 16,0 0-16,22-21 0,-22 21 0,0-21 15,1 21-15,20-21 0,-20-1 0,-1 1 16,0 0-16,1-21 0,-1 21 15,-21-22-15,21 1 0,1 21 0,-22-22 16,21 1-16,-21-21 0,22 20 16,-22 1-16,0-22 0,0 22 0,0 0 15,-21-22-15,22 22 0,-22-22 16,0 1-16,0 21 0,0-1 16,-22-20-16,1 20 0,0 1 0,-21 0 15,21-1-15,-22-20 0,1 21 16,0-1-16,-1 1 0,1 0 0,0-1 15,-1 22-15,-20-21 0,20 21 16,-20-1-16,21 1 0,-22 0 0,22 0 16,-22 21-16,22 0 0,-22 0 15,1 0-15,21 0 0,-22 0 0,1 21 16,20 0-16,1 0 0,0 22 0,20-22 16,-20 21-16,21 1 15,0 20-15,0-21 0,-1 22 0,1-1 16,0 22-16</inkml:trace>
  <inkml:trace contextRef="#ctx0" brushRef="#br1" timeOffset="70084.91">14986 6329 0,'0'0'0,"-21"21"32,0 0-17,21 22-15,-22-22 0,22 21 16,-21 0-16,21 1 0,-21-22 0,21 21 15,0 1-15,0-1 0,0-21 0,0 21 16,0-20-16,0-1 0,0 0 16,0 0-16,21 0 0,0-21 15,1 0-15,-1 0 0,21 0 0,-21 0 16,0 0-16,1-21 16,20 21-16,-21-21 0,0 0 0,22 0 15,-22-1-15,0-20 0,-21 21 0,21-21 16,-21 20-16,0-20 0,0 0 15,0-1-15,0 1 0,-21 0 0,0-1 16,0 22-16,-1 0 0,1 0 0,0 0 16,0 21-16,0 0 0,0 0 15,-1 0-15,22 21 16,0 0-16,0 0 16,0 0-16,0 1 0,22-1 15,-1-21-15,0 21 0,0 0 0</inkml:trace>
  <inkml:trace contextRef="#ctx0" brushRef="#br1" timeOffset="70331.77">15557 6350 0,'0'0'16,"0"-21"-16,0 0 0,0 0 16,-21 21-1,0 0-15,21 21 16,0 0-16,0 21 15,0 1-15,0-1 0,0 0 0,0 22 16,0-22-16,0 22 0,0-22 16,0 0-16,0 22 0,0-22 15,0 0-15,0 1 0,0-22 0,0 21 16,0-21-16,0 1 0,0-1 0,0 0 16,0 0-16</inkml:trace>
  <inkml:trace contextRef="#ctx0" brushRef="#br1" timeOffset="70628.6">15515 6625 0,'0'0'0,"0"-190"16,0 169-16,21-22 0,0 22 15,1 0-15,-1 0 0,0 0 0,0-1 16,0 22-16,0 0 0,22 0 15,-1 0-15,-21 0 0,22 0 0,-1 0 16,-21 22-16,21-1 0,-20 0 16,-1 0-16,-21 21 0,0-20 0,0 20 15,-21-21-15,-22 0 0,22 22 0,-21-22 16,-1 0-16,1-21 0,0 21 16,-1 0-16,1-21 0,0 0 0,21 0 15,-1 0-15,1 0 0,42 0 47,1 0-47,-1 0 0,-21-21 0</inkml:trace>
  <inkml:trace contextRef="#ctx0" brushRef="#br1" timeOffset="70960.41">15917 6562 0,'43'0'31,"-22"-21"-31,0 21 0,0 0 0,0-22 16,0 1-16,1 21 15,20-21-15,-21 21 0,0-21 0,22 0 16,-22 21-16,0-21 0,0-1 0,0 1 16,-21 0-16,-21 21 15,0 0 1,-21 0-16,20 0 0,1 21 15,0 0-15,0 1 0,0-1 16,0 21-16,-1-21 0,22 0 0,0 1 16,0-1-16,0 0 0,0 0 0,0 0 15,0 0-15,0 1 0,22-22 16,-22 21-16,21-21 0,0 0 0,0 0 16,21 0-16,-20 0 0,-1 0 15,0 0-15,21 0 0,-21 0 16</inkml:trace>
  <inkml:trace contextRef="#ctx0" brushRef="#br1" timeOffset="71296.22">16425 6414 0,'0'0'0,"0"-22"16,21 1-16,1 21 0,-1-21 16,0 21-16,0 0 0,0 0 15,0 0-15,1 21 16,-1 0-16,-21 1 0,21-1 0,-21 0 15,21 21-15,-21-21 0,0 22 16,0-22-16,0 21 0,0-21 16,0 1-16,0 20 0,0-21 0,-21 0 15,21 0-15,-21-21 0,21 22 0,-21-22 16,21-22 15,0 1-31,0 0 16,21 0-16,-21-21 0,21 20 15,-21 1-15,21-21 0,0 21 16,-21 0-16,21-22 0,1 22 0,-1 0 16,0 0-16,0 0 15,0 21-15,0 0 0,1 0 16,-1 0-16</inkml:trace>
  <inkml:trace contextRef="#ctx0" brushRef="#br1" timeOffset="71756.64">17124 6435 0,'0'0'0,"21"-21"0,-21-1 15,0 1 1,0 0-16,0 0 0,-21 21 16,0 0-16,-1 0 0,1 0 0,0 0 15,0 0-15,0 0 16,0 21-16,-1 0 0,1 0 0,0 22 15,0-22-15,21 21 0,0-21 0,-21 22 16,21-22-16,0 21 0,0-21 16,0 1-16,0-1 0,0 0 0,0 0 15,21-21-15,0 0 16,0 0-16,0 0 0,1 0 16,-1-21-16,0 0 0,0 21 15,0-21-15,-21-1 0,21 1 0,1-21 16,-22 21-16,21 0 15,-21-22-15,0 22 0,21-21 0,-21 21 16,0-1-16,0 1 0,0 0 0,0 42 31,0 0-31,0 1 16,0 20-16,0-21 0,0 0 0,0 0 16,0 22-16,0-22 0,0 0 15,0 0-15,0 0 0,0 1 0,0-1 16,21-21-1,0 0-15,0 0 16,1-21-16,-1-1 0</inkml:trace>
  <inkml:trace contextRef="#ctx0" brushRef="#br1" timeOffset="72032.48">17420 6054 0,'0'-21'0,"0"42"0,0-64 0,0 22 0,0 42 31,0 1-15,0 20-16,-21-21 0,21 0 0,0 22 15,0-1-15,0 0 0,0-21 0,-21 22 16,21-1-16,0 0 0,-21 1 16,21-22-16,0 21 0,0-21 15,0 1-15,0-1 0,0 0 0,0 0 16,0 0-16,21-21 31,0 0-31,0 0 0,0-21 16,-21 0-16,21 21 0,1-21 15,-1 0-15,0-1 0</inkml:trace>
  <inkml:trace contextRef="#ctx0" brushRef="#br1" timeOffset="73168.46">17695 6265 0,'0'0'0,"21"0"0,-21 22 31,0-1-31,0 21 16,-21-21-16,21 0 0,-21 1 0,21 20 15,0-21-15,0 0 0,-21 0 16,21 1-16,0-1 0,-21 0 0,21 0 16,0 0-16,0 0 0,21-21 31,0 0-31,0 0 0,0 0 15,1 0-15,-1 0 0,-21-21 0,21 21 16,0-21-16,0 0 0,0 0 16,1 0-16,-22-1 0,21 1 0,-21 0 15,21 0-15,-21 0 16,-21 42 15,21 0-15,0 0-16,0 0 0,0 1 0,0-1 15,0 0-15,0 0 0,0 0 16,21-21 0,0 0-1,0 0-15,0 0 16,-21-21-16,0 0 16,0 0-16,0 0 0,0-1 15,0 1-15,0 0 0,0 0 16,0 0-16,0 0 0,0-1 15,0 1-15,0 0 0,0 0 16,22 0 0,-1 21-16,0 0 15,0 0-15,0 0 0,-21 21 16,21-21-16,-21 21 0,0 0 0,0 0 16,22 1-16,-22-1 15,0 0-15,0 0 0,0 0 16,0 0-16,0 1 0,0-1 15,0 0-15,0 0 16,-22-21-16,1 0 31,21-21-15,0 0-16,0 0 0,0-1 16,0 1-16,0-21 0,21 21 0,1 0 15,-1-22-15,0 22 0,0 0 16,0 0-16,0 0 0,1-1 0,20 22 15,-21 0-15,0 0 0,0 0 0,22 0 16,-22 0-16,0 0 16,-21 22-16,0-1 0,21 0 0,-21 0 0,0 0 15,0 0-15,0 1 0,0 20 16,0-21-16,0 0 0,0 0 16,0 1-16,0-1 0,0 0 0,0 0 15,21-21 16,1 0-15,-1-21-16,0 0 0,0 21 16,-21-21-16,21-1 0,0 1 15,1-21-15,-1 21 0,-21 0 0,0-1 16,21-20-16,-21 21 0,21 0 16,-21 0-16,0-1 15,0 1-15,-21 21 16,0 21-1,21 1-15,-21-22 0,21 21 16,0 0-16,0 0 0,0 0 16,0 0-16,0 1 0,0-1 15,0 0-15,0 0 0,0 0 16,0 0-16,0 1 16,21-22-16,-21 21 15,0 0 1,-21-21-16,-1 0 31,1 0-15,21-21-16,-21 21 0,21-21 0,-21 21 15,0-22-15,0 1 16,-1 0-16</inkml:trace>
  <inkml:trace contextRef="#ctx0" brushRef="#br1" timeOffset="73396.33">17992 5948 0,'0'0'0,"-22"0"0,1 0 78,0 0-78,0 0 16,0 0-16,0 21 0</inkml:trace>
  <inkml:trace contextRef="#ctx0" brushRef="#br1" timeOffset="73619.82">17039 6096 0,'0'0'0,"42"0"16,-20 0-1,20 0-15,-21 0 0,0 0 0,0 0 16,22 0-16,-22 0 0,0 0 16,0 0-16,22 0 0,-22 0 0,0 0 15,-21-21-15,21 21 0,0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1:18:36.0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593 4043 0,'0'-21'31,"-22"21"16,44 0 0,-1 0-32,0 0-15,0-21 16,0 21-16,0-22 0,1 22 0,-22-21 15,21 21-15</inkml:trace>
  <inkml:trace contextRef="#ctx0" brushRef="#br0" timeOffset="1196.8">825 1693 0,'-21'-21'15,"64"21"48,-22 0-63,-21-21 0,21 21 15,0-21-15,0 0 16,0 0-16,-21-1 0,22 22 0,-22-21 16,21 0-16,-21 0 0,0 0 15,21 21-15,-21-21 0,0-1 16,21 1-16,-21 0 0,0 0 16,0 0-16,0 42 46,0 0-30,0 21-16,0-20 0,21 20 16,-21 0-16,21 1 0,-21-1 15,22 21-15,-22-20 0,0 20 0,0 1 16,0-22-16,0 22 0,0-22 16,0 0-16,0 1 0,0-1 15,0 0-15,0 1 0,0-22 0,0 21 16,0-21-16,0 0 0,0 1 15,0-1-15,0 0 0,-22 0 16,1-21-16,0 0 0,0 21 16,0-21-16,0 0 0,-1 0 15,1 0-15,0 0 0,-21 0 16,21 0-16,-22 0 0,1 0 16,21 0-16,-22-21 0,1 21 0,21 0 15,-21 0-15,20 0 0,1-21 16,0 21-16,63 0 47,-20 0-47,-1 0 0,21 0 0,0 0 15,1 0-15,-1 0 0,0 0 16,1 0-16,20 0 0,-20-21 0,-1 21 16,0 0-16,1 0 15,-1-21-15,0 21 0,1 0 0,-22 0 16,0-22-16,0 22 0,0 0 15,0 0-15,1 0 0,-22-21 32,-22 0-17,22 0 1,0 0 0</inkml:trace>
  <inkml:trace contextRef="#ctx0" brushRef="#br0" timeOffset="1580.59">1524 1947 0,'0'0'0,"0"22"0,0-1 15,0 0-15,0 0 16,0-42 46,-21 21-15,0 0-31,-1 0-1,1 21-15,0-21 16,21 21-16,-21-21 0,42 0 63,0-21-63,0 0 0,22 21 15</inkml:trace>
  <inkml:trace contextRef="#ctx0" brushRef="#br0" timeOffset="2397.12">2688 1418 0,'0'0'0,"0"-21"0,0 0 0,0 0 16,0 0-16,0-1 0,0 1 16,0 0-16,0 0 0,0 0 0,0 0 15,0-1-15,0 44 47,0-1-47,-21 0 0,21 0 0,-21 21 16,21 1-16,-21-1 15,21 0-15,0 22 0,-22-1 0,1 1 16,21-1-16,-21 1 0,0-1 0,21 1 16,0-1-16,-21 1 0,0-22 15,21 22-15,0-22 0,0 0 0,0 1 16,-22-1-16,22 0 0,0 1 15,0-22-15,0 21 0,0-21 0,-21 1 16,21-1-16,0 0 16,0-42 15,0 0-31,0-1 16,0 1-16,0-21 0,0 21 15,21-22-15,1 1 0,-1-21 0,0 20 16,0-20-16,-21-1 0,21 1 15,0-22-15,1 22 0,-1-1 0,0 1 16,0-1-16,0 22 0,0-22 0,1 22 16,-1 0-16,-21-1 0,0 22 15,21 0-15,-21-21 0,21 42 0,-21-22 16,0 1-16,21 21 16,0 0-16,1 21 0,-22 1 15,21-1-15,0 21 16,-21 0-16,0 1 0,0-1 0,21 0 15,-21 22-15,0-1 0,0 1 16,0-22-16,0 22 0,0-1 0,0-20 16,0 20-16,0-21 0,0 1 15,0-22-15,0 21 0,0-21 0,0 22 16,0-22-16,0 0 0,0 0 0,0 0 16,0 1-1,0-44 16,0 1-31,0 0 0,0 0 16,0-21-16,-21 20 0,0 1 16</inkml:trace>
  <inkml:trace contextRef="#ctx0" brushRef="#br0" timeOffset="2623.99">2476 1990 0,'0'0'0,"22"0"32,-1 0-32,0 0 0,0 0 0,0 0 15,0-21-15,1 21 0,20 0 16,-21-22-16,21 1 0,-20 21 16,-1-21-16,21 21 0,-21-21 0,22 21 15,-22-21-15,0 21 0,0 0 16,0-21-16,0 21 0,1 0 0,-1 0 15,0 0-15</inkml:trace>
  <inkml:trace contextRef="#ctx0" brushRef="#br0" timeOffset="3100.28">3154 1947 0,'-21'0'16,"21"-21"0,0 0-1,0 0 1,0 0-16,21 21 0,0 0 0,0-21 16,21 21-16,-20-22 0,-1 22 15,0 0-15,0 0 0,0 0 16,0 0-16,1 22 0,-1-22 0,0 21 15,0 0-15,0 0 0,0 21 16,1-20-16,-22-1 0,0 21 16,0-21-16,0 0 0,0 22 0,0-22 15,0 0-15,0 0 0,0 22 16,-22-43-16,22 21 0,-21 0 0,21 0 16,-21-21-16,0 0 15,21-21 1,0 0-1,0 0-15,0-1 16,0 1-16,0 0 0,0 0 16,0 0-16,21-22 0,-21 22 0,0 0 15,21 0-15,0-21 0,-21 20 0,22 1 16,-1 0-16,0 0 16,0 21-16,0-21 0,-21 0 0,21-1 15,1 22-15,-1-21 0,0 21 16,0 0-16</inkml:trace>
  <inkml:trace contextRef="#ctx0" brushRef="#br0" timeOffset="3365.13">4022 1736 0,'0'63'31,"0"-42"-31,0 1 0,0 20 15,0-21-15,0 21 0,0-20 0,0 20 16,0-21-16,-22 0 0,22 22 16,0-22-16,0 0 0,0 0 0,0 0 15,0 0-15,0 1 0,0-1 0,0 0 16,0-42 31,0 0-32</inkml:trace>
  <inkml:trace contextRef="#ctx0" brushRef="#br0" timeOffset="3752.89">4106 1439 0,'0'0'0,"-21"0"0,0 0 16,0 0-16,0 22 15,-1-1-15,22 0 0,-21-21 16,21 21-16,0 0 0,0 0 16,21-21-1,1 0-15,-1 0 0,0 0 16,0 0-16,0 0 16,0 0-16,1-21 0,-1 21 0,0-21 15,0 0-15,-21 0 16,21 0-16,-21-1 0,0 1 15,0 0-15,0 0 16,-21 0-16,0 21 0,0 0 16,0 0-16,-1 0 15,22 21-15,-21 0 0,0 0 16,21 0-16,0 1 0,0-1 16,-21 0-16,21 0 0,0 0 15,0 0-15,0 1 0,0-1 0,0 0 16,0 0-16,21-21 15,0 0-15,0 21 0,1-21 16</inkml:trace>
  <inkml:trace contextRef="#ctx0" brushRef="#br0" timeOffset="4093.45">4868 1418 0,'0'0'0,"0"-21"0,-21 42 47,21 0-31,0 1-16,-21 20 0,21-21 16,-21 21-16,21 1 0,0-1 0,0 0 15,-21 1-15,21 20 0,-22-20 0,22-1 16,0 0-16,0 1 0,-21-1 15,21 0-15,0-21 0,-21 22 0,21-22 16,0 0-16,0 21 0,0-20 16,0-1-16,-21 0 0,21 0 15,0 0 1,-21-42 15,21 0-31,0 0 0</inkml:trace>
  <inkml:trace contextRef="#ctx0" brushRef="#br0" timeOffset="4792.05">4127 1969 0,'0'0'0,"22"0"31,-1 0-31,0 0 16,21 0-16,1 0 0,-1 0 15,0 0-15,1 0 0,20-22 16,1 1-16,-1 21 0,1-21 0,-1 0 16,1 21-16,-1-21 0,-21 0 0,22-1 15,-1 1-15,-20 0 0,-1 0 16,0-21-16,-20 20 0,20 1 0,-21 0 16,0 0-16,0 0 0,-21 0 15,0-22-15,0 22 0,0 0 0,0 0 16,0 0-16,0-1 0,0 1 0,-21 21 15,0-21-15,0 21 16,0 0 0,0 0-16,21 21 15,0 0-15,-22 1 0,22-1 16,0 0-16,-21 21 0,21 1 0,0-1 16,0 0-16,0 1 0,0-1 15,-21 0-15,21 1 0,0-1 0,0 0 16,0-21-16,-21 22 0,21-22 15,0 21-15,0-21 0,0 1 0,0-1 16,0 0-16,0 0 0,-21-21 31,0 0-15,21-21 0,0 0-16,0 0 15,0-22-15,0 22 0,0 0 16,0 0-16,21 0 0,0-22 0,0 22 15,0-21-15,0 21 0,22-1 16,-22-20-16,21 21 0,1 21 0,-1-21 16,0 21-16,-21 0 0,22 0 15,-1 0-15,-21 0 0,22 21 0,-22 0 16,0 0-16,0 0 0,0 1 0,-21 20 16,0-21-16,0 0 0,0 22 15,0-22-15,0 0 0,0 0 0,0 0 16,-21 22-16,0-43 0,0 21 15,21 0-15,-21 0 0,-1-21 16,22 21-16,0-42 31</inkml:trace>
  <inkml:trace contextRef="#ctx0" brushRef="#br0" timeOffset="5808.32">5905 1799 0,'0'0'0,"0"21"32,0 1-17,0-1-15,0 0 16,0 21-16,0-21 0,0 1 0,0-1 15,0 0-15,0 0 0,0 0 16,0 0-16,0 1 0,0-1 16,0 0-16,-21-21 15,0 0 1,21-21 15,0 0-15,0-1-16,0 1 0,0 0 0,0-21 15,0 21-15,0-1 0,0-20 0,0 21 16,21-21-16,0-1 0,1 22 16,-1 0-16,0 0 0,0 0 0,0-1 15,0 1-15,1 21 16,20 0-16,-21 0 0,0 0 0,0 0 16,1 21-16,20 1 0,-21-1 0,0 0 15,0 21-15,-21-21 0,0 22 16,22-22-16,-22 21 0,0 1 0,0-22 15,0 0-15,0 21 0,0-21 16,0 1-16,0-1 0,-22-21 0,22 21 16,0 0-16,-21-21 0,0 0 31,21-21-15,0 0-16,0 0 0,0-1 15,0-20-15,0 21 16,0 0-16,0-22 0,21 1 0,0 0 15,1 21-15,-1-22 0,0 1 0,0 21 16,21 0-16,-20-22 0,20 22 16,0 21-16,-21 0 0,22 0 0,-22 0 15,21 0-15,-21 21 0,1 0 16,-1 22-16,0-22 0,-21 0 0,0 21 16,0 1-16,0-22 0,0 21 0,0-21 15,0 22-15,0-22 16,-21 0-16,0 0 0,21 0 0,-22 1 0,22-1 15,0 0-15,-21-21 16,21-21 31,0 0-47,21 21 0</inkml:trace>
  <inkml:trace contextRef="#ctx0" brushRef="#br0" timeOffset="6213.08">6858 1947 0,'0'0'0,"42"0"15,-21 0-15,1 0 16,-1 0-16,0 0 0,0 0 0,0-21 16,0 0-16,1 21 0,-1-21 15,0 21-15,0-21 0,0 0 0,0 21 16,-21-22-16,22 1 0,-22 0 15,0 0-15,0 0 0,0 0 0,0-1 16,0 1-16,0 0 0,-22 0 0,1 21 16,0-21-16,0 21 0,0 0 15,0 0-15,-22 0 0,22 21 0,0-21 16,-21 21-16,20 21 16,1-20-16,0 20 0,0-21 0,0 21 15,21 1-15,-21-22 0,21 21 0,0 1 16,0-22-16,0 21 0,0-21 15,0 0-15,21 1 0,0-1 0,0-21 16,0 21-16,0 0 0,1-21 0,-1 0 16,21 0-16,-21 0 0,0 0 15,22 0-15,-22 0 0,21 0 0,-21 0 16,22 0-16,-22-21 0,21 0 16,-21 0-16,1-1 0,20 1 0,-21-21 15,0 21-15</inkml:trace>
  <inkml:trace contextRef="#ctx0" brushRef="#br0" timeOffset="7168.53">7683 1037 0,'0'0'0,"0"-21"0,-21 21 31,21 21-31,0 0 16,0 22-16,0-1 0,-21 0 15,21 1-15,0-1 0,-21 0 0,21 22 16,-21-1-16,21 1 0,0-1 16,-21-20-16,-1 20 0,22 1 15,-21-22-15,21 22 0,0-22 0,-21 0 16,21 1-16,0-22 0,0 21 16,0-21-16,0 0 0,0 1 0,0-1 15,0 0-15,21-21 16,0 0-16,1 0 0,-1 0 15,0 0-15,0 0 0,0-21 0,0 0 16,1-1-16,-1 1 0,0-21 0,0 21 16,0-22-16,0 22 0,1-21 15,-1 0-15,-21 20 0,0-20 0,21 21 16,-21 0-16,21 0 0,-21 42 31,0 0-15,0 0-16,0 0 0,0 0 15,0 22-15,0-22 0,0 21 0,0-21 16,0 1-16,0 20 0,0-21 0,0 0 16,0 0-16,0 1 0,0-1 15,21 0-15,-21 0 0,21 0 0,1-21 16,-1 21-16,0-21 0,0 0 16,0 0-16,0 0 15,1-21-15,-1 0 0,0 21 0,-21-21 16,21 0-16,0 0 0,0-22 0,1 22 15,-1 0-15,0-21 16,0-1-16,0 22 0,0-21 0,1 21 16,-22-22-16,21 22 0,0 0 0,0 0 15,-21 0-15,21-1 0,0 22 16,-21-21-16,22 21 0,-1 0 16,0 0 15,-21-21 31,0 0-46,-21 0-16,0 21 16,21-21-16,-22 21 0,1 0 15,0 0-15,0 0 16,0 0-16,0 21 15,21 0-15,-22 0 0,22 0 16,-21 22-16,21-22 0,-21 21 0,21-21 16,0 22-16,0-1 0,-21-21 0,21 21 15,0-20-15,0-1 0,0 0 16,0 0-16,0 0 0,21 0 0,-21 1 16,21-22-16,0 21 0,1-21 15,-1 0-15,0 0 0,0 0 16,0 0-16,0 0 0,1 0 0,20 0 15,-21 0-15,0-21 0,0-1 0,1 1 16,-1 21-16,0-21 0,0-21 16,0 21-16,0-22 0,1 22 0,-1-21 15,-21-1-15,0 1 0</inkml:trace>
  <inkml:trace contextRef="#ctx0" brushRef="#br0" timeOffset="7372.41">8509 1185 0,'0'0'0,"-64"0"31,43 0 31</inkml:trace>
  <inkml:trace contextRef="#ctx0" brushRef="#br0" timeOffset="7560.3">7535 1418 0,'0'0'0,"21"0"31,1 0-31,-1 0 0,21 0 0,-21 0 16,22 0-16,-1 0 0,0 0 0,1 0 15,-1 0-15,0-21 0,1 21 16,-22-21-16,21 21 0</inkml:trace>
  <inkml:trace contextRef="#ctx0" brushRef="#br0" timeOffset="8368.29">10308 1207 0,'0'0'0,"0"-22"0,-21 22 16,0-21-16,0 21 0,-1 0 15,1 0-15,0 0 0,-21 0 16,21 21-16,-22-21 0,22 22 0,-21-1 16,21 21-16,-22-21 0,1 22 15,21-1-15,-22 0 0,1 1 0,21 20 16,0-21-16,0 22 0,-1-1 0,1 1 16,21-22-16,0 22 15,0-22-15,0 0 0,0-20 0,21 20 16,22-21-16,-22 0 0,21 0 0,1 1 15,20-1-15,-21-21 0,1 0 16,20 0-16,-20 0 0,20 0 0,-21-21 16,1-1-16,20 22 0,-20-21 0,-1 0 15,21-21-15,-20 21 0,-1-1 16,0-20-16,1 0 0,-22 21 0,0-22 16,0 1-16,-21 0 0,0-1 15,0 1-15,0-22 0,0 22 16,-21 0-16,0-1 0,0 1 0,-22 0 15,1-1-15,0 22 0,-1-21 0,1 0 16,0 20-16,-22-20 0,1 21 16,20 0-16,-20 21 0,-1 0 15,22 0-15,-21 0 0,20 21 0,1 0 16,21 21-16,0 1 0,-1-1 0,1 0 16,21 22-16,0-22 0,0 22 15,0-1-15,21-20 0,1 20 0,-1-21 16,0 22-16,21-22 0,1-21 0,-1 22 15</inkml:trace>
  <inkml:trace contextRef="#ctx0" brushRef="#br0" timeOffset="8697.11">10795 1736 0,'0'0'0,"21"0"0,0 0 31,-21 21-31,21 21 0,-21-21 0,0 22 16,0-1-16,0 0 0,0 1 15,0-1-15,0 0 0,0 22 0,0-22 16,-21 22-16,21-1 0,-21 1 16,0 20-16,21-20 0,0 21 0,-21-22 15,0 22-15,-1-22 0,22 22 16,-21-22-16,0 1 0,0 21 0,21-22 15,0-21-15,-21 22 0,21-22 0,-21 1 16,21-1-16,0-21 0,0 21 0,0-20 16,0-1-16,0-42 31,0-1-31,0-20 0,0 21 16,0-21-16</inkml:trace>
  <inkml:trace contextRef="#ctx0" brushRef="#br0" timeOffset="9047.9">10731 2074 0,'0'-42'0,"0"84"0,-21-126 16,21 41-16,-21 22 0,21-21 0,0 21 16,0-22-16,0 22 0,0 0 15,0 0-15,0 0 0,0 0 0,21-1 16,0 1-16,1 0 0,-1 21 0,21-21 15,-21 21-15,22 0 0,-1 0 16,0 0-16,-21 0 0,22 21 0,-1-21 16,-21 21-16,0 0 0,1 1 15,-1-1-15,-21 21 0,0-21 16,0 22-16,0-22 0,0 0 0,-21 21 16,-22-21-16,22 1 0,0-1 0,-21 0 15,-1 0-15,22 0 0,-21 0 16,21 1-16,-22-22 0,22 21 0,0-21 15,42 0 17,21 0-32,-20-21 15,-1-1-15,0 22 0,21-21 0</inkml:trace>
  <inkml:trace contextRef="#ctx0" brushRef="#br0" timeOffset="9388.7">11261 2011 0,'21'0'16,"0"-21"-16,-21 0 16,21 21-16,-21-22 0,21 22 15,0-21-15,-21 0 0,22 0 0,-1 0 16,-21 0-16,0-1 0,21 1 16,-21-21-16,0 21 0,0 0 15,0-1-15,0 1 0,0 0 16,-21 21-16,0 0 15,-1 0-15,1 21 16,0 0-16,0 1 0,0-1 0,0 21 16,21-21-16,0 22 0,-22-22 0,22 21 15,0-21-15,-21 0 0,21 1 16,0-1-16,0 0 0,0 0 0,0 0 16,21 0-16,1-21 0,-1 22 0,0-22 15,0 0-15,0 0 0,0 0 16,22 0-16,-22 0 0,0 0 0,0 0 15,0 0-15,1 0 0,-1 0 0,0 0 16,0-22-16</inkml:trace>
  <inkml:trace contextRef="#ctx0" brushRef="#br0" timeOffset="9758.5">11620 1905 0,'0'0'0,"0"-21"0,0 0 16,0 0-16,0-1 0,0 1 0,0 0 15,0 0-15,22 0 0,-22 0 16,21-1-16,0 22 0,0-21 0,0 0 15,0 21-15,1 0 0,-1 0 0,21 0 16,-21 0-16,0 0 0,22 21 16,-22-21-16,0 21 0,0 22 0,22-22 15,-43 0-15,21 21 0,0-20 0,-21 20 16,0-21-16,0 21 0,0-20 16,0-1-16,0 0 0,-21 0 15,0 0-15,-1 0 0,1-21 0,0 22 16,0-22-16,0 0 15,0 0-15,-1 0 0,22-22 16,0 1 0,0 0-16,0 0 15,0 0-15,22 0 0,-22-1 0,21 1 16,0-21-16,0 21 0,-21 0 0,21-22 16,0 22-16,1 0 0,-1 0 15,0 0-15,0-1 0,0 1 0,0 21 16,1-21-16,-1 21 0,0 0 0,0 0 15,0 0-15,0 0 16,1 0-16</inkml:trace>
  <inkml:trace contextRef="#ctx0" brushRef="#br0" timeOffset="10336.17">12679 1863 0,'42'-64'32,"-42"43"-32,0 0 0,0 0 15,0 0-15,0-1 16,0 1-16,0 0 0,0 0 0,-21 0 16,0 21-16,0-21 0,-1 21 0,1 0 15,0 0-15,0 0 16,0 0-16,0 21 0,-1 0 0,1 0 15,0 0-15,0 0 0,0 1 16,0 20-16,21-21 0,-22 21 0,22-20 16,-21 20-16,21-21 0,-21 0 0,21 0 15,0 22-15,0-22 0,0 0 16,0 0-16,21 0 16,0-21-16,1 0 0,-1 22 15,0-22-15,0 0 0,0 0 0,0 0 16,1 0-16,-1-22 0,0 1 15,-21 0-15,21 21 0,0-21 0,-21 0 16,0 0-16,21-22 0,1 22 0,-22 0 16,21-21-16,-21 20 0,0-20 15,0 21-15,21-21 0,-21 20 0,0-20 16,0 21-16,21 0 0,-21 42 47,0 21-47,0-21 0,0 1 15,0 20-15,0-21 0,0 21 0,0-20 16,0-1-16,0 21 0,0-21 0,0 0 16,21 1-16,-21-1 0,21 0 15,-21 0-15,22 0 0,-1-21 16,0 0-16,0 0 16,0 0-16,0-21 15,1 0-15</inkml:trace>
  <inkml:trace contextRef="#ctx0" brushRef="#br0" timeOffset="10640">13271 1143 0,'0'0'0,"0"-42"0,0-1 16,0 1-16,0 21 0,0 0 0,0 0 15,-21 42 1,21 0-16,-21 21 15,21 1-15,0-1 0,0 0 0,-21 22 16,21-22-16,0 22 0,-21-1 16,21 1-16,0-1 0,0 1 0,0-1 15,0-21-15,0 22 0,-21-22 0,21 22 16,0-43-16,0 21 16,0 1-16,0-22 0,0 0 0,0 0 15,0 0-15,0 0 16,0-42-1,0 0 1,21 0-16,0-21 0</inkml:trace>
  <inkml:trace contextRef="#ctx0" brushRef="#br0" timeOffset="11016.78">13483 1524 0,'-63'85'31,"41"-43"-31,22 0 0,-21-20 16,0 20-16,21 0 0,0-21 16,-21 22-16,21-1 0,0-21 0,0 0 15,0 1-15,0 20 0,21-21 16,0 0-16,0-21 0,1 0 16,-1 21-16,21-21 0,-21 0 0,0 0 15,1 0-15,-1 0 0,21-21 0,-21 21 16,0-21-16,1 0 0,-1 21 15,0-21-15,-21-22 0,21 22 0,-21 0 16,0-21-16,0-1 0,0 22 0,0-21 16,0 0-16,0 20 15,-21-20-15,0 21 0,0 0 0,-1 0 16,1 21-16,0 0 0,0 0 0,0 0 16,0 0-16,-1 0 0,22 21 15,-21-21-15,21 21 0,0 0 0,0 0 16,0 0-16,0 1 15,21-22-15,1 0 16,-1 0-16,0 0 0,0 0 0</inkml:trace>
  <inkml:trace contextRef="#ctx0" brushRef="#br0" timeOffset="11436.59">13928 1588 0,'0'0'0,"0"-43"31,0 22-15,21 21-16,0 0 0,0-21 15,0 21-15,0 0 0,22 0 16,-22 0-16,21 0 0,-21 0 0,22 0 16,-22 0-16,21 21 0,-21 0 0,-21 0 15,22 1-15,-22 20 0,0-21 16,0 21-16,0-20 0,0 20 0,0-21 15,0 21-15,0-20 0,-22 20 16,1-21-16,21 0 0,-21 0 16,21 1-16,-21-1 0,21 0 0,0 0 15,-21-21-15,21 21 0,-21-21 16,21-21 0,0 0-1,0 0-15,0 0 0,21-1 16,0 1-16,-21 0 0,21 0 15,0-21-15,-21 20 0,21-20 0,1 21 16,-22-21-16,21 20 0,0-20 0,-21 21 16,21 0-16,0 0 0,0-1 15,1 22-15,-1 0 16</inkml:trace>
  <inkml:trace contextRef="#ctx0" brushRef="#br0" timeOffset="11900.32">14859 1588 0,'0'-22'16,"0"1"-16,0 0 31,-21 21-31,0 0 15,-1 0-15,1 0 0,0 21 16,0 0-16,0-21 0,0 22 16,21-1-16,-22 0 0,1 21 0,21-21 15,-21 1-15,21-1 0,0 0 0,0 0 16,0 0-16,0 0 16,21 1-16,0-22 0,1 21 15,-1-21-15,0 0 0,0 21 0,0-21 16,0 0-16,1 21 0,-1-21 15,0 0-15,0 0 0,0 21 16,0-21-16,1 21 16,-22 1-1,0-1 1,-22-21-16,1 0 0,0 0 16,0 0-16,0 0 0,0 21 15,-1-21-15,1 0 0,0 0 16,0 0-16,0 0 15,0 0-15,-1 0 16,22-21 0,-21 21-16,21-21 0</inkml:trace>
  <inkml:trace contextRef="#ctx0" brushRef="#br0" timeOffset="12208.15">13166 1207 0,'0'0'15,"21"0"1,0 0-16,21 0 0,-21 0 15,22 0-15,-1 0 0,0 0 0,1-22 16,-1 22-16,0 0 0,1 0 0,-1 0 16,-21 0-16,22 0 0,-22 0 15,0-21-15,0 21 0,0 0 0,0 0 16,-21-21-16,0 0 16</inkml:trace>
  <inkml:trace contextRef="#ctx0" brushRef="#br0" timeOffset="12864.36">15452 1715 0,'0'0'0,"-43"0"31,64 0 1,1 0-32,-1 0 0,21 0 15,0 0-15,22 0 0,-1 0 16,1-22-16,-1 22 0,1 0 15,21 0-15,-1 0 0,1 0 0,0 0 16,-22 0-16,22 0 0,-22 0 16,1 0-16,-1 0 0,1 0 0,-22 0 15,0 0-15,-20 0 0,-1 0 0,0 0 16,0 0-16,-21-21 31,-21 0-15,0 21-16,0-21 0,-1 21 15</inkml:trace>
  <inkml:trace contextRef="#ctx0" brushRef="#br0" timeOffset="13300.11">16573 1376 0,'-42'0'31,"42"21"-15,0 0-16,0 0 0,0 1 16,0-1-16,0 0 15,21 0-15,0 0 0,1 0 0,-1-21 16,0 22-16,21-1 0,-21-21 16,1 21-16,-1-21 0,0 0 15,21 0-15,-21 0 0,1 0 0,-1 0 16,0 0-16,0 0 0,0 0 15,-21-21 1,-21 21 15,0 0-31,0 0 0,-22 21 0,22 0 16,0 0-16,0 0 0,-21 1 0,20 20 16,1-21-16,0 0 0,-21 22 15,21-22-15,-1 0 0,1 21 0,0-21 16,0 1-16,21-1 0,-21-21 15,21 21-15,-21 0 0,-1-21 16,22 21-16,-21-21 31</inkml:trace>
  <inkml:trace contextRef="#ctx0" brushRef="#br0" timeOffset="24380.98">18013 1101 0,'-21'0'16,"-1"0"-1,1 0 1,0 0-16,42-21 47,0 21-47,1 0 16,-1-22-16,21 22 0,-21 0 0,22 0 15,-1 0-15,0-21 0,1 21 16,-1 0-16,0 0 0,1 0 0,-1 0 15,0 0-15,-21 0 0,1 0 16,-1 0-16,-42 0 31,-1 0-31,1 0 16,-21 0-16,21 0 0,-22 0 16,22 0-16,-21 0 0,21 0 0,-22 0 15,22 0-15,-21 21 0,21-21 16,-22 0-16,22 0 0,0 0 0,0 0 15,-21 0-15,20 0 0,1 0 16,0 22-16,0-22 16,0 21-16,21 0 0,-21 0 15,21 0-15,-22-21 16,22 21-16,-21 1 0,21-1 16,0 21-16,-21-21 15,21 0-15,0 1 0,-21 20 0,21-21 16,0 21-16,-21-20 0,21 20 15,0 0-15,0 1 0,0-1 0,-21 0 16,21 1-16,-22-1 0,22 0 0,0 1 16,0-1-16,-21-21 0,21 21 15,-21 1-15,0-1 0,21 0 0,-21 1 16,21-22-16,0 21 0,-21 1 16,21-1-16,-22 0 0,22 1 0,0-1 15,0 0-15,0 1 0,0-1 0,0 0 16,0 1-16,0-22 15,0 21-15,0-21 0,0 0 0,0 1 16,22-1-16,-1 0 0,0-21 0,0 0 16,-21 21-16,42-21 0,-20 0 15,-1 0-15,0 0 0,0 0 0,21 0 16,-20-21-16,20 0 0,-21 21 16,0-21-16,22 21 0,-22-22 0,0 1 15,21 21-15,-21-21 0,1 0 0,-1 0 16,21 21-16,-21-21 0,0-1 15,1 1-15,-1-21 0,0 21 0,0 0 16</inkml:trace>
  <inkml:trace contextRef="#ctx0" brushRef="#br0" timeOffset="24768.8">18817 1524 0,'0'0'15,"0"-21"-15,0 0 16,-21 21 0,21 21-1,0 0-15,0 0 16,-21 0-16,21 1 0,0 20 0,0-21 15,0 21-15,0 1 0,0-1 16,0 0-16,0 1 0,-21-1 0,21 0 16,-22 1-16,22-1 0,0-21 0,0 22 15,0-22-15,-21 0 0,21 21 16,0-21-16,-21-21 0,21 22 0,0-1 16,0 0-1,0-42 32,0 0-47,0-1 0</inkml:trace>
  <inkml:trace contextRef="#ctx0" brushRef="#br0" timeOffset="25072.63">18500 2011 0,'0'0'0,"0"-21"32,21 21-32,0 0 15,0 0-15,0 0 0,0 0 0,22 0 16,-22 0-16,21 0 0,-21-21 16,22 21-16,-22 0 0,21 0 0,-21 0 15,1 0-15,20 0 0,-21 0 0,0 0 16,0 0-16,1 0 15,-1 0-15,0 0 63,0 0-47</inkml:trace>
  <inkml:trace contextRef="#ctx0" brushRef="#br0" timeOffset="25626.32">19558 2201 0,'0'22'16,"-21"-22"-16,0 0 15,21-22 1,0 1 0,21 0-1,0 21 1,0 0 0,0 0-16,-21 21 31,0 0 0,-21-21 16,21-21-31,0 0-16,21 0 15,-21 0-15,0 0 16,21 21-16,-21 21 47,0 0-47,0 0 0,0 0 15,0 0-15,0 1 0,-21-1 16,0 0-16,0 0 0,21 0 0,-21 0 16,21 1-16,-21-1 0,21 0 15,-22 0-15,1 0 0</inkml:trace>
  <inkml:trace contextRef="#ctx0" brushRef="#br0" timeOffset="26599.75">20532 1863 0,'-64'0'32,"43"0"-32,0 0 0,0 0 15,-1-21-15,1 21 0,0 0 16,0 0 0,0 0-16,0 0 0,42 0 62,0 0-46,21 0-16,-21 0 0,22 0 0,-1 0 15,22 0-15,-22-22 0,21 22 16,-20 0-16,20 0 0,-20 0 0,20 0 16,-21 0-16,1 0 0,-1 0 15,0 0-15,-20 0 0,20 0 0,-21-21 16,0 21-16,0 0 0,1 0 0,-44 0 47,1 0-47,0 0 0,0 0 15,-21 0-15,20 0 0,-20 0 0,0-21 16,-1 21-16,1 0 0,0 0 0,-1 0 16,-20 0-16,-1 0 0,22 0 15,-21 0-15,20 0 0,1 0 0,0 0 16,-1 0-16,22 0 0,0 0 15,0 21-15,0-21 0,21 21 32,21-21-32,0 0 15,0 0-15,0 0 0,0 0 16,1 0-16,-1 0 0,0 0 16,0 0-16,0 0 15,0 0-15,1 0 16,-1 0-16</inkml:trace>
  <inkml:trace contextRef="#ctx0" brushRef="#br0" timeOffset="27860.48">21971 2201 0,'21'0'62,"-21"-21"-30,21 21-17,0 0 17,-21 21 14,0 1-30,-21-22 31,0 0-16,21-22-15,0 1-1,0 0-15,0 0 0,0 0 16,0 0 0,21 21-16,0 0 15,1 0 1,-22 21-16,21-21 16,-21 21-16,0 0 0,0 0 15,0 0-15,0 1 16,0-1-16,0 0 15,0-42 32,0 0-31,0-1 0,0 1-16,0 0 15,0 0 1,0 0-16,21 21 0,0 0 15,0 0 1,-21 21 0,21 0-16,-21 0 0,0 0 15,0 1-15,0-1 0,0 0 16,-21 21-16,0-21 0,0 1 0,0-1 16,0 0-16,-1 21 0,1-21 0,-21 1 15,21-22-15,0 21 0,-1 0 16,1-21-16</inkml:trace>
  <inkml:trace contextRef="#ctx0" brushRef="#br0" timeOffset="28312.22">23283 1672 0,'0'0'0,"0"-21"0,0 0 16,0 0-16,0 0 15,21 21-15,1 0 16,-1 21-16,0 0 16,-21 0-16,21 0 0,0 22 0,0-1 15,1 0-15,-1 1 0,0-1 0,0-21 16,0 21-16,0 1 0,22-1 16,-22 0-16,0-20 0,21 20 0,-20-21 15,20 0-15,-21 0 16,0 1-16,22-1 0,-22-21 0,0 21 15,0-21-15,0 0 16,-21-21 15,0 0-31,-21 21 16,21-22-16,0 1 0,0 0 0</inkml:trace>
  <inkml:trace contextRef="#ctx0" brushRef="#br0" timeOffset="28584.06">24003 1651 0,'0'0'0,"0"-21"0,-21 42 31,0 0-31,-1 0 16,-20 1-16,21 20 0,-21 0 15,20-21-15,-41 22 0,21-1 0,-1 0 16,1 22-16,-22-43 0,1 21 15,21 1-15,-22-1 0,1-21 0,20 0 16,1 22-16,0-22 0,-1 0 0,22 0 16,0-21-16,0 21 0,0-21 15,21 22-15,21-22 16,0 0 0,0 0-16,0 0 0,0-22 15,22 22-15</inkml:trace>
  <inkml:trace contextRef="#ctx0" brushRef="#br0" timeOffset="28964.82">24469 2307 0,'0'0'0,"-22"0"16,1 0 0,21-21-1,0 0-15,0 0 16,0 0 0,0-1-16,21 22 15,1 0-15,-1 0 0,0 0 31,-21 22-31,0-1 0,0 0 16,0 0-16,0 0 16,0 0-16,0 1 0,-21-22 15,0 21-15,21 0 0,-22 0 0,1-21 16,0 21-16,0 0 0,0-21 16,0 0-16,-1 0 15</inkml:trace>
  <inkml:trace contextRef="#ctx0" brushRef="#br0" timeOffset="29409.57">25485 1715 0,'-64'63'31,"64"-42"-31,0 0 0,-21 22 16,21-22-16,-21 0 0,21 21 0,0-20 16,-21-1-16,21 0 0,0 0 0,0 0 15,21 0 1,0-21-16,0 0 0,0 0 15,0 0 1,1 0-16,-1-21 0,0 21 0,-21-21 16,21 0-16,0 0 0,-21 0 15,0-1-15,0 1 0,0 0 16,21 0-16,-21 0 0,0 0 0,0-1 16,-21 22-1,0 0-15,0 0 16,0 0-16,0 0 0,-1 0 15,1 22-15,0-22 0,21 21 16,-21-21-16,21 21 0,0 0 0,0 0 16,21-21-16</inkml:trace>
  <inkml:trace contextRef="#ctx0" brushRef="#br0" timeOffset="29744.38">26310 1588 0,'0'0'15,"0"-22"-15,-21 22 16,21 22 0,-21-22-16,0 42 0,21-21 15,-22 0-15,1 22 0,0-1 16,0 0-16,-21 1 0,20-1 0,-20 0 15,21 1-15,-21 20 0,20-21 16,-20 1-16,0-22 0,21 21 0,-22 1 16,22-1-16,0-21 0,0 0 15,0 22-15,-1-22 0,1 0 0,0 0 16,21 0-16,0 0 0,0 1 16,21-22 15,0-22-16,22 1-15,-22 0 0</inkml:trace>
  <inkml:trace contextRef="#ctx0" brushRef="#br0" timeOffset="30052.2">26289 2159 0,'0'21'31,"-21"0"-31,21 1 0,0-1 15,21-21 17,0 0-17,0 0-15,0 0 16,1 0-16,-22-21 0,0-1 16,0 1-1,0 0-15,0 0 16,-22 21-1,1 0-15,0 0 16,0 0 0,42-21-1,0 21 1</inkml:trace>
  <inkml:trace contextRef="#ctx0" brushRef="#br0" timeOffset="30728.27">26924 1566 0,'0'0'0,"0"-21"16,21 21-16,0 0 15,0-21-15,1 0 0,20 21 0,-21 0 16,21-21-16,-20 21 0,20 0 16,-21 0-16,21-21 0,-20 21 0,-1 0 15,0 0-15,0 0 0,0 0 16,-21 21 0,0 0-16,0 0 15,0 0-15,0 0 0,0 1 16,-21-1-16,21 0 0,0 21 0,-21-21 15,21 22-15,0-22 0,0 21 16,0-21-16,0 22 0,0-1 0,0-21 16,-21 22-16,21-1 15,0-21-15,0 21 0,-21 1 0,21-22 16,0 21-16,0 1 0,0-22 0,0 21 16,0-21-16,0 22 0,0-22 15,0 21-15,-22-21 0,22 0 0,0 1 16,0-1-16,-21 0 0,21 0 15,0 0-15,0 0 0,-21-21 0,0 22 16,0-22-16,21 21 0,-21-21 16,-1 0-16,1 0 0,21 21 15,-21-21-15,0 0 0,0 0 16,0 0-16,-1 0 0,-20 0 0,21 0 0,0 0 16,0 0-16,-1 0 15,1 0-15,0 0 0,0 0 0,0 0 16,0 0-16,-1 0 15,1 0-15,0 0 16,0 0 0,21-21 31,0 0-32,0-1 1</inkml:trace>
  <inkml:trace contextRef="#ctx0" brushRef="#br0" timeOffset="33040.74">825 4106 0,'-84'-21'31,"63"0"-15,21 0 0,0 0-1,0 0-15,0-1 16,21 1-1,0 21-15,0-21 0,0 21 16,0 0-16,1 0 16,-1 0-16,0 0 0,0 0 0,0 0 15,0 21-15,1 0 0,-1 22 16,0-1-16,0 0 0,0 1 0,0 20 16,1-20-16,-22 20 0,0-21 15,0 22-15,0-22 0,0 22 16,-22-22-16,-20 22 0,21-22 15,0 0-15,-22 1 0,22-1 16,-21 0-16,21 1 0,-22-22 0,1 21 16,21-21-16,-21 0 0,-1-21 15,22 0-15,-21 0 0,21 0 0,-1 0 16,-20 0-16,21 0 0,0-21 16,21 0-16,-21 0 0,21 0 0,-22-22 15,22 22-15,0-21 0,0 21 16,0-22-16,0 1 0,0 21 0,0-21 15,22 20-15,-1-20 0,0 21 16,0 0-16,21 0 0,-20 21 16,20 0-16,-21 0 0,21 0 15,-20 0-15,20 21 0,-21 0 16,0 0-16,22 0 0,-22 22 0,0-22 16,-21 21-16,21-21 0,-21 22 15,21-22-15,-21 21 0,0-21 0,0 22 16,0-22-16,0 0 0,0 0 15,0 0-15,0 0 0,0 1 16,21-22-16,1 0 16,-1-22-16,0 1 15</inkml:trace>
  <inkml:trace contextRef="#ctx0" brushRef="#br0" timeOffset="33221.62">1503 4551 0,'0'0'0,"21"0"0,0 0 16,-21-21-16,0 0 62,21-1-62</inkml:trace>
  <inkml:trace contextRef="#ctx0" brushRef="#br0" timeOffset="33713.35">2646 3958 0,'0'0'0,"0"-21"0,21-64 31,-21 64-31,21 0 0,-21 0 0,21 0 16,-21 0-16,0-1 0,21 22 15,-21-21-15,0 42 32,0 22-32,0-22 0,0 42 15,0-20-15,0 20 0,0 22 16,-21-22-16,0 22 0,0 0 15,0-22-15,0 1 0,-1 20 0,1-20 16,0-22-16,0 22 0,0-22 16,0 22-16,21-43 0,-22 21 0,22-21 15,0 0-15,0 1 0,0-1 16,0-42 0,0-1-1,22 1-15</inkml:trace>
  <inkml:trace contextRef="#ctx0" brushRef="#br0" timeOffset="34216.06">2455 4191 0,'0'0'0,"-21"-42"0,0-1 16,0 1-16,0 0 0,-1-1 0,22 1 16,0 0-16,0-1 0,0 22 15,0-21-15,22 21 0,20-22 0,-21 22 16,21 0-16,1 0 0,20 0 15,-20 0-15,20-1 0,1 22 0,-22 0 16,21 0-16,-20 0 16,-1 22-16,0-1 0,1 0 0,-1 21 15,-21-21-15,0 22 0,1-1 16,-22 0-16,0 1 0,0-1 0,0 0 16,-22 22-16,1-22 0,0 1 0,-21-1 15,-1 21-15,1-41 0,21 20 16,-21 0-16,-1-21 0,1 1 0,0-1 15,-1-21-15,22 21 0,-21-21 16,21 0-16,-1 0 0,1 0 0,0 0 16,0 0-16,21-21 0,-21 21 15,21-21-15,0-1 0,0 1 0,0 0 32,21 21-32,0 0 0,0 21 15,0 0-15,1 1 0,-1-1 16,0 0-16,0 21 0,0-21 0,0 22 15,1-22-15,-1 0 0,21 43 16,-21-43-16,0 0 0,1 0 16,-1-21-16,0 21 0,0 0 0,0-21 15,0 0-15,1 0 16,-1 0-16,0 0 16,-21-21-16,0 0 15,21 21-15,-21-21 0</inkml:trace>
  <inkml:trace contextRef="#ctx0" brushRef="#br0" timeOffset="34608.83">3217 4530 0,'0'0'0,"21"0"0,1 0 15,-1 0-15,0 0 16,0 0-16,0-21 0,0 21 15,1-22-15,-1 1 0,21 21 0,-21-21 16,0 0-16,-21 0 0,22 21 0,-22-21 16,0-1-16,0 1 15,0 0-15,0 0 0,-22 21 16,1 0-16,0 0 16,0 0-16,0 0 0,0 21 0,-1-21 15,1 21-15,0 22 0,0-22 0,21 0 16,0 21-16,-21-21 0,21 22 15,0-22-15,-21 21 0,21-21 0,0 1 16,0-1-16,0 0 0,0 0 16,21 0-16,0-21 0,0 0 0,0 0 15,0 0-15,1 0 0,20 0 16,-21 0-16,21 0 0,-20-21 0,20 21 16,0-21-16,1 0 0,-22 0 15,21-1-15,0 1 0,-20 0 16,20-21-16,-21 21 0,21-22 0</inkml:trace>
  <inkml:trace contextRef="#ctx0" brushRef="#br0" timeOffset="34860.69">4106 3810 0,'0'0'16,"0"-21"-16,0 0 0,0 0 0,0 42 16,0 0-1,0 0-15,-21 0 0,21 22 0,-21-1 16,21 0-16,-21 22 0,21-22 0,0 22 15,0-22-15,-21 21 16,21-20-16,-22-1 0,22 0 0,-21 1 16,21-1-16,0-21 0,0 22 0,0-22 15,0 0-15,0 0 0,0 0 16,0 0-16,0 1 0,0-1 16,21-21-1,1 0-15,-1 0 0,0 0 16,0 0-16,0-21 0</inkml:trace>
  <inkml:trace contextRef="#ctx0" brushRef="#br0" timeOffset="36652.67">4657 4212 0,'0'0'0,"0"-21"0,0 0 0,-22 0 16,1 0-16,21-1 0,-21 22 15,0-21-15,0 21 0,0 0 0,-1 0 16,1 0-16,0 0 0,0 21 0,0 1 16,21-1-16,-21 0 0,-1 0 15,1 21-15,0-20 0,21 20 0,-21 0 16,0 1-16,0-22 0,21 21 16,0 0-16,0-20 0,-22 20 0,22-21 15,0 0-15,0 0 0,0 1 16,0-1-16,22 0 15,-1-21-15,0 0 0,0 0 16,0 0-16,0 0 0,1-21 16,-1 21-16,0-21 0,0-1 0,0 1 15,0 21-15,22-21 0,-22-21 0,0 21 16,0-1-16,-21-20 0,21 21 16,1-21-16,-22 20 0,0-20 0,0 0 15,0 21-15,0-22 0,0 22 16,0 0-16,0 42 31,0 0-31,0 22 16,0-22-16,0 21 0,0-21 0,0 22 15,0-22-15,0 21 0,0-21 0,0 0 16,21 1-16,0-1 0,0 0 16,-21 0-16,21 0 0,0 0 0,1-21 15,-1 0-15,0 0 0,0 0 0,0 0 16,0 0-16,1 0 0,20 0 15,-21 0-15,0-21 0,0 21 0,1-21 16,-1 0-16,0 0 0,0-22 16,21 22-16,-20-21 0,-1 0 15,0-1-15,0 1 0,0-22 0,0 1 16,1 21-16,-22-22 0,0 1 16,21 20-16,-21 1 0,0 0 0,0-1 15,0 1-15,0 21 0,0 0 0,0-1 16,0 1-16,-21 42 15,21 22 1,0-22-16,0 0 0,0 21 16,0 1-16,0-1 0,-22 22 0,22-22 15,0 21-15,0 1 0,0-22 0,0 22 16,0-22-16,0 0 16,0 22-16,0-22 0,0-21 0,0 22 15,0-22-15,0 21 0,0-21 0,0 1 16,22-22-16,-22 21 0,21-21 15,0 0-15,0 0 0,0 0 16,0 0-16,1 0 0,-1-21 16,0 21-16,0-22 0,21 1 0,-20 0 15,-1 0-15,0-21 0,0 20 0,0-20 16,0 21-16,1-21 0,-1-1 16,0 22-16,-21-21 0,21 21 0,-21-22 15,21 22-15,-21 0 16,0 42-1,0 0 1,0 22-16,0-22 0,0 0 0,0 0 16,0 21-16,0-20 0,0-1 15,0 0-15,0 21 0,0-21 0,0 1 16,0-1-16,0 0 0,21-21 16,1 0-16,-1 21 0,0-21 15,0 0-15,0 0 0,0 0 16,1 0-16,20 0 0,-21-21 0,0 0 15,0 21-15,1-21 0,-1-1 16,0 1-16,0 0 0,0 0 16,-21 0-16,21 0 0,1-22 0,-22 22 15,21 21-15,-21-21 0,0 0 16,0 42 0,-21 0-1,21 0-15,0 0 16,-22 1-16,22-1 0,-21 0 0,21 0 15,0 0-15,0 0 0,0 1 0,0-1 16,0 0-16,21-21 16,1 0-1,-1 0-15,0 0 0,0 0 16,0-21 0,0 21-16,-21-21 15,22-1-15,-22 1 0,0 0 16,0 0-16,0 0 0,0 0 15,0-1-15,0 1 0,-22 0 0,1 0 16,0 21-16,21-21 0,-21 0 0,0 21 16,0-22-1,21 1 1,0 0 0,21 0-16,0 21 0,0-21 15,0 21-15,0 0 0,22 0 0,-22-21 16,0 21-16,0 0 15,22 0-15,-22 0 0,0 0 0,0 21 16,0-21-16,-21 21 0,21 0 0,-21 0 16,22 0-16,-22 1 0,0-1 15,0 0-15,21 0 0,-21 0 0,0 0 16,0 1-16,0 20 0,21-21 0,-21 0 16,0 0-16,0 1 15,0-1-15,0 0 0,0 0 16,0 0-16,-21-21 47,0-21-32,21 0-15,0 0 16,0 0-16,0-1 0,0 1 16,21 0-16,0-21 0,0 21 0,21-22 15,-20 1-15,20 21 0,0-22 0,22 1 16,-22 21-16,0-21 0,1 20 15,-1 1-15,0 21 0,1 0 0,-22 0 16,21 0-16,-21 21 0,1 1 16,-1-1-16,-21 0 0,0 21 0,0-21 15,0 22-15,0-1 0,0-21 0,0 22 16,0-22-16,0 21 0,-21-21 16,-1 0-16,1 1 0,0-1 15,0 0-15,21 0 0,-21 0 0,0 0 16,-1-21-16,22 22 0,0-44 47,0 1-47,22 21 0</inkml:trace>
  <inkml:trace contextRef="#ctx0" brushRef="#br0" timeOffset="37504.18">7874 4106 0,'0'0'0,"0"-21"0,-21 0 16,0 21-16,-1 0 0,1 0 16,0 0-16,0 0 0,0 0 0,0 21 15,-22-21-15,22 21 0,0 1 16,-21 20-16,20-21 0,-20 21 0,21-20 15,-21 20-15,20 0 0,1-21 16,0 22-16,21-22 0,0 0 0,-21 21 16,21-20-16,0-1 0,0 0 15,0 0-15,21-21 0,0 0 16,0 0-16,1 0 0,-1 0 16,21 0-16,-21 0 0,0 0 15,1 0-15,-1-21 0,0 21 0,21-21 16,-21 0-16,1-1 0,-1 1 0,0 0 15,-21 0-15,21 0 0,0-22 16,-21 22-16,21-21 0,-21 21 0,0-22 16,0 22-16,0-21 0,22 21 0,-22 0 15,0-1-15,0 44 32,0-1-32,0 0 0,0 0 15,0 0-15,-22 22 0,22-22 16,0 21-16,0-21 0,0 22 0,0-22 15,0 0-15,0 0 0,0 0 0,0 0 16,0 1-16,22-1 16,-1-21-16,0 0 0,0 0 15,0 0-15,0 0 0,1 0 0,-1 0 16,0 0-16,0 0 0,0-21 16,0 21-16,1-22 0,-1 1 0,0 0 15,0 0-15,0-21 0,0 20 16,1-20-16,-22 0 0,21-1 15,0-20-15,0 21 0,-21-1 0,0-20 16,0-1-16,21 22 0,-21-22 0,0 22 16,21-21-16,-21 20 0,0 1 15,0 0-15,0 20 0,0 1 0,0 0 16,0 0-16,0 42 16,0 0-16,-21 0 0,0 22 15,0-1-15,21 0 0,-21 22 0,0-22 16,21 22-16,0-1 0,0-20 15,-22 20-15,22 1 0,0-22 0,0 0 16,0 1-16,0-1 0,0 0 16,0-21-16,0 1 0,22 20 15,-22-21-15,21-21 0,-21 21 0,21 0 16,0-21-16,0 0 0,0 0 0,1 0 16,-1 0-16,0 0 15,21-21-15,-21 21 0,1-21 0,-1 21 16,21-21-16,-21 0 0,0 0 0,1-1 15,-1-20-15,0 21 0,0 0 16</inkml:trace>
  <inkml:trace contextRef="#ctx0" brushRef="#br0" timeOffset="37708.07">6816 3535 0,'0'0'0,"-22"0"0,1 0 16,0 21 0</inkml:trace>
  <inkml:trace contextRef="#ctx0" brushRef="#br0" timeOffset="37944.93">5165 4022 0,'0'0'16,"-22"21"-16,1 0 0,21 0 0,21-21 31,1 0-31,-1 0 0,21 0 0,0 0 16,1-21-16,-1 21 0,0 0 15,22-21-15,-1 21 0,-20-21 16,20 21-16,1-21 0,-22-1 0,22 22 16,-22-21-16</inkml:trace>
  <inkml:trace contextRef="#ctx0" brushRef="#br0" timeOffset="38856.43">10520 3535 0,'0'0'16,"0"-21"-16,0-22 0,0 22 0,-21 0 0,-1 0 15,1 0-15,0 0 0,21-1 0,-21 1 16,0 21-16,0 0 0,-1 0 15,1 0-15,0 21 0,0 1 0,0-1 16,-22 21-16,22 0 0,-21 1 16,21-1-16,-22 22 0,22-1 0,-21 1 15,0-1-15,20 22 0,-20-22 0,21 1 16,0-1-16,0 1 0,21-1 16,0-20-16,0 20 0,0-21 15,21-20-15,0 20 0,21-21 0,-21 0 16,22 0-16,-1-21 0,0 0 15,1 0-15,-1 0 0,22 0 0,-22 0 16,0 0-16,1-21 0,-1 0 0,0 0 16,22 0-16,-22 0 0,0-1 15,1-20-15,-1 21 0,0-21 0,1-1 16,-22 1-16,0 0 0,0-22 0,0 22 16,-21-1-16,0 1 0,0-21 15,0 20-15,0 1 0,-21 0 0,0-1 16,-21 1-16,21 0 0,-22-1 15,1 22-15,21 0 0,-22 0 16,1 21-16,0 0 0,-1 0 0,1 0 16,0 21-16,-1 0 0,1 0 15,21 0-15,-21 1 0,20 20 0,22-21 16,0 0-16,-21 22 0,21-22 0,0 21 16,0-21-16,0 0 0,21 22 15,1-22-15,-1 0 0,0 21 16,21-20-16,-21-22 0,22 21 0</inkml:trace>
  <inkml:trace contextRef="#ctx0" brushRef="#br0" timeOffset="39212.23">11261 3874 0,'0'0'15,"-22"0"1,1 21-16,21 0 15,0 0-15,0 21 0,0 1 0,-21-1 16,21 0-16,0 22 0,0-22 0,0 22 16,0-1-16,0 1 0,0-22 15,-21 22-15,21-1 0,-21 22 0,21-22 16,-21 22-16,-1 0 0,22-1 16,-21 1-16,0 0 0,0-1 15,0 1-15,-22 0 0,22-1 0,0 1 16,0 0-16,-21-1 0,20-20 0,1 20 15,0-20-15,0-22 0,0 22 0,21-22 16,-21 0-16,21-20 0,-22 20 16,22-21-16,-21-21 0,21 21 0,0-42 31,0 0-31,0 0 0,0-22 0,21 22 16,1-21-16,-22 0 0,21-22 15,0 22-15</inkml:trace>
  <inkml:trace contextRef="#ctx0" brushRef="#br0" timeOffset="39524.05">11197 4233 0,'0'0'0,"0"-63"0,21 21 0,-21-22 0,0 22 16,21-1-16,-21 22 0,22-21 0,-1 21 15,-21 0-15,21-22 0,0 22 16,0 0-16,22 21 0,-22-21 0,0 21 15,21 0-15,-21 0 0,22 0 0,-22 0 16,0 0-16,0 21 16,0 0-16,1 21 0,-22-20 0,0 20 15,0-21-15,0 21 0,-22 1 0,1-1 16,0-21-16,0 22 0,-21-22 16,20 21-16,-20-21 0,21 0 0,0 1 15,-22-1-15,22-21 0,0 21 16,0-21-16,0 21 0,0-21 0,21-21 31,21 0-15,0 21-16</inkml:trace>
  <inkml:trace contextRef="#ctx0" brushRef="#br0" timeOffset="39879.85">11874 4106 0,'0'0'16,"22"0"-16,-1 0 16,0-21-16,0 21 15,0-21-15,0 0 0,1 0 16,20 21-16,-21-21 0,0-1 16,0 1-16,1 0 0,-1 21 0,0-21 15,0 0-15,0 0 0,-21-1 16,-21 22-1,0 0 1,0 0-16,0 0 0,-22 22 0,22-1 16,0 0-16,0 0 0,0 21 15,-1-20-15,1-1 0,21 21 0,0-21 16,0 22-16,0-22 0,0 0 16,0 0-16,0 0 0,0 0 0,0 1 15,21-22-15,1 21 0,-1 0 0,21-21 16,-21 0-16,0 0 0,22 0 15,-1 0-15,-21 0 0,22 0 0,-1 0 16</inkml:trace>
  <inkml:trace contextRef="#ctx0" brushRef="#br0" timeOffset="40256.62">12552 4001 0,'0'0'0,"0"-22"0,0 1 0,0 0 16,0 0-16,21 0 15,0 0-15,-21-1 0,21 1 0,0 21 16,1 0-16,20-21 0,-21 21 0,0 0 16,0 0-16,22 0 0,-22 21 15,0 0-15,21 1 0,-20-1 0,-1 0 16,0 21-16,0 1 0,-21-22 16,0 21-16,21 0 0,-21 1 15,0-1-15,0-21 0,0 22 0,-21-22 16,21 0-16,-21 21 0,0-42 15,0 21-15,-1 1 0,1-22 0,0 0 16,0 0-16,0 0 16,21-22-1,0 1-15,0 0 0,0 0 0,0 0 16,0 0-16,21-22 0,0 22 0,0-21 16,-21-1-16,21 1 0,1 21 15,20-21-15,-21 20 0,0-20 0,22 21 16,-22 0-16,21 0 0,-21 21 0,22 0 15,-22 0-15,21 0 16,-21 0-16</inkml:trace>
  <inkml:trace contextRef="#ctx0" brushRef="#br0" timeOffset="40792.32">13864 3874 0,'0'-22'16,"0"44"-16,0-65 0,-21 22 0,0 21 16,0-21-16,-1 21 0,1 0 0,0 0 15,0 0-15,0 0 0,0 21 0,-1 0 16,-20 0-16,21 1 0,0-1 15,-22 21-15,22 0 0,-21 1 0,21-1 16,0 0-16,-1 1 0,1-1 0,21 0 16,0 1-16,0-22 0,0 21 15,0-21-15,21 1 0,1-22 0,-1 21 16,0-21-16,0 0 0,21 0 0,-20 0 16,20 0-16,-21 0 15,21 0-15,-20-21 0,-1-1 0,21 1 16,-21 21-16,22-42 0,-22 21 0,21 0 15,-21-1-15,0-20 0,1 0 16,-1 21-16,0-22 0,0 1 0,-21 0 16,0 20-16,0-20 0,0 21 0,0 0 15,-21 21 1,21 21 0,-21 0-16,0 0 0,21 22 0,0-22 15,0 21-15,0 0 16,0 1-16,0-1 0,0-21 0,0 22 15,0-22-15,0 0 0,0 0 0,21 0 16,0 0-16,0-21 0,0 0 16,0 0-16,1 0 0,20 0 0,-21 0 15,0 0-15,22 0 0</inkml:trace>
  <inkml:trace contextRef="#ctx0" brushRef="#br0" timeOffset="41096.3">14499 3366 0,'0'0'0,"-21"42"0,21 0 0,-21 1 15,0 20-15,-1-21 0,1 1 16,0 20-16,0-20 0,0 20 0,0 1 15,21-1-15,0-21 0,0 22 0,0-22 16,0 22-16,0-22 0,0 0 16,0 1-16,0-22 0,0 21 0,0-21 15,0 1-15,0-1 0,0 0 16,21-21 0,0 0-16,0 0 0,0 0 15,0 0-15,1-21 0,-22 0 0,21 21 16</inkml:trace>
  <inkml:trace contextRef="#ctx0" brushRef="#br0" timeOffset="41488.08">14838 3937 0,'0'0'0,"-21"0"0,-1 21 16,22 0-16,-21 1 0,0-1 15,21 21-15,-21-21 16,21 22-16,0-22 0,0 21 0,0-21 15,0 0-15,0 22 0,0-22 0,0 0 16,0 0-16,21 0 0,-21 1 16,21-22-16,0 21 0,1 0 0,-1-21 15,0 0-15,0 0 0,0 0 16,0 0-16,1 0 0,20 0 0,-21-21 16,0 0-16,0-1 0,22 22 0,-22-21 15,0-21-15,0 21 0,-21 0 16,0-22-16,21 22 0,-21-21 0,0 21 15,0-22-15,0 22 0,0-21 0,-21 21 16,21-1-16,-21 22 16,0-21-16,0 21 0,0 0 0,-22 0 15,22 0-15,0 0 0,0 21 0,0-21 16,-1 22-16,1-22 0,21 21 16,0 0-16,0 0 0,0 0 15,21 0-15,1-21 16,-1 0-16,21 0 0,-21 0 15</inkml:trace>
  <inkml:trace contextRef="#ctx0" brushRef="#br0" timeOffset="41883.85">15430 3916 0,'0'0'0,"0"-21"16,22 0-16,-22-1 0,21 22 0,0-21 15,0 21-15,0 0 16,0 0-16,1 0 0,-1 0 16,-21 21-16,0 1 0,21-1 15,-21 0-15,21 21 0,-21-21 16,0 22-16,0-22 0,0 21 0,0-21 16,0 22-16,0-22 0,0 0 0,0 21 15,0-20-15,-21-22 0,21 21 16,-21 0-16,21 0 0,0 0 15,0-42 17,0 0-17,21 0-15,-21 0 0,21-1 16,-21 1-16,21 0 0,-21 0 16,0-21-16,21 20 0,-21-20 0,22 21 15,-22 0-15,21 0 0,-21-22 16,21 22-16,0 21 0,-21-21 0,21 0 15,0 0-15,1-1 0,-1 22 16,0 0-16</inkml:trace>
  <inkml:trace contextRef="#ctx0" brushRef="#br0" timeOffset="42309.61">16192 3831 0,'0'0'0,"-21"0"32,0 0-32,0 0 15,0 0-15,0 0 0,-1 0 16,1 21-16,21 1 16,-21-1-16,21 0 15,0 0-15,0 0 0,0 0 16,0 1-16,21-1 15,-21 0-15,21-21 0,1 21 0,-1 0 16,0 0-16,0-21 0,0 22 16,0-22-16,1 21 0,-1 0 15,0 0-15,-21 0 0,21-21 16,-21 21-16,0 1 16,0-1-16,-21 0 0,0-21 15,0 0-15,-1 21 0,1-21 0,0 0 16,-21 0-16,21 0 0,-1 0 15,1 0-15,0 0 0,0 0 16,0 0-16,0 0 0,21-21 31,0 0-31,0 0 16,0-1-16,-22 1 0</inkml:trace>
  <inkml:trace contextRef="#ctx0" brushRef="#br0" timeOffset="42636.31">14372 3662 0,'0'0'0,"-42"0"0,-1-21 31,65 0-31,20 21 15,0 0-15,-21 0 0,43 0 0,-22-22 16,1 22-16,-1 0 0,21 0 16,-20 0-16,-1 0 0,22 0 0,-22 0 15,0 0-15,1 0 0,-22 0 16,21 0-16,-21 0 0,0 0 16,1 0-16,-1 0 0,0 0 15,0 0 32</inkml:trace>
  <inkml:trace contextRef="#ctx0" brushRef="#br0" timeOffset="43761.75">17738 3535 0,'0'0'0,"-22"0"0,1-21 16,0 21-16,0 0 15,21-21 1,21 21 0,0 0-16,0 0 0,22 0 0,-1-22 15,0 22-15,1 0 0,-1 0 16,0 0-16,22 0 0,-22 0 15,22 0-15,-22 0 0,0 0 16,1 0-16,-1 0 0,-21 0 0,0 0 16,-21 22-1,-42-22 1,21 0-16,0 0 0,-22 0 0,22 0 16,0 0-16,-21 0 0,21 0 15,-22 0-15,22 0 0,0 0 0,-21 0 16,20 0-16,1 0 0,0 0 15,0 0-15,0 0 0,0 0 0,-1 0 16,1 0-16,0 0 0,0 0 31,0 0-31,21 21 47,-21 0-47,21 0 16,-22 0-16,22 0 0,-21 22 15,21-22-15,-21 0 0,21 21 0,0 1 16,0-1-16,0 0 0,-21 22 16,21-1-16,-21 1 0,21-1 0,0 1 15,0-1-15,-21 1 0,-1-1 16,1 1-16,0-22 0,21 22 0,-21-1 16,21-20-16,-21-1 0,21 21 15,0-20-15,0-1 0,0 0 16,0 1-16,0-22 0,0 21 0,0-21 15,0 1-15,0 20 0,0-21 0,0 0 16,21 0-16,0 1 16,0-22-16,0 21 0,1-21 15,-1 0-15,21 0 0,-21 0 0,0 0 16,22 0-16,-22-21 0,21 21 16,-21-22-16,1 22 0,-1-21 0,21 0 15,-21 21-15,0-21 0,1 0 16,-1 0-16,0-1 0,0-20 0,0 21 15,-21 0-15,0-22 0,21 1 16,-21 21-16,0-21 0</inkml:trace>
  <inkml:trace contextRef="#ctx0" brushRef="#br0" timeOffset="44404.39">16700 3958 0,'0'0'15,"-21"0"-15,0 0 0,21 21 32,21-21-17,0 22-15,1-22 0,20 0 0,-21 0 16,21 0-16,-20 0 0,20 0 16,0 0-16,-21 0 0,22 0 15,-1 0-15,-21 0 0,0 0 16,22 0-16,-22 0 0,0 0 0,0 0 15,0 0 1,-42-22 15,0 22-31,0 0 16,21-21-16,-21 21 0,0 0 16,21-21-16,0 0 31,21 21 0,0 0-31,0 0 0,0 0 0,0 0 16,1 0-16,-1 0 0,-21 21 15,21-21-15,-21 21 16,0 0-16,0 1 16,0-1-16,-21 0 0,0 0 15,-22 0-15,22 0 0,0 1 0,-21-1 16,20 0-16,-20-21 0,21 21 0,0 0 15,0-21-15,-1 0 0,22 21 16,22-21 0</inkml:trace>
  <inkml:trace contextRef="#ctx0" brushRef="#br0" timeOffset="46021.53">18902 3958 0,'21'0'31,"-21"-21"-15,21 0-1,0 21 1,0 0-16,-21-21 0,22 21 15,-1 0-15,-21-21 0,21 21 16,0 0-16,0 0 0,-21-22 16,21 22-1,1 0 1,-44 22 31,1-22-32,0 21-15,0 0 0,0 0 0,-22 0 16,22 0-16,-21 1 0,0-1 16,-1 0-16,-20 0 0,20 0 0,-20 0 15,-1 1-15,1-1 0,21 0 16,-22-21-16,1 21 0,20 0 0,1 0 16,21-21-16,-22 22 0,22-22 0,0 0 15,0 0-15,0 21 16,0-21-16,-1 0 15,44 0 32,-1 0-47,0 0 0,0 0 16,0 0-16,0 0 0,22 0 0,-22 0 16,21 0-16,1 21 0,-1 0 15,21-21-15,-20 21 0,-1 0 0,0-21 16,1 22-16,-1-1 0,0 0 0,-20 0 15,-1 0-15,21 0 16,-21 1-16,0-1 0,1 0 16,-1 0-16,-21 0 15,21-21 79,-21-21-94,21 21 0</inkml:trace>
  <inkml:trace contextRef="#ctx0" brushRef="#br0" timeOffset="46424.3">19727 4636 0,'-21'0'32,"0"0"-32,0 0 15,21-22 32,21 22-47,0-21 16,0 21-16,0 0 15,1 0-15,-1 0 0,0 0 16,0 0 0,-21 21-16,0 1 15,0-1-15,0 0 0,0 0 16,-21-21-16,0 21 0,-22 0 0,22 1 15,0-1-15,0 0 0,-21 0 16,20-21-16,1 21 0,0 0 16</inkml:trace>
  <inkml:trace contextRef="#ctx0" brushRef="#br0" timeOffset="47003.85">20807 3810 0,'0'0'0,"21"21"47,0-21-32,-21 21-15,21-21 0,0 22 16,-21-1-16,22 0 0,-1-21 0,0 21 16,21 0-16,-21 0 0,1-21 15,20 22-15,-21-1 0,21-21 0,1 21 16,-1-21-16,-21 0 0,22 0 15,-1 21-15,0-21 0,1 0 16,-22 0-16,21 0 0,-21 0 0,0 0 16,1 0-16,-22 21 31,-22-21-31,1 21 16,0-21-16,0 22 0,-21-1 0,-1 0 15,22 0-15,-21 0 0,-1 22 0,1-22 16,0 0-16,-1 21 0,1-21 15,0 1-15,-1-1 0,1 0 0,21 0 16,-21 0-16,20 0 0,1 1 0,0-1 16,0 0-1,0-21 1,42 0 31,0 0-47,0 0 15,0 0-15</inkml:trace>
  <inkml:trace contextRef="#ctx0" brushRef="#br0" timeOffset="47448.6">21675 4593 0,'0'0'16,"-22"0"15,1 0-15,21-21 46,21 21-46,1 0 0,-22-21-16,21 21 15,-21 21 1,0 0-16,0 0 15,0 1-15,0-1 0,0 0 16,0 0-16,0 0 0,-21 0 0,21 1 16,-22-22-16,1 21 0,-21 0 0,21 0 15,0-21-15,-22 21 0,22-21 16,0 0-16,0 0 0,0 0 0,-1 0 16</inkml:trace>
  <inkml:trace contextRef="#ctx0" brushRef="#br0" timeOffset="48252.26">22479 4191 0,'0'0'0,"-21"0"0,0 0 0,21 21 31,42-21-31,-21 0 0,21 0 16,1 0-16,-1 0 0,22 0 0,-22 0 15,21 0-15,1 0 0,-1 0 16,-20 0-16,20 0 0,-20 0 0,-1 0 16,0 0-16,-21 0 0,22 0 15,-22 0-15,-21 21 0,21-21 16,-42 0 15,21 22-31,-21-22 0,0 0 16,-1 0-16,1 0 0,0 0 0,0 0 15,0 0-15,0 21 0,-1-21 16</inkml:trace>
  <inkml:trace contextRef="#ctx0" brushRef="#br0" timeOffset="48492.13">22521 4466 0,'0'0'0,"0"21"31,21-21-31,1 0 16,20 0-16,-21 0 0,21 0 0,-20 0 15,20 0-15,0 0 0,1 0 16,-1 0-16,0 0 0,1 0 0,-22 0 16,21 0-16,-21 0 0,0 0 15,1 0-15,-1 0 16,-21-21-16,21 21 0,0 0 15,-21-21-15</inkml:trace>
  <inkml:trace contextRef="#ctx0" brushRef="#br0" timeOffset="48857.31">23918 4106 0,'0'0'0,"-21"0"15,42 0 17,0 0-32,1 0 0,20 0 15,-21 0-15,0 0 16,22 0-16,-22 0 0,21 0 0,-21 0 15,22 0-15,-22 0 0,21 0 0,-21 0 16,22 0-16,-22 0 0,0 0 16,0 0-16,0 0 0,-21 22 15,-21-22 17,0 21-32,0-21 15,0 0-15,-1 0 0,1 0 16,21 21-16,-21-21 0</inkml:trace>
  <inkml:trace contextRef="#ctx0" brushRef="#br0" timeOffset="49114.5">23918 4339 0,'0'0'15,"21"0"1,1 0-16,-1 0 0,0 0 0,0 0 15,21 0-15,-20 0 0,20 0 16,-21 0-16,21 0 0,1 0 0,-22 0 16,21 0-16,1 0 0,-22 0 15,0 0-15,0 0 0,0 0 0,0 0 16</inkml:trace>
  <inkml:trace contextRef="#ctx0" brushRef="#br0" timeOffset="49464.29">24977 4551 0,'21'0'47,"0"0"-31,0 0-16,0-21 15,0 21-15,1 0 16,-1 0-16,0 21 15,-21 0 1,0 0 0,-21 0-16,0 1 15,-1-1-15,1-21 0,0 0 16,21 21-16,-21-21 0,0 0 16,0 0-16</inkml:trace>
  <inkml:trace contextRef="#ctx0" brushRef="#br0" timeOffset="50436.19">26776 3852 0,'21'-42'16,"0"21"-1,-21 0-15,21 0 16,0 21-16,1-22 0,-1 1 31,-42 21 63,21 21-78,-22 1-16,1-1 15,0 0-15,0 0 0,0-21 16,0 21-16,-1 0 0,1 22 15,0-22-15,-21 0 0,21 21 0,-22-20 16,22-1-16,0 21 0,-21-21 0,20 0 16,1 1-16,0-1 0,0 0 15,0 0-15,0 0 0,-1-21 0,1 0 16,0 21-16,0-21 16,0 0-1,21-21 1,0 0-1,0 0-15,21 21 0,0 0 16,0 0-16,0 0 0,1 0 0,-1 0 16,21 0-16,-21 0 0,22 0 15,-1 21-15,0-21 0,1 21 0,-1-21 16,0 21-16,1 1 0,-1-22 0,0 21 16,-21-21-16,1 21 0,-1-21 15,0 0-15,0 21 0,0-21 63,0-21-48,-21 0-15,22 21 16,-1-21-16,0-1 0,0 1 0</inkml:trace>
  <inkml:trace contextRef="#ctx0" brushRef="#br0" timeOffset="50744.2">27517 3874 0,'0'-22'16,"21"22"15,0 0-31,0 0 0,0 0 15,0 0-15,22-21 0,-22 21 0,21 0 16,1 0-16,-22 0 0,21 0 16,0 0-16,-20 0 0,-1 0 0,21 0 15,-21 0-15,0 0 0,-21 21 32,-21-21-17,0 0 1,0 0-16,0 22 15,0-22-15,21 21 0</inkml:trace>
  <inkml:trace contextRef="#ctx0" brushRef="#br0" timeOffset="50992.53">27495 4043 0,'0'0'0,"0"21"0,-21-21 0,42 0 31,1 0-15,-1 0-16,0 0 0,0 0 0,0 0 16,22 0-16,-22 0 0,21 0 15,-21 0-15,0 0 0,22 0 0,-22 0 16,0 0-16,0 0 0,0 0 0,1 0 16,-1 0-1,0 0 1,0 0-1</inkml:trace>
  <inkml:trace contextRef="#ctx0" brushRef="#br0" timeOffset="51325.38">28406 4233 0,'0'0'0,"0"22"31,21-44 32,-21 1-48,21 21-15,0 0 16,-21 21-1,0 1-15,0-1 0,0 0 16,0 0-16,-21 0 16,0 0-16,0 1 0,-1-22 15,1 21-15,0 0 0,0-21 0,21 21 16</inkml:trace>
  <inkml:trace contextRef="#ctx0" brushRef="#br0" timeOffset="51836.78">29316 3704 0,'0'0'0,"-43"0"32,43 21-17,22 1-15,-1-22 16,0 21-16,0-21 0,0 21 16,0-21-16,1 21 0,20-21 0,-21 21 15,0-21-15,22 0 0,-22 21 16,21 1-16,-21-22 0,22 21 0,-1-21 15,0 0-15,1 21 0,-1-21 16,-21 0-16,0 0 0,0 21 0,1-21 16,-22 21-16,0 0 15,0 1-15,-22-22 0,-20 21 16,21-21-16,-21 21 0,-1 0 0,1 0 16,0 0-16,-1 1 0,1-1 15,-22 0-15,22 0 0,0 0 0,-1-21 16,1 21-16,0 1 0,-1-1 15,1 0-15,21 0 0,-21-21 16,20 21-16,1-21 0,0 0 0,21 21 16,21-21 15,0 0-15,22 0-16,-22-21 0,0 21 15,0-21-15</inkml:trace>
  <inkml:trace contextRef="#ctx0" brushRef="#br0" timeOffset="52236.49">30353 3958 0,'-42'0'32,"63"0"-1,0 0-15,0 0-16,0 0 15,0 0-15,1 0 0,-1 0 16,0 0-16,0 0 0,0 0 0,0 0 15,1 0-15,-1 0 0,0 0 16,0 0-16,0 0 0,0 0 16,1 0-16,-1 0 0,0 0 15,0 0-15,0 0 0,0 0 16,-21 21 31,-21-21-47,0 0 0,-21 22 15</inkml:trace>
  <inkml:trace contextRef="#ctx0" brushRef="#br0" timeOffset="52496.34">30374 4170 0,'0'0'16,"-21"0"-1,42 0 1,0 0-16,0 0 0,1 0 15,-1 0-15,0 0 0,21 0 16,-21 0-16,1 0 0,20 0 0,-21 0 16,0 0-16,22 0 0,-22 0 15,0 0-15,0 0 0,0 0 16,0 0-16,1 0 62,-1 0-62</inkml:trace>
  <inkml:trace contextRef="#ctx0" brushRef="#br0" timeOffset="52900.12">31305 4339 0,'0'21'16,"-21"-21"15,0 0-15,21-21 31,21 21-47,0 0 15,-21-21-15,22 21 16,-1 0-16,0 0 16,0 0-1,-21 21-15,0 0 16,0 1-16,0-1 16,0 0-16,0 0 0,0 0 15,-21 0-15,0-21 0,0 22 16,-1-22-16,1 0 0,0 21 0,0-21 15,0 0-15</inkml:trace>
  <inkml:trace contextRef="#ctx0" brushRef="#br0" timeOffset="53321.49">32279 3620 0,'0'0'0,"0"-22"0,0 1 0,0 0 31,0 42-16,0 0 1,21 1-16,-21-1 0,0 0 16,0 21-16,0-21 0,0 22 15,0-22-15,0 21 0,0 1 0,0-22 16,-21 21-16,21 0 0,0-20 16,-21 20-16,0-21 0,21 0 15,-21 22-15,21-22 0,-22 0 0,22 0 16,0 0-16,0 0 0,0 1 15,-21-22-15,21 21 0,0 0 16,21-21 31,1 0-31</inkml:trace>
  <inkml:trace contextRef="#ctx0" brushRef="#br0" timeOffset="53652.72">32152 4509 0,'0'0'0,"-21"21"0,0-21 16,21 21-16,0 0 16,0 0-16,21-21 15,0 0 1,0 0-16,0 0 15,1 0-15,-1 0 16,-21-21-16,0 0 0,0 0 16,-21 21 15,-1 0-31,1 0 16,0 0-16,21 21 15,-21-21 1,42 0 15,0 0-31,0-21 0,1 21 16,-1-21-16,0 21 0</inkml:trace>
  <inkml:trace contextRef="#ctx0" brushRef="#br0" timeOffset="54007.89">32618 3916 0,'0'0'0,"-21"0"0,-22-42 32,43 20-17,21 22 1,1 0-16,-1 0 0,0 0 15,0 0-15,0 0 0,0 0 16,1 0-16,-1 0 0,0 0 0,0 0 16,0 0-1,0 0-15,1 0 16,-1 0 0,-21 22-16,0-1 31</inkml:trace>
  <inkml:trace contextRef="#ctx0" brushRef="#br0" timeOffset="54260.85">32639 4064 0,'0'0'0,"-21"0"15,21 21 1,21-21 15,0 0-31,0 0 16,0 0-16,1 21 16,-1-21-16,0 0 15,0 0 1,0 0-16,0-21 15,1 21 1,-1 0-16</inkml:trace>
  <inkml:trace contextRef="#ctx0" brushRef="#br0" timeOffset="54964.36">33189 3281 0,'0'0'0,"-21"-21"0,21 0 16,0-1-16,0 1 15,21 21-15,0 0 0,1 0 16,20 0-16,-21 0 0,21 0 0,1 0 15,-1 0-15,0 0 0,1 0 16,-1 0-16,-21 0 0,22 0 16,-22 0-16,21 0 0,-21 0 0,0 0 15,1 0-15,-1 0 0,0 0 16,0 0 0,-21 21-1,21 1-15,-21-1 16,0 0-16,0 0 0,0 0 15,0 0-15,0 1 0,0-1 16,0 0-16,0 0 0,0 0 16,-21 22-16,21-22 0,0 0 0,-21 21 15,21-21-15,0 1 0,0 20 16,0-21-16,0 0 0,-21 22 0,21-22 16,0 21-16,-21-21 0,21 22 15,0-1-15,0-21 0,0 21 16,-22 1-16,22-1 0,0 0 15,-21 1-15,21-1 0,0-21 16,0 22-16,0-22 0,-21 21 0,21-21 16,0 22-16,-21-22 0,21 0 15,0 0-15,0 21 0,-21-20 0,0-22 16,-1 21-16,22 0 0,-21 0 16,0 0-16,0 0 0,0 1 0,0-22 15,-1 21-15,22 0 0,-21-21 16,0 21-16,0 0 0,0-21 15,21 21-15,-21-21 0,-1 0 0,1 22 16,0-22-16,0 0 16,0 0-16,0 21 0,-1-21 0,1 0 0,0 0 15,0 0-15,0 0 16,0 0-16,-1 0 0,1 0 0,-21 0 16,21 0-16,0 0 0,-1 0 15,-20 0-15,21 0 0</inkml:trace>
  <inkml:trace contextRef="#ctx0" brushRef="#br0" timeOffset="56860.61">825 6816 0,'-42'21'31,"42"-42"0,0 0-15,0-1-16,21 22 15,0-21-15,1 21 16,-1 0-16,-21-21 0,21 21 16,0 0-16,0 0 0,0 0 0,1 0 15,-1 0 1,-21 21-16,0 0 15,0 1-15,0-1 0,0 0 16,0 0-16,-21 0 0,-1 0 16,1 1-16,0-1 0,0 0 15,0 0-15,0-21 0,-1 21 0,1-21 16,21 21-16,-21-21 16,0 0-16,0 0 15,42-21 48,0 0-63,0 21 15,0 0-15,1 0 0,20-21 0,-21 21 16,0 0-16,22 0 16,-22 0-16,0 0 0,21 0 0,-21 0 15,1 0-15,-1 0 0,0 21 16,0 0-16,-21 0 15,0 1-15,0-1 0,0 0 16,-21 0-16,0 0 0,0 22 16,-1-22-16,1 0 0,0 21 0,0-21 15,0 1-15,-22-1 0,22 0 16,0-21-16,0 21 0,-21-21 0,20 0 16,-20 0-16,21 0 0,-21 0 15,20 0-15,-20 0 0,21 0 0,-21 0 16,-1-21-16,22 0 0,0 21 15,-21-21-15,20-1 0,1 22 16,0-21-16,0 0 0,0 21 16,0-21-16,-1 0 0,22 0 15,0-1 1,22 22 15,-1 0-31,0-21 0,0 21 16,0 0-16,0-21 0,1 21 0</inkml:trace>
  <inkml:trace contextRef="#ctx0" brushRef="#br0" timeOffset="57180.43">1609 6985 0,'42'0'16,"-21"0"0,0 0-16,-21-21 15,0 0-15,0 0 32,-21 21 14,0 0-46,21 21 32,21-21-1,0 0-31</inkml:trace>
  <inkml:trace contextRef="#ctx0" brushRef="#br0" timeOffset="58204.55">2561 7303 0,'0'21'31,"21"-21"-15,-21-21-16,21-1 0,1 1 16,-1 21-16,-21-21 0,21 0 0,0-21 15,0 20-15,0 1 0,1 0 0,-1-21 16,0-1-16,0 22 16,0-21-16,0 0 0,1-1 0,-1-20 15,0 20-15,-21-20 0,0 21 16,0-1-16,0-20 0,0 20 0,0 1 15,0 0-15,0-1 0,0 22 16,0 0-16,0 0 0,-21 21 16,0 0-16,21 21 0,-22 0 15,22 0-15,-21 22 0,21-1 16,0 0-16,0 1 0,-21 20 0,21-20 16,-21 20-16,21 1 0,-21-22 15,21 0-15,0 1 0,0 20 16,0-21-16,0-20 0,0 20 15,0 0-15,21-21 0,0 1 0,0-1 16,0 0-16,1-21 0,-1 0 0,0 0 16,0 0-16,21 0 0,-20 0 15,-1 0-15,21-21 0,-21 0 0,22-1 16,-22 1-16,21 0 0,-21 0 16,22 0-16,-1 0 0,-21-22 0,21 22 15,-20 0-15,-1 0 0,0-22 0,0 22 16,-21 0-16,0 0 0,0 0 15,0 42 17,0 0-32,0 0 0,-21 0 15,21 1-15,0-1 0,-21 0 0,21 0 16,-21 21-16,21-20 0,0-1 16,0 0-16,0 0 0,0 0 0,0 0 15,21 1-15,0-1 0,0-21 16,21 0-16,-20 0 0,-1 0 0,21 0 15,-21 0-15,0 0 0,22-21 0,-22 21 16,21-22-16,-21 1 0,1 0 16,20 21-16,-21-21 0,0 0 0,0 0 15,1-1-15,-22 1 0,0 0 0,0 0 16,0-21-16,0 20 0,0 1 16,0-21-16,0 21 0,-22 0 0,1-22 15,0 22-15,0 0 0,0 0 16,0 21-16,-22 0 0,22-21 15,0 21-15,0 0 0,0 0 0,-22 0 16,43 21-16,-21 0 0,0 0 16,0-21-16,21 21 0,0 43 15,0-43 1,21 0-16,0-21 0,0 21 0,0-21 16,22 0-16,-22 0 0,21 0 0</inkml:trace>
  <inkml:trace contextRef="#ctx0" brushRef="#br0" timeOffset="59156.52">4699 6710 0,'0'0'0,"0"-21"0,-42-22 15,20 43-15,-20 0 16,21 0-16,0 0 0,-22 0 15,22 22-15,-21-22 0,21 21 0,0 0 16,-1 0-16,1 0 0,0 0 16,0 1-16,0-1 0,21 0 15,-21 0-15,21 0 0,0 0 0,0 1 16,0-1-16,21 0 16,0-21-16,0 0 15,0 0-15,0 0 0,22 0 0,-22 0 16,0 0-16,0 0 0,22-21 0,-22 21 15,21-21-15,-21 21 0,0-22 16,1 22-16,-1-21 0,0 0 0,0 21 16,-21-21-16,21 0 15,-21 0 1,0 42 31,0 0-47,0 0 15,0 0-15,0 0 0,0 1 16,0-1-16,0 21 0,0-21 0,0 22 16,21-1-16,-21 21 0,0-20 0,22 20 15,-22 1-15,21-1 0,-21 1 16,0-1-16,0 1 0,0-1 0,21 1 16,-21-1-16,0 1 0,0-1 0,0 1 15,0-1-15,0 22 0,0-22 16,0 1-16,0-1 0,0-20 15,0 20-15,-21-20 0,0-1 0,-22 0 16,22 1-16,0-1 0,-21 0 0,-1-21 16,22 22-16,-21-22 0,-22 0 15,22 0-15,0-21 0,-22 0 0,1 0 16,20 0-16,-20 0 0,-1 0 0,1 0 16,-1-21-16,1 0 0,20-21 15,1 20-15,0-20 0,21 0 0,-1-1 16,1-20-16,21 21 0,0-22 0,0 1 15,0-22-15,0 21 0,21-20 16,1 20-16,20-20 0,-21 20 0,21-21 16,1 22-16,-1-22 0,22 1 15,-22 20-15,21-21 0,1 1 16,-1 20-16,1 1 0,21-1 0,-22 1 16,1-1-16,-1 22 0,1 0 0,-1-1 15,-21 22-15,1-21 0,-1 21 16,0-1-16,-20 1 0,-1 21 0,0 0 15,0-21-15,-21 42 32,0 0-32,0 1 15,0-1-15,0 21 0,0-21 0,0 0 16,-21 22-16,21-22 16,-21 0-16,21 0 0,-21 22 0,21-22 15,0 0-15,0 0 0,0-42 47,21 0-47,0 0 16,-21-1-16,0-20 0</inkml:trace>
  <inkml:trace contextRef="#ctx0" brushRef="#br0" timeOffset="59336.49">4974 6456 0,'0'0'0,"-42"-21"32,21 21-17,21 21 1,0 0-16,21-21 16,0 21-16,0 0 0,0-21 15,0 22-15</inkml:trace>
  <inkml:trace contextRef="#ctx0" brushRef="#br0" timeOffset="59608.72">5588 6625 0,'0'0'0,"0"-21"0,0 0 15,-21 0-15,0 21 16,-1 0-16,1 0 15,0 0-15,0 0 0,0 0 0,0 0 16,-1 21-16,1 0 0,0 0 0,0 0 16,0 22-16,0-22 0,21 21 15,0 1-15,0-22 0,0 21 0,0 0 16,0-20-16,0-1 0,21 0 0,0 0 16,0 0-16,21 0 15,1 1-15,-22-22 0,21 0 0,1 0 16,20 0-16,-21 0 0,22 0 0</inkml:trace>
  <inkml:trace contextRef="#ctx0" brushRef="#br0" timeOffset="60343.92">6689 6625 0,'0'0'0,"0"-42"15,0 21-15,0 0 0,-22-22 0,1 22 0,-21 0 16,21 0-16,-22 21 0,22 0 15,-21 0-15,0 0 0,-1 0 16,1 21-16,0 0 0,-1 0 0,22 0 16,-21 22-16,21-1 0,-22 0 0,22 1 15,0-1-15,0-21 0,21 22 16,0-1-16,0-21 0,0 0 0,0 22 16,0-22-16,0 0 0,21 0 15,21-21-15,-21 0 0,1 0 16,-1 0-16,0 0 0,21 0 0,-21 0 15,22 0-15,-22-21 0,21 21 0,-21-21 16,22 0-16,-22-1 0,0 1 16,21 0-16,-20 0 0,-1-21 15,0 20-15,0-20 0,-21 21 0,0-21 16,21-1-16,-21 1 0,0 21 16,0-22-16,0 22 0,0 0 0,0 0 15,0 0-15,0 42 16,0 0-1,0 0-15,0 0 0,-21 22 0,0-1 16,21-21-16,0 22 0,0-1 0,0 0 16,0 1-16,0-22 0,0 21 15,0-21-15,0 0 0,21 1 0,0-1 16,0 0-16,1-21 0,-1 0 0,21 21 16,-21-21-16,22 0 15,-22 0-15,21 0 0,-21 0 0,22-21 16,-22 21-16,21-21 0,-21 0 0,22-1 15,-1 1-15,-21-21 0,21 21 16,-20-22-16,-1 1 0,0 0 0,21-1 16,-21 1-16,-21-21 0,22 20 0,-1-20 15,-21-1-15,0 22 0,0 0 0,0-22 16,0 22-16,0-1 0,0 22 16,0 0-16,0 0 0,0 0 0,-21 21 15,-1 0-15,1 0 16,21 21-16,-21 0 0,0 21 0,21 1 15,-21-1-15,21 0 0,0 1 16,0 20-16,0-20 0,0 20 0,0-21 16,0 1-16,0 20 0,0-42 15,21 22-15,-21-1 0,21-21 0,0 0 16,0 1-16,-21-1 0,22 0 0,-1 0 16,0-21-16,0 0 0,0 0 15,0 0-15,1 0 0</inkml:trace>
  <inkml:trace contextRef="#ctx0" brushRef="#br0" timeOffset="61140.67">9377 6350 0,'0'0'0,"-43"0"0,43-21 32,0 0-32,22 0 0,-1 21 15,0-22-15,0 1 0,0 21 0,0-21 16,1 0-16,20 21 0,-21-21 16,0 0-16,0-1 0,1 22 0,-1-21 15,-21 0-15,0 0 0,0 0 16,0 0-16,-21 21 15,-1-22-15,1 22 0,0 0 16,-21 0-16,21 0 0,-22 0 0,22 0 16,-21 0-16,21 0 0,-22 0 15,22 22-15,-21-1 0,21 21 0,-22-21 16,22 22-16,0-1 0,0 21 0,0-20 16,-1 20-16,22 1 0,-21-1 15,21 1-15,0-22 0,0 22 0,0-22 16,0 0-16,0 1 0,21-1 0,1-21 15,-1 21-15,0-20 0,21-1 16,-21-21-16,1 21 0,-1-21 16,21 0-16,0 0 0,-20 0 0,20 0 15,-21 0-15,21-21 0,1 0 0,-1 21 16,0-22-16,1-20 0,-1 21 16,0 0-16,1-22 0,-1 1 0,0 21 15,1-21-15,-1-22 0,0 22 0,-20-1 16,-1-20-16,-21 21 0,0-1 15,0 1-15,0 0 0,-21-1 0,-1 1 16,-20 0-16,21 20 0,-43-20 0,22 21 16,0 21-16,-22 0 0,22 0 15,0 0-15,-22 0 0,22 0 0,-1 21 16,22 0-16,-21 0 0,21 22 0,0-22 16,-1 0-16,1 21 15,21-20-15,0 20 0,0-21 0,0 21 16,0 1-16,0-22 0,21 21 0,1-21 15,-1 1-15,0-1 0,21 0 16,-21 0-16,22-21 0,-1 0 0</inkml:trace>
  <inkml:trace contextRef="#ctx0" brushRef="#br0" timeOffset="61480.48">10266 6435 0,'0'0'16,"0"-21"-16,-21 21 15,-1 0 1,1 0-16,21 21 0,0 0 0,-21 0 16,21 21-16,0 1 0,-21-1 15,21 0-15,0 1 0,0-1 0,0 22 16,0-22-16,0 21 0,0-20 0,0 20 16,0 22-16,0-22 0,0 22 0,0-21 15,0 20-15,0 1 0,0 0 16,0-22-16,0 22 0,-21-1 0,21 1 15,-21 0-15,-1-1 0,1-20 0,0 21 16,0-22-16,0-21 0,0 1 16,21-1-16,0 0 0,0-20 15,-22-1-15,22 0 0,0-42 16,0 0-16,22-1 16,-22 1-16,21-21 0,0 0 0,-21-22 15,21 22-15,0-22 0,0 1 0,1-22 16,-1 22-16</inkml:trace>
  <inkml:trace contextRef="#ctx0" brushRef="#br0" timeOffset="61772.37">10308 7027 0,'0'0'0,"0"-63"0,0-1 0,0 1 15,21-1-15,-21 22 16,21 0-16,-21-1 0,22 1 0,-1 0 16,0-1-16,0 22 0,0-21 0,0 21 0,1 0 15,-1-1-15,21 1 16,-21 0-16,22 0 0,-1 21 0,-21 0 15,21 0-15,-20 0 0,20 21 0,-21 0 16,0 0-16,-21 22 0,0-22 16,0 21-16,0-21 0,0 22 0,-42-1 15,21-21-15,0 22 0,-22-22 0,1 0 16,0 0-16,-1 21 0,1-20 16,0-1-16,20-21 0,-20 21 0,0 0 15,21-21-15,-1 0 0,1 21 0,0-21 16,42-21 15,0 21-31,1-21 0,-1 0 0,21 0 16,-21-1-16</inkml:trace>
  <inkml:trace contextRef="#ctx0" brushRef="#br0" timeOffset="62145.05">10922 6689 0,'0'0'15,"21"0"-15,0 0 0,0 21 0,1-21 16,-1 0-16,0 0 15,0 0 1,0 0-16,0-21 0,1 0 16,-1-1-16,0 22 0,0-21 15,21 0-15,-20 0 0,-1 0 16,0 0-16,0-1 0,0-20 0,-21 21 16,21 0-16,-21 0 0,22-1 0,-22 1 15,0 0-15,0 0 0,-22 21 31,1 21-31,0 0 0,0 0 16,0 22-16,21-22 0,-21 21 16,-1-21-16,22 22 0,0-1 0,-21-21 15,21 22-15,0-22 0,0 0 0,0 0 16,0 0-16,0 0 16,21 1-16,-21-1 0,22-21 0,20 21 15,-21-21-15,0 0 0,22 0 0,-22 0 16,0 0-16,21 0 0,-21 0 0,1 0 15,-1 0-15,21 0 0,-42-21 16,21 21-16,0-21 0,-21-1 0,22 22 16</inkml:trace>
  <inkml:trace contextRef="#ctx0" brushRef="#br0" timeOffset="62500.86">11642 6731 0,'0'-21'15,"0"-43"-15,0 43 0,0 127 0,0-254 16,21 127-16,-21-22 0,21 22 0,-21-21 16,21 21-16,0-22 0,0 22 0,1 0 15,-1 0-15,21 0 0,-21 21 16,22 0-16,-1-21 0,-21 21 15,21 0-15,1 0 0,-1 21 0,0 0 16,-20 0-16,20 0 0,-21 22 16,-21-1-16,0-21 0,0 21 0,0 1 15,0-1-15,0 0 0,0-20 0,0 20 16,-21-21-16,0 0 0,0 0 0,21 1 16,-22-22-16,22 21 0,-21-21 15,0 0 1,21-21-1,0-1-15,0 1 0,0 0 16,0 0-16,21 0 0,-21 0 0,21-22 16,-21 22-16,22-21 0,-1 21 15,-21-22-15,21 22 0,-21-21 16,21 21-16,0-22 0,-21 22 0,21 0 16,1 0-16,-1 21 0,0-21 0,0 21 15,0 0-15,0 0 0,1 0 0,-1 0 16,0 0-16,0 0 0,0 0 15,0 0-15,1 0 0,-1 0 0</inkml:trace>
  <inkml:trace contextRef="#ctx0" brushRef="#br0" timeOffset="63020.47">13166 6435 0,'0'0'16,"21"-21"-16,0-1 0,0 22 0,-21-21 0,0 0 15,0 0-15,0 0 0,0 0 16,0-1-16,-21 1 0,0 0 16,0 21-16,-22-21 0,22 21 0,-21 0 15,21 0-15,-22 0 0,1 0 0,0 0 16,-1 0-16,22 21 0,-21 0 0,-1 22 16,22-22-16,0 21 0,-21 22 15,21-22-15,21 0 0,-22 1 0,22-1 16,0 0-16,0 1 0,0-1 0,0-21 15,0 0-15,0 22 16,22-43-16,-22 21 0,21 0 0,0-21 16,0 0-16,0 0 0,0 0 0,22 0 15,-22 0-15,0-21 0,0 21 0,0-21 16,1-1-16,-1 1 0,21 0 16,-21 0-16,0 0 0,1-22 0,-1 1 15,0 21-15,0-21 0,0-1 0,0 1 16,1 0-16,-22-1 0,0 22 15,21 0-15,-21 0 0,21 0 0,-21-1 16,0 44 0,0-1-1,0 0-15,0 0 0,0 21 0,-21 1 16,21-22-16,0 21 0,0 1 0,0-22 16,0 21-16,0-21 0,21 22 0,-21-22 15,21 0-15,0 0 0,0 0 16,-21 0-16,22-21 0,-1 0 0,0 22 15,0-22-15,0 0 0,0 0 0,1 0 16,-1-22-16,21 1 0,-21 21 16</inkml:trace>
  <inkml:trace contextRef="#ctx0" brushRef="#br0" timeOffset="63288.32">13991 5863 0,'21'-42'0,"-42"84"0,42-126 0,-21 62 0,0-20 16,0 21-16,0 0 0,-21 21 16,0 21-1,21 0-15,-21 21 0,0-20 0,21 20 16,-22 0-16,22 1 0,-21-1 0,0 21 16,21-20-16,-21-1 0,0 22 15,21-22-15,0 0 0,-21 22 16,-1-22-16,1 22 0,0-22 0,0 0 15,21 1-15,-21-22 0,0 21 16,21-21-16,0 22 0,0-22 0,0 0 16,21-21-1</inkml:trace>
  <inkml:trace contextRef="#ctx0" brushRef="#br0" timeOffset="63680.1">14287 6287 0,'-21'0'16,"0"0"-1,21 21-15,-21 0 0,0 0 0,0 0 16,21 0-16,-22 22 0,1-22 0,21 21 16,-21-21-16,21 22 0,-21-22 0,21 21 15,0-21-15,0 22 0,0-22 16,0 0-16,0 0 0,0 0 0,0 1 15,21-1-15,0-21 0,0 0 16,1 0-16,-1 0 0,0 0 16,0 0-16,0 0 0,22-21 0,-22 21 15,0-22-15,0 1 0,0 0 0,0 0 16,1 0-16,-22-22 16,0 22-16,21-21 0,-21 0 0,0-1 15,0 1-15,0 21 0,0-22 0,0 22 16,0 0-16,0 0 0,-21 21 0,-1 0 15,1 0-15,0 0 0,0 0 16,0 0-16,0 21 0,-1 0 16,22 0-16,0 1 0,0-1 15,0 0-15,22-21 16,-1 0-16</inkml:trace>
  <inkml:trace contextRef="#ctx0" brushRef="#br0" timeOffset="64088.42">14753 6456 0,'0'0'0,"-42"-127"31,42 106-31,0 0 16,21-1-16,0 22 15,0 0-15,0 0 0,1 0 16,-1 0-16,0 22 0,0-22 0,0 21 15,0 21-15,-21-21 0,0 22 16,0-1-16,0 0 0,0 1 16,0-1-16,0 0 0,0-21 0,-21 22 15,0-22-15,0 21 0,21-21 0,-21 1 16,21-1-16,-21-21 0,21 21 16,-22-21-16,22-21 31,22 0-31,-1-1 15,0 1-15,0 0 0,-21 0 0,21-21 16,0 20-16,1-20 0,20 21 0,-21-21 16,0-1-16,0 22 0,1-21 15,-1 21-15,0-22 0,0 22 0,0 21 16,22-21-16,-22 0 0,0 21 0,0 0 16,-21-21-16,21 21 0,0 0 15,1 0-15</inkml:trace>
  <inkml:trace contextRef="#ctx0" brushRef="#br0" timeOffset="64465.2">15663 6329 0,'0'0'0,"0"-21"16,21 0-16,-21-1 16,0 1-1,-21 21 1,0 0-1,0 21-15,0 1 0,0-1 16,-1 0-16,1 21 0,0-21 0,21 22 16,-21-22-16,21 21 0,-21-21 0,21 22 15,0-22-15,0 0 0,0 0 16,0 22-16,21-43 0,0 21 0,0 0 16,0 0-16,1-21 0,-1 21 0,0-21 15,0 0-15,-21 21 0,21-21 16,0 22-16,-21-1 15,-21-21 1,0 0-16,0 0 0,0 0 16,0 0-16,-1 0 0,1 21 15,0-21-15,0 0 0,0 0 0,-22 0 16,22 0-16,0 0 0,-21 0 0,21-21 16,-22 21-16,22-21 0,-21-1 15,21 22-15,-22-21 0</inkml:trace>
  <inkml:trace contextRef="#ctx0" brushRef="#br0" timeOffset="64712.57">13547 6202 0,'-22'0'0,"44"0"0,-65 0 16,43-21-16,21 21 0,1 0 15,-1 0-15,21-21 0,-21 21 16,22 0-16,-1 0 0,21 0 0,-20-22 16,-1 22-16,22 0 0,-22 0 0,21 0 15,-20 0-15,-1-21 0,22 21 16,-22 0-16,-21 0 0,21 0 0,-20-21 16,-1 21-16,0 0 0,-21-21 0,0 0 15</inkml:trace>
  <inkml:trace contextRef="#ctx0" brushRef="#br0" timeOffset="65272.73">16214 6541 0,'-22'0'0,"44"0"32,20 0-17,-21 0-15,0 0 0,22 0 16,-1 0-16,0 0 0,-21 0 0,22 0 16,-1 0-16,0 0 0,-20 0 0,-1 0 15,0 0-15,0 0 0,0 0 16,0 0-16,-21-22 15,0 1 1,0 0-16,0 0 0</inkml:trace>
  <inkml:trace contextRef="#ctx0" brushRef="#br0" timeOffset="65552.57">16679 6329 0,'21'0'47,"1"0"-47,-1 0 0,0 0 16,0 0-16,0 0 0,0 0 0,1 0 15,-1 0-15,0 0 16,-21 21-16,21 0 0,-21 0 16,0 1-16,0-1 0,0 0 0,0 21 15,0-21-15,-21 1 0,0 20 16,0-21-16,-1 0 0,-20 0 0,21 1 15,0-1-15,-22 0 0,22 0 0,0-21 16,0 21-16,42-21 31,0 0-15</inkml:trace>
  <inkml:trace contextRef="#ctx0" brushRef="#br0" timeOffset="66096.25">17928 5948 0,'0'0'0,"0"-21"16,21 21-16,0-21 0,1 21 15,-1 0-15,0 0 16,0 0-16,21-22 0,1 22 0,-1 0 0,0 0 15,1 0-15,20 0 16,-20-21-16,-1 21 0,0 0 0,1 0 16,-1 0-16,-21 0 0,21 0 0,-84 0 31,21-21-31,-21 21 16,-1 0-16,1 0 0,0 0 0,-22 0 15,22 0-15,-1 0 0,1 0 16,21 0-16,-21 0 0,-1 0 0,22 0 15,0 0-15,0 0 0,0 0 16,-1 0-16,1 21 16,0 0-16,21 1 15,0 20-15,-21-21 0,21 0 16,-21 22-16,21-1 0,-21 0 0,-1 1 16,22-1-16,0 0 0,-21 22 0,21-1 15,-21-20-15,0 20 0,21 1 16,0-1-16,0-21 0,0 22 0,0-22 15,0 1-15,0-1 0,0 0 0,0 1 16,0-1-16,21-21 0,-21 21 16,21-20-16,0-1 0,1 0 0,-1 0 15,21 0-15,-21-21 0,0 21 0,1-21 16,20 0-16,-21 0 16,0 0-16,22 0 0,-22 0 0,0-21 15,21 0-15,-21 0 0,1 0 0,20 0 16</inkml:trace>
  <inkml:trace contextRef="#ctx0" brushRef="#br0" timeOffset="66568.07">18732 6244 0,'0'0'0,"0"-21"0,0 0 16,-21 21-1,0 0-15,21 21 0,0 0 16,-21 0-16,0 22 15,0-1-15,21 0 0,0 22 0,-22-22 16,1 1-16,21-1 0,0 0 0,-21 1 16,0-1-16,0-21 0,21 21 15,-21-20-15,21-1 0,-22 0 0,1 0 16,21-42 15,0 0-15,0 0-16,0-1 0,0 1 0,0 0 15,21-21-15,-21-1 0,22 22 16,-1-21-16,0 0 0,21-22 16,-21 22-16,22-1 0,-22 1 0,21 21 15,1-21-15,-1 20 0,-21 1 16,21 21-16,1 0 0,-22 0 0,0 0 16,21 0-16,-20 0 0,-1 21 0,-21 22 15,21-1-15,-21 0 0,0 1 16,0-1-16,0 0 0,0 1 0,0-1 15,0-21-15,0 22 0,0-1 0,-21-21 16,0 0-16,21 0 0,0 1 16,-22-1-16,1-21 0,21 21 0,-21-21 15,0 0-15,0 0 0,0 0 16,-1 0-16,-20 0 16</inkml:trace>
  <inkml:trace contextRef="#ctx0" brushRef="#br0" timeOffset="66715.99">18436 6689 0,'64'-21'15,"-43"21"1,21-22-16,-21 22 0,22 0 0,-1-21 16,-21 21-16,21 0 0,22-21 0,-22 21 15,1-21-15</inkml:trace>
  <inkml:trace contextRef="#ctx0" brushRef="#br0" timeOffset="67291.97">19516 6308 0,'0'0'0,"-22"-21"16,1 21 0,0 21-16,21 0 0,-21 0 0,0 21 15,21-20-15,0 20 0,-21 0 0,21 1 16,-22-1-16,22-21 0,-21 21 15,21 1-15,0-22 0,0 21 0,0-21 16,0 1-16,0-1 0,-21 0 0,21 0 16,0 0-1,-21-21-15,21-21 32,-21 0-32,21 0 15,0 0-15,0-1 0,0-20 0,0 21 16,0 0-16,0-22 0,0 22 0,21-21 15,0 0-15,-21-1 0,21 22 16,0-21-16,1 21 0,-1-1 0,0 22 16,0-21-16,0 21 0,0 0 0,1 0 15,-1 21-15,0-21 0,0 43 16,0-22-16,0 0 0,-21 21 0,22 1 16,-1-22-16,-21 21 0,21-21 15,0 22-15,-21-22 0,21 0 16,-21 21-16,21-42 0,-21 22 0,0-1 15,22-21-15,-1 0 0,0 0 16,0 0 0,0 0-16,-21-21 0,0-1 15,21 22-15,-21-21 0,22 0 0,-22 0 16,21-21-16,-21 20 0,0-20 16,21 21-16,-21-21 0,21-1 0,-21 22 15,0-21-15,21 21 0,-21-22 16,21 22-16,-21 0 0,22 21 15,-22-21-15,0 42 32,0 0-17</inkml:trace>
  <inkml:trace contextRef="#ctx0" brushRef="#br0" timeOffset="67512.92">20341 6223 0,'0'0'0,"0"21"31,0 0-31,0 1 0,0-1 0,-21 0 16,21 21-16,-21 1 0,21-22 16,0 21-16,0 0 0,0 1 0,0-22 15,0 21-15,0-21 0,0 1 0,0 20 16,0-21-16,0 0 15,21-21 1</inkml:trace>
  <inkml:trace contextRef="#ctx0" brushRef="#br0" timeOffset="67816.99">20299 6265 0,'0'0'0,"0"-21"0,0 0 0,21 21 16,0 0-16,0 0 16,22 0-16,-1 0 0,0 0 15,1 0-15,-1 21 0,0-21 0,22 21 16,-22 1-16,22-1 0,-22 21 16,0-21-16,-21 22 0,22-1 0,-22-21 15,-21 21-15,0-20 0,0 20 0,0-21 16,0 0-16,-21 22 0,0-22 15,-22 0-15,22 0 0,-21-21 16,-1 21-16,-20 0 0,21-21 0,-1 22 16,-20-22-16,20 0 0,22 21 0,-21-21 15,0 0-15,20 0 0,1 21 16</inkml:trace>
  <inkml:trace contextRef="#ctx0" brushRef="#br0" timeOffset="68020.89">21103 6837 0,'21'0'16,"0"21"-16,-21 0 16,0 0-1,0 1-15,0-1 0,0 0 16,-21-21-16,0 21 0,0 0 0,0 0 15,0-21-15,-1 22 0,1-1 16,0-21-16,0 0 0,0 21 0,0-21 16</inkml:trace>
  <inkml:trace contextRef="#ctx0" brushRef="#br0" timeOffset="68792.28">22267 6202 0,'0'0'0,"0"-21"15,0 0 1,-21 21-16,0 0 16,0 0-16,0 0 0,21 21 0,-22 0 15,1 0-15,0 0 0,0 0 16,0 22-16,-22-1 0,43 0 0,-21 1 15,0-1-15,0 0 0,0 1 0,0-22 16,-1 21-16,22 1 0,0-22 16,0 21-16,0-21 0,0 0 0,22 1 15,-1-1-15,0 0 0,0-21 0,21 0 16,-20 21-16,-1-21 16,21 0-16,-21 0 0,22 0 0,-22 0 0,21-21 15,-21 0-15,22 21 0,-1-21 16,-21-1-16,21-20 0,-20 21 15,-1 0-15,0-22 0,0 22 0,0-21 16,-21 0-16,0-1 0,0 1 0,0 0 16,-21-1-16,0 1 0,0 0 15,-22 20-15,22 1 0,-21 0 0,0 21 16,-1 0-16,22-21 0,-21 21 0,21 0 16,-22 0-16,22 21 0,0 0 15,0 0-15,0 1 0,21-1 16,0 21-16,0-21 0,0 22 0,0-1 15,0-21-15,0 21 0,0-20 16,0-1-16,21 21 0,0-21 0,0-21 16,0 21-16,0 1 0,1-22 0,-1 0 15,0 0-15</inkml:trace>
  <inkml:trace contextRef="#ctx0" brushRef="#br0" timeOffset="69084.11">22923 6244 0,'0'0'0,"0"-21"16,0 0-16,0 0 15,0 42 1,0 0-16,0 0 0,0 0 16,0 22-16,0-22 0,0 21 15,0 1-15,-21-1 0,21 0 0,0 1 16,-21-1-16,21-21 0,0 21 0,-21-20 15,21-1-15,-21 0 0,21 0 16,0 0-16,0 0 0,0 1 16,0-44 15,0 1-15,0 0-16,0 0 0,0 0 15,0-22-15</inkml:trace>
  <inkml:trace contextRef="#ctx0" brushRef="#br0" timeOffset="69556.45">22923 6371 0,'0'0'0,"22"-21"0,-1-21 16,0 21-16,0-22 0,0 22 16,0 0-16,-21 0 0,43 21 0,-43-21 15,21-1-15,0 22 0,0 0 0,0 0 16,1 0-16,-1 0 0,0 0 16,0 0-16,0 22 0,0-1 0,-21 0 15,0 0-15,22 0 0,-22 0 16,0 1-16,0-1 0,0 0 15,-22 0-15,1 0 0,0 0 0,-21 1 16,21-1-16,-22 0 0,1 0 0,0-21 16,-1 21-16,1-21 0,21 0 15,-22 0-15,22 0 0,0 0 0,0 0 16,0 0-16,0 0 16,21-21-1,0 42 1,0 0-16,21 1 15,-21-1-15,21 0 0,0 0 0,0 0 16,0 22-16,1-22 0,-1 0 16,21 0-16,-21 0 0,22 0 15,-1 1-15,0-1 0,1-21 0,-1 21 16,21-21-16,-20 0 0,-1 0 0,0 0 16,22 0-16,-22 0 0,-21 0 15,22-21-15,-1 21 0,-21-21 0,0 21 16,1-22-16,-1 1 0,0 0 0,-21 0 15,0 0-15,0 0 16,0-1-16,0 1 0,0 0 0,0 0 16,21 21-1</inkml:trace>
  <inkml:trace contextRef="#ctx0" brushRef="#br0" timeOffset="69856.28">24151 6710 0,'0'0'0,"21"0"0,0-21 16,1 21-1,-1 0-15,0 0 31,0 21-15,-21 0 0,0 0-16,0 0 0,0 1 0,0-1 15,0 0-15,0 0 0,0 0 16,0 0-16,-21-21 0,0 22 0,0-1 16,-1-21-16,1 21 0,-21-21 15,21 21-15,-22-21 0,22 0 0,-21 0 16,0 21-16,-1-21 0</inkml:trace>
  <inkml:trace contextRef="#ctx0" brushRef="#br0" timeOffset="71176.17">21145 6900 0,'0'0'0,"22"0"16,-22-21 31,0 42 15,0 1-46,0-44 62,0 1-62,0 0-1,0 42 32,0 0-31,0 1-1,0-44 64,0 1-64,0 0 16,0 42 32,0-42-1,0 0-62,0 0 16,-22 21 15,1 0 1,21 21-17,0 0-15,0 0 16,21-21 46,1 0-62,-1 0 16</inkml:trace>
  <inkml:trace contextRef="#ctx0" brushRef="#br0" timeOffset="73575.87">24257 6773 0,'0'22'32,"0"-1"-32,0 0 15,21-21 16,0 0-15,0 0 0,1 0-1,-22-21 1,0 0-16,0-1 16,0 1-1,-22 21 1,1 0-16,0 0 15,21 21 1,0 1-16,0-1 16,0 0-16,0 0 31,0-42 31,0 0-62,0 0 16,0-1 0,0 1-1,0 0 95,21 21-95,-42 0 63,0 0-46,0 0-17,21-21 48,-21 21 15,42 0 31,0 0-77,0 0-1,-21 21-31,0 0 0,0 0 15,0 1 1,0-1 0,-21-21-1,0 0 1,21-21 0,0-1-1,-21 22-15,21-21 0,0 0 16,0 0-1,0 0-15,0 0 16,0-1 0,0 44 15,0-1-15,0 0-16,0 0 15,0 0-15,0 0 0,0 1 16,0-1-1,0-42 48,0-1-47,0 1-16,0 0 0,0 0 15,21 0 1,-21 0-16,21 21 15,-21-22-15,21 22 0,0 0 32,-21 22-17,0-1 1,0 0-16,0 0 16,0 0-16,0 0 15,0 1-15,21-22 0,-21 21 16,0 0-1,0 0-15,0 0 16,0 0 0,-21 1 15,0-22-31,0 0 0,21 21 16,-21-21-16,0 0 15,-1 0-15,1 0 0,21 21 0,-21-21 16,0 0-16,0 0 0,0 21 15,-1-21-15,1 0 16,0 21-16,0-21 16,0 0-1,0 0 1,-1 0 0</inkml:trace>
  <inkml:trace contextRef="#ctx0" brushRef="#br0" timeOffset="73750.78">23982 7006 0,'21'0'16</inkml:trace>
  <inkml:trace contextRef="#ctx0" brushRef="#br0" timeOffset="74644.28">25061 6096 0,'21'-21'0,"-21"42"31,0 0-31,0 22 16,0-1-16,-21 0 0,21 1 0,-21-1 15,21 21-15,0-20 16,0-1-16,-21 22 0,21-22 0,-21-21 0,21 21 16,-21 1-16,21-22 0,-22 0 15,22 0-15,0 0 0,0 1 16,0-44 15,0 1-15</inkml:trace>
  <inkml:trace contextRef="#ctx0" brushRef="#br0" timeOffset="74916.12">25040 6223 0,'0'0'0,"21"-42"0,-21 21 0,21 21 15,1-22-15,-1 22 0,0 0 0,0 0 16,0 0-16,0 22 0,22-22 16,-22 21-16,21 21 0,-21-21 0,22 22 15,-1-22-15,-21 21 0,22 0 0,-1-20 16,-21 20-16,0 0 0,22-21 16,-22 22-16,0-22 0,0 0 0,-21 21 15,0-20-15,21-1 0,-21 0 16,0-42 31,0 0-47,0-1 15,0 1-15,0 0 0</inkml:trace>
  <inkml:trace contextRef="#ctx0" brushRef="#br0" timeOffset="75136">25802 6054 0,'0'0'0,"0"-64"15,0 43-15,0 42 16,0 0 0,0 22-16,0-22 0,0 21 15,0 1-15,-21-1 0,0 0 0,21 1 16,0-22-16,-21 21 0,-1 0 16,22 1-16,-21-22 0,21 21 15,0-21-15,0 1 0,0-1 0,0 0 16,0 0-16,0 0 15,21-21 1</inkml:trace>
  <inkml:trace contextRef="#ctx0" brushRef="#br0" timeOffset="75564.75">26247 6138 0,'0'0'16,"0"-21"-16,0 0 0,21 0 0,-42 42 31,-1 0-31,22 0 16,-21 1-16,0 20 0,21-21 0,0 21 15,-21 1-15,21-22 0,-21 21 16,21 1-16,0-22 0,0 0 0,0 21 16,0-21-16,0 1 0,21-1 0,0 0 15,0 0-15,0-21 16,1 0-16,-1 0 0,0 0 0,0 0 15,0 0-15,0 0 0,1 0 0,-1-21 16,0 0-16,0 0 0,0-1 16,-21 1-16,21 0 0,1-21 15,-22 21-15,0-22 0,0 1 0,0 0 16,0 20-16,0-20 0,0 0 16,0-1-16,-22 1 0,22 21 0,-21-21 15,0 20-15,0 1 0,0 21 16,0 0-16,-1 0 0,1 0 0,0 0 15,0 0-15,0 0 0,0 0 0,-1 21 16,22 1 0,22-22-16,-1 21 15,0-21-15,0 21 0,21-21 16,-20 0-16,-1 0 0,0 0 0</inkml:trace>
  <inkml:trace contextRef="#ctx0" brushRef="#br0" timeOffset="75808.42">26797 6033 0,'21'-22'15,"0"22"-15,0 0 16,1-21-16,-1 21 0,21 0 16,0 0-16,1-21 0,-1 21 0,0 0 15,1 0-15,-1 0 0,0 0 0,22 0 16,-22 0-16,1 0 0,-1 0 15,0 0-15,-21 0 0,1 0 16,-22-21 0,-22 21-16,1 0 15,0 0-15,0 0 0,0 0 0,0 0 16,-1-21-16,-20 21 0</inkml:trace>
  <inkml:trace contextRef="#ctx0" brushRef="#br0" timeOffset="76034.3">27114 5948 0,'0'0'0,"0"21"0,-21-21 0,21 21 0,0 0 16,-21 1-16,21-1 0,-21 0 16,21 0-16,0 0 0,0 22 15,0-22-15,0 21 0,-21-21 0,21 22 16,0-22-16,-21 21 0,21-21 16,0 22-16,0-22 0,0 0 0,0 0 15,0 0-15,0 0 0,0 1 16,21-22 15,0 0-31,0-22 16,0 22-16,0-21 0,-21 0 0</inkml:trace>
  <inkml:trace contextRef="#ctx0" brushRef="#br0" timeOffset="76575.98">27517 5609 0,'0'0'0,"0"-42"0,0 21 0,0-22 16,21 22-16,-21 0 0,21 0 0,0 21 15,0-21-15,0 21 0,22 0 16,-1-21-16,0 21 0,1 0 0,-1 0 16,22 0-16,-1 0 0,-21 0 0,22 0 15,-1 0-15,-20 0 0,-1 0 16,0 0-16,1 0 0,-22 0 15,0 21-15,0-21 0,-21 21 16,0 0-16,0 0 16,0 0-16,0 1 15,21-1-15,-21 0 0,22 0 16,-22 0-16,0 0 0,0 22 0,21-22 16,-21 21-16,0 1 0,0-22 15,0 21-15,0 0 0,0 1 0,0-1 16,0 22-16,0-22 0,0 0 15,0 1-15,0 20 0,0-21 0,0 1 16,0 20-16,0-20 0,0-1 16,0 0-16,0 1 0,0-1 15,0 0-15,-21 1 0,-1-22 0,1 21 16,21-21-16,-21 0 0,-21 1 16,21-1-16,-1 0 0,-20 0 0,0 0 15,21-21-15,-22 21 0,1-21 0,0 0 16,-1 0-16,1 22 0,0-22 15,-1 0-15,22 0 0,-21 0 0,21 0 16,-1 0-16,1 0 0,0 0 0,0 0 16,21-22 31</inkml:trace>
  <inkml:trace contextRef="#ctx0" brushRef="#br0" timeOffset="76700.91">27749 6943 0,'-21'0'15,"0"0"1,0 0-16,0 0 16,0 0-16</inkml:trace>
  <inkml:trace contextRef="#ctx0" brushRef="#br0" timeOffset="78496.78">741 9440 0,'0'-21'62,"0"0"-46,21 21 0,0-21-16,-21 0 15,21 21-15,-21-21 16,0-1-16,0 1 16,0 0-16,0 0 15,0 0 1,0 42 31,0 0-47,0 21 0,0-20 0,0 20 15,0-21-15,0 21 0,0 1 16,0-1-16,-21 0 0,0 1 0,0-1 16,21 0-16,-21-20 0,-1 20 15,1-21-15,21 0 0,0 0 16,-21 1-16,21-1 0,-21-21 0,21-21 62,0-1-62,21 1 0,-21 0 16,21 21-16,0-21 0,1 0 16,-1 21-16,21-21 0,-21-1 0,22 1 15,-22 21-15,21-21 0,-21 0 16,0 0-16,22 21 0,-22-21 15,0 21-15,0-22 0,0 1 16,1 21-16,-22-21 0,0 0 16,0 0-16,0 0 15,0-1-15,0 1 16,-22 21-16,1 0 16,21-21-16,-21 21 0,21 21 31,0 0-31,0 1 15,0 20-15,0-21 0,0 21 16,0-20-16,0 20 0,0-21 0,0 21 16,0-20-16,0 20 15,0-21-15,0 0 0,0 0 0,0 22 16,0-22-16,0 0 16,0 0-16,0 0 15,0-42 16</inkml:trace>
  <inkml:trace contextRef="#ctx0" brushRef="#br0" timeOffset="79048.48">1651 9567 0,'0'-21'16,"0"0"-1,21 0 1,-21 0-16,21 21 0,-21-21 16,0-1-1,0 44 17,-21-1-17,0 0-15,21 0 16,0 0-16,0 0 15,21-21 17,0 0-32,0 0 15,1-21-15,-22 0 16,21 21-16,-21-21 0,0 0 16,0 0-1,-21 21 1,-1 0-16,1 0 15,0 0-15,21 21 16,0 0-16,0 0 16,0 0-1,21-21 1</inkml:trace>
  <inkml:trace contextRef="#ctx0" brushRef="#br0" timeOffset="81153.14">3556 9313 0,'21'0'16,"-21"-21"187,0 0-62,21 21-95,-21-21-14,0 0 15,21 21-47,-21-21 15,0-1 1,22 22-16,-22-21 15,21 0-15,-21 0 16,0 0-16,0 0 16,0-1-16,0 1 15,0 0 1,0 0-16,0 42 47,-21 21-47,-1-20 15,1 20-15,0 0 0,-21 1 0,21-1 16,-22 0-16,22 22 0,0-22 16,-21 0-16,20 22 0,-20-22 0,21 22 15,0-22-15,0 0 0,-1 1 16,1-22-16,21 21 0,0-21 0,-21 1 16,21-1-16,0 0 0,-21 0 0,21-42 46,21 0-46,0 0 16,-21-1-16,21-20 0,1 21 0,-1-21 16,-21-1-16,21 1 0,0 0 15,21-22-15,-20 22 0,-1-22 16,0 22-16,0 0 0,0-22 0,0 22 16,1-1-16,-1 1 0,0 0 0,0 21 15,-21-1-15,0 1 0,21 21 16,0 0-16,-21 21 0,22 1 15,-22 20-15,0-21 0,0 21 16,21 1-16,-21-1 0,0 0 0,0 1 16,0-1-16,0 0 0,0 22 0,0-22 15,0 1-15,0-1 0,0 0 16,0-21-16,0 22 0,21-22 16,-21 0-16,0 0 0,0 0 0,0 1 15,0-1-15,0 0 16,0-42 15,-21 21-15,0-21-16,-1-1 0</inkml:trace>
  <inkml:trace contextRef="#ctx0" brushRef="#br0" timeOffset="81343.81">3429 9631 0,'0'0'16,"21"0"-1,0 0-15,0-21 0,1 21 16,-1 0-16,21-21 0,-21 21 16,0 0-16,22 0 0,-22-22 0,0 22 15,21 0-15,-20 0 0,-1-21 16,0 21-16,0 0 0,0 0 16,-21-21-1</inkml:trace>
  <inkml:trace contextRef="#ctx0" brushRef="#br0" timeOffset="82560.16">3958 9885 0,'0'0'0,"21"0"16,0 0-16,1 0 15,-1-21-15,0 0 0,0-1 16,0 1-16,0 0 0,1 0 16,-1 0-16,21 0 0,-21-22 0,0 22 15,22-21-15,-22 21 0,0-22 16,0 22-16,0-21 0,1 21 0,-1-22 16,-21 22-16,0 0 0,0 0 15,0 0-15,-21 21 16,-1 0-1,22 21-15,-21-21 0,21 21 0,0 0 16,0 0-16,0 0 0,0 22 0,0-22 16,0 0-16,0 21 0,0-20 15,21-1-15,1 0 0,-22 0 0,21 0 16,0 0-16,0 1 0,0-1 0,0 0 16,1-21-16,-22 21 0,0 0 15,0 0 1,0 1-1,-22-22-15,1 0 0,0 0 16,0 0-16,0 0 0,-22 0 0,22 0 16,0-22-16,0 22 0,0-21 0,0 21 15,-1-21-15,1 21 0,0-21 16,21 42 0,0 0-1,0 0-15,21 1 16,-21-1-16,21 0 0,1 0 15,-1-21-15,-21 21 0,21 0 16,0-21-16,21 0 0,-20 22 0,20-22 16,-21 0-16,21 0 0,1 0 0,-22 0 15,21 0-15,1-22 0,-1 1 16,21 21-16,-20-21 0,-22 0 16,21 0-16,1 0 0,-1-1 0,-21-20 15,21 21-15,-20-21 0,-1 20 0,0-20 16,0 0-16,-21 21 0,0-22 15,0 22-15,0 0 0,0 0 0,0 0 16,0-1-16,-21 22 16,0 0-16,0 0 0,-1 22 15,22-1-15,-21 0 0,21 0 16,0 0-16,0 0 0,0 1 16,0 20-16,0-21 0,21 0 15,1 0-15,-22 22 0,21-22 0,-21 0 16,21 0-16,-21 0 0,21-21 0,-21 22 15,0-1-15,0 0 0,0 0 16,0 0 0,-21-21-16,0 0 0,0 0 15,-1 0-15,1 0 0,0 0 0,0 0 16,0 0-16,0-21 0,-1 21 16,1 0-16,0-21 0,0 21 0,0-21 15,21 42 16,0 0-31,21-21 16,0 21-16,0-21 0,0 0 0,1 0 16,-1 21-16,0-21 0,0 0 15,0 0-15,22 0 0,-22 0 0,0 0 16,21 0-16,-21-21 0,22 21 0,-22-21 16,0 0-16,21 21 0,-20-21 15,20 0-15,-21-1 0,21 1 0,-20 0 16,-1 0-16,0 0 0,0 0 0,-21-1 15,21 1-15,-21-21 0,21 21 16,-21 0-16,0-1 0,0 1 16,0 0-16,0 0 0,0 42 31,0 21-15,0-20-16,-21-1 0,21 0 0,-21 21 15,21-21-15,-21 22 0,21-22 0,0 0 16,0 0-16,0 0 0,0 1 15,0-1-15,0 0 0,21-42 47,-21 0-31,21-1-16</inkml:trace>
  <inkml:trace contextRef="#ctx0" brushRef="#br0" timeOffset="82744.33">5630 9208 0,'0'0'0,"0"-22"0,0 1 15,-21 21-15,0 0 16,0 0 0,21 21-16,0 1 0,0-1 15,0 0 1,21-21-16,0 0 0,-21 21 15,21-21-15,0 21 0</inkml:trace>
  <inkml:trace contextRef="#ctx0" brushRef="#br0" timeOffset="83584.7">6286 9631 0,'0'0'15,"22"0"-15,-1-21 16,-21 0-16,21-1 16,-21 1-16,21 0 0,0 0 0,-21 0 15,0 0-15,0-1 16,0 1-16,0 0 0,0 0 0,0 0 16,-21 0-16,0-1 0,0 22 15,0 0-15,-22-21 0,22 21 16,0 0-16,-21 0 0,20 0 0,1 21 15,-21-21-15,21 22 0,0-1 0,-1 21 16,1-21-16,21 0 0,-21 22 0,21-22 16,0 21-16,0-21 0,0 22 15,0-22-15,0 0 0,21-21 0,0 21 16,1 0-16,-1-21 0,0 0 16,0 0-16,0 0 0,0 0 15,1 0-15,-1-21 0,0 0 0,0 21 16,0-21-16,0 0 0,1 0 0,-1-1 15,-21 1-15,21 0 0,0 0 16,-21 0-16,0 0 0,0-1 16,0 1-16,0 0 0,0 0 0,0 0 15,21 21 17,-21 21-32,21 0 15,-21 0-15,0 0 0,0 1 16,0 20-16,0-21 0,0 21 15,0-20-15,0 20 0,0 0 16,0 1-16,0-1 0,22 0 0,-22 1 16,0-1-16,0 0 0,0 22 15,0-22-15,0 0 0,0 22 0,21-22 16,-21 22-16,0-1 0,21 1 0,0 20 16,0-20-16,-21 21 0,21-22 0,-21 1 15,22 20-15,-22-20 0,0 20 0,0-20 16,0 21-16,0-22 0,0 1 15,0-1-15,0 1 0,-22-1 0,-20 1 16,21-22-16,-21 0 0,20 1 0,-20-1 16,0-21-16,-1 0 0,1 0 15,0 1-15,-1-1 0,1-21 16,-21 0-16,-1 0 0,1 0 0,-1 0 16,1-21-16,-1-1 0,1-20 0,20 21 15,-20-21-15,20-1 0,22-20 0,-21-1 16,21 1-16,21-22 0,0 0 15,0 22-15,0-43 0,0 21 0,0-20 16,21 20-16,0-21 0,21 0 0,1 22 16,-1-22-16,0 21 0,1 0 0,20 1 15,1 20-15,-1 1 0,-20-1 16,20 1-16,1-1 0,-1 22 16,-21 0-16,22-1 0,-22 1 0,22 21 15,-22-22-15</inkml:trace>
  <inkml:trace contextRef="#ctx0" brushRef="#br0" timeOffset="85641.64">6583 9292 0,'0'0'0,"0"-21"15,0 0-15,0 0 16,-21 21 0,-1 0-1,22 21-15,-21-21 0,21 21 0,0 0 16,0 0-16,-21 22 0,21-22 0,-21 0 15,21 0-15,0 22 16,-21-22-16,21 0 0,-21 0 0,21 0 16,0 0-16,0 1 0,0-1 0,0 0 31,0-42-15,0 0-1,0-1-15,0 1 0,0 0 16,21 0-16,-21 0 0,21 0 15,-21-1-15,0-20 0,21 21 0,0 0 16,-21 0-16,21-1 0,1 1 16,-1 21-16,-21-21 0,21 21 0,0-21 15,0 21-15,0 0 0,1 0 16,-1 0-16,0 21 0,0 0 0,0 0 16,0 1-16,1-1 0,-1 0 15,0 0-15,-21 0 0,21 0 0,0 1 16,-21-1-16,21 0 0,1 0 0,-1-21 15,0 21-15,0-21 0,0 0 16,22 0-16,-22 0 0,0 0 0,0 0 16,21 0-16,-20 0 0,-1 0 0,21-21 15,-21 21-15,0-21 0,22 0 16,-22 21-16,0-21 0,0-1 0,-21 1 16,0-21-16,21 21 0,-21 0 15,0-22-15,0 22 0,0 0 0,0 0 16,0 0-16,0-1 0,0 1 15,0 0-15,-21 21 0,0 0 16,0 21-16,21 0 0,-21 1 16,21-1-16,-21 0 0,21 0 15,0 21-15,0-20 0,-22 20 0,22-21 16,0 0-16,0 22 0,-21-22 0,21 0 16,0 21-16,0-21 0,0 1 15,0-1-15,0 0 16,0-42 15,0 0-31,0-1 16,0 1-16,0-21 0,21 21 15,-21 0-15,22-1 0,-1-20 0,-21 21 16,0 0-16,21-22 0,0 22 16,-21 0-16,21 0 0,0 0 0,1 21 15,-1 0-15,0 0 16,0 21-16,-21 0 15,21 0-15,-21 0 0,21 1 16,-21-1-16,22 0 0,-22 0 16,21 0-16,0 0 0,-21 1 0,21-1 15,-21 0-15,21 0 0,-21 0 16,21-21-16,1 0 16,-1 0-1,0-21-15,-21 0 16,0 0-16,21 0 0,0-1 0,-21 1 15,21 0-15,1-21 0,-1 21 0,-21-22 16,21 22-16,0-21 0,0 21 0,0-22 16,1 22-16,-22 0 0,21 0 15,0 0-15,0 21 16,0 0 0,-21 21-16,0 0 0,0 0 15,0 0-15,0 0 0,0 1 0,0 20 16,0-21-16,0 0 0,0 0 0,0 1 15,0-1-15,21 21 0,-21-21 16,22-21-16,-22 21 0,21 1 0,-21-1 16,21-21-16,0 21 0,0-21 0,0 21 15,1-21-15,-1 0 0,21 0 0,-21 0 16,0 0-16,1 0 0,-1 0 16,21-21-16,-21 0 0,0 0 0,22 21 15,-22-22-15,0 1 0,21 0 0,-20 0 16,-1 0-16,-21-22 15,21 22-15,-21 0 0,0-21 0,0 21 16,0-1-16,0 1 0,0 0 0,0 0 16,0 0-16,-21 21 0,0 0 15,-1 0-15,1 0 16,21 21-16,-21 0 0,21 0 16,-21 0-16,21 1 0,0 20 0,0-21 15,0 0-15,0 0 0,0 1 16,0-1-16,21 0 0,0 0 0,0 0 15,1 0-15,-1-21 0,0 0 16,21 22-16,-21-22 0,1 0 0,20 0 16,0 0-16,-21 0 15,22 0-15,-1-22 0,-21 22 0,22-21 16,-22 21-16,0-21 0,0 0 0,0 0 16,0 0-16,1-1 0,-1 1 15,-21 0-15,0 0 0,0 0 0,0 0 16,0-1-16,0 1 15,0 42 1,0 1-16,0-1 16,-21 0-16,21 0 0,-22 0 0,22 0 15,-21 1-15,21-1 0,0 0 0,0 0 16,-21-21-16,21 21 0,0 0 16,0 1-16,0-1 15,-21-21-15,21-21 47,0-1-47,0 1 16,21 0-16,0 0 0,-21 0 0,21 0 15,1-22-15,-1 22 0,0-21 16,21 21-16,-21-22 0,22 1 0,-1 21 16,-21-22-16,22 22 0,-22 0 15,21 0-15,-21 0 0,0 21 0,1 0 16,-22 21-16,21 0 15,-21 0-15,0 0 0,0 1 0,0 20 16,0 0-16,0-21 0,0 22 0,0-22 16,0 21-16,0-21 0,0 1 15,0-1-15,0 0 0,0 0 0,0 0 16,21 0-16,0-21 16,0 0-16,0 0 0,1 0 15,-1 0-15,0 0 16,0-21-16,0 21 0,-21-21 0,21 0 15,1 0-15,-1 0 0,-21-1 0,21 1 16,0 0-16,0-21 0,-21 21 16,21-22-16,1 1 0,-1-22 15,0 22-15,-21 0 0,21-22 0,0 22 16,0 0-16,-21-1 0,22 1 0,-22 21 16,0 0-16,0-1 0,0 1 15,0 42 1,-22 1-16,22 20 0,-21 0 0,0 1 15,21-1-15,-21 0 0,21 1 16,0-1-16,-21 0 0,21 1 0,-21-1 16,21 0-16,0 1 0,0-1 0,0-21 15,0 0-15,0 22 0,0-22 16,0 0-16,0 0 0,0 0 16,0 0-16,21-21 15,0 0-15,0 0 16,0-21-1,-21 0-15,21 0 16,-21 0-16,22 0 0,-22-1 0</inkml:trace>
  <inkml:trace contextRef="#ctx0" brushRef="#br0" timeOffset="85824.54">9673 9059 0,'0'0'0,"-21"0"0,42 0 47,0 0-47,0 0 0,1 0 0,20 0 16,-21 0-16,21-21 0,1 21 0,-22 0 15,21 0-15,1-21 0,-22 21 16,21 0-16,-21-21 0,0 21 0,1 0 16,-1-21-16</inkml:trace>
  <inkml:trace contextRef="#ctx0" brushRef="#br0" timeOffset="86741.01">11578 9081 0,'0'0'15,"21"0"-15,-21-22 0,0 1 0,0 0 16,0 0-16,0 0 16,0 0-16,0-1 15,21 1-15,-21 0 0,0 0 16,0 0-16,22 21 0,-22-21 16,0-1-16,0 1 0,0 0 15,-22 21-15,1 0 16,0 0-16,0 21 0,0 0 15,-22 22-15,22-22 0,-21 21 0,21 1 16,-22-1-16,22 0 0,0 1 16,0-1-16,21 0 0,0 1 15,0-1-15,0 0 0,0-21 0,0 22 16,0-22-16,21 0 0,0 0 0,0 0 16,1-21-16,20 22 0,0-22 0,-21 0 15,22 0-15,-1 0 0,0 0 16,1-22-16,-1 22 0,0-21 0,1 0 15,-1 0-15,22 0 0,-22 0 0,0-22 16,1 1-16,-1 21 0,-21-22 16,0 1-16,0 0 0,1-22 0,-22 22 15,0-22-15,0 1 0,0-1 0,0 22 16,-22-21-16,1-1 0,0 22 16,0-1-16,0-20 0,-22 21 15,1-1-15,21 22 0,-21-21 0,-1 21 16,1 21-16,0 0 0,-22 0 0,22 0 15,-1 0-15,1 42 0,21-21 16,-21 21-16,20 1 0,-20-1 0,42 22 16,0-1-16,0 1 0,0-1 0,0-21 15,0 22-15,0-1 0,21 1 16,0-22-16,1 1 0,-1-1 0,21 0 16,-21-21-16,22 1 0,-1-1 0,0 0 15,1 0-15,-1-21 0,21 0 16,-20 0-16,20 0 0,-20 0 15,20 0-15</inkml:trace>
  <inkml:trace contextRef="#ctx0" brushRef="#br0" timeOffset="87067.83">12509 8890 0,'0'0'0,"0"-42"0,0 21 0,0-43 16,0 43-16,0 0 0,0 42 31,0 0-31,0 21 0,-21 1 15,0-1-15,21 22 0,-21-1 16,0-21-16,21 22 0,-21-1 0,-1 1 16,22-1-16,-21 1 0,21-1 15,-21 22-15,0-21 0,21-1 0,0 1 16,0 20-16,-21-20 0,21-1 16,0 22-16,-21-22 0,21 1 0,0-1 15,0 22-15,-22-21 0,22-1 0,-21 1 16,21-1-16,-21-21 0,21 1 0,0 20 15,0-42-15,0 22 0,0-22 16,-21 21-16,21-21 0,0-42 31,0 0-31,0 0 0,21-21 16,0-1-16,-21 1 0,21 0 0,1-22 16</inkml:trace>
  <inkml:trace contextRef="#ctx0" brushRef="#br0" timeOffset="87385.42">12446 9208 0,'0'0'16,"0"-64"-16,0 1 0,0-1 0,0 1 15,21 20-15,-21 1 0,0 0 0,21-1 16,-21 22-16,21 0 0,-21 0 0,22 0 16,-22-1-16,21 22 0,0 0 15,0 0-15,0 0 0,0 0 16,22 0-16,-22 0 0,0 22 0,0-22 15,22 21-15,-43 21 0,0-21 16,0 22-16,0-22 0,0 21 0,0 0 16,-22-20-16,1 20 0,0 0 0,-21-21 15,21 22-15,-1-22 0,-20 0 0,21 0 16,0 0-16,-22 1 0,22-22 16,0 0-16,21 21 0,-21-21 15,21-21 1,0-1-16,21 1 15,0 21-15,0-21 0,-21 0 0,22 0 16,20 0-16</inkml:trace>
  <inkml:trace contextRef="#ctx0" brushRef="#br0" timeOffset="88044.04">12785 9017 0,'21'0'15,"0"0"-15,0 0 0,0 0 0,0 0 16,1 0-16,-1 0 0,0 0 0,0 0 15,0 0-15,0-21 0,1 21 0,-1-21 16,0 0-16,0-1 0,0 1 16,0 0-16,1 0 0,-22 0 0,0 0 15,0-1-15,0 1 0,0 0 0,-22 21 32,1 0-32,0 0 0,0 0 0,0 0 15,0 21-15,-1 0 0,1 1 0,0 20 16,21-21-16,0 21 0,-21-20 15,21 20-15,0-21 0,0 0 0,0 22 16,0-22-16,0 0 0,0 0 0,0 0 16,21 0-16,0-21 0,0 22 15,1-22-15,-1 0 0,0 0 16,0 0-16,0 0 0,22 0 0,-22 0 16,0 0-16,0-22 0,0 22 15,-21-21-15,21 0 16,-21 0-16,0 0 0,22-22 0,-1 22 15,-21-21-15,21 21 0,0-22 0,0 1 16,0 21-16,1-21 0,-1 20 16,21 1-16,-21 0 0,22 0 0,-22 0 15,21 21-15,0 0 0,-20 0 0,20 0 16,-21 21-16,0-21 0,0 21 16,1 21-16,-1-20 0,0 20 0,-21-21 15,0 21-15,0 1 0,0-1 0,0-21 16,0 22-16,0-1 0,0-21 0,0 0 15,-21 0-15,0 1 0,21-1 16,-22-21-16,22 21 0,-21-21 16,0 0-1,0-21-15,21 0 16,0-1-16,0 1 16,0 0-16,0 0 0,0-21 0,0 20 15,0-20-15,21 21 0,-21-21 0,21-1 16,0 1-16,-21 21 0,22-22 15,-1 22-15,0-21 0,0 21 0,0 21 16,0-21-16,1-1 0,20 22 0,-21 0 16,0 0-16,0 0 0,1 0 15,-1 0-15,0 0 0</inkml:trace>
  <inkml:trace contextRef="#ctx0" brushRef="#br0" timeOffset="88572.47">14626 8784 0,'0'0'0,"0"-21"15,0 0-15,0 0 0,0 0 16,0-1-16,0 1 0,0 0 16,0 0-16,0 0 0,0 0 15,-21-1-15,0 22 16,0 0-16,-1 0 0,1 0 15,0 22-15,0-1 0,0 0 0,0 0 16,-1 0-16,1 22 0,0-1 16,-21 0-16,21 1 0,-1-1 0,1 0 15,0-21-15,0 22 0,0-1 0,21-21 16,0 0-16,0 22 0,0-22 0,0 0 16,0 0-16,21-21 15,0 0-15,0 0 0,0 0 0,1 0 16,-1 0-16,0 0 0,21-21 0,-21 21 15,1-21-15,-1 0 16,0 0-16,21-1 0,-21 1 0,1-21 0,-1 21 16,0-22-16,0 1 0,0 21 15,0-21-15,1-1 0,-22 22 0,0 0 16,0 0-16,0 0 0,0-1 16,0 44-1,-22-1-15,22 0 0,-21 0 0,0 21 16,21-20-16,-21 20 0,21 0 15,0 1-15,0-22 0,0 21 0,0-21 16,0 0-16,0 22 0,0-22 0,21 0 16,0 0-16,0-21 15,1 0-15,-1 0 0,0 0 16,0 0-16,0 0 0,0 0 16,1-21-16,20 21 0</inkml:trace>
  <inkml:trace contextRef="#ctx0" brushRef="#br0" timeOffset="88885.31">15430 8319 0,'0'0'0,"0"-106"16,-21 106 0,0 0-1,0 42 1,21-21-16,-21 0 0,21 22 15,-21-22-15,21 21 0,0 1 0,-22-1 16,22 0-16,-21 1 0,0-1 16,21 0-16,-21 1 0,21 20 0,-21-21 15,0 1-15,-1-1 0,22 0 0,0 1 16,-21-22-16,21 21 0,-21-21 0,21 1 16,0-1-16,0 0 15,21-21 1,0 0-16,1 0 0,-1-21 15,0 21-15,0-21 0,0-1 16,22 1-16</inkml:trace>
  <inkml:trace contextRef="#ctx0" brushRef="#br0" timeOffset="89253.11">15748 8678 0,'0'0'0,"-21"22"31,21-1-31,-21 0 0,-1 0 0,1 0 15,0 22-15,0-22 0,0 21 0,21-21 16,-21 0-16,21 22 0,-22-22 16,22 0-16,0 0 0,0 22 0,0-22 15,0 0-15,22 0 0,-1-21 16,0 0-16,-21 21 0,21-21 16,0 0-16,0 0 0,22 0 15,-22 0-15,0 0 0,0 0 0,0-21 16,1 0-16,-22 0 0,21 21 0,-21-21 15,21-22-15,-21 22 0,21 0 16,-21-21-16,0 20 0,0-20 0,0 21 16,0-21-16,0 20 0,0 1 0,0 0 15,-21 0-15,21 0 0,-21 21 16,0 0-16,-1 0 16,22 21 30,22-21-46,-1 0 0,0 0 16</inkml:trace>
  <inkml:trace contextRef="#ctx0" brushRef="#br0" timeOffset="89640.37">16150 8784 0,'0'-21'31,"21"0"-31,-21 0 15,21 21-15,1 0 16,-1 0-16,0 0 16,0 0-16,0 0 0,0 0 0,1 0 0,-1 0 15,-21 21-15,21 21 16,-21-21-16,21 1 0,0-1 0,-21 21 16,0-21-16,0 22 0,0-22 0,0 0 15,0 21-15,0-21 0,0 1 16,-21-1-16,21 0 0,-21 0 15,21 0-15,-21-21 0,0 0 16,21-21 15,0 0-15,0 0-16,21 0 0,-21-1 16,21 1-16,0 0 0,-21 0 0,0-21 15,21 20-15,0 1 0,-21 0 16,22 0-16,-1 0 0,0 0 0,-21-1 15,21 22-15,0-21 0,0 0 16,1 21-16,-1 0 0,0-21 0</inkml:trace>
  <inkml:trace contextRef="#ctx0" brushRef="#br0" timeOffset="90064.12">17103 8657 0,'-22'-21'31,"1"21"-31,0 0 16,0 0-16,0 0 0,0 0 0,-1 21 15,1 0-15,0-21 0,0 22 16,0-1-16,21 0 0,0 0 15,0 0-15,0 0 0,-21 1 0,21-1 16,0 0-16,0 0 16,0 0-16,21 0 0,0-21 15,-21 22-15,21-22 0,0 21 0,0 0 16,1-21-16,-22 21 0,21-21 0,-21 21 16,21-21-16,-21 21 15,0 1-15,-21-22 31,0 0-31,-1 0 16,1 0-16,0 0 0,0 0 16,0 0-16,0 0 0,-1 0 0,1 0 15,0 0-15,0-22 0,0 22 16,0-21-16,-1 0 16</inkml:trace>
  <inkml:trace contextRef="#ctx0" brushRef="#br0" timeOffset="90304.99">15367 8467 0,'0'0'16,"0"-21"-1,21 21-15,0 0 0,22 0 16,-22 0-16,21 0 0,0 0 16,-20-22-16,20 22 0,0 0 0,1 0 15,-22 0-15,21 0 0,-21-21 0,22 21 16,-22-21-16</inkml:trace>
  <inkml:trace contextRef="#ctx0" brushRef="#br0" timeOffset="91205.01">18097 8022 0,'0'0'0,"-42"-63"32,42 42-32,21-1 31,0 22-31,1 0 0,-1 0 15,21-21-15,-21 21 0,22 0 0,-22 0 16,21 0-16,0-21 0,1 21 0,-22 0 16,21 0-16,-21 0 0,1 0 15,-1 0-15,-42 0 16,-1 0 0,1 0-16,-21 0 0,0 0 15,-1 0-15,1 0 0,0 0 0,20 21 16,-20-21-16,0 0 0,21 0 0,-1 0 15,1 0-15,0 0 0,0 21 16,0-21-16,0 0 0,21 22 16,-22-22-16,1 21 15,0 0-15,21 0 16,0 0-16,-21 0 0,21 1 16,-21-1-16,21 21 0,-21-21 15,21 22-15,-22-1 0,22-21 0,0 21 16,0 1-16,-21-1 0,21 0 0,-21 1 15,21-1-15,0 0 0,-21 1 16,21-1-16,0 22 0,0-22 0,0 0 16,0 22-16,0-22 0,0 0 0,0 22 15,-21-22-15,21 1 0,0 20 16,0-21-16,-21 1 0,21-1 16,0 0-16,0 1 0,0-22 0,0 21 15,0 1-15,0-22 0,0 21 0,0-21 16,0 0-16,21 1 0,0-1 15,0 0-15,-21 0 0,21-21 0,0 0 16,1 0-16,-1 0 0,0 0 16,21 0-16,-21 0 0,1-21 0,-1 0 15,0 21-15,0-21 0,21-1 16,-20 1-16,-1 0 0,0-21 0,-21 21 16,21-22-16,-21 22 0,21-21 15</inkml:trace>
  <inkml:trace contextRef="#ctx0" brushRef="#br0" timeOffset="91711.73">17378 8678 0,'-64'-21'15,"128"42"-15,-149-42 0,64 21 16,0 0-16,42 0 31,0 0-15,0 0-16,22 0 15,-22 0-15,21 0 0,-21 0 0,22 0 16,-22 0-16,21 0 0,-21 0 0,0 0 16,1 0-16,-1 0 0,0 0 15,-42 0 16,0 0-31,21-21 0,-22 21 16,1 0-16,0 0 0,0 0 16,21-21-16,-21 21 0,0 0 15,21-21-15,21 21 32,0 0-17,0 0-15,0 0 0,0 0 0,1 0 16,-1 0-16,0 21 0,0 0 15,0 0-15,0 0 0,-21 1 0,0-1 16,0 21-16,0-21 0,0 0 0,0 22 16,0-22-16,0 0 0,-21 0 15,0 0-15,0 1 0,0-1 0,0-21 16,-1 21-16,1-21 16</inkml:trace>
  <inkml:trace contextRef="#ctx0" brushRef="#br0" timeOffset="92220.44">18711 8678 0,'0'0'0,"-21"0"15,42 0 32,0 0-47,1 0 16,-1 0-16,0 0 16,0 0-16,0 0 0,0 0 15,1 0-15,-1 0 0,0 0 16,0 0-16,0 0 15,0 0-15,1 0 16,-1 0 0</inkml:trace>
  <inkml:trace contextRef="#ctx0" brushRef="#br0" timeOffset="92485.06">18796 8827 0,'0'0'0,"0"21"31,21-21-31,0 0 15,0 0-15,1 0 0,-1 0 16,0 0 0,0 0-16,0 0 0,0 0 0,1 0 15,-1 0-15,0 0 0,0-21 16,0 21 0,0 0-16,1 0 0,-1 0 31,0 0-31</inkml:trace>
  <inkml:trace contextRef="#ctx0" brushRef="#br0" timeOffset="93068.09">19579 9038 0,'0'0'0,"-21"0"16,0 0-16,0 0 16,-1 0-1,22-21 17,0 0-32,22 0 15,-22 0 1,21 21-16,0 0 15,-21-22-15,21 22 0,-21 22 47,0-1-31,-21 0-16,0-21 16,0 0 15,-1 0-16,22-21 17,0 0-32,0-1 15,22 22-15,-1-21 0,0 21 16,0-21-16,0 21 16,0 0-1,-21 21-15,0 0 16,0 1-16,0-1 0,0 0 15,0 0-15,-21 21 0,0-20 16,0-1-16,0 0 0,0 0 16,-1 0-16,-20 0 0,21 1 0,-21-22 0,20 21 15,1 0-15,0-21 0,0 0 16,0 21-16</inkml:trace>
  <inkml:trace contextRef="#ctx0" brushRef="#br0" timeOffset="93680.2">20447 8424 0,'0'-21'0,"0"42"0,0-63 15,0 21-15,0 0 16,0 0-16,0-1 0,0 1 15,0 42 17,0 1-32,0-1 0,0 0 15,0 21-15,0 1 0,0-22 0,0 21 16,0 0-16,0 1 0,-21-1 16,21 0-16,0 1 0,0-22 15,-21 21-15,21 1 0,-22-22 0,22 0 16,-21 21-16,21-21 0,0 1 0,0-1 15,0 0 1,0-42 15,0 0-31,0-1 0,0 1 16,0 0-16</inkml:trace>
  <inkml:trace contextRef="#ctx0" brushRef="#br0" timeOffset="93996.44">20172 8530 0,'0'0'0,"0"21"16,21-21 0,0 0-1,0 0-15,0 0 0,1 0 0,20 0 16,-21 0-16,21 0 0,-20 0 15,20 0-15,-21 0 0,21 0 16,1 0-16,-22 0 0,0-21 0,21 21 0,-20 0 16,-1 0-16,0 0 0,0 0 15,0 0-15,0 0 16,1 0 31,-1 0-32</inkml:trace>
  <inkml:trace contextRef="#ctx0" brushRef="#br0" timeOffset="94348.24">21251 8530 0,'21'0'47,"1"0"-32,-1 0-15,0 0 0,21 0 16,-21 0-16,1 0 0,-1 0 0,0 0 15,21 0-15,-21 0 0,1 0 16,-1 0-16,0 0 0,0 0 16,-42 0 31,0 0-47,0 0 15,-1 21-15,1-21 16</inkml:trace>
  <inkml:trace contextRef="#ctx0" brushRef="#br0" timeOffset="94604.63">21082 8742 0,'0'0'0,"21"0"31,0 0-31,0 0 0,1 0 15,-1 0-15,0 0 0,21 0 0,-21 0 16,1 0-16,-1 0 0,0 0 16,21 0-16,-21 0 0,1 0 0,-1 0 15,0 0-15,0 0 0,0 0 16,-21-21 0,21 21-16,1 0 31,-1 0-31</inkml:trace>
  <inkml:trace contextRef="#ctx0" brushRef="#br0" timeOffset="95036.74">22056 8848 0,'21'0'31,"-21"-21"94,21-1-110,0 22 1,-21-21-16,21 21 0,0 0 16,-21 21-1,0 1 1,0-1-16,0 0 0,0 0 0,0 0 16,0 0-16,0 1 0,-21-1 0,0 0 15,0 0-15,0 0 16,0 0-16,-1-21 0,1 22 0,0-1 15,0-21-15,42 0 47</inkml:trace>
  <inkml:trace contextRef="#ctx0" brushRef="#br0" timeOffset="95456.5">22966 8509 0,'0'0'0,"-21"0"0,-1 0 0,22-21 47,22 21-47,-1 0 0,0 0 0,0 0 15,0 0-15,0 0 0,1 0 16,-1 0-16,0 0 0,0 0 16,0 0-16,0 0 0,1 0 15,-1 0-15,-21-21 0,21 21 0,0 0 16,0 0-1</inkml:trace>
  <inkml:trace contextRef="#ctx0" brushRef="#br0" timeOffset="96060.63">23918 8361 0,'0'0'0,"-21"0"0,-42 0 31,84 0 0,0 0-15,0 0-16,0 0 0,0 0 0,1 0 15,-1-21-15,0 21 0,0 0 16,0 0-16,0 0 0,1 0 0,-1 0 16,0 0-16,0 0 0,0-21 0,0 21 15,1 0-15,-1 0 16,0 0-16</inkml:trace>
  <inkml:trace contextRef="#ctx0" brushRef="#br0" timeOffset="96408.45">23961 8530 0,'0'0'0,"0"21"0,21-21 31,0 0-31,0 0 16,0 0-16,0 0 0,1 0 0,-1 0 15,0 0-15,0 0 0,0 0 16,0 0-16,1 0 0,-1 0 0,0 0 16,0 0-16,0 0 15,0 0 95,1 0-95</inkml:trace>
  <inkml:trace contextRef="#ctx0" brushRef="#br0" timeOffset="96992.46">24617 8636 0,'-21'21'0,"21"-42"109,21 21-109,-42 0 63,-1 0-48,1 0 1,42 0 78,1 0-94,-1 0 0,0 0 15,0 0-15,0 0 0,0 0 16,1 0-16,-22 21 31,0 0-15,0 1-16,0-1 0,-22 0 15,1 0-15,0 0 16,21 0-16,-21 1 0,0-1 0,0 0 16,-1-21-16,1 21 0,21 0 0,-21-21 15,0 0-15,21 21 0,-21-21 0</inkml:trace>
  <inkml:trace contextRef="#ctx0" brushRef="#br0" timeOffset="97536.5">25844 8424 0,'0'0'0,"-21"-21"0,21 0 0,0 0 15,0 0-15,21 21 16,1 0-1,-1 0-15,0 21 16,0-21-16,0 21 16,22 21-16,-22-20 0,0-1 0,0 21 0,21-21 15,-20 22-15,-1-22 0,0 21 16,21-21-16,-21 22 0,1-22 16,-22 0-16,21 21 0,0-21 0,0 1 15,-21-1-15,0 0 16,-21-21 15,21-21-15,-21 0-16,21-1 15</inkml:trace>
  <inkml:trace contextRef="#ctx0" brushRef="#br0" timeOffset="97832.51">26543 8255 0,'0'0'0,"0"-21"0,21 0 32,-42 21-32,0 0 15,0 21-15,-22 0 0,22 0 16,-21 22-16,21-22 0,-22 21 0,1 0 16,0-20-16,-1 20 0,1 0 0,0 1 15,-22-22-15,22 21 0,-1-21 16,1 22-16,0-22 0,21 21 15,-22-21-15,22 0 0,0 1 0,0-1 16,21 0-16,-21 0 0,42-21 47,0 0-47,21 0 0,-21-21 0,1 21 16,20-21-16,-21 0 0,21-1 15</inkml:trace>
  <inkml:trace contextRef="#ctx0" brushRef="#br0" timeOffset="98224.31">26924 8530 0,'-21'-21'15,"42"21"32,0 0-31,0-21-16,0 21 0,1 0 16,-1 0-16,0 0 0,0 0 15,0 0-15,0 0 0,1 0 0,-1 0 16,0 0-16,0 0 0,0 0 15,0 0-15,1 0 0,-1 0 16,0 0-16,0 0 0,-42 0 94</inkml:trace>
  <inkml:trace contextRef="#ctx0" brushRef="#br0" timeOffset="98540.38">26860 8700 0,'-21'21'16,"42"-21"15,1 0-31,-1 0 0,0 0 16,0 0-16,0 0 0,22 0 15,-22 0-15,0 0 0,21 0 0,-21 0 16,1 0-16,-1 0 0,0 0 0,0 0 16,0 0-1,0 0-15,1 0 31,-1 0-15,0 0 0,0 0-1,0 0-15</inkml:trace>
  <inkml:trace contextRef="#ctx0" brushRef="#br0" timeOffset="98956.26">27749 8827 0,'0'0'0,"-21"0"47,0 0-31,0 0-1,0 0-15,21-22 47,21 1-31,0 21-16,0 0 16,0 0-1,1 0-15,-22 21 16,0 1-1,0-1-15,0 0 16,0 0-16,0 0 0,-22 0 16,1 1-16,0-1 0,0 0 0,0 0 15,-22 0-15,22 0 0,-21 1 16,21-1-16,-22-21 0,22 21 0,0 0 16,0-21-16,0 0 0,0 21 0</inkml:trace>
  <inkml:trace contextRef="#ctx0" brushRef="#br0" timeOffset="100632.04">29019 8255 0,'0'0'0,"-21"0"15,0 21-15,0 0 16,0-21-16,21 22 0,0-1 0,-21-21 16,-1 21-16,22 0 15,22-21 32,-1 0-31,-21-21-16,0 0 0,21 21 0,-21-21 15,21 21-15,-21-22 0,0 1 16,0 0 0,-21 21-1,0 0 1,21 21-16,-21-21 16,-1 21-16,1 1 0,21-1 15,0 0 1,21-21-1,1 0-15,-1 0 0,0 0 0,0 0 16,0 0-16</inkml:trace>
  <inkml:trace contextRef="#ctx0" brushRef="#br0" timeOffset="100984.84">29718 7980 0,'0'0'0,"0"-21"0,0 0 16,0-1 0,0 44-1,-21-1-15,0 0 0,-1 0 16,1 21-16,0 1 0,0-1 0,-21 0 16,20 1-16,-20-1 0,0 22 15,-1-22-15,1 21 0,0-20 0,-1-1 16,22 0-16,-21 1 0,0-1 0,20 0 15,-20 1-15,21-1 0,0-21 16,0 22-16,-1-22 0,1 0 0,21 0 16,-21-21-16,21 21 0,0 0 15,0-42 32,0 0-47,21 0 0,0 0 16,1 0-16,-1-1 0,21 1 0</inkml:trace>
  <inkml:trace contextRef="#ctx0" brushRef="#br0" timeOffset="101304.65">29506 8551 0,'0'0'0,"0"22"15,0-1-15,0 0 16,21-21 15,1 0-31,-1 0 0,0 0 16,0 0-1,0 0-15,-21-21 0,0 0 16,0-1-16,0 1 16,-21 21-1,0 0-15,0 0 0,0 0 16,-1 0-16,22 21 0,-21-21 15,0 22 1,21-1-16,21-21 31,0 0-15,1 0-16</inkml:trace>
  <inkml:trace contextRef="#ctx0" brushRef="#br0" timeOffset="101632.47">30416 8340 0,'0'0'0,"22"0"31,-1 0-16,0 0-15,0 0 0,0 0 16,0 0-16,1 0 0,-1 0 16,0 0-16,0 0 0,0 0 0,0 0 15,1 0-15,-1 0 0,0 0 16,-42 0 46,0 0-46</inkml:trace>
  <inkml:trace contextRef="#ctx0" brushRef="#br0" timeOffset="101901.31">30332 8530 0,'0'0'0,"-21"21"16,42-21 0,0 0-1,0 0-15,0 0 0,0 0 0,1 0 16,-1 0-16,0 0 0,0 0 16,0 0-16,0 0 0,1 0 0,-1 0 15,0 0-15,0 0 0,0 0 16,0 0-16,-21-21 15,22 21 1,-22-21-16,21 21 16,-21-21-16,21 21 0</inkml:trace>
  <inkml:trace contextRef="#ctx0" brushRef="#br0" timeOffset="102619.9">31178 7641 0,'-21'0'0,"0"-21"15,21 0 17,21 21-32,0 0 0,1 0 0,-1 0 15,21-21-15,-21 21 0,22 0 16,-22 0-16,21-21 0,-21 21 0,22 0 16,-22 0-16,21-22 0,-21 22 15,0 0-15,1 0 0,-1-21 16,0 21-16,0 0 0,0 0 15,-21 21 17,0 1-17,0-1-15,0 0 0,0 21 16,0-21-16,0 22 0,0-22 0,0 21 16,0 1-16,0-1 0,0 0 15,0 1-15,0 20 0,0-21 0,0 1 16,0 20-16,0-20 0,0 20 15,0-21-15,0 1 0,0 20 0,0-20 16,0-1-16,0 0 0,0 22 16,0-22-16,0 0 0,0 1 15,0-1-15,0 0 0,0 1 16,0-1-16,-21-21 0,0 22 0,21-22 16,-21 0-16,21 21 0,-21-21 15,-1 1-15,1-1 0,0 0 16,0-21-16,21 21 0,-21-21 0,0 0 15,-1 0-15,-20 0 0,21 21 16,0-21-16,0 0 0,-22 0 0,22 0 16,-21 0-16,21 0 0,-1 0 15,-20 0-15,21 0 0,0 0 0,0 0 16,-1 0-16,1 0 0,0 0 0,0 0 16,0 0-16,0 0 15,-1 0 1</inkml:trace>
  <inkml:trace contextRef="#ctx0" brushRef="#br0" timeOffset="102843.78">30903 9292 0,'0'0'0,"-21"0"0,0 0 0,0 0 16,0 0-1,-1 0-15,1 0 16,0 0 47</inkml:trace>
  <inkml:trace contextRef="#ctx0" brushRef="#br0" timeOffset="104364.41">1228 11388 0,'-22'0'16,"1"0"-1,0-21 1,0 21-16,0 0 31,42 0 1,21 0-32,1 0 0,-1-22 15,0 1-15,22 21 16,-1-21-16,1 21 0,-1-21 0,1 21 15,-22-21-15,22 21 0,-1-21 16,-21 21-16,1 0 0,-22 0 0,21 0 16,-21 0-16,1 0 0,-44 0 31,1 0-31,0 21 16,0-21-16,0 0 0,0 0 15,-22 0-15,22 0 0,0 0 0,0 0 16,0 0-16,-1 0 0,1 0 15</inkml:trace>
  <inkml:trace contextRef="#ctx0" brushRef="#br0" timeOffset="104860.52">1376 11282 0,'0'0'0,"0"85"15,-21-64-15,21 0 16,-22 0-16,22 0 0,-21 22 15,21-22-15,-21 0 0,0 0 0,21 0 16,0 0-16,-21-21 0,21 22 16,-21-1-16,-1-21 0,22 21 15,0-42 32,0 0-31,22-1-16,-1 22 15,0-21-15,0 21 0,0-21 0,0 0 16,22 21-16,-22-21 0,21 21 16,1 0-16,-1-21 0,-21 21 0,21 0 15,1 0-15,-1 0 0,-21 0 16,0 0-16,22 21 0,-22 0 0,0 0 16,-21 0-16,0 22 0,0-22 15,0 21-15,-21-21 0,0 22 16,-22-1-16,22 0 0,-21-21 0,0 22 15,-1-22-15,1 21 0,21-21 16,-22 1-16,1-22 0,21 21 0,0-21 16,0 0-16,-1 0 0,1 0 15,0 0-15,21-21 16,0-1 0,0 1-16,0 0 15,21 21-15,0-21 0,1 0 0,-1 21 16,0-21-16,21-1 0,-21 1 0</inkml:trace>
  <inkml:trace contextRef="#ctx0" brushRef="#br0" timeOffset="105092.35">2371 11599 0,'0'-21'32,"0"0"-32,-22 21 15,1 0 1,0 0 15</inkml:trace>
  <inkml:trace contextRef="#ctx0" brushRef="#br0" timeOffset="107204.54">4403 11113 0,'0'0'0,"21"-22"0,-21 1 0,0 0 15,0 0-15,0 0 0,0 0 16,0-1-16,0 1 0,0 0 0,0 0 16,-21 0-16,-1 0 0,1-1 15,0 1-15,0 21 0,0 0 16,0 0-16,-1 0 0,1 0 0,0 0 15,0 21-15,0 1 16,0-22-16,-1 21 0,1 21 0,21-21 16,0 0-16,-21 22 0,21-1 15,-21 0-15,21 1 0,0-1 0,0 22 16,0-22-16,0 0 0,0 22 16,0-22-16,0 0 0,0 1 15,0-1-15,0 0 0,21 1 0,-21-22 16,21 21-16,-21-21 0,21 1 0,1-1 15,-1-21-15,0 21 0,0-21 16,0 0-16,22 0 0,-22 0 0,21 0 16,-21 0-16,22-21 0,-1 21 0,-21-21 15,21-1-15,-20 1 0,20 0 16,-21 0-16,21 0 0,-20 0 0,-1-1 16,-21-20-16,21 21 0,-21 0 0,21-22 15,-21 22-15,0 0 16,0 0-16,0 0 0,0 0 0,0 42 31,0 0-31,0 0 16,0 0-16,0 0 0,0 22 0,0-1 15,0-21-15,21 22 0,-21-22 0,21 21 16,-21-21-16,22 22 0,-1-22 16,0 0-16,-21 0 0,21 0 0,0 0 15,0 1-15,1-22 0,-1 0 0,0 0 16,0 0-16,0 0 0,0 0 15,1 0-15,-1 0 0,0-22 0,0 22 16,0-21-16,-21 0 0,21 0 16,-21 0-16,0 0 0,0-1 15,0 1-15,0 0 0,0 0 0,0 0 16,0-22-16,0 22 0,-21 0 0,0 0 16,0 0-16,0 0 0,0-1 15,21 1-15,-22 21 0,1 0 0,0 0 16,0 0-16,0 0 15,0 0-15,42 0 32,0 0-32,0 0 15,0 0-15,0 0 0,1 0 16,-1 0-16,0 0 0,0-21 16,0 0-16,0 21 0,1-21 0,-1 21 15,0-21-15,0 21 0,21-22 16,-20 22-16,20 0 0,-21 0 0,21 0 15,1 0-15,-22 0 0,0 0 0,21 0 16,-20 22-16,-1-1 0,0 0 16,0 0-16,-21 0 0,0 0 0,21 22 15,-21-22-15,21 0 0,-21 21 0,0-20 16,0-1-16,0 0 0,0 0 0,0 0 16,0 0-16,0 1 0,-21-22 15,21 21-15,0 0 0,-21-21 16,21-21 15,0 0-31,0-1 16,0 1-16,0 0 0,21 0 0,0 0 15,1-22-15,-22 22 0,21-21 16,0 0-16,0-1 0,21 1 0,-20 21 16,-1-22-16,21 22 0,-21 0 0,22 0 15,-22 21-15,0 0 0,0 0 0,0 0 16,0 21-16,1-21 0,-22 42 15,0-20-15,0-1 0,0 21 0,21-21 16,-21 22-16,21-22 0,-21 21 0,0-21 16,21 22-16,0-22 0,-21 21 15,21-21-15,1 0 0,-1 1 16,0-1-16,0 0 0,0-21 0,22 21 16,-22-21-16,21 0 0,0 0 0,1 0 15,-1 0-15,0 0 0,1 0 16,-1 0-16,0-21 0,22 21 0,-22-21 15,-21 0-15,22-1 0,-1 1 0,-21 0 16,22 0-16,-22 0 0,0 0 16,-21-22-16,0 22 0,0-21 0,0 21 15,0-22-15,0 22 0,0-21 16,-21 21-16,0-1 0,-1 1 0,1 0 16,0 0-16,0 21 0,-21 0 15,20 0-15,1 0 0,-21 0 0,21 21 16,-22 0-16,22 0 0,-21 1 0,21-1 15,0 21-15,-1-21 0,1 22 16,21-22-16,0 21 0,0-21 0,0 22 16,0-22-16,0 0 0,21 0 0,1 0 15,-1 0-15,0 1 0,0-1 0,0-21 16,0 0-16,1 0 0,20 0 16,-21 0-16,0 0 0,22 0 0,-22 0 15,21 0-15,-21-21 0,0-1 16,22 1-16,-22 0 0,0 0 15,0 0-15,0 0 0,1-22 0,-1 1 16,-21 0-16,21-1 0,0 1 0,-21-22 16,0 22-16,21-21 0,0 20 0,-21-20 15,0 20-15,0 1 0,0 0 16,0-1-16,0 1 0,0 21 0,0-21 16,0 20-16,0 1 0,0 0 15,-21 42 1,21 0-16,-21 1 15,21 20-15,0-21 0,-21 21 0,21 1 16,0-1-16,0 22 0,0-22 16,0 21-16,0 1 0,0-1 15,0-20-15,0 20 0,0-20 0,0-1 16,0 0-16,0 1 0,0-1 0,0-21 16,21 0-16,0 22 0,0-43 15,1 21-15,-22 0 0,21-21 0,0 0 16,0 0-16,0 0 0,0 0 0,1 0 15,-1 0-15,0-21 0,0 0 0,0-1 16,22 1-16,-22 0 0,0 0 16,0-21-16,0-1 0,0 1 0,1 21 15,-1-22-15,0 1 0,0 21 0,0-21 16,-21 20-16,21 1 0,-21 42 31,0 1-31,0-1 0,0 0 16,0 0-16,-21 21 0,21-20 0,-21 20 15,21-21-15,0 0 0,0 0 16,0 1-16,0 20 0,0-21 16,0 0-16,0 0 0,21 1 15,0-22-15,1 0 16,-1 0-16,0-22 16,0 22-16,-21-21 0,21 0 0</inkml:trace>
  <inkml:trace contextRef="#ctx0" brushRef="#br0" timeOffset="107388.43">7747 11070 0,'0'0'0,"-21"-21"0,0 21 16,-1 0 0,22 21-16,0 0 31,0 1-31,22-22 0,-1 0 15,0 0-15,0 0 0,0 0 16,0 0-16</inkml:trace>
  <inkml:trace contextRef="#ctx0" brushRef="#br0" timeOffset="107900.37">8170 10986 0,'0'-22'0,"0"44"0,0-65 0,21 43 16,-21-21-16,22 0 0,-22 0 15,0 0 1,0 42-1,0 0 1,0 0-16,0 0 0,-22 22 0,22-1 16,-21 0-16,21 22 0,0-1 15,0-20-15,-21 20 0,21 1 0,-21-22 16,21 21-16,0-20 0,-21-1 0,0 0 16,21 1-16,0-22 0,-22 21 15,22-21-15,0 1 0,0-1 16,0 0-16,22-21 15,-22-21 17,0 0-32</inkml:trace>
  <inkml:trace contextRef="#ctx0" brushRef="#br0" timeOffset="109168.42">7832 11557 0,'0'0'16,"-22"0"-16,22 21 15,22-21 1,-1 0-16,0 0 16,21 0-16,-21 0 0,22 0 0,-1 0 15,0 0-15,1 0 0,-1-21 16,0 0-16,1 0 0,20 21 0,-20-21 16,-1-1-16,0 1 0,1 0 15,-1 0-15,0 0 0,1 0 0,-22-1 16,0 1-16,0 21 0,-21-21 15,0 0-15,-21 42 32,21 0-17,-21 0-15,21 1 0,-21-1 0,21 0 16,0 21-16,0-21 0,0 1 0,0 20 16,-22-21-16,22 0 0,0 0 15,0 22-15,0-22 0,0 0 16,0 0-16,22-21 0,-1 0 0,0 21 15,0-21-15,0 0 0,0 0 16,1 0-16,-1 0 0,21 0 16,-21-21-16,0 21 0,22-21 0,-22 21 15,0-21-15,21 0 0,-20 0 0,-1 21 16,0-43-16,0 22 0,0 0 16,0 0-16,1 0 0,-1-1 0,0-20 15,-21 21-15,0 0 0,21 0 0,0-1 16,-21 44 15,0-1-31,-21 0 16,21 0-16,-21 0 0,21 0 15,0 1-15,0 20 0,0-21 16,0 0-16,0 22 0,0-22 0,0 0 16,0 0-16,0 0 0,0 0 0,21 1 15,0-22-15,0 0 0,1 21 0,20-21 16,-21 0-16,0 0 0,0 0 15,1 0-15,20 0 0,-21 0 0,0-21 16,0-1-16,1 22 0,-1-21 0,0 0 16,-21 0-16,0 0 15,0 0-15,0-1 0,0 1 0,0 0 16,-21 0-16,0-21 0,-1 20 0,1 1 16,0 0-16,-21 0 0,21 0 15,-1 0-15,-20 21 0,21 0 16,0-22-16,0 22 0,-1 0 0,22-21 47,22 21-47,-1 0 0,21-21 15,-21 21-15,0-21 0,22 21 0,-1-21 16,-21 21-16,22-21 0,-1 21 16,-21-22-16,21 22 0,1 0 0,-1 0 15,0 0-15,-20 0 0,20 22 16,-21-1-16,0-21 0,0 21 0,1 0 15,-22 21-15,21-20 0,-21-1 16,0 0-16,0 21 0,0-21 0,0 1 16,0-1-16,0 0 0,0 21 0,0-21 15,0 1-15,-21-1 16,21 0-16,0 0 0,-22-21 16,22 21-16,-21-21 46,21-21-46,0 0 16,0 0-16,0 0 0,0-1 0,0 1 16,21 0-16,-21-21 0,22-1 15,-1 22-15,0-21 0,-21 0 16,42-1-16,-21 1 0,1 0 0,20 20 16,-21-20-16,21 21 0,-20 0 0,20 0 15,-21-1-15,21 22 0,-20 0 16,-1 0-16,0 22 0,0-1 0,0 0 15,0 0-15,-21 0 0,22 22 0,-22-1 16,0-21-16,0 21 0,0 1 16,0-22-16,0 21 0,0-21 0,0 22 15,0-22-15,0 0 0,0 0 16,0 0-16,0 1 0,0-1 16,-22-21-16,22 21 15,-21-21 32,0 0-47,21-21 16,-21 21-16,0-21 15,0-1-15</inkml:trace>
  <inkml:trace contextRef="#ctx0" brushRef="#br0" timeOffset="109424.72">9229 10986 0,'0'0'15,"21"0"32,0 0-47,0 0 16,0 0-1,0 0-15</inkml:trace>
  <inkml:trace contextRef="#ctx0" brushRef="#br0" timeOffset="110140.31">11620 10689 0,'0'0'0,"0"-21"0,0 0 0,0 0 16,0 0-16,-21 21 15,0 21 1,0 0-16,0 0 0,0 0 16,-1 0-16,22 22 0,-21-1 0,0-21 15,0 43-15,21-22 0,0 0 0,-21 22 16,0-22-16,21 22 0,0-22 15,0 22-15,0-22 0,0 0 0,0 1 16,21-22-16,0 21 0,0-21 0,0 0 16,0 1-16,22-22 0,-22 0 15,0 0-15,21 0 0,1 0 16,-22 0-16,21 0 0,1-22 0,-1 1 16,-21 0-16,21 0 0,1 0 0,-22 0 15,21-22-15,-21 22 0,22-21 16,-22-1-16,0 1 0,0 21 0,-21-21 15,0-1-15,0 1 0,0 0 0,0-1 16,0 1-16,-21 0 0,0-1 0,0 1 16,-22 21-16,22-22 0,0 22 15,-21-21-15,21 42 0,-22-21 16,22 0-16,-21 21 0,21 0 0,-1 0 16,-20 21-16,21 0 0,0 0 15,0 0-15,21 22 0,0-22 0,0 21 16,0-21-16,0 22 0,0-1 0,0-21 15,0 21-15,21-20 0,0 20 16,21-21-16,-21 21 0,22-20 0</inkml:trace>
  <inkml:trace contextRef="#ctx0" brushRef="#br0" timeOffset="110505.11">12509 10986 0,'0'0'0,"0"-22"16,-21 22-16,0 0 16,0 0-16,0 0 0,0 0 15,-1 0-15,22 22 0,0-1 16,0 0-16,0 0 0,0 21 16,0 1-16,0-22 0,0 21 0,0 1 15,0 20-15,0-21 0,0 1 0,0 20 16,0-20-16,0-1 0,-21 21 15,21-20-15,-21-1 0,21 22 0,0-22 16,0 21-16,0 1 0,-21-22 16,21 22-16,0-22 0,-21 22 0,21-22 15,0 0-15,0 1 0,0-22 16,0 21-16,0-21 0,0 0 0,0 1 16,0-44 15,0 1-31,0 0 15,21-21-15,-21 21 0,0-22 0,0 1 16</inkml:trace>
  <inkml:trace contextRef="#ctx0" brushRef="#br0" timeOffset="110792.31">12382 11472 0,'0'0'0,"0"-63"16,0-1-16,0 22 0,0-21 0,0-170 31,43 212-31,-22-1 15,0 1-15,0 21 0,0-21 0,22 21 16,-22 0-16,0-21 0,21 21 0,-20 0 16,-1 0-16,21 0 0,-21 0 15,0 21-15,1 0 0,-1-21 0,-21 21 16,0 1-16,0 20 0,0-21 0,0 0 16,0 22-16,-21-22 0,-1 0 0,1 21 15,-21-21-15,21 1 0,0-1 16,-1 0-16,1 0 0,0-21 15,0 21-15,0-21 0,21 21 16,0-42 15,21 21-31</inkml:trace>
  <inkml:trace contextRef="#ctx0" brushRef="#br0" timeOffset="111525.1">12848 11155 0,'21'0'32,"0"0"-17,1 0-15,-1 0 0,0 0 16,0 0-16,0 0 0,22-21 0,-22 21 16,0-21-16,0 21 0,21-22 15,-20 1-15,-1 21 0,21-21 0,-21 0 16,0 21-16,-21-21 0,22 0 0,-22-1 15,0 1-15,0 0 0,0 0 16,0 0-16,0 0 16,-22 21-16,1 0 15,0 0-15,0 21 0,0 0 0,21 0 16,-21 0-16,21 0 0,-22 1 16,22 20-16,0-21 0,0 21 15,0-20-15,0-1 0,0 21 0,0-21 16,0 0-16,22 1 0,-22-1 0,21 0 15,0 0-15,0-21 0,0 21 16,0-21-16,22 0 0,-22 0 0,0 0 16,0 0-16,0 0 0,1 0 0,-1 0 15,0 0-15,0-21 0,-21 0 0,21 21 16,-21-21-16,21 0 0,-21-1 16,0 1-16,0 0 0,22 0 0,-22 0 15,21 0-15,-21-22 0,0 22 0,21 0 16,0-21-16,-21 20 0,21 1 15,0 0-15,-21 0 0,22 0 16,-1 21-16,0 0 0,0-21 0,0 21 16,0 0-16,1 0 0,-1 21 0,0 0 15,0 0-15,0 0 0,0 0 0,1 1 16,-1-1-16,0 0 0,0 21 16,0-21-16,-21 1 0,0-1 0,0 0 15,0 21-15,0-21 0,0 1 16,0-1-16,0 0 0,-21-21 15,0 0 1,21-21 0,0 0-1,0-1-15,0 1 16,0 0-16,0 0 0,0 0 0,0-22 16,0 22-16,21 0 0,0 0 0,-21-21 15,21 20-15,1 1 0,-1 0 0,21 0 16,-21 21-16,22-21 0,-1 21 15,-21 0-15,21 0 0,1 0 0,-1 0 16,0 0-16,-20 0 0,-1 0 0,21 21 16,-21 0-16</inkml:trace>
  <inkml:trace contextRef="#ctx0" brushRef="#br0" timeOffset="112048.8">14711 11049 0,'42'0'31,"-42"-21"-31,21 21 0,0-21 0,-21 0 16,0-1-16,22 1 16,-22 0-16,0-21 0,0 21 0,0-1 15,0 1-15,0 0 0,0 0 0,0 0 16,-22 0-16,1 21 16,0 0-16,0 0 0,0 0 0,0 0 15,-1 21-15,1 0 0,0 0 0,0 0 16,-21 0-16,20 22 0,1-22 15,0 21-15,0-21 0,0 22 16,0-22-16,21 21 0,0-21 0,0 1 16,0-1-16,0 0 0,0 0 0,0 0 15,0 0-15,0 1 16,21-22-16,0 0 0,0 0 0,0 0 16,0 0-16,1 0 0,-1-22 15,0 22-15,0-21 0,0 0 16,0 0-16,1 0 0,-1 0 0,-21-1 15,21 1-15,0 0 0,0 0 0,0-21 16,1 20-16,-1 1 0,0 0 0,-21-21 16,21 21-1,-21-1-15,21 22 0,-21 22 16,0-1-16,0 0 0,0 0 16,0 0-16,0 0 0,0 22 15,0-22-15,0 0 0,0 21 0,0-20 16,0-1-16,21 0 0,-21 0 0,22 0 15,-1 0-15,0-21 0,0 22 16,0-22-16,22 0 0,-22 0 0,0 0 16,0 0-16,0 0 0,0 0 15,1-22-15,20 1 0,-21 21 0,0-21 0</inkml:trace>
  <inkml:trace contextRef="#ctx0" brushRef="#br0" timeOffset="112704.83">15557 10308 0,'0'-21'0,"0"42"0,0-84 0,-21 42 0,21-1 15,-21 1-15,0 0 0,21 0 16,-21 21-16,0 0 16,-1 21-16,22 0 0,-21 22 0,21-22 15,0 21-15,0 22 0,0-22 16,0 21-16,-21-20 0,21 20 15,0 1-15,0-22 0,-21 22 0,21-22 16,0 0-16,0 1 0,0-1 16,0 0-16,0-21 0,0 1 0,0 20 15,0-21-15,0 0 0,0 0 0,0 1 16,21-22 0,0 0-1,0 0-15,-21-22 0,22 1 0,-1 21 16,0-21-16,0 0 0,0 0 0,0 0 15,22-1-15,-22 1 0,0-21 16,-21 21-16,21 0 0,0-1 0,1 22 16,-22 22 15,-22-1-31,1 0 0,21 21 16,-21-21-16,21 1 0,0-1 0,-21 0 15,21 0-15,0 0 0,0 0 16,0 1-16,0-1 0,0 0 0,0 0 15,21-21-15,0 21 0,0-21 0,22 21 16,-1-21 0,-21 0-16,0 0 0,1 0 0,-1 0 15,0-21-15,0 21 0,0-21 0,0 0 16,1 0-16,-1 0 0,0-1 0,0 1 16,-21 0-16,21 0 15,-21-21-15,0 20 0,0-20 0,0 21 16,0-21-16,0 20 0,-21 1 0,0 0 15,0 0-15,21 0 0,-21 21 16,-1 0-16,1 0 0,-21 0 0,21 0 16,0 0-16,-1 0 0,1 21 0,0-21 15,0 21-15,21 0 0,0 0 16,0 1-16,0-1 0,0 0 16,21-21-16,0 21 0,0-21 0</inkml:trace>
  <inkml:trace contextRef="#ctx0" brushRef="#br0" timeOffset="113164.79">16277 10859 0,'0'0'0,"-21"-22"0,0 1 0,21 0 16,0 0-1,0 0-15,0 0 0,21 21 16,0-22-16,0 22 0,0-21 16,1 21-16,-1 0 15,0 0-15,0 0 0,21 21 0,-20 1 16,-1-1-16,0 0 0,-21 0 0,21 0 16,-21 22-16,0-22 0,21 21 15,-21-21-15,0 22 0,0-22 0,0 21 16,0-21-16,0 22 0,0-22 0,0 21 15,0-21-15,0 0 0,0 1 16,0-1-16,0 0 0,0 0 0,0 0 16,0-42 15,0 0-31,0 0 0,0 0 16,0-1-16,0 1 0,0 0 15,0-21-15,0 21 0,21-1 0,-21-20 16,22 21-16,-1-21 0,0 20 15,0-20-15,0 21 0,0 0 0,1-22 16,-1 22-16,0 0 0,21 0 0,-21 21 16,1-21-16,-1 0 0,21 21 15,-21 0-15</inkml:trace>
  <inkml:trace contextRef="#ctx0" brushRef="#br0" timeOffset="113595.86">17484 10753 0,'0'-21'0,"0"-43"31,0 43-31,-22 21 0,1-21 16,0 21-16,0 0 0,0 0 0,0 0 15,-1 0-15,1 21 0,-21-21 16,21 21-16,0 21 0,-1-20 0,1-1 15,0 0-15,0 21 0,21-21 0,0 1 16,-21-1-16,21 0 0,0 0 0,0 0 16,0 0-16,0 1 15,21-1-15,0-21 16,0 21-16,0-21 0,1 21 0,-1-21 16,0 0-16,0 0 0,-21 21 15,21-21-15,-21 21 16,0 1-1,-21-22-15,21 21 0,-21-21 16,0 0-16,0 21 0,-1-21 16,1 21-16,0-21 0,0 21 0,0-21 15,0 0-15,-1 0 0,1 21 0,0-21 16,21 22-16,-21-22 16,0 0-1,0 0-15,-1 0 0,22-22 16</inkml:trace>
  <inkml:trace contextRef="#ctx0" brushRef="#br0" timeOffset="113949.14">15113 10520 0,'0'0'0,"-42"0"16,-43-85 0,85 64-1,21 0-15,0 21 16,22 0-16,-22-21 0,42 21 0,-20 0 16,-1 0-16,21 0 0,1 0 15,-1-21-15,1 21 0,-1 0 0,1 0 16,-22 0-16,22 0 0,-22 0 0,0 0 15,1 0-15,-1 0 0,0 0 16,-20 0-16,-1 0 0,0 0 16,0 0-16,-21-22 0,21 22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53:14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12319 0,'0'0'0,"-21"0"15,-1-21-15,1 21 0,0 0 16,0-21-16,0 21 16,21-21 30,21 21-46,21 0 0,-21 0 0,22 0 16,-1-22-16,0 22 0,1-21 16,63 21-16,-64-21 15,0 21-15,43 0 0,-64 0 16,21-21-16,-20 21 0,-1 0 16,-42 0 15,-1 0-16,1 0-15,0 0 0,-21 0 16,21 0-16,-43 21 16,43-21-16,0 0 0,-43 0 15,43 0-15,0 0 0,-21 0 16,20 0-16,1 0 0,0 0 16,0 0-16,0 0 0,0 0 15,-1 0-15,1 0 16,0 21-16,0 0 15,0 1-15,21-1 16,-21-21-16,21 21 0,0 0 16,-22 21-16,22-20 0,-21-1 15,21 63-15,0-62 0,0 20 16,0 0 0,0-21-16,0 1 0,0-1 0,0 0 0,0 0 15,0 0-15,0 0 16,0-42 15,0 0-15,21 21-16,1-21 0,-22 0 0,21 21 15,0-21-15,-21-1 0,42 1 16,-21 21-16,1-21 0,41 21 16,-42-21-16,22 21 0,-22 0 15,21 0-15,-21 0 16,22 0-16,-22 0 0,42 0 15,-42 21-15,43 0 16,-22 43-16,-21-43 16,-21 42-16,0-41 15,-21 41-15,0-21 16,0-20-16,-43 41 0,22-42 16,0 0-16,-1 1 0,1-1 15,-21 0-15,20 0 0,1 0 0,0-21 16,-1 0-16,-20 0 15,42 0-15,-22 0 0,22 0 16,0 0-16,0 0 0,0 0 16,-1 0-16,22-21 0,-21 21 0,0-21 15,21 0 1,0 0 15,21-1-15,0 22-16,1 0 0</inkml:trace>
  <inkml:trace contextRef="#ctx0" brushRef="#br0" timeOffset="415.76">3408 12742 0,'0'22'16,"0"-1"-16,0 0 16,21-21 15,0 0-31,0 0 15,0 0-15,1-21 16,-1 0 0,-21-1-1,0 1-15,-21 21 16,-1 0-16,1 0 0,0 0 16,0 0-1,0 0-15,0 21 16,21 1-16,0-1 15,21-21 17,0 0-32</inkml:trace>
  <inkml:trace contextRef="#ctx0" brushRef="#br0" timeOffset="1751.99">5800 11621 0,'0'0'0,"0"-22"0,0 1 15,0 0-15,0 0 0,0 0 0,0-22 16,0 22-1,0-21-15,-22 21 16,1 21-16,21 21 16,0 0-1,0 0-15,0 0 0,0 22 0,0-1 16,0 22-16,0-22 0,-21 85 16,0 0-1,21-64-15,-21 1 0,21 63 16,0-64-16,0-20 0,-21 63 15,21-85-15,-22 21 0,22 0 16,0-20-16,0-1 0,0 21 16,0-21-16,0 0 0,0-42 62,0 0-62,0 0 16,0 0-16,0 0 0,0-1 0</inkml:trace>
  <inkml:trace contextRef="#ctx0" brushRef="#br0" timeOffset="2285.71">5609 11896 0,'0'0'0,"0"-43"16,-21 1-16,21 0 0,0-1 15,0 1-15,0 21 0,0-64 16,0 43-16,0 21 0,21-22 15,0 1-15,0 0 0,1 21 0,41-43 16,-21 22-16,1-1 0,41 1 16,-41 21-16,41-21 15,-41 42-15,20 0 0,22 0 16,-43 21-16,1 0 0,-22 21 0,21 1 16,-21 20-16,0-21 15,-21 22-15,0 42 16,-21-43-16,-85 85 0,43-42 15,21-63-15,-1-1 16,-20 21-16,20-41 0,22-1 16,-21 0-16,21-21 15,0 0-15,-1 0 16,22-21-16,0 0 0,0-1 16,0 1-1,0 0-15,22 21 16,-1 0-16,0 0 0,0 0 15,0 21-15,0 0 0,22 22 16,-22-22-16,0 21 0,0-21 16,22 64-16,-22-64 0,0 22 15,21 20-15,-21-42 0,1 22 16,41 20 0,-42-63-16,22 21 15,-22-21-15,0 0 16,0 0-16,0 0 0,0 0 0,22 0 15,-22-21 1,0 0-16,0 0 0,0 21 0,-21-21 16</inkml:trace>
  <inkml:trace contextRef="#ctx0" brushRef="#br0" timeOffset="2604.85">6794 12256 0,'22'0'0,"-22"-22"16,21 22-16,0 0 0,-21-21 0,21 0 15,0 21-15,0-21 16,43-43-16,-22 1 16,1-1-1,-43 43-15,0 0 16,-22 21 0,1 0-16,0 0 0,0 21 0,-43 22 15,43-1-15,-21 0 0,21-21 16,0 22-16,-22-1 0,43 0 15,-21 43-15,0-43 0,21-20 16,0 41-16,0-42 0,21 0 16,0 1-16,0-1 15,1-21-15,41 0 0,-21 0 0,1 0 16,-1 0-16,-21 0 0,64 0 16,-43-21-16,1-1 15</inkml:trace>
  <inkml:trace contextRef="#ctx0" brushRef="#br0" timeOffset="3190.1">7789 12044 0,'0'-21'0,"0"42"0,0-63 15,-21 20-15,0 22 0,0 0 16,-22 0-16,22 0 0,-63 22 16,62-1-16,-20 0 0,-21 42 15,20-20-15,22-22 16,0 21-16,0-21 0,21 22 15,0 20-15,0-42 0,0 1 16,0-1-16,0 0 0,0 0 0,21-21 16,0 0-1,0 0-15,0 0 0,22 0 16,41-63 0,-41 41-16,-22 1 0,0-21 15,21 21-15,-20 0 0,20-43 16,-42 22-16,0 21 0,21-1 15,-21 1-15,0 0 0,0 42 32,0 0-32,0 1 0,0 20 0,-21-21 15,21 21-15,0 1 0,0-22 16,0 42-16,0-20 0,0 41 16,0-20-16,0-1 0,0 1 15,0-1-15,21 1 0,0-1 16,-21 1-16,21 84 15,-21 43-15,0-128 0,0 85 16,0-105-16,-21-1 16,0 0-16,0-21 0,0 1 15,-22 20-15,1-42 0,21 0 16,-43-21-16,22 21 16,21-43-16,-21 22 0,20-21 15,-20 21-15,21-22 0,-21-62 0,20 41 16,1 22-16,21-85 15,0 63-15,0 1 0,0 20 16,21-20-16,1 21 0,41-64 16,-21 63-16,1 1 0,-1 21 0,22-21 15,41-22-15,-62 22 0</inkml:trace>
  <inkml:trace contextRef="#ctx0" brushRef="#br0" timeOffset="6178.62">8594 12023 0,'0'0'16,"0"-21"-16,0-22 0,-43 22 0,22 0 15,0 0-15,-21 21 0,20-21 0,1-1 16,0 22-16,-42 0 0,41 0 16,1 0-16,0 22 0,-21-1 15,21 21-15,-1 0 0,1-20 16,0 41-16,21-21 0,-21 43 15,0-43-15,21 1 0,0-22 0,0 21 16,0 1-16,21-22 0,0 0 16,21-21-16,22 0 15,-22 0 1,-21-21-16,22 0 0,20-43 16,-42 43-16,1-43 15,-1 43-15,-21 0 0,21-42 16,-21 41-16,0-20 15,0 21-15,0 0 0,0 42 32,0 0-32,0 0 0,0 22 15,0-1-15,0 0 0,0 1 16,0 20-16,0 43 0,0-64 0,0 22 16,0-1-16,0 1 15,0-1-15,21 1 0,-21-1 0,42 64 16,-42-63-16,43 84 15,-22-42 1,-21-64-16,0 0 0,0 85 16,-21-84-16,-64 63 15,43-85-15,21 0 0,-22 0 16,22 0-16,0 0 0,-43-21 16,43 0-16,0-21 0,21-42 15,0 20-15,0 1 0,0-64 16,21 43-16,22-85 15,-22 63-15,21 0 16,43-105-16,-43 105 0,0 0 16,1 1-16,-1-1 0,0 0 0,1 1 15,-1-1-15,43-42 16,-43 64-16,0-43 16,-20 63-16,-1 1 0,-21 0 15,0 21-15,-21 21 16,-1 0-16,1 21 15,21 0-15,-21 0 0,21 0 16,-21 0-16,21 1 0,0-1 16,0 0-16,0 0 0,0 0 15,0 0-15,21-21 16,0 0-16,0 0 0,1 0 16,-1 0-16,0 0 0,0 0 15,0 0-15,0 0 0,1 0 16,-1 0-1,0 22 1,0-22-16,-21 21 16,21-21-16,-21 21 15,21-21-15,-21 21 0,22-21 16,-1 21-16,0-21 31,-21 21-31,21-21 16,0 0-1,0 0 1,-21-21-16,22 0 0,-1 21 16,-21-21-16,21 0 0,0 0 0,0-22 15,0 22-15,-21-21 0,22 21 16,-1-22-16,0 22 0,0-21 0,0-1 16,0-20-16,1-1 15,-22 43-15,0 0 16,-22 21-1,1 0 1,0 0-16,0 21 0,0 0 16,0 1-16,21-1 0,-22 0 15,22 21-15,0-21 0,0 22 0,0-22 16,0 21-16,0 22 0,0-43 16,0 0-16,0 0 0,0 0 15,22 1-15,-22-1 0,21 0 16,0-21-16,0 0 0,0 0 15,0 0-15,1 0 0,-1-21 0,0 21 16,21-21-16,-21-1 0,22 1 0,20-21 16,-20 0-16,-22 20 15,63-41-15,-20-1 16,-43 22-16,0 21 0,0-21 16,1 20-16,-22 1 0,0 0 15,0 0-15,-22 42 31,1 0-31,21 0 0,0 1 16,0-1-16,0 0 0,0 0 0,0 0 16,0 0-16,0 1 0,0-1 15,0 42-15,21-42 16,-21 1-16,22-1 0,-22 0 16,0 0-16,0 0 0,-22-42 46,22 0-46,-21 21 16,0-21-16,0 0 0,21-1 16,-21 22-16,0-21 0,-1 0 15,22 0-15,-21 21 0,0 0 16,21 21 0,0 0-16,0 0 15,0 1-15,0-1 0,0 0 0,0 0 16,21 0-16,0 0 0,1 1 15,-1-1-15,-21 0 16,42 0-16,-21-21 0,0 21 16,43-21-16,-43 0 15,0 0-15,22 0 0,-22-21 0,21 0 16,-21 0-16,0 0 0,22-1 0,-1-41 16,22-1-1,-43 22-15,21 0 0,-21-1 16,0 1-16,-21 0 0,22 21 0,-22-22 15,21 1-15,-21 0 16,-21 42-16,-1 0 16,1 0-16,0 0 0,0 21 0,0 0 15,0-21-15,21 21 0,0 0 0,0 0 16,0 1-16,0 20 0,0-21 16,0 0-16,0 0 0,21 22 15,0-22-15,0 0 0,-21 21 16,21-20-16,0-1 0,-21 0 15,0 0-15,0 0 16,0 0 0,-21-21-16,0 0 15,0 0-15,0-21 16,0 21 0,-1 0-16,22 21 62,22-21-62,-1 0 16,0 0-16,0 0 0,0 0 15,22 0-15,-22 0 0,0 0 0,0-21 16,21 21-16,-20-21 0,20 21 16,-21-21-16,43-21 0,-43 20 0,0 1 15,21-21-15,22-22 16,-43 43-16,0 0 15,21-21-15,-20 21 0,-1 21 16,-21 21 0,0 0-1,0 0-15,0 21 0,-21-20 16,-1-1-16,1 42 0,21-20 16,0-22-16,0 0 0,0 0 15,0 0-15,0 22 0,21-43 16,1 21-16,-1-21 15,0 0-15,0 0 0,0-21 16,22 21-16,-22-22 0,0 1 0,0 0 16,21 0-16,-20 0 0,-1 0 15,21-22-15,0-41 16,-42 62-16,22 22 16,-22-21-16,0 0 0,0 42 15,0 0 1,-22-21-16,1 22 0,21 20 0,0-21 15,-21 0-15,21 22 0,-21-22 16,21 42-16,0-42 0,0 1 16,21 20-16,0-21 15,-21 0-15,43-21 0,-22 21 16,21-21-16,-21 0 16,0 0-16,22-21 0,-43 0 15,21 0-15,-21 0 0,21-22 16,-21 22-16,0 0 0,0-21 15,0 21-15,0-22 0,-21 22 0,-21-42 16,20 41-16,-62-20 16,63 42-16,-1-21 0,1 21 15,0 0 1,21 21 0,21-21-16,0 0 15,1 0-15,-1 0 0,0 0 16,21 0-16,-21 0 0,22 0 15,20 0-15,-20 0 0,-1 0 16,21 0-16,-41 0 0,20 0 16,0 0-16,-21 0 15,1 21-15,-1 0 0,0 1 16,-21-1-16,0 0 0,0 0 0,0 21 16,0-20-16,0-1 0,0 42 15,0-20 1,0-22-16,0 0 0,0 21 15,-21-42 1,21-21 0,0 0-1,0 0-15,0 0 0,0-1 0,0 1 0,0 0 16,0-21-16,21 21 0,21-43 16,-21 43-16,1-21 15,-1 20-15,0-20 0,0 21 0,21 0 16,-20 21-16,-1 0 0,0 0 15,0 0-15,-21 21 0,21 0 16,-21 21-16,0-20 0,0 20 16,21 0-16,-21-21 0,0 43 15,22 21 1,62-22-16,-63-42 16,1-21-16,-1 0 15,0 0-15,64 0 16,-43-21-16,-21 0 0,21 0 15,-20-22-15,-1 22 0,-21 0 16,21-21-16,-21 21 0,21-64 16,-21 21-16,0 22 0,0 0 15</inkml:trace>
  <inkml:trace contextRef="#ctx0" brushRef="#br0" timeOffset="6381.51">11409 11409 0,'-21'0'0,"42"0"0,-85 0 0,43 0 15,0 0-15,-21 0 0,42-21 16,0 0 0,0-1-1,0 1 1,0 0-16</inkml:trace>
  <inkml:trace contextRef="#ctx0" brushRef="#br0" timeOffset="7264.56">14393 11684 0,'0'-21'0,"0"42"0,0-63 0,0 21 15,0-1-15,21 22 0,1-42 16,-1 42-16,-21-21 0,42 0 16,-42 0-16,0-1 15,21 22-15,-21-21 0,0 0 0,0 0 16,0 0-16,-21 21 15,0 0-15,-21 0 16,-22 21-16,43-21 16,-21 21-16,-43 43 0,43-22 15,-1-21-15,-41 64 0,41-43 16,22 0-16,0 1 0,0-22 16,0 21-16,21-21 0,0 22 0,0-1 15,21-21-15,0 0 0,21 1 16,22-22-1,84 0 1,-106 0-16,-21-22 0,43 22 16,-43-21-16,0 21 0,0 0 15,-21-21-15,0 0 16,-21 21-16,0 0 0,-42 0 16,20 21-16,1 0 0,0 0 15,-1 1-15,1-1 0,-85 63 16,85-62-16,20 20 15,1-21-15,0 21 0,0-20 0,21-1 16,0 0-16,0 0 0,0 0 16,21 0-16,0-21 15,0 0-15,22 0 0,105-21 16,-21 0 0,-64 0-16,107-64 15,-107 64-15,-20 0 0,20-21 16,-21 42-16,-42 21 15,0 21 1,-21-21-16,-21 22 0,21-1 0,-22 0 16,1 22-16,0-22 0,-43 85 15,43-63-15,-1-1 0,1 1 16,0-1-16,-1 1 0,1 63 16,21-85-16,0 0 0,21 64 15,0-85-15,0 0 0,0 1 16,0-1-16,21-21 0,0 0 15,0 0-15,0 0 0</inkml:trace>
  <inkml:trace contextRef="#ctx0" brushRef="#br0" timeOffset="7783.77">16616 11451 0,'21'-42'0,"-42"84"0,63-126 0,-21 41 16,-21 1-16,0 21 0,0-22 15,21 1-15,-21 0 0,0 21 16,0-1-16,-21 22 15,21 43 1,-21-1-16,0 0 0,0 22 0,0-1 16,-22 107-16,22-86 0,0 1 15,-43 127-15,22-43 16,21-63-16,0-43 0,-22 86 16,22-86-16,0 64 15,21-85-15,-21-20 0,21 20 16,0-21-16,0 0 15,0-42 1,0 0-16,0 0 16</inkml:trace>
  <inkml:trace contextRef="#ctx0" brushRef="#br0" timeOffset="8266.5">16319 11663 0,'0'-64'16,"0"128"-16,0-170 0,0 43 0,0-1 15,22 1-15,20-43 16,-21 63-16,0 1 0,22-43 16,-1 43-16,0 21 0,43-21 15,-43 42-15,1 0 0,62 0 16,-62 21-16,20 0 0,-20 21 16,-1 1-16,-21 20 0,0 64 15,-21-63-15,0-1 0,-84 149 16,41-149-16,1 1 15,-22-1-15,22 1 0,-21-1 16,-22 22-16,21-43 0,22-21 16,-21 22-16,20-22 0,22 0 15,-21-21-15,21 0 0,-1 0 16,1-21-16,21 0 16,0-22-1,0 22-15,21 21 16,22 21-1,-22 1-15,0-1 0,21 42 16,1-42-16,-1 43 16,0-22-16,-20 1 0,41 20 15,-42-42-15,0 0 0,1 1 0,20-1 16,-21 0-16,0 0 0,22 0 16,-1-21-16,-21 0 0,21 0 15,-20 0-15,20 0 16,-21-21-1,0 0-15</inkml:trace>
  <inkml:trace contextRef="#ctx0" brushRef="#br0" timeOffset="8635.82">17230 12319 0,'42'0'31,"-21"0"-31,0-21 0,0 0 16,1 21-16,20-21 0,43-64 16,-43 64-16,-21 0 0,21-43 15,-20 43-15,-22-21 16,0 20-16,0 1 0,0 0 16,-22 21-16,1 0 0,0 0 0,-21 0 15,21 0-15,-22 0 16,-41 85-16,41-43 0,-20 106 15,42-105-15,21 20 16,0-21-16,0 1 0,0-1 16,0 43-16,0-43 15,0-21-15,42 43 0,-21-43 16,0-21-16,0 21 0,1-21 16,20 0-16,21 0 0,-20 0 15,-1-21-15,43 0 0,-43 0 16,0-22-16,43-20 0,-43 20 15,1 1-15</inkml:trace>
  <inkml:trace contextRef="#ctx0" brushRef="#br0" timeOffset="8912.66">18140 11578 0,'-43'-21'0,"86"42"0,-107-42 15,43 21-15,-21 0 0,21 0 0,-1 0 16,22 21 15,22-21-31,-1 0 0,21 0 16,0 0-16,1 0 0,-1 0 15,106 0-15,-84 0 16,-1 0-16,43 0 0,-64 0 16,1 0-16,-1 0 0,0 0 15,-20 0-15,-1-21 0,0 21 16,-42 0-1,0 0-15,-1 0 0,-20 0 16,21 0-16</inkml:trace>
  <inkml:trace contextRef="#ctx0" brushRef="#br0" timeOffset="9148.53">18351 11621 0,'0'0'0,"-21"21"15,-42 63 1,42-62-16,21 41 15,-22-21-15,22 1 16,-21 63-16,21-64 0,0 21 0,-21 43 16,0-63-16,21 20 15,0 22-15,0-43 16,0-21-16,0 22 0,0-22 0,0 0 0,0 0 16,0 0-16,0 0 0,0 1 15,0-44 16,0 1-31,0 0 16,0 0-16</inkml:trace>
  <inkml:trace contextRef="#ctx0" brushRef="#br0" timeOffset="9330.43">17865 12213 0,'-22'0'16,"44"0"-16,-65 0 0,22 0 0,21 21 31,21-21-15,0 0-16,1 0 15,-1 22-15,0-22 0,0 0 16,43-22-16</inkml:trace>
  <inkml:trace contextRef="#ctx0" brushRef="#br0" timeOffset="11665.38">18521 12213 0,'0'21'78,"21"-21"-78,0 0 0,0 0 16,0 0-16,1-21 0,-1 21 15,21 0-15,-21-21 16,0 0-16,1 21 0,-1-42 15,0 42-15,-21-22 0,21-20 16,-21 21-16,-21 21 31,0 0-31,0 0 0,-1 0 16,1 0-16,0 21 0,-21 43 16,21-43-16,-1 21 0,1-21 15,0 22-15,21-1 0,0-21 0,-21 43 16,21-43-16,0 21 0,0 0 15,0-20-15,21-1 16,-21 0-16,21-21 16,22 21-16,-22-21 0,21 0 15,0 0-15,1 0 0,-1 0 16,22-42-16,-22 42 16,-21-21-16,64-43 0,-43 43 15,0 0-15,43-43 0,-64 22 16,22 0-16,-22 20 15,0-20-15,0 0 0,-21 21 0,21-1 0,-21 1 16,0 0-16,0 0 0,-21 21 16,0 0-16,-21 0 15,-22 85 1,43-64-16,21 63 16,0-62-16,0-1 0,0 21 15,0-21-15,21 0 0,0 22 16,0-43-16,1 21 0,-22 0 15,21 0-15,0 0 16,-42-21 15,0 0-31,21-21 16,-22 21-16,1-21 0,0 0 16,0 0-16,0 0 15,0-1-15,-1 22 16,1 0-1,21 22-15,0-1 16,0 0-16,0 0 0,0 0 16,0 0-16,0 1 0,43-1 15,-22-21-15,0 0 0,21 0 16,-21 0-16,22 0 0,20 0 16,1 0-16,-22 0 0,85-64 15,-85 43-15,1 0 0,-1 0 16,0 0-16,1-22 0,-1-20 15,-21 20-15,0 1 0,22-64 16,-22 43-16,-21-1 16,0 22-16,0-22 0,21 1 15,-21 21-15,21-22 0,-21-42 16,0 0-16,0 85 16,0 0-16,21 21 15,-21 21-15,0 0 16,0 1-16,0 20 0,0 0 0,-21 1 15,0-1-15,21 0 0,-21 22 16,0-22-16,21 85 16,-21-85-16,-1 22 0,1 84 15,21-106-15,0 1 0,0-1 16,0-21-16,0 22 0,0-1 16,21-21-16,1-21 0,-1 21 15,0-21-15,0 0 0,21 0 16,-20 0-16,-1 0 0,0 0 15,21-21-15,1-21 16,62-22-16,-83 43 0,41-64 16,-42 43-1,0 21-15,-21 0 0,0 42 32,0 0-32,-21 0 0,21 0 15,-21 1-15,21-1 16,-21 0-16,21 0 0,0 21 15,0-20-15,0-1 0,0 0 16,0 0-16,21-21 0,0 0 16,0 0-16,22 0 0,-1 0 15,-21 0-15,22 0 0,-22-21 0,0 0 16,21 21-16,-21-21 0,1-1 0,-1 1 16,21 0-16,0-64 15,-42 64-15,22 0 0,-22-42 16,0 41-16,0 1 0,0 0 15,-22 21 1,22 21-16,-21 0 16,-21 22-16,42-22 0,-21 21 15,0-21-15,21 1 0,0 20 16,-22-21-16,1 21 0,21-20 16,0 41-16,21-84 46,-21 0-46,22 21 16,-1-21-16,0-22 0,0 22 0,0 0 16,22-43-1,41-41-15,1 20 16,-22 64 0,-41 21-16,-22 21 15,21-21-15,-21 21 0,0 43 16,0-43-16,0 0 0,21 42 15,-21-20-15,21-22 0,0 21 16,-21-21-16,21 1 16,22 20-16,-22-21 15,0-21-15,43 0 0,-22 0 0,-21 0 16,21 0-16,1 0 0,-1 0 16,22-21-16,-22 0 0,0 21 15,1-43-15,-1 22 0,0 0 0,64-42 16,-85 20-16,22 1 0,-22 21 15,21-106 1,-42 84-16,0 22 0,-21-21 16,0 21-16,0 21 0,-64 0 15,64 0-15,-64 42 16,43-21-16,-1 0 0,-62 85 16,62-63-16,1 41 15,42-41-15,0-1 16,0-21-16,0 0 0,21 0 15,0-21-15,64 22 16,-64-22-16,0 0 16,43-22-16,-22 22 15,0-21-15,-20 0 0,-1 0 0,21 0 16,-21 0-16,0-1 0,1-20 0,-1 0 16,0-1-1,-21 22-15,0-21 16,-21 42-1,0 0 1,-1 21-16,1 0 0,0 22 16,0-1-16,21-21 0,-42 43 15,42-22-15,0-21 0,0 21 16,0 22-16,0-22 0,42 64 16,-21-42-16,0-1 0,22 64 15,-43-63-15,0-1 0,0 64 16,0-42-16,0-22 15,-22 1-15,1-1 0,0 22 16,-21-22-16,21 1 0,-1 21 0,-41 20 16,21 44-16,-1-65 15,22-63 1,21 1-16,-21-1 0,-21-21 0,20 0 16,1 0-16,0 0 0,0 0 15,0-21-15,-22-43 16,43 43-16,-21-43 15,21 22-15,0 0 0,0-1 0,0 1 16,0-21-16,21 20 0,22-84 16,-22 64-16</inkml:trace>
  <inkml:trace contextRef="#ctx0" brushRef="#br0" timeOffset="11966.43">21336 11494 0,'0'-22'0,"0"44"0,0-65 16,-21 1-16,0 21 15,21 0 1,-22-1-16,22 1 0,-21 21 15,21-21-15,-21 21 0,21-21 16,-21 42 15,21 0-31,-21-21 16,0 21-16,21 1 0,-22-1 0,1 0 16,0 21-16,-21-21 0</inkml:trace>
  <inkml:trace contextRef="#ctx0" brushRef="#br0" timeOffset="12265.5">19431 12002 0,'-21'-22'0,"42"44"0,-63-65 0,20 43 15,22-21-15,22 0 16,-1 21 0,21-21-16,127 0 15,-126 21-15,63-22 16,-43 22-16,-21 0 0,1 0 16,-1 0-16,0 0 0,-20 0 0,20 0 15,-21 0-15,-21 22 16,-21-1-1,0-21-15</inkml:trace>
  <inkml:trace contextRef="#ctx0" brushRef="#br0" timeOffset="16129.64">3048 14393 0,'0'0'0,"21"-21"0,-21 0 16,0 0-16,0 0 0,0 0 15,0-1-15,0 1 0,0 0 16,-21 21-16,0 0 15,0 0-15,-1 0 16,1 0-16,0 0 0,-21 0 0,-1 42 16,1-20-16,-43 62 15,-84 107-15,21-1 16,106-126 0,-22 105-16,64-105 15,0-1-15,0-21 0,0 1 16,21-1-16,64 22 0,-43-43 15,1 0-15,-1 0 16,21-21-16,-20 0 0,63 0 16,-43 0-16,-21-21 0,43-21 15,-43 20-15,1 1 0,-1-21 16,-21 0-16,0 20 0,-21-20 16,0 21-16,0-21 0,0 20 15,0 1-15,-42-42 0,21 42 16,0-1-16,-43 22 15,-63 0-15,21 0 16,64 22 0,-43 20-16,64-21 0,0 0 15,-21 22-15,21-1 16,21 0-16,0-21 16,0 1-16,0 20 0,21-21 15,0-21-15,0 0 0,0 0 16,22 0-16,20-21 0,-42 21 15</inkml:trace>
  <inkml:trace contextRef="#ctx0" brushRef="#br0" timeOffset="16315.74">3492 14817 0,'43'-21'16,"-86"42"-16,128-42 0,-64 21 0,0-22 15,-21 1 16,22 21-15,-1 0 0,0 0-1,0 0-15,0 0 16</inkml:trace>
  <inkml:trace contextRef="#ctx0" brushRef="#br0" timeOffset="17245.04">6710 14012 0,'21'0'0,"-42"0"0,0 0 0,-1 0 16,22-21 0,0 0-1,22 0 1,-1 0-16,0 21 15,0-21-15,0-1 0,0 1 16,1-21-16,-1 21 0,0 0 16,-21-1-16,0 1 0,0 0 15,0 0-15,-21 21 16,-43 0-16,43 0 0,-21 0 16,-64 21-16,64 0 15,-1 0-15,-63 43 0,64-22 16,0-21-16,-1 22 15,1-22-15,21 0 0,0 43 16,21-43-16,0 0 0,0 0 16,0 0-16,21 0 0,0 1 15,0-22-15,22 21 0,-22 0 0,63 0 16,-41 0-16,-1 0 0,43 1 16,-43-1-16,43 21 15,-43-21-15,0 0 0,-20 1 16,-1-1-16,0 42 0,-21-42 15,0 1-15,-21-1 16,-22 21-16,-20 0 0,-149 22 16,170-43-1,-43 0-15,43-21 16,0 0-16,-22 0 0,22-21 0,-43-21 16,64 21-1,-43-1-15,43 1 16,0 0-16,-42-21 15,41 42-15,1-21 0,0 21 16,21-22-16,21 22 47,0 0-47,1 0 0,-1 22 0,0-22 16,42 0-16,-20 0 15,-22 0-15,21-22 0,1 1 0</inkml:trace>
  <inkml:trace contextRef="#ctx0" brushRef="#br0" timeOffset="17646.81">7027 13907 0,'0'0'0,"0"-22"15,21 22 48,1 0-63,-1 0 0,0 0 16,0 0-16,0 0 0,43 0 15,-22 0-15,0 0 16,1 0-16,-1-21 0,22 21 0,41-21 15,-62 0-15,-1 21 0,64-21 16,-85 0-16,21-1 16,-20 22-16,-1 0 0,0 0 0,-21-21 15,0 0 1,-21 21-16,0 0 16,-1 0-16,1 0 0,0 0 15,-21 0-15,21 0 0,-1 0 0,1 0 16,-21 0-16,21 21 0,0-21 15,-1 21-15</inkml:trace>
  <inkml:trace contextRef="#ctx0" brushRef="#br0" timeOffset="17931.91">7493 13843 0,'0'0'0,"0"21"0,0 0 16,-21 1 0,21-1-1,0 0-15,0 0 16,-21 0-16,21 0 15,0 1-15,0-1 0,0 0 16,0 42-16,0-20 16,0 41-16,-22-41 0,22-1 15,0 0-15,0 1 0,-21 20 16,21-42-16,0 22 0,0-22 16,0 21-1,0-21 1,0 1-1,0-44 17,0 1-17,21 0-15</inkml:trace>
  <inkml:trace contextRef="#ctx0" brushRef="#br0" timeOffset="18543.64">8826 13716 0,'0'0'15,"0"-21"-15,0 0 0,-21 21 16,0 0-16,0 0 0,21 21 15,-21 0-15,21 0 16,-21 22-16,-1-1 0,1 0 0,0 1 16,0-1-16,0 21 0,-22-20 15,22 20-15,0 1 0,-42 42 16,41-43-16,1 1 0,0-22 0,0 0 16,-21 43-16,20-43 15,22 1-15,0-1 16,-21-42-16,21-21 31,0 0-31,0-1 0,0 1 16,0-21-16,0 21 0,0-22 0,0 1 15,0 0-15,0-1 0,0 1 16,0-21-16,0 20 0,21 1 16,-21 0-16,0 20 0,22 1 15,-1 21-15,0 0 16,0 0-16,0 21 15,0 1-15,22 20 16,-22 0-16,0-21 0,0 22 16,0-22-16,1 21 0,-1 1 0,0-22 15,42 42-15,-41-42 0,-1 1 16,42-1-16,1 21 16,-1-42-1,-42 0-15,22 0 16,-22 0-16,0 0 15,0-21-15,0 0 0,1 0 0,20-22 16,-21 1-16,0 21 0,0-22 16</inkml:trace>
  <inkml:trace contextRef="#ctx0" brushRef="#br0" timeOffset="18897.43">9673 13737 0,'0'-21'0,"0"42"0,-21-63 16,0 42-1,0 21 1,21 0-16,0 0 16,0 22-16,0-22 0,0 21 0,0 22 15,0-22-15,0 43 16,0-43-16,0 0 0,0 1 15,0 20-15,0-20 0,0 62 16,0-62-16,0-1 16,0-21-16,0 0 0,0 1 15,0-1-15,0 0 0,0-42 63,-22 0-63,22-1 0,0 1 15,0 0-15,0-21 0,0 21 16</inkml:trace>
  <inkml:trace contextRef="#ctx0" brushRef="#br0" timeOffset="19249.24">9631 13631 0,'0'0'0,"21"-63"32,-21 42-32,21 21 0,0-21 0,0 21 15,1-22-15,-1 22 0,0 0 16,0 0-16,0 0 0,0 0 15,22 0-15,-22 0 0,21 0 16,-21 0-16,1 0 0,-1 0 16,-21 22-1,21-1-15,0-21 0,0 0 16,0 0 0,1 0-16,-1 0 0,0 0 15,0 0-15,-21-21 16</inkml:trace>
  <inkml:trace contextRef="#ctx0" brushRef="#br0" timeOffset="19525.25">9631 14139 0,'0'0'16,"0"22"-16,0-1 15,21-21 1,0 0 0,0 0-16,0 0 0,1 0 15,-1 0-15,0-21 0,0-1 16,0 22-16,0-21 0,1 21 15,-22-21-15,21 21 0,0-21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54:07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16214 0,'0'0'0,"-21"0"15,-21-21-15,21 21 0,-22-22 0,1 1 16,21 21-16,-21-21 0,-1 21 16,1-21-16,21 21 15,-22-21 1,43 42 0,0 0-1,22 0-15,-1 0 0,0-21 16,0 22-16,21-1 0,-20-21 15,20 0-15,0 0 0,22 0 16,-22 0-16,0 0 0,-20 0 16,20-21-16,0-1 0,22-20 15,-22 21-15,-21 0 0,22-22 16,-22 22-16,-21-21 0,0 21 16,0 0-16,0-1 0,0 1 0,0 0 15,-21 21 1,-1 0-16,1 21 15,0 0-15,21 22 0,-21-22 16,0 85-16,21-64 16,-21 64-16,21-64 0,0 22 15,0 42 1,0-64-16,0 85 16,0-85-16,0-21 0,0 22 15,0-22-15,0 0 0,0 0 16,0 0-16,-22-21 31,1 0-31,21-21 0,-21 21 16,0-21-16,0 0 0,0 0 0,-1 0 15,1 21-15</inkml:trace>
  <inkml:trace contextRef="#ctx0" brushRef="#br0" timeOffset="204.12">3069 16722 0,'21'0'16,"0"0"-16,1 0 0,-1 0 15,21-21-15,0 21 0,1-22 16,-1 22-16,22-21 0,-22 0 16,21 21-16,-20-21 0,-1 21 15,0-21-15,1 21 0,20-21 16,-42-1-16,1 22 0,-1-21 0,0 21 0,-21-21 15</inkml:trace>
  <inkml:trace contextRef="#ctx0" brushRef="#br0" timeOffset="419.99">4276 16362 0,'0'-21'94,"21"21"-79</inkml:trace>
  <inkml:trace contextRef="#ctx0" brushRef="#br0" timeOffset="1349.46">6583 15621 0,'0'0'0,"21"-21"0,-21-21 0,21-1 16,-21 22-16,0 0 0,0 0 16,-21 21-1,0 0-15,0 21 0,-22 0 16,22 0-16,0 22 0,0-1 16,-22 0-16,22 1 0,0 20 0,-21 1 15,21-1-15,-43 85 16,22-84-16,-1 20 0,22-41 15,-21 20-15,0 1 0,-22 20 16,-21 1 0,64-64-16,0 0 0,21-42 15,0 0-15,-21 0 16,21 0-16,0 0 0,0-22 16,0 1-16,0 0 0,0-22 15,0 22-15,0-22 0,0 22 16,0-22-16,0 22 0,0 21 0,21-21 15,-21 20-15,0 1 0,0 0 0,21 21 16,0 0-16,-21 21 0,22 0 16,-22 22-16,21-22 0,0 21 15,0 1-15,0-1 0,-21 0 0,21 1 16,22-22-16,-22 21 0,0 0 16,43 22-16,-1-22 15,-42-21-15,22-21 16,84 22-16,-64-22 15,-21 0-15,1 0 0,-1 0 16,22-22-16,20-20 0,-63 0 16,22 21-16,-1-64 0,-21 21 15,-21-41-15,0 41 16,0 1-16,-42-64 0,21 63 16,-22 22-16,-20-22 15,21 1-15,-22 20 0,-105-84 16,126 106-16,1 0 0,0 21 15,-1 0-15,1 0 0,0 21 16,21 0-16,-22 1 0,22 20 16,21 85-16,21 0 15,0-85-15,1-21 16,-1 22-16,21-1 0,22 22 16,-22-22-16,-21-21 0,64 21 15,-43-20-15,22-1 16,20-21-16,-41 0 0,-22 0 15,21 0-15,0 0 0,-20 0 16,-1-21-16,0-1 0</inkml:trace>
  <inkml:trace contextRef="#ctx0" brushRef="#br0" timeOffset="1732.24">7091 15960 0,'0'0'0,"0"21"16,0 0-1,21-21-15,0 0 16,0 0-16,22 0 16,-22-21-16,0 21 0,0-21 15,0 0-15,0-1 0,43-20 16,-43 21-16,0 0 0,-21-22 16,0 22-1,-21 21 1,0 0-16,0 21 15,-22 1-15,22-1 0,-21 0 16,21 21-16,-43 22 0,43-22 16,0 0-16,21 1 0,0-1 15,0-21-15,0 22 0,0-22 0,0 0 16,0 0-16,21 0 0,0-21 16,64 0-1,-64 0-15,21 0 0,-20-21 16,20 0-16,0-21 0,64-22 15,-42 22-15,-22-1 0,21-20 16,-20 21-16,-1-1 0,43-63 16</inkml:trace>
  <inkml:trace contextRef="#ctx0" brushRef="#br0" timeOffset="2183.98">7980 15579 0,'0'0'0,"0"-43"16,0 22-16,0-21 0,0 21 0,0 0 16,0-1-16,-21 22 15,-1 0-15,22 22 16,0-1-16,-21 0 0,21 21 0,-21 1 15,21-1-15,-21 0 0,21 1 16,0 20-16,0 1 0,-21 63 16,0 42-16,21-84 15,0-1-15,0 86 16,-22-65-16,22-20 0,-21 21 0,21 0 16,-21-22-16,21 1 0,0 21 15,0-21-15,0-1 0,0 64 16,0-84-16,0-1 0,0-20 15,0-1-15,21 0 0,22-20 16,-22-22-16,0 0 0,21-22 0,-21 1 16,22-21-16,-22 0 0,21-1 15,-21 1-15,1 0 0,41-128 16,-63 128-16,0-22 16,0 1-16,0-1 0,0-20 15,0 20-15,-63-42 0,20 43 16,-41-22-16,41 64 15,-20-42-15,20 63 0,22-22 16,-21 1-16,42 0 16,0 0-1,21 21-15,0-21 16,0 0-16,1-1 0,20 1 16,-21 0-16,21 0 0,-20-21 15,-1 20-15,21-20 0,0-43 0</inkml:trace>
  <inkml:trace contextRef="#ctx0" brushRef="#br0" timeOffset="2539.78">8213 15896 0,'0'0'0,"-22"0"0,1 0 16,21 21-16,0 1 16,21-22-1,1 0-15,-1 0 16,0 0-16,0 0 0,0 0 15,22-43-15,-22 43 0,21-42 16,-21 21 0,0 0-16,1-22 0,-22 22 0,0 0 15,0 0-15,0 0 16,-22 21-16,1 0 16,0 0-16,0 0 0,0 0 0,-22 0 15,22 0-15,0 21 0,0 0 16,0 21-16,21-21 0,-21 1 15,21 20-15,0 0 0,0-21 0,0 22 16,0-1-16,0 43 16,0-43-16,63 22 15,-42-43-15,0-21 16,1 0-16,-1 0 0,21 0 0,22 0 16,-22 0-16,-21-21 0</inkml:trace>
  <inkml:trace contextRef="#ctx0" brushRef="#br0" timeOffset="3043.49">9059 15727 0,'0'0'15,"0"-21"-15,-21 21 0,21-21 0,-21 21 16,-21 0-16,20 0 0,1 0 16,0 0-16,0 0 0,0 21 15,0-21-15,-1 21 0,22 21 16,-21-21-16,21 22 0,0 20 15,0-20-15,0-22 0,0 63 16,21-62-16,-21 20 0,22-21 16,-1 0-16,0 0 0,42 22 15,-41-22-15,-1-21 0,21 0 16,-21 0-16,22 0 0,-22 0 16,21-21-16,-21 0 0,22-1 0,20-20 15,-42 0-15,0-1 0,22 1 16,-22 0-16,0-22 0,43-105 15,-43 105-15,0 1 16,-21-1-16,0 1 0,0-1 16,21 1-16,-21-64 15,0 85 1,-21 63 0,0 21-16,0-21 0,-1 85 15,1-64-15,0 22 0,21-22 16,0 22-16,0-22 0,0 85 15,0-85-15,0 1 0,21 63 16,0-64-16,-21-21 0,22 21 16,-1-20-16,0 20 0,0-21 0,0 0 15,0-21-15,1 0 0,-1 0 16,0 0-16,0-21 16,0 21-16,0-21 0,1-21 0,-1 20 15</inkml:trace>
  <inkml:trace contextRef="#ctx0" brushRef="#br0" timeOffset="3233.38">9525 15600 0,'-21'0'0,"0"0"0,42 0 31,0 0-31,0 0 16,0-21-16,22 21 0,-22-21 15,21 21-15,0-22 0,43 1 16,-43 0-16,1 0 0,41 0 16</inkml:trace>
  <inkml:trace contextRef="#ctx0" brushRef="#br0" timeOffset="4119.87">11515 15367 0,'0'-21'0,"0"42"0,0-63 0,0 21 0,0-1 15,0 1-15,-22 0 16,1 21-16,0 21 16,21 0-16,0 1 0,-21 20 15,0 0-15,21 1 0,-21-1 16,21 21-16,-22 1 0,1-22 0,21 22 16,-21-22-16,0 22 0,0-1 15,0 1-15,-1-22 0,1 21 0,-21-20 16,21-1-16,-43 22 15,22-43-15,-43 21 16,64-42-16,-21 0 0,-22-21 16,22 0-16,-22-43 15,22 43-15,21-21 0,-43-64 16,43 64-16,0-1 16,21-20-16,0 20 0,-21 1 0,21 21 15,0-21-15,0 20 0,0 1 0,0 0 16,21 21-16,0 0 15,22 42-15,-22-20 0,0-1 16,0 21-16,21-21 0,-20 22 16,20-1-16,0 0 0,1 1 0,-22-22 15,21 21-15,0 0 0,1-20 16,84 20 0,-85-42-16,0 0 0,43 0 15,-43 0-15,22-42 16,-22 20-16,-21-20 0,43 0 15,-43-1-15,0 22 0,0-21 16,-21 21-16,0 0 0,0-22 16,0 22-16,0 0 0,-21 21 15,21 21 1,-21 0-16,21 0 0,0 1 16,0-1-16,0 21 0,0 22 15,0-22-15,0-21 16,0 21-16,0-20 0,0 20 15,0-21-15,21-21 16,0 0-16,1-21 16,20 0-16,-21-22 15</inkml:trace>
  <inkml:trace contextRef="#ctx0" brushRef="#br0" timeOffset="4291.78">11896 15536 0,'0'0'0,"0"-21"0,-22 21 15,1 0-15,0 0 16,0 0-16,0 0 16,21 21-16,0 1 0,0-1 15,0 0 1,21-21-16,0 0 16,-21 21-16,21-21 15</inkml:trace>
  <inkml:trace contextRef="#ctx0" brushRef="#br0" timeOffset="4907.43">12023 15875 0,'0'0'0,"21"0"0,0 0 0,0-21 16,0 21-16,0-21 16,1 0-16,-1-1 0,0 1 15,0 0-15,21-21 0,1-1 16,-1 1-16,-21 0 0,43-22 15,-43 22-15,0 0 0,0-22 16,-21 22-16,0-1 0,0 1 0,0 0 16,-21-22-16,0 43 0,21 0 15,-21 21-15,-43 0 16,43 21-16,-42 85 16,41-64-16,22 22 15,0-1-15,0 1 0,0-1 0,0 170 16,0-148-1,0-1-15,0 1 0,22 0 16,-1 21-16,0 63 0,0-63 16,0-22-16,0 107 0,-21-106 15,0 105-15,0-105 16,0-22-16,0 85 16,0-84-16,22-1 0,-22-20 15,0-1-15,21-21 0,-21 0 0,0 1 0,42-22 16,-42-22-16,21 1 15,22-42-15,20-85 16,-21 21 0,-20 63-16,-1-21 0,-21-63 15,0 64-15,0-1 0,-21-42 16,-22 42-16,22 43 16,0-22-16,-21 22 0,20-21 0,-20 41 15,0-20-15,21 21 0,-22 0 0,22 21 16,0 0-16,0-21 15,0 21-15,21-22 16,21 1 0,21 21-16,-21-21 0,0 0 15,22 0-15,-1 0 0,-21-1 0,22-20 16,-1 21-16,-21-21 0,21-1 16,22-20-16</inkml:trace>
  <inkml:trace contextRef="#ctx0" brushRef="#br0" timeOffset="5280.21">12848 15642 0,'0'0'0,"-21"0"0,-21 21 31,20-21-31,22 22 0,0-1 16,0 0-16,22-21 16,-1 0-16,0 0 0,0 0 15,21 0-15,-20 0 0,20 0 16,-21 0-16,21-21 0,-20 0 0,20-1 15,-21 1-15,21 0 0,-20 0 0,-1 0 16,0 0-16,0-1 0,-21-41 16,0-1-1,-42 43-15,21 21 16,-1 0-16,-41 0 16,21 0-16,20 21 0,-41 22 15,42-22-15,-22 42 16,22-20-16,21-22 0,0 42 15,0-20-15,0-22 0,0 42 16,21-41-16,1 20 0,41 0 16,-21-21-16,-20 1 0,20-22 15,0 0-15,1 0 0,62 0 16,-41-22-16,-22 22 0,22-21 16,-1 0-16</inkml:trace>
  <inkml:trace contextRef="#ctx0" brushRef="#br0" timeOffset="6239.66">14880 14965 0,'42'-42'15,"-84"84"-15,106-127 0,-43 43 0,0 0 0,-21-1 16,0 22-16,0-42 16,-21 41-16,0 1 0,-22 21 15,1 0-15,21 0 0,-43 21 16,22 22-16,-43 20 15,64 1-15,-21-22 0,-1 22 0,22-1 16,-21 1-16,21 20 0,0-20 16,-1-1-16,22 1 0,0-1 0,0-20 15,22 62-15,41 1 16,-21-85-16,22 1 16,-22-1-16,1-21 0,41 0 15,-41 0-15,-1-21 16,0-1-16,1 1 0,-1 0 15,0 0-15,1 0 0,-1-22 0,-21 22 16,43-63-16,-43 62 0,0-20 16,0 0-16,-21 63 31,-21 0-15,0 0-16,21 0 0,-21 22 15,21-22-15,0 0 0,0 0 0,0 22 0,0-22 16,0 0-16,0 0 15,63 21-15,43-20 16,-43-22 0,-20 0-16,-1 0 0,43-43 15,-43 22-15,-21 0 16,0 0-16,1 0 0,-22-1 0,0-20 16,0 21-16,21-21 0,-21-22 15,0 43-15,0-21 0,21 20 16,-21 1-16,0 0 15,0 42 1,0 0 0,0 1-16,0-1 0,0 0 15,0 21-15,0-21 0,0 22 0,0-1 16,0-21-16,0 22 0,0-1 16,0 0-16,0 1 0,0 62 15,0 86 1,21-128-16,0 22 0,-21-21 15,21-1-15,1 22 0,-22 42 16,21-64-16,-21 22 0,21-22 0,0 1 16,-21 21-16,0-22 0,21 1 15,-21-22-15,21 21 0,-21-20 0,0 41 16,0-41-16,0-22 0,-21 0 16,0 0-16,0-21 0,-43 0 15,43 0-15,0 0 0,-21-21 16,21 0-16,-1 0 15,-41-43-15,42 22 0,-22-22 16,22 22-16,0-21 0,-42-64 16,41 63-16,1-63 15,-21-85-15,42 149 16,0-1-16,0 1 16,0-1-16,0-20 0,0-22 15,0 42-15,21 1 0,21-22 16,-20 43-16,-1-22 0,21 22 15,-21 21-15,0-21 0,1-1 0,20 1 16,-21 21-16,0-22 0,0 22 16,1-21-16,-1 21 0,0 0 0</inkml:trace>
  <inkml:trace contextRef="#ctx0" brushRef="#br0" timeOffset="6823.33">16446 15028 0,'0'0'16,"0"-21"-16,0 0 0,-21 21 16,-21-21-16,21 21 15,0-21-15,-1 21 0,1 0 16,0 0-16,-21 0 0,21 0 0,-1 0 16,-20 21-16,-21 21 15,41-21-15,-20 22 0,0 41 16,21-41-16,-1-1 0,1 64 15,21-64-15,0 1 0,0-1 16,0 0-16,0 1 0,0-1 0,21-21 16,-21 0-16,22 0 0,-1 1 0,21-1 15,-21 0-15,22-21 16,-22 0-16,63 0 0,43 0 16,-84-21-16,63-22 15,-64 22-15,0-21 16,43-64-16,-43 64 0,1-22 15,-1-20-15,0 20 0,1 1 16,-22-22-16,21 21 0,-21 1 0,0-1 16,-21-63-16,0 85 15,0-21-15,0 20 0,0 22 0,0 0 16,0 0-16,-21 0 0,0 21 16,21 21-16,-21 0 15,0 21-15,21-21 0,0 22 16,-21-1-16,-1 22 0,22-22 0,0 0 15,0 22-15,-21-22 0,21 22 16,-21 41-16,0 22 16,21-84-16,0-1 0,0 43 15,0-43-15,0-21 0,21 43 16,-21-43-16,21-21 16,-21 21-16,21-21 0,1 0 15,-1 0-15,0-21 0,0 21 16,-21-21-16,42 0 0,-20-22 15</inkml:trace>
  <inkml:trace contextRef="#ctx0" brushRef="#br0" timeOffset="7241.09">17272 15261 0,'-21'0'0,"0"21"16,-1-21-16,22 22 15,22-22 16,-1 0-31,0 0 0,0 0 16,21 0-16,-20 0 0,20 0 0,0 0 16,1-22-16,-22 22 0,21-21 15,0 0-15,-20 0 0,41 0 16,-42 0-16,-21-1 0,0 1 0,0-21 16,0 21-16,0 0 15,-21 21-15,0 0 16,-21 0-16,-1 0 0,22 0 15,-21 0-15,-1 21 0,1 0 16,21 0-16,-21 0 0,20 22 0,1-22 16,0 0-16,0 21 0,21-21 15,0 22-15,0-22 0,0 42 16,21 1-16,0-43 16,0-21-16,1 21 15,20 0-15,-21-21 0,43 22 16,-43-22-16,21 21 0,22-21 15,-43 0-15,0 0 0,0 0 16,0 0-16,0 0 0,22-21 16,-43-1-16,21 1 0,0 21 0</inkml:trace>
  <inkml:trace contextRef="#ctx0" brushRef="#br0" timeOffset="7448.97">18373 15558 0,'0'0'0,"-22"0"47,1 0-32,0 0 1,0 0-16,0 0 0,0 0 15</inkml:trace>
  <inkml:trace contextRef="#ctx0" brushRef="#br0" timeOffset="9303.91">3704 17907 0,'0'0'0,"21"0"15,0 0-15,1 0 0,-22 21 0,21-21 16,0 21-16,0-21 15,-21-21 32,0 0-47,-21 21 16,21-21-16,-21 21 0,0 0 16,21-21-16,-22 21 0,1-21 15,0 21-15,0-22 16,0 22-16,21-21 31,-21 21 32,-1 0-63,1 0 15,0 0 1,0-21-16,0 21 0,0-21 15,-1 0-15,1 0 0,0-1 16,0 1-16,21 0 0,0 0 16,-21-21-16,21 20 0,0-20 0,0 21 15,0-21-15,0 20 16,21 1-16,0-21 0,0 21 0,0 0 16,22-1-16,20-20 15,-20 21-15,-1 0 0,0 21 16,-21 0-16,22 0 0,-22 0 0,0 0 15,-21 21 1,0 0-16,-42 64 16,-1-43-16,1 22 0,-43 41 15,43-62-15,0 20 0,-1 1 16,1-22-16,21 22 0,-21 41 16,20-62-16,22 20 15,0-20-15,0-22 16,22 21-16,-1-21 0,0 0 15,64-21-15,-64 0 0,21 0 16,0 0-16,1 0 0,-1 0 16,0-21-16,1 0 0,-22 0 15,64-64-15,-64 43 16,-21 21-16,0-22 0,0 22 16,-21-21-16,-1 0 0,1 20 0,-21-20 15,-85-21 1,85 41-16,-1 1 0,1 21 15,0 0-15,-22 21 16,43 1-16,0-1 0,-22 21 16,43 0-16,0-20 0,0 20 15,0-21-15,0 21 0,22 1 16,-1-22-16,21 21 16,-21-21-16,22-21 0,-1 22 0,21-22 15,-20 0-15</inkml:trace>
  <inkml:trace contextRef="#ctx0" brushRef="#br0" timeOffset="9683.69">4466 17632 0,'-42'42'15,"21"-21"-15,-22 22 16,22-43-16,21 21 0,0 0 16,-21-21-16,21 21 0,0 0 31,21-21-31,0 0 16,0-21-1,-21 0-15,22 21 0,-22-21 16,0 0-16,-22 21 47,1 0-47,0 0 31,21 21-31,-21-21 0,21 21 16,21-21 15</inkml:trace>
  <inkml:trace contextRef="#ctx0" brushRef="#br0" timeOffset="13237.66">5927 17166 0,'0'0'0,"-22"0"0,1 0 16,0 0-16,0 0 0,-43 0 16,43 0-16,0 0 0,21 21 15,42-21 16,-20 0-31,20 0 0,21 0 16,-20 0-16,20 0 0,-20 0 0,20 0 16,22 0-16,-22 0 0,22 0 15,63-21-15,-63 21 16,-1 0-16,43-21 0,-63 21 16,-22 0-16,1 0 15,-22 0-15,0 0 0,0 0 16,-42 0-1,0 0-15,0 0 0,-22 21 0,1-21 16,0 0-16,-1 0 0,1 21 16,-22-21-16</inkml:trace>
  <inkml:trace contextRef="#ctx0" brushRef="#br0" timeOffset="13519.5">6308 17187 0,'-22'0'0,"44"0"0,-65 0 15,22 0-15,0 0 0,0 0 16,0 0-16,21 22 15,-22-22-15,1 0 0,0 21 16,21 21-16,-21-21 0,21 0 16,-21 1-16,21-1 15,-21 21-15,21 0 0,0 22 16,0-22-16,0 64 0,0-42 16,0-22-16,0 0 0,0 1 15,0-1-15,0 0 0,0-21 0,0 22 16,21-1-1,0-42 1,-21-21 15,0 0-31,21 0 16,-21-1-16,21 1 0</inkml:trace>
  <inkml:trace contextRef="#ctx0" brushRef="#br0" timeOffset="14486.46">6371 17844 0,'21'0'16,"-42"0"-16,63 21 0,-20-21 15,-1 21-15,0-21 0,0 0 16,0 0-16,43-42 16,-1 20-1,1-62 1,-43 63-16,-21-22 0,0 22 15,0-21-15,0 21 0,0-1 0,0-20 16,0 21-16,-42 0 16,20 21-1,1 0-15,0 21 0,0-21 0,0 42 16,0-21-16,21 22 0,-22 41 16,22-41-16,-21-1 15,21 0-15,0-20 0,0 20 0,0 0 16,0-21-16,21 1 0,1-1 15,-1 0-15,21 0 16,0-21-16,-20 0 0,41 0 16,-42 0-1,22-21-15,20 0 0,-42-22 16,0 22-16,22 0 0,-22-21 16,0 21-16,43-43 0,-43 22 15,0 21-15,21-1 16,-21 1-16,1 21 0,-1 0 0,0 0 15,0 0-15,0 0 0,0 21 16,-21 1-16,22-1 0,-22 21 16,0-21-16,0 0 0,0 22 15,0-22-15,-22 21 0,1-21 0,0 1 16,0 20-16,0-21 0,21 0 16,-21-21-16,-22 43 15,1-43-15,-22 0 16,43 0-1,0-22-15,21 1 16,-21 0-16,0 0 16,21-21-16,0 20 0,21 44 47,0-1-47,0 0 0,0-21 15,1 21-15,-1 0 0,0-21 16,0 0-16,0 21 0,0-21 15,22 0-15,-22 0 0,21 0 0,-21-21 16,22 0-16,-1 0 16,43-21-16,63-43 15,-106 43-15,43-64 16,-64 63-16,0 1 0,0-21 16,1 20-16,-22 1 15,0-64-15,0 64 0,0-1 0,0 22 16,0 0-16,0 0 0,0 0 15,-22 21-15,22 21 16,0 0-16,0 21 0,0 1 16,0 41-16,-21-20 15,21 42-15,0-43 0,0-20 16,0 20-16,0-21 16,0 1-16,0-1 0,0-21 0,0 0 15,0 22-15,21-43 0,1 21 16,-1-21-16,0 0 0,0 0 0,0 0 15,43-42 1,-64 20-16,0 1 0,0-42 16</inkml:trace>
  <inkml:trace contextRef="#ctx0" brushRef="#br0" timeOffset="14687.35">7683 17568 0,'0'0'0,"-21"0"0,0 0 15,0 0-15,42 0 32,0 0-17,22 0-15,-1 0 0,0 0 0,1-21 16,20 0-16,64 0 16,85-43-1,-149 43-15,170-42 16</inkml:trace>
  <inkml:trace contextRef="#ctx0" brushRef="#br0" timeOffset="16371.87">9821 17060 0,'0'0'0,"-63"-84"15,42 63-15,-1-1 0,-41-41 16,-22-1 0,22 64-1,20 22-15,1 20 16,21-21-16,-21 64 0,42-43 16,-22 0-16,1 22 15,0-22-15,0 22 0,0 42 16,0-43-16,21 1 0,0 41 15,0-41-15,0-22 0,0 1 16,21-1-16,0 0 0,42 1 16,-20-22-16,-1 0 0,0 0 15,1-21-15,20 0 0,1 0 16,-1 0-16,-20 0 0,20-21 0,1 0 16,41-22-16,-62 22 15,63-85 1,-43 22-16,-42-43 15,-21 84-15,0 1 16,0 21-16,-21 0 0,0 0 16,-21-22-16,-1 43 0,1 0 15,21 0-15,-22 0 0,22 21 16,-85 64-16,85-64 16,0 22-16,21-1 0,0 0 15,-21 1-15,21 41 16,0-41-16,0 20 15,21-42-15,0 22 0,0-43 16,1 21-16,-1 0 0,0-21 0,0 0 16,21 0-16,-20 0 0,-1-21 15,21 0-15,-21-1 0,22-41 16,-22 21-16,-21-22 16,0 22-16,0-1 0,0 1 15,0 21-15,0 0 0,0-22 16,0 22-16,0 42 15,0 1 1,0 20-16,0-21 0,21 21 16,0 22-16,-21-22 0,21 1 15,0-22-15,1 21 16,-1-21-16,21 22 0,-21-43 16,0 21-16,22-21 0,-22 0 15,0 0-15,21 0 0,-20 0 16,-1-21-16,21-1 0,-21 1 0,0 0 15,1 0-15,-1 0 0,0-22 16,21-41-16,43-43 16,-64 84-16,0 1 15,22 21-15,-22 0 0,42-22 16,-20 22-16,-22 21 16,21 0-16,-21 0 0,0 21 0,1 1 15,-22-1-15,21 21 0,-21 22 16,0-43-16,0 21 15,0-21-15,0 22 0,0-22 16,-43 42-16,22-42 0,21 1 16,-21-22-16,0 21 0,0 0 15,-22-21-15,22 0 16,0 0-16,0 0 0,0 0 16,21-21-16,-21 0 15,21-1-15,-22-20 16,22-21-16,0 41 15,0 1-15,0 42 32,0 1-32,0-1 15,0 0-15,0 0 0,22 0 16,-1 22-16,-21-22 0,21 0 0,0 0 16,0 0-16,0-21 0,22 43 15,-1-43-15,-21 0 16,22 0-16,-1 0 0,0 0 15,43 0-15,-64 0 0,21-22 16,1 1-16,-1 0 0,-21 0 16,0-21-16,22 20 0,-1-62 15,22-43 1,-43 21 0,-21 42-1,-21 64-15,-1 0 16,1 0-16,0 22 0,0-1 15,0 0-15,21 21 0,-21 1 16,21-22-16,-22 21 0,22 0 16,0 1-16,0-22 0,0 42 15,0-41-15,22-1 0,-1 0 16,0 0-16,21 0 0,-21-21 0,22 0 16,-22 0-16,21 0 0,1 0 15,-1 0-15,21-21 0,-20 0 16,-1 0-16,64-22 15,42-62-15,-63 20 16,-43 43-16,-21 20 16,22-83-16,-43 83 15,0 1-15,0 0 0,-22 21 16,1 0-16,-21 0 0,0 0 16,20 21-16,1 0 0,0 1 15,0-1-15,21 21 16,0 0-16,0-20 0,0-1 15,21 21-15,21-21 0,-20 0 0,20 1 16,-21-1-16,21 0 0,-20 0 16,-1 0-16,0 0 0,0 1 0,-21-1 15,0 0-15,0 0 16,0 0-16,-42-21 16,21 21-16,-43-21 15,43 0-15,0 0 0,0 0 16,-1 0-16,1 0 0,0 0 15,0 0-15,0 0 0,0 0 16,21-21 0,0 0-1</inkml:trace>
  <inkml:trace contextRef="#ctx0" brushRef="#br0" timeOffset="16539.77">13060 17822 0,'21'22'16,"-42"-44"-16,63 44 0,-63-22 47,0 0-47,-22 0 0,22 0 16,-21 0-16,21 0 0,0 0 0</inkml:trace>
  <inkml:trace contextRef="#ctx0" brushRef="#br0" timeOffset="18248.18">22056 2074 0,'0'22'31,"0"-1"-15,21-21 46,-21-21-62,21-1 16,0 1 0,0 0-16,-21 0 0,0 0 15,21 0-15,-21-1 0,0-20 16,0 21-16,0 0 0,0 0 0,0-1 16,0 1-16,-21 0 0,-42 0 15,42 21-15,-22 0 0,1 0 16,0 0-16,-1 0 0,1 21 15,-22 0-15,22 22 0,-21-22 0,-22 42 16,43-20-16,20-1 16,1 21-16,21-41 0,0 20 15,0-21-15,21 0 0,1 0 16,20-21-16,0 22 0,22-22 16,84 0-1,0-43 1,-106 22-16,1 0 0,41-21 15,-41 20-15,-1 1 0,0-21 16,-20 21-16,-1 0 0,21-22 16,-42 22-16,0 0 0,0 0 15,0 42 1,0 42 0,-21-41-16,0 20 15,0 43-15,-1-22 0,22-21 16,0 22-16,-21-1 0,21-20 15,-21 20-15,21 1 0,0-22 0,0 22 16,0-22-16,0 0 0,0 1 16,42 41-16,-42-20 15,-21-64 17,0 0-32,0 0 0,0 0 15,0-21-15,-1 21 0,22-22 16,-21 1-16,21 0 0,0 0 15,0 0-15,0 0 16,0-1-16,0 1 0,0 0 16,0 0-16,21 0 0,1-22 15</inkml:trace>
  <inkml:trace contextRef="#ctx0" brushRef="#br0" timeOffset="18431.09">22923 2286 0,'0'0'0,"22"0"94,-1 0-94,0-21 16</inkml:trace>
  <inkml:trace contextRef="#ctx0" brushRef="#br0" timeOffset="18721.12">23834 1736 0,'0'0'0,"0"-21"0,0-1 15,0 1-15,0 0 16,21 0-16,21 21 0,-21-21 16,43 21-16,-22-21 0,0 21 0,22 0 15,-1 0-15,-20-22 0,20 22 16,1 0-16,63 0 0,-64 0 16,-20 0-16,-1 0 0,-21 0 15,0 0-15,0 0 16,-42 22-1,-21-22-15,21 0 0,-22 0 16,22 0-16</inkml:trace>
  <inkml:trace contextRef="#ctx0" brushRef="#br0" timeOffset="18965.98">24342 1588 0,'0'0'0,"-64"0"16,43 0 0,0 0-1,21 21-15,-21 0 0,21 21 16,0-21-16,0 22 0,0 20 0,0-20 15,-22 20-15,22 1 0,-21-22 16,0 85-16,21-64 16,0 43-16,-21-42 0,21-22 15,-21 64-15,21-85 16,0 21-16,0-20 0,0 20 16,0-21-16,0 0 0,0 0 15,21-21 1,0 0-16,0 0 15,0-21-15,-21 0 0,43-21 16</inkml:trace>
  <inkml:trace contextRef="#ctx0" brushRef="#br0" timeOffset="19551.75">24447 2392 0,'0'0'0,"22"0"16,-1 0-16,-21-21 0,21 21 15,0 0-15,0-21 16,0 21-16,1 0 0,-1-22 15,42 1-15,-42 21 0,1-21 16,20 0-16,-21 0 16,0 0-16,22-1 0,20-41 15,-21 21-15,-42-1 16,0 22-16,0-21 0,0 21 16,-21-1-16,0 22 15,0 0-15,-43 0 16,22 22-16,21-1 0,-21 0 15,-1 0-15,22 0 0,-21 64 16,21-43-16,-1-21 0,22 64 16,0-43-16,0 1 0,43 20 15,-22-42-15,0 1 0,43 20 16,-22-21-16,0-21 0,1 0 16,-1 0-16,0 0 0,1 0 15,-1-21-15,21 0 0,-20-22 16,-1 22-16,0 0 0,43-106 15,-43 85-15,-20-1 16,-1 1-16,0 0 16,21-85-16,-42 84 0,21 22 15,-21 0-15,0 42 16,0 0 0,0 22-16,0-22 0,0 21 0,0 1 15,0-1-15,0 0 0,0-21 16,0 22-16,-21 84 15,21-85-15,-21-21 0,21 22 16,-21-22-16,0 0 0,0 21 16,-1-21-16,1 1 0,0-22 15,0 0-15,0 0 0,0 0 16,21-22 0,0 1-16,0-21 0,42-22 15,-21 22-15</inkml:trace>
  <inkml:trace contextRef="#ctx0" brushRef="#br0" timeOffset="19795.66">26014 1545 0,'0'0'15,"21"-21"-15,-21 0 0,0 0 0,0 42 16,0 0 0,0 0-16,-21 22 0,21 20 15,-21-21-15,-1 22 0,1-1 0,0 1 16,21-1-16,-21 1 15,0-22-15,0 22 0,-1-22 0,22 0 16,-21 1-16,0-1 0,0 0 0,21 1 0,0-1 16,-21 0-1,21-20-15,0-1 16,0-42 15,0-1-31</inkml:trace>
  <inkml:trace contextRef="#ctx0" brushRef="#br0" timeOffset="19984.55">25675 2201 0,'0'0'16,"0"-21"-16,0 0 15,21 21 1,22-21 0,-22 21-16,0-21 0,21 21 15,-21 0-15,22 0 0,20-21 16,-20 21-16,-1-22 0,0 22 15,1 0-15,-1-21 0,64 0 16,-64 0-16,43 0 16,-22 0-16</inkml:trace>
  <inkml:trace contextRef="#ctx0" brushRef="#br0" timeOffset="22867.25">27114 1693 0,'0'-21'63,"0"0"-16,22 21-32,-22-21 1,21 21-16,0 0 16,-21-21-16,21 21 15,0 0 1,-21-21-16,0-1 31,0 1-15,0 0-1,0 0 1,-21 21 0,-21 0-16,21-21 0,-1 21 15,-41 0-15,-1 0 16,43 0-16,-21 21 0,-22 21 16,43-21-16,-42 43 15,20-22-15,22 1 0,0 41 16,21-41-16,0-22 0,0 21 15,0 0-15,0-20 0,42-1 16,-20 21-16,20-21 0,-21 0 16,64 22-16,-43-22 0,0 0 15,43 21-15,-43-20 16,1-1-16,20 21 0,-42-21 16,1 43-16,-22-43 15,0 0-15,0 21 0,0-20 0,0-1 16,-22 0-16,-20-21 0,-21 21 15,20-21-15,-20 0 16,20 0-16,-41 0 16,63 0-16,-85-21 15,85 0-15,-1 0 0,1 21 16,21-22-16,0 1 0,-21 21 0,21-21 16,-21 21-16,21 21 31,0 0-31,21 1 15,0-1-15,0 0 0,1 0 16,20 0-16,-21 0 0,21 1 0,1-1 16,63 0-16,-64 0 15,0-21-15,1 0 0,20 0 0,-21 0 16,1 0-16,-22 0 0,64-21 16,-1-43-1,1-20-15,-64 41 16,0 22-16,0-21 15,22 0-15,-22-1 0,21-20 16,-21 20-16,1 22 0,-1 0 16,0 0-16,-21 0 0,21 21 15,-21 21 1,0 0-16,0 0 16,0 0-16,0 1 15,21-44 32,-21 1-47,0 0 16,0 0-16,0 0 0,0 0 15,0-1-15,0 1 0,0 0 16,-21 21 0,0 0-16,0 0 15,0 21-15,-1-21 0,1 21 0,0 1 16,0 20-16,21-21 15,-21 21-15,0-20 0,-1 41 16,22-21-16,0-20 0,0 41 16,0-42-16,0 0 0,43 22 15,-22-22-15,0 0 0,43-21 16,-22 21-16,0-21 0,1 0 16,-1 0-16,0 0 0,-21-21 15,22 21-15,-1-21 0,64-43 16,-64 43-16,-21-21 15,43-22-15,-43 22 16,0-21-16,-21 20 0,0 22 16,0-21-16,0 21 0,-21 21 15,0 0 1,0 21-16,0 0 0,-1 0 16,1 0-16,0 0 0,0 1 15,21 20-15,-21 21 0,21-41 16,0-1-16,0 21 15,0-21-15,21 0 0,21 22 16,-21-22-16,1-21 0,-1 21 0,21-21 16,-21 0-16,22 0 0,-1 0 15,43 0-15,-22-21 16,-21 0-16,1 0 0,20-43 16,-20 43-16,20-85 15,-42 64-15,0-22 16,-21 22-16,0 21 0,0 0 15,-21 21 1,21 21 0,-21 0-16,0 21 0,0-21 0,21 1 15,-21 20-15,-1-21 16,22 21-16,-21 1 0,21-22 16,0 21-16,0-21 0,-21 1 15,21-1-15,0-42 31,21-1-31,-21 1 16,21 0-16,1-42 16,-1 41-16,0 1 0,0-42 15,0 20-15,-21 1 16,0 21-16,21 0 0,-21 0 16,0 42-1,0 0-15,0 0 16,0 0-16,0 0 0,0 22 15,0-1-15,22-21 16,20 43-16,-21-22 0,21-21 16,1 0-16,-1 1 0,0-1 0,-20 0 15,20-21-15,0 0 0,1 0 16,-1 0-16,0 0 0,-21 0 0,22 0 16,-22-21-16,42 0 15,-20-22-15,20-41 16,-20-22-1,-43-21 1,0 84-16,0 22 0,0-21 16,0 21-16,0 0 0,-22 21 15,1 0-15,-21 0 0,0 21 16,-1 21-16,1-21 0,-22 43 16,43-43-16,-21 21 0,21-21 15,0 22-15,-1-22 0,22 42 16,0-20-16,0-22 0,0 21 15,22-42-15,-1 21 16,0-21-16,0 0 0,0 0 16,0 0-16,1 0 0,20-42 15,21-21 1,1-1-16,-43 43 16,0-21-1,-21 20-15,21 1 0,-21 0 0,0 42 31,0 0-31,0 1 0,0-1 16,-21 0-16,21 0 0,0 21 16,0-20-16,0-1 0,0 42 15,0-42-15,0 1 0,0-1 16,21-21-16,1 21 0,-1-21 16,0 0-16,0 0 15,0 0-15,0-21 0,1 0 16,-22-1-16,42-41 15,-21 21-15,43-43 16,-22 43-16,-21 20 16,0 1-16,22 0 0,-22 21 15,42-21-15,-20 21 0,-22 0 16,21 21-16,-21-21 16,0 21-16,1 43 0,-1-43 15,-21 0-15,21 43 0,-21-22 16,0 21-1,0-41-15,0-1 0,0 0 16,0 0-16,0-42 16,0 0-1,0 0-15,0-1 0,0 1 16,0 0-16,21 0 0,-21-21 0,21 20 16,0-41-16,22-22 15,-22 22 1,0 42-16,0 21 15,0 0-15,1 0 16,-1 0-16,0 0 16,0 0-16</inkml:trace>
  <inkml:trace contextRef="#ctx0" brushRef="#br0" timeOffset="23091.67">30946 2138 0,'0'0'0,"0"-21"0,0 42 47,-22 0-47,1 0 15,21 0-15,0 1 0,-21-1 0,0 0 16,21 21-16,-21-21 0,0 1 16,21-1-16,0 0 0,-22 21 15,22-21-15,0 1 0,22-22 31,-1 0-31,0 0 16,0 0-16</inkml:trace>
  <inkml:trace contextRef="#ctx0" brushRef="#br0" timeOffset="23751.3">31559 2180 0,'0'0'0,"0"-21"16,-21 21-1,0 0-15,0 0 16,0 21-16,0 0 0,-22 1 16,22-1-16,0 0 0,0 0 15,0 0-15,-1 0 0,-20 43 16,42-43-16,0 21 0,0 1 16,0-22-16,0 0 0,42 0 15,-20 0-15,41-21 16,-21 0-16,1 0 0,-1 0 15,0 0-15,1 0 0,20-42 16,-20 21-16,-1 0 16,-21 0-16,0-22 0,0 22 15,1-21-15,-1-1 0,0-20 16,0-22-16,-21 64 16,0 0-16,0-21 15,-21 42-15,0 0 16,0 0-16,-22 21 0,1 21 15,21-21-15,-43 43 16,43-43-16,21 0 0,-21 0 16,21 22-16,0-22 0,0 0 15,0 0-15,21 0 0,0-21 16,0 0-16,1 0 0,-1 0 0,0 0 16,0 0-16,43 0 15,-43 0-15,21-21 0,-21 0 16,22 0-16,-22 0 0,21-1 15,0 1-15,22-42 16,63-1-16,-42 43 16,-85 42 15,0 0-31,0 1 0,0-1 16,0 21-16,0 0 0,-22 1 15,-20-1-15,42-21 16,0 0-16,-21 1 15,0-22-15,21 21 0,-21 0 16,-1-21 15,22-21-31,-21 0 0</inkml:trace>
  <inkml:trace contextRef="#ctx0" brushRef="#br0" timeOffset="23951.18">31792 1757 0,'0'0'0,"-21"0"16,21 21 31,0 0-47,0 0 15</inkml:trace>
  <inkml:trace contextRef="#ctx0" brushRef="#br0" timeOffset="94125.8">22119 4657 0,'0'-21'0,"-21"-1"31,21 1-16,0 0-15,0 0 16,0 0 0,0 0-16,0-1 0,0 1 15,21 0-15,-21 0 16,0 0-16,0 0 0,0-1 0,0 1 16,0 0-16,0 0 0,0 0 15,0 42 16,0 0-31,0 0 0,0 85 16,0-42-16,-21-22 16,21 0-16,0 1 0,-21 126 15,0-106 1,21 1-16,0-22 0,0 1 16,-22-1-16,1 43 0,21-64 15,0 0-15,0 21 0,0-21 16,-21 1-16,21-44 47,0 1-47,0 0 0,21 0 0,-21 0 15,0 0-15</inkml:trace>
  <inkml:trace contextRef="#ctx0" brushRef="#br0" timeOffset="94594.53">22500 4445 0,'0'0'15,"0"21"1,-21 0 0,0 1-16,21-1 0,-21 0 15,-1 21-15,1 1 0,0-1 0,21 0 16,-21 22-16,0-22 0,21 0 15,0 22-15,-21 21 16,21-64-16,0 21 0,0-21 0,0 0 16,0 1-16,21-1 0,0 0 0,21-21 15,1 0 1,-1 0-16,-21 0 0,43-42 16,-43 20-16,21 1 0,0-42 15,-20 42-15,20-64 16,-21 43-16,0-1 0,-21-41 15,0 41-15,0 1 16,0 0-16,0-1 0,0 1 0,-63-64 16,42 85-1,-22 21-15,22-21 0,0 21 0,-21 0 16,-1 0-16,1 21 0,21-21 16,0 21-16,-1 0 15,1 0-15,21 22 0,0-22 0,0 0 16,0 0-16,0 0 0,0 22 15,64-1 1,-22-21-16</inkml:trace>
  <inkml:trace contextRef="#ctx0" brushRef="#br0" timeOffset="94903.36">22945 4741 0,'21'0'16,"-21"22"-16,21-22 15,0 0-15,0 0 16,0 0-16,1 0 16,-22-22-16,0 1 31,-22 21-31,1 0 0,0 0 15,0 0-15,-21 0 16,20 0-16,1 0 0,21 21 16,-21-21-16,21 22 15</inkml:trace>
  <inkml:trace contextRef="#ctx0" brushRef="#br0" timeOffset="98676.43">24426 4191 0,'0'0'0,"21"-21"0,-21 0 16,22 21-16,-22-21 0,21-1 16,-21 1-16,0 42 31,0 1-31,0 20 15,-21 0-15,-1 1 0,1 20 16,0 1-16,0-1 0,-21 64 16,-1-42-16,22-22 0,-21 64 15,-1-63-15,1 63 16,0-85-16,21 0 0,-22 22 16,22-43-16,0 0 0,0 0 15,0-21-15,21-21 16,0 0-1,0 0-15,0 0 0,0-22 16,21 1-16,21-43 16,-21 1-16,43-43 15,-43 84-15,-21 22 16,42-42-16,-21 63 16,1 0-16,-22 21 15,21 21-15,-21-21 16,21 1-16,-21 20 15,21 0-15,-21 1 0,21 20 16,-21-21-16,21 1 0,1-22 16,-22 21-16,21-21 0,21 43 15,-21-64-15,0 0 0,1 0 16,-1 0-16,0 0 0,21 0 0,-21 0 16,43-42-16,-22 20 15,-21 1-15,22-21 16,63-85-16,-85 85 0,42-64 15,-42 42-15,1 1 16,20-43-16,-42 42 0,0 1 16,0-43-16,-21 43 15,-22-43-15,22 63 0,-21 1 16,-22-21-16,22 41 16,0 1-16,-1 0 0,1 21 15,21 0-15,-64 21 0,64 22 16,0-22-16,-21 63 15,20-20-15,22-22 0,0 85 16,0-84-16,22-1 0,-1 0 16,0 1-16,0-1 0,21 0 0,-20-21 15,20 1-15,43 41 16,-64-42-16,21 0 16,-21-21-16,0 0 0,22 0 15,-22 0-15</inkml:trace>
  <inkml:trace contextRef="#ctx0" brushRef="#br0" timeOffset="99076.99">25125 4784 0,'21'0'0,"-42"0"0,63 0 0,-21 0 16,0 0-16,1 0 0,-1 0 15,0-21-15,21-1 0,64-20 16,0 0 0,-64-1-1,-42-20 1,0 42-16,-21 21 16,0 0-16,-43 0 15,43 0-15,0 0 0,0 21 16,-21 0-16,20 0 0,1 0 15,0 1-15,0-1 0,0 21 0,0 22 16,21-43-16,0 21 16,-22-21-16,22 0 0,0 1 0,0-1 15,22 21-15,-1-42 0,0 0 16,0 0-16,0 0 0,0 0 16,22 0-16,-22 0 0,21 0 15,1 0-15,-1-21 16,0 0-16,1 0 0,84-64 15,-85 64-15</inkml:trace>
  <inkml:trace contextRef="#ctx0" brushRef="#br0" timeOffset="99612.28">26183 3916 0,'0'0'0,"0"-85"16,0 106-1,0 22 1,0-1-16,0 0 0,0 22 16,0-1-16,0 1 0,0-1 0,-21 22 15,21-21-15,-21-1 0,21 22 16,-43 148-16,22-149 16,-21 64-16,42-63 15,-21 0-15,0-1 0,-1 1 0,-20 0 16,21-1-16,0 1 0,0 0 15,21-22-15,-22 85 0,1-105 16,21 20-16,0 22 16,0-43-16,0-21 0,21 22 0,1-22 15,-1-21-15,21 0 0,22 0 16,-43 0-16,21 0 0,43-42 16,-43-1-16,-21 22 15,22-21-15,-1-1 0,0 1 0,-21-21 16,22-1-16,-1-63 15,-21 0-15,-21 64 0,-21-128 16,0 128-16,-106-86 16,85 107-1,-43-43-15,43 64 0,-1-21 16,-20 0-16,42 42 0,-1-22 16,22 1-16,0 0 15,22 21 1,-1 0-16,0-21 0,0 21 15,21 0-15,-20-21 0,41 21 16,-42-21-16,22-1 0,-22 22 16,21-21-16,-21 21 0</inkml:trace>
  <inkml:trace contextRef="#ctx0" brushRef="#br0" timeOffset="100004.22">26564 4636 0,'0'-22'16,"0"1"0,21 0-16,0 21 0,1-21 15,-1 21-15,0-21 0,0 0 0,0 21 16,22-22-16,-22 1 0,21 0 16,22-21-16,-43 21 15,-21-1-15,0 1 0,-21 21 16,-1 0-1,1 0-15,0 0 0,0 21 16,-21 1-16,20-1 0,-20 21 0,0 22 16,-1-1-1,22-21-15,0-20 0,21 62 16,0-63-16,0 43 16,0-22-16,0-21 0,21 1 15,0-1-15,1-21 0,41 0 16,-21 0-16,1 0 15,-1 0-15,0-21 0,1-1 0,20 1 16,-20 21-16,-1-21 0,0-21 16,1 21-16,-1-1 0,-21 1 15,43-42-15</inkml:trace>
  <inkml:trace contextRef="#ctx0" brushRef="#br0" timeOffset="100715.35">27368 4360 0,'0'0'0,"0"-21"0,0 0 16,0 0-1,-21 21-15,0 0 16,0 21-16,0 0 0,21 22 16,-21-1-16,-1 21 15,22-20-15,0-22 0,0 42 16,0-20-16,0-1 0,0 0 16,0 1-16,0-22 0,22 0 15,-1 0-15,0-21 0,64 21 16,-64-21-16,0 0 15,21 0-15,-21-21 0,22 0 16,20-21-16,-20 21 0,-1-22 16,-21 22-16,21-21 0,-20-1 15,20 1-15,-21-21 0,21-43 16,1 0 0,-22 42-16,42-126 0,-41 148 15,-1-1-15,-21 1 16,21 0-16,-21-1 0,21 1 15,-42 42 1,0 21-16,0 21 0,-1 1 16,-20-1-16,0 22 0,21 20 15,-22-20-15,22-1 0,0 1 16,0-1-16,0 1 0,21-1 0,0 1 16,0-22-16,21 106 15,0-127-15,0 22 0,43 20 16,-43-42-16,0-21 15,0 22-15,21-22 0,-20 0 0,-1 0 16,0 0-16,21-22 16,-21 1-16,64-63 0,21-1 15,-85 64 1,43-64-16,-22 64 16,-21-21-16,21-1 0,-20 22 15,-1 0-15,0 21 0,0 0 16,-21 21-16,0 0 15,0 0-15,0 1 0,0-1 16,0 21-16,0-21 0,0 0 16,0 22-16,0-22 0,0 0 0,0 21 15,-21-20-15,21 20 0,0-21 0,0 0 16,-21 22-16,21-22 0,-21 0 0,21 0 16,0 0-16,0-42 46,0 0-46,0 0 16,0-22-16</inkml:trace>
  <inkml:trace contextRef="#ctx0" brushRef="#br0" timeOffset="101039.21">28342 4022 0,'64'-21'0,"-128"42"0,212-42 15,-84-1-15,-1 22 0,-20-21 16,20 21-16,-21-21 0,1 21 0,-1-21 16,-21 21-16,0-21 15,-42 21 17,0 0-32</inkml:trace>
  <inkml:trace contextRef="#ctx0" brushRef="#br0" timeOffset="101734.9">27813 4360 0,'0'0'0,"-21"0"0,0-21 0,-1 21 0,22-21 15,-21 21-15,0 0 0,-21-21 16,21 21-16,-1-21 16,44 21 46,-1 0-46,0 0-16,0 0 0,21 0 0,-20 0 15,20 0-15,0 0 0,1-21 16,-1 21-16,0 0 0,22 0 0,-22 0 16,43 0-16,-64 0 0,21 0 15,-21 0-15,43 0 16,-22 0-1,-42-22 1</inkml:trace>
  <inkml:trace contextRef="#ctx0" brushRef="#br0" timeOffset="113863.84">22712 6562 0,'0'-21'0,"0"-1"0,0 1 16,0 0-16,0 0 15,0-21 1,0 63 15,0 0-31,0 0 16,0 21-16,0 1 0,0 20 0,0-20 15,0 62-15,0-41 0,0-22 16,0 22-16,0-22 0,0 22 16,-21 20-16,21-41 0,0-1 15,0 0-15,0-21 0,0 1 16,0 20-16,0-63 31,0 0-31,0-1 16,0 1-16,21 0 0</inkml:trace>
  <inkml:trace contextRef="#ctx0" brushRef="#br0" timeOffset="114163.68">23072 6371 0,'0'21'0,"0"106"32,0-84-32,0-1 0,0 22 15,0 84-15,-22-106 0,22 0 16,-21 1-16,21-1 15,-21 0-15,0 1 0,21 20 16,0-20-16,0-1 16,-21-21-16,21 0 15,21-21 1,-21-21-16,21 0 16,-21 0-16,21 0 0</inkml:trace>
  <inkml:trace contextRef="#ctx0" brushRef="#br0" timeOffset="114460.01">23368 6922 0,'0'0'0,"21"21"31,0-21-31,0 0 0,-21-21 16,22-1-16,-22 1 16,-22 21 15,1 0-15,0 0-16,0 0 0,21 21 15,21-21 16,21 0-31</inkml:trace>
  <inkml:trace contextRef="#ctx0" brushRef="#br0" timeOffset="114827.53">24490 6456 0,'-21'-21'16,"42"42"-16,-64-63 0,22 42 0,0-22 15,0 22-15,21-21 0,0 0 16,42 21-16,-21 0 0,22-21 15,20 21-15,1 0 0,-1-21 16,22 21-16,0 0 0,147-21 16,-168-1-1,84 22-15,-84 0 0,-22 0 16,43 0-16,-43 0 0,-21 0 16,-42 0-1,-21 0-15,20 0 16,-20 0-16,21 0 0,-21 0 15,20 0-15</inkml:trace>
  <inkml:trace contextRef="#ctx0" brushRef="#br0" timeOffset="115072.39">25082 6308 0,'0'21'0,"0"-42"0,-21 42 0,21 0 15,0 0-15,0 22 0,0-22 16,-21 21-16,21 0 0,-21 1 0,0 63 15,21-43-15,0-21 0,-43 64 16,22-63-16,0 41 16,0-41-16,21-1 0,0 21 15,-21-20-15,21-22 0,0 0 16,0 0-16,0 0 16,21-21-1,0 0-15,0-21 16,0 21-16,1-21 0,20 0 0,-21 0 15</inkml:trace>
  <inkml:trace contextRef="#ctx0" brushRef="#br0" timeOffset="115673.5">25421 6964 0,'21'0'62,"0"0"-62,1 0 0,-1 0 16,0 0-16,0 0 0,0-21 0,22 21 15,-22-21-15,0 21 0,0-22 16,0 1-16,-21 0 0,21 0 16,-21 0-16,0 0 15,0-1-15,-21 22 16,0 0-16,0 0 0,0 0 15,0 0-15,-1 43 0,1-43 16,0 42-16,0 0 16,21-20-16,-21 41 15,0-42-15,21 0 0,0 22 16,0-22-16,0 0 16,21 0-16,0-21 0,0 0 15,0 0-15,22 0 0,-1-21 16,0 0-16,1 21 0,20-42 15,-21 20-15,1 22 0,20-42 16,-20 21-16,-1 0 16,-21 0-16,21-1 0,-20 22 15,-1 0-15,21 0 0,-21 0 16,0 0-16,-21 64 16,0-22-1,0-21-15,-42 22 0,21-22 16,0 21-16,-22-21 0,22 1 15,0-1-15,-21 21 0,21-42 16,-1 21-16,1-21 0,21-21 31,0 0-15,21 0-16,-21 0 16,22-1-16,-1 1 0,-21-21 0,21 21 15,0 0-15</inkml:trace>
  <inkml:trace contextRef="#ctx0" brushRef="#br0" timeOffset="115936.35">26564 6350 0,'0'-21'0,"0"42"0,0-63 0,0 21 16,0-1-16,0 44 31,0 20-31,0 0 0,-21 1 16,0-1-16,0 0 0,21 22 15,-22-22-15,1 22 0,0-22 0,21 0 16,0 22-16,-21-43 16,0 21-16,21 1 0,-21-1 15,21-21-15,0 0 0,0 22 16,0-22 0,21-21-16,0 0 0,-21-21 15,0-1 1,0 1-16</inkml:trace>
  <inkml:trace contextRef="#ctx0" brushRef="#br0" timeOffset="116097.26">26374 6752 0,'0'0'0,"0"-21"16,21 21 0,0-21-1,0 21-15,0 0 0,0 0 0,1-21 16,20 21-16,0 0 0,1-21 15,20 21-15,43-22 16,-43 1-16,-20 21 0,20-21 0</inkml:trace>
  <inkml:trace contextRef="#ctx0" brushRef="#br0" timeOffset="117452.1">28194 6265 0,'0'-21'0,"0"-63"16,-21 62 0,0 22-16,21-21 0,-22 0 0,1 21 15,-42-21-15,42 21 16,-43 0-16,43 21 0,-21-21 16,-22 64-16,22-43 0,-1 21 15,1 0-15,0 1 0,-1 20 16,22 1-16,-21-22 0,0 64 15,20 0 1,22-64-16,0 0 0,0 22 16,22-43-16,62 64 15,-41-85-15,62 42 16,-62-42-16,-1 0 0,64 0 16,-64 0-16,22 0 0,-22 0 15,0-21-15,1 21 0,-1-21 0,-21 0 16,22-1-16,-22 1 0,42-42 15,-42 20-15,22 22 0,-22-63 16,0 41-16,-21 1 16,21-22-16,-21 43 0,0 0 15,-21 21 1,0 0-16,0 0 0,0 0 16,-22 42-16,1 1 0,21-22 15,-43 64-15,43-64 16,0 21-16,0 0 0,21-20 15,0 20-15,-21 0 0,21-21 16,0 1-16,0 20 16,21-42-16,0 21 15,0-21-15,0 0 0,22 0 16,-22 0-16,0-21 0,21 0 16,-21 21-16,1-21 0,41-22 15,-42 22-15,0-21 0,1 21 16,-1-1-16,-21-20 0,0 21 15,21 0-15,-21 0 0,21 21 0,-21-22 0,0 44 32,0-1-17,0 21-15,0-21 16,0 22-16,0-22 0,0 0 16,21 21-16,-21-21 0,21-21 15,-21 22-15,22-22 16,-1 0-16,0 0 0,0 0 15,0 0-15,0-22 16,22 22-16,-22-21 0,21 0 16,-21 0-16,22 0 0,41-22 15,-41 22-15,-1-21 0,22 21 16,-22-22-16,-21 22 0,21 0 0,-20 0 16,41-21-16,-42 42 15,-21 21-15,21 42 16,-21 1-1,0-43-15,-42 64 16,21-64-16,21 0 0,0 0 16,-21 0-16,21 0 15,-21-21-15,-1 0 32,1-21-17,0 0-15,21 0 16,0 0-16,-21 0 15,21-1-15,-21 22 16,0 0 0,21 22-1,-22-1-15,22 0 0,0 0 16,0 0-16,0 0 16,22-21-16,-1 22 15,0-22-15,0 0 0,43 0 16,-43 0-16,63 0 15,-62 0-15,20 0 0,43-43 16,-43 43-16,0-21 16,1 0-16,-1 0 0,0 0 0,85-64 15,-106 43-15,1 20 16,-1-20-16,0 21 0,-21-21 16,0-1-16,0 22 0,-21 21 15,0 0-15,-1 0 16,1 0-16,-21 42 0,21-20 0,0-1 15,-1 21-15,1 0 0,0-20 16,0 20-16,21 43 16,0-1-1,0-63-15,21 1 16,0-1-16,0-21 0,22 0 16,-1 0-16,-21 0 0,0 0 15,22 0-15,-22-21 0,85-22 16,-85 22-16,21 0 0,22-43 15</inkml:trace>
  <inkml:trace contextRef="#ctx0" brushRef="#br0" timeOffset="118695.24">24299 8107 0,'-21'0'0,"42"0"0,-63 0 16,21 0-16,0 0 0,-1 0 16,22-21-1,22 21 1,-1 0-16,0-21 0,0 21 15,21 0-15,1-22 0,41 1 16,-20 21-16,-22 0 0,85-42 16,-63 42-16,20 0 15,-41-21-15,20 21 0,1 0 0,-1 0 16,-20 0-16,-22 0 16,0 0-16,-42 0 15,0 0 1,-22 0-16,22 0 0,-21 21 0,21-21 15,-22 0-15,1 21 0,0-21 16,20 0-16,-20 21 0,0-21 16,-1 21-1,22-21-15,0 0 0,0 0 16,0 0-16,21 22 16,-21-22 218</inkml:trace>
  <inkml:trace contextRef="#ctx0" brushRef="#br0" timeOffset="119039.05">24659 8022 0,'0'0'0,"21"-21"15,-21 0-15,0 0 16,-21 21 78,21 21-94</inkml:trace>
  <inkml:trace contextRef="#ctx0" brushRef="#br0" timeOffset="120469.33">24320 8615 0,'0'0'0,"-21"0"15,21-21 1,0 0-16,-21 21 16,21-22-16,-21 22 0,0-21 15,0 21-15,-1-21 0,1 21 16,0 0-16,0 0 0,0 0 16,0 0-16,-1 21 0,1-21 15,0 21-15,-21 1 0,42 20 0,-21-21 16,-1 21-16,1 1 0,0-1 15,0 0-15,0 1 0,0-1 0,21 0 16,0 1-16,0-22 0,0 0 0,0 21 16,21-20-16,21-1 15,43-21 1,42-43 0,-106 22-16,42 0 0,-20-21 15,-1-1-15,22 22 0,41-85 16,-41 64-16,-22 0 0,1-22 15,-1 1-15,0-1 0,43-126 16,-85 126-16,0-20 16,0 20-16,0 1 0,0-1 0,0-21 15,0 43-15,-21 0 0,0 21 16,21-1-16,-22 1 0,1 21 16,0 0-16,0 0 0,0 0 15,0 21-15,-1 1 0,1-1 0,-21 21 16,21 22-16,0-22 0,-1 85 15,1 21 1,21-84-16,0 63 16,0-64-16,0 1 0,0 41 15,0-62-15,0-1 0,21 0 0,1 1 16,-1-1-16,0-21 0,0 0 16,0 1-16,22-22 0,-1 21 15,-21-21-15,21 0 0,22 0 16,-43-21-16,21-1 0,22-20 15,-43 21-15,21 0 0,-20-22 16,-1 22-16,0 0 0,-21-21 16,21 21-16,-21-22 0,21 22 0,-21 0 15,0 0-15,0 0 0,0-1 16,0 1-16,-21 21 16,0 0-16,0 21 0,0 1 15,-1 20-15,22 0 16,-21 22-16,0-22 15,21-21-15,0 64 0,0-64 16,0 0-16,21 22 0,0-22 16,1 0-16,20 0 15,-21-21-15,21 0 0,-20 0 16,20 0-16,0 0 0,22-42 16,-22 21-16,22-1 0,20-41 15,-41 42-15,-22-22 0,42-20 16,-42 21-16,1 20 0,-1-20 15,-21 21-15,0 0 0,0 0 0,0-1 16,-21 22 0,-1 0-16,1 43 15,0-22-15,21 64 16,0-64-16,0 42 16,0-20-16,0-22 15,0 0-15,0 0 0,0 21 16,21-20-16,-21-1 0,0 0 15,21-21-15,-21 21 0,-21-21 32,0 0-32,0-21 15,0 21-15,0 0 0,-1-21 16,1 21-16,0 0 0,0 0 0,21 21 31,0 0-15,0 0-16,21-21 0,43 0 15,-22 0 1,0 0-16,-21 0 0,85-21 16,-63 21-16,-1-21 15,64-21-15,-64 20 16,43-20-16,-43 0 0,-21 21 16,22-43-16,-22 43 0,-21 0 15,21-22-15,-21 22 0,0 0 16,0 0-16,0 0 15,0 42 1,0 0-16,-21 0 0,21 0 16,0 22-16,0-22 0,0 21 15,0 1-15,0-22 0,0 21 0,0-21 16,0 64 0,0-64-16,0 0 0,0 0 15,0-42 16,0 0-31,0-21 0,0 21 16,0-1-16</inkml:trace>
  <inkml:trace contextRef="#ctx0" brushRef="#br0" timeOffset="120636.23">26183 8424 0,'-21'-21'0,"42"42"0,-63-63 15,21 42 16,21 21-31,0 0 16,0 1-16,0-1 0,0 0 16,0 0-16,0 0 15,21 0-15,0 1 0,21 20 16</inkml:trace>
  <inkml:trace contextRef="#ctx0" brushRef="#br0" timeOffset="121268.44">26691 8700 0,'0'0'16,"0"-22"-16,0 1 0,0 0 15,0 0-15,-21 0 16,21 0-16,-21 21 0,0 0 0,-1 0 16,1 0-16,-42 0 15,-1 63-15,43-42 16,-21 43-16,21-22 0,-1-21 15,1 43-15,21-22 16,0-21-16,0 22 16,0-22-16,21 0 0,1 0 15,-1-21-15,0 0 0,21 0 16,1 0-16,-1-21 0,21-21 16,-41 20-16,20 1 0,-21 0 15,0 0-15,0 0 0,1-64 16,-1 64-16,-21 0 0,21 0 15,-21-1-15,0 1 16,0 42 0,0 1-16,0-1 0,0 0 15,0 21-15,-21 1 0,21-22 16,-21 21-16,21 22 0,0-22 16,-22 106-16,22-106 15,0 64-15,0-63 16,0 20-16,0 43 0,0-43 15,0 1-15,0 42 0,0-64 16,0 0-16,0 1 16,0-22-16,0 21 0,0 1 15,-21-43-15,0 21 0,-21 0 16,21-21-16,-22 0 0,-20-21 16,20 0-16,1 21 0,0-22 0,-1-20 15,1 21-15,0 0 0,-1-22 16,22 22-16,0 0 0,-21-42 15,42 41-15,0 1 0,0-42 16,0 42-16,21-1 16,0 1-16,0 0 0,22 0 15,-22 0-15,21 0 0,-21-22 0,22 22 16,41-42-16</inkml:trace>
  <inkml:trace contextRef="#ctx0" brushRef="#br0" timeOffset="121716.7">27136 8446 0,'0'-22'0,"0"44"0,0-65 0,0 22 16,0 0-16,0 0 0,0 42 31,0 0-31,0 43 16,0 41-1,0-62-15,0-22 0,0 64 16,0-64-16,0 42 15,0-42-15,0 1 0,0-1 16,0 0-16,-22-21 16,22-21-1,0 0-15,0-1 16,0-20-16,0 21 0,0 0 0,0-22 16,0 1-16,0 21 0,0-21 15,22-1-15,-1 1 0,-21 0 0,21 20 16,42-41-16,-41 42 15,-1 0-15,21-1 0,-21 22 16,22 0-16,-1 0 0,43 64 16,-43-22-1,-21 106 1,-21-105-16,-42 20 16,21-20-16,21-1 0,-22-21 0,22 0 15,-21 0-15,21 1 0,21-44 47</inkml:trace>
  <inkml:trace contextRef="#ctx0" brushRef="#br0" timeOffset="121999.54">28067 8128 0,'0'0'0,"-21"0"0,21-21 15,0 0-15,0 0 0,0-1 16,42 1-16,-21 0 16,0 0-16,22 21 15,-1-21-15,0 21 0,43-21 16,-43 21-16,22-22 0,42 1 16,-64 21-16,64-21 15,-43 21-15,-20 0 0,20 0 16,-42 0-16,1 0 0,-44 0 15,-20 0 1,21 0-16,-21 0 0,20 0 16,-20 0-16,21 0 0,-21 0 15,20 0-15</inkml:trace>
  <inkml:trace contextRef="#ctx0" brushRef="#br0" timeOffset="122200.43">28469 8001 0,'0'0'0,"0"21"0,-21 0 0,21 22 16,-21 20-16,0-20 15,21-1-15,-22 43 0,22-22 16,-21-21-16,21 1 0,0-1 16,0 0-16,0 43 15,0-64-15,0 0 0,0 43 16,0-43-16,0 0 0,21-21 16,1 0-1,-1 0-15,0-21 16,-21 0-16,21 0 0,0 0 0,0-1 15</inkml:trace>
  <inkml:trace contextRef="#ctx0" brushRef="#br0" timeOffset="122540.57">28638 8530 0,'22'0'0,"20"0"15,-21 0-15,0 0 16,0 0-16,1 0 0,-1-21 15,42 0-15,-42 0 0,22 0 16,-1-22-16,-42 22 16,0 0-16,0 0 0,0 0 15,-21 21 1,0 0-16,0 0 16,-1 0-16,-20 21 0,21 0 0,-43 42 15,22 1 1,42-43-16,-21 64 15,0-64-15,21 21 0,0 1 16,0-22-16,0 0 16,0 0-16,21 0 0,0 0 15,0 1-15,0-22 0,1 0 0,41 0 16,-21 0-16,43-43 16,-43 22-16,1 0 15</inkml:trace>
  <inkml:trace contextRef="#ctx0" brushRef="#br0" timeOffset="125118.6">29443 8297 0,'0'-42'0,"0"84"0,0-105 16,0 42-16,0 0 0,-21-1 15,-1 22-15,-20 43 16,21-1 0,-21 64-1,20-85-15,1 85 16,21-64-16,0-21 0,0 22 15,0-22-15,0 0 0,0 0 0,21 0 16,1 1-16,-1-22 0,0 21 16,0-21-16,0 0 0,43 0 15,-22 0-15,-21 0 0,64-64 16,-43 43 0,1-64-16,-1 43 0,-21 0 15,0-1-15,0-20 0,1-1 16,-22 1-16,21-1 0,0-63 15,0-21 1,-21 106-16,0 21 0,0 0 0,0-1 16,-21 22-1,0 43 1,0-22-16,21 21 0,-22 1 16,1-1-16,0 21 0,0 43 15,0-42-15,0 42 16,21-43-16,0-21 0,0 43 15,0-64-15,0 22 0,0-1 16,0-21-16,0 0 16,21-21-1,-21-21-15,21 0 16,0 0-16,0 0 16,0-43-16,43-42 15,-43 85-15,-21 0 16,0 0-16,21 0 0,0 21 15,-21 21 1,0 0-16,0 0 0,0 0 16,22 0-16,-22 1 0,21-1 15,-21 21-15,0-21 0,21 0 16,0 1-16,0-22 0,43 42 16,-43-21-16,0-21 0,43 21 15,-43-21-15,21 0 0,0 0 16,-20 0-16,-1 0 0,0-21 15,0 21-15,0-21 0,0 0 16,-21 0-16,22-43 0,-1 1 16,-21 41-16,21 1 15,-21-21-15,0 21 0,0 42 32,0 0-32,0 0 0,-21 0 15,0 43-15,-1-43 0,22 0 16,-21 0-16,21 1 15,-21-1-15,0 21 0,21-21 16,0 0-16,21-21 31,0 0-31,0 0 16,1-21-16,-22 0 0,21 0 16,0 21-16,0-21 0,-21 0 0,21-1 15,0-20-15,1 21 0,-22 0 16,42-43-16,-21 64 31,-21 21-15,0 1-16,21-1 0,-21 0 0,0 0 15,0 0-15,21 22 0,-21-22 16,22 0-16,-1 0 0,0-21 16,-21 21-16,21-21 15,0 0-15,0 0 0,1 0 0,20 0 16,43-21-16,-64 21 15,42-42-15,-42 21 16,1-1-16,41-20 0,-42 21 16,0 0-16,1-22 0,-1 1 15,0 42-15,-21-21 0,21 21 16,-21 21 0,0 0-1,-21 0-15,21 1 0,-21-1 16,21 0-16,-21 0 0,21 21 15,0-20-15,0-1 16,0 0-16,21-21 0,21 21 16,-21-21-16,0 21 0,1-21 15,20 0-15,-21 0 0,106 0 16,-106 0-16,22 0 16,-1 0-16,0-21 0,1 0 15,20-21-15,-42 20 0,0-20 16,1 21-16,-1 0 0,-21-22 15,0 22-15,0 0 0,0-21 16,0 21 0,-64 21-1,43 0-15,0 21 0,0-21 16,0 21-16,-1 0 0,-20 21 16,42-20-16,0-1 0,0 0 15,0 0-15,0 0 0,0 22 16,0-22-16,0 0 0,21-21 15,0 21-15,1-21 16,-1 0-16,0 0 0,0 0 16,0 0-16,0 0 0,-21-21 15,0 0-15,22 21 0,-22-21 0,21-1 16,0 1-16,-21 0 16,0 0-1,-21 42 32,0 0-47,-1 0 0,22 1 16,-21-1-16,21 21 0,-21-21 0,21 22 15,-21-1-15,21 21 16,0-20-16,0-1 0,-21 64 16,0-64-16,21 1 0,-22 20 15,22-21-15,0 1 0,0 20 16,0-42-16,0 1 0,0-1 15,0 0-15,0 0 0,0 0 16,22-21-16,-22 21 0,21-21 16,0 0-16,21-21 15,-42 0-15,21 0 16,1 0-16,-22 0 0,63-106 16,-42 84-1,22-20-15,-22-1 0,0 1 16,21-1-16,1-84 0,-22 85 15,21-1-15,-21 1 0,-21-1 16,21 22-16,1-43 0,-22 43 0,0 21 16,0-22-16,0 22 15,0 42 1,0 0 0,-22 1-16,22-1 0,0 0 0,0 0 15,0 0-15,0 0 0,0 1 16,0 20-16,43 0 15,-43-21-15,42-21 16,-21 0-16,0 0 16,1 0-16,-1 0 15,0 0-15,0 0 0,-21-21 0,21 0 16,0 0-16,1 0 16,-1-22-16,0 22 0,0 0 15,-21-21-15,21 42 0,-21-21 16,21-1-16,-21 44 31,0-1-15,-21 0-16,0 0 0,21 0 15,0 0-15,0 1 0,0-1 16,0 0-16,0 0 0,0 0 16,0 0-1,21 1 1,0-22-16,22 0 15,-22 0-15,0 0 0,0 0 16,0 0-16,22 0 16,-22-22-16,0 1 0,0 0 15,0 0-15,1 0 0,-22 0 16,42-43-16,-42 43 16,0-43-16,21 43 0,-21 0 15,0 0-15,0 42 31,0 0-31,0 0 0,-21 1 16,21-1-16,0 0 0,0 21 16,0-21-16,0 1 15,0-1-15,0 0 0,21 0 16,0 0-16,0-21 16,1 0-16,-1 0 0,21 0 15,-21 0-15,0 0 16,1 0-16,-1 0 0,0-21 0,21 0 15,-21 21-15,1-21 0,20-22 16,-21 22-16,21 21 0,-42-21 16,22 21-16,-1 0 15,-21 21 1,0 0-16,0 1 16,0-1-1,-21 0-15,21 0 0,0 0 16,0 0-1,-22-21 1,1 0 0</inkml:trace>
  <inkml:trace contextRef="#ctx0" brushRef="#br0" timeOffset="125375.46">31517 8086 0,'-21'0'0,"42"0"0,-63-21 0,21 21 16,21-22-16,-22 1 15,22 0-15,0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56:58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445 0,'-21'0'0,"0"0"16,0 0-1,0 0 1,-1 0-1,44 0 95,-1 0-110,0 0 15,0 0-15,0 0 0,0 0 16,22 0-16,-1 0 0,0-22 16,1 22-16,63 0 15,-64-21-15,21 21 0,43 0 16,-63 0-16,20-21 0,22 21 16,-43 0-16,0 0 15,22-21-15,-22 21 0,1-21 0,20 21 16,-42 0-16,22-21 15,-22 21-15,0 0 0,-42 0 47,0 0-31,-1 0-16,1 0 16,0 0-16,0 0 15,0 0-15,0 0 0,21 21 16</inkml:trace>
  <inkml:trace contextRef="#ctx0" brushRef="#br0" timeOffset="527.77">3027 402 0,'0'0'0,"0"21"47,0 1-47,0-1 15,0 0 1,0 0-16,0 0 0,0 0 0,0 1 16,0-1-16,0 21 0,0-21 15,0 43-15,0-22 16,0 0-16,0 43 15,0-43-15,0 1 0,0 41 16,0-41-16,0-1 0,0-21 16,0 22-16,0-1 0,0 21 15,0-41-15,0-1 0,0 21 16,-21-21-16,-1 0 0,22 1 0,-42 20 16,21-21-16,21 0 15,-21-21-15,0 21 0,-1 1 0,-41-22 16,42 0-16,-22 0 15,22 0-15,0 0 0,-21 0 0,21 0 16,-22-22-16,1 1 0,-43-21 16,43 0-1,21 20-15,-43-20 0,43 21 16,-21-21-16,42 20 16,-21 1-16,21 0 15,21 0 1,0 21-1,0 0-15,0 0 0,0-21 0</inkml:trace>
  <inkml:trace contextRef="#ctx0" brushRef="#br0" timeOffset="1185.5">3577 868 0,'0'0'0,"0"-21"0,0 0 16,0-1-16,-21 1 15,0 21 1,0 0-16,-1 0 0,1 0 0,0 0 15,0 21-15,0 1 16,0-1-16,-1 0 0,1 21 16,0 1-16,0-1 0,0 0 15,-22 22-15,22 63 16,0-85-16,21-21 16,0 0-16,0 22 0,0-22 0,0 21 15,21-21 1,0-21-16,1 0 0,20 0 15,-21 0-15,0 0 16,22 0-16,-22 0 0,0 0 0,21-21 16,-21 0-16,1 0 0,20 0 15,-21 0-15,0-22 0,22 22 16,-1-42-16,-21 20 0,-21 1 16,21 21-16,-21-22 0,0 1 15,21 21-15,-21 0 0,0-22 0,0 22 16,0 0-1,-21 42 1,21 0 0,0 1-16,0-1 0,0 21 15,-21-21-15,21 22 0,0-22 16,0 21-16,0-21 0,-21 22 0,21-1 16,0 0-16,0 1 15,0-22-15,0 0 16,21-21-16,0 21 15,0-21-15,1 0 0,-1 0 16,0 0-16,0 0 0,-21-21 16,21 21-16,-21-21 0,0 0 15</inkml:trace>
  <inkml:trace contextRef="#ctx0" brushRef="#br0" timeOffset="1488.88">4000 847 0,'0'-21'16,"0"42"-16,0-21 31,0 21-15,0 0-16,0 0 0,0 43 15,0-22-15,22 0 0,-22-20 16,0 20-16,21-21 0,-21 21 15,0-20-15,21-1 0,-21 0 0,0 21 16,21-21-16,0 22 16,-21-22-1,0-42 17,0 0-17</inkml:trace>
  <inkml:trace contextRef="#ctx0" brushRef="#br0" timeOffset="1805.7">4381 783 0,'-21'0'15,"21"21"-15,-21 1 16,0-1-16,0 21 16,21-21-16,-21 0 0,-1 22 0,22-1 15,-42 22-15,21-22 16,0 21-16,0-41 0,21-1 16,-22 21-16,22-21 15,0 22-15,0-22 16,0-42 31,22 21-47</inkml:trace>
  <inkml:trace contextRef="#ctx0" brushRef="#br0" timeOffset="2478.32">5080 889 0,'0'0'0,"0"-21"0,0 0 0,0 0 15,-21-1-15,0 1 16,21 0-16,-22 21 0,1 0 0,0-21 15,0 21-15,-21 0 16,-1 0 0,22 0-16,0 21 0,-21 21 15,20-20-15,22-1 0,-42 42 16,42-42-16,-21 22 0,21-22 16,0 21-16,-21 1 0,0 20 15,-1-42-15,22 0 0,0 22 16,0-22-16,0 0 0,0 21 15,0-20-15,22-22 16,-1 21-16,0-21 16,0 0-16,0 0 0,0 0 15,1 0-15,-1 0 0,0-21 16,0-1-16,0 22 0,0-21 0,22 0 16,-22 0-16,0 0 0,21-43 15,22-20 1,-43-22-1,0 63-15,-21 22 0,21 0 16,-21 0-16,0 0 0,0 0 16,0 42 15,0 0-31,-21 0 16,21 21-16,0-20 0,-21 20 0,21-21 15,0 21-15,0-20 0,0 41 16,0-42-16,0 0 0,0 43 15,0-43-15,21 0 16,0 0-16,-21 1 16,22-22-16,-1 21 0,21-21 15,0 0-15,-20 0 16,41 0-16,-42 0 16,43-43-16</inkml:trace>
  <inkml:trace contextRef="#ctx0" brushRef="#br0" timeOffset="3410.56">2201 1884 0,'0'0'0,"-21"0"0,0 21 16,0-21-16,0 0 0,-1 0 15,1 0 1,0 0 0,42 0 15,0 0-31,1 0 15,20 0-15,-21 0 0,21 0 16,1 0-16,20 0 0,22-21 16,63 0-1,0 21 1,-105-21-16,62 21 16,-41 0-16,-22-22 0,85 1 15,-63 21-15,-1 0 0,22-21 16,0 21-16,-1 0 0,1 0 15,0-21-15,20 21 0,-20 0 0,0 0 16,21 0-16,-22 0 0,22 0 16,-21-21-16,21 21 0,-1 0 0,-20 0 15,127-21-15,-128 21 0,22-22 16,-21 22-16,21-21 0,-22 21 16,22 0-16,-21-21 0,105 0 15,-84 21-15,-21 0 0,63-21 16,64 0-1,-170-1-15,85 22 16,-63 0 0,-43 0-16,0 0 15,-42 0 48,0 0-63,-1 0 15,1 0-15,0 0 0,21 22 16</inkml:trace>
  <inkml:trace contextRef="#ctx0" brushRef="#br0" timeOffset="3573.47">6435 1609 0,'0'0'0,"0"21"62</inkml:trace>
  <inkml:trace contextRef="#ctx0" brushRef="#br0" timeOffset="5657.48">1439 3175 0,'0'0'0,"0"-21"0,0 0 16,0 0-16,0-1 0,0 1 15,0 42 1,0 1-16,-21 20 15,21 0-15,-21 22 16,21-22-16,0 22 0,0 63 16,0-64-16,0 64 15,0-63-15,0-1 0,0-21 0,0 22 16,0-22-16,0 22 0,0 20 16,0-41-16,0-22 0,0 0 15,21 21-15,-21-20 0,21-1 16,-21-42-1,0-1 1</inkml:trace>
  <inkml:trace contextRef="#ctx0" brushRef="#br0" timeOffset="6393.08">995 3514 0,'0'0'0,"0"-21"16,0-22-16,-21 1 16,-1 0-16,22 20 0,0-20 15,0 21-15,0-21 0,0-22 16,0 22-16,43-22 16,-22 43-16,0-21 0,0 21 0,22-1 15,-1 1-15,0 0 0,1 0 16,105 21-16,-106 0 15,22 21-15,63 64 16,-85-43-16,21 64 16,-20-43-16,-22 1 15,21 63-15,-42-64 0,0 1 16,21-22-16,-21 22 0,0-1 16,0 64-16,0-84 15,0 20-15,0-21 16,0-20-16,0 20 0,0-21 15,0-42 17,0 0-32,0 0 0,0-1 15,0 1-15,0 0 0,0-21 0,0-1 16,0-84 0,0 43-1,0 41-15,22-20 0,-1-43 16,-21 43-16,21 20 0,0-20 15,0 20-15,0-20 0,43-22 16,-22 43-16,1 21 16,-1-22-16,0 22 0,-21 21 15,106 0-15,-84 0 16,20 21-16,-42 22 0,22-22 16,-1 64-16,-21-22 15,-21-21-15,0 1 0,0 20 0,0-20 16,0 62-16,0-62 15,0-1-15,-21 22 0,-21 20 16,21-41-16,-1-1 0,-20 21 16,21 22-1,21 0 1,0-64-16,0 0 16,0 0-16,21-42 31,-21 0-16</inkml:trace>
  <inkml:trace contextRef="#ctx0" brushRef="#br0" timeOffset="6843.82">2730 3958 0,'22'0'16,"-1"0"-16,0-21 16,0 0-16,0 0 15,0 0-15,1 21 0,20-43 16,-21 22-16,0 0 0,22-21 16,-22 42-16,0-22 0,0-20 15,-21 21 1,0 0-16,-21 21 15,0 0-15,0 0 0,-1 0 16,1 0-16,0 0 0,0 21 0,0 0 16,0-21-16,-1 21 0,1 0 0,21 22 15,-21-1 1,21-21-16,-21 85 0,21-42 16,0-43-16,0 42 15,0-42-15,0 1 16,21-22-16,0 0 0,0 0 15,22 0 1,-22 0-16,0 0 0,0-22 16,0 1-16,22 0 0,-1-21 15,-21 21-15,0-1 0,22-41 16,-22 42-16,0 0 0</inkml:trace>
  <inkml:trace contextRef="#ctx0" brushRef="#br0" timeOffset="7545.83">3344 3598 0,'0'43'16,"0"-22"-16,0 0 0,0 0 15,0 22-15,0-22 16,0 63-16,0-62 16,0-1-16,0 0 0,0 0 15,0 0-15,0 22 0,0-22 16,0 0-16,0 0 15,0-42 17,0 0-32,0 0 0,0-1 15,0 1-15,0 0 0,-21 0 16,21 0-16,0-22 0,0 22 16,0 0-16,0-21 0,0 21 15,21-1-15,0-20 0,43-21 16,-43 41-16,21 1 15,1 0-15,-22 21 0,21 0 16,-21 0-16,22 0 0,41 42 16,-41-42-16,-22 22 15,0 20-15,0-21 0,0 0 16,22 43-16,-22-43 0,-21 0 16,0 43-16,0-43 0,0 0 15,0 0-15,0 0 0,0 0 16,0 1-16,-21-22 31,0 0-31,21-22 16,0 1-16,0 0 0,0 0 15,0 0-15,0-64 16,63-42 0,-63 85-16,21 21 15,0-22-15,22 1 0,-22 21 0,42-22 16,-20 22-16,-22 21 0,64 0 15,-43 0-15,21 21 16,-20 1-16,-22 20 0,21 21 16,-21-41-16,1 20 0,-22 0 15,0-21-15,0 22 16,0 20-16,0-42 0,0 22 16,0-22-16,-22 0 0,22 0 0,-21 0 15,21 1-15,-21-22 0,21 21 16,-21-21-16,21-21 31,0-1-31,21 1 0,21-21 16</inkml:trace>
  <inkml:trace contextRef="#ctx0" brushRef="#br0" timeOffset="8215.12">5016 2985 0,'0'0'16,"0"-22"-16,0 1 0,0 0 0,-21 21 0,0-21 16,0 21-1,21 21 1,-21 0-16,21 0 16,0 22-16,0 20 15,-21 64-15,21-63 16,-22 105-1,22-127-15,0 22 0,0-22 0,-21 1 16,21-1-16,-21 43 16,0-43-16,21-21 0,0 43 15,-21-43-15,21 0 0,-21 21 16,21-21-16,0 1 16,0-1-16,0-42 31,0-1-16,0 1-15,0 0 0,0 0 0,0 0 16,0 0-16,0-64 16,21 64-16,0 0 0,0-22 15,0 22-15,0 0 16,22-21-16,-22 20 16,0 1-16,43-21 0,-43 42 15,0 0-15,21-21 0,-21 21 0,22 0 16,20 0-16,-42 21 15,22 0-15,-1 21 16,-21-20-16,0-1 0,-21 0 16,0 0-16,0 0 0,0 43 15,0-43-15,0 0 0,-63 64 16,42-64-16,-22 0 0,22 0 16,-21 0-16,21 1 0,-22-1 0,-20 0 15,42 0-15,-22-21 16,22 21-16,-21-21 15,21 0-15,0 0 16,-1 0-16,22-21 31,0 0-31,0 0 16,0 0-16,0-1 0</inkml:trace>
  <inkml:trace contextRef="#ctx0" brushRef="#br0" timeOffset="8739.87">5524 3831 0,'64'-21'31,"-43"0"-31,0 0 0,0 21 0,22-21 0,-22-1 16,0 1-16,0 0 0,0 0 15,1 0-15,-1 0 0,0-1 0,-21 1 16,0 0-16,0-21 0,0 21 0,0-22 16,0 1-1,-42 42 1,-1 21 0,22 0-16,21 0 0,-21 22 15,0-1-15,0-21 0,21 64 16,0-64-16,0 64 15,0-64-15,0 0 0,0 43 16,0-43-16,21 0 0,0 21 16,0-21-16,0 1 15,0-22-15,1 0 0,-1 0 16,0 0-16,0 0 0,0 0 0,0 0 16,22-22-16,-22 1 0,21 0 15</inkml:trace>
  <inkml:trace contextRef="#ctx0" brushRef="#br0" timeOffset="9205.14">6159 3577 0,'-21'-21'0,"42"42"0,-42-63 16,21 21-16,0 0 15,0-1-15,0 1 0,21 21 16,1-21-16,-1 0 0,21 21 15,-21-21-15,0 21 0,22 0 16,-22 0-16,42 0 16,-20 0-16,20 42 15,22 22-15,-64 41 16,0-83 0,-21 83-16,0-83 15,-42 62-15,21-63 16,0 1-16,-1-1 0,1 0 15,0 0-15,0 0 16,0-21-16,21-21 16,0 0-1,0 0-15,21 0 0,0-1 16,-21 1-16,21-21 0,22-22 16,-22 43-16,0-21 15,0 0-15,21-22 0,-20 22 16,-1-1-16,21 1 0,-21 0 15,0 21-15,1 21 16,-1 0-16,0 0 16,0 0-1,0 0 1,-21 21-16</inkml:trace>
  <inkml:trace contextRef="#ctx0" brushRef="#br0" timeOffset="9681">7429 3408 0,'0'0'0,"22"-21"16,-22 0-16,0-1 15,-22 22-15,1 0 16,0 0-16,0 0 0,0 22 15,0-22-15,-1 21 0,-62 42 16,63-20-16,-1-22 16,1 0-16,0 0 0,21 0 15,0 22-15,0-22 0,0 0 16,0 0-16,0 0 0,21-21 16,0 21-16,1-21 15,-1 0-15,21 22 0,-21-22 16,0 21-16,1-21 0,-1 0 15,0 21-15,0-21 0,0 21 0,0-21 16,-21 21-16,0 0 0,22 1 16,-22-1-1,-64 21 1,64-21-16,-21-21 0,-43 21 16,43 1-16,0-22 15,0 0-15,0 21 0,0-21 0,-22 0 16,22 21-16,0-21 0,-21 0 15,20 0-15,1 0 16,0 0-16,0 0 16,0 0-16,0 0 0</inkml:trace>
  <inkml:trace contextRef="#ctx0" brushRef="#br0" timeOffset="10352.78">2222 4678 0,'-42'0'0,"84"0"0,-126 0 0,63 0 0,-1 0 16,-20 0-16,21 0 16,42 0 30,0 0-46,0 0 16,1 0-16,20 0 0,0 0 16,1 0-16,-1 0 0,64 0 15,-22 0-15,-20 0 0,21 0 16,-1 0-16,22 0 0,0 0 0,106-21 16,-85 21-16,0 0 15,0-21-15,21 21 0,-21 0 0,21 0 16,0 0-16,21 0 0,-20-22 0,20 22 15,0 0-15,509 0 16,-509 0-16,0-21 16,149 21-16,-170 0 0,318 0 15,-339 0 1,148 0-16,-148 0 0,-21 0 16,126 0-16,-126 0 0,-21 0 15,105 0-15,-126 0 16,-1 0-16,1 0 0,-1 0 15,-20 0-15,-22 0 0,21 0 0,-21 0 16,-42 0 15,21-21-31,-21 21 0,0 0 0,21-21 16,0 0-16,0 0 16,0-1-16</inkml:trace>
  <inkml:trace contextRef="#ctx0" brushRef="#br0" timeOffset="10805.52">9017 3662 0,'0'21'16,"-21"0"0,42-21 46,-21-21-46,-21 21 31,21 21-16,0 0-16,0 1 1,0-1 0</inkml:trace>
  <inkml:trace contextRef="#ctx0" brushRef="#br0" timeOffset="11141.33">8869 4170 0,'21'0'0,"21"0"16,-21 0-16,1 0 15,-1 0-15,-21-21 16,0 0-1,-21-1 1,-1 22-16,1 0 16,0 0-16,0 0 15,21 22 1,-21-22-16,21 21 16,-21-21-16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59:11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3556 5800 0</inkml:trace>
  <inkml:trace contextRef="#ctx0" brushRef="#br0" timeOffset="37884.78">10753 3493 0,'0'21'0,"0"0"16,0-42 171,0 0-171,-22 21-16</inkml:trace>
  <inkml:trace contextRef="#ctx0" brushRef="#br0" timeOffset="38933.82">10266 3302 0,'-21'0'15,"-1"0"17,1 0-17,21-21 16,-21 21-31,0 0 16,21-21-16,0 0 16,0-1-16,0 1 15,0 0 1,0 0 0,0 42 46,21-21-62,0 21 0,0 0 16,-21 22-16,22-22 0,-1 21 15,0 1-15,0-1 0,21 0 16,-20 1-16,20 62 0,-21-62 16,-21 20-16,21-20 0,22 84 15,-22-85-15,0 21 16,0 1-16,0-22 0,-21 43 15,21-64-15,1 0 16,-22 0-16,0 1 0,21-1 0,-21 0 16,21-21-16,0 0 15,-21-21 1,21-22-16,-21 22 16,0-21-16,0 0 15,21-1-15,-21 1 0,0-22 0,0 22 16,0-21-16,22-1 0,-22 1 15,0-22-15,0 21 0,21 1 0,0-22 16,0-42-16,0 64 0,-21 20 16,21 1-16,22-64 15,-22 64-15,-21 21 0,42 0 16,-42-1-16,21 1 16,1 21-16,-1 0 15,0 0 1,-21 21-1,0 1-15,21-1 16,0 0-16,-21 0 16,0 0-16,0 22 0,0-1 0</inkml:trace>
  <inkml:trace contextRef="#ctx0" brushRef="#br0" timeOffset="40476.9">11430 4001 0,'21'0'0,"-42"0"0,63 0 16,-21 0-16,-21-22 15,22 1 1,-22-21-16,0 21 0,0 0 16,0-1-16,0 1 0,0-21 15,-43-22-15,22 43 0,21-21 16,-21 21-16,0-22 0,0 22 15,-1 0-15,1 21 0,21-21 0,-21 21 16,-21 0-16,21 0 0,-1 21 16,1 0-16,0 22 0,0-22 15,0 21-15,0 0 0,-43 43 16,43-43-16,0 22 0,21-22 16,-21 1-16,21 41 15,0-41-15,0-22 0,21 42 16,42-20-1,-42-43-15,1 0 0,20 0 16,0 0-16,-21-22 0,1 1 16,-1 0-16,0 0 0,21-21 15,-21-1-15,-21 22 0,22-42 16,-22 20-16,0 22 16,21-21-16,-21 21 0,0-1 0,0-41 15,0 42-15,0 0 16,0 42-1,0 0 1,0 0-16,0 0 0,0 43 16,0-43-1,0 21-15,0 64 16,0-85-16,0 0 0,0 43 16,21-22-1,0-42-15,0 0 0,22 0 16,-22 0-16,0-21 0,0 21 15,0-21-15,0 0 0,43-43 16,-43 43-16,0-21 0,43-22 16,-43 22-16,21-22 15,-42 22-15,0 21 0,0-64 16,0 64-16,0 0 16,-21 0-16,0 21 0,0 0 15,0 0-15,-1 0 16,22 21-1,0 21-15,0 22 16,22-43-16,-22 0 16,42 21-16,-21-20 15,0-1-15,0 21 0,-21-21 16,22 0-16,-22 1 16,0-1-16,21 21 0,0 0 15,0-20-15,-21-1 0,42 21 16,-42-21-16,22 0 0,-1 1 15,0-22-15,0 21 0,43-21 16,-43 0-16,0 0 0,0 0 16,21 0-16,-20-21 0,-1-1 15,21 1-15,0-21 0,22-43 16,-22 22 0,-42 20-16,21 22 0,1-42 15,-22 20-15,0 22 0,0 0 16,0-21-16,0 21 15,-22-22-15,1 43 16,0 0-16,0 0 0,0 0 16,-22 21-16,22 1 0,0-1 15,0 21-15,-21 0 0,42 1 16,-22-22-16,1 64 0,21-64 16,0 42-1,0-42-15,0 1 0,0-1 0,0 0 0,21 0 16,1-21-16,20 0 15,21 0 1,-41 0-16,20-42 16,-21 21-16,-21-1 15,21 1-15,0-21 0,1 21 0,-1-43 16,0 43-16,-21-21 0,0-22 16,21 43-16,-21 0 15,21 0-15,-21 0 16,0 42-1,0 0-15,0 0 16,0 0-16,0 22 0,0-22 0,0 0 16,0 21-16,0-21 15,0 22-15,0 20 0,0-42 0,0 1 16,0-1-16,0 0 0,21-21 16,1 21-16,-1-21 15,0 0-15,42-21 16,-41 21-16,20-21 0,-21 0 15,0-1-15,0 1 0,43-85 16,-43 85-16,-21 0 0,0-21 16,21 21-16,-21-1 0,21-20 15,-21 63 17,0 0-32,0 1 15,0-1-15,0 21 0,0-21 0,-21 22 16,21-22-16,0 0 0,0 0 15,0 43-15,0-43 16,0 0-16,21-21 31,1 0-31,-1 0 16,-21-21-16,21 0 0,-21-22 16,0 22-16,0 0 0</inkml:trace>
  <inkml:trace contextRef="#ctx0" brushRef="#br0" timeOffset="40788.72">13060 3577 0,'-21'-21'0,"42"42"0,-42-63 0,-1 42 16,1 0-16,0 0 0,0 0 15,0 21-15,0 0 16,21 0-16,0 1 0,0-1 16,0 0-16,21-21 15,0 0-15,0 0 16,0 0-16,0 0 0,1 0 0,20-42 15,-21 42-15,-21-22 16,0-20-16,0 21 0,0 0 16,0 0-16,0-1 15,-21 22-15,0 0 0,0-21 16,-1 21-16,1 0 0,0 0 16,0 21-16,0-21 0,21 22 15,-21-1-15,21 0 0,0 0 16,0 0-16,0 0 15,0 1-15,21-22 0,0 0 0,21 0 16,-21 0-16</inkml:trace>
  <inkml:trace contextRef="#ctx0" brushRef="#br0" timeOffset="41366.15">13589 3239 0,'0'-22'0,"0"44"0,0-65 0,0 1 15,0 21-15,0 0 0,-21 42 32,21 0-17,-21 0-15,21 21 0,-22 1 0,22-1 16,-21 0-16,21 22 0,0-1 16,0-20-16,-21 20 0,21 1 15,-21-22-15,21 22 0,-21 41 16,21-62-16,0-1 0,0 0 0,0 1 15,0-1-15,0 0 0,0-20 0,0-1 16,0 21 0,21-63-1,-21 0 1,0-22-16,0 22 16,0 0-16,0-21 0,21 21 0,-21-22 15,0-20-15,21 42 16,22-43-16,-22 22 0,0 21 15,21-22-15,-21 22 0,1 0 16,20 21-16,0 0 0,-21 0 16,22 0-16,-1 0 0,0 0 0,1 0 15,-1 21-15,22 21 0,-22-20 16,-21 20-16,0-21 0,0 21 16,-21-20-16,0 20 0,0-21 15,0 21-15,-21 1 0,0-22 0,-21 21 16,-85 43-1,84-64-15,1 0 0,-43 0 16,64 1-16,-21-22 0,0 0 16,20 0-16,1 0 0,21-22 31,0 1-31,0 0 16,0 0-16,21 0 0,1-22 15,-1 22-15</inkml:trace>
  <inkml:trace contextRef="#ctx0" brushRef="#br0" timeOffset="41667.98">14499 3006 0,'0'0'0,"0"-21"0,0 42 31,0 0-31,0 0 15,0 21-15,0 1 0,0 20 0,0 1 16,-21-1-16,0 1 0,0-1 16,21 22-16,-22-22 0,22 43 15,-21-42-15,21-22 0,-21 0 16,21 1-16,0-1 0,0 22 16,0-22-16,0-21 0,0 21 15,21-42 16,-21-21-31,21 21 0,1-63 16,-1 20-16</inkml:trace>
  <inkml:trace contextRef="#ctx0" brushRef="#br0" timeOffset="42304.61">14626 3789 0,'0'0'15,"0"42"1,21-42-16,-21 21 0,21-21 16,1 0-16,-1 0 15,0 0-15,0 0 0,21 0 0,-20 0 16,20-21-16,-21 21 0,21-21 16,22-21-16,21-1 15,-64 1-15,-21 21 16,0 0-16,0 0 0,0-1 15,0 1-15,-21 21 16,-1 0-16,-20 0 0,0 0 16,21 21-16,-1-21 0,1 22 15,0-1-15,-21 42 0,21-20 16,21-22-16,-22 0 0,22 21 16,-21-21-16,21 43 15,0-43-15,0 21 0,0 1 16,0-22-16,21 0 0,1-21 15,-1 0-15,0 0 0,21 0 0,1 0 16,-22 0-16,42 0 0,-20-21 0,-1 0 16,21 21-16,86-64 15,-107 43-15,43-42 16,-64 41-16,21 1 0,-21-21 16,0 21-16,-21 0 0,0-43 15,-21 64 1,0 0-16,0 0 15,-21 0-15,20 0 0,1 21 0,0 0 16,21 1-16,-21-1 0,21 0 0,0 0 16,0 21-16,0-20 0,0-1 15,0 0-15,0 21 0,21-21 0,0 1 16,-21-1-16,21 0 0,1 0 16,-1 0-16,0 0 0,-21 1 0,0-1 15,0 0-15,-21 0 16,0-21-16,-1 0 15,1 0-15,-21 0 16,21 0-16,0 0 0,-64 0 16,64 0-16</inkml:trace>
  <inkml:trace contextRef="#ctx0" brushRef="#br0" timeOffset="43567.28">10350 5779 0,'0'0'0,"0"-22"0,0-20 16,0 21-16,0-21 16,22 20-16,-22 1 0,21-21 15,-21 21 1,21 42-1,-21 0-15,0 0 16,0 22-16,0-22 0,0 21 0,21 0 16,-21 1-16,0-1 0,0 43 15,0-43-15,0 0 0,0 22 16,0-43-16,0 0 0,0 0 16,-21 1-16,21-44 31,0 1-16,0 0-15,0 0 0,0 0 16,0-22-16,0 1 0,0 0 16,21-1-16,0-41 0,0 20 15,1 22-15,-22 0 0,21 20 16,0-20-16,21 0 0,-21 42 16,1 0-16,-1 0 0,0 0 15,0 0-15,0 21 0,22 42 16,-43-20-16,21-1 0,0 64 15,0-64-15,0 43 16,0-43-16,-21-21 0,0 22 0,0-22 16,22 21-16,-22-21 15,21-21-15,0 0 16,0 0-16,-21-21 16,42-21-16,-20 21 0,-1 0 15,0-22-15,-21 22 0,21-21 16,21-43-16,-20 43 0,-1-22 15,21 22-15,-21 0 0,0-1 16,22-20-16,-22 42 0,0-1 16,21 22-16,-20 22 15,-22 20-15,0-21 16,0 21-16,0 22 16,0-22-16,0 1 0,0-1 15,0 0-15,0 1 0,0-1 0,0 0 16,21 1-16,-21-22 0,0 0 15,21 0-15,42 0 16,-41-21-16,62 0 16,-41 0-16,41-21 15,-41 0-15,-1 0 0,43-22 16,-43 1-16,0 21 0,22-43 16,-43 43-16,0-21 15,0 0-15,-21 20 0,0-20 0,0 0 16,0 21-16,0-1 0,-21 1 15,0 21-15,0 0 0,-22 0 16,1 21-16,21 1 16,0-1-16,0 21 0,-1-21 15,1 22-15,21 41 0,0-63 16,0 22-16,0-1 0,0-21 0,0 22 16,0-22-16,21 0 0,22 0 15,-22 0-15,64 0 16,-22-21-1,-21 0-15,1-42 16,-1 21-16,-21 0 0,43-22 16,-43 22-16,0-21 0,0 21 15</inkml:trace>
  <inkml:trace contextRef="#ctx0" brushRef="#br0" timeOffset="43808.14">12509 5376 0,'0'-42'0,"0"84"0,0-126 0,22 41 16,-22 1-16,0 21 0,0 0 0,0 0 15,0 42 1,0 21-16,0-21 16,0 22-16,0 20 0,0-21 15,-22 149 1,22-149-16,0 22 0,0 63 16,0-85-16,0 0 0,0 1 15,0-1-15,0-21 0,0 22 16,0-22-16,22-21 15,-1 0-15,0 0 0,0 0 0,0-21 16,0-1-16,1 1 0,20-21 16,-21 0-16,0-1 0</inkml:trace>
  <inkml:trace contextRef="#ctx0" brushRef="#br0" timeOffset="44599.69">12933 5186 0,'0'-42'16,"0"84"-16,0-106 0,0 43 0,0 42 31,0 22-31,0-22 0,-21 21 16,21 22-16,0 42 0,0-43 15,0 43-15,0-43 16,0 1-16,0 42 0,0-64 16,0 0-16,0 1 15,21-22-15,0 0 0,-21 0 0,0 22 16,21-43-16,-21-22 31,21 1-31,-21 0 0,0 0 16,0-21-16,21 20 0,-21-20 0,22 0 15,-22 21-15,21-22 16,0-41-16,0 62 0,21-41 16,-20 63-1,20 0-15,-21 21 16,0 0-16,-21 22 0,0-22 15,21 0-15,-21 21 0,0 1 16,22 20-16,-22-42 0,0 0 16,21 43-16,0-43 0,0 0 15,0-21-15,0 21 0,1-21 16,-1 0-16,0 0 0,0 0 16,0 0-16,22 0 0,-1-21 15,-21 21-15,21-42 16,-20 21-16,-1 0 0,0-1 0,0 1 15,-21 0-15,0 0 0,0 0 16,0-22-16,21-20 16,-21 42-16,0 0 0,0 42 31,0 0-31,0 21 16,0-21-16,0 1 0,-21 20 15,21-21-15,0 21 0,0-20 0,0-1 16,0 0-16,0 0 0,0 0 0,21 0 15,0-21-15,1 0 16,-1 0-16,0 0 0,21 0 16,-21 0-16,43-21 0,-22 0 15,1 0-15,-22 0 0,21-22 16,-21 22-16,43-42 16,-43 20-16,-21 22 0,0-21 0,21 0 15,-21-1-15,0 1 0,0 0 0,-21-1 16,0 22-16,0-21 0,-43-1 15,43 43-15,-21 0 16,-1 0-16,22 0 0,-21 22 16,21-1-16,-22 21 15,22-21-15,21 0 0,0 43 16,0-43-16,0 0 0,0 0 16,0 1-16</inkml:trace>
  <inkml:trace contextRef="#ctx0" brushRef="#br0" timeOffset="45416.22">14986 5482 0,'0'-21'16,"0"42"-16,0-63 0,0 21 0,0 0 16,0-1-16,-21 1 0,0 0 15,-1 21-15,1 0 0,0 0 16,0 0-16,-21 21 0,20 0 15,1 1-15,0-1 0,-85 85 16,85-64-16,0 0 16,0 1-16,-22-1 0,22 0 0,21 22 15,-21-22-15,21-21 0,0 22 16,0-22-16,21-21 16,0 0-16,1 0 0,-1 0 15,21 0-15,-21 0 0,22 0 0,-22-21 16,21-1-16,-21 1 15,22-21-15,-1 21 0,0-64 16,22-42-16,-43 64 16,0-64-16,0 63 15,-21 1-15,0-64 0,0 63 16,0 1-16,0 20 16,0-20-16,0 42 0,0-22 15,0 22-15,-21 42 16,21 0-16,-21 22 0,0 41 15,0-41-15,21 20 0,0-20 16,0 20-16,-22 1 0,22 63 16,0-85-16,0 21 0,0 43 15,22-63-15,-1-1 0,0 0 16,21 22-16,-21-43 16,1 0-16,20 0 0,21-21 15,-20 0-15,-22 0 16,42 0-16,-20-21 0,-22 0 15,42-21-15,-20 20 0,-22 1 16,0-21-16,21 21 0,-20-22 16,20-41-16,-42 63 15,0-1-15,0 1 0,-21 21 32,0 0-32,-1 21 0,1-21 15,0 22-15,0-1 0,21 0 16,0 0-16,0 0 0,0 22 15,0-22-15,0 0 0,0 0 0,21 0 16,0 0-16,-21 1 16,21-1-16,-21 0 15,0 0 1,-21-21 0,0 0-1,0 0 1,0 0-1,0 0-15,-1 0 0,1-21 16,0 21-16,0-21 0</inkml:trace>
  <inkml:trace contextRef="#ctx0" brushRef="#br0" timeOffset="45744.03">12636 5419 0,'0'0'0,"-21"0"0,0 0 0,21-21 15,21 21 16,0 0-31,1-22 0,20 22 0,0 0 16,1-21-16,-1 21 0,0 0 16,1 0-16,-1 0 0,0-21 15,1 21-15,-1 0 0,0 0 0,1 0 16,-22 0-16,0 0 0,21 0 16,-21 0-1</inkml:trace>
  <inkml:trace contextRef="#ctx0" brushRef="#br0" timeOffset="46389.66">11578 7091 0,'0'-21'0,"0"42"0,0-63 16,0 20-16,0 1 0,0 0 15,0 0-15,0 0 0,0 0 16,0-1-16,0 1 0,-21 21 16,21-21-16,-21 21 0,0 0 15,-43-21-15,43 21 16,-21 21-16,-1 0 16,-84 43-1,85-22-15,-22 0 0,-63 64 16,64-42-16,-1-1 0,-41 64 15,62-42-15,1-22 0,21 1 16,0-1-16,-1-20 0,22 63 16,0-43-16,22-21 0,-1 1 15,0-22-15,21 21 0,1-21 0,-1 1 16,106 41-16,-42-63 16,-43 0-16,107-21 15,-128 0-15,64-22 16,-64 1-16,1 21 0</inkml:trace>
  <inkml:trace contextRef="#ctx0" brushRef="#br0" timeOffset="47872.16">11959 7578 0,'0'0'0,"64"-212"32,-64 191-32,0 0 0,-22 42 31,1 0-31,21 21 0,-21-20 0,0 20 15,0 43-15,21-43 16,-21 43-16,-1-1 16,22-63-16,0 22 0,0-1 15,0-21-15,22 0 0,-1 1 16,0-22-16,21 0 16,-21 0-16,1 0 0,-1 0 0,63-43 15,-62 22-15,-1 0 16,0 0-16,-21 0 0,0-1 15,0-20-15,0 0 0,0 21 16,0-43-16,0 43 16,-21 0-16,0 0 0,-1-1 0,22 1 15,-21-21-15,21 21 0,0 0 16,0-1-16,0 1 16,21 21-16,1-21 15,-1 21-15,0-21 0,21 21 16,-21 0-16,22 0 0,-22 0 15,21 21-15,-21 0 0,22 22 16,-1-22-16,-21 21 0,0-21 0,22 43 16,-43-43-16,21 42 15,0-20-15,-21-22 0,0 42 16,0-41-16,0-1 0,0 21 16,0-21-16,0 22 15,0-22 1,-21-21-16,0 0 15,21-21 1,0-1-16,0 1 16,0 0-16,0 0 0,0 0 0,0-22 15,0 22-15,21 0 16,0-21-16,0-1 0,43-62 16,-22 62-16,43-41 15,-43 62-15,0 22 16,1-21-16,-22 21 0,106 0 15,-106 21-15,0-21 0,22 64 16,-22-43-16,-21 43 16,0-43-16,0 21 0,0 22 15,-21-22-15,-1-21 0,1 21 16,21 1-16,-21-43 16,21 21-16,0 0 0,-21-21 0,63 0 31,-21 0-31,1 0 0,-1-21 15,0 0-15,85-22 16,-85 1-16,64-43 16,-22 22-1,-42 42-15,0-22 0,1 1 16,-22 21-16,21 0 0,-42 21 31,-1 0-31,1 21 0,21 0 16,-21 0-16,21 0 15,0 1-15,0-1 0,0 0 0,0 0 16,0 0-16,0 0 16,21 1-16,-21-1 0,0 0 0,21 0 15,1 0-15,-22 0 0,0 1 16,0-1-16,0 0 16,-22-21 15,1 0-16,0 0-15,21-21 0,-21 21 16,0-21-16,0-1 0,21 1 16,-22 21-1,22-21-15,-21 21 16,21 21 0,0 0-1,0 1-15,21-22 0,1 21 16,-1-21-16,-21 21 0,21-21 15,0 0-15,0 21 0,22-21 0,-22 0 0,0 0 16,0 0-16,21 0 0,43 0 16,21-21-1,-64 0-15,1 0 16,-1-1-16,0-20 16,1 21-16,-22-21 15,0 20-15,0-41 0,0 21 0,0-1 16,-21 1-16,0 0 0,22-107 15,-1 107-15,-21-85 16,0 85-16,21 21 16,-21-1-16,0 1 15,0 0-15,-21 42 16,21 0 0,-21 1-16,-1-1 0,22 21 15,-21 0-15,21 1 0,-21 20 0,0 22 16,0 21-1,0-64-15,21 0 0,0 1 0,-22 20 16,22-20-16,-21-1 16,21-21-16,0 0 0,-21 22 15,21-22 1,21-21 0,-21-21-1,0-1-15</inkml:trace>
  <inkml:trace contextRef="#ctx0" brushRef="#br0" timeOffset="48084.55">13885 7514 0,'0'0'0,"0"-21"0,0 0 16,21 21-1,1-21-15,20 21 16,-21-21-16,21 21 0,-20-22 15,20 22-15,0 0 0,22-21 16,-22 21-16,-21 0 0,43-21 16,-43 21-16,21 0 0,-21 0 15,1 0-15</inkml:trace>
  <inkml:trace contextRef="#ctx0" brushRef="#br0" timeOffset="48524.3">14520 7599 0,'0'0'0,"-21"0"0,0-21 0,21 0 16,-21 21-16,21-22 0,0 1 15,21 0-15,0 0 16,0 21-16,0-21 15,1 21-15,-1 0 0,21 0 16,-21 0-16,0 0 0,1 0 16,-1 0-16,0 0 0,21 42 15,-21 0-15,-21-20 0,0-1 0,22 0 16,-22 21-16,0-21 16,0 1-16,0 41 0,-43 1 15,22-64-15,21 21 0,-21-21 16,0 0-1,0 0-15,21-21 16,0-1-16,0 1 16,0 0-16,0 0 0,0-21 15,0 20-15,21-41 0,0 42 16,0-22-16,0-20 0,0 21 16,-21 20-16,22-20 15,-1 21-15,0-21 0,21-1 16,1 22-16,-22 21 0,21-21 15,-21 21-15,0 0 0</inkml:trace>
  <inkml:trace contextRef="#ctx0" brushRef="#br0" timeOffset="49000.07">15240 7303 0,'0'0'0,"0"-22"0,0 44 47,0-1-47,-21 0 0,21 21 16,0-21-16,-21 22 0,21-1 15,0-21-15,0 22 0,0-1 16,0-21-16,0 43 0,0-43 16,21 0-16,0 0 0,-21 0 15,21 0-15,0-21 0,0 0 0,1 0 16,-1 0-16,0 0 0,0 0 0,43 0 15,-22-21 1,-21 0-16,0 0 0,22-43 16,-22 43-16,0-42 15,0 20-15,-21 1 0,21-21 16,-21 20-16,0 22 0,0-42 16,21 63-16,-21-22 0,0 44 31,0-1-31,0 0 0,0 0 15,0 21-15,0-20 0,0 20 16,0-21-16,0 21 0,0-20 16,0 62-16,0-63 15,0 1-15,0-1 0,0 0 0,0 0 16,22-21 0,-1 0-16,0 0 15,0 0-15,0 0 0</inkml:trace>
  <inkml:trace contextRef="#ctx0" brushRef="#br0" timeOffset="49282.53">16235 7239 0,'0'-21'0,"0"42"0,0-84 0,0 41 0,0 1 16,0 0-16,-21 21 15,-1 0 1,1 21-16,0 0 0,0 22 15,0-1-15,21 0 16,-21 1-16,-1-1 0,1 43 16,21 21-16,0-64 0,0 43 15,0-64 1,43 42 0,-22-42-16,0-21 0,42 0 0,-41 0 15,20 0-15,0 0 16,-21 0-16,22-21 0,41 0 15,-41 0-15,-1-21 0,43-22 16</inkml:trace>
  <inkml:trace contextRef="#ctx0" brushRef="#br0" timeOffset="49972.28">16933 6371 0,'0'0'16,"0"-42"-16,0 0 0,0 20 0,0 1 15,0 0-15,-21 21 16,0 0 0,0 42-16,21-20 15,-21 41-15,-1-21 0,22 22 0,0-1 16,-21 22-16,0 63 0,21-84 16,-21 20-16,21-20 15,0 21-15,0-22 0,-21 85 16,21-84-16,-21-1 0,21 22 15,0-43-15,0 1 0,0 20 16,0-42-16,0 0 0,0 1 0,21-22 16,0 0-16,0 0 0,0 0 15,43-64 1,-43 43-16,0 0 16,21-22-16,-20 1 0,-1 0 0,21-22 15,-21 22-15,0 0 16,1-22-16,-22 43 0,0 0 15,-22 21 1,1 21-16,21 0 16,-21 0-16,0 22 0,0-22 0,21 21 15,-21 22-15,21-22 0,0 0 16,0-21-16,0 22 16,0-22-16,0 0 0,0 21 0,21-20 15,-21-1-15,21-21 0,21 42 16,-21-42-16,1 0 0,-1 0 15,0 0-15,0 0 0,21 0 0,-20-21 16,41 0-16,-21-43 16,-20 43-16,-1-21 0,21-43 15,-42 43-15,0-1 0,0-41 16,0 41-16,0 1 0,-21 21 16,0 0-16,0 0 0,-22-22 15,22 43-15,0 0 0,-21 0 16,20 0-16,1 21 15,0-21-15,0 22 0,21-1 16,0 0-16,-21 21 0,21-21 0,-21 1 16,21-1-16,0 42 0,0-42 15,21 22-15,0-22 16,0 0-16,0 0 0,0-21 0,1 0 16,20 21-16</inkml:trace>
  <inkml:trace contextRef="#ctx0" brushRef="#br0" timeOffset="50396.37">17738 7408 0,'0'0'0,"0"-21"0,0 0 0,42-21 15,-42 21-15,21-1 0,0-20 16,-21 21-16,21-21 16,1 20-16,-1 1 0,21 21 15,-21 0-15,0 0 16,1 21-16,-1 1 15,0-1-15,-21 0 0,0 21 0,21 1 16,-21-1-16,0 0 0,0 22 16,0-22-16,0 43 15,0-1 1,0-62-16,0 41 16,-21-42-16,21 0 0,0-42 31,0 0-16,0 0-15,0 0 0,0 0 16,0-22-16,0 22 0,21-21 0,0-1 16,-21 1-16,21 0 0,22-85 15,-43 84-15,42-20 16,-42 42-16,0 0 0,21-22 16,0 43-1,-21-21-15</inkml:trace>
  <inkml:trace contextRef="#ctx0" brushRef="#br0" timeOffset="50789.06">16446 6773 0,'-21'0'0,"42"0"0,-63 0 16,21 22-16,0-22 0,21 21 15,-21-21-15,21 21 0,21 0 16,0-21-16,21 0 0,-21 0 16,43 21-16,-22-21 0,22 0 15,-22 0-15,22 0 0,-1 0 16,1 0-16,63 0 0,-64 0 16,1 0-16,-1 0 0,1-21 15,-22 21-15,0-21 0,43 0 16,-64 0-16,21 21 0,-42-22 15,22 1-15,-22 0 0,0 0 16,0 0-16</inkml:trace>
  <inkml:trace contextRef="#ctx0" brushRef="#br0" timeOffset="61856.16">15938 3662 0,'0'-21'0,"-21"21"15,0 0 1,21 21 0,-21 0-1,0 0-15,21 0 16,0 1-16,0-1 31,21-21-15,0 0-16,0 0 15,0-21-15,64-1 16,-43 1-16,107-42 16,-107 42-16,106-43 15,-84 22-15,20-1 0,86-62 16,-86 62-16,22 1 0,106-43 16,-106 43-16,-1 0 0</inkml:trace>
  <inkml:trace contextRef="#ctx0" brushRef="#br0" timeOffset="62786.63">16319 5419 0,'-21'0'0,"0"0"31,0 0-15,21-21 15,-21 21-31,21-22 31,21 22 63,-21 22-94,21-22 15</inkml:trace>
  <inkml:trace contextRef="#ctx0" brushRef="#br0" timeOffset="63966.73">16214 5398 0,'0'21'32,"0"0"-32,-22 0 15,22 0-15,-21 0 16,21 1-16,-21-22 0,21 21 15,0 0-15,-21 0 16,21 0-16,0 0 0,0 1 16,0-1-16,0 0 15,21-21 95,-21-21-95,21 21-15,0-21 16,-21-1-16,22 22 0,-22-21 16,0 0 15,0 42 31,0 0-46,21-21 62,0 0-31,0 0-31,0 0-1,0 0 1,1 0 15,-1 0 16,0 0-16,0 0-15,21-21-16,-20 21 15,20-21-15,0 0 0,1 0 0,20-22 16,1 22-16,20-21 0,22 0 16,0-1-16,21 1 0,0 0 15,169-85-15,-169 42 0,21 21 16,106-84-16</inkml:trace>
  <inkml:trace contextRef="#ctx0" brushRef="#br0" timeOffset="64988.7">17124 8446 0,'0'-22'47,"0"1"-31,0 0 0,-21 21-16,21-21 31,0 42 78,21-21-78,0 0-15,0 0-16,0 0 16,0-21-16,1 0 0,20 0 0,0-1 15,64-41-15,-64 21 0,22-1 16,21 1-16,-22 0 0,1-22 16,147-84-16,-147 84 15,-1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5:00:23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635 0,'0'0'0,"0"-21"0,0 0 15,0 0-15,21-1 16,-21 1-16,0 0 0,0 0 16,0 0-1,-21 0 1,0 21-16,-1 0 16,1 0-16,0 21 15,0 0-15,0 0 0,21 0 0,-43 22 16,22-1-16,-21 43 15,21-43-15,21 0 0,-21 22 16,-1-22-16,22 22 0,-21 84 16,0-106-1,21 43-15,0-43 0,0-21 16,0 22-16,0-22 0,0 21 16,42 0-16,-20-20 0,-22-1 15,21 0-15,0 0 16,21 0-16,-21-21 0,1 21 0,-1-21 15,0 0-15,0 0 0,21 0 16,-20 0-16,-1 0 0,21 0 16,-21 0-16,22-21 0,-22 0 0,63-21 15,-62 21-15,62-22 16,-63 1-16,43-22 16,-43 22-16,0 0 0,43-64 15,-64 64-15,21-22 0,-21 1 16,0 20-16,0-20 0,0-22 15,0 43-15,-21-1 0,0 1 16,-1 21-16,-20-21 16,-21-1-16,20 22 15,-41 0-15,41 0 0,-20 21 16,20 0-16,1 0 0,21 0 16,-85 0-16,85 21 15,0 0-15,-22 0 0,22 0 16,0 1-16,0 20 0,-21 21 15,20-41-15,22 62 16,0 1 0,22-64-16</inkml:trace>
  <inkml:trace contextRef="#ctx0" brushRef="#br0" timeOffset="611.41">3302 572 0,'0'-22'0,"-21"1"32,0 21-32,-1 0 15,1 0-15,0 0 16,0 0-16,21 21 0,-21 1 15,0 20-15,-1 0 16,1 1-16,0-1 0,0 0 16,0 1-16,21-1 0,-43 64 15,22-64-15,21 0 0,0 1 16,0-1-16,0 0 0,0 1 16,0-1-16,0-21 0,21 0 15,1 1-15,-1-22 0,0 21 0,21 0 16,1-21-1,-22 0-15,21 0 0,-21 0 0,22 0 16,-1 0-16,-21-21 0,21 0 16,85-22-16,-21-20 15,-63 20 1,-1 1-16,-21 21 0,0-21 0,22-1 16,-43 1-16,21 0 0,-21-22 15,0-21-15,0 43 0,-21 0 16,-1-1-16,1 1 0,0 21 15,-21-21-15,-22-1 16,43 22-16,0 0 0,-21 0 16,20 21-16,-20 0 0,0 0 0,21 0 15,-22 0-15,1 0 0,-22 42 16,22-21-16,21 0 0,0 1 16,0-1-16,-1 0 0,22 21 15,-21-21-15,21 22 0,0 41 16,85 1-1,-64-64-15,85 22 16</inkml:trace>
  <inkml:trace contextRef="#ctx0" brushRef="#br0" timeOffset="963.22">4191 572 0,'0'0'16,"0"-22"-16,0 1 0,21 0 0,-21 0 16,0 42 15,0 0-15,0 22-16,0-22 0,0 0 0,0 21 15,0 1-15,0-1 0,0 64 16,0-64-16,0 22 0,0 41 15,0-62-15,-21 20 16,21-20-16,0-1 0,0 0 16,0 22-16,0-22 0,0-21 15,0 0-15,0 1 0,0-1 16,0 0-16,0-42 31,0 0-15,0-1-16,0-20 0,21 21 15</inkml:trace>
  <inkml:trace contextRef="#ctx0" brushRef="#br0" timeOffset="1374.95">4212 656 0,'0'-21'0,"0"42"0,-21-42 16,21 0-16,0 0 0,0 0 15,0-1-15,0 1 0,0 0 0,0 0 16,21 0-16,0 0 16,0-1-16,1 1 0,20 0 0,21 0 15,-20 0 1,-1 21-16,22 0 0,-22 0 0,0 0 16,1 0-16,84 21 15,-85 0-15,0 21 16,-21 43-1,-21-43-15,-21 43 16,0-64-16,0 22 0,-21-22 16,20 21-16,-20-21 0,-43 43 15,43-43-15,0 0 0,-1 21 16,1-20-16,0-1 0,21 0 0,-1 0 16,1-21-16,0 21 0,0-21 15,21 21-15,-21-21 0,42 0 47,0-21-31,-21 0-16,21 21 0</inkml:trace>
  <inkml:trace contextRef="#ctx0" brushRef="#br0" timeOffset="2046.57">5800 593 0,'0'0'16,"0"-21"-16,0-1 0,0 1 15,0 0-15,0 0 16,0 0-16,-22 0 15,-20-1-15,-21 22 16,-1 22 0,43-1-16,-21 0 0,20 0 15,-41 43-15,21-43 0,20 21 16,1-21-16,0 22 16,0-22-16,0 42 0,0-42 15,21 1-15,0-1 0,0 0 16,0 0-16,0 0 0,0 0 15,21-21-15,0 0 16,0 0-16,21 0 0,-20 0 16,20 0-16,0 0 0,-21 0 0,22 0 15,-1 0-15,0 0 0,-20-21 0,41 21 16,1 0 0,-43 0-16,0 0 0,42 21 15,-63 1 1,22-1-16,-1 0 0,-21 0 15,0 0-15,0 0 0,0 1 16,0-1-16,0 21 0,0-21 16,0 22-16,-21-22 0,-1 0 15,1-21-15,0 21 0,0 0 16,-43 0-16,22 1 0,21-1 16,-64 0-16,43-21 15,0 21-15,-43-21 0,43 0 16,-1 21-16,1-21 0,0 0 15,20 0-15,1 0 0,0 0 16,0 0-16,21-21 63</inkml:trace>
  <inkml:trace contextRef="#ctx0" brushRef="#br0" timeOffset="2697.19">1905 2096 0,'-42'0'16,"84"-22"31,-21 22-32,21 0-15,-20 0 0,41 0 0,-21 0 16,22 0-16,-1 0 0,22 0 15,-21 0-15,20 0 0,1 0 16,21 0-16,-22-21 0,22 21 16,-21 0-16,21 0 0,105 0 15,-84 0-15,-21 0 0,21-21 16,0 21-16,-21 0 0,21 0 0,127-21 16,-127 0-16,21 21 0,-21 0 15,21-21-15,-21-1 0,0 22 16,0-21-16,-21 21 0,0 0 0,0-21 15,-21 21-15,126-21 16,-147 21-16,-1-21 0,43 0 16,-85 21-1,22 0-15,-43-22 16,-22 22 15,1 0-31,-21 0 0,21 0 16</inkml:trace>
  <inkml:trace contextRef="#ctx0" brushRef="#br0" timeOffset="3391.64">1609 2477 0,'148'0'15,"-106"0"1,0 0-16,1 0 0,20 0 0,64 0 16,-63-22-16,-1 22 15,85-21-15,-63 21 0,0 0 16,-1-21-16,1 21 0,21-21 16,63 21-16,-84-21 15,0 21-15,20 0 0,-20 0 0,21-21 16,0 21-16,21 0 0,106-22 15,148 22 1,-254 0-16,148-21 16,-148 21-16,21 0 0,85 0 15,-127 0-15,84 0 16,-105 0-16,-1 0 0,65 0 16,-86 0-16,-21 0 0,43 0 15,-43 0-15,22 21 16,-43-21-16,0 0 15,-42 0 17,0 0-32,0 0 15,0 0-15,-1 0 0</inkml:trace>
  <inkml:trace contextRef="#ctx0" brushRef="#br0" timeOffset="3574.53">5905 2371 0,'0'0'0,"22"0"15,-22 21 1,21-21-16,0 0 16</inkml:trace>
  <inkml:trace contextRef="#ctx0" brushRef="#br0" timeOffset="11874.72">741 3493 0,'0'0'0,"21"-22"0,-21 1 0,0 0 0,21 0 16,-21 0-16,0 0 15,0-1-15,-21 22 16,0 0 0,21 22-16,0-1 15,0 0-15,0 0 0,0 64 16,0-64-16,0 21 0,0 1 16,0-1-16,0-21 0,0 21 15,0-20-15,0-1 0,42 21 16,-21-21-1,22-21-15,-22 0 0,0 0 16,0 0-16,21 0 0,22-42 16,-43 21-16,21 0 0,1-1 15,-22-20-15,21 21 0,1-21 16,-1-22-16,-21 22 16,21-43-16,-42 64 0,0-21 15,0-1-15,0 22 0,0 0 16,0-21-16,0 20 0,-21 22 15,0 0-15,0 22 16,21-1-16,-21 21 16,21 0-16,0 1 0,0-1 15,0 22-15,0-22 0,0 148 16,0-84 0,0-42-16,0-1 0,0 64 15,21-63-15,-21-22 16,0 22-16,0-22 0,0 0 0,0 43 15,0-43-15,0-21 16,0 1-16,0-1 0,0 0 0,-21 0 16,0 0-16,-1-21 0,-41 0 15,42 0-15,0 0 0,-22 0 16,22 0-16,0-21 0,-21 0 16,20 21-16,1-42 0,-21 20 15,-22-20-15,43 21 16,0 0-16,0 0 0,0-1 15,0 1-15,-1 21 0,1 0 0,21 21 32,0 1-32,0 41 15,0-42-15,21 43 16,1-43-16,-1 0 0,21 0 16,-21 0-16,0-21 0,43 22 15,-22-22-15,1 0 0,-1 0 16,0 0-16,1 0 0,62-22 15,-41 1-15,-22 0 16,22 0-16,20-43 0,-20 43 16,-22-21-16,1 0 0,-22-1 15,42-41-15,-63 20 0,21 22 16,-21-1-16,0 1 0,0 0 16,0-1-16,0 1 15,0 0-15,-21 42 16,21 21-16,-21 0 15,0 43 1,21-22-16,-21 64 16,21-64-16,0 0 0,0 43 15,0-43-15,0 1 0,0-1 16,0-21-16,0 0 0,0 43 16,0-43-16,0-42 46,21 0-46,-21 0 0,0-22 0,21 22 16,0-21-16,-21-1 0,21-20 16,1 21-16,-1-22 0,-21 22 0,21-22 15,21-20 1,22-1-16,-43 64 0,0 0 16,0 21-16,0 21 15,-21 0-15,22 21 16,-22 1-16,0-1 0,0 0 15,0 1-15,21 41 0,-21-41 16,0-1-16,0-21 0,21 21 16,0-20-16,-21 20 0,21-21 15,0-21-15,1 21 0,41-21 16,-42 0-16,22 0 0,41 0 16,-41-21-16,-1 0 0,0 0 15,1-22-15,-1 22 0,-21-21 0,21-22 16,-20 22-16,41-127 15,-42 126-15,-21-84 16,0 85-16,0-21 16,0-43-16,0 63 0,-21 1 15,21 0-15,0-1 0,-21 1 16,0 0-16,0 42 16,21 21-1,0 0-15,0 21 0,0 1 0,0-1 16,0 0-16,0 1 0,0 20 15,0 1-15,0-1 0,0 1 16,0-1-16,0 1 0,0-1 0,0 1 16,0-22-16,0 64 15,0-64-15,0-21 0,0 22 16,0-22-16,0 0 0,0 0 0,0-42 47,0 0-47,21 0 0,-21-22 0,21 22 15,-21-21-15,0 0 0,0-1 16,21-20-16,0 20 0,0 1 0,1-21 16,-1 41-16,0-20 0,0 0 15,0 21-15,0-1 0,1 1 16,-1 21-16,0 0 0,0 0 0,0 0 16,22 21-16,-22 1 15,0-1-15,-21 21 0,0-21 16,0 22-16,0 41 0,0-41 15,21-1-15,-21-21 0,0 21 16,21 1-16,-21-22 0,0 0 0,43 21 16,-1 1-1,-21-43-15,0 0 0,22 0 16,-1 0-16,-21 0 0,21 0 16,-20-21-16,20-1 0,21-41 15,-41 42-15,20 0 0,0-64 16,-21 43-16,22-43 15,-22 64-15,-21-22 0,0-20 16,0 42-16,0 0 0,0-1 16,-21 22-1,0 0-15,-1 0 0,1 0 16,21 22-16,-21-1 0,21 0 16,-21 0-16,0 21 0,21-20 15,0 20-15,0 0 0,-21 1 16,21-22-16,0 106 0,0-106 15,0 42-15,0-41 16,0-1-16,21 0 0,0 0 16,0-21-16,21 0 0,22 0 15,-22 0-15,-21 0 0,22 0 16,-1-21-16,0 0 0,1 0 0,-1-1 16,0-20-16,1 21 0,-1-21 15,-21-1-15,0 1 0,22 0 0,-22-64 16,-21 85-16,21-64 15,-21 64-15,0 0 0,0-1 16,-21 22-16,0 0 16,0 22-1,21-1-15,0 0 16,0 0-16,0 0 16,0 0-16,42 22 0,-21-22 15,-21 0-15,21 21 0,-21 1 16,21-1-16,-21 0 15,0-20-15,0 41 0,0-42 16,0 0-16,0 1 16,0-1-16,22 0 0,-1 21 15,0-21-15,0-21 16,0 0-16,0 0 0,22 0 16,-1-21-16,-21 21 0,22-21 0,-22 0 15,21-21-15,-21 20 0,22 1 16,-22-21-16,0 0 0,0-1 15,0 1-15,0 0 0,1-64 16,-22 63-16,21 22 16,-21 0-16,21 0 0,-21 0 0,0 0 15,0 42 17,0 0-32,0 0 0,0 0 15,0 22-15,0-1 0,-21-21 0,21 21 16,0 1-16,0-22 0,0 21 0,0 1 15,0 20-15,0-42 16,0 0-16,0 1 0,21-1 16,0 0-16,0-21 0,0 21 15,1-21-15,-1 0 0,21 0 0,-21 0 16,0 0-16,22 0 0,-22-21 0,21 0 16,-21 0-16,64-43 15,-64 22-15,0-1 0,1 1 16,-1 0-16,0-22 0,0 22 0,0-22 15,0 1-15,1 21 16,20-85-16,-42 63 0,0-42 16,21 64-16,-21 0 0,0-22 15,0 22-15,0 21 16,-42 21-16,21 0 16,-1 0-16,1 21 0,21 0 15,-42 64-15,42-64 16,0 21-16,0 22 0,0-22 15,0 0-15,0 64 0,0-64 16,-21 22-16,21-22 0,0 22 16,0-22-16,0 0 0,0 22 0,0-1 15,0-20-15,21 20 16,21 1 0,-42-43-16,64 0 15,-43-21-15,0 0 0,0 0 16,0 0-16,1 0 0,62-63 15,-41 41-15,-22 1 16,0 0-16,0-21 0,0 21 16,0-22-16</inkml:trace>
  <inkml:trace contextRef="#ctx0" brushRef="#br0" timeOffset="12126.57">5419 3895 0,'21'0'16,"0"0"-1,0-21-15,21-1 0,-20 22 16,20-21-16,0 21 0,1-21 0,-1 21 16,-21-21-16,21 0 0,43 0 15,-64-1-15,0 22 16,1 0-16,-1-21 0,-21 0 15,-21 0 1,-1 21 0,1 0-16,0 0 0</inkml:trace>
  <inkml:trace contextRef="#ctx0" brushRef="#br0" timeOffset="12365.44">5080 3683 0,'0'0'0,"0"21"0,-21-21 16,0 0-16,42 0 78,0 0-63,21 0 1,-21 0-16</inkml:trace>
  <inkml:trace contextRef="#ctx0" brushRef="#br0" timeOffset="14514.34">6371 4212 0,'42'0'15,"-20"-21"1,-22-21-16,42-1 15,-42-20 1,0 42-16,0-22 16,0 22-16,0 0 0,0 0 0,0 0 15,0-22-15,-21 22 0,0 0 0,-1 21 16,1-21-16,0 0 16,0 21-16,0 0 0,0 0 0,-1 0 15,-20 0-15,21 21 16,0 0-16,-22 0 0,22 22 15,0-22-15,-21 42 0,21-20 16,-1-1-16,1 0 16,0 1-16,21-22 0,0 21 0,0-21 0,0 0 15,0 1-15,0-1 0,0 0 0,0 0 16,21-21-16,0 21 16,1-21-16,62 0 15,-63 0-15,22-42 16,-1 42-16,-21-21 0,22-22 15,-22 22-15,0 0 0,-21-21 16,21 21-16,0-22 0,0 22 16,-21-42-16,22 41 0,-22 1 15,21-21-15,-21 21 0,0 0 16,0 42 15,0 0-31,0 0 16,0 0-16,0 0 0,-21 22 0,21-22 15,0 21-15,0-21 0,0 1 16,0 62 0,0-63-16,21 1 0,0-1 15,0 0-15,0-21 0,0 0 16,1 0-16,20 0 0,21 0 16,-41 0-16,20 0 0,21-21 15,-20 0-15,-1-1 0,-21 1 16,22 0-16,-22-21 0,42-43 15,-63 64-15,21-21 0,-21 20 16,22 1-16,-22 0 0,0-21 16,0 21-16,0 42 31,0 0-15,-22 0-16,1 21 15,0 22-15,21-22 16,-21-21-16,0 43 0,21-43 15,-21 0-15,21 22 0,0-22 16,0 0 0,0-42-1,0 0-15,21-1 16,0 1-16,0-21 16,-21 21-16,21 0 0,0-22 0,-21 22 15,22-21-15,-1 21 0,0-22 16,0 22-16,0-21 0,0-1 15,1 22-15,-1 21 0,-21-21 16,21 21-16,0 0 16,0 0-16,-21 21 0,0 0 15,21 22-15,1-22 0,-22 42 16,0-41-16,21 20 16,21 21-16,-21-41 0,-21-1 15,43 21-15,-22-21 16,0 0-16,0-21 0,0 0 0,0 22 15,43-22-15,-43 0 16,0-22-16,0 22 16,1-21-16,-22 0 0,42-21 15,-21 21-15,0-22 0,22-20 16,-43 20-16,42 1 0,-21 21 16,0-21-16,0 20 0,1-20 0,-1 21 15,0 0-15,0 21 0,0-21 16,22-1-16,-22 22 15,0 43 1,-21-22 0,0 0-16,0 0 15,0 0-15,0-42 47,0 0-31,0 0-1,0 0-15,0 0 0,-21-1 16,0 1 0,-1 0-16,1 21 15,0 0-15,0 0 16,0 21-16,21 0 0,-21-21 16,-1 22-16,22-1 0,-63 42 15,63 22 1,-21-64-16,21 43 15,-21-43-15,21 0 0,0 64 16,21-64-16,0 0 16,0 0-16,0 0 15,43 0-15,-43-21 0,21 0 16,22 0-16,-43 0 0,21 0 16,-21 0-16,22 0 0,-22 0 15,42-42-15,-41 42 0,-1-21 16,21 0-16,-21 0 0,0-1 15,1-20-15,-1 21 0,0 0 16,0-22-16,0 22 0,-21-21 0,0 21 16,0-22-16,0-20 15,0 21 1,-21 42-16,0 0 16,0 0-16,0 21 15,-1 0-15,1 0 0,21 0 16,0 0-16,-21 1 0,0 41 15,0-42-15,21 22 0,0-1 16,0-21-16,0 21 0,0-20 16,0-1-16,0 21 15,21-42-15,0 0 0,21 21 16,-20-21-16,-1 0 16,0 0-16,21 0 0,-21 0 15,1 0-15,20 0 0,0-42 16,1 42-16,-1-42 0,0 20 15,1-20-15,-1 21 16,-21-21-16,0 20 0,0 1 16,1-21-16,-1 21 0,0 0 0,-21-1 15,21 1-15,-21 0 16,0 0-16,0 0 0,-21 21 16,0 0-16,0 0 15,-1 0-15,-20 21 0,21 0 0,0-21 16,21 21-16,0 0 0,-21 22 15,21-22-15,0 0 16,0 0-16,21 0 0,0 1 0,21-1 16,-21 0-16,22-21 15,-22 21-15,21-21 16,22 42-16,-64-20 16,0-1-1,0 0 1,-21-21-16,-1 0 0,1 21 0,0-21 15,0 0-15,0 21 0,0-21 16,-1 0-16,1 0 0,0 0 16,0 0-16,0-21 15,21 0-15</inkml:trace>
  <inkml:trace contextRef="#ctx0" brushRef="#br0" timeOffset="15186.47">10266 3916 0,'0'0'0,"-21"0"0,-1 0 0,1 0 16,-21 0-16,21 0 0,0 0 16,-1 21-16,1-21 0,0 21 15,0-21-15,0 0 0,0 21 16,21 1-1,42-22-15,-21 0 0,21 0 16,1 0-16,20 0 0,1 0 0,-1 0 16,22 0-16,0 0 0,-1 0 15,22 0-15,0 0 0,84 0 16,107-22 0,-213 22-16,170 0 15,-169-21-15,-21 21 0,-22 0 16,21 0-16,-20 0 0,20-21 15,-42 21-15,1 0 16,-1 0 0,-21-21-16,0 0 15,0 0 1,-21-1-16,-1 22 16,1-21-16,0 21 0,21-21 15,-21 21-15</inkml:trace>
  <inkml:trace contextRef="#ctx0" brushRef="#br0" timeOffset="15659.2">11578 3493 0,'0'0'0,"-21"0"0,0 0 16,0 0-1,21 21-15,0 0 16,-22 0-16,22 0 0,0 0 15,0 1-15,0-1 0,0 0 16,22 21-16,-1-21 0,21 1 16,-21-1-16,22 0 0,-1-21 0,64 42 15,-43-21-15,1-21 0,-1 0 16,1 22-16,-1-22 0,1 0 16,-22 0-16,64 0 15,-21 0-15,-64 0 16,0-22-16,-21 1 15,-21 21-15,0 0 16,-22 0-16,22 0 0,-21 0 16,-1 0-16,-20 21 0,21-21 15,-1 22-15,-20-1 0,-22 21 16,43 0-16,-1 1 0,1-22 16,0 21-16,21-21 0,-22 22 0,22-22 15,-21 21-15,21-21 0,-43 43 16,64-43-16,0 0 15,-21 0-15,21 1 16,21-44 31,-21 1-47,21 21 0</inkml:trace>
  <inkml:trace contextRef="#ctx0" brushRef="#br0" timeOffset="33055.35">13906 3366 0,'0'0'0,"106"0"32,-63 0-32,-43-22 0,-22 22 15,1 0-15,21-21 0,0 0 16,0 0-16,0 0 16,21 21-1,-21-21-15,22 21 16,-22-22-16,0 1 15,0 0 1,0 0-16,21 21 16,-21-21-16,0 42 47,0 0-47,0 0 0,0 22 0,0-1 15,-21 64-15,21-43 0,0-20 16,-22 20-16,22-21 0,-21 22 15,0 21-15,21-22 0,-21-21 16,21 1-16,0-22 0,0 21 16,0-21-16,0 1 0,0-1 0,21-21 15,0 0 1,0 0-16,1 0 0,20-43 16,-21 22-16</inkml:trace>
  <inkml:trace contextRef="#ctx0" brushRef="#br0" timeOffset="34318.19">14351 3683 0,'0'-21'0,"42"-64"31,-42 64-31,21 0 0,-21 42 16,0 0-1,0 0-15,0 1 0,0 20 16,0 0-16,0-21 0,0 43 16,0-43-16,0 21 15,0-20-15,0-1 0,0 0 16,0 21-16,22-21 0,-1 1 15,21-22-15,-21 0 16,0 0-16,43-22 0,-43 1 16,0 0-16,43-21 0,-22 21 15,-21-1-15,0-20 16,1 21-16,-1-21 0,-21 20 0,21-20 0,-21 0 16,0-1-16,0 1 0,0 21 0,0-64 15,-21 64-15,0 0 16,-1 0-16,-41-22 15,42 43-15,-22 22 16,22-1-16,0 21 16,21-21-16,0 0 0,0 22 15,21-22-15,0-21 16,1 0-16,20 0 0,21 0 16,-41 0-16,20 0 0,64-21 15,-64 0-15,22-1 16,41-41-16,-62 42 0,20-22 15,22-41-15,-43 63 16,1-1-16,-1-41 0,-42 21 16,0-1-16,0 22 0,0 0 15,0-21-15,0 20 0,0 1 16,-21 21-16,0 0 16,-1 0-16,1 0 0,-21 43 15,21-1-15,21-21 0,-43 64 16,22-22-16,21 1 0,0-22 15,-21 22-15,0-22 0,21 64 16,-21-64-16,21 22 0,0-1 16,0-21-16,0-20 0,0 20 15,0-21-15,0 0 0,-21-21 32,-1 0-32,22-21 15,22 0 1,-1 0-16,-21 0 0,21-22 0,0 22 15,0 0-15,-21-21 0,21 20 16,64-62-16,-64 63 16,0 21-16,1-22 0,-1 22 15,0 0-15,21 0 16,-42 22-16,43 20 16,-1-21-16,-21 0 0,-21 0 15,0 1-15,0 20 0,0 0 16,0-21-16,0 22 0,0-22 0,0 0 15,0 0-15,21-21 16,0 0-16,1 0 0,-1 0 0,21 0 16,-21 0-16,22 0 0,-1 0 15,-21-21-15,21 21 0,1-21 16,-1 0-16,22 0 0,-22-1 16,-21 1-16,21-42 15,-20-1-15,-1 43 16,-21-21-16,0-22 0,0 43 0,-21-21 15,-1 42-15,1-21 0,21-1 16,-42 22-16,0 0 0,20 0 16,1 0-16,-21 0 0,21 22 15,0 20-15,-1-21 0,1 0 16,-21 22-16,0 62 16,42-62-16,0-22 0,0 21 15,0-21-15,0 1 0,0 20 16,21-21-16,21-21 15,-21 0-15,0 0 0,1 0 16,20 0-16,-21-21 0,0 0 0,22 21 16,-1-43-16,0-20 15,-42 42-15,0-22 0,21-20 16,-21 42-16,22 0 0,-22-43 16,0 43-1,0 42 1,0 0-16,-22 0 15,22 1-15,0-1 0,-21 21 16,21 43-16,-21-43 16,21-21-16,0 22 0,0-22 15,21 21-15,0-21 16,1-21-16,20 0 16,0 0-16,-21 0 0,22 0 0,-22 0 15,21 0-15,-42-21 0</inkml:trace>
  <inkml:trace contextRef="#ctx0" brushRef="#br0" timeOffset="34638.21">16658 3598 0,'0'-21'15,"21"-63"1,0 41-16,1-105 16,-1 106-16,-21-1 0,21-20 15,-21 21-15,0-1 0,0-20 16,0 42-16,0-1 0,0 1 16,0 42-1,-21 1 1,21 20-16,0 0 0,-21-21 0,21 43 15,0-22-15,0 1 0,-22-1 16,22 21-16,0-20 0,-21-1 0,21 0 16,0 1-16,0-1 0,0 0 15,0 1-15,0-22 0,0 21 16,0-21-16,0 1 0,0-1 16,21-21-16,1 21 15,-1-21-15,0 0 0,0 0 16,21-21-16,-20 0 15,-1-1-15,-21 1 0,21 0 16,-21 0-16,0 0 0,0 0 0,0-22 16,0 22-16,0 0 0,0 0 0</inkml:trace>
  <inkml:trace contextRef="#ctx0" brushRef="#br0" timeOffset="34863.08">16531 3387 0,'0'0'0,"-21"0"0,0 0 0,0 0 0,42 0 31,0 0-31,0 0 0,21 0 16,-20 0-16,105-21 15,-64 21 1,-21-22-16,85 1 16,-105 0-16,-1 21 0,21 0 15,-63 0 16,0 0-31,0 0 0,-22 0 0,22 21 16,-21 0-16</inkml:trace>
  <inkml:trace contextRef="#ctx0" brushRef="#br0" timeOffset="35269.01">14076 4572 0,'0'-21'15</inkml:trace>
  <inkml:trace contextRef="#ctx0" brushRef="#br0" timeOffset="36639.4">14097 4572 0,'0'0'0,"0"21"0,0 0 16,0 22-16,0-1 15,0 0-15,0 1 0,0 20 0,0-20 16,-21 20-16,0-21 0,21 22 15,-22 21-15,22-43 0,0 0 16,0 1-16,0 20 16,22-63-1,-1 0-15,0-21 16,0 0-16,0 0 0,0-1 16,22-41-16,-22 42 0,0-22 15,21-41-15,-20 63 0,-1-22 16,0 1-16,-21 0 0,21 20 15,0-41-15,0 63 0,-21-21 16,22 21 0,-22 21-16,0 0 0,21 0 15,-21 0-15,0 22 0,0-22 0,0 64 16,0-43-16,0-21 0,0 21 16,0 1-16,0-22 0,0 42 15,0-41-15,0-1 16,21 0-16,0-21 0,0 0 15,0 0-15,22 0 16,-1-21-16,-21 0 0,43-22 16,-43 22-16,0-21 0,0 21 15,0-22-15,1 1 0,-1 0 0,-21-43 16,0 43-16,0 20 0,0-20 16,0 0-16,0 21 15,-43-43-15,22 64 0,0-21 16,0 21-16,0 0 0,0 0 15,-1 21-15,22 0 16,0 0-16,0 22 0,0-22 0,0 0 16,0 0-16,0 0 0,22 22 15,41-22 1,43-21 0,-64 0-16,1-21 0,-1 0 15,0-1-15,1 1 0,105-63 16,-106 62-16,0-20 0,1 0 15,-22 21-15,0-22 0,21-20 16,-42 20-16,22 1 0,-22 0 16,0 21-16,0-1 0,-22 22 15,1 0 1,0 22-16,21 20 0,-21-21 0,-21 43 16,20-22-16,1 21 15,21-20-15,-21-1 0,0 22 16,21-22-16,-21 21 0,21 86 15,0-86 1,0 64 0,0-106-16,21-21 15,0 0 1,0 0-16,-21-21 0,0 0 16,0 0-16,21-22 0,1-20 15,-22 21-15,21 20 0,0-20 16,-21 0-16,21-1 0,0-20 15,0 42-15,1 21 0,-22-21 0,21 21 16,0 21 0,0 0-16,-21 21 0,21-21 15,-21 1-15,21 20 0,-21-21 16,0 21-16,22 22 16,20-1-16,0-20 15,-21-43-15,1 0 16,-1 0-16,0 0 0,21 0 15,1-21-15,-1-1 0,-21-20 16,43 0-16,-43-1 16,0 22-16,21-63 0,-21 62 15,1-20-15,-22 0 16,0 21-16,0-1 0,0 44 31,0-1-31,0 0 0,-22 0 16,22 21-16,0-20 0,0-1 15,0 21-15,0-21 0,0 0 0,0 1 16,0-1-16,0 0 0,0 0 16,22-21-16,62 21 15,-63-21-15,1 0 0,62 0 16,-63-21-16,22 0 0,20-21 16,-42 20-16,22 1 15,-22-21-15,0 21 0,-21-22 0,42-41 16,-42 63-1,0-22-15,0 22 0,0 0 16,22 21-16,-22 42 16,0-21-16,0 1 15,0-1 1,-22 0-16,22 64 16,-21-43-16,21 0 0,-21 1 0,21 20 15,0-21-15,0 22 0,0-22 16,0 85-16,21 43 15,0-1 1,-21-106-16,22 43 16,-22-63-16,0 20 0,0 22 15</inkml:trace>
  <inkml:trace contextRef="#ctx0" brushRef="#br0" timeOffset="36827.29">16404 6350 0,'-21'-21'31,"0"0"-31,0 0 0,-1-1 0,1-20 15,0 21-15,0-21 0,21-1 0,0 1 16,0-22-16,0 22 0,0-21 0,21-1 16,0 1-16,22-1 0,-22 1 15,0-1-15,21 22 0,43-106 16,-22 63 0,1 0-1,-43 43-15,0 21 0,-21 0 0,0-1 16</inkml:trace>
  <inkml:trace contextRef="#ctx0" brushRef="#br0" timeOffset="78570.78">17568 4890 0,'-21'-22'15,"0"22"-15,0 0 16,0 0-16,-1 0 0,1 0 16,0 0-16,0 0 0,0 0 0,-22 0 15,22 0 1,0 0-16,0 22 0,0-22 15,0 0-15,-1 0 16,1 21-16,0-21 16,42 0 15,22 0-31,-22 0 16,21 0-16,0 0 0,1 0 15,126 0-15,-105 0 16,-1 0-16,64 0 0,-42 0 15,-22-21-15,22 21 16,0 0-16,-1-22 0,64 1 16,-84 21-16,-1-21 0,-20 21 15,-1 0-15,0-21 0,-20 21 0,20 0 16,-21 0-16,-21-21 16,0 0-16,-21 21 15,0 0-15,21-22 16,-21 22-16,-1 0 15,1 0-15,0 0 16,0 0-16,21-21 0,-21 21 16,-22 0-16,1-21 15,21 21-15,21-21 16,-21 21-16,21-21 0,-21 21 16,21-21-16,-22 21 0,22-22 15,-21 22-15,42 0 63,1 0-63,-1 0 0,0 0 0,0 0 15,0 0-15,22 0 0,-22 0 0,21 0 16,-21 0-16,0 0 0,22 0 16,-22 0-16,0 22 0,0-22 0,0 21 15,-21 0-15,0 0 0,0 0 16,0 0-16,0 1 0,-84 105 15,-22-22 1,64-62-16,20-1 0,-62 22 16,63-43-16,-1 0 0,-20 21 15,21-21 1,-21 1-16,42-1 16,-22-21-1,22-21-15,0-1 16</inkml:trace>
  <inkml:trace contextRef="#ctx0" brushRef="#br0" timeOffset="79122.47">19706 4360 0,'0'0'16,"0"-21"-16,-21-21 0,0 0 16,21-1-16,0 22 0,0-21 0,0 21 15,0-1-15,0-20 0,0 21 16,0 0-16,0 0 0,0 42 31,21 0-31,-21 21 0,21 64 16,-21-64-16,0 22 15,0-1-15,0 1 0,0-1 16,0 1-16,0-22 0,-21 22 0,0-1 16,21 1-16,-21-1 0,-1-20 15,22 20-15,-21-21 0,-21 43 16,42-64-16,-21 43 15,21-43-15,-21-21 16,21-21 0</inkml:trace>
  <inkml:trace contextRef="#ctx0" brushRef="#br0" timeOffset="79591.21">19431 4530 0,'0'-43'0,"0"86"0,0-128 0,0 0 15,21 43-15,0 0 0,-21-1 16,21 1-16,1 21 0,-1-21 16,0 20-16,42-20 0,-41 21 15,41 0 1,64 21-16,-85 21 0,43 42 16,-43-20-16,1-1 15,-1 64-15,-21-64 16,-21 22-16,0-22 0,-21 22 15,0-22-15,-85 85 16,43-106-16,20 21 0,-63 22 16,64-43-16,0 0 0,-1-21 15,1 0-15,21 0 0,-21 0 16,20 0-16,22-21 16,0 0-16,0 0 15,0 0-15,22 21 16,-1 0-16,0 0 0,0 0 15,0 0-15,0 21 0,43 42 16,-43-42-16,21 22 16,-20-22-16,-1 0 0,0 0 15,21 22-15,-21-22 0,22 0 16,-43 0-16,21 0 0,0 0 16,43 1-16,-43-22 15,0 0-15,-21-22 31,21 22-31</inkml:trace>
  <inkml:trace contextRef="#ctx0" brushRef="#br0" timeOffset="82967.66">20108 4974 0,'0'0'0,"21"0"0,-21-21 16,22 21-16,-1-21 15,0 0 1,0 0-16,43-22 0,20-20 15,-41 20 1,-22 22-16,0 21 0,0-42 16,-21 21-16,0 0 15,-21 21 1,-21 0-16,-1 0 0,22 0 16,-42 21-16,41 0 0,1 0 15,-21 0-15,21 22 16,0-1-16,21 21 0,-22-20 15,22-1-15,0 0 0,0-20 16,0 20-16,22-21 0,-22 0 0,21 0 16,0 1-16,0-22 0,21 0 0,-20 0 15,83 0 1,-62 0-16,-1-22 0,43 1 16,-43 0-16,0 0 0,22-43 15,-43 43-15,21-42 16,-20 20-16,-1 22 0,-21-21 0,0 0 15,0 20-15,0-20 16,0 63 15,-21 0-15,21 1-16,0-1 0,0 21 0,0-21 16,0 22-16,0-22 0,0 21 0,0-21 15,0 0-15,0 1 0,0 20 16,21-42-16,-21 21 0,21 0 0,21-21 15,1 0 1,41 0 0,-63 0-16,1-21 0,20-21 15,-42 21-15,21-1 0,0 1 16,-21-21-16,21 0 0,-21-43 16,22 43-16,-22-1 0,0 22 15,21 0-15,-21 0 0,0-22 16,0 22-16,0 42 31,0 1-31,0-1 16,0 0-16,0 0 0,0 21 0,0-20 15,0 20-15,0-21 0,0 21 16,0-20-16,0 20 0,0 0 16,0 22-1,42-22 1,22-42-1,-43 0-15,21-21 0,0 0 16,-20 0-16,41-43 0,-21 43 16,1-21-16,20-22 15,-42 22-15,22 21 0,-1-43 16,-42 22-16,0 21 0,0-22 16,0 22-16,-21 21 15,0 0-15,-22 0 16,22 21-16,0 0 15,21 1-15,-21-1 0,21 0 16,0 0-16,0 43 0,0-43 0,42 42 16,1 1-1,-22-43-15,0 0 16,0 21-16,-21-20 0,21-1 16,-21 0-1,-21-21 1,0 0-1,0-21-15,0 21 0,-1-21 0,1-1 16,0 22-16,0-21 16,0 21-16,0 0 15,21 21 1,21 1-16,0-22 16,-21 21-16,21-21 0,21 21 15,43-21 1,-64 0-16,0 0 0,22 0 15,-1 0-15,0 0 0,22-21 16,-22 21-16,1-21 0,41-22 16,-41 22-16,-1 0 15,21-21-15,-20 20 0,-22 1 16,0-42-16,-21 42 0,0-22 16,0 22-16,0 0 0,0 0 15,-42-22-15,-1 22 16,22 0-16,0 21 0,0 0 15,0 0-15,-22 21 0,1 0 16,21 1-16,-43 62 16,64-41-16,-21-22 0,21 21 15,-21 0-15,21-20 0,0-1 0,0 63 16,0-62 0,42-22-1,-20 0-15,-1 0 0,42-43 16,-42 22-16,1 0 15,20 0-15,-21-22 0,0 22 0,22-42 16,-22 42-16,0-22 16,0 22-16,0 0 0,-21 0 15,21-22-15,-21 22 0,0 42 32,-21-21-32,0 22 0,21 20 15,0-21-15,-42 43 0,42-22 16,0-21-16,0 21 0,0 1 15,0-22-15,0 0 0,21 64 16,21-64 0,43 0-1,-43-21-15,1-21 16,-1 0-16,0 0 0,1-43 16,-1 43-16,-21-21 0,43-43 15,-43 21-15,0 22 0,21-64 16,-21 43-16,-21 20 15,0-20-15,0-1 0,0 22 0,0-43 16,0 43-16,0 21 16,-21 21-16,0 21 15,0 21-15,21-20 0,-21 20 16,0 21-16,21-20 16,-22 20-16,22-20 0,0 126 15,0-84-15,0-43 16,0 0-16,0 1 0,22-1 15,-22-21-15,42 21 0,-42-20 0,21-22 16,0 0-16,0 0 16,1 0-16,41 0 15,-42-22-15,0 1 0,22-21 16,-22 21-16,-21 0 0,0-22 16,0 22-16,0 0 0,0 0 0,0 0 15,0-1-15,21 22 63,0 0-63,0 0 15,1 0-15,-1 0 0,0 0 0,0 0 16,0 0-16,0 0 16,1-21-16,41 0 0,-42 21 15,22-21-15,-1 0 0,-21 21 16,-21-21-16,0-1 15,-21 22 1,21 22 0,-21-22-16,0 21 0,-1 0 15,22 0-15,-21 0 0,0 43 16,21-43-16,-21 0 0,21 43 16,0-43-16,0 0 0,0 0 0,21 0 15,0-21-15,0 21 0,1-21 16,-1 0-16,63 0 15,-62 0-15,20-21 0,21 0 16,-20 0-16,-1 0 16,22-43-16,-22 22 0,0 21 15,1-64-15,-1 43 0,-21-1 16,0 1-16,-21-21 0,0 20 16,21-63-16,-21 64 0,0-21 15,0-1-15,0 43 16,0-21-16,-21 42 15,0 21-15,0 0 0,21 0 16,-21 21-16,0 1 0,-1-1 16,22 22-16,0-22 0,-21 64 15,21-64-15,0 22 0,0-22 0,0 0 16,0 1-16,0-1 0,0 0 16,21 1-16,22 20 15,-22-63-15,0 0 16,0 0-16,0 0 0,1 0 0,20-21 15,-21 0-15,0 0 0,22-22 16,-22 22-16,21-42 16,-42 41-16,21-20 15,0 0-15,-21 21 0,0-1 16,0 44 15,0-1-31,0 0 0,0 21 0,0-21 16,0 43-16,0-43 15,0 0-15,0 0 0,0 22 0,22-22 16,-1 0-16,0 0 16,0-21-16,21 0 15,-20 0-15,-1 0 0,63-21 16,-62 21-16,20-21 16,-21-21-16,0 20 0,22-20 0,-1-21 15,-21 20-15,0 1 0,0-22 16,1 22-16,-1 0 0,21-85 15,-42 84-15,0-20 16,0-1-16,0 22 0,0 0 0,0-22 16,0 43-16,0 42 31,-21 22-31,0-1 0,21 0 16,-21 1-16,21-1 0,-22 21 15,1-20-15,21 20 0,0 43 16,0 63-16,0-126 15,0-1-15,0 22 16,0-22-16,0 0 16,21-21-16,1 1 0,20-1 15,-21-21-15,21 0 0,1 0 16,-22-21-16,0 21 0,0-43 16,0 22-16,1 0 0,20-64 15,-21 64-15,-21-21 0,21 21 0,0-22 16,1 22-16,-22 0 0,0 0 15,0 0-15,0-1 0,0 44 16,0-1 0,0 0-16,0 0 15,0 0-15,0 43 16,21-1-16,0-20 16,-21-1-16,21-42 15,0 21-15,0 0 0,1-21 16,-1 0-16,21 0 0,-21 0 15,43-21-15,-43 0 16,0 0-16,0-43 0,0 43 16,1-21-16,-22 21 15,21-22-15,-21 22 0,21-42 16,-21 41-16,0 1 0,0 0 16,0 42 15,0 0-31,0 1 0,-21-1 15,0 0-15,21 21 0,-64 85 16,43-84-16,0 20 16,21-21-16,-21 22 0,21-1 15,-22 1-15,22-1 0,0 1 0,0-1 16,0 64-16,0-42 0,0-21 16,0 84-16,0-64 0,0-20 15,0 63-15,0-64 16,0 43-16,0-63 0,0 20 15,-63 22 1,42-64-16,-43 0 16,22-21-16,21 0 0,0 0 15,-22-21-15,22 0 0,0 0 0,0-1 16,0-20-16,-1 21 0,1 0 0,21-22 16,0-20-16,0 42 15,0-22-15,0 22 0,0-106 16,21 85-16,1-43 15</inkml:trace>
  <inkml:trace contextRef="#ctx0" brushRef="#br0" timeOffset="83254.5">24490 4466 0,'84'-84'31,"-62"62"-31,20 22 0,0-21 16,1 21-16,105-21 15,-106 21-15,0-21 0,43 21 16,-43 0-16,1 0 15,-22 0-15,0 0 0,0 0 16,-21-21 0,-21 21-16,0 0 0</inkml:trace>
  <inkml:trace contextRef="#ctx0" brushRef="#br0" timeOffset="83471.37">23918 4339 0,'-21'0'0,"42"0"0,-63 0 47,42-21-16,-21 21-31,0 0 15,21-21-15</inkml:trace>
  <inkml:trace contextRef="#ctx0" brushRef="#br0" timeOffset="83651.27">23029 4360 0,'0'0'0,"-21"22"31,21-1-31,-21-21 31,0 0-31,0 0 16</inkml:trace>
  <inkml:trace contextRef="#ctx0" brushRef="#br0" timeOffset="84754.64">14436 6202 0,'0'0'0,"-22"0"16,1-21 0,0 21-16,0 0 15,0 0-15,0-21 0,-1 21 16,1 0-16,0 0 16,0 0-16,0 0 0,-43 0 15,22 0-15,21 0 16,0 0-16,21 21 15,21-21 1,0 0-16,0 0 0,21 0 0,1 0 16,-1 0-16,64 0 15,-43 0-15,1 0 0,-1 0 16,1 0-16,-1 0 0,86-21 16,-86 21-16,1 0 0,-1 0 15,-21 0-15,1 0 0,-1 0 0,-21 0 16,-63 0-1,21 0 1,-22 0-16,1 0 0,21 0 0,-21 0 16,-43 0-16</inkml:trace>
  <inkml:trace contextRef="#ctx0" brushRef="#br0" timeOffset="85051.47">14584 6160 0,'0'21'16,"0"0"-16,0 0 16,0 0-16,0 0 0,0 22 15,0-22-15,0 21 0,0 64 16,0-64-16,0 22 0,0 42 16,0-64-16,0 22 0,0-22 15,0 0-15,0 1 0,0-22 0,0 21 16,0 43-16,21-64 15,0 0 1,0-21 0,0 0-16,-21-21 15,22 0-15,-1 0 0,21-64 16,-42 64-16,21-22 16,22-20-16</inkml:trace>
  <inkml:trace contextRef="#ctx0" brushRef="#br0" timeOffset="85656.13">14986 6477 0,'0'0'0,"21"-42"16,-21 63 0,0 0-1,0 0-15,0 22 0,0-22 0,0 21 16,0-21-16,0 22 0,0-1 0,0 21 16,0 1-1,0-43-15,21 0 0,0 22 16,1-22-16,-22 0 0,42-21 15,-21 0-15,21 0 16,-20 0-16,20 0 0,0 0 16,-21-21-16,22 0 0,-22-1 15,0 1-15,0 0 0,0-21 16,1-1-16,-22 22 0,0-21 16,0-22-16,0 22 0,0-21 15,0 41-15,0 1 16,0-21-16,0 63 31,0 0-31,0 22 16,0-22-16,0 106 15,0-85-15,0 64 16,0-64-16,0 128 16,0-128-16,21 21 0,0 64 15,0-63-15,21 63 16,-42-64-16,22-20 0,-1 41 15,-21-41-15,0-1 0,0 22 16,0-43-16,0 0 0,0 0 16,-21-21-16,-22-21 15,22 0-15,21-22 16,-42-20-16,21 21 16,-1-1-16,1-20 0,0 20 0,0-20 15,21-1-15,-21-84 16,21 64-16,0 41 15,42-41-15,-21 62 16,0 1-16,22-42 0,-22 42 16,21-1-16,-21 1 0,22 21 15,-1-21-15,0-21 16,1 21-16,-22 21 0</inkml:trace>
  <inkml:trace contextRef="#ctx0" brushRef="#br0" timeOffset="85971.94">15938 6625 0,'0'85'31,"0"-64"-31,0 21 16,0 22-16,0-22 15,0 43-15,0-43 16,22 1-16,-22 62 0,0-62 15,0-1-15,0 22 0,0-22 0,0 0 16,0 1-16,0-1 0,0 0 16,0-21-16,0 22 0,0-1 15,0-21-15,0 0 0,0 1 16,0-44 15,0 1-31,0 0 0,0 0 0,0 0 16,0-22-16,0 1 0,0 0 15,-22-64-15</inkml:trace>
  <inkml:trace contextRef="#ctx0" brushRef="#br0" timeOffset="86222.8">15875 7049 0,'0'0'0,"0"-43"0,0 1 15,0-64-15,0 64 0,0-1 0,21-20 16,0 21 0,0-22-16,1 43 0,-1 0 15,42-22-15,-42 22 0,1 21 16,20 0-16,-21 0 0,0 0 15,0 0-15,43 21 0,-64 1 16,21-1-16,0 42 0,-21-42 16,0 43-1,0-43-15,-21 21 0,0-20 0,0-1 0,-22 21 16,22-21-16,0-21 0,0 21 16,-21 1-1,42-44 16,21 1-31</inkml:trace>
  <inkml:trace contextRef="#ctx0" brushRef="#br0" timeOffset="86958.29">16425 6773 0,'0'0'0,"21"0"16,1 0-16,-1 0 15,0 0-15,0 0 0,-21-21 16,21 21-16,0-21 0,1 0 0,20 0 16,-21 0-16,0-1 0,0 1 15,1 0-15,20-42 16,-42 41-16,0-41 0,0 21 16,0 20-1,-21 22-15,0 0 16,-1 0-16,-20 64 15,21-43-15,0 21 0,0-20 16,21 20-16,-22 0 0,1 22 16,21-43-16,0 21 15,-21 22-15,21-43 0,0 0 16,21 21-16,0-20 0,1-1 0,-1-21 16,0 21-1,0-21-15,0 0 0,0 0 0,1 0 16,-1 0-16,0 0 0,0-21 0,43-22 15,-1 1 1,43-43 0,-64 64-16,-21-21 0,64-22 15,-64 22-15,22 0 0,-22-1 16,0 1-16,0 21 0,0-21 16,-21 20-16,0 1 0,0 0 15,-21 21-15,0 0 0,-21 0 16,20 21-16,1 0 0,0 22 15,21-1-15,-21-21 16,21 22-16,0-22 0,0 21 0,0 22 16,0-43-16,0 21 0,21-21 15,0 0-15,-21 1 16,21-1-16,1 0 0,-1 21 16,0 1-16,-21-22 15,0 0 1,-21-21-16,0 0 0,-1 0 15,1 0-15,0 0 16,0 0-16,0 0 0,0 0 16,-1 0-1,22-21-15,-21 21 32</inkml:trace>
  <inkml:trace contextRef="#ctx0" brushRef="#br0" timeOffset="87187.16">17314 7091 0,'0'0'16,"21"0"-16,-21 21 62,0 0-30,0 0-17,-21-21-15</inkml:trace>
  <inkml:trace contextRef="#ctx0" brushRef="#br0" timeOffset="113854.61">15028 8382 0,'0'-21'0,"0"0"16,-21 21-16,21 42 47,0-21-47,0 22 15,0-1-15,0 64 0,21-43 16,-21 22-16,0 0 16,21-22-16,-21 22 0,22 84 15,-22-84-15,0-22 0,0 107 16,0-107-16,0 85 15,0-84-15,0-1 0,0 64 16,0-63-16,0-22 0,-22 64 16,22-64-16,-21 1 0,21-1 15,0-21-15,0 21 0,0 22 16,0-43-16,0 0 0,0-42 31,0 0-31,0 0 16,0 0-16,0-1 0,0-105 15,0 85 1,21 0-16</inkml:trace>
  <inkml:trace contextRef="#ctx0" brushRef="#br0" timeOffset="114863.48">15007 8361 0,'21'0'15,"22"21"1,-22-21-16,0 0 0,0 0 16,21 21-16,43 0 15,-43-21-15,1 0 0,20 0 16,1 0-16,-1 0 0,1 0 0,-1 0 15,22 0-15,0 0 0,-1 0 0,1 0 16,21 0-16,211-42 16,107 21-1,-340 21-15,22 0 16,-21 0-16,21-21 0,-22 21 0,64 0 16,-63-21-16,-21 21 0,-1 0 15,-21 0-15,22-22 0,21 1 16,-43 21-16,0 0 0,-21 0 15,22 0-15,-22 0 0,0 0 16,0 0-16,0 0 0,1 0 16,-1 0-1,-21 21-15,0 1 16,0-1-16,0 0 0,0 0 16,0 0-16,0 0 0,0 1 15,0 20-15,0-21 0,0 21 0,-21 43 16,21 21-1,0-43-15,0 1 0,0 63 16,0-64-16,0 1 0,0 42 16,0-43-16,21 1 15,0-22-15,-21 22 0,0-1 0,21 85 16,0-84-16,-21-22 0,0 22 16,0-1-16,21 1 0,-21-22 15,0 21-15,0-20 0,22-1 0,-22 22 16,0-22-16,0 0 0,0 1 0,0-1 15,0 43-15,0-64 16,0 21-16,0-21 0,0 0 0,-22 1 16,22-1-16,-21 0 0,21 0 15,-21-21-15,0 21 0,0-21 16,-22 21-16,1 1 16,21-22-16,-85 21 15,64-21-15,-22 0 0,-63 21 16,43-21-16,-107 21 15,85 0-15,0-21 0,-148 21 16,106-21-16,21 22 0,-169-1 16,148 0-16,-127 0 15,148-21-15,0 0 0,-212 21 16,233-21-16,0 0 0,22 0 16,20 0-16,1 0 0,-43 0 15,63-21-15,1 21 0,21-21 16,0 0-16,0 0 0,21-1 0,0-20 15,0-43 1,0 43-16</inkml:trace>
  <inkml:trace contextRef="#ctx0" brushRef="#br0" timeOffset="115519.1">15134 7895 0,'-21'-21'15,"42"42"-15,-42-63 0,21 21 16,-21 21-16,21-21 16,-21 21-16,-1 21 15,22 0-15,0 0 16,0 0-16,0 22 0,0-1 0,-21 0 16,21 1-16,0-1 0,0-21 15,0 21-15,0 1 0,0-22 0,0 42 16,0-41-16,0-1 15,0 0 1,0-42 0,0 0-1,0-1-15,0 1 0</inkml:trace>
  <inkml:trace contextRef="#ctx0" brushRef="#br0" timeOffset="116117.47">14859 7705 0,'0'0'0,"0"-21"0,21 21 0,0 0 16,0-22-16,43 22 15,-22 0-15,43-21 16,-43 21-16,1 0 0,41 0 15,-41 21-15,-1 1 0,-21-22 16,0 21-16,0 0 0,-21 21 16,0-21-16,0 22 0,-42-1 15,0-21-15,-1 0 0,-20 22 16,21-22-16,-1-21 0,-20 21 16,42-21-16,-1 0 15,1 0-15,0 0 0,42 0 31,0-21-15,1 21-16,-1 0 0,0-21 0,0 21 16,85-21-16,-85 21 15,43 0-15,-43 0 16,21 21-16,0 21 0,1-21 16,-43 0-16,0 22 0,21-22 15,-21 21-15,0 22 16,-21-43-16,0 21 0,-43 1 15,22-1-15,-1-21 0,1 0 16,0-21-16,-1 21 0,1 1 0,-21-22 16,20 0-16,22 0 0,-21 0 15,21 0-15,-1 0 0,1-22 16,0 1-16,0 0 16,21 0-16,0 0 15,21 21 1,0 0-16,0 0 15,1 0-15,20 0 0,-21 0 16,43 0-16,-22 0 0</inkml:trace>
  <inkml:trace contextRef="#ctx0" brushRef="#br0" timeOffset="117253.75">15854 8001 0,'0'0'0,"0"-21"0,0 0 0,0 0 15,-21-1-15,-1 22 16,-20 0-16,0 43 16,-1 20-1,43-42-15,-21 85 16,0-85-16,21 22 15,0-1-15,0-21 16,0 22-16,0-22 0,0 0 16,0 0-16,21-21 15,0 0-15,1 0 16,-1 0-16,0-42 0,0 42 16,0-21-16,0-22 15,1 22-15,-1-21 16,-21 21-16,21-22 0,-21 22 0,21 0 0,-21 0 15,0-22-15,0 22 0,0 0 16,0 42 15,0 0-15,0 1-16,0-1 0,0 0 0,0 0 16,0 0-16,0 22 0,0-1 15,0-21-15,0 0 0,42 22 16,-42-22-16,22-21 15,-1 0 1,21 0-16,-21 0 16,22-21-16,-22-1 15,0 22-15,21-21 0,-21 0 16,1-21-16,-1 21 0,0-1 0,21-20 16,-21 21-16,1-21 0,20-1 15,-42-20 1,-21 63-1,0 0-15,-1 21 16,22 0-16,0 0 0,0 22 16,0-22-16,0 0 0,0 0 15,0 0-15,22 0 0,-1 1 0,0 20 16,0-21-16,0-21 0,-21 42 16,21-42-16,-21 22 15,0-1 1,-21-21-1,0 0-15,0 0 16,0 0-16,0-21 0,-1 21 16,22-22-16,-21 22 0,0 0 15,0 0 1,0 0-16,21 22 16,0-1-1,21-21 1,0 21-16,0-21 15,0 0-15,1 0 16,-1 0-16,21 0 0,-21 0 0,0-21 16,1 21-16,-1-21 0,21-1 15,0 1-15,-20 0 0,-1 0 16,-21 0-16,21 0 0,21-22 16,-42 22-16,0 0 0,0 0 15,0 0-15,21-1 0,-21 1 16,0 0-16,0 42 31,0 0-31,-21 1 16,21-1-16,-21 0 0,21 21 15,0-21-15,-21 22 0,21-22 16,0 21-16,0-21 16,0 1-16,0-1 15,21-21-15,0 0 16,0 0-16,1 0 0,-1 0 15,0 0-15,0 0 0,21-43 16,-20 43-16,-1-21 0,0 0 16,0 0-16,0 0 0</inkml:trace>
  <inkml:trace contextRef="#ctx0" brushRef="#br0" timeOffset="117529.59">17187 7832 0,'-42'0'16,"21"0"-16,0 21 16,21 0-16,0 0 0,-22 0 15,1 22-15,21-22 0,-21 21 0,21-21 16,0 1-16,0 20 0,0-21 16,0 0-16,0 22 15,0-22-15,0 0 0,21 0 16,0-21-16,1 21 0,-1-21 0,0 0 15,0 0-15,21 0 0,-20 0 0,41-21 16,43-42 0,-85 41-16,43-20 15,-43 0-15,0 21 0,21-64 16</inkml:trace>
  <inkml:trace contextRef="#ctx0" brushRef="#br0" timeOffset="117768.46">17716 7430 0,'0'0'0,"0"21"16,0 0-16,0 0 0,0 21 15,0-20-15,-21 20 0,21-21 0,0 21 16,-21 1-16,21-1 0,0-21 16,0 22-16,0-1 0,0 0 15,0 1-15,0-22 0,0 21 0,0 43 16,0-64-1,0 0-15,0 0 0,0 0 16,21 1-16,0-22 0,1 0 16,-1 0-16,0 0 15,0-22-15,0 22 0</inkml:trace>
  <inkml:trace contextRef="#ctx0" brushRef="#br0" timeOffset="118897.73">18224 7853 0,'0'0'0,"0"-21"0,0 0 15,-21-1-15,0 22 0,0 0 16,-21-21-16,-1 21 16,1 0-1,-22 64 1,64-22-1,0 0-15,-21-20 0,21 20 0,-21 21 16,21-41-16,0-1 0,0 21 16,0-21-16,0 0 0,0 1 15,21-1-15,0-21 0,22 0 16,-22 0-16,0 0 16,0 0-16,0-21 0,1-1 0,20 1 15,-21 0-15,0 0 0,0 0 16,1 0-16,-22-22 0,0 22 15,21-21-15,0-22 16,-21 22-16,0 21 0,0 0 16,0 42 15,0 0-31,0 0 0,0 0 0,0 22 16,-21-22-16,21 0 15,0 21-15,0-21 0,0 22 16,0-22-16,0 0 0,0 0 15,0 0-15,21-21 0,21 22 16,-21-22-16,1 0 0,20 0 16,0 0-16,-21-22 0,22 22 15,-22-21-15,0 0 0,21 0 0,-20 0 16,20 0-16,-21-1 0,0-20 0,0 21 16,-21 0-16,0-22 0,22-20 15,-22 21 1,-22 42-1,1 0-15,21 21 16,0 0-16,0 0 16,0 0-16,0 22 0,0-1 15,0-21-15,0 0 0,0 0 16,0 1-16,0-1 0,0 0 16,0 0-16,-21-21 46,0 0-46,0 0 16,21-21-16,-21 21 0,-1-21 16,22 0-16,0 42 47,0 0-47,0 0 0,0 0 15,0 0-15,0 1 16,22-1-16,-1 0 0,0-21 15,21 0-15,-21 0 0,1 0 16,-1 0-16,21 0 0,-21 0 16,43-21-16,-22 21 0,-21-21 15,43-22-15,-43 22 16,21 0-16,-21-21 0,1 20 16,-1-20-16,0 21 0,-21-43 0,21 22 15,-21 21-15,0 0 0,0 0 16,0-1-16,0 1 0,0 0 15,-42 21 1,42 21-16,-21 0 16,21 1-16,0-1 0,0 85 15,0-85-15,0 63 16,0-62-16,0 41 16,0-42-16,0 22 15,0-22-15,0 0 16,-22-21-16,22 21 15,-21-21-15,0 0 16,0 0-16,0 0 16,0-21-1</inkml:trace>
  <inkml:trace contextRef="#ctx0" brushRef="#br0" timeOffset="127994.86">15748 9102 0,'0'0'0,"0"-21"16,21 21-1,-21-22-15,21 1 0,-21 0 16,0 0 0,0 0-16,0 0 15,0-1-15,0 1 16,0 0-1,-21 21 1,0 0 0,0 0-16,0 0 0,-1 21 0,22 0 15,-21 1-15,0-22 0,0 21 0,0 0 16,0 0-16,-1 0 0,22 22 16,-21-22-16,0 0 0,21 0 0,0 0 15,0 0-15,0 1 16,0-1-1,21-21 1,0-21-16,1-1 16,-1 1-16,-21 0 15,21 21-15,-21-21 0,21 0 16,-21 0-16,0-1 0,21 1 0,0 0 16,-21 0-16,0 0 0,22-22 15,-1 22-15,-21 42 47,21 1-47,-21-1 0,21 0 16,-21 0-16,0 0 0,0 0 15,21 1-15,0 20 16,22-21 0,-22 0-16,21-21 0,-21 0 15,1 0-15,-1 0 16,0 0-16,0 0 0,43-21 15,-43 0-15,0-21 16,-21 20-16,0 1 0,0-21 16,0 21-16,0 0 0,-21-22 15,0 22-15,-1-21 0,-41-1 16,21 22-16,-1 0 0,-20-21 16,20 42-16,1 0 0,-43 0 15,43 0-15,0 0 0,-1 21 16,1 0-16,0 0 0,-1 22 0,22-22 15,0 21-15,-21 0 0,21 85 16,21-84 0,0-1-16,0-21 0,21 22 0,-21-22 15,42 21-15,-21-21 0,0 0 16,22 1-16,20-1 0,-42 0 16,22-21-16,41 0 0,-62 0 15,20 0-15,0 0 0,-21 0 16,22 0-16,20-21 15,-20 0-15,-22-1 0,42 1 16,-20 0-16,-22 0 0,0 0 16</inkml:trace>
  <inkml:trace contextRef="#ctx0" brushRef="#br0" timeOffset="128247.72">16404 8805 0,'0'0'16,"0"-21"-16,0 0 0,-21 21 0,0-21 15,0 21 1,21 21-16,-22 0 16,22 0-16,0 1 0,-21-1 15,21 42-15,0-42 0,0 22 16,0-1-16,0-21 16,0 0-16,0 1 0,0-1 15,0 0-15,0 21 0,0-21 16,21-21-1,1 0-15,-1-21 16,0 0 0</inkml:trace>
  <inkml:trace contextRef="#ctx0" brushRef="#br0" timeOffset="128726.45">16341 8784 0,'0'0'0,"0"-21"0,0 0 15,0 0-15,21 21 16,0-21-16,0 21 16,43-22-16,-43 22 0,0 0 15,0 0-15,21 0 0,-20 22 16,20-1-16,-21 0 16,-21 0-16,0 0 0,0 0 15,0 1-15,-21-1 0,0 0 16,0 0-16,-22 0 0,-20 22 15,20-22 1,22-21-16,42 0 31,1 0-31,-1 0 0,21-21 16,-21 21-16,0 0 16,1 0-16,-1 0 0,21 0 0,0 0 15,-20 0-15,-1 21 0,0 0 16,-21 0-1,0 0-15,0 0 0,0 1 16,-42-1-16,20 0 0,-20 0 16,21-21-16,-21 21 0,20-21 15,-20 21-15,21-21 0,0 0 0,0 0 16,-1 22-16,1-22 0,0 0 16,0 0-1,0 0-15,21-22 31</inkml:trace>
  <inkml:trace contextRef="#ctx0" brushRef="#br0" timeOffset="129411.05">16827 8700 0,'0'0'0,"0"21"16,0 0-16,0 0 0,0 21 15,0-20-15,0-1 0,0 21 0,0-21 16,0 64-16,0-64 16,0 0-16,0 0 0,0 1 15,0-1-15,0-42 47,0-1-47,0 1 0,0 0 16,0 0-16,0 0 0,0-22 15,0 1-15,0 0 16,22-1-16,-22 22 0,0 0 16,21 0-16,-21 0 0,0 0 15,21 21-15,0 0 16,0 0-16,22 21 15,-22 0 1,0 21-16,0-21 0,-21 1 16,42 20-16,-42-21 15,0 0-15,0 0 0,22 1 0,-22-1 16,21-21-16,-21 21 16,0-42 15,0 0-31,0-1 15,0 1-15,0 0 0,21-21 16,-21-1-16,0 22 0,21 0 16,0-21-16,0 21 0,-21-1 0,22 1 15,20-21-15,0 42 16,-42-21-16,21 21 0,22 0 16,-22 0-16,42 63 15,-63-42-15,22 1 0,-22 20 16,21-21-16,-21 21 0,0 22 15,0-43-15,0 21 0,0 22 16,0-43-16,0 0 16,0 0-16,0 1 0,0-1 15,-21 0-15,-1-21 0,1 0 16,0 0-16</inkml:trace>
  <inkml:trace contextRef="#ctx0" brushRef="#br0" timeOffset="129782.54">16404 9462 0,'-63'0'16,"126"0"-16,-148 0 0,107 0 31,-1 0-31,21 0 16,43 0-16,-43-22 0,22 22 15,-1 0-15,1-21 0,-1 21 16,1 0-16,-1-21 0,1 21 16,20 0-16,-20-21 0,126 0 15,-84 21 1,-64 0-16,1-21 0,-1 21 15,-63 0 1,0 0 0,0 0-16,-1 0 0,-20 0 0,21 21 15,-21-21-15,20 0 0,-20 0 0,0 21 16,21 0-16,-22-21 0</inkml:trace>
  <inkml:trace contextRef="#ctx0" brushRef="#br0" timeOffset="130099.39">16425 9652 0,'0'0'0,"21"0"16,22 0-16,-22 0 0,21 0 15,-21 0-15,64 0 0,-21 0 16,-22-21-16,64 0 15,-43 0-15,1 21 0,-22 0 16,22-22-16,-22 22 0,43-21 16,-43 21-16,-21 0 0,21 0 15,-20 0-15,-44 0 32,1 0-32,-21 0 0,21 0 0,-22 21 15,22-21-15,-21 22 0,0-1 16,-1-21-16,1 21 0,-43 0 15,-21 21-15</inkml:trace>
  <inkml:trace contextRef="#ctx0" brushRef="#br0" timeOffset="130303.27">16468 9885 0,'0'0'0,"21"0"0,21 0 16,0 0-16,1 0 0,20-21 15,-20 0-15,20 21 0,64-22 16,-63 1-16,-1 0 0,64 0 16,-85 0-16,22 21 0,-22-21 0,1-1 15,-1 22-15,-21 0 0,43-21 16</inkml:trace>
  <inkml:trace contextRef="#ctx0" brushRef="#br0" timeOffset="131383.25">15684 10160 0,'0'0'0,"0"-21"0,22 21 0,-22-21 0,0 0 16,0-1-16,0 1 0,0 0 15,-22 0 1,1 21-16,0 0 0,0 0 15,0 0-15,0 0 0,-1 0 16,1 21-16,0 0 0,0-21 16,0 21-16,0 1 0,-1-1 15,1 0-15,0-21 0,21 42 16,0 1-16,0-22 16,21-21-1,0 0-15,22 0 0,-22-21 16,0 21-16,0-22 0,0 1 15,1 21-15,20-42 16,-21 42-16,0-21 0,-21 0 16,21-1-16,-21 1 0,0 42 47,0 1-47,-21-1 15,21 0-15,0 0 0,0 0 0,0 22 16,0-22-16,0 0 0,0 0 15,0 0-15,0 0 0,21 22 16,1-43-16,-1 0 16,0 0-16,0 0 15,21-21-15,-20-1 16,20 1-16,-42 0 16,21-21-16,-21 21 15,0-1-15,0-20 0,-21 21 16,0 0-16,0 0 0,-22-1 15,22 1-15,0 0 0,-43 0 16,22 21-16,0 0 0,-43 0 16,43 0-16,-22 21 15,22 0-15,21 0 0,0 1 0,-1-1 16,1 42-16,0-20 0,21-1 16,0-21-16,0 21 0,21 43 15,64 42 1,-64-106-16,21 22 15,1-43-15,84 21 16,-106-21 0,42-21-16,-41-1 15</inkml:trace>
  <inkml:trace contextRef="#ctx0" brushRef="#br0" timeOffset="131843.51">16192 10160 0,'-42'42'31,"42"-20"-31,-21-1 0,21 21 16,0-21-16,0 0 0,0 1 16,0 20-16,0-21 0,0 21 15,0-20-15,0-1 16,0 0-16,0-42 31,0 0-15,0-1-16,0 1 0,0 0 15,0 0-15,0 0 0,0 0 0,0-1 16,0-41-16,0 42 0,21-22 16,-21 22-16,21 0 15,0 0-15,1 0 0,-1 0 16,0 21-16,0 0 0,0 0 0,22 0 15,-1 21 1,-21 0-16,21 21 16,-42 1-16,22-22 0,-22 0 15,0 0-15,0 0 0,0 22 16,0-22-16,0 0 0,0 0 16,0 0-16,-22-21 0,1 0 15,21 21-15,-21-21 0,-42 0 16,41 0-16,1 0 0,-21 0 15</inkml:trace>
  <inkml:trace contextRef="#ctx0" brushRef="#br0" timeOffset="132563.51">16722 10075 0,'0'22'0,"0"-1"0,0 0 16,-22 0-16,22 0 15,0 0-15,0 22 0,0-22 0,0 0 16,0 0-16,0 22 16,0-22-16,0 0 0,0 0 15,0-42 17,0 0-17,0 0-15,0-1 16,0 1-16,0 0 0,0 0 15,0 0-15,0 0 0,0-22 16,0 22-16,0 0 16,22 21-16,-22-21 0,21 21 15,0 0-15,0 0 16,-21 21-16,21 0 0,0 0 16,1 0-16,-22 1 0,21-1 15,-21 0-15,21-21 16,-21 21-16,21-21 31,0-21-15,-21 0-1,0 0-15,0-1 0,0 1 16,21 21-16,-21-21 0,22 0 16,-22 0-16,21-22 0,0 43 15,-21-21-15,0 0 0,21 21 16,0 0-16,0 0 15,1 21-15,-22 0 16,21 1-16,-21-1 0,21 0 0,-21 0 16,0 0-16,0 0 15,0 1-15,0-1 0,0 0 0,-21 0 16,21 0-16,-21-21 0,-43 21 16,22 1-1</inkml:trace>
  <inkml:trace contextRef="#ctx0" brushRef="#br0" timeOffset="132782.38">16065 10414 0,'22'0'0,"105"0"16,-106 0-16,21 0 16,0 0-16,85-21 15,-105 21-15,20-21 0,-21 21 16,0 0-16</inkml:trace>
  <inkml:trace contextRef="#ctx0" brushRef="#br0" timeOffset="133164.16">16277 10689 0,'-21'0'0,"42"0"47,0 0-47,22 0 0,-22 0 15,21-21-15,-21 21 0,64-21 16,-43 21-16,1-21 16,-1 21-16,0 0 0,1-21 0,20 21 15,-21-22-15,1 22 0,20 0 16,-20 0-16,-1-21 15,-63 21 17,0 0-32,-1 21 0,1-21 15,-42 22-15,42-22 16,-22 21-16,-20 0 0,20 0 16</inkml:trace>
  <inkml:trace contextRef="#ctx0" brushRef="#br0" timeOffset="133399.56">16256 10816 0,'21'0'0,"64"0"15,-64 0-15,21 0 16,-21 0-16,22 0 0,41 0 16,-41 0-16,-1 0 0,0-21 0,1 21 15,-22 0-15,21-21 0,1 21 16,62-21-1,-41 21-15,-106 0 32,20 0-32,1 0 15,0 0-15,0 0 0,-21 0 0,20 0 16</inkml:trace>
  <inkml:trace contextRef="#ctx0" brushRef="#br0" timeOffset="133578.46">16468 10901 0,'0'21'0,"21"-21"16,0 0-16,0 0 0,0 0 15,0 0-15,22 0 0,-1 0 16,0-21-16,-20 21 0,20-21 0,0 21 16,64-43-16,-64 22 0,1 21 15,-1-21-15,0 0 0,-20 0 16</inkml:trace>
  <inkml:trace contextRef="#ctx0" brushRef="#br0" timeOffset="134259.1">21823 8319 0,'0'0'0,"0"-22"0,0 44 31,-21 20-15,21-21-16,0 21 0,0 22 15,0-22-15,0 43 0,0-22 16,0 22-16,0 0 0,0-1 0,0 1 16,0 0-16,0-1 0,21 22 15,-21-21-15,21 84 16,0-84-16,-21 63 0,0-63 0,0-22 16,21 64-16,0-84 15,1 105 1,-22-127-16,21 42 0,-21-20 15,21-22-15,-21 0 16,21-42 0,-21 0-16,0-22 15</inkml:trace>
  <inkml:trace contextRef="#ctx0" brushRef="#br0" timeOffset="135027.18">21886 8551 0,'0'0'0,"-21"-21"0,21 0 0,0 0 16,-21 0-16,21 0 0,0-1 15,0 1 1,21 21-16,0 0 0,0 0 15,1-21-15,20 21 0,0 0 16,1-21-16,20 0 0,1 21 16,20-21-16,1 21 0,148-43 15,-127 43-15,-1-21 0,22 0 0,0 21 16,0-21-16,0 0 0,0 21 16,127-43-16,64 22 15,-212 0-15,63 21 16,-105-21-16,-1 0 0,64 21 15,-85 0-15,1 0 16,-1 0-16,-21 0 0,22 0 0,20 21 16,-42 0-16,-21 0 15,21 0-15,1 22 0,-22-22 16,0 63-16,0-41 0,21 20 16,-21-20-16,0 20 15,21 1-15,-21 63 0,0-64 16,0 1-16,0 84 0,0-85 15,0 1-15,0-1 16,0 1-16,0-1 0,0-20 0,0 20 0,0 1 16,0-1-16,0-21 0,0 22 0,0-22 15,0 22-15,0 63 16,-21-85-16,21 22 16,0-22-16,0-21 0,-21 21 15,21-20-15,0 41 16,-22-42-16,1-21 0,-21 21 15,21 1-15,0-22 16,-43 21-16,22-21 0,-22 21 16,1-21-16,-1 0 0,-20 21 15,-1-21-15,-21 0 0,-21 21 0,-21-21 16,-148 43-16,126-43 0,1 21 16,-149 0-16,170 0 15,21 0-15,21-21 0,1 21 0,20-21 16,21 0-16,1 0 0,-22 0 15,22 0 1,42-21-16,21 0 0,-22 0 16,22 0-16,0 0 0,0-22 15,0 1-15,0 21 0,0 0 16</inkml:trace>
  <inkml:trace contextRef="#ctx0" brushRef="#br0" timeOffset="135542.88">22140 7578 0,'0'-21'32,"0"-1"-32,21 22 15,1 0-15,-1-21 16,0 21-16,21-21 0,1 21 0,-22 0 15,21 0-15,0 0 16,1 0-16,-1 0 0,22 0 16,-22 0-16,-21 0 0,0 0 15,-21 21-15,0 0 16,-21-21-16,-21 0 0,21 0 16,-22 22-16</inkml:trace>
  <inkml:trace contextRef="#ctx0" brushRef="#br0" timeOffset="135782.74">22310 7578 0,'0'0'0,"0"21"31,0 0-15,0 0-16,0 0 0,0 1 16,0-1-16,0 0 0,0 21 15,0-21-15,0 43 0,0-43 16,0 21-16,0-20 15,0-1-15,0 0 0,0 21 0,0-21 16,0 1-16,21-22 31,0 0-31,0-22 16,0 1-16,0 0 0</inkml:trace>
  <inkml:trace contextRef="#ctx0" brushRef="#br0" timeOffset="136084.09">22881 7578 0,'21'-21'0,"-42"42"0,63-64 16,-42 22-16,0 0 0,0 0 15,0 0-15,-21 21 16,0 0 0,0 21-16,0 0 0,-22-21 0,22 42 15,0-20-15,-21 41 0,21-42 16,-1 22-16,1-22 0,21 21 15,0-21-15,0 22 0,0 41 16,0-20 0,21-64-16,1 21 0,20 21 15,-21-42-15,0 0 0,22 0 16,-22 0-16,42 0 16,-42-21-16,1 21 0,41-42 15,-42 21-15,0-1 0,1 1 16,-1 0-16,0 21 0</inkml:trace>
  <inkml:trace contextRef="#ctx0" brushRef="#br0" timeOffset="136281.97">23262 7726 0,'-21'0'15,"42"0"16,0 0-31,0 0 16,1 0-16,-1 0 0,0 0 16,21-21-16,-21 21 0,1-21 15,-1 21-15,0-22 0,21 1 16,-21 0-16</inkml:trace>
  <inkml:trace contextRef="#ctx0" brushRef="#br0" timeOffset="136492.85">23728 7324 0,'0'0'0,"0"-21"16,0 42 0,0 0-1,0 0-15,0 43 16,0 41-16,-21-62 16,-1 20-16,22-20 15,-21 41-15,21-63 16,0 1-16,-21 20 15,21-21-15,0 0 0,0 0 16,0 1-16,-21-22 16</inkml:trace>
  <inkml:trace contextRef="#ctx0" brushRef="#br0" timeOffset="137343.54">18669 9335 0,'0'0'0,"-42"0"0,20 0 0,-20 0 15,21 0-15,-21 21 0,20-21 16,1 0-16,42 21 63,1-21-63,-1 0 0,21 0 15,-21 0-15,22 0 0,-1 21 0,21-21 16,-20 0-16,20 0 0,64 0 15,-42 0-15,0 0 0,105 0 16,-84 0-16,21 0 16,-21-21-16,0 21 0,21 0 0,275-21 15,-275 21-15,0 0 16,0 0-16,0 0 0,-21 0 16,-1-21-16,1 21 0,85 0 15,-107 0-15,-20 0 0,63 0 16,0 0-1,-64 0 1,-41 0-16,-1 0 0,-21-22 16,-21 1 46,-1 21-62,1 0 16,21-21-16,0 0 0,-21 21 15,0 0-15</inkml:trace>
  <inkml:trace contextRef="#ctx0" brushRef="#br0" timeOffset="137829.26">21442 9038 0,'0'0'0,"0"-21"0,-21 21 16,-1 0-16,22 21 62,0 0-62,22-21 0,-1 22 16,0-1-16,0-21 0,43 42 16,-22-42-16,-21 21 0,64 0 15,-43 1-15,-21-22 0,22 0 16,-1 21-16,-21-21 0,21 0 15,22 0 1,-22 0-16,-21 0 0,-21 21 47,-21-21-47,0 0 0,0 21 16,0-21-16,0 21 0,-1 0 15,-20 1-15,21-1 0,0 0 0,0 0 16,-22 0-16,1 22 0,21-22 15,-22 21-15,-41 22 16,41-22-16,22 0 0,-85 43 16,85-64-16,0 21 0,0-20 15,0-1-15,21 0 0,-21-21 16,-1 21-16,1-21 16,0 0-1,0-21-15,-43-43 16</inkml:trace>
  <inkml:trace contextRef="#ctx0" brushRef="#br0" timeOffset="138603.82">18986 8700 0,'0'0'0,"22"0"16,-1 0 0,0 0-16,0-22 0,0 22 0,0-21 15,1 21-15,-1-21 0,0 0 16,-21 0-16,21 21 0,-21-43 15,0 22 1,-21 21-16,0 0 16,0 0-16,-1 0 15,1 0-15,21 21 0,0 1 16,-21-1-16,21 0 0,0 42 16,0 64-16,0-84 15,0 41 1,0-41-16,0 63 0,0-85 15,-21 0-15,21 21 0,-21-21 16,0 1-16,-1-1 16,1-21-16,-21 0 15,21 0-15,0 0 16,-1 0-16,1 0 0,21-21 0,-21-1 16,0 1-1,21 0-15,0 0 16,0 0-16,21 0 0,0-1 15,0 22-15,1-21 0,-1 0 16</inkml:trace>
  <inkml:trace contextRef="#ctx0" brushRef="#br0" timeOffset="140108.51">19219 8869 0,'0'42'16,"0"-21"-1,0 1-15,0-1 16,0 0-16,-21 0 0,21 0 16,0 0-16,0 1 0,-21-22 15,21 21-15,0 0 16,-21-21-16,0 0 16,-1 0-16,22-21 15,0 0-15,0-1 16,0 1-1,0 0-15,0 0 0,0 0 16,0 0-16,0-1 0,22 1 16,-1 21-16,0 0 0,-21-21 15,21 21-15,0 0 0,0 0 0,1 0 16,-1 0-16,0 21 16,0 22-16,-21-22 0,0 0 15,21 0-15,-21 0 0,0 22 16,0-22-16,21 0 0,-21 0 15,0 0-15,22-21 16,-22 21-16,21-21 0,0 0 0,0 0 16,0 0-16,0 0 15,1-21-15,-1 21 0,21-42 16,43-64 0,-64 64-16,-21 21 0,21-64 15,-21 43-15,0-43 16,0 64-16,0-22 0,0 1 15,0 21-15,-21 21 16,0 0 0,21 21-16,-21 0 0,21 0 0,0 43 15,0-43-15,0 21 16,-22 43-16,22-43 0,0 1 16,-21 20-16,21-42 15,0 1-15,0-1 0,0 0 16,-21 0-16,21 0 0,21-42 47,-21 0-47,21 0 0,1 21 15,-22-21-15,21-43 16,0 43-16,0 0 0,-21 0 16,0-1-16,21 22 0,0 0 15,-21 22 1,0-1-16,0 0 0,0 0 15,0 0-15,0 0 16,0 1-16,0-1 0,0 0 16,22 0-16,-1-21 0,-21 21 15,21-21-15,0 0 16,0 0-16,0 0 0,1 0 16,-1-21-16,21 0 15,-21-21 1,0-1-16,-21 22 15,0 0-15,0 0 16,0 0-16,0-1 16,-21 44-1,0-1-15,21 0 16,-21 0-16,21 0 0,0 22 16,0-22-16,0 0 15,0 0-15,0 0 0,0 0 16,0 1-16,21-22 31,0 0-31,0 0 0,1-22 16,-1 1-16,0 0 15,-21 0-15,42-21 0,-21-22 16,-21 43 0,22-21-16,-22 20 15,0 44 16,0-1-31,0 0 16,0 0-16,0 0 0,0 22 16,0-22-16,0 0 0,0 0 15,0 0-15,21-21 32,0 0-32,0 0 15,0 0-15,0 0 0,1-21 16,-1 0-16,0 21 0,21-42 15,-21-1-15,1-63 16,-22 64-16,21 0 16,-21-43-16,0 43 15,21-43-15,-21 64 0,0-21 16,21-1-16,-21 22 0,0 0 16,0 42-1,0 0-15,0 0 16,0 1-16,0 20 0,0 0 15,-21 1-15,0 62 0,21-62 16,0-1-16,-21 43 16,-1-43-16,22 0 0,0-20 15,0 20-15,0-21 0,0 0 0,0 0 16,22-21 0,-1 0-16,0 0 0,0 0 15,0 0-15,0 0 0,1-42 16,-1 42-16,-21-21 0,21 0 15,-21 0-15,0-1 0,0 1 16,0 0-16</inkml:trace>
  <inkml:trace contextRef="#ctx0" brushRef="#br0" timeOffset="140303.14">20383 8932 0,'22'0'16,"-1"0"-1,0-21-15,0 21 16,0 0-16,0-21 0,1 21 0,20-21 16,0 0-1,-21 21-15,1 0 0,-22-43 16,0 22-16,-22 21 16</inkml:trace>
  <inkml:trace contextRef="#ctx0" brushRef="#br0" timeOffset="140471.04">20129 8827 0,'0'0'0,"0"21"31,22-21-31,-1 0 16,0 0-16,0 0 15,0 21-15</inkml:trace>
  <inkml:trace contextRef="#ctx0" brushRef="#br0" timeOffset="141959.19">20828 9017 0,'0'0'16,"0"-21"-16,0 0 0,0 0 16,0-1-16,0 1 0,-21 21 15,0 0-15,-1 0 16,1 0-16,0 0 0,0 0 16,0 21-1,-22 43-15,43-43 16,-21 0-16,21 22 0,0-22 15,0 0-15,-21-21 0,21 21 16,0 0-16,0 0 16,21-21-16,0 0 15,1 0-15,-1-21 16,-21 0-16,21 21 0,0-21 0,0 0 16,-21 0-16,21-1 15,-21 1-15,22 0 0,-22 0 16,0 0-1,0 42 1,0 0 0,0 0-16,0 0 0,0 1 15,0-1-15,0 0 0,0 0 16,0 0-16,0 0 16,21-21-1,0 0-15,0 0 16,0 0-16,-21-21 0,21 21 15,-21-21-15,0 0 0,22 21 16,-1-21-16,-21 0 0,21-1 16,-21 1-16,0 0 0,0 0 15,0 42 17,0 0-17,0 0-15,0 1 0,0-1 0,-21 0 16,21 0-16,0 0 15,21-42 32,-21 0-47,21 21 0,-21-21 16,0 0-16,21-1 0,-21 1 16,21 0-16,-21 42 46,0 0-46,0 1 16,0-1-16,0 0 16,0 0-16,22-21 15,-1 0 1,0 0 0,-21-21-16,21 0 15,-21 0-15,0-1 16,21 1-16,-21 0 15,21 0-15,-21 0 16,-21 21 125,21 21-141,0 0 15,-21 0 1,21 0-16,-21 1 0,21-1 16,0 0-16,0 0 15,0 0-15,21-21 31,0 0-31,0 0 16,1 0-16,-1-21 0,0 21 16,0-21-16,0 21 0,0-21 0,-21 0 15,22 21-15,-22-22 0,0 1 16,21 21-16,-21-21 0,0 42 47,-21-21-47,21 21 15,0 1-15,-22-1 0,22 0 16,0 0 0,22-21 15,-22-21-31,21 21 16,-21-21-16,21 0 0,0-1 15,-21 1-15,0 0 16,21 21-16,-21-21 0,21 0 15,-21 42 17,0 0-32,0 0 15,0 0-15,0 1 16,0-1-16,-21 0 16,21 0-16,-21-21 0</inkml:trace>
  <inkml:trace contextRef="#ctx0" brushRef="#br0" timeOffset="166550.54">20129 9462 0,'0'0'0,"0"21"16,0 0 0,0-42 109</inkml:trace>
  <inkml:trace contextRef="#ctx0" brushRef="#br0" timeOffset="168724.61">1841 12615 0,'0'0'0,"0"-21"0,0 0 16,-21 0-16,21 0 0,-21 21 15,21-21-15,0-1 0,0 1 0,-21 0 16,21 0-16,-21-21 16,21 20-1,0 1-15,-21 21 16,21 21 0,0 1-16,0-1 0,0 21 15,0 0-15,0 1 0,0 20 0,0 1 16,0-1-16,0 1 0,0 20 15,0-20-15,0 21 0,0 84 16,-22-106-16,22 22 0,0 0 16,0-22-16,-21 22 0,0 42 15,21-64-15,0-20 0,0 41 16,0-62-16,0-1 0,0-42 47,0-1-47,0 1 0,0-21 15,0 21-15,0-22 0,0 1 0</inkml:trace>
  <inkml:trace contextRef="#ctx0" brushRef="#br0" timeOffset="169115.49">1418 12827 0,'0'0'0,"-127"-212"31,127 170-15,0 0-16,0-1 0,0 1 0,0 0 15,42-43-15,85-42 16,43 42 0,-128 64-16,22 21 15,63 0-15,-64 21 0,1 1 16,-1-1-16,-21 21 0,1 22 15,20 41-15,-42-41 16,-21-1-16,0 22 0,-21-21 16,0 20-16,-21 64 0,-1-84 15,22-1-15,-42 43 16,42-42-16,-1-22 0,-41 22 16,63-43-16,-21 0 0,21 0 15,-21-21-15,21-21 31,21 0-15,0 21-16</inkml:trace>
  <inkml:trace contextRef="#ctx0" brushRef="#br0" timeOffset="169527.25">2476 13081 0,'0'0'15,"0"21"1,-21 0-16,0 1 16,0-1-16,0 21 0,0-21 0,-1 22 15,1-22-15,0 21 0,0 0 16,21 1-16,0-1 0,0 0 0,0 1 16,0-1-16,0-21 0,0 43 15,42-1 1,-21-63-16,1 0 0,-1 0 15,21 0-15,-21-21 0,43-21 16,-22 21-16,0-22 0,-20 1 16,20 21-16,-21-22 0,21-41 15,-42 63-15,0-22 0,0-20 16,0 20-16,-63 1 16,21 21-16,20 0 0,-62 21 15,41 0-15,1 0 16,-21 0-16,41 21 0,1-21 15,21 42-15,0-21 16,0 1-16,0-1 0,21 0 0,1 0 16,-1 0-16,0 0 0,42 43 15,22-1 1</inkml:trace>
  <inkml:trace contextRef="#ctx0" brushRef="#br0" timeOffset="170507.73">2900 13801 0,'21'-21'31,"-21"-1"-31,21 1 0,21-85 16,-42 64-16,22 0 0,20-64 16,-21 42-16,21 1 15,-20-1-15,-1-20 0,0-1 16,0 0-16,0-84 15,-21 21-15,0 84 0,0 22 16,0-21-16,-42-22 0,42 64 16,-21 0-16,0-1 15,-1 22-15,-41 22 16,42-1-16,21 21 0,0 0 16,-21 1-16,21 20 0,0 64 15,0-42-15,0 0 0,0-1 16,0-20-16,0 20 0,21 128 15,-21-148-15,21-1 0,0 1 16,-21-1-16,21-21 0,0 43 16,1-43-16,-1-20 0,0-1 15,0 0-15,0 0 0,22-21 16,-22 0-16,42-21 16,-42 0-16,43-43 0,-1-42 15,-41 85-15,20-85 16,-42 64-1,21 0-15,-21 21 0,0-1 0,0 1 16,21 21-16,-21 21 16,0 1-1,0-1-15,0 0 0,0 0 16,0 21-16,0-20 0,0 20 16,0-21-16,0 0 0,0 22 0,0-22 15,0 0-15,21 0 0,22 0 16,-22-21-16,21 0 0,-21 0 15,1 0-15,-1 0 0,0-21 16,0 0-16,21 0 0,1-64 16,-22 43-16,0-1 15,-21 1-15,0 21 0,0-43 16,0 43-16,0 0 0,0 0 16,0 0-16,0 0 15,0 42 1,0 0-1,0 0-15,0 21 16,0-20-16,0 41 0,0-21 16,0 1-16,0-1 0,0 22 15,0-1-15,21 64 0,0-63 16,-21-1-16,22 22 0,-1-22 16,-21 22-16,21-22 0,-21 22 0,0 0 15,21-1-15,-21-20 0,21 148 16,-21-85-1,0-85-15,0 0 0,-42 43 16,0-64-16,-43 21 16,43-42-16,-22 0 0,1 0 15,-1-21-15,1 21 0,-1-21 16,1-21-16,-22 21 0,21-22 0,-41-20 16,62 20-16,22 1 15,-42-43-15,63 43 0,0 0 16,-22-43-16,22 43 0,0-1 15,0 1-15,0 0 16,22-22-16,20-20 0,-21 41 0,0 1 16,22-22-16,-22 22 15</inkml:trace>
  <inkml:trace contextRef="#ctx0" brushRef="#br0" timeOffset="172179.63">4085 13250 0,'0'-21'0,"0"42"0,0-63 16,0 21-16,0 0 0,0 42 31,21 0-31,-21 0 16,21 0-16,-21 22 0,0-1 0,0 22 16,0-22-16,0 21 15,0-20-15,0-1 16,0-21-16,0 22 0,0-22 0,0 0 15,0 0-15,0 0 16,0-42 0,-21 0-16,21 0 15,0 0-15,0-1 0,0-20 16,0 0-16,0-22 16,0 22-16,0 21 0,0-22 15,0 22-15,21-21 0,22 0 16,-22 20-16,0 22 0,0 0 15,0 0-15,1 0 0,41 0 16,-42 22-16,0-22 0,22 42 16,-22-21-16,0 0 15,0 0-15,-21 22 0,0-22 0,21 0 16,-21 0-16,0 0 0,0 22 0,0-22 16,0 0-1,0 0-15,22-21 16,-22-21-16,0 0 15,0 0-15,21-22 16,-21 22-16,0 0 0,0-21 16,21 21-16,0-22 0,0 1 15,-21 21-15,64-85 16,-43 85-16,0 0 0,21-1 16,-20 22-16,-1 0 15,0 22-15,0-1 0,-21 42 16,0-42-16,0 22 0,0-22 15,0 21-15,0-21 0,0 22 0,0-1 16,0-21-16,21 0 0,-21 22 0,21-22 16,1 0-16,20 0 15,21-42 1,-41 21-16,62-63 16,-63 20-16,22 1 15,-22 0-15,-21 20 16,42-62-16,-42 63 0,21-22 15,-21 22-15,0 0 0,0 0 16,0-22-16,0 65 31,0-1-31,-21 0 16,21 0-16,-21 21 0,21-20 16,0 20-16,0-21 0,0 21 0,0 1 15,0-22-15,0 21 0,0-21 0,21 22 16,0-22-16,1 0 15,-1 0-15,21-21 16,0 0-16,-20 0 0,41-21 16,-42 0-16,0 0 0,43-43 15,-43 43-15,0-42 16,0 41-16,-21-20 0,22 0 16,-22 21-16,0-22 0,0 1 0,0-43 15,-22 64-15,1-21 16,-42-1-16,42 43 0,-1-21 15,-41 21-15,21 0 0,20 0 16,-20 21-16,21 1 16,0-1-16,-22 42 0,43-42 15,-21 22-15,21-22 0,0 21 0,0-21 16,0 1-16,0 20 0,43 0 16,41 1-1,-41-43-15,-1 21 0,0-21 16,1 0-16,-1 0 0,43-21 15,-43-1-15,0 1 0,43-21 16,-43 21-16,-21-22 0,22 22 16,-22-21-16,0 21 0,0-22 0,-21 1 15,0 0-15,0-1 16,0 22-16,-21 21 16,0 0-16,0 0 0,0 0 15,-22 21-15,22 1 0,0-1 0,21 0 16,0 0-16,0 0 15,0 0-15,21 1 0,0-1 16,0 0-16,1 0 0,20 21 16,-21 22-16,0-43 15,-21 21 1,0-20-16,0-1 0,0 0 16,0 0-16,0 0 0,21-21 15,1 0 1,-1 0-16,0 0 0,21 0 15,-21-21-15,22 0 0,-1 0 16,-21 0-16,0-1 0,22-41 16,-22 42-16,0 0 0,21-43 15,-42 43-15,22-21 0,-22 20 16,0 1-16,0 0 0,21 0 16,-21 0-16,0 42 31,0 0-31,0 0 15,0 0-15,0 22 0,0-22 0,0 21 16,0 1-16,-21-1 0,-1 0 16,22 22-16,0-22 0,0 22 15,0-1-15,0 22 0,0-22 0,0 1 16,0 20-16,0 128 16,22-148-16,-1-1 0,-21 1 15,21 20-15,-21-41 0,42 84 16,-21-85-16,-21 0 0,22 43 15,-22-43-15,0-21 0,0 22 16,0-22-16,0-42 31,-22 21-31,22-21 0,0-22 0,0-41 16,0 41-16,0 1 0,0-22 16,0 1-16,0-1 15</inkml:trace>
  <inkml:trace contextRef="#ctx0" brushRef="#br0" timeOffset="172476.92">6329 13356 0,'0'0'15,"0"-42"-15,-21 0 0,21-1 0,0 22 16,0-21-16,0 21 0,0-22 16,0 22-16,0 0 0,21 0 15,0 0-15,0-1 0,21 1 0,1 0 0,41 21 16,-41 0-16,-1 0 0,43 0 15,-1 21 1,-62 0-16,-1 64 16,-21-43-16,0 1 0,-64 20 15,43-42-15,-21 22 0,-1-22 16,1 0-16,0 0 0,-43 22 16,64-22-16,0-21 15,-22 21-15,22-21 0,0 0 31,21-21-31,0 0 0</inkml:trace>
  <inkml:trace contextRef="#ctx0" brushRef="#br0" timeOffset="175194.88">6921 13335 0,'0'0'0,"0"21"0,0 0 15,0 1 1,0-1-16,22-21 31,-1 0-31,0 0 16,0 0-16,0-21 0,43-1 16,-43 1-16,0 0 15,85-64-15,-85 43 16,43-21-16,-22-1 0,-21 22 15,43-85-15,-43 63 16,0 1-16,21-43 0,-42 64 16,0-64-16,0 63 0,0 22 15,-21-42-15,0 42 16,21-1-16,-21 1 0,0 21 16,-1 0-16,22 21 15,-21 1-15,21 20 0,-42 21 16,42 1-16,-21 105 15,-22 43 1,43-149-16,-42 107 16,42-128-16,0 22 15,0-22-15,0-21 0,0 0 16,0 0-16,0-42 31,0 0-15,0 0-16,0 0 0,0 0 15,21-1-15,0-20 0,-21 21 0,22-21 16,20-22-16,-21 43 16,0-21-16,22 20 0,-22 1 0,0 21 15,0 0-15,0 0 0,22 21 16,-1 43 0,-42-43-16,21 21 0,-21-20 15,0 20-15,0 0 0,0-21 0,0 22 16,21-22-16,-21 42 15,21-41-15,43-1 16,-43-21-16,0 0 0,22 0 16,-22 0-16,0 0 0,42-43 15,-20 22-15,-22 0 0,42-42 16,-41 41-16,-1-20 0,-21 0 16,21 21-16,-21-22 0,21-20 15,-21 42-15,0-1 0,0 1 16,0 0-16,0 42 31,0 0-31,0 1 0,0-1 0,-21 0 16,21 0-16,-21 43 15,21-43-15,0 42 0,0-42 16,0 1-16,0-1 0,0 42 16,0-42-16,21 1 15,0-22-15,0 0 0,22 21 16,-22-21-16,0 0 0,21 0 15,1-21-15,-22-1 0,21 22 16,0-21-16,1 0 0,20-42 16,-20 41-16,-1 1 0,43-63 15,-64 41-15,0 22 16,-21 0-16,0 0 0,0 0 0,0-1 16,-42 22-1,-1 0-15,-20 64 16,42-43-16,21 0 15,-22 43-15,22-43 0,0 21 16,0-21-16,0 1 0,22-1 16,20 42-16,-21-63 15,0 21-15,-21 1 0,21-22 16,1 0-16,-44 0 31,1 0-31,0 0 0,0 0 16,0 0-16,0-22 0,-1 22 15,1-21-15,0 21 0,0-21 16,0 21-16,0 0 0,-1 0 16,22 21-1,0 0-15,0 1 16,0-1-16,22-21 0,20 42 16,-21-42-16,43 21 15,-22-21-15,-21 0 0,127 0 16,-105-21-16,20 0 15,-21 0-15,22 21 0,-22-21 16,64-43-16,-85 43 0,22 0 16,20-43-16,-42 22 15,-21 0-15,0 20 0,21-20 16,-21 0-16,0-22 16,0 43-16,-21 0 0,0 21 15,0 0-15,0 0 16,21 21-16,0 0 0,0 22 0,-21 41 15,-1 1 1,22-64-16,0 21 0,0-20 16,0 20-16,0-21 0,0 43 15,0-43-15,0 0 16,22-42 15,-22 0-31,0-1 16,0 1-16,0 0 0,21-21 15,-21 21-15,21-1 0,-21-62 16,0 63-16,21-22 0,0 22 0,-21-21 16,21-1-16,1 22 15,-1 21-15,0 0 16,0 0-16,0 0 0,-21 21 16,21 1-16,-21 41 15,43 64 1,-22-85-16,-21-20 15,0 20-15,0-21 0,21 43 16,-21-43-16,0 0 0,21-21 16,0 0 15,1-21-31,-1 0 0,-21-1 0,42-41 16,-21 42-16,0-22 15,1 1-15,-1 0 0,0-1 0,0 1 16,21-43-16,-20 43 15,-1 0-15,0-1 0,21 22 16,-21 0-16,1 21 16,-22 21-16,21 22 15,-21-22-15,0 106 0,0-85 16,0 22 0,-21-22-16,21 0 0,0 85 15,0-106-15,0 22 0,21 20 16,0-42-16,21 22 15,-21-43-15,1 21 0,20-21 16,-21 0-16,0 0 0,22-21 16,-22 0-16,0-1 0,-21 1 15,21-21-15,0 21 0,-21-22 0,21-20 16,-21 21-16,0 20 16,0-20-16,-21-21 0,0 20 15,-42 1-15,20 21 16</inkml:trace>
  <inkml:trace contextRef="#ctx0" brushRef="#br0" timeOffset="175572.04">8382 12446 0,'0'0'0,"-21"0"16,21 21-16,-21 0 16,-1 1-16,22-1 0,-21-21 15,21 21-15,0 0 16,21-21 0,1 0-16,-1 0 0,0-21 15,0-21-15,0 42 16,0-43-16,-21 22 0,0 0 15,0 0-15,0 0 16,-21 21-16,0 0 16,-21 0-16,21 0 15,21 21-15,-22 0 16,22 0-16,0 0 16,0 0-16,0 22 15,22-43-15,-1 21 0,0-21 0</inkml:trace>
  <inkml:trace contextRef="#ctx0" brushRef="#br0" timeOffset="176622.71">11155 12764 0,'-21'0'0,"42"0"0,-42-22 0,-1 22 0,1 0 16,0 0-16,0 0 15,0 0-15,0 0 0,-1 0 0,1 0 16,-21 0-16,21 0 0,0 0 15,-1 0-15,1 22 0,0-1 16,0-21-16,21 21 16,21-21-16,0 0 15,22 0-15,-22 0 16,42 0-16,128 0 16,-128 0-16,107-21 15,-86 21-15,1 0 0,105-21 16,-105 21-16,0 0 0,63-22 15,-85 22-15,1 0 0,-22 0 16,1-21-16,-22 21 0,42 0 16,-42 0-16,-21-21 15,0 0 1,-21 21-16,0 0 16,0-21-16,0 0 0,-22 21 15,22-22-15,-21 22 0,21-21 16,0 21-16,-22-21 0,-20 0 15,-1 0 1,1 0-16,63-1 16,-21 22-1,42 22 32,0-22-47,0 21 0,0-21 0,0 21 16,1 0-16,20-21 0,-21 21 15,21-21-15,-20 21 0,62-21 16,-63 22-16,22-22 0,20 0 16,-42 0-16,1 0 0,-1 21 15,0-21-15,-21 21 47,-21-21-47,0 21 0,-1 0 16,-20 22-16,0-22 15,-43 42-15,64-20 16,0-22-16,-22 0 0,22 0 16,0 21-16,-42 1 0,41-22 15,1 0-15,-21 0 0,21 0 16,0-21 0,21 22-16,-22-22 0,1 0 15,0 0 1,21-22 15,-21 22-31,21-21 0</inkml:trace>
  <inkml:trace contextRef="#ctx0" brushRef="#br0" timeOffset="182411.03">14880 12488 0,'0'0'0,"0"-21"0,0 0 16,0 0-16,0 0 0,0 0 16,0-1-16,0 1 0,0 0 15,0 0-15,-21 42 32,21 0-32,0 0 0,-21 1 0,21 20 15,0 0-15,0 1 0,-21 41 16,21-41-16,-22 84 15,22-85-15,0 0 16,0-21-16,0 22 0,0-22 16,0 21-16,0-21 15,22-42 17,-1 0-32,0 0 0,0 0 15,0-22-15,0 22 0,1-21 16,20 21-16,-21-22 0,21-20 15,-42 42-15,22 0 0,-1-1 16,0 22-16,-21-21 0,21 21 16,0 21-1,0 1-15,-21-1 0,22 21 16,-1-21-16,-21 22 0,21 20 16,0-42-16,0 22 0,0-1 15,1 0-15,-22-21 16,42 1-16,-21-1 0,0-21 15,0 0-15,1 0 0,-1 0 16,21-21-16,-21-1 0,0 1 16,1 0-16,-1 0 15,0-21-15,21-22 0,-21 43 16,1-21-16,-1-43 0,-21 64 16,0-22-16,0 22 15,0 0-15,0-21 0,0 21 0,0-1 16,-21 1-16,-1 21 15,1 0-15,0 21 16,21 1-16,0-1 16,0 0-16,21-21 15,0 21-15,1-21 0,20 0 16,-21 0-16,0 0 0,43 0 16,-22 0-16,-21 0 15,64-42-15,-43 42 0,1-21 16,-1-1-16,0 1 0,-21 0 15,43-21-15,-43 21 0,0-1 16,-21-20-16,0 21 0,0 0 16,0-22-16,0 22 15,0 0-15,-21 21 16,0 21-16,0 0 16,21 1-16,0-1 0,-21 21 15,-1 0-15,1 1 0,21 41 16,-21-41-16,0 41 15,0-41-15,21-1 0,-21 64 16,21-85-16,0 0 16,0 0-16,0 1 0,0-1 0,0 0 15,0-42 17,21 0-32,-21-1 0,0 1 0,21-21 15,0 21-15,0 0 0,22-85 16,-22 85-16,0-1 15,0-20-15,0 21 0,0 0 16,1 21-16,-1 0 16,21 42-1,-21 0-15,0 1 16,1 41 0,-22-62-16,21-1 0,0 42 15,0-42-15,0 1 0,0-22 16,1 21-16,-1 0 0,21-21 15,-21 0-15,22 0 0,-22 0 16,21 0-16,-21 0 0,43-42 16,-22 42-16,-21-22 0,43-41 15,-43 42-15,0 0 0,0-22 16,0 22-16,-21 0 0,22-21 16,-22 20-16,0-41 0,0 42 15,0 0-15,-22-1 16,-41 1-16,21 21 15,-1 0-15,22 21 16,-21 22-16,21-22 0,21 21 16,-22-21-16,22 1 0,-21 20 0,21 0 15,0-21-15,-21 22 0,21-22 16,0 42-16,0-41 16,21-1-16,0-21 15,1 0-15,20 0 16,-21 0-16,21-21 15,-20-1-15,-1 1 16,-21 0-16,0-21 0,21 21 0,0-1 16,-21-20-16,21 21 0,-21-21 0,0 20 15,0-20-15,21 0 16,-21 63 15,0 0-31,0 0 16,-21 22-16,21-22 0,0 0 15,0 0-15,0 0 0,0 22 16,0-1-16,0-21 0,0 0 16,21 0-16,1 1 15,-22-1-15,42 0 0,-21 0 16,0-21-16,22 0 0,-1 0 16,-21 0-16,0 0 15,22 0-15,-22 0 0,21-21 0,22-21 16,-22 20-16,-21 1 0,21-21 0,1 21 15,-22-22-15,0 1 0,21 0 16,1-43-16,-1-63 16,-21 106-16,0-64 15,-21 63-15,0-84 16,0 106-16,0 0 0,0 0 16,0 0-16,0 0 15,0 42 1,0 0-1,0 21-15,0 1 0,-21-1 0,21 0 16,-21 1-16,21-1 0,-21 0 0,21 1 16,0-1-16,0 21 0,-21-20 15,21 41-15,0-62 0,0 20 16,0 0-16,0 1 0,0-22 16,0 21-16,0-21 0,0 0 0,0 22 15,0-1 1,21-21-1,0-21-15,0 0 16,0 0-16,1 0 16,-1-21-16,0 0 15,0 0-15,-21 0 0,21-1 0,0-20 16,-21 0-16,22 21 0</inkml:trace>
  <inkml:trace contextRef="#ctx0" brushRef="#br0" timeOffset="182724.85">17547 12446 0,'0'0'0,"-21"0"0,0 0 0,21 21 15,21-21 1,0 0-16,0 0 0,0 0 15,22-21-15,-1 21 0,-21-21 0,22 21 16,-1 0-16,0-21 0,43 21 16,-43-21-16,43 21 15,-43-22-15,1 22 0,20-21 16,-42 21-16,0 0 0,22-21 16,-43 0-1,21 21-15,-21-21 16,-21 21-1</inkml:trace>
  <inkml:trace contextRef="#ctx0" brushRef="#br0" timeOffset="190473.4">15049 13674 0,'-21'0'16,"0"21"-16,21-42 109,21 21-109,-21-21 16,0-1-16,0 1 15,0 0-15,21 21 0,-21-21 16,0 0-16,0 42 47,0 0-47,0 0 15,0 0-15,0 22 0,0-1 16,0 0-16,0 1 0,0-1 16,0 0-16,0 1 0,0-1 0,0-21 15,0 22-15,0 20 16,0-42-16,0 0 0,0 1 0,0-1 15,22 0-15,-1-21 16,0 0-16,0 0 16,0 0-16,0 0 0,1-21 0,-22 0 15,42-1-15,-21 1 0,0-21 16,0 21-16,1 0 0,-1-64 16,0 64-16,0-22 0,0-20 15,-21 21-15,21 20 16,-21-20-16,22 21 0,-22 0 15,0 42 17,0 0-32,0 0 0,0 0 0,0 22 15,0-22-15,0 0 0,0 21 16,0-20-16,21-1 0,-21 0 0,21 0 16,-21 0-16,0 0 0,0 1 15,63 41 1,-41-63-16,-1 0 15,0 0-15,0 0 0,0 0 16,22 0-16,-22 0 0,21 0 16,-21-21-16,0 21 0,1-21 15,-1 0-15,0-1 0,0-62 16,0 41-16,-21 1 0,0 0 16,0 21-16,0-22 0,0-41 15,0 41-15,-21 1 0,-21 0 16,42 20-16,-21 22 15,-1-21-15,1 21 16,21 21-16,-21 1 0,21 20 16,0-21-16,0 0 15,0 43-15,0-43 16,21 0-16,0 0 0,1-21 16,-1 0-16,42 0 15,-42 0-15,22 0 0,-1 0 16,0 0-16,1-21 0,105-21 15,-106 21-15,1-22 0,-1 22 16,0 0-16,-21-21 0,22-22 16,-22 43-16,-21 0 0,0-43 15,0 43-15,0 0 0,-21 0 16,0 0-16,-22 21 16,22 0-16,0 21 15,0 0-15,0 0 16,21 0-16,0 0 0,-22 22 0,22-22 15,-21 64-15,0 42 16,21-85 0,-21 0-16,21 43 0,0-64 0,0 21 15,-21 1-15,21-1 16,0-21-16,0 0 0,-21 1 16,21-1-1,0 0-15,0-42 47,21 0-47,0 21 0,0-22 16,0-20-16,-21 21 0,21 0 15,1-22-15,-1 22 0,63-63 16,-20 20 0,-22 43-16,1 21 15,-22 0-15,-21 42 16,0-21-16,0 1 15,0-1-15,0 0 0,0 0 0,0 21 16,21-20-16,-21-1 16,0 0-16,21-21 15,-21 21-15,21-21 16,0 0-16,1 0 0,-1 0 16,0 0-16,0 0 0,0 0 15,0-21-15,1 0 0,-1 21 16,-21-21-16,21-1 0,0 1 15,0 0-15,0 0 0,1 0 0,-22-22 16,0 22-16,21 21 0,-21-21 0,21 0 16,-21 0-1,0 42 17,0 0-17,0 0-15,0 0 0,0 1 0,0-1 16,0 0-16,0 0 0,0 0 15,0 0-15,0 1 0,0-1 0,0 0 16,0 0-16,21-21 16,-21 21-16,21-21 0,0 0 15,1 0-15,-1 0 0,0 0 16,21 0-16,-21-21 16,1 21-16,-1-21 0,0 0 0,0 0 15,-21-1-15,21-20 16,22-21-1,-22-1 1,-21 43-16,21 0 0,-21 0 16,21-1-16,-21 1 0,0-21 15,21 42-15,-21-21 16,0 42 31,0 0-47,0 0 0,0 0 15,0 1-15,0-1 0,0 21 16,0-21-16,0 22 0,-21-22 16,21 21-16,0 0 0,-21-20 0,21 20 15,0 0-15,0 43 16,0-43-16,-21 85 16,0-84-16,21 62 15,0-62-15,0-1 0,0 43 16,0-43-16,0 43 15,0-64-15,0 21 0,0-21 16,0 1-16,0-1 0,0 0 0,0 21 16,0-21-16,0 1 0,-22-22 31,1 0-15,0 0-16,0 0 0,0 0 0,0-22 15,21 1-15,-22 0 0,1 0 0,0 0 16,0-22-16,21 1 0,0 0 15,0-1-15,0-105 16,0 42-16,63-21 16,-41 85-16,-22 21 15,63-64-15,-42 43 16,-21 21-16,21 21 0,-21-21 16,43-22-1,-22 43-15,-21-21 0,21 21 16,0 0-16,-42 0 62,0 0-62,0 0 16,0 0 0,-1 0-16,1 0 15,21-21-15,-21 0 16,0 0-16,0 21 15</inkml:trace>
  <inkml:trace contextRef="#ctx0" brushRef="#br0" timeOffset="198253.42">15621 14647 0,'0'0'0,"-21"0"0,0 0 0,-1 0 0,1 0 0,0 0 16,0 0-16,0 0 15,0 0-15,-1-21 0,1 21 16,21-21 15,21 21-31,22 0 0,-22 0 16,21-21-16,-21 21 0,22 0 15,-1 0-15,0-21 0,1 21 16,-1 0-16,0 0 0,22-21 0,-22 21 16,22 0-16,-22 0 0,43 0 15,-64 0-15,0 0 0,0 0 0,-21 21 47,-21 0-47,0-21 16,0 21-16,0-21 15,-1 0-15,1 0 0,0 21 0,0-21 16,0 0-16,0 0 16,-1 21-16</inkml:trace>
  <inkml:trace contextRef="#ctx0" brushRef="#br0" timeOffset="198563.24">15811 14647 0,'0'0'15,"-21"0"1,0 0-1,0 22 1,21-1 0,-21 0-16,21 0 0,0 0 15,0 43-15,0-1 16,0-42-16,0 22 0,0 20 16,0-20-16,0-1 0,0 21 15,0-20-15,0 20 16,0-42-16,0 1 0,0-1 15,0 0-15,21-21 32,0-21-17,-21 0 1,0-1-16,0 1 16,0 0-16,0 0 0,21 0 15,-21 0-15</inkml:trace>
  <inkml:trace contextRef="#ctx0" brushRef="#br0" timeOffset="199352.79">16150 14923 0,'0'21'31,"0"0"-16,0 0-15,0 0 16,0 0-16,0 1 16,0-1-16,0 0 15,0 0-15,21-21 0,-21 21 0,0 0 16,21-21-16,-21 22 0,0-1 16,43-21-16,-22 0 15,-21 21-15,21-21 16,0 0-16,22 0 15,-22 0-15,0 0 0,21-42 16,-21 42-16,1-22 0,-1 1 16,-21 0-16,21 21 0,0-42 15,-21 21-15,21-1 0,0-20 16,-21 21-16,0-21 16,0 20-16,22 1 15,-22 42 48,0 1-63,0-1 0,0 0 15,0 21-15,0-21 16,0 22-16,0-22 0,0 21 16,0-21-16,0 43 0,0-22 15,0 1-15,0 41 16,0-41-16,0-1 0,0-21 15,0 21-15,0 1 0,0 63 16,0-64-16,-22-21 0,22 43 16,0-22-16,0-21 0,-21 0 15,21 0-15,-21 1 0,21-1 16,-21-21-16,0 0 16,0-21-1,21-1-15,0 1 0,-22 0 16,22 0-16,0 0 0,-21-43 15,21 43 1,0 0-16,0 0 0,0 0 16,0-22-16,0 22 15,0 0-15,0 0 16,21 21-16,1-21 16,-22-1-16,21 22 15,-21-21-15,21 21 16,-21-21-16,21 21 0,-21-21 15,21 0-15,0 0 0</inkml:trace>
  <inkml:trace contextRef="#ctx0" brushRef="#br0" timeOffset="199743.08">17039 14880 0,'0'0'0,"0"-21"31,0 42-15,0 0 0,0 22-16,0-22 0,0 0 15,0 21-15,-21 1 0,21-1 0,0 0 16,-21 1-16,21-1 0,0 0 0,0 22 15,-21-22-15,-1 1 0,22-1 16,-21 64-16,21 0 16,-21-43-1,21-21-15,0-20 0,0 20 16,0-21-16,0 0 0,0-42 47,0 0-47,0 0 0,0 0 15,0-1-15,21 1 0,-21-21 16,0-22-16,0 22 0,0 21 16</inkml:trace>
  <inkml:trace contextRef="#ctx0" brushRef="#br0" timeOffset="200156.84">16954 15092 0,'0'0'0,"0"-21"0,-21 21 15,21-21-15,-21 21 16,21-22-16,0 1 16,21 0-1,0 21-15,1 0 0,-1-21 0,-21 0 16,21 21-16,0 0 0,21 0 16,-20-21-16,-1 21 0,42 0 15,-42 0-15,1 0 0,-1 21 16,0-21-16,0 42 15,-21-21-15,0 0 16,0 1-16,0-1 16,-21 0-16,0 0 15,-43 21-15,43-42 16,0 22-16,-21-1 0,42 0 16,-22-21-1,22 21-15,-21-21 16,21 21-1,21-21 17,1-21-17,-22 0-15,21 0 16,0 0-16</inkml:trace>
  <inkml:trace contextRef="#ctx0" brushRef="#br0" timeOffset="201094.4">17484 15050 0,'0'0'0,"21"0"15,0-22 1,0 22-16,-21-21 16,21 21-16,0 0 0,-21-21 15,22 0-15,-1 21 0,-21-21 16,21 21-16,0 0 0,-21-21 0,21-1 15,-21 1 1,-21 21 47,21 21-63,-21-21 15,0 22-15,0-1 0,21 0 16,0 0-16,-22-21 15,22 21-15,0 0 0,0 1 16,0-1-16,0 0 16,0 0-16,0 0 15,22 0 1,-1-21 0,0 22-16,0-22 0,0 0 15,0 0-15,1 0 16,-1 0-16,0 0 15,0 0-15,0-22 0,0 22 0,1 0 16,-22-21-16,21 0 0,0 21 0,0-21 16,21 0-16,-20 0 15,-1 21-15,42-64 16,-42 43-16,1 0 0,41-22 16,-42 22-16,0-21 15,1 21-15,-1 0 16,-21-1-16,0 1 15,-21 21 1,-1 0-16,1 0 0,0 0 16,0 21-16,0-21 0,0 22 15,21-1-15,-22 0 16,22 0-16,0 0 0,0 0 16,0 1-16,0-1 15,22-21-15,-1 21 16,0 0-16,0-21 15,0 0-15,-21 21 0,21-21 16,1 0-16,-1 0 16,-21 21-16,21-21 0,0 0 15,0 22-15,-21-1 16,0 0 0,0 0-16,0 0 15,-21 0-15,0-21 0,0 22 16,0-22-16,-1 0 15,1 21-15,0-21 0,0 0 16,0 0-16,0 0 16,-1 0-1,1 0 1,0 0 15,0 0-31,0 0 16,0 21-1</inkml:trace>
  <inkml:trace contextRef="#ctx0" brushRef="#br0" timeOffset="206785.45">19135 14753 0,'0'0'0,"-22"0"0,1 21 16,42-21 31,1 0-47,20 0 0,-21-21 16,21 21-16,1-21 0,-1 0 15,0 0-15,22 0 0,42-22 16,84-41-1,-126 62-15,63-41 16,-85 21-16,22 20 0,41-41 16,-62 42-16,41-22 15,-41 22-15,-22 0 0,21 0 16,-42 0-16,0 0 0,0-1 16,0 1-1,-21 21 1,0 0-16,21-21 0,-42 21 15,20 0-15,1 0 0,0 0 16,0 0-16,0 0 0,0 0 16,-22 0-1,-20 21-15,63 0 16,-21-21 0,42 0 15,0 0-31,0 0 15,0 0-15,0-21 0,1 21 16,20 0-16,-21-21 0,43 21 16,-43 0-16,42-21 15,-42 21-15,-21 21 16,0 0-16,0 0 0,0 1 16,0-1-16,0 0 0,-21 21 15,0-21-15,0 22 0,0-1 16,0 22-16,-22 20 15,22-63-15,21 1 16,-21 20-16,21-21 0,0-42 31,21 0-15,0 0-16,0-1 0</inkml:trace>
  <inkml:trace contextRef="#ctx0" brushRef="#br0" timeOffset="207210.24">21336 13589 0,'21'-21'16,"-42"42"-16,63-63 0,-42 21 0,0-1 15,0 1-15,0 0 16,-21 21-16,0 0 16,-21 0-16,20 0 0,-20 0 0,21 21 15,-43 22-15,22-22 16,21 21-16,-21-21 0,20 22 16,-20-1-16,21 0 0,0-21 0,0 22 15,21-1-15,0 0 0,0 1 16,0-22-16,0 42 0,0-41 15,0 20-15,0-21 0,21-21 0,0 21 16,0 0-16,43 1 16,20-1-1,-63-21-15,43 0 16,-43 0-16,64-21 16,-64 21-16,0-22 0,0 22 15,-21-21-15,21 21 16</inkml:trace>
  <inkml:trace contextRef="#ctx0" brushRef="#br0" timeOffset="208215.47">19135 15007 0,'0'0'16,"0"21"-1,0 1 1,0-1-16,21 0 0,0 0 16,0 0-16,21 0 0,-20 1 15,20 20-15,64 0 0,-43-21 16,1 1-16,-1-22 15,1 21-15,-1 0 0,1 0 0,-1-21 16,1 21-16,63 0 16,-43-21-16,-20 0 0,63 22 15,-64-22-15,1 0 0,-22 0 0,1 0 16,-1 0-16,-21 0 0,0 0 16,0 0-16,1 0 0,-44-22 31,1 22-31,0-21 0,-21 0 15,-1 0-15,22 0 0,-42 0 16,42-1-16,-22 1 16,43 0-16,-21 21 15,0-21 1,42 21 15,0 0-31,0 0 16,1 21-16,-1 0 0,0-21 15,0 21-15,0 1 0,-21-1 16,21 0-16,-21 0 0,0 21 16,0 1-16,-21-1 15,-42 22 1,42-22-16,-22 0 16,22-21-16,0 1 15,42-44 16,0 1-31</inkml:trace>
  <inkml:trace contextRef="#ctx0" brushRef="#br0" timeOffset="208911.07">21145 14774 0,'0'0'0,"0"-21"16,0 42 0,0 1-16,0-1 0,0 0 15,0 0-15,0 0 0,0 22 16,0-22-16,0 21 0,0 22 16,0-22-16,0-21 0,0 43 15,0-22-15,0-21 0,-21 43 16,21-43-16,0 0 0,-21 0 15,21 0-15,0-42 32,0 0-17,0 0-15,0 0 0,0-1 16,0 1-16,0 0 0,0-21 0,0-22 16,0 1-1,0-64 1,0 21-16,21 85 15,22-22 1,-43 22-16,42 21 0,0-21 16,1 21-16,-22 0 0,21 0 15,-21 0-15,0 0 0,43 42 16,-43-20-16,-21-1 0,0 0 16,0 0-16,-21 0 0,0 0 15,0 1-15,-1-1 0,-41 21 16,21-21-16,20-21 15,1 21-15,-21 1 0,21-22 0,0 0 16,21 21-16,-22-21 0,22 21 31,0 0-31,0 0 16,0 0 0,22-21-16,-22 22 0,21-1 0,0-21 15,-21 21-15,21-21 0,-21 21 0,21-21 16,0 0-16,1 21 0,-1-21 15,0 0-15,0 0 16,0 0-16,0 0 16,1 0-16,-22-21 0,42 0 15,-21 0-15,0 21 0,22-43 16,-22 22-16,0 0 0</inkml:trace>
  <inkml:trace contextRef="#ctx0" brushRef="#br0" timeOffset="209378.48">21696 14753 0,'0'0'0,"21"0"32,0 0-32,0 0 15,0 0-15,1 0 0,-1-21 16,0 21-16,0 0 0,0 0 15,0 0-15,1 0 0,-1 0 0,0 0 16,0-21-16,0 21 16,-42 0 15,0 0-15,0 0-16,0 0 15,-1 0 1,1 0-16,21 21 15,-21 0-15,0 0 16,21 1-16,-21-1 0,21 0 16,0 21-16,0-21 0,0 1 0,-21 41 15,21-42-15,0 22 16,0-1-16,0 0 0,0-21 16,0 1-16,0-1 0,0 0 15,0 0-15,0 0 0,0 0 16,21-21 15,-21-21-15,21 0-16,0 0 0,0 0 0</inkml:trace>
  <inkml:trace contextRef="#ctx0" brushRef="#br0" timeOffset="209627.34">22183 14732 0,'0'-21'0,"0"42"0,0-21 31,0 21-31,0 22 0,-22-1 16,1 0-16,21 1 0,0-22 15,0 21-15,-21 0 16,21 1-16,0-1 0,-21 22 16,21-22-16,0-21 0,0 21 15,0 22-15,0-43 16,0-42 15,0 0-31,0 0 16,21-22-16,-21 22 0</inkml:trace>
  <inkml:trace contextRef="#ctx0" brushRef="#br0" timeOffset="209901.29">22140 14859 0,'0'0'0,"0"-21"0,0 0 15,0 0-15,0-1 16,0 1-16,21 21 0,-21-21 15,22 21-15,-1 0 16,0 0 0,0 0-16,0 0 0,22 0 15,-22 21-15,0 0 16,-21 1-16,21-1 0,-21 0 16,0 0-16,0 0 15,0 22-15,-21-22 0,0 0 16,-22 21-16,22-42 15,-21 21-15,21 1 16,0-22-16,-22 0 0,-20 0 16,42 0-16,21-22 15,0 1-15,0 0 0,0 0 16</inkml:trace>
  <inkml:trace contextRef="#ctx0" brushRef="#br0" timeOffset="210285.62">21590 13674 0,'0'0'15,"0"-21"-15,21-1 16,0 22-16,0 0 0,1-21 16,20 0-16,43-21 15,20-1 1,-83 43-16,-1-21 15,0 21-15,-42 0 32,0 21-32,-1-21 15,1 22-15,0-22 0,0 21 0,0-21 16,0 42-16</inkml:trace>
  <inkml:trace contextRef="#ctx0" brushRef="#br0" timeOffset="210517.49">21759 13674 0,'0'0'0,"0"21"0,0 0 16,0 0-16,0 0 0,0 43 15,-21-22 1,21 1-16,0-22 0,-21 42 16,21-42-16,0 1 0,0-1 15,0 0-15,0 0 0,0 0 16,0 0-16,0 1 0,0-1 15,21-21 17,0 0-32,0-21 0,-21-1 15,22 22-15</inkml:trace>
  <inkml:trace contextRef="#ctx0" brushRef="#br0" timeOffset="210805.11">22225 13547 0,'0'63'31,"0"-42"-31,0 22 0,0-22 0,0 42 16,0-20-16,-21-1 0,21-21 15,-21 22-15,21-22 0,0 42 16,-22-42-16,22 1 0,-21 20 15,0-21 1,21 0-16,0 0 16,0-42 15,0 0-31,0 0 0,-21 21 16,21-42-16,0 20 0</inkml:trace>
  <inkml:trace contextRef="#ctx0" brushRef="#br0" timeOffset="211078.95">22140 13568 0,'21'-21'0,"-42"42"0,42-63 0,1 42 16,-22-22-16,21 1 0,0 21 16,0-21-16,0 0 0,43 0 15,-43 21-15,21 0 0,1 0 0,-1 0 16,-21 0-16,21 21 0,-20 0 15,20 64 1,-42-22-16,-64 85 16,-41-42-1,62-85-15,22 1 16,-21-1-16,21-21 0,-1 21 16,-20 0-16,21-21 15,0 0-15,0 0 16</inkml:trace>
  <inkml:trace contextRef="#ctx0" brushRef="#br0" timeOffset="-213273.15">16679 16637 0,'0'0'0,"0"-21"0,0 0 0,21 21 15,-21-21-15,0-1 0,0 1 16,-21 42 15,0 1-31,21-1 0,-21 21 0,0 0 16,0 22-16,-1-1 0,22 1 15,-21-22-15,0 22 0,0-1 16,0 1-16,0-22 0,-1 64 16,1 0-1,21-22-15,0-62 16,21-22-16,1 0 15,-1-22-15,21-20 16,-21 21-16,22-43 0,-22 22 16,0 21-16,0-21 0,21-22 15,-20 22-15,20-64 16,-21 64-16,0-1 0,0 1 0,-21 21 16,22-22-16,-1 22 0,21 21 15,-42 21-15,21 22 16,-21-22-16,21 21 0,-21-21 15,0 22-15,0-1 0,0 0 0,0 1 16,0 20-16,43 22 16,-22-64-16,0 0 15,0 0-15,0-21 0,1 0 16,41 22-16,-42-22 0,43 0 16,-22-22-1,0 1-15,22-21 0,-22 21 16,-21-22-16,22 1 0,-1 0 0,-21-1 15,0 1-15,1-21 0,-1-1 16,0 1-16,-21-1 0,0 1 16,0 20-16,0-20 0,21-22 15,-21 64-15,0 0 0,0 0 16,0-1-16,-21 22 16,0 22-16,21-1 0,-21 21 15,-1 0-15,1 107 16,0-107-16,21 21 0,-21-20 15,21 20-15,0-20 0,0 62 16,0-83-16,21 20 0,21 21 16,1-41-16,-22-1 15,64 0-15,-64-21 16,21 0-16,0 0 0,1 0 16,20 0-16,-20-21 0,-1 0 15,21-22-15,-41 22 16,-1 0-16,21-43 0,-42 43 15,0 0-15,0-21 0,0 21 16,0-1-16,-21-20 16,0 21-16,0 21 0,-1 0 15,1 0-15,0 0 0,0 21 0,21 21 16,0 1 0,0-1-16,0-21 0,0 22 15,0-1-15,21 0 16,0-21-16,0 1 0,43-1 15,-43 0-15,21-21 0,-20 0 16,20 0-16,0 0 0,43 0 16,-43 0-16,1 0 0,20 0 15,-21-21-15,64-22 16,-63 22-16,-22-21 16,21 21-16,-21 0 0,0-1 15,-21-41-15,0 21 16,0 20-16,0 1 0,0 0 0,0 0 15,-21 21-15,0 0 0,-64 0 16,22 21 0,-43 43-1,64-43-15,21 0 0,-1 21 16,1-21-16,0 1 0,0 20 16,21-21-16,0 0 0,0 0 15,21-21-15,21 22 16,-20-22-16,-1 0 0,42-22 15,-20 22-15,-22-21 0,42-21 16,-42 21-16,1 0 0,-1-1 16,0-20-16,0 0 15,0-43-15,-21 43 0,21-1 16,-21-20-16,0 21 0,0-1 16,0-20-16,0 20 0,0-20 15,0 21-15,-21 42 16,21 21-16,0 0 15,-21 0-15,21 64 0,0-43 16,0 22-16,0-22 0,0 21 16,0 1-16,0-22 0,0 1 15,0 20-15,0-21 0,21-20 16,0 20-16,1-21 0,20 21 16,-21-20-16,0-22 0,43 0 15,-43 0-15,21 0 0,22-43 16,-22 22-16,-21 0 15,22 0-15,-1-22 0,-21 1 0</inkml:trace>
  <inkml:trace contextRef="#ctx0" brushRef="#br0" timeOffset="-213061.23">19516 16510 0,'0'-42'16,"0"84"-16,0-105 0,0 41 0,-22 22 16,-20 0-16,21 0 15,0 22-15,0-1 0,-1 0 16,1 21-16,21 1 0,-21-1 0,21 0 15,-21 43-15,21-43 16,0 1-16,0 41 16,0-63-16,0 22 0,0-1 15,0-21-15,0 22 16,21-43 0,0-22-1,-21 1-15</inkml:trace>
  <inkml:trace contextRef="#ctx0" brushRef="#br0" timeOffset="-212745.42">19262 16701 0,'0'0'0,"-22"-43"0,22 1 0,0 0 16,-21 20-16,21-20 0,0 0 15,0-22-15,21 43 0,1 0 16,-1 0-16,0 0 0,21-1 16,1 22-16,20 0 0,-21 0 0,22 22 15,-1-1-15,-20 0 0,-1 21 16,0-21-16,22 64 0,-43-43 15,0 1-15,-21-1 16,0 0-16,0 1 0,-42 41 16,21-41-16,-22-22 0,1 21 15,0-21-15,-1 1 0,-20 20 0,21-42 16,-43 42-16,43-21 0,20-21 16,1 0-16,0 0 15,42 0 1,0 0-1,22 0-15,-22 0 0,21 0 0,-21 0 16,22-21-16,-22 21 0,21 0 16,-21-21-16,22 21 0</inkml:trace>
  <inkml:trace contextRef="#ctx0" brushRef="#br0" timeOffset="-212185.71">19812 17018 0,'21'0'0,"-42"0"0,42-21 0,0 21 15,-21-21-15,21 0 0,1 21 16,-1-22-16,0 1 0,-21-21 15,21 21-15,0-22 0,22 1 16,-22 21-16,21-21 0,-21-1 0,22 1 16,-1 0-16,21-22 15,-41 43-15,-22 0 16,-43 21-16,22 0 16,0 0-16,-21 21 0,-22 21 15,43-21-15,0 1 0,-22 41 16,43-42-16,0 22 0,0-1 15,0-21-15,0 0 16,22-21-16,-1 0 0,42 21 16,-42-21-16,1 0 15,-1 0-15,0 22 0,0-22 16,0 21-16,0 0 0,-21 0 16,0 0-16,0 0 15,0 1-15,0-1 16,0 0-16,0 0 15,22-21 17,-1-21-32,0 21 0,0-21 15,0 0-15,0-1 0,22 1 16,-22 0-16,0-21 0,64-43 16,-64 43-16,-21 21 0,21-1 15,-21 1-15,21 0 0,-21 42 31,0 0-31,0 1 0,0 20 16,-21-21-16,0 0 0,21 22 0,-21-22 16,21 0-16,0 0 0,0 0 15,0 0-15,-21 1 16,21-44 15</inkml:trace>
  <inkml:trace contextRef="#ctx0" brushRef="#br0" timeOffset="-211992.81">20510 16489 0,'-21'0'0,"0"0"15,0 0-15,42 0 47,0 0-47,0 0 0,1 0 16,-1 0-16</inkml:trace>
  <inkml:trace contextRef="#ctx0" brushRef="#br0" timeOffset="-211273.27">20701 16574 0,'0'21'0,"0"0"0,0-63 0,0 105 0,0-42 15,0 0-15,0 43 0,0-43 16,0 21 0,0-20-16,0-1 0,0 21 15,21-21-15,0-21 0,0 21 0,1-21 16,-1 0-16,0 0 16,0 0-16,0 0 0,0 0 15,1-21-15,62-42 16,-63 42-16,1-22 15,-1 1-15,0 21 0,-21-22 16,0 22-16,0 0 16,0 0-16,0 42 15,0 0 1,0 0-16,0 1 0,0-1 16,-21 0-16,21 21 0,-21-21 0,21 1 15,0-1-15,0 21 0,0-21 16,0 0-16,0 1 15,21-1-15,0-21 0,0 0 16,0 0-16,0 0 0,1 0 0,20 0 16,-21 0-16,0-21 0,85-22 15,-21-20 1,-64-1 0,-21 43-16,21-21 0,-21-1 15,0 22-15,0 0 0,-21 21 16,0 0-16,-22 0 15,22 0-15,21 21 0,0 22 16,-21-22-16,21 0 0,-21 21 16,21 1-16,0-22 15,0 0-15,0 0 0,21-21 16,0 21-16,0-21 0,1 0 16,-1 0-16,0 0 0,0 0 15,0 0-15,22 0 0,-1-42 16,-21 21-16,0 0 0,0-1 15,22-41 1,-22 21-16,0-1 16,0 43-1,-21 21-15,0 1 16,0-1-16,0 0 0,0 0 16,0 0-16,0 0 0,0 22 15,0-22 1,21 0-16,1-21 0,20 21 15,-21-21-15,0 0 0</inkml:trace>
  <inkml:trace contextRef="#ctx0" brushRef="#br0" timeOffset="-210121.28">22796 16912 0,'-21'0'0,"42"0"0,-42-21 16,21 0-16,0 0 0,0 0 15,21-1-15,1 1 0,-1-21 16,0 21-16,0-22 16,0 22-16,-21 0 0,0 0 15,0-43-15,0 43 0,0 0 16,0 0-16,-21 21 16,0 0-16,0 0 0,-22 0 15,-41 85-15,63-43 16,-22 43-16,22-43 15,0 0-15,21 43 0,0-43 16,0 1-16,0-22 0,0 0 16,0 0-16,21 0 0,0 0 15,0 1-15,1-22 0,20 0 16,-21 0-16,21 0 0,1-22 0,-1 1 0,0 0 16,-20 0-16,20 0 0,0-22 15,1 1-15,62-106 16,-83 84-16,-1 22 15,0-21-15,0-1 0,-21 1 0,0-64 16,0 63-16,0 1 0,0 20 16,0-20-16,0 42 0,-21-43 15,0 64 1,0 21-16,-1 0 0,22 22 16,-21 63-16,0-64 0,0 21 15,21 1-15,-21-22 16,21 22-16,0 42 0,0-64 15,0 0-15,0 1 0,0 20 16,21-42-16,0 22 0,0-22 16,-21 21-16,21-21 0,1 0 0,-1-21 15,21 22-15,-21-22 0,0 0 0,43 0 16,-22 0-16,-21-22 16,22 22-16,-22-21 0,42-42 15,-41 42-15,20-1 0,-21-62 16,-21 63-16,0-64 15,0 64-15,0 0 0,-21-1 16,0 22-16,0-21 0,-22 21 16,22 0-16,0 0 15,0 21-15,21 1 16,0-1-16,0 0 16,21 0-16,0 0 15,0 0-15,22 1 0,-22-1 16,0 0-16,0 0 0,0-21 0,-21 21 15,21 0-15,-21 1 0,22-1 16,-1 0 0,-21 0-1,0 0-15,21-21 16,0 0 15,0 0-31,0-21 0,1 0 16,-22 0-16,21 21 0,0-43 0,0 22 15,0 0-15,0 0 0,1 0 16,-22 0-16,0-1 0,21 1 0,0 0 16,-21 42 15,0 0-31,0 1 0,0-1 16,0 0-16,0 0 0,0 0 0,0 0 15,-21 22 1,21-22-16,0 0 15,0-42 17,0 0-32</inkml:trace>
  <inkml:trace contextRef="#ctx0" brushRef="#br0" timeOffset="-209953.38">24003 16468 0,'0'0'0,"0"-21"0,-21 21 31,42 0 0,0 0-15,0 0-16,0 0 16,1 0-16</inkml:trace>
  <inkml:trace contextRef="#ctx0" brushRef="#br0" timeOffset="-209146.81">24320 16552 0,'0'0'0,"0"22"0,0-1 0,0 0 15,0 0-15,0 0 16,0 0-16,0 1 0,0 41 16,0-42-16,0 0 0,0 1 0,0-1 15,0 0-15,0 0 0,0 0 16,0 0-16,22-21 15,-1 0-15,0 0 0,0 0 16,0-21-16,0 21 0,22-42 16,-22 21-16,0-22 15,21-20-15,-20 42 0,-1-22 16,0 22-16,0-21 0,-21 21 16,0-22-16,0 22 0,0 42 31,-21 1-16,0-1-15,21 0 0,-21 0 16,21 21-16,0-20 0,0-1 16,0 21-16,0-21 0,0 0 15,0 1-15,0-1 0,0 0 0,0 0 16,21 0-16,0-21 0,0 21 0,43-21 16,20 0-1,-41 0-15,20-42 16,-42 42-16,22-42 15,-22 21-15,0-22 0,0 1 16,-21 0-16,0 20 0,0-20 16,0 21-16,0 0 0,-21 21 15,0 0-15,0 0 16,-1 0-16,1 0 16,0 21-16,0 0 0,21 21 0,0-20 15,-21-1-15,21 21 0,0-21 16,0 22-16,0-1 0,0-21 15,0 0-15,21 0 0,-21 1 16,21-1-16,0-21 0,64 0 16,-43 0-1,64-43 1,-85 22-16,22-21 16,-22 0-16,0 20 0,0-41 15,0 21-15,0 20 0,-21-20 16,0 21-16,22 0 0,-22 0 15,0 42 1,0 0 0,0 0-16,0 21 0,0-20 15,0-1-15,0 0 0,0 0 16,0 21-16,0-20 0,0-1 16,0 0-16,0 0 15,21-21 1,0 0-1,0-21-15,-21 0 0</inkml:trace>
  <inkml:trace contextRef="#ctx0" brushRef="#br0" timeOffset="-208912.94">25823 16616 0,'21'0'31,"1"0"-31,-1 0 16,0 0-16,0 0 0,21 0 15,43 0 1,0 0-16,-43 0 16,-63 0-1,-21 0 1,20 0-16,-20 0 0</inkml:trace>
  <inkml:trace contextRef="#ctx0" brushRef="#br0" timeOffset="-208748.04">25802 16849 0,'0'21'16,"0"-42"-16,0 63 0,21-42 16,0 0-1,1 0-15,-1 0 0,21 0 16,-21-21-16,0 21 0,1-21 15,-1 0-15,21-1 0,-21-20 16,-21 21-16,21 0 16,1 21-16</inkml:trace>
  <inkml:trace contextRef="#ctx0" brushRef="#br0" timeOffset="-208069.43">26966 16616 0,'0'-21'16,"0"42"-16,21-63 0,1-1 0,-1 22 15,-21 0-15,21-21 0,0 20 0,-21 1 16,21-21-16,0 21 15,1 21-15,-1 0 16,0 0-16,-21 21 0,21 0 16,0 0-16,-21 22 0,21 20 15,1 1 1,-22-43-16,0 21 0,0 0 16,0-20-16,0 20 0,0 21 15,0-41-15,0-1 16,0-42 15,0-1-31,0 1 16,0-21-16,0 21 0,21 0 15,0-22-15,0 22 0,0-21 0,-21-1 16,21 22-16,1-21 0,-1 21 16,21-43-16,-21 64 0,0-21 15,1 21-15,-1 21 16,-21 0-16,0 1 0,21-1 15,-21 42 1,0-42-16,0 22 0,0 20 16,0-42-16,0 22 0,0-22 15,0 0-15,0 0 0,21 0 16,0-21-16,0 0 0,1 0 16,-1-21-16</inkml:trace>
  <inkml:trace contextRef="#ctx0" brushRef="#br0" timeOffset="-207737.62">27855 16574 0,'21'0'0,"1"-22"31,-1 1-31,0 21 16,21-42-16,22 21 15,-64 0 1,21-1-16,-21 1 15,0 0 1,-21 21-16,0 0 16,-1 21-16,1 0 0,21 1 15,-21-1-15,0 21 0,0 0 16,0 1-16,-1-1 0,1 0 16,21 1-16,0-1 0,0 43 15,0-64-15,21-21 16,1 0-16,-1 0 0,21 0 15,-21 0-15,22 0 0,-1-21 16,64-64-16,-22 0 16,-62 43-1</inkml:trace>
  <inkml:trace contextRef="#ctx0" brushRef="#br0" timeOffset="-207285.88">28342 16489 0,'0'-21'16,"0"63"-16,0-63 0,0 21 15,0 21 1,0 0-16,0 0 0,-21 22 15,0-22-15,21 0 0,-21 21 0,21-20 16,0-1 0,0 0-16,0 0 0,0 0 15,21-21-15,0 0 16,0 0-16,0 0 0,0-21 16,1 21-16,-1-21 0,0 0 15,0-22-15,0-41 16,22 41-1,-43 22-15,0 42 32,0 1-32,0-1 0,0 0 15,0 0-15,0 0 0,0 0 16,0 1-16,0-1 0,0 0 16,21 21-16,0-21 0,0-21 15,21 22-15,-20-22 16,-1 0-16,21 0 0,-21 0 0,0 0 15,22-22-15,-22 1 16,-21 0-16,0-21 16,0 21-16,0-1 0,0-20 0,0 21 15,0 0-15,-21 0 0,21-22 0,-21 22 16,-1-21 0,44 42 15,-1 0-31,0 0 15</inkml:trace>
  <inkml:trace contextRef="#ctx0" brushRef="#br0" timeOffset="-207022.03">29718 16044 0,'-21'-21'0,"-106"42"31,106 22-31,-43 41 16,43-41-16,-21 63 16,-43 63-1,85-127-15,-21 106 16,21-105-16,21 20 16,-21-20-16,21-22 0,43 0 15,-22-21-15,0 0 0,1 0 16,-1 0-16,0 0 0,1-42 0,41-1 15,-41 1-15</inkml:trace>
  <inkml:trace contextRef="#ctx0" brushRef="#br0" timeOffset="-205609.78">30226 15642 0,'0'-21'0,"0"42"0,0-63 0,0 63 16,0 0-16,-21 0 15,0 22-15,-22 63 0,22-43 16,0 1-16,0 20 0,0-20 16,-1-1-16,-20 64 15,21-63-15,0-22 0,0 64 16,21-64-16,-22-21 0,1 43 16,21-43-16,0 0 15,0-42 16,21 21-31,1-21 0,-1-21 0,0 20 16,0 1-16,21 0 0,-20-21 16,41-1-16,-42 43 15,-21 22 1,0-1 0,0 0-16,0 0 0,0 0 15,0 43-15,0-43 0,0 0 16,0 0-16,0 0 15,0 1-15,21-22 16,-21 21-16,22-21 0,-1 0 16,0 0-16,21 0 0,1-21 15,-22 21-15,21-22 0,-21 1 16,0 0-16,1 0 0,20-21 16,-42 20-16,0-20 0,0 21 0,0 0 15,0 0-15,0 42 31,-21-21-31,0 42 16,21-21-16,0 0 16,0 1-16,0-1 15,0 0-15,21-21 16,0 0-16,0 0 16,0 0-16,0 0 0,1-21 15,-1 0-15,0 21 0,0-22 16,0 1-16,-21 0 0,21 0 15,-21 0-15,0 42 47,0 0-47,0 0 0,0 0 16,0 1-16,0-1 0,0 0 16,0 0-16,0 0 0,22 0 15,20 1 1,-21-22-16,0 0 0,22 0 15,-1-22 1,-42 1-16,21 21 0,-21-42 16,0 21-16,0-22 15,-21 22-15,0 0 0,0-21 16,-1 42-16,1-21 16,-21 21-16,42-22 0,21 22 46,0 0-30,0 0-16,1 0 0,-1 0 0,0 0 16,0 0-16,21 0 15,-20 0-15,-1 0 0,-21 22 16,0-1-16,0 0 16,0 0-16,0 0 15,0 0-15,0 1 16,0-44 46,0 1-46,0 0-16,0 0 16,21 0-16,0 21 0,0-21 15,0-1-15,-21 1 0,22 21 0,-1 0 16,0-21-16,0 21 0,0 0 15,-21 21 1,21 0-16,-21 1 16,0-1-16,0 0 0,0 0 15,0 0-15,0 0 16,-21-21-16,21 22 0,0-44 47,0 1-47,21 21 0,1-21 15,-1 0-15,0 0 0,0 0 16,0-1-16,0 22 0,1-21 16,-1 21-1,-21 21 1,0 1 0,0-1-16,0 0 0,0 0 0,0 0 15,-21 0-15,21 1 16,0-1-16,21-21 47,-21-21-32,21 21-15</inkml:trace>
  <inkml:trace contextRef="#ctx0" brushRef="#br0" timeOffset="-205328.93">31454 16425 0,'21'0'16,"21"-42"-1,-42 21 1,21 0-16,0-22 16,-21 22-1,-21 21 17,0 0-32,0 0 0,21 21 15,-21 1-15,21-1 0,-21 0 16,21 0-16,0 0 0,-22 0 0,22 1 15,0 20-15,0-21 16,22 0-16,-1-21 16,-21 21-16,21-21 15,0 0-15,-21-21 16,0 0 0,21 21-16</inkml:trace>
  <inkml:trace contextRef="#ctx0" brushRef="#br0" timeOffset="-205075.08">31750 15854 0,'0'0'0,"-21"0"16,21 21-16,-21 0 16,21 22-16,0-22 0,0 21 0,0 0 15,0 1-15,0-1 0,0 0 16,0 43-16,0-43 15,21 1-15,0-22 0,-21 21 16,0-21-16,21 1 0,-21-1 0,21 0 16,-21 0-16,0 0 15,21-21-15,-21-21 32</inkml:trace>
  <inkml:trace contextRef="#ctx0" brushRef="#br0" timeOffset="-204765.26">31708 16044 0,'0'0'0,"0"-127"31,0 85-31,0 21 0,0 0 16,42 0-16,-42-1 0,21 22 16,0 0-16,22 0 0,-22 0 15,0 0-15,21 22 0,22 20 16,-43-21-16,42 64 15,-41 21 1,-22 21 0,0-85-16,-22-21 0,22 21 15,-42-20-15,21-1 0,-21 21 16,20-21-16,-20 0 0,21 1 16,0-22-16,0 21 0,-1-21 15,22 21-15,-21-21 16,42 0-1,1 0 1,-1 0-16</inkml:trace>
  <inkml:trace contextRef="#ctx0" brushRef="#br0" timeOffset="-204413.46">32131 16341 0,'21'-21'16,"0"21"15,0 0-31,-21 21 0,0 0 16,22 0-16,-22 0 15,0 0-15,0 1 0,0-1 16,0 0-16,0 0 0,0 0 16,0 0-16,0-42 62,0 0-62,0 0 16,0 0-16,0 0 0,0-1 0,21 1 15,-21 0 1,0 0-16,21 21 0,-21-21 16,21 21-16,0 0 15,-21-21-15,21 21 16</inkml:trace>
  <inkml:trace contextRef="#ctx0" brushRef="#br0" timeOffset="-204185.59">32491 16277 0,'-21'0'32,"21"21"-17,-22 1-15,22-1 0,0 0 16,0 0-16,-21 0 0,21 0 15,0 1-15,0-1 0,0 21 16,0-21 0,0-42 31,0 0-47,0 0 15,0 0-15</inkml:trace>
  <inkml:trace contextRef="#ctx0" brushRef="#br0" timeOffset="-204009.69">32406 16150 0,'0'0'15,"-21"0"1,42 0 46,0 0-62,0 21 0,-21 1 16,22-22-16</inkml:trace>
  <inkml:trace contextRef="#ctx0" brushRef="#br0" timeOffset="-203454.01">32618 16277 0,'0'43'16,"-21"-22"-1,21 0-15,-22-21 0,22 21 16,0 0-16,0 0 16,0 1-16,0-1 15,0 0 1,22-21 15,-1 0-31,-21-21 0,21 0 16,0 21-16,0-22 15,-21 1-15,21 0 0,1 0 16,-22 42 31,-22-21-47,22 21 16,-21 0-16,21 1 0,-21-1 15,21 0-15,0 0 16,21-21-1,22 0-15,-22 0 16,0 0 0,0-21-16,-21 0 15,21 21-15,0-21 0,-21-22 16,22 22-16,-22 0 16,0 42 15,0 0-16,-22 0-15,22 1 0,0-1 16,0 0-16,-21-21 0,21 21 16,21-21 15,1 0-15</inkml:trace>
  <inkml:trace contextRef="#ctx0" brushRef="#br0" timeOffset="-203198.16">33020 16193 0,'0'21'32,"0"0"-32,0 0 15,0 0-15,0 22 0,0-22 16,0 0-16,-21 0 0,21 0 15,0 43-15,0-43 16,0 0 0,0 0-16,21-21 31,0 0-31,0-21 16,0 0-16</inkml:trace>
  <inkml:trace contextRef="#ctx0" brushRef="#br0" timeOffset="-202917.31">33253 16129 0,'0'0'0,"0"21"32,0 0-32,21 1 15,0-1-15,-21 0 0,0 0 0,0 0 16,0 0-16,0 22 15,0-22-15,0 0 0,0 0 16,0 0-16,-21 1 0,-21 20 16,20-21-1,22 0-15,-21-21 0,0 0 16,21-21 31</inkml:trace>
  <inkml:trace contextRef="#ctx0" brushRef="#br0" timeOffset="-202680.45">33549 16256 0,'-21'0'15,"21"21"48,0 0-47,-21-21-16,0 22 15,21-1-15,-22-21 0</inkml:trace>
  <inkml:trace contextRef="#ctx0" brushRef="#br0" timeOffset="-202396.61">33443 16574 0,'0'21'15,"0"0"1,21 0-1,-21 0-15,0 0 0,0 1 16,0-1-16,0 0 16,0 0-16,0 0 0,-21 0 0,21 1 15,0-1-15,-21 21 16,0-21-16,0 0 0,21 1 16,-43 41-16,22-42 15,21 0-15,-21-21 16,-21 0-16,21 0 15,-22 0-15</inkml:trace>
  <inkml:trace contextRef="#ctx0" brushRef="#br0" timeOffset="-200224.83">29443 16976 0,'-21'21'16,"-1"-21"-16,1 21 16,0-21-1,0 21-15,0-21 16,21 21 0,-21-21-1,21 22 16,21-22-31,0 0 16,0 0-16,0 0 16,-21 21-16,21-21 0,1 0 15,-1 0-15,0 0 0,0 0 16,0 0-16,0 0 0,64 0 16,-43 0-16,64 0 15,-21 0-15,-22 0 0,43 0 0,-21 0 16,21 0-16,0 0 0,105 0 15,-84 0-15,0 0 16,0 0-16,21 0 0,1 0 0,-22 0 16,21 0-16,339 0 15,-339 0-15,0 0 16,148 0-16,-169 0 0,0 0 16,0-21-16,0 21 0,-21 0 15,0 0-15,-21-22 0,-1 22 16,64 0-16,-105-21 0,-1 21 15,22-21-15,-43 21 16,21 0-16,0-21 0,-63 21 422,0 0-297,21-21-109,0 0-16,0-1 15,0 1 1,0 0-1,-21 21 1,0 0 15,0 0 1,-1 0-17,22 21-15,0 0 16,0 1-1,-21-22-15,21 21 16,0-42 62,0-1-62,-21 22-16,21-21 15,0 0 1,-21 0-16,0 21 16,0 0-16,-1 0 0,1 0 0,0 0 15,-21 0-15</inkml:trace>
  <inkml:trace contextRef="#ctx0" brushRef="#br0" timeOffset="-198374.3">29591 14478 0,'0'-21'15,"0"42"16,-21 0-31,0 22 16,-1-22-16,22 21 0,-21 0 0,21 22 16,-21-22-16,21 22 15,-21-22-15,21 22 0,0-1 0,0-21 16,0 64-16,0-42 16,0-1-16,0-20 0,0-22 15,0 42-15,0-42 0,0 1 16,0-1-16,21-42 31,-21-1-15,0 1-16</inkml:trace>
  <inkml:trace contextRef="#ctx0" brushRef="#br0" timeOffset="-198146.57">29570 14690 0,'0'-21'0,"0"42"0,0-64 0,21 22 0,-21-21 16,0 21-16,21 21 16,0-21-16,0-1 0,22 1 0,20-21 15,-20 21-15,20 21 0,-21-21 16,1-1-16,-1 22 0,0 0 16,1 0-16,-1 0 15,0 0-15,-42 22 0,0-1 16,-21 21-16,0-21 0,0 0 15,-21 22-15</inkml:trace>
  <inkml:trace contextRef="#ctx0" brushRef="#br0" timeOffset="-197963.95">29570 14986 0,'-21'21'16,"42"-42"-16,-42 63 0,21-20 15,0-1-15,0 0 16,21-21-1,0 0-15,0 0 0,0 0 16,22-21-16,-22 0 0,21 21 16,-21-22-16,22 22 0,41-42 15,-20 0 1</inkml:trace>
  <inkml:trace contextRef="#ctx0" brushRef="#br0" timeOffset="-197782.05">30035 14901 0,'0'22'16,"0"-1"-16,0 0 16,0 0-16,0 0 0,0 0 0,-21 1 15,21-1-15,0 0 0,0 0 16,-21 21-16,21-20 0,0-1 16,0 0-16,-21 0 0,21 0 15,0 0-15,0-42 31</inkml:trace>
  <inkml:trace contextRef="#ctx0" brushRef="#br0" timeOffset="-197598.16">30205 14796 0,'0'-22'0,"0"44"15,0-65-15,-21 43 16,-1 0-16,1 0 15,0 0-15,21 21 47,21-21-47,0 22 0,1-22 16</inkml:trace>
  <inkml:trace contextRef="#ctx0" brushRef="#br0" timeOffset="-197232.85">30353 14965 0,'21'0'0,"-21"-21"16,0 0-1,21 21-15,-21-22 0,21 22 0,-21-21 16,22 21 0,-1 0-16,0 0 15,-21 21-15,0 1 16,0-1-16,0 0 0,0 0 0,0 0 15,0 22-15,0-22 0,-21 0 0,21 0 16,-21 0-16,-1 0 0,-20 22 16,21-22-1,0 0 1,21-42 0,0 0-16,21 0 15,-21-1-15,21 1 0,0 0 16,-21 0-16,21 0 0,1 0 15,-1-1-15,-21 1 0,21 0 0,21 0 16,-21 21-16,1-21 16,-1 21-16,0-21 0,0 21 0</inkml:trace>
  <inkml:trace contextRef="#ctx0" brushRef="#br0" timeOffset="-196912.04">30670 14965 0,'0'21'0,"0"-42"0,22 42 0,-22 0 16,21-21-16,-21 21 16,21-21-16,0 0 15,0 0-15,0 0 0,22 0 16,-22 0-16,0 0 0,21-21 16,-20 0-16,-1 21 0,-21-21 15,0 0-15,0 0 0,0-1 16,-21 22-16,-22 0 15,22 0-15,0 0 0,-21 0 16,20 22-16,1-1 0,0-21 16,0 21-16,0 0 0,21 0 15,-21 0-15,21 1 0,0-1 16,0 42-16,42-42 16,-21-21-16,21 0 15,43 0-15,-43-21 16,-20 21-16,20-21 0</inkml:trace>
  <inkml:trace contextRef="#ctx0" brushRef="#br0" timeOffset="-195811.67">31538 14415 0,'0'-22'15,"0"44"-15,0-65 0,-21 64 16,0 22-1,0-1-15,0 0 0,-22 64 16,22-42-16,0-22 0,-21 85 16,20-42-16,-20 63 15,21-85-15,0 22 0,-22 63 16,43-84-16,0-1 16,-21 64-16,21-84 0,0 105 15,21-127 1,1 21-16,-1-21 0,0 1 15,0-22-15,0 0 16,22 0-16,-22-22 16,0 1-16,-21 0 0,21 0 15,-21-21-15,21 20 0,-21-41 16,0 21-16,0-1 0,0 1 0,-21 0 16,0-1-16,0 1 0,-85-64 15,42 64 1,22 21-16,-21-1 15,63 1 1,21 0-16,0 21 16,0-21-16,21 0 0,43 0 15,-43-1-15,85-41 16,-84 42-16,-1 0 16,0 21-16,-20-22 0,-1 1 15,21 21-15,-42-21 16,-21 21-1,0 0-15,0 0 16,-1 0-16,1 0 0,0 0 16,0 0-16,0 21 0,0 0 15,-1 22 1,1 63 0,21-85-16,0 0 15,0 0-15,0 0 0,0 0 16,21-21-16,1 0 0,-1 0 15,0 0-15,0 0 0,21 0 16,-20 0-16,-1-21 16,-21 0-16,0 0 0,0 0 0,0-22 15,0 22-15,-21-21 16,21 21-16,-22 0 0,1-1 16,0 22-16,21-21 0,0 0 15,0 0 1,21 21-1,0 0-15,1 0 16,-1 0-16,0 0 0,0 0 16,0 0-16,0 0 15,1 0-15,-22 21 0,0 21 16,0-20-16,0 20 0,0-21 16,0 0-16,0 0 0,0 1 15,0-1-15,0 0 0,-22 0 16,22 0-16,0-42 47,22 0-47,-1 0 15,0 0-15,-21-22 16,21 22-16,0-21 0,0-1 16,1 22-16,-22 0 15,0 0-15,0 42 31,-22 0-31,22 0 0,-21 1 0,21-1 16,-21 0-16,21 0 0,0 21 16,0-20-16,0-1 0,-21 21 0,21-21 15,0 0 1,0 1-16,0-1 0,21-21 16,0 0-16,0 0 0,1 0 15,-22-21-15</inkml:trace>
  <inkml:trace contextRef="#ctx0" brushRef="#br0" timeOffset="-195548.81">32194 14605 0,'0'0'0,"0"-21"0,22 0 0,-22 0 16,0-1-16,0 44 15,0-1-15,0 21 16,-43 22-16,43-22 15,-42 43-15,21-43 16,21 0-16,-43 43 0,22-43 16,0 43-16,21-64 15,-21 21-15,21-20 0,0 20 16,0-21-16,0 0 0,0 0 16,21-42-1,-21 0 1</inkml:trace>
  <inkml:trace contextRef="#ctx0" brushRef="#br0" timeOffset="-195202.01">32110 14669 0,'0'-22'16,"0"44"-16,-21-86 0,-1 22 0,22 21 16,0-1-16,-21 1 0,21 0 0,0 0 15,0 0-15,21 0 16,43 21-16,-22-22 15,43 22-15,-22 0 0,-20 0 16,63 43-16,-43-1 16,-21 0-16,-20-20 0,20 20 0,-21 21 15,-21-20-15,0-1 0,0 43 16,-42-22 0,-85 43-1,84-64-15,1-20 0,0-1 16,-1 0-16,1 0 0,-43 21 15,64-20-15,0-1 16,0-21-16,21 21 0,-21 0 0,21 0 16,21-21-1,0 0 1,0 0-16,0-21 0,22 0 16,-22 21-16</inkml:trace>
  <inkml:trace contextRef="#ctx0" brushRef="#br0" timeOffset="-194838.04">32491 15050 0,'-21'0'16,"-22"0"-1,43-22 1,21 22 0,1-21-16,-1 21 15,21 0-15,-21 0 0,0 0 16,1 0-16,-1 0 0,0 0 15,-21 21-15,0 1 0,0-1 16,0 0-16,0 0 0,0 21 16,0-20-16,0-1 0,-42 21 15,42-21-15,0 0 16,-22-21-16,22-21 31,0 0-15,22 21-16,-1-21 0,-21 0 0,0 0 15,21-1-15,0 1 0,0 0 16,0-21-16,-21 21 0,22 21 16,-1-43-16,0 43 15,0-21 1</inkml:trace>
  <inkml:trace contextRef="#ctx0" brushRef="#br0" timeOffset="-194601.17">32893 15028 0,'0'0'0,"-21"64"15,21-43 1,-21 0-16,21 0 0,-22 22 16,22-22-1,0 0 1,0-42 31,0 0-47,0 0 15,0-1-15</inkml:trace>
  <inkml:trace contextRef="#ctx0" brushRef="#br0" timeOffset="-194428.27">32872 14901 0,'21'0'78</inkml:trace>
  <inkml:trace contextRef="#ctx0" brushRef="#br0" timeOffset="-193774.18">32956 15028 0,'0'22'16,"0"-44"-16,0 65 0,0-22 0,0 0 15,0 0-15,0 22 16,0-22-16,0 0 0,22 0 15,-22 0-15,0 0 0,0 22 16,21-43-16,-21 21 16,21-21-1,0 0 1,0-21-16,0 0 16,1-1-16,-1 22 0,-21-21 15,21 0-15,0 0 0,0 0 0,22-22 16,-43 22-16,21 21 15,-42 21 17,21 1-17,-22-1-15,22 0 0,-21 0 16,21 0-16,0 0 16,0 1-16,0-1 15,21-21 1,1 0-16,-1 0 15,0 0-15,0 0 0,0-21 16,0-1-16,1 22 0,-22-21 16,21 0-16,0 0 0,0 0 15,-21 0-15,0-1 0,21 1 16,-21 0-16,-21 42 31,0 0-31,21 1 16,-21-1-16,21 0 0,-21 0 15,21 0-15,0 0 16,0 1-16,21-22 31,0 0-15,-21-22 0,21 22-16,0-21 15,-21 0-15,0 0 16,21 21-16,-21-21 0,22 0 15,-1-1-15,-21 1 0</inkml:trace>
  <inkml:trace contextRef="#ctx0" brushRef="#br0" timeOffset="-193497.34">33676 14838 0,'0'0'0,"0"21"16,-21 0 0,0 0-16,21 1 0,-21-1 15,-1 0-15,1 0 0,0 21 16,21-20-16,-21-1 0,21 0 16,-21 21-16,21-21 0,-21 22 15,21-22-15,0 0 16,0 0-16,21-21 15,0 0 1,0-21-16,-21 0 0</inkml:trace>
  <inkml:trace contextRef="#ctx0" brushRef="#br0" timeOffset="-193218.5">33740 14901 0,'0'0'0,"0"22"15,0-1 1,0 0 0,0 0-16,0 0 0,0 0 15,0 1-15,0-1 0,0 0 16,0 0-16,0 0 0,0 0 16,0 1-16,0-1 0,0 0 0,0 21 15,-22-21 1,22 1-16,-21-1 0,0 0 15,21-42 32</inkml:trace>
  <inkml:trace contextRef="#ctx0" brushRef="#br0" timeOffset="-192977.86">33803 15261 0,'0'21'62,"0"1"-30,-21-22-32,0 21 0,21 0 15</inkml:trace>
  <inkml:trace contextRef="#ctx0" brushRef="#br0" timeOffset="-192773.97">33718 15558 0,'0'0'0,"0"21"16,0 0-16,0 0 15,-21 0 1,0-21 0,0 21-16,0-21 0,0 22 0,-1-22 15,1 21-15,0-21 0,-21 21 16,21-21-16,-1 21 0,-41-21 15,21 21-15,20-21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5:06:06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466 0,'0'0'0,"22"-21"0,-22-1 16,0 1-16,0 0 15,0 0 1,0 42-1,0 21-15,0 1 16,-22-1-16,22 0 0,-21 22 0,0 63 16,0-64-16,0 22 15,0 63-15,-22-84 0,22-1 16,0 1-16,-21-1 0,20 1 16,-20 20-16,21-41 15,21 20-15,0-42 16,0 1-16,0-44 31,0 1-31,21 0 0,-21 0 16,0 0-16,21-22 0,-21 1 15</inkml:trace>
  <inkml:trace contextRef="#ctx0" brushRef="#br0" timeOffset="267.83">1482 487 0,'0'0'0,"21"0"0,0 0 16,0 42-1,-21-21-15,0 22 16,0-1-16,21 85 0,-21-63 16,0-1-16,0 1 0,0-1 15,0 1-15,0-1 0,0 64 16,0-85-16,0 85 15,0-42 1,0 0 0,0-64-16,0-42 31</inkml:trace>
  <inkml:trace contextRef="#ctx0" brushRef="#br0" timeOffset="983.24">1185 1355 0,'0'0'0,"-42"0"0,21 0 16,42-21 15,21 21-31,-21-22 0,43 22 16,42-42-1,-43 42-15,128-85 0,-128 64 16,1-21-16,-1 0 15,1-1-15,84-84 16,-106 85-16,1 0 0,-1-1 16,-21 1-16,0 0 0,-21-43 15,0 64-15,0-22 0,0 22 16,0 0-16,-21 0 0,21 0 16,-21 0-16,0 21 0,-22 0 15,22 21-15,0 0 16,21 21-16,-21-21 0,21 22 0,0 20 15,0-20-15,0 20 16,0 1-16,0-1 0,0 149 16,0-149-16,0-20 0,0 126 15,0-127 1,0 22-16,0-22 16,0 22-16,0-43 15,0-42 16,-21-1-31,21 1 16,0-21-16,0 21 0,0 0 16,0-22-16,0-20 15,0 20-15,21 22 0,0-21 16,0 0-16,0 20 0,22 1 0,-1 0 16,0 0-16,1 0 0,20 21 15,-20 0-15,-1 0 0,0 0 0,64 63 16,-64 22-1,-42-43-15,-21 43 16,0-43 0,-42 1-16,41-1 0,-20-21 15,-21 21-15,41-20 16,-41-1-16,42 0 0,0-21 16,-1 0-16,1 0 15,21-21 16,0 0-31,21 21 0,1-22 16,-1 1-16,0 0 0,0 0 16</inkml:trace>
  <inkml:trace contextRef="#ctx0" brushRef="#br0" timeOffset="1451.97">3133 1058 0,'0'0'15,"21"-21"-15,-21 0 0,21 21 16,-21-21-16,0 0 0,0 0 16,0-1-16,-21 1 15,0 21-15,-1 0 0,1 0 16,-21 0-16,21 0 16,0 21-16,-22 1 0,22-1 0,-21 0 15,21 21-15,-1-21 0,-20 22 16,21-22-16,21 21 0,0-21 0,-21 1 15,21-1-15,0 0 0,21 42 16,21-41 0,64-1-1,-85 0-15,85 0 16,-85 0-16,43 0 16,-64 1-16,0-1 15,0 0-15,0 0 16,-21-21-16,-1 21 0,-20 0 0,0 1 15,21-22-15,-43 21 0,-63 0 16,85 0-16,-1-21 16,1 0-16,0 0 0,21 0 15,-43-21-15,43 21 0,21-21 16,0 0-16,0-1 16,0 1-16,21 0 0,0 0 15,0 21-15,1-21 16,20-22-16,64-41 0</inkml:trace>
  <inkml:trace contextRef="#ctx0" brushRef="#br0" timeOffset="1749.8">3598 656 0,'0'0'0,"0"-42"0,0 21 0,0 0 15,0-1-15,0 1 0,0 0 16,-21 42-1,21 0-15,-21 1 16,21 20-16,0 0 0,0 1 16,-21 126-1,0-42-15,-1-64 0,22-20 16,0 20-16,-21 1 0,21-22 16,-21 85-16,21-85 15,0 22-15,0-43 16,0 0-16,21-21 15,0 0-15,1 0 16,-1 0-16,0-42 16,0 21-16,-21 0 0</inkml:trace>
  <inkml:trace contextRef="#ctx0" brushRef="#br0" timeOffset="1933.7">3281 1270 0,'0'0'15,"-21"0"-15,-1 0 0,1 0 0,42 0 32,1 0-32,-1 0 0,21-21 15,-21 21-15,22-21 0,-1 21 16,0-21-16,1 21 0,-1-22 0,0 22 16,1-21-16,-22 21 0,21 0 15,-21-21-15</inkml:trace>
  <inkml:trace contextRef="#ctx0" brushRef="#br0" timeOffset="2321.31">3831 1122 0,'0'-21'16,"0"0"-16,0-1 31,21 22-15,0 0-16,1 0 0,-1 22 15,0-1-15,0 0 0,0 0 16,0 0-16,-21 0 16,22 22-16,-1-22 0,0 21 0,-21-21 15,0 43-15,0-43 0,0 21 16,0-20-16,0-1 0,0 0 16,-21 0-16,21 0 0,0 0 0,-21-21 15,-1 0 1,22-21-1,0 0-15,0 0 0,0 0 16,0 0-16,0-1 0,0 1 0,0-42 16,0 20-1,22 1-15,-22 21 0,42-43 16,-42 43-16,21-21 0,-21 21 16,21 0-16,0 21 0,1-43 15,-1 43-15,0-21 0,0 21 16</inkml:trace>
  <inkml:trace contextRef="#ctx0" brushRef="#br0" timeOffset="2974.94">4699 1312 0,'0'0'0,"-21"0"16,21-21-1,21 0 1,0 0-16,-21 0 16,21 0-16,0-1 0,1 1 0,-1 0 15,-21 0-15,0 0 0,21-22 16,-21 22-16,0 0 0,0-21 0,-21-1 15,0 43-15,-22-21 16,22 21-16,0 0 0,-21 0 16,20 0-16,-20 21 15,0 1-15,21-1 0,-43 42 16,22 22-16,21-43 16,-22 85-16,43-106 15,0 22-15,0 20 0,0-20 16,0-22-16,0 0 0,21 0 15,1-21-15,20 21 0,-21-21 16,0 0-16,0 0 16,22 0-16,-22 0 0,0-21 0,43 0 15,-43 0-15,0 0 0,21-1 16,-21-20-16,1 21 0,-1-21 16,0-1-16,-21 22 0,21-21 15,-21 21-15,0-22 0,0 22 16,0 0-16,0-21 0,0 63 31,0 0-31,0 0 16,0 0-16,0 22 0,0 41 15,0-63-15,0 22 16,0-1-16,21-21 0,-21 0 16,0 1-16,21-22 15,1 21-15,20-21 0,-21 0 0,0 0 16,0 0-16,1 0 0,-1 0 15,0-21-15,21-22 16,-21 22-16,1 0 0</inkml:trace>
  <inkml:trace contextRef="#ctx0" brushRef="#br0" timeOffset="4484.85">5376 995 0,'0'-21'0,"0"42"0,0-63 0,0 20 15,0 1-15,-42 21 16,0 21-1,20 1-15,1-1 16,21 0-16,0 21 0,0 1 0,-21 20 16,21-21-16,-21 1 0,21-22 15,0 21-15,0 1 16,0-22-16,0 0 0,0 0 0,21 0 16,0 0-16,0 1 0,-21-1 15,22-21-15,41 0 0,-42 0 16,0 0-16,43 0 0,-22-21 15,-21-1-15,22 1 0,-1 0 16,-21 0-16,22 0 0,-22-22 0,21 1 16,-21 0-16,0-1 0,22-41 15,-1-86 1,-42 107-16,0-1 0,0 22 16,0-21-16,0 20 0,0-63 15,0 64-15,0 21 0,0 0 16,0 0-16,0-1 0,0 1 15,-21 42 1,21 1-16,-21-1 0,21 21 16,0 0-16,0 1 0,0-1 0,0 22 15,-21-22-15,21 21 0,0 1 16,0 63-16,0-64 0,0-20 16,0 63-16,0-64 15,0-21-15,0 21 0,0-20 0,21 20 16,0-21-16,0 0 0,21 0 15,1-21 1,-22 0-16,0 0 0,21 0 16,1-21-16,-22 21 0,0-21 15,21 0-15,-20 0 0,-1 0 0,0-22 16,0 22-16,21-21 0,-42 21 0,22-22 16,-1 22-16,0-64 15,-21 64-15,0 0 0,0 0 0,0 0 16,0 0-16,0 42 15,0 0-15,0 0 16,0 0-16,-21 22 0,21-22 16,-21 21-16,21 0 0,0-20 15,0 20-15,0 0 0,0 22 16,0-43-16,0 21 16,42-21-16,-21-21 15,0 0-15,0 0 16,22 0-16,-22 0 0,42-21 0,-20 0 15,-22 0-15,42-21 0,-41 20 16,-1 1-16,0-21 16,-21 21-16,21 0 0,-21-43 15,21 43-15,-21 0 0,0 0 16,0 42 0,0 0-16,-21 0 0,21 0 15,-21 0-15,21 22 16,0-22-16,0 0 0,0 0 0,0 0 15,0 1-15,0-1 0,0 0 16,0 0-16,21-21 0,43 0 16,-43 0-16,0 0 15,0 0-15,0 0 0,43-42 16,-43 21-16,-21-1 16,0 1-16,0 0 15,0-21-15,0 21 16,0-1-16,-21 1 0,0 0 0,-1 0 15,1 0-15,0 0 0,0 21 16,0-22-16,0 22 0,-22-21 16,22 21-16,21-21 15,0 0 1,21 0-16,0 21 0,1-21 0,20 21 16,-21-22-16,21 22 0,1-21 15,20 21-15,22 0 16,-64 0-16,64 0 15,-43 21-15,-21 1 0,0 41 16,1-42-16,-22 43 16,0-43-16,0 21 15,0 1-15,0-1 0,0-21 16,0 0-16,0 0 0,0 1 16,0-1-16,0 0 0,0 0 0,0 0 15,0 0 1,0-42 15,0 0-31,0 0 16,0 0-16,0 0 0,0-22 0,0 22 15,0-21-15,21-1 0,0 1 16,0 0-16,64-106 16,-43 105-16,43-41 15,-43 62-15,0 1 0,22 0 16,-22 21-16,1 0 0,-22 0 15,21 21-15,-21 0 0,0 64 16,-21-43-16,22 1 0,-22 41 16,0-41-16,0-1 15,0 43-15,-22-64 0,22 21 16,-21 1-16,21-22 0,-21 0 16,21 0-16,-21 0 0,21 0 15,-21-21 1,0 0-1,21-21 1,-22 0-16,1-21 0</inkml:trace>
  <inkml:trace contextRef="#ctx0" brushRef="#br0" timeOffset="4715.72">6816 487 0,'0'0'0,"-22"0"0,1 0 16,0 0-16,0-21 0,21 42 62,0 0-46,-21-21-1,0 0-15</inkml:trace>
  <inkml:trace contextRef="#ctx0" brushRef="#br0" timeOffset="4935.6">5778 847 0,'0'0'15,"22"0"1,-1 0-16,0 0 16,0 0-16,21 0 15,43 0-15,0 0 16,-64 0-16,0 0 16,0 0-16,0 0 0</inkml:trace>
  <inkml:trace contextRef="#ctx0" brushRef="#br0" timeOffset="5752.41">1841 2286 0,'-42'0'0,"84"0"0,-126 0 0,63 21 16,-22-21-16,1 0 0,0 0 0,-1 0 15,22 0-15,-21 0 0,21 0 16,-1 0-16,1 0 0,0 0 16,0 0-16,42 0 31,0 0-31,0 0 16,22 0-16,-1 0 0,0 0 15,1 0-15,20-21 0,1 21 16,-1 0-16,1 0 0,20-21 15,1 21-15,21 0 0,0-21 0,127 0 16,-106 21-16,-22-22 0,22 22 16,0 0-16,127-21 15,-127 21-15,22 0 0,126-21 16,-127 21-16,169-21 16,-168 21-16,20 0 0,170-21 15,-170 0-15,-21 21 0,21 0 16,1 0-16,-22-22 0,296 22 15,-295 0-15,-1 0 0,127-21 16,-169 21-16,21 0 16,-21 0-16,-1 0 0,1 0 0,64-21 15,-86 21-15,1 0 16,42 0-16,-85 0 16,1 0-16,-1 0 0,-21 0 0,0 0 15,0 0-15,1 0 0,-22-21 47,0 0-31,-22 0-16,22-1 15</inkml:trace>
  <inkml:trace contextRef="#ctx0" brushRef="#br0" timeOffset="6536.79">8318 1122 0,'0'0'0,"-21"0"0,0 0 16,0 0 0,42 0 30,0 0-46,0 0 16,22 21-16,-1-21 0,22 0 0,-22 0 16,43 0-16,-22 0 0,106 0 15,-84 0-15,0 0 0,-1 0 16,65 0-16,-65 0 16,1 0-16,-22 0 0,22 0 0,-21 0 15,-1 0-15,1 0 0,-22-21 0,0 21 16,1 0-16,-22 0 15,0 0-15,0 0 0,-21-21 32,-21 21-17,0 0-15,0 0 0,-1-21 16,1 21-16,0 0 0,0 0 16,0-22-16</inkml:trace>
  <inkml:trace contextRef="#ctx0" brushRef="#br0" timeOffset="7021.67">9610 699 0,'-43'21'31,"43"0"-31,0 0 0,0 0 0,0 0 16,0 1-16,0-1 16,21 0-16,1 0 0,20 21 15,0-42-15,-21 22 0,22-22 16,-1 0-16,0 0 0,64 21 16,-63-21-16,-1 0 0,0 0 15,1 0-15,-1 0 0,21-21 16,-20 21-16,-22-22 0,0 22 15,-21-21-15,-21 21 32,0 0-32,0 0 0,-1 21 15,-20 1-15,21-1 0,-21 0 16,-1 0-16,22 21 0,-64 22 16,-20 42-1,20 0-15,64-64 16,0-21-16,-1 21 0,1-20 15,21-1-15,0 0 16,0-42 15,0 0-15,0-1-16</inkml:trace>
  <inkml:trace contextRef="#ctx0" brushRef="#br0" timeOffset="7623.99">11578 614 0,'0'0'0,"0"-21"0,0 0 15,0-1-15,0 1 31,0 42 16,0 1-31,0-1 31,0 0-16,0 0 0</inkml:trace>
  <inkml:trace contextRef="#ctx0" brushRef="#br0" timeOffset="8438.21">11599 720 0,'0'0'16,"0"-21"-16,0-1 15,0 1 1,0 0-16,-21 21 16,0 21 31,21 0-47,0 22 0,0-22 15,0 21-15,0 1 0,-21-1 16,21 21-16,0-20 0,0 41 15,0 43 1,0-42 0,0-21-16,0-22 15,0-21 1,21-21 0,0 0-1,-21-21-15,0 0 0</inkml:trace>
  <inkml:trace contextRef="#ctx0" brushRef="#br0" timeOffset="9239.44">12023 847 0,'0'0'0,"21"-21"0,-21-1 0,0 1 15,21 0-15,-21 42 47,-21 0-47,21 1 0,-21-1 0,-1 21 16,1-21-16,0 22 15,-21 20-15,42-21 0,0 1 16,-21 20-16,21-42 0,0 22 16,0-22-16,0 0 0,0 0 15,21 0-15,21 22 0,-21-43 16,0 0-16,1 21 0,20-21 15,-21 0-15,0 0 0,22 0 0,20 0 16,-42-21-16,22 21 0,-22-21 16,42-22-1,-42 22-15,1-42 16,-22 41-16,0-41 16,-22 42-16,-62-64 15,63 64-15,-1-21 0,1 20 16,-21 1-16,42 0 0,0-42 15,0 41-15,0 1 0,0 0 16,21 0-16,21 0 0,1 0 16,-1-1-16,0 1 0,22 0 0,105 21 15,-105 0-15,-1 0 16,-20 0-16,20 21 0,-21-21 16,1 21-16,-1 1 0,-21 20 15,0-21-15,-21 21 0,0 1 16,-21 84-16,-21-106 15,21 21-15,-43 64 16,64-64-16,-21 1 16,21-1-16,0-21 0,0 0 15,0 1-15,21-22 16,0 0-16,1 0 0,-1 0 0,0 0 16,21 0-16,-21 0 0,64-43 15,-64 43-15,43-63 16,-22 42-16,-21-22 0,64-63 15,-85 64-15,0 0 16,0-22-16,0 22 0,0 0 0,-21 20 16,0-20-16,-1 21 0,-20 0 15,0 0-15,-22-22 16,-63 43-16,85 0 16,21 0-16,-43 0 0,43 21 15,0 1-15,21-1 16,0 0-16,0 0 0,0 0 15,0 0-15,21 1 0,0-22 16,0 21-16,43-21 16,-22 0-16,1 0 0</inkml:trace>
  <inkml:trace contextRef="#ctx0" brushRef="#br0" timeOffset="9634.2">13970 572 0,'0'0'16,"-21"-22"-1,0 22-15,-1 0 0,1 0 16,21 22-16,-21-22 16,21 21-16,0 0 0,0 0 15,0 0-15,0 0 16,21-21-1,0 0-15,1 0 0,-1 0 16,21 0 0,-42-21-16,21 0 15,-21 0-15,0 0 0,0 0 16,-21 21-16,0-22 0,0 1 16,-22 21-16,-20 0 15,42 0-15,0 0 16,-1 21-16,1 22 15,21-22-15,0 0 16,0 0-16,21 0 16,1-21-16,-1 0 15,0 0-15,21 0 0</inkml:trace>
  <inkml:trace contextRef="#ctx0" brushRef="#br0" timeOffset="9907.06">14605 275 0,'0'0'0,"-21"0"31,0 0-31,-22 43 0,22-22 0,-64 106 16,22-21 0,-22 84-1,64-126-15,-21-1 0,-1 64 16,1-63-16,0 41 15,21-62-15,-1-1 0,1-21 16,21 22-16,0-22 0,-21 0 0,21 0 16,0 0-16,21-42 31,0 0-31,1 0 0,20 0 16</inkml:trace>
  <inkml:trace contextRef="#ctx0" brushRef="#br0" timeOffset="10188.9">14520 868 0,'0'42'15,"0"-21"1,0 1-16,0-1 0,0 0 16,21-21-1,1 0-15,-1 0 16,0 0-16,-21-21 15,0 0 1,-21 21 0,0 0-1,-1 0-15,1 0 16,21-22 15</inkml:trace>
  <inkml:trace contextRef="#ctx0" brushRef="#br0" timeOffset="11375.83">16150 656 0,'0'0'0,"-21"0"16,-21 0-1,20 0-15,22-21 32,0 0-32,22-21 15,-1 20-15,0 1 0,0 0 16,0 0-16,0-21 0,1 20 0,-22-20 16,42-21-16,-42 20 15,0-20-15,0 20 0,0 1 16,0 21-16,-21 21 15,0 63 1,21-41-16,-22 41 0,1 43 16,21-43-16,-21 1 15,21-1-15,0 1 0,0-1 0,0 1 16,0-1-16,0 1 0,0-1 16,0-20-16,0 20 0,0-20 15,0-1-15,-21 21 0,21-20 16,0-22-16,-21 0 0,21 0 15,-21 0-15,-1-21 0,1 0 16,0 0-16,-21 0 16,21 0-16,-1 0 0,1-21 0,0 0 15,0 21-15,0-21 0,-22 0 0,1-43 16,0 22 0,21 0-16,-22-22 15,22 64-15,0 0 0,0 0 16,21 21-16,0 22 15,0-1-15,0-21 0,21 43 16,0-43-16,0 21 0,0-21 16,1 0-16,-1 1 0,0-1 15,42 0-15,-20-21 0,-22 0 16,21 0-16,1 0 0,-1 0 16,64-21-16,-64 0 0,0-1 15,43-20-15,-43 0 0,1 21 16,-22-22-16,0 22 15,0-21-15,0 21 0,-21-22 0,22-20 16,-22-1 0,0 43-16,0 0 0,-22 42 31,22 0-31,-21 0 0,21 22 16,-21-22-16,21 21 0,0 1 15,0-22-15,0 21 0,-21 22 16,21-22-16,0-21 0,-21 43 15,21-43-15,0 21 16,0-63 31,0 0-47,0 0 0,0-22 16,0 22-16,21-21 0,0-1 15,21-41-15,43-64 16,-21 63-1,63 21-15,-106 43 16,21 21-16,22 21 16,-43 1-16,0-1 0,0 0 15,0 21-15,-21-21 0,0 64 16,0-43-16,0-20 0,0 20 16,-21-21-16,0 21 0,0 22 15,0-43-15,21 0 0,-22 0 16,22 1-16,22-22 47,-1-22-47,-21 1 0,21 0 15</inkml:trace>
  <inkml:trace contextRef="#ctx0" brushRef="#br0" timeOffset="11683.65">17441 381 0,'0'0'0,"21"-21"0,-21-21 0,22 42 16,-22-22-16,0 44 15,0-1-15,0 21 16,0-21-16,-22 43 0,1-22 0,0 0 16,21 22-16,-21-1 0,0 1 15,0-1-15,21 1 0,-22-22 0,1 22 16,-21 84-16,21-85 15,21 43 1,0-85-16,0 1 16,0-1-16,21 0 0,0-21 15,0 0-15,0 0 16,22 0-16,-22 0 0,-21-21 16,21 0-16,0-1 15,-21 1-15</inkml:trace>
  <inkml:trace contextRef="#ctx0" brushRef="#br0" timeOffset="11851.56">17187 995 0,'0'0'0,"-21"-21"0,0 21 15,21-21 1,21-1 0,0 22-16,22 0 0,-22 0 15,0 0-15,21-21 0,64 21 16,-21-21-1,-43 21-15,-21 0 0,22-21 16,-22 21-16</inkml:trace>
  <inkml:trace contextRef="#ctx0" brushRef="#br0" timeOffset="12533.17">17653 1058 0,'21'0'15,"0"0"-15,0 0 16,1-21-16,-1 0 16,0 0-16,21-21 15,1-43 1,-43 21 0,0 43-16,-22 21 15,1 0-15,0 0 16,0 0-16,0 21 0,21 1 15,-21-1-15,-1 21 0,22-21 0,-21 64 16,21-64-16,0 21 0,0 1 16,0-22-16,0 21 0,0 1 15,21-22-15,1 0 16,20 21-16,-21-21 16,0-21-16,0 0 0,1 0 0,20 0 15,-21 0-15,0 0 0,43 0 16,-22-42-1,0-21-15,-20 41 16,-22 1-16,0-21 16,0 0-16,21 20 0,0-62 15,0 41-15,0 1 0,0 21 16,1 0-16,-1-22 0,21 22 16,0 0-16,-20 21 0,41 0 15,-42 21-15,0 22 16,1-1-16,-1-21 0,0 64 15,-21-64-15,0 21 16,0 1-16,0-22 0,0 21 0,0-21 16,0 0-16,0 22 0,-21-22 15,0 0-15,-1-21 32,22-21-17,0 0-15,0 0 0,0-1 16,0-41-16,22 42 15,-22-22-15,21 22 0,-21-21 16,21 21-16,21-43 0,-42 43 16,21 0-16,22-21 15,-22 20-15,0 22 0,21-42 16,-20 42-16,-1-21 0,0 21 0</inkml:trace>
  <inkml:trace contextRef="#ctx0" brushRef="#br0" timeOffset="13108.15">19177 360 0,'0'0'0,"0"-21"0,0 0 0,0-1 16,-21 22-16,0 0 16,-1 22-1,22-1-15,-21 0 0,21 21 16,0-21-16,0 22 0,-21-1 0,21 0 15,-21 22-15,21-1 0,0-20 16,-21 41-16,21 43 0,0-63 16,0-1-16,0 64 15,0-63-15,0-1 0,0 1 0,0-1 16,0 1-16,0-1 0,0 1 16,0 63-16,0-64 0,-21 1 15,-1-1-15,-20 107 16,21-128-16,21 22 0,0 20 15,0-41-15,0-1 0,0-21 16,0 0-16,0 0 0,21 1 16,0-22-16,0 0 0,22 0 15,20-22-15,-20 1 0,-22 0 16,21 0-16,0 0 16,1-22-16,20-20 0,-42 42 0,1-22 15,-1-20-15,-21 21 16,0-22-16,0 22 0,-21-1 15,-1-20-15,-20 21 0,21-22 0,-21 22 16,20-22-16,-20 22 0,0 0 16,21 20-16,-22-20 0,22 21 0,0-21 15,0 20 1,21 1-16,0 0 16,21 0-1,0 21-15,0 0 0,0-21 16,1 21-16,-1 0 0,0-21 0,21-1 15,-21 22-15,22-21 0,20-21 16,-42 42-16,22-21 0</inkml:trace>
  <inkml:trace contextRef="#ctx0" brushRef="#br0" timeOffset="14155.15">19770 889 0,'0'0'0,"0"-42"15,0 21-15,0-1 0,0 1 16,0 0-16,-22 0 0,1 0 15,-21 21-15,-22 0 16,22 42 0,0-21-16,-1 43 15,-41 42 1,63-64-16,21-21 0,-22 64 16,22-43-16,0-21 0,0 0 15,0 1-15,22-22 16,-1 21-16,0-21 0,0 0 15,0 0-15,0 0 0,22 0 16,-22-21-16,0 21 0,0-22 16,0 1-16,1 0 0,-1 0 15,-21 0-15,21-43 0,0 43 16,-21-21-16,0 21 16,21-1-16,-21 44 15,0-1-15,0 0 16,0 0-16,0 0 0,0 22 15,21 20-15,-21-42 16,0 0-16,43 22 16,-22-43-16,21 0 15,-21 0-15,1 0 0,-1-21 16,-21-1-16,21 1 0,21-21 16,-21 21-16,-21 0 0,43-43 15,-22 43-15,21-85 16,-21 64-16,-21 21 0,22-1 15,-1 1-15,-21 0 0,21 21 16,0 0 0,-21 21-1,0 0 1,0 1-16,21-22 31,-21 21-31,21-21 16,-21-21-1,0-1-15,0 1 16,0 0-16,0 0 16,0 0-16,0 0 15,-21 21 17,0 0-32,0 0 0,0 21 0,0 0 15,-43 64 1,43-64-16,0 21 0,0 43 15,21-64-15,-22 21 16,22 1-16,0-22 0,0 21 0,0-21 16,0 0-16,0 22 0,22-22 0,20 21 15,-21-21-15,21-21 16,43 22-16,-43-22 0,1 0 16,20 0-16,-20 0 0,-1 0 15,43 0-15,-43-22 0,0 1 16,43-21-16,-43 0 15,-21 20-15,1-20 0,-1 0 16,0-1-16,21-62 16,-21 83-16,-21-20 0,0 0 0,0-1 15,0 22-15,-21 21 16,-21 21 0,-22 64-1,64-43-15,0-20 0,-21 62 16,21-63-16,0 43 15,0-22-15,21-21 0,43 43 16,-43-43-16,43 0 16,-43 0-16,0-21 15,42 0-15,-20 0 0,-22 0 16,21 0-16,-21 0 0,22-21 16</inkml:trace>
  <inkml:trace contextRef="#ctx0" brushRef="#br0" timeOffset="15132.93">8890 2540 0,'0'0'0,"-21"0"0,0 0 0,-22 0 15,22 0-15,0 0 0,0 0 16,-22 0-16,22 0 0,-42 0 16,63 21-1,0 0 1,0 1-16,21-1 16,0 0-16,21-21 15,22 21-15,-1-21 0,-20 0 16,84 0-16,-64 0 0,22 0 15,-22 0-15,22 0 0,0 0 16,21 0-16,84-21 0,-84 21 16,-21-21-16,84 21 15,-84-21-15,20-1 16,-62 22-16,-1 0 0,0 0 16,-42-21-16,-21 0 31,0 21-31,0 0 0,0 0 0,-22-21 15,22 21-15,0 0 16,0-21-16,0 0 0,0 21 16,-1 0-16,1-22 0,0 22 15,0 0-15,0-21 16,0 21 0,21 21 15,21-21-16,0 22-15,0-22 16,0 0-16,0 0 0,1 0 0,-1 21 16,21-21-16,22 21 15,-43-21-15,0 0 0,-21 21 16,0 0-16,0 0 0,-42 43 16,-22-22-1,43-21-15,-64 22 16,43-22-16,21 0 0,-22 0 0,-20 0 15,63 1-15,-21-22 16,42 0 0,0 0-1,0-22-15,22 22 0</inkml:trace>
  <inkml:trace contextRef="#ctx0" brushRef="#br0" timeOffset="15463.78">11134 2096 0,'-22'0'0,"44"0"0,-65 0 0,22 0 16,42 0 0,22 0-16,-1 0 0,0 0 15,1 0-15,20 0 0,-21 0 0,128 0 16,-107 0-16,-20 0 16,20 0-16,-21 0 0,1 0 15,-1 0-15,0 0 0,1 0 16,-64 0-1</inkml:trace>
  <inkml:trace contextRef="#ctx0" brushRef="#br0" timeOffset="15855.07">11578 2117 0,'0'21'15,"-21"-21"-15,21 21 0,0 0 16,0 0-16,-21 1 0,21 20 16,0-21-16,0 43 0,-21-22 15,21 0-15,0 1 16,0 84-16,0 21 16,0-106-1,0 0-15,-22 1 0,22-22 0,0 21 16,0-21-16,-21 1 0,21-1 15,-21 0-15,0 0 0,0 0 16,0-21-16,-1 0 0,1 0 16,0 0-16,0 0 15,-21 0-15,20-21 0,1 0 0,-21 0 16,21 21-16,0-21 0,-43-22 16,43 22-16,0 0 0,-22-21 15,22 20-15,0 1 16,21 0-16,21 21 15,0 0-15,1-21 16,41 21-16,-42 0 0</inkml:trace>
  <inkml:trace contextRef="#ctx0" brushRef="#br0" timeOffset="16348.26">12086 2477 0,'0'0'0,"0"-22"0,-21 22 0,0-21 16,0 0-16,-1 21 0,-41 0 15,42 0-15,-22 0 0,22 0 16,-21 0-16,21 21 0,-22 0 0,22 22 16,0-22-16,0 21 0,0 1 0,0-1 15,-1 0-15,1 64 16,21-85-16,0 85 15,0-85-15,21-21 0,1 21 16,-1 1-16,0-22 0,21 0 16,1 0-16,-22 0 0,42 0 15,-42 0-15,22-22 16,-22 1-16,0 0 0,0 0 16,22-21-16,-22 20 0,-21-20 15,21 21-15,-21-21 0,0 20 0,0-20 16,0 0-16,0 21 0,0-22 15,0 22-15,0 0 0,-21 21 16,21 21 0,0 0-16,0 0 0,0 22 15,0-22-15,0 85 16,0-85-16,21 21 0,-21-21 16,21 1-16,21 41 15,-20-42-15,-1-21 0,21 0 16,-21 0-16,0 0 0,1 0 15,20 0-15,-21 0 0,0-21 16</inkml:trace>
  <inkml:trace contextRef="#ctx0" brushRef="#br0" timeOffset="16549.14">12467 2477 0,'0'0'15,"-21"0"1,21 21-16,0 0 15,-21 0-15,21 43 0,0-43 16,0 21-16,0 22 16,0-43-16,0 0 0,0 42 15,0-41-15,0-1 0,0 0 16,21-21-16,0 0 16,0 0-16</inkml:trace>
  <inkml:trace contextRef="#ctx0" brushRef="#br0" timeOffset="16760.06">12700 2519 0,'0'0'0,"0"-21"15,0 0-15,0-1 0,-21 22 32,0 22-32,-1-1 0,1 0 15,0 21-15,-21 22 16,42-43-16,-43 64 0,22-64 15,0 0-15,0 21 0,0-21 16,21 1-16,0 20 0,0-21 16,21-21-1,0 0-15</inkml:trace>
  <inkml:trace contextRef="#ctx0" brushRef="#br0" timeOffset="17207">13081 2540 0,'0'0'0,"0"-21"0,0 0 0,0 0 15,0-1-15,-21 22 0,0 0 0,-22 0 16,22 0-16,0 0 16,-43 22-16,43-1 0,0 0 15,-21 42-15,21-20 16,-1-1-16,1-21 0,21 22 15,0-22-15,-21 42 0,21-42 16,0 1-16,0-1 0,0 0 16,0 0-16,21-21 0,0 0 15,1 0-15,41 0 16,-42 0-16,0-21 0,1 0 16,-1 21-16,0-21 0,21-1 0,-21-20 15,22 0-15,-22-43 16,0 0-1,-21 64-15,0 0 0,0 42 32,-21-21-32,0 21 15,21 22-15,0-22 0,0 21 0,0-21 16,0 43-16,0-22 0,0-21 16,0 1-16,0-1 0,21 0 15,42 21-15,-41-42 0,20 0 16,43 0-16,-43 0 0,-21 0 15,21-21-15</inkml:trace>
  <inkml:trace contextRef="#ctx0" brushRef="#br0" timeOffset="17463.79">13991 2138 0,'0'0'15,"-42"-21"-15,21 21 0,-22-21 0,43-1 32,21 22-32,1 0 0,-1 0 0,21 0 15,0-21-15,1 21 0,-1 0 16,22 0-16,-1 0 0,1-21 0,105 21 16,-106 0-16,-20 0 15,-1 0-15,-21 0 0,0 0 16,1 0-16,-22-21 15,-22 21-15</inkml:trace>
  <inkml:trace contextRef="#ctx0" brushRef="#br0" timeOffset="17716.68">14309 2074 0,'-22'22'16,"44"-44"-16,-44 65 0,22-22 0,-21 0 15,0 0-15,21 0 0,-21 64 16,21-43-16,-21 1 0,21-1 0,-21 0 16,21 22-16,0-22 0,0 22 15,0-22-15,0 0 16,0-20-16,0-1 0,0 21 16,0-21-16,0 0 15,42-21 1,-21 0-16,43-42 0,-43 21 15,0 0-15</inkml:trace>
  <inkml:trace contextRef="#ctx0" brushRef="#br0" timeOffset="18204.43">14626 2413 0,'0'-21'0,"0"42"0,0-63 0,0 21 0,0 42 16,0 0-1,0 0-15,-21 0 16,21 0-16,-21 1 0,21 20 0,-21 21 15,21-41-15,0-1 0,0 0 16,0 0-16,0 0 0,0 0 16,63-21-16,22 0 15,-64 0-15,42-21 16,-20 0-16,41-42 16,-41 41-16,-22 1 15,-21-42-15,21 42 16,-21-22-16,0 22 0,0 0 15,0 0-15,-21 21 16,0 0-16,21 21 16,-21 21-16,-1-21 0,22 22 15,-21-22-15,21 21 0,-42 64 16,42-64-16,0 1 0,-21-1 16,21 22-16,0-22 0,0 0 0,0 1 15,0-1-15,0 0 0,21 1 0,-21-1 16,0 0-16,0 22 0,0-1 15,-21-20 1,-22-22-16,1-21 16,0 0-16,-1 0 0,22 0 0,-21 0 15,0 0-15,20-21 16,-41-22-16,42 43 0,0-21 16,-1-21-16,1 21 0,21-1 15,0 1-15,21 0 16,-21 0-16,43 0 0,-22 0 0,0-1 15</inkml:trace>
  <inkml:trace contextRef="#ctx0" brushRef="#br0" timeOffset="18490.27">15452 2328 0,'0'0'0,"0"-21"0,-22 0 0,1 21 16,0 0-16,0 0 0,0 0 15,0 0-15,-1 21 16,1 0-16,21 22 0,-21-1 0,0 64 16,21-64-16,0 22 0,-21-1 15,21 1-15,0-22 0,0 22 16,0-22-16,0 21 0,0-20 0,0 20 16,0 22-16,0-43 0,0 1 15,21 20-15,-21-42 16,0 22-16,21-43 15,0 0 1,-21-22-16,0 1 0,0 0 16</inkml:trace>
  <inkml:trace contextRef="#ctx0" brushRef="#br0" timeOffset="18770.16">15325 2688 0,'0'-42'0,"0"84"0,0-126 0,0 62 16,0-20-16,0 21 0,0 0 0,0-22 15,21 22-15,21-21 16,-21 42-16,0-21 0,64 21 16,-43 0-16,-20 0 15,-1 0-15,21 0 0,-42 21 16,21 21-16,-21-21 0,0 22 16,0-22-16,-21 21 0,0-21 15,0 22-15,-22-22 0,-41 42 16,-22 1-1,85-43 1,42-21 0,0 0-16,0 0 0,0-21 15,1 0-15,20 0 16,-21 21-16</inkml:trace>
  <inkml:trace contextRef="#ctx0" brushRef="#br0" timeOffset="19132.93">15938 2561 0,'22'0'0,"-44"0"0,65 0 16,-22 0-16,0 0 0,0 0 0,0-21 15,1 0-15,-1 21 0,0-21 16,21-22-16,-21 22 15,-21 0-15,22-21 0,-22 21 16,0-22-16,0 22 16,-22 21-1,1 0-15,0 0 0,0 21 16,0 0-16,0 1 0,-22 62 16,22-41-16,0-1 0,21 43 15,-21-64-15,21 21 0,0 0 16,0-20-16,0-1 0,0 0 0,21 0 15,21 0-15,1-21 16,-1 0-16,85-21 16,-85 0-16,1 0 15</inkml:trace>
  <inkml:trace contextRef="#ctx0" brushRef="#br0" timeOffset="20052.9">8382 4847 0,'0'0'0,"-21"0"15,0 0 1,21 21 0,21-21-16,21 0 15,-21 0-15,43 0 0,-22 0 16,22 0-16,-1 0 0,85 0 15,0 0-15,-63-21 0,0 21 16,63-21-16,-85 0 16,22 21-16,42-21 15,-63 21-15,-22 0 0,0-21 16,1 21-16,-22 0 0,0 0 0,0 0 16,-21-22-16,0 1 15,0 0-15,-21 21 16,21-21-16,-21 0 0,0 21 15,-22-21-15,22 21 0,0 0 0,-21-22 16,20 22-16,22-21 16,-21 21-16,42 0 31,1 0-31,-1 0 0,21 0 16,22 0-1,-1 43-15,-42-22 16,0 42-16,-21-42 15,0 22-15,0-22 0,-21 21 16,0-21-16,-42 43 0,20-22 16,22-21-16,-64 64 15,64-64-15,0 0 16,21 1-16,21-22 31,0-22-31</inkml:trace>
  <inkml:trace contextRef="#ctx0" brushRef="#br0" timeOffset="21814.48">11197 4297 0,'0'0'0,"0"-21"0,0 0 0,0-1 15,-21 22 1,21 22-1,0 20-15,-21 21 16,21-20-16,0-22 0,0 21 16,0 1-16,0-1 0,0-21 0,-21 43 15,-1-22-15,22-21 0,-21 21 16,21 1 0,-21-43-1,21-21-15,0-1 16,0 1-16,0 0 15,21 0-15,-21-21 0,21 20 0,1-41 16,-1 21-16,-21-1 0,21 22 16,0-21-16,-21-1 15,42-20-15,-20 42 0,-22 0 16,42 21-16,-21 0 16,0 21-16,-21 0 0,21 0 15,1 0-15,-22 22 0,0-22 0,21 21 16,-21-21-16,21 22 0,-21-22 0,0 0 15,0 0-15,0 21 0,0-20 16,21 20-16,0-42 16,0 0 15,1-21-31,-22 0 16,0-1-16,21 1 0,0 0 15,0 0-15,-21-21 0,42-22 16,-42 43-16,22-21 0,20-22 15,-42 43-15,0 0 0,21 0 16,0 21-16,0 0 16,-21 21-1,22 0-15,-22 0 0,0 21 0,21-20 16,-21-1-16,0 21 16,0-21-16,0 0 0,42 43 15,-42-43-15,42 0 0,-20 0 16,20 1-16,-21-22 0,0 0 0,22 0 15,20 0-15,-42 0 16,22 0-16,-1-43 0,0 22 16,-21 21-16,1-21 0,-1 0 15,0 0-15,-21-22 0,21 1 16,-21 21-16,0-22 0,0 1 16,0 0-16,0 21 0,-21 21 15,21-22-15,-21 22 0,0 0 16,-1 0-16,22 22 0,-42 41 15,21-42-15,21 22 0,0-1 16,0 0-16,-21-21 0,21 22 16,0-1-16,0 43 15,21-43-15,21-21 16,1-21-16,20 0 16,-21 0-16,-20-21 15,-1 0-15,21 0 0,-21 21 16,43-85-16,-22 64 15,-21-21-15,0-22 0,1 43 16,-1-21-16,-21-1 0,21 22 16,-21 0-16,0-21 0,0 20 15,0 44 1,0-1-16,0 0 0,0 0 16,0 21-16,0-20 0,0 20 15,0 0-15,0-21 0,0 22 0,0-22 16,0 42-16,0-20 15,0-22-15,0 0 16,0-42 15,21 0-31,-21 0 16,0-1-16,0 1 0,21-21 0,-21 21 16,21-22-16,1 1 0,-22 21 15,42-64-15,-21 43 0,0 0 16,22-22-16,-22 43 0,0 21 15,0 0-15,0 0 16,0 0-16,1 21 0,-1 0 16,0 0-16,21 43 0,-42-43 15,21 21-15,1 1 0,-22-22 16,0 21-16,0 1 0,21-22 0,0 63 16,-21-62-1,0-1-15,0 0 16,0-42-1,0 0 1,0-1-16,21 1 0,0 0 16,-21-21-16,21 21 0,1-22 0,20-41 15,-21 41-15,0 1 16,0 0-16,22-1 0,-22 1 16,42-22-16,-41 43 0,-1 0 15,0 21-15,0 0 0,-21 21 16,21 22-16,-21-22 0,21 21 15,-21-21-15,0 22 0,0-1 0,0 0 16,0-21-16,0 22 0,22 20 16,20 1-1,-42-43-15,21 0 0,21 21 16,-20-20-16,-1-22 16,0 0-16,0 0 0,0 0 15,0 0-15,1-22 0,20-20 16</inkml:trace>
  <inkml:trace contextRef="#ctx0" brushRef="#br0" timeOffset="22295.2">14224 3937 0,'0'0'15,"0"-42"-15,0-1 0,0 1 0,0 21 16,0-21-16,0 20 0,0 1 16,-21 21-16,21 21 15,-21 1-15,21-1 0,0 0 16,0 106-1,0 42-15,0-105 16,0-22-16,0 22 0,0-22 16,0 0-16,0 85 15,0-106-15,0 43 16,0-43-16,0 0 16,0-42-1,0 0 1,0 0-16,0 0 0,0-1 0,21-20 15,-21 21-15,21-21 0,0-1 16,0 1-16,0 0 0,22-1 16,-22 1-16,42-22 0,-41 43 15,41 0-15,-42 21 16,43 21-16,-43 43 16,-21-22-16,0 22 15,0-43-15,0 21 16,-21 22-16,21-22 0,-21-21 15,-43 43-15,43-43 0,0 0 16,-43 21-16,43-42 16,0 21-16,-21 1 0,20-22 15,22-22 17,0 1-32,22 0 15</inkml:trace>
  <inkml:trace contextRef="#ctx0" brushRef="#br0" timeOffset="22936.17">14817 4297 0,'21'0'0,"-42"0"0,42-21 0,0 0 0,0 21 16,0-22-16,0 1 0,1 21 16,-1-42-16,0 21 0,0 0 15,-21-1-15,0 1 0,0 0 16,0 0-16,0 0 15,0 0-15,-21 21 16,21 21-16,-21 0 16,-22 42-16,43-41 15,-21 20-15,0 0 0,0 43 16,21-43-16,0-21 0,0 22 0,0-1 16,0-21-16,0 22 0,0-22 15,42 21-15,22-21 16,-1-21-1,1-21 1,-43 21-16,0-21 0,0 0 16,0 0-16,-21-1 0,43-20 15,-22 21-15,-21-21 16,42-1-16,-21 1 0,1 0 16,20-22-16,-21 22 0,21 21 15,-20-1-15,-1 1 0,21 0 16,0 21-16,-20 0 0,-1 0 15,0 21-15,0 22 0,-21-1 16,21-21-16,-21 21 0,0 1 16,21-1-16,-21 0 0,0 22 15,0-43-15,-21 64 16,0-64 0,21 0-16,-21-21 15,21-21 1,0 0-16,0 0 0,0-1 15,0-20-15,0 21 0,21 0 16,-21-22-16,21 22 0,0-21 0,1-43 16,-1 64-16,0-21 15,0-1-15,0 1 0,0 21 0,43-43 16,-43 43-16,21 21 0,-20-21 16,20 21-16,0 0 15,-21 0-15,1 0 0</inkml:trace>
  <inkml:trace contextRef="#ctx0" brushRef="#br0" timeOffset="23296.97">16404 4106 0,'0'0'0,"21"0"0,0 22 15,1-22-15,-1 0 16,-21-22 0,0 1-16,0 0 15,0 0-15,0 0 0,0 0 16,-21 21-1,-1 0-15,1 0 0,0 0 0,0 0 16,0 0-16,0 21 0,-1 0 0,1 0 16,21 0-16,0 0 15,0 1-15,0-1 0,0 0 0,0 0 16,0 0-16,21 43 16,22-22-16,41 43 15,-62-64 1,-1 21-16,-21-21 0,0 1 15,0-1-15,0 0 16,-43 0-16,1 0 0,0-21 16,-1 21-16,-41-21 0,41 0 15,22 22-15,-42-22 16,42 0-16,-22 0 0,22 0 16,21-22-16,-21 22 0</inkml:trace>
  <inkml:trace contextRef="#ctx0" brushRef="#br0" timeOffset="23831.57">11917 5398 0,'0'0'16,"0"-22"-16,0 1 0,0 0 0,0 0 15,-21 21 1,21 21-16,0 0 0,0 22 15,0-1-15,0 0 0,0 1 16,0 20-16,0 64 0,0-85 16,0 22-16,0-22 0,0 1 0,0 20 15,0-42-15,0 22 0,0 20 16,0 1 0,0-43-1,21-21-15,0 0 16,-21-21-16</inkml:trace>
  <inkml:trace contextRef="#ctx0" brushRef="#br0" timeOffset="23999.48">12213 5842 0,'21'0'0,"-42"0"0,42-21 0,0 21 78,1 0-78,-1 0 16,0 0-16,0 0 0,0 0 15</inkml:trace>
  <inkml:trace contextRef="#ctx0" brushRef="#br0" timeOffset="24447.22">12785 5546 0,'0'-21'0,"0"42"0,0-64 16,0 22-16,0 0 0,0 0 0,0 0 15,0 0-15,21-1 0,-21 1 16,21 21-16,21-21 0,-21 21 16,1 0-16,-1 0 0,63 64 15,-62-43-15,-1 21 16,42 43-16,-42-22 0,-21-20 15,22 62-15,-1-62 16,-21-1-16,0 43 0,0-43 16,0-21-16,0 43 0,0-43 15,0 0-15,0 0 16,0-42 15,0 0-31,0-21 0,0 20 16,21-20-16,-21 0 0,0-1 15,21 1-15,0-21 0,-21 20 0,21-20 16,1-1-16,-22 22 0,21-22 16,21-41-16,-21 41 0,0-21 15,1 64-15,-1-21 16,0 0-16,0 20 0,0 22 16,-21 22-1,0-1-15,0 0 16,0 0-16,0 0 0</inkml:trace>
  <inkml:trace contextRef="#ctx0" brushRef="#br0" timeOffset="25817.44">13843 5842 0,'42'0'0,"-84"0"0,105 0 0,-41 0 15,-1 0-15,0 0 0,0-21 16,0 21-16,0-21 0,1-22 15,-22 22-15,0-21 0,0 0 16,0-1-16,0 22 0,-22-42 16,1 41-16,21 1 15,-63-21-15,42 42 0,-1 0 16,-20 21-16,0-21 0,-1 64 16,22-22-16,0 0 15,-21 43-15,21-43 0,21 1 16,0 41-16,-22-41 15,22 41-15,0-63 16,22 1-16,-1-1 0,0-21 16,0 21-16,0-21 15,0 0-15,1 0 0,20 0 0,-21 0 0,21-21 16,1 0-16,-22-1 0,21-20 16,1-21-1,20-64 1,-63 84-16,0-63 15,0 64-15,0 21 16,0 0-16,0 0 16,0 42-1,0 0-15,0 0 0,0 0 16,-21 22-16,21-22 0,0 21 0,0 0 16,0 22-16,0-43 0,21 21 15,0-20-15,0-1 0,1 0 16,20 0-16,-21 0 0,0-21 15,22 0-15,-22 0 0,21 0 16,-21 0-16,22 0 0,-1 0 16,-21 0-16,43-21 15,-43 0-15,21 21 0,0-64 16,-42 43-16,22-42 16,-22 42-16,0-22 0,0-20 15,0 42-15,0-1 0,-22-20 16,1 42-1,0 0-15,21 21 0,-21 22 16,21-22-16,0 0 0,0 21 16,0-21-16,0 1 0,21 41 15,0-42-15,0 0 16,1 22-16,-1-22 0,0-21 16,21 21-16,-21 0 0,22-21 15,-22 0-15,21 0 0,43 0 16,42 0-16,-21 0 15,-64-21 1,-21 21-16,43-42 16,-43 42-16,21-64 15,-42 43-15,0-21 0,0 21 16,0-22-16,0 22 0,-21-64 16,21 64-16,-21 0 0,0 0 0,0 0 15,-1 21-15,-20 0 16,21 0-16,-21 21 0,20 0 0,-20 43 15,21-43-15,21 21 0,-21-21 16,21 22-16,0-22 0,0 21 16,0-21-16,0 22 0,21-43 15,-21 21-15,42-21 16,43 0-16,-22 0 16,-41-21-16,-1 21 15,21-43-15,-21 22 0,-21 0 16,21 0-1,-21-22-15,0 1 0,0 21 16,0 0-16,0-22 0,0 22 16,0 42-1,0 1-15,0-1 0,0 21 16,0-21-16,0 0 0,0 22 16,0-22-16,0 0 0,0 43 15,0-43-15,22 0 0,-1-21 16,0 0-16,0 0 0,0 0 15,22 0-15,20-21 16,-42 0-16,0 21 0,22-43 16,-43 22-16,21-42 15,0 41-15,-21 1 16,21-42-16,-21 42 0,0-1 16,21 1-16,-21 0 0,0 42 31,0 22-31,0-22 0,0 0 0,0 21 15,0-21-15,0 22 0,0-22 16,0 0-16,0 43 0,0-43 16,0 0-16,0 0 0,22-21 47,-22-21-47,0 0 15,0 0-15,0-1 16</inkml:trace>
  <inkml:trace contextRef="#ctx0" brushRef="#br0" timeOffset="25978.28">15811 5461 0,'0'-21'0,"0"42"0,0-63 0,-21 21 0,21-1 16,-21 22 15,21 22 0,21-22-15,0 0-16</inkml:trace>
  <inkml:trace contextRef="#ctx0" brushRef="#br0" timeOffset="26469.8">16404 5144 0,'0'0'16,"0"-22"-16,-21 22 0,0 0 15,0 0-15,-1 22 0,1-22 0,0 21 16,0 21-16,21 22 16,0-22-16,0 0 0,0 1 15,0 41-15,0-41 0,0-1 16,0 21-16,0-20 0,21-22 16,0 64-16,-21-64 0,0 21 15,0-21-15,0 0 0,0 1 16,0-1-16,0 0 0,-21-21 15,0 0 1,0 0-16,21-21 16,0 0-16,0-1 15,0-20-15,0 0 16,21-1-16,0 22 0,43-63 16,-22 41-16,21-20 15,-20 42-15,-1-1 0,43 1 16,-43 21-16,-21 0 0,22 0 15,-22 21-15,0 1 0,0-1 0,0 42 16,-21-42-16,0 1 0,0 41 16,0-21-16,-21-20 0,-21-1 15,21 0-15,-1 0 0,-20 0 16,0 0-16,-22 1 0,-20 20 16,62-42-1,1 0-15,21-21 16,21 0-1,22-1-15,-22 1 16</inkml:trace>
  <inkml:trace contextRef="#ctx0" brushRef="#br0" timeOffset="26723.65">17039 5038 0,'0'0'0,"0"-21"0,0-1 0,0 44 16,0-1-1,0 21-15,-21-21 0,21 22 16,-21-1-16,21 21 0,-21-20 16,21 126-16,0-63 15,0-64-15,0 1 16,0 41-16,0-63 0,0 1 16,0 41-16,21-63 0,-21 21 15,0 0 1,21-21-16,0 0 15,0-21-15,0 0 16</inkml:trace>
  <inkml:trace contextRef="#ctx0" brushRef="#br0" timeOffset="27263.35">17230 5715 0,'21'-21'15,"0"21"1,-21-21-16,21 21 0,0-21 15,0 21-15,1-22 0,-1 1 0,21 0 16,-21 0-16,0-21 0,-21 20 16,22 1-16,-22 0 0,21 0 15,-21 0-15,0 0 0,0-1 0,-21 22 32,-1 22-32,1-1 15,0 0-15,0 0 0,-21 21 0,-1 64 16,43-85-1,-21 43-15,21-43 16,0 21-16,0-20 0,0-1 16,21 0-16,0 0 0,1-21 0,-1 0 15,21 0-15,-21 0 0,43 0 16,42-21 0,-64 21-16,-21-21 0,21 0 15,1-1-15,-22 1 0,42-42 16,-20 20-16,-22 1 0,21-21 15,-21 20-15,-21 22 0,0-21 16,0 21-16,0-1 0,-21 22 16,0 0-16,0 22 15,21-1 1,0 21-16,0-21 0,0 0 16,0 22-16,0-22 0,0 21 0,0-21 15,0 1-15,21 20 0,-21-21 16,21-21-16,-21 21 0,0 22 15,0-22-15,-21-21 16,0 0-16,0 0 16,-22 0-16,-20 0 15,21 0-15,-1 0 0,1 0 0</inkml:trace>
  <inkml:trace contextRef="#ctx0" brushRef="#br0" timeOffset="28042.9">11769 7176 0,'-22'-64'31,"22"43"-31,22 0 16,-1 0-16,0 21 15,0-22-15,0 1 0,0 0 0,22 21 16,-22-21-16,21 21 0,1 0 0,-22 0 15,21 0-15,-21 0 0,22 21 16,-22 0-16,21 0 0,-21 22 0,-21-1 16,0 0-16,21 43 0,-21-43 15,-21 43-15,0-43 16,-21 1-16,-1-1 0,22 0 16,-21-20-16,0-1 0,-43 21 15,43-21-15,20 0 0,-20-21 16,21 0-16,-21 0 0,20 0 0,1 0 15,-21 0-15,21-21 0,0 0 16,21 0-16,0-43 16,0 43-16,0-21 0,0 0 15,0 20-15,0 1 0,21-21 16,0 42-16,42 0 16,-41 21-16,-1 0 0,42 22 15,-20-22-15,-22 21 0,42 0 16,-63 1-16,21-22 15,1 42-15,-1-41 16,-21-1-16,0 21 0,0-21 16,0 0-16,21-21 0,-21 22 0,21-22 15,0 0 1,0-22 0,-21 1-16,22 0 0</inkml:trace>
  <inkml:trace contextRef="#ctx0" brushRef="#br0" timeOffset="28204.02">12425 7387 0,'0'0'16,"21"-21"-16,-21 0 0,0 0 15,21 21 17,0 0-17,0 0 1,1 0-16,-1 0 15</inkml:trace>
  <inkml:trace contextRef="#ctx0" brushRef="#br0" timeOffset="30147.9">13271 7006 0,'0'0'0,"-21"0"31,0 0-31,21 21 16,0 1-16,-21-1 0,21 0 0,0 21 16,-21-21-16,21 22 0,0-1 15,0 0-15,0-20 0,0 20 0,0 21 16,0-20-16,0-22 0,0 0 16,0 0-16,0 0 15,0 1-15,0-1 0,0-42 47,0-1-47,0 1 0,0 0 16,0-21-16,0 21 0,0-22 0,0 22 15,21-21-15,-21-1 16,21 1-16,-21 0 0,21-22 16,0 43-16,1 0 0,-1-21 15,0 42-15,0 0 16,0 21-16,0 21 15,1 0-15,-22 1 0,21 20 16,0-20-16,-21-1 16,21-21-16,-21 21 0,0-20 0,0 20 15,21-21-15,0 21 0,1-42 16,-22 22-16,21-22 16,0 0-16,-21-22 15,21 22-15,-21-21 16,21-21-16,0 21 0,-21 0 15,22-22-15,-1 22 0,-21-21 16,42-43-16,-42 43 0,21 21 16,22-64-16,-22 64 15,-21 0-15,21-22 0,0 43 16,-21 21 0,0 1-16,0-1 0,0 0 0,0 21 15,0-21-15,0 22 0,0-1 16,0-21-16,21 22 0,-21-1 0,21-21 15,-21 43-15,22-43 0,-1 0 16,0 0-16,-21 0 0,42-21 16,-21 21-16,43-21 15,-43 0-15,43-21 16,-22 0-16,-21 21 0,43-42 16,-43 21-16,0-1 15,42-41-15,-41 42 0,-1-22 16,0 22-16,0-21 0,-21 0 15,0 20-15,21-41 0,-21 21 16,0 20-16,0 1 0,-21 0 16,0 21-16,0 0 15,0 0-15,-1 21 0,1-21 16,0 21-16,0 1 0,21 20 0,0-21 0,0 21 16,0 1-16,0-1 0,0 22 15,0-22-15,0 21 16,21-41-16,43 41 15,-43-42-15,0 0 0,21-21 16,-21 0-16,22 0 0,-1 0 16,0 0-16,-20 0 0,41-42 15,-42 21-15,22 0 0,-22 0 16,0-1-16,0 1 0,0 0 16,43-64-16,-43 43 0,0 21 15,21-64-15,-42 43 0,22 0 16,-22-1-16,21 1 0,-21 0 15,0-43-15,0 64 0,0 0 16,0-1-16,0 1 0,0 42 31,0 1-31,0-1 0,-21 21 0,21 0 16,-22-20-16,22 20 0,0 0 16,0 1-16,0 41 15,0-41-15,0-1 0,0 0 0,0-21 16,22 1-16,-1-1 0,0 21 15,0-21-15,0-21 0,22 0 16,-22 0-16,21 0 0,0 0 16,-20-21-16,-1 0 0,21-21 15,-21-1-15,0 22 16,1-21-16,-22-1 0,0 22 0,21-106 16,-21 85-1,0 0-15,0 20 0,0-20 0,0 21 16,0 0-16,0 42 31,0 21-31,0 1 0,0-1 16,0 0-16,-21-21 0,21 22 15,0-1-15,-22 22 0,22-22 16,0 0-16,0 1 16,0-22-16,0 0 0,0 21 15,0-63 16,0 0-15,0 0-16,0 0 0,0-22 0,22 22 16,-22 0-16,21-21 0,0 20 15,0-20-15,0 21 0,0-21 16,1 20-16,-1 1 0,21-21 16,0 21-16,-20 21 0,-1 0 15,-21 21-15,0 21 16,0-21-16,0 1 15,0 41-15,0-42 0,0 22 16,0-1-16,0 0 0,21-21 16,-21 1-16,0-1 0,21 0 15,21 0-15,-20-21 16,-1 0-16,21 0 16,-21 0-16,0 0 0,1-21 15,-1 0-15,0 0 0,0-1 0,0 1 16,0 0-16,1 0 0,-1 0 0,-21-22 15,21 1-15,-21 21 0,21-21 16,0 20 0,-21 44-1,0-1-15,0 0 0,0 42 16,-21-41-16,0 41 16,21-21-16,0-20 0,0 20 15,0-21-15,0 0 16,21 0-16,0 1 15,22-22-15,-22 0 16,0 0-16,42-22 0,-41 1 16,-1 21-16,21-42 0,-21 21 15,0-22-15,-21 22 0,0 0 16,0-21-16,0-22 16,0 43-16,0-21 0,0 21 0,0-1 0,-21 1 15,0 0-15,0 0 0,-21 0 16,-1 21-16,-20 0 15,42 21 1,-1-21-16,22 42 16,0-21-16,0 1 15,22-1-15,-1-21 0,42 21 16</inkml:trace>
  <inkml:trace contextRef="#ctx0" brushRef="#br0" timeOffset="30935.96">17124 6922 0,'0'-22'0,"0"44"0,0-65 0,0 22 0,-21 21 16,21-21-16,-43 0 16,22 21-16,0 0 0,0 0 15,0 0-15,-1 21 0,-41 21 16,42 1-16,0-22 0,-43 42 15,43-20-15,0-1 0,-22 21 16,43-20-16,0-22 0,0 42 16,0-41-16,0-1 0,0 21 15,22-42-15,-1 0 16,0 0-16,0 0 0,0 0 16,0 0-16,1 0 0,-1-21 0,21-21 15,-21 20-15,0 1 16,1-21-16,-1 0 0,0 20 15,0-20-15,0 0 0,0-106 16,22-43 0,-43 106-16,21 22 0,-21-1 15,0 1-15,0-22 16,0 64-16,0-21 0,0 21 16,0 42-1,0 0-15,0 21 0,-21 1 0,0-1 16,21 21-16,-22-20 0,1 84 15,21-64-15,0 43 16,0-42-16,0-22 0,0 43 16,0-43-16,0 0 0,43 22 15,-22-43-15,0 21 16,0-42-16,0 21 0,22-21 0,-22 0 16,0 0-16,42 0 15,-41 0-15,41-42 0,43-21 16,-85 41-16,0 1 15,43-85-15,-43 85 16,0-21-16,-21 0 0,21 20 16,-21 1-16,0-21 0,-21 42 15,0 21 1,0-21-16,21 42 0,0-20 16,-21-1-16,21 21 0,0-21 15,0 0-15,0 22 0,0 20 16,0-42-16,21 1 0,-21-1 15,0 0-15,21 21 16,-21-21 0,-21-21-1,0 0-15,-1 0 16,1 0-16,0 0 0,0 0 16,-43 0-16,43-21 0,-21 21 15,0-21-15,20 0 0</inkml:trace>
  <inkml:trace contextRef="#ctx0" brushRef="#br0" timeOffset="31084.88">14774 6943 0,'-63'0'0</inkml:trace>
  <inkml:trace contextRef="#ctx0" brushRef="#br0" timeOffset="31211.8">14690 6922 0,'21'0'16,"0"0"-16,0-22 0,-84 44 0,168-44 0,-41 1 15,-22 21-15,1 0 16,41-21-16,-20 21 0,-22 0 16,43-21-16,-43 0 15,43 21-15,-64 0 0,0 0 16,0 0-16</inkml:trace>
  <inkml:trace contextRef="#ctx0" brushRef="#br0" timeOffset="32715.64">14626 7811 0,'-21'21'31,"0"0"-15,0 0-16,-1 21 0,-20 1 0,0-1 15,-1 0-15,1 22 0,-64 42 16,43-64-16,-64 64 16,63-64-16,1 1 0,-85 20 15,105-42-15,-20 22 0,20-22 16,-20 0-16,42 0 16,0-21-16,-1 0 15,1 0 1,21-21-16,0 0 15,0 0-15</inkml:trace>
  <inkml:trace contextRef="#ctx0" brushRef="#br0" timeOffset="32963.5">13525 8382 0,'0'0'0,"22"-21"16,-22 0-16,21 21 16,-21 21-1,0 0-15,0 0 16,0 0-16,0 1 0,-21 41 15,21-42-15,-22 0 0,1 43 16,21-43-16,-21 0 0,21 0 16,0 1-16,0-1 15,21-21-15,0 0 0,22 0 0,-22 0 16,0 0-16,21-21 0,-20 21 16,20-22-16,21 1 15,43-21-15,-63 42 0,20-21 16,-42 21-1</inkml:trace>
  <inkml:trace contextRef="#ctx0" brushRef="#br0" timeOffset="33155.51">11705 9462 0,'0'0'0,"0"-43"0</inkml:trace>
  <inkml:trace contextRef="#ctx0" brushRef="#br0" timeOffset="33504.31">11747 9250 0,'22'-42'0,"-1"20"16,0 1-16,-21 0 0,21 0 15,-42 21 1,0 0 0,0 21-16,-1 0 0,-20 0 15,21 1-15,-21 20 0,20-21 0,1 0 16,0 22-16,0-1 16,21 0-16,0-21 0,0 22 15,0-22-15,21 0 0,0 0 0,0 0 16,1 1-16,-1-22 0,0 21 15,42 21-15,-41-42 0,-1 42 16,-21 22 0,-43-22-1,22-21-15,-21-21 0,-22 22 16,22-22-16,0 21 0,-22-21 16,22 0-16,21 0 15,0 0-15,-1 0 0,1-21 0,0-1 16,21 1-16,0 0 15,0 0-15,0-21 0,0 20 0,21-20 16,0 21-16,1 0 16,-1 0-16,21-43 0,-21 43 15,22 0-15</inkml:trace>
  <inkml:trace contextRef="#ctx0" brushRef="#br0" timeOffset="33727.18">12150 9144 0,'0'0'0,"0"21"31,0 0-31,0 1 0,0-1 16,0 0-16,-22 21 0,22-21 0,-21 43 15,21-22-15,0-21 16,0 22-16,0-1 0,0 0 0,0-20 16,0 41-16,0-42 0,0 0 15,0 22-15,0-22 0,0-42 47,0 0-47</inkml:trace>
  <inkml:trace contextRef="#ctx0" brushRef="#br0" timeOffset="33871.1">11874 9589 0,'0'-22'15,"0"44"-15,0-65 16,22 43-16,-1 0 0,0 0 0,0-21 15,0 21-15,0 0 0,64-21 16,-43 21-16,1-21 0,-22 0 0,21 21 16,1 0-16,-1-22 0</inkml:trace>
  <inkml:trace contextRef="#ctx0" brushRef="#br0" timeOffset="34349.01">12700 9377 0,'0'-21'0,"-42"-64"32,20 85-32,22-21 0,-21 21 15,0 0-15,0 0 0,0 0 16,0 0-16,-1 0 0,1 21 16,21 0-16,-21 0 0,0 43 15,21-43-15,0 21 0,0 22 16,0-22-16,0-21 0,0 43 15,0-43-15,0 0 0,0 22 16,21-43-16,0 0 16,0 0-16,1 0 15,-1 0-15,0-22 0,0 1 0,21-42 16,-20 42-16,-1-1 16,0 1-16,-21-21 0,21 21 15,0-64-15,-21 64 0,0-21 16,0-22-16,0 43 0,0 0 15,-21 42 1,21 0 0,-21 0-16,21 0 0,0 22 0,0-22 15,0 21-15,0-21 0,0 22 16,0-22-16,0 42 16,0-20-16,0-22 0,0 21 15,21-21-15,0-21 0,0 0 0,-21 22 16,22-22-16,20 0 0,-21 0 15,21-43-15,64-20 16</inkml:trace>
  <inkml:trace contextRef="#ctx0" brushRef="#br0" timeOffset="35123.1">13271 9081 0,'0'-22'0,"0"44"0,0-65 0,-21 43 31,0 21-31,0 1 0,21-1 0,0 0 15,-21 42-15,0-20 16,21-22-16,0 21 0,0 1 0,0-1 16,0-21-16,0 21 0,0 1 15,0-22-15,21 42 0,0-41 16,0-1-16,0-21 0,0 21 0,22-21 16,-22 0-16,0 0 15,21 0-15,22-42 16,-22-22-1,-42 43-15,0-64 16,0 64-16,0-21 16,0 21-1,0 42 1,0 0-16,0 0 0,0 0 0,0 0 16,0 1-16,0-1 0,0 0 15,0 42-15,21-41 0,1-1 16,-1 0-16,0-21 0,0 0 15,21 0-15,-20 0 0,-1 0 16,0 0-16,0 0 0,21-21 16,-20 0-16,-1 21 0,21-43 15,-21 22-15,43-64 16,-22 43 0,-21 0-16,0 21 0,22-22 15,-43 22-15,21 21 16,-21 21 15,0 0-31,21-21 31,0 0-15,-21-21-16,21 21 16,1-21-16,-22 0 15,0 0-15,-22 0 16,1 21-1,0 0-15,0 0 0,0 0 16,0 21-16,-1 0 0,22 0 16,-21 0-16,0 43 0,21-43 15,0 42-15,0-41 16,0-1-16,0 21 0,0-21 16,0 0-16,0 1 0,42-1 15,-20-21-15,-1 0 0,0 0 16,0 0-16,0 0 0,0 0 0,22-21 15,-1 21-15,-21-22 0,22-20 16,-22 21-16,-21 0 0,21 0 16,-21-1-16,21-20 0,-21 21 15</inkml:trace>
  <inkml:trace contextRef="#ctx0" brushRef="#br0" timeOffset="35300">13991 8996 0,'0'0'0,"-21"21"0,0-21 16,21 21-16,-21-21 0,21 21 16,-22-21-16,22 22 15,22-22 1,-22-22 0</inkml:trace>
  <inkml:trace contextRef="#ctx0" brushRef="#br0" timeOffset="35447.91">13250 9229 0,'0'0'0,"-21"0"0,0 0 16,0 21-16,21 0 0,0 0 16,21-21-16,0 0 0,21 0 15,-20 0-15,20 0 0,43-63 16</inkml:trace>
  <inkml:trace contextRef="#ctx0" brushRef="#br0" timeOffset="35955.62">16468 7387 0,'0'-42'16,"0"84"-16,0-105 0,0 42 0,0-1 16,21 22-16,0 0 15,0 22-15,0 20 0,0 0 16,1 1-16,-1 20 0,21-21 15,-21 22-15,0-22 0,22 22 0,-1 42 16,-21-64-16,43 64 16,-43-64-16,21 22 0,1-1 15,-1-21-15,0-20 0,1 20 16,-1-21-16,-21 0 0,21 0 16,-20 1-16,-22-1 15,-22 0 1,1-21-16,0 0 15,0 0-15</inkml:trace>
  <inkml:trace contextRef="#ctx0" brushRef="#br0" timeOffset="36197.87">16976 8361 0,'0'0'0,"-22"0"0,1 0 0,0 0 15,0 0-15,0 0 16,21 21 0,0 0-1,0 0-15,21-21 16,0 0-16,0 22 0,0-22 0,1 0 15,20 0-15,-21 0 0,43 0 16,-22 0-16,0-22 0,-21 1 16,1 0-16,20 21 0,-21-21 0,0 0 15,0 0-15,1-1 0,-22 1 16,0 0-16,0 0 0,21 0 16,-21 0-16,0-1 15,0 44 1,0-1-16</inkml:trace>
  <inkml:trace contextRef="#ctx0" brushRef="#br0" timeOffset="36733.08">17039 9081 0,'0'0'0,"0"-22"0,-21 22 0,21-21 16,0 0-1,0 42 1,0 0-16,0 64 16,21-64-16,-21 43 15,0-22-15,0-21 0,0 43 16,0-43-1,0 0-15,0 21 0,0-20 16,0-1-16,0-42 31,0-1-31,0 1 16,0 0-16,0 0 0,0 0 16,0-22-16,21 22 0,0-21 0,22 0 0,-22-1 15,0-20-15,21 20 0,85-62 16,0 41-1,-42 64 1,-64 21-16,22 22 16,-22-1-16,-21-21 0,0 64 15,0-64-15,0 21 0,0 22 16,0-22-16,-21-21 0,21 22 16,0-22-16,0 0 0,-22 21 15,22-21-15,22-21 16,-1 0-1,0 0-15,0-21 0,0 21 16,22-21-16,-22 0 0,0 0 0</inkml:trace>
  <inkml:trace contextRef="#ctx0" brushRef="#br0" timeOffset="37375.72">17970 9017 0,'0'-21'16,"0"42"-16,0-63 0,-21 42 15,0 21 1,0 0-16,0 0 0,0 43 15,21-43-15,-22 42 16,22-41-16,0-1 0,0 63 16,0-62-16,0-1 0,22 0 15,-1-21 1,0 0-16,0 0 0,0 0 0,0 0 16,-21-21-16,22 0 0,-22-1 15,0 1-15,0 0 16,0 0-16,0 0 0,0 0 15,0-1-15,-22 1 0,22-21 0,0 21 16,0 0-16,0-1 0,0 1 16,0 0-16,43-42 15,-22 41-15,21 22 16,1 0-16,41 0 16,-41 0-16,20 22 15,-42-1-15,0 0 0,43 64 16,-64-64-16,0 0 0,21 42 15,-21-41-15,0-1 0,0 0 16,0 0-16,21 0 0,-21 22 16,0-22-16,-21-21 47,0-21-47,21-1 0,0 1 15,0 0-15,0 0 0,0 0 16,63-85-16,-41 64 15,20-22-15,0 22 0,-21 21 16,43-22-16,-22 22 0,1 21 16,-22 0-16,21 0 0,-21 0 15,22 42-15,-22-20 16,0-1-16,-21 63 16,0-41-16,0-22 0,0 42 15,-21-41-15,21-1 0,-21 0 16,-1 0-16,1 0 0,0 0 15,21 1-15,21-22 32,0-22-32,1 1 0,-1 21 15</inkml:trace>
  <inkml:trace contextRef="#ctx0" brushRef="#br0" timeOffset="37711.17">19389 8932 0,'21'-42'0,"-42"84"0,42-105 0,-21 42 0,0 0 15,0-1-15,-21 22 0,-1 0 16,1 0-16,-21 0 0,21 0 16,0 0-16,-43 43 0,43-22 15,0 0-15,-22 21 0,22-20 16,21 20-16,0-21 0,0 0 16,0 0-16,0 22 15,21-22-15,1 0 0,20 21 16,0-42-16,1 22 0,-22-1 0,21 0 0,0-21 15,-20 21-15,20 0 0,-21 22 16,-42-22 0,-64 0-1,43-21-15,-64 0 16,64 0-16,21 0 16,-22 0-16,22 0 0,42-21 31,0 0-31,22 21 15,-22-22-15</inkml:trace>
  <inkml:trace contextRef="#ctx0" brushRef="#br0" timeOffset="37987.01">19981 8446 0,'0'-22'0,"0"44"0,0-65 16,0 22-16,-21 21 15,21 21-15,-21 0 16,0 1-16,21 20 0,-21 0 0,-22 43 16,22-22-16,-21 43 15,42-42-15,-21-1 0,-1 43 16,1-64-16,21 1 0,0 41 16,0-62-16,0-1 15,21 0-15,1 0 0,-1 0 16,21-21-16,-21 21 0,0-21 15,22 0-15,-43-21 16,21 21-16,-21-21 0,0 0 16</inkml:trace>
  <inkml:trace contextRef="#ctx0" brushRef="#br0" timeOffset="38128.94">19706 9017 0,'-42'-21'0,"84"42"0,-63-63 0,0 42 15,42 0 16,0 0-31,0 0 0,0 0 0,22 0 16,-22 0-16,21 0 0,1-21 16,-22 21-16,21 0 0,43-22 15</inkml:trace>
  <inkml:trace contextRef="#ctx0" brushRef="#br0" timeOffset="39401.83">20680 8869 0,'0'0'0,"0"-21"16,0 0-16,0-1 16,-21 22-16,-1-21 15,1 21-15,0 0 16,0 0-16,0 21 0,0-21 16,-1 22-16,1 20 0,-21-21 15,21 0-15,0 22 0,-22 20 16,22-21-16,0-20 0,0 41 15,0-42-15,21 0 0,0 1 16,0-1-16,0 0 0,42-21 16,-21 0-16,0 0 0,0 0 15,1 0-15,20 0 0,-21-21 0,0 0 16,0 21-16,1-22 0,-1-41 16,0 42-16,0 0 15,0-64-15,0 43 0,-21-1 16,22-20-16,-22 42 0,21-1 15,-21 44 1,0-1 0,0 0-16,0 21 0,-21-21 0,21 22 15,-22-1-15,22-21 0,0 22 16,0-22-16,0 0 0,0 0 16,0 0-16,22 0 0,20 22 15,-21-43-15,0 0 0,22 0 16,-1 0-16,-21 0 0,43-21 15,-43-1-15,21 1 0,-21 0 0,0 0 16,1 0-16,-1-22 0,0 1 16,21-43-16,-21 22 15,22-85-15,-22-22 16,-21 128-16,21 21 16,-21-21-16,0 20 0,0 1 15,0 42 1,-21 22-16,0-22 15,0 21-15,-1 1 0,22-1 16,-21 0-16,0 22 0,0-22 16,0 22-16,21 41 0,-21-62 0,21-1 15,0 0-15,0-20 16,0 20-16,42 21 16,-21-41-16,0-22 0,0 0 0,22 0 15,-1 0-15,-21 0 0,0 0 16,1-22-16,20-20 15,-21 21-15,-21 0 0,21 0 0,0-22 16,1 22-16,-22-21 0,0-22 16,21 43-16,0 0 15,-21 42 1,0 0-16,0 0 0,-21 22 16,21-22-16,-21 42 15,21-41-15,0-1 16,0 21-16,0-21 0,0 0 15,21-21-15,0 22 0,0-22 16,0 0-16,0 0 16,1 0-16,-1-22 0,21 1 15,-21 0-15,0 0 0,64-64 16,-43 22 0,107-85-1,-128 105-15,63-20 16,-62 63-16,-22-21 0,21 21 15,-21 21 1,0 0 0,-21-21-1,21-21 32,0 0-31,-22 21-1,1 0-15,0 0 16,0 0-16,0 21 16,0 0-16,-1 0 0,22 21 15,-21-20-15,-42 83 0,63-62 16,0-22-16,0 21 0,0-21 16,0 22-16,0-1 15,0-21-15,21 0 0,21 22 16,-21-43-16,1 0 0,-1 0 15,0 0-15,0 0 0,21 0 16,-20 0-16,20 0 0,0-43 16,-21 22-16,1 0 0,-1 0 0,0 0 15,-21-22-15,21 1 0,0 0 16,0 21-16</inkml:trace>
  <inkml:trace contextRef="#ctx0" brushRef="#br0" timeOffset="39603.72">22161 8340 0,'0'0'16,"-42"0"-16,21 0 0,0 0 0,0 0 15,-1 0-15,1 0 16,21 21 31,-21-21-47,0 0 15,0 0 1,0 0-16,-1 0 0</inkml:trace>
  <inkml:trace contextRef="#ctx0" brushRef="#br0" timeOffset="39807.61">20743 8678 0,'0'0'0,"-21"22"0,0-22 15,42 0 1,0 0-16,0 0 16,22 0-16,-1 0 0,0 0 0,1 0 15,-1 0-15,22-22 0,-22 22 16,-21 0-16,0 0 0,0-21 16,1 21-16,-22-21 15,0 0-15,0 0 0</inkml:trace>
  <inkml:trace contextRef="#ctx0" brushRef="#br0" timeOffset="42019.05">18457 5525 0,'0'0'0,"0"-22"16,-21 22-16,0 0 0,0-21 15,0 21-15,-1 0 16,44 0 15,-1 0-31,0 0 0,42 0 16,-20 0-16,-1 0 0,64 0 16,-64 0-16,22 0 0,20 0 15,-41 0-15,20 0 0,-20 0 16,-1 21-16,21-21 15,-20 0-15,-1 0 0,0 0 0,-20 22 16,83-22-16,-83 0 16</inkml:trace>
  <inkml:trace contextRef="#ctx0" brushRef="#br0" timeOffset="42355.49">19219 5313 0,'0'-21'0,"0"42"0,-21-42 0,-21 0 16,21 21-16,-1 0 15,1 0-15,21-22 16,43 22 15,-22 0-31,0 22 0,0-22 0,0 0 16,43 21-16,-43-21 0,0 21 15,21-21-15,-20 21 0,-1-21 16,21 42-16,-42-20 16,0 20-16,0-21 0,0 0 0,0 22 15,-21-22-15,0 21 0,-43 22 16,-63 41 0,64-41-1,42-43-15,-64 21 16,85-63 15,0 0-31,0 0 0,0 0 0</inkml:trace>
  <inkml:trace contextRef="#ctx0" brushRef="#br0" timeOffset="42871.2">20532 5038 0,'0'0'16,"0"-21"-16,-22 21 15,1 0-15,0 0 0,0 0 16,0 0-16,0 21 0,21 21 0,-22 0 16,22 22-16,-21-1 0,21 1 15,-21-1-15,21 1 0,0 21 16,0-22-16,-21 22 0,21-22 16,-21 22-16,21-22 0,-21 64 15,21-84-15,-22-1 0,1 43 16,21-43-16,0-21 0,0 0 15,0 1-15,0-44 32,0 1-32,0 0 0,0 0 0</inkml:trace>
  <inkml:trace contextRef="#ctx0" brushRef="#br0" timeOffset="44017.3">20151 5525 0,'0'0'0,"0"-43"0,0-20 0,0 20 15,0 1-15,0-21 0,0 20 0,0 1 16,0 21-16,21-22 0,0 22 16,85-63-16,-64 84 15,0 0-15,22 0 0,-22 0 16,1 21-16,62 42 0,-83-20 16,20-1-16,-21 0 0,-21 22 15,0-22-15,0 0 0,-42 1 0,-1 20 16,1-20-16,0-1 0,-1-21 0,-62 43 15,83-43-15,-41 21 16,42-42 0,63-42-1,-21 21-15,22-1 16,-22-20-16,21 21 0,0-21 0,64-64 16,-63 63-16,20 1 15,-42 0-15,22-1 0,-1 22 16,21-42-16,-41 42 0,-1-1 15,-21 44 1,0-1-16,0 0 0,0 0 16,0 64-16,-21-64 0,21 21 15,-22 1-15,22-22 0,0 21 16,0 0-16,0-20 0,0 62 16,0-20-1,22-64 1,-1 0-16,0 0 0,21 0 15,-21-21-15,1-1 0,41-20 16,-42 21-16,22-43 16,-22 43-16,0-21 0,21-85 15,-42 85-15,21 20 0,-21-20 16,22 21-16,-22 0 0,0 0 16,0 42-1,0 0-15,0 21 16,0-21-16,0 1 0,0 20 0,0-21 15,0 21-15,0-20 0,0 20 16,0-21-16,0 0 0,0 0 16,0 43-16,21-64 15,-21 21-15,42-21 16,-21 0-16,0 0 0,1 0 16,-1-21-16,0 21 0,42-42 0,-41 20 15,20 1-15,0-42 16,-21 20-16,1 1 0,20-43 15,-21 43-15,-21 0 0,21-64 16,-21 42-16,0 22 0,0 0 16,0-22-16,0 43 0,0-42 15,0 41-15,-21 22 16,21 22 0,0-1-16,-21 21 0,21 0 0,-21 1 15,21-1-15,-21 85 0,21-21 16,0-64-16,0 1 15,0 62-15,0-83 0,-22 20 16,22 21-16,0-20 16,-21-1-16,21-21 15,0-42 17,0 0-32,0 0 0,0 0 15,0-1-15,21 1 0,1 0 16,-1-21-16,0 21 0,0-1 15,0 1-15,22 0 0,-22 0 0,0 0 16,21 21-16,-21 0 0,22 0 0,-22 0 16,21 21-16,-21 0 0,1-21 15,20 42-15,-21 22 16,-21-43-16,0 0 0,-21 0 16,0 1-16,0-1 15,-22 0-15,1 0 0,21-21 0,-43 21 16,43-21-16,-21 0 15,21 0-15,-1 0 16,22-21 0,0 0-16,0 0 15,22 0-15,-1-22 0,0 22 0,0-21 16</inkml:trace>
  <inkml:trace contextRef="#ctx0" brushRef="#br0" timeOffset="44816.55">22394 4784 0,'0'-21'0,"0"42"0,0-64 0,0 22 0,0 0 16,-21 42 0,0 0-1,21 22-15,0-1 0,-42 64 16,42-64-16,-22 22 0,22 42 16,0-64-16,0 21 0,0 1 15,0-22-15,0 1 16,0-1-16,0-21 0,0 0 15,22-21-15,-1 0 0,0 0 16,0 0-16,0 0 0,0 0 16,22-42-16,-1 21 15,-21 21-15,22-43 0,-22 1 0,-21 21 16,0 0-16,21 0 16,-21-1-16,21 1 0,-21 0 0,0 42 31,0 0-31,0 43 15,0-22-15,-21 43 16,21-43-16,0 1 0,0-22 0,21 0 16,-21 21-16,64 1 15,-22-43-15,-21 0 0,43 0 16,-43 0-16,21-22 16,-21 1-16,0 0 0,22 0 0,-1-21 15,-21-1-15,0 22 16,43-64-16,-43 43 15,43-64-15,-43 64 0,0 0 16,21 20-16,-21-20 0,22 21 0,-22 0 16,0 21-16,0 0 15,-21 21 1,0 0-16,0 21 16,0-20-16,0-1 15,0 0-15,0 0 16,0-42 15,0 0-15,0 0-16,0-1 15,0 1-15,-21 0 16,0 21-16,0 0 16,0 0-16,-1 0 0,1 21 15,0 22-15,0-22 0,21 0 16,0 21-16,0 22 0,0-22 15,0 0-15,0-20 16,0-1-16,21 0 16,0 0-16,22-21 0,-22 0 0,21 0 15,-21 0-15,22 0 16,-22 0-16,63 0 0,-62-21 16,20 21-16,0-42 0,-21 20 15,1 1-15,-22-21 16,0 0-16</inkml:trace>
  <inkml:trace contextRef="#ctx0" brushRef="#br0" timeOffset="44999.44">22966 4847 0,'-43'0'0,"86"0"0,-107 0 15,43 21-15,0-21 0,0 0 0,0 0 16,42 0 15,0 0-31,0-21 16,21 21-16,-20 0 0,20-21 15</inkml:trace>
  <inkml:trace contextRef="#ctx0" brushRef="#br0" timeOffset="45468.17">25252 4805 0,'21'-21'0,"-42"42"0,63-63 16,-21 20-16,0 1 0,22-21 15,-43 21-15,0 0 16,-21-1-1,-43 22-15,22 0 0,21 0 16,-85 43-16,63-22 0,1 0 16,0 0-16,-1 0 15,1 22-15,0 20 0,42-42 16,0 1-16,0 41 0,0-42 16,42 0-16,-21 1 0,22-1 15,-1 0-15,0-21 0,1 21 0,41 21 16,-41 1-16,-1-22 15,0 0-15,-21 0 0,22 22 16,-43-22-16,0 21 0,-21 0 16,-22-20-16,-20-1 15,20 0-15,1 0 0,0-21 16,-1 0-16,1 0 0,0 0 0,-1 21 16,22-21-16,0 0 15,21-21-15,0 0 16,21 0-16,0 21 15,1-21-15,-1-1 0,21 1 0,-21-21 16</inkml:trace>
  <inkml:trace contextRef="#ctx0" brushRef="#br0" timeOffset="45732.02">25887 4551 0,'21'-42'15,"-42"84"-15,42-106 0,-42 86 31,21-1-31,-21 0 0,-1 21 0,1 1 16,0-1-16,0 0 0,0 22 0,0-1 16,-22 1-16,22 42 15,0-43-15,0-21 0,-22 43 16,43-43-16,-21 1 0,21-1 16,0-21-16,0 0 15,0 1-15,21-22 0,1 0 16,-1 0-16,0 0 0,0 0 15,0 0-15,22-43 16,-22 22-16</inkml:trace>
  <inkml:trace contextRef="#ctx0" brushRef="#br0" timeOffset="45884.94">25633 5059 0,'0'0'0,"-21"0"0,-1 0 15,22-21-15,-21 21 0,42 0 31,1 0-15,-1 0-16,0 0 0,21 0 0,-21 0 16,22 0-16,20 0 15,-42 0-15,22 0 0</inkml:trace>
  <inkml:trace contextRef="#ctx0" brushRef="#br0" timeOffset="47265.35">26564 5122 0,'-21'-21'31,"21"0"-31,0-21 0,0 21 16,0-22-16,0 1 0,0 21 15,0 0-15,0-22 16,0 22-16,-21 21 0,0 0 15,-1 0-15,1 21 16,-21 0-16,21 1 0,0-1 0,-43 63 16,22-20-1,21-22-15,-1 1 0,-20 20 16,42-42-16,-21 22 0,21 20 16,0-42-1,21-21-15,0 0 0,0 0 16,22 0-16,-22 0 0,0-21 15,21 0-15,-20 0 0,20 0 16,-21-1-16,0 1 0,0-21 16,-21 21-16,22-22 0,-1 1 15,0 0-15,-21-1 0,0 22 0,21 0 16,-21-21-16,21 21 16,-21 42-1,0 0-15,-21 0 0,21 0 16,-21 22-16,21-22 0,-21 21 0,21 22 15,0-43-15,0 21 16,0 0-16,42 1 16,-21-22-16,22-21 15,-22 0-15,0 0 0,21 0 16,-21 0-16,1 0 0,20-42 16,-21 20-16,0 1 0,22-42 15,-22 42-15,0-22 0,-21 1 16,21-22-16,0 22 15,0-21-15,1 20 0,-1-20 0,0 20 16,21-41-16,-42 41 16,0 1-16,21 0 0,-42 63 31,0 0-15,0 0-16,0 22 0,-22 20 15,22 1-15,0-22 0,21 0 16,0 22-16,-21 63 15,21-85-15,0 64 16,0-85-16,21 0 0,0 0 16,0 1-16,1-22 0,20 21 15,-21-21-15,0 0 0,43 0 16,-43 0-16,0-21 16,0-1-16,0 1 0,-21 0 0,22 0 15,-1-21-15,0 20 0,-21-20 0,21 0 16,0-1-16,0 1 0,-21 21 15,0 0-15,22 0 0,-22-1 16,0 44 0,0-1-16,0 0 0,0 21 15,0-21-15,0 1 0,0-1 0,0 0 16,0 0-16,0 0 16,21 0-16,21 22 15,-21-43-15,43 0 16,-43 0-16,21 0 15,-21 0-15,1-21 0,-1-1 16,0-20-16,0 21 0,-21 0 16,21 0-16,0-22 0,22-20 15,-22 20-15,0 1 0,0 21 0,22-43 16,-43 43 0,21 21-16,-21-21 0,0 42 31,0 0-16,21-21 32,0-21-31,-21 0-16,21 21 16,-42 0-1,0 0 1,0 21-16,0 0 15,-1 1-15,-20-1 0,21 21 0,-21 43 16,20-64-16,1 21 16,0 1-16,0-1 0,0 0 0,21-21 15,0 64-15,0-43 16,0-20-16,21-1 16,42 0-16,-41-21 0,20 21 15,43-21-15,-43 0 0,0 0 16,22 0-16,-22-21 0,22 0 15,20-22-15,-41 22 0,-1 0 16,0-42-16,-21 20 0,1 22 16,-1-21-16,0-1 15,-21 22-15,0-42 0,0 20 0</inkml:trace>
  <inkml:trace contextRef="#ctx0" brushRef="#br0" timeOffset="47499.22">28088 4445 0,'-21'0'0,"42"0"0,-63 0 0,21 0 16,-1 0-16,1 0 0,0 0 16,21 21 62</inkml:trace>
  <inkml:trace contextRef="#ctx0" brushRef="#br0" timeOffset="47743.08">26882 4720 0,'0'0'0,"-22"21"16,1-21-16,0 0 0,42 0 31,0 0-31,1 0 0,20 0 0,-21 0 16,21 0-16,1 0 0,-1 0 0,0 0 15,1-21-15,-1 21 0,0 0 16,43-21-16,-64 21 0,0 0 15,22 0-15,-22 0 0,0-21 16</inkml:trace>
  <inkml:trace contextRef="#ctx0" brushRef="#br0" timeOffset="49564.32">11642 9970 0,'0'0'16,"-22"0"-16,1 0 0,0 0 0,-21 0 15,21 0-15,-1 21 0,1-21 16,0 0-16,0 0 16,21 21-1,0 0 16,21-21 1,0 0-32,0 0 0,1 0 15,-1 0-15,0 0 16,0 0-16,0 0 16,0 0-16,22 0 0,20-21 15,-42 21-15,64 0 16,-43 0-16,22-21 0,42 21 15,-22 0-15,-20-21 0,21 21 0,-1 0 16,1 0-16,0 0 0,232-22 16,43 22-1,84 0 1,-338 0-16,64 0 16,-86 0-16,-20 0 0,63 0 15,-85 0-15,0 0 0,22 0 16,-43 0-16,21 0 15,-63 0 48,0 0-63,0 0 16,0 0-16,0 0 0,-1 0 15,1 0-15,0 0 0,-21 0 0,21 0 16</inkml:trace>
  <inkml:trace contextRef="#ctx0" brushRef="#br0" timeOffset="50149.99">10689 11218 0</inkml:trace>
  <inkml:trace contextRef="#ctx0" brushRef="#br0" timeOffset="50635.22">10308 10964 0,'0'22'0,"-85"105"15,64-106-15,21 21 16,-21 0-16,21 1 0,0-22 16,0 21-16,0-21 0,0 1 0,0-1 15,21 0-15,0 0 0,1-21 0,20 0 16,43 0 0,-64-21-16,21 0 0,0-22 15,1 22-15,-22 0 0,42-42 16,-63 41-16,43-41 15,-43 42-15,0-22 16,0 1-16,0 21 0,0 0 16,-21 0-16,-1 21 15,1 0 1,21 21-16,0 0 0,0 0 16,0 21-16,0-20 0,0 20 15,0 0-15,0-21 0,0 22 0,0-1 16,0-21-16,21 22 0,-21-22 0,22 21 15,-1-21-15,0 0 16,0-21-16,21 0 16,-20 0-16,41-63 15,-42 21-15,0 20 0</inkml:trace>
  <inkml:trace contextRef="#ctx0" brushRef="#br0" timeOffset="51128.1">10880 10795 0,'0'0'0,"-22"-42"0,22 21 0,0-22 0,0 22 16,-21 0-16,21 42 16,0 0-1,0 22-15,0-22 0,21 21 16,-21-21-16,0 22 0,0-1 0,22 43 16,-1-43-16,-21 21 15,0 43 1,0-85-16,0 43 15,0-43-15,0-42 32,0 0-17,0 0-15,0-1 0,0 1 16,0-21-16,0 21 0,0 0 0,21-22 16,-21 22-16,21 0 0,43 0 15,-43 21-15,0 0 0,21 0 16,-21 0-16,22 0 15,-22 21-15,0 0 0,21-21 0,-20 21 16,-1 0-16,0 1 0,-21 41 16,0-42-16,0 0 0,0 1 15,-64 62-15,43-63 16,-21 22-16,-43-1 0,43-42 16,-22 42-1,43-42-15,0 0 0,0 0 0,0 0 16,21-21-1,0 0-15,0 0 0,21 21 16,0-21-16,0 0 0,0-1 16,1 1-16,-1 0 0,0 0 15</inkml:trace>
  <inkml:trace contextRef="#ctx0" brushRef="#br0" timeOffset="51531.37">11451 11049 0,'21'-21'0,"-42"42"0,85-63 16,-43 42-16,0-21 0,0-1 0,21 1 15,-42 0-15,22 21 16,-22-42-16,0 21 16,-22 21-1,1 0-15,0 0 16,0 0-16,-21 21 0,20 0 16,1 0-16,-21 21 0,21-20 15,21-1-15,0 0 16,0 0-16,0 0 0,21 22 15,0-22-15,0-21 0,43 42 16,-43-42-16,0 21 0,21 0 16,-20-21-16,-1 22 0,0-22 15,-21 42-15,0-21 16,-21 0-16,-43 0 16,43 1-16,-85 20 15,85-42-15,-21 0 0,-22 0 16,43 0-16,0 0 15,-21 0-15,42-21 16,0 0 0,0-1-16,21 1 15,0 0-15,0 0 0,0 0 0,22 0 16,-22-1-16,0 1 0,21 0 16</inkml:trace>
  <inkml:trace contextRef="#ctx0" brushRef="#br0" timeOffset="51819.6">12065 10689 0,'0'-42'0,"0"84"0,0-105 16,0 42-16,0-22 0,0 22 15,-21 21 1,0 0-16,21 21 0,-22 0 16,1 1-16,21 20 0,-21-21 0,21 21 15,0 1-15,0-1 0,-21 43 16,21-43-16,-21 0 0,21 107 15,-21-107-15,21-21 16,0 21-16,-22 1 0,22-22 16,0 21-16,0-21 0,22-21 31,-1 0-31,0 0 16,-21-21-16,21 21 0,-21-21 0,0 0 15,0 0-15,0 0 0,0-1 16</inkml:trace>
  <inkml:trace contextRef="#ctx0" brushRef="#br0" timeOffset="52000.66">11663 11113 0,'0'0'0,"-21"0"15,42-22 17,0 22-32,0 0 0,43-21 15,-22 21-15,-21-21 0,21 21 16,1-21-16,-22 21 15,64-21-15,-64 21 0,21-21 16,0 21-16,-20 0 0,-1-22 16,0 22-16,0 0 0</inkml:trace>
  <inkml:trace contextRef="#ctx0" brushRef="#br0" timeOffset="52381.96">12234 10964 0,'0'-21'31,"0"0"-31,21 21 16,1 0-16,-1 0 0,0 0 15,0-21-15,0 21 0,22 0 16,-22 0-16,0 21 0,42 21 16,-41-42-16,-1 22 0,21 20 15,-42 0-15,0-21 16,0 1-16,0 20 0,0-21 0,0 0 15,0 0-15,0 22 16,-21-1-16,0-42 16,21-21 15,0 0-31,0 0 0,0-1 0,0-20 16,0 21-16,0 0 0,0-22 15,0 22-15,0 0 0,0 0 16,21 0-16,0 0 0,0-22 15,-21 22-15,21 21 0,22 0 16,-22 0-16,0 0 16,0 0-16,0 0 0,22 0 15,-22 0-15</inkml:trace>
  <inkml:trace contextRef="#ctx0" brushRef="#br0" timeOffset="52896.18">13208 11070 0,'21'0'15,"-42"0"-15,63 0 0,-21 0 16,-21-21-16,0 0 16,0 0-16,0 0 15,0-1-15,0 1 0,0 0 16,-63-21-16,42 21 16,0 21-16,-1 0 15,1 0-15,0 0 0,-42 0 16,41 0-16,1 0 0,-21 42 15,21 0-15,0-21 0,-1 1 0,1-1 16,21 21-16,0-21 0,0 22 0,-21 20 16,21 22-1,0-64-15,0 0 0,21-21 16,0 21-16,1-21 16,20 0-16,-21 0 0,0-21 15,22 0-15,-22 0 0,0 0 0,21-22 16,-21 22-16,22-21 15,-1-22-15,-42 43 16,0-42-16,0 41 0,0 1 16,0 0-16,0 0 0,0 42 31,0 0-15,0 0-16,0 1 0,0-1 0,0 0 15,0 0-15,0 21 0,0-20 0,0-1 16,0 0-16,0 0 0,0 0 15,0 0-15,21 1 0,43-1 16,-22-21-16,-21 0 16,0 0-16,1 0 0,-1 0 15,0-21-15,0-1 0,21 1 0,-20 0 16</inkml:trace>
  <inkml:trace contextRef="#ctx0" brushRef="#br0" timeOffset="53421.12">13801 10753 0,'0'0'0,"-22"0"16,1 0-1,0 21-15,21 0 0,0 0 16,-21 0-16,0 1 0,0 41 16,21-42-16,-22 85 15,22-85-15,0 43 16,0-43-16,0 21 15,22-21-15,-1-21 0,21 22 16,-21-22-16,0 0 0,64-22 16,-64 22-16,22-21 0,-22 0 15,21 0-15,-21 0 0,43-22 16,-43 22-16,0-21 0,0-22 16,0 43-16,1-21 0,-1-64 15,-21 64-15,0-22 16,21 1-16,0 20 0,-21-20 0,21 21 15,-21-22-15,0 22 0,0 21 16,0-1-16,0 1 0,0 0 16,0 42-16,0 22 15,-21 20-15,0-21 0,-21 107 16,42-107 0,0 21-16,-22-20 0,22 20 15,0-20-15,0 41 0,0-41 16,0-22-16,0 21 0,0 0 15,0-20-15,0-1 0,0 0 16,22-21-16,-1 0 0,0 0 16,0 0-16,0 0 0,0 0 0,1 0 15,-1-21-15,0 0 0,0-1 16,0 1-16,0 0 0,1 0 16,-1 0-16,0-22 0,-21 22 0</inkml:trace>
  <inkml:trace contextRef="#ctx0" brushRef="#br0" timeOffset="53646.99">14182 10689 0,'-43'0'0,"86"0"0,-86 21 32,64-21-32,1 0 0,-1 0 15,0 0-15,21 0 0,-21 0 0,1 0 16,-1 0-16,21 0 15,-21 0-15,0 0 0,43-21 16,-43 21-16,0-21 0,0 21 0,1-21 16,-22 0-16,21 21 15,-21-43-15,0 22 16</inkml:trace>
  <inkml:trace contextRef="#ctx0" brushRef="#br0" timeOffset="56133.41">11049 11049 0,'-21'0'0,"42"0"0,-63 0 16,42-21-16,-22 21 0,1 0 16,21 21-16,0 21 15,0 1-15,0-22 0,0 64 16,0-64-16,0 21 0,21 22 15,1-43-15,-22 21 16,42 0-16,-21-20 16,21-22-16,-20 0 0,-1 0 15,0 0-15,0-22 0,0 22 16,0-21-16,22 0 0,-22 0 16,0 0-16,43-43 0,-43 22 15,0 21-15,21-22 0,-21 22 16,1-21-16,41-22 15,-42 43-15,0 21 0,1 0 0,-1 0 16,0 0-16,21 21 0,-21-21 16,1 22-16,-1 20 0,63 43 15,-62-43-15,20 0 16,-21 1-16,0-22 0,22 0 16,-22 0-16,0-21 0,21 0 15,-21 0-15,1 0 0,41-21 16,-42 0-16,0 0 0,22-22 15,-1 1 1,0-22-16,-20 43 0,-1-21 16,21-22-16,-21 43 0,0-21 15,22-22-15,-43 43 16,21 21-16,0 0 16,-21 21-16,21 1 0,-21-1 15,0 0-15,21 21 0,1-21 0,-1 43 16,0-1-1,0-41-15,43 20 16,-43-21-16,0-21 0,21 0 16,-21 0-16,22-21 15,-22 0-15,21 0 0,1-22 16,-22 22-16,0-21 0,21-1 16,-42 1-16,21 21 0,-21-43 15,0 22-15,0 21 16,0-21-16,0 20 0,22 22 0,-1-21 15,0 21-15,-21 21 16,21 22-16,0-22 0,0 0 16,-21 21-16,22-20 0,-1-1 15,-21 21-15,21-21 0,0 0 16,0 22-16,43-1 16,-43-21-16,42 0 0,-41-21 15,-1 0-15,21 0 16,0-21-16,-42 0 0,43-21 15,-22 42-15,-21-43 0,21 1 16,-21 21-16,0 0 0,0-22 16,0 1-16,0 21 0,-21-64 15,0 43-15,0 21 0,-43-43 16,43 22-16,-21 21 0,-1 21 0,-20 0 16,20 0-16,-62 42 15,83-21-15,-20 22 0,-21 20 16,41-21-16,1 1 15,21-1-15,0 0 0,0 43 16,0-64-16,21 43 16,43 20-16,-64-62 15,21-22-15,0 0 16,-21-22 0,-21 22-16,-21-21 15,21 0-15,-22 0 0,1 0 0,0 0 16,-1 21-16,-84-43 15,64 22-15,-1 0 0,1 0 16,-22 0-16,22-1 0,-128 22 16,106 0-16,-20 0 0,-65 22 15,86-1-15,-1 0 0,21 21 0,1 1 16,21-22-16,20 21 0,-20 0 16,42 22-16,0-22 0,21 22 15,0-43-15,43 0 16,-22-21-16,64 0 15,-64 0-15,22 0 0,105-63 16,-105 41-16,-1 1 16,43-42-16,-64 20 15,64-20-15,-85 42 16,22-22-16,-1 1 0,-21 21 16,-21-21-16,21 20 0,-21 1 15,22 21 1,-1 21-16,-21 1 15,21-1-15,0 0 0,0 0 0,22 21 16,-22-20-16,21 20 0,0-21 0,64 43 16,85-22-1,-107-21-15,-20-21 16,-1 0-16,1 0 0,-22 0 0,106-42 16,-105 21-16,41-43 15,-62 43-15,-1 0 16,21-43-16,-21 22 0,-21 21 15,21-64-15,-21 43 0,0-1 16,0 1-16,0 21 0,0-21 16,0-1-16,0 22 0,0 42 15,0 0-15,22 1 16,-22-1-16,21 21 0,-21-21 0,0 22 16,42 20-16,-42-42 15,21 22-15,0-22 0,1 0 0,20 21 16,-21-42-16,0 0 0,43 21 15,-22-21 1,-21 0-16,43-42 16,-43 21-16,0 0 0,0 0 15,-21-1-15</inkml:trace>
  <inkml:trace contextRef="#ctx0" brushRef="#br0" timeOffset="57313.75">11853 11832 0,'0'0'0,"0"-21"16,0 0-16,0 0 0,0 0 15,0-1 1,0 44-1,0-1-15,0 21 16,0 0-16,0 1 0,0 20 16,0-20-16,0 20 0,0 1 0,0-1 15,0-21-15,-21 64 0,21-63 16,-21 20-16,21-21 16,0-20-16,0-1 0,0 0 15,0 0-15,0-42 31,0 0-31,0 0 16,0-22-16,21-63 16,21 43-1,-20 42-15,62-64 16,-41 85-16,-1-21 0,43 21 16,-43 0-16,-21 21 0,21 0 15,-20 0-15,-1 85 16,-21-85-16,0 22 0,-64 20 15,22-20-15,21-22 0,-64 42 16,64-42-16,-21 1 16,-1-1-16,43 0 15,-21-21-15,21-21 16,21 0 0,0-1-16,1 1 15,-1 0-15,21-21 0,-21 21 0</inkml:trace>
  <inkml:trace contextRef="#ctx0" brushRef="#br0" timeOffset="58627.26">12488 12086 0,'43'-42'16,"-86"84"-16,128-105 0,-64 42 0,0-1 0,0 1 15,-21 42 1,0 1-16,0-1 0,0 0 0,0 21 16,0-21-16,-21 22 0,21-1 0,-42 22 15,42-22-15,0 21 16,0-41-16,0 20 0,0-21 15,0 0-15,0 0 16,21-21-16,0 0 16,22 0-16,-22 0 0,0-21 15,21 0-15,1 0 16,-1 0-16,-21-43 0,-21 43 16,0-42-16,0 41 15,-21 1-15,-21-21 16,-1 21-16,22 21 0,-42-21 15,20 21-15,22 0 0,0 0 16,42 0 0,0 0-16,22-22 0,-1 22 15,0 0-15,64-21 16,-64 0-16,22 21 0,21-21 16,-22 0-16,-21 21 0,1-21 15,-1 21-15,0-22 0,-20 22 16,-1 0-16,0 0 15,-42 22 1,-22-1-16,22 0 16,-42 21-16,42-21 0,-1 22 15,-20 20-15,21-42 16,21 1-16,-21 41 0,21-21 16,0-20-16,0-1 0,0 0 15,0 0-15,21 21 16,0-20-16,0-22 0,43 0 15,-43 0-15,0 0 0,0 0 16,0-22-16,1 22 0,41-42 16,-63 21-16,21 0 0,0-22 0,1 1 15,-1 0-15,-21-1 0,0 1 16,21-127-16,-21 21 16,21 21-1,-21 84-15,0 1 16,0 63 15,0 21-31,0-20 0,0 20 0,0-21 16,0 21-16,0 22 0,0-22 15,0 1-15,0-1 0,0 0 0,0 1 16,0 62-16,0-62 16,0-22-16,21 0 0,0 0 15,1 0-15,-1-21 0,0 0 16,0 0-16,21 0 15,1-21-15,-22 0 0,0 21 0,0-21 16,22 0-16,-22-22 0,0 22 16,42-63-16,-41-1 15,-1 43 1,-21 63 15,0 0-31,0 0 0,0 0 0,-21 43 16,21-43-16,0 0 15,0 0-15,0 0 0,0 1 0,0 20 16,21-21-16,0-21 16,0 0-16,0 0 15,0 0-15,22 0 0,-1-21 16,-21 21-16,22-42 0,-1 20 16,-21 1-16,0 0 0,-21 0 0,21-21 15,-21 20-15,22 1 0,-1-63 16,-21 41-1,0 22 1,0 42 0,0 0-16,0 1 0,0 20 15,0 0-15,0-21 0,0 64 16,0-43-16,0 85 16,0-84-16,0 20 0,0 22 15,21-22-15,-21-20 0,21 63 16,-21-43-16,0 1 15,0-22-15,0 21 0,0-20 16,0 41-16,0-41 0,0-1 16,-21-21-16,0 0 0,0 1 0,-1-1 15,22 0-15,-21-21 16,21-21-16,-21-22 16,21-62-1,0 41-15,0-105 16,0 105-16,0-84 15,0 85-15,21-1 0,43-126 16,-43 147-16,21-63 16,1 43-16,-22 21 0,21-43 15</inkml:trace>
  <inkml:trace contextRef="#ctx0" brushRef="#br0" timeOffset="59435.31">17357 9737 0,'0'0'15,"-22"21"-15,1-21 0,0 0 0,0 0 0,0 0 16,0 21-16,-1-21 16,44 0-1,20 0-15,-21 0 16,21 0-16,22 0 0,-1 0 15,1 0-15,21 0 0,-1 0 0,128-21 16,-85 0-16,21 0 0,-21 21 16,21-22-16,0 22 0,22-21 15,168 0-15,-147 0 0,-22 21 16,22-21-16,-1 0 0,1 21 16,-1-22-16,-20 22 0,20-21 15,-42 0-15,0 21 0,1-21 0,-22 0 16,0 21-16,-22-21 0,-20 21 0,63 0 15,-21-22 1,-84 22 0,-43-21-16,-22 21 47,-20 0-47,21 0 0,0 0 15,-22 0-15,1 21 0,0 1 0</inkml:trace>
  <inkml:trace contextRef="#ctx0" brushRef="#br0" timeOffset="60460.72">18055 10689 0,'21'0'31,"0"0"-15,1 0-16,-22-21 0,21 0 0,0 0 15,0 21-15,0-21 16,0-1-16,1 1 0,-22-21 15,0 0-15,0 20 0,0 1 16,0 0-16,0 0 0,-22 21 0,1-21 0,-63 21 16,62 0-16,-20 0 15,-43 0-15,-20 84 16,20 22 0,64-63-16,0-1 0,-1 43 15,22-43-15,0 21 16,0-20-16,0-22 0,43 21 15,-22-21-15,0-21 16,0 0-16,0 0 16,22 0-16,-22-21 0,0 21 15,43-42-15,-43 21 0,0 0 16,42-43-16,-41 22 16,20-22-16,-21 22 15,0 0-15,0-43 0,-21 64 16,22 0-16,-22-1 0,0 44 15,0-1-15,0 0 16,0 42-16,0 64 16,0-21-1,21-85-15,0 43 16,0-43-16,-21 0 0,21 0 16,0-21-16,1 0 0,-1 0 0,0 0 15,0 0-15,0 0 0,22-21 16,-22 0-16,21 0 0,0-21 15</inkml:trace>
  <inkml:trace contextRef="#ctx0" brushRef="#br0" timeOffset="60909.74">18690 10393 0,'0'-42'16,"0"84"-16,0-127 0,0 64 0,0-21 16,0 21-16,0 42 15,0 21 1,0 43-1,0-43-15,0 22 0,0 41 16,0-62-16,0 20 0,0 22 16,0-43-16,0 1 0,0-22 15,0 21-15,0-21 0,0 0 0,0 1 16,0-44 15,0 1-15,0 0-16,0-21 0,0 21 15,0-1-15,0 1 0,0-21 0,0 0 16,21 20-16,0-20 0,-21 21 16,22 0-16,-1 0 0,21-22 15,22 43 1,-22 43-16,0-22 16,-21 21-16,1 22 15,-22-22-15,21-21 0,-21 85 16,-21-64-16,-22 1 15,22-1-15,-21-21 0,-1 21 16,1-42-16,42 22 0,-42-22 16,42-22-1,0 1-15,0 0 0,0-21 16,21 21-16,-21-1 0,21 1 16</inkml:trace>
  <inkml:trace contextRef="#ctx0" brushRef="#br0" timeOffset="61340.01">19346 10668 0,'43'0'0,"-86"0"0,107 0 16,-43 0-16,0 0 0,0 0 15,0 0-15,1 0 0,-22-21 16,21 21-16,0-21 0,-21 0 16,0-1-1,-21 1 1,0 21-16,-1 0 0,1 0 15,0 0-15,0 0 0,0 21 16,0 1-16,-22-22 0,22 21 16,0 0-16,21 0 0,-21 0 0,21 0 15,0 1-15,0-1 16,0 0-16,42 0 16,-21-21-16,22 21 0,-1 0 15,0-21-15,-21 22 0,1-22 16,-1 21-16,0 0 0,0 0 15,-21 0-15,0 0 0,-21 22 16,0-22-16,-22 0 16,22 0-16,-21 0 0,0-21 15,-22 22-15,22-22 0,-1 0 16,1 0-16,21 0 0,0 0 16,0 0-16,-1 0 15,22-22-15,0 1 0,0 0 0,0 0 16,0 0-16,0-43 15,22 22-15,-1 21 0,0-22 0,0 1 0</inkml:trace>
  <inkml:trace contextRef="#ctx0" brushRef="#br0" timeOffset="61593.63">19875 10097 0,'22'-22'0,"-44"44"0,65-65 15,-64 43 1,-1 21-16,22 1 15,0 20-15,-21 0 16,0 1-16,21-1 0,0 21 0,0 1 16,-21 63-16,21-64 0,-21-20 15,21 20-15,0 1 0,0-22 16,0 0-16,0 1 0,0-22 0,0 21 16,0-21-16,0 1 0,0-1 0,0 0 15,21-21-15,0 0 16,0 0-16,0-21 15,-21 0-15,22-1 0</inkml:trace>
  <inkml:trace contextRef="#ctx0" brushRef="#br0" timeOffset="61782.52">19643 10689 0,'0'0'15,"21"0"1,0 0-1,0 0-15,0 0 0,0 0 0,1 0 16,20 0-16,-21 0 0,21-21 0,-20 21 16,20 0-16,-21 0 0,21 0 15,-20 0-15,62 0 16,-41-21-16</inkml:trace>
  <inkml:trace contextRef="#ctx0" brushRef="#br0" timeOffset="62181.3">20278 10647 0,'0'0'0,"-22"-21"16,1 21-16,0 0 0,21-21 15,0-1-15,0 1 0,21 0 16,-21 0-16,43-21 16,-22 42-16,0 0 0,21-22 15,-21 22-15,1 0 0,-1 22 16,0-1-16,0 0 0,0 0 15,0 0-15,22 85 16,-43 0-16,-21-21 16,21-43-1,-22 0-15,1-42 0,21 21 16,-21 1-16,0-22 16,21-22-1,0 1 1,0 0-16,0 0 0,0 0 0,21-22 15,-21 22-15,42-42 16,-20 20-16,-22 1 0,21 0 16,0 21-16,0-22 0,43-41 15,-22 62-15,-21 1 0,0 21 16,22-21-16,-22 21 0,21 0 16,22 0-16,-22 21 15,-21 0-15</inkml:trace>
  <inkml:trace contextRef="#ctx0" brushRef="#br0" timeOffset="62677.47">21167 10732 0,'21'0'0,"-42"0"0,63 0 0,-42 21 0,21-21 15,0 0-15,0 0 0,1 0 16,20 0-16,-21-21 16,0-1-16,0 1 0,-21 0 15,22 0-15,-22-43 0,0 43 16,0-21-1,0 0-15,-22 20 0,-20 1 16,21 21-16,0 0 0,0 0 0,-22 0 0,22 0 16,-21 0-16,-1 21 0,-20 22 15,21-22-15,-22 42 16,43-20-16,0-22 0,-22 42 16,43-20-16,0-22 15,0 42-15,0-41 0,64 20 16,-43-21-16,0-21 15,22 0-15,-1 0 16,0 0-16,-21 0 0,22 0 16,-1-21-16,-21 0 0,0 21 15,22-43-15,-22 22 0,0-21 16,-21 21-16,0 0 0,21-22 16,-21 22-16,21-21 0,-21 21 15,22 21-15,-22 21 31,0 0-31,0 0 0,0 0 0,0 0 16,0 1-16,0 41 16,0-42-16,0 0 15,21-21-15,0 22 16,0-22-16,0 0 0,22 0 16,-22 0-16,21-22 0,-21 22 15</inkml:trace>
  <inkml:trace contextRef="#ctx0" brushRef="#br0" timeOffset="63211.16">22077 10435 0,'0'0'0,"0"-21"16,-21 21-16,-1 0 0,-20-21 16,21 21-16,0 21 15,0 0-15,21 0 16,-22 1-16,1-1 0,0 63 15,21-62-15,-21 20 0,21 21 16,-21-41-16,21-1 0,0 0 16,0 0-16,0 0 0,0 22 15,0-22-15,21-21 0,0 0 16,0 0-16,0 0 0,43 0 16,-43 0-16,85-43 15,-85 22-15,0 21 0,43-63 16,-43 42-16,0-1 15,0-20-15,-21 21 0,21-21 16,1-22-16,-22 22 0,0-64 16,42-21-16,-42 0 15,0 106-15,0 0 16,0-1-16,0 44 31,0-1-31,0 21 0,-21-21 0,0 22 16,-1 41-1,22-20-15,-21-22 0,0 43 16,21-22-16,0-42 0,0 22 0,0-1 16,0-21-16,0 22 15,0-22-15,0 0 0,21 0 16,-21 0-16,21-21 0,1 0 16,-1 0-1,0 0-15,0-21 16,-21 0-16,21 0 0,0 0 15</inkml:trace>
  <inkml:trace contextRef="#ctx0" brushRef="#br0" timeOffset="63511.99">22161 10456 0,'0'0'0,"-21"0"0,0 0 0,42-21 16,0 0 0,22 21-16,-22-21 0,21 0 15,1 0-15,-1 21 0,0-22 0,85-20 16,-21 21 0,-85 21-16,0-21 0,1 21 15,-1 0-15,0 0 0,-42 0 47,0 21-47,-1 0 16,1-21-16,0 21 0,0-21 0,0 0 15,21 21-15,-21-21 0,-1 22 0</inkml:trace>
  <inkml:trace contextRef="#ctx0" brushRef="#br0" timeOffset="65144.03">10477 13737 0,'0'0'0,"0"-21"15,0 0 1,22 0-16,-22 0 15,21 21-15,-21-22 0,21 22 16,0-21-16,0 21 0,0 0 16,1 0-16,-1 0 0,0 0 0,0 0 15,21 43-15,-20-22 16,-22 21-16,0-21 16,0 0-16,0 22 0,0-22 0,-43 42 15,22-41-15,0-1 16,0 21-16,-43 22 15,43-64-15,0 21 0,0-21 16,21-21 15,21 21-31,0-22 16,0 22-16,0-21 0,1 0 16,-1 21-16,0 0 0,21-21 0,-21 21 15,22 0-15,-22 0 0,42 0 16,-20 21-16,-22 0 15,21 0-15,-21 1 0,-21 20 16,0 0-16,0-21 0,-21 1 16,-21 20-16,21-21 0,-22 0 15,1 22-15,0-22 0,-43 21 16,-21 22-16,22-43 16,62-21-1,-41 0-15,42 0 16,21-21-16,-43-1 15,43 1-15,-21-21 16,21 21-16,0 0 0,0-1 16,0 1-16,0 0 0,43-21 15,-22 42-15,0-21 0</inkml:trace>
  <inkml:trace contextRef="#ctx0" brushRef="#br0" timeOffset="65310.93">11324 13907 0,'0'0'16,"0"21"15,42-21-31,-42 21 31</inkml:trace>
  <inkml:trace contextRef="#ctx0" brushRef="#br0" timeOffset="65350.91">11451 13949 0,'21'0'0</inkml:trace>
  <inkml:trace contextRef="#ctx0" brushRef="#br0" timeOffset="68014.55">13589 13314 0,'21'-42'16,"-42"84"-16,42-106 0,-21 43 0,0-21 0,0 0 15,-21 20-15,0 1 16,0 0-16,-1 0 0,1 21 0,-42 0 15,20 0-15,22 0 0,-63 0 16,41 42-16,22-21 16,-21 22-16,-1-1 0,22 22 15,-63 126-15,62-126 16,1 20-16,0-20 0,21 20 16,0-20-16,0 42 0,0-43 15,0-20-15,21-1 0,0-21 0,1 21 16,20-20-16,-21-1 0,64 0 15,42-21 1,-85 0-16,0-21 0,43 0 16,-43-1-16,43-41 15,-21-1-15,-1 1 16,-21 21-16,-20-1 0,-1 1 16,0 0-16,-21-1 0,21-41 15,-21 62-15,0 1 0,0 0 16,0 42-1,0 0-15,0 1 0,0-1 16,0 21-16,0-21 0,0 22 16,0-22-16,0 21 0,21 0 15,-21-20-15,0-1 0,21 42 16,1-42-16,-1 1 0,0 20 16,21-42-1,1 0-15,41 0 16,-63-21-16,64-22 15,-64 22-15,22-21 16,-22 21-16,-21-22 0,0 1 16,0 0-16,0 21 0,-43-43 15,22 22-15,-85-22 16,85 64-16,-21 0 0,-43 0 16,64 0-16,0 0 0,-21 0 15,42 21-15,-22-21 0,22 22 16,0-1-16,22-21 15,-1 0-15,0 0 16,21-21-16,1-1 0,41 1 16,43-42-16,-63 42 15,-22-1 1,43 1-16,-43 21 16,-21 0-16,22 21 0,-22 1 15,-21-1-15,21 0 0,-21 21 16,21-21-16,0 43 0,-21-22 15,0 1-15,0 20 16,0-42-16,0 0 0,0 22 16,0-22-16,0 0 0,0 0 15,0 0-15,0-42 32,0 0-32,0 0 0,0 0 15,0-22-15,43-84 16,-43 85-16,21-43 15,0 64-15,0-21 16,0-22-16,0 43 0,1 0 16,-1 0-16,0 21 0,0 0 15,0 0-15,0 21 0,1-21 16,-22 64-16,0-43 0,21 21 16,-21 0-16,0 1 0,0-1 15,0-21-15,0 64 0,0-43 16,0-21-16,0 43 0,0-43 15,21-21-15,0 21 0,-21 0 16,21-21-16,22 0 16,-1 0-16,-21 0 0,21 0 0,-20 0 15,41-21-15,-21 0 16,64-64-16,-42 22 16,-22 42-16,0-106 15,-20 84-15,-1 1 16,-21 0-16,0 21 15,0-1-15,-21 22 16,-1 0-16,1 0 0,0 0 16,0 22-16,21-1 0,-21 0 0,21 42 15,0-41-15,0-1 16,0 0-16,0 0 16,0 0-16,21 0 0,0 1 15,0-1-15,-21 21 0,21-42 16,-21 21-16,22-21 0,-22 21 15,0 1 1,-22-22 0,1 0-16,0 0 0,0 0 15,0-22-15,0 1 16,-1 21-16,22-21 0,0 42 31,0 0-15,0 1-16,0-1 15,0 0-15,0 0 0,22 0 16,-1-21-16,0 0 0,0 21 16,0-21-16,0 0 0,1 0 0,-1 0 15,21 0-15,-21 0 0,22-21 16,-22 21-16,21-21 0,43-21 16,-43 21-16,0-1 0,43-41 15,-21-22 1,-43 43-16,42-106 15,-42 84-15,-21 1 0,22-64 16,-22 63-16,0-63 16,0 85-16,0-22 0,21-41 15,0 62-15,-21 22 0,0 0 16,0 0-16,0 42 16,0 0-16,0 21 0,-21 43 15,21-43-15,-21 22 16,-1-22-16,1 22 0,21-22 0,0 64 15,-21-64-15,21 22 0,0-22 16,0 0-16,0 1 16,0-1-16,0 0 0,21 22 15,0-43-15,1 64 16,-1-64-16,0-21 16,0 0-16,0 0 0,0 0 15,1 0-15,41 0 0,-42-21 16,0 0-16,22-1 15,-1 1-15,-21 0 0,22-21 0,-1 21 16,-21-22-16,21 22 0,-20-21 0,20-1 16,-42 22-16,0 0 0,0 0 15,-21 21-15,-22 0 16,1 21-16,21 0 0,-43 22 16,22-22-16,21 0 0,0 0 15,21 21-15,0-20 0,0-1 16,21 21-1,21-42-15,22 42 16,-43-42 0,21 22-16,-21-22 15,-21 21-15,0 0 16,22 0 0,-1-21-1,0 0-15,0 0 0,0 0 16,0 0-16,1 0 15,-1 0-15,0 0 0,0-21 16,0 0-16,0 21 0,1-21 16,-1-1-16,0-20 0,0 21 0,-21 0 15,21-22-15,0 1 0,1 21 0,-22-21 16,21 20-16,0-41 0,-21 42 16,0 42-1,0 0-15,0 21 16,0-20-16,0-1 0,0 21 15,0-21-15,-21 22 0,21 20 16,-21-42-16,21 0 16,0 22-16,0-22 0,0 0 0,21 0 15,0-21-15,0 0 16,0 0-16,0 0 16,22-21-16,-22 0 15,-21 0-15,21 21 0,0-21 16,0-22-16,1 1 0,-22 0 15,21-1-15,-21 22 0,0-21 0,21-1 16,-21 22-16,21 0 16,-21 42-1,0 0-15,0 43 16,0-43-16,0 21 0,0-20 16,0 20-16,0-21 0,0 43 15,0-43-15,0 0 0,42 21 16,-20-42-1,-1 0-15,0 0 0,0 0 16,0 0-16,0 0 0,1-21 16,20-21-16,-21 21 15,0-1-15,0 1 0,22 0 0</inkml:trace>
  <inkml:trace contextRef="#ctx0" brushRef="#br0" timeOffset="69055.21">17907 13420 0,'0'-85'16,"-21"318"-1,42-381-15,-42 63 0,0 85 0,-1 0 16,1 0-16,0 42 16,0-20-16,21 20 0,-21 64 15,21-85-15,-21 64 16,21-64-16,0 0 0,0 42 16,0-41-16,21-1 0,21 0 15,-21-21-15,0 0 0,22 0 16,-22 0-16,0 0 0,43 0 15,-43-21-15,0 0 0,42-22 16,-41 22-16,20 0 16,-21-21-16,0-1 0,43-41 15,-43 41-15,21 1 0,1-85 16,20-64 0,-21 64-16,-42 64 0,0 21 15,0-43-15,0 64 16,0 0-16,-21 21 15,0 21-15,-21 21 0,21 0 16,-1 1-16,1-1 0,-42 85 16,42-85-16,-1 22 0,1 42 15,0-43-15,21 22 16,0-22-16,0-20 0,42 41 16,-20-62-16,-1 20 0,42 0 15,-20-21-15,-1-21 0,-21 22 16,21-22-16,1 0 0,-22 0 0,21 0 15,22-22-15,-22 1 16,22-42-16,-43 42 16,21-64-16,0 43 0,-42-1 15,43-63-15,-22 85 16,-21-21-16,-21 63 31,0 0-31,-1 0 0,1 1 16,0-1-16,21 0 0,0 21 15,0-21-15,0 43 0,0-43 16,0 0-16,0 0 0,21 1 16,0-1-16,1 0 0,-1-21 15,0 0-15,0 21 0,0-21 0,22 0 0,-22 0 16,0 0-16,0 0 0,0-21 16,22 0-16,-22 0 0,0-1 15,0-20-15,-21 21 16,0-43-16,21 22 0,-21-64 15,0 85-15,0-21 0,-42-1 16,21 43-16,-22 0 16,22 0-16,0 0 0,0 22 15,0-22-15,0 21 0,-1 21 16,22-21-16,-21 0 0,21 1 16,-21-1-16,21 21 0,0-21 15,0 0-15,0 1 0,21-22 0,0 0 16,1 0-16,-1 0 15,0 0-15,42 0 16,-41 0-16,20-22 0,-21 22 0,0-21 0,22 0 16,-22 21-16,21-21 0,64-43 15,-21 43 1,-64 0-16,21 21 0,-21 0 0,0 0 16,-21 21-1,0 0-15,0 1 16,0 20-16,0-21 0,0 0 15,0 43-15,-21-43 16,21 0-16,0 0 0,0 0 16,21-21 15,1 0-31,-1 0 0,0-21 0,0 21 16,-21-21-16,42-21 0,-20 21 15,-22-1-15,0 1 0</inkml:trace>
  <inkml:trace contextRef="#ctx0" brushRef="#br0" timeOffset="69179.14">18627 13081 0,'0'0'0</inkml:trace>
  <inkml:trace contextRef="#ctx0" brushRef="#br0" timeOffset="69310.06">18563 13081 0,'64'-21'31,"-128"42"-31,170-63 0,-85 42 0,21-21 0,-20 21 0,20-22 16,0 1-16,1 21 0,-1-21 0,0 21 15,-21-21-15,22 0 16,-1 21-16,-21-21 0,22-1 16,-43-20-1,-22 42-15,1 0 0</inkml:trace>
  <inkml:trace contextRef="#ctx0" brushRef="#br0" timeOffset="69577.03">16277 13187 0,'-63'21'0,"126"-42"0,-169 63 0,85-42 16,0 0-16,0 0 0,42 0 31,0 0-31,21 0 0,43-42 16,-43 42-16,64-42 15,85-22-15,-149 43 16,64 0-16,-43 0 0,-20-1 16,20 1-16,-20 0 15,-22 0-15,21 21 0,-21-21 0,0 21 16,43-21-16</inkml:trace>
  <inkml:trace contextRef="#ctx0" brushRef="#br0" timeOffset="70113.11">20616 12256 0,'0'-64'0,"0"128"0,-21-170 0,21 63 15,0 1-15,0 0 0,0-1 16,21 22 0,0 21-16,1 21 0,20 64 15,43 63 1,-43-84-16,106 147 15,-106-147-15,1 21 16,20-22-16,-20 22 0,-1-22 16,64 85-16,-43-84 0,-20-22 15,62 64-15,-41-42 0,-22-22 16,1-21-16,-1 21 0,-21-20 16,21 41-16,-20-42 0,-1 0 15,-21-42 16,-21 0-31,-1 0 16,1-21-16,21-43 16</inkml:trace>
  <inkml:trace contextRef="#ctx0" brushRef="#br0" timeOffset="70419.92">22098 12107 0,'0'-42'0,"0"84"0,0-105 0,0 42 0,0 0 16,0-1-16,-21 1 0,-22 21 16,22 21-16,0 1 0,-21 20 15,-1 0-15,1 1 0,0 20 16,-22 1-16,1-1 0,-1 22 16,-20-1-16,20 1 0,-190 169 15,-21 0 1,42-42-1,148-149-15,-20 43 16,83-64-16,-20 1 0,-21 63 16,63-85-16,0 0 0,0 0 15,-22-21 1,1 0 0,0 0-16,0 0 0</inkml:trace>
  <inkml:trace contextRef="#ctx0" brushRef="#br0" timeOffset="71407.21">10880 15536 0,'-22'-21'0,"44"42"15,-44-63-15,1 42 0,21-21 0,-21 0 16,21-22-16,-21 43 16,0 22-1,0-1-15,21 21 0,0 0 16,-22 1-16,1-1 0,0 0 16,0 64-16,0-63 0,21-1 15,-21 21-15,-1 1 0,22-22 16,-21-21-16,21 1 0,0-1 15,0 0-15,21-21 32,1 0-32,-1 0 0,0-21 15,0 0-15,0 21 0,22-22 16,-22 22-16,21-21 0,-21 0 16,22 0-16,-1 0 0,64-43 15,-85 43-15,0 0 0,21-21 16,-20 20-16,-22-20 15,0 21-15,0 0 0,0 0 16,-22 21 0,1 0-16,21 21 15,-21 0-15,0 0 0,21 21 16,-21 22-16,0-22 16,21 1-16,0-1 0,0-21 15,0 21-15,-22 1 0,22-22 0,0 21 16,0 22-1,0-22 1,0 0 0,0-20-1,22-22 17</inkml:trace>
  <inkml:trace contextRef="#ctx0" brushRef="#br0" timeOffset="71575.11">11451 15960 0,'0'0'0,"0"-21"16</inkml:trace>
  <inkml:trace contextRef="#ctx0" brushRef="#br0" timeOffset="71642.07">11599 3641 0,'43'0'16</inkml:trace>
  <inkml:trace contextRef="#ctx0" brushRef="#br0" timeOffset="73395.75">13568 15261 0,'0'-21'0,"0"42"0,0-63 0,0 21 16,0 0-16,-21-1 0,21 44 16,0-1-16,0 21 15,0 0-15,0 22 0,0-1 16,0 43-16,0-42 0,0-1 16,0 1-16,0-1 0,0 22 15,0-22-15,0 1 0,0-1 16,-22 1-16,22-1 0,0 1 0,-21-1 15,21-20-15,-21-1 0,21 0 16,0 1-16,-21 41 16,21-62-16,0-1 0,0-42 15,-21-1 1</inkml:trace>
  <inkml:trace contextRef="#ctx0" brushRef="#br0" timeOffset="73724.28">13271 15515 0,'-42'-21'0,"84"42"0,-84-63 0,42 0 0,-21 20 15,0-20-15,0 21 0,21 0 16,0-22-16,0 22 0,21-42 16,0 20-16,21 22 0,-21 0 15,22 0-15,63-21 16,-64 20-16,0 22 0,64 0 15,-64 0-15,43 64 16,-43-43-16,1 106 16,-43-85-16,0 1 0,0-1 15,-21 0-15,-1 1 0,-41 63 16,42-64-16,-22 0 16,22-21-16,0 1 0,21-1 15,21-42 16,0-1-31,1 1 16,-1 0-16</inkml:trace>
  <inkml:trace contextRef="#ctx0" brushRef="#br0" timeOffset="75515.38">14118 15134 0,'0'0'0,"0"-42"31,0 63-31,0 21 0,-21-20 15,21-1-15,0 21 0,0 0 16,0 1-16,0-1 0,0-21 16,0 22-16,0-1 0,0-21 0,21 21 15,-21-20-15,21-1 0,22 21 16,-22-42-16,21 0 0,0 0 16,1 0-16,-1 0 0,-21 0 15,22 0-15,-22-21 0,21 0 0,-21 0 16,43-85-1,-22 42-15,0-63 16,-20 85-16,-22-43 16,0 64-1,0 42 1,-22 0-16,22 22 0,-21-22 16,21 64-16,-21-43 15,21 0-15,0 43 0,0-43 16,0-21-16,42 43 15,-20-43-15,20 21 16,-21-42-16,0 0 0,43 0 16,-22 0-16,0 0 0,1-21 0,-1 0 15,0 0-15,1 0 0,-1-22 16,22-20-16,20-85 16,-63 105-16,-21-84 15,0 85-15,0-127 16,0 126-16,0 22 0,0-21 15,0 21-15,-21 0 0,-21 21 16,21 21 0,21 0-16,-21 21 0,21 1 15,0-1-15,-22 0 0,22 22 16,0-22-16,0 22 0,0-1 0,0-21 16,0 1-16,0 20 0,-21-20 0,21-22 15,0 42-15,0-42 16,0 1-16,0 20 0,0-63 47,21 0-47,-21-1 0,22 1 15,-22-21-15,63-64 16,-42 85-16,0-21 0,43-1 16,-43 22-16,43 0 15,-43 21-15,0 0 0,21 21 16,-21 0-16,1 0 0,-1 1 15,0 20-15,-21-21 0,0 64 16,0-64-16,0 21 16,0 1-16,0-22 0,-21 0 15,0 0-15,-1-21 0,1 21 16,0-21-16,0 0 0,0 0 0,0 0 16,-1 0-16,1 0 0,0 0 0,-21 0 15,21-21-15,-43 0 16,43 0-1,0 21 1,42 0 0,0 21-16,0-21 15,0 0-15,1 21 0,20-21 16,-21 0-16,21 0 0,1 0 0,-1 0 16,0 0-16,1 0 0,63-21 15,-43 0-15,-21 0 0,85-22 16,-84 22-16,-1 0 0,43-43 15,-43 22-15,-21 0 16,0-1-16,1 1 0,-1-21 16,0 20-16,-21-105 0,0 85 15,0 20-15,0 1 16,0-64-16,0 85 0,0 0 16,0 42-1,-21 0-15,0 21 16,21-20-16,-22 62 0,1-20 15,21-22-15,-21 64 0,0-43 16,21 86 0,0-107-16,0 0 0,21 22 15,0-43-15,0 0 0,1-21 16,-1 21-16,0-21 0,21 0 16,1 0-16,-22 0 0,42-42 15,-42 42-15,1-42 0,-1 20 16,21 1-16,-42-21 0,21 21 0,0-22 15,1-20-15,-22-1 16,0 43-16,0 0 16,0 42-1,0 0-15,0 1 0,0 20 16,0-21-16,0 0 0,0 22 16,21 20-16,-21-42 0,21 22 15,-21-22-15,21 0 0,0 0 16,0-21-16,1 21 0,-1-21 0,21 0 15,43 0 1,-43 0-16,-21-21 0,22 0 16,-22 21-16,21-42 0,22-1 15,-43 1-15,0 21 0,21-22 0,-21 1 16,22 0-16,-22-22 0,21 43 16,1-21-16,20-22 0,1 22 15,-22 42 1,-21 21-1,-21 0 1,0 0-16,0 1 16,0-44 31,21 22-47,-21-21 0,0 0 0,0 0 15,0 0-15,0 0 16,-21 21-1,0 0-15,0 0 0,0 0 16,-1 0-16,1 0 0,0 21 0,0 0 16,0 0-16,0 21 0,-1-20 15,1 20-15,0 0 0,-21 43 16,42-43-16,-21 1 0,21-22 0,0 21 16,0 0-16,21 1 15,0-22-15,0 0 0,21 0 16,1 0-16,-22-21 0,0 0 15,21 0-15,-20 0 0,62-21 16,-63 0-16,1 0 16,20-21-16,-21 20 0,0-20 15,-21 0-15,21 21 0,-21-22 16</inkml:trace>
  <inkml:trace contextRef="#ctx0" brushRef="#br0" timeOffset="75729.25">17039 14690 0,'-21'21'16,"21"-42"46</inkml:trace>
  <inkml:trace contextRef="#ctx0" brushRef="#br0" timeOffset="78108.92">19770 14986 0,'0'-42'31,"0"21"-16,0-1 1,0 1 0,21 0-16,-21 0 15,0 0-15,0 0 0,0-1 0,0 1 16,0 0-16,0 0 0,0 0 16,0 0-16,0-1 0,-43 1 0,22 21 15,0-21-15,-42 0 0,-22 21 16,-63 63-1,105-41-15,22-1 0,-63 63 16,62-41-16,1-1 16,0 0-16,0 1 0,0-1 0,21 0 15,-21 43-15,21-43 16,0 43-16,0-64 0,0 0 16,42 22-16,-21-43 15,0 0-15,22 0 0,-22 0 16,21-21-16,-21-1 0,22 1 15,-22 0-15,21-21 0,-21 21 16,22-22-16,-1 1 0,0-43 16,-21 43-16,22 0 0,-43 20 0,21-20 15,21-21-15,-42 41 16,21 44 0,-21 20-16,43 43 15,-43-1 1,21-41-16,-21-22 0,42 63 15,-42-62-15,21 20 0,22 0 16,-22-21-16,0-21 16,43 0-16,-43 0 0,0 0 15,42-21-15,-20 21 0,-22-21 16,21 0-16,-21 0 0,1-22 16,41-20-16,-42 42 15,0-22-15,1 1 0,20 21 16,-21-21-16,0-1 0,0 22 0,-21 0 0,22-21 15,-1 20-15,-21 1 0,0 0 16,0 42 31,-21-21-47,-1 0 47,22-21-32,-21 21-15,0 0 16,0 0-16,0 0 16,0 0-16,-1 21 0,22 0 0,-21 1 15,0 20-15,21-21 0,0 21 16,-21-20-16,21 20 0,-21 0 16,21 1-16,0-1 0,0 0 15,0-21-15,42 85 16,43-63-16,-64-22 15,64-21-15,-64 0 16,21 0-16,22-43 16,-22 43-16,-21-21 0,21 0 0,-20-21 15,20 21-15,-21-22 0,0 22 16,22-21-16,-22-1 0,0 1 0,42-43 16,-41 64-16,41-42 15,-42 42-15,0-1 0,22 1 16,-22 21-16,0 0 0,0 21 15,-21 1 1,21-1 0,-21 0-16,0 0 31,22-21-15,-22-21-1,0 0-15,0 0 16,0-1-16,0 1 0,0 0 15,-22 0-15,22 0 0,-21 21 16,21-21-16,-21 21 16,0 0-16,0 0 0,0 0 15,-1 0-15,1 42 16,0-21-16,0 0 0,21 0 0,-21 22 16,21-22-16,-21 21 0,21-21 15,0 22-15,0-1 0,0-21 0,0 22 16,0 20-16,21-21 15,0-20-15,0-1 0,21 21 16,1-42-16,-22 0 16,42 0-16,-20 0 0,-1 0 15,0-21-15,1 21 0,20-21 0,22-43 16,-43 43-16,22 0 16,-43-21-16,21 20 0,1-20 0,-22 21 15,0-21-15,0 20 0,-21-20 16,0 21-16,0-43 0,0 43 15,0 0-15,-21 21 16,0 0-16,0 0 0,-1 0 0,1 0 16,0 21-16,0 0 0,0 1 15,21-1-15,-21 0 0,21 21 0,-22-21 16,22 1-16,0 20 0,0-21 0,0 43 16,43-22-1,-22-21-15,0 0 0,21 0 16,-20-21-16,20 0 0,21 0 15,-41 0-15,20 0 16,21-21-16,-41 0 0,-1 0 16,0 0-16,21 0 0,-21-22 0,22 1 15,-22 0-15,0 20 16,21-41-16,-42 21 0,0 20 16,0 1-16,0 0 15,0 42 1,0 0-16,0 22 15,0-22-15,0 0 0,0 0 16,0 0-16,0 1 0,0 20 16,0 0-1,0-21-15,0 1 16,0-1-16,-21-42 31,21-1-15,-21 22-16,0-21 0,21 0 15,-21 0-15,0 0 16,-1 21-16,1 0 31,21 21-31,0 0 0,0 0 16,0 0-16,0 1 16,0-1-16,21 0 15,1-21-15,-1 21 0,0-21 0,0 0 16,43 0-16,-22 0 15,0 0-15,1 0 0,-1-21 16,0 21-16,43-42 16,-43 20-16,1 1 0,-1 0 15,0 0-15,1 0 0,-22-22 0,21-20 16,-21 42-16,-21 0 0,0-43 16,0 43-16,0 0 0,-21 0 15,0 21-15,0 0 0,-22 0 16,22 21-16,0 0 0,21 0 15,-21 0-15,21 0 0,-21 22 16,21-22-16,0 21 0,0-21 0,0 1 16,0 20-16,0-21 0,21 0 0,0 0 15,-21 22-15,42-1 16,-42-21 0,-21-21-1,0 0-15,0 0 0,0 0 16,0 0-16,-1 0 0,1 0 0,-21 0 15,21 0-15,0-21 0,-1 21 16,1-21-16,0 0 0</inkml:trace>
  <inkml:trace contextRef="#ctx0" brushRef="#br0" timeOffset="80474.63">23537 15050 0,'0'-22'47,"0"1"-31,0 0-16,21 21 15,1-21-15,-22 0 0,21 0 16,0-1-16,0 1 0,0 0 0,0-21 15,1 21-15,-1-22 0,21-20 16,0-64 0,-20 106-16,-22-22 0,0 22 15,0 0-15,0 0 0,-22 21 16,1 42 0,0-21-16,0 22 0,21-1 0,-21-21 15,0 21-15,21 1 16,-22-1-16,22 0 0,0-20 0,0 41 15,22-42-15,-1 22 0,-21-22 16,21 0-16,0-21 0,43 42 16,-43-42-1,-42 0 17,-1 0-32,1 0 0,-42 0 15,20 0 1,-20 0-16,42 0 15,0 21-15,21 1 16,0-1 0,21-21-16,0 0 0,21 0 15,1 0-15,-22 0 0,42 0 16,-20 0-16,-22 0 0,21-21 16,0 21-16,1-22 0,-22 1 0,21 21 15,1-21-15,-22 0 0,42-21 16,-42 20-16,1 1 0,20-42 15,-42 42-15,21-1 0,-21 1 16,0 0-16,0 0 0,0 0 0,0 0 16,0 42-1,0 0 1,0 21-16,0-21 0,0 22 16,-21 20-16,21 1 0,0-22 15,0 0-15,-21 22 0,21-1 16,0 1-16,0-22 0,-21 22 15,21-1-15,-43 64 0,43-84 16,0 20-16,-42 43 16,21-64-16,21 22 0,-21-22 15,21 0-15,-22 1 0,1 20 16,21-42-16,0 1 0,0-1 16,0-42-1,0-1-15,0 1 0,0-21 16,21-22-16,22-84 15,-43 106 1,21-22-16</inkml:trace>
  <inkml:trace contextRef="#ctx0" brushRef="#br0" timeOffset="80723.49">24215 15092 0,'21'-106'16,"-21"64"-16,-43 317 0,65-402 0,20-64 0,-21 149 16,0 0-16,0-1 0,1 22 15,-1 0-15,0 0 16,21 21-16,-21 0 0,1 0 15,-1 0-15,0 21 0,0-21 16,-21 21-16,21 0 16,-21 1-16,0-1 0,0 21 15,-21-21-15,0 0 0,-21 1 0,20-1 16,1 0-16,-21 0 0,21 0 16,-22 0-16,-20 1 15,42-22 1,42-22-1,0 1 1,0 21-16</inkml:trace>
  <inkml:trace contextRef="#ctx0" brushRef="#br0" timeOffset="81595.99">24659 14880 0,'0'0'0,"21"0"0,0 0 16,1-21-16,-1 21 15,0 0-15,-21-21 0,21 0 0,21 0 16,-20-1-16,-1-20 16,0 21-1,-21 0-15,0 0 0,0-1 16,0 1-16,-21 21 16,0 21-1,21 1-15,-22-1 0,-20 21 16,42 0-16,0-20 0,0 20 15,-21-21-15,21 0 0,0 43 16,0-43-16,0 0 0,42 43 16,-21-43-16,1-21 15,-1 0-15,0 21 0,0-21 16,43 0-16,-43 0 0,0-21 16,21 21-16,-21-21 0,1-1 15,-1 1-15,0 0 0,21-42 16,-21 41-16,43-62 15,-43 20 1,0 43-16,0 0 16,-21 42-1,0 0 1,0 0-16,0 1 16,0-44 30,0 1-30,0 0-16,0 0 0,0 0 16,-21 21 15,0 0-15,21 21-16,-21 0 0,21 0 0,0 0 15,0 1-15,-21 20 0,21-21 16,-21 0-16,21 0 0,0 1 0,0 20 15,0 21-15,0-41 16,21-1-16,0-21 16,0 0-16,0 0 0,0 0 15,1 0-15,-1 0 0,0 0 16,0 0-16,0-21 0,22-22 16,-22 22-16,0 0 0,21-21 15,-21 20-15,1 1 0,-22 0 16,21 0-16,-21 0 0,0 0 15,0 42 1,0 0 0,0 0-16,-21 0 0,21 0 15,-22 22-15,1-22 0,21 0 16,0 0-16,0 0 16,0-42 30,21 0-46,1 21 0,-22-21 16</inkml:trace>
  <inkml:trace contextRef="#ctx0" brushRef="#br0" timeOffset="81750.89">25675 14520 0,'0'-21'0,"0"42"0,0-63 15,-21 42-15,0 0 16,0 21-1,21 0 1,21 1 0,0-22-1</inkml:trace>
  <inkml:trace contextRef="#ctx0" brushRef="#br0" timeOffset="82807.3">25844 14817 0,'0'0'0,"22"0"16,-1 0-1,0 0-15,0 0 16,0-21-16,0-1 0,22 1 16,-22 0-16,0 0 0,21-21 15,-20 20-15,-1 1 0,0-21 16,0 21-16,0-22 0,-21-41 15,21 63-15,-21-22 0,0 22 16,0 0-16,0 0 0,-21 21 16,0 0-1,0 21-15,21 0 0,-21 0 16,21 64-16,-21-43 0,21 1 16,-22 62-16,22-62 0,0-1 15,-21 22-15,21-22 0,0 0 16,-21 22-16,21-22 0,-21 64 15,-43 63 1,1 1 0,42-128-16,0 0 0,-1 22 15,22-43-15,0 0 0,0 21 16,0-20-16,0-1 16,22-21-16,-1 0 0,21 0 15,-21 0-15,0-21 0,22-1 16,-22 1-16,0 0 0,-21 0 15,21 0-15,-21-22 0,21 22 0,-21-63 16,0 41-16,0 1 0,0-22 16,0 22-16,0-21 0,0 20 15,0 1-15,0 0 0,0-1 16,0 22-16,0-21 16,22 42 15,-1 0-31,0 0 0,0 0 15,0 0-15,0 0 0,22 0 16,-22-21-16,0 21 0,21-22 0,-20 1 16,20 0-16,-21 0 0,0 0 15,0 0-15,1-1 0,-1 1 16,0 0-16,0-21 0,-21 21 0,0-43 16,0 43-16,0 0 0,0 0 15,-21 21 1,21 21-1,0 21-15,-21-21 0,21 22 16,0-22-16,-21 85 16,21-85-16,0 0 0,0 42 15,0-41-15,21-1 16,0 0-16,0-21 0,0 0 16,22 0-16,-22 0 0,0 0 15,0 0-15,0-21 0,22 21 16,-22-21-16,0-1 0,0 1 0,21-21 15,-20 21-15,20-43 0,0 22 16,1-22 0,-22 22-16,0 21 0,0 0 0,0 0 15,0 21-15,-21 21 16,0 0-16,0 0 0,0 21 16,0 1-16,0-1 0,0-21 15,0 43-15,0-22 16,0-21-16,22 0 0,20 22 15,-21-43-15,0 0 0,22 0 16,-22 0-16,0 0 16,0 0-16,0-21 0,0 21 0,22-43 15,-22 22-15,0 21 0,0-21 16,0 0-16,1 0 16,-22-1-16,21 22 0,-21-21 15,0 0-15</inkml:trace>
  <inkml:trace contextRef="#ctx0" brushRef="#br0" timeOffset="82940.22">26882 13991 0</inkml:trace>
  <inkml:trace contextRef="#ctx0" brushRef="#br0" timeOffset="83035.17">26733 13991 0,'-21'0'16,"191"0"-16,-361 0 16,233 0-16,-84-21 31,21 21-15,0 0-16</inkml:trace>
  <inkml:trace contextRef="#ctx0" brushRef="#br0" timeOffset="83925.66">11007 17018 0,'0'0'0,"21"0"32,21-21-32,-21 21 0,22 0 15,-22-21-15,21 21 0,0-21 16,1 21-16,20-22 0,-20 1 15,-22 21-15,21 0 0,-21 0 16,0-21-16,-42 21 31,0 0-15,0 0-16,0 0 16,0 0-16,-1 0 0,-20 0 15</inkml:trace>
  <inkml:trace contextRef="#ctx0" brushRef="#br0" timeOffset="84395.39">11112 16976 0,'0'0'16,"-21"21"-16,0 0 0,0 0 0,0 0 15,0 22-15,-1-22 0,1 0 0,-21 43 16,21-43 0,0 0-16,21 0 0,0 0 15,-22-21 1,22-21 15,0 0-15,22 0-16,-1 21 15,0-21-15,21 21 16,1-22-16,-22 22 0,21 0 16,0-21-16,1 21 0,20 0 15,-20 0-15,-1 0 0,0 0 16,-21 21-16,22-21 0,-22 22 0,0-1 15,0 0-15,-21 0 0,0 0 0,0 0 16,0 1-16,0-1 0,-21 42 16,-21-42-16,21 1 0,-1-1 15,1 0-15,0 0 0,-42 0 16,41-21-16,1 0 16,0 0-16,0 0 0,0 0 15,0 0-15,-1 0 0,1-42 16,-21 0-1,0 20-15,42 1 16,0 0 0,21 21-16,0 0 15,0 0-15,0 0 16,0 0-16</inkml:trace>
  <inkml:trace contextRef="#ctx0" brushRef="#br0" timeOffset="84615.26">11896 17314 0,'-22'-21'0,"44"21"94,-1 0-78</inkml:trace>
  <inkml:trace contextRef="#ctx0" brushRef="#br0" timeOffset="85640.68">15430 16256 0,'0'0'0,"22"0"0,-22-21 0,21 21 16,0-42-16,-21-1 15,21 22 1,-21 0-16,0 0 16,-21 21-16,0 0 0,-22 0 15,22 0-15,-42 0 16,20 0-16,1 0 0,-21 21 0,-22 21 16,21 1-16,-20 20 15,20-42-15,22 22 0,-22 41 16,43-41-16,0-1 0,21 0 15,0 1-15,0-1 0,42 21 16,-20-41-16,20 20 16,43-21-16,-22 0 0,-21-21 15,22 0-15,-22 0 0,1 0 0,20 0 16,-21 0-16,22-21 16,-22 21-16,1-42 15,-1 21-15,-42 42 47,-21 0-47,21 0 0,-21 0 0,21 0 16,0 1-16,0-1 15,0 21-15,0-21 0,0 0 0</inkml:trace>
  <inkml:trace contextRef="#ctx0" brushRef="#br0" timeOffset="86332.31">15473 17166 0,'0'0'0,"-21"0"0,-1 0 16,1 0-16,21 21 15,0 1-15,0-1 16,0 0-16,0 0 0,0 21 15,0-20-15,0 20 0,0 0 0,0-21 16,0 22-16,0-1 0,0 0 16,0 1-16,0-1 0,0-21 15,0 22-15,0-22 0,0 21 16,0-21-16,0 0 0,0 1 0,0-44 31,0 1-15,0 0-16,0-21 15,0 21-15,0-22 0,0 1 0,21-106 16,-21 84 0,0-20-16,0 41 0,0 1 15,-21-43-15,21 43 16,-21 21-16,21 0 0,-21 21 16,-21 0-16,20 21 0,1 0 15,0 0-15,0 0 0,21 22 16,-21-22-16,0 0 0,-1 21 0,22-21 15,-21 1-15,21-1 0,0 0 16,0 0-16,0 0 0,21-21 31,1 0-31,-1 0 0,0-21 0,0 0 16,0 21-16,0-21 16,1 0-16,-1-22 0,42-20 15,-63 42-15,21-22 16,1 22-16,-22 0 0,0 0 15,21 21-15,0 0 16,0 21-16,-21 0 16,21 21-16,-21-20 0,21-1 15,-21 21-15,0-21 0,0 22 0,22-22 16,-22 0-16,0 21 0,21-21 16,-21 22-16,0-22 0,0 0 15,0 21-15,0-20 0,0-1 16,0 0-16,0 0 15,0 0-15</inkml:trace>
  <inkml:trace contextRef="#ctx0" brushRef="#br0" timeOffset="86779.3">15536 17992 0,'21'-43'16,"-21"22"-1,0 0-15,-21 0 16,0 21-16,0-21 0,0 21 16,-22 0-16,22 0 0,-21 0 15,21 21-15,-22 0 0,-20 43 16,-1-1-1,-20 85 1,84-105-16,-21 41 0,21-41 16,0-1-16,0-21 15,0 21-15,84 22 16,-63-64-16,22 0 0,-1 0 16,0 0-16,22 0 0,21-21 15,-22 0-15,-42-1 0,1757 171 110</inkml:trace>
  <inkml:trace contextRef="#ctx0" brushRef="#br0" timeOffset="89143.42">16214 18436 0,'0'21'0,"0"-42"0,-22 64 16,22-22-16,-21-21 16,21-21 31,21 21-47,1-22 0,-22 1 15,21 0-15,0 0 0,0-21 0,0 20 16,0-20-16,1-43 15,-1 64-15,-21 0 0,0-21 16,0 21-16,0-1 16,-21 1-16,-1 21 15,1 0-15,0 0 0,0 21 16,0 1-16,21-1 0,0 0 16,0 21-16,0 1 0,0-1 15,0 21-15,0-20 0,0-1 16,0 43-16,0-43 15,0-21-15,21 0 0,-21 1 0,21-1 16,0-21-16,22 0 16,-1 0-1,-21-21-15,0-1 0,0 1 16,1 0-16,-1 0 0,21-43 16,-21 22-16,0 0 0,22 21 15,-43-22-15,21 22 0,21-21 16,-21 21-16,1 21 15,-1 0-15,0 0 0,-21 21 16,0 0-16,21 0 0,-21 43 16,0-43-16,0 21 0,0-21 15,0 0-15,0 22 0,0-1 16,0-21-16,0 0 16,0 1-16,-21-22 15,21-22 1,0 1-1,0 0-15,21-21 0,0-1 16,0-41-16,-21 41 16,0 22-16,0-21 15,22 21-15,-22-22 0,0 1 16,0 63 15,0 0-31,0 1 0,-22 20 16,22 0-16,0 1 0,0-1 15,0 0-15,0 1 0,0-22 16,0 21-16,0-21 0,0 22 0,0-22 16,22-21-16,-1 21 0,0-21 15,0 0-15,21 0 0,22-21 16,-43 0-16,21-1 0,22-20 16,-22 0-1,-21-1-15,43-41 0,-22 41 16,1-41-16,-22 41 15,0-20-15,-21-22 0,0 43 16,0 21-16,0-22 0,0 22 16,-21 0-16,-22 0 15,22 21-15,-21 0 16,21 21-16,-22 0 0,22 43 16,0-43-16,21 21 0,0 43 15,0-43-15,0 22 0,0-22 16,0 43-16,21-43 15,22 43-15,-22-64 16,42 21-16,22-21 16,-43-21-16,1 0 0,20 0 15,-21-21-15,64-42 16,-85 42-16,1-1 16,-22-20-16,0 21 0,0-21 15,0 20-15,0-20 0,0 21 16,-22 0-16,1 0 0,0 21 15,0 0-15,0 0 16,0 0-16,-22 42 0,43 0 16,0-21-16,0 43 15,0-22-15,0 1 0,0-22 16,21 21-16,1-21 0,-1 0 0,0 1 16,0-22-16,21 0 0,-20 0 15,41 0-15,1 0 16,-43-22-16,42-20 15,-63-21 1,21 41-16,-21 1 0,0-42 16,0 42-16,0-1 0,0 1 15,0 42 1,0 1 0,0-1-16,0 0 15,0 21-15,0-21 16,0 1-16,22-22 31,-1 0-15,0-22-16,0 22 15,-21-21-15,0 0 0,21 21 16,-21-21-16,21 21 0,1 0 31,-1 21-31,-21 0 16,0 0-16,0 1 15,21-1-15,0 0 0,0 0 0,-21 0 16,21-21-16,1 21 0,20 1 16,-21-22-16,0 0 15,0 0-15,22 0 0,-22 0 0,42-22 16,-20 1-16,-22 0 16,42-21-16,-63-1 15,22 22-15,-22-21 0,0 21 16,0-22-16,0 1 0,0-21 15,-43-1-15,22 64 16,-21 0 0,21 0-16,-43 42 15,43 1-15,21 20 16,0-42-16,-21 85 16,42 0-1,42-64 1,-20-42-1,-22 0-15,21-42 16,-42 21-16,21-64 16,1-42-1,-22 85 1,0 0-16,0-1 0,0 1 0,21-64 16,-21 64-16,0-64 15,0 21 1,0 106-1,0 1-15,0 20 16,0 0-16,0 1 0,0-1 16,0 0-16,0 22 0,0-22 15,21 22-15,-21-22 0,21 21 16,0-20-16,0-1 0,-21-21 16,22 22-16,-1-22 0,21 21 15,-21-42-15,22 0 16,-22 0-16,-21-21 15,21 0-15,0 0 0,0-22 0,0 22 16,22-64-16,-1 1 16,-42 41-16,21 22 15,-21 0-15,21 0 0,-21 0 0,0 42 32,0 0-32,0 0 0,0 0 15,0 22-15,0-22 0,0 0 16,0 21-16,0-20 0,0-1 15,0 0-15,0 21 0,0-21 16,0 1-16,-21-22 31,0-22-31,0 22 16</inkml:trace>
  <inkml:trace contextRef="#ctx0" brushRef="#br0" timeOffset="89271.35">17589 18246 0</inkml:trace>
  <inkml:trace contextRef="#ctx0" brushRef="#br0" timeOffset="89360.3">17611 18203 0,'21'0'15,"-64"43"-15,107-107 0,63 1 31,-85 42-31,-253 126 0,443-232 0,-189 106 0,-1 0 0,0 0 16,1 0-16,-22 0 16,21-1-16</inkml:trace>
  <inkml:trace contextRef="#ctx0" brushRef="#br0" timeOffset="89976.04">20870 15600 0,'-21'0'31,"0"21"0,21 0-15,0 0-16,0 1 0,0-1 15,0 21-15,0 0 0,0 1 16,0-22-16,0 21 0,0 43 16,0-43-16,0-21 0,0 43 15,0-43-15,0 0 0,0 0 16,0 1-16</inkml:trace>
  <inkml:trace contextRef="#ctx0" brushRef="#br0" timeOffset="90077.98">20510 16235 0,'0'0'0,"-21"0"0</inkml:trace>
  <inkml:trace contextRef="#ctx0" brushRef="#br0" timeOffset="90224.9">20510 16404 0,'43'0'16,"105"21"-1,-339-42-15,424 42 0,-190-21 16,-1-21-16,0 0 0,43 0 16,-43 0-16,1 0 0,-22 21 15,21-22-15,-21 1 0,0 0 0,1 0 16,-1-21-16,-21 20 0,0 1 15,-21-85 1</inkml:trace>
  <inkml:trace contextRef="#ctx0" brushRef="#br0" timeOffset="90428.27">20637 15706 0,'-21'0'0,"42"0"0,-63-21 0,21 21 16,21-22-16,0 1 0,21 0 15,0 21-15,22-21 16,-22 0-16,63 0 0,-41-1 16,-1 1-16,43 0 15,-43 21-15,0 0 0,1-21 0,-1 21 16,-21 0-16,0 0 0,1 21 0,-1-21 16,-21 21-16,0 22 15</inkml:trace>
  <inkml:trace contextRef="#ctx0" brushRef="#br0" timeOffset="90584.18">21188 16658 0</inkml:trace>
  <inkml:trace contextRef="#ctx0" brushRef="#br0" timeOffset="90776.07">21145 16870 0,'0'63'15,"0"-20"1,0-149-16,0 233 0,0-42 16,0-64-16,0 0 0,0 0 15,0 21-15,0-20 0,0-1 16,0 0-16,0 0 0,22-21 15,-1 0 1,-21-21-16,21 0 16,-21 0-16,0-1 0,21-20 15,0 21-15,-21-21 0,21-22 0,-21 22 16,0-1-16</inkml:trace>
  <inkml:trace contextRef="#ctx0" brushRef="#br0" timeOffset="91077.9">21167 16616 0,'-43'0'15,"1"0"-15,190 21 0,-317-42 0,275 21 0,-233 21 0,84 0 0,22 0 16,-21 1-16,21-1 0,-1 0 16,1 0-16,0 21 15,42-42 1,0 0-16,1 0 16,-1-21-16,0 0 0,21 0 15,-21-21-15,22 20 0,20-20 16,-42 21-16,22-21 0,-22 20 15,21 1-15,-21 21 0,22-21 16,-22 21-16,0 0 0,0 0 16,-21 21-16,21 0 0,-21 1 15,22-1-15,-1 42 16,-21-20-16,0 62 0,21-62 16,-21-1-16,0 22 15,0-43-15,21 0 16,0 0-16</inkml:trace>
  <inkml:trace contextRef="#ctx0" brushRef="#br0" timeOffset="91319.76">21188 17463 0,'0'-43'0,"0"86"0</inkml:trace>
  <inkml:trace contextRef="#ctx0" brushRef="#br0" timeOffset="91491.66">21145 17314 0,'0'43'32,"0"-1"-32,0-127 0,-21 191 0,21-63 15,0-1-15,0 43 16,0-43-16,-21 0 0,21 1 0,0-1 16,0 0-16,0 1 0,0-1 0,-21-21 15,21 64 1,0-64-16,0 0 15,0 0-15,-21-21 32</inkml:trace>
  <inkml:trace contextRef="#ctx0" brushRef="#br0" timeOffset="91715.53">20743 18182 0,'-42'21'16,"84"-42"-16,-105 64 0,63-22 0,0 0 15,21-21-15,0 21 0,0-21 16,0 0-16,1 0 0,20 0 16,-21 0-16,21 0 0,1 0 0,41 0 15,-41-21 1,-1 21-16,85-64 16,-106 64-16,22-21 0,-22 0 15,-21 0-15,0 0 0,0 0 16,0-22-16,0 22 0,0 0 15,-21 0-15,-1 0 0,1-22 0</inkml:trace>
  <inkml:trace contextRef="#ctx0" brushRef="#br0" timeOffset="91891.43">20955 17590 0,'0'0'0,"-21"-22"0,0 1 0,21 0 0,0 0 16,0 0-1,0 0-15,21 21 16,0 0-16,0-22 0,0 22 15,64-21-15,-43 21 16,-21-21-16,22 21 0,-1-21 16,-21 21-16,64 0 15,-64 0-15,0 21 16</inkml:trace>
  <inkml:trace contextRef="#ctx0" brushRef="#br0" timeOffset="92771.22">21526 18246 0,'22'21'0,"-44"-42"0,65 63 0,-22-42 16,21 0 0,22-63-1,-1-1-15,-20 1 16,-22 41-1,-21 1-15,21-21 0,-21 21 16,0 0-16,-21 21 16,0 21-1,-1 0-15,1 0 0,0 21 16,21-20-16,-21-1 0,21 21 16,-21-21-16,21 22 0,0-22 0,0 21 15,0-21-15,0 0 0,21 1 16,0-22-16,0 0 0,0 0 0,1 0 15,-1 0-15,0 0 0,0-22 16,43-20-16,-22 0 16,-21-1-16,0 22 0,22-42 15,-1 42-15,-42-1 0,21 1 16,0 0-16,0 21 16,-21 21-1,0 0 1,0 1-16,0-1 0,0 0 15,0 0-15,0 21 0,0-20 16,0-1-16,0 0 16,0-42 15,0 0-31,0-1 16,22 1-16,-1 0 0,0-21 15,-21 21-15,21-1 0,0-62 16,22 63-1,-43 42 17,0 0-32,0 0 0,-22 0 15,1 0-15,21 22 0,0-22 0,0 0 16,0 0-16,0 0 0,0 1 16,0-1-16,21-21 15,1-21 1,-1 21-16,21-22 0,-21 1 15,0 0-15,1 0 0,20 0 16,-21 0-16,21-43 0,-20 43 16,-1-21-16,-21 20 0,21 1 15,-21 0-15,21 21 0,-21 21 32,0 43-32,0-22 15,0 64 1,0-85-16,21 0 0,0 0 15,1-21-15,-1 22 0,63-22 16,-20 0-16,-22-22 16,1 1-16,-22 0 0,0 0 0,-21-21 15,42-1-15,-42 1 0</inkml:trace>
  <inkml:trace contextRef="#ctx0" brushRef="#br0" timeOffset="93276.93">24998 15473 0,'0'-21'0,"0"42"16,-21-42 0,-1 21-1,22 21 1</inkml:trace>
  <inkml:trace contextRef="#ctx0" brushRef="#br0" timeOffset="94239.38">25125 15431 0,'0'-22'63,"-21"22"-48,-1 0-15,1 0 16,0 0 0,0 0-1,21-21 48,0 0 15,21 21 16,0 0-79,-21-21 1,0 0 0,0 42 30,0 0-30,0 21-16,0-20 0,0 20 0,0 0 16,0 64-1,0-64-15,-21 1 0,0 41 16,21-41-16,0-1 0,0-21 16,0 0-16,0 22 0,0-22 15,0 0-15,21-21 0,0 0 16,0 0-16,1-21 15,-22 0 1,0 0-16,-22-1 16</inkml:trace>
  <inkml:trace contextRef="#ctx0" brushRef="#br0" timeOffset="94451.29">24765 16023 0,'0'21'0,"169"-148"0,-338 233 0,169-63 16,0-22-16,0 0 0,0 21 15,0-21-15,42 1 0,-21-22 16,1 0-16,20 0 0,0 0 16,-21 0-16,64 0 15,-43-22-15,1 22 0,-1-21 0,0 0 16,1 0-16,41-21 16,-62 20-16,20 1 0,-21 0 0,0 0 15,-21 0-15,0 0 0,0-22 0,0 1 16,0 21-16,0-22 15</inkml:trace>
  <inkml:trace contextRef="#ctx0" brushRef="#br0" timeOffset="94652.18">24977 15431 0,'-22'-22'0,"44"44"0,-65-44 16,43 1-16,0 0 0,0 0 15,21 21-15,1-21 0,-1 21 16,21-43-16,0 43 15,-20-21-15,62 0 0,-63 0 0,22 21 16,-22 0-16,21-21 16,-21 21-16,43 0 0,-43 0 15,0 21-15,0 0 16,-21 0-16,0 22 0,0-22 0</inkml:trace>
  <inkml:trace contextRef="#ctx0" brushRef="#br0" timeOffset="95279.33">25463 16362 0,'0'21'16,"0"127"0,0-127-1,0 22-15,0-1 0,0-21 0,0 22 16,0 41-16,-21-41 15,21-1-15,0-21 0,-21 21 0,21 1 16,0-22-16,0 21 0,0-21 0,0 1 16,0-1-16,0 0 15,0 0 1,0-42 0,21 0-16,0 0 0,-21-1 15,0-20-15,22-21 16,-22 20-16,0-20 0,0-43 15,0 64-15,0-1 16,0-20-16,0 20 0,0 22 0,-43-42 16,43 42-16,-21 21 0,-21 0 15,-1 0-15,22 21 16,-42 21-16,42-21 0,-22 0 16,22 1-16,0-22 0,0 21 15,21 0-15,21-21 31,0-21-31,0 21 0,0-21 16,1-1-16,20 1 0,-21 0 16,0 0-16,43-21 15,-43 20-15,0 1 0,43 0 16,-43 0-16,0 21 0,0 0 16,0 0-16,0 0 0,22 42 15,-43-21-15,0 22 0,21 20 16,-21-20-16,21 62 15,-21-62-15,0-1 0,0 22 16,0-43-16,0 21 16,0-21-16,0 0 0,0 1 15,0-1 1,21-21 0</inkml:trace>
  <inkml:trace contextRef="#ctx0" brushRef="#br0" timeOffset="95580.16">25823 17124 0,'0'21'15,"0"-42"-15,21 42 0,-21-42 32,0 0-32,-21 0 15,0 21-15,0 0 16,-21 0-16,20 0 0,-20 0 15,21 21-15,-21 0 0,20 0 16,-20 0-16,21 0 0,0 1 0,0-1 16,-43 85-16,64-64 15,0-21-15,0 43 16,21-64 0,22 0-16,-22 0 0,21 0 15,43 0-15,-64 0 0,21 0 16,-21-22-16,1 22 0,-1 0 15</inkml:trace>
  <inkml:trace contextRef="#ctx0" brushRef="#br0" timeOffset="97025.18">25040 18140 0,'0'21'0,"0"-42"0,-21 42 16,21 0-16,21-21 31,0 0-31,-21-21 0,21 0 16,1 21-16,41-42 16,-63 20-16,21 1 0,-21 0 15,21 0-15,-21 0 0,0 0 16,0-22-16,0 22 0,0-21 15,0 21-15,0-1 0,0 1 16,0 42 0,0 1-16,0-1 15,0 0-15,0 21 0,0 1 0,0-1 16,0 0-16,0 1 0,0 105 16,0-85-16,0-20 15,0-22-15,0 21 0,-21-21 16,21 22-16,0-22 0,0 0 15,-21-21-15,0 0 16,-21-21 0,-43-22-1,64 22-15,-22-21 16,22 21-16,-21-22 16,42 65 15,21-1-31,0 0 0,0 0 15,1 0-15,-1 0 0,0 1 16,0-1-16,0 0 0,0-21 0,22 0 16,-22 21-16,0-21 0,43 0 15,-22 0-15,-21-21 0,21 21 16,-20-21-16,-1 0 16,0-1-16,21 1 0,-42 0 15,21 0-15,1-21 16,-1-1-16,-21 64 31,0 1-15,0-1-16,0 0 0,0 0 15,21-21 1,0 0-16,0 0 16,0-21-16,1 21 15,-1-21-15,0 0 0,0-1 16,0 1-16,0 0 0,1 21 15,-22-21-15,21 21 16,0 0-16,0 0 16,0 0-16,-21 21 15,0 0-15,0 0 0,21 22 16,-21-1-16,22 22 16,-1-43-16,0 0 15,0 0-15,0-21 16,0 0-16,1 0 15,41 0-15,-42-21 16,0 21-16,1-21 0,-1 0 16,0-22-16,21 1 0,-21 0 15,1 20-15,-22-41 16,21 42-16,-21 0 0,21 21 16,-21 21-1,0 0-15,0 0 16,0 0-16,0 22 0,0-1 0,0 0 15,-21 1-15,0 62 16,-1-62-16,22-1 0,0 0 16,0-20-16,0 20 0,0 0 15,0-21-15,0 1 16,0-44 15,0 1-31,0 0 16,0 0-16,0 0 0,0 0 15,0-22-15,0-20 0,0-1 16,0-20-16,0 20 16,0 22-16,22-1 0,-1 1 15,0 0-15,0-1 0,0 22 0,0 0 16,22 0-16,-22 21 0,21 0 16,22 0-16,-22 21 15,-21 43 1,-21-43-16,0 0 0,0 0 15,-21 21-15,0-20 0,-21-1 16,20 0-16,1 0 16,-21-21-16,21 0 0,0 0 0,-1 0 15,1 0-15,21-21 0,-42-21 16,21-1-16</inkml:trace>
  <inkml:trace contextRef="#ctx0" brushRef="#br0" timeOffset="97627.83">28257 15346 0,'22'-21'0,"-44"42"0,44-63 0,-1-1 0,0 22 15,-21 0-15,0 0 16,0 0-16,0-1 0,-21 22 0,0 0 15,-1 0-15,-20 0 0,0 22 16,-1-1-16,-20 0 0,21 21 16,-22 1-16,-42 41 0,64-20 15,0-22-15,20 0 16,-20 85-16,42-105 0,21 62 16,0-84-16,22 43 15,-1-43-15,0 0 16,22 0-16,-22 0 0,1 0 15,-1 0-15,0 0 16,1 0-16,20 0 0,-42 0 0,0 0 16,1 0-16,-1 21 15</inkml:trace>
  <inkml:trace contextRef="#ctx0" brushRef="#br0" timeOffset="98179.82">28300 15917 0,'0'22'0,"0"41"16,0-42-16,-21 64 16,21-43-16,0 1 0,0-1 15,-22 0-15,22 85 16,0-84-16,0-1 0,0 0 16,0 1-16,0-22 15,0 42-15,0-42 0,0 1 16,0-1-16,0 0 0,22-21 31,-22-21-31,0 0 0,0-1 16,0 1-16,0-21 0,0 21 15,0-22-15,0 22 0,0-21 16,0 0-16,0-1 0,0 1 0,0-22 16,0 22-16,0 21 0,0-21 0,-22-1 15,-20 22 1,21 21-16,0 0 0,-22 21 15,22-21-15,-21 43 16,21-22-16,0-21 0,-1 21 16,22 0-16,22-21 31,-1-21-31,0 21 16,21-21-16,-21 0 0,1-1 0,20 1 15,-21 0-15,21 0 0,-20 0 16,20 0-16,-21-1 0,0 22 15,0 0 1,-21 22-16,22-1 0,-22 0 0,0 0 16,0 21-16,0 1 0,0-22 15,0 106 1,0-106-16,0 85 16,0-85-16,0 43 15,0-43-15,0 0 0</inkml:trace>
  <inkml:trace contextRef="#ctx0" brushRef="#br0" timeOffset="98459.66">28554 17145 0,'0'21'15,"0"43"1,-21-43-16,-1-21 0,22 21 16,-21 0-16,21 0 15,0 1-15,0-1 0,-21 21 16,21-21-16,-21 0 0,21 1 16,0-1-16,0 0 0,0 0 15,0 0-15,0 0 0</inkml:trace>
  <inkml:trace contextRef="#ctx0" brushRef="#br0" timeOffset="98691.53">28236 17653 0,'-42'0'15,"84"0"-15,-84 21 0,42 22 16,21-22-1,0-21-15,0 0 16,1 0-16,20 0 0,-21 0 0,0 0 16,22 0-16,-22 0 0,21-21 15,-21-1-15,64-20 16,-64 21-16,0 0 0,0 0 16,1-1-16,-1 1 0,-21-21 15,0 21-15,0 0 0,0-1 16,-21-20-16</inkml:trace>
  <inkml:trace contextRef="#ctx0" brushRef="#br0" timeOffset="98863.43">28257 17103 0,'0'-21'0,"170"190"0,-340-317 0,170 105 0,0 22 16,0 0-16,22 21 16,-1-21-16,21 21 15,-21-21-15,0 0 16,22 21-16,-22 0 0,0-22 15,21 1-15,-20 21 0,20-21 16,-21 0-16,64 0 0,-64 21 16</inkml:trace>
  <inkml:trace contextRef="#ctx0" brushRef="#br0" timeOffset="99059.32">29845 17992 0,'-21'0'16,"0"-64"-1,21 43-15</inkml:trace>
  <inkml:trace contextRef="#ctx0" brushRef="#br0" timeOffset="99263.2">29803 17801 0,'21'-63'16,"-21"63"15,0 42-31,21-21 0,-63-21 0,105 43 0,-42-1 16,0 21-16,1-20 0,-1-1 16,0 22-16,21-1 0,-21-21 15,22 22-15,41 63 16,-62-85-16,-1-21 0,0 1 15,0-1-15,0 0 0,-21 0 16,0-42 0,0 0-16,0 0 0,0-22 15,0 1-15,0 21 0</inkml:trace>
  <inkml:trace contextRef="#ctx0" brushRef="#br0" timeOffset="99456.09">30416 17822 0,'43'-190'15,"-149"550"-15,169-530 0,-41-20 16,-65 211-16,-20 43 0,20-22 16,-41 43-16,20-43 15,22 21-15,-22-20 16,22-1-16,0 0 0,-43 43 16,43-43-16,-1-20 0,-20 41 15,42-42-15,0 0 0,-1 1 16,1-22-16,-21 0 0,21 21 15</inkml:trace>
  <inkml:trace contextRef="#ctx0" brushRef="#br0" timeOffset="120119.38">1058 6837 0,'-21'0'16,"21"-21"0,0 0-1,0-1 1,0 1-1,0 0 1,-21 0 0,21 0-16,0 0 15,0 42 32,0 0-47,0 0 16,0 0-16,0 0 15,0 1-15,0-1 0,0 21 16,0-21-16,0 22 0,0-22 0,0 21 16,0 0-16,0 22 0,0-22 15,0 85-15,0-63 0,0-1 16,0 1-16,0-1 0,0 22 16,0-22-16,0 1 0,-21 105 15,21-21 1,-21-63-16,21 0 0,0 63 15,0-63-15,0-22 0,0 22 16,0-1-16,0-20 0,0 105 16,0-105-16,0-1 0,0 85 15,0-84-15,0 84 16,0-84-16,0 20 16,0-20-16,0-43 0,0 64 15,0-64-15,0 0 16,0-42 15,0-22-31,0 22 0,0-21 16,0 0-16,0-22 0,0 22 0</inkml:trace>
  <inkml:trace contextRef="#ctx0" brushRef="#br0" timeOffset="121223.77">974 6858 0,'0'-42'32,"0"21"-17,0-1 1,0 1 15,21 21-15,0 0-16,0 0 15,21 0-15,-20-21 0,20 21 16,0 0-16,22 0 0,-22-21 16,170 0-16,42-22 15,-85 22 1,-63 21-16,21-21 0,106 21 15,-106-21-15,0 21 16,-21 0-16,-1 0 0,22 0 0,233-21 16,-254 21-1,0 0-15,0 0 0,0 0 16,-22 0-16,64-21 0,-63 21 16,-43 0-16,64 0 15,-42 0-15,-1 0 16,-20 0-16,-22 0 0,21 0 15,-21 21-15,0-21 0,1 0 0,-22 21 16,21 0-16,0 0 16,-21 0-16,21 43 15,-21-43-15,0 0 0,0 64 16,0-64-16,0 21 0,0 1 16,0-1-16,0 0 0,-21 128 15,21-107-15,-21 1 16,21 84-16,0-85 15,0 64-15,0-63 0,0 21 16,21 63-16,0-64 0,0 1 16,-21 0-16,21-1 0,1-20 15,-22 84-15,21-63 0,0-22 16,-21 22-16,0 42 0,0-64 16,0 1-16,0-1 0,0-20 15,0 20-15,0-20 0,0-1 0,0 85 16,-42-42-1,-22-1 1,43-63-16,-21 22 16,20-43-16,1 21 0,-21-21 15,21 21-15,-64 0 16,43-21-16,-1 0 0,22 0 16,-21 21-16,0-21 0,-64 0 15,63 0-15,-20 22 0,-22-22 16,1 21-16,-1-21 0,-254 42 15,212-21-15,0 0 16,-169 22-16,127-22 16,42 0-16,-22 0 0,22-21 0,0 21 15,22-21-15,-1 0 0,-64 22 16,-62-22 0,41 21-1,22-21 1,148 0-16,-1-43 15,22 22-15,0 0 0,22-64 16,-1 43-16</inkml:trace>
  <inkml:trace contextRef="#ctx0" brushRef="#br0" timeOffset="122054.3">952 5800 0,'22'0'63,"-22"-21"-63,42-1 15,-21 1-15,85-42 16,-64 20-16,-21 22 0,22-21 16,-22 21-16,0-22 0,0 22 15,-21-42-15,0-1 16,-42 43 0,21 21-16,0 0 0,-1 0 15,1 0-15,0 21 16,21 64-16,0-43 0,0 1 15,0 20-15,0 1 0,0 20 16,0 43-16,0-63 0,0-1 16,0 1-16,21-1 0,0-20 15,-21 62-15,0-62 16,0 63-16,0-64 16,-21 0-16,0-21 15,-21-21-15,21 22 0,-22-22 16,22 0-16,-21 0 0,-64-22 15,42-20 1,22 21-16,-21-21 16,41 20-16,22 1 0,0 0 15,0 0-15,0 0 0,22 0 16,-1 21-16,21-43 16,0 43-16,1-21 0,-22 21 15</inkml:trace>
  <inkml:trace contextRef="#ctx0" brushRef="#br0" timeOffset="122520.54">1503 6011 0,'0'0'0,"0"22"16,-21-22 0,21 21-16,0 0 0,0 64 15,0-22 1,0-42-16,0 64 15,0-64-15,21 43 16,-21-43-16,0 0 16,0-42 15,0 0-15,0-1-16,0 1 0,0 0 0,0 0 15,0-21-15,0 20 0,21-20 16,0-21-16,0 20 0,0 1 15,1 21-15,-1-22 16,0 22-16,21 0 0,22 0 16,42 42-16,-43 43 15,-42-22 1,0 64 0,-21-85-16,0 64 15,0-43-15,0-21 0,0 43 16,0-43-16,0 0 0,0 0 15,-21 0-15,21-42 32,0 0-32,0 0 0,21 0 15,-21-1-15,22-20 0,-22 21 0,21-21 16</inkml:trace>
  <inkml:trace contextRef="#ctx0" brushRef="#br0" timeOffset="122775.4">2244 5398 0,'0'0'0,"0"21"31,0 21-31,0-21 0,0 43 16,0-22-16,0 22 0,0-1 16,0 1-16,0-22 0,0 21 0,0 1 15,0 42 1,-22-64-16,22 0 0,0 1 0,0-22 15,0 21-15,0-21 0,0 1 16,0-1-16,22-21 16,-1 0-16,0-21 15,0-1-15,-21 1 0,21 0 16</inkml:trace>
  <inkml:trace contextRef="#ctx0" brushRef="#br0" timeOffset="122977.29">2011 5969 0,'-21'21'0,"42"-42"0,-21 42 31,21-21-31,0 0 0,0-21 0,22 0 16,-1 21-16,0-21 0,1 21 15,-1-21-15,43-1 16,-43 1-16,0 21 0,-21-21 15,22 21-15,-22 0 0,0 0 0</inkml:trace>
  <inkml:trace contextRef="#ctx0" brushRef="#br0" timeOffset="123324.63">2561 6160 0,'21'0'15,"0"0"-15,1 0 0,-1 0 0,0 0 16,0-22-16,0 1 0,0 21 16,1-42-16,-1 21 15,0 0-15,-21-1 0,21 1 16,-21 0-16,0-21 0,0 21 0,0-22 16,-21 43-16,0-21 15,-22 21-15,-20 0 16,42 42-1,0-20-15,-22 83 16,43-62-16,0-22 0,0 21 16,0-21-16,0 64 15,21-64-15,1 0 0,-22 1 16,21-1-16,0 0 0,21-21 16,-21 0-16,22 0 0,20 0 15,-42-21-15,43 0 16,-43-1-16,21 1 0</inkml:trace>
  <inkml:trace contextRef="#ctx0" brushRef="#br0" timeOffset="123675.43">3090 5927 0,'21'21'0,"-42"-42"0,21 0 0,-21 21 0,21-22 16,0-41-16,21 42 15,0 0 1,1-1-16,-1 22 0,21-21 15,-21 21-15,0 0 0,22 0 16,-22 0-16,0 21 0,64 43 16,-64-22-16,0-21 15,-21 22-15,0-22 0,0 85 16,0-85-16,-21 0 0,0 21 16,0-20-16,21-1 15,-22-21-15,1 0 0,21-21 31,0-1-31,0 1 0,21-85 16,-21 64 0,43-43-16,-22 64 15,-21-21-15,21 0 0,0 20 0,0 1 16,22-21-16,-22 21 16,0 0-16,21 21 0,-20 0 15,20 0-15</inkml:trace>
  <inkml:trace contextRef="#ctx0" brushRef="#br0" timeOffset="124324.06">3873 5990 0,'22'0'0,"-44"0"0,44 21 16,-1-21-16,0 0 0,0 0 16,21 0-16,1-42 15,-22 21-15,64-64 16,-43 43-16,64-43 15,-64 43-15,0 0 16,43-64-16,-43 42 0,-20 22 16,-1-43-16,-21 43 15,0-22-15,-21 22 0,-1 21 16,-20-21-16,21 42 0,0 0 16,0 0-16,-1 0 0,1 0 15,0 0-15,-21 63 16,42-21-16,0 1 0,-21-1 15,-1 22-15,22-1 0,-21 1 0,21-1 16,-21 85-16,0-63 16,0 127-16,0-1 15,-1 1 1,22-149-16,0 43 16,0-42-16,0-1 0,0 43 15,0-64-15,0 1 0,0-1 16,0 0-16,0-20 0,0 20 15,0-21-15,0 0 0,22 0 0,-1 1 16,21-22-16,-21 0 0,0 0 16,1-22-16,20 1 15,-21 0-15,43-21 0,-22 21 16,43-85-16,-64 63 16,0 1-16,-21 0 0,0-43 15,0 22-15,0 20 0,-106-126 16,21 84-1,-63 1 1,106 62-16,-64 1 16,64 21-16,21 0 0,42 0 47,0 0-47,0 0 15,21 0-15,-20-21 0,20 21 0,0-21 16,43-21-16,-22 42 0</inkml:trace>
  <inkml:trace contextRef="#ctx0" brushRef="#br0" timeOffset="124783.8">4995 5630 0,'0'0'0,"0"-21"0,-21 0 15,0 21-15,-21-21 16,20 21-16,1 0 0,-21 0 15,21 0-15,0 21 0,-43 43 16,43-43-16,-21 21 0,20 0 16,1 22-16,0-22 0,0 43 15,0-22-15,21-20 0,0 63 16,0-85-16,0 0 16,0 0-16,21 0 0,0 0 0,43-21 15,-43 0-15,0 0 0,21 0 16,-21-21-16,22 0 0,-22 0 15,64-43 1,-43 22-16,21-64 0,-63 22 16,22 41-1,-22-84-15,0 106 16,0 0-16,0 0 0,-22 42 16,1 0-1,21 0-15,0 22 0,0-22 0,0 21 16,0-21-16,-21 22 15,21-1-15,0 0 0,0 22 16,0-43-16,0 0 0,42 64 16,-20-85-16,-1 21 0,0 0 15,0-21-15,0 0 0,0 0 0,1 0 16,20 0-16,-21-21 16,21 0-16</inkml:trace>
  <inkml:trace contextRef="#ctx0" brushRef="#br0" timeOffset="125056.64">5757 5588 0,'-21'0'0,"42"0"0,-63 0 0,21-21 16,0 21-16,-22 0 0,22 0 16,-21 42-16,-1-21 15,22 1-15,-21 41 16,21-42-16,0 22 0,-1 41 15,22-41-15,-21-1 0,21-21 16,0 43-16,0-43 0,0 21 16,21 0-16,1-42 0,41 22 15,43-22 1,84 0 0,-147-22-16,41 1 15,-41 0-15</inkml:trace>
  <inkml:trace contextRef="#ctx0" brushRef="#br0" timeOffset="125488.93">6244 5779 0,'0'21'15,"0"-42"-15,0 63 0,0-21 16,21-21-1,43 0 1,-1-21 0,-20 21-16,-1-42 15,-21 20-15,0 22 0,22-42 16,-22 21-16,0 0 0,0 0 16,-21-22-16,0 22 0,0-21 15,0 21-15,0-22 0,-21 22 16,0 0-16,0 0 0,-43 21 15,43 0-15,-21 0 16,-22 63-16,43-42 0,-21 22 16,-22 41-16,43-41 15,0 20-15,0-20 0,21-1 0,0 0 16,0 1-16,0-22 0,0 42 16,0-42-16,21 22 15,63-22 1,-41-21-16,63 0 15,-64 0-15,0 0 0,-21-21 16,22 0-16,-22-1 0,42 1 16,-41 0-16</inkml:trace>
  <inkml:trace contextRef="#ctx0" brushRef="#br0" timeOffset="126479.37">1376 7620 0,'-21'0'0,"42"0"0,-64 0 0,22 0 16,0 0-16,0 0 15,0 0-15,0 21 0,-1-21 16,44 0 0,-1 0-1,21 0-15,0 0 16,1 0-16,20 0 0,22 0 0,0 0 15,-1 0-15,1 0 0,21-21 16,127 0-16,-106 21 0,0-21 16,127 0-16,-127 21 15,105-22-15,-105 1 0,-21 0 16,0 21-16,-21 0 0,-22-21 0,22 21 16,-43 0-16,43-21 15,-64 21-15,0 0 16,-42 0-1,-21 0-15,21 0 16,-22 0-16,1 0 0,0 0 0</inkml:trace>
  <inkml:trace contextRef="#ctx0" brushRef="#br0" timeOffset="126892.13">1249 8488 0,'-21'0'0,"42"0"0,-64 21 16,22 0-16,0-21 0,21 21 16,0 1-1,21-22 1,22 0-16,-1 0 0,0 0 15,22-22-15,-1 1 0,107 0 16,-86 0-16,1 21 0,21-21 16,0 0-16,-1 21 0,107-22 15,-85 22-15,-21-21 0,84 21 16,-84 0-16,127 0 16,-169 0-16,-22 0 15,21 0-15,-20 0 0,-22 0 0,21 0 16,-21 0-16,1 0 15,-22 21-15,0 1 16,-22-1-16,-20-21 16,21 21-16,-21-21 0,-1 21 15,-20 0-15,-1 0 0,1 1 0,-22-1 16</inkml:trace>
  <inkml:trace contextRef="#ctx0" brushRef="#br0" timeOffset="127135.99">1630 9123 0,'-43'42'0,"86"-84"0,-128 105 16,43-41-16,-1 20 0,-20 0 16,63-21-16,0 22 15,21-22-15,21-21 16,1 0-16,20 0 0,1 0 16,-1 0-16,85-21 0,22 0 15,232-43 1,-296 43-16,84-21 15,-84 42-15,-21-22 0,-1 1 16,-20 0-16,21 0 16,105-43-16,-148 43 15,1 0-15,-1 0 0,0 0 0</inkml:trace>
  <inkml:trace contextRef="#ctx0" brushRef="#br0" timeOffset="127844.59">5101 6922 0,'0'0'0,"0"21"15,0 0 1,0 0-16,0 21 0,0 1 15,0-1-15,0 22 0,0-1 16,-21 1-16,0-1 0,-22 64 16,22-63-16,0-1 0,0-21 15,21 1-15,-21-1 0,21-21 0,-21 22 16,21-22-16,0 0 0,0-42 31,0 0-31,0-1 16,21 1-16,-21 0 0,21-21 0,-21-43 15,21 43-15,0-85 16,0 63-16,1 1 16,-1-1-16,-21 1 0,21 20 0,0-20 15,0 21-15,-21-1 0,21 1 16,22 21 0,-1 84-1,-21 64-15,-21-84 16,21 20-16,1 43 15,-1-64-15,-21 22 0,21 20 16,-21-41-16,0-22 0,21 42 16,0-41-16,-21-1 0,21 21 15,-21-63 32,0 0-31,-21 0-16,0 21 0,21-22 15,-21 1-15,-43-42 16</inkml:trace>
  <inkml:trace contextRef="#ctx0" brushRef="#br0" timeOffset="128555.18">4953 7578 0,'21'0'0,"-42"0"0,63 21 0,-21-21 15,1 0-15,41 0 16,-42 0-16,0 0 0,64-21 16,-64 0-16,22 21 0,41-43 15,-41 22-15,-1 0 0,0 0 16,22 0-16,-22-22 0,-21 22 0,22 0 16,20-43-16,-42 43 0,22 0 15,-43-21 1,0 63 15,0 0-15,0 0-16,0 0 0,0 1 0,0-1 15,0 0-15,0 0 16,0 0-16,0 0 0,0 1 16,0-1-16,0 21 0,0-21 15,0 0-15,0 1 16,0-1-16,0 0 0,0 0 15,0 0-15,21 0 0,0-21 16,0 0-16,0 0 16,0 0-16,1 0 0,-1-21 15,0 0-15,0 21 0,21-42 16,1-22 0,-43 43-16,42-42 15,-42 41-15,0 1 16,0 0-16,0 42 78</inkml:trace>
  <inkml:trace contextRef="#ctx0" brushRef="#br0" timeOffset="130602.58">5122 7176 0,'0'0'0,"0"-22"0,0 1 0,0 0 15,0 0-15,21-21 0,1 20 16,-22 1-16,21 0 15,0 21-15,0-21 0,21 0 16,-20 21-16,-1-21 0,0 21 0,0 0 0,0 0 16,0 0-16,-21 21 0,64 42 15,-64-20 1,21-1 0,0-42-16,-21 21 15,0-42 16,0 0-31,0 0 0,0-1 16,-21 1-16,0 0 0,0 0 0,21 0 16,-21 0-16,-1-22 0,1 22 15,21 0-15,-21 0 0,0 21 0,21-21 16,-21-1-16,0 22 0,-1 0 16,1 0-16,21 22 0,-21-1 15,0 0-15,0 0 0,21 0 16,-21 22-16,-1-1 0,1 21 15,0-20-15,0 20 0,21 22 0,-21 42 16,0 42 0,21-105-16,0-22 0,0 0 15,21 1-15,0-22 0,0 0 0,21 0 16,-20 0-16,20 1 0,43-22 16,-43 0-16,0 0 0,64-22 15,-64 1-15,1 0 0,41-21 16,-41 21-16,-22-22 0,21 1 15,-21 0-15,22-1 0,-1-41 16,-21 20-16,-21 22 16,0-1-16,21 1 0,-21 0 0,0 21 0,0-1 15,0 1-15,0 0 16,0 42 0,0 0-16,0 22 0,0-22 15,0 21-15,-21 85 16,21 0-1,0-106-15,0 85 16,21-85-16,1 1 16,-1-1-16,0-21 0,21 0 15,-21 0-15,1 0 0,20-43 16,0 43-16,-21-21 16,1 0-16,-1-21 0,-21 21 0,21-43 15,-21 22-15,0-1 0,0-20 16,0 21-16,0-1 15,-42-20-15,20 42 0,1-1 16,0 22-16,-21 0 0,-22 0 16,43 0-16,-21 0 0,21 0 15,-43 43 1,64-1-16,21-42 16,0 0-16,1 0 15,20 0-15,0 0 0,1-21 16,-1 0-16,21 0 15,-41-1-15,41 1 16,-21 21-16,-20 0 0,41 0 16,-42 0-16,0 0 0,-21 21 15,22 1-15,-22 41 16,21-21-16,-21-20 0,0 62 16,0-63-16,0 22 0,0-1 0,0-21 15,0 22-15,0-1 16,0-21-16,0 0 15,0 0-15,0-42 32,0 0-32,0 0 15,0 0-15,0-22 0,0 22 16,21-21-16,0 0 0,0-1 16,0 1-16,22-43 0,-22 43 15,-21 0-15,42-22 16,-21 43-16,1 21 0,-1 0 15,0 0-15,0 0 0,-21 21 16,0 21-16,21-20 0,-21 41 16,0-21-16,0 1 0,0-1 15,0 22-15,0-43 16,0 63-16,0-62 16,0-1-16,21-21 0,1 0 15,-1 0-15,21 0 0,22-21 16,-43 21-16,21-22 0,43-20 15,-64 0-15,21 21 16,1-43-16,-22 22 16,0-1-16,0-41 0,0 63 0,-21-22 15,0-20-15,0 42 16,0-1-16,-21 22 16,0 0-16,0 22 0,21-1 15,-21 21-15,21 0 16,0-20-16,0 41 0,0-21 15,21 1-15,-21-22 0,21 0 16,-21 21-16,21-20 0,-21-1 0,21 0 16,-21 0-16,0 21 15,0-20-15,0-1 0,-42 0 16,21-21-16,-64 21 16,64-21-16,-21 0 15,20-21-15,22 0 16,0 0-16,0-1 0,0 1 0,0-42 15,22 20-15,-1 1 16,0 0-16</inkml:trace>
  <inkml:trace contextRef="#ctx0" brushRef="#br0" timeOffset="130823.46">7683 6625 0,'22'-21'0,"-234"254"15,402-445-15,-168 212 16,-22 64-16,-22-1 15,-41 64 1,63-84-16,-21-1 0,0 21 16,21-20-16,-22 20 0,22 43 15,-21-64-15,0 1 0,21 20 16,0-20-16,0-22 0,0 21 16,0-21-16,21-21 31,0 0-31,-21-21 0</inkml:trace>
  <inkml:trace contextRef="#ctx0" brushRef="#br0" timeOffset="131001.35">7345 7260 0,'-64'0'16,"318"64"-16,-444-128 0,147 64 15,65 0-15,-1 0 0,21 0 16,-21 0-16,64-21 15,-43 0-15,1 21 0,-1 0 16,21-21-16,-20 21 0,41-43 16,-62 43-16,20-21 0,0 21 0</inkml:trace>
  <inkml:trace contextRef="#ctx0" brushRef="#br0" timeOffset="131863.37">8149 6985 0,'-42'0'31,"63"42"-31,0-84 0,-84 42 0,41 0 0,1 0 0,-42 21 16,20 0-16,22 1 16,-85 62-16,85-41 15,-21 20-15,42-21 16,0 1-16,-21-1 0,21 0 16,0-20-16,0-1 0,0 0 15,21 0-15,0-21 16,21 0-1,-20-21-15,20 0 16,-21 0-16,0-1 0,0-41 16,1 42-16,-22-22 0,21-20 15,0 42-15,-21 0 0,21-1 0,-21 1 16,0 42 0,0 1-1,0 20-15,0 64 16,0-85-16,0 21 15,21-21-15,-21 1 0,21 20 16,1-42-16,-1 0 16,0 0-16,0 0 0,0 0 15,22 0-15,-22-21 0,0 0 16,21-22-16,-42 22 16,43-42-16,-22 41 0,-21-20 15,21-43-15,0 43 16,-21 21-16,0 0 15,0 42 1,0 0-16,0 0 16,0 22-16,0-22 15,0 42-15,21 1 16,0-1 0,1-63-16,-1 0 0,0 21 15,21-21 1,-21 0-16,1 0 0,20 0 15,-21-21-15,0 0 16,0 0-16,1 21 0,-1-21 16,-21-22-16,21 22 0,-21 0 15,21-21-15,-21-22 0,0 43 16,0-64-16,0 43 16,0 0-16,0-64 0,0 64 15,0-1-15,0 1 0,0 0 0,0-1 16,0 22-16,0 0 15,0 42 1,0 0-16,-21 64 16,21-43-16,-21 43 15,0-43-15,21 1 0,-22 41 16,22-41-16,-21-1 0,21 43 16,0-43-16,0-21 0,0 21 15,0-20-15,0-1 0,0 42 16,21-63-1,1 0 1,-22-21-16,0 0 16,21 21-16</inkml:trace>
  <inkml:trace contextRef="#ctx0" brushRef="#br0" timeOffset="132092.24">8467 6922 0,'84'0'32,"-63"0"-32,43 0 15,-22 0-15,1 0 0,20 0 16,-21-22-16,-20 22 0,20 0 0,0 0 16,1-21-16,-22 21 15,0 0-15,-42 0 31,0 0-31,-1 0 0,-20 0 0</inkml:trace>
  <inkml:trace contextRef="#ctx0" brushRef="#br0" timeOffset="132618.62">5969 8446 0,'42'0'0,"-84"0"0,127 0 0,-64-22 16,0 22-16,0 0 0,0 0 0,-42 22 31,0-1-31,-21-21 15,-1 21-15,1 0 0,-22 0 16,1 0-16,-1 1 0,-105 41 16,84-42-16,1 22 0,-1-1 0,0-21 15,1 21-15,-1 1 0,22-22 16,-64 42-16,0-20 16,105-22-16,1-21 0,21-21 46,0 0-46,21-1 0,1 1 0,-1 0 16,0 0-16,0 0 0,0-22 16,0 22-16</inkml:trace>
  <inkml:trace contextRef="#ctx0" brushRef="#br0" timeOffset="132872.07">5228 8340 0,'-85'106'0,"170"-212"16,-85 127-1,0 0-15,-21 0 0,0 0 16,0 1-16,-22 20 0,-41 43 16,-1-1-1,-21 1 1,85-64-16,-21 0 16,42 0-16,-22-21 15,44 0 16,-1 0-31,0 0 0,0 0 16,0 0-16,0 0 0,22-21 0,-22 21 16,42 0-16,-41-21 0</inkml:trace>
  <inkml:trace contextRef="#ctx0" brushRef="#br0" timeOffset="133179.56">6265 8319 0,'-84'0'16,"62"21"-16,-62 0 16,41 0-16,-20 0 0,21 0 15,-1 1-15,1-1 0,-64 21 16,64 0-16,-1-20 0,-41 20 15,41-21-15,1 0 0,0 0 16,21 1-16,-43 20 16,43-42-16,0 21 15,21-42 32</inkml:trace>
  <inkml:trace contextRef="#ctx0" brushRef="#br0" timeOffset="133631.93">5186 8530 0,'0'0'0,"-21"-21"15,21 0-15,0 0 16,-22 21-1,22 21 1,0 0-16,0 0 0,-63 85 16,42-85-16,21 22 15,-43 20-15,22-21 0,0 1 16,-21 20-16,21-42 16,-1 22-16,22-22 15,0 0-15,0 0 0,22-21 31,-1 0-15,0 0-16,21 0 0,-21 0 0,22 0 16,-1 0-16,-21 0 0,22 0 0,-1 0 15,64 21-15,-43-21 16,43 0-16,-64 0 0,64 0 16,64 0-1,-149 0-15,42 0 16,-63-21 15,-21 21-15,0-21-1,0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5:08:41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720 0,'0'-21'16,"-22"21"-16,1 0 15,21 21 16,-21 0-31,21 0 16,0 0-16,0 0 0,0 1 0,0-1 16,0 0-16,0 0 0,0 0 15,0 0-15,21 1 0,0-1 16,1-21-16,-1 0 16,21 0-16,-21 0 15,22 0-15,-22 0 0,42-21 16,-20-1-16,-1 1 0,0 0 15,64-64 1,-64 64-16,1-42 16,-22 42-16,0-22 0,0 1 15,-21 0-15,0-1 16,0 22-16,-21-21 0,-21 42 16,21-21-16,-22-1 0,-41 22 15,20 0-15,22 0 0,-1 0 16,1 22-16,-21-1 0,20 0 0,1 0 15,0 21-15,-22-20 0,-21 62 16,64-41-16,-21-1 0,21 21 16,0-20-16,-1-1 0,22 22 15,0-22-15,0 0 0,0 1 16,0-1-16,43 64 16,-1-64-16,43 0 15,-64-42 1,21 22-16,-21-22 0,1 0 15,20 0-15,21 0 0,-41-22 16,-1 22-16,0-21 16,0 21-16,0-21 0,-21 0 15,0 0-15,-21 21 16,0 0-16,-21 0 0,20 0 16,-20 21-16,0 0 0,-1 0 15,1 0-15,0 1 0,-1 20 16,1-21-16,0 21 0,-1-20 15,1 20-15,0 0 0,21 1 16,-22 20-16,43 22 0,0-43 16,0 43-16,0-43 15,43 22-15,-22-22 0,63 0 16,-41-42-16,-1 0 16,64 0-16,-64 0 0,22 0 15,-22-21-15,22 0 0,-22 0 16,85-43-16,-85 43 0,22-21 15,20-22-15,-41 22 16,-22 21-16,21-64 0,-21 64 16,-21-21-16,0 20 0,0 1 15,0 0-15,0-21 16,-21 42-16,0 0 16,21 21-16,-21-21 15,21 21-15,-21 0 0,21 43 16,0-22-16,0 64 15,0-64-15,0 22 16,0-43-16,0 64 16,0-64-16,0 0 15,0-42 17,0 0-17,0-1-15,0 1 0,0-21 16,0 21-16,0-22 0,0 22 15,0-21-15,0 0 0,0-1 0,21 1 16,0 21-16,43-43 16,-43 43-16,21 21 0,-21-21 0,22 21 15,-22 0-15,21 0 0,-21 0 16,43 42-16,-43-21 0,0 1 16,-21 105-1,0-106-15,0 42 16,-21-20-16,0-22 0,0 42 15,21-42-15,-43 22 16,43-22 0,0-42 15</inkml:trace>
  <inkml:trace contextRef="#ctx0" brushRef="#br0" timeOffset="369.78">3365 1566 0,'22'-21'0,"-22"-85"31,0 85-31,0 0 0,-22 0 16,1 21-16,-21 0 16,21 0-16,0 0 15,-1 0-15,1 21 0,0 0 0,-21 0 16,21 1-16,-1 20 16,1 0-16,0-21 0,-21 106 15,42 0 1,0-42-1,63-21-15,-42-43 16,1-21-16,20 0 0,-21 0 16,0 0-16,22 0 0,-22 0 15,21 0-15,-21-21 0,43-1 16</inkml:trace>
  <inkml:trace contextRef="#ctx0" brushRef="#br0" timeOffset="1153.44">3831 1503 0,'0'0'0,"0"-21"16,0 0-16,-21 21 0,0-22 16,0 22-16,-1 0 0,1 0 15,0 0-15,-42 22 16,-1 41 0,22-21-1,21 1-15,-22 63 0,43-85 16,0 21-16,0-21 0,0 0 15,21 43-15,1-64 16,-1 0-16,0 0 16,21 0-16,1 0 15,-22 0-15,0-21 0,21-22 16,-21 22-16,22-21 16,-22 21-16,-21-22 0,0 22 0,0 0 15,0 0-15,0-21 0,0 20 16,0 1-16,0 42 31,0 1-15,-21-1-16,21 21 0,0-21 0,-21 43 15,21-22-15,0 43 16,0-43-16,0-21 16,0 0-16,21 1 15,42-22-15,-42 0 0,22 0 16,20-22-16,-20 1 15,41-21-15,-41 21 16,-22 0-16,42-43 16,-42 22-16,1 21 0,-1-43 15,0 22-15,-21 21 0,0-1 0,0-20 16,0 21-16,0 0 0,0 0 16,-21 21-16,0 0 15,21 21 1,-22 0-1,22 21-15,0-21 0,0 22 16,0-1-16,0 0 0,-21 43 16,0-43-16,21 22 0,0-22 15,0 1-15,-21 20 0,21-21 16,-21 64-16,21-42 0,0-22 16,0 85-16,0-63 15,0 84-15,0-85 0,0 22 16,0 63-16,0-84 0,0 20 15,0 1-15,0 0 0,0-1 16,0-20-16,0 20 0,-43 128 16,1-85-1,21-63 1,21-86 0,0 1-16,0-21 0,0 21 15,0-22-15</inkml:trace>
  <inkml:trace contextRef="#ctx0" brushRef="#br0" timeOffset="1550.49">4212 2032 0,'0'-42'0,"0"84"0,0-127 0,-21 64 15,21-21-15,-21-43 16,21 22-1,0-43-15,0 85 16,21 0-16,21-22 16,-21 22-16,1 0 0,20 0 15,0 21-15,1-21 0,84 21 16,-106 0-16,21 0 0,0 0 16,-20 0-16,20 84 15,-42-63-15,0 1 0,0 20 16,-21 0-16,0 1 0,-22-22 0,1 21 15,-22 0-15,22 1 0,-85-1 16,85 0-16,-1-20 0,1-22 16,0 21-16,-1-21 15,22 0-15,21-21 32,21 21-32,43-22 0,-1-20 15,-20 21-15,-1 0 16,0 0-16</inkml:trace>
  <inkml:trace contextRef="#ctx0" brushRef="#br0" timeOffset="2876.76">5165 1630 0,'21'0'0,"0"0"0,-21-21 16,21 0-16,-21-1 0,21 22 16,0-21-16,-21 0 0,22 0 0,-1-21 15,-21 20-15,21-20 16,-21 21-16,0 0 16,-21 21-16,0 0 15,-22 0-15,22 21 0,-21 0 16,-22 21-16,22-20 15,21-1-15,-22 0 0,22 0 16,0 0-16,21 22 0,0-22 16,0 0-16,0 0 15,21-21-15,0 0 0,43 21 16,-43-21-16,21 21 0,-20 1 0,20-22 16,0 21-16,-21-21 0,22 21 15,-1 0-15,22 43 16,-64-43-1,0 0-15,-22 0 0,1 0 16,0-21-16,-21 21 0,-43 1 16,43-22-16,-1 0 15,-41 0-15,41 0 0,22 0 16,-42 0-16,42 0 0,-1-22 16,1 1-16,21 0 0,-21 21 15,21-21-15,0 0 16,21 21-1,0 0-15,1 0 0,-1 21 16,0-21-16,0 21 0,0 0 0,0 0 16,1 1-16,-1-22 0,21 42 15,43-42 1,-1 0 0,-62 0-16,20 0 0,0 0 0,22-42 15,-22 20-15,22-20 16,-22 21-16,0 0 0,22-43 15,-43 22-15,0 0 0,21-22 16,-42 22-16,0 21 0,0-22 16,0 22-16,0 0 0,0-21 15,0 20-15,0 44 32,0-1-32,0 0 0,0 0 0,0 21 15,-21 1-15,21-22 0,0 21 16,0 1-16,0 62 15,0-20 1,43-64 0,-22-21-16,21 0 15,-21 0-15,0 0 0,22-42 16,-22 21-16,0 0 0,0-1 0,0-20 16,1 21-16,-1-21 0,21-22 15,-42 22-15,0-1 0,0-20 16,0 21-16,0 20 0,0-20 15,0 21-15,0 42 32,0 0-17,0 22-15,0-22 0,0 21 0,0-21 16,0 22-16,0 41 16,0 43-16,0-106 15,0 1-15,21 20 0,0-21 0,22 0 16,-1-21-16,-21 0 15,64 0-15,-43 0 16,-21-21-16,22 0 0,-1 0 16,-21 0-16,43-64 15,-43 43-15,21-1 0,1-41 16,-22 20-16,0 22 0,0-22 16,0 1-16,0-1 0,-21-147 15,0 126-15,0 21 0,0 1 16,0-1-16,0 22 0,0-21 15,0 41-15,0-41 0,0 42 16,-21 21-16,0 0 16,0 42-16,21-21 0,0 22 15,-21 20-15,21-21 0,-21 22 16,-1 21-16,22-22 0,0 1 0,0 20 16,-21-20-16,21-1 0,0 1 0,0-1 15,0 1-15,0-1 0,0 1 16,0 20-16,0-41 15,0-1-15,43 22 0,-43-43 16,21-21-16,0 21 0,0-21 16,21 0-16,-20 0 0,-1 0 15,0-21-15,21 21 0,22-43 16,-43 1-16,21 21 0</inkml:trace>
  <inkml:trace contextRef="#ctx0" brushRef="#br0" timeOffset="3492.87">7599 1524 0,'-21'-21'31,"21"0"-31,0 0 15,21-1-15,-21 1 16,0 0-16,0 0 0,0 0 0,0 0 16,0-1-16,-21-20 0,21 21 0,-22 0 15,1 0-15,-21-1 16,21 22-16,-43 0 16,43 22-16,-21-1 0,-1 0 15,22 0-15,0 21 0,-42 22 16,41-22-16,1 1 0,0-1 0,21-21 15,0 21-15,0 1 0,0 20 16,0-20-16,21-22 0,22 21 16,-22-42-16,21 21 15,-21-21-15,0 0 0,43-21 16,-22 0-16,-21 0 0,1 0 16,-1-1-16,0 1 0,0-21 15,21-22-15,-42 22 16,22 21-16,-22-21 0,0-1 0,0 1 0,0 21 15,0-64 1,0 64 0,0 42-1,0 0-15,-22 22 0,22-22 16,0 21-16,0 0 0,0 85 16,0-84-16,0 20 15,22-20-15,-1-1 0,21 0 16,-21-21-16,0 1 0,1-1 15,-1-21-15,21 0 0,0 0 16,1 0-16,-22 0 0,42-43 16,-41 22-16,-1 0 0,21-64 15,-21 43-15,0 0 16</inkml:trace>
  <inkml:trace contextRef="#ctx0" brushRef="#br0" timeOffset="5051.26">8234 614 0,'0'0'0,"0"-64"0,0 1 0,0 21 16,0-1-16,0-20 0,0 42 16,0 63-1,0-21-15,-21 21 16,21 22-16,0-1 0,0 1 16,0-1-16,-22 22 0,22 0 15,-21-1-15,21 1 0,-42 84 16,42-105-16,-21-1 0,0 64 15,21-63-15,-22-22 0,22 1 16,0-1-16,0 21 0,0-41 16,22-1-16,20 21 15,0-42-15,43-21 16,-43-21 0,-21 20-16,22 1 0,41-85 15,-41 64-15,-22 0 16,42-43-16,-41 43 0,-1-1 15,0 1-15,-21 21 16,0 0-16,0-22 16,0 65-1,-21-22-15,21 21 0,-21 21 16,-1-21-16,22 22 0,-21 20 16,21-21-16,-21 1 0,21-22 15,0 21-15,0 1 0,0-22 16,0 85-16,21-64 15,0-42-15,22 21 16,-1-21-16,-21 0 0,64 0 16,-64-21-16,21 0 0,-20 0 15,-1-1-15,21 1 16,0-42-16,-20 20 0,-22 1 16,21-21-16,0 41 0,-21-20 15,0 21-15,0 0 16,0 42-1,0 42-15,0-41 16,-21-1-16,21 21 0,-21-21 16,21 22-16,-22 20 15,22-42-15,0 22 0,0-22 0,0 0 0,0 0 16,22 0-16,-1-21 0,21 21 16,-21-21-16,43 0 15,-1-42 1,-20-43-1,-22 64-15,-21-85 16,0 85-16,0-21 0,-21-22 16,-43-41-1,43 83-15,0 22 0,-22-21 16,22 21 0,42 0 15,1 0-31,-1 0 0,21-21 15,-21 21-15,22-21 0,-22 21 16,21 0-16,-21 0 0,85-21 16,0 21-1,-21 42 1,-64-21-16,-21 0 0,0 1 16,0-1-16,21 21 0,-21 0 15,0 1-15,0-22 0,0 42 16,0-41-16,0-1 0,0 0 15,0 0-15,0 0 0,0 0 16,0 1-16,0-44 47,0 1-47,0 0 0,21 0 16,-21 0-16,21-22 0,0 22 0,22-63 15,63-43 1,-1 0-1,-20 63-15,-43 43 16,1 0-16,20 21 0,-42 0 16,1 21-16,20 21 0,-42-21 15,0 22-15,0-1 0,0 0 16,0-20-16,0 62 16,0-41-16,0-22 0,0 85 15,0-85-15,0 0 16,0 0-16,0 0 0,0 0 0,21-21 15,0 22-15,0-22 0,22 0 16,-22 0-16,0-22 16,0 22-16,43-42 0,-43 21 15,21 0-15,22-43 0,42-42 16,-1-42 0,-83 106-16,-1 0 15,21-43-15,-42 64 16,0 0-16,0-1 0,-21 1 0,0 21 15,-43 0-15,43 21 16,-21 1-16,-22 41 0,22-42 16,21 22-16,21-22 0,0 21 15,0-21-15,0 43 16,0-43-16,21 0 0,42 43 16,-41-43-16,-1 0 15,0 0-15,0 0 0,0-21 0,-21 21 0,0 22 16,0-22-16,0 0 15,0 0-15,-42 0 16,21-21-16,-64 22 16,0 20-1,64-42 1,0 0-16,0 0 16,0 0-16,0-21 15,21-22-15,0 22 16,-22 0-16</inkml:trace>
  <inkml:trace contextRef="#ctx0" brushRef="#br0" timeOffset="5288.13">9694 572 0,'0'0'0,"-21"0"0,0 0 15,0 0-15,0 0 0,-1 0 16,1 0 0,21 21 46,-21-21-62,0 0 0</inkml:trace>
  <inkml:trace contextRef="#ctx0" brushRef="#br0" timeOffset="5528.99">8445 995 0,'0'0'0,"-127"63"15,106-63-15,21 22 16,21-22-16,1 0 15,-1 0-15,21 0 0,106-22 16,-105 1-16,20 21 16,1-21-16,-22 21 0,106-21 15,-106 21-15,1 0 16,-1 0-16,-63 0 31,-21 21-31</inkml:trace>
  <inkml:trace contextRef="#ctx0" brushRef="#br0" timeOffset="6508.8">2117 3027 0,'-43'-21'0,"86"42"0,-107-42 0,43 21 16,-21 0-16,20 0 0,1 0 15,0-21-15,0 21 0,-21 0 16,20 0 0,44 0-1,41 0 1,-21 0-16,1 0 16,-1 0-16,0 0 0,1 0 15,84 0-15,-43 0 0,-20 0 16,105 0-16,-84-22 15,105 22-15,-84 0 0,-21 0 16,21 0-16,127-21 0,-128 21 16,1 0-16,0-21 0,21 21 15,-21 0-15,127-21 16,-127 21-16,21 0 0,148-21 16,-127 21-16,-21 0 0,21 0 15,-21 0-15,21-21 0,0 21 0,-21 0 16,149 0-16,-149-22 0,21 22 15,-21 0-15,254-21 16,-275 21-16,253-21 16,-253 21-16,0 0 0,21-21 15,-21 21-15,21 0 0,106-21 16,-127 21-16,21 0 0,232-21 16,-253-1-16,21 22 15,0 0-15,0-21 0,0 21 16,106 0-16,-106 0 15,0 0-15,127 0 0,-127 0 16,-21-21-16,21 21 0,-21 0 16,0 0-16,21 0 0,-43 0 0,22-21 15,0 21-15,-21-21 0,-1 21 0,64-21 16,-21 21 0,-63 0-16,42-22 15,-85 22-15,21 0 16,-21 0-16,-42 0 62,0 0-46,0-21-16,0 21 16</inkml:trace>
  <inkml:trace contextRef="#ctx0" brushRef="#br0" timeOffset="8609.21">12700 1990 0,'-21'0'0,"0"0"16,-1 0-16,1 0 15,0 0-15,0 0 0,0 0 16,0 0-16,-22 0 0,22 0 16,0 0-16,0 0 0,0 0 0,42 0 47,0 0-32,21 0-15,1 0 0,62 0 16,-20 0-16,0 0 0,105 0 15,-105 21-15,21-21 0,0 0 16,-22 0-16,22 0 0,63 0 16,-84 0-16,63 0 15,-84 0-15,-1 0 0,43 0 16,-64 0-16,1 0 0,-1 0 16,-21 0-16,0 0 0,1 0 15,-22-21 16,-22 21-31,1 0 0,0 0 16,0-21-16,0 21 0,0 0 0,-1 0 16,1-22-16,0 22 0,0-21 15,0 21-15</inkml:trace>
  <inkml:trace contextRef="#ctx0" brushRef="#br0" timeOffset="9119.93">13758 1588 0,'0'21'0,"0"0"16,0 0-1,0 0-15,0 0 16,0 1-16,85 41 16,21 1-1,-43-43-15,-20 0 0,-1 0 16,21 0-16,43 0 16,-63-21-16,20 0 0,-21 22 0,22-22 15,-22 0-15,-21 0 0,1 0 16,-1 0-16,0 0 0,0 0 15,-42 0 17,0 0-32,-22 0 0,22 0 0,-21 21 15,0 0-15,-1 0 0,1 0 16,0 0-16,-128 64 16,22 21-16,63-43 15,64-20-15,0-22 16,-42 42-16,63-20 0,-22-22 15,22 21-15,-21-42 16,21 21-16,0 1 0</inkml:trace>
  <inkml:trace contextRef="#ctx0" brushRef="#br0" timeOffset="11992.8">16298 1969 0,'21'0'0,"1"0"15,-1 0-15,0 0 0,0 0 16,0-22-16,0 22 0,1-21 15,20-21-15,0 0 16,-21-1-16,22-41 0,-22 41 16,21-41-1,-21 20-15,1 22 0,-1-64 16,-21 42-16,0-84 16,0 106-16,0 0 0,0-22 15,0 43-15,0-21 0,0 20 0,0 1 16,-43-21-16,22 42 15,0 0-15,-21 85 16,21-43-16,-1 64 16,22-43-16,-21 64 15,21-42-15,-21-22 0,0 86 16,21-86-16,-21 1 16,21 63-16,0-85 0,0 0 15,0 1-15,0-22 0,0 0 16,0 21-16,0-21 0,0-42 31,21 0-31,0 0 16,-21 0-16,42-22 15,-20 1-15,-22 21 0,21-21 0,0 20 16,0-20-16,0 21 0,0 0 16,1 0-16,-1-1 0,0 1 15,0 21-15,21 21 16,-42 1-16,0 20 15,22-21-15,-22 21 0,21 1 16,0-22-16,-21 0 0,0 0 16,21 0-16,0 1 0,0-1 15,1 0-15,-1-21 16,0 0-16,0 0 0,43 0 16,-43 0-16,0 0 0,64-64 15,-64 64-15,42-63 16,-42 42-1,1 0-15,-1-43 0,0 22 16,-21 21-16,21-22 0,-21 22 16,0 0-16,0 0 0,0 0 0,0-1 15,0 44 1,0 41 0,-21 22-1,21-43-15,0 0 0,-21 22 16,21-43-16,0 0 0,0 22 15,0-22-15,0 0 0,0 0 16,0-42 15,0 0-15</inkml:trace>
  <inkml:trace contextRef="#ctx0" brushRef="#br0" timeOffset="12172.7">17378 1461 0,'0'0'0,"0"-43"31,-21 43-31,-1 0 0,22 21 16,0 1 0,0-1-16,22-21 15,-1 21-15,0 0 0,0 0 16,0-21-16,0 21 0</inkml:trace>
  <inkml:trace contextRef="#ctx0" brushRef="#br0" timeOffset="13767.21">18076 1842 0,'21'0'0,"-42"0"0,42-22 0,1 22 0,-22-21 16,0-21-16,0 21 15,0-22-15,0 22 16,0 0-16,0-21 0,0-1 16,-43 1-16,22 42 15,0-21-15,-21 0 16,20 21-16,1 0 0,0 0 16,-21 21-16,21 0 0,-64 64 15,64-43-15,0 0 0,-1 1 16,1-1-16,0 0 0,21 1 0,-21-1 15,21-21-15,0 22 0,0-22 16,21 42-16,43-42 16,20-21-1,-41 0-15,-1 0 16,21-42-16,-20 21 0,-1 0 16,43-43-16,-43 22 15,22-43-15,-43 22 0,0-1 16,21-63-16,-42 64 15,21-22-15,-21 22 0,0-22 0,0 0 16,0 1-16,0 20 0,0-21 16,0 22-16,-21-1 0,0 22 15,21 0-15,-63-22 0,63 43 16,-43 21 0,22 21-16,21 0 0,-21 1 0,21 20 15,-21 0-15,21 22 0,0-1 16,0 64-16,0 21 15,0-84-15,0 126 16,0-126-16,42 42 16,-21-64-16,0 22 0,43-1 15,-43-21-15,21-20 0,22 20 16,-43-21-16,43 0 16,-22-21-16,-21 0 0,21 0 15,-20 0-15,-1 0 0,21 0 16,0-42-16,-20 21 0,-1 0 15,42-43-15,-63 43 16,21-21-16,1-1 0,-22 1 16,0 21-16,0-22 0,0 22 0,0-21 15,-22 42 1,1 0-16,0 21 16,0 0-16,21 0 15,0 1-15,-21 83 16,0-62-16,21 63 15,0-85-15,0 42 16,21-42-16,0-21 0,42 43 16,-41-43-16,-1 0 15,21 0-15,-21 0 0,64-43 16,-43 22-16,1 0 16,-22 0-16,0 0 0,21-22 15,1-20-15,-22 42 0,0-22 16,0 22-16,0 0 0,-21 0 15,0 0-15,0 42 32,0 0-32,0 21 0,0-20 15,0 20-15,0 0 16,0-21-16,0 43 16,0-43-16,0 0 15,21-21-15,1 0 16,-1 0-16,0 0 0,21 0 15,-21-21-15,1 0 0,20-21 16,-21 20-16,21 1 0,1-42 16,-22 20-16,-21 22 0,21 0 15,0-21-15,0 21 16,-21-1-16,0 44 31,0-1-31,0 0 0,0 0 16,0 43-16,0-43 15,0 42-15,0-42 16,0 22-16,22-1 0,-1-21 16,0-21-16,0 21 0,0 1 15,0-22-15,43 0 16,-43 0-16,21 0 0,43 0 16,-43 0-16,85-64 15,-84 43-15,20-43 16,-20 43-16,-22-21 0,21-22 15,-42 22-15,21 0 0,-21-1 0,0 1 16,0 0-16,0 21 16,-21-22-16,-21 1 0,-43 21 15,-21 21 1,85 21-16,-64 64 16,43-64-1,21 63-15,0-41 16,21-1-16,0 43 0,0-43 0,0 0 15,0 1-15,21-1 0,-21 0 16,42 22-16,1-22 0,-22 1 16,21 20-16,0-42 15,-20 22-15,20 41 16,-42-41-16,0-1 0,0 64 16,0-43-16,-21 22 15,0-22-15,-1-20 0,1-1 0,-21-21 16,21 22-16,-22-22 0,22 21 0,-21-21 15,-22 0-15,-20 1 16,41-22 0,22-22-1,21 1-15,-21 0 0,21 0 0,0-64 16,0 22-16,-21 20 16,21-84-16</inkml:trace>
  <inkml:trace contextRef="#ctx0" brushRef="#br0" timeOffset="13970.38">19304 1291 0,'-21'-21'16,"42"42"-16,-63-63 0,20 42 0,22-21 16,-21 21-16,0 0 31,21 21-16,0 0-15,21-21 0,0 21 16,1-21-16,-1 21 0,0-21 16,0 22-16</inkml:trace>
  <inkml:trace contextRef="#ctx0" brushRef="#br0" timeOffset="14650.08">21548 1799 0,'0'0'0,"21"-21"31,-21 0-15,21 21-16,-21-21 0,0 0 0,0-1 15,0 1-15,0 0 16,0 0-16,0 0 0,0 0 0,0-1 16,0 1-16,-21 0 0,0 0 0,-1 0 15,1 21-15,0 0 0,0 0 16,0 0-16,0 0 0,-1 0 0,-20 0 16,21 21-16,0 0 15,-22 21-15,22-20 0,-21 62 16,-22-20-16,22 84 15,42-127 1,0 0-16,0 22 0,0-22 16,42-21-16,1 0 15,-22 0-15,42 0 0,-20 0 16,-1 0-16,0-21 0,1-1 16,-22-20-16,64-21 15,-43 20-15,0 1 0,22-64 16,-22 43-16,0-1 0,22-63 15,-43 42-15,0 22 0,0-1 16,1 1-16,-22-22 0,0 43 0,0 0 16,0-1-16,0 1 0,0 21 15,0 0 1,-43 126-16,1 1 16,42-42-16,-21-1 15,-22 64-15,43-63 0,0-1 16,-21 1-16,21-22 0,0 22 15,0 41-15,0-62 0,21-1 16,1-21-16,-1 22 0,0-22 16,42 21-16,-41-21 0,20-21 15,43 0-15,-43 0 16,0 0-16,64 0 16,-64-21-16,1 0 0,63-43 15</inkml:trace>
  <inkml:trace contextRef="#ctx0" brushRef="#br0" timeOffset="15771.07">22775 1439 0,'0'0'0,"0"-21"0,0 0 16,-21 0-16,0 0 0,0 21 0,0 0 15,-22 0-15,22 0 0,-64 0 16,64 21-16,-21 0 0,0 0 16,20 0-16,-20 1 0,0 41 15,21-21-15,-1-20 16,1 20-16,21 0 0,0-21 15,0 64-15,0-64 16,21 0-16,22 1 0,-22-22 16,21 0-16,1 0 15,-22 0-15,21 0 0,0-22 16,-20 1-16,-1-21 0,0 21 16,0-22-16,0 22 0,-21-21 0,21-43 15,1-21 1,-22 43-1,0 84 1,0 0-16,-22 0 16,22 22-16,-21-22 0,21 21 15,-21 1-15,21-1 0,0 21 16,0-20-16,0-22 0,0 42 16,21-41-16,0-1 15,43 21-15,-43-42 0,21 0 16,22 0-16,-22 0 0,1 0 15,-1 0-15,-21-21 0,21 0 16,-20 0-16,-1-22 0,21 1 16,-21 0-16,0-22 0,22-42 15,20-105 1,-42 147-16,1-21 0,-22 22 16,0-22-16,21 43 0,-21-64 15,0 64-15,0 21 0,0-1 16,-21 44-1,-1 20-15,1 0 0,0 1 16,21-1-16,-21 21 0,0 1 0,0 42 16,21-43-16,0 43 15,0-42-15,0-1 0,0 1 16,0-22-16,0 21 0,42 22 16,0-43-16,-21-20 15,22 20-15,-1-21 0,0 0 0,1 0 16,-1-21-16,64 0 15,-43 0-15,86 0 16,-65-42 0,-41 0-16,-1 21 0,0-64 0,1 43 15,-22-22-15,0-21 0,-21 43 16,21-21 0,-21 20-16,0 22 0,-42 21 15,21 0-15,-22 21 16,1 0-16,21 1 0,-64 62 15,64-41-15,-21-22 0,20 21 16,1 0-16,0 1 0,0 20 16,21-42-16,0 1 0,0-1 15,0 0-15,21 0 0,0-21 16,0 0-16,22 21 0,-1-21 16,-21 0-16,0-21 15,22-21-15,-22 21 0,0-1 16,21-41-16,-20 21 15,-1-1-15,0 1 0,0 0 0,-21 20 16,21-20-16,-21 21 0,0 0 16,0 42-1,-21 21 1,0-21-16,0 22 0,0-22 16,-1 21-16,22 1 0,-42 62 15,42-83-15,0 20 16,0-21-16,42 21 15,-20-20-15,-1-22 0,0 0 0,0 0 16,0 0-16,0 0 0,22 0 16,-22 0-16,0 0 0,21 0 0,22-64 15,21-21 1,-64 64 0,0-63-16,-21 41 0</inkml:trace>
  <inkml:trace contextRef="#ctx0" brushRef="#br0" timeOffset="16028.18">23389 1207 0,'-42'0'0,"84"0"0,-105 0 15,41 0-15,1 0 0,42 0 31,1-22-31,20 22 0,21-21 16,-20 21-16,63-21 16,-43 21-16,1 0 0,41 0 15,-41 0-15,-1 0 0,22 0 16,-43 0-16,1 0 16,20 0-16</inkml:trace>
  <inkml:trace contextRef="#ctx0" brushRef="#br0" timeOffset="16654.37">19706 2350 0,'21'0'0,"-42"0"0,63 0 15,-42 42 1,-21-21-16,-21 43 0,0-22 16,-1 21-16,-20 22 0,-1-21 15,-84 84-15,85-85 16,-22 22-16,21-22 0,-20 1 0,20-1 15,-63 43-15,64-63 16,-1-1-16,1 21 0,20-41 16,1 20-16,21-42 0,21-21 47,21 0-47,-21-1 0,21 1 0,0 0 15</inkml:trace>
  <inkml:trace contextRef="#ctx0" brushRef="#br0" timeOffset="16892.23">18627 3154 0,'0'21'0,"0"-42"0,-22 42 16,1 0-16,21 0 0,0 1 0,-21 41 16,21-42-16,0 22 15,0-22-15,0 0 0,0 21 16,21-42-16,0 21 15,22-21-15,-1 0 0,-21 0 16,43 0-16,-22 0 16,-21 0-16,22-21 0,-1 0 15,0 21-15,43-21 0,-64 0 16,21 21-16,1-21 16</inkml:trace>
  <inkml:trace contextRef="#ctx0" brushRef="#br0" timeOffset="17783.96">15473 4593 0,'-21'-21'15,"21"0"1,0 0-16,21 21 0,42-64 16,-20 64-16,-1-63 15,-21 42-15,21-1 0,1-20 16,-22 0-16,-21 21 0,0-1 16,0 1-16,0 0 0,0 0 15,-21 0-15,-22 21 0,-20 0 16,42 0-1,-22 21-15,-20 0 0,-22 21 16,43 1-16,0-22 0,-22 64 16,1-22-1,41-42-15,22 0 0,0 22 0,22-22 16,-1-21 0,21 0-16,-21 0 0,64 0 15,-43-21-15,1 21 0,84-64 16,-85 43-16,43-21 15,-64 21-15,21-1 0,0 1 16,-42 0-16,0 0 0,22 21 16,-22 21-1,0 0-15,0 0 16,0 22-16,0-1 0,-22 0 16,22 1-16,0-1 0,-21 106 15,21-84-15,-21 20 0,21 65 16,0 105-1,-21-106-15,21-85 0,0 22 16,-21 42-16,21-64 16,0-20-16,0 20 0,-21-20 0,-1-22 15,-20 63-15,21-62 16,0-22-16,0 0 16,-1 0-16,-41-43 15,42 22-15,-22-21 0,-20-43 16,42 43-16,-22-1 0,-20-62 15,42 41-15,-22-42 16,43 43-16,0-1 0,0-84 16,0 85-16,22 20 0,-1 1 15,21-22-15,-21 22 0,22 0 16,84-85 0,-43 63-16,-41 22 0</inkml:trace>
  <inkml:trace contextRef="#ctx0" brushRef="#br0" timeOffset="18120.75">16044 4593 0,'0'0'0,"0"21"0,21-21 16,1 0 0,-1 0-16,0-21 0,0 0 15,0 21-15,0-21 0,22 0 0,-22 0 0,21-1 16,-21 1-16,1 0 0,41-64 15,-63 22 1,-21 21 0,0 42-16,-22 0 15,1 0-15,21 21 0,-21 0 16,-1 0-16,22 21 0,-64 85 16,64-84-16,21-1 15,-21 43-15,21-43 16,0 43-16,0-64 0,21 0 15,22 43-15,-22-64 0,21 21 16,0-21-16,-20 0 0,20 0 16,64-43-16,-64 22 0,0 0 15,43-42-15,-43 41 16</inkml:trace>
  <inkml:trace contextRef="#ctx0" brushRef="#br0" timeOffset="18370.14">16891 4106 0,'0'0'0,"21"-42"0,-21-21 15,21 20-15,-21 22 0,0-21 16,0 21-16,0 42 16,-21 21-1,21-21-15,-21 22 0,0 20 16,21-21-16,-21 22 0,21-1 0,-43 43 16,43-42-16,-42 42 15,42-64-15,0 0 0,-21 43 16,21-64-16,0 21 15,0 1-15,21-43 16,0 0-16,0 0 16,0 0-16,1-21 0,-1-1 15,0 1-15,42-42 0</inkml:trace>
  <inkml:trace contextRef="#ctx0" brushRef="#br0" timeOffset="18620.99">17293 3958 0,'21'-42'0,"-42"84"0,63-126 0,-42 41 15,0 22-15,22-21 16,-22 63 0,0 0-16,0 0 15,-22 22-15,1-1 0,21 21 0,-21 1 16,-21 63-16,21-64 0,-22 64 16,22-63-16,0-1 15,0-20-15,0 20 0,21 22 16,0-43-16,0 1 0,0-1 15,0 0 1,42-42 0,0 0-16,-21-21 0,1 0 15,41-43-15,-42 22 16</inkml:trace>
  <inkml:trace contextRef="#ctx0" brushRef="#br0" timeOffset="18973.34">17399 4551 0,'0'21'16,"21"-21"0,0 0-1,0 0-15,1-21 0,-1 21 16,21-21-16,0 0 16,1-22-16,20-20 15,-42 42-15,-21-1 16,0 1-1,-42 21-15,0 21 16,-1 1-16,1 20 16,21-21-16,0 0 0,-22 22 15,22-1-15,0 21 0,21-20 16,0-1-16,0 22 0,0-43 16,21 21-1,0-21-15,1 0 0,20-21 0,21 0 16,-20 0-16,-1 0 0,-21 0 15,22-21-15,-1 0 0,0 0 16,64-64 0,-85 43-16</inkml:trace>
  <inkml:trace contextRef="#ctx0" brushRef="#br0" timeOffset="19288.16">18013 4466 0,'0'0'0,"0"-21"0,21 0 16,-21 0-16,0 0 15,42-1-15,-21 22 16,1 0-16,-1 0 15,0 0-15,0 22 0,0-1 16,-21 21-16,0 0 0,0-20 16,0 20-16,0-21 0,0 21 15,0 22-15,0-43 0,0 21 16,0-20-16,0-1 16,0 0-16,0 0 0,0 0 15,0-42 1,0 0-1,0 0-15,0 0 0,0-1 0,0-20 16,0 21-16,0-21 0,21 20 0,1-20 16,-22 0-16,21-1 0,21-20 15,-21 21-15,0-1 0,22-20 16,-1 42-16,0-22 16,-20 22-16,-1 21 15,0 0-15</inkml:trace>
  <inkml:trace contextRef="#ctx0" brushRef="#br0" timeOffset="19669.93">18965 4403 0,'0'-21'0,"0"42"0,21-64 0,-21 22 0,22 21 16,-22-21-16,0 0 0,0 0 15,-22 21 1,1 0-16,0 0 16,0 21-16,0-21 0,-43 42 15,43-21-15,21 1 0,-21 20 16,21-21-16,0 0 0,0 22 16,0-22-16,21-21 15,21 42-15,-20-42 0,-1 21 16,0-21-16,0 21 0,0-21 15,-21 22-15,21-22 0,-21 21 0,0 0 16,0 0-16,0 0 16,-42-21-1,-21 21-15,41 1 16,1-22-16,-21 0 16,21 0-16,-43 0 15,43-22-15,0 22 0,-43-42 16,22 42-16</inkml:trace>
  <inkml:trace contextRef="#ctx0" brushRef="#br0" timeOffset="19943.79">16489 4149 0,'0'0'0,"-43"0"15,22 0-15,0 0 0,21-21 16,21 21-16,0-22 16,22 22-16,-1-21 0,22 21 15,-1-21-15,22 21 0,-1-21 0,1 21 16,0-21-16,105 21 16,-105-21-16,84 21 15,-105 0-15,-22 0 0,64 0 16,-106-22-1</inkml:trace>
  <inkml:trace contextRef="#ctx0" brushRef="#br0" timeOffset="20765.09">20828 2180 0,'0'-21'16,"0"42"-16,0-63 0,21 21 0,-21 0 16,21-1-16,0 22 31,-21 22-31,22-1 15,-1 0-15,0 0 0,0 21 16,0 1-16,22-1 0,-22 22 16,21-1-16,43 64 0,-43-42 15,0-22-15,22 1 0,-22-22 16,1 22-16,-1-22 0,0 21 0,43 22 16,0 21-1,-22-21 1,-42-1-1,-21-63-15,0 1 0,0-1 16,-21-21-16,0 0 16,0 0-16,0 0 0,-1 0 15,1 0-15,0-21 0,-42-22 16,41 22 0,-41-42-16,42 41 0,21 1 15,-43-21-15,22 21 0,21 0 16,0-1-1,-21 22-15,0 0 16,21 22 0,0-1-16,0 0 0,0 0 15,21 21 1,43-42 0,-22 0-16,0 0 0,43 0 15,-22-21-15,-20 0 0,-1 0 16,0 21-16,1-21 0,20-22 15,-42 22-15,1 0 0,-1-21 16,0 21-16,-21-1 0,21 1 16,-21 42 31</inkml:trace>
  <inkml:trace contextRef="#ctx0" brushRef="#br0" timeOffset="21376.68">21780 4276 0,'22'-21'31,"-1"-1"-31,0 1 0,0 0 16,21-21-16,-20-1 0,-1 22 16,21-42-16,-21 42 15,0-1-15,1-20 0,-1 21 0,-21 0 16,0 0-16,-21 21 15,-1 0-15,-20 0 16,21 0-16,-21 0 0,-22 0 0,22 21 16,-1 0-16,-20 21 15,21-21-15,20 22 0,-41 20 0,63-42 16,0 1-16,0 20 0,0-21 16,21 0-16,21 22 15,1-22-15,-22 0 0,64 21 16,-43-21-16,0 1 0,-21-1 15,22 0-15,-1 21 0,-21-42 16,0 64-16,-21-22 16,-63-21-1,42 0-15,-22-21 0,-41 0 16,20 0-16,22 0 0,0 0 16,-22 0-16,22 0 0,-22-21 15,22 21-15,21-21 0,-22 0 16,43 0-16,0 0 15,0-1 1,0 1-16,22 21 16,-1-21-16,0 21 0,0-21 15,21 21-15,22-42 0,-22 42 16,1-22-16,-22 22 0</inkml:trace>
  <inkml:trace contextRef="#ctx0" brushRef="#br0" timeOffset="21740.65">22373 4424 0,'21'0'0,"-42"0"15,63 0-15,-20 0 0,-1 0 16,0 0-16,21 0 0,-21-21 0,22 21 16,-22-21-16,21-1 0,-21 1 15,43-21-15,-43 21 0,21-43 16,-42 43-16,0-21 15,0-22-15,0 22 0,-21 21 16,0 0-16,0-1 0,0 22 16,0 0-16,-22 0 0,-20 0 15,-43 85 1,42 42 0,43-85-16,0 1 0,21 41 15,0-41-15,0-22 0,0 21 16,0-21-16,21 1 0,22 20 15,-22-42-15,21 21 0,-21-21 0,22 0 16,-1 0-16,0 0 0,-21 0 16,22 0-16,-1-21 0,0 0 0,22 0 15,-43-1-15,21-20 0</inkml:trace>
  <inkml:trace contextRef="#ctx0" brushRef="#br0" timeOffset="22005.55">23241 3852 0,'21'-63'15,"-42"126"-15,63-168 0,-42 83 0,0-20 0,0 21 16,0-21-16,0 63 16,0 0-1,0 21-15,0 22 0,-21-22 16,0 85 0,21-63-16,-21-22 0,0 85 15,21-64-15,-22-20 0,1 41 16,21-41-16,0 41 15,0-20 1,21-64 0,1-21-1,-1 0-15,0-1 0,0 1 16,0-21-16</inkml:trace>
  <inkml:trace contextRef="#ctx0" brushRef="#br0" timeOffset="22272.39">23749 3535 0,'0'-42'0,"0"84"0,0-106 0,0 43 0,0 0 0,-21 21 16,0 21-16,21 0 15,-64 64 1,43-43-16,0 22 0,0-22 16,21 22-16,-22-22 0,-20 85 15,42-63-15,-21-1 0,0 1 16,21-22-16,0 21 0,-21-20 0,-1-1 15,22 22-15,0-22 0,0-21 16,0 21-16,0-20 16,22-22 15,-1 0-31,0 0 16,0-22-16,0 1 0</inkml:trace>
  <inkml:trace contextRef="#ctx0" brushRef="#br0" timeOffset="22949.08">23749 4339 0,'21'0'31,"0"0"-31,0 0 16,1 0 0,-1 0-16,0 0 0,0 0 15,-21-21-15,21 21 0,-21-21 0,21 21 16,-21-21-16,0-43 15,0 1 1,0 42-16,-21 21 16,0 0-1,0 21-15,0 0 0,21 0 16,-21 0-16,-1 22 0,22-1 16,-21 0-16,21-21 0,-21 64 15,21-64-15,0 0 16,21 1-16,-21-1 15,21-21-15,22 0 0,-22 21 16,0-21-16,43 0 0,-22 0 16,-21 0-16,0 0 0,22-21 0,-22 0 15,0-1-15,0 1 0,21-21 16,1-22 0,-22 43-16,21-106 15,1 64 1,-22 42-16,0 21 15,0 0-15,0 0 0,-21 21 16,21 0-16,-21 0 0,22 43 16,-22-43-16,0 21 0,0 22 15,0-43-15,0 0 0,0 42 16,0-41-16,0-1 16,0 0-16,0 0 0,0-42 46,0 0-30,0 0-16,0-1 0,0 1 16,0-42-16,21 20 15,21-62-15,-21 83 16,0-20-16,1 0 16,-22 21-16,21-1 0,0 22 15,-21-21-15,21 21 16,0 0-16,0 0 15,1 0-15,-1 0 0</inkml:trace>
  <inkml:trace contextRef="#ctx0" brushRef="#br0" timeOffset="23366.36">25252 4106 0,'0'0'0,"0"-21"16,21 21-16,-21-21 0,21-21 15,-21 21 1,-21 21 0,0 0-16,0 0 0,-22 0 15,22 0-15,0 21 0,-21 0 16,20 0-16,-20 21 16,21-20-16,21-1 0,0 0 15,0 0-15,0 0 0,21 22 16,0-43-16,22 21 0,-1 0 15,-21-21-15,0 21 0,0-21 16,22 21-16,-22-21 0,0 21 0,0-21 16,0 22-16,-21-1 15,22-21-15,-22 21 0,0 0 16,-22 0-16,1-21 0,-21 21 16,21-21-16,-22 22 15,1-22-15,21 0 0,-21 21 16,20-21-16,1 0 0,0 0 15,0 0 1,0 0-16,0 0 16,-1-21-16,22-1 15,-21 22-15,0-21 0</inkml:trace>
  <inkml:trace contextRef="#ctx0" brushRef="#br0" timeOffset="23872.07">22627 3747 0,'0'0'0,"-21"0"0,0 0 0,-22 0 15,22 0-15,0 0 0,21-22 16,21 22 15,0 0-31,22-21 0,20 21 16,-20 0-16,41-21 0,64 0 15,-42 21-15,-21-21 0,127 0 16,-107-1-16,128 1 16,-127 21-16,-21-21 0,84 21 15,-84-21-15,-22 21 0,43-21 16,-85 21-16,22 0 0,-1-21 16,-21 21-16,0 0 15,-42 0 63,0 0-78,0 0 16,0 0-16</inkml:trace>
  <inkml:trace contextRef="#ctx0" brushRef="#br0" timeOffset="26808.1">3238 6816 0,'0'0'16,"22"-21"-16,-22-1 16,21 1-16,-21 0 0,0-21 15,0 21-15,21-22 0,-21 1 0,21 0 16,-21-43-16,21 43 15,-21 20-15,0-20 0,0 0 0,0-1 16,0 1-16,0 21 16,0 0-16,0 0 0,0-1 0,-21 44 31,21-1-31,-21 21 0,21-21 16,-21 43-16,21-22 15,0 43-15,-21-22 0,-1 22 0,22-22 16,-21 22-16,0-21 0,0 20 0,0 43 15,-22 64 1,43-149-16,0 0 0,0 1 16,0-1-16,0-21 0,0 22 15,0-22-15,0 0 16,0-42 15,0 0-31,0-1 16,0 1-16,0 0 0,-21 0 15,21-21-15</inkml:trace>
  <inkml:trace contextRef="#ctx0" brushRef="#br0" timeOffset="27198.87">2857 6795 0,'0'-43'0,"0"86"0,0-107 0,0 22 15,0 21-15,0-64 16,0 43-16,0-1 0,0 1 15,22 0-15,-1-1 0,42-20 16,-20 20-16,-22 1 0,21 21 16,0 0-16,22-22 0,42 22 15,-43 0-15,-20 21 0,20 0 16,-21 0-16,22 0 0,42 64 16,-85-43-16,0 21 15,-21 0-15,0 1 0,0 20 16,-63 43-16,20-42 0,1-1 15,0-21-15,-22 22 0,22-22 16,-22 1-16,22-22 0,-22 42 16,22-42-1,0 1-15,42-44 47,21 22-47,0-21 16,0 21-16,0-21 0,1 0 15,-1 21-15,0-21 0,21 0 0</inkml:trace>
  <inkml:trace contextRef="#ctx0" brushRef="#br0" timeOffset="27721.57">4127 6329 0,'0'-21'0,"0"42"0,0-63 15,0 20-15,-21 44 32,0 20-17,0-21-15,0 21 0,0 1 16,-1 20-16,22-20 0,-21 20 0,0 1 16,0-22-16,0 64 15,21-43-15,0-20 0,0 20 16,0-21-16,0 1 0,0-1 0,0 0 15,0 1-15,21-22 0,0 0 16,0 0-16,0 0 0,1-21 0,-1 0 16,42 0-16,-20-21 0,-22 0 15,63-42-15,43-43 16,-84 63-16,20-41 16,-42 41-16,43-147 15,-64 126-15,0 1 16,0-1-16,0 22 0,-21-21 15,-22-22-15,1 64 0,-64-22 16,64 43 0,-22 22-16,22-1 15,0 0-15,-1 64 0,1-64 16,21 21-16,0 43 0,21-43 16,-21 0-16,21 22 15,0-43-15,0 21 0,0-20 16,21-1-16,0 0 0,0-21 0,0 21 15,43 0-15,-43-21 0,21 0 16,43 0-16,0-21 16</inkml:trace>
  <inkml:trace contextRef="#ctx0" brushRef="#br0" timeOffset="28549.23">5292 6181 0,'0'0'0,"-22"0"16,1 0-16,0 21 0,0 21 16,0-21-16,21 22 15,0-1-15,-21 43 0,-1-22 16,1 1-16,21-1 0,0-20 16,-21 20-16,21-21 0,-21 22 0,0 42 15,21-43 1,-21 43-1,-1-64-15,22-20 0,0 20 16,0-21 0,0-42-1,0 0-15,0 0 16,0-1-16,0 1 0,0-21 16,0 0-16,0 20 0,0-41 0,43-22 15,-43 22-15,21-1 16,21-84-16,-21 85 0,1-1 15,20-63-15,-21 85 0,0-1 16,0 1-16,1 21 0,-1 0 16,21 0-16,-21-1 0,22 1 15,-22 21-15,21 0 16,22 85 0,-64-64-16,21 85 15,-21-43-15,0-20 0,0 84 16,0-64-16,0-20 0,0 41 15,0-41-15,0-22 0,0 21 16,0-21-16,0 0 0,21 1 16,-21-1-16,21-21 15,0 0 1,0-21-16,1-1 0,20-20 16,-21 21-16,0-21 15,22-1-15,-22 1 0,21-22 16,0 1-16,1 21 0,41-85 15,1 21-15,42-42 16,-106 126 0,22 1-16,-22 21 15,0 0-15,0 21 16,-21 22-16,0-22 16,0 0-16,0 21 0,0 1 15,0-1-15,0 43 16,-21-22-16,0-20 0,0 20 15,-1-21-15,22 1 0,-63 105 16,42-106-16,21 1 0,-21 20 16,-1-21-16,22 1 0,0-22 15,0 42-15,0-41 16,0-1-16,0 21 0,0-21 16,0 0-1,0-42 1,0 0-16</inkml:trace>
  <inkml:trace contextRef="#ctx0" brushRef="#br0" timeOffset="29766.57">9991 6816 0,'21'0'0,"21"0"16,-21-21-16,0-1 16,1 1-16,-1 0 15,0 0-15,-21 0 0,0 0 16,0-22-16,0 22 0,0 0 16,0 0-16,0 0 0,0-1 0,-42-20 15,20 21-15,-20 21 0,21 0 16,-21 0-16,-1 21 0,1 0 15,-64 64-15,64-43 0,-1 1 16,1-1-16,0 21 0,-1-20 16,22 20-16,0-20 0,-21 62 15,42-62-15,0-1 0,0 43 16,0-43 0,21-21-16,64-21 15,-64 0-15,21 0 0,0 0 16,1-42-16,-1 21 0,43-22 15,-43 1-15,22 21 0,-1-64 16,-21 64-16,1-21 0,-22-1 16,0 1-16,0 0 0,0-1 0,-21 1 15,22 21-15,-22-21 0,0-1 16,0 22-16,0 0 0,-22 21 16,1 0-16,0 21 0,-21 21 15,42-20-15,-21 20 16,21 0-16,-22 1 0,22-1 15,0 0-15,0 1 0,0 41 16,0-20-16,0-22 16,64 64-16,-43-85 15,64 21-15,-43-42 16,-21 0-16,0 0 0,22 0 16,-1-21-16,-21 0 0,22 0 15,-22 0-15,21-22 0,43-20 16,-64 42-16,21-22 0,1 1 15,-22 0-15,0-1 0,42-84 16,-63 64-16,0 21 0,0-22 16,0 1-16,0 20 0,-42-63 15,21 64-15,0 0 0,0 21 16,-22-22-16,22 22 0,0 0 16,0-21-16,-43-1 0,1 1 15,20 42 1,1 0-16,21 0 0,-106 0 15,85 21-15,-22 0 16,-63 22-16,42-1 16,-84 43-16,84-22 0,1 1 15,20 20-15,-20-20 0,41 20 16,-20 1-16,20 0 0,1-1 16,21 22-16,0-21 0,21 105 15,0-105-15,42 127 16,-21-149-16,64 43 15,-43-85-15,1 22 0,20-22 0,22 0 16,63-21-16,-85 0 0,22 0 16,0 0-16,105-42 15,1-43 1,-149 43-16,-21-1 0,64-63 16</inkml:trace>
  <inkml:trace contextRef="#ctx0" brushRef="#br0" timeOffset="30031.42">11451 6329 0,'0'0'0,"-21"0"16,0 21-16,0 0 16,-1 22-16,22 62 0,0-41 15,-21-1-15,21 1 0,0-1 0,-21 86 16,0-86-16,21 64 15,-21-63-15,0 63 16,-1 21 0,22-106-16,0-21 15,22-21 1,-1 0-16,-21-21 0,21 0 16,0 0-16,0-22 0,-21-20 15</inkml:trace>
  <inkml:trace contextRef="#ctx0" brushRef="#br0" timeOffset="30231.3">11366 6710 0,'0'-42'0,"0"84"0,0-127 16,0 43-16,0 0 0,0-1 15,0 1-15,0 21 0,0 0 16,0-1-16,22 1 0,-1 0 0,21-21 16,22 21-1,20-1 1,-63 22-16,22 0 0,-1 0 15,0 0-15,-42 22 0,22-22 16,-22 21-16,0 0 0,-22 42 16,1-20-16,-21 20 0,0-20 0</inkml:trace>
  <inkml:trace contextRef="#ctx0" brushRef="#br0" timeOffset="30388.92">11197 7049 0,'0'0'0,"0"21"0,0 0 0,0 0 16,21-21-1,0 0-15,1 0 0,20 0 16,-21 0-16,0 0 0,22-21 16,-22 21-16,63-21 15,65-43-15,-107 64 16,0-42-16,1 42 16,-22 0-16</inkml:trace>
  <inkml:trace contextRef="#ctx0" brushRef="#br0" timeOffset="30581.81">11896 7049 0,'0'42'0,"0"-84"0,0 105 16,0-42-16,0 0 0,0 43 16,0-43-16,0 21 15,-22-20-15,22-1 0,-21 0 0,21 21 16,0-21-16,0 1 0,-21-22 16,21 21-16,0-42 31,0-1-16,0 1-15,0-21 0,0 21 16,0-22-16,0 22 0</inkml:trace>
  <inkml:trace contextRef="#ctx0" brushRef="#br0" timeOffset="30712.74">11853 6858 0,'0'0'0,"0"-21"0,0 0 0,0 0 16,21-1-1,-21 44 1,0-1-16,22 0 15,-22 0-15,21-21 0,0 21 16,-21 0-16,21-21 16</inkml:trace>
  <inkml:trace contextRef="#ctx0" brushRef="#br0" timeOffset="31556.92">12234 6943 0,'0'0'0,"0"21"0,0 0 0,0 21 16,-21-20-16,21-1 15,0 0-15,0 21 0,-21-21 16,21 43-16,-21-43 0,21 21 16,0-20-16,0-1 0,0 21 15,-21 22-15,21-43 16,-22-21-16,22-21 31,0-1-31,0 1 16,22 0-16,-1-21 0,-21-1 0,21 22 15,21-63 1,22-22-16,-1 42 16,-42 43-1,1 21-15,-22 42 16,0 1-16,0-1 16,0 0-16,0-20 0,0 20 15,0-21-15,0 21 0,0-20 16,42 41-16,-21-42 0,-21 0 15,64 1-15,-43-22 0,0 21 16,21-21-16,1 0 0,-22 0 16,63-21-16,-41-1 0,84-41 15,-106 42 1,21 0-16,-21-22 0,1 1 0,-1 21 16,0-22-16,-21 1 0,21-64 15,-42 0 1,-21 85-1,-1 21-15,22 0 0,-42 0 16,20 21-16,22 1 0,-42 20 16,41 0-16,-20 43 15,42-43-15,0 1 0,0 62 16,0-62-16,0-22 0,0 21 16,0-21-16,0 1 0,42-22 15,-20 0-15,20 0 0,0 0 16,-21-22-16,22 1 15,-22 0-15,21 0 0,-21-21 16,1 20-16,20-20 0,-21-21 0,21-22 16,-42 21-16,22 22 0,-1-21 15,-21-149 1,21 21 0,-21 128-16,0 21 0,0 20 0,0 1 15,-21 21-15,-22 21 16,22 1-16,0 20 0,0 64 15,0-43-15,21 1 0,-21 63 16,21-64-16,0 1 0,0 63 16,0-85-16,0 22 0,21-22 15,0 0-15,0 1 0,43 20 16,-22-42-16,-21 0 0,43 1 16,-22-22-16,-21 0 0,21 0 15,1-43-15,-1 22 16,-21-21-16,0 21 0</inkml:trace>
  <inkml:trace contextRef="#ctx0" brushRef="#br0" timeOffset="32184.39">13716 6477 0,'0'-42'0,"0"84"0,0-105 16,0 41-16,0 65 16,0-22-16,0 85 15,-21-64-15,21 22 0,-21-1 16,21 1-16,-22-1 0,22 64 15,0-63-15,-21-1 0,21 43 16,-21-64-16,21 1 0,0-1 16,0-21-16,0 0 0,0 0 0,0 1 15,21-22-15,0-22 16,-21 1 0,0-42-16,0-43 15,0 64-15,0-1 0,0-20 16,0 20-16,0-20 15,22-64-15,-1 42 0,0 22 16,42-85-16,-20 105 16,-1 1-16,0 0 0,1 20 0,-1 1 15,64 21-15,-85 21 16,0 22-16,-21-1 0,0 0 16,0 1-16,-42 41 15,21-41-15,0-1 0,-64 43 16,43-43-16,-22-21 0,22 22 0,-1-22 15,1 0-15,0 0 0,21-21 16,-1 0-16,44 0 16,62-42-1,64 21 1,-84 21-16,-22 0 16,1 0-16,20 0 0,-21 0 0,43 42 15,-64-21-15,0 0 0,1 43 16,-22-22-16,0-21 15,0 22-15,0-22 0,-22 21 0,1-21 16,-63 43-16,41-43 0,1 21 16,-22-21-16,22 1 15,-21-1-15,41-21 16,1 0-16,21-21 16,0-1-16,21 1 0,1 0 15,20 0-15,-21-21 0,21-1 16,64-41-16,-21-1 15</inkml:trace>
  <inkml:trace contextRef="#ctx0" brushRef="#br0" timeOffset="32598.15">14541 6858 0,'22'0'0,"-44"0"0,65 0 0,-43 21 15,0 0-15,0 1 16,0-1-16,0 21 0,21 64 16,-21-64-16,21 1 0,21 20 15,-42-21-15,43 1 16,-1-22-16,-21 0 0,43-21 15,-22 0-15,-21 0 0,43-21 16,-43 0-16,21 0 16,-42-1-16,21 1 0,1-21 15,-1 21-15,-21-22 0,42-84 16,-21 22 0,-21 62-1,0 22-15,0 42 16,0 0-16,0 22 15,-21-22-15,21 21 0,-21 1 16,0-1-16,21 21 0,-43 43 16,22-42-16,21-1 0,0 64 15,0-63-15,0 63 16,21-64-16,-21-20 0,22 84 16,-22-85-16,21 0 0,-21 64 15,0-64-15,0 1 0,-21-1 16,-1-21-16,1 22 15,0-22-15,-21 0 0,-43 21 16,0-42-16,64-42 16</inkml:trace>
  <inkml:trace contextRef="#ctx0" brushRef="#br0" timeOffset="32869">16722 6350 0,'-43'0'0,"86"0"0,-128-21 0,64 21 0,-22-21 16,22 0-16,0 21 0,21-22 0,0 1 15,21 0-15,0 0 16</inkml:trace>
  <inkml:trace contextRef="#ctx0" brushRef="#br0" timeOffset="33156.83">17018 5884 0,'0'0'0,"-64"-21"32,43 21-32,0 0 0,-42 43 15,-64 41 1,42 22-16,-63 106 16,42 63-1,64-190-15,20-1 0,1-20 16,0 20-16,0-20 0,21-1 15,0 43-15,21-63 0,0-1 16,0 0-16,1-21 0,20 22 16,0-22-16,-21-21 0,22 21 0,-1-21 15,22 0-15,-22 0 0,-21-21 16,21 0-16,-20 0 0,20-1 16,-21 1-16,0-21 0,22 21 15,-22-22-15,0 1 0</inkml:trace>
  <inkml:trace contextRef="#ctx0" brushRef="#br0" timeOffset="33593.22">17230 6456 0,'0'-42'16,"0"84"-16,0-127 0,0 43 0,0 0 15,-22 42-15,1 0 16,0 21-16,21 0 0,-63 148 16,41-105-16,22 84 15,-21-85-15,0-20 0,0 84 16,0-85-16,0 22 15,21-22-15,0 0 0,0 1 16,-22-1-16,22-21 0,0 0 16,0 0-16,0-42 15,0 0-15,0 0 16,0 0-16,22 0 0,-22-64 16,0 0-1,0 43-15,21-22 0,0-63 16,0 64-16,0-85 15,0 84-15,1 1 0,41-22 16,-42 43-16,0 21 0,64 21 16,-64 21-16,22 63 15,-22-41-15,0 20 0,0 64 16,-21-84-16,21 20 0,-21 1 16,21-22-16,-21 0 0,0 43 15,0-64-15,22 21 0,-22 1 16,0-22-16,0 0 15,0 0-15,-22-21 16,-20 0-16,21 0 0,-21 0 16,-1 0-16</inkml:trace>
  <inkml:trace contextRef="#ctx0" brushRef="#br0" timeOffset="34281.81">16806 7006 0,'0'-21'15,"0"42"-15,0-63 16,21 21-16,43 0 15,-22-1-15,128-41 16,-107 42-16,85-22 16,-63 22-16,-22 0 0,86-42 15,-86 41-15,1 1 0,-1-21 16,-21 21-16,1-22 0,-1 22 0,-21 0 16,0-21-16,-21 21 15,0 42 1,0 0-16,0 21 15,-21 22-15,-21 84 16,42-106-16,0 1 16,0 41-16,0-63 0,0 22 15,0-22-15,0 21 0,0-21 16,0 1-16,0 20 0,0-21 16,-21-21-1,21-21 1,0 0-16,0 0 15,0-1-15,0-20 0,0 0 16,0 21-16,21-22 0,-21-20 16,0 20-16,21 1 0,0-21 0,0 20 15,-21-20-15,22 42 0,20-64 16,43 127 0,-64 22-1,0-22-15,-21 0 0,21 64 16,0-63-16,-21-1 0,43 85 15,-22-85 1,42 1-16,-42-22 0,1 0 16,20 0-16,-21-21 15,0 0-15,0-21 16,1 0-16,-1-43 16,0 43-16,-21-21 0,0-22 15,21 22-15,0-85 16,0 85-16,-21-22 0,22-21 0,-1 43 15,0-21-15,0-1 0,0 22 0,0-1 16,1 22-16,20-42 16,-21 63-16,-21 21 15,21 0 1,-21 0-16,0 43 16,21-22-16,-21 0 15</inkml:trace>
  <inkml:trace contextRef="#ctx0" brushRef="#br0" timeOffset="34497.69">19177 6752 0,'0'0'0,"42"0"31,-21 0-31,22 0 0,-22 0 16,0-21-16,0 21 0,0 0 15,1 0-15,20 0 16,-21 0-16,0 0 0,-42 0 31,0 0-31,0 0 16,-22 0-16</inkml:trace>
  <inkml:trace contextRef="#ctx0" brushRef="#br0" timeOffset="34630.61">19198 6837 0,'0'21'0,"0"-42"0,0 63 0,0-21 16,21-21-1,0 0 1,1 0-16,20 0 0,-21 0 0,0 0 16,22 0-16,-1-21 0,-21 21 15,106-42 1,-42 0-16</inkml:trace>
  <inkml:trace contextRef="#ctx0" brushRef="#br0" timeOffset="34847.49">20574 6054 0,'0'0'15,"-85"-64"1,64 64 0,0 0-16,0 21 15,0 1-15,21-1 0,0 0 16,-22 0-16,22 0 0,-21 0 15,21 1-15,0 20 16,0 21-16,21-63 16</inkml:trace>
  <inkml:trace contextRef="#ctx0" brushRef="#br0" timeOffset="35320.67">21230 6075 0,'0'0'0,"0"-21"0,-21 21 16,0 21-16,0 0 15,21 21-15,-22-20 0,1 20 16,0 0-16,0 1 0,-21 20 16,20 1-16,-20 41 0,-43 44 15,64-128-15,0 21 16,21 0-16,0-20 0,-21-1 15,21 0-15,0 0 0,0 0 16,21-21 0,-21-21-16,21 21 0,0-21 15,1 0-15,-1-22 0,0 22 16,0-21-16,0-64 0,0 43 16,22-64-16,-43 84 15,21-20-15,42-85 16,-41 126-16,-22 1 0,0 0 15,21 21-15,-21 21 16,0 0-16,0 1 0,0 20 0,0 21 16,0 107-1,0-128-15,0 85 16,0-85-16,21 43 16,0-64-16,-21 0 0,21 22 15,-21-22-15,21-21 0,-21 21 16,-21-21 15</inkml:trace>
  <inkml:trace contextRef="#ctx0" brushRef="#br0" timeOffset="35480.41">20807 6668 0,'0'0'16,"-21"0"-16,21-22 15,21 22 1,21 0-16,-21 0 0,0 0 0,64-21 15,-21 21 1,-22-21-16,43 0 16,-43 0-16,21 21 0,-20-21 0,63-43 15</inkml:trace>
  <inkml:trace contextRef="#ctx0" brushRef="#br0" timeOffset="35688.29">21675 6202 0,'0'-21'15,"0"42"-15,21-85 0,-21 43 0,0 0 16,0 0-16,0 42 15,0 21 1,0-20-16,0-1 0,0 21 16,21 0-16,-21 1 0,21-1 15,0 0-15,-21 1 0,21 41 16,1 1 0,-1-21-16,-21-43 15,21-21-15,0 0 16,-21-21-1,21-1-15,0 1 0</inkml:trace>
  <inkml:trace contextRef="#ctx0" brushRef="#br0" timeOffset="35897.17">22140 6075 0,'0'-42'0,"0"84"0,21-127 0,-21 64 16,0 0-16,0 0 0,0 42 15,-21 0 1,0 21-16,21-20 0,-21 20 15,21 0-15,0 1 0,-42 41 16,42 22-16,-22-64 16,1 1-16,0 20 0,21-20 15,0-22-15,0 0 0,0 0 0,0 0 16,21-21 0,0 0-16</inkml:trace>
  <inkml:trace contextRef="#ctx0" brushRef="#br0" timeOffset="36172.01">22691 5948 0,'21'-21'15,"0"0"1,0 21-16,0-22 0,0 1 15,1 21-15,-1 0 16,-21 21 0,0 1-1,0-1-15,0 0 0,-21 0 16,-1 0-16,1 22 0,0-22 16,21 0-16,-42 21 0,21-21 15,21 1-15,-22-22 0</inkml:trace>
  <inkml:trace contextRef="#ctx0" brushRef="#br0" timeOffset="36468.83">23283 5398 0,'0'-22'16,"0"44"-16,21-65 0,1 43 15,-1 0-15,0 0 16,0 21-16,0 1 0,0-1 16,1 0-16,20 21 0,0 1 15,-21-1-15,43 64 0,-43-43 16,0 1-16,0 63 0,-21-64 16,-21 1-16,0-1 0,0 1 15,-21 20-15,-1-20 0,1-1 0,-64 43 16,43-63-16,-1 20 15,1-21-15,-128 43 16,-63 21 0,191-85-16</inkml:trace>
  <inkml:trace contextRef="#ctx0" brushRef="#br0" timeOffset="37080.37">10477 8721 0,'0'0'0,"0"-21"0,0-1 16,-21 22-16,21 22 15,0-1-15,-21 21 0,21 22 16,0-1-16,0 22 0,0 63 16,0-42-16,0-22 0,-21 22 15,21 0-15,-21 0 0,0 84 16,-1-105-16,22 0 0,-21-1 16,0-20-16,21-1 0,-21 1 0,21-22 15,-21 22-15,21-43 16,0 21-16,0-21 0,0-63 15,0 21 1,0-21-16</inkml:trace>
  <inkml:trace contextRef="#ctx0" brushRef="#br0" timeOffset="37384.24">10118 9229 0,'0'-64'0,"0"128"0,-22-212 16,22 84-16,0 1 0,0-1 15,0 1-15,0 20 0,22-41 16,-1 41-16,0 22 0,21 0 0,-21 0 16,22 0-16,-1-1 0,0 22 0,107 22 15,-22 105 1,-106-85-16,-21 85 16,-43 63-1,22-126-15,-63 63 16,62-85-16,1-21 15,0 1-15,0-1 0,21 0 0,0-42 47,21 21-47,-21-21 0,21-1 16,0 22-16,1-21 0,-1 21 16</inkml:trace>
  <inkml:trace contextRef="#ctx0" brushRef="#br0" timeOffset="37934.49">10710 9292 0,'21'0'0,"-42"0"0,42-21 16,1 0-16,41-21 16,-42 20-16,0-20 15,1 21-15,-1-21 0,21-1 0,22-41 16,-22 41-16,-21 1 0,21 0 16,-20-1-16,20 1 0,-21 0 15,-21 20-15,0 1 0,-21 21 16,0 0-16,0 0 0,-22 21 15,22 1-15,-21-1 0,-1 0 16,1 0-16,21 21 0,0-20 0,0 41 16,21-42-1,0 22-15,21-22 0,0 0 0,0-21 16,0 0-16,22 21 0,-22-21 16,21 0-16,-21 0 0,43 42 15,20 22 1,-62-22-1,-1-21-15,-21 1 0,0-1 16,0 0-16,0 0 0,21-21 31,0 0-31,0-21 0,0 21 16,1-21-16,-22 0 0,21-1 0,0 1 16,0-21-16,0 0 0,22-22 15,-43 22-15,21-1 16,0-20-16,-21 42 0,0 0 0,0 42 31,0 0-31,0 0 0,0 0 16,0 22-16,0-22 0,0 42 15,0 1-15,0 20 16,-21-62 0,21-1-16,0-42 31,0-1-16</inkml:trace>
  <inkml:trace contextRef="#ctx0" brushRef="#br0" timeOffset="38124.37">11557 8657 0,'0'-21'16,"0"42"-16,0-63 0,-21 42 15,0 0 1,21 21 15,0 0-31,0 0 16,0 1-16,0 20 0,0-21 0,21 0 15,0 43-15,0-64 0,0 21 16</inkml:trace>
  <inkml:trace contextRef="#ctx0" brushRef="#br0" timeOffset="38440.03">11832 8848 0,'0'0'0,"0"21"32,0 0-32,21 0 0,-21 0 15,0 1-15,0 20 0,21 0 16,-21 22-16,0 20 16,22-62-16,-22 20 0,0-21 15,0 0-15,21-21 16,0 0-1,0 0-15,0-21 16,-21 0-16,21 0 16,1-43-16,-1 22 0,0 21 15,0-64-15,0 43 0,0-1 16,1-41-16,-1 41 16,-21 22-16,21-21 0,-21 21 15,21 21-15,0 21 31,-21 0-31,21 0 0</inkml:trace>
  <inkml:trace contextRef="#ctx0" brushRef="#br0" timeOffset="39356.16">12827 8678 0,'0'0'0,"-21"-21"0,0 0 16,-1 0-16,1 21 0,-21 0 15,21 0-15,0 0 0,-1 21 16,1 0-16,0 22 0,-21-1 16,21 0-16,-1 1 0,1-1 15,0 0-15,0 22 0,21-22 0,0 0 16,0 22-16,0 21 15,21-64 1,64-21 0,-64 0-16,0-21 0,43-1 15,-22 1-15,-21-21 0,0 21 16,0-22-16,1 22 0,-1-63 16,-21 41-16,0 1 0,21 0 15,-21-1-15,0 1 0,0-22 16,0 86-1,0-1 1,0 21-16,0 0 0,0 1 0,-21-1 16,21 0-16,0 22 0,0-22 0,0 1 15,0-1-15,0 21 16,0-20-16,21-1 16,21-42-16,43 21 0,-43-21 15,64-21 1,-64 0-16,128-43 15,-128 22-15,22 21 0,-22-21 16,0-1-16,1-20 0,20-43 16,-42 42-16,0 22 0,1-85 15,-22 64-15,21 20 0,0-63 16,-21 64-16,0 0 0,0-22 16,0 85-1,-21 22 1,21-22-16,-21 21 0,21 1 0,0 20 15,-22-21-15,1 64 16,0-42-16,21 63 0,0 21 16,0-106-1,0 1-15,21-1 0,0 0 16,43-21-16,-43-21 16,21 0-16,43 0 0,-21 0 15,-22 0-15,64-42 16,-64 21-16,0 0 0,43-43 15,-64 43-15,0-21 0,22-43 16,-43 43-16,0 21 0,0-22 16,0 22-16,0 0 0,0 0 15,-21 21-15,-1 0 0,1 21 0,0 0 16,0 0-16,0 22 0,21-1 16,0 21-16,0 43 15,21-85-15,42 22 16,-41-22-16,-1-21 0,42 0 15,-42 0-15,22 0 16,-1 0-16,-21-21 0,22 21 16,-22-21-16,-21-1 0,21 1 15,-21 0-15</inkml:trace>
  <inkml:trace contextRef="#ctx0" brushRef="#br0" timeOffset="39529.94">13779 8636 0,'0'0'0,"-63"0"0,21 0 16,20 0-16,1 0 16,0 0-16,63-21 15,85-21 1,22 20 0,-86 1-16,1 0 0,63-21 15</inkml:trace>
  <inkml:trace contextRef="#ctx0" brushRef="#br0" timeOffset="40365.62">16891 7916 0,'0'-21'16,"0"42"-16,0-63 0,0 21 0,0 0 0,0 0 15,0 63 1,-21-21-16,21 43 0,0-22 16,-21 43-16,-22 42 15,43-43-15,-63 128 16,-1-22-1,43-147-15,-21 41 16,42-62-16,-21-1 0,21 21 16,0-63-1,0 0-15,21 0 0,0-1 16,0-20-16,-21 21 0,21-21 0,22-43 16,20-63-1,-42 105-15,0-20 0,1-1 16,-1 22-16,0 21 15,0 42 1,-21 21-16,0-20 0,0 62 16,0 1-16,0 84 15,0-126-15,0-1 16,21 43-16,0-43 16,1-21-16,-1 0 0,0 0 15,21-21-15,22 0 0,-1 0 16,-20-21-16,62-21 15,-62 21-15,-1-22 0,0 22 16,1-21-16,-1 0 0,0 20 0,1-83 16,-22 62-16,-21-63 15,0 43-15,0-22 0,-21-42 16,0 64-16,-1-1 0,22 1 16,-21 20-16,0 22 0,0 0 15,0 0-15,-22 0 16,22 21-16,0 42 15,0 0-15,21 43 16,0-64 0,0 64-16,0-64 0,21 0 15,21 64-15</inkml:trace>
  <inkml:trace contextRef="#ctx0" brushRef="#br0" timeOffset="40780.06">18309 7959 0,'0'0'16,"21"-21"-16,-21 42 16,-21 0-1,0 21-15,0 1 0,-22-1 0,22 0 16,0 22-16,0-1 16,-21 1-16,20-22 0,1 22 0,21-22 15,0 21-15,0 22 0,0-64 16,0 22-16,0-22 0,21 21 15,-21-21-15,22 0 0,20-21 0,0 22 16,22-22 0,-43 0-16,0-22 0,85-20 15,-85 21-15,21 0 16,-20-22-16,-1 22 0,21-21 16,-42 21-16,21-22 0,-21 22 0</inkml:trace>
  <inkml:trace contextRef="#ctx0" brushRef="#br0" timeOffset="40962.94">18246 8424 0,'-22'0'16,"44"0"-16,-65 0 0,22 0 0,42 0 31,0 0-31,22 0 16,-22 0-16,106 0 15,-21-42 1,-22 21-1,-62 0-15,20 21 0,-21-43 16,-21 22-16,0 0 0,0 0 0</inkml:trace>
  <inkml:trace contextRef="#ctx0" brushRef="#br0" timeOffset="41117.86">18330 8043 0,'0'0'0,"-63"-42"31,105 21-31,-21 21 15,0-21-15,22 21 0,-1-21 0,0 21 16,22 0-16,21-43 16,-22 43-16,-21-21 0,43 0 15,-43 21-15</inkml:trace>
  <inkml:trace contextRef="#ctx0" brushRef="#br0" timeOffset="41537.32">21569 7684 0,'21'-22'0,"-42"44"0,42-65 15,-21 22-15,0 0 0,0 0 0,0 0 16,0-1-16,-21 1 16,-22 21-16,22 0 0,-21 0 15,-22 0-15,22 21 16,21 1-16,-21-1 0,-1 21 0,1-21 16,-22 64-16,43-22 15,-21-20-15,0 84 16,42-64-16,0-20 0,0 62 15,0-41-15,0-22 0,0 1 16,21-22-16,0 21 0,42 0 16,-20-20-16,-1-22 0,0 21 0,1-21 15,-1 0-15,0 0 0,22 0 16,63-21-16,21-64 16,-106 64-16,1-22 15,-1 1-15,0 0 0</inkml:trace>
  <inkml:trace contextRef="#ctx0" brushRef="#br0" timeOffset="42080">22183 7726 0,'0'0'0,"0"-21"0,0 0 0,-22 21 0,1 0 15,0 0 1,0 21-16,0 21 0,0-21 16,21 22-16,-22 20 0,22-21 15,0 1-15,-21 41 16,0-41-16,21 41 15,0-41-15,0-22 0,0 0 0,-21 21 16,21-20-16,-21-1 0,21 0 16,0-42 15,0 0-31,0-1 0,0 1 0,0 0 16,0-21-16,0-1 0,21 1 0,0 0 15,0-22-15,-21 22 0,43-64 16,-22 64-16,0-1 15,42-20-15,-41 42 0,20 0 16,-21 21-16,0 21 16,0 0-16,-21 0 0,22 0 15,-22 22-15,0-1 0,0 0 16,42 106-16,-42-105 16,21-1-16,0 0 0,-21-20 0,21 20 15,1-21-15,20 0 0,0 22 16,1-43-1,-22 0-15,0 0 16,-21-22-16,21-41 16,0 42-16,0-64 15,1 43-15,-1-85 16,0 63-16,0 22 0,0-43 16,0 64-16,-21 0 15,22 0-15,-22 0 0,0-1 0</inkml:trace>
  <inkml:trace contextRef="#ctx0" brushRef="#br0" timeOffset="42335.86">23876 7684 0,'0'0'0,"0"-22"15,-21 22-15,21-21 0,0 0 16,-21 42 46,21 0-46,-22-21-16,1 22 0</inkml:trace>
  <inkml:trace contextRef="#ctx0" brushRef="#br0" timeOffset="42564.73">24003 8192 0,'0'21'0,"0"-42"0,0 63 16,21-21 0,-21 0-16,0 0 0,0 22 15,0-22-15,0 21 0,0 1 16,0-22-16,-21 0 0,0 21 16,0-21-16,-43 22 0,43-1 15,-21-21-15,-43 22 16,-21 20-16,64-42 0,-64 22 15</inkml:trace>
  <inkml:trace contextRef="#ctx0" brushRef="#br0" timeOffset="43998.14">12001 10160 0,'0'-21'0,"-21"21"16,0 0-16,0 0 0,0-21 15,0 21-15,-1 0 0,1 0 16,0 0-16,0-21 0,0 21 0,-22 0 16,22 0-1,0 0 1,42 0-1,22 0 1,-1 0-16,0 21 0,22-21 0,-1 0 16,107 0-16,-86 0 0,22 0 15,0 0-15,21 0 0,0 0 16,339-21-16,-318 21 16,317-43-1,-295 22-15,105 0 0,-148 21 16,0 0-16,127-21 15,-191 21-15,-20 0 0,-1 0 16,-21 0-16,-42 0 16,-21 0-16,21 0 0,-22 0 15,1 21-15,0-21 0,-1 0 16</inkml:trace>
  <inkml:trace contextRef="#ctx0" brushRef="#br0" timeOffset="44413.48">12404 10351 0,'0'21'0,"0"-42"0,21 42 0,0-21 0,0 21 15,0-21-15,0 0 0,22 21 16,-1-21-16,0 0 0,191 0 15,-127 0-15,0-21 16,21 0-16,-21 21 0,21-21 16,21-1-16,0 1 0,-21 0 0,21 0 15,0 0-15,106-22 16,-127 22-16,85 0 0,-106 21 16,-43 0-16,43 0 0,-85 0 15,1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5:10:12.0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12298 296 0,'21'0'16,"-21"-21"31,21 21-32,-21-21-15,21 0 16,-21 0-16,0 0 16,0-1-1,-21 22-15,0 0 16,0 0-16,0-21 0,-22 21 16,22 0-16,0 0 0,0 0 15,-22 0-15,22 0 0,-21 21 16,21 1-16,-64-1 15,-21 63-15,0 1 16,85-43 0,0 1-16,-21 41 0,42-20 15,-21 42-15,-1-43 16,22-20-16,0 84 16,0-64-16,0-21 0,0 64 15,0-63-15,0-22 0,64 42 16,-43-20-16,43-1 15,-43-21-15,0-21 0,64 21 16,-64-21-16,21 0 0,-21 0 16,22 0-16,-22 0 0,21 0 0,-21 0 15,43-42-15,-43 42 0,0-21 16,0 0-16,64-43 16,-64 43-16,0 0 15,0-22-15</inkml:trace>
  <inkml:trace contextRef="#ctx0" brushRef="#br0" timeOffset="468.62">12679 656 0,'-21'21'31,"21"1"-31,-22-1 16,1 0-16,21 0 15,-21 0-15,0 22 0,21-1 0,-21 0 0,21 1 16,-21-1-16,-1 0 0,22 1 16,0 41-16,0 64 15,22-105 1,41-1 0,-42-42-16,22 0 0,20 0 15,-21 0-15,22-21 16,21-21-16,-43 20 0,0 1 15,43-42-15,-43 20 0,-21 1 16,1 0-16,-22-1 0,0-20 16,0-43-16,0 64 15,-22-1-15,-20 1 16,21 0-16,-21-1 0,-22 1 16,22 21-16,-1 21 0,1 0 0,0 0 0,-1 0 15,1 0-15,21 0 0,-85 63 16,64-20-1,21-1-15,-1 22 16,22-43-16,0 21 0,0 0 16,22 1-16,-1-43 0,0 21 15,0 0-15,21-21 0,43 0 16</inkml:trace>
  <inkml:trace contextRef="#ctx0" brushRef="#br0" timeOffset="791.24">13652 191 0,'0'0'0,"0"-22"0,-21 22 16,0-21-16,21 0 16,-21 21-16,0 0 0,21 21 15,-21 0-15,21 22 16,0-1-16,0 0 0,0 1 15,0-1-15,0 22 0,-22 63 16,22-64-16,-21 1 0,0 63 16,21-43-16,0-20 0,-21 42 15,0-64-15,21 21 16,0-41-16,0 20 0,0-21 0,0 21 16,0-20-16,21-22 15,0 0 1,0 0-16,-21-22 15,21 1-15,1 0 0,-1-21 0</inkml:trace>
  <inkml:trace contextRef="#ctx0" brushRef="#br0" timeOffset="1085.07">13970 85 0,'0'0'0,"-21"0"0,0 0 15,-1 0-15,22 21 0,-21 0 16,21 21-16,0 1 0,-21-1 16,21 0-16,-21 22 0,21-1 0,-21 1 15,21-1-15,-21 1 0,21-1 16,0 22-16,-22-21 0,22-1 16,-21 1-16,0 41 0,21-41 15,0 21-15,0-64 16,0 42-16,0-42 0,0 1 15,0-1-15,21-21 16,0 0-16,1 0 16,-1 0-16,-21-21 0,21-1 15,0 1-15,0 0 0</inkml:trace>
  <inkml:trace contextRef="#ctx0" brushRef="#br0" timeOffset="1505.1">14033 931 0,'-21'22'0,"42"-44"0,-42 65 15,21-22-15,21-21 32,1 0-32,-1 0 15,0 0-15,21 0 0,-21-21 16,22 0-16,-1-1 0,-21 1 15,22-21-15,-22 42 16,0-42-16,0 20 16,-21-20-16,-21 42 15,0 0-15,0 0 16,-1 0-16,-83 0 16,83 0-16,1 21 0,-21 0 15,21 1-15,0-1 0,-1 0 0,1 42 16,21-20-16,0-22 0,0 21 15,0-21-15,0 43 16,0-43-16,21 0 0,43 43 16,-22-43-1,-21-21-15,1 21 0,62-21 16,-63 0-16,64-42 16,-64 42-1,43-43-15,-43 22 0</inkml:trace>
  <inkml:trace contextRef="#ctx0" brushRef="#br0" timeOffset="1795.11">14711 741 0,'0'0'16,"0"-21"-16,0 0 0,-43 42 47,43 0-47,-21 0 0,0 0 15,21 0-15,-21 22 0,0 41 16,0-62-16,21 20 0,-22 43 16,22-64-16,0 21 0,0 22 15,0-43-15,0 0 0,43 0 16,-22 0-16,0-21 0,21 0 16,-20 0-16,-1 0 0,21 0 15,0 0-15,-20 0 0,20-21 16,-21 0-16,21 0 0,-20 0 15,-1-1-15,0-20 0,0 0 16,21-1-16</inkml:trace>
  <inkml:trace contextRef="#ctx0" brushRef="#br0" timeOffset="2122.92">15303 42 0,'0'0'0,"0"-21"0,-21 0 16,0 21-16,0 0 15,0 0-15,0 0 16,21 42-16,-22-20 16,22 41-16,-21-21 0,21 1 15,0 20-15,0 1 0,0-1 0,-21 1 16,21-1-16,0 1 0,-21-1 16,21 1-16,0-1 0,0-20 15,0 20-15,0-21 0,0 64 16,-21-42-16,21-22 15,0 0-15,0-20 0,0-1 16,0 0-16,0 0 0,21-21 31,0 0-15,0-21-16,0 0 0,1 0 16,-1-22-16,0 22 0,0 0 15</inkml:trace>
  <inkml:trace contextRef="#ctx0" brushRef="#br0" timeOffset="2367.78">15600 804 0,'0'0'0,"0"22"32,0-1-32,0 0 0,-21 0 15,21 0-15,-22 22 0,22-22 0,-21 21 16,21-21-16,0 0 0,-21 43 15,21-43-15,0 21 0,0-20 16,0-1-16,0 0 0,0 0 16,21 0-1,0-21-15,1 0 16,-1 0-16,0-21 16,0 21-16,0-21 0,22 0 0</inkml:trace>
  <inkml:trace contextRef="#ctx0" brushRef="#br0" timeOffset="3139.84">15981 847 0,'-21'0'15,"21"21"1,-22-21-16,22 21 0,-21 0 16,0 0-16,21 1 0,0 20 15,-21-21-15,0 0 0,21 0 0,0 1 16,0 20-16,0-21 0,0 0 15,0 0-15,0 1 0,0-1 16,0 0-16,21-21 16,0 0-16,0 0 15,0 0-15,1 0 0,-1-21 16,-21 0-16,21 21 0,-21-22 16,0 1-16,0 0 0,0 0 0,0 0 15,0-64 1,0 43-16,0-1 15,0 22-15,0 0 0,0-21 16,0 21-16,0-1 0,0 1 16,21 21-16,0-21 15,0 21-15,1 0 0,20 0 0,-21 0 16,21-21-16,-20 21 0,-1 0 16,21 0-16,-21 0 0,22 21 0,-22-21 15,21 21-15,-21 0 0,0 1 16,1-1-16,-1 21 0,-21-21 0,0 22 15,0-22-15,0 21 0,0-21 0,0 22 16,0-22-16,0 0 16,-21 21-16,-1-21 0,1 1 15,0 20-15,0-21 16,0-21 15,21-21-31,0 0 16,0 0-16,0-22 0,0 22 15,0 0-15,21-21 0,-21-1 0,21 1 16,0 0-16,22-1 0,-22 1 16,0 0-16,21-1 0,22-20 15,-43 42-15,0-1 0,43 1 16,-43 21-16,21 0 16,0 43-16,-20-22 0,-22 0 15,0 0-15,21 21 0,-21 1 16,0-22-16,0 106 15,0-106-15,0 21 0,0-20 16,0 20-16,0-21 0,0 0 16,-21 22-16,-1-22 15,1-21-15,21-21 47,0-1-47,21 1 0,1 0 16,-1 0-16</inkml:trace>
  <inkml:trace contextRef="#ctx0" brushRef="#br0" timeOffset="3648.54">17568 656 0,'0'0'15,"0"-21"-15,0 0 0,0 0 16,0 0-16,-21 21 15,0 0 1,0 0-16,0 21 0,-1-21 0,-20 21 16,21 0-16,0 0 0,0 0 15,-22 22-15,22-22 16,0 0-16,21 21 0,0-20 16,0-1-16,0 0 15,0 0-15,0 0 16,21 0-16,0-21 0,43 22 15,-43-22-15,0 0 0,21 0 0,-20 0 16,-1 21-16,0-21 0,21 0 0,-21 0 16,1 21-16,20 0 15,-42 0-15,21-21 0,-21 21 16,0 1-16,0-1 16,-21 0-16,0 0 15,-22 0-15,22 0 0,-21-21 16,21 22-16,0-22 0,-22 0 15,1 21-15,0-21 0,20 0 16,1 0-16,0 0 0,0 0 0,0 0 16,0 0-16,-1 0 15,1 0-15,0 0 0,0 0 16,0 0 0,0-21-16,21-1 0,0 1 15,0 0-15,-22 0 16,22 0-16</inkml:trace>
  <inkml:trace contextRef="#ctx0" brushRef="#br0" timeOffset="4024.73">16192 191 0,'0'0'16,"-21"0"-16,0 0 94</inkml:trace>
  <inkml:trace contextRef="#ctx0" brushRef="#br0" timeOffset="4272.58">15198 487 0,'0'0'0,"0"21"16,21-21 0,0 0-1,0 0-15,21 0 0,-20 0 0,41 0 16,-42 0-16,22 0 16,-22 0-16,21 0 0,-21 0 15,0 0-15</inkml:trace>
  <inkml:trace contextRef="#ctx0" brushRef="#br0" timeOffset="5269.13">12001 1503 0,'0'0'0,"-21"0"16,0 0-16,0 0 15,0 0-15,0 0 0,42 0 79,0 0-79,0 0 0,0 0 15,0 0-15,43 0 16,-43 0-16,21 0 0,22 0 15,-22 0-15,1 0 0,62 0 16,-62 0-16,20 0 0,-20 0 16,20 0-16,-21 0 0,64 0 15,-42 0-15,-1 0 0,85 0 16,-63 0-16,0 0 0,84 0 16,-63 0-16,-21 0 0,126 0 15,-105 0-15,0 0 16,0 0-16,21 0 0,-21 0 15,-1 0-15,22 0 0,85 0 16,-85 0-16,0 0 0,-21 0 16,254 0-16,-254 0 15,-1 0-15,86 0 0,-106 0 16,20 0-16,-20 0 16,0 0-16,-1 0 0,65 0 15,-65 0-15,-20 0 0,-22 0 16,22 0-16,-22 0 0,43 0 15,-64 0-15,21 0 0,0 0 16,-20 0-16,-1 0 0,0 0 16,0 0-1,-42 0 48,0 0-63</inkml:trace>
  <inkml:trace contextRef="#ctx0" brushRef="#br0" timeOffset="5444.03">17060 1524 0,'0'0'0,"-21"0"31,21 21 16,-21-21-31,0 0-16,0 0 0,-1 0 0</inkml:trace>
  <inkml:trace contextRef="#ctx0" brushRef="#br0" timeOffset="12601.08">13377 1990 0,'0'0'0,"21"-21"0,1 21 0,-1-22 16,0 22-16,0 0 0,21-21 15,-20 21-15,-1 0 0,0 0 0,21 0 16,-21 0-16,1 0 0,-22 21 31,0 1-15,-22-1-16,1-21 15,0 21-15,-21 0 0,-1 0 16,1-21-16,0 21 0,-22 1 16,1-1-16,-1 0 0,-20 21 0,-107 1 15,-105 41 1,-85 43-1,233-84-15,-297 105 16,297-106-16,0 22 0,0-22 16,-22 0-16,22 1 0,-148 41 15,148-41-15,-1-1 0,-147 43 16,169-43-16,-127 43 16,148-43-16,0-21 0,-169 85 15,191-85 1,-65 43-16,107-43 0,-21-21 15,-22 21-15,64-21 0,-22 0 16,43 21-16,-21-21 16,21-21-16,0 0 15,21 0-15,-21-1 16,22-20-16</inkml:trace>
  <inkml:trace contextRef="#ctx0" brushRef="#br0" timeOffset="13036.83">9440 2921 0,'0'21'31,"0"0"-15,0 1-16,-42 20 15,21-21-15,-64 43 0,-42 63 16,85-85 0,-128 85-16,128-85 15,-64 1-15,64-1 16,0-42-16,-22 42 0,43-42 16,0 0-16,21-21 15,0 0 1,21 21-16,-21-21 15,21 21-15,0-21 0,43 21 16,-22 0-16,0 0 0,64 0 16,-42 0-16,-22 21 0,22 0 15,63 0-15,-64 0 0,-21-21 16,85 43-16,-42-22 16,84 21-1,-126-42-15,63 21 16,-85-21-1,42 0-15,-42 0 0</inkml:trace>
  <inkml:trace contextRef="#ctx0" brushRef="#br0" timeOffset="13883.86">16785 1757 0,'0'0'0,"0"-21"16,21 21 15,0 21-31,22 0 0,-22-21 16,21 42-16,106 43 15,-84-64-15,105 64 16,-84-43-16,105 43 15,-84-43-15,0 22 0,275 105 16,-254-105-16,21 20 16,0-20-16,-21-1 0,170 64 15,-149-63-15,0-1 0,148 64 16,-147-84-16,-1 20 0,106 43 16,-127-64-16,106 43 15,-128-43-15,-20-21 0,0 22 16,-1-22-16,-41 0 0,20-21 15,-20 21-15,-22 0 0,0-21 16,21 0-16,-42-21 31,0 0-15,0 0-16,0 0 0,0 0 16,0-1-16,0 1 0,0 0 15,0 0-15,0 0 16</inkml:trace>
  <inkml:trace contextRef="#ctx0" brushRef="#br0" timeOffset="14157.7">21061 3133 0,'0'0'0,"-21"-21"0,-1 21 16,44 0 31,-1 0-47,0 0 0,0 21 0,0-21 15,22 21-15,-1 0 16,-21-21-16,0 21 0,0 0 0,1-21 16,41 43-16,-42-22 0,-21 0 15,0 0-15,0 0 0,0 22 16,0-1-16,-21 0 0,0-20 16,-43 41-1,22-42-15,-106 43 16,84-43-16,1 0 0,-85 21 15,84-20-15,-20-22 0</inkml:trace>
  <inkml:trace contextRef="#ctx0" brushRef="#br0" timeOffset="15360.41">4254 4382 0,'0'-22'16,"0"1"0,0 0-16,0 0 0,0-21 15,0 20-15,0 1 16,0 0-16,0 0 0,-21 21 0,21-21 15,-21 21 1,21 21-16,0 0 0,0 21 16,-21 1-16,21-1 0,-21 64 15,21 42 1,-21 85-16,-1-170 16,1 22-16,0-21 0,0 20 15,0-41-15,-22 84 16,22-85-16,0 0 0,-42 22 15,41-43-15,1-21 0,-21 21 16,21-21-16,0 0 0,-1-21 16,22 0-16,-21 0 0,21-1 15,0 1-15,-21-21 0,21-43 16,0 43-16,0 0 0,0-22 16,0 22-16,0-22 0,0 22 15,0-22-15,21 22 0,0 0 0,1-1 16,-1 22-16,0 0 0,0 21 15,43 42 1,-43-20-16,42 126 16,-20-42-16,-43-64 0,21 0 15,0 22-15,0-22 0,-21 0 0,21-20 16,0 20-16,1-21 16,-1 0-16,21-21 0,-21 21 0,0-21 15,64-21-15,-43 0 16,22 0-1,-43-21-15,0 20 0,22-41 16,-22 21-16,0-1 0,0 1 16,-21 0-16,21-22 0,-21 43 0,0-21 15,0-22-15,0 43 0,0 42 32,0 0-32,0 22 0,0 20 15,0-21-15,0 22 16,0-22-16,0 1 0,0 20 15,0-21-15,0-20 16,0-1-16,0 21 0,0-21 16,0 22-16,0-65 31,0 1-15,0-21-16</inkml:trace>
  <inkml:trace contextRef="#ctx0" brushRef="#br0" timeOffset="15566.29">4784 4593 0,'0'-21'0,"0"0"31,-22 21-31,1 0 16,0 0-16,0 0 15,21 21 32,21-21-47,0 0 0,0 21 16</inkml:trace>
  <inkml:trace contextRef="#ctx0" brushRef="#br0" timeOffset="16012.59">5292 4741 0,'21'0'0,"-42"0"0,63 0 0,-21 0 16,-21-21-16,21 0 16,0 0-16,-42 21 31,0 0-31,0 0 16,0 21-16,-22 0 0,-20 22 15,42-22-15,0 0 0,-22 42 16,22-41-16,21-1 0,0 0 15,0 0-15,0 0 0,0 0 16,21 1-16,0-22 0,1 21 16,-1 0-16,21-21 0,-21 21 15,22 0-15,62 22 16,1 20 0,-85-42-16,-21 0 0,0 22 15,0-22-15,-21 21 16,0-42-16,-21 21 0,-43 1 15,43-1-15,-85-21 16,84 0-16,1 0 0,-21 0 16,41 0-16,1 0 0,21-21 15,0-1-15,0-20 16,0 21-16,0 0 0,21-22 16,1 22-16,-1 0 15,0-21-15,21 21 0,-21-22 0,22 22 16</inkml:trace>
  <inkml:trace contextRef="#ctx0" brushRef="#br0" timeOffset="16316.41">5969 4128 0,'0'0'16,"0"-22"-16,21 1 0,-21 0 15,0 42 1,0 0-16,0 22 15,0-1-15,0 0 0,0 22 16,0-22-16,0 22 0,0 63 16,0-43-16,0-20 0,0 21 15,0-22-15,-21 1 0,21-1 0,0 1 16,-21 84-16,21-64 16,21-20-1,-21-43-15,21-21 0,21 0 16,-20 0-16,-1 0 0,0 0 15,0 0-15,0-21 16,0-21-16,1 20 0,-1 1 16,0-42-16</inkml:trace>
  <inkml:trace contextRef="#ctx0" brushRef="#br0" timeOffset="16492.31">5715 4890 0,'0'0'15,"-21"0"-15,42 0 16,0 0 0,21 0-16,-20-22 0,20 1 15,0 21-15,1-21 0,-1 21 0,0-21 16,1 0-16,-1 0 0,43-22 16,-22 22-16,1 0 15</inkml:trace>
  <inkml:trace contextRef="#ctx0" brushRef="#br0" timeOffset="16784.14">7726 3810 0,'0'0'0,"0"-21"0,-21 21 31,-1 21-31,22 0 0,0 0 16,-21 22-16,0-22 16,21 21-16,-21 1 0,21 20 0,0-21 15,0 1-15,0-1 0,0 0 16,0-20-16,0 20 0,0-21 0,0 43 16,0-43-16,0 0 15,21-21 1,0 0-16,0 0 15</inkml:trace>
  <inkml:trace contextRef="#ctx0" brushRef="#br0" timeOffset="17016">7408 4445 0,'0'0'0,"-21"0"0,0 21 16,21 0-16,21-21 31,0 0-31,0 0 0,43 0 16,-43 0-16,21 0 0,1 0 15,-1 0-15,0 0 0,22 0 16,-22-21-16,1 21 0,20-42 16,-42 42-16,-21-21 0,0 0 15,0-1-15,0 1 16,0 0-16</inkml:trace>
  <inkml:trace contextRef="#ctx0" brushRef="#br0" timeOffset="17217.91">7408 3937 0,'0'0'0,"-21"-21"15,42 21 1,0 0-1,1 0-15,126-21 16,-106 21-16,0-21 16,1 21-16,-1 0 0,0-22 15,-20 22-15,20 0 0,43-42 16</inkml:trace>
  <inkml:trace contextRef="#ctx0" brushRef="#br0" timeOffset="17756.78">8022 3429 0,'-21'0'0,"42"0"0,-84-21 0,41 21 16,-41 0-16,21 0 16,-1 0-16,-41 0 0,62 0 15,-20 21-15,-64 21 16,64-20-16,-85 83 15,85-62-15,-1-1 0,1 0 16,0 22-16,20-1 0,-20 1 0,21-1 16,-21 86-16,20-86 0,22 1 15,0-1-15,0 1 0,22 84 16,62-21 0,22-43-1,-64-62-15,1-1 16,63 21-16,-43-42 0,1 0 15,63 0-15,-64 0 16,85-42-16,-84 21 0,-1-1 16,43-41-16,-42 42 0,-22-22 15,21 1-15,-20 0 0,-1-22 16,43-105-16,-64 84 16,-21 22-16,0-85 0,0 84 15,0 1-15,-21-1 0,21 1 16,-43-1-16,22 1 0,-21-1 0,0 22 15,-149-64 1,-42 42 0,149 64-16,20 0 0,-63 0 15,64 22-15,20-1 0,-20 42 16,42-20-16,-1-22 0,1 21 16,0 0-16,21 1 0,0 20 15,0-42-15,0 22 0</inkml:trace>
  <inkml:trace contextRef="#ctx0" brushRef="#br0" timeOffset="19071.97">22288 4085 0,'0'0'0,"22"-21"16,-1 0-16,0 0 16,0 21-16,0-21 0,0 21 15,22-22-15,-22 1 0,21 21 16,-21-21-16,22 0 0,-22 21 0,0-21 15,21 0-15,-42-1 0,-42 22 32,21 0-32,-64 0 15,22 0-15,-85 22 16,84-1-16,22-21 0,-64 42 16,64-21-16,-22 22 15,22-22-15,21 21 0,-22 22 16,22-43-16,0 21 15,21-21-15,0 22 0,0-22 0,42 63 16,-21-62 0,22 20-16,-1-21 0,0 21 15,1-20-15,63 41 0,-64-42 0,21 22 16,1-22-16,-22 21 16,1 0-16,-1-20 0,-21 20 0,-21 85 15,-63-64 1,-107 43-1,128-85-15,-149 1 16,107-1-16,41-21 0,-20 0 16,-1 0-16,1-21 0,-43-1 15,64 1-15,-22 0 0,-20-42 16,62 20-16,-20-20 16,21 20-16,21 1 0,0-21 15,0 20-15,21 22 16,0 0-16,0 0 0,22 0 0,63-1 15,-64 1-15,0 21 16,22-21-16,-22 21 16,0 0-16,1 0 0,-1 0 0</inkml:trace>
  <inkml:trace contextRef="#ctx0" brushRef="#br0" timeOffset="19474.66">22775 4741 0,'21'0'0,"-42"0"0,64 22 16,-22-22-1,0 0-15,0 0 0,0-22 16,0 22-16,1-21 0,-1 0 16,0 0-16,21 21 0,-21-21 0,1 0 15,-1-1-15,0 1 0,0 0 16,0 0-16,-21-21 15,0 20-15,0-20 16,-42 21-16,-85 42 16,106 0-1,-64 22-15,43-1 16,21-21-16,-43 64 0,43-43 16,0 0-16,0 43 0,21-43 15,0 1-15,0-22 0,0 21 16,0-21-16,84 43 15,-63-43-15,64 0 16,-64-21-16,22 0 0,41 0 16,-41 0-16,-1 0 0,0 0 0,1-21 15,20 0-15,-21-21 0,107-64 16</inkml:trace>
  <inkml:trace contextRef="#ctx0" brushRef="#br0" timeOffset="19786.49">23939 3874 0,'0'0'0,"0"-22"0,0-20 0,0 21 15,0 0-15,-21 21 16,0 21-16,21 0 0,-21 0 16,0 22-16,0-1 0,-1 21 15,1 1-15,-21 63 16,21-42-16,0-22 0,-1 1 15,1-1-15,21 1 0,-21-1 0,0 1 16,0 63-16,0-85 0,21 0 16,0 43-16,0 0 15,42-22 1,21-63 0,-41 0-16,-1 0 0,21-42 15,-21 42-15,0-43 0,43 1 16,-43 0-16,-21-1 15,0 22-15,21-21 0</inkml:trace>
  <inkml:trace contextRef="#ctx0" brushRef="#br0" timeOffset="19965.87">23495 4466 0,'0'0'0,"-42"0"31,84 0-16,-21 0-15,0 0 16,0-21-16,85 21 16,-63-21-16,41 0 15,-41 0-15,-1-1 0,64-20 16</inkml:trace>
  <inkml:trace contextRef="#ctx0" brushRef="#br0" timeOffset="20285.68">25104 3112 0,'0'-22'0,"0"44"0,0-65 0,0 22 16,0 42 15,-22 0-31,1 22 0,21-1 16,-21 0-16,0 1 0,0-1 15,0 22-15,21-22 0,-22 0 0,22 43 16,0-64-16,0 21 0,0-20 16,0-1-16,0 0 0,0 21 15,0-21 1,22-21-16</inkml:trace>
  <inkml:trace contextRef="#ctx0" brushRef="#br0" timeOffset="20505.59">24617 3725 0,'0'0'16,"-21"0"-16,21 22 0,0-1 31,21-21-31,0 0 0,0 0 16,21 0-16,1 0 0,-1 0 15,0 0-15,1 0 0,-1 0 0,0 0 16,22 0-16,-22-21 0,1 21 0,-22-22 16,21 22-16,0-42 15,-20 21-15</inkml:trace>
  <inkml:trace contextRef="#ctx0" brushRef="#br0" timeOffset="20733.46">24659 3260 0,'0'0'0,"-21"0"0,0-21 0,21-1 16,0 1-1,21 21 1,0 0-16,21 0 0,1-21 0,-1 21 16,0-21-16,1 21 0,20 0 15,43-21-15,-21 0 16,-22 21-16,43-22 16</inkml:trace>
  <inkml:trace contextRef="#ctx0" brushRef="#br0" timeOffset="21294.14">25569 2731 0,'-21'-22'16,"42"44"-16,-63-44 0,21 1 0,0 21 0,-1 0 15,-41-21-15,21 21 16,-1 0-16,-41 0 15,41 0-15,-84 42 16,64-42-16,-22 22 0,-63 41 16,63-42-16,22 22 0,-43 41 15,42-41-15,22-1 0,21 21 16,-21-20-16,20 20 0,22 64 16,0-63-16,0-1 0,0-20 15,0 20-15,0-21 0,22 64 16,-1-63-16,21-22 0,22 63 15,-1-41-15,-21-22 16,22 0-16,-1 21 0,1-20 0,-1-22 16,64 21-16,-63-21 15,-1 0-15,1 0 0,42-43 16,-43 22-16,-20 0 0,62-42 16,44-64-1,-1-85 1,-127 148-16,42-105 15,-41 106-15,-22-191 16,-43 148 0,1 63-16,0 1 0,-64-21 15,42 41-15,1 1 0,-1 21 16,-20-21-16,20 21 0,-169 0 16,149 0-16,-43 21 15,63-21-15,22 21 0,-64 22 16,85-22-16,-22 0 15,1 0-15,-21 43 16,41-43-16</inkml:trace>
  <inkml:trace contextRef="#ctx0" brushRef="#br0" timeOffset="24552.75">3365 5757 0,'0'0'15,"-42"0"-15,0 0 0,21 0 0,-1 0 16,-20 0-16,21 0 0,0 0 0,0 0 15,-1 0-15,1 0 0,42 22 32,1-22-17,20 0-15,0 0 0,22 0 0,-1 0 16,1 0-16,42 0 0,-22 0 16,22 0-16,233 0 15,-64 0 1,-127 0-16,0 0 0,149 0 15,-149-22-15,0 22 0,169 0 16,-168 0-16,232-21 16,-276 21-16,1 0 0,85 0 15,-107 0-15,-20 0 0,-1 0 16,-20 0-16,-1 0 0,0 0 16,-20 0-16,-1 0 62</inkml:trace>
  <inkml:trace contextRef="#ctx0" brushRef="#br0" timeOffset="25676.62">21336 5525 0,'-21'21'0,"42"-42"0,-63 42 16,-1-21-16,22 0 16,0 0-16,0 21 15,42-21 1,21 0-16,1 0 0,-1 0 16,43 0-16,84 0 15,-84 0-15,20 0 0,1 0 16,21 0-16,21-21 0,149 21 15,-128-21-15,-21 21 0,22 0 16,-1 0-16,0 0 0,1 0 16,-1 0-16,275 0 15,-168 0 1,147 0-16,-338 0 16,-43 0-16,21 0 0,-41 0 15,20 0-15,-21 0 0,-21-22 16,-21 22-1,0 0 1,-22 0-16,1 0 0,-21 0 0</inkml:trace>
  <inkml:trace contextRef="#ctx0" brushRef="#br1" timeOffset="32548.86">1651 762 0,'-21'0'0,"0"0"15,-1 0-15,1 0 16,-42 0-16,42 21 16,-22-21-16,22 0 0,0 21 15,-21-21-15,20 0 16,22 22-16,22-22 15,-1 0-15,21 0 16,0 0-16,22 0 0,-1 0 0,1 0 16,-1 0-16,22 0 15,-21 0-15,20 0 0,1 0 0,0 0 16,-1 0-16,1 0 0,0 0 16,63 0-16,-21-22 15,-85 22-15,64 0 16,-106-21-16,0 0 15,-21 21 1,-22-42-16</inkml:trace>
  <inkml:trace contextRef="#ctx0" brushRef="#br1" timeOffset="32840.72">2307 572 0,'64'21'31,"-22"-21"-31,-21 0 16,21 21-16,1-21 0,-1 21 0,22 0 15,20 22 1,-41 41 0,-43-41-16,0-22 15,-22 21-15,1 0 0,-63 43 16,41-43-16,-41 1 15,62-22-15,-20 0 0,0 0 16,21 0-16,-1 1 0,1-22 16,0 0-16,21-22 15,21 22 1,0-21-16</inkml:trace>
  <inkml:trace contextRef="#ctx0" brushRef="#br1" timeOffset="33306.48">3175 360 0,'-21'21'16,"42"-42"-16,-63 84 0,42-41 0,-22 41 15,22-21-15,-21 1 16,21-1-16,-21 0 0,21 1 0,0 41 15,0-41-15,-21 41 16,21-62-16,0 20 0,-21 0 16,21-21-16,0 1 15,-21-22-15,-1 0 16,22-22 0,0 1-16,0 0 15,0 0-15,0-21 16,0 20-16,0-20 0,0 0 0,22 21 15,-1-22-15,0 22 16,21 0-16,-21 0 0,1 0 0,62 21 16,-63 0-16,64 0 15,-64 21-15,0 0 0,22 21 16,-22-21-16,-21 85 16,0-85-16,0 43 15,-21-43-15,-22 43 16,43-43-16,-21-21 0,21-21 47</inkml:trace>
  <inkml:trace contextRef="#ctx0" brushRef="#br1" timeOffset="33648.8">3619 826 0,'22'0'0,"-1"0"16,0 0-16,0 0 15,0-22-15,0 22 0,22-21 16,-22 0-16,0 0 0,0 21 16,-21-21-16,21-22 0,1 22 15,-22 0-15,0 0 16,0 0-16,-64 21 15,43 0-15,-21 21 16,20 0-16,1 0 0,0 0 0,0 1 16,-21 41-16,20-21 15,1 22-15,21-43 0,0 21 16,0 1-16,0-22 16,43-21-16,-22 21 0,0-21 15,42 0-15,-41-21 16,41-21-1,-21 20-15</inkml:trace>
  <inkml:trace contextRef="#ctx0" brushRef="#br1" timeOffset="33896.17">4381 191 0,'0'-22'0,"0"44"0,-21-44 15,21 44 1,-21-1-16,0 0 0,21 0 0,-21 21 15,0 1-15,21-1 0,-22 64 16,1-43-16,0-20 0,21 63 16,-21-64-16,21 0 15,-21 43-15,21-43 16,0 1-16,0-1 0,0-21 16,0 0-16,21-21 15,0 0-15,-21-21 16,21 0-16</inkml:trace>
  <inkml:trace contextRef="#ctx0" brushRef="#br1" timeOffset="34066.08">4043 720 0,'0'0'0,"-21"0"0,-1 0 16,22-21-16,22-1 31,-1 22-31,0 0 0,0 0 15,43-21-15,-22 0 0,0 21 16,-21 0-16,22 0 0,84-21 16</inkml:trace>
  <inkml:trace contextRef="#ctx0" brushRef="#br1" timeOffset="34416.9">4551 614 0,'0'0'0,"-21"0"15,21-21 1,0 0 0,21 21-16,0 0 15,0 0-15,0 0 0,0 0 0,1 0 16,20 0-16,-21 21 0,0 0 0,0 0 16,1 0-16,20 43 15,-21-43-15,0 21 0,-21 22 16,0-43-16,0 21 0,0 1 15,0-22-15,0 0 0,-21-21 16,0 0-16,0 0 16,0-21-1,21 0-15,0-1 0,0-20 16,0 21-16,0 0 0,0-22 16,42-41-16,0-22 15,-21 85 1,1 0-16,20-22 0,-21 22 15,21 0-15,-20 21 0,-1 0 16</inkml:trace>
  <inkml:trace contextRef="#ctx0" brushRef="#br1" timeOffset="34785.53">5292 656 0,'0'21'16,"0"-42"-16,-22 64 0,1-22 0,0 0 0,0 42 15,0-20 1,21 41-16,0-62 16,0-1-16,0 0 15,42-21-15,-21 0 0,0 0 16,22 0-16,-1 0 16,-21 0-16,22-21 0,-22 0 0,21-1 15,43-41 1,-64 21-16,0 20 0,0-20 15,-21 21-15,0-43 0,0 43 16,0-21-16,-21 21 16,0 0-16,0 21 0,-64 0 15,43 0-15,21 0 0,-22 0 0,22 21 16,0 0-16,0-21 0,0 21 16,21 21-16,0 1 15,0-22-15,0 0 0,63 0 16,-42-21-16,0 21 0,22-21 15,-1 0-15</inkml:trace>
  <inkml:trace contextRef="#ctx0" brushRef="#br1" timeOffset="35322.22">6244 593 0,'0'-21'0,"0"42"0,0-64 15,0 22-15,0 0 0,-21 0 16,0 21-16,-22 0 0,22 0 15,-21 21-15,21-21 0,-22 21 16,22 0-16,-21 1 0,21 20 0,-22-21 16,-20 43-1,63-43-15,0 21 16,21-42-16,0 0 16,0 0-16,1 0 0,41 0 15,-21-21-15,-20 21 0,20-21 16,-21 0-16,0-1 0,43 1 15,-43 0-15,0 21 0,-21-21 16,21 21-16,-21 21 16,0 0-1,0 0-15,0 1 0,0 20 16,0 43-16,0-43 0,0 21 16,-21-20-16,21 20 0,0-20 0,0 20 15,0 1-15,0 41 16,0 44-1,0-86-15,0 22 16,0-43-16,0 43 16,0-43-16,-42 0 15,-1-42-15,1 0 0,0 0 16,-1 0-16,1 0 0,-85-21 16,85 0-16,-22 0 0,-20-43 15,41 43-15,1-21 0,0 21 16,20-22-16,1 22 0,21-21 0,0 0 15,0-1-15,43 1 16,-22 0-16,21 20 16,22-20-16,-22 0 0,21 21 0,1-22 15</inkml:trace>
  <inkml:trace contextRef="#ctx0" brushRef="#br1" timeOffset="35673.01">6562 762 0,'-22'0'31,"44"-21"-15,-1 0-1,0 21-15,0 0 0,0-21 16,22 21-16,41-43 16,-63 22-16,1 21 0,20-42 15,-42 21 1,-21 21-1,0 0-15,-1 0 0,1 0 16,-42 0-16,-22 84 16,64-41-16,0-22 15,21 0-15,0 0 0,0 0 16,0 22-16,0-22 0,0 0 16,21-21-16,0 0 0,0 21 15,64-21-15,-64 0 16,21 0-16,1-21 0,-1 0 15,0 0-15,22-22 16,-22 22-16,1 0 0,-22 0 0</inkml:trace>
  <inkml:trace contextRef="#ctx0" brushRef="#br1" timeOffset="36029.82">7154 572 0,'0'-22'0,"0"44"0,0-65 0,0 64 32,0 1-32,-21 20 15,0-21-15,21 0 0,-21 64 16,21-64-16,0 85 15,-21-85-15,21 21 16,0-20-16,0-44 47,0 1-47,0 0 0,21 0 0,0 0 16,-21-22-16,21 22 0,0-21 15,0 0-15,1-22 0,-1 43 16,0-21-16,21 20 0,-42 1 15,43 21 1,-22 0-16,-21 21 0,0 1 16,21-1-16,-21 0 0,0 0 15,21 0-15,-21 22 0,0 41 16,0-41 0,0 20-1,21-63-15,0 0 16,1 0-1,-1-21-15</inkml:trace>
  <inkml:trace contextRef="#ctx0" brushRef="#br1" timeOffset="36385.62">7853 466 0,'-85'21'31,"64"0"-31,0 21 0,-43 43 15,43-21 1,21-22-16,0 43 16,21-1-1,22-63 1,-1-21-16,-21 0 0,43 0 16,-22-21-16,0 0 0,-21 0 0,22 0 15,-22 0-15,21-43 16,-42 22-16,0 21 0,0-85 15,0 63-15,-21 1 16,0 21-16,0 0 0,-43 21 16,43 0-16,0 0 15,-21 0-15,20 21 0,1 0 16,0-21-16,21 64 16,0-22-16,0-21 15,21 0-15,22 0 0,-22 1 16</inkml:trace>
  <inkml:trace contextRef="#ctx0" brushRef="#br1" timeOffset="37014.26">8424 487 0,'0'0'0,"0"-21"0,0 0 0,-21 21 31,0 0-31,21 21 0,-21 0 16,21 0-16,-21 0 0,21 0 15,-22 1-15,22 20 0,0-21 0,0 0 16,0 22-16,0-1 0,0 0 16,0 1-1,22-43-15,-1 0 16,0 0-16,0-22 16,43 1-16,-43 0 0,0 0 15,21-21-15,-21-1 16,-21 22-16,22 0 0,-22-21 15,0 20-15,21-20 0,-21 21 16,0 42 0,-21 0-16,21 0 15,-22 1-15,22-1 0,0 0 16,0 0-16,0 21 0,0-20 0,0-1 16,0 0-16,0 0 0,0 0 0,0 0 15,22-21-15,62 22 16,-63-22-16,85-22 15,-85 1-15,43 0 16,-22 0-16,-21 0 0,43-43 16,-43 43-16,0-21 15,0 21-15,1-22 0,-1 1 16,-21 0-16,0-1 0,0 22 16,-21 21-1,-1 21 1,22 0-16,0 1 0,0-1 15,0 0-15,0 0 0,0 0 16,0 0-16,0 1 0,0-1 16,0 0-16,0 0 0,22 0 0,-22 0 15,0 1-15,0-1 0,0 0 16,-22 0-16,-20-21 16,21 0-16,-21 21 15,-1-21-15,1 0 0,-43 0 16</inkml:trace>
  <inkml:trace contextRef="#ctx0" brushRef="#br1" timeOffset="37796.81">1249 2286 0,'0'0'0,"-21"0"0,-1 0 0,1-21 16,21 0-1,21 21 1,1-21-16,-1 21 0,21 0 16,0 0-16,22 0 0,42 0 15,-43 0-15,22 0 0,-22 0 16,1 0-16,-1 0 0,64 0 15,-63 0-15,-1 0 0,-20 0 16,-1 0-16,0 0 0,-20 0 16,-1 0-16,-42 0 15,-43 0 1,43-22 0,-43 1-16,43 21 15,0-42-15,0 42 0,21-21 16,0 0-1,0-1-15,21 22 16,0 0-16,22 0 16,-22 0-16,21 0 0,22 22 15,-43-22-15,42 42 16,-42-21-16,1 0 0,-22 22 16,0-22-16,-22 0 0,-20 0 15,21 0-15,-21 0 0,20 1 16,1-1-16,-21 0 0,21-21 15,0 0-15</inkml:trace>
  <inkml:trace contextRef="#ctx0" brushRef="#br1" timeOffset="38336.5">3387 1969 0,'0'0'0,"0"-22"15,0 1-15,-22 0 0,1 0 16,-21 0-16,21 21 16,0 0-16,-43 0 15,-21 21-15,22 64 16,-1-22-1,64-42-15,-21 22 0,0 20 16,21-42-16,0 0 0,0 22 16,0-22-16,21-21 15,0 0-15,1 0 0,20 0 16,-21 0-16,21-21 16,22-22-16,-22 22 15,-21 0-15,22-21 0,-1-1 0,43-62 16,-43 41-16,-21 22 15,0-22-15,1 22 0,-22 0 16,0-22-16,0 22 0,0-64 16,0 64-1,-64 42 1,43 42 0,0-21-16,0 21 0,21 64 15,-22-63-15,22 20 0,0 43 16,0-64-16,0 1 0,0 41 15,22-41-15,-1-22 0,21 21 16,-21-21-16,43-21 16,-43 0-16,85 0 15,-85 0-15,21-21 16</inkml:trace>
  <inkml:trace contextRef="#ctx0" brushRef="#br1" timeOffset="38830.22">3937 1863 0,'0'0'15,"-21"21"1,0 0-16,21 0 0,-22 0 16,1 1-16,0-1 0,21 0 15,0 0-15,0 21 16,0-20-16,0-1 0,21-21 16,0 0-16,1 0 15,20 0-15,43 0 16,-64-21-16,21 21 0,-21-22 15,0 1-15,1 0 0,20-21 16,-21 21-16,-21-1 0,0-20 16,0 21-16,0 0 15,0 0-15,0-1 0,0 44 32,0 62-17,-21 22-15,21-85 16,0 64-16,0-43 15,0 1-15,0 41 0,0-41 16,0-1-16,0 0 0,0-21 16,0 22-16,0 63 15,0-64-15,0-21 0,-21 0 16,0 0-16,-22 1 0,1 20 16,0-42-16,-1 0 0,-20 0 15,20 0-15,1 0 0,0 0 16,-1-21-16,22 21 0,-21-21 0,21-1 15,-43-41-15,64 42 0,0-43 16,0-42 0,21 64-16,1 0 15,62-64-15</inkml:trace>
  <inkml:trace contextRef="#ctx0" brushRef="#br1" timeOffset="39269.72">4572 1757 0,'0'0'0,"0"21"16,0 0 0,-21 0-16,0 1 0,21-1 15,-22 0-15,1 0 0,21 0 16,-21 0-16,21 1 0,0-1 0,0 0 16,0 0-16,-21 0 0,21 0 15,0-42 16,0 0-15,21 0-16,-21 0 0,21 0 0,0-22 16,1 22-16,-1-21 0,0-1 15,0 1-15,21 21 0,-20 0 0,20-43 16,0 64-16,-21 0 16,22 0-16,-22 0 0,0 0 15,0 21-15,0 1 0,1-1 0,-22 0 16,21 21-16,-21-21 15,21 1-15,-21 20 0,21-21 0,-21 0 16,0 0-16,0 1 0,0-1 0,21 0 16,0 0-16,22-21 15,-22 0 1,0 0-16,43 0 16,-43 0-16,0-21 0,42-21 15,-20 20-15,-1 1 0,-21 0 16,22 0-16,-22-21 0</inkml:trace>
  <inkml:trace contextRef="#ctx0" brushRef="#br1" timeOffset="40481.17">5482 1630 0,'0'-21'16,"0"42"-16,0-63 0,-21 42 0,0 0 15,-22 0-15,22 0 16,-42 0-16,42 21 0,-1 0 16,-20 42-16,21-20 15,0-22-15,0 21 0,21-21 0,0 22 16,0-22-16,0 21 0,0 1 15,0-1 1,21-42-16,0 0 0,21 0 16,-21 0-16,1 0 15,20 0-15,-21-21 0,0 0 0,0-1 16,1 1-16,-22 0 0,21-42 16,0 41-16,-21 1 0,0-42 15,0 42-15,0-1 0,0 44 31,0 20-15,0-21-16,0 0 0,0 22 0,0-22 16,0 0-16,0 0 0,0 21 15,0-20-15,0-1 0,21-21 16,0 21-16,0 0 0,22-21 16,20 0-1,85-21 1,-84-21-16,-43 20 15,0 1-15,0-42 0,-21 42 16,22-22-16,-22 22 0,0-21 16,0 21-16,0-1 0,0 44 31,-22-1-31,22 0 16,0 21-16,0-21 0,-21 1 0,21 20 15,-21-21-15,21 0 0,0 0 16,0 1-16,0-1 0,0 0 0,0 0 15,21-21 17,0-21-32,-21 0 0,22 21 15,-1-21-15,0-1 0,0 1 16,0 0-16,0 0 0,1-21 16,-1 20-16,0 1 0,0 0 0,-21 0 15,21 0-15,0 21 16,-21 21-1,0 0-15,0 0 0,0 0 16,0 1-16,0-1 0,0 0 16,0 0-16,0 0 0,0 0 15,22-21-15,-1 0 16,0 0-16,0-21 16,0 0-16,43-42 31,-43 41-31,0 1 0,0 0 0,0 0 15,-21 0-15,22 0 0,-22-1 0,21 1 16,-21 42 15,0 1-31,0-1 16,0 0-16,0 0 0,0 0 0,0 22 16,0-1-16,0-21 0,0 0 15,0 0-15,21-21 0,-21 22 16,21-22-16,21 0 0,-20 0 15,-1 0-15,0 0 0,21 0 0,-21 0 16,1-22-16,-1 22 0,0-21 16,0 0-16,0 0 0,0 0 0,1-22 15,-22 22-15,21 0 16,-21 0-16,21-43 16,-21 43-16,0 42 31,0 1-31,0-1 0,0 0 0,0 0 15,0 0-15,0 0 0,0 1 16,0-1-16,21 0 0,0 0 16,0-21-16,1 21 0,-1-21 15,0 0-15,0 0 16,21 0-16,1-21 0,-22 0 16,0 0-16,0 21 0,0-21 0,1-1 15,-1-20-15,0 21 0,0 0 16,-21 0-16,21-22 0,-21 22 15,21 0-15,-21-21 0,0 20 0,22 1 16,20-21 0,-21 42-1,0 0-15</inkml:trace>
  <inkml:trace contextRef="#ctx0" brushRef="#br1" timeOffset="40717.04">7366 1461 0,'0'0'16,"-21"0"-16,0 0 0,-1 0 15,22 21-15,-21 0 0,21 0 0,-21 0 16,21 0-16,0 1 0,0 20 0,0-21 16,0 43-16,0 20 15,0-63 1,0 1-16,0-1 0,21 0 15,0 0-15,22-21 0,-22 0 16,0 0-16,0 0 0,43-21 16,-43 0-16,21 0 0,-21-1 15,1 1-15,-1 0 0,42-42 16,-42 41-16</inkml:trace>
  <inkml:trace contextRef="#ctx0" brushRef="#br1" timeOffset="40907.93">7345 1207 0,'-21'0'0,"42"0"0,-64 0 0,22 0 0,0 0 16,21 21 15,0 0-31,0 0 16,0 0-1,-42-21-15,21 21 0</inkml:trace>
  <inkml:trace contextRef="#ctx0" brushRef="#br1" timeOffset="41422.62">1249 3027 0,'0'0'15,"-43"21"-15,22-21 0,-21 0 0,21 0 16,21 21-16,0 0 15,21-21-15,0 0 16,21 0-16,1 0 0,20 0 16,1 0-16,-1 0 0,1 0 15,84 0-15,-63 0 0,-22 0 16,22 0-16,-22 0 0,22-21 16,-22 21-16,1 0 0,-22-21 0,1 21 15,20-21-15,-42 21 16,-21-21-16,0 0 15,-21 21-15,0-22 0,0 22 16</inkml:trace>
  <inkml:trace contextRef="#ctx0" brushRef="#br1" timeOffset="41580.54">2244 2963 0,'-64'-21'16,"22"0"-1,148 63-15,-233-84 0,148 42 32,0 0-32,0 0 0,0 0 15,0 21-15,1-21 0,-1 21 16,0 1-16,-21-1 0,0 63 15,0-62-15,-42 20 16,-1-21-16,22 0 0,-21 22 16,21-43-16,-1 0 15</inkml:trace>
  <inkml:trace contextRef="#ctx0" brushRef="#br1" timeOffset="42857.35">3662 2731 0,'-21'42'15,"-1"-21"-15,22 0 16,-21 0-16,0 1 0,0 62 15,21-41-15,-21-22 0,21 0 16,-21 0-16,21 21 16,-22-20-16,22-1 0,0 0 15,0 0-15,0 0 16,0-42 0,0 0-16,43-43 15,-22 22 1,21-43-16,-21 64 15,1-21-15,-1 21 0,-21 0 16,0-1-16,42 1 0,-21 21 16,-21 21-16,21 1 15,-21-1-15,0 0 16,0 0-16,22 0 0,-1 43 16,-21-43-16,21 0 15,-21 0-15,21 0 0,0-21 0,-21 22 16,21-1-16,22-21 0,-1 0 15,-21 0-15,0 0 0,1 0 16,41-21-16,1-43 16,-43 64-16,0-21 15,0-21-15,0 20 0,-21 1 0,21 0 16,1-42-16,-22 41 0,0-20 16,0 63 15,0 0-16,0 1-15,0-1 0,-22 0 16,22 0-16,0 0 0,0 22 16,0-22-16,0 0 0,0 0 15,22-21-15,-1 0 16,0 0-16,0 0 0,0 0 16,0 0-16,1-21 0,-1 0 15,42 0-15,-20-43 16,-1 1-1,-42 41-15,0 1 0,21-21 16,-21 21-16,0 42 31,0 0-15,0 0-16,0 0 0,-21 1 0,21-1 16,0 0-16,0 0 0,0 0 15,0 22-15,0-22 0,0 0 16,0 0-16,21 0 0,0-21 15,22 0-15,-1 0 16,-21 0-16,0 0 0,22 0 0,-1-42 16,-21 42-16,21-21 0,1-22 15,-22-20 1,21-64 0,-42 106-16,21-22 0,-21 22 15,22 0-15,-22 0 0,0-21 16,0 63-1,0 0 1,0 0-16,0 0 0,0 0 0,0 43 16,-22-22-16,22-21 0,0 1 15,0 20-15,0-21 0,0 0 16,0 22-16,22-22 0,-1 0 16,0-21-16,0 0 0,0 0 15,0 0-15,1 0 16,-1 0-16,0-21 0,0 0 0,43-22 15,-22-20 1,21-22 0,-63 43-16,43-106 15,-22 105-15,-21 1 0,0 0 16,21-1-16,-21 1 0,21 0 16,-42 42-1,0 21-15,21 0 16,-21 0-16,21 21 0,0 1 0,0-1 15,0 0-15,-21 22 0,21 21 16,0-43-16,0-21 0,42 43 16,-21-22-16,0-21 0,43 0 15,-43-21 1,21 0-16,1 0 0,20 0 16,-21 0-16</inkml:trace>
  <inkml:trace contextRef="#ctx0" brushRef="#br1" timeOffset="43333.08">1460 4064 0,'-21'-21'0,"42"42"0,-63-63 0,21 21 16,0 21-16,0 0 16,21-22-16,-22 22 0,44 0 31,20 0-31,-21 22 0,21-22 16,22 21-16,-22-21 0,22 0 0,126 0 15,-63 0 1,-63 0-16,42 0 15,-64 0-15,0 0 0,22 0 16,-43 0-16,-21-21 16,-21-1-1,0 22-15,-22 0 0</inkml:trace>
  <inkml:trace contextRef="#ctx0" brushRef="#br1" timeOffset="43500.15">2074 3958 0,'-21'0'16,"63"0"-16,-63 0 0,-42 0 0,42 0 0,-1 0 15,44 0 1,-1 0-1,21 0-15,-21 21 0,22 1 16,-1-1-16,-21 0 0,21 0 16,-20 0-16,-1 0 0,0 1 0,-21-1 15,0 0-15,0 0 0,-21-21 16,0 21-16,-64 43 16,64-64-16,-22 0 15,22 0-15</inkml:trace>
  <inkml:trace contextRef="#ctx0" brushRef="#br1" timeOffset="44030.85">3429 3874 0,'-21'0'16,"42"0"-16,-85 0 0,22 0 0,0 0 16,-1 0-16,1 0 0,-21 0 15,20 0-15,1 21 0,-22 21 16,43 0-16,0-20 0,-21 62 16,42-41-16,0 20 15,0-42-15,0 22 0,0-1 16,21-21-16,0-21 0,0 0 15,0 0-15,22 0 0,-22 0 0,42 0 16,-20-21-16,41-21 16,-41 20-16,-22-20 15,64-21-15,-64 20 0,21 1 16,-21 0-16,0-1 0,1 1 16,-1 0-16,-21-1 0,0-41 15,0-43-15,0 42 31,-21 85-31,-1 0 0,1 0 16,21 21-16,0 0 0,0 22 16,0-1-16,0 21 15,0-20-15,0-1 0,0 43 16,0-43-16,43 64 16,105-21-1,-106-85 1,-21 0-16,0 0 0,43-22 15</inkml:trace>
  <inkml:trace contextRef="#ctx0" brushRef="#br1" timeOffset="44396.64">4000 3831 0,'0'0'0,"-21"0"16,21 21-16,-21 1 15,21-1-15,-21 0 0,0 0 0,21 0 16,0 0-16,0 1 15,0-1-15,0 21 0,0-21 16,0 0-16,21-21 16,0 0-16,21 0 15,-20-21-15,-1 21 0,42-42 16,-42 21-16,1 21 0,-1-21 16,0-1-16,-21-20 0,21 21 0,-21 0 15,21 0-15,-21-1 0,0 1 0,0 0 16,0 42 15,0 0-31,-21 1 0,21-1 16,0 0-16,0 0 15,0 21-15,0-20 16,42-1-16,-20-21 16,-1 0-16,0 0 0,21 0 15,22 0-15,-22-21 0,-21-1 16,22 1-16,-1 0 0</inkml:trace>
  <inkml:trace contextRef="#ctx0" brushRef="#br1" timeOffset="44596.52">4762 3620 0,'0'0'0,"0"21"0,0 0 0,-21 0 16,0 64-1,0-64-15,21 21 0,0 22 16,0-43-16,0 21 0,-21 1 15,21-22-15,0 0 0,0 42 16,0-41-16,0-1 16,21-21 15,-21-21-31,0-1 0</inkml:trace>
  <inkml:trace contextRef="#ctx0" brushRef="#br1" timeOffset="44833.9">4741 3704 0,'0'-21'16,"0"42"-16,0-63 0,0 21 16,21 0-16,43 21 15,-22 0 1,-21 21-16,22 0 16,-43 0-16,0 0 0,0 0 15,0 1-15,0-1 0,0 0 16,0 0-16,-21-21 0,-1 21 0,22 0 15,-21-21-15,42-21 47,1 0-47</inkml:trace>
  <inkml:trace contextRef="#ctx0" brushRef="#br1" timeOffset="45224.68">5249 3302 0,'0'-21'0,"0"42"0,0-63 0,0 63 32,0 0-32,0 0 0,0 22 15,-21-1-15,21-21 0,0 21 16,0 1-16,-21-1 0,0 43 16,21-43-16,0 0 0,0 22 15,0-43-15,21 43 16,0-64-16,0 0 0,0 0 15,1 0-15,20 0 16,-21 0-16,21-22 0,-20 1 16,-22 0-16,42-21 0,-21 21 15,-21-1-15,21-20 16,-21-21-16,0 41 16,0 44-1,0-1-15,0 0 16,0 0-16,0 0 0,0 0 15,0 1-15,0 20 0,0-21 16,0 0-16,0 0 16,21-21 15,1-21-31,-1 0 0</inkml:trace>
  <inkml:trace contextRef="#ctx0" brushRef="#br1" timeOffset="45376.59">5630 3493 0,'0'0'16,"0"-22"-16,0 1 0,-21 21 16,0 0-1,21 21 1,0 1-16,0-1 31,21 0-31</inkml:trace>
  <inkml:trace contextRef="#ctx0" brushRef="#br1" timeOffset="45612.98">6011 3471 0,'0'0'0,"0"-21"16,-21 21 0,0 0-16,0 0 0,0 0 0,-1 21 15,1-21-15,-21 43 16,21-22-16,21 0 0,-21 43 15,21-43-15,-22 0 0,22 42 16,0-41-16,0-1 16,0 0-16,0 0 0,22 0 0,20 0 15,-21-21-15,21 0 0,22 0 16,-22 0-16,1 0 16,-1 0-16</inkml:trace>
  <inkml:trace contextRef="#ctx0" brushRef="#br1" timeOffset="46029.25">6456 3514 0,'0'-21'0,"0"42"0,0-64 0,-21 22 15,-1 21-15,-41 0 16,42 21-16,-43 43 16,43-43-16,0 21 0,0-20 15,21-1-15,-21 21 0,-1 0 16,22-20-16,0-1 0,0 0 15,0 0-15,22-21 16,-1 0-16,0 0 0,42 0 16,-41 0-16,20-42 15,-21 42-15,0-21 16,22-22-16,-22 22 0,0 0 16,-21-21-16,21 20 0,-21 1 15,0 0 1,0 42-1,-21 0-15,21 1 0,0-1 16,-21 0-16,21 0 0,-21 0 16,21 0-16,0 22 15,0-22-15,0 0 0,0 0 16,42-21 0,-21 0-16,0 0 0,22 0 15,-22 0-15,0-21 0,21 0 16,-21 0-16,43-43 15</inkml:trace>
  <inkml:trace contextRef="#ctx0" brushRef="#br1" timeOffset="46252.12">6879 3196 0,'0'-42'16,"0"84"-16,21-105 0,-21 42 0,0 42 31,0 0-31,0 21 0,-21-21 0,0 22 16,0-1-16,21 0 15,-21 1-15,21 41 0,-22-41 16,22-22-16,-21 64 0,21-64 16,0 0-16,0 0 0,0 0 15,0 0-15,0 1 0,21-22 16,1 0 0,-1 0-16,0 0 15,-21-22-15,21 22 0</inkml:trace>
  <inkml:trace contextRef="#ctx0" brushRef="#br1" timeOffset="46715.86">6964 3620 0,'21'0'31,"0"0"-15,0 0-16,0-22 15,1 22-15,-22-21 0,21 21 16,0-21-16,-21 0 0,0 0 15,0 0-15,-21 21 32,0 21-32,-1-21 15,22 21-15,0 0 0,-21 0 16,21 0-16,-21 1 0,21-1 16,0 0-16,-21 0 0,21 0 15,0 0-15,21-21 16,0 0-16,0 0 15,1 0-15,-1 0 0,21 0 16,-21-21-16,0 21 0,22-21 16,-22 0-16,0 0 15,0 0-15,-21-1 0,21 1 0,1 0 16,-22 0-16,0 42 31,0 0-31,0 0 16,0 1-16,0-1 15,0 0-15,-22 0 0,22 0 16,0 0-16,0 1 16</inkml:trace>
  <inkml:trace contextRef="#ctx0" brushRef="#br1" timeOffset="47011.69">6477 3006 0,'21'0'31,"21"0"-31,1 0 0,-1 0 0,22 0 15,-22 0-15,85 0 0,-64 0 16,43-21 0,-42 21-16,-22 0 0,64-22 15,-64 22-15,1 0 0,-1 0 16,-21 0-16,21 0 0,-20 0 16,-22-21-16,21 21 0,-42 0 31</inkml:trace>
  <inkml:trace contextRef="#ctx0" brushRef="#br1" timeOffset="51736.5">7705 2138 0,'-22'0'0,"1"0"0,-21 0 15,21 0-15,0 0 16,-1 0-16,1 0 0,0 0 0,-21 0 16,21 0-16,-1 0 15,1 0-15,21 21 16,21-21 0,1 0-1,-1 0-15,21 0 0,0 0 0,1 0 16,20 0-16,1 0 0,-22 0 15,22 0-15,-1 0 0,-21 0 16,22 0-16,-1 0 0,-20 0 16,-1 0-16,43 0 0,-43 0 15,-21 0-15,0 0 0,1 0 16</inkml:trace>
  <inkml:trace contextRef="#ctx0" brushRef="#br1" timeOffset="52116.29">8255 1969 0,'0'0'15,"-21"0"1,0 0-1,21 21 1,0 0-16,21-21 0,0 0 16,0 21-16,0-21 15,22 0-15,-22 21 0,0-21 16,0 0-16,85 0 16,-85 0-16,0 0 0,0 0 0,1 0 15,-44 21 1,1 1-1,0-22-15,-21 21 0,21 0 0,-64 42 16,43-41-16,-1-1 16,1 21-16,0-21 0,-22 22 0,1-1 15,20-21-15,22 0 16,0 0-16,0 1 0,42-22 16</inkml:trace>
  <inkml:trace contextRef="#ctx0" brushRef="#br1" timeOffset="54280.05">8911 1566 0,'0'22'16,"0"-1"-16,0 0 16,0 0-1,21-21 1,0 0-16,1 0 15,-1 0-15,0-21 0,0 21 16,0-21-16,43-22 0,-43 43 16,0-21-16,0 0 0,0 0 15,1 0-15,-22-43 16,21 43-16,-21 0 0,0 0 16,0 0-16,0-1 0,0 44 31,0-1-16,0 0-15,0 21 0,-21 43 16,21-22-16,0-20 0,0 63 16,0-43-16,0-21 0,0 64 15,0-63-15,21 41 16,0-63-16,-21 22 0,0-1 16,21-21-16,-21 0 15,0 1-15,-21-22 16,0 21-16,-22-21 15,22 0-15,-21 0 0,21 0 16,-22 0-16,-20 0 0,21 0 16,-1 0-16,1-21 15,0 21-15,20 0 16,1-22-16,42 22 31,1 0-31,-1 0 0,42-21 16,43 0-1</inkml:trace>
  <inkml:trace contextRef="#ctx0" brushRef="#br1" timeOffset="54720.8">9588 1926 0,'-21'21'31,"0"-21"-31,21 22 0,-21-1 0,21 0 0,-21 0 16,21 0-16,0 43 0,0-43 16,0 0-16,0 0 0,-21 0 15,21 1-15,0-1 16,0-42 15,0-1-15,0 1-16,21 0 15,0 0-15,-21-21 0,21 20 0,0 1 16,0-21-16,1 21 0,20-43 16,0 22-16,-21 21 0,22-22 15,-1 22-15,0 0 0,43 21 16,-64 0-16,22 0 0,20 42 16,-42-20-16,0 20 15,1 0-15,-22 1 0,0-1 16,0-21-16,0 85 15,-22-21 1,1-43-16,42-63 47</inkml:trace>
  <inkml:trace contextRef="#ctx0" brushRef="#br1" timeOffset="55236.5">10520 1926 0,'0'0'0,"0"-21"15,0 0-15,0 0 16,-43-22 0,22 22-16,-42 21 15,42 0-15,-1 0 16,1 0-16,0 21 0,0 22 15,-21-22-15,20 0 0,1 21 0,0-20 16,-42 83-16,63-83 16,0 20-1,0-21-15,0 0 0,0 0 16,21-21-16,0 0 0,0 0 16,0 0-16,0 0 0,43 0 15,-43-21-15,0 0 0,22 0 16,-22 0-16,0 0 0,0-1 0,0-20 15,22-43-15,-22 43 16,0 0-16,0-85 0,0-21 16,-21 63-1,0 64-15,0-22 0,0 22 16,-21 42 0,21 1-16,-21 20 15,0 0-15,21 1 0,0-1 16,0 0-16,0 22 0,-21-22 0,21 22 15,0 20-15,0-41 16,0-22-16,0 21 0,0-21 16,0 0-16,21 43 15,0-64-15,0 0 16,0 0-16,0 0 16,1-21-16,-1 21 0</inkml:trace>
  <inkml:trace contextRef="#ctx0" brushRef="#br1" timeOffset="55581.82">10795 1990 0,'21'0'47,"0"0"-47,0-21 0,1 21 15,-1 0-15,0-22 0,0 1 16,0 21-16,-21-21 0,0 0 15,0 0 1,-21 0 0,0 21-16,0 0 0,0 0 15,-1 0-15,1 21 0,0 0 0,0-21 16,0 42-16,21-21 0,0 22 16,-21 20-1,42 22 1,0-64-1,0-21-15,0 0 0,0 0 0,43 0 16,-43 0-16,21 0 0,-20 0 16,20 0-16,-21 0 0,43-21 15,-43 0-15</inkml:trace>
  <inkml:trace contextRef="#ctx0" brushRef="#br1" timeOffset="55800.24">11261 1863 0,'0'0'0,"0"-21"16,0-1-16,21 1 0,-21 0 15,21 21-15,0 0 0,0 0 16,0 42 0,1 22-1,-1-22 1,-21-21-16,21 22 0,21-1 16,-21-21-16,1 0 0,-1-21 15,0 22-15,0-22 16,0 0-16,-21-22 15,0 1 1,21 0-16</inkml:trace>
  <inkml:trace contextRef="#ctx0" brushRef="#br1" timeOffset="55977.13">11642 1757 0,'0'-21'16,"0"42"-16,0-63 0,-22 42 15,1 21 1,0 0-16,21 0 0,-21 0 15,-21 43-15,20-22 0,-20-21 16,0 43-16,21-43 16,-22 0-16,1 43 15,42-43-15,-21 0 0,0 0 0,21 0 32</inkml:trace>
  <inkml:trace contextRef="#ctx0" brushRef="#br1" timeOffset="58733.56">3006 6075 0,'0'21'16,"-22"0"-1,1 0-15,0 1 0,-64 41 16,22-21-16,-106 85 16,84-63-16,-127 84 15,106-63-15,1-1 0,-149 86 16,127-64-16,0-22 0,-22 22 16,22-21-16,0-1 0,-254 149 15,254-169-15,22-1 16,-22 1-16,21-1 0,-212 64 15,276-106 1,42 22-16,0-22 0,0 0 16,0-42 15,0 0-31,0 0 0,0-22 0,0-41 16</inkml:trace>
  <inkml:trace contextRef="#ctx0" brushRef="#br1" timeOffset="59347.21">5355 5906 0,'0'0'0,"42"-170"31,-42 149-31,0 0 15,0 42 1,0 21-16,0 1 16,0-1-16,-21 22 0,0-1 15,0 22-15,21 21 0,-21-22 0,0 22 16,-1 21-16,22-21 16,-21 0-16,0 0 0,0 211 15,21-211-15,-21 0 0,21 84 16,-21-105-16,21 63 15,0-63-15,0-22 0,0 1 0,0-1 16,0 43-16,0-85 16,0 22-16,0-1 15,0-63-15,63-64 16</inkml:trace>
  <inkml:trace contextRef="#ctx0" brushRef="#br1" timeOffset="59855.92">7070 5652 0,'21'-22'0,"-42"44"0,42-65 0,0 22 0,-21 0 16,0 0-16,21 21 0,0 0 15,0 0-15,1 0 0,-1 0 16,0 21-16,21 0 16,1 21-16,-22-20 0,127 83 15,-85-83 1,22 20-16,0 0 0,21 1 15,232 84-15,-211-85 16,21 0-16,1 1 0,-1-1 16,0 21-16,169 43 0,-147-63 15,-1 20-15,0-21 0,-20 22 0,20-22 16,-21 1-16,0-1 0,149 21 16,105 22-1,-275-64-15,-21 0 0,-1 1 16,-20-1-16,106 0 15,-149-21-15,0 21 0,22-21 16,-43 0-16,0 0 0,-42 0 31,0 0-31,0 0 0,-1 0 16,-41 0-16,-1 0 0,22 21 16</inkml:trace>
  <inkml:trace contextRef="#ctx0" brushRef="#br1" timeOffset="60636.47">127 8192 0,'0'-22'16,"0"44"-16,0-86 0,0 43 0,0 0 0,0 0 15,0-1-15,-21 22 16,0 22 0,21-1-16,0 63 15,-22-41-15,22 20 0,-21 1 16,21 20-16,-21 1 0,21 0 0,-21 21 15,21 84-15,0 64 16,0-42 0,0-170-16,0 43 15,0-43-15,0 0 16,0-63 0,0 0-1,0 0-15,0-21 0,0-1 0,0 1 16</inkml:trace>
  <inkml:trace contextRef="#ctx0" brushRef="#br1" timeOffset="61320.67">21 8086 0,'0'-21'0,"0"42"0,0-64 0,0 22 15,0 0-15,0 0 16,85-21-1,-22 42-15,85-22 16,-63 22-16,0-21 0,21 0 16,-1 21-16,22-21 0,22 0 0,147 0 15,-127-1-15,-21 1 16,22 21-16,20-21 0,318 21 16,-338 0-16,-22 0 15,0 0-15,0 0 0,-21 0 16,127 0-16,-148 0 0,0 0 15,-22 0-15,1 0 0,-21 0 16,-1 0-16,-21 0 0,1 0 0,-22 0 16,0 0-16,0 0 0,-21 21 15,21 0-15,-21 22 16,0-22-16,0 0 0,0 64 16,-21-22-16,0 43 15,21-42-15,0-1 0,-21 106 16,21-105-16,0 42 15,0-43-15,42 85 16,-21-84-16,1-22 0,-22 22 16,21-22-16,0 0 0,0 1 0,-21-1 15,0 0-15,21 1 16,-21 20-16,0-20 0,0 41 16,-21-63-16,0 1 15,-43 41-15,22-42 0,0 0 16,-22 1-16,1 20 0,-22-21 15,0 0-15,-20 0 0,-149 22 16,105-43-16,-401 63 16,127-20-1,211-43-15,-402 21 16,424-21-16,20 0 0,1 0 16,21 0-16,-275 0 15,274 0-15,-41-21 16,190-1-16,0 1 15,0 0-15,0 0 0,0-21 16,0 20-16,0 1 0,0 0 16,0-21-16,0 21 0,0-22 15</inkml:trace>
  <inkml:trace contextRef="#ctx0" brushRef="#br1" timeOffset="61824.38">571 8340 0,'0'0'0,"-21"0"0,21-21 15,0 42 1,-21 0-16,21 0 15,-21 43-15,21-43 0,-21 21 16,0 22-16,-1 20 16,1-41-1,0-22-15,0-21 32,21-21-32,0-1 0,0 1 0,0 0 15,0 0-15,0 0 0,0-22 16,21 1-16,0 0 0,-21-1 15,43-62-15,-43 62 16,21-20-16,0 20 0,21 1 0,-21 0 16,1 21-16,20-1 0,-21 22 15,0 0-15,0 22 0,1 20 16,-1-21-16,0 43 0,-21-22 16,21 0-16,-21 22 0,0-1 0,0-20 15,0 20-15,0-21 0,0 22 0,0-22 16,0 1-16,0 62 15,0-83-15,0-1 16,0 0-16,-21-21 16,0 0-16,0 0 0,-1 0 15</inkml:trace>
  <inkml:trace contextRef="#ctx0" brushRef="#br1" timeOffset="61998.28">275 8678 0,'0'-21'15,"64"-21"1,-43 42-16,21-21 0,-21 21 16,22-21-16,-1 21 0,0-22 0,1 1 15,-1 21-15,0-21 0,43 0 16,-43 21-16,22-42 16,-43 42-16</inkml:trace>
  <inkml:trace contextRef="#ctx0" brushRef="#br1" timeOffset="62316.19">1016 8382 0,'0'-21'0,"0"42"0,0-63 0,0 21 15,21 21-15,0 0 0,0 0 16,1 0-16,-1 0 0,0 0 16,0 0-16,-21 21 0,64 42 15,-43-20 1,-21-22-16,0 21 0,0-21 15,0 0-15,0 22 0,0-22 0,0 0 16,-21 43 0,-1-64-1,22-22 1,0 1-16,0-21 16,0 21-16,0 0 0,0-1 15,22-20-15,-22 21 0,42-43 16,-42 43-16,21 0 0,0 0 15,22 0-15,-22 0 0,21-1 16,0 22-16,22 0 16,-43 0-16</inkml:trace>
  <inkml:trace contextRef="#ctx0" brushRef="#br1" timeOffset="62660.99">1609 8319 0,'0'-22'0,"0"44"0,0-65 0,0 22 16,21 0-16,-21 0 0,21 21 16,0 0-16,0 0 0,0 21 15,1 0 1,-22 0-16,0 0 0,0 1 16,0-1-16,0 21 0,0-21 15,21 0-15,-21 1 0,0 20 0,0-21 16,0 0-16,0 0 15,0 1-15,0-44 32,0 1-32,0 0 15,0 0-15,0 0 0,21 0 16,-21-22-16,0 22 0,21-21 0,-21 21 16,42-43-16,-20 43 15,-1-21-15,0 20 0,21 1 16,-21 21-16,1 0 15,-1 21-15</inkml:trace>
  <inkml:trace contextRef="#ctx0" brushRef="#br1" timeOffset="63527.5">2392 8276 0,'0'0'0,"21"-106"31,-42 85-31,0 0 0,-22 21 16,22 0-16,0 0 15,-21 0-15,20 21 0,-20 0 0,-43 43 16,64-22 0,-21 22-16,21-22 0,21-21 15,0 43-15,0-43 16,0 21-16,0-21 15,42-21 1,-21 0-16,0 0 0,1-21 0,20 0 16,0 0-16,-21 0 15,1-22-15,-1 22 0,0 0 16,0-21-16,-21 21 0,0-22 0,21-20 16,0-1-1,-21 43 1,0 42-1,0 0-15,0 22 0,0-1 16,0 0-16,0-20 16,0-1-16,0 21 0,22-21 0,-1 22 15,0-22-15,-21 0 16,21-21-16,0 21 0,0-21 0,43 0 16,-43 0-16,21 0 15,-20 0-15,20-21 0,0 0 0,22-22 16,-43 22-16,21 0 15,-21 0-15,1-21 0,-1 20 16,0 1-16,-21-21 0,21-22 16,0 43-1,-21 42 1,0 1-16,0-1 16,0 0-16,0 0 0,0 0 15,0 0-15,0 1 0,0 20 16,0-21-16,0 0 0,21-21 15,-21 21-15,43-21 16,-22 0-16,0 0 16,0-21-16,0 21 0,22-42 15,-22 21-15,0 0 0,0-22 16,0 1-16,-21 21 16,22-22-16,-22 22 0,21-42 15,-21 42-15,0-1 0,0 1 16,0 42-1,0 1-15,0 20 0,-21 21 16,-1 1-16,1-22 16,-21 106-1,42-105-15,0 63 16,0-43-16,0 106 16,0-84-1,0-43-15,0-20 0,0 20 16,0-21-16,-21 0 0,-22 0 15</inkml:trace>
  <inkml:trace contextRef="#ctx0" brushRef="#br1" timeOffset="64214.1">1228 9292 0,'-43'0'0,"86"0"0,-128 0 0,64-21 0,0-21 16,-1 21-16,1-1 0,21-20 16,0-64-16,0 85 15,0 0-15,0 0 0,21 21 16,1 0-16,-22 21 16,21 0-16,0 21 0,-21-20 15,0 20-15,0 0 0,0 1 16,0-1-16,0 21 0,0-20 0,0-1 15,-64 106 1,64-127-16,-21 22 0,0-1 16,0-21-16,21 0 0,-21 1 15,0-22-15,-1 0 16,22-22 0,-21 22-16,21-21 0,0 0 0,0-21 15,0 21-15,0-22 0,0 22 16,0-21-16,0 21 0,0-22 0,0 22 15,0 0-15,0 0 0,0 0 16,21 21-16,1 0 16,-1 21-16,0 0 15,0 0-15,0 0 0,-21 0 0,21 1 16,1-1-16,-1 21 0,0-21 16,0 0-16,0 1 0,0-1 0,1-21 15,-1 0-15,85 0 16,-85 0-16,21 0 15,-21-21-15,22-1 0,20-20 16,-21 21-16,-20 0 0,20-43 16,-21 43-16,-21 0 0,0-43 15,0 43-15,0 0 0,0 42 47,0 0-47,0 1 0,-21-1 16,21 0-16,-21 0 0,21 0 0,-21 0 15,21 1-15,0-1 16,0 0-16,0 0 0,0-42 47</inkml:trace>
  <inkml:trace contextRef="#ctx0" brushRef="#br1" timeOffset="64369.02">1651 9102 0,'0'0'0,"0"-21"0,21 21 78</inkml:trace>
  <inkml:trace contextRef="#ctx0" brushRef="#br1" timeOffset="64719.81">1990 9250 0,'-22'0'47,"1"0"-47,0 0 0,0 0 0,0 21 16,0 0-16,-1 0 15,22 1-15,0-1 16,22 0-16,-1-21 16,0 21-16,0-21 0,21 21 0,-20-21 15,-1 21-15,21-21 0,-21 22 16,0-22-16,1 21 16,-22 0-16,-64 21 15,22-21-15,21 1 16,-22-22-16,1 0 15,0 0-15,-1 0 0,1 0 0,21 0 16,-22 0-16,22 0 0,0 0 16,0 0-16,42-22 15,0 1 1,0 0-16,22 0 0</inkml:trace>
  <inkml:trace contextRef="#ctx0" brushRef="#br1" timeOffset="64984.67">2582 8932 0,'0'0'0,"-21"0"16,0 22-16,21-1 0,-21 0 16,0 0-16,-1 21 0,22 1 0,0-22 15,-42 64-15,42-43 16,-21 43-16,21-64 0,-21 21 15,0 22-15,21-22 0,0-21 16,0 0-16,0 0 0,0 1 16,21-22-16,0 0 0,0 0 15,0 0-15,0 0 16,1 0-16,-22-22 0,0 1 0,21 0 16,-21 0-16</inkml:trace>
  <inkml:trace contextRef="#ctx0" brushRef="#br1" timeOffset="65133.58">2244 9335 0,'0'0'16,"0"-22"-1,21 22-15,0 0 16,21-21-16,1 0 0,-1 21 0,0-21 16,22 21-16,-22-21 0,22 0 15,-1-1-15,1 1 0,-1 0 0</inkml:trace>
  <inkml:trace contextRef="#ctx0" brushRef="#br1" timeOffset="65426.41">3831 8128 0,'0'0'0,"-21"0"0,0 0 16,0 0-16,-1 0 0,1 0 0,0 21 16,0 0-16,-21 1 0,20-1 0,1 0 15,0 21-15,0-21 16,21 22-16,0-22 0,0 0 0,0 21 16,0-20-16,0-1 0,0 0 15,21 0-15,0 0 0,0-21 0,1 21 16,-1-21-16,21 0 0,-21 0 15,22 0-15,-22 0 0,21 0 16,-21-21-16</inkml:trace>
  <inkml:trace contextRef="#ctx0" brushRef="#br1" timeOffset="65804.19">4022 7916 0,'-22'-21'0,"44"42"0,-86-42 0,43 21 15,-21 0-15,20 0 0,-20 21 0,-43 43 16,43-22-16,-21 43 16,20-22-16,1-20 0,0 63 15,20-43-15,1-21 16,21 1-16,0-1 0,0 0 0,0-20 16,21 20-16,43 0 0,21-21 15,-22-21 1,22 0-16,-22 0 0,-20-21 15,62 0-15,-62 0 0,-22 0 16,21 0-16,1-22 0,-22 22 16,21-21-16,-21-1 0,0 1 0,-21 0 15,0-1-15,0 1 0,0-21 16,0 20-16,-42-63 16,21 64-16,-21 0 0,-22-22 15,22 43-15,-1 0 0,-41 21 16,41 0-16,1 21 0,-21 21 15,20-20-15,22-1 0,0 21 16,21-21-16,0 22 0,0-22 16</inkml:trace>
  <inkml:trace contextRef="#ctx0" brushRef="#br1" timeOffset="66245.94">5122 8276 0,'0'-21'0,"0"42"0,0-63 15,0 21-15,0 42 32,0 0-32,-21 21 0,0-20 0,21 41 15,-21-21-15,21 22 0,-21-1 16,21 1-16,-22-1 0,22 22 15,-21 0-15,21-22 0,0 22 0,-21-22 16,21 1-16,-21-22 0,21 22 16,0-22-16,-21 43 0,21-64 15,0 0-15,0 0 0,0 0 0,21-21 16,0 0 0,-21-21-16,64-63 15</inkml:trace>
  <inkml:trace contextRef="#ctx0" brushRef="#br1" timeOffset="66849.6">5143 8213 0,'0'0'0,"0"-43"0,0-20 0,0 21 16,0 20-16,0-20 0,0 21 0,0 0 16,22 0-16,-1 21 0,0 0 15,42 0-15,-20 0 0,20 0 16,85 0-16,-63-22 0,21 22 15,0-21-15,21 21 0,0 0 16,21-21-16,21 21 0,170-42 16,0 21-1,338-43-15,-550 64 16,21-21-16,64 0 16,-128 21-16,-20-21 0,-1 21 15,-20 0-15,-1 0 0,0 0 16,-20 21-16,-22 0 0,0 0 15,0 0-15,0 22 0,0 20 16,-22 1-16,1-1 0,-42 128 16,42-107-16,-22 43 15,22-42-15,0-22 0,0 64 16,21-42-16,0-21 0,0-1 16,0-21-16,0 22 15,0-1-15,0-20 0,0 84 16,0-21-1,0-43-15,0-42 16,-64 64-16,22-64 16,-149 43-1,86-43-15,-1 0 0,-127 0 16,85-21-16,-360 0 16,-85 0-1,381 0-15,1 0 0,-1 0 16,43 0-16,-1 0 0,-126 0 15,190 0-15,22-21 0,-1 0 0,0 0 16,43 21-16,21-22 0,21 1 16,0 0-16,21 21 15,21-21-15,106-43 16,-105 22-16</inkml:trace>
  <inkml:trace contextRef="#ctx0" brushRef="#br1" timeOffset="67084.46">5609 8382 0,'-21'-21'0,"42"42"0,-63-63 16,21 42-16,-1 0 0,22 21 16,0 21-16,0-21 15,0 22-15,0-1 0,22 0 16,-1 22-16,0-22 0,-21 22 0,42 105 15,-42-63 1,0-64-16,0 1 0,0 20 16,0-42-16,21 0 15,1-21-15</inkml:trace>
  <inkml:trace contextRef="#ctx0" brushRef="#br1" timeOffset="67317.34">6138 8361 0,'21'-42'16,"-42"84"-16,64-106 0,-43 86 15,-22-1-15,-20 21 16,21 0-16,0 1 0,-22-1 0,1 22 16,0-22-16,-1 21 0,-41 43 15,-1 42 1,64-105-16,0-1 0,21 0 15,0-20-15,0-1 0,0 0 16,21-21-16,21 0 16,-21 0-16,22 0 0</inkml:trace>
  <inkml:trace contextRef="#ctx0" brushRef="#br1" timeOffset="67653.19">6159 8932 0,'22'0'0,"-22"22"16,21-22 0,0 0-16,21-22 15,-21 22-15,43-42 16,-22 0 0,1-1-1,-43 22-15,0 0 0,-22 21 16,-41 0-1,42 0-15,-22 21 0,-20 0 16,21 22-16,20-22 0,-41 42 16,42-41-16,0 20 0,-1 0 15,1 1-15,21-22 0,0 0 16,0 0-16,43 0 16,-1-21-16,-21 0 0,0 0 15,22 0-15,-22 0 0,21 0 16,0 0-16,-20-21 0,20 0 15</inkml:trace>
  <inkml:trace contextRef="#ctx0" brushRef="#br1" timeOffset="67877.57">6816 8721 0,'0'0'0,"-149"21"31,107 0-31,21 0 0,0 0 16,0 22-16,-43 41 15,64-41-15,0-1 0,0-21 16,0 0-16,0 22 0,0-1 16,21-21-16,0-21 0,1 21 15,20-21-15,-21 0 0,21 0 16,-20 0-16,62 0 0,-41 0 16,84-63-16,-85 42 15</inkml:trace>
  <inkml:trace contextRef="#ctx0" brushRef="#br1" timeOffset="68126.42">7302 8192 0,'0'-43'0,"0"86"0,0-107 16,0 43-16,0 0 0,0 42 16,-42 42-1,42-20-15,-21-1 0,21 0 16,-21 22-16,0-22 0,21 22 0,-22-1 15,1 64-15,0-63 0,21-1 16,-21 1-16,0 84 16,21-127-16,0 21 0,0 22 15,0-43-15,21 0 16,0-21-16,0 0 16,0 0-16,1-21 0,-1 0 15,0 0-15</inkml:trace>
  <inkml:trace contextRef="#ctx0" brushRef="#br1" timeOffset="68464.24">7408 8763 0,'0'0'16,"-21"0"-1,21 21-15,0 0 16,-21 22-16,0-22 0,21 0 0,-21 21 16,21-20-16,0-1 0,0 21 15,0-21-15,0 0 0,0 1 0,0-1 16,21 0-1,0-21-15,42 0 16,-41 0-16,-1-21 0,42 0 16,-42-1-16,22 1 0,-22-21 15,0 21-15,-21 0 0,0-43 16,0 22-16,0 21 0,0-1 16,-21 1-16,0 0 0,0 21 15,-1 0-15,1 0 0,0 0 0,0 0 16,-21 21-16,20 0 15,22 1-15,0-1 0,0 0 16,0 0-16,0 0 16,22-21-16,-1 0 15,21 0-15,-21 0 16</inkml:trace>
  <inkml:trace contextRef="#ctx0" brushRef="#br1" timeOffset="68733.08">7768 8742 0,'0'-21'0,"0"42"0,21-42 15,-21 0-15,0-1 16,21 22-16,1 0 16,-1 0-16,0 0 15,-21 22-15,21-1 0,-21 0 16,21 21-16,-21-21 0,0 1 0,0 20 16,0-21-16,0 21 0,0-20 0,-21-1 15,0 21-15,21-21 16,-21-21-16,21 21 0,0 1 0,0-44 31,0 1-15,21 21-16,-21-21 0,21 0 0,0 0 15,-21 0-15,0-43 0,21 22 16,-21-43-16,0 64 16,0-21-16</inkml:trace>
  <inkml:trace contextRef="#ctx0" brushRef="#br1" timeOffset="68915.98">7133 8446 0,'0'0'15,"-42"0"-15,21 0 0,-1 0 0,1 0 0,42 0 32,1 0-32,-1 0 15,0 0-15,21 0 0,1 0 16,-22 0-16,21-22 0,0 22 0,22-21 15,-22 0-15,1 21 0,20-21 0,-21 0 16</inkml:trace>
  <inkml:trace contextRef="#ctx0" brushRef="#br1" timeOffset="69184.82">8361 7789 0,'0'0'16,"-21"0"-16,-1 0 0,1 0 0,0 0 0,21 22 16,-21-22-16,0 21 0,-22 42 15,22-42-15,0 22 0,0 20 16,21-20-16,0-22 0,0 21 16,0-21-16,0 0 0,0 43 15,21-64-15,0 21 0,22 0 16,-22-21-16,21 0 15,-21 0-15,0 0 0,22 0 16,20-63-16,-42 42 16,1-1-16</inkml:trace>
  <inkml:trace contextRef="#ctx0" brushRef="#br1" timeOffset="69559.61">8467 7662 0,'-22'0'16,"44"0"-16,-65 0 0,1 0 0,0 0 0,20 0 15,-105 43 1,85-1-16,0-21 0,-43 64 16,43-43-16,21 22 0,-1-22 15,1 0-15,21 1 0,0 41 16,0-41-16,21-22 0,22 42 16,-1-41-16,22-1 15,-22-21-15,0 0 0,106 0 16,-105 0-16,-1-21 15,0 21-15,1-22 0,-22-20 16,64-21-16,-64 41 0,0-20 16,0-64-16,-21 64 15,0 0-15,0-22 0,0 22 0,-21-1 16,0 1-16,-22 0 0,-20-22 16,-22 43-1,22 21-15,-85 21 16,105 0-16,1 1 0,-22 62 15,22-41-15,0 20 16,21-21-16,21 1 0,0-1 0</inkml:trace>
  <inkml:trace contextRef="#ctx0" brushRef="#br1" timeOffset="70052.33">10477 7493 0,'22'-21'0,"-44"42"0,44-84 0,-22 41 15,0-20-15,-22 42 16,22 21-16,0 0 15,0 22-15,0-1 0,0 149 16,0-128-16,0 22 16,0 84-16,22-63 0,-22 63 15,0-84 1,0-22-16,0 170 0,0-169 16,0-22-16,0 64 15,0-64-15,-22-21 0,22 1 16,0-1-16,0 0 0,0-42 15,0 0-15,-21-43 16,21 22-16,0-1 0</inkml:trace>
  <inkml:trace contextRef="#ctx0" brushRef="#br1" timeOffset="70745.49">10456 7535 0,'0'-63'16,"0"126"-16,0-190 0,0 85 0,0 0 0,0-1 15,0 1-15,0 21 0,0 0 16,85-43-16,-43 64 16,22-21-16,126 0 0,-84 21 15,148-42-15,-106 42 16,22-22-16,168 1 0,-168 21 16,20-21-16,1 0 15,-1 21-15,22-21 0,-22 21 0,1-21 0,-1-1 16,1 22-16,-1-21 0,-20 0 15,147 0-15,106-21 16,-211 42 0,-127-22-16,-1 22 0,65 0 15,-107 0-15,0 0 0,22 0 16,-43 0-16,0 0 16,0 22-16,-21-1 0,0 42 15,0-20-15,0-22 16,-21 21-16,0 22 0,21-22 15,-21 85-15,21-42 16,-21-22-16,21 22 0,0-22 0,0 22 16,0 84-16,0-84 15,0 0-15,-22 169 0,1-170 16,21-20-16,0-1 0,0 22 16,-21-22-16,21 1 0,-21 105 15,0-84 1,-43 42-1,43-106-15,0 21 0,-43 1 16,43-22-16,-21 0 0,-22-21 16,22 21-16,-21-21 0,-86 21 15,44-21-15,-1 0 0,-296 0 16,232 0-16,1 0 0,-22 0 16,1 0-16,-22 0 0,-190 0 15,190 0-15,22 0 0,-191 43 16,169-43-16,22 21 15,-1-21-15,22 21 0,0-21 16,20 0-16,22 21 0,22-21 0,-1 0 16,21 0-16,22 0 0,-22 0 15,43 0 1,42-21-16,0 0 0,0 0 16,21 0-16,0-22 0,21-20 15,1 42-15</inkml:trace>
  <inkml:trace contextRef="#ctx0" brushRef="#br1" timeOffset="71368.64">10943 7789 0,'0'0'0,"-21"-42"0,0 21 15,0 0-15,-1 0 0,1 21 16,0 0-16,21 21 15,-21-21-15,0 42 0,21-21 0,-43 85 16,1 85 0,21-107-16,0-20 15,21-1-15,-64 107 0,43-128 16,0 0-16,0 22 16,0-43-16,-1-21 0,22 21 15,-21-21-15,0 0 16,21-21-16,0 0 15,0 0-15,0-22 0,0 22 16,0-21-16,0-1 0,0-41 16,21 41-16,-21 1 0,21 0 0,1-1 15,-22 22-15,0 0 0,21 21 16,0 0-16,0 21 0,21 85 16,-20-42-1,-1-22-15,0 0 16,21 22-16,-21-43 0,1 0 15,-1 0-15,21 22 0,22-43 16,-22 0 0,43 0-16,-43 0 15,-21-22-15,43-20 0,-43 21 16,0 0-16,21-22 16,-21 1-16,1-21 15,-22 41-15,0 1 0,0 42 31,-22 1-31,22-1 0,0 0 16,-21 0-16,0 0 0,21 0 16,0 1-16,-21-1 15,21 0-15,0-42 32,0 0-17</inkml:trace>
  <inkml:trace contextRef="#ctx0" brushRef="#br1" timeOffset="71532.56">11303 8001 0,'0'0'0,"0"-21"0,0 0 15,0 0-15,-21 21 0,0 0 16,21 21 0,0 0-16,0 0 0,0 0 15,0 0-15,21 1 0,0-1 16,0 0-16,0-21 15,0 21-15,1-21 0</inkml:trace>
  <inkml:trace contextRef="#ctx0" brushRef="#br1" timeOffset="72507.39">11557 8319 0,'0'21'0,"0"-42"0,0 63 0,0-21 15,-21 0-15,21 0 0,-21 1 0,-1 20 16,22-21-1,-21-21-15,21-21 32,0 0-17,21 0-15,-21-1 16,22 1-16,-1-21 0,0 21 16,0 0-16,-21-22 15,21 22-15,0 21 16,-21 21-16,0 0 15,0 1-15,0 20 0,0-21 16,22 0-16,-22 0 0,0 22 0,21-22 16,-21 0-16,21 0 0,0 0 15,0-21-15,0 22 16,1-22-16,-1 0 0,0 0 16,21 0-16,-21-22 0,1 1 0,-1 0 15,0 0-15,21 0 0,-21 0 16,1-1-16,-1-20 0,0 0 15,0-1-15,0 1 0,0-43 16,1-20-16,-22 41 16,0 22-16,0-22 0,0 43 15,0 0-15,0 42 16,0 0-16,0 22 0,-22-1 16,22 0-16,-21 43 15,21-43-15,-21 1 0,0 41 16,21-63-16,-21 22 0,21-22 15,-21 0-15,21 0 0,0 22 16,0-22-16,-22-21 0,44-21 31,-1-1-31,0 22 16,-21-21-16,42 0 0,-21 0 0,1 0 16,20-22-1,21 22-15,-41 21 0,-1 0 0,21-21 16,-21 21-16,-42 21 31,0-21-15,0 0-16,-43 21 0,22-21 15,-22 0-15,43 22 16,0-22-16,-21 21 0,21 0 16,21 0-16,0 0 15,0 0-15,21 1 16,0-1-16,0-21 0,0 0 15,22 21-15,-22-21 0,21 0 0,0 0 16,-20 0-16,20 0 0,-21 0 16,85 0-16,-21-42 15,-22-1 1,-42 22-16,0-21 16,-21 21-16,0-1 15,0 1-15,0 0 0,0 0 16,-21 21-16,0 0 15,0 0-15,21 21 16,-21 0-16,21 0 0,-21 1 16,21 41-16,0-42 15,0 22 1,21-43-16,0 21 16,0-21-16,0 0 0,22 0 15,-1 0-15,-21 0 0,21-21 0</inkml:trace>
  <inkml:trace contextRef="#ctx0" brushRef="#br1" timeOffset="72944.17">13250 8107 0,'0'0'0,"-21"-21"0,-21 0 16,-1 21-16,1 0 16,0 0-16,21 21 0,-43 0 15,22 0-15,21 21 16,-22 1-16,22-1 0,0-21 15,21 22-15,0-22 0,0 0 16,0 21-16,21-42 16,0 21-16,0-21 0,1 0 15,-1 0-15,0 0 0,21 0 0,-21 0 16,22 0-16,-22-21 0,64-21 16,-22-22-1,1-84 1,-43 106-16,0-106 15,-21 84-15,0-20 16,0 41-16,0 1 0,0-22 16,0 43-16,0 0 0,-21 42 31,0 0-31,21 1 0,-22 20 0,1 0 16,0 1-16,21-1 0,0 64 15,0-64-15,0 0 0,0 1 16,0 41-16,0-41 0,0-22 15,21 21-15,0-21 0,-21 1 16,22-22-16,-1 0 16,0 0-16,42 0 0</inkml:trace>
  <inkml:trace contextRef="#ctx0" brushRef="#br1" timeOffset="73504.88">13906 7578 0,'0'0'16,"-21"0"-16,0 21 16,0 21-16,21-21 0,0 22 15,-21-1-15,21 0 0,-43 64 16,43-63-16,0 20 0,-21-21 16,0 1-16,21 20 15,0-20-15,-21-22 0,0 42 16,0-20-16,-1-22 0,22 0 15,0-42 1,0 0 0,0-1-16,0-20 15,0 21-15,0-43 0,22 22 16,20 0-16,-42 63 31,0 0-31,0 0 0,21 0 16,-21 22-16,0-22 0,21 0 15,-21 0-15,21 0 0,1 22 16,-1-43-16,0 0 0,0 21 16,0-21-16,0 0 0,1 0 0,-1 0 15,21-21-15,22-43 16,-43 43-16,0-21 16,-21 21-16,21-22 0,-21 1 15,21 21-15,-21-22 16,0 65-1,-21-1-15,21 0 0,-21 0 16,0 0-16,21 22 0,0-22 16,-21 42-16,-1-42 15,22 1-15,0-1 0,0 0 16,0 0 0,0-42-1,0 0-15</inkml:trace>
  <inkml:trace contextRef="#ctx0" brushRef="#br1" timeOffset="73663.78">14245 7853 0,'-21'0'16,"42"0"-16,-63-21 0,21 21 0,-1 0 31,44 0 0,-22 21-31,21-21 0,0 0 0,0 0 16</inkml:trace>
  <inkml:trace contextRef="#ctx0" brushRef="#br1" timeOffset="73952.62">14605 7895 0,'-21'0'0,"0"0"16,-1 0-16,-20 21 0,0-21 15,-1 22-15,22-1 0,-42 0 16,20 0-16,43 0 0,0 22 16,0-22-16,0 0 15,22 0-15,-1 0 0,21 0 16,0 1-16,-20-1 16,-1 0-16,0 0 15,-21 0-15,0 0 0,0 1 16,-42-1-16,20-21 0,-20 21 15,21-21-15,0 0 16,-22 0-16,22 21 0,0-21 0,0 0 0,0 0 16,21-21-16,0 0 15</inkml:trace>
  <inkml:trace contextRef="#ctx0" brushRef="#br1" timeOffset="74212.47">14795 7493 0,'0'0'0,"0"21"15,0 0 1,0 1-16,-21-1 0,21 21 0,-21-21 16,21 22-16,-21-1 0,21 0 15,0 1-15,-21-1 0,0 0 16,21 1-16,-22-1 0,22 64 15,0-43 1,0 1-16,22-64 16,-1 21-16,0-21 0,0 0 15,0-21 1</inkml:trace>
  <inkml:trace contextRef="#ctx0" brushRef="#br1" timeOffset="74376.38">14647 7916 0,'0'0'0,"21"0"31,1-21-15,-1 21-16,0 0 0,0-21 0,21 0 16,43-21-16,-64 42 15</inkml:trace>
  <inkml:trace contextRef="#ctx0" brushRef="#br1" timeOffset="74613.24">15303 7133 0,'-21'0'15,"42"0"-15,-63 0 0,-21 0 16,41 0-16,-20 0 0,21 21 0,0 1 15,-22-1-15,22 0 0,21 21 16,0-21-16,-21 1 0,21 20 16,0 0-16,0-21 0,42 1 15,-20-1-15,62 0 16,-63-21-16,1 0 0,41 0 16,-21-21-16</inkml:trace>
  <inkml:trace contextRef="#ctx0" brushRef="#br1" timeOffset="74969.56">15494 7006 0,'0'-21'0,"0"42"0,-21-63 15,0 42-15,-22 0 0,1 0 16,21 0-16,-64 0 0,43 21 16,-1 21-16,1-20 0,0-1 0,-1 21 15,22 0-15,-21 1 0,0 41 16,20 65-1,22-128-15,22 63 16,-1-62-16,85 20 16,-64-42-16,85 0 15,-85 0-15,1-21 16,-1 21-16,0-21 0,-21-1 0,43-41 16,-43 21-16,0-1 0,-21 1 15,21-22-15,-21 22 0,0 0 16,-42-64-16,21 64 0,-21 20 15,-22-41-15,1 63 16,-43 0-16,63 0 0,-20 0 16,-1 21-16,22 0 0,-21 0 0,20 1 15,1 20-15,-106 64 16</inkml:trace>
  <inkml:trace contextRef="#ctx0" brushRef="#br1" timeOffset="75645.17">10626 6456 0,'84'0'16,"-63"0"-1,1 21-15,20-21 0,-21 21 16,21 0-16,-20-21 0,62 43 15,-41-22-15,-1 0 0,-21 21 16,21-20-16,1-1 0,-1 0 0,22 42 16,-22-41-16,-21-1 15,21 0-15,-20 0 0,-22 43 16,0-43-16,-106 21 16,63-21-16,-41 0 15,20 1-15,-42-1 0,22 0 0,-149 42 16,127-20-16</inkml:trace>
  <inkml:trace contextRef="#ctx0" brushRef="#br1" timeOffset="76428.73">5186 7472 0,'0'-21'0,"0"42"16,-21-42-16,-1 21 0,22-21 0,-21 21 15,0 0-15,0 0 0,21 21 16,0 0 0,0 21-16,0-21 0,21 22 0,0-1 15,0 0-15,1-20 0,-1 20 16,0 0-16,21 22 0,-21-22 16,1-21-16,-1 0 0,0 1 15,0-1-15,0 0 16,0-21-16,1 0 0,20-21 15,-42 0-15,21-1 0,0 1 16,-21 0-16,0 0 0,21-21 0,1 20 16,-1 1-16,-21-21 0,21 0 15,0-1-15,0 22 0,22-64 16,-22 64-16,-21 0 0,21 0 16,0 21-16,-21 21 15,0 21-15,0-20 16,-42 41-16,-1-21 0,22 1 15,-21-1-15,0 0 0,-1 1 16,-41 20-16,41-20 0</inkml:trace>
  <inkml:trace contextRef="#ctx0" brushRef="#br1" timeOffset="77109.34">847 7218 0,'21'-21'0,"-42"42"0,63-63 0,-42 20 15,0 1-15,21 21 16,-21 21 0,0 1-16,0 20 0,0-21 15,-21 21-15,21 22 0,-21-22 16,21 1-16,-21 20 0,-1 1 0,1-22 16,0 21-16,0-20 0,0-1 0,0 0 15,21 64 1,0-85-1,42-21-15,-21 0 0,64 0 16,-43 0-16,22 0 0,-22-21 0,21 0 16,22 21-16,-21-21 0,-1 21 15,22-21-15,-22 21 0,1-21 16,-1 21-16,-20 0 0,84-43 16</inkml:trace>
  <inkml:trace contextRef="#ctx0" brushRef="#br0" timeOffset="82836.58">677 11282 0,'-21'0'62,"0"0"-46,0 0-16,-22 0 0,22 0 0,0 0 15,-21 0-15,21 21 0,-22-21 16,1 0-16,0 0 0,20 21 0,-62-21 16,63 0-16,-1 21 15,1-21-15,0 0 0,0 0 16,21 22-1,21-22-15,21 0 16,1 0-16,-1 0 0,0 0 16,64 0-16,-42 0 0,-1 0 15,64-22-15,-84 22 16,20 0-16,43-21 0,-64 21 16,43-21-1,-43 21-15,1 0 0,-22 0 16,21 0-16,-21 0 0,0 0 15,-42 0 17,0 0-32,0 0 15,0 0-15,0 0 0,-1-21 0,22 0 16</inkml:trace>
  <inkml:trace contextRef="#ctx0" brushRef="#br0" timeOffset="83224.36">910 10943 0,'0'0'0,"-21"0"0,21 21 31,0 1-15,21-1-16,21-21 15,-20 21-15,20-21 0,-21 21 0,21-21 16,1 0-16,-1 21 15,0-21-15,1 21 0,63-21 16,-85 0-16,21 0 0,-21 0 16,0 22-16,1-22 0,-1 0 0,-21 21 15,0 0 1,0 0-16,-64 21 16,43 1-16,0-22 0,-43 42 15,22-20-15,0-22 0,-1 21 16,22 1-16,-21-1 15,-43 21-15,64-41 0,-21-1 16,21 21-16,-1-42 0,1 21 16,21 0-16</inkml:trace>
  <inkml:trace contextRef="#ctx0" brushRef="#br0" timeOffset="83840.03">2117 10922 0,'0'0'0,"0"21"47,0 0-47,0 22 0,0-22 16,0 42 0,0-20-16,0-1 0,0 64 0,0-64 15,0 1-15,0 20 16,0-42-16,-22 43 15,22-43-15,0 0 0,0 0 16,0-42 15,0 0-15,22 0-16</inkml:trace>
  <inkml:trace contextRef="#ctx0" brushRef="#br0" timeOffset="84524.19">2540 10943 0,'0'0'0,"0"21"16,0 1 0,-21-1-16,0 21 0,-1-21 15,22 22-15,-21-1 0,0 21 16,21-20-16,0-22 0,0 21 15,-21-21-15,21 22 0,0-1 16,0-21-16,0 0 16,21-21-16,0 0 0,0 0 15,1 0-15,20 0 0,-21 0 0,0 0 16,0 0-16,85-63 16,-63 21-1,-43 20-15,0-20 16,0 0-16,0 21 15,-43-22-15,22 22 0,0 0 16,0-21-16,-22 20 0,22 1 16,0-21-16,21 21 0,0 0 15,0-1-15,21 1 16,0 21-16,22-42 0,-1 42 16,0 0-16,-20-21 0,20 21 15,0 0-15,22 0 0,-22 0 16,-21 21-16,22 0 0,-22 0 0,0 0 15,0 1-15,-21 62 16,-21 22 0,0-64-16,0 22 15,-1-22-15,22-21 0,-21 43 16,21-43-16,0 0 0,0 0 16,0 1-1,21-22 1,1 0-1,-1 0-15,0 0 16,-21-22 15,0 1 1,0 0-1,0 0-16</inkml:trace>
  <inkml:trace contextRef="#ctx0" brushRef="#br0" timeOffset="85517.62">2053 10880 0,'0'-21'32,"21"-1"-17,22 1-15,-22 21 16,0 0-16,42-21 0,-20 21 15,-22-21-15,21 21 0,43-21 16,-64 21-16,0 0 16,-42 0-1,0 0 1,0 0-16,0 0 0,-1 0 16,1 0-16,0 0 0,0 0 15,0 0-15,-22 0 16,22 0-16,21 21 0,-21-21 15,0 0-15,21 21 0,-21 0 16,0 0-16,21 1 16,0-1-16,-22 0 0,22 64 15,0-64-15,0 21 16,-21 0-16,21 22 16,-21-22-16,21 22 15,-21 20-15,21-62 0,-21 41 16,21-42-1,0-42 32,0 0-47,0 0 16,0 0-16,0-1 16,21 1-16,-21 0 15,21 21-15,0-21 0,0 21 16,1-21-16,-1 0 0,21 21 15,-21 0-15,0 0 0,1 0 16,-1 0-16,21 0 0,-21 21 0,0 0 16,1 0-16,-1 0 0,0 0 15,-21 22-15,0 41 16,0-62-16,0 20 16,-42 21-1,20-41-15,1-1 0,-42 0 16,42 0-16,-64 0 15,64-21-15,-22 0 16,22 0-16,0 0 16,-21 0-16,21 0 31,21-21-15,0 0-1,0 0-15,21 21 16,-21-21-16,21-1 0</inkml:trace>
  <inkml:trace contextRef="#ctx0" brushRef="#br0" timeOffset="86409.12">2794 10880 0,'-21'0'0,"42"0"0,-42 21 47,0-21-31,-1 0-1,22 21-15,-21-21 16,0 0-16,0 0 0,21 21 16,-21-21-16,0 21 0,-1 22 15,1-22-15,0 0 0,21 0 16,-21 22-16,21-1 0,-21 21 16,21-20-16,-21-1 0,21 0 15,0-20-15,0 20 0,0 0 16,0-21-16,21 1 0,0-1 15,0-21-15,0 0 0,0 0 16,22 0-16,41 0 16,-20 0-16,21-64 15,-43 43 1,-21 0-16,43-21 0,-43-1 16,-21 22-16,0 0 0,0-21 15,0 20-15,0-20 0,0 21 16,0 0-16,0-22 0,-43 1 0,22 21 15,0 0-15,-42 21 16,41 0-16,-83 0 16,62 0-16,-20 63 15,42-42-15,-22 22 0,-20 41 16,42-20-16,-1-22 0,22 1 16,0-1-16,0 0 0,0-21 0,0 22 15,0-22-15,0 0 0,43 21 16,-22-20-16,64-22 15,-64 0-15,42-22 16,-20 1-16,-22 21 16,42-42-16,-42 0 0,22 20 15,-1-41-15,-21 21 16,0 20-16,1-62 0,-22 41 16,0 1-16,0-21 0,-22 20 15,-20 1 1,21 21-16,0 21 0,-22 0 0,1 0 15,21 0-15,0 0 16,-22 21-16,22 0 0,0 21 0,0 1 16,0-22-16,21 21 0,-21 1 0,21-1 15,0 0-15,0 106 16,21-105 0,0-22-16,0 0 0,21-21 15,-20 0-15,20 0 0,0 0 16,1 0-16,-1-42 15,0 21-15</inkml:trace>
  <inkml:trace contextRef="#ctx0" brushRef="#br0" timeOffset="86736.93">3471 10901 0,'-42'42'31,"42"-21"-31,0 22 16,0-22 0,21-21-16,0 0 15,0 0-15,1 0 0,-1 0 0,0 0 16,0-21-16,0 0 0,-21-1 16,0 1-16,0 0 15,0 0-15,-21 0 16,21 0-16,-21 21 0,-21 0 15,-1 0-15,22 0 0,0 0 16,0 0-16,0 0 0,-1 21 16,1 0-16,21 0 15,0 0-15,21-21 16,1 0-16,-1 0 16,21 0-16,-21 0 0</inkml:trace>
  <inkml:trace contextRef="#ctx0" brushRef="#br0" timeOffset="87044.75">4127 10308 0,'0'0'0,"0"21"31,-21 1-31,0 20 0,21 0 16,-21 1-16,0-1 0,0 0 0,-1 22 15,1-1-15,0 1 0,0-1 16,0 1-16,0-1 0,-43 85 16,43-84-16,-43 84 15,22-84-15,-43 84 16,22-21 0,42-64-16,0-42 15,21 1-15,21-22 16,21-22-1,-21 1-15,22-42 16,-22 20-16</inkml:trace>
  <inkml:trace contextRef="#ctx0" brushRef="#br0" timeOffset="87308.6">4085 11113 0,'0'0'0,"0"21"0,0 0 16,0 0-1,21-21 1,0 0-16,1 0 16,-22-21-16,21 0 15,-21 0-15,0-1 16,0 1-16,0 0 16,-21 21-16,-1 0 15,1 0-15,0 0 16,0 0-1,21 21-15,-21-21 16,21 21-16</inkml:trace>
  <inkml:trace contextRef="#ctx0" brushRef="#br0" timeOffset="87828.3">5651 10605 0,'22'-22'0,"-44"44"0,44-22 31,-22 21-31,0 0 0,0 21 0,0-21 16,0 22-16,0-1 0,0 0 0,0 1 15,0 20 1,0-20-16,0-1 0,0 43 15,0-43 1,42-21 0,-21-21-1,0-21-15</inkml:trace>
  <inkml:trace contextRef="#ctx0" brushRef="#br0" timeOffset="88548.8">6265 10626 0,'-21'21'31,"21"0"-31,-21 0 16,21 0-16,-21 43 16,0 21-16,21 20 15,0-62 1,0 20-1,0-42-15,42 1 16,-21-22-16,0 0 0,22 0 16,-22 0-16,0 0 0,42-43 15,-41 43-15,-1-21 0,21 0 16,-42 0-16,21 0 0,-21-1 16,0 1-16,0 0 0,-63-42 15,42 41-15,-1 22 16,1-21-16,-21 0 0,21 21 15,21-21-15,-21 21 0,21-42 16,21 20 0,21 1-16,64-21 15,-64 42-15,1 0 16,62-21-16,-62 21 0,-1 0 16,0 0-16,1 21 0,-1-21 15,-21 21-15,22 43 0,-43-43 16,0 0-16,0 42 15,0-41-15,-22 41 16,1-42-16,0 0 0,0 1 0,0-1 16,21 0-16,0 0 0,0 21 15,0-20-15,21-22 16,0 0-16,21 0 16,-20 0-16,-1 0 0,42-22 15,-20 1-15,-22 0 0,42 0 16,-42 0-16,1-22 0,-1 1 15,-21 0-15,21 21 0,-21-43 16,0 22-16,0-1 16,-42-20-16,20 42 15,-62-22-15,63 43 16,-22 0-16,22 0 0,-21 0 16,21 0-16,-43 43 0,43-22 15,21 0-15,0 0 0,0 0 0,0 1 16,0 20-16,0-21 15,21 0-15,0-21 0,43 0 16,-22 0-16,0 0 0</inkml:trace>
  <inkml:trace contextRef="#ctx0" brushRef="#br0" timeOffset="88884.56">7726 10668 0,'-21'0'0,"-43"21"16,64 0 0,-21-21-16,21 22 0,21-22 15,0 0 1,0 0-16,1 0 0,-1 0 16,0 0-16,0-22 15,-21 1-15,0 0 16,0 0-16,0 0 0,-21 21 15,0-21-15,-22 21 16,22-22-16,-42 22 16,42 0-16,-22 22 15,43-1-15,0 0 16,0 0-16,0 0 16,21-21-16,1 0 15,-1 0-15,21 0 0,-21 0 16</inkml:trace>
  <inkml:trace contextRef="#ctx0" brushRef="#br0" timeOffset="89152.41">8318 10329 0,'0'-21'0,"0"42"0,0-63 0,0 63 31,0 22-31,0-22 0,-21 21 15,0 0-15,0 1 0,-21 63 16,-1-64-16,1 21 0,-22 43 16,22-42-16,-43 42 15,64-64-15,-21 0 0,0 43 16,20-64-16,22 0 0,-21 22 16,21-22-16,0 0 15,0-42 1,21 21-16,1-21 15</inkml:trace>
  <inkml:trace contextRef="#ctx0" brushRef="#br0" timeOffset="89372.28">8255 10943 0,'0'-21'63,"0"42"-16,-21-21-47,0 21 0,-1 1 15,1-1-15</inkml:trace>
  <inkml:trace contextRef="#ctx0" brushRef="#br0" timeOffset="90209.8">974 12742 0,'0'0'16,"-22"0"-16,1 0 0,0 0 0,21 22 15,0-1-15,0 0 16,0 0-16,21 0 15,0 0-15,22-21 0,-22 22 16,21-22-16,1 0 0,126 0 16,-127 0-16,22 0 15,-22 0-15,22 0 0,-22-22 16,0 22-16,1-21 0,-1 21 16,-21 0-16,0-21 0,0 0 15,-21 0 1,-21 21-1,0 0-15,-21 0 0,-1-21 16,22 21-16,0 0 0,-21 0 16,63 21 15,-21 0-31,42 0 0,-21 0 16,1 0-16,-1 22 0,0-22 0,0 21 15,0-21-15,0 22 0,-21-22 16,0 21-16,0-21 0,0 1 15,0 41-15,0-42 16,0 0-16,-21 1 0,0-22 0,21 21 16</inkml:trace>
  <inkml:trace contextRef="#ctx0" brushRef="#br0" timeOffset="90673.54">2349 12658 0,'0'21'31,"0"0"-31,-21 0 0,0 22 0,0-22 16,21 21-16,-21-21 0,0 22 15,21-22-15,0 21 0,-22-21 0,1 0 16,21 22-16,-21-22 0,21 21 15,0-21 1,0 1 0,0-44-1,0 1-15,0 0 16,0 0-16,0 0 0,0 0 0,0-22 16,0 1-16,0 0 15,21-1-15,0 1 0,1 21 16,20-22-16,-21 1 0,21 21 0,-20 0 0,20 21 15,64 0 1,-64 0-16,-21 0 0,22 21 16,-22 21-16,0-21 0,0 22 0,-21-22 15,0 64-15,0-43 0,0-21 16,0 21-16,-42 43 16,21-64-16,21 22 15,21-43 16,0-22-31,0 1 0,0 0 16,0 21-16</inkml:trace>
  <inkml:trace contextRef="#ctx0" brushRef="#br0" timeOffset="91032.33">3090 12637 0,'0'0'0,"-21"21"16,21 0-1,-21 0-15,0 0 0,0 22 16,21-22-16,-22 21 0,1 0 0,21 22 16,0-1-1,0 43 1,0-85-16,0 1 0,43-1 16,-22-21-16,21 0 15,-21 0-15,0-21 0,43-22 16,-43 22-16,0 0 15,0 0-15,-21 0 0,0-22 0,0 1 16,0 0-16,0-1 0,-42 1 16,21 0-16,0 20 15,-43-20-15,43 42 0,0-21 16,0 21-16,0 0 16,-1 0-16,44 0 31,-1 0-31,0-21 0,0 0 15,0 21-15</inkml:trace>
  <inkml:trace contextRef="#ctx0" brushRef="#br0" timeOffset="91277.19">3725 12298 0,'0'0'0,"21"0"0,-21 21 31,0 0-31,-21 0 0,21 1 0,-42 62 15,21-41-15,0-1 16,-1 0-16,1 1 0,0 20 16,0-21-16,21 22 0,0-22 0,0 1 15,0-1-15,0 43 16,21-43 0,21-42-16,-20 0 15,-1 0-15,0 0 16,0-21-16,-21 0 0,0-1 15,21 1-15</inkml:trace>
  <inkml:trace contextRef="#ctx0" brushRef="#br0" timeOffset="91458.09">3387 12700 0,'0'0'0,"0"-21"15,21 21-15,0 0 16,0-21-16,21 21 0,-20-21 0,20 21 15,0 0-15,1-22 0,-1 1 0,0 21 16,43-21 0,21 0-16,-85 21 0,0 0 15</inkml:trace>
  <inkml:trace contextRef="#ctx0" brushRef="#br0" timeOffset="92148.35">1968 13949 0,'43'-42'16,"-22"42"-16,0-22 15,-21 1-15,21 0 16,0 0-16,1 0 0,-22 0 0,0-1 0,21 1 16,-21 0-16,0 0 0,0 0 15,0 0-15,-64-1 16,43 22-16,-42 0 16,41 0-16,-62 22 15,63-1-15,-1 21 16,1-21-16,21 0 0,0 22 15,21-22-15,1 0 16,-1 0-16,21 0 0,-21 1 0,43 20 16,-43-21-16,21 0 15,1 22-15,-22-22 0,0 0 16,-21 0-16,0 0 16,-21 0-16,0 1 0,-22-22 15,22 21-15,-21 0 0,-1-21 0,-20 21 16,21 0-16,-22-21 0,1 0 15,-43 0-15,42 0 16,22 0-16,-85-42 16,85 21-16,-1-43 15,22 43-15,21 0 0,0-43 16,21 43-16,22-21 16,-1 21-16,0 0 0,22-1 0,-22 1 15,22 21-15,-1-21 0,-21 21 16,22-21-16,-22 21 0,22 0 0</inkml:trace>
  <inkml:trace contextRef="#ctx0" brushRef="#br0" timeOffset="92674.05">2307 13801 0,'0'63'32,"0"-42"-32,0 1 15,0-1-15,0 0 16,0 0-16,0 0 0,0 0 15,0 1-15,0 20 0,0-21 16,21-21 0,64 0-1,-64 0-15,43-42 16,-22 21-16,-21-1 0,21 1 16,-20 0-16,20 0 0,0-21 15,-21 20-15,1 1 0,-22 0 16,21 21-16,-21-21 15,-21 21 1,-1 21-16,1 0 0,21 0 16,-21 22-16,21-1 0,0-21 15,-21 0-15,21 22 0,0-22 16,0 64-16,0-64 16,0 21-16,0 0 0,0-20 15,21 20-15,-21 43 0,21-64 16,-21 21-16,0 22 15,-42 20 1,21-63-16,0 1 0,-22-1 0,-20 21 16,20-21-16,-41 0 15,20-21-15,22 0 0,-64 0 16,85 0-16,-21-21 0,-1 0 16,22 0-16,-21 0 0,21 0 0,-1-22 15,22-20 1,0-107-1,64 107-15,42-43 16</inkml:trace>
  <inkml:trace contextRef="#ctx0" brushRef="#br0" timeOffset="93084.33">2857 13716 0,'0'21'15,"0"43"1,0-43-16,0 0 0,-21 0 16,0 43-16,0-43 15,21 0-15,-21 21 0,0 1 16,21-22 0,0-42 15,0 0-31,21-1 15,0 1-15,0 0 0,-21 0 0,21 0 16,0-22-16,1 22 0,41-63 16,-42 62-16,0 1 15,1 21-15,-1 0 16,21 0-16,-21 21 16,-21 1-16,21 20 0,-21-21 15,0 43 1,0-43-16,0 0 0,0 0 0,0 0 15,-21 0-15,21 1 16,0-1 0,0-42-1,21 21-15</inkml:trace>
  <inkml:trace contextRef="#ctx0" brushRef="#br0" timeOffset="93345.2">3323 13674 0,'-63'21'31,"41"0"-31,22 0 0,-21 22 16,0-22-16,21 21 0,-21-21 0,21 22 16,0 41-16,0-63 15,0 22-15,0-22 16,21 0-16,21-21 15,-20 0-15,-1 0 0,0 0 16,0 0-16,0 0 0,43-21 16,-43 0-16,0 0 0,21-1 15,1-20-15,-1 21 0,85-127 16,-106 105-16</inkml:trace>
  <inkml:trace contextRef="#ctx0" brushRef="#br0" timeOffset="94290.66">3895 13145 0,'0'0'16,"-64"21"0,43 21-16,0 64 15,-22 42-15,22-42 16,21-43 0,0-20-16,-42 63 0,42-64 15,-21 0-15,21 43 0,-21-64 16,21 0-16,0 0 0,0 1 15,-22-1-15,22-42 32,22-1-32,-1 1 0,-21 0 0,21 0 15,0-21-15,21-22 16,-20 43-16,-1-21 0,42-22 16,-42 64-16,1 0 15,-22 21 1,0 0-16,0 1 0,0-1 15,21 63-15,-21-41 16,21-1 0,0-21-1,0-21-15,0 0 16,1 0-16,-1-21 0,0 21 16,0-21-16,0 0 0,0 21 0,-21-21 15,43-43-15,-22 43 16,0 0-16,21-43 0,-42 43 15,22 0-15,-22 0 0,0 42 32,-22 0-17,22 0-15,-21 0 16,21 22-16,0-22 0,0 0 0,0 21 16,0-20-16,0-1 15,0 0-15,21-21 16,1 0-16,-1 0 0,21 0 0,-21 0 15,22 0-15,-22 0 0,42-42 16,-42 42-16,1-22 0,-1 1 16,21 0-16,-21 0 15,0 0-15,-21 0 0,22-1 0,-22 1 16,0 42 15,-22-21-31,22 22 16,-21-1-16,21 0 0,0 0 15,0 0-15,0 0 16,0 1-16,21-1 16,1-21-16,-1 0 15,0 0-15,0 0 0,0-21 16,0-1-16,1 22 0,20-42 16,-21 21-16,-21 0 15,0 0-15,0-1 0,0-62 16,-21 63-16,0-1 15,-22 22-15,22-21 0,0 0 16,-42 21-16,41 0 0,1 0 16,0 0-16,0 21 0,0 0 15,21 1-15,0-1 0,21 0 16,0-21-16,0 0 16,22 0-16,-22 0 0,0 0 15,0 0-15,21 0 0,1-42 16,20 20-16,-42 1 15,1 21-15,-1-21 0</inkml:trace>
  <inkml:trace contextRef="#ctx0" brushRef="#br0" timeOffset="94768.31">4974 13589 0,'21'21'31,"-21"43"-31,0-43 16,-21-127-16,42 233 0,-21-106 0,0 0 0,0 1 16,0-1-16,0 0 15,0 0-15,21-21 31,1 0-15,-22-21-16,0 0 16,0 0-16,21-1 15,-21 1-15,21 0 0,-21 0 0,0 0 16,42-22-16,-21 43 0,-21-21 16,22 0-16,-1 21 15,0 21 1,-21 0-16,0 1 0,21-22 0,-21 21 15,0 0-15,0 0 16,0 0-16,21 0 0,-21 1 0,0-1 16,21-21-1,1 0-15,-1 0 0,0-21 16,0-1-16,-21 1 16,21 0-16,0 21 15,-21-21-15,22 0 0,-22 0 0,0-1 16,21 1-16,-21 0 0,21 0 0,-21 0 15,0 42 17,0 0-32,0 0 15,0 22-15,0-22 0,0 0 16,0 0-16,0 0 0,0 0 16</inkml:trace>
  <inkml:trace contextRef="#ctx0" brushRef="#br0" timeOffset="94920.89">5503 13420 0,'0'0'16,"-21"-21"15,42 21-16,0 0 1</inkml:trace>
  <inkml:trace contextRef="#ctx0" brushRef="#br0" timeOffset="95390.16">5736 13568 0,'-21'0'0,"21"21"15,0 0 1,0 0 0,21 1-16,0-1 0,0-21 15,-21 21-15,22 0 0,-22 21 16,21-20-16,0 41 16,-21-42-16,0 22 15,0-22-15,0 0 16,-21 0-16,-43 0 15,43-21-15,-21 0 16,-1 21-16,1-21 0,21 22 16,0-22-16,21 21 15,-21 0-15,21 0 16,21-21-16,0 0 0,0 0 16,43 21-16,-22-21 15,-21 21-15,0-21 0,0 22 0,1-22 16,-22 21-16,0 0 0,0 0 15,-22 0-15,1 0 0,-63 22 16,-128 41 0,106-41-1,-42-1 1,127-42-16,0 0 0,21-21 16,0 0-1,21 0-15,0-22 0,42-20 16</inkml:trace>
  <inkml:trace contextRef="#ctx0" brushRef="#br0" timeOffset="95684.99">6011 13568 0,'0'-42'16,"0"20"-1,0 1-15,0 42 47,0 1-47,-21-1 0,21 0 16,-21 21-16,0-21 0,21 22 16,0-22-16,-21 21 0,21-21 0,0 1 15,0-1-15,0 0 0,0 0 16,21 0-1,0-21-15,0 0 0,0 0 0,0 0 16,1 0-16,-1-21 0,0 0 16,21 21-16</inkml:trace>
  <inkml:trace contextRef="#ctx0" brushRef="#br0" timeOffset="96096.88">6498 13526 0,'0'0'16,"-21"0"-16,0 0 15,0 0-15,-1 0 0,1 0 16,0 21-16,0 0 0,-21 21 16,42-21-16,-22 1 0,1 20 15,0 0-15,21 22 16,0-43-16,0 0 16,21-21-1,0 0-15,1 0 0,-1 0 16,0-21-16,0 0 0,0 0 15,0-1-15,1 1 0,-22-21 16,21-22-16,21-105 16,-42-64-1,0 170-15,0 20 16,0-20-16,0 21 16,0-1-16,0 1 0,0 21 15,0 42-15,0 21 16,-21 43-16,21-43 15,-21 1-15,0 20 0,21-21 16,-22 22-16,22-22 0,0 64 16,0-64-16,0-20 0,0 20 0,22 0 15,-1-21-15,0-21 0,42 0 16</inkml:trace>
  <inkml:trace contextRef="#ctx0" brushRef="#br0" timeOffset="96805.47">6054 12065 0,'0'0'0,"21"0"15,0 0-15,0 0 16,0 0-16,0 0 0,1 0 16,20-21-16,-21 0 0,0 0 15,43-22-15,-43 22 16,42-21-16,-41 21 0,-22-1 16,0 1-16,0 0 0,0 0 15,-22 0-15,1 21 0,0 0 16,-21 0-16,-64 21 15,0 64 1,85-64-16,-21 63 16,42-62-16,0 20 0,0 43 15,21-64-15,42 85 16,-42-85-16,1 21 0,-1-21 16,0 0-16,0 1 0,0 20 15,-21-21-15,0 0 0,0 22 16,0-22-16,0 0 0,-42-21 15,21 21-15,0-21 0,-22 0 16,-63 21-16,64-21 0,0 0 16,-22 0-16,22 0 0,0-21 15,-1 0-15,-41 0 16,62-22-16,-41 1 0,63 0 0,0 21 16,0-22-16,0 22 15,0-21-15,63-22 0,-20 43 16,84 0-16,-64 0 15,-20 21-15,-1 0 16,21 0-16,-20 0 0,20 0 16</inkml:trace>
  <inkml:trace contextRef="#ctx0" brushRef="#br0" timeOffset="97245.22">6392 12277 0,'0'21'0,"0"-42"0,0 63 15,0-21-15,0 0 0,0 1 16,0-1-16,0 0 0,0 0 15,21-21-15,1 0 0,-1 21 16,21-21-16,43 0 16,42-63-1,-106 63-15,21-21 16,-21-1-16,1 1 16,-1 0-16,21-21 0,-42 21 15,21-1-15,-21 1 0,-21 21 31,0 21-31,21 1 0,0-1 16,-21 0-16,21 0 0,0 43 16,0-43-16,0 42 15,0-20-15,0-22 0,0 21 0,21-21 16,0 64-16,0-64 0,0 21 16,-21-20-16,0 20 0,0 43 15,0-22 1,-21-42-16,0-21 15,0 0-15,-64 0 16,43 0-16,21 0 16,-64-42-16,64 21 0,-21 0 15,20-1-15,1 1 0,0-21 16,0 21-16,21-22 0,0 22 16,0-21-16,0-22 0,0 22 0,21 0 15</inkml:trace>
  <inkml:trace contextRef="#ctx0" brushRef="#br0" timeOffset="97664.98">7260 12150 0,'0'21'0,"0"-42"0,0 63 16,0-21-16,-21 0 0,-21 64 15,42-64-15,0 22 16,0-22-16,0 0 0,-22 0 15,1-21 1,0 0 15,21-21-31,0 0 0,0-22 16,0 22-16,0 0 16,0 0-16,0-21 0,0-1 0,0 22 15,21-21-15,0-1 0,1 1 0,-1 21 16,0 0-16,42-22 15,1 43 1,-43 22-16,0-1 0,0 21 16,1-21-16,-1 85 15,-21-85-15,0 0 0,0 43 16,0-43-16,0 0 0,0 0 16,0 1-16,0-1 15,0-42 16,0-1-15</inkml:trace>
  <inkml:trace contextRef="#ctx0" brushRef="#br0" timeOffset="97896.83">7789 11938 0,'0'0'0,"-127"85"31,106-64-31,0 21 0,0-21 16,0 22-16,-1-22 16,22 21-16,0-21 0,-21 22 0,21-22 15,0 0-15,0 21 0,0-20 0,0-1 16,21 0-16,1 0 16,-1-21-16,21 0 0,0 0 15,1-21-15,-22 0 0,42 0 16,-20-1-16,-1-20 0</inkml:trace>
  <inkml:trace contextRef="#ctx0" brushRef="#br0" timeOffset="99210.13">8064 11515 0,'0'0'0,"0"-21"0,0-1 0,0 44 15,0 20 1,0-21-16,0 21 0,0 1 15,-21-1-15,0 22 0,0-1 16,21-21-16,-21 22 0,21-1 16,0-20-16,-21 20 0,-1 43 15,22-64-15,0-20 0,0 20 16,0-21 0,0-42-1,22 0-15,-1 0 16,0-22-1,-21 22-15,21 0 0,0 0 0,0-22 16,1 1-16,-1 21 0,0 0 16,0 21-16,0 0 15,0 0-15,-21 21 16,0 0-16,0 0 0,22 22 16,-22-22-16,0 21 0,0-21 15,0 0-15,0 1 0,21-1 0,-21 0 16,42 21-16,-21-42 15,0 0-15,1 0 16,-1 0-16,21 0 16,-21 0-16,0-21 0,1 0 0,-1 21 15,-21-21-15,21 0 0,0-1 0,-21 1 16,21 0-16,-21-42 16,0 41-16,0-41 15,0 84 16,0 0-31,-21 0 0,21 1 16,0 20-16,0-21 0,0 0 0,0 0 16,0 1-16,0-1 0,0 0 15,0 0-15,21-21 16,0 0-16,1 0 0,-1 0 0,0 0 16,0 0-16,0 0 15,22-21-15,-22 21 16,0-21-16,0 0 0,0-1 0,0 1 15,1 0-15,-22 0 0,42 0 16,-42 0 0,0 42 15,-21 0-31,21 0 0,-21 0 16,21 0-16,0 1 0,0-1 15,0 0-15,0 0 16,21-21-1,0 0-15,0 0 0,0 0 16,0 0-16,1-21 0,-1 21 16,-21-42-16,21 42 0,-21-22 15,0 1-15,0 0 0,0 0 16,0 0-16,0 0 0,-21-1 16,21 1-16,-21 0 0,-1 0 15,1 21-15,-21-21 0,21 21 16,42 0 15,0 0-15,0 0-16,0 0 15,1 0-15,-1 0 0,0 0 0,0-21 16,0 21-16,0 0 0,1 0 0,-1 0 16,0 0-16,-21 21 15,21 0-15,0 0 0,-21 0 16,0 0-16,0 1 0,0-1 0,0 0 15,0 0-15,0 0 0,0 0 16,0 1-16,0-1 16,0-42 46,0-1-62,0 1 0,0-21 16,21 21-16,1 0 0,-1-1 15,-21-20-15,21 21 0,0 0 0,0 0 16,0-1-16,1 1 0,-1 21 16,0 0-16,-21 21 15,0 1-15,0-1 0,0 0 0,0 21 16,0-21-16,0 22 0,0-22 16,0 0-16,0 21 0,0-20 0,0-1 15,0 0-15,0 0 0,21-21 47,-21-21-31,21 21-16,0-21 0,-21 0 0,0-1 15,22 1-15,-1 0 0</inkml:trace>
  <inkml:trace contextRef="#ctx0" brushRef="#br0" timeOffset="99410.02">9610 11938 0,'0'0'0,"0"21"31,0 0-31,0 22 16,-22-22-16,22 0 16,-21 0-16,21 22 0,0-22 0,0 0 15,0 0-15,-21 0 0,21 0 16,0 1 0,0-44 15,0 1-31,0 0 15,0 0-15,0 0 0</inkml:trace>
  <inkml:trace contextRef="#ctx0" brushRef="#br0" timeOffset="99552.94">9567 11726 0,'0'0'16,"0"22"30,21-22-30,1 21-16</inkml:trace>
  <inkml:trace contextRef="#ctx0" brushRef="#br0" timeOffset="99990.69">9715 12023 0,'0'0'0,"0"21"0,0 0 32,0 0-32,0 0 15,22 1-15,-1-1 0,-21 0 16,0 0-16,0 0 0,0 0 16,0 1-16,0-1 0,0 0 0,0 0 15,0 0-15,0 0 0,0 1 0,-21 20 16,-1-21-1,1 0 1,21 0-16,0 1 16,21-22-1,-21 21-15,0 0 16,22-21-16,-1 21 0,-21 0 0,0 0 16,21 1-16,0-1 0,-21 21 15,0-21-15,0 0 16,0 1-16,0-1 0,-21 0 0,0 0 15,0 0-15,-1 0 0,-20 1 16,-43 20-16,64-42 0,-21 0 0,21 21 16,-22-21-16,22 0 15,0 0-15,21-21 0,0 0 16,42-43 0,1 22-16</inkml:trace>
  <inkml:trace contextRef="#ctx0" brushRef="#br0" timeOffset="100309.51">10181 12065 0,'0'-21'0,"0"0"47,21 21-47,0 0 16,-21-21-16,22-1 0,-1 22 15,0 0-15,-21-21 0,21 21 16,0-21-16,-42 21 31,0 0-31,0 0 16,0 0-16,-1 21 0,1 0 0,0 1 16,0 41-16,21-42 15,-21 64-15,21-64 16,0 0-16,0 0 0,0 1 0,21-1 15,0-21-15,21 0 16,-20 0-16,-1 0 16,0 0-16</inkml:trace>
  <inkml:trace contextRef="#ctx0" brushRef="#br0" timeOffset="100788.24">10710 11938 0,'0'-21'0,"0"42"0,0-63 0,-21 42 15,0 0-15,-21 0 16,20 0-16,1 0 0,-42 42 16,42-42-16,-1 64 15,1-43-15,0 42 16,21-20 0,0-22-16,0 0 0,0 0 0,0 0 15,21 0 1,0-21-16,1 0 0,-1 0 15,0 0-15,0-21 16,0 21-16,0-21 0,1 0 0,-1 0 16,-21 0-16,0-1 0,21 1 0,0-85 15,-21-21 1,0 43 0,0 41-16,0 1 0,0-43 15,0 43-15,0 0 0,0-22 16,0 43-16,0 0 0,0 42 15,0 0 1,0 0-16,-21 22 0,21-1 16,-21 43-16,21-43 0,0 0 15,0 1-15,0 20 0,0-20 16,0 41-16,0-41 0,21-1 16,0 21-16,0-41 0,-21-1 15,0 0-15,21 0 16,-21 0-16</inkml:trace>
  <inkml:trace contextRef="#ctx0" brushRef="#br0" timeOffset="100951.15">10795 12150 0,'-42'21'0,"84"-42"0,-42 42 15,21-21 1,-21 21 31,-21-21-47,21 21 15</inkml:trace>
  <inkml:trace contextRef="#ctx0" brushRef="#br0" timeOffset="102382.33">889 15346 0,'0'0'0,"-21"0"0,0 0 15,-22 0-15,22 0 16,-42 0-16,-22-21 16,21 21-1,22 0-15,0 0 0,-22 0 16,22 0-16,21 0 0,63 0 31,-21 0-31,43 0 16,-22 0-16,22 0 0,-1 0 0,1 0 15,-1 0-15,1 0 0,84-21 16,-85 21-16,1 0 16,-1-22-16,1 22 0,-1 0 0,43-21 15,-64 21 1,1 0-16,-1 0 0,-21 0 0,0 0 16,1-21-16,-22 0 15,-22 0 1,-20 21-16,21 0 15,0-21-15,-43 21 0,43-22 16,-21 1-16,21 21 16,-1-21-16,1 21 0,-21-21 15,21 0-15,0 0 0,-1-1 16,1 22-16,0 0 16,21-21-16,21 42 46,0-21-30,1 0-16,-1 0 0,0 0 16,0 22-16,0-22 0,43 0 15,20 0 1,-20 21-16,-1 0 16,-41 0-16,-22 0 15,0 0 1,-22 43-16,1-43 15,0 0-15,-21 22 16,-1-22-16,1 21 0,-64 22 16,64-43-16,-43 42 15,64-42-15,-21 1 0,21-1 16,-1 0-16,1 0 0,0-21 16,21 21-16,21-21 15,0-21-15</inkml:trace>
  <inkml:trace contextRef="#ctx0" brushRef="#br0" timeOffset="106290.01">2011 15473 0,'0'21'0,"21"-21"16,0 0-16,0 0 0,0 0 15,1 0-15,41-21 0,-21 0 16,22-43 0,-22 43-16,1 0 0,-1-21 15,0 20-15,1-20 0,-22 0 0,21-1 16,-21 1-16,0 21 0,-21-21 0,0-22 16,-21-21-1,-63 43 1,62 42-16,-83 0 15,83 0-15,1 0 16,-21 21-16,21 0 0,0 22 0,-1 63 16,1-64-16,0 106 15,21-84-15,-21 20 0,21-20 16,0 20-16,-21-20 16,0 169-16,21-170 15,0 22-15,0 0 0,0-22 16,0 22-16,0 42 0,0-85 15,21 22-15,-21-22 0,21 21 16,-21-41-16,21 20 0,0-21 0,-21 0 16,43-21-1,-22 0-15,0-21 0,21-21 16,-21 21-16,1-64 16,-1 43-16,0-1 0,0-63 15,-21 43-15,0-43 16,-42 43-16,21 20 0,-22-20 15,1 20-15,0-20 0,-128-43 16,128 64-16,-64-1 16,64 22-16,-1 21 15,1-21-15,21 21 0,42 0 32,0 0-32,0 0 0,22 0 0,-1 0 15,0-21-15,1 21 0,-1 0 16,22-21-16,41 0 15,65-22-15</inkml:trace>
  <inkml:trace contextRef="#ctx0" brushRef="#br0" timeOffset="106944.63">2921 15177 0,'-42'0'16,"84"0"-16,-106 0 0,22 0 0,-43 21 15,43 0-15,0 0 0,21 0 16,-22 22-16,1-1 0,21 0 16,0 1-16,-22 41 15,22-41-15,21-22 0,0 42 16,21 1 0,0-43-16,1-21 15,62 0-15,-63 0 16,22 0-16,-1-21 15,-21 0-15,43-43 16,-43 22-16,0 21 16,0-22-16,0 1 0,1-64 15,-1 64-15,-21 21 0,21-1 16,-21 44 0,0-1-1,0 0-15,0 21 0,0-21 0,0 22 16,0-1-16,0-21 0,0 22 15,0-22-15,0 21 0,0-21 16,0 0-16,42 1 0,1-1 16,-22-21-16,42 0 15,-20-21-15,-1-1 16,0 1-16,-21 0 16,43-21-16,-43 21 15,0-22-15,0 22 0,1-21 0,-1-1 16,0-20-16,0 42 15,0 0-15,-21-1 0,21 22 16,1 22-16,-22-1 16,21 0-16,-21 0 15,0 0-15,21 0 0,-21 22 0,0-22 16,0 42-16,0-41 0,0-1 16,0 0-16,0 42 15,-21-63-15,0 22 0,-1-22 16,-20 21-1,21-21-15,-21 0 16,42-21-16,-22-1 16,22 1-16,0 0 0</inkml:trace>
  <inkml:trace contextRef="#ctx0" brushRef="#br0" timeOffset="107205.48">3852 14753 0,'21'-21'0,"-42"42"0,42-21 32,-21 21-32,0 22 0,0-22 15,0 21-15,-21 1 0,-21 105 16,42-42 0,-21-43-16,-22 85 15,43-105-15,0-1 0,0-21 16,0 21-16,0-20 0,0-1 0,0 0 15,22-21 1,-1 0-16,0 0 16,21-21-16,-42 0 15,21-22-15</inkml:trace>
  <inkml:trace contextRef="#ctx0" brushRef="#br0" timeOffset="107377.39">3619 15282 0,'-21'0'0,"42"0"0,-21 0 32,22 0-32,20 0 15,-21 0-15,21 0 16,-20-21-16,20 21 0,43-21 16,-64 21-16,21-21 0,0 0 15,-20 21-15,-1-21 0</inkml:trace>
  <inkml:trace contextRef="#ctx0" brushRef="#br0" timeOffset="107723.52">4149 15304 0,'0'21'15,"0"-42"-15,-22 63 0,22-21 0,0 0 16,0 0 0,22-21-1,20-21 1,0 0-1,-21 0-15,1 0 0,-1 0 0,0-1 16,0 1-16,21-42 16,-42 42-16,0-1 0,0 1 15,0 0-15,-21 21 16,0 0-16,0 21 0,0-21 16,0 43-16,21-22 0,-43 42 15,43-42-15,-21 22 0,21-22 16,0 21-16,0-21 0,0 1 15,0 20-15,0-21 0,0 0 0,0 0 16,21 1-16,43-22 16,-43 0-16,85-22 15,-85 1-15,21 0 16,1 21-16</inkml:trace>
  <inkml:trace contextRef="#ctx0" brushRef="#br0" timeOffset="108013.36">4657 15198 0,'0'-21'0,"0"42"0,0-64 0,0 22 16,0 0-16,21 21 16,0-21-16,0 21 0,0 0 15,0 0-15,1 21 0,-1-21 16,0 21-16,-21 0 0,21 22 0,0-22 16,22 42-16,-43-20 0,21-22 15,-21 21-15,0-21 0,0 43 16,0-43-16,-21 43 15,-1-64-15,1 0 16,0 0-16,0 0 16,21-22-16,0 1 15,0 0-15,0 0 0,0 0 16,0 0-16,21-22 0,-21 1 16,42-43-16,-20 43 0,-1 0 15,21-22-15,-21 22 16,0 21-16</inkml:trace>
  <inkml:trace contextRef="#ctx0" brushRef="#br0" timeOffset="108557.32">5736 15092 0,'42'63'31,"1"-63"-31,-22 0 0,21 0 0,1 22 16,41-22-16,-20 0 16,-22 0-16,22 0 0,-22 0 0,21 0 15,1 0-15,-1 0 0,-20 0 16,20 0-16,43 0 15,-64-22-15,1 22 0,-1-21 16,-21 21-16,0-21 0,-21 0 16</inkml:trace>
  <inkml:trace contextRef="#ctx0" brushRef="#br0" timeOffset="108873.14">6583 14923 0,'0'0'0,"0"21"15,21-21-15,0 0 0,0 0 16,0 0-16,1 0 0,20 0 0,-21 0 16,0 0-16,22 0 0,-22 0 15,42 0-15,-42 21 16,-21 0-16,0 0 15,0 0-15,-21 1 16,0-1-16,-21 0 0,21 0 16,-22 0-16,22 0 0,-21 1 15,-1-1-15,1 0 0,-64 21 16,85-21-16,-42-21 16,41 0-16,1 0 0</inkml:trace>
  <inkml:trace contextRef="#ctx0" brushRef="#br0" timeOffset="109848.59">7451 14838 0,'21'0'15,"-21"-21"1,0 0 0,0-1-1,0 44 48,-21-22-32,21 21-31</inkml:trace>
  <inkml:trace contextRef="#ctx0" brushRef="#br0" timeOffset="111377.01">7302 14880 0,'0'0'0,"22"-21"62,-22 0-46,21 21-16,0-21 15,-21 0 1,21 21-16,0-22 0,-21 1 16,0 0-16,0 0 15,0 0 1,-21 21 0,0 0-16,0 0 0,0 21 15,-1 0-15,1 0 0,-21 22 16,0 41-1,20 43 1,22-84-16,0-22 16,0 21-16,22-21 0,-1 22 15,0-22-15,0 0 0,21 21 0,22 22 16,-43-43-16,0 0 16,0 0-16,-21 0 0,0 1 15,-21-1-15,0 0 0,-21-21 16,-43 42-16,43-42 15,-1 21-15,-84 1 0,85-22 16,-21 0-16,-22 0 16,43 0-16,-1 0 0,22 0 15,0 0-15,21-22 0,0 1 16,21-21-16,0 21 16,22-22-16,62-41 15,-62 41-15</inkml:trace>
  <inkml:trace contextRef="#ctx0" brushRef="#br0" timeOffset="111669.36">7895 14415 0,'0'0'16,"0"-22"-16,0 1 0,0 0 16,0 0-16,-21 0 0,0 21 0,0 0 15,-1 0-15,1 21 0,0 0 16,0 0-16,0 22 0,0-1 0,-1 0 15,1 22-15,0-1 0,0 64 16,-21 64 0,-1-1-1,22-147-15,21 20 0,-21 22 16,21-43-16,0 0 0,0 22 16,0-43-16,0 0 0,21-21 31,0 0-31,0-21 0,1 0 15,-1 0-15,21 0 16,-21-22-16</inkml:trace>
  <inkml:trace contextRef="#ctx0" brushRef="#br0" timeOffset="112044.3">8086 14965 0,'0'0'0,"-22"42"31,1-21-31,0 1 15,0 41-15,0-42 0,0 22 16,-1-22-16,1 21 16,0-21-16,21 22 0,0-1 15,0 0-15,0-21 0,0 1 16,21-22-16,22 0 16,-22 0-16,42 0 15,-42-22-15,1 1 0,-1 0 16,0 0-16,0 0 0,0-43 15,0 43-15,-21 0 0,0-21 16,0 20-16,0-20 0,0 21 0,-21 0 16,-21-22-16,21 43 0,-22 0 15,22 0-15,-21 0 16,21 22-16,0-1 16,-1 0-16,1 0 0,0 0 0,21 0 15,0 1-15,21-22 16,0 0-16,1 0 0,20 0 15,-21 0-15,21 0 0,1 0 16,-1-22-16</inkml:trace>
  <inkml:trace contextRef="#ctx0" brushRef="#br0" timeOffset="112671.94">8509 14923 0,'0'21'31,"-21"0"-31,0 0 0,21 0 0,-22 43 15,1-43-15,0 42 16,21-20-16,-21-1 16,21 0-16,0-20 0,0 20 15,21 0 1,0-42-16,0 0 16,1 0-16,-1 0 0,0-21 15,0 0-15,-21 0 16,21 0-16,43-43 0,-43 22 15,0-22-15,-21 43 16,21 0-16,0-21 16,-21 20-16,0 44 31,0-1-31,0 0 0,0 0 16,-21 43-16,21-22 15,0-21-15,0 0 0,0 22 16,0-22-16,21 0 0,1-21 15,-1 0-15,0 0 0,42 0 16,-20 0-16,-1 0 0,43-21 16,-43 21-16,-21-21 15,22-1-15,-22 1 0,0 0 16,0-21-16,-21-1 0,0 22 16,0-42-16,0 42 15,-42-64-15,21 64 16,-1 0-16,-41-1 0,42 22 15,-22-21-15,22 21 0,0 0 16,0 0-16,0 0 0,21-21 31,21 21-31,64 0 16,-64 0-16,21-21 0,22 21 16,-43-21-16,21 21 0,-21 0 15,22-21-15,-22 21 0,42 0 16,-42-22-16,1 22 15</inkml:trace>
  <inkml:trace contextRef="#ctx0" brushRef="#br0" timeOffset="113556.44">466 17082 0,'0'0'0,"0"21"0,21-21 31,0 0-16,0 0-15,21 0 0,1 0 16,-1 0-16,0 0 0,22 0 0,-22 0 16,22-21-16,-1 21 0,-20 0 15,20-22-15,1 22 0,-22 0 16,21 0-16,-20 0 0,-1-21 0,43 21 16,-43 0-1,-21 0-15,43 0 0,-64-21 16,21 21-16,-21-21 15,-21 21 1,0 0-16,-1-21 16</inkml:trace>
  <inkml:trace contextRef="#ctx0" brushRef="#br0" timeOffset="113848.27">1143 16806 0,'21'-21'31,"0"21"-31,0 0 16,1 0-16,-1 0 0,0 0 0,0 0 15,0 21-15,22-21 0,-22 22 16,21 20-16,0-21 16,-20 21-16,-22 1 0,0-22 15,0 0-15,0 21 0,0-20 16,-22 20-16,1-21 0,-21 21 15,-64 43-15,85-64 16,-21 22-16,-1-22 16,22-21-16,-21 21 0,-1 0 15,22-21 1</inkml:trace>
  <inkml:trace contextRef="#ctx0" brushRef="#br0" timeOffset="114937.79">1947 16997 0,'0'0'0,"21"-85"31,-21 64-31,0 0 0,22 21 16,-1-21-16,0 0 0,0 21 16,0 0-16,0 0 15,1 0-15,-1 21 16,0 0-16,-21 21 0,0-21 0,0 22 16,0-1-16,0 22 15,0-22-15,0 64 16,-21-85-16,21 0 15,-21 0-15,-1 0 0,22 1 16,0-44 15,0 1-31,0 0 0,0 0 16,0 0-16,22-22 0,-1 22 16,0-42-16,0 20 0,0 1 15,22 0-15,-22-1 0,0 22 16,0 0-16,0 0 0,0 0 15,1 21-15,-1 0 0,21 42 16,-21 0 0,0 64-1,-21-63-15,0-1 0,0-21 16,0 21-16,0-20 0,0 62 16,0-63-16,22-21 15,-22 22-15,21-22 0,21 0 16,-21 0-16,43-22 15,-43 1-15,0 0 0,21 0 16,-20-21-16,-1 20 0,21-20 16</inkml:trace>
  <inkml:trace contextRef="#ctx0" brushRef="#br0" timeOffset="115270.7">2984 16764 0,'0'-21'31,"0"127"-31,0-191 0,0 85 0,-21 21 0,0 0 0,0 22 15,21-1-15,-21-21 0,21 22 16,-21-1-16,21 43 0,0-43 16,0-21-16,0 43 15,0-43-15,21 21 16,0-42-16,42 0 16,-41 0-16,-1 0 0,21-21 15,-21 0-15,0 21 0,1-21 16,-1-1-16,0-20 0,-21 0 15,0 21-15,0-22 0,0 22 16,0-21-16,-21 21 0,0-1 16,-1 1-16,-20 0 0,21 0 15,-64 0-15,43 21 16,21 0-16,21-21 31,42-1-31,-21 22 16,0-21-16,22 21 0</inkml:trace>
  <inkml:trace contextRef="#ctx0" brushRef="#br0" timeOffset="115524.55">3641 16256 0,'0'21'15,"-22"0"1,1 22-16,0 20 0,-42 85 15,41-21 1,22-63-16,-21-22 0,0 64 16,21-64-16,0 1 15,0-1-15,0-21 0,0 22 0,0-22 16,0 0-16,21-21 16,0 0-16,1 0 15,-1 0-15,21-21 0,-21 0 16,-21-22-16,0 22 15</inkml:trace>
  <inkml:trace contextRef="#ctx0" brushRef="#br0" timeOffset="115708.92">3365 16785 0,'22'-21'16,"-1"21"-1,0-21-15,0 21 0,21-21 0,1 0 16,-1 21-16,0-22 0,1 1 15,-1 21-15,0-21 0,64 0 16,-63 0-16,-1 21 0,0-21 16,1 21-16,-22 0 0,42-43 15,-42 43-15</inkml:trace>
  <inkml:trace contextRef="#ctx0" brushRef="#br0" timeOffset="117719.7">1736 18055 0,'0'0'0,"-22"0"31,44 0 0,-1-21-31,0 0 16,0 0-16,21 0 0,-20-1 16,41-41-16,-21 21 0,22-22 15,-43 43-15,43-85 16,-64 21 0,0 64-16,0 0 15,-22 21 1,-20 0-16,21 21 0,0 0 15,0 22-15,-1-22 0,1 21 16,0 1-16,0-1 0,21 0 16,0 1-16,0-1 0,0 0 15,0 1-15,0 41 16,21-41 0,0-22-16,22-21 15,-22 21-15,0-21 0,21 0 16,1 0-16,-22 0 0,21-21 15,-21 0-15,0 21 0,22-22 0,-22 1 16,21 0-16,-21 0 0,43-21 16,-43 20-16,0 1 15,0 0-15,1 0 0,-22 0 0,21-22 16,-21 22-16,0-21 16,-21 42-1,-1 0-15,1 0 16,0 0-16,0 21 0,0-21 15,0 42 1,21-20-16,-22-1 0,22 21 0,0-21 16,0 0-16,0 22 15,0-1-15,0 0 16,22-42-16,-1 22 0,21-1 16,-21-21-16,22 0 0,20 0 15,-21 0-15,43-43 16,-43 22-16,1 0 0,-1 0 15,0 0-15,1 0 0,-22-22 16,42 1-16,-41 0 16,-1 20-16,-21 1 0,0 0 0,0 0 15,0 0-15,-21 21 16,-1 0 0,1 0-16,0 0 15,0 21-15,0 0 0,0 0 16,-1 22-16,22-22 15,-21 0-15,21 0 0,0 0 16,21-21 0,1 0-1,-1 0-15,0 0 0,0 0 0,-21-21 16,21 0-16,0 0 0,1 21 16,-22-21-16,0-1 0,21 1 15,-21 0-15,21 21 0,-21 21 47,0 0-47,0 1 0,0 20 16,0-21-16,0 43 15,0-43-15,0 21 0,0 0 16,0-20-16,0 20 16,0 43-16,0-43 0,0 0 15,0 1-15,0-1 0,0 0 16,0 1-16,0-1 0,0 0 15,0 1-15,0 20 0,-21-42 16,0 0-16,21 1 0,-22-22 16,1 0-16,0 0 15,0 0-15,0 0 0,0-22 16,-1 1-16,1 0 0,0 0 0,0-21 16,0-1-16,0 1 0,-1 0 0,22-22 15,0-126 1,22 126-1,-1 22-15,0 21 0,42-43 16,-41 43-16,20 0 16,0-22-16,1 22 0,-22 0 0,21 0 15,0 0-15,-20 0 0,20-22 16</inkml:trace>
  <inkml:trace contextRef="#ctx0" brushRef="#br0" timeOffset="118929.53">3471 17590 0,'0'-22'15,"-42"65"-15,84-64 0,-42-22 0,-21 43 16,0 0-16,0 0 16,0 0-1,-1 0-15,1 21 0,0 1 0,21-1 16,0 21-16,-21 0 16,0 1-16,21-22 0,0 42 15,0-41-15,0 41 16,21-63-1,0 0-15,0 0 0,0 0 16,1 0-16,-1-21 16,0 0-16,0 0 0,-21-1 0,0 1 15,21-21-15,-21 21 0,21-22 16,-21 22-16,0 0 16,22 0-16,-22 42 31,0 0-31,0 0 0,0 1 15,0-1-15,0 0 0,21 0 16,0 43-16,0-64 16,-21 21-16,21 0 15,0-21-15,22 0 16,-22 0-16,0-21 16,0 0-16,0 21 0,-21-22 15,0 1-15,22 0 0,-1 0 16,0 0-16,-21 0 0,21-1 15,0 22-15,0-21 0,1 21 16,-1-21-16,0 21 16,-21-21-16,21 21 0,0 0 15,-21-21 48,-21 0-48,0 21 1,0 0 0,0 0-16,21 21 15,-22 0-15,22 21 16,0-21-16,0 1 0,0-1 16,0 21-16,0-21 0,0 22 15,0-22-15,0 0 0,22 0 16,-1-21-16,0 0 0,0 21 15,0-21-15,0 0 0,1 0 16,-1 0-16,21-42 0,-21 21 16,64-43-1,-22 22 1,-20-43-16,-22 43 16,-21 21-16,0 42 31,0 0-16,0 0-15,0 0 0,0 1 0,0-1 16,0 0-16,0 0 0,0 0 16,0 0-16,21-21 15,0 0-15,0 0 16,1 0-16,20 0 16,-21 0-16,0 0 0,22-21 0,-22 0 15,21 0-15,-21 0 0,0 0 16,22-1-16,-22-20 15,-21 21-15,0 0 0,0 0 16,0 42 15,0 0-31,-21 21 16,0 22-16,21-22 0,-22 0 16,22 1-16,-21-1 0,21 0 15,0 64-15,0-63 16,0 20-16,0 1 0,21-1 15,1-21-15,20 85 0,-21-63 16,0 42-16,-21-43 16,0 1-16,0 20 15,0-41-15,0-1 0,0-21 0,-21 22 16,0-22-16,0-21 0,-43 21 16,-20-63-1,41 20-15,22 1 0,-21-21 16,-1 21-16,-20-64 15,42 22-15,-22-1 0,1-63 16,21 64-16,21-1 0</inkml:trace>
  <inkml:trace contextRef="#ctx0" brushRef="#br0" timeOffset="119596.07">4403 16531 0,'0'-21'0,"0"42"0,21-63 0,0 42 16,-21-21-16,0 0 16,0 42 15,0 0-31,0 0 0,0 0 16,0 85-16,0-64 15,-42 43-15,42-43 16,-22 64-16,22-85 15,-21 22-15,21-22 16,0 0-16,0-42 31,0 0-31,21 0 0,1-1 16,-1 1-16</inkml:trace>
  <inkml:trace contextRef="#ctx0" brushRef="#br0" timeOffset="119877.91">4635 16701 0,'0'21'16,"0"0"0,22-21-1,-1 0 1,0 0-16,0 0 16,0-21-16,0 21 0,-21-21 0,22 21 15,-22-22-15,21 1 0,-21 0 16,-21 21-1,-1 0-15,1 0 16,0 0-16,0 0 16,0 21-16,21 0 15,0 1-15,0-1 16,21-21 0,0 0-16,0 0 0,0 0 0,1 0 15,20 0-15</inkml:trace>
  <inkml:trace contextRef="#ctx0" brushRef="#br0" timeOffset="120244.7">5186 16489 0,'21'0'47,"0"0"-31,0 0-16,0 0 15,1 0-15,-1 0 0,0 0 0,0 0 16,0 0-16,0 0 0,1 0 16,-44 0 15,1-21-15,0 21-16,0 0 0,0 0 15</inkml:trace>
  <inkml:trace contextRef="#ctx0" brushRef="#br0" timeOffset="120676.52">5207 16468 0,'-42'0'15,"-22"42"1,43-21-16,148-84 0,-275 147 16,148-62-1,0-1-15,-21 0 0,-1 21 16,22-21-16,0 43 16,-21-43-16,21 21 15,0-20 1,21-22-1,1 0-15,-1-22 16,-21 1-16,21 21 0,0-21 16,0 0-16,-21 0 0,21 21 15,1 0-15,-1-21 0,0 21 16,42 0 0,22 0-16,-43 0 15,-20 0-15,-1 21 16,0 21-16,-21-21 0,0 0 15,0 22-15,0-22 16,0 21-16,-42 1 0,20-22 16,1 21-16,0-21 15,-21 0-15,21 1 0,-22-1 16,22 0-16,0-21 0,0 21 16,0-21-16,-1 0 0,1 0 15,0 0-15,0 21 0,0-21 16,0 0-1,21-21 1</inkml:trace>
  <inkml:trace contextRef="#ctx0" brushRef="#br0" timeOffset="122522.3">6794 16764 0,'0'-21'31,"0"0"-31,22 0 0,-22-1 16,21 1-16,0 0 0,0 0 15,21-21-15,1-22 0,-22 22 16,0-1-16,21 1 0,-20 0 16,-1-22-16,21-42 0,-42 64 15,0-21-15,0 20 16,0 1-16,0 21 0,0-43 16,-21 64-16,0 21 15,0 1-15,-43 83 16,43-62-16,0 20 0,21 43 15,0-64-15,0 22 16,0-22-16,0 1 0,0-1 0,0 0 16,0 1-16,21-1 0,21 21 15,64-20 1,-85-43-16,0 0 16,22 0-16,-22 0 0,0-21 15,43-1-15,-43 1 0,21 0 16,-21 0-16,0 0 0,-21 0 15,22-22-15,-22 22 0,0 0 16,0-21 0,0 20-16,-22 1 15,22 0-15,-21 21 0,0 0 16,0 0-16,0 21 0,0 22 16,-1-22-16,22 21 0,0-21 0,-21 0 15,21 22-15,0-22 0,0 0 16,0 64-16,21-64 15,64-21 1,-64 0-16,64 0 16,-22 0-16,-20-21 0,63 0 15,-64-1-15,21 1 0,22 0 16,-43 0-16,1 0 16,-22 0-16,21-1 0,-21 1 15,1 21-15,-22-42 0,0 21 16,0 0-16,0-1 0,0 1 15,-22 21-15,1 0 16,0 0-16,0 21 0,0 1 16,0-22-16,-43 42 0,43-21 15,-21 21-15,20-20 0,22-1 0,-21 0 16,21 0-16,0 0 16,21-21-16,1 0 15,62-21 1,-63 0-16,85-21 15,-85 20-15,22-20 16,-22 21-16,0 21 0,-21-21 16,0 42 15,0 0-31,0 0 16,0 0-16,0 1 0,0 20 0,-21 0 15,21-21-15,0 43 0,0-22 16,0 1-16,0 20 0,0-21 15,0 22-15,0-22 0,0 22 16,0-22-16,0 22 0,21-1 0,-21 43 16,21 0-1,-21-43-15,0 1 0,0 42 16,-21-64-16,0 21 0,0-20 16,0-1-16,-1 0 0,-41 1 15,21-22-15,-1-21 0,22 0 16,-21 0-16,21 0 0,-43-64 15,43 43-15,0-42 0,21-43 16,-21 21-16,21-148 16,0 149-16,0-1 0,0 0 15,42 22-15,-21-22 0,43-42 16,-22 64-16,0 20 0,22-20 16,-22 21-16,0-1 15,1 22-15,-1-21 0,43-1 16,-43 22-16</inkml:trace>
  <inkml:trace contextRef="#ctx0" brushRef="#br0" timeOffset="123044">8699 16341 0,'0'0'0,"-21"-21"16,0-1-16,0 22 15,0 0-15,0 0 0,-22 0 16,22 22-16,0-1 0,0 21 15,0-21-15,-22 43 16,43-43-16,0 21 0,-21-21 16,21 22-16,0-22 0,0 0 15,0 0-15,0 22 16,21-43-16,22 0 16,-22 0-16,63-64 15,-62 43-15,20-21 16,-42 20-1,42-20-15,-42 21 0,0 42 47,0 0-47,0 0 16,0 1-16,0-1 0,21 0 16,-21 0-16,22-21 0,-22 21 0,21 0 15,0-21-15,0 22 0,0-22 16,0 0-16,1 0 0,20 0 15,-21-22-15,0 22 0,22-42 16,-22 42-16,0-21 0,21-21 16,-21 20-16,1-20 0,20 0 15,-21 21-15,0-1 0,0 1 16,1 21-16,-1-21 16,0 21-16,0 0 15,-21 21 16,21-21-31</inkml:trace>
  <inkml:trace contextRef="#ctx0" brushRef="#br0" timeOffset="123853.54">9334 16362 0,'0'-21'15,"0"105"-15,0-147 0,-21 42 16,0 21-16,0 0 15,0 21-15,21 0 16,0 0-16,-21 0 0,-1 1 0,1 20 16,21-21-16,0 21 0,0-20 15,0-1-15,0 0 0,0 42 16,0-41-16,0-1 16,21-21-16,43 0 15,-43 0-15,0 0 16,43-21-16,-22-1 15,0 1-15,1 0 0,-22 0 16,0 0-16,0 0 0,-21-1 16,21 1-16,-21 0 15,-21 21 17,0 21-32,21 0 15,0 1-15,0-1 0,0 0 16,0 0-16,0 0 15,0 0-15,21-21 16,0 0-16,1 0 16,-1 0-16,0 0 0,64-21 15,-43 21-15,0-21 0,-21 0 16,22 0-16,-22 0 16,21-22-16,-21 22 0,-21 0 15,0 0-15,0 0 0,0-1 16,0 1-16,0 42 31,-21 1-15,21-1-16,-21 21 0,21-21 15,-21 0-15,21 22 0,-21-1 16,21 0-16,-21 1 0,-1-1 16,22 0-16,0 22 0,-21 21 15,21-22-15,0-21 0,0 64 16,-21-42-16,21-1 0,-21 43 15,0-42-15,0-1 16,-1-21-16,1 22 0,0-1 16,0-20-16,-43 63 0,43-85 0,0 21 15,0 0-15,0-20 0,0-1 16,-1 0-16,1-21 0,0 0 0,0 0 16,21-21-1,-21-64-15,21 64 0,0-21 16,0-22-16,0 22 0,0-22 15,0-63-15,0 43 0,21 20 16,21-84-16,1 84 16,62-168-16,-62 168 15,-1 1-15,0-1 16,22 1-16,-22 20 0,1 1 0</inkml:trace>
  <inkml:trace contextRef="#ctx0" brushRef="#br0" timeOffset="124244.31">9610 15409 0,'0'0'0,"21"0"16,-21 22-1,0-1-15,0 63 16,0-41-16,0-22 0,0 21 15,0-21-15,-21 22 0,-1-1 16,22-21-16,0 0 0,0 22 16,0-22-16,22-21 47,-1 0-47,-21-21 0,21 0 0,0-1 15</inkml:trace>
  <inkml:trace contextRef="#ctx0" brushRef="#br0" timeOffset="124508.11">9991 15685 0,'0'21'16,"21"-21"0,0 0-1,0 0-15,0 0 0,0 0 16,-21-21-16,0-1 0,22 22 0,-22-21 15,-22 21 17,1 0-32,0 0 0,0 0 15,0 0-15,21 21 16,0 1 0,21-22-1,0 0-15,0 0 16</inkml:trace>
  <inkml:trace contextRef="#ctx0" brushRef="#br0" timeOffset="124721">10456 15388 0,'0'-21'16,"0"42"-16,21-63 0,-21 21 0,0 42 31,0 0-31,0 0 0,0 0 16,0 1-16,-21 20 15,21-21-15,-21 21 0,21-20 0,-21 41 16,21-21-16,0-20 0,0-1 16,0 0-16,0 0 0,0 43 15,0-43-15,0 0 16,0 0-16</inkml:trace>
  <inkml:trace contextRef="#ctx0" brushRef="#br0" timeOffset="125375.64">6223 16574 0,'-42'0'0,"84"0"0,-106 0 16,22 0-16,21-22 0,-21 22 0,20 0 16,1 0-16,0 0 0,42 0 31,0 0-31,1 0 0,20 0 15,0 0-15,1 0 0,-1 0 0,0 0 16,22 0-16,-22 0 0,22 0 0,-1 0 16,43 0-1,-64-21-15,22 21 0,-22 0 0,-21 0 16,43-21-16,-43 21 16,0 0-16,-21-42 15</inkml:trace>
  <inkml:trace contextRef="#ctx0" brushRef="#br0" timeOffset="125586.04">6752 16404 0,'21'0'0,"0"0"16,1 21-16,-1 1 15,0-1-15,0 0 0,-21 0 16,0 21-16,0 1 0,0-22 15,0 0-15,-21 0 0,0 22 16,-22-22-16,22 0 0,-21 0 0,-64 21 16,0 1-1,64-22-15</inkml:trace>
  <inkml:trace contextRef="#ctx0" brushRef="#br0" timeOffset="131385.35">12933 9970 0,'0'21'0,"21"-21"31,-21 21-31,21-21 16,0 0-16,0 0 15,1 0-15,-1 0 16,0-21-16,0 0 0,0 21 0,64-64 16,-43 43-1,22-43 1,-64 43-16,0 0 0,0 0 15,-21 21-15,-1-21 16,1 21-16,-21 0 0,-43 0 16,43 21-16,0 0 0,-22-21 15,22 21-15,-1 0 0,1 1 0,-21 41 16,41-42-16,1 0 16,0 1-16,21-1 0,0 0 15,0 21-15,0-21 0,21-21 16,0 22-16,1-1 0,-1 0 15,0 0-15,21 0 0,-21 0 0,22 1 16,-22-1-16,21 0 0,22 42 16,20 43-1,-62 0 1,-22-64-16,0-20 0,-43 20 16,22-21-16,-21 21 0,-64 1 15,42-22-15,1 0 0,-43-21 16,64 0-16,-22 0 0,22 0 15,0 0-15,-1-21 0,-63-43 16,64 22-16,21 0 16,0-1-16,0 1 0,21 0 0,-22-64 15,22 64-15,0-1 0,0 1 16,0 21-16,0-22 0,0 22 16,22 0-16,20-21 0,-21 42 15,0 0-15,22 21 16,20 64-1,-21 20-15,-20-62 16,-22-1-16,0 0 0,0-20 16,21 20-16,0 43 0,-21-64 15,0 0-15,42 21 0,-42-21 16,21 1-16,43-22 16,-43 0-16,21 0 0,43-22 15,-43 1-15,22 21 0</inkml:trace>
  <inkml:trace contextRef="#ctx0" brushRef="#br0" timeOffset="132584.89">13547 10456 0,'105'-84'15,"-295"211"-15,275-170 0,42-62 0,-106 83 0,-21 1 16,0-42 0,-21 20-1,-43 22-15,22 21 16,21 0-16,-1 0 15,-41 43-15,42-22 0,0 21 16,-22 43-16,43-43 16,0 0-16,-21 43 0,21-43 15,0-20-15,0 41 16,0-42-16,0 0 0,21 1 16,0-22-16,22 0 15,-22 0-15,0 0 0,0 0 0,0-22 0,1 1 16,-1 0-16,0 0 15,0 0-15,0-43 0,22-42 16,-43 22 0,0 63-16,0-22 0,0 1 15,0 63 17,0 0-32,-22 0 0,22 22 0,-21-22 15,21 64-15,0-64 0,0 21 16,0 0-16,0-20 0,0-1 15,21 21-15,1-21 0,-1-21 16,0 0-16,0 0 16,21 0-16,-20 0 0,-1-21 15,0 21-15,64-63 16,-64 41-16,0 1 0,0-21 0,0 21 16,-21-22-16,0 1 0,0-43 15,0 22 1,0 84-1,0 0 1,0 0-16,0 1 0,0 20 0,0 0 16,0-21-16,-21 85 15,21-85-15,0 1 0,0 20 16,0-21-16,0 0 16,0-42 15,0 0-31,0 0 15,0-22-15,21 22 0,-21 0 16,0-21-16,21 21 0,-21-1 0,22-20 16,-22 21-16,0-21 0,21 20 15,21 1 1,-42 42 0,21 1-16,0 20 15,-21-21-15,0 21 0,0 1 16,0-1-16,22-21 0,-22 0 15,0 1-15,0-1 0,21 0 0,0-21 16,0 0 0,0 0-16,0-21 15,1 21-15,-1-21 0,-21-1 0,42-20 16,-21 21-16,0-21 16,-21 20-16,22-20 0,-1 21 15,-21-21-15,0 20 0,21-20 16,0 21-16,-21 0 0,0 42 31,0 21-31,0-21 16,0 43-16,0-43 15,0 0-15,0 43 0,0-43 16,21 21-16,-21-21 0,21-21 16,-21 22-16,22-1 0,20-21 15,-21 0-15,0 0 0,22 0 16,-22-21-16,0-22 15,0 22-15,0 0 0,0 0 0,1 0 16,-1-1-16,0-20 0,-21 21 16,0 0-16,0 0 0,0-1 0,0 1 15,0 0-15,0 0 0,-21 21 16,0 0 0,-1 42-16,1 22 15,21-22 1,-21 0-16,21-20 0,0 20 15,0-21-15,0 0 0,0 0 16,0 1-16,21-22 16,0 0-16,1 0 15,-1 0-15,0-22 0,0 1 0</inkml:trace>
  <inkml:trace contextRef="#ctx0" brushRef="#br0" timeOffset="133037.26">15452 9716 0,'0'-22'0,"0"44"0,-22-65 0,1 43 16,0 0-16,0 21 0,-21 22 16,20-22-16,1 21 0,0 1 15,0-1-15,21 0 0,-21 1 16,0 62-16,-1-62 0,22-1 15,0 64-15,0-64 16,0 43-16,0-43 0,22-21 16,20 22-16,-21-22 15,0 0-15,22-21 0,-22 0 16,0 0-16,42 0 0,-41 0 16,-1-21-16,0 0 0,21 0 0,-21-1 15,1-20-15,-1 21 0,21-64 16,-21 43-16,-21-85 15,0 42 1,0 43-16,0 0 0,0-43 16,-21 43-16,0 20 0,-21 1 15,20 21-15,1 0 0,-42 21 16,42 1-16,-1-1 0,1 0 16,0 0-16,21 21 15,0 1-15,0-1 0,0-21 16,0 43-16,0-43 0,21-21 15,0 42-15</inkml:trace>
  <inkml:trace contextRef="#ctx0" brushRef="#br0" timeOffset="133444.04">15854 10181 0,'0'0'0,"0"-21"31,21 21-31,0 0 16,0 0-16,0 0 15,1 0-15,-22 21 0,21-21 0,0 43 16,-21-22-16,0 0 0,0 0 16,0 21-16,0-20 0,0 41 15,0-42-15,0 0 0,0 1 16,0-1-16,0 0 15,0 0-15,0-42 32,0 0-32,0 0 15,0-1-15,0-41 16,0 42-16,21-22 0,-21 22 16,21-21-16,0 21 0,-21-43 15,22 43-15,-22 0 0,42-21 16,-21 42-1,0 0-15,-21 21 16,21-21 0,-21 21-16,22-21 0,-22 21 0</inkml:trace>
  <inkml:trace contextRef="#ctx0" brushRef="#br0" timeOffset="134356.51">16764 10118 0,'0'-21'0,"0"42"0,0-64 0,0 22 0,0 0 15,0 0-15,-21 0 16,0 0-16,-1 21 16,1 0-16,-21 0 15,21 21-15,21 0 0,-21 0 16,-1 21-16,1-20 0,-21 41 15,42-42-15,0 22 0,-21-22 0,21 0 16,0 42-16,0-41 16,0-1-16,42 0 15,-21-21-15,22 0 0,41 0 16,-20-64 0,-43 43-16,0 0 0,0 0 15,0-21-15,1 20 0,20-105 16,-42 85-1,21-43-15,-21 43 16,0-21-16,0-43 0,0 42 0,21 22 16,-21-43-16,0 64 15,0-42 1,0 84 0,0 0-16,0 21 0,-21 1 15,0 20-15,21 1 0,-21-1 0,21 1 16,0-1-16,-21 1 0,21-22 15,-22 21-15,22-20 0,0 84 16,0-85-16,0 22 16,22-43-16,-1 0 0,0 0 15,0-21-15,0 0 0,43 0 16,-43 0-16,0 0 0,21-21 16,-20 0-16,-1 0 15,21-22-15,-21 1 0,0 21 16,1 0-16,-22-22 0,0 22 15,21-21-15,0 21 0,-21 42 32,0 0-17,0 0-15,0 0 0,-21 0 0,21 22 16,-21-22-16,21 0 16,0 0-16,0 22 15,42-22 1,-21-21-16,21 0 15,-20 0-15,-1-21 0,21-22 16,-21 43-16,0-21 0,1 0 16,-1 0-16,0 0 0,42-43 15,-41 43-15,-1 0 0,0-22 16,0 43-16,-21 22 31,0-1-31,0 0 0,0 0 0,-21 0 16,21 0-16,0 1 0,0-1 15,0 21-15,0-21 0,0 0 16,0 1-16,0-1 0,21 0 16,21-21-16,-20 0 0,-1 0 15,21 0-15,-21-21 16,-21 0-16,21-1 16,-21 1-16</inkml:trace>
  <inkml:trace contextRef="#ctx0" brushRef="#br0" timeOffset="138000.76">13166 11303 0,'-22'0'15,"44"0"-15,-65 0 0,22 0 0,0 21 16,-21 22-16,20-1 16,22-21-16,-21 0 0,21 22 15,0-22-15,0 42 0,0-42 16,0 1-16,43-1 16,-22 0-16,0 0 0,0-21 15,0 0-15,22 0 0,-22 0 0,21 0 0,-21 0 16,22-21-16,-1 0 0,43-43 15,-1-20 1,-84 62-16,21-20 0,-21 21 16,22-21-16,-22-1 0,0-20 15,0 42-15,0-22 16,0 64 0,-22 1-16,22 20 15,-21 0-15,21 1 0,0-1 0,0 21 16,-21-20-16,21 20 0,0 1 15,0 42-15,0-43 0,0 1 16,0-1-16,0 1 0,0-1 16,0 1-16,0 20 0,0-41 15,0-1-15,0 21 0,-21-20 16,0-22-16,0 0 0,-1 0 16,1 0-16,0-21 0,-85 22 15,22-22 1,-107-64-1,149 43-15,-22 0 0,22-22 16,0 22-16,-1 0 0,-41-42 16,41 41-16,22 1 0,0 0 15,21 42 1,0 0-16,0 1 16,21-1-16,0 21 0,0-21 0,22 43 15,-1-43-15,-21 0 16,43 21-16,-22-20 0,0-1 15,64-21-15,-63 0 16,20 0-16,-21 0 0,22 0 0,-1-21 16,-20-1-16,20 1 0,43-21 15,42-64 1,-42 0 0,-64 64-16,1-43 15,-43 43-15,0 21 0,0-43 16,0 85-1,0 1 1,0 20-16,0-21 0,0 21 0,0 1 16,-21-22-16,21 21 0,0 1 15,-22-1-15,22-21 0,0 43 16,0-43-16,0 0 16,0 21-16,0-63 46,22 21-46,-22-21 0,21 0 0,-21-22 16,21 1-16,0 0 16,-21 21-16,0-22 0,0 22 0,21-21 15,22-22-15,-43 43 16,21 0-16,0-21 16,0 20-16,0 22 0,0 0 15,1 0-15,20 43 16,-42-22-16,0 0 0,21 43 15,0-22-15,-21 21 16,0-41-16,0 20 0,21 21 16,-21-41-16,22-1 15,-22 0-15,42 0 0,0-21 16,1 0 0,20-21-16,-42 0 0,64-43 15,-64 43-15,0-21 16,0-1-16,1 22 15,41-106-15,-63 85 16,0 21-16,0-43 0,0 43 16,-21 42 15,21 0-31,-21 1 0,21-1 16,0 21-16,0-21 0,0 43 15,0-43-15,21 0 0,0 43 16,-21-43-16,21 0 0,-21 0 15,21 0-15,-21 0 0,0 1 16,-21-22 0,0 0-1,0 0-15,0 0 0,-22 0 16,1-22-16,0 1 16,21 0-16,-1 21 0,1 0 15,0 0 1,21 21-1,0 0-15,0 1 16,0-1-16,0 0 0,0 0 16,42 21-16,-20-42 15,-1 22-15,42-22 0,-42 0 16,1 0-16,-1 0 0,21 0 16,-21 0-16,0-22 0,1 22 0,20-21 15,-21 0-15,21 0 0,1 0 16,-1 0-16,64-64 15,-85 43-15,21-64 16,-42 21 0,0 64-16,0 0 0,0 0 15,-21 21-15,0 0 16,0 0-16,21 21 0,-42 21 16,20 0-16,1-20 0,21 20 15,0 0-15,0-21 0,0 43 16,0-43-16,0 21 15,21 1-15,1-22 16,20-21-16,-21 0 16,21 0-16,-20 0 0,20 0 0,21-21 15,-41 0-15,41-22 16,22-20 0,-64 42-16,0-43 15,-21 22-15,21-22 16,-21 43-16,0 0 0,0 0 15,0 42 1,0 0-16,0 21 16,0-20-16,0-1 0,0 21 0,0-21 15,0 22-15,0-22 0,0 0 16,0 21-16,0-21 0,21 22 16,1-22-1,20-21-15,0 0 0,-21 0 16,1 0-16,-1 0 0,21 0 0,-21-21 15,0 0-15,1-1 0,20-20 16,21-64 0,-41 0-1,41-126-15,-42 168 16,0 1-16,1-64 0,-22 84 16,21-20-16,-21 20 15,0 22-15,0-21 0,0 21 16,-21 21-16,-1 21 0,1 0 15,0 21-15,0-20 0,-21 62 16,42-20-16,-22-22 0,22 22 16,0-22-16,0 21 0,0 64 15,0-84-15,0 20 0,0-20 16,0-1-16,0 0 0,22 1 16,-1-1-16,63 21 15,1-41 1,-21-22-16,-22 0 15,0 0-15,22-22 0,-22-20 16,-21 21-16,43-21 0,-22-1 16,-21 1-16,0 21 0,-21-22 15,22 22-15,-1-42 0,-21 42 16,0-1-16,0 44 31,0-1-31,-21 0 0,21 0 16,-22 0-16,22 0 0,-21 43 15,21-43-15,0 0 0,0 22 0,0-22 16,0 0-16,0 0 16,21 0-16,22 0 0,-1-21 15,0 0 1,1 0-16,-22-21 0,21-21 16,-21 21-16,43-43 15,-43 22 1,0 21-16,-21-22 0,21 1 15,1 21-15,-22 0 0,0 0 0,0 42 32,0 0-32,0 0 15,0 0-15,0 0 16,0 1-16,0 20 0,-22 0 16,22-21-16,0 1 0,0 20 15,0-21-15,22-21 16,-22 21-16,21-21 0,0 0 0,0 0 15,43-21-15,-43-21 16,21-1 0,-42 1-16,0 21 0,0-21 15,0-1-15,-21-20 16,0 42-16,0-1 0,-22-20 16,22 42-16,-21 0 15,21 0-15,-1 0 0,44 0 47,-1 0-47,0 0 0,0-21 16,0 21-16,0 0 0,1-21 15,20 0-15,-21 21 0,0 0 0,22 0 16,-22 0-16,0 0 0,0 0 16,-21 63-1,21 22 1,-21-22-1,21-42-15,-21 1 0,0 20 16,0-21-16,0 0 0,0 0 16,0 1-16,0-1 15,0-42 32,0-1-47,0 1 0,0 0 16,0 0-16,22-21 0,-1 20 15,0-20-15,0 0 0,21-22 16,-20 43-16,-1-21 0,0 21 0,0-1 16,64 1-1,-22 21 1,-42 0-16,-21 21 0,0 1 16,22-1-16,-22 0 0,0 42 15,0-20-15,0-22 0,0 85 16,0-85-16,42 21 15,-42-21-15,21-21 0,0 22 16,0-22-16,1 0 0,-1 0 16,0 0-16,0 0 0,21-22 15,-20 1-15,-1 21 0,21-42 16,-21 0-16,0 20 16,1-20-16,-1 0 0,0 21 0,-21-22 15,21 1-15,0-22 16,0 1-16,-21 21 15,-21 42 1,0 0-16,0 21 0,0 0 16,0 0-16,21 21 15,-22-20-15,22 20 0,0-21 0,0 21 16,0-20-16,0-1 16,0 21-16,0-21 0,0 22 15,22-22-15,-22 0 0,21 21 16,-21-21-16,0 1 15,-21-22 1,-1 0-16,1 0 0,0 0 16,0 0-16,0 0 15,0 0-15,-1 0 16,22-22-16,-21 1 16,0 0-16,0 0 0,21 0 15,-21 0-15</inkml:trace>
  <inkml:trace contextRef="#ctx0" brushRef="#br0" timeOffset="138222.54">17251 11388 0,'-21'0'16,"42"0"-16,-64 0 0,22 0 15,0 0 32,0 21-47,0-21 16</inkml:trace>
  <inkml:trace contextRef="#ctx0" brushRef="#br0" timeOffset="138466.41">15748 11896 0,'-21'0'0,"42"0"0,-21 0 31,21 0-31,21 0 0,1 0 0,-22-21 15,21 21-15,1 0 0,20-22 16,-21 22-16,1 0 0,63-21 16,-85 21-16,21 0 0,-21-21 15,0 21-15,1 0 0</inkml:trace>
  <inkml:trace contextRef="#ctx0" brushRef="#br1" timeOffset="154200.22">24934 1693 0,'0'0'0,"-21"0"0,0 0 16,0 0-16,0 0 16,-1 0-16,1 0 0,0 0 0,0 0 15,0 0-15,0 0 0,-1 0 16,1 22-16,0-22 0,0 0 16,21 21-1,0 0 1,21-21-16,0 0 15,22 0-15,-22 0 0,42 0 16,-20 0-16,20 0 0,1 0 0,-1 0 16,1-21-16,20 21 0,-20-21 15,105-1-15,-84 1 0,-1 21 16,1-21-16,-21 21 0,-1 0 16,64-21-16,-85 21 15,1-21-15,20 21 16,-42 0-16,1 0 0,-22-21 15,-22-1 17,1 22-32,0 0 0,0 0 15,0-21-15</inkml:trace>
  <inkml:trace contextRef="#ctx0" brushRef="#br1" timeOffset="154577.01">25760 1439 0,'0'-21'0,"0"42"0,-21-42 16,-1 21-1,44 0 17,-1 0-32,0 0 15,21 0-15,1 0 0,-22 0 16,21 0-16,0 0 0,1 0 0,41 0 15,-41 0-15,41 0 16,-62 21 0,-22 1-1,0-1-15,0 0 0,-43 21 16,22-21-16,-42 43 16,20-22-16,1-21 0,-22 43 15,22-22-15,21-21 0,-43 22 16,43-22-16,0 0 15,0 21-15,0-42 16,21 22-16,21-44 31</inkml:trace>
  <inkml:trace contextRef="#ctx0" brushRef="#br1" timeOffset="163221.87">27326 1376 0,'0'0'0,"0"-21"0,-21 21 0,21-21 16,0-1-16,-21 22 0,21-21 0,0 0 16,0 0-16,-21 21 15,21 42 17,0-21-32,0 22 0,0 41 15,21-20 1,-21-22-16,21 149 15,-21-149-15,21 64 16,-21-64-16,21 64 16,0-85-16,-21 0 0,22 1 15,-1-1-15,0-21 0,0 0 16,21 0-16,-20 0 0,41-21 16,-42-1-16,22 1 0,-1-42 15,0 42-15,22-85 16,-43 63-16,0-20 0,21-43 15,-20 43-15,-22-1 0,0 22 16,0-22-16,0 22 16,21-22-16,-21 22 0,0-85 15,0 85 1,0 21 0,0 84-16,0-21 15,-21 1-15,21 63 0,0-64 16,-22 21-16,22 1 15,-21 21-15,21-22 0,0 64 16,0-85-16,0 22 0,21 21 16,1-64-16,62 42 15,-41-42-15,-22-21 0,21 0 16,0 0-16,-20 0 0,41-42 16,-21 21-16,1 0 0,-22-22 15,0 22-15,21-21 0,-20 0 16,-1-22-16,0 22 0,0-1 0,-21-20 15,21-43 1,-21 43-16,0 41 0,0 1 16,0 42-1,0 22-15,-21-22 16,21 21-16,0 1 0,-21-1 16,21 64-16,0-64 15,0 0-15,0 1 0,0-22 0,0 21 16,0 1-16,0-22 15,0 0-15,0 0 0,0-42 32,21 0-32,-21 0 15,21-1-15,-21 1 0,21-21 0,-21 0 16,0-43-16,22 0 16,-1 43-16,0 21 0,-21-43 15,0 43-15,21 21 16,0 0-16,0 0 15,-21 21-15,22 0 0,-22 22 16,21-22-16,-21 21 0,0 1 16,21 41-16,0-63 0,0 22 15,0-22-15,-21 0 0,22 0 16,20 0-16,-21 1 0,0-1 0,0-21 16,43 0-16,-43 0 15,21 0-15,22-43 0,-43 22 16,21 0-16,-20 0 15,-1-21-15,0 20 0,0-20 0,0 0 0,-21-43 16,0 43-16,21-43 16,-21 64-16,0-21 15,0 20-15,0 44 32,0-1-32,0 0 15,0 21-15,0 1 0,0-22 0,0 63 16,0-41-16,0-1 0,0 22 15,22-43-15,-1 0 16,-21 0-16,21 0 0,21-21 0,-21 21 16,1-21-16,20 0 0,64 0 15,-64-21-15,22 21 16,-22-21-16,21 0 0,-20-21 16,-1 20-16,22-20 0,-1-21 15,-42 20-15,0 1 0,1 0 16,-22-64-1,0 85-15,0-43 16,-22 43-16,-41 0 16,42 21-16,-22 0 0,22 21 15,0 0-15,-21 0 0,-22 85 16,43-64-16,0 1 16,0-1-16,21 0 0,0 1 0,0 20 15,0-42-15,0 1 16,21-1-16,0 0 0,0-21 0,22 0 15,-22 0-15,0 0 0,0-21 16,21 21-16,-20-21 16,-1-1-16,0-20 0,21-21 15,1 41-15,-43-20 0,42-21 16,0-22 0,-42 64-16,21 0 15,1 21-15,-22 21 16,0 0-16,0 0 0,0 0 15,0 22-15,0 62 16,0-62-16,-22 20 0,22 1 16,0-22-16,-21 22 0,21 84 15,0-106-15,0-21 0,0 22 16,0-1-16,0 0 0,21 22 16,-21-43-16,22 0 0,-22 43 15,0-43-15,21-21 16,-21 21-16,42 0 0,-21-21 15,22-21 1,-1-21-16,21-64 16,-41 63-1,-1-20-15,0 21 0,0-22 16,0 1-16,-21-64 0,21 42 0,-21 21 16,22-84-1,-22 106-15,0-64 0,0 64 16,0 21-16,0-1 0,0 1 15,-22 21 1,22 21-16,-21 1 0,21-1 16,0 0-16,0 21 0,0 1 0,0-1 15,0-21-15,0 21 0,0 1 0,0-1 16,0-21-16,0 22 0,0 20 16,21-63-1,1 0-15,20 0 16,-21 0-16,0-21 0,0 0 15,1 0-15,-22-1 16,42-62-16,-21 41 0,0 1 16,0 0-16,-21 21 0,0-22 15,22 22-15,-1-21 0,-21 21 0,0-1 16,0 44 15,0-1-31,0 0 0,0 0 16,0 0-16,0 22 0,0-22 0,0 0 15,0 21-15,0-21 16,21 1-16,-21-1 0,21 0 0,0 0 0,0 0 16,1-21-16,-1 21 0,0-21 15,21 0-15,1 0 0,62-21 16,22-21 0,-21-43-1,-85 43-15,1 0 0,-22 20 16,21-20-16,-21 0 0,21-22 15,-21 43-15,0-21 0,0 21 16,-21 21 0,-22 0-16,22 0 15,-21 42-15,42-21 0,0 0 16,-21 43-16,21-22 16,0 22-16,0-43 0,21 21 15,0-21-15,0 0 0,0 1 16,1-1-16,-1 0 0,21-21 15,22 0-15,20 0 16,1-21 0,-43 0-16,-21-1 0,1 1 15,-1 0-15,0 0 0,0-21 0,-21 20 16,0 1-16,0 0 0</inkml:trace>
  <inkml:trace contextRef="#ctx0" brushRef="#br1" timeOffset="163456.74">29866 1270 0,'-42'0'15,"84"0"-15,-105 0 0,20 0 0,22 0 16,0 0-16,21 21 47,0 0-32</inkml:trace>
  <inkml:trace contextRef="#ctx0" brushRef="#br1" timeOffset="164136.98">27601 3090 0,'-21'-21'0,"42"42"0,-63-42 0,42 0 0,-21 21 16,21-21-16,21 21 31,0 0-31,0 0 15,22 21-15,-22 0 0,21 0 16,0 22-16,-20-1 0,20-21 0,21 85 16,-41-64-16,-22 1 0,0 63 15,0-64 1,0-21-16,-22 21 16,1-42-16,0 0 15,21-21-15,0-21 16,0 21-16,0 0 0,0-64 15,0 43-15,42-43 16,-20 21-16,-22 22 0,21 0 16,21-22-16,-21 22 15,22 0-15,-22 20 16,0 1-16,21 0 0,-21 21 16,1 0-16,-1 0 0,0 0 0,0 21 15,21 22-15,-42-22 0,0 0 16</inkml:trace>
  <inkml:trace contextRef="#ctx0" brushRef="#br1" timeOffset="165046.65">28300 3429 0,'63'0'16,"-147"-127"-16,105 254 0,63-127 0,-62-21 16,-1 0-16,63-43 15,-62 22-15,-1 21 16,0-22-16,21 22 0,-21-21 0,-21 0 15,0-1-15,0 22 0,0 0 16,0 0-16,-21 21 0,-21 0 16,21 0-16,-22 0 15,22 21-15,0 0 0,0 21 16,-21-20-16,20 20 0,22 0 0,-21 43 16,21-43-16,0-21 15,0 22-15,21 41 16,64-41-1,-21-43-15,-22 0 16,0-21-16,43-1 16,-43 1-16,1-21 0,41 0 15,-41-1-15,-22 1 0,42-22 16,-42 22-16,-21 21 0,0-21 16,0 20-16,0 1 0,0-21 15,0 63 16,0 0-31,0 0 0,-21 22 0,21-1 16,0-21-16,0 22 0,0-1 16,0 0-16,0 1 0,0 20 15,0-21-15,0-20 0,0-1 16,0 0-16,21-21 16,-21-21-1,0 0 1,0-1-16,0-20 15,0 0-15,0-1 0,0 22 16,0-21-16,0 0 0,22-43 16,-22 43-16,21 20 0,21-41 15,-21 42-15,0 21 16,1 0-16,-1 0 0,42 21 16,-42 0-16,1 21 0,-1-20 15,0 20-15,0 0 0,-21-21 16,0 22-16,21 20 0,0-20 15,-21-22-15,0 0 0,0 0 16,0-42 15,0 0-31,0 0 16,0-22-16,22 1 16,20-43-16,-21 43 15,0 0-15,22-22 0,-22 43 16,0-21-16,0 20 15,0 22-15,22 0 16,-22 22-16,-21-1 0,0 42 16,0-20-16,0-22 0,0 21 0,0 0 15,0 1-15,0-1 0,0 43 16,0-22 0,0-42-1,21-21 1,0 0-16,0 0 0,-21-21 0,21 0 15,1 0-15,-1 0 0,21 0 16</inkml:trace>
  <inkml:trace contextRef="#ctx0" brushRef="#br1" timeOffset="166547.49">30184 2942 0,'-43'85'15,"86"-170"-15,-65 106 0,1 1 16,0-1-1,0 0-15,0 0 0,0 21 0,-1-20 16,-20 41-16,42-21 16,-21 22-16,21 21 15,0-64-15,21 0 16,0 0-16,22-21 16,-22 0-16,0 0 0,85-21 15,-64 0-15,-21 0 16,22-1-16,-22 1 0,21-21 15,-21-22-15,0 22 0,-21-21 16,0 20-16,0 22 0,-21-42 16,0 20-16,0 43 15,0-21-15,0 21 0,-1 0 16,-20 0-16,21 0 0,0 0 0,-22 21 16,22 0-16,-21 22 0,21-22 15,0 21-15,-1 1 0,-20 41 16,42-41-16,0 20 15,0-21-15,21 22 16,0-43-16,22-21 0,-1 21 16,0-21-16,1 0 0,20 0 15,-42 0-15,22-21 0,-22 0 16,21 0-16,-21 0 0,43-43 16,-22 43-16,-21-21 0,1 20 15,-1-20-15,-21 21 0,21-43 16,-21 43-16,0 0 0,0 42 31,0 0-31,0 1 16,0 20-16,0-21 0,0 0 15,0 22-15,0-22 0,0 21 16,21-21-16,0 22 0,0-22 16,1 0-16,-1-21 15,0 0-15,21 0 0,1 0 16,-1-21-16,0 21 15,-21-21-15,43-64 16,-43 64-16,21-43 16,-42 43-16,0 0 0,22-21 15,-22 20-15,0 44 32,0-1-32,0 0 15,-22 0-15,22 0 0,-21 0 0,21 1 16,0-1-16,0 0 0,0 0 15,0 0-15,0 0 0,21 1 16,64-22 0,-64 0-16,22 0 0,-1-22 15,0 1-15,-21 21 16,1-21-16,-1 0 0,0 0 16,0 0-16,0-22 0,-21 22 15,21-21-15,-21 21 16,0 42 15,0 0-31,0 0 16,22 0-16,-22 0 0,0 1 15,0-1-15,21-21 0,0 0 16,0 0 0,0 0-16,0 0 0,1-21 15,-22-1 1,21 22-16,0-21 0,-21 0 0,21 0 15,0 21-15,-21-21 0,21 0 16,-21-1-16,22 1 0,-22 0 0,21 0 16,0 21-16,-21 21 31,0 0-31,0 0 16,0 1-16,0-1 0,0 0 0,0 0 15,0 0 1,0 0-16,63 22 15,-41-43-15,41 0 16,-42 0-16,22 0 0,-22 0 0,21 0 16,0 0-16,1-21 0,-1-1 15,43 1-15,-22-21 16,22-43 0,-85 64-16,21-21 0,-21-22 15,0 43-15,0-21 0,-21-1 16,0 22-16,-22 21 15,1 0-15,21 0 0,-21 0 16,-1 21-16,22 1 0,-42 41 16,20-42-16,22 22 15,0-22-15,21 21 0,-21-21 16,21 43-16,0-22 0,0-21 16,0 22-16,21-1 0,0-21 15,0 21-15,0 1 0,1 41 16,-1-41-16,0-1 0,0 0 15,-21 1-15,0 84 16,0-106-16,0 21 16,0 1-16,-21-22 0,-43 63 15,43-62-15,0-1 16,0 0-16,0-21 0,0 0 0,-1 21 16,1-21-16,0 0 15,21-21 1,0 0-16,0 0 0,0-22 15,0 22-15,21 0 0,0-21 16</inkml:trace>
  <inkml:trace contextRef="#ctx0" brushRef="#br1" timeOffset="166740.38">31665 2731 0,'-21'0'0,"42"0"0,-63-22 0,21 22 16,0 0-16,-1-21 0,1 21 16,21-21-16,0 42 31,0 0-31,0 1 16,0-1-16,0 0 0,0 0 0</inkml:trace>
  <inkml:trace contextRef="#ctx0" brushRef="#br1" timeOffset="168131.21">28490 4826 0,'0'0'0,"-84"0"0,20-21 0,1 0 0,20 21 16,-20-21-16,20 21 0,-20-22 15,21 1 1,63 21 46,-21-21-62,21 21 16,0-63-16,-21 41 16,0 1-16,0 0 0,-21 0 15,-21 0-15,20 0 16,1 21-16,-21 0 0,21 0 0,-22 0 15,1 21-15,0-21 0,-1 42 16,1-21-16,0 0 0,-43 85 16,64-63-16,-21-1 0,20 21 0,1-20 15,0-1-15,0 22 0,21-22 16,0-21-16,0 21 0,0 1 16,63-43-1,-20 0-15,-22 0 0,64-43 16,-43 1-16,0 0 0,64-43 15,-85 43-15,64-43 16,-64 22-16,0 20 16,22-63-16,-43 43 0,21-1 15,-21 22-15,0 0 0,0-22 16,0-20-16,0 62 0,0 1 16,-21 0-16,-1 21 15,22 21-15,-21 0 0,21 22 16,-21-1-16,21 0 0,0 22 0,0-22 15,0 1-15,0 20 0,0 43 16,21 42 0,0-106-16,1-20 0,-1 20 15,0-21-15,0 0 0,21 0 16,22-21-16,-43 0 0,43 0 16,-43-21-16,21 0 0,-21 0 15,0-21-15,1 20 0,20-41 16,-21 42-16,-21-22 0,21-20 15,-21 42-15,0 0 16,0-1-16,0 1 0,0 0 0,0 42 31,0 0-31,0 1 16,-21 20-16,21-21 0,0 0 16,0 22-16,0-22 0,0 21 0,0-21 15,0 0-15,42 22 16,22-43-1,-43 0-15,43 0 16,-43 0-16,0-21 0,42-22 16,-41 1-16,-22 21 0,42-22 15,-21 22-15,-21-21 0,0 21 16,0 0-16,0-1 0,21 1 16,-21 0-16,0 42 31,0 0-31,0 1 0,0-1 0,0 21 15,0-21-15,0 0 0,21 1 16,-21-1-16,22 0 0,-1 0 16,0 0-16,21 0 15,-21-21-15,22 22 0,41-22 16,-41-22 0,20-41-16,-42 42 15,1 0-15,-1-1 0,0 1 16,-21-21-16,21 0 0,-21-1 15,0 22-15,0-42 16,0 41-16,0 1 0,0 0 16,0 42-1,0 0-15,0 1 0,0-1 16,-21 0-16,0 106 16,21-64-16,-21-20 0,21 84 15,0-43-15,-22-20 0,22-1 16,-21 1-16,21-1 0,0 22 15,0-21-15,0 41 0,0 44 16,0-107-16,0 0 16,0-21-16,0 1 0,0-1 15,0-42 1,0-22-16,0 22 16,0-21-16,0-1 0,0 1 15,0-21-15,0 20 0</inkml:trace>
  <inkml:trace contextRef="#ctx0" brushRef="#br1" timeOffset="168428.04">29252 4699 0,'0'-63'15,"0"338"-15,0-487 0,0 127 0,0 43 0,0 21 16,0 0-16,21-22 16,22 1-16,20 21 15,43 21 1,-85 0-16,85 42 15,-85-21-15,0 22 16,-21-22-16,0 21 16,-21 22-16,0-43 0,-21 21 15,-22 22-15,43-43 16,-42 21-16,20-21 0,22 1 16,-21-22-16,42-22 31,21 1-16,0 0-15,0 0 0,0-21 0,1 20 16,-1-20-16</inkml:trace>
  <inkml:trace contextRef="#ctx0" brushRef="#br1" timeOffset="168820.82">29908 4064 0,'0'-21'15,"-105"233"-15,210-403 0,-105 191 16,0 42-1,-21-20-15,21 20 0,0 0 0,0 1 16,0-1-16,0 21 0,0-20 16,0 41-16,0-41 0,0-22 15,0 21-15,0-21 0,0 1 16,43 20-16,-22-21 0,0 0 16,0-21-16,0 0 0,22 0 15,-22 0-15,42-42 16,-20 0-1,-22-22 1,-21 43-16,0 0 0,0-22 16,0 22-16,0 0 15,0 42 1,0 0-16,0 1 0,0-1 16,0 0-16,0 0 15,0 0-15,0 0 0,0 1 16,0-1-16,0-42 47,0-1-32</inkml:trace>
  <inkml:trace contextRef="#ctx0" brushRef="#br1" timeOffset="168976.73">30205 4276 0,'21'0'78,"0"0"-78</inkml:trace>
  <inkml:trace contextRef="#ctx0" brushRef="#br1" timeOffset="170300.41">30819 4255 0,'0'0'16,"0"-22"-16,-22 22 0,1-21 0,0 21 0,0 0 16,-21 0-16,20 0 15,1 0-15,0 0 16,0 21-16,0 43 0,21-43 0,-21 21 15,-1 22 1,22-22-16,0 1 0,0 20 16,0-42-16,0 0 0,22 22 15,-1-22-15,0-21 0,0 21 0,0 0 16,22-21-16,-22 0 0,21 0 0,0 0 16,1 0-16,105-21 15,-106 0-15,22 0 0,20-22 16,-41 22-16,41-42 15,-62 42-15,20-22 0,-21-20 16,0 20-16,-21 1 16,0 0-16,0 21 0,0-1 15,-21-20-15,0 21 0,0 21 16,0 0-16,-1 0 0,-20 21 16,0 21-16,-1-20 0,22-1 15,-42 63-15,42-62 16,-22 20-16,22 21 15,21-20-15,0-22 0,0 0 16,0 21-16,0-20 0,21-1 0,0-21 16,1 0-16,-1 0 0,21 0 15,43-43 1,-64 43-16,42-84 16,-63 63-16,22-43 15,-1 43-15,0-21 0,-21-22 16,0 43-16,0 0 15,0 42 1,0 0-16,0 0 16,0 0-16,0 1 0,0 20 15,0 0-15,0-21 0,0 43 16,21-43 0,0 0-16,0-21 0,1 0 15,20 0-15,-21 0 0,0 0 16,22 0-16,-22 0 0,0-21 0,42-21 15,-20-1 1,20-41 0,-63 41-16,21-62 15,-21 62-15,0-20 0,0-43 16,0 64-16,0-1 0,0-41 16,0 62-16,0-20 15,-21 42-15,21 21 16,0 0-16,-21 1 0,0 62 15,21-41-15,-21-1 0,21 0 16,0 1-16,0 20 16,0 22-16,0-43 0,0 0 15,0 1-15,21-22 0,0 0 16,0 0-16,22 0 0,-22 1 0,0-1 16,21-21-16,64 0 15,-21-21 1,-22-22-1,-42 22-15,22 0 0,-1-43 16,-42 43-16,21-21 0,0 0 16,-21 20-16,22-20 0,-22 0 15,0 63 1,0 0 0,0 0-16,0 22 0,0-22 15,0 21-15,0-21 0,0 0 0,0 1 16,0-1-16,0 0 0,21 0 15,0 0-15,-21 0 0,21-21 0,0 0 16,22 0 0,-1 0-16,-21 0 0,21-42 15,-20 21-15,20-43 16,-42 22 0,21 21-16,0-21 0,-21 20 15,21-20-15,22 0 0,-43 21 16,42-1-16,-21 22 15,-21 22 1,0-1-16,0 21 16,0 0-16,0-20 0,0-1 15,0 0-15,0 21 0,0 1 16,-21-22-16,21 0 0,-21 0 16,0 0-16,21 0 0,-21-21 31,-1 0-16,1 0 1,0-21-16</inkml:trace>
  <inkml:trace contextRef="#ctx0" brushRef="#br1" timeOffset="170580.25">31729 3937 0,'-21'-21'15,"42"42"-15,-85-42 0,43 21 0,0 0 0,21-21 16,21 21 0,21-21-16,-20 21 15,20-22-15,21 22 0,1-21 16,-1 21-16,170-21 16,42-21-1,-169 42 1,-63 0-16,-1 0 0,21 0 15,-41 0-15,-1 0 16,0 0-16,0 0 0,-42 0 31</inkml:trace>
  <inkml:trace contextRef="#ctx0" brushRef="#br1" timeOffset="171657.64">22669 6033 0,'0'0'0,"43"0"0,-1-22 15,22-20-15,-22 42 16,0-21-16,22 0 0,-43 0 15,0-1-15,21 22 0,-20 0 16,-22-21-16,-22 42 31,1 1-31,-21-1 0,0 0 16,-22 0-16,22 21 0,-43 1 0,-63 63 16,-106 84-1,-21 64 1,190-169-16,-169 84 15,148-84-15,-21-1 0,-106 86 16,128-86-16,-1-20 0,21-1 16,-21 1-16,22-1 0,-128 43 15,148-85-15,22 1 16,-21-22-16,41 21 0,1-21 16,21-21-1,21-1-15,1 1 16,20 0-16,0-21 0,1 21 0,20-22 15,1 1-15</inkml:trace>
  <inkml:trace contextRef="#ctx0" brushRef="#br1" timeOffset="172116.4">24638 5694 0,'-21'-21'0,"42"42"0,-63-63 0,20 20 15,1 1-15,0-21 16,21 84 15,0-21-15,0 85-1,21-42-15,0 20 0,-21-20 0,43 84 16,-22-63-16,0-1 0,0 22 16,0-21-16,1 0 0,-1 84 15,-21-84-15,0-1 0,0 86 16,0-107-16,0 22 15,0-22-15,0 22 0,0-43 0,0 106 16,0-126-16,0-1 16,0 0-16,21-21 15,-21-21-15,21-22 16,-21 22-16,42-63 16,-42 41-16</inkml:trace>
  <inkml:trace contextRef="#ctx0" brushRef="#br1" timeOffset="172552.15">25315 5398 0,'0'-22'16,"0"44"-16,0-65 0,0 22 0,0 0 15,64 21 1,-1 0 0,128 42-16,63 43 15,-148-64-15,-1 21 16,128 64-16,-85-63 16,149 62-16,-128-62 0,0 20 15,170 22-15,-170-43 16,22 22-16,148-1 15,-170-20-15,148 20 0,-168-21 16,-1-20-16,127 41 16,-169-42-16,0 0 0,-22 1 15,1-1-15,0 0 0,-22-21 0,-21 21 16,1 0-16,-1-21 0,-21 21 16,22-21-16,-22 22 15,-42-22 1,-1 0-1,1 0-15,-21 0 0,21 0 16,0 0-16,-22 0 0</inkml:trace>
  <inkml:trace contextRef="#ctx0" brushRef="#br1" timeOffset="173292.73">19600 7620 0,'0'-21'0,"0"42"0,0-63 16,-21 63 15,0 21-31,21-21 0,-21 43 16,0-22-16,-1 128 15,-20 126-15,21-190 16,-21 211 0,42-232-16,-43 169 15,43-169-15,0 20 16,0-62-16,0-22 0,0 42 16,21-63-16,1 22 0,-1-22 15,0 0-15,0 0 16,-21-22-16,0 1 0,21 0 0,-21 0 15,0-21-15,0-1 0,21 1 16</inkml:trace>
  <inkml:trace contextRef="#ctx0" brushRef="#br1" timeOffset="173952.35">19516 7811 0,'0'-43'16,"0"86"-16,0-128 0,0 43 0,0 20 0,0 1 15,21 0-15,-21 0 0,21 0 16,0 21-16,21-21 16,1 21-16,-1 0 0,0-22 15,1 22-15,20-21 0,85 0 16,-42 0-16,0 0 0,21 0 0,-21-1 16,148-20-16,-127 21 15,0 0-15,127-22 16,21 1-16,-169 42 0,127-42 15,-127 21-15,-1 21 0,-20 0 16,0-22-16,-1 22 0,86 0 16,-107 0-16,1 0 15,20 43-15,-62-22 0,-1 0 16,0 43-16,-21-43 0,0 21 16,0 0-16,0 1 0,0 20 15,-21 43-15,21-42 16,-21-22-16,21 21 0,0 22 15,0-21-15,0 63 0,0-43 16,0-20-16,42 42 16,-42-43-16,21-21 0,0 22 0,0-22 15,-21 1-15,22 20 0,-22-21 0,21 22 16,-21-22-16,0 106 16,-64 1-1,-63-44 1,64-83-16,-128 41 15,107-42-15,-213 43 16,170-43 0,-148 0-16,127 0 0,0-21 15,-339 43-15,318-43 16,20 0-16,1 21 0,0-21 16,-191 21-16,234-21 15,20 21-15,0-21 0,22 0 0,20 0 16,1 0-16,0 0 0,21 0 15,-1 0-15,44 0 16,20 0 0,0-21-16,1 0 0,-1 0 15,0-22-15</inkml:trace>
  <inkml:trace contextRef="#ctx0" brushRef="#br1" timeOffset="174569">24236 7768 0,'0'0'0,"21"-21"0,-21 0 0,0 0 15,0 0-15,0 42 31,-21 0-31,21 21 0,-21 1 0,21 20 16,0 22-16,0-1 16,0 1-16,0 0 0,0 105 0,0-105 15,0 21-15,0 84 16,0-105-16,0 0 0,21 84 16,-21-106-16,0 1 0,21-1 15,-21-20-15,0-1 0,0 0 0,0-20 16,0 20-16,0-63 31,0 0-31,0-1 0,0-62 16,0 41-16,0 1 0</inkml:trace>
  <inkml:trace contextRef="#ctx0" brushRef="#br1" timeOffset="175251.59">24257 7853 0,'0'0'0,"-21"-42"0,21-1 0,0 1 16,-21 0-16,21 20 0,-22-20 16,22 21-16,0 0 15,22 21-15,-1-21 0,21-1 0,0 22 16,22-21-16,-1 0 0,22-21 16,21 21-16,0-1 0,254-83 15,-212 83-15,0-20 16,21 21-16,1 0 0,316-64 15,-316 64-15,168 0 16,-189 0-16,-1-1 0,106 1 16,-127 21-16,0 0 15,-21-21-15,-22 21 0,1 0 16,0 0-16,-22 0 0,-21 0 0,1 0 16,-1 0-16,-21 0 0,-21 21 15,0 0-15,0 1 16,0 20-16,0 0 0,0 1 15,0-1-15,-21 21 0,21 1 0,-21 63 16,21-64-16,0 128 16,-21-43-1,0-63-15,-1 63 16,22-85-16,0 149 16,0-148-16,0-1 0,0 1 15,0-1-15,0 1 0,0 63 16,0-64-16,0-21 0,0 43 15,0-43-15,0 1 0,0-22 16,0 21-16,-42-21 0,-21 22 16,41-22-16,-41 0 15,-106 21-15,84-42 0,0 22 16,1-22-16,-43 0 0,21 0 16,-42 21-16,21-21 0,-191 21 15,149-21-15,-1 21 0,-189 0 16,-149 22-1,105-22 1,276-21-16,43 0 0,-1 0 16,22 0-16,-22 0 15,85-21 1,42-1-16,1 1 0,20 0 16,22 0-16,-22 0 0,128-64 15,-85 43-15</inkml:trace>
  <inkml:trace contextRef="#ctx0" brushRef="#br1" timeOffset="175666.35">29549 7006 0,'0'-21'0,"0"42"0,-22-84 0,22 42 0,0-1 16,0 1-16,0 0 15,0 0-15,-21 0 0,21 42 16,0 21 0,0 1-16,0-1 0,0 85 15,-21-42-15,21-1 0,0 22 16,-21-21-16,21 21 0,-21-1 15,0-20-15,21 127 0,0 42 16,-22-127 0,22-64-16,0-20 0,0 62 15,0-83-15,0-1 16,0 0-16,0 0 0,0-42 31,22 0-31,-22 0 0,0-1 16,21 1-16,-21-21 0,21 0 15,-21-22-15,0 22 0,0-22 16</inkml:trace>
  <inkml:trace contextRef="#ctx0" brushRef="#br1" timeOffset="176437.42">29527 7006 0,'0'-42'0,"0"84"0,0-105 0,0 20 16,0 22-16,0 0 0,0 0 15,22 0-15,-1 21 16,21-21-16,-21 21 0,85-22 16,-42 22-16,84-21 15,-42 0-15,-1 21 16,107-21-16,-106 0 16,169 0-16,-127-1 0,22 22 15,126-42-15,-148 21 16,0 21-16,149-42 0,-149 42 15,106-43-15,-148 43 16,-1-21-16,-20 21 0,0-21 16,-22 21-16,22-21 0,-43 21 0,22 0 15,63-43 1,-85 43-16,-21 0 0,0 0 16,1 0-16,-1 0 0,-21 22 15,0 20-15,0 21 16,0-20-16,0-1 0,0 22 15,-21-22-15,-1 21 0,1 43 16,21-42-16,-21-1 16,0 85-16,21-63 0,-21 63 15,21-84-15,0 20 16,-21 43-16,-1-42 0,22-21 16,0-1-16,-21 22 15,21-22-15,-21 1 0,21 20 0,-21 22 16,21-42-16,-21 84 15,21-85 1,-43 1 0,22-1-1,0-63-15,-21 22 16,21-22-16,-1 0 0,-20 0 16,21 0-16,-43 21 0,-41-21 15,20 0-15,0 0 0,1 0 16,-22 0-16,0 0 0,0 0 0,-148 0 15,106 0-15,-21 0 0,-1 21 16,22-21-16,-21 21 0,-191 0 16,191 0-16,-1-21 15,1 22-15,21-1 0,21 0 16,-21 0-16,42 0 0,-191 22 16,107-22-1,105 0-15,64-21 16,-21 0-1,21 0-15,21-21 16,0 0-16,-22-22 16,1 22-16,21 0 0</inkml:trace>
  <inkml:trace contextRef="#ctx0" brushRef="#br1" timeOffset="179406.25">19897 8022 0,'0'0'0,"0"-21"16,0 0-16,0 0 0,0 42 31,0 0-15,-22 21-16,22 22 0,-21-22 15,21 22-15,-21-1 0,0 22 0,21-22 16,-42 64-16,20-63 15,22-1-15,-42 43 0,21-42 16,21-43-16,0 21 0,-21-21 16,0 1-16,-1-1 15,1-42-15,0 21 0,21-22 16,0-20-16,0 21 16,0-43-16,0-41 15,-21 62-15,21-20 16,0 42-16,0-1 15,0 44 1,0-1 0,0 0-16,0 0 0,0 0 0,21 22 15,-21-22-15,0 0 0,21 0 16,0 21-16,1-20 0,-1-1 16,0-21-16,0 0 15,21 0-15,1 0 16,-22-21-16,0-1 0,0 1 15,0 0-15,1 0 0,-1 0 0,21-22 16,-42 22-16,0-21 16,21 21-16,0-64 15,-21 64-15,0 0 0,0 0 16,0-1-16,0 44 16,0-1-1,0 21-15,0-21 0,0 0 16,0 22-16,0-22 0,0 21 0,0 22 15,0-43-15,0 0 16,22 0-16,-1 0 0,0 1 0,21-22 16,-21 0-16,1 0 15,-1 0-15,0 0 0,21-22 16,22-20-16,-43 21 0,0 0 16,0 0-16,0-1 0,1 1 15,-1 0-15,0 0 0,-21-21 16,0-22-1,0 85 17,0 0-32,0 1 0,0-1 15,0 0-15,0 0 0,0 0 0,0 22 16,-21-22-16,0 21 16,21-21-16,0 0 0,0-42 31,0 0-16,0 0-15,0 0 16,0-22-16,0 22 0,0 0 0,0 0 16,21 0-16,-21 0 0,21-22 15,-21 22-15,0 0 16,21 21-16,0 0 0,-21 21 16,21-21-1,1 64-15,-22-43 16,0 42-16,0-42 15,21 1-15,0 20 0,0-42 16,-21 21-16,21-21 0,0 0 16,1 0-16,41 0 15,-42-21-15,0 0 0,-21 0 16,22 21-16,-1-22 0,21-20 16,-42 0-16,0 21 0,21-43 15,0 22-15,-21-1 0,0 1 16,0-43-16,0 22 0,0 21 15,0-43-15,0 21 16,0 86 0,0-1-1,0 63-15,0-41 0,-21-1 16,0 43-16,0-22 0,21-20 16,-21-1-16,21 0 0,-21 1 15,-1 41-15,22-63 16,0 1-16,0-1 15,0-42 1,0-1 0,22 1-16,-1 0 0,0 0 15,0 0-15,0 0 0,0-1 0,1 1 16,-1 0-16,0 21 0,0-21 0,21 21 16,-20-21-1,-44 21 16,1 21-15,0-21-16,0 0 0,0 21 0,0-21 16,-1 21-16,1-21 0,0 21 0,21 1 15,-21-22-15,21 21 0,0 21 16,0-21-16,0 0 16,0 1-16,21-1 15,21 0-15,1-21 16,-1 0-16,-21 0 15,22 0-15,-22-21 16,0 0-16,0-1 0,0 22 0,22-21 16,-22 0-16,0 21 0,-21-21 15,42-21-15,-42-22 16,0 22 0,0 21-1,-21 42 1,21 0-1,-21 0-15,21 0 0,-21 22 0,21-22 16,0 0-16,0 0 0,0 21 16,0-20-16,0-1 0,0 0 15,21-21-15,0 0 16,0 0-16,0 0 0,1 0 16,20 0-16,-21 0 0,21 0 15,1-21-15,-1 0 0,22-1 16,-22 1-16,-21 0 0,43-21 15</inkml:trace>
  <inkml:trace contextRef="#ctx0" brushRef="#br1" timeOffset="179879.98">21802 8297 0,'-43'-42'32,"22"42"-32,85 85 0,-64-128 0,-106 43 15,85 22-15,-1-1 0,1 0 16,0 21-16,0-21 0,21 43 15,-21-43-15,21 21 0,0-20 16,0-1-16,0 0 0,0 0 16,0 0-16,21-21 0,0 0 15,0 0-15,0 0 16,1 0-16,-1-21 0,0 21 16,21-63-16,-21 20 15,1 1 1,-22-64-16,21 43 15,-21 20-15,21-20 0,-21-1 16,0 1-16,42-64 0,-21 84 16,-21-20-16,0 21 0,0-1 15,22 22-15,-22 0 0,0 0 16,0 42-16,0 0 16,0 0-16,-22 22 0,1 20 15,0-21-15,-42 170 16,41-148-16,22-1 0,-21 1 15,21-1-15,-21 43 0,21-85 16,0 21-16,0 1 16,0 20-16,21-63 15,0 21-15,1-21 0,-1 0 16,0 0 0,0-21-16,-21 0 0,0 0 15,0 0-15</inkml:trace>
  <inkml:trace contextRef="#ctx0" brushRef="#br1" timeOffset="180113.85">20151 8361 0,'-22'0'15,"44"0"-15,-65 0 0,22 0 0,0 0 16,42 0 15,0 0-15,0 0-16,22 0 0,-22 0 16,0 0-16,21 0 0</inkml:trace>
  <inkml:trace contextRef="#ctx0" brushRef="#br1" timeOffset="180524.25">21167 8890 0,'42'0'16,"-84"0"-16,105-21 0,-42 21 0,0-21 15,1 21-15,-22-21 0,-43 21 31,22 21-31,0-21 16,0 21-16,-22 0 0,22 0 16,0 0-16,0 1 0,0-1 15,0 21-15,21-21 0,0 0 16,0 1-16,0-1 16,21 0-16,0-21 0,0 21 15,0-21-15,0 21 0,1-21 16,-1 21-16,0-21 0,-21 22 15,21-22-15,-21 21 0,0 0 16,-21-21 0,0 21-16,-64-21 15,64 21-15,0-21 0,0 0 16,-1 0-16,1 0 0,0 0 16,0 0-16,21-21 15,21 21 1,0-21-16,0 21 0,1-21 0,-1 0 15</inkml:trace>
  <inkml:trace contextRef="#ctx0" brushRef="#br1" timeOffset="181080.93">21399 9144 0,'64'-21'16,"-43"21"-16,-190 21 0,253-21 0,22-42 15,-85 42-15,1-21 16,-1-1-16,0 1 0,0 0 15,0 21-15,0-21 0,1 0 16,-22 0-16,21-1 0,-21 1 16,0 0-16,0 0 15,-21 21 1,-1 0-16,1 21 0,0 0 0,0-21 16,0 21-16,0 22 0,-1-22 15,22 0-15,-21 21 0,0 1 16,21-1-16,0-21 0,0 0 15,0 1-15,0-1 0,0 0 0,0 0 16,21-21-16,0 0 0,-21 21 16,22-21-16,-1 0 0,42 0 15,-42-21-15,22 0 16,-1 0-16,0 0 0,-20-22 16,-1 22-16,0 0 0,0-21 15,0-1-15,0 22 0,1-21 0,-1-1 16,0-20-16,-21 21 0,0-1 15,42-41-15,-42 62 16,0 44 0,0 20-1,-21-21-15,21 21 0,-21-20 16,21 20-16,0 0 0,0 1 16,0-1-16,0-21 0,0 21 0,0-20 15,0 20-15,0-21 0,0 0 16,0 0-16,21-21 31,0 0-31,0 0 16,1-21-16,-22 0 0,0 0 0,21 0 15,-21 0-15,0-1 0</inkml:trace>
  <inkml:trace contextRef="#ctx0" brushRef="#br1" timeOffset="181224.85">21865 8890 0,'0'0'0,"0"-21"16,0 0-16,0 0 16,21-1-16,0 1 0,-21 0 15,22 21-15,-1-21 0,21 0 0,-21 0 16,0-22-16,1 22 0,20 0 0</inkml:trace>
  <inkml:trace contextRef="#ctx0" brushRef="#br1" timeOffset="184368.7">22246 8022 0,'0'0'0,"0"-42"0,0 21 0,0 0 16,0-1-16,0 1 0,0 0 15,0 0-15,-21 21 32,21 21-32,0 0 0,0 22 15,0-22-15,0 42 0,-21-20 0,21-1 16,-21 21-16,21-20 0,-22 20 15,22-20-15,0-1 0,0 0 0,-21 22 16,0-22-16,21-21 16,0 0-16,0 1 0,0-1 0,0 0 15,-21-21-15,21-21 32,0 0-17,0-1-15,0 1 0,0 0 16,0 0-16,0 0 0,21 0 15,-21-1-15,21 1 0,0 0 16,1 21 0,-1 21-1,-21 22 1,21-22-16,-21 0 0,21 0 16,0 0-16,-21 0 0,21-21 15,1 22-15,-1-22 16,0 0-16,0 0 0,0 0 15,0 0-15,22-22 16,-22 1-16,0 21 0,-21-21 0,21 0 16,0 0-16,1 0 15,-22-1-15,0-20 0,0 21 16,0 0-16,0 0 0,0-1 16,0 1-16,0-21 15,-22 42-15,-20 21 16,21 0-16,21 0 15,-42 43-15,42-22 16,-22-21-16,22 1 16,-21-1-16,21 42 15,0-42-15,21-21 16,1 0-16,-1 0 16,0 0-16,0 0 0,0-21 15,-21 0-15,21 21 0,1-42 16,-22 21-16,21-22 15,0 22-15,-21 0 16,0 0-16,21 21 31,-21 21-31,0 0 0,0 0 16,0 0-16,0 1 0,0-1 16,0 0-16,21 0 0,-21 0 15,21-21 16,1 0-31,-1 0 16,0 0-16,-21-21 16,21 0-16,-21 0 0,21 21 15,0-21-15,-21-1 0,22-20 16,-1 42-16,-21-21 0,0 42 31,0 0-31,0 0 16,0 1-16,0 41 15,-21-42 1,-1 0 0,22-42 31,0 0-47,0 0 0,0 0 15</inkml:trace>
  <inkml:trace contextRef="#ctx0" brushRef="#br1" timeOffset="184793.37">22923 7895 0,'-42'233'15,"84"-466"-15,-42 254 16,0 1-16,0 41 16,0 43-16,0-21 15,0-43-15,-21 85 16,21-64-1,-21-20-15,21-22 0,0 42 16,0-41-16,0-1 16,0-42 15,0-1-15,21 1-16,-21 0 0,21 0 15,-21-21-15,22 20 0,-1 1 16,-21-21-16,21 0 0,0 20 15,0 1-15,0-21 0,1 21 0,20 0 16,-21 21-16,0 0 16,0 84-1,-21-20 1,0-22-16,0-21 0,0 0 16,0 1-16,-21-1 0,0 0 15,0 0-15,0 0 16,0-21-16,-1 0 15,1 0-15,21-21 16</inkml:trace>
  <inkml:trace contextRef="#ctx0" brushRef="#br1" timeOffset="185268.97">22352 7070 0,'0'0'16,"-21"21"-16,0 0 0,-1 0 0,1 0 15,0 64-15,21-43 16,0 1-16,0 20 16,0-42-16,0 22 0,0-22 15,21 0-15,0 0 0,43 0 16,-22-21-16,1 0 16,-1 0-16,0 0 0,22-42 15,-43 21-15,21 0 0,-21 0 16,1-22-16</inkml:trace>
  <inkml:trace contextRef="#ctx0" brushRef="#br1" timeOffset="185705.72">22627 6837 0,'-63'0'0,"126"0"0,-169 21 0,64 0 16,-22 0-16,-20 22 0,41-1 15,1 0-15,21 1 0,-21 20 16,-43 107-16,85-107 16,0 1-16,-21-22 15,21 21-15,0-20 0,0 41 16,21-62-16,0 20 0,21-21 0,-20 0 16,20 0-16,0 1 0,22-1 15,-1-21-15,-20 0 0,20 0 0,43 0 16,63-21-1,-105-22-15,84-41 16,-85 41-16,-20-20 16,-1 20-16,-21-20 0,22-1 0,20-84 15,-42 85-15,-21-1 16,0 1-16,0-1 0,0 22 0,-21-22 16,0 22-16,-21 0 0,-1 21 15,-41-22-15,20 43 0,1 0 16,-86 0-16,86 21 15,-85 43-15,84-43 16,22 21-16,-22 1 0,22-1 0,21 22 16,-21-22-16,20 0 0,-20 64 15</inkml:trace>
  <inkml:trace contextRef="#ctx0" brushRef="#br1" timeOffset="187683.73">25061 8022 0,'-21'0'47,"0"0"-32,21 21-15,-21-21 16,0 0-1,42-21 32,0 21-47,21-21 0,-21 0 16,22 21-16,-22-21 0,21 0 0,1 21 16,-1-22-16,0 1 0,1 21 15,-1-21-15,-21 21 0,21 0 0,22 0 16,-85 0 15,0 21-31,-1 0 16,1-21-16</inkml:trace>
  <inkml:trace contextRef="#ctx0" brushRef="#br1" timeOffset="187917.6">25252 8043 0,'0'22'0,"0"-1"0,0 0 15,0 21-15,0 1 0,0-1 0,0 0 16,0 1-16,0-1 0,0 0 16,0 22-16,0-22 0,0 22 15,0 20-15,0-41 0,-21 41 16,21-41-16,0-22 16,0 42-16,0-42 15,0 1-15,21-22 31,-21-22-31,21 1 0</inkml:trace>
  <inkml:trace contextRef="#ctx0" brushRef="#br1" timeOffset="188295.38">25485 8594 0,'0'-43'16,"0"86"-16,0-107 0,21 43 15,-21 0-15,21 21 0,0-21 16,0 21 0,0 0-16,1 0 0,41 21 15,-42 0-15,22 0 0,-22 0 16,21 1-16,-21 20 0,0-21 0,1 21 16,-1-20-16,-21 20 0,0-21 15,0 21-15,0-20 0,0 41 16,-21-63-16,-1 0 15,1 0 1,21-21-16,0 0 16,0 0-16,0-43 15,0 43-15,0-43 16,0 43-16,0 0 0,43-42 16,-43 41-16,21 1 0,21-21 15,-21 42-15,0 0 0,1-21 16,-1 21-16,0 0 0,0 0 15,0 0-15,-21 21 16</inkml:trace>
  <inkml:trace contextRef="#ctx0" brushRef="#br1" timeOffset="188812.37">26120 8657 0,'63'0'31,"-148"-21"-31,107 42 0,62-21 16,-63 0-16,1-21 0,-1 0 0,0 21 15,21-42-15,-21 20 16,1 1-16,20 0 16,-42 0-16,0 0 0,0-22 15,0 22-15,-21 21 16,0 0-16,-1 0 0,1 0 16,0 21-16,0 1 0,0-1 15,0 0-15,21 0 0,-22 0 0,1 0 16,21 43-16,0-43 0,0 21 15,0-20-15,0-1 0,0 21 16,43-21 0,-22-21-16,85 0 15,-64-21-15,-21 0 16,43 0-16,63-43 16,-106 43-16,21 0 15,0-21-15,-20 20 16,-1-20-16,-21 21 15,0 0-15,0 0 0,-21 21 16,-1 0 0,1 0-16,0 21 0,0-21 15,21 21-15,-21 0 0,0 21 16,21-20-16,0-1 0,0 0 0,0 0 16,0 21-16,21-20 15,0-22-15,0 0 0,0 0 16,0 0-16,22 0 15,41 0 1,-62-22-16,-22 1 0,42 0 16</inkml:trace>
  <inkml:trace contextRef="#ctx0" brushRef="#br1" timeOffset="189152.18">27178 8107 0,'21'-64'0,"-127"340"0,233-573 0,-169 382 0,84-191 15,-42 85-15,0 0 0,-21 21 16,0 0-16,0 21 16,-22 0-16,22 0 0,0 22 0,-21 20 15,-1 1 1,43-43-16,0 42 16,0-42-16,22 22 15,-1-43-15,0 21 0,0 0 16,0-21-16,0 21 0,43 22 15,-43-22-15,-21 0 16,0 0-16,0 0 0,0 0 16,0 1-16,-21-22 0,0 21 15,-22 0-15,22-21 16,0 21-16,0-21 0,0 0 0,0 0 16,21-21-1,0 0 1,21 0-16,-21-1 0,21 1 15</inkml:trace>
  <inkml:trace contextRef="#ctx0" brushRef="#br1" timeOffset="189501.98">27326 8424 0,'21'0'15,"0"0"-15,1 0 16,-22-21-16,21 0 15,-21 0-15,21 0 16,0 0-16,-21-1 16,0 1-16,0 0 0,0 0 15,0 0-15,0 0 0,-21 21 16,0 0 0,21 21-16,-21 0 0,-1 0 0,22 0 15,-21 0-15,21 22 0,0-22 0,0 21 16,0-21-16,0 1 0,0 20 15,0-21-15,0 0 0,0 0 16,0 1-16,21-22 16,1 0-16,-1 0 0,0 0 15,0-22-15,0 1 16,0 21-16,1-21 0,-1 0 16,0 0-16,-21 0 0,21-22 15,-21 22-15,21-21 0</inkml:trace>
  <inkml:trace contextRef="#ctx0" brushRef="#br1" timeOffset="189731.84">27686 7768 0,'-21'64'15,"42"-128"-15,-21 85 0,0 22 16,-21-1-16,21 22 16,0-22-16,0 21 0,-21-20 15,21-1-15,0 0 0,0 1 16,0-1-16,0 0 0,0 1 15,0-22-15,0 42 0,0-41 16,0-1-16,0 0 16,21-21-1,0 0 1,0 0-16,-21-21 0,21 0 16,-21-1-16</inkml:trace>
  <inkml:trace contextRef="#ctx0" brushRef="#br1" timeOffset="189893.75">27580 8107 0,'64'63'16,"-128"-126"-16,64 42 0,-21 21 0,21-21 15,0-1-15,21 1 16,0 21-16,0-21 0,1 21 16,-1-21-16,0 0 0,0 21 15,43-43-15,-43 43 0,0-21 16,0 0-16</inkml:trace>
  <inkml:trace contextRef="#ctx0" brushRef="#br1" timeOffset="190228.56">27453 6837 0,'0'0'0,"0"-21"0,-21 21 15,0 0-15,0 0 0,-1 0 0,1 0 16,0 0-16,-21 21 0,21 0 16,-1 0-16,1 22 0,0-22 15,-42 106-15,63-85 16,-22 0-16,22 1 0,0-1 15,0 0-15,0 1 0,43-1 16,-22 0-16,21-20 16,85-22-1,-84 0-15,-1-22 16,-21 1-16,43 0 0,-22-21 0</inkml:trace>
  <inkml:trace contextRef="#ctx0" brushRef="#br1" timeOffset="190644.86">27834 6562 0,'-42'0'0,"84"0"0,-148 0 0,64 0 16,-22 21-16,1 0 0,-1 0 0,1 0 16,-1 22-16,1-1 0,-22 0 15,22 22-15,-1-22 0,-63 85 16,21 0-1,1 127-15,105-190 16,0-22-16,0 0 16,21-20-16,0 20 0,64 0 0,-22-42 15,1 0-15,63 0 16,-64 0-16,64-21 16,-63 0-16,20-21 0,86-22 15,-86 22-15,128-149 16,-149 149-16,-20-22 0,-1 1 15,0-1-15,-20 1 0,-1-1 16,-21 22-16,0-21 0,0-1 0,-21 22 16,-43-43-16,-21 43 15,22 21-15,-1 21 16,1 0-16,-1 0 0,1 21 16,-43 21-16,43-21 0,20 22 15,-20 20-15,20-21 0,1-20 16,21 20-16</inkml:trace>
  <inkml:trace contextRef="#ctx0" brushRef="#br1" timeOffset="192003.15">29930 7324 0,'0'-21'16,"0"42"-16,-22-64 0,1 22 0,0-21 15,0 42-15,0 0 16,21 21-16,-21 0 16,-1 22-16,22-1 0,-21 21 15,21-20-15,0 20 0,0 1 16,-42 126-16,42-126 15,-21-1-15,21-20 0,0 62 16,0-62-16,0-22 0,0 0 16,0 43-1,-21-64 1,21-22-16,0 1 16,0 0-16,0-21 0,0 21 15,0-22-15,0 22 0,42-64 16,-21 43-16,-21 0 0,21 21 15,0-1-15,1 1 0,-1 0 0,0 21 16,0 0-16,0 0 16,-21 21-16,21-21 0,-21 64 15,22-43-15,-1 0 0,0 43 16,0-43-16,0 21 16,-21-21-16,21 0 0,22 1 15,-22-22-15,0 21 0,0-21 16,64 0-16,0-43 15,-43 22 1,21-63-16,-41 62 16,-1 1-16,-21-21 0,0 21 15,0 0-15,0-43 16,0 43-16,0 0 0,0 0 16,0-1-16,-21 22 0,-1 0 15,1 0-15,0 22 0,0-22 16,0 21-16,0 21 0,-43 43 15,64-64-15,0 21 0,0-21 16,0 22-16,0-22 0,0 0 16,0 0-16,0 0 0,21-21 31,0 0-31,1-21 0,-1 21 16,0-21-16,-21 0 0,21 0 15,21-43-15,-20 43 0,-22 0 16,0 0-16,21 0 15,-21-1-15,21-20 0,-21 63 32,0 0-32,0 1 15,0-1-15,0 0 0,0 0 16,0 0-16,0 22 0,0-1 16,0-21-16,21 0 0,-21 0 15,21-21-15,0 0 0,1 0 16,-1 0-16,0 0 0,0 0 15,0-21-15,22-21 16,41-43 0,-84 64-16,0 0 15,0-21-15,0 20 0,0 1 16,0 0-16,0 0 0,0 42 31,0 0-31,0 0 16,21 1-16,-21-1 0,0 0 15,0 0-15,0 0 0,0 0 0,0 1 16,0 20-16,0-21 16,0 0-16,-21-21 31,21-21-15,0 0-16,0 0 0,0 0 15,0-1-15,0-20 0</inkml:trace>
  <inkml:trace contextRef="#ctx0" brushRef="#br1" timeOffset="192444.89">30967 7303 0,'21'-170'15,"-63"403"-15,63-296 0,0-86 16,-21 171-16,0 62 16,0-41-16,0 41 15,0-20-15,0-22 0,0 64 16,0-64-1,0 1-15,0 20 0,0-42 16,0 22-16,0-22 0,0 0 16,0 0-16,21-21 0,0 0 31,-21-21-31,21 0 16,-21 0-16,22-1 0,-1 1 15,0 0-15,0 0 0,21-43 16,-20 43-16,-1 0 0,0 0 15,0 0-15,21 21 0,1 0 16,-22 0-16,0 0 16,0 0-16,0 21 0,-21 0 0,22 21 15,-22 1-15,0-22 16,0 21-16,-22 1 0,1-22 16,-21 21-16,21-21 15,21 0-15,-21 1 0,-1-22 16,44 0 15,-1-22-31,-21 1 0,21 0 16,21 0-16,-21 0 0</inkml:trace>
  <inkml:trace contextRef="#ctx0" brushRef="#br1" timeOffset="192752.72">31665 7578 0,'21'0'15,"-21"-21"16,-21 21-31,21 21 0,-21-42 0,0 21 0,0 0 16,0 21-16,-1-21 0,22 21 16,0 0-16,0 0 0,0 0 15,22 1 1,-1-22-16,0 21 0,0 0 0,0 0 16,0 0-16,1-21 15,-1 21-15,-21 1 0,0-1 16,0 0-16,0 0 15,-21 0-15,-1 0 16,1-21-16,0 22 0,-21-22 16,21 0-16,-43 0 0,43 0 15,0 0-15,21-22 32,21 1-32,-21 0 15,21 0-15,0 0 0</inkml:trace>
  <inkml:trace contextRef="#ctx0" brushRef="#br1" timeOffset="193359.71">31856 7705 0,'21'21'0,"0"-21"16,-63-21-16,105 42 0,-63 0 0,21-21 16,22 0-16,-22 0 15,42 0-15,-41-21 0,20 21 16,0-21-16,1 21 0,-1-21 15,21-22-15,-20 22 0,-22 0 16,0 0-16,-21 0 16,0-1-16,0-20 0,0 21 15,-63 21 1,41 0-16,1 0 0,-21 21 16,21 0-16,0 0 0,-22 22 0,22-22 15,0 0-15,-21 21 0,42-20 0,-22 41 16,22 22-1,0-64-15,0 0 16,22-21-16,-1 21 0,21-21 0,0 21 16,1-21-16,20 0 15,-20-21-15,-1 0 0,0 0 16,1 21-16,-1-42 0,21-1 16,-41 1-16,-1 0 15,21-43-15,-21 43 0,-21-22 16,21 22-16,-21-22 15,0 1-15,0-43 0,0 64 16,0 20-16,0 1 0,0 0 16,0 0-16,-21 21 15,21 21-15,0 0 0,-21 43 16,21 20 0,0-41-16,0 105 15,-21-21 1,21-85-16,0 1 0,0-22 15,0 21-15,0-21 0,0 22 16,21-22-16,0-21 16,0 21-16,1-21 0,-1 0 15,0 0-15,0 0 0,0 0 16,-21-21-16,21 0 0,-21-1 0,22 1 16,-22 0-16</inkml:trace>
  <inkml:trace contextRef="#ctx0" brushRef="#br1" timeOffset="193543.61">32554 7408 0,'0'0'0,"0"-21"16,21 0 0,1 0-1,-1 21-15,0-21 0,0 21 0,21-21 16,-20-1-16,20 22 0,-21-21 15,21 0-15,-20 0 0,-1-21 0,0 20 16</inkml:trace>
  <inkml:trace contextRef="#ctx0" brushRef="#br1" timeOffset="193802.38">33147 6350 0,'-21'0'16,"42"0"-16,-63-21 0,20 21 0,1 0 0,-21 0 16,0 21-16,-1 0 15,22 0-15,-21 1 0,21-1 16,-1 0-16,1 21 0,0 1 16,0-22-16,21 21 0,0-21 15,0 0-15,0 22 0,0-22 0,0 0 16,0 0-16,21 0 0,0-21 15,0 0-15,22 0 0,-1 0 16,0 0-16,1 0 0</inkml:trace>
  <inkml:trace contextRef="#ctx0" brushRef="#br1" timeOffset="194276.67">33210 5948 0,'-63'-21'16,"126"42"-16,-190-42 0,85 21 0,-21 0 0,-1 0 16,-63 21-16,64 21 15,20-21-15,-20 22 0,-1-1 16,22 0-16,-22 22 0,22-22 16,0 22-16,-1 20 0,22-20 15,0-1-15,0 1 0,21-1 0,0 1 16,21-22-16,0 1 0,0 20 15,64 1-15,21-1 16,-43-42-16,-20 0 0,20 1 16,1-1-16,-1-21 0,64 0 15,-42 0-15,-22 0 0,1-21 16,-1-1-16,1 1 0,63-42 16,-85 20-16,85-126 15,-106 106-15,1-1 16,-1-21-16,-21 22 15,0-1-15,0 1 0,-21-1 16,-22 1-16,-41-22 0,20 43 16,1 0-16,-22 20 0,21 22 15,-20 0-15,20 0 0,1 0 0,-1 0 16,1 0-16,-1 22 0,-20 20 16,-43 43-1,42-1 1,64-63-16,0 22 0</inkml:trace>
  <inkml:trace contextRef="#ctx0" brushRef="#br1" timeOffset="195993.92">19558 10859 0,'0'0'0,"21"-22"0,0 22 15,0-21-15,1 0 0,-1 21 0,0-21 16,0 0-16,0 0 0,0-1 15,1 1-15,-1 0 0,-21-21 16,0-1 0,0 22-16,-21 21 15,-22 0 1,22 21-16,-21 1 0,-22 20 16,22-21-16,21 21 0,0-20 15,-1-1-15,1 21 0,21 43 16,0-64-16,0 0 0,43 21 15,-22-20-15,0-1 0,21 0 16,-21 0-16,22 0 0,20 43 16,-42-43-16,1 0 0,-1 0 15,-21 22-15,0-22 0,0 21 16,0-21-16,-21 43 16,-22-43-16,-41 21 0,20-21 0,-63 22 15,64-43-15,-1 0 16,-105 0-16,63-64 15,64 43 1,20-42-16,22 41 0,0-20 16,0-64-16,0 85 15,22-21-15,-1 21 16,0-1-16,21 22 0,22-42 16,-22 42-16,0 0 0,43 0 15</inkml:trace>
  <inkml:trace contextRef="#ctx0" brushRef="#br1" timeOffset="197144.95">20024 11049 0,'84'0'15,"-295"0"-15,338 0 0,-22 0 0,-41-42 16,-43 21-16,0 21 16,-21-22-16,0 1 0,0 0 15,0-21-15,0 21 16,-21 21-16,0 0 15,0 0-15,-43 0 0,43 21 16,0 0-16,-43 42 0,43-41 16,0-1-16,0 21 15,0 0-15,0 1 0,-1 20 0,22-20 16,0-1-16,0 0 16,0-21-16,22 1 0,-1-22 15,0 0-15,0 0 0,0 0 0,64-43 16,-43-20-1,43-22 1,-43 64-16,-42-21 0,43-1 16,-43 22-16,0 0 15,0-21-15,0 20 0,-22 22 32,22 22-32,0-1 15,0 0-15,0 0 0,0 21 0,0-20 16,0 41-16,0-42 0,0 0 15,22 1-15,-1-22 0,0 21 16,21-21-16,-21 0 0,1 0 16,-1 0-16,0 0 0,21-21 15,-21 21-15,22-22 0,41-41 16,-20-22 0,-64 43-1,0 21-15,0 0 0,0-1 16,0 44-1,0-1 1,0 0-16,0 0 16,0 21-16,0-20 0,-21-1 0,21 21 15,0-21-15,0 0 16,0-42 15,0 0-31,21 0 16,-21 0-16,21 0 0,-21-1 15,0 1-15,21 0 0,0-21 16,-21-1-16,0 22 16,22 21-1,-1 0-15,-21 21 16,0 1-16,0-1 0,21 0 16,0 0-16,-21 21 15,0-20-15,21-22 0,0 21 16,1-21-16,-1 0 0,0 0 15,0 0-15,21-21 16,-20 21-16,-1-22 0,21-20 16,-21 21-16,0 0 0,1-22 15,-1 22-15,0 0 16,-21 0-16,0 0 16,0 42 15,0 0-31,0 0 15,0 0-15,21 1 16,0-22-16,0 0 16,1 21-16,-1-21 15,0 0-15,0 0 16,0-21-16,0 21 0,-21-22 16,22 22-16,-1-21 0,0 0 15,-21 0-15,0 0 16,0 0-16,0-1 15,-21 22-15,0-21 0,-1 21 0,1 0 16,0 0-16,21 21 16,0 1-16,-21-1 0,21 21 15,0-21-15,0 0 0,0 1 16,0-1-16,21 0 16,0-21-16,0 0 15,1 0-15,-1 0 0,0 0 16</inkml:trace>
  <inkml:trace contextRef="#ctx0" brushRef="#br1" timeOffset="197582.7">21907 10351 0,'0'-43'0,"0"86"0,0-128 0,0 43 0,0 20 15,-21 1-15,21 0 0,-21 21 16,0 0-16,-43 21 15,64 0-15,-21 22 0,-21 41 16,42-41-16,0 84 16,-21-85-16,21 22 0,0 41 15,0-62-15,0-1 0,0 0 16,0 1-16,21-22 0,42 42 16,-41-63-16,-1 0 15,42 0-15,-42 0 0,22 0 16,-22-21-16,0 21 0,21-21 15,1-42-15,-1 41 0,-21-20 16,0-43-16,-21 43 0,0 0 16,0-64-16,0 64 15,0-22-15,0 22 0,-21-1 0,-21-20 16,21 21-16,0 20 0,-43 22 16,22 0-1,21 22-15,-43 62 16,64 1-1,0-43-15,0 1 0,0 84 16,0-106-16,0 21 0,42 0 16,-20-42-16,20 22 15,-21-22-15,0 0 0</inkml:trace>
  <inkml:trace contextRef="#ctx0" brushRef="#br1" timeOffset="197912.05">22267 10647 0,'0'-85'31,"0"212"-31,0-169 0,0-64 0,21 106 16,1 0-16,-1 0 0,0 0 15,0 21-15,0 0 16,0 1-16,1-1 0,-22 42 16,0-42-16,0 22 0,0-22 15,0 0-15,0 43 16,0-43-16,0-42 47,0-1-47,0 1 0,0 0 0,0-21 15,0-1 1,0 22-16,21 0 0,-21 0 0,21-21 16,0 20-16,-21 1 0,21 0 15,0 21-15,22-21 16,-1 21-16,-21 0 15</inkml:trace>
  <inkml:trace contextRef="#ctx0" brushRef="#br1" timeOffset="198544.2">22966 10520 0,'0'-21'16,"0"42"-16,0-63 15,-21 42-15,-22 0 16,22 0-16,0 0 15,0 0-15,0 21 0,-43 42 16,64-20-16,0-22 0,-21 21 16,21-21-16,0 22 0,0-22 15,0 42-15,21-42 16,43 1 0,-43-22-16,0 0 15,0 0-15,0-22 0,0 1 16,22-21-16,-43 21 0,0 0 15,21-22-15,-21 22 16,21-21-16,0-43 0,-21 22 16,0 20-16,0-63 15,0 64-15,0-43 16,0 43-16,0 21 0,0-43 16,-21 64-16,21 22 15,-21-1-15,0 21 0,21-21 16,0 85-16,-21-64 0,21 22 15,-22 42-15,22-43 16,0-20-16,0-1 0,0 21 16,0-20-16,22-22 0,20 21 15,-21-42-15,0 0 0,0 0 16,1 0-16,-1 0 0,0 0 16,21-21-16,-21 0 0,43-43 15,-43 43-15,-21-21 16,0 21-16,21 0 0,-21-1 15,21-20-15,-21 21 0,0 42 32,0 0-32,0 0 0,0 1 15,0-1-15,22 42 16,-22-42-16,0 1 16,21-1-16,0 0 0,0-21 0,0 21 15,0-21-15,1 0 0,20 0 16</inkml:trace>
  <inkml:trace contextRef="#ctx0" brushRef="#br1" timeOffset="201060.78">20659 12319 0,'-43'21'0,"86"-42"0,-128 42 16,21-21-16,22 0 0,-21 0 16,20-21-16,22-21 15,21-1-15,0 1 0,0-43 16,0 43-16,0 0 0,42-43 15,-42 64-15,22 0 0,-1 0 16,0 21-16,0 0 16,0 21-16,-21 0 0,43 85 15,-22-64 1,-21 43-16,21-43 0,-21 0 16,0 64-16,0-63 0,0-1 15,0 0-15,0 1 0,0-1 16,0 0-16,-42 85 15,-43-42 1,21-64-16,43 0 16,-106-21-16,85 0 15,0 0-15,-43 0 16,43-21-16,-22 0 16,43 0-16,0 21 0,0-21 15,21 42 1,0 0-1,21 0-15,0 0 0,0 0 0,21 22 16,-20-22-16,-1 0 16,0 0-16,21-21 0,-21 21 0,22-21 15,-22 0-15,21 0 0,1 0 16,-1-21-16,-21 0 0,21 0 16,1 0-16,20-22 0,64-84 15,-106 106-15,22-42 16,-43 20-1,21 22-15,0-21 0,0 42 16,-21-21-16,21 21 0,-21 21 16,0 0-1,0 0 1,0 0-16,0 1 0,0-1 16,0 0-16,22-21 31,-1-21-31,0 0 0,-21-1 15,21 1-15,0 0 16,-21 0-16,0 0 0,21 0 16,1 21 15,-22 21-31,0 0 16,21 0-16,-21 0 0,21-21 15,-21 21-15,21 1 0,-21-1 16,42 0-16,-20-21 15,20 0-15,-21 0 0,0 0 16,0 0-16,1-21 0,-1 21 16,42-43-16,-42 22 0,1 0 15,41-42-15,-63 41 16,0 1-16,0 0 16,0 0-16,0 0 0,0 0 0,-21-1 15,0 22-15,0 0 16,-1 0-16,22 22 15,0-1-15,0 21 16,0-21-16,0 0 0,0 1 16,0-1-16,22 0 0,20 0 15,-42 0-15,21 0 0,0-21 16,-21 22-16,21-22 16,-21-22 15,-21 22-16,0-21-15,0 21 0,0 0 16,0 0-16,21-21 0,-22 21 16,22 21-1,0 0 1,0 1-16,22-22 16,-1 21-16,42-21 15,-20 0-15,-1 0 16,-21-21-16,21-1 0,22 1 15,-43 0-15,0 0 0,43 0 16,-43 0-16,0-1 16,-21 1-16,21 0 0,-21 0 0,21-43 15,-21 43-15,0 0 16,0 42 15,0 0-31,0 1 0,0-1 16,0 0-16,0 0 15,0 0-15,0 0 0,22 1 16,20-22 0,0 0-16,-21 0 15,1-22-15,20 1 16,-21 0-16,0 0 0,22-21 16,-22-1-16,-21 22 0,21-21 15,0-1-15,-21 1 0,21-43 16,-21 22-16,0 21 0,0-64 15,0 63-15,0 1 0,0 0 16,0-1-16,0 1 0,0 21 0,0 0 16,-21 21-16,0 0 15,0 0-15,21 21 0,0 0 16,0 21-16,0 1 0,-21-1 0,21 0 16,0 107-1,0-22-15,0-43 16,0-41-16,21-22 15,0 63-15,0-84 16,21 22-16,-20-22 16,-1 0-16,21 0 0,-21-22 15,0 1-15,22 0 0,-22-21 16,0 21-16,0-1 16,-21 1-16,21 0 0,1-42 15,-22 41-15,21 1 0,0-42 16,-21 84-1,0 0-15,0 0 16,0 0-16,0 1 16,0-1-16,0 0 0,0 0 0,0 21 15,0-20 1,21-22 0,0 0-16,0 0 0,1 0 15,-1 0-15,0-22 0,0 1 16,21 0-16,-20 0 0,-22 0 15,42 0-15,-42-1 16,0 1-16,21 21 0,0-21 16,0 21-1,-21 21-15,0 0 16,0 1 0,0-1-16,0 0 0,22 0 0,-22 0 15,0 0-15,21 1 0,0-22 16,0 0-16,0 21 15,22-21 1,-43-21-16,0-1 0,0 1 16,0 0-16,0 0 15,0 0-15,-22 0 0,1-1 16,0 1-16,0 0 0,-21 0 16,20 21-1,22-21-15,-21 21 0,21-21 47,21 21-47,1 0 0,-1-22 16,0 22-16,0 0 0,0 0 0,0 0 15,1 0-15,-1 0 16,0 0-16,0 0 0,0 22 0,-21-1 16,21 0-16,1 21 15,-22 1 1,0-22-16,0 0 15,0 0-15,0-42 63,0 0-63,0 0 0,0-1 16,0 1-16,0-21 0,0 21 15,21-43-15,0 22 0,-21 21 16,42-43-16,-21 43 15,1 0-15,-1 21 0,0 0 16,0 0-16,0 21 16,-21 0-16,0 22 15,0 41 1,0-63-16,0 1 0,0 20 16,0-21-16,0 0 0,-21-21 15,21 21-15,0-42 31,0 0-15,0 0-16,0 0 0,0 0 16,-21-1-16</inkml:trace>
  <inkml:trace contextRef="#ctx0" brushRef="#br1" timeOffset="201227.68">23093 11536 0,'-64'-42'31,"191"190"-31,-190-254 0,-1 85 16,43 42-16,21 0 16,-21 21-1,0-42-15,0 22 16,-1-22-16,1 0 0,0 21 0</inkml:trace>
  <inkml:trace contextRef="#ctx0" brushRef="#br1" timeOffset="201411.15">21929 12065 0,'-43'21'0,"340"-211"0,-551 359 0,190-127 0,43-20 0,42-22 31,43 0-31,20-43 16,-41 22-16,-1 0 15,64 0-15,-64-22 0,0 22 16,1 0-16,-1 0 0,0 0 15,-20 0-15</inkml:trace>
  <inkml:trace contextRef="#ctx0" brushRef="#br1" timeOffset="204831.95">25294 10901 0,'0'0'16,"-21"0"-16,21-21 47,0 0-47,21 21 0,-21-22 0,21 1 15,0 0-15,-21 0 0,22 0 16,-22 0-16,21-1 0,-21 1 0,0 0 15,0-21-15,0 21 0,-21 21 16,-1-22-16,1 1 0,0 21 16,0 0-16,0 0 0,-64 43 15,0-1 1,1 64 0,41-64-16,1-21 0,0 64 15,-1-43-15,22 43 16,0-64-16,21 21 0,0 43 15,42-43 1,-20-42-16,20 0 0,21 0 16,-20-21-16,41-42 15,-62 42-15,-1-22 0,42 1 16,-63 0-16,21 20 0,1-20 16,-22 21-16,0-21 0,0 20 15,0-20-15,21-21 16,-21 41-16,0 1 0,0-21 15,21 21-15,-21 63 16,0-21 0,0 0-16,0 43 0,0-22 15,0 1-15,0-22 16,21 21-16,-21 0 0,21 22 16,-21-43-16,21 21 0,22 1 15,-22-43-15,0 21 0,21-21 16,-20 0-16,20 0 0,-21 0 0,64-21 15,-43 21-15,64-85 16,-64 64-16,64-64 16,-85 64-16,0-21 15,1 21-15,-22-43 0,0 22 16,0 21-16,0-22 0,-43-20 16,22 63-1,-21 0-15,21 0 16,21 21-16,0 0 0,0 0 15,0 43-15,21-43 0,63 85 16,-62-85 0,-1 21-16,0-21 0,0-21 15,0 64-15,0-64 16,-21 21-16,0 0 16,-21-21-1,0 0-15,0 0 0,-21 0 16,20 0-16,-20 0 0,21 0 0,-21 0 15,-1-21-15,1 21 0,21 0 16,0 0 0,21 21-1,21-21-15,21 21 16,-21-21-16,0 22 0,43-22 16,-43 0-16,21 0 0,22 0 15,-22-22-15,-21 22 0,22-21 16,-22 0-16,21 0 15,1 0-15,-22 0 0,21-1 16,-21 1-16,22-42 0,-22 42 16,-21-1-16,21-20 0,0 21 15,0-21-15,22-1 16,-43 1-16,21 21 0,0 0 16,0 21-16,0 0 15,-21 21-15,0 0 0,0 0 16,0 0-16,0 22 15,0-1 1,0-63 31,0 0-47,0-1 16,0 1-16,0 0 0,0 0 15,0 0-15,0 0 0,0-1 16,0 1-16,0 0 15,-21 21-15,0 0 16,21 21-16,0 0 0,-21 1 0,0-1 16,-1 0-16,1 21 0,0 22 15,0-22-15,21 0 0,0 1 16,-21 63 0,21-85-16,0 0 0,0 42 15,21-41-15,0-1 0,0-21 16,0 0-16,1 0 0,62 0 15,-63 0-15,22 0 0,41-21 16,-41-1-16,-22 1 0,21 0 16,1 0-16,-22 0 0,0-22 0,21 1 15,-42 0-15,21 21 0,-21-43 16,0 22-16,0 21 0,0-1 16,0 1-16,-21 0 0,-21 21 15,21 0-15,0 21 16,21 0-16,0 1 15,-22-1-15,22 21 0,-21 43 16,21-22 0,0 1-1,21-43-15,22 0 16,-22-21-16,0 21 0,21-21 16,-20 0-16,-1 0 0,63-42 15,-62 42-15,20-42 16,-21 20-16,21-41 15,-42 42-15,22 0 0,-1-22 16,-21 22-16,0 0 0,0 42 47,0 0-47,0 0 0,0 1 0,0-1 16,0 21-1,0 22-15,0-43 16,0-42 31,21-1-47,-21 1 15,21 21-15,-21-21 16,0 0-16,21 0 0,0-22 16,1 22-16,-22 0 0,0 0 15,21 21-15,-21 21 31,0 0-31,0 0 0,0 1 16,0-1-16,21 0 0,-21 0 16,0 0-16,21 0 0,0-21 15,22 22-15,-22-22 0,42 0 16,-20 0 0,-1 0-16,43 0 15,-64-22-15,21 22 16,0-42-16,1 21 0,-22 21 15,-21-21-15,0 0 0,21-1 16,-21-20-16,0 0 0,0 21 16,-21-1-16,-21 1 0,20 0 15,1 21-15,0 0 0,0 0 16,-21 0-16,-1 21 16,1 0-16,21 1 0,-22 41 15,1-21-15,42-20 0,0 20 16,0-21-16,0 0 0,0 0 0,0 43 15,21-43 1,22-21 0,-22 0-16,21 0 15,-21 0-15,0-21 0,1 0 16,-1 0-16,0-1 0,0 1 16,0 0-16,-21-21 0,21 21 15,22-64-15,-43 43 0,0-22 16,42-42-16,-42 43 0,0 20 15,0-20-15,0 21 0,0-22 16,0-21-16,0 64 16,0-21-16,0 21 0,-21 21 15,21 21 1,-21 0-16,0 0 0,21 22 0,-22 105 16,22-85-1,0-20-15,0 126 16,0-127-16,22 128 15,-22-149-15,21 21 16,0-21-16,-21 0 0,63 1 16,-41-22-16,41 0 15,-42 0-15,0 0 0,1 0 16,-1-22-16,0 1 0,0-21 16,0 21-16,0 0 0,1-22 15,-22 1-15,0 21 16,21 0-16,-21 42 31,0 0-15,0 0-16,0 0 15,-21 0-15,21 22 16,0-22 0,0 0-16,21-21 15,0 0-15,21 0 16,-21 0-16,1 0 15,-1-21-15,-21 0 0,21 0 16,-21-1-16,21 1 16,0 0-16,-21 0 0,21 21 31,-21 21 0,0 0-31,0 0 16,0 1-16,0-1 0,0 0 15,22-21 1,-22 21-16,21-21 16,0 0-16,42 0 0,-41 0 15,62 0-15,-63-21 16,22 21-16,-22-21 16,0 21-16,0-21 0,-21-1 0,21 1 15,-21 0-15,22 0 0,-22-21 16,0 20-16,0-20 15,0 21-15,0 0 0,-22-22 16,1 43-16,0 0 16,0 0-16,0 0 0,0 0 15,-1 22-15,1-1 0,0 0 0,21 0 16,-63 64-16,41-43 16,22 64-1,0-85 1,0 43-16,0-43 0,22 21 15,20 22-15,-21-22 16,0 0-16,22 22 0,-43-22 16,0 0-16,0 22 0,0-22 15,-22 43 1,1-64-16,-85 85 16,85-85-16,-21 0 0,21 22 0,-22-22 15,22 0-15,0-21 0,-21 42 16,21-42-16,-1 0 0,22 21 15,-21-21-15,0 0 0,0 0 0,0 0 32,21-21-32,-21-42 15,21 20-15</inkml:trace>
  <inkml:trace contextRef="#ctx0" brushRef="#br1" timeOffset="205071.81">28173 10435 0,'0'0'0,"-21"-21"16,21 0-16,-22 21 15,1 0-15,21-21 0,21 21 47,-21 21-31</inkml:trace>
  <inkml:trace contextRef="#ctx0" brushRef="#br1" timeOffset="210364.32">30501 9779 0,'0'0'0,"0"-21"0,21 21 15,-21-21-15,0 0 0,0-1 16,0 1-16,0 0 16,0 0-1,-21 0-15,0 0 0,0 21 16,0 0-16,-1 0 15,1 0-15,0 0 0,0 21 0,-21 0 16,-1 42-16,22-41 0,0 41 16,0-21-16,-22 107 15,43-86-15,0 64 16,0-85-16,0-20 16,0 20-16,0-21 0,0 0 0,43 22 15,-22-22-15,0-21 16,21 0-16,-20 0 0,-1 0 15,63-43-15,-62 43 16,41-63-16,-63 42 16,42-22-16,-42 1 15,22 21-15,-22-43 0,21 43 16,-21-21-16,21 21 0,-21-22 16,0 22-16,0-21 0,0 21 0,0-22 15,0 65 1,0 20-1,0-21-15,0 85 16,0-64-16,0 22 16,0-22-16,21-21 0,0 43 15,-21-43-15,43 21 16,-22-42-16,0 0 0,21 0 16,-21 0-16,22 0 0,-22 0 15,21-21-15,-21 0 0,22 0 16,20-22-16,-42 22 0,22 0 15,-22 0-15,0-21 0,0 20 16,22-41-16,-43 21 0,21 20 16,-21 1-16,21 0 15,-21 0-15,0 0 0,0 42 16,0 21 0,0 43-1,0-43-15,-21-21 0,0 22 16,21-22-16,0 21 15,21-42 1,0 0-16,0 0 16,0 0-16,0-21 0,1 21 0,-22-21 15,21 0-15,0 0 0,21-22 16,-42 22-16,21 0 0,1-21 16,-22-1-16,0 22 0,21 0 15,-21 0-15,21 0 16,-21-1-16,0 44 15,0-1-15,0 0 0,0 0 16,21 85 0,-21-43-1,21-41-15,-21 62 0,21-63 16,1 1-16,-1-1 16,0-21-16,21 0 15,-21 0-15,1 0 0,20 0 16,-21-21-16,21-22 15,1 43-15,-22-42 0,21-43 16,-21 43-16,1-43 16,-1 43-16,0-22 0,-21 22 15,21-21-15,-21-1 0,0 22 16,21-22-16,0 22 0,-21 0 0,0 20 16,22 1-16,-22-21 15,0 63-15,0 43 16,0-22-16,-43 106 15,22-84-15,21-1 16,0-21-16,-21 22 0,0 105 16,21-148-1,0 1-15,0-1 16,0 0-16,0 0 0,42-21 16,-21 0-16,0 0 15,22 0-15,-22 0 0,21-21 16,1 0-16,-22 0 0,0-1 15,0-20-15,0 21 0,0 0 0,1-22 16,-1 22-16,0-21 0,-21 21 16,21-43-16,-21 43 0,0 42 31,0 22-31,0-22 16,-21 21-16,21-21 0,0 43 15,0-43-15,0 21 0,0-21 16,0 1-16,0-1 15,0 0-15,21 0 0,0-21 16,0 0-16,1 0 0,20 0 16,43 0-16,-64-21 15,21 0-15,-21 0 16,0-1-16,-21 1 0,0 0 16,0-21-16,0-22 0,0 43 15,0-21-15,0 21 0,-21-43 16,0 43-16,-21 21 0,-1-21 15,-20 21 1,-22 21 0,64 0-16,0-21 15,0 0-15,21 21 16</inkml:trace>
  <inkml:trace contextRef="#ctx0" brushRef="#br1" timeOffset="210632.17">31644 9694 0,'64'-42'16,"-43"21"-1,21 21-15,0-21 0,64-22 16,-63 22-16,84-21 16,-85 21-16,21 21 0,43-21 15,-63 21-15,-22-22 0,42 22 16,-42 0-16,-21 22 31,-21-22-31,0 21 0,0 0 16</inkml:trace>
  <inkml:trace contextRef="#ctx0" brushRef="#br1" timeOffset="211227.83">30988 11091 0,'21'-21'0,"-21"-21"16,0 21-1,-21 21-15,0 0 16,-22 0-16,22 0 16,-42 42-16,20-21 15,22 0-15,-21 1 0,21-1 0,-22 21 16,1 43 0,42-64-16,-21 21 0,21 1 15,0-22-15,21 21 16,0-21-16,85 64 15,-64-64-15,-20 0 0,20 0 16,0 1-16,-21-1 0,43 42 16,-64-42-16,0 1 0,0-1 0,0 0 15,0 0-15,-21 21 0,0-20 16,-106 41 0,84-42-16,-41 0 0,-22-21 15,63 0-15,1 0 16,-21 0-16,20-21 0,22 0 15,-21 0-15,42 0 16,0 0-16,0-1 0,21 22 16,42-42-16,-41 21 15,20 0-15,-21 0 0,21-1 16,1 1-16,-1 0 0</inkml:trace>
  <inkml:trace contextRef="#ctx0" brushRef="#br1" timeOffset="211576.18">31073 11451 0,'63'-21'15,"-21"85"17,-147-107-17,210 107-15,-105-43 0,0 21 0,0 22 16,0-43-16,0 0 0,0 43 16,0-43-16,22 42 15,-1-42-15,0-21 16,0 0-16,0 0 0,22 0 15,-22 0-15,0-21 0,0 21 16,43-42-16,-64 21 0,21 0 16,0-22-16,-21 22 15,21-127 1,-21 127-16,0-22 0,0 22 0,-21 0 16,0 0-16,0 21 15,-22 0-15,1 0 16,0 42-1,42-21-15,0 1 16,0-1-16,0 0 0,0 0 16,21-21-1</inkml:trace>
  <inkml:trace contextRef="#ctx0" brushRef="#br1" timeOffset="211946.48">31602 11409 0,'-21'85'0,"42"-191"16,-21 127-16,0-63 0,0 20 16,21 22-1,0 0-15,21 0 16,-20 22 0,41 41-1,-42-42-15,-21 0 0,21 22 16,-21-22-16,22 0 0,-22 0 15,0 0-15,0 1 0,0 41 16,0-42 0,0-42 15,0 0-31,0 0 0,0 0 16,0-1-16,21 1 0,-21-21 0,21 21 15,0-22-15,-21 22 0,21 0 16,0-21-16,1 21 0,-1-1 15,0 1-15,64-42 16,-22 20-16,-21 1 16,-20 21-1</inkml:trace>
  <inkml:trace contextRef="#ctx0" brushRef="#br1" timeOffset="212210.17">32406 10922 0,'0'-21'0,"0"-21"31,0 105-31,0-105 16,-21 42-16,21 42 0,-21-21 16,21 0-16,-21 22 0,-1-1 15,22 0-15,0 1 0,-21-1 0,21 0 16,-21 1-16,0-1 0,21 85 16,-21-42-1,21-64-15,0 0 16,0 0-16,0 0 0,0 1 15,21-22 17,-21-22-32,0 1 0,0 0 15,0 0-15,0 0 0</inkml:trace>
  <inkml:trace contextRef="#ctx0" brushRef="#br1" timeOffset="212388.06">32152 11367 0,'42'-22'31,"-20"22"-15,-65 22-16,22-22 0,106-22 0,-64 22 0,21-21 15,-21 21-15,1 0 0,-1-21 16,0 21-16,21 0 0,1-21 16,-22 0-16,0 21 0,0 0 15</inkml:trace>
  <inkml:trace contextRef="#ctx0" brushRef="#br1" timeOffset="212741.86">32470 11345 0,'0'43'16,"-22"20"15,44-169-31,-22 212 16,21-106-1,0 0-15,0-21 0,21 0 16,-20 21-16,62-64 15,-63 43-15,1 0 0,-22 0 16,21 0-16,-21 0 0,0-1 16,-21 22 15,-1 22-31,22-1 0,-21 0 16,0 0-16,21 0 0,0 0 0,-21 22 15,21-22-15,-21 0 0,21 0 16,0 0-16,0 1 0,0-1 15,0 21-15,0-21 16,21-21-16,0 0 16,0 0-16,0 0 15,1 0-15,-1 0 0,42 0 16,22-21 0,-43 0-16,1 21 0,20-21 0</inkml:trace>
  <inkml:trace contextRef="#ctx0" brushRef="#br1" timeOffset="213212.59">33443 11240 0,'-42'-106'31,"21"106"-31,84 127 0,-63-148 0,-84-85 0,41 106 16,22 0-16,0 0 0,-21 42 16,20-21-16,1 22 15,0-22-15,-21 21 0,42 0 0,-21-20 16,-1 20-16,22-21 15,-21 21-15,21-20 0,0-1 0,0 21 16,21-21 0,43-21-16,-43 0 0,21 0 15,-20 0-15,-1-21 16,21 0-16,43-43 16,-64 43-16,21-63 15,-21 41-15,1 1 0,-1-22 16,0 22-16,0-21 0,0-64 15,-21 63-15,21 22 0,-21-22 16,22 1-16,-22-1 0,0-20 16,0 41-16,0 22 0,0 0 15,0 42-15,0 0 16,0 22-16,0-1 0,-22 0 16,22 22-16,-21 42 15,21-1-15,0 44 16,0-107-16,0 0 15,0-21-15,0 22 0,0-22 16,21 21-16,-21-21 0,22-21 16,-1 0-16,0 0 15,0 0-15</inkml:trace>
  <inkml:trace contextRef="#ctx0" brushRef="#br1" timeOffset="-163269.79">21675 14944 0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BAC-FEAC-4ACD-BC6C-22F6C0C5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55E88-3E11-43B4-9425-7DB1834C1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6A68-1F96-489F-BC32-821C4494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67B0-EF5E-415F-AAB3-1F15CD31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756F-FBD3-478A-8917-AEF0C263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E153-72B3-4636-8AF5-011DD3EB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39F14-42A9-4D54-8E93-16FF3F8A6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2C2-B95C-4D77-8C6D-72E8A48E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96BE-FC12-457E-AA94-01E73898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8131-45C2-4E2A-863B-5345A6BF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AA095-0DD8-434F-9A80-AA625859D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2C235-428E-42C5-B8A0-9CC8468A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F5C0-76DF-4390-85F7-9D53C696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DD17-E9DB-45E4-AAB0-1F117FA1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C217-3EB8-437F-B9B5-56EDBC3A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98A0-02AC-484E-821D-FE061EA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FD16-BF95-492F-B93D-FB47C22D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A124-5258-433C-AE39-608B0D6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0C8E-7774-44EE-A962-A277E0C0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7C79-250B-4ED6-97B4-EFA344E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7261-BAE7-44D6-A012-AA5CEAF2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B593-33AA-45F9-915C-7DA3F378A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1437-BF65-4574-90B9-5C23F8E8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8A95-D4F0-479A-998A-5FB3AE28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F1D8-3031-41A6-91DC-A5FC4500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EA6-EA31-4FE1-A3E7-2450324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D923-EE8A-40F0-A1C2-0825700F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7AD-30AE-454D-8848-40E3FBE38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08781-18BB-4D0E-B735-6CB2918F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C8B0-A176-4925-9FF4-391E9010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A46FC-FBA1-461D-98C3-EAD81D78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09A-4E58-4CE6-8287-73078EE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CB0E-A8F0-4419-93B0-7DBFE676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38609-3A11-4511-9E99-4021E63C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C3DCF-66E6-4B5B-9D9E-AB36988D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FD194-5889-46D6-ACE6-36D531FD1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8607B-B104-476B-AD02-032ED533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929D1-0718-4F9E-99DA-C2113138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9DA71-EFD9-4EB4-84EF-425E1A4B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06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FF0D-2A60-4957-AB38-3C905A07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1966A-40BA-4D0F-9DBE-B62272B1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6BFFA-7CB3-4743-9EA4-1091F5DD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4C25C-5146-46CF-B501-5BB300A1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19D75-5D2A-409A-BE61-4EB6D4C8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ECF13-5063-468E-90A6-DE9D5046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4DFC0-A24F-4D85-8C0B-EE69A188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5042-D2DB-4433-A16B-FC75D68E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61D9-21D9-47B7-B3D4-0AD2B9C6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B629-A750-4511-BD0E-8DF855B21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58C43-A36F-4AC5-9B5C-86FBE066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1E7C-F9E2-45CF-8791-BC85714F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25538-DA68-4973-8506-8F6B831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8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072F-517F-4BC2-AECC-5210365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A5CCA-921F-4799-9B53-CDB5ADA5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2337E-2664-4022-A144-2BE09FB0D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99054-450F-4158-83EB-CA5E0765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96755-2D21-41B7-BAAE-7F241610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DB75-9489-44B2-97D4-21749650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4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464C5-B0B9-434B-922D-551CF5B7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A787-E6E6-4C7F-B87A-100C6C5F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90B3-701F-4E1D-B009-61F1A70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39DF-8C52-47AA-B877-704C427FAA7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07AB-B8DA-46D5-939F-08427DD3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E879-6735-4EE8-B27C-E33F4721F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28D9-29FF-452F-9B04-917751D1C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E1EC64-4179-4C2E-B545-4355A3E85089}"/>
                  </a:ext>
                </a:extLst>
              </p14:cNvPr>
              <p14:cNvContentPartPr/>
              <p14:nvPr/>
            </p14:nvContentPartPr>
            <p14:xfrm>
              <a:off x="723960" y="60840"/>
              <a:ext cx="6187680" cy="442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E1EC64-4179-4C2E-B545-4355A3E85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51480"/>
                <a:ext cx="6206400" cy="44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C99D40-14AD-48D1-BB03-1902A80E5F02}"/>
                  </a:ext>
                </a:extLst>
              </p14:cNvPr>
              <p14:cNvContentPartPr/>
              <p14:nvPr/>
            </p14:nvContentPartPr>
            <p14:xfrm>
              <a:off x="830520" y="3954960"/>
              <a:ext cx="7086960" cy="157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C99D40-14AD-48D1-BB03-1902A80E5F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160" y="3945600"/>
                <a:ext cx="7105680" cy="15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394771-9E6B-406A-88A5-B3E4DC5890EF}"/>
                  </a:ext>
                </a:extLst>
              </p14:cNvPr>
              <p14:cNvContentPartPr/>
              <p14:nvPr/>
            </p14:nvContentPartPr>
            <p14:xfrm>
              <a:off x="1104840" y="533520"/>
              <a:ext cx="1091232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394771-9E6B-406A-88A5-B3E4DC5890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480" y="524160"/>
                <a:ext cx="1093104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7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5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74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06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BECF28-8DAB-4AA7-948C-3F4D863ADE39}"/>
                  </a:ext>
                </a:extLst>
              </p14:cNvPr>
              <p14:cNvContentPartPr/>
              <p14:nvPr/>
            </p14:nvContentPartPr>
            <p14:xfrm>
              <a:off x="175320" y="198000"/>
              <a:ext cx="9014760" cy="417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BECF28-8DAB-4AA7-948C-3F4D863AD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88640"/>
                <a:ext cx="903348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75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E1F085-B6A7-444D-9212-00CE580432BD}"/>
                  </a:ext>
                </a:extLst>
              </p14:cNvPr>
              <p14:cNvContentPartPr/>
              <p14:nvPr/>
            </p14:nvContentPartPr>
            <p14:xfrm>
              <a:off x="297000" y="137160"/>
              <a:ext cx="8992080" cy="56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E1F085-B6A7-444D-9212-00CE58043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27800"/>
                <a:ext cx="901080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3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4E90DD-707F-4885-9F40-FE31F8CB4AF4}"/>
                  </a:ext>
                </a:extLst>
              </p14:cNvPr>
              <p14:cNvContentPartPr/>
              <p14:nvPr/>
            </p14:nvContentPartPr>
            <p14:xfrm>
              <a:off x="122040" y="60840"/>
              <a:ext cx="1139976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4E90DD-707F-4885-9F40-FE31F8CB4A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51480"/>
                <a:ext cx="1141848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75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78C505-CB0E-4D07-B4EE-A02FAB98949A}"/>
                  </a:ext>
                </a:extLst>
              </p14:cNvPr>
              <p14:cNvContentPartPr/>
              <p14:nvPr/>
            </p14:nvContentPartPr>
            <p14:xfrm>
              <a:off x="304920" y="0"/>
              <a:ext cx="1175040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78C505-CB0E-4D07-B4EE-A02FAB989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1176912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44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731135-83CF-4495-A3D4-54B2D9F24B56}"/>
                  </a:ext>
                </a:extLst>
              </p14:cNvPr>
              <p14:cNvContentPartPr/>
              <p14:nvPr/>
            </p14:nvContentPartPr>
            <p14:xfrm>
              <a:off x="304920" y="0"/>
              <a:ext cx="1074456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731135-83CF-4495-A3D4-54B2D9F24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1076328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26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6C371-5869-45BE-B769-64F482CB602B}"/>
                  </a:ext>
                </a:extLst>
              </p14:cNvPr>
              <p14:cNvContentPartPr/>
              <p14:nvPr/>
            </p14:nvContentPartPr>
            <p14:xfrm>
              <a:off x="434160" y="152280"/>
              <a:ext cx="1132380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6C371-5869-45BE-B769-64F482CB6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42920"/>
                <a:ext cx="1134252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55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068B78-D714-413A-84B4-75E34A72E6DD}"/>
                  </a:ext>
                </a:extLst>
              </p14:cNvPr>
              <p14:cNvContentPartPr/>
              <p14:nvPr/>
            </p14:nvContentPartPr>
            <p14:xfrm>
              <a:off x="365760" y="99000"/>
              <a:ext cx="10881720" cy="36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068B78-D714-413A-84B4-75E34A72E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89640"/>
                <a:ext cx="10900440" cy="36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7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456D19-6203-4B59-AA46-D0A6D993E33D}"/>
                  </a:ext>
                </a:extLst>
              </p14:cNvPr>
              <p14:cNvContentPartPr/>
              <p14:nvPr/>
            </p14:nvContentPartPr>
            <p14:xfrm>
              <a:off x="342720" y="114480"/>
              <a:ext cx="2903760" cy="156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456D19-6203-4B59-AA46-D0A6D993E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05120"/>
                <a:ext cx="2922480" cy="15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E8E00F-A88A-4EE9-BCE2-8C14A28220C7}"/>
                  </a:ext>
                </a:extLst>
              </p14:cNvPr>
              <p14:cNvContentPartPr/>
              <p14:nvPr/>
            </p14:nvContentPartPr>
            <p14:xfrm>
              <a:off x="1280160" y="1059120"/>
              <a:ext cx="5280840" cy="198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E8E00F-A88A-4EE9-BCE2-8C14A28220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0800" y="1049760"/>
                <a:ext cx="5299560" cy="20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77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795-56BE-4697-8C65-3FA0D979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8740-6B78-4B97-9360-748BAC79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ECD303-6967-404E-AF77-AF8BDF307D5F}"/>
                  </a:ext>
                </a:extLst>
              </p14:cNvPr>
              <p14:cNvContentPartPr/>
              <p14:nvPr/>
            </p14:nvContentPartPr>
            <p14:xfrm>
              <a:off x="114120" y="343080"/>
              <a:ext cx="1206288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ECD303-6967-404E-AF77-AF8BDF307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33720"/>
                <a:ext cx="1208160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85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88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1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97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284541-8826-4717-807A-CB001B3E3C0F}"/>
                  </a:ext>
                </a:extLst>
              </p14:cNvPr>
              <p14:cNvContentPartPr/>
              <p14:nvPr/>
            </p14:nvContentPartPr>
            <p14:xfrm>
              <a:off x="243720" y="122040"/>
              <a:ext cx="11940840" cy="616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284541-8826-4717-807A-CB001B3E3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12680"/>
                <a:ext cx="1195956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05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904C56-57C2-4622-86D2-FAD8BEBBA943}"/>
                  </a:ext>
                </a:extLst>
              </p14:cNvPr>
              <p14:cNvContentPartPr/>
              <p14:nvPr/>
            </p14:nvContentPartPr>
            <p14:xfrm>
              <a:off x="251280" y="38160"/>
              <a:ext cx="10714320" cy="675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904C56-57C2-4622-86D2-FAD8BEBBA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8800"/>
                <a:ext cx="1073304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6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E95E98-4F43-4C4E-A925-0E0F86CE89C7}"/>
                  </a:ext>
                </a:extLst>
              </p14:cNvPr>
              <p14:cNvContentPartPr/>
              <p14:nvPr/>
            </p14:nvContentPartPr>
            <p14:xfrm>
              <a:off x="518040" y="114480"/>
              <a:ext cx="8611200" cy="365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E95E98-4F43-4C4E-A925-0E0F86CE8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05120"/>
                <a:ext cx="8629920" cy="36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7B1AE3-1A40-4E2B-8FDF-90C646538287}"/>
                  </a:ext>
                </a:extLst>
              </p14:cNvPr>
              <p14:cNvContentPartPr/>
              <p14:nvPr/>
            </p14:nvContentPartPr>
            <p14:xfrm>
              <a:off x="0" y="0"/>
              <a:ext cx="1212372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7B1AE3-1A40-4E2B-8FDF-90C6465382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424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65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0BC1E4-AB6C-4C8A-877F-5487379A1650}"/>
                  </a:ext>
                </a:extLst>
              </p14:cNvPr>
              <p14:cNvContentPartPr/>
              <p14:nvPr/>
            </p14:nvContentPartPr>
            <p14:xfrm>
              <a:off x="449640" y="68760"/>
              <a:ext cx="11399760" cy="502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0BC1E4-AB6C-4C8A-877F-5487379A1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59400"/>
                <a:ext cx="1141848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07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FFBEC1-912C-4D29-B402-936BB9144DDC}"/>
                  </a:ext>
                </a:extLst>
              </p14:cNvPr>
              <p14:cNvContentPartPr/>
              <p14:nvPr/>
            </p14:nvContentPartPr>
            <p14:xfrm>
              <a:off x="777240" y="0"/>
              <a:ext cx="9708120" cy="423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FFBEC1-912C-4D29-B402-936BB914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-9360"/>
                <a:ext cx="972684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00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0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2021-06-29T00:46:54Z</dcterms:created>
  <dcterms:modified xsi:type="dcterms:W3CDTF">2021-06-29T15:30:02Z</dcterms:modified>
</cp:coreProperties>
</file>