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01:51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550 0,'0'0'0,"21"-21"0,0 0 16,-21 0 0,21 21-16,-21-21 15,0 0-15,0-1 16,0 1 15,-21 21-15,21 21-16,-21 1 15,21-1-15,-21 0 0,-1 21 0,1-21 16,-21 22-16,21-1 0,-22 0 16,22 22-16,-21-22 0,0 22 0,-1-22 15,1 22-15,0-22 0,20 21 16,-20-20-16,21 20 0,0-20 0,-22-1 16,22 0-16,0 1 0,0-1 15,0 0-15,0-21 0,-1 22 0,1-22 16,0 0-16,21 0 15,-21 0-15,21 1 0,0-44 32,0 1-32,0 0 15,0 0-15,0 0 0,0 0 16,21-22-16,0 1 0,-21 21 0,21-22 16,-21 1-16,0 0 0,22-1 15,-22 1-15,0 0 0,0-1 0,21 22 16,-21 0-16,0-21 0,21 42 15,-21-21-15,0 42 16,21 0 0,-21 0-16,21 21 15,-21-20-15,0 20 0,0 0 0,21-21 16,1 22-16,-1-1 0,-21-21 16,21 0-16,0 22 0,21-22 0,-20 0 15,20 0-15,-21 0 0,21-21 16,1 22-16,-1-22 0,0 21 0,1-21 15,-1 0-15,0 0 0,1 0 16,-1 0-16,0 0 0,1-21 0,-1-1 16,0 1-16,-20 0 0,-1 0 0,0 0 15,21 0-15,-42-22 0,21 1 16,1 0-16,-22-1 0,21 1 0,-21-22 16,0 1-16,0-1 15,0 1-15,0-1 0,0 22 0,0-21 16,-21 20-16,-1 1 0,1-22 15,-21 43-15,21-21 0,-22 0 0,1 20 16,-21 1-16,20 0 0,-20 21 16,20 0-16,-20 0 0,21 0 15,-1 0-15,1 21 0,0 0 0,-1 1 16,22 20-16,-21-21 0,21 21 16,21-20-16,0 20 0,0 0 0,0-21 15,21 22-15,0-1 0,0 0 16,21-20-16,-20 20 0,20-21 15,0 0-15,-21 0 0,22 1 16,-1-1-16,0 0 0,1-21 0,-22 0 16,21 21-16,-21-21 0,22 0 15,-22 0-15,0 0 0,0 0 0,0 0 16,1-21 0,-1 0-16</inkml:trace>
  <inkml:trace contextRef="#ctx0" brushRef="#br0" timeOffset="660.68">5694 995 0,'0'0'16,"21"0"-16,0-64 15,-21 43-15,0 0 16,0 0-16,-21 21 0,0-21 16,0 0-16,-1 21 0,-20 0 15,21-22-15,0 22 0,0 0 0,-22 0 16,22 0-16,-21 22 0,21-1 16,-1 0-16,-20 0 0,21 0 15,0 22-15,0-1 0,-1-21 16,1 21-16,21 1 0,0-1 0,-21 0 15,21 1-15,-21-22 0,21 21 16,0-21-16,0 22 0,0-22 0,0 0 16,0 21-16,21-20 15,0-1-15,0-21 0,1 0 16,-1 0-16,0 0 0,21 0 16,-21 0-16,1 0 0,20-21 0,-21-1 15,0 1-15,22 0 0,-1 0 16,-21 0-16,21-22 0,-20 22 0,20-21 15,-21 0-15,0-1 16,0 1-16,1 0 0,-22-1 0,21 22 16,-21-21-16,0-1 0,0 22 15,0 0-15,0 0 0,-21 21 16,-1 21 0,22 0-16,-21 0 0,21 22 15,-21-22-15,21 21 0,0 1 16,0-1-16,0-21 0,0 21 0,0 1 15,0-22-15,0 21 0,0-21 16,0 1-16,0-1 0,21 0 0,-21 0 16,21-21-16,1 21 0,-22 0 15,21-21-15,0 0 0,0 0 16,0 0-16,0 0 0,1 0 16,-1 0-16,0-21 0,0 0 15,0 21-15,0-21 0,1 0 0,-1-22 16,0 22-16,0-21 0,0 21 15</inkml:trace>
  <inkml:trace contextRef="#ctx0" brushRef="#br0" timeOffset="956.54">6350 275 0,'0'-21'0,"0"42"0,0-63 0,0 63 31,0 21-31,0-20 0,0 20 0,0 0 16,0 1-16,0-1 0,0 21 16,0-20-16,0 20 0,0 1 0,0-1 15,0-20-15,0 20 0,-21 1 16,21-1-16,0-21 0,-21 1 0,21-1 16,0 0-16,0 1 0,0-22 15,0 0-15,0 0 0,0 0 0,0 1 16,0-1-1,0-42 17,0-1-32,0 1 0,0 0 15</inkml:trace>
  <inkml:trace contextRef="#ctx0" brushRef="#br0" timeOffset="1176.42">6054 995 0,'0'0'0,"-22"0"15,22-21 1,22 21 0,-1 0-16,0 0 0,0-21 15,0 21-15,22 0 0,-22 0 16,0-22-16,0 22 0,21 0 16,-20-21-16,20 21 0,-21-21 0,21 21 15,-20 0-15,-1 0 0,0 0 16,0 0-16,-21-21 0,21 21 15,0 0 1</inkml:trace>
  <inkml:trace contextRef="#ctx0" brushRef="#br0" timeOffset="1764.08">7048 1080 0,'0'0'0,"22"-22"16,20-41 0,-42 42-16,0 0 15,0-1-15,0 1 0,0 0 16,0 0-16,0 0 0,0 0 0,-21-1 16,0 1-16,-1 21 0,1 0 0,0 0 15,0 0-15,0 0 0,-22 0 16,22 21-16,0 1 0,-21-1 0,21 21 15,-22-21-15,22 22 16,0 20-16,-21-21 0,20 1 0,1-1 16,21 0-16,-21 1 0,21-1 15,0 0-15,0-20 0,0-1 0,0 0 16,0 0-16,21 0 0,0-21 16,1 0-16,-1 0 0,0 0 0,0 0 15,21 0-15,-20 0 0,-1 0 16,21 0-16,-21-21 0,0 0 0,22 0 15,-22 0-15,0-1 0,21 1 16,-20-21-16,-1 0 0,0 20 0,0-20 16,0 0-16,-21-1 0,0 1 15,21 0-15,-21-1 0,0 22 16,0 0-16,0 0 0,0 42 31,0 0-31,0 0 0,0 22 0,0-22 16,0 21-16,0 1 0,0-1 15,0 0-15,0-21 0,0 22 0,0-1 16,0-21-16,0 22 0,0-22 16,0 0-16,0 0 0,0 0 0,22 0 15,-1-21-15,0 0 16,0 0-16,0 0 16,0-21-16,1 0 0,-1 21 15,0-21-15,0 0 0,0 0 0</inkml:trace>
  <inkml:trace contextRef="#ctx0" brushRef="#br0" timeOffset="2275.79">7345 508 0,'21'0'16,"21"0"-1,-21 0-15,22 0 0,-1 0 16,0 0-16,1 0 0,20 0 0,-20 0 15,20 0-15,1 0 0,-22 0 16,21 0-16,-20 0 0,20 0 0,-20 0 16,-1 0-16,0 0 0,-21 0 15,1 0-15,-1 0 0,0 0 0,-42 0 32,0 0-17,-1 0-15,1 21 0,-21-21 16,21 0-16,-22 21 0</inkml:trace>
  <inkml:trace contextRef="#ctx0" brushRef="#br0" timeOffset="2568.62">7874 572 0,'0'21'0,"0"0"15,0 0-15,-21 0 16,21 0-16,0 1 0,0-1 0,0 21 15,0 0-15,-21 1 0,21-1 16,-22 0-16,22 1 0,0-1 16,0 0-16,0 1 0,0-1 0,0 0 15,0 1-15,0-22 0,0 21 16,0-21-16,0 1 0,0 20 0,0-21 16,0 0-16,0 0 15,22-21-15,-1 0 16,0 0-1,0 0-15,0-21 0,0 21 0,-21-21 16,22 0-16,-1 0 0,0 0 16</inkml:trace>
  <inkml:trace contextRef="#ctx0" brushRef="#br0" timeOffset="3284.72">8276 910 0,'0'0'16,"21"-21"-16,-21 42 31,0 0-31,0 1 16,0-1-16,0 0 0,0 21 15,-21-21-15,21 22 0,-21-1 0,21 0 16,0-20-16,0 20 0,0-21 16,0 21-16,0-20 0,0-1 0,0 0 15,0 0-15,0 0 16,0 0-16,21-21 0,0 0 15,0 0-15,1 0 0,-1 0 16,0 0-16,0 0 0,0 0 0,22-21 16,-22 0-16,0 21 0,21-21 0,-21 0 15,1 0-15,-1-22 0,0 22 16,0 0-16,0-21 0,-21 20 0,0-20 16,21 0-16,-21 21 0,22-22 15,-22 22-15,0 0 0,0 0 0,0 0 16,0-1-1,0 44 1,-22-1 0,22 0-16,-21 0 0,21 0 0,0 0 15,0 22-15,0-1 0,0-21 16,0 22-16,0-1 0,0 0 0,0 1 16,0-1-16,0-21 0,0 21 15,0 1-15,0 20 0,0-20 0,0-1 16,0 21-16,21-20 0,-21 20 0,22-20 15,-1 20-15,-21-21 0,0 1 16,21-1-16,-21 22 0,21-22 0,-21 0 16,0-21-16,0 22 0,0-1 15,0-21-15,0 22 0,0-22 0,0 0 16,0 0-16,0 0 0,-21-21 16,21 21-16,-21-21 15,0 0-15,-1 0 0,1 0 0,0-21 16,0 0-16,0 21 0,0-21 15,-1 0-15,1 0 0,0-1 0,0-20 16,0 21-16,0 0 0,21-22 0,0 22 16,0-21-16,0 21 0,0 0 15,0-22-15,0 22 0,0 0 0,0 0 16,0-22-16,0 22 0,0 0 16,21 0-16,0 0 0,0 0 15,0-22-15,0 22 0,1 0 0,-1-21 16,21 20-16,-21-20 0,22 21 15</inkml:trace>
  <inkml:trace contextRef="#ctx0" brushRef="#br0" timeOffset="3655.71">9250 889 0,'0'0'16,"0"-21"-16,0 0 15,0 42 1,0 0-16,0 21 16,0-20-16,0 20 0,0 21 15,0-20-15,0 20 0,0-20 0,0 20 16,0 1-16,0-1 0,0 1 16,0-1-16,0 22 0,0-22 0,0 1 15,0-1-15,0 1 0,0-22 0,0 22 16,0-22-16,0 0 0,0 1 15,0-1-15,0-21 0,0 21 0,0-20 16,0-1-16,0 0 0,0 0 16,0 0-16,-21-21 0,21 21 15,0-42 17,0 0-32,0 0 0,0 0 0,0 0 15,0-1-15,0-20 0,0 21 0,0-21 16,0-1-16,0-20 0</inkml:trace>
  <inkml:trace contextRef="#ctx0" brushRef="#br0" timeOffset="4008.2">9292 1270 0,'0'0'0,"0"-63"0,-21 20 0,0 22 16,21-21-16,0-1 0,0 22 16,0-21-16,0 21 0,0-22 0,0 22 15,0 0-15,0 0 16,21-21-16,0 20 0,0 22 0,22-21 15,-22 0-15,21 21 0,0 0 16,1 0-16,-1 0 0,-21 0 0,22 21 16,-1 0-16,-21 1 0,21-1 15,-20 0-15,-22 21 0,0 1 0,0-22 16,0 21-16,0 0 0,0 1 16,-22-1-16,-20-21 0,21 22 0,-21-22 15,20 0-15,-20 21 0,0-21 16,21 1-16,-22-1 0,22-21 15,0 21-15,0 0 0,0-21 0,-1 21 16,1-21-16,0 0 16,21 21-16,21-21 47,0-21-47,-21 0 0,22 21 15,-1-21-15</inkml:trace>
  <inkml:trace contextRef="#ctx0" brushRef="#br0" timeOffset="4784.53">9969 1249 0,'0'0'0,"22"0"15,41-64 1,-42 64-16,-21-21 0,21 0 0,1 0 15,-1 0-15,-21 0 0,0-22 16,21 22-16,-21 0 0,21 0 0,-21-22 16,0 22-16,0 0 0,0 0 15,0 0-15,-21 21 16,0 0-16,0 0 16,-1 21-16,1 0 0,0 0 15,0 0-15,21 22 0,-21-22 16,0 21-16,-1 1 0,22-22 0,0 21 15,-21 0-15,21-20 0,0 20 16,-21-21-16,21 0 0,0 0 0,0 1 16,0-1-16,0 0 0,0 0 15,21 0-15,0-21 0,1 0 0,-22 21 16,21-21-16,0 0 0,0 0 16,0 0-16,0 0 0,22 0 0,-22 0 15,0 0-15,21 0 0,-20-21 0,-1 0 16,21 0-16,-21 21 15,22-21-15,-22 0 0,21-22 0,-21 22 16,22 0-16,-22-21 0,21-1 16,0 22-16,-20-21 0,20-1 0,-21 1 15,0 0-15,0 21 0,-21-22 16,0 22-16,0 0 0,0 0 0,0 0 16,-21 21-1,0 0-15,0 0 0,0 0 0,0 0 16,-1 0-16,1 21 0,0 0 15,21 0-15,0 0 0,0 0 0,-21 1 16,21-1-16,0 0 0,0 0 16,0 0-16,0 0 15,21 1-15,0-1 0,0 0 16,1 0-16,-1 0 0,0 0 16,0-21-16,0 22 0,0-1 0,1 0 15,-1-21-15,-21 21 0,0 0 16,0 0-16,0 1 0,0-1 15,0 0 1,-21 0-16,-1-21 0,1 0 16,0 0-16,21 21 0,-21-21 15,0 0-15,0 0 0,21 21 16,-22-21 0,1 0-1,0 0 1,0 0-16,0-21 15</inkml:trace>
  <inkml:trace contextRef="#ctx0" brushRef="#br0" timeOffset="5672.54">4508 2180 0,'0'0'0,"-21"0"16,0 0-16,0 0 16,0 0-16,0 0 15,-1 0 1,1 0 0,42 0 15,1 0-31,-1 0 15,0 0-15,21 0 0,1 0 0,-1-21 16,0 21-16,1 0 0,20 0 16,1 0-16,-1 0 0,1-21 0,-1 21 15,22 0-15,-22 0 0,22 0 16,0 0-16,-1 0 0,1-21 0,0 21 16,20 0-16,1 0 0,0 0 15,-21 0-15,21 0 0,-1 0 0,1-21 16,21 21-16,0 0 0,-21 0 15,21 0-15,0 0 0,0 0 16,-21 0-16,21 0 0,0-22 0,0 22 16,0 0-16,0 0 0,0 0 15,0 0-15,0 0 0,0 0 0,-21 0 16,21 0-16,-21-21 0,21 21 16,-22 0-16,1 0 0,0 0 0,-21 0 15,21 0-15,-22 0 0,1 0 0,-22 0 16,22 0-16,0-21 0,-22 21 15,22 0-15,-22 0 0,1 0 0,-1 0 16,1 0-16,-1 0 0,-20 0 16,-1 0-16,0-21 0,1 21 0,-22 0 15,21 0-15,-21 0 0,1 0 16,-1 0-16,0 0 16,0 0-16,-21-21 31,-21 0-16</inkml:trace>
  <inkml:trace contextRef="#ctx0" brushRef="#br0" timeOffset="5848.44">10223 2053 0,'0'21'31,"22"-21"0</inkml:trace>
  <inkml:trace contextRef="#ctx0" brushRef="#br0" timeOffset="25824.71">952 3344 0,'0'0'0,"0"-21"0,-21 0 15,0 0-15,21 0 16,0 0-16,-21 21 16,21-22-16,0 44 31,0-1-31,0 0 0,0 0 15,0 0-15,0 22 0,0-1 16,0 0-16,0 1 0,0-22 0,0 21 16,0 0-16,0 1 0,0-1 15,0-21-15,0 22 0,0-22 0,0 0 16,0 0-16,0 0 0,0 0 16,0 1-16,0-1 0,0 0 15,0-42 32,0 0-31,0-1-16</inkml:trace>
  <inkml:trace contextRef="#ctx0" brushRef="#br0" timeOffset="26408.38">1228 3683 0,'0'21'0,"0"0"16,21-21 62,-21-21-63,0 0-15,0 0 32,-21 42-1,21 0-16,0 0-15,0 1 0,0-1 16,0 0 0,0 0-1,21-21-15,0 0 16,0 0 0,0-21-1,0 0 1,-21 0-16,0-1 15,0 1-15,-21 0 16,0 21-16,21-21 16,-21 21-16,0 0 0,0 0 15,21 21 1,0 0-16,0 0 16,21-21 15,0 0-31,0 0 0</inkml:trace>
  <inkml:trace contextRef="#ctx0" brushRef="#br0" timeOffset="27148.96">2307 2900 0,'0'0'0,"-42"-21"31,21 21-31,-1 0 16,1 0-16,21 21 15,0 0-15,0 0 0,0 0 0,0 1 16,0 20-16,0 0 0,0 1 16,0-1-16,0 21 0,0-20 0,0 20 15,0-20-15,0 20 0,-21-21 16,21 1-16,0-1 0,-21 0 0,21 1 16,0-1-16,0-21 15,0 22-15,0-22 0,-21 0 0,21 0 16,0 0-16,-21 0 15,-1-42 17,22 0-17,-21 0-15,21 0 0,0 0 16,0-1-16,0 1 0,0 0 16,0 0-16,0 0 0,0-22 0,21 22 15,1 0-15,-1 0 0,0 0 16,21 0-16,-21-1 0,1 1 15,20 0-15,-21 21 0,21-21 16,1 21-16,-1 0 0,0 0 0,1 0 16,-1 0-16,-21 21 0,22 0 15,-22 0-15,21 1 0,-21-1 0,0 0 16,-21 0-16,0 0 0,0 22 16,0-22-16,0 0 0,0 0 0,0 0 15,-21 22-15,-21-22 0,21 0 16,-22 0-16,1 0 0,0 0 0,-1-21 15,22 22-15,-21-1 0,0-21 16,-1 21-16,22-21 0,-21 0 0,21 0 16,-22 21-16,22-21 15,0 0-15,0 0 0,0 0 0,21-21 32,0 0-17,21 0-15,0-1 16</inkml:trace>
  <inkml:trace contextRef="#ctx0" brushRef="#br0" timeOffset="28004.47">3006 3493 0,'0'0'0,"0"21"32,0 0-32,0 0 15,0 0-15,0 0 16,0 1-16,0-1 0,0 21 0,0-21 16,0 0-16,0 1 0,0-1 15,0 0-15,0 0 0,21-21 0,0 21 16,0 0-16,0-21 0,0 0 15,22 0-15,-22 0 16,0 0-16,21 0 0,-20 0 0,20 0 16,-21-21-16,0 0 0,22 21 15,-22-21-15,0 0 0,0 0 0,0-1 16,-21 1-16,0 0 0,21 0 16,-21 0-16,22-22 0,-22 22 0,0 0 15,0 0-15,0 0 0,0 0 16,0-1-16,0 44 31,21-22-31,-21 21 16,0 0-16,0 21 0,0-21 15,21 1-15,-21-1 0,0 21 16,0-21-16,0 22 0,0-22 0,0 21 16,0-21-16,0 22 0,0-1 15,0 0-15,0 1 0,0-1 0,0 21 16,0-20-16,0 20 0,0-20 15,0-1-15,0 21 0,0-20 0,0 20 16,0-20-16,0 20 0,0-21 16,0 22-16,0-1 0,0-20 0,21 20 15,-21 1-15,0-22 0,0 0 0,0 1 16,0-1-16,0 0 0,0 1 16,0-22-16,0 0 0,0 0 0,0 0 15,0 1-15,-21-22 16,0 0-1,0 0-15,-22 0 0,22 0 0,-21-22 16,-1 1-16,1 0 0,0 0 16,-1-21-16,1 20 0,0-20 0,-1 0 15,22-22-15,0 22 0,-21-22 16,42 22-16,-21 0 0,21-22 0,-22 22 16,22 0-16,0-1 0,0 1 15,0-22-15,0 22 0,0 0 0,0 21 16,22-22-16,-1 1 0,-21 0 0,21 20 15,0 1-15,0-21 0,-21 21 16,21 0-16,1-1 0,-1 1 16,0 0-16,0 0 0,0 0 15,0 0-15,1 21 0,-1-22 0,0 1 16,0 21-16,0-21 16,0 21-16,-21-21 0,22 21 15</inkml:trace>
  <inkml:trace contextRef="#ctx0" brushRef="#br0" timeOffset="28364.26">3958 3069 0,'-21'0'32,"21"21"-17,0 1-15,-21-1 0,21 0 16,0 21-16,0 1 0,-21-1 0,-1 21 16,22-20-16,-21 20 0,21-20 0,0-1 15,-21 21-15,21-20 16,0-1-16,-21-21 0,21 22 0,0-22 15,0 21-15,0-21 0,0 0 16,0 1-16,0-1 0,0 0 16,21-21-1,-21-21 1,0 0-16,21-1 0</inkml:trace>
  <inkml:trace contextRef="#ctx0" brushRef="#br0" timeOffset="28660.1">3641 3620 0,'21'0'31,"0"0"-31,0 0 0,0 0 16,0 0-16,1 0 0,20-22 15,-21 22-15,0 0 0,0 0 0,1 0 16,-1 0-16,0 0 16,0 0-16,0 0 15,-21-21-15,21 21 16,1 0 15</inkml:trace>
  <inkml:trace contextRef="#ctx0" brushRef="#br0" timeOffset="29099.84">4212 3704 0,'42'21'16,"-20"-21"-1,-1 0-15,0 0 0,0 0 0,0-21 16,0 21-16,22-21 0,-22 21 16,0-21-16,21 0 0,-20 21 0,20-21 15,-21-1-15,0 22 0,0-21 0,1 0 16,-22 0-16,0 0 16,0 0-16,0-1 0,0 1 15,-22 0-15,1 21 0,0-21 16,0 21-16,0-21 0,0 21 15,-22 0-15,22 0 0,0 0 16,0 21-16,-22 0 0,22 0 0,0 0 16,21 1-16,-21-1 0,0 21 15,0 0-15,21-20 0,0 20 0,-22 0 16,22 1-16,0-22 0,0 21 0,0-21 16,0 22-16,0-22 0,22 0 15,-22 21-15,42-42 0,-21 21 0,21 1 16,-20-22-16,20 0 0,0 0 15,1 0-15,-1 0 0,21 0 0,-20 0 16,-1-22-16,0 22 0,1-21 16,-1 0-16,-21 0 0,22 0 15,-22 21-15,0-21 0,-21-1 0,0 1 16,0 0-16</inkml:trace>
  <inkml:trace contextRef="#ctx0" brushRef="#br0" timeOffset="30235.88">868 5334 0,'0'-21'16,"0"0"15,0 0-31,0-1 16,0 1-1,0 0-15,0 0 16,0 0-16,0 0 0,21-1 15,0 1-15,0 21 16,0-21-16,1 21 0,-1 0 16,0 0-16,0 0 0,0 0 15,0 21-15,1 0 0,-1 1 16,0-1-16,-21 21 0,21 0 16,0-20-16,-21 41 0,0-21 0,0 1 15,0-1-15,0 22 0,-21-22 16,0 0-16,0 22 0,0-22 15,-1 0-15,-20 1 0,21-1 16,-21 0-16,20-20 0,1-1 16,-21 0-16,21 0 0,0 0 0,-1-21 15,1 0-15,0 0 0,0 0 16,0 0-16,0 0 0,-1-21 16,22 0-16,-21 0 0,0 0 15,0-1-15,21-20 0,0 21 0,0-21 16,0 20-16,0-20 0,0 21 15,0-21-15,0 20 0,21 1 16,0-21-16,0 42 0,1-21 0,-1 0 16,0 21-16,21 0 15,-21 0-15,22 0 0,-22 0 0,0 21 16,21 0-16,-20 0 0,-1 0 16,0 0-16,0 22 0,0-22 0,-21 21 15,0-21-15,21 1 0,-21 20 16,22-21-16,-22 0 0,21 0 15,-21 1-15,0-1 0,0 0 0,21-21 16,-21 21-16,21-21 16,0 0-1,0 0-15,1 0 16,-22-21-16,21 0 0</inkml:trace>
  <inkml:trace contextRef="#ctx0" brushRef="#br0" timeOffset="30433.22">1609 5694 0,'0'0'0,"21"0"31,0 0-15,0 0-1,0 0 16,0 0-15,-21-21-16,22 21 0</inkml:trace>
  <inkml:trace contextRef="#ctx0" brushRef="#br0" timeOffset="31200.77">2286 5906 0,'0'21'0,"21"-42"62,-21-1-62,21 22 0,0-21 16,1-21-16,-1 21 0,0-22 0,21 22 16,-21-21-16,22-22 0,-22 22 15,21 0-15,1-22 0,-22 1 0,0 20 16,21-20-16,-21 21 0,1-1 16,-1 1-16,-21 0 0,0 20 0,0 1 15,0 0-15,-21 21 16,-1 21-16,1 0 15,0 1-15,-21-1 16,21 0-16,-22 21 0,22-21 0,0 1 16,21 20-16,0-21 0,0 21 15,0-20-15,0-1 0,21 21 0,0-21 16,0 22-16,1-22 0,20 0 16,-21 0-16,21 0 0,-20 0 0,-1 1 15,21-1-15,-21 0 0,0 0 16,1 0-16,-22 0 0,0 1 15,0-1-15,0 0 16,0 0-16,-22-21 0,1 21 0,-21-21 16,0 21-16,-1-21 0,22 0 15,-21 0-15,-1 22 0,1-22 16,0 0-16,21 0 0,-22 0 0,22 0 16,0 0-16,0 0 0,0 0 15,21-22 1,0 1-1,21 0-15,0 21 0,0-21 16,0 0-16,0 0 0,1-1 16,-1 1-16,0 0 0</inkml:trace>
  <inkml:trace contextRef="#ctx0" brushRef="#br0" timeOffset="31792.57">3175 4868 0,'-21'0'16,"0"0"-16,21 22 0,-22-1 0,22 0 0,0 21 16,0-21-16,0 22 0,0-1 15,0 0-15,0 1 0,0-1 0,0 0 16,0 22-16,0-22 0,0 1 15,0-1-15,0 21 0,0-20 16,0-1-16,0 0 0,0 1 0,0-1 16,0 0-16,0-20 0,0 20 15,0-21-15,0 0 0,0 0 16,0-42 31,0 0-47,0 0 0,0 0 15,0 0-15,0-22 0,0 1 16,0 21-16,22-22 0,-1 22 0,0-21 16,21 21-16,-21-22 0,22 22 15,-1 0-15,0 0 0,1 21 16,-1-21-16,0 21 0,-20 0 0,20 0 16,0 0-16,-21 0 0,1 21 15,-1 0-15,0 0 0,0 0 0,-21 1 16,0-1-16,0 0 0,0 21 15,0-21-15,0 22 0,0-22 0,-21 0 16,0 21-16,0-20 0,21-1 16,-22 0-16,22 0 0,-21 0 0,21 0 15,-21-21-15,0 22 16,21-44 15,0 1-15,0 0-16,21 21 0,0-21 15,-21 0-15,21 0 0</inkml:trace>
  <inkml:trace contextRef="#ctx0" brushRef="#br0" timeOffset="32894.16">4022 5398 0,'0'0'0,"-22"0"31,1 21-31,0 0 16,0 0-16,21 0 0,-21 22 15,0-22-15,21 0 0,0 0 16,0 21-16,-22-20 0,22-1 0,-21 21 16,21-21-16,0 0 0,0 1 15,0-1-15,0 0 0,0 0 0,0 0 16,0 0-16,21 1 15,1-22-15,-1 0 0,0 0 0,0 0 16,0 0-16,0 0 0,1 0 0,-1 0 16,0 0-16,0 0 15,0-22-15,0 1 0,22 21 0,-22-21 0,0 0 16,0 0-16,0 0 0,1-1 16,-22 1-16,0-21 0,0 21 15,0-22-15,0 22 0,0-21 0,0 21 16,0-22-16,0 22 0,-22-21 15,1 21-15,0 0 0,0-1 0,0 1 16,0 0-16,-22 21 0,22 0 16,0 0-16,0 0 0,0 0 0,-1 0 15,1 0-15,0 0 0,0 21 0,21 0 16,-21 1-16,21-1 0,-21 0 16,21 21-16,0-21 0,0 1 0,0 20 15,0-21-15,0 0 0,0 0 16,0 1-16,21 20 0,0-21 15,0-21-15,0 21 0,-21 0 0,21-21 16,1 0-16,20 0 0,-21 0 16,0 0-16,0 0 0,1 0 0,20 0 15,-21 0-15,21-21 0,1 0 16,-22 0-16,21 0 0,-21 0 0,22-1 16,-22 1-16,21 0 0,-21 0 15,1 0-15,-1 0 0,-21-1 0,0 1 16,21 21-16,-21-21 0,0 42 47,0 0-47,0 1 0,0-1 15,0 0-15,0 0 0,0 0 16,0 0-16,0 1 0,0-1 0,0 0 16,0 0-16,21 0 0,-21 0 15,21-21-15,0 22 0,1-22 0,-1 0 16,0 0-16,0 0 0,0 0 0,22 0 15,-22 0-15,0 0 0,0 0 16,21-22-16,-20 22 0,-1-21 0,0 0 16,0 0-16,0 0 15,-21-22-15,21 22 0,1-21 0,-22 0 0,0-1 16,21 1-16,-21 0 0,21-22 16,-21 22-16,0-22 0,21 1 15,-21 20-15,0 1 0,0-21 0,0 20 16,0 22-16,0-21 0,0 21 15,0-1-15,-21 22 0,0 0 16,0 22-16,-1-1 0,22 0 16,0 0-16,-21 21 0,21 1 15,0-1-15,0 0 0,0 1 0,0-1 16,0 0-16,0 1 0,21-1 16,-21 0-16,0 1 0,22-1 0,-1 0 15,-21 1-15,0-1 0,0-21 0,21 22 16,-21-22-16,21 0 15,-21 21-15,21-21 0,-21 1 0,0-1 16,21-21-16,1 0 16,-22 21-16,21-21 15,0 0-15,0-21 16,-21 0-16,21-1 16,0 1-16,-21 0 0,0-21 0,0 21 15,22-22-15,-22 1 0,21 0 0</inkml:trace>
  <inkml:trace contextRef="#ctx0" brushRef="#br0" timeOffset="33136.01">5038 5207 0,'0'0'0,"-22"21"0,44-21 31,-1 0-31,0 0 16,21 0-16,-21 0 0,22-21 0,-22 21 15,21-21-15,-21 21 0,22-21 16,-1 21-16,0-21 0,-20 21 0,20-22 16,-21 22-16,21-21 0,-20 21 15,20-21-15,-21 21 0,0 0 16,-21-21-16,21 21 0</inkml:trace>
  <inkml:trace contextRef="#ctx0" brushRef="#br0" timeOffset="34552.12">910 7049 0,'0'-22'78,"-21"22"-63,21-21 17,21 21-32,0 0 15,-21-21-15,21 21 0,1 0 0,-1 0 16,0 0-16,0 0 15,0 0-15,0 0 0,1 0 16,-1 0-16,0 21 16,-21 0-16,0 1 15,0-1-15,0 21 0,-21-21 16,0 22-16,-1-1 0,1-21 16,0 21-16,0 1 0,0-22 0,0 21 15,-1-21-15,1 1 0,0-1 16,0 0-16,21 0 15,-21-21 1,21-21 0,0 0-1,0 0-15,21-1 16,0 1-16,0 21 0,0-21 16,1 0-16,-1 21 0,21 0 15,-21 0-15,22 0 0,-22 0 16,21 0-16,0 0 0,-20 0 15,20 21-15,-21-21 0,0 21 0,0 0 16,1 1-16,-1-1 0,-21 0 16,0 0-16,0 21 0,0-20 0,0-1 15,-21 0-15,-1 21 0,-20-21 16,21 1-16,-21-1 0,-1 21 0,1-21 16,0-21-16,-1 21 0,1 1 15,21-22-15,-22 0 0,22 0 0,0 0 16,-21 0-16,21 0 0,-1 0 15,1 0-15,0 0 0,0-22 16,0 1-16,0 0 16,-1 0-16,1 0 0,21 0 15,-21-1-15,21 1 16,0 0 0,0 0-1,21 21 1,0 0-16,1 0 0,-1-21 15,0 21-15,0-21 16</inkml:trace>
  <inkml:trace contextRef="#ctx0" brushRef="#br0" timeOffset="34932.26">1587 7472 0,'0'0'0,"22"0"32,-22-21-17,0 0 1,0-1-1,-22 22 1,1 0 0,0 0-16,0 0 31,21 22-31,0-1 16</inkml:trace>
  <inkml:trace contextRef="#ctx0" brushRef="#br0" timeOffset="35468.26">2540 7387 0,'0'0'0,"0"-21"0,0 0 15,0 0-15,-21 21 16,0 21 15,21 21-31,-22-21 0,22 1 16,0 20-16,0 0 0,0-21 16,0 22-16,-21-22 0,21 21 0,-21-21 15,21 1-15,0-1 0,0 0 16,0 0-16,0 0 0,0 0 15,0-42 17,0 0-32,21 0 15,0 0-15,1 0 0</inkml:trace>
  <inkml:trace contextRef="#ctx0" brushRef="#br0" timeOffset="35848.04">2646 6964 0,'-21'0'16,"42"0"-16,-64 0 0,22 0 0,0 0 0,0 0 16,0 0-16,0 0 0,21 21 15,-22-21-15,22 21 0,-21-21 16,21 21-16,0 1 0,21-1 16,1-21-16,-1 0 15,0 0-15,21 0 0,-21 0 0,1 0 16,20 0-16,-21-21 0,21-1 15,-20 22-15,-1-21 0,0 0 0,0 0 16,0 0-16,-21 0 0,0-1 16,0 1-16,0 0 0,-21 0 15,0 21-15,-21 0 0,20 0 16,-20 0-16,21 0 0,-21 0 16,-1 0-16,22 21 0,-21 0 15,21 0-15,-22 1 0,22-1 0,0 0 16,21 0-16,0 21 0,0-20 15,0-1-15,0 0 0,0 0 0,21 0 16,0 0-16,0 1 0,22-1 16,-22-21-16,21 21 0,1-21 0,-1 0 15,0 0-15,1 0 0,-22 0 16</inkml:trace>
  <inkml:trace contextRef="#ctx0" brushRef="#br0" timeOffset="36304.75">3090 7303 0,'0'0'0,"0"21"16,0 0-16,0 0 0,0 0 16,0 0-16,0 1 0,0-1 0,0 0 15,0 0-15,0 0 0,0 0 16,0 1-16,-21-22 0,21 21 0,-21 0 16,21 0-16,0 0 0,-21 0 15,0 1 1,-1-22-16,22-22 31,-21 22-31,21-21 0,0 0 16,0 0-16,0 0 15,0-22-15,0 22 0,0-21 0,21 0 16,1-22-16,-1 22 0,21-1 0,-21 1 16,22 0-16,20-1 0,-21 22 15,22 0-15,-1 0 0,-20 0 0,20 21 16,-20 0-16,-1 0 0,0 21 15,-21 0-15,1 0 0,-1 22 0,0-22 16,-21 21-16,0 0 0,0 1 16,0-1-16,0 0 0,-21 1 0,0-1 15,-1 0-15,1-20 0,0 20 0,0-21 16,0 0-16,0 0 16,21 1-16,0-1 0,0 0 15,0-42 16,21 0-31,0 21 0,0-43 0,0 22 16,0-21-16</inkml:trace>
  <inkml:trace contextRef="#ctx0" brushRef="#br0" timeOffset="36612.58">4127 6710 0,'0'0'0,"22"-42"0,-22 20 16,0 1-16,0 0 0,0 42 31,0 0-31,-22 1 16,22-1-16,-21 21 0,21 0 15,0 1-15,0-1 0,0 0 0,0 1 16,-21-1-16,21 22 0,-21-22 0,0 21 16,21-20-16,-21 20 0,-1-20 15,1 20-15,21-21 0,-21 1 0,21-1 16,-21 0-16,21-20 0,0-1 0,0 0 15,0 0-15,0 0 16,21-21-16,0 0 0,0 0 0,1 0 16,-1 0-16,0 0 0,0-21 15,0 21-15,0-21 0,1-21 16,20 20-16,-21-20 0,0 21 0,0-21 16</inkml:trace>
  <inkml:trace contextRef="#ctx0" brushRef="#br0" timeOffset="36844.44">3937 7091 0,'0'0'0,"-21"0"0,0 0 15,42 0 1,0 0 0,0 0-16,21 0 0,1 0 0,-1-21 15,0 21-15,1 0 0,-1-21 16,22 21-16,-1 0 0,-21-22 15,22 22-15,-22-21 0,22 21 0,-22 0 16,0 0-16,1 0 0,-22 0 16,0 0-16,0 0 0,-21 21 15,-21-21-15,-21 22 0,21-1 0</inkml:trace>
  <inkml:trace contextRef="#ctx0" brushRef="#br0" timeOffset="37671.97">423 8848 0,'0'0'0,"21"0"0,1 21 15,-22 0-15,21 0 0,-21 0 16,0 22-16,21-1 0,-21 0 0,0 1 16,0-1-16,0 0 15,0 1-15,-21-1 0,0 0 0,-1 1 16,1-22-16,0 21 0,0-21 15,21 1-15,-21-1 0,0 0 16,21-42 0,0 0-1,0-1-15,21 1 16,0 21-16,21-21 0,-21 0 0,22 0 16,-22 0-16,21 21 0,-21-22 15,22 1-15,-22 21 0,21-21 0,1 21 16,-22 0-16,21-21 15,-21 21-15,0 0 0,22-21 0,-22 21 0,0-21 16,0 21-16,0-22 16,-21 1-16,22 21 0,-22-21 15,0 0-15,0 0 16,0 0-16,0-1 0,0 1 16,0 0-16,-22 21 15,1 0-15,21 21 16,0 0-1,0 1-15,-21-1 0,21 21 0,0-21 0,-21 22 16,21-1-16,0 0 0,0-21 16,-21 22-16,21-1 0,-21-21 15,-1 22-15,22-1 0,0-21 16,0 0-16,-21 0 0,21 1 0,0-1 16,0 0-16,0 0 15,21-42 1,-21 0-1,22 0-15,-1-1 0,0 1 0</inkml:trace>
  <inkml:trace contextRef="#ctx0" brushRef="#br0" timeOffset="37903.83">1524 9271 0,'0'0'0,"0"-21"31,-21 21 0,0 0-15,21-21 15,0 0-15,21 21-16</inkml:trace>
  <inkml:trace contextRef="#ctx0" brushRef="#br0" timeOffset="39276.05">2159 9271 0,'0'0'0,"-21"0"16,21 21-16,0-42 62,0 0-62,21 21 16,0-21-16,0 0 0,0-1 0,-21-20 16,43 21-16,-22-21 0,0-1 15,0 1-15,0-22 0,1 22 0,-1 0 16,0-22-16,0 22 0,-21 0 0,21-1 16,-21 1-16,0 21 0,0-22 15,0 22-15,0 0 16,-21 21-16,0 0 15,0 0-15,21 21 0,0 0 0,-21 1 16,21 20-16,-22-21 0,22 21 16,-21 22-16,21-22 0,0 1 0,0 20 15,0-21-15,0 22 0,0-22 16,0 1-16,0-1 0,0 0 0,0 1 16,0-1-16,0-21 0,21 0 0,-21 22 15,22-43-15,-1 21 0,0 0 16,0 0-16,0-21 0,0 0 0,1 0 15,-1 0-15,0 0 0,0 0 16,0 0-16,22 0 0,-22-21 16,0 0-16,21 21 0,-21-21 0,1-1 15,-1 1-15,0 0 0,0 0 16,0 0-16,0 0 0,-21-1 0,0-20 16,0 21-16,0 0 0,0 0 15,0-1-15,-21 44 31,21-1-31,0 0 16,0 0-16,0 0 0,0 0 16,0 1-16,0-1 0,0 0 15,0 0-15,0 0 0,0 0 0,0 1 0,21-1 16,-21 0-16,22-21 16,-1 0-16,0 0 15,0 0-15,0 0 0,0 0 0,1 0 16,-1 0-16,0-21 0,0 0 15,0 21-15,0-22 0,1 1 0,-1 0 16,0-21-16,0 21 0,-21-1 0,21-20 16,-21 21-16,0-21 0,0-1 15,-21 22-15,0 0 0,0 0 0,0 0 16,-22-1-16,22 22 0,0 0 16,-21 0-16,20 0 0,1 0 0,-21 22 15,21-22-15,0 21 0,21 0 16,0 0-16,0 0 15,21-21 1,0 0-16,21 0 16,-21 0-16,22 0 0,-1 0 0,0-21 15,1 21-15,-1-21 0,22 0 0,-22 0 16,0 21-16,1-22 0,-1 22 16,0 0-16,1-21 0,-22 21 0,0 0 15,21 0-15,-21 0 16,-21 21-16,22-21 0,-22 22 15,0-1-15,0 0 0,0 0 0,0 21 0,0-20 16,0-1-16,0 0 16,0 0-16,-22 21 0,1-20 0,21-1 15,-21 0-15,21 0 0,-21 0 0,21 0 16,-21 1-16,0-22 16,21 21-16,0-42 31,0-1-16,0 1-15,0 0 0,0 0 0,21 0 16,-21 0-16,21-22 0,0 22 16,0-21-16,0-1 0,1 1 15,20 0-15,-21-1 0,21 1 0,1 0 16,-1 21-16,0-1 0,1 1 16,-1 0-16,-21 21 0,22 0 0,-1 0 15,-21 21-15,0 0 0,0 1 0,1-1 16,-1 0-16,-21 21 0,21-21 15,-21 22-15,0-22 0,0 21 0,0 1 16,0-22-16,0 0 0,0 21 16,0-21-16,0 1 0,0-1 0,0 0 15,0 0-15,0 0 0,0 0 32,21-21-17,0-21-15,0 21 0,22-21 16,-22 0-16,21 0 0</inkml:trace>
  <inkml:trace contextRef="#ctx0" brushRef="#br0" timeOffset="39999.64">5101 8911 0,'21'-21'0,"-42"42"0,63-63 16,-20 21-16,-22 0 16,0-1-16,0 1 0,0 0 0,-22 0 15,1 21-15,0-21 0,-21 21 0,21 0 16,-22-21-16,1 21 15,0 0-15,-1 0 0,1 0 0,0 21 16,-1 0-16,-20 0 0,20 0 0,1 22 16,21-22-16,-21 21 0,20 0 15,1 1-15,0-1 0,0 0 0,21-20 16,0 20-16,0 0 0,0-21 0,0 1 16,21-1-16,-21 0 0,42 0 15,-20-21-15,20 0 0,0 0 16,1 0-16,-1 0 0,0 0 0,1 0 0,-1 0 15,0-21-15,1 0 16,-22 0-16,21-1 0,-21 1 0,0 0 16,1 0-16,-1-21 0,-21 20 0,21-20 15,-21 21-15,0-21 0,0 20 0,0-20 16,0 21-16,0 0 0,0 0 16,0-1-16,0 44 31,0-1-16,21 0-15,-21 21 0,0-21 0,0 1 16,0 20-16,0-21 0,0 21 16,0 1-16,0-1 0,0 0 0,0 1 15,0-1-15,21 0 0,-21 1 0,0-1 16,0 22-16,0-22 0,21 0 0,-21 22 16,0-22-16,0 22 15,0-1-15,0-21 0,0 1 0,0 20 16,0-20-16,0-1 0,0 0 0,0 1 15,0-1-15,0 0 0,0 1 0,0-22 16,0 21-16,0 0 0,0-20 16,0-1-16,0 0 0,0 0 0,-21 0 15,0-21-15,0 0 16,0 0-16,0 0 0,-1 0 16,1-42-16,0 21 0,0 0 0,21-22 15,0 22-15,-21-21 0,21-22 0,0 22 16,0-22-16,0 1 0,21-22 0,0 1 15,0-1-15,0 0 16,22 1-16,-22-1 0,21 0 0,-21 1 16,22-1-16,-1 21 0,0 1 0,-20-1 15,20 1-15,-21 21 0,21-1 16,-20 1-16,-1 0 0,0 20 0,0 1 16,-21 0-16</inkml:trace>
  <inkml:trace contextRef="#ctx0" brushRef="#br0" timeOffset="40750.24">762 10393 0,'21'0'31,"0"-21"-15,0 21-16,22 0 0,-22-21 0,21 21 15,1-22-15,-1 22 0,0 0 16,1 0-16,-1 0 0,0 0 15,-21 0-15,22 0 0,-22 0 0,-42 0 32,0 0-17,-1 22-15,1-22 0,-21 0 16,21 0-16,0 0 0,-22 0 0,22 0 16,0 0-16</inkml:trace>
  <inkml:trace contextRef="#ctx0" brushRef="#br0" timeOffset="41283.93">783 10351 0,'0'0'0,"0"21"0,0 0 0,-21 0 15,0 0-15,21 0 0,-21 1 16,21-1-16,0 0 0,0 0 0,-22 0 16,22 0-16,-21 1 0,21-1 15,-21 0-15,0 0 0,21 0 0,0 0 16,-21 1-16,0-1 15,21-42 32,0-1-47,21 22 16,0-21-16,0 0 0,0 21 0,0-21 16,1 0-16,-1 21 0,0-21 15,0 21-15,21 0 0,-20 0 0,-1-22 16,0 22-16,0 0 0,0 0 15,22 0-15,-22 22 0,0-22 0,0 21 16,0 0-16,0 0 0,1 21 16,-22-20-16,0-1 0,21 21 15,-21-21-15,0 22 0,0-22 16,0 21-16,-21-21 0,-1 0 16,1 1-16,0 20 0,-21-21 0,-1 0 15,22 0-15,-21-21 0,0 22 16,-1-22-16,1 0 0,0 0 0,20 21 15,-20-21-15,0 0 0,21 0 16,-1 0-16,-20 0 0,21-21 0,0 21 16,0 0-16,21-22 0,-22 22 15,22-21-15,0 0 16,22 21 0,-1-21-1,0 21-15,-21-21 0,21 21 16,0-21-16,22 21 0,-22 0 0,0-22 15</inkml:trace>
  <inkml:trace contextRef="#ctx0" brushRef="#br0" timeOffset="41504.33">1333 10901 0,'0'0'0,"22"0"0,-1 0 15,0 0 95,0 0-95</inkml:trace>
  <inkml:trace contextRef="#ctx0" brushRef="#br0" timeOffset="43840.03">2371 11007 0,'0'0'0,"-22"0"16,1 0-16,0 0 16,0 0-16,0 0 15,42 0 17,0 0-32,0-21 15,22-1-15,-1 22 0,-21-21 16,21 0-16,1 0 0,-1 0 0,0 0 15,1-1-15,-1 1 0,0-21 16,1 21-16,-22-22 0,21 1 0,-21 21 16,-21-21-16,22-1 0,-22 1 0,0 0 15,0-1-15,0 1 0,0 0 16,-22-1-16,22 22 0,-21 0 0,0 0 16,21 0-16,-21 21 0,0 0 15,0 0-15,-1 0 0,1 0 16,-21 21-16,21 21 0,0 0 15,-1 1-15,1 20 0,0 1 16,0-1-16,0 1 0,0-1 0,-1 1 16,1 20-16,0 1 0,21-21 15,-21 20-15,21 1 0,0 0 0,0-1 16,0 1-16,0 0 0,0-22 0,0 22 16,0-1-16,21 1 0,0-21 15,0 20-15,-21-20 0,22 20 0,-22-20 16,21-1-16,-21 1 0,0-22 15,21 22-15,-21-22 0,21-21 0,0 22 16,-21-22-16,21 0 0,1-21 16,-1 0-16,0 0 0,0-21 0,0 0 15,0-1-15,22-20 0,-22 21 16,21-43-16,-21 22 0,1-21 0,-1-1 16,0 1-16,-21-22 0,0 21 15,0-20-15,0 20 0,0-20 0,0 20 16,-21-21-16,0 22 0,-1-1 0,-20 1 15,0 21-15,-1-22 0,1 22 16,0 21-16,-22-22 0,22 22 0,0 0 16,-1 0-16,1 21 0,21 0 15,0-21-15,-1 21 0,1 0 0,42 0 32,1 0-32,-1 0 0,0-22 15,21 22-15,1-21 0,-1 21 16,-21-21-16,43 21 0,-22-21 15,0 0-15,1 0 0,-1-1 0,21 1 16,-20-21-16,-1 21 0,22-22 16,-22 1-16,0 0 0,1-1 0,-1-20 15,0 21-15,-21-1 0,22-20 0,-22 20 16,0 1-16,-21 0 0,0-1 16,0 22-16,0 0 0,0 0 0,0 0 15,0 0-15,-21 21 16,0 0-1,0 0-15,-1 0 0,22 21 0,-21 0 0,21 0 16,-21 21-16,21 1 16,0-1-16,-21 0 0,21 22 0,0-22 15,0 1-15,-21 20 0,21-21 16,0 1-16,0 20 0,0-20 0,0-22 16,0 21-16,0 0 0,21-20 0,0-1 15,-21 21-15,21-21 0,0 0 16,1-21-16,20 22 0,-21-22 0,0 0 15,22 0-15,-22 0 0,21 0 16,0 0-16,-20 0 0,20-22 16,0 1-16,-21 0 0,22 21 0,-22-21 15,0 0-15,21 0 0,-20-1 0,-1-20 16,0 21-16,-21 0 0,21 0 16,-21-1-16,21 1 0,-21 0 0,0 0 15,0 0-15,0 0 0,-21 42 31,0 0-15,21 0-16,-21 0 16,21 0-16,0 1 0,0-1 0,0 0 15,0 0-15,0 0 0,0 0 0,0 1 16,0-1-16,0 0 0,0 0 16,21-21-16,0 21 0,0-21 0,0 0 15,1 0-15,-1 0 0,0 0 16,0 0-16,0 0 0,22 0 15,-22 0-15,0-21 0,0 0 0,0 0 16,0 21-16,22-21 0,-22-1 0,0 1 16,0-21-16,-21 21 0,21 0 15,-21-22-15,0 22 0,0-21 0,0-1 16,0 1-16,0 21 0,-21-21 0,0 20 16,0 1-16,0 0 0,0 0 15,-1 0-15,-20 21 0,21 0 16,-21 0-16,20 0 0,-20 0 0,0 0 15,21 0-15,-1 21 0,1 0 0,0-21 16,0 42-16,21-20 0,0-1 16,0 21-16,0-21 0,0 22 15,0-1-15,0-21 0,21 21 0,0-20 16,0-1-16,1 21 0,20-21 0,-21 0 16,21 1-16,1-22 0,-1 21 15,0-21-15,22 21 0,-1-21 16,-20 0-16,20 0 0,1 0 0,-1 0 0,1-21 15,-1 0-15,1 21 0,-22-22 16,0 1-16,1 0 0,-1 0 16,0 0-16,-20 0 0,-1-1 0,0 1 15,0-21-15,-21 21 0,0 0 0,0-22 0,0 22 16,0 0-16,0 0 16,0 0-16,-21-1 0,-21 1 0,20 21 15,1 0-15,0 0 0,-21 0 0,21 0 16,-22 0-16,22 21 0,0 1 15,0-1-15,0 0 0,-1 0 0,1 21 16,0-20-16,21 20 0,-21-21 0,21 0 16,0 0-16,0 22 0,0-22 15,0 0-15,0 0 0,21 0 16,0-21-16,0 22 0,1-22 16,-1 0-16,0 0 15,0 0-15,0 0 0,0-22 0,1 22 16,-1-21-16,0 0 0,0 21 15,0-21-15,-21 0 0,21 0 16,1-1-16,-22 1 0,21 0 0,-21 0 16,0 0-16,21 0 0,0-1 0,-21 1 15,0 0-15,21 21 16,-21 21 15,0 0-31,0 1 0,21-22 16,-21 21-16,0 0 0,0 21 0,0-21 15,22 1-15,-1-1 0,-21 0 16,21-21-16,0 21 0,0 0 0,0 0 16,1-21-16,-1 22 0,0-22 15,0 0-15,0 0 0,22 0 0,-22 0 16,0 0-16,21 0 0,-21 0 0,1 0 16,20-22-16,-21 1 0,21 21 15,-20-21-15,20 0 0,-21 0 0,21-22 16,-20 22-16,20-21 0,0 0 15,1-1-15,-22 1 0,21-22 0,-21 22 16,22-21-16,-22 20 0,0-20 0,0 20 16,0 1-16,-21 0 0,0-1 15,0 22-15,0-21 0,0 21 0,0 0 16,0-1-16,-21 22 0,0 0 16,0-21-16,0 21 0,-1 21 15,22 1-15,0-1 16,-21 0-16,21 0 0,0 0 15,0 0-15,0 22 0,0-1 0,0 0 16,0 1-16,0-1 0,0 0 0,0 1 16,0-1-16,0 22 0,0-22 15,0-21-15,0 21 0,0 1 0,0-22 16,0 0-16,0 0 0,0 0 16,21 1-16,-21-1 0,22-21 15,-1 21-15,0-21 16,0 0-16,0 0 0,0 0 15,1 0-15,-1-21 0,0 0 16,-21-1-16,21 1 16,0 21-16,-21-21 0,0 0 0,0 0 15,0-22-15,0 22 0</inkml:trace>
  <inkml:trace contextRef="#ctx0" brushRef="#br0" timeOffset="44125.87">5715 10435 0,'21'21'32,"0"-21"-32,0 0 0,22 0 0,-22 0 0,0 0 15,21 0-15,-20-21 0,20 21 0,-21-21 16,21 21-16,-20-21 0,-1 21 15,0-21-15,0 21 0,0 0 0,0-21 16,-21-1-16,22 22 0,-22-21 31,-22 21 1,1 21-32,0 1 0</inkml:trace>
  <inkml:trace contextRef="#ctx0" brushRef="#br0" timeOffset="45064.33">1672 11896 0,'0'-21'0,"0"42"0,0-64 15,-21 43-15,0 0 16,0 0-16,-1 0 0,1 0 16,-21 22-16,21-1 0,-22 0 15,1 0-15,21 21 0,-21 1 16,-1-1-16,1 22 0,0-22 15,-1 21-15,1 1 0,21-1 0,0 1 16,-1-22-16,22 22 0,-21-22 16,21 0-16,0 1 0,21-1 0,1 0 15,-1-20-15,21-1 0,-21 0 16,22-21-16,-1 0 0,0 0 0,1 0 16,-1 0-16,0 0 0,1-21 15,-1 0-15,0-1 0,-21 22 0,1-21 16,-1 0-16,0 0 0,-21 0 15,0 0-15,0-1 0,0 1 16,-21 0-16,21 0 16,-43 21-16,22-21 0,0 21 0,-21 0 15,21 0-15,-22 0 0,22 0 16,-21 0-16,21 21 0,-1-21 0,1 21 16,0 0-16,0 0 0,0-21 15,21 22-15,-21-1 0,21 0 0,0 0 16,0 0-16,21-21 15,0 0-15,0 0 0,0 0 16,0 0-16,22 0 0</inkml:trace>
  <inkml:trace contextRef="#ctx0" brushRef="#br0" timeOffset="45240.23">1947 12510 0,'0'0'16,"43"0"-16,-22-22 0,0 22 0,0 0 0,-21-21 31,21 21-31</inkml:trace>
  <inkml:trace contextRef="#ctx0" brushRef="#br0" timeOffset="47568.52">3683 12510 0,'0'-22'16,"0"1"-16,0 0 16,0 0-16,0 0 15,0 0-15,0-1 0,-21 1 16,0 0-16,-1 0 0,1 0 0,0 21 15,-21-21-15,21-1 0,-22 1 0,1 21 16,21 0-16,-22 0 0,1 0 16,0 0-16,-1 21 0,1 1 0,21-1 15,-21 0-15,20 0 0,-20 0 16,21 22-16,0-22 0,21 0 0,-21 0 16,21 21-16,0-20 15,0-1-15,0 0 0,0 0 0,0 0 16,21 0-16,0-21 0,0 0 15,0 0-15,0 0 0,1 0 16,20 0-16,0 0 0,-21-21 0,22 0 16,-1 0-16,0 0 0,1 0 15,20-22-15,-20 22 0,-1-21 0,0 21 16,1-22-16,-1 1 0,0 0 0,-21-1 16,22 1-16,-22 0 0,0-22 15,0 22-15,0-1 0,-21 1 0,0 0 16,0-1-16,0 1 0,0 0 15,0 21-15,0-1 0,0 1 16,-21 0-16,0 21 0,0 0 16,0 0-16,21 21 15,-21 0-15,21 1 0,0-1 0,0 21 16,0 0-16,0 1 0,0-1 16,0 0-16,0 22 0,0-22 0,0 1 15,0 20-15,0-21 0,0 1 0,0-1 16,0 0-16,0 1 0,0-22 15,21 21-15,0-21 0,0 1 16,-21-1-16,21 0 0,0-21 0,1 0 16,-1 21-16,0-21 0,0 0 0,21 0 15,-20 0-15,-1 0 0,0-21 16,0 0-16,0 21 0,0-21 16,1-1-16,-1 1 0,-21 0 0,21 21 15,0-21-15,0 0 0,-21 0 0,0-1 16,0-20-16,0 21 15,0 0-15,0 0 0,0 42 47,0 0-47,0 0 0,0 0 16,0 0-16,0 1 16,0-1-16,0 0 0,21 0 0,-21 0 15,22 0-15,-22 1 0,21-1 0,0-21 16,0 0-16,0 0 15,0 0-15,1 0 0,-1 0 0,0 0 16,0 0-16,0 0 0,0-21 0,22-1 16,-22 22-16,0-21 0,0 0 15,0 0-15,1 0 0,-1 21 0,-21-43 16,0 22-16,0 0 0,0 0 16,0-21-16,0 20 0,0 1 0,-21-21 15,-1 0-15,1 20 0,0 1 0,-21-21 16,21 21-16,-22 21 0,22-21 15,-21 21-15,21 0 0,-22 0 0,22 0 16,0 21-16,0 0 0,0 0 16,-1 0-16,1 22 0,21-22 15,0 21-15,0 0 0,0 1 0,0-22 16,0 21-16,21 1 0,1-22 16,-22 0-16,42 0 0,-21 0 0,0 0 15,22 1-15,-22-1 0,21-21 0,0 0 16,1 0-16,-22 0 0,21 0 15,1 0-15,-1 0 0,0-21 0,1-1 16,-22 1-16,21 0 0,0 0 16,-20 21-16,20-21 0,-21 0 15,0-1-15,0-20 0,1 21 0,-22 0 16,0 0-16,0-1 0,0 1 0,0 0 16,0 42 15,0 0-31,0 1 15,0-1-15,0 0 0,-22 0 16,22 0-16,0 22 0,0-22 0,0 0 16,0 0-16,0 0 0,0 0 15,0 1-15,22-22 16,-1 0-16,0 0 0,0 0 16,0 0-16,0 0 0,1 0 15,-1 0-15,0-22 0,0 22 16,0-21-16,0 0 0,1 21 0,-1-21 15,-21 0-15,21 0 0,0-1 0,-21 1 16,21 0-16,-21 0 0,0 0 16,0-22-16,0 22 0,0 0 0,0 0 15,0 0-15,0 0 0,0-1 0,-21 22 16,0 0 0,21 22-16,0-1 0,0 0 15,0 0-15,0 0 0,0 22 0,0-22 16,0 21-16,0-21 0,0 22 15,0-22-15,0 0 0,0 0 16,0 0-16,21 0 0,0 1 0,0-22 16,1 0-16,-1 0 0,0 0 15,21 0-15,-21 0 0,22 0 0,-22 0 16,21 0-16,-21-22 0,1 1 0,20 0 16,-21 0-16,0 0 0,0 0 15,1-1-15,-1 1 0,-21-21 0,0 21 16,0-22-16,0 1 0,0 0 15,0-1-15,0-20 0,0 21 0,0-1 16,0-20-16,0 20 0,0 1 0,0 0 16,0-1-16,0 22 0,0-21 0,0 21 15,0 42 17,0 0-32,0 0 0,0 0 0,0 22 15,0-22-15,0 21 0,0-21 16,0 22-16,0-22 0,0 0 0,0 21 15,0-20-15,0 20 0,0-21 0,0 0 16,0 22-16,0-22 0,0 0 16,0 0-16,0 0 0,-21 0 0,21 1 15,-22-22-15,22 21 0,0 0 16,0-42 15,0 0-15,0-1-16,0 1 0,22 0 15,-1 0-15,0 0 0,0 0 0,-21-1 16,21 1-16,22 0 0,-22 0 0,0 0 16,21 21-16,-21-21 0,22 21 15,-22 0-15,21 0 0,-21 0 0,22 0 16,-22 21-16,0 0 0,0-21 0,-21 21 16,0 0-16,0 0 0,0 22 15,0-22-15,0 0 0,0 0 0,0 0 16,0 1-16,-21-1 0,-21 0 0,21 0 15,-1 0-15,1 0 0,-21 1 16,21-1-16,-22-21 0,22 21 16,0-21-16,-21 0 0,21 21 0,-1-21 15,1 0-15,0 0 0,0 0 0,0 0 16,0 0-16,-1 0 16,1 0-16,21-21 31,21 0-16,1 21-15,-22-21 0,21-1 16,0 22-16,0-21 0,0 0 0,0 0 16</inkml:trace>
  <inkml:trace contextRef="#ctx0" brushRef="#br0" timeOffset="47940.31">6689 11345 0,'0'0'0,"0"22"31,-22-1-31,22 0 0,-21 21 16,21-21-16,-21 22 16,21-22-16,0 21 0,0 1 0,0-1 0,0-21 15,0 21-15,0 1 0,0-1 16,0 0-16,0 1 0,0-1 15,-21-21-15,21 22 0,-21-1 0,21 0 16,0-21-16,0 22 0,0-22 0,0 0 16,0 0-16,0 0 0,0 1 15,0-1-15,0 0 0,-21-21 47,21-21-31,0 0-16,0-1 0,0 1 15,0 0-15,21 0 0,-21 0 16,21 0-16,-21-1 16</inkml:trace>
  <inkml:trace contextRef="#ctx0" brushRef="#br0" timeOffset="48341.08">6816 12065 0,'21'0'0,"-42"0"0,63 0 15,-21 0-15,0 0 16,0 0-16,1 0 16,-1 0-16,0-21 0,0 21 15,0-21-15,0 21 0,1-21 16,-1 21-16,0-22 0,0 1 16,-21 0-16,21 0 0,-21 0 15,0 0-15,0-1 0,0 1 16,0 0-16,-21 21 15,0 0-15,0 0 0,0 0 0,-1 0 16,1 21-16,-21 0 0,21 1 0,0 20 16,-1-21-16,1 21 0,0 1 15,21-1-15,0 0 0,0-20 0,0 20 16,0-21-16,0 21 0,0-20 16,0-1-16,0 0 0,21 0 15,0 0-15,1 0 0,-1-21 0,0 0 16,21 0-16,-21 0 0,22 0 0,-22 0 15,21 0-15,-21 0 0,1 0 0,-1-21 16,0 21-16,0-21 0,0 0 16,0 21-16,1-21 0,-22 0 0,0-1 15,0 1-15,0 0 0</inkml:trace>
  <inkml:trace contextRef="#ctx0" brushRef="#br0" timeOffset="49264.55">1037 13526 0,'0'0'0,"0"21"16,0 0-1,21 0-15,0 21 16,1-20-16,-1 20 0,0-21 0,21 21 16,-21-20-16,22-1 0,-22 0 15,21 0-15,-21 0 0,22 0 0,-1-21 16,-21 0-16,22 0 0,-1 0 16,0 0-16,-21 0 0,22 0 15,-1-21-15,-21 21 0,0-21 0,22 0 16,-22 21-16,0-21 0,-21 0 15,0-1-15,0 1 0,0 0 16,0 0-16,0 0 0,-21 0 16,0 21-16,0-22 0,-1 22 15,1 0-15,0 22 16,0-1-16,0 0 0,-22 0 0,22 21 16,-21 1-16,21-1 0,-22 0 15,22 1-15,-21-1 0,21 0 16,0 1-16,21-1 0,0 0 0,0 1 15,0-1-15,0 0 0,0-20 16,0-1-16,21 21 0,-21-21 0,21 0 16,0 1-16,0-22 0,-21 21 15,21-21-15,1 0 0,-22-21 47,-22-1-47</inkml:trace>
  <inkml:trace contextRef="#ctx0" brushRef="#br0" timeOffset="49504.42">1058 14203 0,'21'0'16,"1"21"-1,-1-21-15,0 0 0,21 0 0,-21 0 16,22 0-16,-22 0 0,21 0 15,1-21-15,-22 21 0,21 0 16,0-21-16,1 21 0,-1-21 16,-21 21-16,22 0 0,-22-22 15,0 22-15,21 0 0,-21 0 16,1 0-16,-22-21 0,0 0 16</inkml:trace>
  <inkml:trace contextRef="#ctx0" brushRef="#br0" timeOffset="49709.3">2011 14161 0,'0'0'16,"21"0"-16,0 0 31,-21-22 16,21 22-32</inkml:trace>
  <inkml:trace contextRef="#ctx0" brushRef="#br0" timeOffset="50117.7">3154 13610 0,'-106'-63'31,"85"63"-31,0 0 0,-22 0 0,22 21 0,0-21 15,-21 42-15,20-21 16,1 22-16,0-1 0,0 0 0,0 1 16,0-1-16,21 22 0,-22-22 15,22 0-15,0 1 0,0-1 0,0 0 16,0 1-16,0-1 0,22 0 16,-1 1-16,-21-22 0,21 21 0,0-21 15,0 0-15,0 1 0,1-1 16,-1 0-16,21-21 0,-21 0 0,22 0 15,-22 0-15,21 0 0,0 0 16,1-21-16,-1 0 0,22-1 16,-22 1-16,21 0 0,-20-21 0,20 21 15,1-22-15,-22 1 0,0 21 16,22-22-16,-43-20 0,21 21 0,1-1 16,-22-20-16</inkml:trace>
  <inkml:trace contextRef="#ctx0" brushRef="#br0" timeOffset="50595.95">3810 13420 0,'0'0'0,"-42"0"0,20 0 0,1 0 16,0 0-16,0 21 0,0 0 15,0 21-15,-1-20 0,1 20 0,21 0 16,0 1-16,0-1 16,0 0-16,0 1 0,0 20 0,0-21 15,0 1-15,0-22 0,-21 21 16,21 1-16,0-22 0,0 0 0,0 0 15,0 0-15,0 0 0,0 1 0,0-1 16,0 0 0,0-42 15,0 0-31,0-1 0,21 1 0,0 0 16,-21 0-16,22 0 0,20 0 15,-21-22-15,0 22 0,22-21 0,-22 21 16,21-1-16,-21 1 0,22 0 15,-22 21-15,0 0 0,21 0 16,-21 0-16,1 0 0,-1 21 16,0 0-16,-21 1 0,21-1 15,-21 0-15,0 0 0,0 0 0,0 0 16,0 1-16,0 20 0,0-21 0,0 0 16,-21 0-16,0 1 0,0-1 15,21 0-15,0 0 0,-22-21 16,22 21-16,0-42 47,22 0-32,-1 0-15,0 0 0,-21-1 16</inkml:trace>
  <inkml:trace contextRef="#ctx0" brushRef="#br0" timeOffset="51137.15">4551 13758 0,'0'0'0,"0"-21"0,-21 21 15,-1 0 1,1 0-16,-21 0 0,21 0 16,0 0-16,-22 0 0,22 21 15,0 1-15,0-1 0,0 21 16,-1-21-16,1 22 0,0-1 0,21-21 15,0 21-15,0 1 0,-21-22 0,21 21 16,0 1-16,0-22 0,0 0 16,0 0-16,0 21 0,0-20 0,21-1 15,0 0-15,0-21 16,1 0-16,-1 0 0,0 0 16,21 0-16,-21-21 0,1 21 0,-1-21 15,0-1-15,0 1 0,21 0 16,-42 0-16,22 0 0,-1 0 0,0-22 15,-21 22-15,21-21 0,-21-1 16,0 22-16,0 0 0,0-21 16,0 21-16,0-1 0,0 1 0,0 0 15,0 42 17,0 0-32,0 1 0,0-1 15,0 0-15,0 0 0,0 21 16,0-20-16,0-1 0,0 0 0,0 0 15,0 0-15,0 0 0,0 1 16,0-1-16,21 0 16,0 0-16,1-21 15,-1 0 1,0 0-16,0 0 0,0 0 16,0-21-16,1 0 0,-1 0 15</inkml:trace>
  <inkml:trace contextRef="#ctx0" brushRef="#br0" timeOffset="51568.18">4953 13864 0,'0'-21'15,"21"21"1,-21-21-16,21 0 16,0 21-16,-21-21 0,22 21 0,-1 0 15,0 0-15,0 0 16,0 0-16,0 0 0,1 0 0,-1 0 15,0 0-15,0 0 0,0 21 16,0 0-16,1 0 0,-1 0 0,0 0 16,0 22-16,-21-22 0,21 0 0,-21 21 15,0-20-15,0-1 0,0 21 16,0-21-16,0 0 0,0 1 0,0-1 16,0 0-16,0 0 0,0 0 0,0 0 15,0 1-15,-21-22 16,0 0-1,0 0-15,21-22 16,0 1 0,0 0-16,0 0 0,0-21 0,0 20 15,0-20-15,21 21 0,-21-21 16,21-1-16,21 1 0,-20 0 0,-1-1 16,0 1-16,21 0 0,-21-1 0,22 22 15,-22-21-15,21 21 0,-21 21 16,22-22-16,-22 1 0,0 21 0,0 0 15,22 0-15,-22 0 0,0-21 16,0 21-16,0 0 0,0 0 16</inkml:trace>
  <inkml:trace contextRef="#ctx0" brushRef="#br0" timeOffset="52463.67">2095 15304 0,'-21'21'0,"0"-21"0,0 0 16,0 0-16,-22 0 0,22 0 16,0 0-16,0-21 0,0-1 15,0 1-15,-1 0 0,1 0 0,21 0 16,-21 0-16,21-1 0,-21-20 15,21 21-15,0-21 0,0 20 0,0 1 16,21 0-16,0-21 0,0 21 16,1-1-16,-1 1 0,0 21 15,21-21-15,-21 21 0,1 0 16,20 0-16,-21 0 0,21 0 0,-20 0 16,-1 0-16,0 21 0,0 0 15,0 1-15,-21 20 0,0-21 0,0 21 16,0 1-16,0-1 0,-21 0 15,0 1-15,-21 20 0,20-20 0,1-1 16,-21 21-16,0-20 0,20-1 16,-20 0-16,21 1 0,0-1 0,21 0 15,0-20-15,-21 20 0,21-21 16,0 0-16,0 0 0,21 1 16,0-22-1,0 0-15,0 0 0,0 0 0,1-22 16,-1 1-16,0 21 0,21-21 15,-21 0-15,1 0 0,20 0 0,-21-22 16,0 22-16,0 0 0,-21 0 16,0-22-16,0 22 0,0-21 0,0 21 15,0-22-15,0 22 0,-21-21 16,0 21-16,0 0 0,0 21 0,0 0 16,-1 0-16,-20 0 0,21 0 15,0 0-15,0 21 0,-1 0 0,1 0 16,0 0-16,21 0 0,0 1 15,0-1-15,0 21 0,0-21 16,0 0-16,0 1 0,0-1 16,21-21-16,0 0 0,1 0 15,-1 0-15,0 0 0</inkml:trace>
  <inkml:trace contextRef="#ctx0" brushRef="#br0" timeOffset="52656.56">2709 15346 0,'0'0'16,"43"0"-16,-22 0 0,-21-21 0,21 21 16,0 0-16,-21-21 15,21 21-15,0 0 16,1 0 31</inkml:trace>
  <inkml:trace contextRef="#ctx0" brushRef="#br0" timeOffset="55784.1">3323 15240 0,'0'0'0,"0"-21"0,-21 0 0,21 0 0,-21-1 16,21 1-16,0-21 0,0 21 15,0 0-15,0-1 0,0-20 0,0 21 16,0 0-16,0 0 0,0-1 15,0 44 17,0-1-32,0 21 0,21 0 15,-21 1-15,0-1 0,0 0 16,0 22-16,0-1 0,0-20 0,0 20 16,0 1-16,0-22 0,0 0 0,0 1 15,0-1-15,0 0 0,-21-20 16,21-1-16,-21 21 0,21-21 0,0 0 15,-22-21 1,1 0 15,0 0-31,21-21 16,0 0-16,0 0 0,0 0 0,0 0 16,0-1-16,0-20 0,21 21 15,0-21-15,1 20 0,20-20 0,-21 21 16,21 0-16,1 0 0,-22-1 15,21 1-15,1 21 0,-1 0 0,0 0 16,-21 0-16,22 0 0,-1 21 16,-21 1-16,0-1 0,1 0 0,-1 0 15,0 0-15,-21 0 0,21 1 0,-21-1 16,0 0-16,0 0 0,0 0 16,-21 0-16,0 1 0,0-1 15,-1 0-15,-20 0 0,21 0 16,-21 0-16,-1 1 0,22-1 0,-21-21 15,-1 21-15,1-21 0,21 0 0,-21 0 16,20 0-16,-20 0 0,21 0 16,0 0-16,-22 0 0,22 0 0,0 0 15,0 0 1,21-21-16,21 21 31,0 21-31,-21 0 0,21-21 16,1 21-16,-1-21 0,21 21 15,-21-21-15,22 0 0,-22 22 16,21-22-16,-21 0 0,22 0 0,-1 0 16,0 0-16,1 0 0,-22 0 15,21 0-15,0-22 0,1 22 0,-1-21 16,0 0-16,-20 21 0,20-21 0,0 0 16,-21 0-16,22-1 0,-22 1 15,0 0-15,21 0 0,-20 0 0,-1 0 16,0-1-16,-21-20 0,21 21 15,-21 0-15,21 0 0,-42 42 47,0 0-47,21 0 16,-21 0-16,21 0 16,-21 22-16,21-22 0,0 0 0,0 0 15,0 0-15,0 1 0,0-1 0,0 0 16,0 0-16,0 0 0,0 0 15,0 1-15,21-22 0,0 21 16,0-21-16,0 0 0,0 0 16,1-21-16,-1-1 15,0 22-15,0-21 0,0 0 0,0 0 16,1 21-16,-1-21 16,-21 0-16,21-22 0,-21 22 0,0 0 0,0 0 15,0 0-15,-21-1 0,0 1 16,-1 0-16,1 0 0,0 0 15,-21 21-15,21-21 0,-1 21 0,1 0 16,0 0-16,0 0 0,0 0 16,42 0 15,0 0-31,0 0 0,0 0 16,22-22-16,-22 22 0,21-21 0,1 0 15,-22 21-15,21-21 0,0 21 16,-20 0-16,20-21 0,-21 21 0,0 0 15,0-21-15,1 21 0,-1 0 0,0 0 16,0 0-16,-21 21 31,0 0-31,0 0 0,0 0 16,0 0-16,0 1 0,0-1 16,0 0-16,0 0 0,0 0 0,0 0 15,-21 22-15,21-22 0,0 0 0,0 0 16,0 0-16,0 1 0,0-1 15,0 0-15,0 0 0,0 0 0,0 0 16,0 1-16,21-1 0,0 0 16,0-21-1,1 0-15,-1 0 0,0 0 0,0 0 16,0 0-16,0-21 16,1 21-16,-1-21 0,0-1 15,0 1-15,0 0 0,-21 0 0,0 0 16,21 0-16,-21-1 0,0 1 0,0-21 15,0 21-15,0 0 0,0-22 16,-21 22-16,0 0 0,21 0 0,-21 0 16,0-1-16,0 22 0,-1 0 0,1-21 15,0 21-15,0 0 16,0 0-16,21 21 16,21-21 15,0 0-31,0 0 0,0 0 15,22 0-15,-22 0 0,21 0 0,-21-21 16,22 21-16,-22-21 0,21 21 16,-21-21-16,22 0 0,-1 0 0,-21-1 15,22 1-15,-1 0 0,-21 0 16,21 0-16,-20 0 0,-1-22 0,-21 22 16,0 0-16,21-21 0,-21 20 0,0-20 15,0 21-15,0 0 0,0 0 16,0-1-16,-21 1 0,0 21 15,-1 0-15,1 0 0,0 0 0,0 0 16,0 0-16,0 0 0,21 21 16,-22 22-16,22-22 0,0 0 15,0 21-15,-21 1 0,21-1 0,0 0 16,-21 1-16,21-1 0,0 0 16,0 1-16,0-1 0,0 0 0,0 1 15,0-1-15,0-21 0,0 22 0,0-1 16,0-21-16,21 0 0,0 0 15,1 1-15,-22-1 0,21 0 0,21 0 16,-21-21-16,0 0 0,1 21 16,20-21-16,-21 0 0,21 0 15,-20 0-15,20-21 0,0 0 0,1 21 0,-22-21 16,21 0-16,0-1 0,1 1 16,-22 0-16,21 0 0,-21 0 0,1-22 15,-1 22-15,0 0 0,0-21 16,-21 21-16,0-22 0,0 22 0,0 0 15,0 0-15,0 0 0,-21 21 16,0 0 0,0 0-16,-1 0 0,1 21 15,21 0-15,-21-21 0,21 21 0,-21 0 16,21 0-16,-21 22 0,21-22 16,0 0-16,0 0 0,0 0 0,0 1 15,0-1-15,0 0 0,21 0 16,0-21-16,0 21 0,0 0 15,1-21-15,-1 22 0,21-22 0,-21 0 16,22 0-16,-22 0 0,21 0 0,0 0 16,1 0-16,-1 0 0,-21 0 0,22-22 15,-1 1-15,-21 21 0,21-21 16,1 0-16,-22 0 0,21 21 0,-21-21 16,22-22-16,-22 22 0,0 0 0,21 0 15,-20-22-15,-22 22 0,0-21 16,21 21-16,-21-22 0,0 22 0,0 0 15,0 0-15,-21 0 0,21 0 16,-22 21-16,1 0 0,0 0 16,0 0-16,0 0 0,0 0 15,-1 21-15,1 0 0,0 0 0,-21 0 16,21 0-16,-1 22 0,1-22 0,0 21 16,0-21-16,0 1 0,0 20 15,21-21-15,0 0 0,0 0 0,0 1 16,0 20-16,0-21 0,0 0 15,0 0-15,21 1 16,0-22-16,0 0 16,0 0-16,0 0 0,1-22 0,-1 1 15,0 0-15,0 0 16,0 0-16,0 0 0,1-1 16,-1 1-16,-21 0 0,0-21 0,21 21 15,-21-22-15,21 22 0,-21 0 0,21 0 16,-21 0-16,0-1 0,21 22 15,1 0 1,-22 22-16,0-1 16,21 0-16,-21 0 0,21 0 15,0 0-15,-21 1 0,0-1 0,21-21 16,0 21-16,1 0 0,-22 0 0,21 0 16,0 1-16,0-22 0,0 21 0,22-21 15,-22 0-15,0 21 16,21-21-16,-21 0 0,22 0 0,-22 0 15,0 0-15,21 0 0,-20 0 0,-1 0 16,0-21-16,0 21 0,0-21 16,0-1-16,-21 1 0,0 0 15,22 0-15,-22 0 0,0-22 0,0 22 16,0 0-16,0 0 0,0 0 0,0-22 16,0 22-16,0 0 15,0 42 16,0 0-31,0 1 0,0-1 0,0 0 16,0 0-16,0 0 0,0 0 16,0 1-16,0-1 0,0 0 0,0 0 15,0 0-15,0 0 16,0 1-16,0-1 0,-22-21 0,22 21 16,-21-21-16,21 21 0,-21-21 15,0 0 1,0 0-16,0 0 15,-1-21-15,22 0 16,0 0-16,0-1 0,0 1 16,0 0-16,0 0 15,22 0-15,-1-22 0,-21 22 0,42-21 16,-21 0-16,0 20 0,22-20 0,-22 0 16,21 21-16,1-1 0,20 1 15,-21 0-15,1 21 0,20 0 0,-20 0 16,-1 0-16,0 0 0,1 21 0,-1 0 15,-21 1-15,0-1 0,0 0 0,-21 21 16,0-21-16,0 1 0,0 20 16,0-21-16,0 0 0,0 22 0,0-22 15,0 0-15,-21 0 0,0 0 0,0 0 16,0 1-16,0-1 16,-1 0-16,1-21 0,0 0 0,0 21 15,0-21-15,0 0 0,-1 0 16,22-21-16,-21 21 0,21-21 15</inkml:trace>
  <inkml:trace contextRef="#ctx0" brushRef="#br0" timeOffset="70140.5">8213 3747 0,'0'-22'31,"-22"22"-15,22-21-1,0 0-15,-21 21 16,0-21-16,0 0 15,21 0 1,0-1-16,0 1 16,0 0-16,0 0 0,0 0 15,0 0-15,0-1 16,0 1-16,0 0 16,21 0-16,0 0 0,-21 0 15,21-1-15,1 22 0,-1-21 16,-21 0-16,21 0 0,0 21 15,0-21-15,0 0 0,1-1 0,-1 22 16,0-21-16,0 21 0,0-21 16,0 21-16,22 0 0,-22 0 0,0-21 15,0 21-15,22 0 0,-22 0 0,0 0 16,0 0-16,21 0 0,-20 0 16,-1 0-16,0 0 0,0 0 15,0 21-15,0-21 0,-21 21 16,0 0-16,22 1 0,-22-1 15,0 0-15,0 0 0,0 21 16,0-20-16,0 20 0,0-21 0,0 0 16,0 22-16,0-22 0,-22 21 15,1-21-15,21 0 0,-21 22 0,0-22 16,0 0-16,0 21 0,-1-20 16,1-1-16,0 21 0,0-21 0,0 0 15,0 22-15,-1-1 0,1-21 16,0 22-16,0-1 0,21 0 15,-21 1-15,0-1 0,-1 21 0,1-20 16,0-1-16,0 0 0,0 1 16,21-1-16,-21 0 0,-1-20 0,1 20 15,0 0-15,0 1 0,0-1 16,0 0-16,-1 1 0,1-1 0,0 0 16,0 22-16,0-22 0,0 0 0,-1 1 15,1-1-15,0 0 0,21 22 16,-21-22-16,21 1 0,-21-1 0,21 0 15,0 1-15,0-1 0,0 0 16,0 1-16,0 20 0,0-21 16,0 1-16,0-1 0,21 22 0,0-22 15,0 0-15,-21 1 0,21-1 16,1 0-16,-1-21 0,0 22 0,0-22 16,21 21-16,-20-21 0,-1 22 0,0-22 15,0 0-15,21 0 0,-20 0 16,-1 1-16,21-1 0,-21 0 0,0 0 15,22-21-15,-22 21 0,0 0 0,21-21 16,-20 0-16,20 22 0,-21-22 16,0 0-16,22 0 0,-22 0 0,0 0 15,0 0-15,0 0 0,22 0 0,-22-22 16,0 1-16,0 0 16,0 21-16,0-21 0,-21 0 15,0 0-15,0-1 16,0 1-1,-21 21 1,0 0-16,0 0 0,0 0 16,0 0-16,-1 21 15,1-21-15,0 22 0,0-22 16,0 21-16,21 0 0,-21 0 16,-1 0-16,1 0 15,21 1-15,0-1 16,0 0-16,0 0 0,0 0 15,-21 0-15,21 1 16,0-1-16,0 0 0,0 0 16,0 0-16,0 0 0,0 1 0,0-1 15,-21 0-15,21 0 0,0 0 16,-21 0-16,21 1 0,0-1 0,0 21 16,-21-21-16,21 0 0,0 1 0,0 20 15,-22-21-15,22 21 0,-21-20 16,0 20-16,21-21 0,-21 21 0,21 1 15,-42 84 1,42-85-16,0 0 0,-22-20 16,22 20-16,-21 0 0,21-21 15,-21 22-15,21-22 0,0 0 0,0 21 16,0-20-16,0-1 0,0 21 16,0-21-16,0 0 0,0 1 0,0-1 15,0 0-15,0 0 0,0 0 0,0 0 16,0 1-16,0-1 0,0 0 15,0 0-15,0 0 0,0 0 0,0 1 16,0-1-16,0 0 0,0 0 16,0 0-16,0 0 0,0 1 15,0-1-15,0 0 16,0 0-16,0 0 16,0 0-16,0 1 15,0-1-15,-21-21 0,21 21 16,0 0-16,-21 0 15,21 0-15,0 1 0,0-1 16,0 0-16,0 0 16,0 0-1,0 0 1,0 1-16,0-1 16,0 0-1,-21-21-15,21 21 16,-22 0-1,22 0 1,-21-21 15,0 0 16,21 22-47,0-1 422,0 0-375,-21-21 15,21 21-46,-21 0 15,21 0 1,-21-21-17,21 22 1,0-1 15,-22-21-31,1 0 16,21 21-16,-21 0 31,0-21-15,21 21-1,-21-21 1,0 21-1,-1-21-15,22 22 0,-21-22 0,0 0 16,0 21-16,0-21 0,0 0 16,-1 21-16,1-21 0,0 21 0,-21-21 15,21 21-15,-1-21 0,1 21 0,0 1 16,0-22-16,0 21 16,0-21-16,-1 21 15,1-21-15,0 0 0,0 0 16,0 0-16,0 21 15,-1-21-15,1 0 0,-21 0 0,21 0 16,0 0-16,-1 0 0,-20 0 0,21 0 16,0 0-16,0 0 0,-1 0 15,1 0-15,0 0 0,0 0 0,0 0 16,0 0-16,-1 0 16,22-21-16,-21 21 15,21-21 1,-21 21-1,21-21 1,0-1 47,0 1-48,0 0-15,0 0 0</inkml:trace>
  <inkml:trace contextRef="#ctx0" brushRef="#br0" timeOffset="72152.52">9504 6519 0,'21'0'0,"-21"22"16,0-1-1,21 0-15,-21 0 0,21 0 16,-21 0-16,0 1 16,21-22-16,1 0 15,-1 0-15,0 0 0,0 0 16,0 0-16,0-22 0,1 22 0,-1-21 15,0 0-15,21 0 0,-21 0 16,1 0-16,-1-1 0,0-20 0,0 21 16,0 0-16,0 0 0,-21-22 15,0 22-15,0 0 0,0 0 0,0 0 16,0-1-16,0 1 0,-21 21 16,0 0-1,0 0-15,0 21 0,0 1 0,21-1 16,-22 21-16,1-21 0,21 22 15,-21-1-15,21 21 0,0-20 16,0-1-16,0 0 0,-21 22 0,21-22 16,0 1-16,0-1 0,-21 0 0,21 1 15,0-22-15,0 21 0,0 0 16,0-20-16,0 20 0,-21-21 0,21 0 16,-22 22-16,22-22 0,-21 0 0,0 0 15,0 0-15,0-21 16,0 0-16,-1 0 15,1 0-15,0-21 0,21 0 0,-21 0 16,0 21-16,0-21 0,21-1 0,-22 1 16,1 0-16,0 0 15,21 0-15,0 0 0,-21 21 0,0 0 16,21 21 15,0 0-31,0 0 0,0 0 0,0 0 16,0 1-16,0-1 0,21 0 0,0 0 15,-21 0-15,21 0 0,0-21 16,1 22-16,-1-1 0,0-21 0,21 0 16,-21 0-16,22 0 0,-1 0 0,0 0 15,1 0-15,-1-21 0,0 21 16,1-22-16,-22 22 0,21-21 0,1 0 16,-1 0-16,-21 0 0,21 0 15,-20-22-15,-1 22 0,0 0 0,-21 0 16,0 0-16,0-1 0,0 1 15,0 0-15,0 0 0,-21 21 32,0 21-17,21 0-15,-22 0 0,22 1 16,-21-1-16,21 0 0,0 0 0,0 21 16,0-20-16,-21-1 0,21 0 15,0 0-15,0 0 0,0 0 0,0 1 16,21-22 15,0-22-15,-21 1-16,0 0 0,22 0 15,-1 0-15,-21 0 0,21-1 0,0-20 16,-21 21-16,21 0 0,0-22 16,1 22-16,-1 0 0,-21 0 0,21 0 15,0 21-15,0 0 0,0-21 0,1 21 16,-1 21-1,0 0-15,-21 0 0,0 0 16,0 0-16,0 1 0,0-1 0,0 0 16,0 0-16,0 0 0,0 0 15,21 1-15,0-1 0,-21 0 16,21 0-16,1-21 0,-22 21 0,21-21 16,0 0-16,0 0 0,21 0 0,-20 0 15,-1 0-15,21 0 0,-21-21 16,22 0-16,-22 0 0,21 0 0,-21-1 15,22 1-15,-22 0 0,0-21 0,21 21 16,-21-22-16,1 22 0,-1-21 16,0-1-16,-21-20 0,21 21 0,-21-1 15,21-20-15,-21 20 0,0-20 16,0 21-16,0-1 0,0 22 0,0-21 16,0 21-16,0-1 0,-21 22 15,0 0-15,0 0 16,0 22-16,-1-1 0,1 0 15,21 21-15,-21-21 0,0 22 0,21-1 16,-21 0-16,21 1 0,0-1 0,0 0 16,0 1-16,0-22 0,0 21 15,0 1-15,0-1 0,0-21 0,0 21 16,0-20-16,0-1 0,21 0 0,0 21 16,0-21-16,0-21 0,1 22 15,-1-1-15,21-21 0,-21 0 0,0 0 16,22 0-16,-22 0 0,0 0 0,0 0 15,0 0-15,22-21 16,-22-1-16,0 1 0,0 0 0,0 21 16,1-21-16,-22-21 0,21 20 0,0 1 15,-21 0-15,21 0 0,-21 0 0,0 0 16,0-1-16,-21 22 31,0 0-31,0 22 16,21-1-16,-22 0 0,1 0 15,21 0-15,-21 0 0,21 1 16,0-1-16,0 0 0,0 0 0,0 0 0,0 0 16,0 1-16,0-1 0,21 0 15,-21 0-15,21-21 16,1 0-16,-1 0 0,0 21 0,0-21 16,0 0-16,0 0 0,1 0 15,-1 0-15,0-21 0,21 21 0,-21-21 16,1 21-16,-1-21 0</inkml:trace>
  <inkml:trace contextRef="#ctx0" brushRef="#br0" timeOffset="72868.07">12044 6879 0,'0'0'0,"0"-21"16,-21 21-1,-1 0-15,1 0 0,0 0 16,0 21-16,0-21 0,0 21 0,-1-21 15,1 22-15,0-1 0,0 0 16,0 0-16,21 0 0,0 0 16,0 1-16,-21-1 0,21 0 0,0 0 15,0 0-15,0 0 16,0 1-16,21-22 0,0 0 16,0 0-16,0 0 0,0 0 0,1 0 15,-1 0-15,0 0 0,0 0 16,0-22-16,0 1 0,1 21 0,-1-21 15,0 0-15,0 0 0,-21 0 0,21-1 16,-21 1-16,21 21 16,-21-21-16,0 0 0,0 0 15,0 42 32,0 0-47,0 0 0,0 0 16,0 1-16,0-1 0,0 0 0,0 21 15,0 1-15,0-22 0,0 21 16,0 0-16,0 1 0,0-1 0,0 0 16,0 1-16,0 20 0,0-20 0,-21-1 15,21 0-15,-21 1 0,0-1 16,21 0-16,-21 1 0,0-1 16,-1 0-16,22 1 0,-21-1 0,0 0 15,0 1-15,21-22 0,-21 21 0,21-21 16,-21 0-16,21 22 0,-22-22 0,22 0 15,0 0-15,-21-21 16,0 0 0,0-21-16,21 0 15,0 0-15,-21 0 0,21-22 16,0 1-16,0 21 0,0-22 16,0-20-16,0 21 0,0-1 0,21 1 15,-21-22-15,21 22 0,0-21 16,0 20-16,1 1 0,-1 0 0,0-1 15,0 1-15,0 0 0,0-1 0,1 22 16,-1-21-16,0 21 0,0-1 16,0-20-16,22 21 0,-22 0 0,0 0 15,0-1-15,0 1 0,0 0 0,1 0 16,-1 0-16,0 0 0,0-1 16,0 22-16</inkml:trace>
  <inkml:trace contextRef="#ctx0" brushRef="#br0" timeOffset="73607.35">12467 6985 0,'0'-21'0,"21"0"31,0 21-31,-21-21 16,22-1-16,-1 22 16,-21-21-16,21 0 0,0 21 15,-21-21-15,21 0 0,-21 0 16,21 21-16,-21-22 15,-21 22 1,0 0 0,0 22-16,0-1 15,21 0-15,0 0 0,-21-21 16,21 21-16,-22 0 0,22 1 0,0-1 16,0 0-16,0 0 0,0 0 15,0 0-15,0 1 0,0-1 0,0 0 16,0 0-16,22-21 0,-1 0 15,-21 21-15,21-21 0,0 0 16,0 0-16,0 0 0,1 0 16,-1 0-16,0-21 0,0 21 0,0-21 15,0 21-15,1-21 0,-1 0 0,0 21 16,-21-22-16,21 1 0,0 0 16,0 0-16,-21 0 0,22 0 0,-22-1 15,21 1-15,0 0 0,-21 0 16,21 0-16,0 0 0,-21-1 15,21 22-15,1 0 0,-22-21 0,21 21 16,0 0-16,0 0 0,0 0 16,0 0-16,1 21 0,-22 1 15,21-22-15,0 21 0,-21 0 0,21 0 16,-21 0-16,21 0 0,-21 1 16,21-1-16,-21 0 0,0 0 15,0 0-15,0 0 0,0 1 16,0-1-16,0 0 15,-21-21-15,0 0 16,0 0-16,0 0 16,21-21-1,0 0-15,0-1 16,21 1-16,0 0 16,-21 0-16,21-21 0,22 20 0,-22-20 15,0 21-15,0-21 0,21 20 0,-20-20 16,20 21-16,-21 0 0,21 0 15,-20-1-15,-1 1 0,0 21 0,0-21 16,0 21-16,0 0 0,-21-21 16,0 0-1,-21 21 1</inkml:trace>
  <inkml:trace contextRef="#ctx0" brushRef="#br0" timeOffset="74016.23">11345 6392 0,'0'0'16,"0"-21"-16,0 0 16,21 21-16,1 0 15,-1 0-15,21 0 0,0-21 0,-20 21 16,20 0-16,0 0 0,1 0 0,-1 0 16,-21-21-16,21 21 0,1 0 15,-22 0-15,21 0 0,-21 0 0,22 0 16,-22 0-16,0 0 0,0 0 15,0 0-15,1 0 0,-1 0 16,-42 21 62</inkml:trace>
  <inkml:trace contextRef="#ctx0" brushRef="#br0" timeOffset="77692">8318 9821 0,'0'0'0,"-21"0"0,0 0 16,0-21-1,0 21-15,21-21 16,0 0-16,0 0 16,0 0-16,0-1 15,21 22-15,0-21 0,0 21 16,22-21-16,-22 21 0,21-21 0,0 21 15,-20-21-15,20 21 0,0 0 16,1 0-16,-1 0 0,-21 0 0,21 0 16,-20 0-16,20 0 0,-21 21 15,-21 0-15,21 0 0,-21 0 16,0 1-16,0-1 0,0 21 16,-21-21-16,0 22 0,-21-1 0,20 0 15,-20 1-15,0-1 0,-1 0 0,1 1 16,0-1-16,-1 0 0,1 22 15,21-22-15,0 22 0,-22-1 0,22-21 16,21 22-16,-21-22 0,21 1 0,0-1 16,-21 0-16,21 1 0,0-1 15,0 0-15,0 1 0,21-22 0,0 21 16,-21-21-16,21 22 0,1-22 0,-1 0 16,0 21-16,21-21 0,-21 1 15,1-22-15,20 21 0,-21 0 16,21-21-16,-20 0 0,20 0 0,-21 0 15,21 0-15,-20 0 0,-1 0 16,0 0-16,0 0 0,0-21 0,0 21 16,1-21-16,-22-1 15,-22 22 1,1 0-16,0 0 0,0 0 16,0 0-16,-22 22 0,22-1 15,-21-21-15,21 21 0,0 21 0,-1-21 16,-20 1-16,21 20 0,0-21 15,0 21-15,-1-20 0,22 20 16,-21 0-16,0 1 0,21-22 0,-21 21 16,21 0-16,0 1 0,0-22 0,0 21 15,0 1-15,0-1 0,0-21 16,0 21-16,0 1 0,0-1 0,0-21 16,0 22-16,0-1 0,0-21 0,0 21 15,21 1-15,-21-22 0,0 0 0,0 21 16,0-20-16,0-1 0,0 0 15,0 0-15,0 0 0,-21 0 16,0-21-16,0 0 16,-1 22-16,1-22 15,0 0-15,0 0 0,0 0 0,0 0 16,-1 0-16,1 0 0,0 0 0,0 0 16,0 0-16,0 0 0,-1 0 15,1 0 1,21-22-16,0 1 15,0 0-15,0 0 16,0 0-16,0 0 16</inkml:trace>
  <inkml:trace contextRef="#ctx0" brushRef="#br0" timeOffset="79096.98">10287 10859 0,'0'-22'16,"0"1"0,21 21-1,-21-21-15,0 0 78,0 0-46,-21 21-32,0-21 15,0 21-15,-1 0 0,1 0 16,0 0-16,0 0 0,-21 0 16,20 0-16,-20 0 0,21 21 0,-21-21 15,20 21-15,-20 0 0,21 0 16,-21 0-16,20 1 0,1-1 0,0 21 15,0-21-15,21 22 0,0-1 0,0-21 16,0 21-16,0-20 0,0 20 16,0-21-16,21 0 0,0 0 0,0 1 15,1-1-15,-1-21 0,21 21 0,-21-21 16,22 0-16,-22 0 16,21 0-16,-21 0 0,22 0 0,-1-21 15,0 0-15,-21-1 0,22 1 0,-1 0 16,0 0-16,-20 0 0,20-22 15,0 22-15,-21-21 0,22 0 0,-22-1 16,21 1-16,-21 0 0,1-1 0,-1-20 16,0 20-16,0-20 0,-21 21 15,0-22-15,0 22 0,0-1 0,0 1 16,0 0-16,0 21 0,0-22 16,0 22-16,-21 21 0,21-21 0,-21 21 15,0 0-15,21 21 0,-22 0 16,22 0-16,0 22 15,-21-1-15,0 0 0,21 1 0,-21-1 16,21 22-16,0-22 0,0 0 16,0 22-16,0-22 0,0 0 0,0 1 15,0-22-15,0 21 0,0-21 0,21 22 16,0-22-16,0 0 0,-21 0 16,0 0-16,22 1 0,-1-1 15,0-21-15,0 0 16,0 0-1,-21-21-15,21-1 16,1 22-16,-1-21 0,-21 0 0,21 21 16,0-21-16,0 0 15,0 0-15,1-1 0</inkml:trace>
  <inkml:trace contextRef="#ctx0" brushRef="#br0" timeOffset="79455.81">10943 11028 0,'0'0'0,"64"0"32,-43 0-32,0 0 0,0 0 15,0 0-15,0 0 0,1-21 0,-1 21 16,21-21-16,-21 21 16,0-22-16,1 1 0,-1 0 0,-21 0 15,21 0-15,-21 0 0,0-1 16,0 1-16,-21 21 15,0 0 1,-1 0-16,1 0 0,0 0 0,0 21 16,0-21-16,0 22 0,-1-1 15,1 0-15,0 0 0,0 0 0,0 0 16,0 1-16,21-1 0,-22 0 0,22 0 16,0 0-16,0 0 0,0 1 15,0-1-15,22 0 0,-1 0 0,0-21 16,0 21-16,0-21 0,22 0 0,-22 0 15,0 0-15,21 0 16,-21 0-16,22 0 0,-22 0 0,0 0 16,0 0-16,0-21 0,1 21 0,-1-21 15</inkml:trace>
  <inkml:trace contextRef="#ctx0" brushRef="#br0" timeOffset="79956.52">11663 10795 0,'0'0'0,"0"-21"0,21 21 0,-21-21 16,-21 21 0,0 21-1,-1-21-15,22 21 0,-21 0 16,0 0-16,0 1 0,0 20 0,21-21 16,0 0-16,-21 22 0,21-22 15,0 21-15,-22-21 0,22 22 0,0-22 16,0 0-16,0 21 0,0-21 0,0 1 15,22-1-15,-1-21 0,-21 21 16,21 0-16,0-21 0,0 0 0,0 0 16,22 0-16,-22 0 0,0 0 0,21-21 15,1 0-15,-22 21 0,21-21 16,1-1-16,-22 1 0,21 0 0,-21-21 16,0 21-16,1-1 0,-1 1 15,0-21-15,-21 21 0,0 0 16,0-1-16,0 1 0,0 0 0,0 0 15,0 42 17,-21 0-32,0 0 0,-1 1 15,22-1-15,0 0 0,0 0 0,0 0 16,0 0-16,0 1 0,0-1 16,0 0-16,0 0 0,0 0 0,0 0 15,0 1-15,22-22 31,-1 0-31,-21-22 16,21 1-16,0 0 16,-21 0-16,0 0 0,0 0 0,0-22 15</inkml:trace>
  <inkml:trace contextRef="#ctx0" brushRef="#br0" timeOffset="80136.42">12128 10626 0,'0'0'0,"22"0"47,-22 21-47,21 0 16,-21 0-16,21 0 16,-21 1-1,0-1-15</inkml:trace>
  <inkml:trace contextRef="#ctx0" brushRef="#br0" timeOffset="80844">12382 10901 0,'0'63'31,"0"-41"-31,0-1 0,-21-21 0,21 21 16,-21 0-16,21 0 0,0 0 0,-21-21 15,21 22-15,-21-1 0,21 0 16,0 0-16,-21 0 0,21 0 16,0 1-16,0-44 47,0 1-32,0 0-15,0 0 0,21 0 16,-21 0-16,21-1 0,0-20 15,-21 21-15,21 0 0,0-22 0,-21 22 0,22 0 16,-1-21-16,0 21 16,0 21-16,-21-22 0,21 1 0,0 21 15,1 0-15,-1 0 0,0 0 16,0 0-16,0 21 16,-21 1-16,21-1 0,1-21 0,-22 21 15,0 0-15,0 21 0,21-20 0,-21-1 16,0 0-16,0 0 0,0 0 15,0 0-15,21 1 0,-21-1 0,0 0 16,0 0-16,0-42 47,0 0-31,0 0-16,0-1 0,0 1 15,21 0-15,0 0 0,0-21 0,1 20 16,-22 1-16,42-21 0,-21 21 0,0-22 15,0 22-15,22 0 0,-1 0 16,-21 21-16,22-21 0,-22 21 0,21 0 16,-21 0-16,0 0 0,1 21 0,-1 0 15,0-21-15,-21 21 0,0 0 16,0 1-16,0-1 0,0 21 16,0-21-16,0 0 0,0 1 0,0-1 15,0 0-15,0 0 0,0 0 16,0 0-16,0 1 0,0-1 0,0 0 15,0 0 1,21-21 0,0 0-16,-21-21 15,21 21-15,1-21 0,-1 21 0</inkml:trace>
  <inkml:trace contextRef="#ctx0" brushRef="#br0" timeOffset="81664.55">13843 10753 0,'0'0'0,"0"-21"0,0-1 16,-21 22-16,0 0 0,-1 0 16,1 0-16,0 0 15,0 22-15,0-1 0,0 0 16,-1 21-16,1-21 0,0 1 0,21-1 15,-21 0-15,21 21 0,-21-21 16,21 1-16,0-1 0,0 0 0,0 0 16,0 0-16,0 0 0,0 1 15,0-1-15,21 0 0,0-21 16,0 0-16,0 0 16,1 0-16,-1 0 0,0-21 15,0 0-15,0-1 0,-21 1 16,21 0-16,-21 0 0,22 0 15,-1 0-15,-21-1 0,0 1 0,21 0 16,0-21-16,-21 21 0,0-1 16,21 1-16,0 21 31,-21 21-31,0 1 0,0-1 16,0 0-16,0 0 0,0 0 15,0 0-15,0 1 0,0-1 16,0 0-16,0 0 0,0 0 0,0 0 15,0 1-15,22-22 0,-22 21 0,21 0 16,-21 0-16,21-21 16,0 0-16,0 0 0,0 0 15,1 0-15,-1 0 0,0 0 0,-21-21 16,21 0-16,0 21 0,22-21 16,-22-1-16,0 1 0,0-21 15,0 21-15,0-22 0,1 22 0,-1-21 0,0-22 16,21 22-16,-21-21 0,1 20 15,-1-20-15,0-1 0,0 1 16,-21 20-16,0-20 0,0 21 0,0 20 16,0 1-16,0 0 0,0 0 15,-21 21-15,0 0 0,0 0 16,-1 21-16,1-21 0,0 21 0,21 22 16,-21-22-16,0 21 0,21 0 15,-21-20-15,21 20 0,0 0 0,0 1 16,0-1-16,0 0 0,0-21 15,0 22-15,0-1 0,0-21 0,0 22 16,21-22-16,0 0 0,-21 21 0,21-21 16,-21 1-16,21-22 0,22 42 15,-43-21-15,21-21 16,0 0-16,-21 21 0,21-21 0,0 0 16,0 0-16,1 0 15,-1 0-15,0-21 16,-21 0-16,0 0 0,21 21 0,0-21 15</inkml:trace>
  <inkml:trace contextRef="#ctx0" brushRef="#br0" timeOffset="81837.44">14859 10986 0,'21'21'0,"0"-21"31,0 0-16,1 0 17,-22-21-32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33:0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8064 6710 0,'22'0'16,"-1"0"-16,0 0 15,0 0-15,0 0 0,0 0 16,1 0-16,-1 0 16,-21 21-16,-21-21 62,-1 0-62,1 0 0,0 0 16,-21 0-16,21 0 0,-22 0 0,1 0 15,0 0-15,-1 0 0,1 0 16,-22 0-16,22 0 0,-21 0 0,20 21 16,-20-21-16,-1 0 0,22 0 0,-22 0 15,1 0-15,-1 0 0,1 0 16,-1 0-16,1 0 0,-1 0 0,1 0 15,-1 0-15,1 0 0,21 0 16,-22 0-16,1 0 0,20 21 0,1-21 16,0 0-16,-1 0 0,1 0 0,0 0 15,-1 0-15,1 0 16,21 0-16,-22 0 0,1 0 0,21 0 16,-21 0-16,20 0 0,1 0 0,0 0 15,0 0-15,0 0 0,0 0 16,-1 0-16,1 0 15,0 0-15,21 22 0,-21-22 16,21 21-16,-21-21 16,0 21-16,-1 0 15,22 0-15,0 0 16,0 1-16,0-1 16,0 0-16,0 0 15,0 0-15,0 0 16,0 1-16,0-1 0,0 0 0,0 0 15,0 21-15,0-20 0,0 20 0,0-21 16,-21 21-16,21 1 0,0-1 16,0 0-16,-21 1 0,21-22 0,0 21 15,-21 1-15,21-1 0,0 0 0,0 1 16,-21-1-16,21 0 0,-21 1 16,21 20-16,0-21 0,-22 1 0,1 20 15,21-20-15,-21 20 0,0 1 0,0-22 16,21 21-16,-21-20 15,-1 20-15,22-20 0,-21 20 0,0-21 16,21 22-16,-21-1 0,21 1 0,-21-22 16,0 22-16,21-1 0,0 1 15,-22-22-15,22 22 0,-21-1 0,21-21 16,-21 22-16,21-1 0,0-20 0,0 20 16,-21 1-16,21-1 0,0-20 15,-21 20-15,21 1 0,0-1 0,0 1 16,0-22-16,0 21 0,0-20 0,0 20 15,0-20-15,0 20 0,0-21 16,0 22-16,0-1 0,0-20 0,-21 20 16,21 1-16,0-1 0,-22 43 15,22-64-15,0 22 16,-21-22-16,21 22 0,0-22 0,0 0 16,0 22-16,0-22 0,-21 22 0,21-22 15,0 0-15,-21 22 0,21-22 16,0 1-16,0 20 0,0-21 0,0 1 15,0-1-15,0 0 0,0 1 0,0-22 16,0 21-16,0 1 0,0-22 16,0 21-16,0-21 0,0 0 0,0 1 15,0 20-15,0-21 0,0 0 0,0 0 16,21 1-16,0-22 0,-21 21 16,21 0-16,1-21 15,-1 0 1,0 0-1,0 0-15,0 0 16,0 0-16,1 0 0,-1 0 16,0-21-16,0 21 15,21 0-15,-20 0 0,-1-21 0,21 21 16,-21 0-16,22 0 0,-1 0 0,0 0 16,22-22-16,-22 22 0,22 0 15,-22 0-15,21 0 0,1 0 0,-1 0 16,1 0-16,-1 0 0,22 0 0,0 0 15,-1 0-15,-20 0 16,21 0-16,-1 22 0,1-22 0,-22 0 16,1 0-16,21 0 0,-22 0 0,1 0 15,-1 0-15,1 0 0,-1 21 0,-21-21 16,22 0-16,-1 0 0,-20 0 16,-1 0-16,0 0 0,1 0 0,-22 0 15,21 0-15,-21 0 0,1 0 0,-1 0 16,0 0-16,0-21 15,-21-1 1,0 1-16,-21 21 16,0-21-16,0 21 0,-1-21 15,1 21-15,-21-21 0,21 21 16,0 0-16,-1-21 0,1 21 0,0-22 16,0 22-16,0-21 0,0 21 0,-1-21 15,1 0-15,0 21 0,0 0 16,0 0-16,21-21 0,-21 0 15,-1 21-15,44 21 47,-1 0-47,21 0 16,-21-21-16,0 0 0,1 21 16,20-21-16,-21 0 0,21 21 15,-20-21-15,20 0 0,-21 0 16,0 0-16,22 0 0,-22 0 0,0 0 15,0 0-15,0 0 0,-21 22 16,0-1 0,-21-21-1,21 21-15,-42 0 0,21-21 0,-1 21 16,-20 22-16,21-22 0,-21 0 16,-1 21-16,1 1 0,21-22 0,-22 21 15,1 0-15,21 1 0,-21-22 0,20 21 16,-20-21-16,21 1 0,21-1 15,-21 0-15,21 0 0,-21-21 0,21 21 16,-22-21-16,22-21 31,0 0-15,0 0-16,0-22 0,0 1 0</inkml:trace>
  <inkml:trace contextRef="#ctx0" brushRef="#br0" timeOffset="991.43">8022 6541 0,'-21'-22'16,"0"22"-16,21-21 15,-21 21-15,21 21 47,21 1-31,21-22-16,-21 21 0,0-21 15,1 0-15,20 21 0,-21-21 0,0 0 16,0 21-16,22-21 0,-22 0 16,0 0-16,0 0 0,0 21 0,1-21 15,-1 0-15,0 0 16,0 0-16,-21 21 16,0 1-1,0-1-15,-21-21 0,0 21 16,-22 0-16,22 21 0,-21-20 0,0-1 15,20 0-15,-20 0 0,0 21 16,-1-20-16,22-1 0,-21 0 16,21 0-16,-22 0 0,22-21 0,0 21 15,0-21-15,0 0 0,0 22 0,-1-22 16,1 0-16</inkml:trace>
  <inkml:trace contextRef="#ctx0" brushRef="#br0" timeOffset="2015.84">1672 6562 0,'0'0'0,"0"-21"16,0-1-16,0 1 0,0 0 15,-21 21 1,0 0-16,0 21 16,-1 0-16,-20 1 15,21 20-15,0 0 0,-22 1 0,22-1 16,-21 0-16,21 1 0,0-1 16,-1 0-16,1 1 0,0-22 15,21 21-15,0-21 0,0 0 16,0 1-16,0-1 0,21 0 0,0-21 15,1 0-15,20 0 0,-21 0 16,21 0-16,1 0 0,-1 0 0,22-21 16,-22 0-16,0-1 0,1-20 15,-1 21-15,0-21 0,-21 20 0,1-20 16,-1 0-16,0-1 0,-21 1 16,0-21-16,0 20 0,0 1 0,-21 0 15,-22 20-15,22-20 0,-21 42 16,21-21-16,-22 21 0,1 0 0,-21 0 15,20 0-15,1 21 0,0 0 16,-1 0-16,1 22 0,21-22 16,-22 21-16,22-21 0,0 22 15,21-22-15,0 21 0,0-21 0,0 1 16,21-1-16,0-21 0,1 0 16,20 21-16,-21-21 0,43 0 0</inkml:trace>
  <inkml:trace contextRef="#ctx0" brushRef="#br0" timeOffset="2283.69">2265 6392 0,'0'0'0,"0"43"32,-21-1-32,-1 0 0,1 1 15,21 20-15,-21 1 0,0-1 0,-21 1 16,20-1-16,1 1 0,0-1 15,0 22-15,0-22 0,-22 1 0,22 21 16,0-22-16,0-21 0,21 22 16,-21-22-16,0 1 0,21-22 0,0 21 15,0-21-15,0 0 0,0 1 16,0-44 0,0 1-16,0 0 15,0-21-15,0-1 16</inkml:trace>
  <inkml:trace contextRef="#ctx0" brushRef="#br0" timeOffset="2596.52">2074 6392 0,'21'0'0,"-42"0"0,85 0 16,-22-21-16,0 21 15,1 0-15,20 0 0,-20 0 0,84 0 16,-85 21 0,-21 1-16,0 20 0,-21-21 0,-21 85 15,-21-64-15,21 1 16,-22-1-16,1-21 0,0 21 16,-1-20-16,1-1 0,0 0 0,20 0 15,-20-21-15,21 21 0,-21-21 16,20 0-16,44 0 31,-1-21-31,0 21 0,21-21 16,-21 21-16,22-21 15</inkml:trace>
  <inkml:trace contextRef="#ctx0" brushRef="#br0" timeOffset="3312.1">2625 6773 0,'21'0'15,"63"0"1,-84-21 0,43 0-16,-22 21 0,0-21 0,0 0 15,0 0-15,22-1 0,-22 1 0,0-21 16,-21 21-16,21 0 0,-21-1 16,0-20-16,0 21 0,0 0 15,-21 21 1,0 0-16,0 0 0,0 21 0,-1 0 15,1 0-15,-21 0 0,21 22 16,0-22-16,-1 21 0,1-21 0,0 22 16,21-22-16,-21 21 0,21-21 15,0 1-15,0-1 0,0 0 0,21 0 16,0-21-16,0 0 0,1 21 0,-1-21 16,0 0-16,21 0 0,-21 0 15,22 0-15,-22-21 0,21 0 0,-21 21 16,22-21-16,-1 0 0,-21-1 15,22-20-15,-22 21 0,21 0 16,-21-22-16,0 22 0,-21 0 0,0-21 16,22 21-16,-22-1 15,-22 22 1,1 22-16,21-1 16,-21 0-16,0 0 0,0 0 0,0 0 15,21 22-15,-22-22 0,1 0 16,21 0-16,0 0 0,-21 1 0,21-1 15,-21 0-15,21 0 16,0-42 15,0 0-15,0 0-16,0-1 0,21-20 0,-21 21 16,21-21-16,0 20 0,1-20 15,-22 0-15,21 21 0,21-22 0,-21 22 16,0 0-16,22 0 0,-22 21 0,21 0 15,-21 0-15,22 0 0,-22 0 16,0 21-16,0 21 0,0-21 0,-21 1 16,0 20-16,0-21 0,0 21 15,0-20-15,0 20 0,0-21 0,-21 0 16,0 0-16,0 1 0,21-1 16,-21-21-16,0 21 0,-1-21 15,22 21-15,22-42 31,-1 0-31,0 21 0</inkml:trace>
  <inkml:trace contextRef="#ctx0" brushRef="#br0" timeOffset="3587.94">4170 6308 0,'-85'-21'15,"64"21"-15,0 0 16,-22 21-16,22 0 16,0 21-16,0-21 0,-21 22 0,20-22 15,1 21-15,0 1 0,0-1 0,0-21 16,0 21-16,21 1 0,-22-22 16,22 0-16,0 21 0,0-20 0,0-1 15,22 0-15,-1 0 16,0-21-16,0 0 0,0 0 0,22 0 15,-22 0-15,21 0 0,0-21 0,1 0 16,-1 0-16,0-1 0,1-20 16,-1 21-16</inkml:trace>
  <inkml:trace contextRef="#ctx0" brushRef="#br0" timeOffset="3811.82">4678 6054 0,'0'0'16,"-21"0"-1,-1 0-15,1 21 0,0 0 16,0 21-16,0-20 0,0 20 16,-22 0-16,22 1 0,0-1 0,0 0 15,0 22-15,-1-22 0,1 0 0,0 1 16,0-1-16,0 0 0,21-20 16,0 20-16,-21-21 0,21 0 15,0 0-15,0 1 0,21-22 16,0 0-1,0 0-15,21 0 0,-20 0 0</inkml:trace>
  <inkml:trace contextRef="#ctx0" brushRef="#br0" timeOffset="4780.26">4889 6456 0,'0'-21'0,"0"42"0,0-63 0,0 20 16,-21 22-1,0 0-15,0 0 0,0 0 16,0 22-16,-1-1 0,1 0 16,-21 0-16,21 21 0,0-20 15,-1-1-15,1 21 0,0-21 0,21 22 16,0-22-16,-21 0 0,21 0 16,0 0-16,0 0 0,0 1 15,42-22 1,-21 0-1,1 0-15,-1-22 0,21 1 0,-21 0 16,0 0-16,1 0 0,20 0 0,-21-22 16,-21 22-16,21-21 15,0 21-15,-21-22 0,22 22 0,-22 0 16,0 0-16,0 42 16,0 0-1,0 21-15,0-20 0,-22-1 16,22 21-16,-21-21 0,21 0 15,0 1-15,0 20 0,0-21 0,0 0 16,0 0-16,21 1 16,1-22-16,-1 0 15,0 0-15,0 0 0,0 0 0,0 0 16,1-22-16,20 22 0,-21-21 0,0 0 16,0 0-16,1 0 15,-1 0-15,0-22 0,0 22 0,-21 0 16,0-21-16,21-1 0,-21 22 15,0 0-15,0 0 0,0 0 0,0-1 16,0 44 0,-21-1-16,0 0 15,21 0-15,0 0 0,0 0 0,0 1 16,0-1-16,0 0 0,0 0 0,0 0 16,0 0-16,0 1 15,0-1-15,0 0 16,-21-21 31,21-21-47,-21 21 15,-1 0-15,1 0 16,0 0 0,21 21-1,21-21 1,0 21-16,1-21 0,-1 0 15,0 0-15,0 0 0,0 0 16,22 0-16,-22 0 0,0 0 0,21-21 16,-21 21-16,1-21 0,-1 0 15,0-1-15,0 1 0,0 0 16,0 0-16,-21-21 0,0 20 0,0-20 16,0 21-16,0-21 0,0 20 0,0 1 15,0 0-15,0 42 31,0 22-31,0-22 16,0 0-16,0 0 0,0 21 0,0-20 16,0-1-16,0 21 0,0-21 0,0 0 15,0 1-15,-21-1 0,0 0 16,0 0-16,0 0 16,0-21-16,-1 0 0,1 21 0,0-21 15,-21 0-15,21 0 0</inkml:trace>
  <inkml:trace contextRef="#ctx0" brushRef="#br0" timeOffset="5726.72">1016 12383 0,'0'0'0,"21"-22"0,0 22 0,-21-21 0,0 0 15,0 0-15,0 0 0,0 0 16,0-1-16,-21 1 0,-21 0 15,21 0-15,-1 21 0,1 0 16,-21 0-16,0 0 0,20 0 0,-20 21 16,0 0-16,-1 22 0,1-22 15,21 21-15,-21 0 0,20 1 0,1 20 16,0-20-16,0-1 16,21 0-16,0 22 0,0-22 15,0 0-15,0 1 0,21-22 0,0 21 16,0-21-16,1 1 0,20-1 15,-21 0-15,21-21 0,1 0 0,-22 0 16,21 0-16,1 0 0,-1 0 16,0-21-16,1 0 0,-1-1 0,0-20 15</inkml:trace>
  <inkml:trace contextRef="#ctx0" brushRef="#br0" timeOffset="5983.58">1609 12065 0,'0'0'0,"0"-21"0,0-21 0,0 20 16,-22 22 0,1 0-16,0 22 0,0-1 15,-21 21-15,20 0 0,1-20 16,0 41-16,0-21 0,0 1 0,0 20 16,-1-20-16,1-1 0,0 0 15,0 22-15,21-22 0,0-21 0,0 22 16,0-1-16,0 0 15,0-21-15,0 1 0,0-1 0,0 0 16,0 0-16,21-21 16,0 0-16,0 0 0,1 0 0,-1 0 15,0-21-15,21 0 0</inkml:trace>
  <inkml:trace contextRef="#ctx0" brushRef="#br0" timeOffset="7687.6">1714 12404 0,'-21'42'32,"0"-21"-32,0 0 0,21 1 15,-21 20-15,0-21 0,21 0 16,-22 0-16,22 22 0,0-22 0,0 0 16,0 0-16,0 0 0,0 1 15,0-1-15,22 0 0,-1-21 16,21 0-16,-21 0 0,0 0 15,22 0-15,-22 0 0,0-21 0,21 0 16,-20 21-16,-1-22 0,0 1 16,0-21-16,0 21 0,-21 0 0,21-1 15,-21-20-15,0 21 0,0 0 0,0-22 16,-21 22-16,0 0 0,0 21 16,0-21-16,-22 21 0,1 0 15,21 0-15,-21 0 0,-1 0 16,1 0-16,21 21 0,-22 0 0,22 0 15,-21 1-15,21-1 0,0 0 16,21 0-16,0 0 0,0 0 0,0 1 16,21-1-16,0-21 15,21 0-15,-21 0 0,22 0 0,-1 0 16,22 0-16,-22 0 0,0 0 16,1 0-16,20-21 0,-21-1 0,1 22 15,-1-21-15,0 0 0,22 0 16,-22 0-16,-21 0 0,22 21 0,-22-22 15,0 1-15,0 21 16,-21-21-16,-21 21 16,0 0-16,0 21 15,0-21-15,21 21 0,-22 1 16,22-1-16,-21-21 0,21 21 0,0 0 16,0 0-16,0 0 0,0 1 15,0-1-15,21-21 0,1 21 0,-1 0 16,0 0-16,0 0 15,-21 1-15,-21-22 47,0 0-47,0 0 0,-1-22 16,1 1-16,0 21 0,0 0 16,21-21-16,-21 21 0,0 0 15,-1 0-15,22 21 16,0 0-16,0 1 15,0-1-15,0 0 16,22 0-16,-1-21 16,0 0-16,0 0 0,0 0 15,0 0-15,1 0 0,20 0 0,-21 0 16,21 0-16,-20-21 0,20 0 16,0 21-16,-21-21 0,22-1 0,-1 1 15,-21 0-15,22 0 16,-22 0-16,0 0 0,-21-1 0,0 1 15,0-21-15,0 21 0,0 0 16,0-1-16,-21 22 16,0 0-16,-1 0 15,1 0-15,21 22 0,0-1 16,-21 0-16,21 0 0,-21 0 0,21 0 16,0 1-16,-21 20 0,21-21 15,0 0-15,0 0 0,0 1 0,0-1 16,0 0-16,21-21 15,0 0-15,0 0 16,0 0-16,1-21 16,-1 0-16,0 21 0,0-22 15,0 1-15,0 0 0,1 0 0,-1 0 16,0-22-16,0 22 0,0 0 16,0 21-16,-21-21 0,22 21 15,-22 21 16,0 0-31,21 0 0,-21 1 16,0-1-16,0 0 0,0 0 16,21 0-16,0-21 15,0 0 1,0 0 0,1 0-16,-1-21 15,0 0-15,-21 0 16,21 21-16,-21-21 15,21 21-15,-21 21 32,0 0-17,0 0-15,0 0 16,21 0-16,1 1 16,-22-1-16,21-21 0,0 21 0,0 0 15,0-21-15,0 0 0,1 0 0,20 0 16,-21 0-16,0 0 0,22 0 15,-22 0-15,21 0 0,-21 0 0,22-21 16,-22 21-16,21-21 0,-21 0 16,0-1-16,22 1 0,-22 0 0,-21 0 15,21-21-15,-21 20 0,0 1 16,0-21-16,0 21 0,0 0 0,-21-22 16,0 22-16,0 0 0,-1 21 15,1-21-15,0 21 0,-21 0 0,21 0 16,-22 0-16,22 21 0,-21 0 0,21-21 15,-22 42-15,22-20 16,0-1-16,0 0 0,0 21 0,-1-21 16,22 22-16,0-22 0,0 0 0,0 21 15,0-20-15,0-1 0,22 0 16,-1 0-16,0 0 0,0 0 0,0-21 16,0 43-16,1-22 0,-1 0 15,0 0-15,0 0 0,0 1 0,0-1 16,-21 21-16,0-21 0,0 0 0,0 22 15,0-22-15,0 0 0,0 21 16,0-20-16,-21 20 0,0-21 0,0 0 16,-21 22-16,20-22 0,1 0 15,-21 0-15,21 0 0,-22 0 16,22 1-16,0-22 0,0 21 0,0-21 16,0 0-16,-1 0 0,1 0 15,0 0-15,21-21 16,0-1-16,0 1 0,-21 0 0,21 0 15,0-21-15,0-1 0</inkml:trace>
  <inkml:trace contextRef="#ctx0" brushRef="#br0" timeOffset="7880.49">3133 12361 0,'0'0'0,"-43"-42"31,43 63 16,21-21-31,1 21-16,-1-21 0,-21 22 0,21-1 16</inkml:trace>
  <inkml:trace contextRef="#ctx0" brushRef="#br0" timeOffset="8180.32">4149 12383 0,'0'-22'15,"-22"22"-15,1 0 0,0 0 16,0 0-16,0 0 15,0 0-15,-1 22 0,1-1 0,0 21 16,0-21-16,0 0 0,0 22 16,-1-1-16,22-21 0,0 22 0,0-1 15,0-21-15,0 0 0,0 22 16,0-22-16,0 0 0,22 0 16,-1-21-16,0 21 0,0-21 0,0 0 15,0 0-15,22 0 0,-22 0 0,0 0 16,0-21-16,22 0 0,-22 0 15,21 0-15</inkml:trace>
  <inkml:trace contextRef="#ctx0" brushRef="#br0" timeOffset="8408.19">4657 12150 0,'0'0'16,"0"-21"-16,-22 21 15,1 0-15,0 0 16,0 0-16,0 21 0,0 21 0,-1-21 15,1 0-15,0 22 0,21-1 16,-21 0-16,0-20 0,0 20 0,21 0 16,0 1-16,-22-1 0,22-21 0,-21 21 15,21-20-15,-21 20 0,21-21 16,0 0-16,0 0 0,0 1 0,0-1 16,42-21-1,-20 0-15</inkml:trace>
  <inkml:trace contextRef="#ctx0" brushRef="#br0" timeOffset="9352.01">4932 12510 0,'0'0'0,"0"-22"0,-21 22 31,-1 0-31,1 0 0,0 0 0,0 0 15,0 22-15,0-22 0,-1 21 16,1 0-16,0 0 0,0 21 16,-21-20-16,42-1 0,-22 0 0,22 21 0,-21-21 15,21 1-15,0-1 0,0 0 16,0 0-16,0 0 16,21-21-16,1 0 0,-1 0 0,0 0 15,0 0-15,0 0 0,0 0 16,1 0-16,-1-21 0,0 0 0,0 21 15,0-21-15,0 0 0,1-1 16,-1 1-16,0 0 0,-21 0 0,0 0 16,21 0-16,-21 42 31,0 0-31,0 0 16,0 0-16,0 0 0,0 1 15,0-1-15,0 0 16,21-21-1,0 0-15,1 0 0,-1 0 16,0 0-16,0 0 0,0-21 16,0 0-16,1-1 0,-1 1 15,0 21-15,0-21 0,-21 0 0,21 0 16,0 21-16,-21-21 16,22 21-16,-1 21 15,-21 0-15,0 0 16,0 0-16,0 0 15,0 1-15,0-1 0,0 0 16,0 0-16,-21-21 47,-1 0-31,22-21-16,-21 21 0,21-21 15,0 0-15,0-1 0,0 44 47,0-1-31,0 0-16,0 0 0,0 0 15,21-21-15,1 21 16,-1-21-16,0 0 0,0 0 16,0 0-16,0 0 0,22 0 0,-22 0 15,0-21-15,21 0 0,-20 21 16,20-21-16,-21 0 0,0 0 0,0-1 15,1 1-15,-1 0 0,0 0 0,-21 0 16,0 0-16,21-1 0,-21 1 16,0 0-16,0 42 31,-21 0-31,21 1 16,0-1-16,0 0 0,-21 21 0,21-21 15,0 1-15,-21-1 0,21 0 16,0 0-16,0 0 0,0 0 0,0 1 15,-22-22-15,1 21 16,0-21-16,21 21 16,0-42-1</inkml:trace>
  <inkml:trace contextRef="#ctx0" brushRef="#br0" timeOffset="12119.9">10202 10689 0,'0'0'0,"-21"21"0,0-21 16,0 0-16,0 0 0,-1 0 15,1 0-15,0 0 0,0 22 0,0-22 16,0 0-16,-1 0 0,1 0 16,0 0-16,0 0 0,0 0 15,0 0-15,-1 0 16,1 0 0,42 0 30,1 21-46,-1-21 16,0 0-16,0 0 0,0 0 0,0 0 16,1 0-16,20 0 0,-21 0 15,21 0-15,1 0 0,-22 0 0,21 0 16,1 0-16,-1 0 0,0 0 0,-21 0 16,22 0-16,-1 0 0,0 0 15,-20 0-15,20 0 0,21 0 16,-20 0-16,-1 0 0,22 0 0,-1 0 15,1 0-15,-22 0 0,43 0 0,-22 0 16,1 0-16,-1 0 0,1 0 16,-1 0-16,1 0 0,-1 0 0,1 0 15,-1 0-15,1 0 0,-22 0 0,21 0 16,1 0-16,-1 0 0,1 0 0,-1 0 16,1 0-16,21 0 0,-22 0 15,1 0-15,-1 0 0,-21 0 0,22 0 16,-1 0-16,1 0 0,-1 0 0,1 0 15,-1 0-15,22 0 16,-21 0-16,-1 0 0,1 0 0,-1 0 16,1 0-16,-1 0 0,1 0 0,-1 0 15,1 0-15,-22 0 0,0 0 0,22 0 16,-22 0-16,0 0 0,22 0 16,-22 0-16,1 0 0,20 0 0,1 0 15,-1 0-15,22 0 0,-1 0 0,1 0 16,0 0-16,21 0 0,-1 0 0,-20 0 15,21 21-15,0-21 0,21 0 16,-21 21-16,-1 0 0,22-21 0,-21 0 16,0 0-16,21 21 0,0 1 0,-21-22 15,21 0-15,0 21 16,0-21-16,0 0 0,0 21 0,0-21 16,0 0-16,0 0 0,0 0 0,21 0 15,-21 21-15,0-21 0,0 0 0,0 0 16,0 0-16,0 0 0,0 0 15,21 0-15,-21 0 0,-21 0 0,21 0 16,0 0-16,-21 0 0,21 0 0,-21 0 16,21 0-16,-21 0 0,-1 0 15,22 0-15,-21 0 0,0 0 0,0 0 16,-21 0-16,20 0 0,-20 0 0,0 0 16,21 0-16,-22 0 0,1 0 0,0 0 15,20 0-15,-20 0 16,0 0-16,-1 0 0,1 0 0,-21 0 15,20 0-15,1 0 0,0 0 0,-1 0 16,1 0-16,0 0 0,-1 0 16,-20 0-16,20 0 0,1 0 0,-21 0 15,-1 0-15,22 0 0,-22 0 0,1 21 16,-1-21-16,1 0 0,20 0 0,-20 0 16,-1 0-16,1 21 0,-1-21 15,1 0-15,-1 0 0,1 0 0,-1 0 16,1 0-16,-1 0 0,-20 0 0,20 0 15,-20 22-15,-1-22 0,0 0 16,1 0-16,-22 0 0,21 0 16,-21 0-16,0 0 0,1 0 0,20 0 15,-21 0-15,0 0 0,0-22 16,1 22-16,-1-21 16,0 0-16,-21 0 15,0 0-15,0 0 16,0-1-16,0 1 15,0 0-15,0 0 0,0 0 0,0 0 16,0-1-16,0 1 0,0-21 0,0 21 16,0 0-16,0-22 0,21 22 15,-21-21-15,21 21 0,-21-22 0,0 1 16,0 21-16,21-22 0,-21 1 16,22 0-16,-22-1 0,0 1 0,21 0 15,0-1-15,0 1 0,-21-21 16,0 20-16,21-20 0,0 20 0,-21-20 15,22 21-15,-1-22 0,-21 1 0,0 20 16,21-20-16,0 20 0,-21 1 16,21-21-16,0 20 0,-21 1 0,22-22 15,-1 22-15,0-21 0,-21 20 16,21-20-16,0 20 0,-21-20 16,0 21-16,21-22 0,-21 22 0,22-1 15,-22 1-15,21 0 0,-21 21 16,0-22-16,0 1 0,0 21 0,0-22 15,0 22-15,0 0 0,0 0 0,0 0 16,0 0-16,0-1 0,0 1 16,0 0-16,0 0 0,0 0 15,0 0-15,0-1 16,-21 22 0,-1 0 15,1 0-16,21-21 1,-21 21-16,0 0 16,0 0-16,0 0 0,-1 0 15,-20 0-15,21 0 0,0 0 16,-22 0-16,1 0 0,0 0 0,-1 0 16,-20 0-16,21 21 0,-22 1 0,1-22 15,-1 0-15,1 21 0,-1-21 16,1 0-16,-1 21 0,1-21 0,-1 0 15,22 0-15,-1 21 0,-20-21 16,21 0-16,-1 0 0,22 0 0,-21 0 16,21 0-16,-22 0 0,22 0 0,21 21 15,-21-21-15,0 0 16,0 0 0,42 0 30,0 0-46,0-21 16,0 21-16,0-21 0,1 21 16,-1-21-16,0 21 0,0-21 0,21 21 15,-20-22-15,20 1 0,-21 21 16,0-21-16,22 0 0,-22 0 0,0 21 16,0-21-16,0-1 0,0 1 15,1 21-15,-22-21 0,0 0 16,21 21-16,-21-21 31,0 42 0,-21 0-31,-1 0 0,22 0 16,-21 1-16,0-1 0,0 0 16,-21 0-16,20 0 0,-20 0 0,21 1 15,-21-1-15,-1 0 0,1 0 16,21-21-16,-22 21 0,22 0 0,0-21 15,0 0-15,0 22 0,0-22 16,21 21 0,21-21-1,0 21-15,0-21 16,21 21-16,1 0 0,-22-21 16,21 21-16,1 1 0,-1-1 0,0 0 15,1-21-15,-22 21 0,21 0 16,-21 0-16,0-21 0,22 22 0,-22-1 15,0-21-15,-21 21 16,-21-21 0,0 0-1,0 0-15,-1 0 0,-20 0 0,0 21 16,-22-21-16</inkml:trace>
  <inkml:trace contextRef="#ctx0" brushRef="#br0" timeOffset="13303.78">9504 10880 0,'0'-21'31,"21"21"-15,0-22-16,0 22 0,0-21 0,1 21 15,-1-21-15,0 0 0,0 21 16,0-21-16,22 0 0,-22-1 16,21 22-16,-21-21 0,22 21 0,-22-21 15,21 0-15,-21 21 0,0 0 0,1 0 16,-1-21-16,0 21 0,0 0 16,-42 21 15,0 0-31,0-21 0,-1 21 15,1-21-15,-21 21 0,21-21 16,-22 22-16,22-22 0,-21 21 0,21-21 16,-22 21-16,22-21 0,0 0 0,0 21 15,0-21-15,0 0 0,-1 0 16,1 0-16,21 21 0,21-21 31,1 21-15,20-21-16,-21 0 0,0 22 0,22-22 15,-1 21-15,-21 0 0,21-21 16,1 21-16,-22 0 0,21 0 0,-21 1 16,22-22-16,-22 21 0,21 0 0,-21 0 15,22 0-15,-22 0 0,0 1 0,0-1 16,0 0-16,1 0 0,-1-21 16,0 21-16,-21 0 0,21-21 15,0 0-15,0 0 16,-21-21-1,22 0-15</inkml:trace>
  <inkml:trace contextRef="#ctx0" brushRef="#br0" timeOffset="14615.63">23177 6223 0,'0'0'0,"0"-21"16,-21 21-1,21 21 1,-21 0-16,21 0 0,0 1 15,0 20-15,0-21 0,-21 21 16,21-20-16,0 20 0,-21-21 0,21 21 16,0-20-16,0 20 0,0-21 15,0 0-15,0 22 0,-21-22 0,21 0 16,0 0-16,-22-21 0,22 21 16,0 0-16,-21-21 15,0 0-15,0 0 16,21-21-16,0 0 0,0 0 15,0 0-15,0-22 16,0 22-16,0 0 0,0-21 0,0-1 16,0 22-16,0-21 0,21 0 0,0 20 15,0-20-15,-21 0 0,22 21 16,-1-22-16,0 22 0,21 0 0,-21 0 16,1 0-16,20 21 0,-21 0 15,21 0-15,-20 0 0,20 0 0,-21 21 16,21 0-16,-20 0 0,20 0 15,-21 22-15,0-22 0,0 21 16,1 0-16,-1 1 0,-21-22 0,0 21 16,0 1-16,0-22 0,0 0 0,0 21 15,-21-21-15,-1-21 0,22 22 16,-21-1-16,0-21 16,0 0-16,21-21 15,0-1 1,0 1-16,0 0 0,0 0 15,0 0-15,21 0 0,0-22 0,0 22 16,1-21-16,-1 21 0,0-22 0,21 22 16,-21-21-16,22 21 0,-1-22 15,-21 22-15,22 21 0,-1-21 0,0 21 16,1 0-16,-1 0 0,-21 0 16,0 21-16,0 0 0,1 0 0,-22 22 15,21-22-15,-21 21 0,0-21 16,0 22-16,0-1 0,-21-21 0,-1 22 15,1-22-15,0 0 0,21 0 0,-21 0 16,0 0-16,21 1 0,0-1 16,21-21 15,0 0-31</inkml:trace>
  <inkml:trace contextRef="#ctx0" brushRef="#br0" timeOffset="15304.23">24680 6265 0,'-84'-84'32,"62"63"-32,1 21 0,0 0 0,0 0 15,0 0-15,0 0 0,-1 21 0,-20 0 16,21 0-16,-21 21 0,20-20 15,-20 20-15,21 0 0,-21-21 0,20 22 16,1-22-16,0 21 0,21-21 16,0 22-16,0-22 0,0 0 0,0 0 15,21 0-15,0-21 0,1 0 16,-1 0-16,0 0 0,21 0 16,-21 0-16,1 0 0,20 0 0,0 0 15,-21-21-15,1 0 0,20 0 0,-21 0 16,0 0-16,0-22 0,1 22 15,-1-21-15,-21-1 0,21 22 16,0-21-16,-21 21 0,21-22 0,-21 22 16,0 0-16,0 42 31,0 0-31,-21 1 0,0-1 0,21 0 16,-21 21-16,0 1 0,21-22 15,0 21-15,0-21 0,0 0 0,0 1 16,0-1-16,0 0 0,0 0 15,0 0-15,21-21 0,0 0 0,0 21 16,0-21-16,0 0 0,1 0 0,20 0 16,-21 0-16,0 0 0,0-21 15,22 21-15,-22-21 0,0 0 16,0 0-16,0 0 0,-21-1 0,22 1 16,-22-21-16,21 21 0,-21-22 15,21 22-15,-21 0 0,0 0 0,0 0 16,0 42-1,0 0 1,0 0-16,-21 0 0,21 1 0,-21 20 16,21-21-16,0 0 0,-22 0 15,22 1-15,0-1 0,0 0 0,0 0 16,0 0-16,22-21 31,-1 0-15,-21-21-16,0 0 15</inkml:trace>
  <inkml:trace contextRef="#ctx0" brushRef="#br0" timeOffset="15484.13">25040 6202 0,'0'-21'0,"0"42"0,0-63 0,0 20 16,0 1-1,0 42 16,0 1-15,0-1 0,21-21-1,0 0-15,1 0 0</inkml:trace>
  <inkml:trace contextRef="#ctx0" brushRef="#br0" timeOffset="15927.48">25294 6265 0,'0'0'16,"-21"85"0,21-64-1,0 0-15,-21 1 0,21-1 0,-21 0 16,21 0-16,-22-21 0,22 21 0,0 0 16,0 1-16,0-1 15,0 0-15,0 0 16,-21-21-16,0 0 15,0 0 1,0-21-16,21 0 0,0 0 0,-21-1 16,21 1-16,-22 0 0,22 0 15,0 0-15,0-22 0,0 22 0,0-21 16,22 21-16,-1-22 0,0 22 16,0 0-16,21 0 0,-20 0 0,20 0 15,-21 21-15,21 0 0,-20 0 0,20 0 16,0 0-16,-21 0 0,22 21 15,-22 0-15,21 0 0,-21 0 16,1 0-16,-1 1 0,-21-1 0,0 21 16,0-21-16,0 22 0,0-22 15,0 0-15,0 21 0,0-21 0,0 1 16,-21-1-16,21 0 0,-22 0 16,1-21-16,21 21 15,0-42 16</inkml:trace>
  <inkml:trace contextRef="#ctx0" brushRef="#br0" timeOffset="16871.93">26501 6202 0,'0'0'0,"0"-21"0,0 0 0,0-1 16,0 44 15,0-1-16,0 0-15,0 0 0,0 21 16,0-20-16,0-1 0,-22 21 16,22-21-16,-21 0 0,21 22 0,0-22 15,0 0-15,0 0 0,-21 0 16,21 1-16,0-1 0,0 0 0,-21-21 16,21 21-16,0-42 31,0 0-31,0 0 15,0-1-15,0 1 0,21-21 16,-21 21-16,21-22 0,-21 22 16,21-21-16,1 21 0,-1-22 0,0 22 15,0-21-15,0 21 0,0 0 16,1-1-16,-1 1 0,0 0 0,0 21 16,0 0-16,22 0 0,-22 0 15,0 0-15,21 21 0,-21-21 0,1 43 16,-1-22-16,0 0 0,0 0 0,0 21 15,0 1-15,-21-22 0,0 21 16,0 1-16,0-22 0,0 0 0,0 21 16,0-21-16,-21 1 0,0-1 15,0-21-15,21 21 0,-21-21 16,0 0 0,-1 0-16,22-21 15,0 0-15,0-1 16,0 1-16,0-21 15,0 21-15,0 0 0,22-22 0,-1 22 16,0-21-16,0 21 0,21-22 16,-20 22-16,-1-21 0,21 21 0,0-1 15,1 1-15,-22 21 0,21 0 0,1 0 16,-1 0-16,-21 0 0,21 0 16,-20 21-16,-1 1 0,0 20 15,0-21-15,-21 21 0,21 1 0,-21-22 16,0 21-16,0 1 0,0-22 15,-21 21-15,0-21 0,0 0 0,21 1 16,-21-1-16,-1 0 0,22 0 16,-21-21-16,21 21 0</inkml:trace>
  <inkml:trace contextRef="#ctx0" brushRef="#br0" timeOffset="17227.74">27686 6392 0,'106'-63'16,"-85"63"0,0-21-16,21 0 0,-20 21 15,-1-22-15,21 1 0,-21 21 0,0-21 16,1 21-16,-1-21 0,0 0 15,0 21-15,-21-21 0,-21 21 16,0 0 0,-22 0-16,22 0 0,-21 21 15,0-21-15,-1 21 0,22 21 0,-21-21 0,21 1 16,-22 20-16,22-21 16,0 21-16,0-20 0,21-1 0,0 21 15,0-21-15,0 0 0,0 1 0,0-1 16,0 0-16,0 0 0,21-21 15,0 21-15,0-21 0,0 0 0,1 0 16,-1 0-16,21 0 0,0 0 16,1 0-16,-1-21 0,0 0 0,1 0 15,-1 0-15</inkml:trace>
  <inkml:trace contextRef="#ctx0" brushRef="#br0" timeOffset="17495.86">28596 5884 0,'0'-21'0,"0"42"0,0-63 16,0 21-16,-21 21 16,0 0-16,0 21 0,-1 0 15,22 22-15,-21-1 0,21-21 16,-21 21-16,21 1 0,0-1 0,-21 0 16,0 1-16,21 20 0,-21-20 0,21-1 15,-22 0-15,22-21 0,0 22 16,0-1-16,0-21 0,0 0 0,0 1 15,0-1-15,0 0 0,0 0 16,22-42 15,-1 21-31,-21-21 0,21 0 16,0-1-16,0-20 0</inkml:trace>
  <inkml:trace contextRef="#ctx0" brushRef="#br0" timeOffset="17964.27">28871 5821 0,'0'0'0,"0"-21"0,-21 21 16,0 21-1,21 0-15,-21 0 0,21 22 0,0-22 16,-21 21-16,21 0 0,-22 1 16,22-22-16,0 21 0,0 1 15,0-1-15,0 0 0,-21 1 0,21-1 16,-21 0-16,21 1 0,-21-22 15,21 21-15,0-21 0,0 0 0,0 1 16,-21-1-16,21 0 0,0 0 16,-21-21-1,21-21 1,0 0-16,0 0 0,0-1 16,0-20-16,0 21 0,21-21 15,0-1-15,0 1 0,0 21 0,22-22 16,-22 1-16,21 21 0,-21 0 15,22 0-15,-22-1 0,21 1 0,0 21 16,-20 0-16,20 0 0,-21 0 16,0 21-16,0 1 0,1-1 0,-1 0 15,-21 0-15,21 0 0,-21 22 16,0-22-16,0 21 0,0-21 0,0 22 16,-21-22-16,21 0 0,-21 21 15,-1-21-15,1 1 0,0-1 16,0 0-16,0-21 0,21 21 15,-21-21-15,-1 0 16,1 0 0,0-21-16</inkml:trace>
  <inkml:trace contextRef="#ctx0" brushRef="#br0" timeOffset="18203.13">28384 6096 0,'0'0'0,"22"0"32,-1 0-32,0 0 0,0 0 15,0 0-15,0 0 0,22 0 0,-22 0 16,21 0-16,-21 0 0,1 0 15,20-21-15,-21 21 0,0 0 0,22 0 16,-22 0-16,0 0 0</inkml:trace>
  <inkml:trace contextRef="#ctx0" brushRef="#br0" timeOffset="18663.88">29570 6181 0,'-21'0'16,"-1"0"-16,1 0 15,0 0-15,0 0 0,0 21 0,0-21 16,21 21-16,-22 0 0,1 0 15,0 1-15,0-1 0,21 0 0,0 0 16,0 0-16,0 0 0,0 1 16,0-1-16,0 0 0,0 0 15,21-21-15,0 0 0,0 21 0,1-21 16,20 0-16,-21 0 0,0 0 16,22 0-16,-22-21 0,21 21 0,-21-21 15,0 0-15,1 0 0,-1-1 16,0-20-16,0 21 0,-21 0 0,0 0 15,0-22-15,0 22 0,0 0 16,0 0-16,-21 0 0,0-1 0,0 1 16,-1 21-16,1 0 0,-21 0 0,21 0 15,0 0-15,-1 0 0,1 21 16,0-21-16,0 22 0,0-1 16,21 0-16,0 0 0,0 0 15,0 0-15,0 1 0,21-1 16</inkml:trace>
  <inkml:trace contextRef="#ctx0" brushRef="#br0" timeOffset="19235.77">30332 6160 0,'0'0'16,"0"-22"-16,0 1 0,0 0 0,0 0 15,-21 21-15,-1 0 0,1 0 16,0 0-16,0 0 0,0 0 16,-22 0-16,22 21 0,-21 0 0,21 0 15,-22 22-15,1-22 0,21 0 0,0 21 16,-22-20-16,22 20 0,0-21 16,0 0-16,21 22 0,0-22 0,0 0 15,0 0-15,0 0 0,0 0 16,42 1-16,-21-22 0,1 0 15,20 0-15,-21 0 0,21 0 16,1 0-16,-1 0 0,0-22 16,1 1-16,-1 0 0,0 0 0,-20-21 15,20-1-15,-21 22 0,21-21 16,-20-1-16,-1 1 0,21 0 0,-21-22 16,0 22-16,-21 0 0,22-22 15,-1 22-15,-21-22 0,0 22 0,0 0 16,0 20-16,0-20 0,0 21 15,0 42 1,-21 21-16,-1-20 16,1 20-16,0 0 0,-21 22 15,21-22-15,-1 0 0,1 22 16,21-22-16,0 1 0,-21-1 0,21 0 16,0 1-16,0-1 0,0 0 15,0 1-15,21-22 0,-21 21 0,21-21 16,1 0-16,-22 1 0,21-1 15,0 0-15,0 0 0,0-21 0,0 0 16,-21 21-16,22-21 0,-1 0 16,0 0-16,0 0 15,0 0-15,0 0 0,-21-21 0</inkml:trace>
  <inkml:trace contextRef="#ctx0" brushRef="#br0" timeOffset="19435.5">30776 6562 0,'-21'0'16,"0"0"0,0 0-1,21-21 16,-21 21-31</inkml:trace>
  <inkml:trace contextRef="#ctx0" brushRef="#br0" timeOffset="35759.96">21696 5101 0,'-21'0'16,"-1"0"-16,1 0 0,0 0 16,0 0-1,42 0 16,0 0-15,0 0-16,1 0 0,20-21 16,-21 21-16,21 0 0,1-21 15,-1 21-15,0-21 0,1 0 16,-1 21-16,-21-22 0,22 1 0,-1 0 16,0 0-16,-21 0 0,22 0 15,-22-1-15,0-20 0,0 21 0,-21 0 16,21 0-16,-21-1 0,0 1 15,0 0-15,-21 0 0,0 21 16,0 0-16,0 0 0,0 0 16,-1 0-16,1 0 0,0 0 15,0 0-15,0 21 0,0 0 0,-1 22 16,22-22-16,-21 21 0,0 0 16,0 1-16,21-1 0,-21 0 15,21 1-15,0-22 0,0 21 0,0-21 16,0 22-16,0-22 0,0 0 15,0 0-15,21-21 0,0 21 0,0-21 16,0 0-16,1 0 16,-1 0-16,0 0 0,0 0 15,0-21-15,0 0 16,1 0-16,-1 0 0,0 0 16,0-22-16,0 22 0,0-21 15,1 21-15,-1-22 0,0 1 0,0 21 16,21-22-16,-20 22 0,20 0 0,-21 0 15,21 0-15,-20 0 16,-1 21-16,21 0 0,-21 0 0,0 0 16,1 0-16,-1 21 0,0 0 15,0 0-15,-21 21 0,0-20 0,0 20 16,0 0-16,0-21 0,0 22 16,0-1-16,0 0 0,0-20 0,-21 20 15,21 0-15,-21-21 0,21 1 0,-21-1 16,-1 0-16,22 0 15,0 0-15,-21-21 16,21-21 0,21 0-1,1 0-15,-1 0 0,0-1 16,0 1-16,0-21 0,0 21 16,22-22-16,-22 1 0,0 0 0,0-1 15,22 1-15,-22 0 0,0-1 16,0 1-16,0 21 0,-21-21 0,21 20 15,-21 1-15,-21 42 32,21 1-32,-21-22 0,0 42 0,0-21 15,0 21-15,21-20 0,-22 20 16,22 0-16,-21 1 0,21-22 0,0 21 16,0-21-16,0 22 0,0-22 15,0 0-15,0 21 0,0-21 16,21-21-16,1 22 0,-1-1 0,0-21 15,0 0-15,0 0 0,0 0 16,1 0-16,20 0 0,-21 0 0,0 0 16,22 0-16,-22-21 0,21-1 15,-21 22-15,22-21 0,-1 0 0,-21 0 16,0 0-16,22-22 0,-22 22 0,0-21 16,0 21-16,-21-22 0,0 1 15,0 0-15,0 21 0,0-22 0,0 22 16,0 0-16,0 0 0,-21 21 15,0 0 1,0 0-16,-1 0 0,1 42 16,21-21-16,-21 0 0,21 22 0,-21-22 15,21 21-15,0 1 0,0-22 0,0 21 16,0-21-16,0 22 0,0-22 16,0 0-16,21 0 0,0 0 0,0 0 15,1-21-15,-1 22 0,0-22 16,21 0-16,-21 0 0,1 0 0,20 0 15,-21 0-15,21 0 0,1 0 16,-22 0-16,21-22 0,1 1 0,-1 21 16,-21-21-16,21 0 0,1 0 0,-22 0 15,0-22-15,0 22 16,0-21-16,1 21 0,-22-22 0,21 22 16,-21-21-16,21 21 0,-21-1 0,21 1 15,-21 0-15,0 0 0,21 21 16,0 0-16,-21 21 15,0 0-15,22 0 16,-22 1-16,0-1 0,21 0 16,-21 0-16,21 0 0,-21 0 15,0 1-15,21-22 16,0 0 15,-21-22-15,0 1-16,0 0 0,0 0 15,0 0-15,0 0 0,0-1 0,0 1 16,-21 0-16,21 0 0,-21 0 0,0 21 16,21-21-16,-21 21 15,-1 0-15,1 0 0,21 21 16,-21 0-16,0 21 16,21-21-16,-21 22 0,21-22 0,0 21 15,-21 1-15,21-1 0,-22-21 16,22 21-16,0 1 0,0-22 0,0 0 15,0 0-15,0 0 0,0 1 0,0-1 16,22 0-16,-1-21 16,0 0-16,0 21 0,0-21 0,0 0 15,22 0-15,-22 0 0,0 0 16,0 0-16,22-21 0,-22 0 16,21 21-16,-21-21 0,22-1 0,-22 1 15,0-21-15,0 21 0,0 0 16,0-22-16,1 22 0,-1-21 0,-21 21 15,21-22-15,-21 22 0,21 0 16,-21 0-16,0 0 0,-21 42 31,0 0-31,0 0 16,21 21-16,-22-20 0,22 20 16,-21-21-16,21 21 0,0-20 15,0-1-15,0 21 0,0-21 0,0 0 16,0 1-16,0-1 0,21 0 15,1-21-15,-1 0 0,0 21 16,0-21-16,0 0 0,0 0 0,22 0 16,-22 0-16,0 0 0,21-21 15,-20 21-15,20-21 0,-21 0 0,0-1 16,22 1-16,-22 0 0,0 0 16,0 0-16,0-22 0,0 22 0,1-21 15,-22 21-15,21-22 0,-21 22 16,21 0-16,-21-21 0,0 21 15,0-1-15,0 44 16,0-1 0,-21 0-16,21 0 0,-21 0 15,21 0-15,0 22 0,0-22 0,0 0 16,0 21-16,0-20 0,0-1 0,0 0 16,0 0-16,0 0 0,0 0 15,21-21-15,-21 22 0,21-22 0,0 0 16,0 0-1,0 0-15,1 0 0,-1 0 16,0 0-16,0-22 0,0 1 16,-21 0-16,21 0 0,1 0 15,-1 0-15,-21-22 0,21 22 0,0-21 16,0-1-16,0 1 0,1 0 16,-22-1-16,21 1 0,0 0 0,0-1 15,-21 22-15,0-21 0,0 0 0,0 20 16,0-20-16,0 21 15,0 0-15,0 0 0,-21 21 0,21-22 16,-21 22-16,0 0 0,-1 22 16,22-1-16,0 0 15,-21 21-15,21-21 0,0 22 0,-21-1 16,21 0-16,0 22 0,0-22 16,0 1-16,0 20 0,0-21 0,0 1 15,0-22-15,0 21 0,0-21 16,21 22-16,0-22 0,-21 0 0,22 0 15,-1-21-15,0 21 0,0-21 0,0 0 16,0 0-16,1 0 0,-1 0 16,0 0-16,21 0 0,-21 0 0,1 0 15,-1-21-15,0 0 0,0 21 16,0-21-16,0 0 0,1 0 16,-1-1-16,0-20 0,-21 21 0,0 0 15,0-22-15,0 22 0,0 0 16,0 0-16,0 0 0,0 42 31,0 0-31,0 0 16,0 0-16,0 1 0,0 20 0,0-21 15,0 0-15,0 0 0,0 1 16,0-1-16,0 0 0,0 0 0,0 0 16,0 0-1,21-21-15,0 0 0,0 0 16,1 0-16,-1 0 0,0 0 15,0-21-15,0 21 16,0-21-16,1 0 0,-1 0 0,0 0 16,0-1-16,0 1 0,-21 0 0,21-21 15,1 21-15,-1-1 0,-21 1 16,0 0-16,0 0 0,0 0 0,21 21 16,-21 21-1,0 0-15,0 0 16,-21 0-16,21 1 0,0 20 0,0-21 15,0 0-15,0 0 0,0 1 16,0-1-16,0 0 0,0 0 16,21-21-1,0 0-15,0 0 16,0 0-16,1 0 16,-1 0-16,0 0 0,-21-21 15,21 21-15,-21-21 0,21 0 0,-21-1 16,0 1-16,0 0 0,0 0 15,0 0-15,0 0 0,0-1 0,-21 1 16,0 0-16,0 0 0,0 21 16,-1-21-16,1 21 0,0 0 15,0 0-15,42-21 47,0 21-47,0 0 16,1-22-16,-1 1 0,0 21 15,21-21-15,-21 21 0,1 0 0,-1-21 16,0 21-16,21 0 0,-21 0 16,1 0-16,-1 0 0,0 0 0,0 0 15,-21 21-15,0 0 0,21 0 16,-21 1-16,0-1 0,0 0 0,0 0 16,0 21-16,0-20 0,0-1 15,0 0-15,0 0 0,0 0 0,0 0 16,0 1-16,0-1 0,0 0 0,0 0 15,0 0-15,0 0 16,0 1 0,0-44 15,0 1-31,21 0 16,-21-21-16,22 21 15,-22-1-15,21 1 0,0-21 0,0 0 16,0 20-16,0-20 0,1 0 0,-1-1 15,21 1-15,-21 21 0,22-21 16,-22 20-16,21 1 0,0 0 16,1 21-16,-1 0 0,0 0 0,-20 0 15,20 0-15,-21 0 0,0 21 0,0 0 16,-21 1-16,0 20 0,0 0 16,0-21-16,0 22 0,0-1 15,0-21-15,-21 22 0,0-22 0,21 21 16,-21-21-16,0 0 0,0 1 15,21-1-15,0 0 0,0 0 0,-22 0 16,1-21-16,21 21 16,0-42 15,0 0-31,-21 0 0,21 0 16,-21 0-16</inkml:trace>
  <inkml:trace contextRef="#ctx0" brushRef="#br0" timeOffset="35935.86">26564 4487 0,'0'-21'16,"0"42"-16,-21-42 0</inkml:trace>
  <inkml:trace contextRef="#ctx0" brushRef="#br0" timeOffset="36139.74">25400 4890 0,'0'0'15,"21"0"1,0 0-16,0 0 16,1 0-16,20-22 0,0 1 15,-21 0-15,43 21 0,-22-21 16,1 0-16,-1 0 0,21-1 0,-20 1 16,-1 0-16,0 21 0,1-21 0</inkml:trace>
  <inkml:trace contextRef="#ctx0" brushRef="#br0" timeOffset="37236.12">28638 4784 0,'0'0'0,"0"-21"0,0-1 15,0 1-15,-21 21 31,0 0-31,0 0 0,0 21 16,0 1-16,-1 20 16,22-21-16,-21 21 0,0-20 15,0 20-15,0 0 0,21 1 0,-21-22 16,21 21-16,-22-21 0,22 22 16,0-22-16,0 0 0,0 0 0,0 0 15,22 0 1,-1-21-16,0 0 0,0 0 0,0 0 15,0 0-15,1-21 0,20 0 16,-21 21-16,21-21 0,-20 0 0,-1 0 16,0-22-16,0 22 0,0-21 0,-21 21 15,0-22-15,0 1 0,0 0 16,0-1-16,0 1 0,-21 0 0,0-1 16,0 22-16,0-21 15,-1 21-15,1-1 0,0 1 0,0 0 16,0 21-16,0 0 0,42 0 47,0 0-47,0 0 0,21 0 15,-20 0-15,20 0 0,0 0 0,22 0 16,-22-21-16,22 21 0,-1-21 16,-21 0-16,22 21 0,-1-22 0,-20 1 15,-1 21-15,0-21 0,-20 0 16,-1 0-16,0 21 0,0-21 0,-21-1 15,0 1-15,0 0 16,0 0-16,-21 21 16,0 0-16,0 0 15,-1 21-15,1 0 0,0 0 16,0 22-16,0-1 0,21 0 0,-21 1 16,-1-1-16,1 0 0,21 22 15,-21-22-15,0 22 0,0-1 0,21 1 16,0-22-16,-21 22 0,21-1 15,-22-21-15,22 1 0,0 20 0,0-20 16,0-1-16,0 0 0,0 1 16,22-22-16,-1 21 0,0-21 0,-21 22 15,21-22-15,-21 0 0,21 0 16,-21 0-16,0-42 31,-21 0-15,21 0-16,-21 0 0,0-1 15,21 1-15,0 0 0,0 0 16,0 0-16,0 0 0,0-1 16,0 1-16,0 0 0,21 0 0,0 0 15,0-22-15,22 22 0</inkml:trace>
  <inkml:trace contextRef="#ctx0" brushRef="#br0" timeOffset="37891.74">29824 4636 0,'0'0'16,"-21"0"-16,21-22 0,0 1 0,0 0 16,0 0-16,0 0 0,0 0 15,0-1-15,21 1 16,0 21-16,0-21 0,0 21 0,0-21 15,1 21-15,-1 0 0,21 0 16,-21 0-16,0 21 0,1 0 16,-1 0-16,0 1 0,0-1 15,-21 0-15,0 21 0,0-21 0,0 22 16,0-1-16,0 0 0,0 1 16,-21-1-16,21-21 0,-21 22 0,21-22 15,0 0-15,0 0 0,0 0 0,0 0 16,21-21-1,0-21 1,21 21-16,-20-21 16,-1 0-16,0-21 0,0 20 0,21-20 0,-20 0 15,-1-1-15,0 22 0,0-21 16,21 0-16,-20-1 0,-1 1 16,0 21-16,0-22 0,-21 22 15,21 0-15,-21 42 31,0 22-31,0-22 0,0 0 16,-21 21-16,21 1 0,0-22 16,-21 21-16,0 22 0,21-22 0,-21 0 15,-1 22-15,22-22 0,0 0 16,0 22-16,-21-22 0,21 1 0,-21-1 16,21 0-16,0-21 0,0 22 15,0-22-15,0 0 0,-21 0 16,21 0-16,-21 1 0,21-1 0,-21-21 15,-1 0 1,1 0-16,0 0 0,0 0 16,21-21-16,-21 21 0,21-22 15,0 1-15,-21 0 0,21 0 16,0 0-16,0 0 0,0-1 0,0 1 16,21-21-16,-21 21 0</inkml:trace>
  <inkml:trace contextRef="#ctx0" brushRef="#br0" timeOffset="39084.06">30755 4509 0,'0'0'16,"0"-22"-16,-21 44 16,0-1-1,0 0-15,21 0 0,0 0 0,0 0 16,-22 22-16,22-22 0,0 0 0,0 21 15,0-20-15,0 20 0,0-21 16,0 0-16,0 0 0,0 1 0,22-1 16,-1-21-1,0 21-15,0-21 0,0 0 0,0 0 16,1 0-16,-1 0 0,0-21 16,0 0-16,0-1 0,22 1 0,-22 0 15,0 0-15,0-21 0,-21 20 16,21-20-16,-21 21 0,0-21 0,0-1 15,0 22-15,0-21 0,0 21 16,0-1-16,-21 1 0,0 0 0,0 21 16,-22 0-16,22 0 0,-21 0 15,21 0-15,-22 21 0,22 0 0,0 1 16,0-1-16,0 0 0,0 21 16,21-21-16,0 22 0,0-22 15,0 0-15,0 21 0,0-20 16,0-1-16,0 0 0,21 0 0,0 0 15,0 0-15,0-21 0,0 0 16,22 0-16,-22 0 0,21 0 0,1 0 16,-22 0-16,21 0 0,-21-21 15,22 0-15,-1 0 0,-21 0 0,21 0 16,-20-22-16,-1 22 0,0 0 16,0-21-16,0 20 0,43-83 15,-64 83 1,0 44-1,0-1 1,-21 0-16,-1 0 16,22 21-16,0-20 0,0-1 15,0 0-15,0 0 0,0 0 0,0 0 16,0 1-16,0-1 0,0 0 16,0 0-16,22-21 0,-1 0 15,0 0-15,0 0 0,0 0 16,0 0-16,1-21 0,-1 0 15,0 0-15,0-1 16,-21 1-16,21 0 0,0 0 0,-21 0 0,0 0 16,22-1-16,-22 1 0,21 0 15,-21 0-15,0 42 32,0 0-17,0 0-15,0 1 0,0-1 16,0 0-16,0 0 0,0 0 0,0 0 15,0 1-15,21-1 0,0 0 16,-21 0-16,21-21 0,0 21 0,1-21 16,-1 0-16,0 0 15,0 0-15,-21-21 16,21 21-16,-21-21 0,0 0 16,0 0-16,0-1 0,0 1 0,0 0 15,0 0-15,0-21 16,0 20-16,21 1 0,-21 0 0,22 21 15,-1-21-15,0 21 16,0 0-16,0 0 0,0 0 0,1 0 16,20 0-16,-21 0 0,0 21 15,0 0-15,1 0 0,-1 1 0,0-1 16,0 21-16,-21-21 0,0 22 16,0-22-16,0 0 0,0 21 15,0-21-15,0 1 0,0-1 0,-21-21 16,21 21-16,-21-21 15,21-21 17,0 0-32,0-22 0,0 22 15,0 0-15,21 0 0,0-22 16,-21 22-16,21-21 0,0 21 0,1 0 16,-1-22-16,0 22 0,0 0 15,0 0-15,-21 0 0,21 21 0,1 0 16,-1 0-16,0 0 15,0 0 1,-21 21-16,0 0 0,0 0 0,0 0 16</inkml:trace>
  <inkml:trace contextRef="#ctx0" brushRef="#br0" timeOffset="39503.82">31369 5461 0,'0'0'0,"21"-42"0,-21 21 0,0-1 16,0 44 15,0-1-31,0 0 0,0 21 16,0 1-16,0-1 0,0 0 15,0 1-15,0 20 0,0-21 0,0 1 16,0-1-16,0 0 0,0-20 15,0 20-15,0-21 0,0 0 0,0 0 16,0 1-16,0-1 16,0 0-16,0-42 31,0 0-31,0-1 16</inkml:trace>
  <inkml:trace contextRef="#ctx0" brushRef="#br0" timeOffset="39799.65">31284 5567 0,'0'0'0,"-21"-191"32,21 170-32,0 0 0,21 0 15,0 0-15,1 21 0,-1 0 16,0 0-16,21 0 0,-21 0 16,22 0-16,-1 0 0,-21 21 0,22-21 15,-1 21-15,-21 0 0,0 22 16,0-22-16,1 0 0,-22 21 0,0-21 15,0 22-15,0-22 0,0 21 16,-22-21-16,1 1 0,0-1 0,-21 0 16,21 0-16,-22 0 0,22-21 0,-21 0 15,21 21-15,-22-21 0,22 0 16,0 0-16,0 0 0,21-21 31,21 0-31,0 0 0,0 0 16,22 0-16,-22 21 0,21-22 15</inkml:trace>
  <inkml:trace contextRef="#ctx0" brushRef="#br0" timeOffset="40212.42">31856 5440 0,'0'0'0,"0"-21"0,0 0 0,0-1 15,21 22 1,0 0-1,0 0 1,0 0-16,1 0 16,-1 22-16,-21-1 15,0 0-15,0 0 0,0 0 0,0 0 16,0 22-16,0-22 0,0 21 16,0-21-16,0 22 0,0-22 0,0 0 15,0 0-15,0 0 0,0 1 16,0-1-16,0-42 31,0-1-15,0 1-16,0 0 0,21 0 15,-21-21-15,21 20 0,-21-20 16,21 21-16,0-21 0,-21 20 0,22 1 16,-1 0-16,-21 0 0,21 0 15,-21 0-15,21 21 0,0 0 16,0 0-16,1 0 15,-1 0-15,0 21 16,-21 0-16,21-21 16,-21 21-16</inkml:trace>
  <inkml:trace contextRef="#ctx0" brushRef="#br0" timeOffset="40840.05">32702 5461 0,'0'0'0,"0"-21"0,0 0 16,0 0-16,-21-1 15,0 22-15,0 0 16,-21 0-16,20 0 0,1 0 0,0 0 16,0 22-16,0-22 0,-22 21 15,22 0-15,0 0 0,0 0 0,0 0 16,21 1-16,0-1 0,0 21 15,0-21-15,0 0 0,0 1 16,0-1-16,21 0 0,0 0 16,0-21-16,0 21 0,1-21 0,-1 0 15,21 0-15,-21 0 0,0 0 16,1 0-16,-1-21 0,0 21 0,0-21 16,0 0-16,0 0 0,1-1 15,-22-20-15,0 21 0,0 0 16,21 0-16,-21-1 0,0 1 0,0 0 15,0 0 1,0 42 0,0 0-1,0 0-15,0 22 0,0-22 16,-21 21-16,21 1 0,-22-1 16,22 0-16,0 1 0,-21-1 0,21 0 15,-21 1-15,21-1 0,-21 0 16,21 1-16,0-1 0,0 0 0,0 1 15,0-22-15,0 21 0,0-21 16,0 0-16,0 1 0,0-1 0,0 0 16,-21 0-16,0-21 15,-1 0-15,1 0 16,0 0-16,0-21 0,0 21 16,0-21-16,-1 0 0,1-1 15,0 1-15,0 0 0,0 21 16,0-21-16,21 0 0,0 0 0,0-1 15,0 1-15,0 0 0,0 0 16,21 0-16,0 0 0,0 21 16,21-22-16</inkml:trace>
  <inkml:trace contextRef="#ctx0" brushRef="#br0" timeOffset="41815.5">33168 5525 0,'0'0'0,"0"-22"0,-21 1 0,0 0 16,0 21 0,-1 0-16,22 21 15,-21-21-15,21 21 16,0 1-16,0-1 0,-21 0 0,21 21 16,0-21-16,0 1 0,0-1 15,0 0-15,0 0 0,-21 0 0,21 0 16,-21-21-1,21-21 17,0 0-17,0 0-15,0 0 0,0 0 16,0-1-16,0 1 0,0-21 0,0 21 16,0 0-16,21-1 0,0 1 15,-21 0-15,21 21 0,-21-21 16,21 21-16,1 0 0,-1 0 0,0 0 15,0 0-15,0 0 16,0 21-16,-21 0 16,0 0-16,0 1 15,0-1-15,22 0 0,-22 0 0,0 0 16,0 0-16,0 1 16,0-1-16,0-42 62,0-1-62,0 1 0,21 0 16,-21 0-16,21 0 0,0 0 15,-21-1-15,21 1 0,0 21 16,1-21-16,-1 0 0,0 21 16,0 0-16,0-21 0,0 21 0,1 0 15,-1 0 1,-21 21-16,0 0 0,0 0 15,0 22-15,0-22 16,0 0-16,0 0 0,0 21 0,0-20 16,-21-1-16,21 0 0,0 0 15,0 0-15,0 0 16,21-21 0,0 0-1,0 0-15,0 0 0,0-21 16,1 0-16,-1 0 15,0-21-15,0 20 0,-21 1 0,21-21 16,0 21-16,1-22 0,-22 22 16,21 0-16,-21 0 0,21 0 15,-21 0-15,0-1 0,-21 44 47,21-1-47,-21 0 0,-1 0 16,1 0-16,0 0 0,21 1 0,0-1 15,-21 21-15,21-21 0,0 0 16,0 1-16,0-1 0,0 0 16,0 0-16,0 0 0,0 0 15,0 1-15,-21-22 78,0 0-78,-1 0 0,1 0 16</inkml:trace>
  <inkml:trace contextRef="#ctx0" brushRef="#br0" timeOffset="49060.34">7175 8467 0,'0'0'0,"-21"0"16,0 0-1,0 0-15,0 0 16,0 0 0,-1 0-16,1 0 15,0 0-15,0 0 16,0 0-16,0 0 16,-1 0-1,44-21 79,-1 21-94,0 0 16,0 0-1,0 0-15,0 0 0,1 0 0,-1 0 16,0 0-16,0 0 0,21 0 0,-20 0 15,-1 0-15,0 0 0,21 0 16,-21 0-16,1 0 0,20 0 0,-21 0 16,21 0-16,-20 0 0,20 0 0,-21 0 15,21 0-15,1 0 0,-1 0 16,0 0-16,1 0 0,-1 0 0,0 0 16,-20 0-16,20 0 0,0 0 0,-21 0 15,1 0-15,20 0 0,-21 0 16,0 0-16,0 0 0,1 0 15,-44 0 64,1 0-64,0 0 1,0 0-16,0 0 15,0 0-15</inkml:trace>
  <inkml:trace contextRef="#ctx0" brushRef="#br0" timeOffset="49788.92">7154 8530 0,'0'0'0,"-21"0"16,0 0-16,0 0 15,0 0-15,-1 0 0,1 0 16,0 0-16,0 0 15,0 0-15,0 0 0,-1 0 16,1 0-16,0 0 16,42 0 62,0 0-78,22 0 0,-22 0 0,0 0 15,21 0-15,-20 0 0,20 0 16,0 0-16,-21 0 0,22 0 16,-1 0-16,0 0 0,1 0 0,-22 0 15,21 0-15,1 0 0,-1 0 16,0 0-16,-21 0 0,22 0 0,-1 0 16,0 0-16,-20 0 0,20 0 0,-21 0 15,0 0-15,22 0 0,-22 0 16,0 0-16,0 0 0,0 0 0,0 0 15,1 0-15,-1 0 16,-21-21 0,0 0 140,-21 21-140,21-21-1,-22 21-15,22-21 0</inkml:trace>
  <inkml:trace contextRef="#ctx0" brushRef="#br0" timeOffset="50632.44">7874 8107 0,'0'0'0,"0"-21"16,-21 21 0,21 21 30,0 0-46,0 0 16,0 0-16,21 1 0,-21-1 16,21-21-1,0 21-15,0-21 0,-21 21 0,22 0 16,-1-21-16,0 21 0,0-21 0,0 22 16,22-22-16,-22 0 0,0 21 15,0-21-15,0 0 0,0 0 0,1 21 16,-1-21-16,0 0 0,0 0 15,-21 21-15,21-21 16,0 0-16,-21 21 31,0 0-15,-21-21-16,0 0 16,21 22-16,-21-22 0,0 21 15,0 0-15,-1-21 16,1 21-16,0 0 0,0 0 15,-21 1-15,20-1 0,1-21 0,0 21 16,-21 0-16,21-21 0,-22 21 16,22 0-16,0 1 0,-21-22 0,20 21 15,1 0-15,-21 0 0,21-21 16,0 21-16,-1 0 0,1-21 0,21 22 16,-21-22-16,21 21 0,-21-21 0,0 0 15,21 21 1,21-42 31,0 0-47,0 21 0,22-22 15,-22 1-15,0 0 0,21 0 0,-21 0 16,22 0-16,-22-1 0,21 1 16,-21 0-16,1 0 0,-1 0 0,0 0 15,0-1-15,0 22 16,-21-21-16,21 21 0,-21-21 15,22 21 1,-22-21 0,0 0 15,21 21-15</inkml:trace>
  <inkml:trace contextRef="#ctx0" brushRef="#br0" timeOffset="54664.52">11663 9292 0,'0'0'0,"-21"0"16,-1 0-16,1 0 15,0 0-15,0 0 0,0 0 16,0 0 0,-1 0-16,1 0 0,0 0 15,0 0-15,0 0 16,21 21 0,21-21 30,0 0-46,21 0 0,-20 0 16,20 0-16,0 0 0,1 0 16,20 0-16,1 0 0,-1 0 15,1 0-15,20 0 0,1-21 0,0 21 16,-1 0-16,1 0 0,-22 0 0,22-21 16,0 21-16,-22 0 0,22 0 15,0 0-15,-22 0 0,22 0 0,-22 0 16,1 0-16,-1 0 0,-20 0 0,20 0 15,-42 0-15,22 0 0,-22 0 16,21 0-16,-21 0 0,0 0 16,-42 0 31,0 0-47,0 0 0,0 0 0,0 0 15,-1 0-15,1 0 0,0 0 16,0 0-16</inkml:trace>
  <inkml:trace contextRef="#ctx0" brushRef="#br0" timeOffset="55360.65">11938 9546 0,'-21'21'16,"-22"1"-1,22-22 1,0 21-16,0-21 15,0 0 1,21 21 31,0 0 94,21-21-126,0 0-15,0 0 16,22 0-16,-22 0 0,21 0 0,0 0 15,22 0-15,-22 0 0,22 0 0,-1-21 16,1 21-16,-1 0 0,1 0 16,-22-21-16,22 21 0,-1 0 0,1 0 15,-1 0-15,-21 0 0,22 0 16,-22 0-16,22 0 0,-22 0 0,0 0 16,1 0-16,-22 0 0,21 0 15,-21 0-15,1 0 0,-1 0 16,0 0-16,0 0 15,-42 0 32</inkml:trace>
  <inkml:trace contextRef="#ctx0" brushRef="#br0" timeOffset="55927.36">11853 9970 0,'0'0'0,"-21"0"0,42 0 62,0 0-62,1 0 0,-1 0 0,0 0 16,0 0-16,0 0 0,22 0 15,-22 0-15,21 0 0,-21 0 0,22 0 16,-1 0-16,0 0 0,22 0 0,-22 0 16,0 0-16,22 0 15,-22-22-15,22 22 0,-22 0 0,22 0 16,-1 0-16,-21 0 0,22 0 0,-22-21 15,1 21-15,-1 0 0,-21 0 0,21 0 16,-20 0-16,-1 0 0,0 0 16,-42 0 15,0 0-15,-1 0-16,1 21 0,0-21 15,0 0-15,-21 0 0,20 0 0,1 0 16,-21 0-16,0 0 0,-1 22 15</inkml:trace>
  <inkml:trace contextRef="#ctx0" brushRef="#br0" timeOffset="56220.2">11769 10181 0,'0'0'15,"-22"0"-15,1 21 0,21 1 31,21-22-15,1 0-16,-1 0 0,0 0 0,21 0 16,1 0-16,-1 0 0,0 0 0,1 0 15,20 0-15,-21 0 16,22 0-16,-1 0 0,-20-22 0,20 22 16,1 0-16,-22 0 0,0-21 0,22 21 15,-22 0-15,-21 0 0,22 0 0,-22 0 16,0 0-16,0 0 0,-21-21 15,-21 21 1,0 0 0,0-21-16,-22 21 0,22 0 0</inkml:trace>
  <inkml:trace contextRef="#ctx0" brushRef="#br0" timeOffset="56760.91">11451 9186 0,'0'-21'0,"0"42"47,0 1-32,0-1-15,0 0 0,0 0 16,0 21-16,0 1 0,0-1 16,0 0-16,0 22 0,0-1 0,0 1 0,0-1 15,0 1-15,0-1 16,0 1-16,-21-1 0,21 1 0,0-22 16,0 22-16,0-22 0,-21 22 0,21-22 15,0 0-15,0-21 0,-21 22 16,21-22-16,0 21 0,0-21 0,0 1 15,0-1-15,0 0 0,0-42 47,0 0-47,0-1 0,0 1 0,0-21 16,0 21-16,0-22 0,0 1 0,0 0 16,0-1-16</inkml:trace>
  <inkml:trace contextRef="#ctx0" brushRef="#br0" timeOffset="57663.48">11536 9144 0,'21'0'16,"-21"-21"-1,21 21-15,0 0 16,0 0-16,1 0 0,-1 0 0,0 0 16,21 0-16,-21 0 0,22 0 15,-1 0-15,22 0 0,-22 0 0,21-21 16,1 21-16,-1 0 0,22 0 0,-21-21 16,105-1-16,-106 22 15,22-21-15,21 21 0,-21 0 0,-1-21 16,-20 21-16,20 0 0,-20 0 0,-1 0 15,1 0-15,-22 0 0,1 0 16,-22 0-16,21 0 0,-21 0 0,0 0 16,1 0-1,-22 21-15,0 0 0,0 1 16,21-22-16,-21 21 0,21-21 16,-21 21-16,0 0 0,0 0 15,21-21-15,-21 21 0,21 1 0,-21-1 16,0 0-16,0 0 0,0 0 0,0 22 15,0-22-15,0 0 0,0 0 16,0 21-16,0-20 0,0 20 0,0 0 16,0-21-16,0 22 0,0-1 0,0-21 15,0 22-15,0-1 0,0-21 16,0 21-16,0-20 0,0-1 0,0 21 16,0-21-16,0 0 0,0 1 15,0 20-15,0-21 0,0 0 0,0 0 16,0 1-16,0-1 0,0 0 15,0 0-15,0 0 0,0 0 16,0 1-16,0-1 0,0 0 16,0 0-16,0 0 15,-21-21-15,21 21 0,0 1 16,-21-1-16,0-21 0,0 21 16,-1 0-1,1-21-15,0 0 0,0 21 16,0-21-16,0 0 15,-1 0-15,-20 21 0,21-21 0,-21 22 16,-1-22-16,1 0 0,-22 0 16,1 21-16,-1-21 0,1 0 0,-22 21 15,1-21-15,-1 0 0,-21 21 0,21-21 16,-20 0-16,-1 0 0,21 21 16,-21-21-16,22 0 0,20 0 0,1 0 15,-1 0-15,22 0 0,-1 0 0,22 0 16,-21 0-16,21 0 0,0 0 15,-22 0-15,22 0 0,0 0 0,0 0 16,0 0-16,-1 0 0,1 0 0,0 0 16,0 0-1,21-21 32,0 0-47,0 0 16,21 0-16</inkml:trace>
  <inkml:trace contextRef="#ctx0" brushRef="#br0" timeOffset="72479.13">7451 8488 0,'0'0'0,"-22"0"16,1 0-16,0 0 0,0 0 0,0 0 16,0 0-16,-1 0 0,1 0 0,0 0 15,-21 0-15,21 0 0,-1 0 16,-20 0-16,21 0 0,-21 0 0,20 0 16,-20 0-16,0 0 0,-1 0 0,-20 0 15,21 0-15,-1 0 0,-20 0 16,20 0-16,1 0 0,0 0 15,-1 0-15,1 0 0,21 0 0,-21-21 16,20 21-16,1 0 0,0 0 0,0 0 16,42 0 46,0 0-62,22 0 16,-22 0-16,0 0 0,21 0 15,-21 0-15,22 0 0,-1 0 0,22 0 16,-22 0-16,21 0 0,1 0 16,-1 0-16,1 0 0,-1 0 15,1 0-15,21 0 0,-22-21 0,1 21 16,-1 0-16,22 0 0,-22-22 16,1 22-16,-1 0 0,1 0 0,-1 0 15,1 0-15,-22-21 0,0 21 0,22 0 16,-43 0-16,21 0 0,1 0 15,-22 0-15,0 0 0,0 0 0,-42 0 47,0 0-47,0 0 16,-22 0-16,22 0 0,-21 0 0,0 0 16,-1 0-16,-20 21 0,20-21 15,-20 0-15,21 0 0,-22 0 16,1 0-16,-1 0 0,1 22 0,-1-22 15,1 0-15,-1 0 0,1 0 0,-1 0 16,1 0-16,-1 0 0,1 0 16,-1 0-16,1 0 0,20 0 0,-20 0 15,20 21-15,1-21 0,0 0 0,-1 0 16,1 0-16,21 0 0,0 0 16,0 0-16,-1 0 15,22 21 1,22-21-1,-1 0-15,0 0 16,0 0-16,21 0 0,1 0 0,-1 0 16,0 0-16,22 0 0,-1 0 15,1 0-15,-1 0 0,1-21 0,21 21 16,-22 0-16,1 0 0,-1-21 16,22 21-16,-22 0 0,22 0 0,-22 0 15,1 0-15,-1 0 0,1 0 0,-1 0 16,1 0-16,-22 0 0,1 0 15,-1 0-15,0 0 0,1 0 0,-22 0 16,0 0-16,0 0 0,0 0 0,0 0 16,-63 0 15,21 0-31,0 0 0,-22 0 16,1 0-16,-21 0 0,20 0 0,-20 0 15,-1 0-15,1 0 0,-1 0 16,1 0-16,-22 0 0,22 0 0,-1 0 15,1 0-15,-1 0 0,1 0 0,-1 0 16,1 0-16,20 0 0,-20 0 16,20 0-16,1 0 0,21 0 0,-21-22 15,20 22-15,44 0 32,-1 0-32,0 0 0,21 0 15,1 0-15,20 0 0,1 0 16,-22-21-16,43 21 0,-22 0 15,1 0-15,20-21 0,-20 21 0,20 0 16,1 0-16,-21-21 0,-1 21 0,1 0 16,-1 0-16,1 0 0,-22-21 15,0 21-15,1 0 0,-1 0 0,-21 0 16,0 0-16,0 0 0,1 0 0,-22-21 16,-22 21 15,1 0-31,0 0 31,0 0-31,0 0 0,21-22 16,-21 22-1</inkml:trace>
  <inkml:trace contextRef="#ctx0" brushRef="#br0" timeOffset="74215.89">7959 8043 0,'0'0'0,"-22"-21"0,1 21 16,0-21 0,0 21-16,21-21 15,-21 0 1,21 42 46,0 0-62,21 0 16,-21 0 0,21 1-16,0-22 0,0 21 0,1-21 15,-1 21-15,0 0 0,0-21 0,0 21 16,22-21-16,-1 21 0,0 1 16,1-22-16,-22 21 0,42-21 0,-20 21 15,-1-21-15,0 21 0,22 0 0,-22-21 16,0 21-16,1-21 15,-1 22-15,0-22 0,1 21 0,-1-21 16,-21 21-16,22-21 0,-22 0 0,0 21 16,0-21-16,-21 21 0,21-21 15,-21 21-15,-21-21 47,0 22-47,0-22 0,0 0 0,-1 21 16,-20 0-16,0-21 0,-1 21 0,1-21 15,0 21-15,-22 0 0,22 1 0,-22-1 16,1 0-16,-1 0 0,1 0 16,-1 0-16,1 1 0,21 20 15,-22-21-15,22 0 0,-1 0 0,1 1 16,0-1-16,21-21 0,-1 21 16,1 0-16,0-21 0,21 21 0,0 0 31,21-21-16,0 0 1,22 0-16,-22-21 0,21 0 0,149-64 31,-128 64-31,-20 0 0,20 0 16,-21-21-16,22 20 0,-22 1 0,22-21 16,-22 21-16,0 0 0,22-22 15,-22 22-15,1 0 0,-1-21 0,-21 20 16,21 1-16,1 0 0,-22 0 0,0 21 15,0-21-15,0 0 0,1 21 16,-44 0 62,1 0-62,0 0-1,0 21-15,0-21 16,0 0 0,-1 0-16,1 0 0,0 0 15,0 0-15,0 0 16,0 0-16,-1 0 0,1 0 16,0 0-16,0 0 0,-21 0 15,20 0-15,-20 0 0,0 0 0,-1 21 16,1-21-16,0 0 0,-1 0 0,1 21 15,21-21-15,-21 0 0,20 0 16,1 21-16,0-21 0,42 0 47,0 0-47,1 0 0,-1 0 16,21-21-16,-21 21 0,0 0 0,22-21 15,-22 21-15,21-21 0,1 0 16,-22 21-16,21-22 0,0 22 0,-20-21 15,20 21-15,-21 0 0,21-21 0,-20 21 16,-1 0-16,0 0 0,0 0 16,0-21-16,-42 42 31,0 0-31,0-21 0,0 21 16,-22-21-16,22 22 0,0-1 0,-21-21 15,20 21-15,-20 0 0,21-21 16,0 21-16,0-21 0,-1 0 15,22 21-15,-21-21 0,21 22 16,-21-22-16,42 0 47,0 0-47,1 0 0,-1 0 16,0 0-16,0-22 0,0 22 15,0-21-15,1 21 0,-1-21 0,0 21 16,0 0-16,-21-21 0,21 21 0,-42 0 47,0 21-47,0 0 0,-22 0 0,22-21 15,-21 22-15,0-1 0,20 0 16,-20 0-16,21-21 0,0 21 0,-22 0 16,22-21-16,42 0 31,1 0-31,-1 0 15,0-21-15,0 21 0,21-21 0,-20 21 16,20-21-16,0 21 0,1-21 0,-22 21 16,21-21-16,-21 21 0,22 0 15,-22 0-15,0 0 0,-42 0 32,0 21-32,-1-21 15,1 21-15,-21-21 0,21 21 0,-22 0 16,22-21-16,0 21 0,0 1 0,0-22 15,0 0-15,21 21 16,21-21 0,0 0-16</inkml:trace>
  <inkml:trace contextRef="#ctx0" brushRef="#br0" timeOffset="77608.42">9102 8975 0,'-22'0'0,"1"0"32,0 0-17,0 0-15,0 0 16,0 0-16,-1 0 16,1 0-16,0 0 15,0 0-15,42 0 63,0 0-63,0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04:32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19071 3620 0</inkml:trace>
  <inkml:trace contextRef="#ctx0" brushRef="#br0" timeOffset="14151.12">17526 6519 0</inkml:trace>
  <inkml:trace contextRef="#ctx0" brushRef="#br0" timeOffset="136847.1">12213 3366 0,'-21'0'63,"0"0"-47,0 0-16,-1-22 15,1 22-15,0 0 0,0 0 0,0 0 16,-22 0-16,22 0 0,0 0 15,-21 0-15,21 0 0,-22 0 0,22 0 16,-21 0-16,21 0 0,-1 0 0,1 0 16,0 0-16,0 0 15,0 0 1,0 0-16,21-21 16,0 0 62,21 21-63,0 0-15,0 0 0,0 0 0,0 0 16,1 0-16,-1 0 16,0 0-16,0 0 0,0 0 0,0 0 15,1 0-15,-1 0 0,21 0 0,-21 0 16,0 0-16,22 0 0,-22 0 15,21 0-15,1 21 0,-22-21 0,21 0 16,0 0-16,-20 0 0,20 0 16,0 0-16,1 0 0,-1 21 0,0-21 15,1 0-15,-1 0 0,0 0 0,1 0 16,-1 0-16,0 0 0,1 0 16,-1 0-16,0 0 0,22 0 0,-22 0 15,22 0-15,-22 0 0,21 0 16,1 0-16,-22 0 0,22 0 0,-1 0 15,-20 0-15,20 0 0,1 0 16,-1 0-16,1 0 0,-1 0 16,1 0-16,-1 0 0,22 0 0,-22 0 15,22 0-15,-22 0 0,1 0 16,21 22-16,-22-22 0,1 0 0,-1 0 16,1 0-16,-1 0 0,22 0 0,-22 0 15,1 0-15,-1 0 0,1 0 16,-1 0-16,22 0 0,-22 0 0,1 0 15,-1 0-15,1 0 0,-1 0 16,1 0-16,-22 0 0,22 0 0,-22 0 16,22 0-16,-22 0 0,0 0 0,1 0 15,20 0-15,-21 0 16,1 0-16,-1 0 0,0 0 0,1 0 16,20 0-16,-20 0 0,-22 0 0,21 0 15,0-22-15,1 22 0,-1 0 16,-21 0-16,22 0 0,-22 0 0,21 0 15,-21 0-15,0-21 0,1 21 16,-1 0-16,0 0 0,0 0 31,-42 0 32,0-21-48,21 0 1,-21 21 0</inkml:trace>
  <inkml:trace contextRef="#ctx0" brushRef="#br0" timeOffset="137887.68">16341 2900 0,'0'0'0,"0"21"63,21 0-63,0-21 15,0 21-15,-21 1 0,21-22 16,0 21-16,1 0 0,-1-21 0,0 21 16,0 0-16,0-21 0,0 21 15,1-21-15,-1 22 0,21-22 0,-21 21 16,0-21-16,22 0 0,-22 0 0,0 21 15,0-21-15,22 0 0,-22 0 16,0 0-16,0 0 0,21 0 0,-20 0 16,41 0-1,-42 0-15,0 0 0,-21-21 16,22 21-16,-22-21 16,-22 21 15,1 0-31,0 0 15,0 21-15,0 0 16,0-21-16,-1 21 0,1 0 0,0 0 16,-21 1-16,21-1 0,-1-21 15,1 21-15,0 0 0,-21 21 0,21-20 16,-1-1-16,1 0 0,0 0 0,0 0 16,0-21-16,0 21 0,-1 1 15,1-1-15,0 0 0,0 0 16,0 0-16,21 0 15,-21-21-15,21 22 0,-22-22 16,22 21 0,-21-21-1,21-21 376</inkml:trace>
  <inkml:trace contextRef="#ctx0" brushRef="#br0" timeOffset="141006.85">17801 2858 0,'0'0'0,"-21"0"16,21 21-16,0 0 16,-21-21 15,21-21 31,0 0-62,0-1 16,0 1-16,0 0 16,0 0-16,0 0 0,0 0 15,0-1-15,0 1 16,0 0-16,0 0 0,21 21 15,-21 21 32,0 0-31,0 0-16,0 1 0,0-1 0,0 0 16,0 0-16,0 21 0,0-20 15,0-1-15,0 21 0,0-21 16,0 0-16,0 1 0,0 20 0,0-21 15,0 0-15,0 0 0,0 1 16,0-1-16,0 0 0,0 0 0,0 0 16,0 0-16,0 1 0,0-1 15,0 0-15,0 0 0,0 0 16,0 0 0,-21-21-1,21 22-15,-21-22 0,-1 0 0,1 0 16,0 0-16,0 0 0,0 0 15,0 0-15,-1 0 16,1 0-16,0 0 0,0 0 0,0 0 16,0 0-16,-1 0 0,1 0 15,0 0-15,42 0 47,0 0-31,1 0-16,20 0 0,-21 0 15,21 0-15,-20 0 0,20 0 0,-21 0 16,21 0-16,-20 0 0,-1 0 0,21 0 16,-21 0-16,0 0 0,1 0 15,-1 0-15,0 0 0,0 0 16,0 0-16,-21 21 0,21-21 16,1 0-16,-44 0 359,1 0-359</inkml:trace>
  <inkml:trace contextRef="#ctx0" brushRef="#br0" timeOffset="142178.7">18669 2498 0,'0'0'0,"21"-85"31,-21 64-31,0 0 0,0 0 16,0-1-16,0 1 16,0 42 15,0 1-16,0-1-15,0 0 0,0 21 0,0-21 16,0 22-16,0-1 0,0 0 16,-21 1-16,21 20 0,-21-20 0,21-1 15,-21 0-15,21 1 0,0-1 16,0 0-16,0-21 0,0 22 0,0-1 16,0-21-16,0 0 0,0 1 15,0-1-15,0 0 0,0 0 16,0 0-16,0 0 0,0 1 15,0-44 32,0 1-47,0 0 0,0 0 16,0 0-16,0 0 0,0-1 16,0 1-16,0 0 0,21 0 0,-21 0 15,21 0-15,0-1 0,0 1 16,0 0-16,22 0 0,-22 0 15,0 21-15,0 0 0,22 0 0,-22 0 16,0 0-16,21 0 16,-21 0-16,22 0 0,-22 0 0,21 0 15,-21 21-15,1 0 0,-1 0 0,0-21 16,0 21-16,-21 1 0,0-1 16,0 0-16,0 0 0,0 0 0,-21 0 15,0 1-15,0-1 0,-1 0 16,1 0-16,-21-21 0,21 21 0,0 0 15,-22 1-15,22-22 0,0 21 16,0-21-16,0 0 0,21 21 16,-22-21-16,1 21 0,0-21 15,42-21 32,0 0-47,1 21 16,-1-21-16,-21-1 0</inkml:trace>
  <inkml:trace contextRef="#ctx0" brushRef="#br0" timeOffset="142886.74">19473 2858 0,'0'0'0,"0"-22"16,0 44-1,0-1 1,-21-21-16,21 21 0,0 0 0,-21 0 16,0 22-16,21-22 0,0 0 0,0 0 15,0 0-15,-21 0 0,21 1 16,0-1-16,0 0 0,0 0 0,0 0 16,21-21-16,-21 21 0,21-21 15,0 0-15,0 0 0,0 22 0,1-22 16,-1 0-16,21 0 0,-21 0 15,22 0-15,-22-22 0,21 22 0,-21-21 16,22 0-16,-22 0 0,0 0 16,0 0-16,0-1 0,0 1 15,-21 0-15,0 0 0,22-21 0,-22 20 16,21 1-16,-21 0 0,0 0 16,0 0-16,0 42 31,0 0-31,0 0 15,0 0-15,0 1 0,-21-1 0,21 0 16,0 0-16,-22 0 0,22 22 16,0-22-16,0 0 0,0 21 0,0-21 15,-21 22-15,21-1 0,0-21 16,0 22-16,0-1 0,0 0 16,0 1-16,0-1 0,0 0 0,0 1 15,0-22-15,0 21 0,0 0 0,0 1 16,0-22-16,0 21 0,0-21 15,0 22-15,0-22 0,0 0 0,0 21 16,0-20-16,-21-1 0,0 0 0,21 0 16,-21 0-16,0-21 0,-1 21 15,1-21-15,0 0 0,-21 0 16,21 0-16,-1 0 0,1 0 0,-21-21 16,21 21-16,0-21 15,-22 0-15,22 0 0,0 0 0,0 21 0,0-22 16,-1 1-16,1 0 15,21 0-15,0 0 16,0 0-16,0-1 16,21 1-1,1 21-15,-1-21 0,0 0 0,-21 0 16,21 0-16,0-1 0,22 1 0</inkml:trace>
  <inkml:trace contextRef="#ctx0" brushRef="#br0" timeOffset="143246.76">20362 2286 0,'0'0'0,"0"21"31,0 0-16,0 22-15,0-22 0,0 21 16,0 1-16,-21-1 0,21 0 0,0 1 16,0 20-16,0-21 0,0 1 15,0 20-15,-21-20 0,21-1 16,0 0-16,-21 1 0,21-1 0,0 0 16,0 1-16,0-22 0,0 21 15,0-21-15,0 0 0,0 1 0,0-1 16,0 0-16,21-42 47,0 0-32,0-1-15,-21 1 0,21-21 0</inkml:trace>
  <inkml:trace contextRef="#ctx0" brushRef="#br0" timeOffset="143686.49">20574 3006 0,'0'21'16,"21"-21"-1,0 0-15,0 0 0,1 0 16,-1 0-16,0 0 0,0 0 0,0 0 16,0 0-16,1-21 0,-1 21 15,0-21-15,0 21 0,-21-22 0,21 22 16,-21-21-16,21 0 15,-21 0-15,0 0 16,-21 21-16,0-21 16,0 21-16,0 0 0,0 0 15,-1 0-15,1 0 0,0 0 0,0 21 16,0 0-16,0 0 0,-1 0 0,1 0 16,0 1-16,0-1 0,0 0 15,0 21-15,21-21 0,0 1 0,0 20 16,0-21-16,0 0 0,0 0 15,0 1-15,0-1 0,0 0 0,0 0 16,21 0-16,0-21 0,0 21 0,21-21 16,-20 0-16,-1 0 15,21 0-15,-21 0 0,22 0 0,-22 0 16,21 0-16,-21-21 0,0 0 0,1 21 16,-1-21-16,21 0 0,-42-22 15,21 22-15,0 0 0,-21-21 0,0 21 16,22-22-16,-22 22 0,0 0 15</inkml:trace>
  <inkml:trace contextRef="#ctx0" brushRef="#br0" timeOffset="144123.25">20193 2582 0,'-21'0'16,"42"0"0,21 0-16,-21 0 15,1 0-15,20 0 0,0-21 0,22 21 16,-22 0-16,0 0 0,22-21 15,-22 21-15,22 0 0,-22 0 16,0 0-16,1-21 0,-22 21 16,21 0-16,-21 0 0,1 0 0,-1 0 15,0 0-15,0 0 94,-42 0-63,0 0-15</inkml:trace>
  <inkml:trace contextRef="#ctx0" brushRef="#br0" timeOffset="148139.94">11366 4847 0,'-21'0'0,"0"0"32,42 0 15,0 0-47,1 0 15,-1 0-15,21 0 0,-21 0 16,22 0-16,20 0 0,1 0 0,-1 0 15,1 0-15,20 0 0,1 0 16,0 0-16,-22 0 0,22 0 0,-1 0 16,1 0-16,0 0 0,-1 0 0,1 0 15,0 0-15,21 0 0,-1 0 16,22 0-16,-21 0 0,21 0 0,-21 0 16,21 0-16,-21 0 0,21 0 15,0 0-15,-21 0 0,21 0 16,0 0-16,-21 0 0,-1 0 0,-20 0 15,21 0-15,-21 0 0,-1 0 16,1 0-16,-22 0 0,22 0 0,-21 0 16,20 0-16,-20 0 0,-1 0 15,-20-21-15,20 21 0,-21 0 0,1 0 16,-1 0-16,-21 0 0,0 0 0,22-21 16,-22 21-16,0 0 15,0 0-15,0 0 16,1 0-16,-1 0 15,0 0-15,0 0 16,0 0-16,0 0 0,1 0 16,-1 0-16,0 0 0,0 0 15,0 0-15,0 0 0,1 0 16,-1 0-16,0 0 0,0 0 16,0 0-16,0 0 15,-21-21-15,22 21 0,-22-21 63,-22 21-48,1 0 1,21-22-16</inkml:trace>
  <inkml:trace contextRef="#ctx0" brushRef="#br0" timeOffset="148746.59">15769 4466 0,'0'21'32,"0"1"-17,21-1-15,0-21 16,1 21-16,-1-21 0,0 0 16,21 21-16,-21-21 0,1 0 0,20 21 15,-21-21-15,0 0 0,22 21 0,-22-21 16,21 0-16,-21 0 15,0 0-15,22 0 0,-22 0 0,0 0 16,0 0-16,22 0 0,-22 0 16,0 0-16,0 0 0,0 0 0,0 0 15,1 0-15,-1 0 0,-21 22 47,-21-22-47,-1 0 0,22 21 16,-21 0-16,0-21 0,0 21 15,0 0-15,0 0 0,-1 1 16,22-1-16,-21 0 0,0 0 0,0 0 16,0 22-16,0-22 0,-22 0 15,22 21-15,0-21 0,0 1 0,0 20 16,-1-21-16,1 0 0,0 0 16,0 1-16,0-1 0,0 0 0,21 0 15,-22 0-15,1 0 0,21 1 16,-21-22-16,21 21 15,0-42 32,-21 21-47,21-22 0</inkml:trace>
  <inkml:trace contextRef="#ctx0" brushRef="#br0" timeOffset="150023.32">17738 4614 0,'0'-21'31,"-22"21"-15,1 0-16,21-21 15,-21 21-15,21-21 16,-21 0-1,21 0-15,0-1 16,0 1-16,21 21 0,-21-21 16,21 21-16,0-21 0,1 0 15,-1 21-15,0-21 0,0-1 0,0 22 16,0 0-16,1-21 0,20 21 16,-21 0-16,0 0 0,0 0 0,1 0 15,-1 0-15,0 21 0,0 1 16,0-1-16,0 0 0,-21 21 0,0 1 15,0-1-15,0 0 0,0 1 16,0-1-16,0 0 0,-21 22 0,0-22 16,0 0-16,0 1 0,0 20 0,-22-42 15,22 22-15,-21-1 0,-1-21 16,22 0-16,-21 1 0,0-1 0,20-21 16,1 21-16,-21-21 0,21 0 15,0 0-15,-1 0 0,1 0 16,0-21-16,21 0 0,-21-1 15,21 1-15,-21 0 0,21 0 16,0-21-16,0 20 0,0-20 0,0 21 16,0-21-16,0-1 0,21 22 0,0-21 15,-21 21-15,21-1 0,0 1 16,1 21-16,-1 0 0,0 0 16,0 0-16,0 0 0,0 0 15,1 21-15,-1 1 0,21-1 0,-21 0 16,0 21-16,1-21 0,-1 22 15,0-22-15,-21 0 0,21 21 16,0-20-16,0-1 0,1 0 0,-1 0 16,0-21-16,-21 21 0,21 0 15,0-21-15,0 0 0,1 0 0,-1 0 16,0 0-16,0 0 0,0 0 0,0-21 16,1 21-16</inkml:trace>
  <inkml:trace contextRef="#ctx0" brushRef="#br0" timeOffset="150614.99">18775 4233 0,'0'0'16,"0"22"-1,0-1-15,0 0 0,0 0 0,0 21 16,0 1-16,-21-1 0,21 0 0,0 1 15,0-1-15,0 0 0,0 22 16,-22-22-16,22 1 0,0-1 0,0 0 16,-21 1-16,21-22 0,-21 21 15,21-21-15,0 22 0,0-22 0,0 0 16,-21 0-16,21 0 0,-21-21 16,0 0 15,21-21-31,0 0 15,0 0-15,0-22 0,0 22 16,0 0-16,0-21 0,0 21 0,21-1 16,-21-20-16,21 21 0,0 0 15,0 0-15,22-1 0,-22 1 0,0 21 16,0-21-16,21 21 0,1 0 0,-22 0 16,21 0-16,1 0 0,-1 0 15,0 0-15,-21 0 0,22 21 0,-22 0 16,21 1-16,-21-1 0,1 0 15,-1 21-15,-21-21 0,0 22 16,0-22-16,0 21 0,0-21 0,-21 1 16,-22 20-16,22-21 0,-21 0 15,-1 0-15,22 1 0,-21-22 0,0 21 16,20 0-16,-20-21 0,21 0 0,0 21 16,0-21-16,-1 0 0,1 0 15,0 0-15,21-21 31,0 0-15,21 0 0,0 21-16,1-22 0,-1 1 15,0 0-15</inkml:trace>
  <inkml:trace contextRef="#ctx0" brushRef="#br0" timeOffset="151294.6">19473 4699 0,'-21'0'0,"42"0"0,0 0 0,-21-21 0,0 42 47,0 0-47,0 0 0,0 1 16,0-1-16,0 0 0,-21 21 15,21-21-15,0 22 0,0-22 16,0 0-16,0 21 0,0-20 0,0-1 15,0 0-15,0 0 0,0 0 0,21-21 16,1 21-16,-1-21 0,0 0 16,21 0-16,-21 0 0,22 0 0,-22 0 15,21 0-15,1 0 0,-22 0 0,21-21 16,0 0-16,-20 0 0,-1 0 16,21 0-16,-21-1 0,0-20 0,1 0 15,-1 21-15,0-22 0,-21 22 16,21-21-16,-21 21 0,21-22 15,-21 22-15,0 0 0,0 0 0,0 42 47,0 0-47,0 0 0,-21 0 16,21 22-16,-21-22 0,21 21 16,0 1-16,0-22 0,0 21 0,-21 0 15,21 1-15,0-1 0,0 0 16,0-20-16,0 20 0,0 0 0,0 1 15,0-1-15,0 0 0,0 1 0,0-22 16,21 21-16,-21 0 16,0 1-16,0-1 0,0 0 0,0-20 15,0 20-15,0-21 0,0 21 0,-21-20 16,21-1-16,-21 0 0,21 0 16,-22-21-16,1 0 15,0 0-15,0 0 0,0 0 16,0 0-16,21-21 15,-22 0-15,22 0 0,-21-1 0,21 1 16,-21-21-16,21 21 0,0-22 0,0 22 16,0-21-16,0 21 0,21-22 15,0 22-15,1-21 0,-1 21 0,0 0 16,0-1-16,0-20 0,-21 21 16,21 0-16,1 0 0,-1-1 15,-21 1-15,0 0 0,21 0 0,0-21 16</inkml:trace>
  <inkml:trace contextRef="#ctx0" brushRef="#br0" timeOffset="151639.41">20553 4149 0,'0'0'0,"0"-21"0,-21 21 15,-1 0 1,22 21-16,0 21 16,0-21-16,0 22 0,-21-1 15,21 0-15,0 1 0,-21-1 0,21 0 16,-21 22-16,21-22 0,0 0 16,0 1-16,-21-1 0,21 0 0,0 1 15,-21-22-15,21 21 0,0-21 0,0 22 16,0-22-16,0 0 0,0 0 15,0 0-15,21-21 32,0 0-32,-21-21 15,21 0-15,0 0 0,0 0 16,1 0-16,-1-1 0,0 1 16</inkml:trace>
  <inkml:trace contextRef="#ctx0" brushRef="#br0" timeOffset="152079.16">20764 4741 0,'0'0'0,"43"0"31,-22 0-31,0 0 0,0 0 0,0 0 16,1-21-16,-1 21 16,0 0-16,0-21 0,0 21 15,0-21-15,1 21 0,-1-21 0,-21 0 16,0-1-16,0 1 15,0 0-15,0 0 16,-21 21-16,-1 0 16,1 0-16,0 0 0,0 0 15,0 0-15,0 0 0,-1 0 0,1 21 16,0 0-16,0 0 16,0 1-16,0-1 0,21 0 0,0 0 15,-22 0-15,22 22 0,-21-22 0,21 0 16,0 0-16,0 0 0,0 0 15,0 1-15,21-1 0,1 0 16,-1-21-16,0 0 0,0 21 0,0-21 16,0 0-16,1 0 0,20 0 15,-21 0-15,0 0 0,0 0 0,22-21 16,-22 21-16,0-21 0,0 0 16,0-1-16,1 22 0,-22-21 0,21 0 15,0 0-15,-21 0 0,0 0 0,21 21 16,-21-22-16,21 1 0,-21 0 15,0 0-15,0 0 0</inkml:trace>
  <inkml:trace contextRef="#ctx0" brushRef="#br0" timeOffset="152462.99">20320 4297 0,'0'0'0,"21"0"0,0 0 15,22-21-15,-22 21 0,21-21 16,22 21-16,-22 0 0,0-22 0,22 22 15,-22 0-15,0-21 0,22 21 16,-22 0-16,1-21 0,-22 21 0,21-21 16,-21 21-16,0 0 0,1 0 15,-1 0-15,0-21 0,-21 0 32,0-1 14,-21 22-30,0 0-16</inkml:trace>
  <inkml:trace contextRef="#ctx0" brushRef="#br0" timeOffset="158708.2">14478 7091 0,'0'-21'0,"-21"21"31,0 0-15,-1 0 0,1 0-16,0 0 0,0 0 15,0 0 1,0 0-16,-1 0 0,1 0 16,0 0-16,0 0 0,0 0 15,0 0 1,-1 0-16,1 0 0,0 0 15,0 0-15,0 0 16,0 0-16,-1 0 16,44 0 46,20 0-46,-21 0-16,0 0 0,22 0 0,-22 0 15,21 0-15,22 0 0,-22 0 16,21 0-16,1 0 0,-1 0 16,1 0-16,21 0 0,-22 0 0,22 0 15,-1 0-15,1 0 0,0 0 16,-1 0-16,1 0 0,0 0 0,-1 0 16,1 0-16,-21 0 0,20 0 0,-20 0 15,-1 0-15,1 0 0,-1 0 16,-20 0-16,-1 0 0,21 0 0,-20 0 15,-22 0-15,21 0 0,1 0 0,-22 0 16,0 0-16,0 0 0,0 0 16,0 0-16,1 0 0,-44-21 62,1 21-46,0 0-16,0 0 15,0-22-15,0 22 0,-1 0 16,1-21-16</inkml:trace>
  <inkml:trace contextRef="#ctx0" brushRef="#br0" timeOffset="159314.85">15896 6625 0,'-21'-21'15,"21"42"32,0 0-47,0 1 0,21-22 16,0 21-16,0 0 0,22 0 15,-22-21-15,21 21 0,1 0 0,-1 1 16,0-22-16,1 21 0,-1-21 16,0 21-16,1-21 0,-1 0 15,0 21-15,1-21 0,-1 0 0,-21 0 16,21 0-16,-20 0 0,20 0 0,-21 0 16,0 0-16,0 0 15,-42 0 16,0 0-31,0 21 0,0-21 16,0 0-16,-1 21 0,1-21 0,0 22 16,0-1-16,-21-21 0,20 21 15,-20 0-15,0 0 0,-1 0 16,1 1-16,0 20 0,-1-21 0,1 0 16,0 22-16,21-22 0,-22 21 15,1-21-15,21 0 0,0 1 0,-1 20 16,1-21-16,0 0 0,0-21 0,0 21 15,0 1-15,21-1 0,-22 0 16,1 0-16,21 0 16,-21-21 15,21 21-15,-21-21 15</inkml:trace>
  <inkml:trace contextRef="#ctx0" brushRef="#br0" timeOffset="160395.09">18140 6689 0,'0'0'0,"42"-85"31,-21 85-31,-21-21 0,0 42 31,0 0-31,0 22 0,0-22 0,0 21 16,0-21-16,-21 22 0,21-1 15,-21 0-15,21 1 0,-21 20 16,0-21-16,21 1 0,-22-22 0,1 21 16,21 1-16,-21-22 0,21 21 0,0-21 15,0 0-15,0-42 47,0 0-47,21 21 0,0-21 16,1 0-16,-1 21 0,0-21 0,21-1 15,-21 22-15,22-21 0,-1 21 16,0-21-16,1 21 0,-1 0 0,0-21 16,1 21-16,-22 0 0,21-21 15,1 0-15,-22 21 0,0-22 16,0 22-16,0-21 0,0 0 0,1 0 16,-1 21-16,-21-21 0,21 0 15,-21-1-15,0 1 0,0 0 0,0-21 16,0 21-16,0-1 0,0 1 0,0-21 15,0 21-15,0 0 0,0-1 16,0 1-16,-21 0 0,0 21 31,21 21-31,-22 0 0,22 22 0,0-22 16,0 21-16,-21 1 0,0-1 0,21 0 16,-21 1-16,21-1 0,-21-21 15,21 21-15,0 1 0,0-22 16,-21 21-16,21-21 0,0 22 0,0-22 15,0 0-15,0 0 0,0 0 16,0 1-16,0-1 0,21-21 31,0 0-15,0-21-16,-21-1 0,21 1 0,0 0 16,1 0-16</inkml:trace>
  <inkml:trace contextRef="#ctx0" brushRef="#br0" timeOffset="160938.78">19219 6371 0,'0'64'16,"0"-22"-16,0 0 15,0 1-15,0-1 0,0 0 0,0 1 16,0-1-16,0 22 0,0-22 15,0 0-15,0 1 0,0-1 0,0 0 16,0 1-16,0-22 0,0 21 16,0-21-16,0 22 0,0-22 15,0 0-15,0 0 0,0 0 0,-21-21 16,21 21-16,-21-21 16,0-21-1,21 0-15,0 0 16,0 0-16,0 0 0,0-1 15,0 1-15,0 0 0,0 0 0,0-21 16,21 20-16,0 1 0,21 0 0,-20 0 16,20 0-16,0 0 0,1 21 15,-1-22-15,0 22 0,1 0 0,-1 0 16,0 0-16,-21 0 0,22 0 16,-22 0-16,21 22 0,-21-22 0,1 21 15,-22 0-15,0 0 0,0 0 16,0 0-16,0 22 0,-22-22 15,1 0-15,0 21 0,-21 1 0,21-22 16,-22 0-16,1 21 0,0-20 0,-1-1 16,22 0-16,-21 0 0,21 0 15,-22 0-15,22-21 0,0 22 0,0-22 16,0 0-16,42-22 31,0 1-15,0 0-16,0-21 0,0 21 15,1-22-15</inkml:trace>
  <inkml:trace contextRef="#ctx0" brushRef="#br0" timeOffset="161591.79">20024 6731 0,'0'0'0,"0"21"16,0 0-16,0 1 15,0-1-15,0 0 0,0 21 16,0-21-16,0 1 0,0-1 16,0 0-16,0 0 0,0 0 15,0 0-15,0 1 0,0-1 0,21 0 16,0 0-16,0-21 16,0 21-16,0-21 0,1 0 15,-1 0-15,21 0 0,-21 0 0,22 0 16,-22 0-16,21-21 0,-21 21 15,22-21-15,-22 0 0,0 21 0,0-21 16,21-1-16,-20 1 0,-1 0 0,-21 0 16,21 0-16,-21 0 0,21-1 15,-21 1-15,0 0 0,0 0 16,0 42 31,-21 0-47,21 0 0,-21 1 15,21-1-15,0 0 0,0 21 0,0-21 16,0 22-16,-21-1 0,21 0 0,0 1 16,0-1-16,0 0 0,0 1 15,0-1-15,0 0 0,0 1 0,0-1 16,0-21-16,21 22 0,-21-1 0,0-21 16,0 21-16,0-20 0,0-1 15,0 0-15,0 0 0,0 0 0,0 0 16,0 1-16,-21-1 0,-1-21 0,1 21 15,0-21-15,0 0 0,0 0 16,0 0-16,-1 0 0,1 0 16,-21 0-16,21 0 0,0 0 0,-1 0 15,1 0-15,0-21 0,0 21 0,0-21 16,0 21-16,-1-22 0,1 22 16,21-21-16,0 0 0,0 0 15,-21 21-15,21-21 0,0 0 16,0-1-16,0 1 0,21 0 15,-21 0-15,21 0 0,1-22 0,-1 22 16,0-21-16,21 0 0</inkml:trace>
  <inkml:trace contextRef="#ctx0" brushRef="#br0" timeOffset="161878.63">20891 6414 0,'0'-22'0,"0"44"0,0-86 15,22 64-15,-22-21 0,0 0 0,0 42 32,0 0-32,0 21 0,0-20 15,21 20-15,-21 21 0,0-20 16,0 20-16,0-20 0,0-1 16,0 21-16,0-20 0,0-1 0,0 0 15,0-20-15,0 20 0,0-21 16,0 21-16,0-20 0,0-1 0,0 0 15,0 0-15,0 0 0,21-21 32,0 0-17,-21-21-15,21 21 0,-21-21 0,21 0 16</inkml:trace>
  <inkml:trace contextRef="#ctx0" brushRef="#br0" timeOffset="162479.29">21167 6900 0,'0'0'0,"0"-21"0,21 21 0,0 0 16,0 0-16,0-21 15,0 0-15,1 21 0,-1-21 16,0 21-16,-21-21 16,21 21-16,-21-22 0,21 22 0,-21-21 15,0 0-15,-21 21 31,0 21-31,0 0 16,0 1-16,-1-1 0,22 0 16,-21 0-16,0 0 0,0 22 15,0-22-15,21 0 0,0 0 0,0 0 16,0 0-16,0 1 0,0-1 16,0 0-16,0 0 0,0 0 0,0 0 15,21-21-15,0 0 0,0 0 16,0 0-16,1 0 0,20 0 15,-21 0-15,0 0 0,22 0 0,-22-21 16,21 0-16,-21 0 0,22 21 0,-22-21 16,21 0-16,-21-22 0,0 22 15,1 0-15,-1 0 0,0-22 0,0 22 16,0-21-16,0 21 0,-21 0 16,22-1-16,-22 1 0,0 0 15,-22 21 1,1 0-1,0 21-15,21 0 0,0 1 16,0-1-16,0 0 0,0 0 0,0 0 16,0 0-16,0 1 0,0-1 15,0 0-15,0 0 0,0 0 0,0 0 16,0 1-16,-21-1 16,21 0-16,-21 0 0,21 0 15,-21-21-15,-1 21 0,1-21 16,0 0-1,0 0-15,0 0 16,0 0-16,21-21 16,-22 0-16,1 21 0</inkml:trace>
  <inkml:trace contextRef="#ctx0" brushRef="#br0" timeOffset="162771.12">20637 6519 0,'0'-21'0,"22"21"16,-1 0-16,0 0 0,0 0 16,21 0-16,-20 0 0,20 0 0,-21 0 15,21 0-15,1 0 0,-22 0 0,21 0 16,-21-21-16,22 21 0,-22 0 15,0 0-15,0 0 0,22 0 0,-22 0 16,0 0-16,0-21 16,-42 21 31</inkml:trace>
  <inkml:trace contextRef="#ctx0" brushRef="#br0" timeOffset="163751.01">12954 8721 0,'-21'0'15,"42"0"32,21 0-47,-21 0 0,1 0 16,20 0-16,21 0 0,-20 0 0,20 0 15,1 0-15,-1 0 0,1 0 16,-1 21-16,22-21 0,-22 0 0,22 0 16,0 0-16,-1 0 0,1 0 15,0 0-15,21 0 0,-22 0 0,1 0 16,0 0-16,-1 0 0,1 0 0,0 0 15,-1 0-15,1 0 16,0 0-16,-1 0 0,1 0 0,-22 0 0,1 0 16,-1-21-16,1 21 0,-22 0 15,1 0-15,-1-21 0,-21 21 16,21 0-16,-20 0 0,-22-22 16,21 22-16,-21-21 15,-21 21 16,-1 0-15,1 0-16,21-21 16,-21 21-1,0 0-15,21-21 16</inkml:trace>
  <inkml:trace contextRef="#ctx0" brushRef="#br0" timeOffset="164282.49">15325 8340 0,'-22'42'16,"22"-21"-1,22 0 1,-1-21-16,0 22 0,21-22 0,-21 0 16,1 21-16,20-21 0,0 0 0,-21 21 15,22-21-15,-22 0 0,21 0 16,-21 0-16,1 21 0,-1-21 0,21 0 16,-21 0-16,0 0 0,1 0 15,-1 0-15,0 0 16,-42 0 31,0 0-47,-1 0 15,1 0-15,0 0 16,0 0-16,0 21 0,0-21 0,-1 21 16,-20-21-16,21 22 0,0-1 0,-22 0 15,22 0-15,-21 21 0,0-20 16,20 20-16,-20 0 0,21 1 0,-21-1 15,20-21-15,1 21 0,0 1 0,0-22 16,0 0-16,21 21 0,0-20 16,0-1-16,0 0 0,0 0 15,0-42 17,0 0-17</inkml:trace>
  <inkml:trace contextRef="#ctx0" brushRef="#br0" timeOffset="165071.04">16849 8848 0,'0'0'16,"-22"-21"-16,1 21 0,0-22 0,0 1 16,0 0-16,0 0 0,21 0 15,0 0-15,0-1 16,0 1-16,0 0 0,0 0 16,0 0-16,21 0 0,0-1 0,0 1 15,0 0-15,22 21 0,-22-21 16,21 0-16,-21 21 0,22 0 0,-1-21 15,0 21-15,1 0 0,-22 0 16,21 0-16,-21 0 0,22 0 0,-22 21 16,0-21-16,-21 21 0,0 0 0,0 0 15,0 0-15,0 1 0,0-1 16,-21 21-16,0 0 0,-1 1 0,-20-1 16,21 0-16,-21 1 0,20-1 15,-20 0-15,21 1 0,-21-22 16,20 21-16,1 1 0,21-22 0,0 0 15,0 0-15,0 21 0,0-20 16,0-1-16,0 0 0,21-21 16,1 21-16,-1-21 0,21 0 15,-21 0-15,0 0 0,22 0 0,-22 0 16,21-21-16,-21 0 0,22 21 16,-22-21-16,21-1 0,-21 1 0,1 0 15,-1 0-15,0 0 0,0-22 16,-21 22-16,0-21 0,0 21 0,0-22 15,0 22-15,-21-21 0,-21 21 16,-1 0-16,22-1 0,-21 1 0,-1 0 16,1 21-16,0 0 0,-1 0 15,1 0-15,0 0 0,21 21 0,-1 0 16,1-21-16,0 22 0,21-1 16,0 0-16,0 0 0,0 0 0,0 0 15,0 1-15,21-1 0,0 0 0,1 0 16,-1-21-16,0 0 0,21 0 15,1 0-15,20 0 0</inkml:trace>
  <inkml:trace contextRef="#ctx0" brushRef="#br0" timeOffset="165632.85">18246 8361 0,'0'0'0,"-22"-64"15,1 64 1,0 0-16,21 22 16,-21-1-16,21 0 0,-21 21 15,21-21-15,0 22 0,0-1 0,0 0 16,0 1-16,0-1 0,-21 22 16,21-22-16,0 0 0,-22 1 0,22-1 15,0 0-15,0 1 0,-21-1 16,21-21-16,0 21 0,0-20 0,-21-1 15,21 0-15,0 0 16,-21-21 0,0 0-1,21-21-15,0 0 0,0 0 16,0-1-16,0-20 0,21 21 16,0 0-16,0-22 0,0 1 15,1 21-15,20-21 0,0 20 0,1 1 16,-1 0-16,0 0 0,1 0 0,-1 21 15,0 0-15,1 0 0,-1 0 16,0 0-16,-21 21 0,1 0 16,-1 0-16,0 0 0,-21 22 0,0-22 15,0 0-15,0 21 0,0-20 16,-21 20-16,0-21 0,-1 0 0,1 0 16,-21 1-16,0-1 0,20 0 0,-20 0 15,0-21-15,-1 21 0,1-21 16,21 0-16,-21 21 0,20-21 0,1 0 15,0 0-15,0 0 0,21-21 32,21 21-32,0-21 15,0 21-15,1-21 0,20 0 0,-21 0 0,21-1 16,1 22-16</inkml:trace>
  <inkml:trace contextRef="#ctx0" brushRef="#br0" timeOffset="166323.45">19029 8657 0,'0'0'0,"21"-21"16,0-42-1,-21 84 17,0 0-32,0 0 0,0 0 0,0 0 15,0 1-15,0 20 0,0-21 16,0 0-16,0 22 0,0-22 0,21 0 15,0 21-15,-21-21 0,22 1 0,-1-22 16,0 21-16,0 0 0,0-21 16,0 0-16,1 0 0,20 0 0,-21 0 15,0 0-15,22 0 0,-22-21 0,0 21 16,0-21-16,0 21 0,0-22 16,1 1-16,-22 0 0,0 0 0,21-21 15,-21 20-15,0 1 0,0-21 0,0 21 16,0 0-16,0-1 15,0 1-15,0 0 0,0 0 0,0 0 16,0 42 15,0 0-15,0 0-16,0 0 0,0 22 0,0-1 16,0-21-16,0 22 0,0-1 15,0 0-15,0 1 0,21-1 0,0 21 16,0-20-16,0-1 0,1 0 0,-22 1 15,21-1-15,-21 0 0,21 1 16,-21-1-16,0 0 0,0 1 0,0-1 16,0 0-16,0 1 0,0-1 15,0 0-15,0 1 0,0-22 0,-21 21 16,21 1-16,-21-22 0,-1 21 16,1-21-16,21 0 0,0 1 0,-21-22 15,21 21-15,-21-21 0,0 0 16,0 0-1,21-21-15,-22-1 0,22 1 0,0 0 16,0 0-16,0-21 0,0-1 0,0 1 16,0 0-16,0-22 0,0 22 15,0-22-15,0 22 0,0-22 0,22 22 16,-1-21-16,0-1 0,0 22 0,21-22 16,-20 22-16,-1-22 15,21 22-15,-21-21 0,0 20 0,22 1 16,-22 0-16,0 20 0,21-20 0,-20 21 15,-1-21-15,0 20 0</inkml:trace>
  <inkml:trace contextRef="#ctx0" brushRef="#br0" timeOffset="166639.26">20151 8340 0,'0'-21'0,"0"42"0,0-64 0,0 22 16,21 21-16,-21-21 15,0 42 17,0 0-32,0 1 15,0 20-15,0 0 0,0 1 0,0-1 16,0 0-16,0 1 0,0-1 0,0 21 16,-21-20-16,21-1 0,0 0 15,0 1-15,0-1 0,0-21 0,0 22 16,0-22-16,0 0 0,0 0 0,0 0 15,21 0-15,0-21 16,0 0-16,0 0 16,0 0-16,1 0 0,-1-21 15,0 0-15,0 21 16,0-21-16,0 0 0,-21-22 0,22 22 16</inkml:trace>
  <inkml:trace contextRef="#ctx0" brushRef="#br0" timeOffset="167288.9">20532 8742 0,'0'0'15,"0"-21"1,21 21-16,0-21 0,0 21 16,0-22-16,0 1 15,1 21-15,-1-21 0,0 21 16,0-21-16,0 0 0,0 21 0,1-21 16,-1 21-16,-21-22 0,0 1 0,21 21 15,-21-21 1,-21 21-1,0 0-15,-1 21 16,-20-21-16,21 21 0,0 1 16,0-1-16,-22 0 0,22 21 0,0-21 15,0 1-15,21 20 0,0-21 0,0 21 16,0-20-16,0-1 0,0 0 16,0 0-16,0 0 0,0 0 0,21 1 15,0-22-15,0 0 0,22 0 16,-22 0-16,21 0 15,0 0-15,1 0 0,-1 0 0,0-22 16,1 22-16,-1-21 0,0 0 0,1 0 16,-1 0-16,0-22 0,1 22 15,-22-21-15,21 0 0,1 20 0,-22-20 16,21 21-16,-21-21 0,0 20 16,-21 1-16,0 0 0,0 0 0,0 0 15,-21 21 1,0 0-16,0 0 15,0 21-15,0-21 0,-1 21 0,22 0 16,0 0-16,0 1 0,0-1 16,0 0-16,0 0 0,22 0 15,-1 0-15,0 1 0,0-22 16,0 21-16,-21 0 0,21 0 0,1 0 16,-22 0-16,0 1 15,0-1-15,0 0 16,0 0-16,0 0 0,-22-21 15,1 0-15,0 21 0,0-21 16,0 0-16,0 0 0,21 22 0,-22-22 16,1 0-16,0 0 0,0 0 15,0 0 1,0-22 0,21 1-16,0 0 15</inkml:trace>
  <inkml:trace contextRef="#ctx0" brushRef="#br0" timeOffset="167656.35">19494 8255 0,'0'0'0,"43"0"32,-22 0-32,0 0 0,21 0 15,1-21-15,-1 21 0,22 0 16,-22-21-16,21 21 0,1 0 0,-22-21 16,22-1-16,-1 22 0,1 0 0,-22 0 15,22-21-15,-22 21 0,0 0 16,1 0-16,-1 0 0,-21 0 0,21 0 15,-20 0-15,-1 0 16,0 0-16,-21 21 63,-21-21-48</inkml:trace>
  <inkml:trace contextRef="#ctx0" brushRef="#br0" timeOffset="169068.27">15917 10795 0,'0'-21'0,"0"0"31,0 0 1,-21 21-17,0 0 1,0 0-16,0 0 16,-1 0-16,1 0 15,0 0-15,0 0 0,0 0 0,0 0 16,-1 0-16,1 0 0,0 0 0,0 0 15,42 0 32,0 0-31,0 0-16,1 0 0,-1 0 0,21 0 16,-21 21-16,22-21 0,-1 0 0,0 0 15,1 0-15,-1 0 0,0 0 16,22 0-16,-22 0 0,22 0 0,-22 0 15,21 0-15,1-21 0,-22 21 16,22-22-16,-22 22 0,22-21 16,-22 21-16,0 0 0,1-21 0,-1 21 15,0 0-15,-21-21 0,1 21 0,-1 0 16,0 0-16,-21-21 0,0 0 31,-21-1-31,0 22 0,-1 0 16,1 0-16,0-21 0,0 21 15,0 0-15</inkml:trace>
  <inkml:trace contextRef="#ctx0" brushRef="#br0" timeOffset="169503.02">16573 10414 0,'-21'0'0,"21"21"47,0 0-47,21-21 16,1 22-16,-1-22 0,0 0 15,0 21-15,0-21 0,22 0 0,-22 21 16,21-21-16,0 0 0,-20 0 0,20 0 16,-21 0-16,0 0 0,22 0 15,-22 0-15,0 0 0,21 0 16,-21 0-16,1 0 0,-1 0 15,0 0 1,-42 0 0,0 0-16,-1 21 15,1 0-15,21 0 0,-21 1 16,0-1-16,0 0 0,0 0 0,-1 21 16,-20-20-16,21 20 0,0-21 0,0 21 15,-1-20-15,1-1 0,0 0 16,0 0-16,0 21 0,0-42 0,21 22 15,-22-1-15,22 0 0,0 0 16,22-21 15,-1-21-15</inkml:trace>
  <inkml:trace contextRef="#ctx0" brushRef="#br0" timeOffset="170106.47">17759 10329 0,'0'0'0,"0"22"16,0-1-16,0 0 0,0 21 16,0 1-16,0-1 0,0 0 0,-21 1 15,-1-1-15,1 0 0,0 1 16,-21-1-16,21 0 0,-1 1 0,1-22 15,0 21-15,21-21 0,-21 0 0,0 1 16,21-1-16,-21-21 0,21 21 16,21-21-1,0-21 1,0 0-16,0 21 0,0-22 16,1 22-16,20-21 0,-21 21 0,0-21 15,22 21-15,-22 0 0,0-21 16,0 0-16,21 21 0,-20 0 0,-1-21 15,21 21-15,-21 0 0,22-22 16,-22 22-16,0-21 0,21 21 0,-21 0 16,1-21-16,-1 0 0,0 21 0,-21-21 15,21 0-15,-21-1 16,0 1-16,0 0 0,0 0 16,0 0-16,0 0 0,0-1 0,0 1 15,0 0-15,0-21 0,0 21 16,-21-1-16,21 1 15,0 0-15,0 42 16,-21 0 0,21 1-16,-21 20 0,21-21 0,0 21 15,0 1-15,-22-1 0,22 0 0,-21 1 16,21-1-16,0 0 0,0 1 16,-21-22-16,21 21 0,0-21 0,-21 1 15,21 20-15,0-21 0,0 0 0,0 0 16,0 1-16,21-22 31,0-22-15,0 22-16,1-21 0,-1 0 15</inkml:trace>
  <inkml:trace contextRef="#ctx0" brushRef="#br0" timeOffset="170643.5">18923 10160 0,'0'0'16,"21"-21"-16,-21 42 31,0 0-31,0 22 0,-21-22 16,21 21-16,-21 0 0,21 22 16,0-22-16,-21 1 0,21 20 0,-22-21 15,22 22-15,0-22 0,-21 1 0,21-1 16,-21 0-16,21-21 0,-21 22 15,21-22-15,0 0 0,0 0 0,0 0 16,0 1-16,0-44 31,0 1-15,0 0-16,0 0 0,0 0 0,21-22 16,0 22-16,-21-21 0,21 21 15,1-22-15,-1 22 0,0-21 0,21 0 16,-21 20-16,22 1 0,-22 0 15,21 0-15,1 0 0,20 21 16,-21 0-16,1 0 0,-1 0 0,0 0 16,22 0-16,-22 21 0,-21 21 0,22-21 15,-22 1-15,0 20 0,-21-21 16,0 0-16,0 22 0,0-22 0,0 0 16,-21 21-16,0-21 0,0 1 0,-22-1 15,1 0-15,0 0 0,-1 0 16,1 0-16,0-21 0,-1 22 0,1-22 15,0 0-15,-1 21 0,22-21 0,-21 0 16,21 0-16,-1 0 0,-20 0 0,21 0 16,42-21 15,0-1-31,0 22 0,22-21 16,-22 0-16</inkml:trace>
  <inkml:trace contextRef="#ctx0" brushRef="#br0" timeOffset="171275.15">19875 10478 0,'0'0'0,"43"-22"15,-43 44 1,0-1-16,0 0 16,0 0-16,0 0 15,-21 22-15,21-22 0,-22 0 0,22 21 16,0-21-16,0 22 0,0-22 0,0 0 15,0 0-15,0 0 0,0 1 0,22-1 16,-1 0-16,0-21 0,0 0 16,0 0-16,0 0 0,22 0 0,-22 0 15,0 0-15,0 0 0,22 0 0,-22-21 16,0 0-16,21-1 0,-21 1 16,1 0-16,-1 0 0,0 0 0,0-22 15,0 1-15,-21 21 0,0-21 0,21-1 16,-21 22-16,0-21 0,22 21 15,-22-1-15,0 1 0,0 42 32,0 1-17,-22-1-15,22 21 0,-21 0 0,21-20 16,0 20-16,0 21 0,0-20 0,0-1 16,0 0-16,0 22 0,0-1 15,0-20-15,0 20 0,0 1 0,0-1 16,0 1-16,0-22 0,0 22 0,0-1 15,0-21-15,0 22 0,0-22 0,0 1 16,0-22-16,0 21 0,0 0 16,0-20-16,-21-1 0,21 0 0,-21-21 15,21 21-15,-21-21 0,0 0 16,-1 0-16,1-21 0,0 21 16,0-21-16,21 0 0,0-1 15,0 1-15,0-21 0,0 21 0,0-22 16,0 1-16,0 0 0,0-1 0,0 1 15,0 0-15,0-22 0,21 22 0,0 0 16,-21-1-16,21 1 0,1 0 16,-22-1-16,21 22 0,0-21 0,0 21 15,0-1-15,0 1 0,1 0 0,20-21 16,-21 21-16,0-1 0,22 1 16,-22-21-16,21 21 0</inkml:trace>
  <inkml:trace contextRef="#ctx0" brushRef="#br0" timeOffset="171574.36">21103 9991 0,'0'0'0,"0"-21"16,0-1-16,0 44 31,0-1-31,0 0 15,0 0-15,0 21 0,0-20 16,-21 20-16,21-21 0,-21 21 0,21-20 16,0 20-16,0 0 0,-21-21 15,21 22-15,-22-22 0,22 21 0,-21-21 16,21 22-16,0-22 0,0 0 0,0 0 16,0 0-16,0 1 15,21-22 1,1 0-16,-1 0 0,0 0 15,0-22-15,0 1 0</inkml:trace>
  <inkml:trace contextRef="#ctx0" brushRef="#br0" timeOffset="172175.02">21315 10351 0,'0'0'0,"21"0"0,0-22 16,0 22-16,-21-21 0,21 21 15,1-21-15,-1 21 0,0-21 0,0 21 16,0-21-16,0 21 0,1-21 16,-1 21-16,0 0 0,-21-22 0,21 1 15,-42 21 17,0 0-17,0 21-15,-1 1 0,1-1 16,21 0-16,-21-21 0,0 21 15,21 21-15,0-20 0,-21-1 0,0 0 16,21 0-16,0 0 0,-22-21 0,22 21 16,0 1-16,0-1 0,22 0 15,-1 0-15,0-21 0,0 0 16,0 0-16,0 0 0,1 0 0,20 0 16,-21 0-16,21 0 0,-20 0 15,20 0-15,-21 0 0,21-21 0,-20 21 16,20-21-16,-21 0 0,0-1 0,0 1 15,22 0-15,-43 0 0,21 0 16,0 0-16,-21-1 0,0 1 16,0 0-16,0 0 0,21 21 47,-21 21-47,0 0 0,21 0 15,-21 1-15,0-1 0,0 0 16,0 0-16,0 0 0,0 0 0,0 1 15,0-1-15,0 0 0,0 0 16,0 0-16,0 0 16,-21 1-16,0-22 0,0 0 15,0 21-15,0-21 16,-1 0-16,1 0 16,0 0-16,0 0 15,0 0-15,21-21 0,-21 21 0,-1-22 16,22 1-16</inkml:trace>
  <inkml:trace contextRef="#ctx0" brushRef="#br0" timeOffset="172455.88">20870 9970 0,'43'0'31,"-1"0"-31,0 0 16,1 0-16,20 0 0,1 0 0,-22 0 16,21 0-16,1 0 0,-1 0 0,1 0 15,-1 0-15,-20 0 0,20 0 16,-20 0-16,-1 0 0,0 0 0,1 0 16,-22 0-16,0 0 0,0 0 15,0 0-15,0 0 0,-63 0 31,21 0-31,-21 0 16,-22 21-16</inkml:trace>
  <inkml:trace contextRef="#ctx0" brushRef="#br0" timeOffset="173358.74">14690 12806 0,'-22'0'0,"44"0"0,-65 0 15,43 21 1,21-21 0,1 0-16,20 0 0,0 0 15,22 0-15,-1 0 0,22 0 16,0 0-16,20 0 0,1 0 0,21 0 0,-21 0 15,21 0-15,-21 0 0,21 0 16,-21 0-16,21 0 0,-21 0 16,-1 0-16,1 0 0,-21-21 0,0 21 15,-22 0-15,1-21 0,-1 21 16,-21 0-16,-20-21 0,-1 21 0,0 0 16,0-22-16,-21 1 0,0 0 15,-21 0-15,0 21 16,-22-21-16,1 0 0,0 21 0,-1-22 15,1 22-15,0-21 0,-1 21 0,-20 0 16,42-21-16,-22 0 16,22 21-16,-21 0 0,21 0 0,0 0 15,42 0 17,0 0-32,0 0 15,21 0-15,-20 0 0,20 0 0,0 0 16,1 21-16,-1-21 0,0 0 15,1 0-15,-22 0 0,21 0 0,-21 0 16,0 0-16,1 0 0,-1 0 0,0 21 16,-21 0-16,0 1 15,0-1-15,-21 0 0,0 0 16,-1 21-16,1-20 0,-21 20 16,21-21-16,-22 21 0,1-20 15,0 20-15,-1 0 0,22-21 0,-21 1 0,21 20 16,0-21-16,-1 0 0,1 0 15,0-21-15,21 22 0,21-22 32,0 0-32,1 0 0,-1 0 0,0-22 15</inkml:trace>
  <inkml:trace contextRef="#ctx0" brushRef="#br0" timeOffset="174119.11">18288 12679 0,'-21'-21'16,"0"0"-1,-1 21-15,1-22 0,0 1 0,0 0 16,0 0-16,0 0 15,-1 21-15,1-21 0,21-1 0,-21 1 16,21 0-16,0 0 0,0-21 16,0 20-16,21 1 0,0 0 0,1-21 15,20 21-15,-21-1 0,21 1 0,22 0 16,-22 0-16,1 0 0,20 21 16,1 0-16,-22 0 0,21 0 15,-20 0-15,-1 0 0,-21 21 0,22 21 16,-22-21-16,-21 22 0,0-22 15,0 21-15,-21 1 0,-22 20 0,1-21 16,0 1-16,-22-1 0,22 22 0,-22-22 16,22 0-16,-22 22 0,22-22 15,0 0-15,-1 1 0,22-1 0,0-21 16,0 22-16,21-22 0,0 0 16,0 0-16,0 0 0,0 0 0,21-21 15,0 22-15,0-22 0,1 0 0,20 0 16,-21 0-16,21 0 0,1 0 15,-22 0-15,21 0 0,1-22 16,-1 1-16,0 0 0,1 0 0,-22 0 16,21 0-16,-21-1 0,-21 1 15,0-21-15,0 21 0,0-22 0,0 22 16,-21 0-16,0-21 0,-21 21 0,-1-1 16,1 1-16,0 21 0,-1 0 15,1-21-15,0 21 0,-1 0 0,22 0 16,0 0-16,-21 0 0,20 0 0,1 0 15,21 21-15,-21-21 16,21 21-16,0 1 16,21-22-16,0 0 0,1 0 15,-1 0-15</inkml:trace>
  <inkml:trace contextRef="#ctx0" brushRef="#br0" timeOffset="174714.77">19240 12171 0,'0'-21'15,"0"42"-15,0-63 0,-21 63 32,21 0-32,0 21 15,-21-21-15,0 22 0,21-1 16,-21 0-16,21 22 0,-21-22 15,21 1-15,-22-1 0,22 0 0,0 22 16,-21-22-16,21 0 0,0 1 16,-21-1-16,21-21 0,0 0 0,0 22 15,0-22-15,0 0 0,0 0 16,0-42 15,0 0-15,0 0-16,0 0 15,0-1-15,0 1 0,0-21 0,0 21 0,0-22 16,21 22-16,0 0 0,1-21 16,-1 21-16,21-1 0,-21 1 15,22 0-15,-1 0 0,0 0 0,1 21 16,-1 0-16,21 0 0,-20 0 0,-1 0 16,0 0-16,-20 0 0,20 21 15,-21 0-15,0 0 0,0 0 0,1 1 16,-22-1-16,0 21 0,0-21 0,0 22 15,-22-22-15,-20 21 0,21-21 16,-21 0-16,-1 1 0,1 20 0,0-21 16,-1 0-16,1-21 0,-22 21 15,22 1-15,0-22 0,-1 0 16,22 21-16,-21-21 0,21 0 0,-22 0 16,22 0-16,0 0 0,21-21 31,0-1-31,21 1 15,0 0-15,22 21 0,-22-21 16,21 0-16,1-22 0,-1 22 0</inkml:trace>
  <inkml:trace contextRef="#ctx0" brushRef="#br0" timeOffset="175334.74">19939 12510 0,'21'0'16,"-21"21"-1,-21 0 1,21 0-16,-21 0 0,21 0 0,0 22 16,0-22-16,0 0 0,0 21 15,0-20-15,0-1 0,0 21 0,0-21 16,0 0-16,21 1 0,0-1 0,0-21 16,-21 21-16,21-21 0,1 0 15,-1 0-15,0 0 0,21 0 0,-21 0 16,1 0-16,-1 0 0,21-21 15,-21 21-15,0-21 0,1-1 0,-1 1 16,-21 0-16,21 0 0,-21 0 16,21-22-16,-21 22 0,21 0 0,-21 0 15,0 0-15,0 0 0,0-1 16,0 1-16,-21 64 31,21-22-15,-21 0-16,21 21 0,-21 1 0,0-1 15,21 0-15,-22 1 0,22-1 0,0 21 16,0-20-16,0 20 0,0-20 16,0 20-16,0-21 0,0 1 15,0 20-15,22-20 0,-22-1 0,0 21 0,21-20 16,-21-1-16,0 0 16,0 1-16,0-1 0,0 0 0,-21-20 15,-1-1-15,1 21 0,0-21 0,0 0 16,0-21-16,0 22 0,-1-22 15,-20 0-15,21 0 0,0 0 0,0 0 16,-1 0-16,1 0 0,0 0 0,0-22 16,21 1-16,-21 21 0,0-42 15,21 21-15,-22 0 0,22-22 0,0 1 16,0 0-16,0-1 0,0 1 16,0 0-16,0-22 0,0 22 0,22-1 15,-1-20-15,0 21 0,0-1 16,0 1-16,0-22 0,22 22 0,-22-21 15,21 20-15,-21-20 0,22 20 16,-22-20-16,21 21 0</inkml:trace>
  <inkml:trace contextRef="#ctx0" brushRef="#br0" timeOffset="175622.92">20955 11980 0,'0'-21'16,"0"42"-16,0-63 0,0 21 0,0 0 15,-21 42 17,21 0-32,0 21 0,0 1 15,-21-1-15,-1 22 0,22-22 16,-21 21-16,0 1 0,21-22 0,-21 22 16,0-22-16,21 22 0,-21-22 15,21 0-15,-22 1 0,22-22 0,-21 21 16,21-21-16,0 22 0,0-22 0,0 0 15,0 0-15,21-21 32,1-21-32,-1 0 15,0 21-15,0-21 0</inkml:trace>
  <inkml:trace contextRef="#ctx0" brushRef="#br0" timeOffset="176326.96">21103 12594 0,'85'-42'32,"-64"21"-32,0 21 0,0-21 15,0 21-15,1-22 0,-1 22 0,0-21 16,0 0-16,0 21 0,-21-21 16,21 0-16,-21 0 15,0-1-15,0 1 16,-21 21-1,0 0-15,0 21 16,0 1-16,0-1 16,21 0-16,-22 0 0,1 0 0,0 0 15,21 22-15,0-22 0,0 0 0,-21 0 16,21 0-16,0 22 0,0-22 16,0 0-16,0 0 0,0 0 0,0 1 15,0-1-15,21-21 0,0 21 0,0-21 16,1 0-16,-1 0 0,0 0 15,0 0-15,21 0 0,-20 0 16,20 0-16,-21 0 0,21 0 0,1-21 16,-1 0-16,0-1 0,-20 1 15,20 0-15,0 0 0,-21-21 0,22 20 16,-22 1-16,21-21 0,-21 21 0,1 0 16,-1-22-16,0 22 0,-21 0 15,0 0-15,0 0 0,0-1 0,0 1 16,0 0-16,-21 0 15,0 21-15,-1 0 16,1 21-16,21 0 16,0 0-16,0 1 15,0-1-15,0 0 0,0 0 16,0 0-16,0 0 0,0 1 16,21-1-16,-21 0 0,0 0 15,0 0-15,22-21 0,-22 21 0,0 1 16,21-1-16,-21 0 0,0 0 15,21-21-15,-21 21 0,0 0 16,0 1-16,0-1 16,-21-21-16,21 21 0,-21-21 15,-1 0-15,1 0 0,0 21 0,0-21 16,0 0-16,0 0 0,-1 0 31,22-21-31,-21 0 0,21 0 16,0-1-16,0 1 0,-21 0 15,0 0-15,0 0 0,0 0 16</inkml:trace>
  <inkml:trace contextRef="#ctx0" brushRef="#br0" timeOffset="176675.76">20574 12086 0,'0'0'0,"-42"0"0,-22-21 16,64 0-1,0 0-15,21 21 16,0-21-16,22 21 0,-1 0 16,0 0-16,22-22 0,-22 22 0,22 0 15,-1 0-15,1 0 0,-22 0 16,22-21-16,-1 21 0,-21 0 0,1 0 15,-1 0-15,0 0 0,1 0 0,-22 0 16,21-21-16,-21 21 16,1 0-16,-44 0 47,1 0-47,0 0 15,0 21-15,0-21 0,0 21 16,-1 1-16</inkml:trace>
  <inkml:trace contextRef="#ctx0" brushRef="#br0" timeOffset="183658.82">22204 2963 0,'0'0'0,"-21"0"0,-1 0 16,22-21-16,-21 21 0,0 0 15,0 0-15,0 0 0,0 0 32,42 0-1,0 0-15,0 0-16,21 0 0,1 21 0,-1-21 15,22 0-15,-1 0 0,1 0 16,20 0-16,-20 0 0,20 0 0,-20 0 15,21 0-15,-22 0 0,22 0 0,-22 0 16,1 0-16,-22 0 0,22 0 16,-22 0-16,0 0 0,1 0 15,-22-21-15,0 21 0,0 0 16,0 0-16,-21-21 16</inkml:trace>
  <inkml:trace contextRef="#ctx0" brushRef="#br0" timeOffset="184142.55">23199 2646 0,'-22'0'15,"22"21"1,0 0-16,0 0 16,0 1-16,22-1 15,-1 0-15,0-21 16,0 0-16,0 21 0,22-21 0,-22 0 16,21 0-16,-21 0 0,22 21 15,-1-21-15,-21 0 0,21 0 0,1 0 16,-22 0-16,0 0 0,21 0 15,-20 0-15,-1 0 16,0 0-16,-42 21 31,0 1-31,-1-22 0,1 21 16,0 0-16,-21 0 0,-1 0 0,1 0 16,0 1-16,-1-1 0,1 0 15,0 21-15,-1-21 0,1 1 0,0 20 16,21-21-16,-22 0 15,22 22-15,0-22 0,0 0 0,21 0 0,0 0 16,0 0-16,0 1 0,0-1 16,21-21-1,0 0-15,0 0 16,0 0 0</inkml:trace>
  <inkml:trace contextRef="#ctx0" brushRef="#br0" timeOffset="185035.04">24574 2731 0,'-21'0'0,"0"0"15,0 0-15,0 0 16,0 0-16,-1 0 16,1 0 15,42 0 16,1 0-47,-1 0 0,0 0 15,0 21-15,0-21 0,22 0 0,-1 0 16,-21 0-16,21 0 0,22 0 0,-22 0 16,1 0-16,-1 0 0,21 0 15,-20 0-15,-1 0 0,0 0 0,-20-21 16,20 21-16,-21 0 0,0 0 15,-42 0 17,0 0-17</inkml:trace>
  <inkml:trace contextRef="#ctx0" brushRef="#br0" timeOffset="185335.9">25379 2498 0,'0'0'0,"0"-21"0,0-1 15,0 44 16,-21-1-15,21 0-16,0 0 0,-22 21 16,22 1-16,0-1 0,0-21 0,0 22 15,0-1-15,-21 0 0,21 1 0,-21-1 16,21-21-16,0 21 0,0-20 16,0-1-16,0 0 0,0 0 0,0 0 15,0 0-15,0 1 16,0-1-16,0 0 0</inkml:trace>
  <inkml:trace contextRef="#ctx0" brushRef="#br0" timeOffset="185830.61">25887 2773 0,'0'0'0,"0"-21"0,0 0 0,0-1 0,0 1 0,0 0 16,0 0-16,0 0 0,0 0 16,0-1-16,0 1 15,0 0-15,0 0 0,0 0 16,42 0-16,-21 21 16,0 0-16,1-22 0,20 22 0,-21 0 15,21 0-15,1 0 0,-22 0 16,21 22-16,-21-1 0,22 0 0,-22 0 15,0 21-15,0-20 0,-21 20 16,0-21-16,0 21 0,0 1 16,0-22-16,-21 21 0,0-21 15,-21 22-15,-1-22 0,1 0 0,0 21 0,-22-20 16,22-1-16,-22 0 0,22 0 16,0-21-16,-1 21 0,1 0 15,21-21-15,0 0 0,-1 0 0,22 22 16,-21-22-16,42 0 31,1 0-31,20 0 0,-21 0 0,0 0 16,22 0-16,-22 0 0,21 0 15,0 0-15,-20 0 0,20-22 0,-21 22 16,21 0-16,1 0 16,-22 0-16,0 0 0,21-21 0,-20 21 15,-1 0-15,0 0 0,0-21 16,0 21-16,-21-21 15,21 21-15,1-21 0,-1 21 0,0-21 16,0 21-16</inkml:trace>
  <inkml:trace contextRef="#ctx0" brushRef="#br0" timeOffset="186363.12">26882 2836 0,'-22'-21'15,"-20"21"-15,21-21 16,0 21-16,0-21 0,-1 0 0,1 0 16,21-1-16,0 1 15,0 0-15,0 0 0,0 0 0,0 0 16,21-1-16,1 1 0,20 0 16,-21 0-16,21 0 0,1 0 0,-1 21 15,0-22-15,1 22 0,-1 0 16,-21 0-16,22 0 0,-22 0 0,21 22 15,-21-1-15,0 0 0,-21 0 16,0 21-16,0-20 0,0 20 0,-21-21 16,-21 21-16,0 1 15,-1-22-15,1 21 0,0 1 0,-1-22 16,1 21-16,0-21 0,-1 0 0,22 1 16,0-1-16,21 0 0,0 0 15,0 0-15,0 0 0,21-21 0,0 22 16,22-22-16,-22 0 0,21 0 15,0 0-15,-20 0 0,20 0 0,0 0 16,-21 0-16,22 0 0,-22-22 0,21 22 16,-21-21-16,1 0 0,-1 21 15,-21-21-15,0 0 0,0 0 0,0-1 16,0 1-16,-43 0 16,22 0-16,0 0 0,0 21 15,-21-21-15,20 21 0,1 0 0,-21 0 16,21 0-16,0 0 0,-1 0 15,1 0-15,21 21 16,21-21 0,1 0-1,-1 0-15</inkml:trace>
  <inkml:trace contextRef="#ctx0" brushRef="#br0" timeOffset="186678.94">28384 2201 0,'0'0'0,"22"-21"0,-22-63 32,0 105-17,0 0-15,0 0 0,0 21 0,0 1 16,-22-1-16,22 0 0,-21 1 15,21 20-15,-21-20 0,21 20 0,0-21 16,-21 1-16,21-1 0,-21 0 16,0-20-16,21 20 0,0-21 0,0 0 15,0 0-15,0 1 16,0-1-16,21-21 31,0 0-31,0-21 16,0-1-16,0 1 0</inkml:trace>
  <inkml:trace contextRef="#ctx0" brushRef="#br0" timeOffset="187058.72">28829 2434 0,'0'0'0,"21"-42"0,0 21 16,-21 0-16,0 42 31,-21 0-31,21 0 0,-21 0 16,0 22-16,0-22 0,-1 21 15,22 0-15,-21 1 0,21-22 0,-21 21 16,21-21-16,0 22 0,0-22 0,0 0 16,0 0-16,0 0 0,21 1 15,0-22-15,1 21 0,-1-21 0,21 0 16,-21 0-16,0 0 0,22 0 16,-1 0-16,-21 0 0,22-21 0,-22-1 15,21 22-15,-21-21 0,0-21 16,1 21-16,-1-22 0,0 22 0,-21-21 15,0 0-15,0 20 0,0-20 16,0 21-16,-21-21 0,21 20 16,-21 1-16,-1 21 0,-20 0 0,21-21 15,0 21-15,0 0 0,-22 0 16,22 0-16,0 0 0,0 0 0,0 21 16,-1-21-16,1 0 0</inkml:trace>
  <inkml:trace contextRef="#ctx0" brushRef="#br0" timeOffset="187320.57">28279 2286 0,'0'0'0,"0"-21"15,21 21 1,0 0-16,21 0 0,-21 0 0,22 0 15,-1-21-15,0 21 0,1 0 16,-1 0-16,22 0 0,-22 0 0,0 0 16,1-21-16,-1 21 0,0 0 15,-21 0-15,22 0 0,-22 0 0,0 0 16,0 0-16,0 0 0,1 0 16,-1 0-16</inkml:trace>
  <inkml:trace contextRef="#ctx0" brushRef="#br0" timeOffset="187659.05">30353 2244 0,'0'-21'16,"0"42"0,0 0-16,0 0 15,-21 0-15,21 0 0,-21 22 16,21-1-16,0 0 0,0 1 0,0-1 15,0 0-15,0 1 0,0-22 16,0 21-16,0-21 0,0 22 0,0-22 16,0 0-16,0 0 0,0 0 15,0 1-15,21-22 32,0 0-32,0 0 15,-21-22-15</inkml:trace>
  <inkml:trace contextRef="#ctx0" brushRef="#br0" timeOffset="188206.74">31009 2328 0,'0'0'0,"0"-21"16,0 0-1,0 0-15,21 21 16,0-21-16,1 21 0,-1-21 15,0 21-15,21-22 0,-21 22 0,22 0 16,-1-21-16,-21 21 0,22-21 16,-22 21-16,21 0 0,-21 0 0,22 0 15,-22 0-15,0 21 0,0 0 16,-21 1-16,0-1 0,0 21 0,0 0 16,0 1-16,0-1 0,0 0 15,-21 1-15,0 20 0,0-20 16,-22-1-16,22 0 0,-21-21 15,21 22-15,-22-22 0,1 0 0,0 0 16,-1 0-16,1-21 0,21 22 16,-22-22-16,22 0 0,-21 0 0,21 0 15,0 0-15,-1 0 0,1 0 16,0-22-16,0 22 0,21-21 0,0 0 16,0 0-16,0 0 15,0 0-15,21-1 0,-21 1 0,21 0 16,0 0-16,22 0 0,-22 21 15,0 0-15,0 0 0,22 0 0,-22 0 16,0 0-16,0 0 16,0 21-16,0 0 0,1 0 0,-1 0 15,-21 1-15,0-1 0,21 0 16,0 0-16,0 0 0,-21 0 16,21 1-16,1-22 15,-1 0-15,0 0 16,0 0-16,0 0 0,0 0 15,1 0-15,-1 0 0,0 0 0,21-22 16,-21 1-16</inkml:trace>
  <inkml:trace contextRef="#ctx0" brushRef="#br0" timeOffset="188671.48">32089 2201 0,'0'0'0,"-22"-21"31,44 21-15,-1 0-1,21 0-15,-21 0 0,22 21 0,-1-21 16,0 0-16,1 0 0,-1 0 16,0 0-16,1 0 0,-1 0 0,0 0 15,1 0-15,-22 0 0,21 0 16,-21 0-16,0-21 15,1 21-15,-22-21 0,0 0 0,0 0 16,0 0-16,0-1 16,-22 22-1,1 0-15,21 22 0,-21-1 16,0 0-16,0 0 0,0 21 16,-1 1-16,1-1 0,0 0 0,0 22 15,0-22-15,0 22 0,-1-22 16,-20 0-16,21 1 0,21-1 0,-21 0 15,0 1-15,-1-22 0,1 21 16,21-21-16,0 1 0,0-1 16,0 0-16,-21-21 0,21 21 15,0 0-15,21-21 32,0 0-17,1-21-15,-22 0 16</inkml:trace>
  <inkml:trace contextRef="#ctx0" brushRef="#br0" timeOffset="188905.34">31983 2731 0,'0'0'0,"0"21"0,0 0 16,21-21-1,0 0-15,0 21 0,22-21 16,-22 0-16,21 0 0,0 0 0,-20 0 15,20 0-15,0 0 0,-21 0 16,22 0-16,-22 0 0,0 0 16,0 0-16,0 0 0,1 0 0,-1 0 15,0 0-15</inkml:trace>
  <inkml:trace contextRef="#ctx0" brushRef="#br0" timeOffset="190046.59">21907 4720 0,'22'0'78,"-1"0"-63,0 0-15,0 0 0,21 0 16,-20 0-16,41 0 0,-21 0 0,22 0 16,-1 0-16,1 0 0,21 0 15,-22 0-15,22 0 0,-1 0 0,1 0 16,-21-21-16,20 21 0,-20 0 15,-22 0-15,22 0 0,-22 0 16,-21 0-16,21 0 0,-20 0 0,-1-21 16,0 21-1,-21-21 1,0 0 0,-21 21-1,21-22-15,-21 22 0,-1-21 16</inkml:trace>
  <inkml:trace contextRef="#ctx0" brushRef="#br0" timeOffset="190551.3">22987 4360 0,'0'-21'15,"0"42"-15,0-21 47,21 0-47,0 22 0,0-1 16,1-21-16,-1 21 0,0 0 15,0-21-15,0 21 0,22-21 0,-22 21 16,21 1-16,-21-22 0,22 0 16,-22 21-16,21-21 0,-21 0 15,22 0-15,-22 0 0,21 0 0,-21 0 16,0 0-16,22 0 0,-22 0 15,0 0-15,0 0 0,0 0 0,1 0 16,-1 0-16,-42 0 31,-1 0-15,-20 0-16,21 21 0,0-21 16,-22 21-16,1 0 0,21 0 0,-21 1 15,-1 20-15,22-21 0,-21 21 16,-1-20-16,22 20 0,-21 0 15,21-21-15,-22 22 0,22-22 0,0 0 16,21 21-16,-21-20 0,21-1 16,-21-21-16,21 21 0,0 0 0,0 0 15,21-42 32,-21 0-47,21 0 16,-21 0-16</inkml:trace>
  <inkml:trace contextRef="#ctx0" brushRef="#br0" timeOffset="192983.16">24278 4382 0,'21'0'15,"-42"0"48,0 0-63,0 0 0,0 0 16,-1 0-16,1 0 15,0 0 1,0 21-16,0-21 15,0 0 1,-1 0-16,1 0 63,0 0-48,42 0 360,0 0-375,1 0 16,-1 0-16,21 0 0,0 0 15,-20 0-15,20 0 0,-21 0 0,21 0 16,-20 0-16,20 0 0,-21 0 16,21 0-16,-20 0 0,-1 0 0,0 0 15,-42 0 48,0 0-48,-1-21 17,22-1-17</inkml:trace>
  <inkml:trace contextRef="#ctx0" brushRef="#br0" timeOffset="193686.76">24934 4149 0,'0'0'0,"0"-21"16,-21-1 0,21 1-16,-21 21 0,21-21 15,0 0-15,0 0 16,21 0-16,0 21 15,0 0-15,1-22 0,-1 22 0,0 0 16,0 0-16,21 0 0,-20 0 16,-1 0-16,21 0 0,-21 0 0,0 0 15,1 0-15,-1 22 0,0-1 16,-21 0-16,0 0 0,21 21 0,-21-20 16,0-1-16,0 21 0,0-21 15,-21 22-15,0-22 0,0 21 16,-22-21-16,22 0 0,-21 1 0,-1-1 15,22 0-15,-21 0 0,21-21 16,0 21-16,-1-21 0,1 0 0,42 0 47,1-21-47,-1 21 0,0-21 16,0 21-16,0 0 0,0-21 15,1 21-15,-1 0 0,21 0 16,-21-21-16,0 21 0,1 0 15,-1 0-15,0 0 0,0 0 0,0 21 16,0-21-16,1 21 0,-1 0 0,0 0 16,-21 0-16,0 1 0,0-1 15,0 0-15,0 0 0,0 0 0,0 0 16,-21 1-16,-22-1 0,22 0 0,0 0 16,-21 0-16,-1 0 0,22 1 15,-21-22-15,0 21 0,20-21 0,-20 0 16,21 21-16,0-21 0,-22 0 15,22 0-15,0 0 0,0 0 16,0 0-16,21-21 16,-21 21-16,21-21 0,0-1 15,0 1 1,0 0 0,0 0-1,21 21-15,0 0 0,0-21 16,0 21-16,0-21 0,1 21 15</inkml:trace>
  <inkml:trace contextRef="#ctx0" brushRef="#br0" timeOffset="194330.4">25760 4318 0,'0'0'0,"-43"-85"31,22 85-31,21-21 0,0 0 16,0 0-16,0 0 0,0 0 16,0-1-16,21 1 0,1 0 15,-1 21-15,0-21 0,21 0 0,-21 21 16,22-21-16,-1 21 0,0 0 15,1 0-15,-1 0 0,0 0 16,-20 0-16,20 0 0,0 21 0,-21 0 16,1 0-16,-1 0 0,0 22 15,-21-1-15,0-21 0,0 21 0,0 1 16,0-1-16,-21-21 0,0 22 16,-1-1-16,-20 0 0,0-21 0,-1 22 15,-20-22-15,21 0 0,-1 21 0,-20-20 16,20-1-16,1 0 0,21 0 15,-21-21-15,20 21 0,1 0 0,0-21 16,0 0-16,21-21 31,0 0-15,21 21-16,0-21 0,0 0 16,1 21-16,-1-21 0,0-1 0,0 1 15,0 0-15,22 21 0,-22-21 0,0 21 16,0 0-16,0 0 0,0 0 15,1 0-15,-1 0 0,0 0 0,0 0 16,0 21-16,0 0 16,1 0-16,-22 1 0,21-1 15,0-21-15,-21 21 0,21-21 0,-21 21 16,21-21-16,0 21 16,1-21-1,-1 0 1,0 0-1,-21-21-15,21 0 0,-21 0 16</inkml:trace>
  <inkml:trace contextRef="#ctx0" brushRef="#br0" timeOffset="194792.13">26712 4043 0,'0'0'0,"-21"0"16,21 21 0,0 0-16,0 0 0,0 1 15,21-22 1,0 21-16,1-21 0,-1 0 0,21 0 16,-21 0-16,22 0 0,-22 0 0,21 0 15,-21 0-15,22 0 0,-1 0 16,-21 0-16,21-21 0,-20 21 0,-1-22 15,21 1-15,-21 21 0,0-21 16,1 0-16,-1 0 0,-21 0 16,0-1-16,0 1 15,-21 42 1,-1 1 0,1-1-16,0 0 0,-21 21 0,21 1 15,-1-1-15,1 0 0,0 1 0,0-1 16,0 0-16,0 1 0,-1-1 15,1 0-15,0-21 0,0 22 0,21-22 16,0 21-16,0-21 0,-21 1 16,21-1-16,0 0 0,0 0 0,0 0 15,0 0-15,21-21 32,-21-21-17,0 0-15</inkml:trace>
  <inkml:trace contextRef="#ctx0" brushRef="#br0" timeOffset="194991.01">26712 4466 0,'0'0'0,"21"0"32,1 0-17,-1 0-15,0 0 0,0 0 0,21 0 16,-20 0-16,-1-21 0,21 21 15,-21 0-15,22 0 0,-22 0 0,21-21 16,0 21-16,-20 0 16,20-21-16,0 0 0,-21 21 0,22-22 15,-1 1-15,-21 21 0</inkml:trace>
  <inkml:trace contextRef="#ctx0" brushRef="#br0" timeOffset="195386.79">27792 4064 0,'0'0'16,"-21"0"0,-1 0-16,22 21 15,-21 0-15,0 1 0,0-1 0,21 21 16,-21-21-16,0 22 0,-1-22 16,1 21-16,0 0 0,21 1 0,-21-22 15,21 21-15,-21-21 0,21 22 16,0-22-16,0 0 0,0 0 0,0 0 15,0 1-15,21-22 0,0 21 0,0-21 16,0 0-16,1 0 0,-1 0 16,0 0-16,21 0 0,-21 0 0,1 0 15,-1 0-15,0 0 0,0-21 0,0 21 16,-21-22-16,21 1 0,-21 0 16,0 0-16,0 0 15,0 0-15,-21 21 0,0-22 16,0 22-16,0 0 0,0-21 0,-1 21 15,1 0-15,0 0 0,0 0 0,0 0 16,0 0 0,21 21-16,21 1 15,0-22 1,0 0-16,0 0 0,0 0 0</inkml:trace>
  <inkml:trace contextRef="#ctx0" brushRef="#br0" timeOffset="195866.51">28257 4382 0,'0'0'0,"0"-22"0,-21 1 16,-42-106-1,42 106 1,21 0-16,0 0 0,0 0 16,0-1-16,21 1 0,0 0 15,0 0-15,21 21 0,-20 0 16,20-21-16,-21 21 0,21 0 0,1 0 15,-22 0-15,21 0 0,-21 21 16,1-21-16,-1 21 0,-21 0 0,21 0 16,-21 22-16,0-22 15,0 0-15,-21 21 0,0-20 0,-22-1 16,22 21-16,-21-21 0,-22 22 0,22-22 16,0 21-16,-1-21 0,1 0 15,21 1-15,-22-1 0,22 0 0,21 0 16,0 0-16,0 0 0,0 1 15,0-1-15,21 0 0,22-21 16,-22 0-16,21 0 0,-21 0 0,22 0 16,-22 0-16,21 0 0,-21 0 15,1 0-15,20-21 0,-21 0 0,-21-1 16,21 22-16,-21-21 0,0 0 16,0 0-16,0-21 0,0 20 15,0 1-15,0 0 0,-21 0 0,0 0 16,0 0-16,0 21 15,-1-22-15,1 22 0,0 0 0,0 0 16,0 0-16,0 0 0,-1 0 16,1 0-16,21 22 0</inkml:trace>
  <inkml:trace contextRef="#ctx0" brushRef="#br0" timeOffset="196203.32">29231 3810 0,'0'-21'31,"0"42"-31,0-21 16,0 21-16,0 22 0,0-22 15,-21 21-15,21 0 0,0 1 16,0 20-16,0-20 0,-21-1 0,21 0 16,-21 1-16,-1-1 0,22 0 15,-21 1-15,0-1 0,21-21 16,-21 0-16,0 0 0,21 1 0,0-1 16,0 0-16,-21-21 15,21 21-15,21-21 16,0 0-1,0-21-15,0 0 0,0 0 0,22 21 16</inkml:trace>
  <inkml:trace contextRef="#ctx0" brushRef="#br0" timeOffset="196571.11">29633 4170 0,'0'0'0,"0"-21"31,0 42-31,-21 0 15,0 0-15,0 0 0,0 22 0,21-22 16,-22 0-16,1 0 0,21 22 16,0-22-16,-21 0 0,21 0 0,0 0 15,0 0-15,0 1 0,0-1 16,21-21-16,0 0 0,1 21 16,-1-21-16,0 0 0,21 0 15,-21 0-15,1 0 0,-1-21 0,0 21 16,0-21-16,0-1 0,0 1 0,-21 0 15,0 0-15,22 0 16,-22-22-16,0 22 0,0 0 0,0-21 16,0 21-16,0-1 0,-22 1 15,1 21-15,21-21 0,-21 21 0,0 0 16,0 0-16,0 0 0,-1 0 16,1 0-16,0 0 0,0 0 15,0 0 1,0 0-1</inkml:trace>
  <inkml:trace contextRef="#ctx0" brushRef="#br0" timeOffset="196834.96">28998 4022 0,'-21'0'0,"42"0"0,-42-21 16,42 21-16,22 0 15,-22 0-15,21-22 0,0 22 16,22 0-16,-22 0 0,22 0 0,-1 0 16,-20-21-16,20 21 0,-21 0 15,1 0-15,-1 0 0,-21 0 0,0 0 16,22 0-16,-22 0 0,0 0 16,0 0-16,-42 0 62,0 0-62,0 21 0</inkml:trace>
  <inkml:trace contextRef="#ctx0" brushRef="#br0" timeOffset="198092.91">30755 4064 0,'0'0'0,"-21"0"0,0-21 0,0 0 16,21 0-1,0-1 1,0 1-16,21 0 16,0 21-16,0 0 0,0-21 15,0 21-15,1 0 0,-1 0 0,0 0 16,0 0-16,21 0 0,-20 0 15,-1 21-15,0-21 0,0 21 0,-21 0 16,0 1-16,21 20 0,-21-21 16,0 0-16,0 22 0,-21-22 0,21 0 15,-42 0-15,21 0 0,-1 0 16,-20 1-16,21-1 0,-21 0 0,20-21 16,-20 0-16,21 21 0,0-21 15,0 0-15,-1 0 0,44-21 47,-1 21-47,0 0 16,0 0-16,21-21 0,-20 21 0,20 0 15,-21 0-15,21 0 0,1 0 16,-1 0-16,0 0 0,-20 0 0,20 21 16,0-21-16,-21 21 0,1 0 15,-1-21-15,-21 21 0,0 1 0,0-1 16,0 0-16,0 0 15,0 0-15,-21-21 0,-22 21 0,22 1 0,-21-22 16,-1 21-16,1 0 0,0-21 16,-1 0-16,1 0 0,0 21 15,-1-21-15,1 0 0,21 0 0,0 0 16,0 0-16,-1 0 0,1 0 16,21-21 30,0 0-46,21 0 16,1-1-16,20 22 0</inkml:trace>
  <inkml:trace contextRef="#ctx0" brushRef="#br0" timeOffset="198658.59">31581 4170 0,'0'0'0,"-22"-21"0,1 0 0,21-1 16,0 1-16,0 0 16,0 0-16,21 0 0,1 21 15,-1-21-15,0-1 0,0 1 16,0 0-16,22 21 0,-22 0 15,0-21-15,0 21 0,0 0 16,0 0-16,22 0 0,-22 0 0,0 0 16,0 21-16,0 0 0,-21 0 15,0 1-15,0 20 0,0-21 0,0 21 16,0 1-16,0-1 0,-21 0 16,0-20-16,0 20 0,-21 0 0,20 1 15,-20-22-15,21 21 0,-21-21 16,20 0-16,-20 1 0,21-1 15,-21 0-15,20-21 0,1 21 16,0-21-16,0 0 16,42 0 15,0 0-31,-21-21 0,21 21 16,1-21-16,-1 21 0,0 0 0,0-21 15,0 21-15,0 0 0,1 0 16,-1 0-16,0 0 15,0 0-15,-21 21 16,21-21-16,-21 21 0,21-21 16,1 0-16,-22 21 0,21-21 15,0 0 1,0 0-16,0 0 0,0 0 16,1 0-16,-1 0 15</inkml:trace>
  <inkml:trace contextRef="#ctx0" brushRef="#br0" timeOffset="199123.33">32427 3979 0,'0'0'0,"21"0"62,1 0-62,-1 0 0,0 0 16,0 0-16,0 0 0,0 0 0,1 0 15,20 0-15,-21-21 0,0 21 16,0-21-16,1 21 0,-1 0 16,0-21-16,0 21 0,0-21 0,0 21 15,-21-21-15,22-1 16,-22 44 15,0-1-31,-22 0 16,1 0-16,0 21 0,21 1 15,-21-1-15,0 0 0,0 1 0,-1-1 16,1 0-16,0 1 0,0-1 16,0-21-16,0 22 0,-1-22 15,1 21-15,21-21 0,0 0 0,0 1 16,0-1-16,0 0 15,0 0-15,0-42 47,-21 0-31</inkml:trace>
  <inkml:trace contextRef="#ctx0" brushRef="#br0" timeOffset="199311.22">32258 4360 0,'21'0'32,"0"0"-32,0 0 0,1 0 15,-1 0-15,0 0 0,21 0 16,-21 0-16,1 0 0,20 0 0,-21 0 16,0 0-16,0-21 15,22 21-15,-22 0 0,0-21 0,0 21 16,22-21-16,-22 21 0,21-21 15</inkml:trace>
  <inkml:trace contextRef="#ctx0" brushRef="#br0" timeOffset="199722.98">33464 4001 0,'0'0'0,"-21"0"0,0 0 0,0 0 15,0 0-15,0 0 16,-1 0-16,1 0 0,0 21 0,-21 0 0,21-21 15,-1 42-15,-20-21 16,21 1-16,0 20 0,0-21 0,-22 21 16,22-20-16,0 20 0,0 0 15,0-21-15,21 22 0,0-22 16,0 0-16,0 0 0,0 0 0,0 1 16,0-1-16,0 0 0,21 0 15,0-21-15,0 21 0,0-21 0,0 0 16,1 0-16,-1 0 0,0 0 15,0 0-15,0 0 0,0 0 0,1 0 16,-22-21-16,21 0 0,0 0 16,-21 0-16,0-1 15,0 1-15,0 0 0,0 0 16,0 0-16,-21 0 16,0 21-16,-1-22 0,1 22 15,0 0-15,0 0 16,21 22-16,0-1 15,21-21 1,0 0 0</inkml:trace>
  <inkml:trace contextRef="#ctx0" brushRef="#br0" timeOffset="200206.71">33697 4339 0,'0'0'0,"0"-21"15,0 0-15,0-21 0,-21 20 16,21 1-16,-21 0 0,21 0 0,-21 0 16,21 0-16,0-1 0,0 1 15,0 0-15,0 0 0,21 21 16,0 0-16,0-21 0,22 21 0,-22 0 16,21 0-16,0 0 0,-42 21 31,0 0-16,0 0-15,0 0 0,0 1 16,0-1-16,0 21 0,0-21 16,0 0-16,0 22 0,0-22 0,0 0 15,-21 21-15,-21-20 0,0-1 16,20 0-16,1 21 0,0-21 0,0 1 16,21-1-16,0 0 0,0 0 15,0 0-15,21-21 16,0 21-16,0-21 15,1 0-15,-1 0 0,0 0 16,0 0-16,0-21 16,0 0-16,-21 0 15,0 0-15,0 0 0,0-1 0,0-20 16,0 21-16,0 0 0,0 0 16,0-1-16,0 1 0,-21 0 0,0 21 15,0 0-15,0 0 16,0 0-16,-1 0 0,1 0 0,0 21 15,-21-21-15,21 21 0,-22 1 16,22-22-16</inkml:trace>
  <inkml:trace contextRef="#ctx0" brushRef="#br0" timeOffset="202808.22">22373 7049 0,'-21'0'15,"0"0"-15,0 0 31,-1 0-31,1 0 16,0 0-16,0 0 16,0 0-16,0 0 15,-1 0-15,1 0 16,0 0-16,0 0 0,0 0 16,0 0-16,-1 0 0,1 0 15,0 0-15,0 0 0,0 0 16,42 0 31,0 0-32,0 0-15,0 0 0,22 0 0,-1 0 16,0 0-16,22 0 0,-22 0 0,22 0 16,-1 0-16,1 0 0,-1 0 15,1 0-15,-1 0 0,22 0 0,-22 0 16,22 0-16,-21 0 0,-1 0 0,1 0 15,-1 0-15,-21 0 0,1 0 16,-1 0-16,-21 0 0,22 0 0,-22 0 16,0 0-16,0 0 15,-42 0 32,21-22-47,-21 22 0,0 0 16,21-21-16,-22 0 0,1 21 0</inkml:trace>
  <inkml:trace contextRef="#ctx0" brushRef="#br0" timeOffset="203506.82">23072 6604 0,'-22'21'31,"22"0"-15,0 1-1,22-22 79,-1 0-94,-21 21 16,21-21-16,0 0 0,-21 21 15,21 0-15,0-21 0,1 21 0,-1 0 16,0 1-16,0-22 0,0 21 15,0 0-15,1-21 0,-1 21 16,21 0-16,-21-21 0,0 21 0,22-21 16,-22 0-16,21 0 0,-21 22 15,22-22-15,-1 0 0,-21 0 0,22 0 16,-22 0-16,21 0 0,0 0 0,-20 0 16,20 0-16,-21 0 0,0 0 15,0 0-15,1 0 0,-44 0 47,1 0-47,0 0 0,-21 0 0,21 0 16,-22 21-16,1-21 0,0 21 15,20 0-15,-20 0 0,0 0 0,-1 22 16,1-22-16,0 21 0,-1 1 0,1-22 16,0 21-16,-1 0 0,22 1 15,0-22-15,-21 0 0,21 21 16,21-20-16,-22-1 0,22 0 0,-21 0 0,0 0 15,21 0 1,0-42 15,0 0-15,21 0-16,0 0 0</inkml:trace>
  <inkml:trace contextRef="#ctx0" brushRef="#br0" timeOffset="204495.26">24913 6541 0,'-21'0'0,"0"0"16,0 0-16,-1 0 16,1 0-16,0 0 0,0 0 15,0 0-15,0 0 16,21 21-16,-22-21 16,44 0 15,-1 0-31,0 0 0,0 0 15,0 0-15,0 0 0,1 0 0,-1 0 16,21 0-16,-21 0 0,0 0 16,1 0-16,20 0 0,-21 0 0,0 0 15,0 0-15,1 0 16,-1 0 0,0 0 30,0 0-30,0 0 0,0 0-16,1 0 0,-1 0 15,0-21-15</inkml:trace>
  <inkml:trace contextRef="#ctx0" brushRef="#br0" timeOffset="205051.94">25569 6477 0,'0'-21'16,"0"0"15,0 0-31,0-1 0,0 1 16,0 0-16,21 0 15,1 21-15,-1-21 0,0 0 16,0 21-16,0-22 0,22 22 0,-22 0 15,21-21-15,-21 21 0,22 0 16,-22 0-16,21 0 0,-21 0 0,22 0 16,-22 21-16,0 1 0,0 20 0,0-21 15,-21 21-15,0 1 0,0 20 16,0-20-16,0-1 0,0 0 0,-21 1 16,0-22-16,-21 21 0,20 0 15,-20-20-15,0-1 0,-1 0 16,1 0-16,21-21 0,-21 21 0,20-21 15,-20 0-15,21 0 0,0 0 16,0 0-16,-1 0 0,1 0 0,21-21 16,0 0-16,0 0 15,0 0-15,0-1 16,0 1-16,0 0 0,0 0 16,0 0-16,21 21 0,1-21 15,-1 21-15,0 0 0,0 0 16,0 0-16,0 0 0,1 21 15,-1 0-15,0 0 16,0 0-16,0 0 0,0 1 0,1-1 16,20 0-16,-21 0 0,0 0 0,0-21 15,1 21-15,-1 1 0,0-22 16,0 0-16,0 21 0,0-21 16,1 0-16,-1 0 15,-21-21 1,21 21-16</inkml:trace>
  <inkml:trace contextRef="#ctx0" brushRef="#br0" timeOffset="205314.78">26733 6202 0,'0'0'0,"22"0"16,-22 21-16,0 0 15,0 22-15,0-1 0,0 0 16,-22 1-16,22 20 0,0-21 0,-21 1 16,0 20-16,0-20 0,21-1 0,-21-21 15,0 21-15,-1-20 0,22 20 16,-21-21-16,0 0 0,0 0 16,21 1-16,-21-22 0,0 0 15,21-22 1,21 1-1,0 21-15</inkml:trace>
  <inkml:trace contextRef="#ctx0" brushRef="#br0" timeOffset="205806.5">27072 6350 0,'0'0'16,"21"-21"-16,22 0 15,-43 63-15,0-21 16,0 0-16,0 22 0,0-22 15,-22 21-15,1 1 0,0-22 0,0 21 16,21 0-16,-21-20 0,0 20 16,-1-21-16,22 0 0,-21 0 0,0 1 15,21-1-15,-21-21 0,21 21 16,21-21 15,0 0-31,0 0 0,22 0 16,-22 0-16,21 0 0,1 0 0,20 0 15,-21 0-15,1-21 0,20 21 0,-20 0 16,20-21-16,-21-1 0,-20 22 16,20-21-16,0 21 0,-21-21 15,1 0-15,-1 0 0,-21 0 16,0-1-16,0 1 0,0 0 0,0 0 16,0 0-16,0 0 0,0-1 15,-21 22-15,-1 0 0,1 22 16,0-22-16,0 42 0,0-21 15,0 0-15,-1 22 0,1-1 16,0-21-16,21 21 0,-21-20 0,21 20 16,-21-21-16,21 21 0,0-20 0,0-1 15,0 0-15,0 0 0,0 0 16,0 0-16,21-21 31,0 0-31,0 0 0,0-21 16,1 21-16,-1-21 0,21 0 0</inkml:trace>
  <inkml:trace contextRef="#ctx0" brushRef="#br0" timeOffset="206211.27">28173 6202 0,'0'-21'0,"0"42"0,0-63 0,21 42 15,0 0 1,-21 21-16,21 0 0,0-21 15,1 21-15,-1 0 0,0-21 16,0 21-16,0 1 0,0-22 16,1 0-16,-1 21 0,0-21 0,21 0 15,-21 0-15,1 0 0,20 0 0,-21 0 16,21 0-16,-20-21 0,-1-1 16,0 22-16,-21-21 0,0 0 0,0 0 15,0 0-15,0 0 16,-21 21-1,0 0-15,-1 21 16,1 0-16,0 0 0,0 21 0,-21 1 16,20-1-16,1 0 0,0 22 15,0-22-15,0 1 0,0-1 16,-1 0-16,22 1 0,0-1 0,-21-21 16,21 21-16,0-20 0,0-1 0,0 0 15,0 0-15,0-42 47</inkml:trace>
  <inkml:trace contextRef="#ctx0" brushRef="#br0" timeOffset="206423.15">27982 6668 0,'0'0'0,"-21"0"0,42 0 31,0 0-31,22 0 0,-22 0 0,21 0 16,-21 0-16,22 0 0,-1 0 16,0 0-16,1 0 0,-1 0 0,0 0 15,1 0-15,-1-22 0,0 22 16,-20 0-16,20-21 0,0 21 0,-21-21 16,22 21-16,-22-21 0,21 21 0,-21-21 15,1 0-15,-1-1 0,0 22 16</inkml:trace>
  <inkml:trace contextRef="#ctx0" brushRef="#br0" timeOffset="206967.84">29252 6181 0,'0'-21'0,"0"42"0,21-42 0,-21-1 0,22 22 16,-22 22-1,0-1-15,0 0 16,-22 0-16,1 0 0,21 0 0,-21 22 15,0-22-15,0 21 0,0 1 16,-1-22-16,1 21 0,-21-21 0,21 0 16,0 1-16,-1-1 0,1 0 15,0 0-15,0 0 0,0-21 16,21 21-16,21-21 31,0 0-31,0 0 16,0 0-16,22 0 0,-22-21 0,0 21 15,0 0-15,22 0 0,-22 0 16,0-21-16,0 21 0,0-21 0,0 21 16,1-21-16,-1 21 0,0-21 15,0 21-15,0-22 0,0 1 0,-21 0 16,0 0-16,0 0 0,22 0 16,-22-1-16,0 1 0,21 0 15,-42 42 16,-1 0-31,22 1 0,-21 20 16,0-21-16,21 0 0,-21 0 16,0 22-16,21-22 0,-21 21 0,21-21 15,-22 1-15,1-1 0,21 0 16,0 0-16,0 0 0,0 0 0,0 1 16,0-1-16,0 0 31,21-42 0,1 0-31,-1 21 0,0-22 16</inkml:trace>
  <inkml:trace contextRef="#ctx0" brushRef="#br0" timeOffset="207607.48">29908 6329 0,'-21'0'0,"21"-21"0,-21 21 0,0 0 16,0-21-1,0 21-15,21-22 0,-22 1 16,22 0-16,0 0 16,0 0-16,0 0 0,0-1 15,0 1-15,0 0 16,0 0-16,22 0 0,-1 21 16,0-21-16,0-1 0,0 22 0,22 0 15,-22 0-15,21 0 0,-21 0 16,0 0-16,22 22 0,-22-1 0,0 0 15,-21 0-15,0 0 0,0 0 16,0 1-16,0-1 0,0 21 0,-21-21 16,0 22-16,-22-22 0,22 21 15,-21-21-15,21 22 0,-22-22 0,1 0 16,21 21-16,-21-21 0,20 1 16,1-1-16,21 0 0,0 0 0,0 0 15,0 0-15,0 1 0,0-1 16,21-21-1,1 0-15,-1 0 0,0 0 0,0 0 16,21 0-16,-20-21 0,-1 21 16,0-22-16,0 1 0,0 0 0,0 0 15,1 0-15,-1-22 0,-21 22 16,0 0-16,0-21 0,0 21 0,0-1 16,0 1-16,0 0 0,-21 21 15,-1 0-15,1 0 16,0 0-16,0 0 0,0 0 15,0 0-15,21 21 16,21-21 0,0 0-1</inkml:trace>
  <inkml:trace contextRef="#ctx0" brushRef="#br0" timeOffset="208095.2">30670 6160 0,'0'0'0,"0"-22"16,22 22-16,-22-21 16,21 21-16,0 0 15,0 0-15,0 0 16,0 0-16,1 0 0,-1 0 0,0 21 16,0-21-16,0 22 15,0-22-15,-21 21 0,0 0 16,0 0-16,0 0 15,-21-21-15,21 21 0,-42-21 16,21 0-16,0 22 0,-1-22 0,1 21 16,0-21-16,0 0 0,21 21 47,21 0-47,0-21 0,0 21 15,1-21-15,-1 21 0,0-21 16,0 22-16,0-1 0,0 0 0,1-21 15,-1 21-15,0 0 16,0 0-16,-21 1 0,0-1 0,0 0 16,0 0-16,-21 0 15,0-21-15,0 0 0,-1 0 16,-20 21-16,21-21 0,0 0 0,-22 0 16,22 0-16,-21 0 0,21 22 15,-22-22-15,22 0 0,-21 0 0,21 0 16,0 0-16,-1 0 0,44 0 31,-1 0-31,21 0 0,-21 0 16</inkml:trace>
  <inkml:trace contextRef="#ctx0" brushRef="#br0" timeOffset="208463">31496 6223 0,'42'-42'0,"-84"84"0,105-105 0,-63 41 15,0 1-15,22 0 0,-44 21 32,1 21-32,0 0 15,0 1-15,-21 20 0,20-21 0,-20 21 16,21 1-16,0-1 0,-22 22 16,22-22-16,21 0 0,0 1 0,0-22 15,0 21-15,0-21 0,21 22 16,1-22-16,-1 0 0,0-21 15,21 21-15,-21-21 0,1 0 0,-1 0 16,0 0-16,0 0 0,0 0 16,0-21-16,-21 0 0,22 0 15,-22-1-15,0 1 16,0 0-16,-22 21 0,1 0 16,0 0-16,-21 0 0,21 0 15,-22 21-15,1 0 0,0 1 0,-22-1 16,22 0-16,-1-21 15,1 21-15,-21 0 0,20 0 0,1-21 16,0 22-16,-1-22 0,1 21 0</inkml:trace>
  <inkml:trace contextRef="#ctx0" brushRef="#br0" timeOffset="208970.71">27813 7366 0,'21'-21'0,"-42"42"0,42-84 0,-21 41 0,0-20 16,21 21-16,-21 0 0,0-22 15,0 22-15,-21 21 16,0 21-16,21 22 16,0-1-16,0 0 0,-21 1 15,21 20-15,0 1 0,-21-22 0,21 22 16,0-22-16,-22 0 0,22 1 0,0-1 16,0 0-16,0-21 0,0 22 15,0-22-15,0 0 0,0 0 0,0 0 16,0 1-16,22-22 31,-1 0-31,0 0 0,0-22 16,0 1-16</inkml:trace>
  <inkml:trace contextRef="#ctx0" brushRef="#br0" timeOffset="209313.52">28321 7557 0,'0'-43'0,"0"86"0,21-107 0,-21 43 16,0 42-1,0 0-15,-21 0 0,21 1 16,-21-1-16,0 0 0,-1 0 0,22 21 16,0-20-16,0-1 0,-21 21 15,21-21-15,0 0 0,0 1 16,0-1-16,0 0 0,0 0 0,0 0 16,21-21-16,1 0 15,-1 0-15,21 0 0,-21 0 16,0 0-16,1-21 0,20 0 0,-21 21 15,0-21-15,0-22 0,1 22 16,-22 0-16,0 0 0,0 0 0,0-22 16,0 22-16,0 0 0,0 0 15,0 0-15,-22 21 16,1 0-16,0 0 0,0 0 16,0 0-16,0 0 15,-1 0-15,1 21 0,0-21 0,0 21 16,0-21-16,-22 0 0,22 21 0,-21-21 15</inkml:trace>
  <inkml:trace contextRef="#ctx0" brushRef="#br0" timeOffset="209517.4">27495 7578 0,'0'0'0,"43"-64"31,-22 43-31,0 0 0,21 21 15,-20-21-15,20 0 0,0 21 0,1-22 16,-1 22-16,0 0 0,1-21 16,-1 21-16,0 0 0,1 0 0,-1 0 15,0 0-15,1 0 0,-22-21 16,21 21-16,0 0 0,-20 0 0,20 0 16</inkml:trace>
  <inkml:trace contextRef="#ctx0" brushRef="#br0" timeOffset="210039.1">29549 7472 0,'0'0'0,"0"-21"15,0 0-15,0-1 16,0 1-16,0 0 0,0 0 0,0-21 15,21 20-15,0 1 0,0 0 16,0 21-16,0-21 0,1 0 0,-1 21 16,0 0-16,0 0 0,21 0 15,-20 21-15,-22 21 0,21-21 0,0 22 16,-21-1-16,0 0 0,0 1 0,0-1 16,0 0-16,0 1 15,-21-1-15,0 0 0,-22 1 0,1-1 16,0 0-16,-1-20 0,-20 20 0,-1-21 15,22 0-15,-22 0 0,1-21 16,-1 22-16,22-22 0,-21 0 0,41 0 16,-20 0-16,21 0 0,0 0 15,0 0-15,21-22 16,0 1-16,21 0 16,0 0-16,0 0 0,0 0 15,0-1-15,22 1 0,-22 0 0,21 0 16,-21 0-16,22 21 0,-1 0 15,-21 0-15,0 0 0,22 0 16,-22 21-16,0 0 0,0 0 0,0 0 16,22 1-16,-22-1 0,-21 0 15,21 0-15,0 0 0,0 0 0,1 1 16,-1-1-16,0-21 16,0 0-16,0 0 0,0 0 15,1 0-15,-1 0 0</inkml:trace>
  <inkml:trace contextRef="#ctx0" brushRef="#br0" timeOffset="210302.95">30353 7408 0,'0'0'0,"0"-21"0,0-21 16,0 21-16,21-22 0,-21 86 31,0-22-31,0 21 0,-21 1 15,21-1-15,-21 0 0,0 1 16,-1-1-16,1 0 0,0 1 0,0-1 16,0 0-16,21-21 0,-21 22 15,21-22-15,-22 0 0,22 0 0,0 0 16,0 1-16,22-22 31,-1 0-31,0-22 16,0 22-16</inkml:trace>
  <inkml:trace contextRef="#ctx0" brushRef="#br0" timeOffset="210701.73">30755 7387 0,'0'-42'16,"0"84"-16,-21-63 15,0 63-15,0-20 0,-1 20 16,1 0-16,0 1 0,0-1 15,0 0-15,0 1 0,21-1 0,0-21 16,0 21-16,0-20 0,0-1 16,0 0-16,0 0 0,0 0 0,0 0 15,21-21-15,0 0 0,21 0 16,-21 0-16,1 0 0,-1 0 0,0 0 16,0-21-16,0 21 0,0-21 15,1 0-15,-1 0 0,0 0 0,0-1 16,-21 1-16,21 0 0,0 0 15,-21 0-15,0 42 32,-21 0-32,21 0 0,-21 0 15,0 1-15,0 20 0,0-21 0,21 0 0,-22 0 16,22 22-16,-21-22 16,21 0-16,0 0 0,0 0 15,21-21 1,1 0-1,-1 0-15,0-21 0,0 21 0</inkml:trace>
  <inkml:trace contextRef="#ctx0" brushRef="#br0" timeOffset="211111.5">31390 7366 0,'0'0'0,"0"-21"0,0 0 0,0 0 16,21 21-1,0 0 1,1 0-16,-1 0 16,-21 21-16,21-21 0,0 0 0,0 0 15,0 21-15,1-21 0,20 0 16,-21 0-16,0 0 0,0 0 0,1 0 16,-1 0-16,0 0 0,0-21 15,0 21-15,0 0 0,1-21 0,-1-1 16,-21 1-1,0 0-15,0 0 0,-21 21 16,-1 0 0,1 21-16,0 0 0,0 22 15,0-22-15,21 21 0,-21 22 16,-1-22-16,22 0 0,0 1 0,-21 20 16,0-21-16,21 1 0,0-22 15,0 21-15,0 1 0,0-22 0,0 0 16,0 0-16,0 0 0,0 0 15,0 1-15,0-44 32,0 1-17</inkml:trace>
  <inkml:trace contextRef="#ctx0" brushRef="#br0" timeOffset="211286.41">31432 7684 0,'0'0'0,"22"21"31,-1-21-15,21 0-16,-21 0 0,0 0 15,22 21-15,-22-21 0,0 0 0,21 0 16,-20 0-16,20 0 0,-21 0 16,21-21-16,-20 21 0,20-21 15,0 21-15,-21-22 0</inkml:trace>
  <inkml:trace contextRef="#ctx0" brushRef="#br0" timeOffset="211697.17">32364 7345 0,'0'0'0,"0"-21"0,0 0 15,0-1-15,-21 22 16,21 22 0,-22-1-16,1 0 0,0 0 0,0 21 15,0-20-15,0 20 0,-1 0 16,1 1-16,0-22 0,0 21 0,0-21 15,21 22-15,0-22 16,0 0-16,0 0 0,0 0 0,0 0 16,0 1-16,21-1 0,0-21 15,0 0-15,0 21 0,1-21 0,-1 0 16,21 0-16,-21 0 0,22 0 16,-22-21-16,21 21 0,-21-21 0,0-1 15,1 22-15,-1-21 0,0 0 16,0 21-16,0-21 0,-21 0 0,21 21 15,-21-21-15,0 42 32,0 0-32,-21 0 0,21 0 15,-21 0-15,0 1 16,0-1-16,21 0 0,-21 0 0,21 21 16,-22-20-16,22-1 0,0 0 15,0 0-15,0 0 0,22-21 31,-1 0-31</inkml:trace>
  <inkml:trace contextRef="#ctx0" brushRef="#br0" timeOffset="212112.93">32978 7345 0,'0'0'0,"-22"0"0,22 21 16,0 0 0,22 0-16,-1-21 15,0 0-15,0 0 0,0 0 16,22 22-16,-22-22 0,0 0 0,0 0 16,0 0-16,0 0 0,-21-22 15,22 22-15,-1-21 0,0 0 16,-21 0-16,0 0 15,0 0-15,0-1 16,0 44 0,0-1-1,-21 0-15,21 0 0,-21 21 0,-1 1 16,1-1-16,0 0 0,0 1 16,0-1-16,0 0 0,21 1 0,-22-1 15,22-21-15,-21 22 0,21-22 16,0 21-16,0-21 0,0 0 15,0 1-15,0-1 0,21-21 0,1 21 16,-1-21-16,0 0 16,0 0-16,0-21 15</inkml:trace>
  <inkml:trace contextRef="#ctx0" brushRef="#br0" timeOffset="212298.83">32956 7705 0,'-21'0'16,"21"21"-16,0 0 16,21 0-1,1-21-15,-1 0 16,0 0-16,0 0 0,21 0 16,-20 0-16,20 0 0,-21 0 15,21 0-15,-20 0 0,20 0 0,0 0 16,-21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05:05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1778 0,'0'0'0,"42"42"0,-42-20 0,43-22 0,-22 0 16,-21 21 0,21-21-1,0 0 17,0 0-1,1 0-31,-22-21 15,21-1-15,-21 1 16,0 0 15,0 0-31,0 0 32,0 0-17,21 21-15,-21-22 0</inkml:trace>
  <inkml:trace contextRef="#ctx0" brushRef="#br0" timeOffset="2092.1">2349 1905 0,'22'0'31,"-1"-21"-31,0 0 16,0 0-16,0-1 16,0 1-16,1 0 0,-1 0 15,0 0-15,0 0 0,0-22 0,0 22 16,1 0-16,-22 0 0,21 0 15,-21-1-15,21 1 0,0 0 16,-21 0 0,0 42 31,0 0-47,0 0 15,0 1-15,0 20 0,0-21 0,0 21 16,0 1-16,0-1 0,0 0 15,0 1-15,0-22 0,0 21 0,0 1 16,0-1-16,0-21 0,0 21 16,0-20-16,0 20 0,0-21 0,0 0 15,21 22-15,-21-22 0,0 0 16,21 0-16,-21 0 0,0 0 0,0 1 16,0-1-16,0 0 0,0 0 15,0 0-15,0 0 0,0 1 31,-21-22-15,0 0-16,0 0 16,0 0-16,0 0 0,-22 21 0,22-21 15,-21 0-15,-1 0 0,1 0 16,0 0-16,-1 21 0,1-21 16,0 0-16,21 0 0,-22 21 0,22-21 15,-21 0-15,21 0 0,-1 21 16,65-21 15,-22 0-31,21 0 0,22 0 16,-1 0-16,1-21 0,-1 21 15,1-21-15,-1 21 0,1-21 16,-1 21-16,1-21 0,-1 21 16,-20 0-16,-1-22 0,0 22 0,-21-21 15,1 21-15,-1 0 0,0 0 16,-21-21 62</inkml:trace>
  <inkml:trace contextRef="#ctx0" brushRef="#br0" timeOffset="2837.67">3641 1651 0,'0'0'0,"21"0"0,-21-21 0,0 0 0,0 0 16,0-1-16,0 1 0,0 0 15,0 0-15,0 0 0,0 0 16,0-1-16,0 1 0,0 0 16,0 0-16,0 0 15,0 0-15,0 42 47,0 0-47,0 21 0,0 1 16,0-1-16,0 21 0,0 1 15,0-1-15,0 1 0,0-1 0,0 1 16,0-1-16,0 1 0,0-1 16,0-20-16,0-1 0,0 0 15,0 1-15,0-1 0,0-21 0,-21 22 16,21-22-16,0 0 0,0 0 16,0 0-16,-22-21 15,22-21 1,0 0-16,0 0 15,0 0-15,0-1 0,0 1 16,0 0-16,0-21 0,0 21 0,0-22 16,0 22-16,0 0 0,0-21 15,22 20-15,-1 1 0,0-21 0,0 21 16,0 21-16,0-21 0,22-1 16,-22 22-16,21 0 0,-21 0 15,22 0-15,-22 0 0,0 0 0,21 22 16,-20-1-16,-1-21 0,0 21 15,0 0-15,0 0 0,0 0 0,-21 1 16,0-1-16,0 0 0,0 0 16,0 0-16,0 0 0,0 1 0,-21-1 15,0 0-15,0 0 0,0 0 16,0 0-16,-1 1 0,-20-1 0,21-21 16,0 21-16,-22 0 0,22-21 0,0 21 15,0-21-15,0 21 16,0 1-16,21-44 62,0 1-62,21 0 16</inkml:trace>
  <inkml:trace contextRef="#ctx0" brushRef="#br0" timeOffset="3640.21">4381 1947 0,'22'-21'16,"-44"42"-16,44-63 0,-22 63 31,0 0-15,0 1-16,0-1 15,-22 0-15,22 21 0,0-21 0,0 1 16,0-1-16,0 0 0,0 0 16,0 0-16,0 0 0,0 1 0,0-1 15,0 0-15,22-21 16,-1 0-16,0 21 0,0-21 0,0 0 16,0 0-16,1 0 0,-1 0 15,21-21-15,-21 21 0,22-21 16,-22 0-16,21-1 0,-21 1 0,0 0 15,22 0-15,-22 0 0,0-22 16,0 22-16,-21-21 0,21 0 0,1 20 16,-22-20-16,21 21 0,-21 0 15,0 0-15,0-1 0,0 1 0,0 0 16,0 42 15,0 0-31,0 1 16,0-1-16,0 21 0,0-21 15,0 22-15,0-22 0,-21 21 16,21 0-16,0-20 0,0 20 16,0 0-16,0 1 0,0-1 0,0 0 15,0 1-15,0-1 0,0 21 0,0-20 16,0 20-16,0-20 0,0-1 16,0 21-16,21-20 0,-21-1 0,0 22 15,0-22-15,0 0 0,21 1 16,-21-1-16,0 0 0,0 1 0,0-1 15,0 0-15,0 1 0,-21-1 16,0 0-16,-1-21 0,1 22 0,0-22 16,0 0-16,-21 21 0,-1-20 0,22-22 15,-21 21-15,-1 0 0,1-21 16,0 0-16,-1 0 0,1 0 16,0-21-16,-1 0 0,1-1 0,21 1 15,-21 0-15,20-21 0,1-1 0,0 1 16,0 0-16,0-1 0,21-20 15,-21 21-15,21-1 0,0 1 0,0 0 16,0-1-16,0 1 0,0 0 16,21-1-16,-21 1 0,21 0 0,0 20 15,0-20-15,0 0 0,1 21 16,-1-1-16,0-20 0,0 21 0,0 0 16,0 0-16,1-1 15,-1 22-15,0-21 0,0 0 16,0 21-16</inkml:trace>
  <inkml:trace contextRef="#ctx0" brushRef="#br0" timeOffset="4020">5503 1270 0,'0'0'0,"-21"-21"16,-21 21-1,21 21 1,21 0-16,-22 0 0,22 1 16,-21 20-16,21 0 0,0 22 15,-21-1-15,0 1 0,21-1 0,0 1 16,-21-1-16,0 1 0,-1-1 15,22 1-15,0-22 0,0 0 0,-21 1 16,21-1-16,0 0 0,0-20 16,0-1-16,0 0 0,0 0 0,0 0 15,0 0 1,21-21-16,1 0 16,-1 0-16,-21-21 15,21 21-15,-21-21 0,0 0 16,21 0-16,0 0 0,-21-22 0</inkml:trace>
  <inkml:trace contextRef="#ctx0" brushRef="#br0" timeOffset="4444.17">5524 2032 0,'0'21'0,"22"-21"0,-1 0 16,0 0-16,0 0 0,0 0 15,0 0-15,1 0 16,20 0-16,-21 0 0,0-21 0,0 21 16,1-21-16,-1 21 0,0-21 15,-21 0-15,21 21 0,-21-22 0,21 1 16,-21 0-16,0 0 0,0 0 16,0 0-16,0-1 0,-21 1 15,0 21-15,0 0 0,0 0 16,-1 0-16,1 0 0,-21 0 15,21 21-15,0-21 0,-22 22 16,22-1-16,0 21 0,0-21 16,0 22-16,-1-22 0,1 21 0,21-21 15,0 22-15,0-22 0,0 21 16,0-21-16,0 0 0,0 22 0,0-22 16,0 0-16,21-21 0,-21 21 0,22 0 15,-1-21-15,0 0 0,0 22 16,0-22-16,22 0 0,-22 0 0,0 0 15,21 0-15,-21 0 0,22-22 16,-22 22-16,21-21 0,-21 0 16,1 21-16,-1-21 0,0-21 0,0 20 15</inkml:trace>
  <inkml:trace contextRef="#ctx0" brushRef="#br0" timeOffset="4764.01">4953 1524 0,'0'0'0,"42"0"15,-21 0-15,1 0 0,20 0 16,0 0-16,1 0 0,-1 0 16,0 0-16,1 0 0,20 0 0,-21-21 15,1 21-15,-1 0 0,0 0 16,1 0-16,-1 0 0,-21-21 16,22 21-16,-22 0 0,0 0 0</inkml:trace>
  <inkml:trace contextRef="#ctx0" brushRef="#br0" timeOffset="5355.67">7154 1905 0,'21'0'47,"1"0"-47,-1 0 0,0 0 16,0 0-16,0 0 0,0 0 15,1 0-15,-1 0 0,0 0 0,21 0 16,-21 0-16,1-21 0,-1 21 16,0 0-16,0 0 0,0 0 15,-42 21 17</inkml:trace>
  <inkml:trace contextRef="#ctx0" brushRef="#br0" timeOffset="5579.54">7218 2117 0,'0'0'0,"0"21"31,21-21-15,0 0-16,0 0 15,0 0-15,1-21 0,-1 21 16,0 0-16,0 0 0,0-21 0,22 21 16,-22-22-16,0 22 15,0-21-15,0 21 0</inkml:trace>
  <inkml:trace contextRef="#ctx0" brushRef="#br0" timeOffset="6228.17">8615 2032 0,'-127'-63'31,"106"41"-31,-22 22 0,22-21 15,-21 0-15,-1 21 0,22-21 16,0 0-16,-21 0 0,42-1 16,-21 1-16,21 0 0,0 0 0,0 0 15,0 0-15,0-1 0,21-20 16,-21 21-16,42 0 0,-21 0 0,0-1 16,22 22-16,-1-21 0,0 0 15,1 0-15,-1 21 0,22 0 0,-22-21 16,0 21-16,1 0 0,-1 0 0,0 0 15,-21 0-15,1 0 0,-1 21 16,-21 0-16,0 0 0,0 0 16,-43 22-16,22-22 0,-21 21 15,0-21-15,-22 22 0,22-1 16,-22 0-16,22 1 0,0-22 16,-1 21-16,22 1 0,-21-1 0,21-21 15,-1 21-15,1 1 0,0-22 0,21 0 16,0 0-16,0 0 0,0 1 15,0-1-15,0 0 0,0 0 0,21 0 16,0-21-16,1 0 16,-1 0-16,0 0 0,21 0 0,-21 0 15,1 0-15,-1 0 0,21-21 0,-21 0 16,22 21-16,-22-21 0,0 0 16,0-1-16,0 1 0,0-21 0,1 21 15,-22 0-15,0-22 0,0 22 16,0 0-16,0 0 0,0 0 15,-22-1-15,1 1 0,0 21 0,0-21 16,-21 21-16,20 0 16,1 0-16,0 0 0,0 0 0,0 21 15,0-21 1</inkml:trace>
  <inkml:trace contextRef="#ctx0" brushRef="#br0" timeOffset="7053.7">9377 1397 0,'0'-42'15,"-21"21"-15,-1 21 16,22-22-16,-21 22 16,21 22-1,0-1-15,0 0 16,0 21-16,0 1 0,0-1 0,0 0 16,0 22-16,0-22 0,-21 22 15,21-22-15,0 21 0,0-20 16,0-1-16,0 0 0,0 1 15,-21-1-15,21 0 0,0-20 0,-21-1 16,21 21-16,0-21 0,0 0 16,0 1-16,0-44 31,0 1-15,0 0-16,0 0 15,0 0-15,0 0 0,0-1 0,0-20 16,0 21-16,0 0 15,21-22-15,0 22 0,0 0 0,0-21 16,1 21-16,-1 21 0,0-22 0,21 1 16,-21 21-16,22 0 0,-1 0 15,-21 0-15,22 0 0,-1 21 0,-21 1 16,21-22-16,-20 21 0,-1 0 16,0 0-16,0 21 0,0-20 0,-21-1 15,21 0-15,-21 0 0,0 0 0,0 0 16,0 1-16,-21-1 0,0 0 15,-21 0-15,21 0 0,-22 0 0,1 1 16,0-1-16,-1-21 0,1 21 16,0 0-16,-1-21 0,1 21 15,0-21-15,20 0 0,-20 0 0,21 21 16,0-21-16,0 0 0,-1 0 16,1 0-16,21-21 31,21 21-31,-21-21 15,22 21-15,-1-21 0,0 21 0,0-21 16,21 0-16,-20 21 0,-1-22 0</inkml:trace>
  <inkml:trace contextRef="#ctx0" brushRef="#br0" timeOffset="7343.53">10118 1799 0,'0'0'16,"0"-21"-16,0 42 31,0 0-31,0 22 16,-22-22-16,22 0 0,-21 21 0,21-20 16,-21 20-16,0-21 0,21 21 0,0-20 15,0-1-15,0 21 0,-21-21 16,21 0-16,0 1 0,0-1 15,0 0-15,21-21 32,0 0-17,-21-21-15,0 0 16,21-1-16</inkml:trace>
  <inkml:trace contextRef="#ctx0" brushRef="#br0" timeOffset="7753.3">10139 1397 0,'0'0'0,"-21"0"0,-1 0 16,1 21-16,0 0 0,21 1 16,-21-22-16,21 21 0,-21 0 0,21 0 15,0 0-15,0 0 0,0 1 16,0-1-16,0 0 0,0 0 0,0 0 15,21-21-15,0 21 0,0-21 16,0 0-16,1 0 0,-1 0 16,0 0-16,0 0 0,0 0 0,0 0 15,1 0-15,-1-21 0,0 0 16,0 0-16,-21 0 0,0 0 0,21-1 16,-21 1-16,0 0 15,0 0-15,0-21 0,0 20 0,0 1 16,-21 0-16,0 0 0,0 21 15,0 0-15,-1 0 0,1 0 16,0 0-16,0 0 0,0 21 16,0 0-16,21 0 0,-22 1 15,22-1-15,0 0 0,0 0 0,0 0 16,0 0-16,0 1 16,0-1-16,22-21 0,-1 0 0,0 0 15,21 0-15,-21 0 0</inkml:trace>
  <inkml:trace contextRef="#ctx0" brushRef="#br0" timeOffset="8077.11">10816 1270 0,'0'0'0,"-21"21"31,0-21-31,0 21 0,21 22 15,0-22-15,-22 0 0,1 21 0,21 1 16,-21-1-16,21 0 0,0 22 16,0-22-16,-21 22 0,21-22 0,-21 22 15,0-22-15,21 0 0,0 22 16,0-22-16,-22 0 0,22 1 16,-21-22-16,21 21 0,0-21 0,0 22 15,0-22-15,0 0 0,0 0 0,0 0 16,0 1-16,21-22 31,1-22-15,-1 1-16,0 0 0,0 0 15,0 0-15</inkml:trace>
  <inkml:trace contextRef="#ctx0" brushRef="#br0" timeOffset="8536.24">11176 1926 0,'0'0'0,"21"0"0,0-21 0,0 21 0,-21-21 16,0 0-16,22 21 0,-22-21 0,0-1 16,-22 44 15,1-1-31,0 0 16,0 0-16,0 0 0,0 0 0,21 1 15,-22 20-15,1-21 0,21 0 16,-21 0-16,21 1 0,0-1 0,0 0 15,0 0-15,0 0 16,21-21-16,0 0 0,1 21 16,-1-21-16,0 0 0,0 0 0,21 0 15,-20 22-15,-1-22 0,0 0 0,21 0 16,-21 0-16,1 21 0,-1-21 16,0 21-16,-21 0 15,0 0 1,-21-21-16,0 21 15,-1-21-15,1 22 0,0-22 0,-21 21 16,21-21-16,-1 0 0,1 21 0,-21-21 16,21 0-16,0 0 0,-1 21 15,1-21-15,0 0 16,0 0-16,21-21 47,0 0-47,0 0 15,0-1-15,0 1 0,21 0 0</inkml:trace>
  <inkml:trace contextRef="#ctx0" brushRef="#br0" timeOffset="8852.12">10922 1566 0,'0'0'0,"21"-21"32,0 21-32,0 0 0,1 0 0,20-21 15,0 21-15,-21 0 0,22 0 0,-1-21 16,0 21-16,1 0 0,-1 0 16,-21-21-16,22 21 0,-22 0 0,21 0 15,-21 0-15,0 0 0,1 0 16,-22-21-16,21 21 0,-42 0 78</inkml:trace>
  <inkml:trace contextRef="#ctx0" brushRef="#br0" timeOffset="23636.71">5355 4890 0,'0'0'0,"-21"0"15,0 0-15,0 0 0,-1 0 16,1 0-16,0 0 16,0 0-16,0 0 15,0 0-15,-1 0 0,1 0 16,0 0-16,0 0 0,0 0 16,0 0-16,-1 0 15,44 0 32,-1 0-47,0 0 0,0 0 16,0 0-16,0 0 0,22 0 15,-22 0-15,21 0 0,-21 0 16,22 0-16,-1-22 0,0 1 0,22 21 16,-22 0-16,1-21 0,-1 21 0,0 0 15,1 0-15,-1-21 0,0 21 16,-21 0-16,1 0 0,-1 0 0,0 0 15,0 0 95</inkml:trace>
  <inkml:trace contextRef="#ctx0" brushRef="#br0" timeOffset="24392.28">6350 4699 0,'0'-21'16,"-21"21"0,21-21-1,-21 21-15,21-21 16,0-1-16,0 1 16,0 0-16,21 21 15,0-21-15,0 21 0,0-21 16,0 0-16,1 21 0,-1-22 0,0 22 15,0 0-15,21-21 0,-20 21 0,-1 0 16,21 0-16,-21 0 0,0 0 16,1 0-16,-1 0 0,0 0 15,0 21-15,0 1 0,0-1 0,1 0 16,-1 0-16,0 21 0,0-20 16,-21 20-16,0 0 0,0 1 0,0-1 15,0 0-15,0 1 0,0-1 0,-21 0 16,0 22-16,0-22 0,-1 0 15,-20 1-15,0-1 0,21 0 0,-22 1 16,1-22-16,0 21 0,-1 1 0,1-22 16,21 21-16,-22-21 0,1 0 15,0 1-15,21-1 0,-22 0 0,22 0 16,-21 0-16,21-21 0,-22 0 0,22 0 16,0 0-16,0 0 15,-22-21-15,22 0 0,0 0 0,21 0 16,-21-1-16,0 1 0,21-21 0,-21 21 15,21-22-15,0 1 0,0 21 16,0-21-16,0-1 0,0 22 0,0 0 16,0-21-16,21 20 0,0 1 0,-21 0 15,21 0-15,0 0 0,0 21 16,22-21-16,-22 21 0,0 0 0,0 0 16,22 0-16,-22 0 0,21 21 15,-21 0-15,22 0 0,-22 0 0,0 0 16,21 22-16,-21-22 0,1 21 0,-1-21 15,0 1-15,0 20 0,0-21 16,0 21-16,1-20 0,-1-1 16,0 0-16,0 0 0,0 0 0,0-21 15,1 21-15,20 1 0,-21-22 0,0 0 16,22 0-16,-22 0 0,21 0 0,-21 0 16,0 0-16,22 0 0,-22-22 15,0 1-15,0 21 0,-21-21 0,0 0 16,21 0-16,-21 0 0</inkml:trace>
  <inkml:trace contextRef="#ctx0" brushRef="#br0" timeOffset="25100.31">7239 3662 0,'-21'-21'31,"21"42"1,0 0-32,0 0 0,0 0 0,0 1 15,0 20-15,0-21 0,0 0 16,0 22-16,0-22 0,0 21 0,0-21 16,0 22-16,0-22 0,0 21 15,0-21-15,-21 0 0,21 1 16,0-1-16,0 0 0,-22-21 0,22 21 15,0-42 17,0 0-17,0 0-15,0-1 0,0 1 16,0 0-16,0 0 0,0-21 0,0 20 16,22-20-16,-1 21 0,0-21 0,0 20 15,0-20-15,0 21 0,1-21 16,20 20-16,-21 1 0,21 0 0,-20 0 15,20 21-15,-21 0 0,0-21 16,22 21-16,-22 0 0,0 0 0,0 21 16,0-21-16,0 21 0,1 21 0,-22-20 15,0-1-15,0 21 16,0 0-16,0-20 0,0 20 0,0 0 16,0 1-16,0-1 0,0 0 0,0-21 15,0 22-15,0-22 0,-22 0 16,22 0-16,-21 0 0,21 1 0,0-1 15,0-42 32,0-1-31,0 1-16,21 0 0,-21 0 16</inkml:trace>
  <inkml:trace contextRef="#ctx0" brushRef="#br0" timeOffset="25374.07">8022 3895 0,'21'0'31,"0"0"-31,1 0 16,-1 0-1,0 0-15,0 0 0,0 0 16,0 0-16,1 0 31,-1 0-15</inkml:trace>
  <inkml:trace contextRef="#ctx0" brushRef="#br0" timeOffset="25687.89">8594 3598 0,'0'0'0,"0"-21"0,0 0 15,0 42 16,-22 0-15,22 1-16,-21-1 0,21 0 16,-21 21-16,21-21 0,0 22 0,-21-22 15,0 21-15,21 1 0,-21-22 0,21 21 16,0 0-16,-22-20 16,22 20-16,-21-21 0,21 21 0,0-20 0,0-1 15,0 0-15,0 0 0,0 0 16,0 0-1,0-42 17</inkml:trace>
  <inkml:trace contextRef="#ctx0" brushRef="#br0" timeOffset="26424.49">10287 4382 0,'0'-22'0,"0"44"0,21-65 0,-21 22 15,0 0-15,0 0 0,0 0 16,0-1-16,0 1 0,0 0 16,0 42 15,0 0-15,0 1-16,0 20 0,0 0 0,-21 1 15,21-1-15,-21 0 0,0 1 16,21-1-16,-22 0 0,1 1 15,0 20-15,21-21 0,-21 1 0,0-1 16,21 0-16,0 1 0,0-22 16,-21 21-16,21-21 0,0 22 0,0-22 15,-22 0-15,22 0 0,0 0 0,0 1 16,0-1-16,0 0 16,0-42 30,0 0-46,0-1 0,0 1 16,0 0-16,0 0 0</inkml:trace>
  <inkml:trace contextRef="#ctx0" brushRef="#br0" timeOffset="26908.32">10647 4614 0,'0'22'31,"0"-1"-31,0 0 16,0 0-16,-21 0 0,21 0 0,-22 1 16,1 20-16,21-21 0,0 0 15,0 22-15,-21-22 0,21 0 16,-21 0-16,21 21 0,0-20 0,0-1 15,0 0-15,0 0 0,0 0 16,0 0-16,21-21 16,-21 22-16,21-22 0,0 0 0,1 0 15,-1 0-15,0 0 0,0 0 0,0-22 16,0 1-16,1 21 0,20-21 16,-21 0-16,0 0 0,0-22 15,1 22-15,-22 0 0,21-21 0,-21-1 16,0 22-16,0-21 0,0 0 0,0 20 15,0-20-15,-21 21 0,-1 0 16,1 0-16,0-1 0,0 22 0,0-21 16,0 21-16,-1 0 15,1 0-15,0 0 0,21 21 16,-21-21-16,21 22 16,-21-22-16,21 21 15,21-21 16,0-21-31</inkml:trace>
  <inkml:trace contextRef="#ctx0" brushRef="#br0" timeOffset="27226.14">10075 4487 0,'-42'0'16,"84"0"-16,-105 0 0,42 0 0,42 0 47,21 0-47,-21 0 0,22 0 0,20 0 16,-21 0-16,22 0 15,-1 0-15,1 0 0,-1 0 0,1-21 16,-22 21-16,22 0 0,-22 0 0,22-21 15,-22 21-15,-21 0 0,21 0 16,-20 0-16,-1 0 0,0 0 0,0 0 16,-21-21 15</inkml:trace>
  <inkml:trace contextRef="#ctx0" brushRef="#br0" timeOffset="28340.83">12446 4551 0,'0'-21'31,"0"0"-15,21 21-16,-21-22 15,0 1-15,21 21 16,0-21-16,1 0 0,-1 0 15,0 21-15,0-21 0,0-1 16,22 22-16,-22-21 0,21 21 0,-21 0 16,22-21-16,-22 21 0,21 0 0,-21 0 15,22 0-15,-22 0 0,21 0 16,-21 0-16,0 0 0,1 0 0,-1 21 16,0 0-16,0 1 0,0-1 0,-21 0 15,0 0-15,0 21 0,0-20 16,0 20-16,0-21 0,0 21 0,0 1 15,0-1-15,-21 0 0,0-20 0,0 20 16,0 0-16,-1 1 0,1-1 16,0-21-16,0 21 0,0 1 0,-22-22 15,22 0-15,0 21 0,0-20 0,-21-1 16,20 0-16,1 0 16,0 0-16,-21-21 0,21 21 0,-1 1 15,1-22-15,0 0 0,0 0 0,0 0 16,0 0-16,-1 0 0,1 0 15,0 0-15,0 0 0,0-22 0,21 1 16,-21 21-16,-1-21 0,1-21 0,21 21 16,0-1-16,0-20 0,-21 0 0,21 21 15,0-22-15,0 1 0,0 0 16,0-1-16,0 1 0,0 21 0,0-22 16,21 22-16,0 0 0,1 0 15,-1 0-15,-21 0 0,42 21 0,-21-22 16,0 22-16,1 0 0,-1 0 15,0 0-15,0 0 0,0 0 0,0 22 16,1-1-16,-1 0 0,0 0 16,-21 21-16,21-20 0,0 20 0,-21-21 15,21 21-15,-21 1 0,22-22 0,-1 21 16,-21-21-16,0 22 0,21-22 16,0 0-16,0 0 0,0 0 0,-21 1 15,22-1-15,-1 0 0,0-21 0,0 21 16,0-21-16,0 0 0,1 0 15,-1 0-15,0 0 0,21 0 16,1 0-16,-22 0 16,0-21-16,0 21 0,0-21 15,0 0-15,-21-1 0,22-20 0,-1 21 16,-21-21-16</inkml:trace>
  <inkml:trace contextRef="#ctx0" brushRef="#br0" timeOffset="29060.42">13314 3302 0,'0'0'0,"0"21"47,0 0-47,0 1 0,0-1 15,-21 21-15,21-21 0,0 0 16,0 22-16,0-22 0,0 0 0,0 21 16,-22-20-16,22-1 0,0 0 0,0 0 15,0 0-15,0 0 0,0 1 16,0-1-16,-21 0 0,21 0 16,0 0-1,0-42 16,0 0-15,0 0-16,0 0 16,0-1-16,0 1 0,0 0 0,0 0 15,0-21-15,21 20 0,1 1 16,-22-21-16,21 21 0,0 0 0,0-22 16,0 22-16,0 0 0,1 0 0,-1 0 15,0-1-15,0 1 0,0 21 16,0 0-16,22 0 0,-22 0 0,0 0 15,0 0-15,0 21 0,1 1 16,-1-1-16,-21 0 0,21 0 0,0 21 16,-21-20-16,0 20 0,0-21 15,0 21-15,0 1 0,0-22 16,0 21-16,0-21 0,0 1 0,0-1 16,0 0-16,0 0 0,0 0 0,0 0 15,0 1-15,-21-1 16,21-42 15,21 21-31,-21-22 16,0 1-16</inkml:trace>
  <inkml:trace contextRef="#ctx0" brushRef="#br0" timeOffset="29327.23">13949 3535 0,'21'0'47,"0"0"-47,0 0 0,0 0 15,1 0-15,20 0 0,0 0 16,-21 0-1,1 0-15,-1 0 0,0 0 0,0-21 16,0 0 0,-21-1-1</inkml:trace>
  <inkml:trace contextRef="#ctx0" brushRef="#br0" timeOffset="29612.07">14541 3154 0,'0'21'31,"0"0"-31,0 22 0,0-22 0,0 0 16,-21 21-16,21 1 0,-21-22 15,21 21-15,-21 0 0,21-20 0,0 20 16,-21-21-16,21 21 0,-21-20 16,21-1-16,-22 0 0,22 21 0,0-21 15,0 1-15,0-1 0,0 0 16</inkml:trace>
  <inkml:trace contextRef="#ctx0" brushRef="#br0" timeOffset="30188.79">14160 4995 0,'0'0'0,"-21"0"0,0 0 0,0 0 16,42 0 15,0 0-31,0 0 16,1 0-16,20 0 0,-21 0 0,21 0 15,1 0-15,-22 0 0,21 0 16,-21 0-16,22 0 0,-22 0 16,0 0-16,0 0 0,0 0 0,1 0 15,-1 0-15,0 0 16,-21-21 15,0 0-15</inkml:trace>
  <inkml:trace contextRef="#ctx0" brushRef="#br0" timeOffset="30952.35">15430 4741 0,'0'0'0,"22"0"0,-22-21 0,0 0 15,21 0-15,-21 0 16,0 0-16,21-1 0,-21 1 0,0 0 15,0 0-15,0-21 0,21 20 16,-21-20-16,0 21 0,21-21 0,-21 20 16,0 1-16,0 0 0,0 0 15,0 0-15,0 42 32,0 0-32,0 0 15,0 0-15,0 1 0,0 20 16,0-21-16,0 21 0,0-20 0,0 20 15,0-21-15,0 21 0,0 1 0,0-1 16,0-21-16,0 22 0,0-1 16,0 0-16,0 1 0,0-1 0,0 0 15,0-21-15,-21 22 0,21-22 0,-21 21 16,21-21-16,0 1 0,-21-1 16,21 21-16,0-21 0,0 0 15,0 1-15,0-1 0,0 0 16,0 0-16,0 0 15,-21-21 1,-1 0 0,-274-42 31,275 42-47,0 0 15,0 0-15,-1 0 16,1 0-16,0 0 0,42 0 47,0 0-47,22 0 0,-22 0 15,21 0-15,1 0 0,-1 0 0,0 0 16,1 0-16,20 0 0,-21 0 0,1 0 16,-1 0-16,0 0 0,1 0 15,-1-21-15,0 21 0,1 0 0,-22 0 16,0 0-16,0 0 0,0 0 0,1 0 15,-22-21 32</inkml:trace>
  <inkml:trace contextRef="#ctx0" brushRef="#br0" timeOffset="31148.24">15790 5355 0,'0'21'31,"-21"-21"32,0 0-48</inkml:trace>
  <inkml:trace contextRef="#ctx0" brushRef="#br0" timeOffset="38144.5">13652 1947 0,'0'-21'16,"0"0"-16,0 0 16,0 0-16,0 0 15,0-1-15,0 1 0,0 0 16,0 0-16,22 0 16,-1 0-16,-21-1 0,21 1 15,0 0-15,0 0 0,0 0 16,1 0-16,-1 21 0,0-22 0,21 22 15,-21 0-15,1-21 0,-1 21 16,0 0-16,0 0 0,0 0 0,0 0 16,1 0-16,-1 0 15,0 21-15,-21 1 0,0-1 0,21 0 16,-21 0-16,21 21 0,-21-20 0,0 20 16,21 0-16,-21 1 0,0-22 15,0 21-15,0 0 0,0-20 0,0 20 16,0-21-16,0 0 0,0 0 15,-21 1-15,21-1 0,-21 0 16,21 0-16,-21 0 0,21-42 63,0 0-63,0 0 0,0 0 15,21-1-15,0 1 0,0-21 16,1 21-16,-22-22 0,42 1 0,-21 0 15,0-1-15,0 1 0,1 0 0,20-1 16,-21 22-16,0-21 0,22 21 16,-22 0-16,0-1 0,0 22 15,0 0-15,0 0 0,1 0 16,-1 0-16,0 0 0,0 22 0,-21-1 16,0 21-16,21-21 0,-21 22 0,21-1 15,-21-21-15,0 21 0,0 1 16,0-1-16,0-21 0,0 22 0,0-22 15,0 21-15,0-21 0,0 0 0,0 1 16,0-1-16,0 0 0,0 0 16,0 0-1,22-21 32,-22-21-47,0 0 0,21 0 16,0 0-16,0 21 0</inkml:trace>
  <inkml:trace contextRef="#ctx0" brushRef="#br0" timeOffset="38536.26">15600 1736 0,'0'0'0,"0"-21"31,21 21-15,0 0-16,-21-22 0,21 22 15,0 0-15,1 0 0,-1 0 0,-21-21 16,21 21-16,0 0 0,0 0 0,0 0 16,1 0-1,-1 0 1,0 0 0,0 0 15</inkml:trace>
  <inkml:trace contextRef="#ctx0" brushRef="#br0" timeOffset="38800.25">15621 1905 0,'0'21'16,"21"-21"0,0 0-1,0 0-15,1 0 16,-1 0-16,0 0 0,0 0 16,0-21-16,0 21 15,1 0 1,-1 0-16,-21-21 15,21 21 1,0 0-16,0-21 0</inkml:trace>
  <inkml:trace contextRef="#ctx0" brushRef="#br0" timeOffset="39567.8">17060 1820 0,'-21'0'16,"0"0"-1,0 0 1,0 0-1,-1 0-15,1-21 0,0 0 16,0 21-16,0-21 16,0 0-16,21 0 0,-22 21 15,22-22-15,0 1 16,0 0-16,0 0 0,0 0 0,0 0 16,0-1-16,0 1 0,0 0 15,22 0-15,-1 0 16,0 21-16,0-21 0,21-1 0,-20 22 15,20-21-15,0 21 0,1-21 16,-1 21-16,0-21 0,1 21 0,-1 0 16,0 0-16,1 0 0,-22 0 0,21 0 15,-21 0-15,0 0 0,1 0 16,-22 21 0,0 0-16,-22 0 15,1-21-15,0 22 0,-21-1 16,21 0-16,-22 0 0,1 21 0,0-20 0,-1-1 15,22 21-15,-21-21 16,21 22-16,-22-22 0,22 21 0,0-21 16,0 22-16,0-22 0,-1 21 0,1-21 15,0 0-15,21 22 0,-21-22 16,21 0-16,0 0 0,0 0 0,0 1 16,21-1-16,0-21 15,0 21-15,22-21 0,-22 0 0,21 0 16,-21 0-16,22 0 0,-22 0 0,21 0 15,1 0-15,-22 0 0,21 0 16,0-21-16,-20 0 0,20-1 16,-21 1-16,0 0 0,0 0 0,-21 0 0,0-22 15,0 22-15,0-21 16,0 21-16,-21-22 0,0 22 0,0 0 16,-21 0-16,20 21 0,-20 0 0,21 0 15,-21 0-15,20 0 0,-20 0 16,21 0-16,0 21 0,0 0 0,-1 0 15,1 1-15,0-1 0,0 0 16,0 0-16,21 0 0,-21-21 0,-1 21 16,1 1-16,21-1 0,-21 0 0</inkml:trace>
  <inkml:trace contextRef="#ctx0" brushRef="#br0" timeOffset="41868.06">4784 8784 0,'0'0'0,"0"21"0,-22-21 16,1 0-16,0 0 0,0 0 0,0 0 15,0 0-15,-1 0 16,22 22-1,22-22 17,-1 0-32,0 0 0,0 0 15,21 0-15,1 0 0,-1 0 0,0 0 16,1 0-16,-1-22 0,0 22 0,1 0 16,-22-21-16,21 21 0,1 0 15,-22 0-15,21 0 0,-21 0 0,0 0 16,1-21-16,-1 21 0,0 0 15,0 0-15,-21-21 63,21 21-47,0 0-16,-21-21 0,22 21 0,-1 0 15</inkml:trace>
  <inkml:trace contextRef="#ctx0" brushRef="#br0" timeOffset="42593.16">6202 8424 0,'0'0'15,"-21"-21"-15,-1 21 0,22-21 0,-21 21 16,21-21-16,0 0 0,0 0 16,0-1-16,0 1 15,0 0-15,0 0 0,21 0 16,1 21-16,-1-21 0,0 21 0,0 0 16,0-22-16,0 22 15,22 0-15,-22 0 0,21 0 0,-21 0 16,22 0-16,-22 22 0,0-22 0,0 21 15,22 0-15,-22 0 0,0 0 16,-21 0-16,21 22 0,-21-22 0,21 0 16,-21 21-16,0-20 0,0 20 0,0-21 15,0 21-15,0-20 0,0 20 0,-21 0 16,0-21-16,0 22 0,0-1 16,-1 0-16,1-20 0,0 20 15,0 0-15,-21-21 0,20 22 0,-20-1 0,21-21 16,-21 0-16,20 1 15,-20-1-15,21 0 0,0 0 0,-22 0 16,22 0-16,0-21 0,0 0 0,0 0 16,0 0-16,-1 0 0,1 0 0,0 0 15,0 0-15,0 0 0,0-21 16,-1 21-16,22-21 0,-21 0 0,21 0 16,-21 0-16,21-1 0,-21 1 0,21-21 15,0 21-15,0 0 0,0-22 16,0 22-16,0 0 0,0 0 0,21 0 15,0-1-15,0 22 0,1 0 0,20 0 16,-21 0-16,0 0 0,22 0 16,-22 0-16,21 22 0,-21-1 0,0 21 15,22-21-15,-22 22 0,0-22 16,21 21-16,-20-21 0,-1 0 0,0 22 16,0-22-16,0 0 0,0 0 15,1 22-15,-1-22 0,0-21 16,0 21-16,0 0 0,0-21 0,1 0 0,-1 21 15,0-21-15,0 0 0,0 0 0,0 0 16,1 0-16,-1 0 0,0-21 16,0 21-16,0-21 0,0 0 0,1 0 15,-1-22-15,-21 22 0,0 0 16,0 0-16</inkml:trace>
  <inkml:trace contextRef="#ctx0" brushRef="#br0" timeOffset="43327.74">6519 7324 0,'0'0'16,"-21"0"-16,21-21 0,-21-1 0,0 22 0,21-21 15,-21 21-15,21-21 0,0 0 16,-22 0-16,22 0 0,-21-1 0,21 1 16,0 0-16,0 0 0,0 0 15,0 0-15,0-1 0,21 22 16,1-21-16,-1 0 0,0 21 16,21-21-16,-21 21 0,22 0 0,-1-21 15,-21 21-15,22 0 0,-1 0 0,-21 0 16,0 0-16,0 21 0,1-21 15,-22 21-15,0 0 0,0 0 0,0 22 16,-22-1-16,1-21 0,-21 22 0,21-1 16,-22 0-16,22 1 0,-21-1 15,21 0-15,0 1 0,-1-1 0,1 0 16,21-21-16,0 1 0,0 20 16,0-21-16,0 0 0,0 0 15,21-21-15,1 22 0,-1-22 0,0 21 16,21-21-16,-21 0 0,22 0 0,-22 0 15,21 0-15,-21-21 0,22 21 0,-22-22 16,21 1-16,-21 0 0,1 0 16,-1 0-16,-21 0 0,0-1 0,0 1 15,0 0-15,0 0 0,-21-21 0,-22 20 16,22 1-16,0 0 0,-21 0 16,-1 21-16,22-21 0,-21 21 0,21 0 15,-1 0-15,1 0 0,0 0 0,0 0 16,0 0-16,21 21 15,0 0-15,0 0 16,21-21 0,0 0-16,0 0 0,0 0 15,22 0-15,-22 0 0</inkml:trace>
  <inkml:trace contextRef="#ctx0" brushRef="#br0" timeOffset="43523.63">7260 7197 0,'21'0'0,"-21"-21"16,21 21-1,1 0 1,-1 0-16,0 0 0,-21-22 16,21 22-16,0 0 0,0 0 15,1 0-15,-1-21 0,0 21 16,-21-21-16,21 21 0,0-21 0,0 0 15</inkml:trace>
  <inkml:trace contextRef="#ctx0" brushRef="#br0" timeOffset="43767.49">7874 6816 0,'0'0'0,"21"0"0,-21 21 31,-21 0-31,21 0 0,-21 0 16,21 1-16,0 20 0,-21-21 0,-1 21 16,22 1-16,-21-1 0,21-21 0,-21 22 15,21-1-15,-21 0 0,21-21 16,-21 22-16,21-22 0,0 0 0,0 0 16,0 0-16,0 1 0,21-22 31</inkml:trace>
  <inkml:trace contextRef="#ctx0" brushRef="#br0" timeOffset="44324.25">10308 7684 0,'0'0'0,"0"-22"0,0-105 31,0 149 1,0-1-32,-21 0 0,21 21 15,0 1-15,0-1 0,0 0 0,-21 1 16,21 20-16,-21 1 0,21-1 16,0 1-16,0-22 0,0 21 0,0-20 15,-22 20-15,22-20 0,0-1 0,0-21 16,0 21-16,0-20 0,0 20 0,0-21 15,0 0-15,22 0 16,-1-21 0,0 0-16,0 0 15</inkml:trace>
  <inkml:trace contextRef="#ctx0" brushRef="#br0" timeOffset="44692.04">10753 7916 0,'0'-21'0,"0"42"0,0-63 16,0 63 0,0 0-16,-22 1 15,1 20-15,21-21 0,-21 21 16,21 1-16,0-1 0,-21 0 0,21-20 16,0 20-16,0 0 0,0-21 15,0 22-15,0-22 0,0 0 0,0 0 16,21 0-16,0-21 0,0 22 0,1-22 15,-1 0-15,0 0 0,0 0 0,0 0 16,0 0-16,22 0 0,-22-22 16,0 22-16,0-21 0,-21 0 0,21 0 15,-21 0-15,22-22 0,-22 22 0,0-21 16,0 21-16,0-22 0,0 22 0,0-21 16,0 21-16,-22 0 0,1-1 15,0 1-15,0 21 16,0-21-16,0 21 0,-1 0 15,1 0-15,0 0 0,0 0 16,0 0-16,0 0 0,-22 0 0,22 0 16,0 0-16,0-21 0,-22 21 0</inkml:trace>
  <inkml:trace contextRef="#ctx0" brushRef="#br0" timeOffset="44943.89">9885 7874 0,'0'0'0,"-21"0"0,42 0 32,0 0-32,21 0 15,1 0-15,-1 0 0,0-21 0,22 21 16,-22 0-16,22-21 0,-22 21 16,21 0-16,-20-21 0,20 21 0,-20 0 15,-1-22-15,0 22 0,1-21 0,-1 21 16,0 0-16,-21 0 0,1 0 0,-1 0 15,0 0 1,0 0-16,0-21 16,0 21-16,1 0 15</inkml:trace>
  <inkml:trace contextRef="#ctx0" brushRef="#br0" timeOffset="45588.53">12763 7768 0,'-21'0'0,"21"-21"16,-21 21-16,0-21 0,21 0 0,-21 0 15,21-1-15,0 1 0,0-21 16,-21 21-16,21 0 0,0-1 0,0 1 15,0 0-15,0 0 0,21 0 0,0 21 16,0 0-16,0 0 0,0 0 16,1 0-16,20 0 0,-21 0 0,0 21 15,22 0-15,-22 0 0,21 22 0,-21-22 16,0 21-16,1 0 0,-22-20 16,0 20-16,0 0 0,0 1 15,0 20-15,0-21 0,-43 1 0,22-1 0,0 22 16,-21-22-16,20 0 0,-20 22 15,0-22-15,-1 0 0,1 1 16,0-1-16,-1-21 0,1 22 0,0-22 16,21 0-16,-22 0 0,1 0 0,21 0 15,-22 1-15,22-22 0,0 0 0,0 21 16,0-21-16,0 0 0,-1 0 16,1 0-16,0 0 0,0-21 0,0 21 15,21-22-15,0 1 0,0 0 0,0-21 16,0 21-16,0-22 0,0 22 15,0-21-15,21-1 0,0 1 0,0 21 16,22-21-16,-22 20 0,0 1 0,0 0 16,0 21-16,22 0 0,-22 0 15,0 0-15,0 21 0,0 0 16,0 1-16,1-1 0,-1 21 0,0-21 16,0 22-16,0-22 0,43 42 15,-43-42-15,21 1 0,-21-1 16,22 0-16,-22 0 0,21 0 0,-21-21 15,1 21-15,20-21 0,-21 0 0,0 0 16,0 0-16,1 0 0,20 0 0,-21 0 16,0 0-16,0-21 0,1 0 0,-1 0 15,0 0-15,-21 0 0,21-1 16</inkml:trace>
  <inkml:trace contextRef="#ctx0" brushRef="#br0" timeOffset="46471.32">12869 6731 0,'-21'0'0,"42"0"0,-63 0 16,21 0-16,0 0 0,-1 0 15,1-21-15,21 0 16,0 0-16,0-1 16,0 1-16,0 0 0,0 0 15,0 0-15,0 0 0,21-1 0,1 1 16,-1 0-16,0 0 0,21 0 15,-21 0-15,1-1 0,20 22 0,-21 0 16,21 0-16,-20 0 0,-1 0 0,0 0 16,0 0-16,-21 22 0,0-1 15,0 21-15,0-21 0,-21 22 0,-21-1 16,20 0-16,-20 1 0,0-1 0,-1-21 16,22 21-16,-21 1 0,21-22 15,0 21-15,-1-21 0,1 1 0,21 20 16,0-21-16,0 0 0,0 0 15,21-21-15,1 22 16,-1-22-16,0 0 0,21 0 16,-21 0-16,22 0 0,-22 0 0,21-22 15,-21 22-15,22-21 0,-22 0 0,21 0 16,-21 21-16,1-21 0,-22 0 16,0-1-16,0 1 0,0 0 0,0 0 15,-43 0-15,22 0 0,-21 21 0,21-22 16,-22 1-16,1 21 0,0 0 15,20 0-15,-20 0 0,21 0 0,0 0 16,0 0-16,21 21 16,21-21-1,0 0 1,0 0-16,21 0 0,-20 0 0</inkml:trace>
  <inkml:trace contextRef="#ctx0" brushRef="#br0" timeOffset="46688.2">13462 6668 0,'0'0'0,"-21"0"0,0 0 15,-1 0 1,44 0 15,-1 0-31,0 0 0,0 0 16,0-22-16,0 22 0,22 0 15,-22 0-15,0-21 0,0 21 0,0 0 16,1-21-16,-1 0 0,0 21 16,0-21-16,0 21 0</inkml:trace>
  <inkml:trace contextRef="#ctx0" brushRef="#br0" timeOffset="46904.08">13991 6308 0,'0'0'0,"0"-21"0,0 42 32,0 0-32,0 21 15,0-21-15,0 22 0,0-1 0,0-21 16,-21 22-16,21-1 0,-21 0 16,21-21-16,0 22 0,0-22 0,-21 0 15,21 21-15,0-20 0,0-1 0,0 0 16,0 0-16,0 0 15</inkml:trace>
  <inkml:trace contextRef="#ctx0" brushRef="#br0" timeOffset="47291.86">14584 8361 0,'0'0'0,"21"-21"31,0 21-31,0-21 0,0 21 16,1 0-16,-1 0 0,0 0 15,0 0-15,0 0 0,0 0 0,1 0 16,-1-22-16,0 22 0,0 0 15,0 0-15,0-21 0,1 21 16,-1-21-16</inkml:trace>
  <inkml:trace contextRef="#ctx0" brushRef="#br0" timeOffset="47917.5">15790 8107 0,'0'-21'0,"0"42"0,0-63 0,0 20 0,0 1 16,0 0-16,0-21 0,0 21 15,0-1-15,21-20 0,-21 21 16,0 0-16,22-22 0,-22 22 0,0 0 16,0 0-16,21 0 0,-21 0 0,0-1 15,21 1-15,-21 42 31,0 1-31,0-1 16,0 21-16,0-21 0,0 22 16,0-1-16,0 0 0,0 1 0,0 20 15,0-21-15,0 22 0,0-22 0,0 1 16,0 20-16,0-21 0,0 1 16,0-22-16,0 21 0,-21-21 15,21 22-15,0-22 0,0 0 0,0 0 16,0 0-16,0 1 0,-21-1 0,21 0 15,-22 0-15,22 0 16,-21-21-16,0 0 16,0 0-16,0 0 0,0 0 15,-22 0-15,22 0 0,0 0 16,0 0-16,-22 0 0,22 0 0,0 0 16,-21 0-16,21 0 0,-1 0 0,1 0 15,42 0 16,1 0-15,20 0-16,0 0 0,1 0 0,-1 0 16,0 0-16,1 0 0,20 0 15,-21 0-15,22 0 0,-22 0 0,22 0 16,-22 0-16,0 0 0,1 0 0,-1-21 16,0 21-16,-20 0 0,-1 0 0,0 0 15,0 0-15,0 0 16,-63 0-1,21 0-15,0 0 16</inkml:trace>
  <inkml:trace contextRef="#ctx0" brushRef="#br0" timeOffset="49655.51">4974 11811 0,'0'0'0,"-21"0"16,0 21-16,0-21 16,-1 0-16,22 21 31,22 1-16,-1-22-15,0 0 0,21 0 0,-21 21 16,1-21-16,20 0 0,-21 0 16,21 0-16,-20 0 0,-1 21 0,21-21 15,-21 0-15,0 0 0,1 0 0,-1 0 16,0 0-16,0 0 0,0 0 16,-21-21 30</inkml:trace>
  <inkml:trace contextRef="#ctx0" brushRef="#br0" timeOffset="50248.16">5990 11748 0,'0'-22'16,"-21"1"0,0 21-16,21-21 0,0 0 15,0 0-15,0 0 0,0-1 16,0 1-16,0 0 0,21 0 16,0 21-16,0-21 0,0 0 0,1-1 15,-1 22-15,0 0 0,21-21 0,-21 21 16,1 0-16,-1 0 0,21 0 15,-21 21-15,0 1 0,1-1 0,-1 21 16,0-21-16,0 22 0,0-1 0,-21 0 16,0 1-16,0 20 0,0 1 0,0-22 15,0 21-15,-21 1 16,0-1-16,-21-20 0,20 20 0,-20-20 16,0-1-16,-1 0 0,1-21 0,0 22 15,-1-22-15,1 0 0,0 0 16,-1-21-16,22 0 0,-21 0 0,21 0 15,0 0-15,-1 0 0,1 0 0,21-21 16,0 0-16,-21 0 0,21 0 0,-21-1 16,21-20-16,0 0 0,0-1 15,0 22-15,0-21 0,0 0 0,0-1 16,21 1-16,0 21 0,0 0 0,1-1 16,-22 1-16,21 21 0,21 0 15,-21 0-15,0 0 0,1 21 16,-1 1-16,0-1 0,0 0 0,21 21 15,-20-21-15,-1 1 0,0 20 16,0-21-16,0 0 0,0 0 0,1 1 16,-1-22-16,0 21 0,0 0 0,0-21 15,0 0-15,1 0 0,-1 0 0,0 0 16,0 0-16,0 0 0,0 0 16,-21-21-16,22 21 0,-1-21 0,0-1 15,-21 1-15</inkml:trace>
  <inkml:trace contextRef="#ctx0" brushRef="#br0" timeOffset="50699.91">6710 10583 0,'0'0'0,"-21"0"15,-1 0-15,44 0 32,-1 0-32,21 0 0,-21 0 0,22 0 15,-22 0-15,21 0 0,0 0 16,1-21-16,-22 21 0,21-21 16,1 21-16,-22-21 0,0 21 0,0-21 15,0 21-15,0-21 0,-21-1 0,0 1 16,0 0-1,-21 21 1,0 0-16,0 0 16,21 21-16,-21 0 0,21 22 0,0-22 15,-21 21-15,21 1 0,-22-1 0,22 21 16,-21-20-16,21 20 0,0 1 16,-21-22-16,21 22 0,-21-1 0,0-21 15,21 22-15,0-22 0,0 1 16,0-1-16,0-21 0,0 21 0,0-20 15,0-1-15,21 0 16,0-21-16,0 0 0,0 0 16,-21-21-16,22 0 0,-22-1 15</inkml:trace>
  <inkml:trace contextRef="#ctx0" brushRef="#br0" timeOffset="50920.78">6710 11070 0,'-21'0'0,"42"0"0,-64 0 16,65-21 0,20 21-16,-21 0 15,21 0-15,1-21 0,-1 21 0,0 0 16,1 0-16,-1-21 0,0 21 16,1 0-16,-1 0 0,0-21 0,1 21 15,-22 0-15,21 0 0,-21 0 0,1 0 16,-1 0-16,0 0 0,0 0 0,43 0 31</inkml:trace>
  <inkml:trace contextRef="#ctx0" brushRef="#br0" timeOffset="51420.49">9377 11134 0,'0'0'0,"63"-148"31,-63 126-31,21 22 0,-21-21 0,0 42 31,0 22-31,0-22 16,0 21-16,0 22 0,0-22 0,0 22 16,0-1-16,0 1 0,-21-22 0,21 21 15,-21 1-15,0-1 0,21-20 16,0-1-16,-21 0 0,0 1 0,21-1 16,0 0-16,-22 1 0,22-22 0,0 0 15,0 0-15,0 0 0,0 1 16,22-22-1,-1-22-15,0 1 0,0 0 16,0 0-16</inkml:trace>
  <inkml:trace contextRef="#ctx0" brushRef="#br0" timeOffset="51772.29">9800 11451 0,'0'-21'0,"0"42"0,0-63 0,0 63 31,0 0-16,0 22-15,0-22 0,-21 0 0,21 21 16,-21-21-16,21 22 0,0-22 0,0 21 16,0-21-16,0 1 0,0-1 15,21 0-15,0 0 0,0-21 0,-21 21 16,21-21-16,1 0 0,-1 0 0,21 0 16,-21 0-16,0 0 15,1 0-15,-1 0 0,0-21 0,0 0 16,0 21-16,0-21 0,-21 0 0,0-22 15,0 22-15,0 0 0,0-21 0,0 20 16,0-20-16,0 21 0,0 0 16,0-22-16,-21 22 0,0 0 0,0 21 15,0-21-15,0 0 0,-1 21 16,1 0-16,0 0 0,0 0 16,0 0-16,0 0 0,-22-21 0,22 21 15,0 0-15,0 0 0,0 0 0,21-22 16,-22 22-16,1-21 0</inkml:trace>
  <inkml:trace contextRef="#ctx0" brushRef="#br0" timeOffset="51992.17">9313 11240 0,'0'0'15,"21"0"-15,1 0 0,-1 0 0,21 0 16,-21 0-16,22 0 0,-1 0 15,-21 0-15,43 0 0,-22-22 0,0 22 16,1-21-16,20 21 0,-21-21 0,1 21 16,-1-21-16,0 21 0,1 0 15,-1-21-15,0 21 0,-20 0 16,20 0-16,-21-21 0,0 21 16</inkml:trace>
  <inkml:trace contextRef="#ctx0" brushRef="#br0" timeOffset="52759.47">11938 11261 0,'0'0'0,"-21"-85"31,21 64-31,0 0 0,0 0 16,0-1-16,21 1 0,0 0 16,0-21-16,0 21 0,1 21 0,-1-22 15,0 1-15,0 0 0,0 21 0,22 0 16,-22-21-16,21 21 0,-21 0 0,0 0 16,1 21-16,20-21 0,-21 21 15,0 0-15,0 22 0,1-22 0,-22 21 16,0 1-16,21-1 0,-21 21 0,0-20 15,0-1-15,0 22 0,-21-22 16,-1 0-16,1 1 0,0-1 0,-21 0 16,21 1-16,-22-1 0,22-21 0,-21 21 15,-1-20-15,1-1 0,0 0 16,-1 0-16,1 0 0,0 0 0,-1-21 16,1 0-16,21 0 0,-21 0 15,20 0-15,1 0 0,-21-21 0,21 21 16,0-21-16,-1 0 0,22 0 0,-21 0 15,21-22-15,0 22 0,-21-21 16,21 21-16,0-22 0,0 1 0,0 21 16,0-22-16,21 22 0,0 0 0,1 0 15,-1 0-15,0 0 0,0 21 0,0 0 16,22 0-16,-22 0 16,0 0-16,21 21 0,1 0 0,-22 0 15,21 0-15,-21 0 0,22 1 0,-22-1 16,0 21-16,21-21 0,-21 0 15,1 1-15,-1-1 0,0 0 0,0 0 16,0 0-16,-21 0 0,21-21 0,-21 22 16,22-22-16,-1 0 15,0 0 1,-21-22 0,21 1-16,-21 0 0,21 0 15,-21 0-15,21-22 0,-21 22 0,22-21 16</inkml:trace>
  <inkml:trace contextRef="#ctx0" brushRef="#br0" timeOffset="53248.18">12806 10075 0,'0'0'0,"0"-21"31,0 42-15,0 1-16,21-22 0,0 21 15,-21 0-15,21 0 0,0-21 16,1 21-16,-1 0 0,21-21 0,0 22 16,1-22-16,-1 0 0,0 0 15,1 0-15,-1 0 0,-21 0 0,22 0 16,-1 0-16,-21 0 0,0-22 0,0 1 15,1 21-15,-1-21 0,0 0 0,0 0 16,-21 0-16,0-1 16,0 1-16,0 0 0,0 0 15,-21 21-15,0 0 0,0 0 16,-1 0-16,1 21 16,0 0-16,0 0 0,0 22 0,-22-1 15,22 0-15,0 1 0,0 20 16,0-20-16,0 20 0,-1 1 15,1-22-15,0 0 0,21 22 0,-21-43 16,21 21-16,0 1 0,0-22 0,0 0 16,0 0-16,0 0 0,0 0 0,0 1 15,21-22 17,-21-22-32,0 1 0,0 0 15</inkml:trace>
  <inkml:trace contextRef="#ctx0" brushRef="#br0" timeOffset="53480.05">12912 10562 0,'21'21'32,"0"-21"-32,21 0 0,-21 0 0,22 22 15,-22-22-15,21 0 0,1 0 16,-22 0-16,21 0 0,-21 0 0,0 0 15,22 0-15,-22 0 0,0 0 0,0 0 16,0 0-16,1 0 0,-22 21 31,0 0 1</inkml:trace>
  <inkml:trace contextRef="#ctx0" brushRef="#br0" timeOffset="53819.86">13991 11451 0,'0'0'0,"21"0"16,0 0-16,1 0 15,-1 0-15,0 0 0,0 0 16,0 0-16,0 0 0,1-21 0,-1 21 16,0 0-16,0 0 0,0 0 0,0 0 31,-21-21-16,22 21-15,-1 0 32,-21-21-32,21 21 0</inkml:trace>
  <inkml:trace contextRef="#ctx0" brushRef="#br0" timeOffset="54463.49">14965 11176 0,'0'-21'0,"0"42"0,0-63 0,0 21 15,0-1-15,0 1 16,0 0-16,0 0 0,0 0 0,0-22 16,21 22-16,-21 0 0,0 0 0,0 0 15,0 0-15,0-1 0,0 1 16,0 0-16,0 42 31,0 0-15,0 1-16,0 20 0,0-21 0,0 21 15,0-20-15,0 20 0,0 0 0,0 1 16,0-1-16,0 0 0,0 1 16,0-1-16,0 0 0,0 1 15,-21-1-15,21 0 0,0-21 0,-21 22 16,21-22-16,0 21 0,0-21 0,0 1 15,0-1-15,-22 0 0,22 0 16,-21 0-16,0 0 0,21 1 16,-21-22-16,0 21 15,0-21 1,-1 0-16,1 0 0,0 0 16,0 0-16,-21 0 0,20 0 0,1 0 15,-21 0-15,21 0 0,-22 0 0,22 0 16,0-21-16,-21 21 15,21 0-15,-1 0 16,44 0 0,-1 0-16,0 0 0,21 0 15,1 0-15,-1 0 0,0 0 16,1 0-16,20 0 0,-21 0 0,1 0 16,-1 0-16,22 0 0,-22 0 0,0 0 15,-21 0-15,22 0 0,-22 0 16,21 0-16,-21 0 0,1 0 15,-1 0-15,-21-22 16,0 1 15,-21 21-31,-1 0 16,1 0-16</inkml:trace>
  <inkml:trace contextRef="#ctx0" brushRef="#br0" timeOffset="55627.45">4805 12975 0,'-21'0'0,"42"0"0,-64 0 0,22 0 16,0 0-16,0 0 0,0 0 0,0 0 15,-1 0 1,44 0 15,-1 0-31,0 0 0,21 0 16,-21 0-16,22 0 0,-1 0 0,0 0 15,22 0-15,-22 0 0,22 0 0,-1 0 16,22 0-16,0 0 0,-1 0 16,1 0-16,21 0 0,21 0 0,-21 0 15,21 0-15,0 0 0,21 0 16,0 0-16,0 0 0,0 0 0,22 0 15,-1 0-15,0 0 0,1 0 16,20 0-16,-21 0 0,22 0 0,-1 0 16,22 0-16,0 0 0,-1 0 0,1 0 15,0 0-15,21 0 0,-1 0 0,1 0 16,0 0-16,21 0 0,-21 0 16,0 0-16,21 0 0,0-21 0,0 21 15,-21 0-15,21 0 0,0 0 0,-22 0 16,22-21-16,-21 21 15,0 0-15,21 0 0,-21 0 0,0 0 16,0 0-16,-22 0 0,22 0 0,-21 0 16,21 0-16,-22 0 0,-20 0 0,20 0 15,1 21-15,-21-21 0,-1 0 16,-21 0-16,22 0 0,-43 0 0,21 21 16,-20-21-16,-22 0 0,21 0 0,-21 0 15,-21 0-15,-1 0 0,-20 21 16,0-21-16,-22 0 0,1 0 0,-1 0 15,-20 0-15,-1 0 0,-21 0 0,0 0 16,0 0-16,1 0 16,-22-21 15,0 0-15,-22 21-16,1-21 15,0 21 48,0 0-48</inkml:trace>
  <inkml:trace contextRef="#ctx0" brushRef="#br0" timeOffset="58091.95">4043 14436 0,'0'-21'31,"-21"21"219,-1 0-187,1 0-48,0 0 1,0 0-16,0 0 16,0 0-16,-1 0 0,1 0 0,0 0 15,0 0-15,0 0 0,0 0 16,-22 0-16,22 0 0,0 0 0,0 0 16,-22 0-16,22 0 0,0 0 15,0 21-15,0-21 16,42 0-1,21 0 1,-21 0-16,22 0 0,-1 0 0,0 0 16,1 0-16,-1 0 0,22 0 15,-22 0-15,0 0 0,1 0 16,-1 0-16,0 0 0,-21 0 0,22 0 16,-1 0-16,0 0 0,1 0 15,-22 0-15,21 0 0,-21 0 0,22 0 16,-22 0-16,0 0 15,-42 0 17,0-21-17,0 21-15,21-22 16</inkml:trace>
  <inkml:trace contextRef="#ctx0" brushRef="#br0" timeOffset="58447.74">4889 14097 0,'0'-63'31,"-21"63"-31,0 0 15,0 0 1,0 21-16,21 0 16,-21 0-16,21 0 0,-22 0 0,22 22 15,-21-1-15,21 0 0,0 1 0,-21-1 16,0 0-16,21 22 0,-21-22 16,21 1-16,-21 20 0,21-21 0,0 1 15,0-22-15,0 21 0,0-21 16,0 1-16,0 20 0,0-21 15,21 0-15,0-21 0,0 0 16,0 0 0,0-21-1</inkml:trace>
  <inkml:trace contextRef="#ctx0" brushRef="#br0" timeOffset="59108.37">5397 14288 0,'0'0'0,"0"-22"0,0 1 16,0 0-16,0 0 0,-21 0 16,21 0-16,0-1 15,0 1-15,0 0 16,0 0-16,0 0 0,21 0 15,1-1-15,-1 22 0,21-21 16,-21 21-16,22 0 0,-22 0 16,21-21-16,0 21 0,1 0 0,-1 0 15,-21 0-15,22 0 0,-22 21 16,21 0-16,-21 1 0,0-1 0,1 0 16,-1 0-16,-21 21 0,21-20 0,-21 20 15,0 0-15,0 1 0,0-1 16,-21 0-16,-22 1 0,22-1 0,-21 0 15,21 1-15,-22-1 0,1 0 16,0 1-16,-1-1 0,1-21 16,0 21-16,21-20 0,-22-1 0,1 0 15,21 0-15,-22-21 0,22 21 0,0-21 16,0 0-16,0 0 0,0 0 16,-1 0-16,1 0 0,0-21 15,0 0-15,0 0 0,21 0 16,0-1-16,0-20 0,0 21 15,0 0-15,0-22 0,0 22 0,0-21 16,0 21-16,21-22 0,0 22 0,0 0 16,0 0-16,1 21 15,-1-21-15,21 21 0,-21 0 0,22 0 16,-1 0-16,-21 21 0,21-21 0,-20 21 16,20 0-16,-21 0 0,21 1 15,-20 20-15,-1-21 0,0 0 0,0 0 16,0 22-16,0-22 0,1 0 0,-22 0 15,21 0-15,0 1 0,-21-1 16,0 0-16,21 0 0,0 0 0,0-21 16,-21 21-16,22-21 15,-1 0 1,-21-21 0,21 0-16</inkml:trace>
  <inkml:trace contextRef="#ctx0" brushRef="#br0" timeOffset="59696.03">6583 14457 0,'-85'-21'16,"64"0"-16,0-1 15,0 22-15,21-21 0,-22 0 16,1 0-16,21 0 0,0 0 15,-21-1-15,21 1 0,0 0 16,0 0-16,0 0 0,0 0 16,0-1-16,0 1 0,21 0 0,0 0 15,1 0-15,-1 0 0,0-1 0,21 1 16,-21 21-16,22-21 0,-22 0 16,21 21-16,1 0 0,-22 0 0,21 0 15,-21 0-15,0 0 0,1 21 0,-1-21 16,0 21-16,-21 22 0,0-22 15,0 0-15,0 21 0,0-21 0,0 22 16,0-1-16,-21 0 0,0 1 0,-22-1 16,22 0-16,0 1 0,0-1 15,0-21-15,-1 22 0,1-1 16,0 0-16,21-21 0,0 1 0,0-1 16,0 21-16,0-21 15,0 0-15,0 1 16,21-22-16,0 0 0,1 0 15,-1 0-15,0-22 0,0 22 16,0-21-16,0 0 0,1 0 0,-1 0 16,0 0-16,0-22 0,0 22 0,-21-21 15,0 21-15,0-22 0,0 22 16,0-21-16,0 21 0,-21-1 16,0 1-16,0 0 0,0 21 0,-1 0 0,-20 0 15,21 0-15,0 0 0,-22 0 16,22 0-16,0 0 0,0 21 15,0-21-15,21 21 0,0 1 16,0-1-16,21-21 31</inkml:trace>
  <inkml:trace contextRef="#ctx0" brushRef="#br0" timeOffset="60231.81">9779 13949 0,'0'-21'0,"0"42"0,21-63 15,-21-1-15,0 22 0,21-21 0,-21 21 16,0-1-16,0 1 0,0-21 15,0 21-15,0 0 0,0-1 16,0 44 15,0-1-31,0 21 0,0-21 0,0 22 16,0 20-16,0-21 0,0 22 16,0-22-16,0 22 0,0-1 0,-21-20 15,21 20-15,-21 1 0,21-1 0,-21-21 16,21 22-16,0-22 0,0 1 15,0-22-15,0 21 0,0-21 16,0 0-16,0 1 0,0-1 0,0 0 16,21-42 15,0 0-31,0-22 16,0 22-16</inkml:trace>
  <inkml:trace contextRef="#ctx0" brushRef="#br0" timeOffset="60637.58">10414 14034 0,'0'0'15,"0"21"17,0 0-32,-21 0 0,0 0 0,21 0 15,-22 22-15,1-22 0,0 21 16,21-21-16,-21 22 0,21-22 0,-21 21 15,21-21-15,0 22 0,0-22 0,0 0 16,0 0-16,0 0 0,21-21 16,0 22-16,0-22 15,0 0-15,22 0 0,-22 0 0,0 0 16,0-22-16,0 22 0,22-21 0,-22 0 16,0 0-16,0 0 0,0 0 15,-21-1-15,0-41 0,0 42 16,0-22-16,0 22 0,0 0 0,0 0 15,-21 0-15,0 0 0,0 21 16,0-22-16,0 22 0,-1 0 0,1 0 16,0 0-16,0 0 0,0 0 0,0 0 15,-1 0-15,1 0 0,0 0 16,0-21-16,21 0 16,0 0-1,0 0-15,0-22 16</inkml:trace>
  <inkml:trace contextRef="#ctx0" brushRef="#br0" timeOffset="60923.41">9800 13885 0,'0'0'0,"-42"0"0,21 0 0,-1 0 15,1 0-15,0 0 0,42 0 16,0 0-1,1 0-15,20 0 0,0 0 16,1 0-16,20 0 0,-21-21 0,22 21 16,-22-21-16,22 21 0,-22 0 15,22-21-15,-22 21 0,0 0 0,1-21 16,-1 21-16,-21 0 0,21 0 0,-20 0 16,-1 0-16,0 0 0,0 0 15,0 0-15,0 0 0</inkml:trace>
  <inkml:trace contextRef="#ctx0" brushRef="#br0" timeOffset="61464.11">13208 13928 0,'0'0'15,"0"-21"-15,0-1 0,0 1 0,0 0 16,0 0-16,0 0 0,21 0 0,-21-1 15,0-20-15,21 42 0,-21-21 16,0 0-16,0 0 0,0 42 31,0 0-31,0 0 16,-21 21-16,21-20 0,-21 20 16,21 0-16,-21 1 0,21 20 0,0-21 15,0 1-15,0-1 0,0 0 0,-21 1 16,21-1-16,0 0 0,0 1 15,0-22-15,0 21 0,0-21 0,0 1 16,0-1-16,0 0 16,21-21-16,0 0 0,0 0 15,0-21-15,0 21 16,1-21-16</inkml:trace>
  <inkml:trace contextRef="#ctx0" brushRef="#br0" timeOffset="62127.73">13822 13949 0,'0'0'0,"0"-21"0,0 0 0,0-1 16,0 1 0,0 0-1,0 0-15,0 0 16,21 0-16,0-1 0,0 22 0,0-21 15,1 0-15,-1 21 0,0-21 16,0 21-16,21 0 0,-20 0 0,20 0 16,-21 0-16,21 0 0,1 0 0,-22 0 15,21 21-15,-21 0 0,1 0 16,20 1-16,-21-1 0,-21 21 0,21-21 16,-21 0-16,0 22 0,0-1 15,0-21-15,0 22 0,0-22 0,-21 21 16,0-21-16,0 22 0,0-1 15,-22-21-15,22 21 0,-21 1 16,-1-22-16,1 21 0,0-21 0,-1 1 16,1-1-16,0 0 0,-1 0 0,22 0 15,-21 0-15,21-21 0,-22 0 16,22 0-16,0 0 0,0 0 0,0 0 16,0 0-16,-1-21 15,22 0-15,0 0 0,0 0 16,0 0-16,0-22 0,0 22 0,0 0 15,0-21-15,0 20 0,0 1 0,22 0 16,-1 0-16,0 0 16,0 0-16,0-1 0,0 22 15,1-21-15,-1 21 0,0 0 0,0 0 16,0 0-16,0 21 0,1 1 16,20-22-16,-21 21 0,0 0 0,0 0 15,22 0-15,-22 0 0,21 1 0,-21-1 16,1 0-16,-1 0 0,21 0 15,-21 0-15,0 1 0,1-1 0,-22 0 16,21-21-16,-21 21 0,21-21 0,-21 21 16,21-21 15,0-21-31,-21 0 16,21 21-16,-21-21 0,22 0 15,-1-1-15,0 1 0,0-21 0</inkml:trace>
  <inkml:trace contextRef="#ctx0" brushRef="#br0" timeOffset="62636.44">15049 13716 0,'0'0'16,"-21"0"0,0 0-1,21 21-15,0 0 0,0 1 16,0-1-16,0 0 0,0 0 15,0 0-15,21-21 16,0 21-16,1 1 0,-1-22 0,21 0 16,-21 21-16,22-21 0,-1 0 0,-21 0 15,21 0-15,1 0 0,-1 0 16,0 0-16,1 0 0,-1 0 0,-21-21 16,0-1-16,22 1 0,-22 21 15,-21-21-15,0 0 0,21 0 0,-21 0 16,0-1-16,0 1 0,0 0 0,0 0 15,-21 0-15,0 0 0,21-1 16,-21 22-16,-1 0 0,-20-21 0,21 21 16,0 0-16,0 0 0,-1 21 15,22 1-15,-21-1 0,0 21 16,21-21-16,0 22 0,0-1 0,0-21 16,-21 21-16,21 1 0,0-1 15,-21 0-15,21 1 0,0-1 0,0 0 16,-21 1-16,-1-1 0,22 0 0,-21 1 15,21-1-15,0-21 0,-21 22 16,0-1-16,21-21 0,-21 0 0,21 0 16,0 1-16,0-1 0,0 0 15,21-21 17,-21-21-32,21 0 15,-21-1-15,21 1 16,0 0-16</inkml:trace>
  <inkml:trace contextRef="#ctx0" brushRef="#br0" timeOffset="62886.3">15071 14288 0,'-43'0'0,"86"0"0,-107 0 0,43 0 16,0 0-16,0 21 0,21 0 16,21-21-1,0 0-15,0 0 16,21 0-16,-20 0 0,20 0 0,21 0 15,-20 0-15,-1 0 16,22 0-16,-22-21 0,0 21 0,1 0 16,-1-21-16,0 21 0,-21 0 0,22 0 15,-22 0-15,0 0 0,0 0 16,0-22-16,1 22 16,-22-21-1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08:56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783 0,'0'-21'0,"0"0"16,0 0-1,0 0 1,21-1-1,-21 1 1,0-21 0,0 21-1,0 0-15,0-1 16,-21 22-16,0 0 16,21-21-16,-21 21 0,0 0 15,-1 0-15,1 0 0,0 0 16,-21 0-16,21 0 0,-1 0 15,1 0-15,0 21 0,0-21 16,0 22-16,0-1 0,-1-21 0,1 21 16,0 0-16,21 0 0,-21 0 15,0 1-15,21-1 0,-21 21 0,21-21 16,0 22-16,0-22 0,0 21 16,0 0-16,0 1 15,0-1-15,0-21 0,0 22 0,0-1 16,0-21-16,0 21 0,0 1 15,21-22-15,0 21 0,-21-21 0,21 1 16,0-1-16,0 0 0,1 0 16,-1 0-16,0 0 0,0-21 15,0 0-15,0 22 0,22-22 0,-22 0 16,0 0-16,21 0 0,-20 0 16,20 0-16,-21-22 0,21 1 0,-20 0 15,20 21-15,-21-21 0,21 0 16,-20 0-16,20-22 0,-21 22 15,0-21-15,22 21 0,-22-22 16,0 1-16,0 0 0,0-22 0,0 22 16,1-1-16,-1-20 0,0 21 15,-21-1-15,0 1 0,0 0 0,21-1 16,-21 1-16,0 0 0,0 20 16,0 1-16,0 0 0,0 0 0,0 0 15,0 0-15,-21 21 31,0 0-31,21 21 16,0 0-16,0 0 0,-21 0 16,21 22-16,-22-22 0,22 21 0,-21 0 15,21 1-15,0-1 16,0 0-16,0 1 0,0-1 0,0 0 16,0 1-16,0-1 0,0 0 15,0-20-15,0 20 0,0 0 0,0-21 16,0 1-16,21 20 0,-21-21 15,22 0-15,-22 0 0,21 1 0,-21-1 16,21 0-16,0-21 16,21 21-1,-20-21-15,-1 0 0,0 0 16,0 0-16,0 0 16,0-21-16,1 0 0,-1 0 0,0-1 15,0 1-15,-21 0 0,21-21 16,0-1-16,1 22 0,-1-21 15,0 0-15,0-1 0,0 1 0,0 21 16,1-22-16,20 1 0,-21 21 16,0 0-16,22 0 0,-22-1 0,0 1 15,21 21-15,-21 0 0,1 0 16,-1 0-16,0 0 0,0 0 0,0 0 16,0 21-16,1 1 0,-1-22 15,0 21-15,-21 0 0,0 0 16,21 0-16,-21 0 0,0 1 15,0-1-15,0 0 0,0 0 0,0 0 16,0 0 0,0 1-16,0-44 47,0 1-32,0 0-15,0 0 0,0 0 16,0 0-16,0-1 0,-21-20 15,0 21-15,21 0 0,-21 0 0,-1-1 16,22 1-16,-21 0 16,0 21-16,21-21 0,-21 21 0,0 0 15,0 0-15,-1 0 0,1 0 0,0 0 16,0 0-16,0 0 0,0 0 16,-1 0-16,1 21 0,0 0 15,0-21-15,0 21 0,0 1 0,21-1 16,-22 0-16,1 21 0,21-21 15,-21 1-15,21 20 0,0-21 0,0 21 16,-21-20-16,21-1 0,0 21 16,0-21-16,0 22 0,0-22 0,0 0 15,0 0-15,0 0 0,0 0 16,0 1-16,21-1 0,-21 0 16,21-21-16,0 21 0,-21 0 15,22-21-15,-1 0 0,0 0 0,0 0 16,0 0-16,0 0 15,22 0-15,-22 0 0,0 0 0,0-21 16,0 21-16,1-21 0,-1 0 16,0 0-16,0-1 0,0 1 0,0 0 15,1 0-15,-1 0 0,0 0 16,0-22-16,-21 22 0,21 0 0,-21-21 16,21 20-16,-21-20 0,0 21 15,0 0-15,0 0 0,0-22 0,0 22 16,0 0-1,0 0-15,0 42 47,0 0-47,0 0 16,0 0-16,-21 1 0,21-1 0,0 0 16,0 21-16,0-21 0,0 1 15,0-1-15,0 21 0,0-21 0,0 0 16,0 1-16,0-1 0,0 0 15,0 0-15,0 0 0,0 0 16,0 1-16,0-1 16,21-21-16,1 0 15,-1 0-15,0 0 0,0 0 16,0 0-16,0 0 0,1 0 16,-1 0-16,0-21 0,0 21 0,0-22 15,22 1-15,-22 0 0,0 0 16,0 0-16,-21 0 0,21-1 0,0-20 15,1 21-15,-1-21 0,0 20 16,0 1-16,0-21 0,0 21 0,1 0 16,-1-1-16,-21 1 15,21 0-15,-21 0 0,21 21 0,-21-21 0,0 0 16,0-1 0,0 44 15,-21-1-31,0 0 15,21 0-15,-21 0 0,21 0 16,0 1-16,0-1 0,-22 0 0,22 0 16,0 0-16,-21 0 0,21 1 15,0-1-15,0 0 0,0 0 16,21-21 0,-21 21-16,22-21 0,-1 0 0,0 0 15,0 21-15,0-21 16,0 0-16,1 22 15,-1-22-15,0 0 16,-21 21 0,0 0-1,-21-21 1,0 0 0,-1 0-16,1 0 15,0 0-15,0 0 16,21-21-16,-21 21 0,0-21 15,-1-1-15,22 1 16,-21 21-16,21-21 0,0 0 16,-21 21-1,21 21 32,0 0-47,0 0 16,0 1-16,0-1 15,0 0-15,0 0 16,21 0-16,0-21 16,-21 21-16,22-21 0,-1 0 15,0 22-15,0-22 0,0 0 16,0 0-16,1 0 0,20 0 0,-21 0 16,0 0-16,22 0 15,-22 0-15,21-22 0,-21 22 0,22-21 16,-22 0-16,0 21 0,21-21 15,-21 0-15,1 0 0,20-1 0,-21 1 16,0-21-16,-21 21 0,21 0 16,1-22-16,-1 22 0,-21-21 0,0 21 15,21-1-15,-21 1 0,21-21 0,-21 21 16,0 0-16,0-1 16,-21 44 15,0-22-16,21 21-15,-21 0 16,21 0-16,0 0 0,-22 0 16,22 1-16,0-1 0,0 0 15,0 0-15,0 0 0,0 0 16,0 1-16,0-1 16,22 0-1,-22 0-15,21 0 16,0-21-16,-21 21 15,21-21-15,0 0 16,-21 22-16,0-1 16,0 0-16,0 0 31,0 0-15,0 0-1,-21-21-15,0 0 0,21 22 16,-21-22-16,0 0 0,-1 0 0,1 0 15,0 0-15,0 0 16,0 0-16,0 0 0,-1 0 16,1 0-16,0 0 15,0 0 17</inkml:trace>
  <inkml:trace contextRef="#ctx0" brushRef="#br0" timeOffset="2832.26">5588 1228 0,'0'0'0,"0"-21"0,21 21 15,0-22-15,0 1 16,-21 0-16,22 0 16,-1 0-16,-21 0 0,21-1 0,-21 1 15,0 0-15,0 0 0,0 0 16,0-22-16,0 22 0,0-21 0,0 21 16,0 0-16,0-22 0,-21 22 15,21 0-15,-21 0 0,-1-22 0,1 43 16,0-21-16,-21 0 0,21 21 0,-1 0 15,1 0-15,-21 0 0,21 0 16,-22 0-16,1 21 0,21 0 0,-21 1 16,20-1-16,1 21 0,-21-21 15,21 22-15,0-1 0,-1 0 16,1 1-16,21-1 0,0 0 16,-21 1-16,21-1 0,0-21 0,0 21 15,0 1-15,0-1 0,0-21 0,21 0 16,0 22-16,1-22 0,-1 0 15,0-21-15,0 21 0,21 0 0,1-21 16,-22 0-16,21 0 0,1 0 16,-1 0-16,-21 0 0,21-21 0,1 0 15,-1 0-15,-21 21 0,22-21 16,-22-22-16,21 22 0,-21 0 0,0-21 16,1 21-16,-1-22 0,0 1 15,-21 0-15,0 20 0,21-20 16,-21 0-16,0-1 0,21 1 0,-21 21 15,0-21-15,0 20 0,0 1 16,0 0-16,0 42 31,0 0-31,0 22 0,0-22 16,0 21-16,0 1 0,0-1 0,0 0 16,0 1-16,0-1 0,0 0 15,0 1-15,0-22 0,0 0 16,0 21-16,0-21 0,21 1 0,1-22 15,-22 21-15,21-21 0,0 0 16,0 0-16,0 0 0,22 0 0,-22 0 16,0 0-16,0-21 0,21 21 15,-20-22-15,-1 1 0,21 0 0,-21 0 16,0 0-16,1 0 0,-1-22 16,0 22-16,0 0 0,-21-21 0,0 20 15,21-20-15,-21 21 0,0 0 16,0 0-16,0-1 0,0 1 15,-21 21 1,21 21-16,0 1 16,-21 20-16,21-21 0,-21 0 15,21 22-15,-21-22 0,21 21 16,0 0-16,0-20 0,0-1 0,-22 21 16,22-21-16,0 0 0,0 22 15,0-22-15,0 0 0,0 0 16,0 0-16,22-21 31,-22-21-15,21 0-16,0 0 15,0-21-15,-21 20 0,0 1 0,21-21 16,0 21-16,1-22 0,-1 1 16,-21 21-16,21-21 0,0 20 15,0-20-15,0 21 0,1 0 0,-1 0 16,0 21-16,0 0 15,0 0-15,0 21 0,1-21 16,-1 21-16,0 0 0,0 0 16,0 22-16,0-22 0,1 0 0,-1 0 15,0 0-15,21 0 0,-21 1 0,1-1 16,-1 0-16,21 0 0,-21-21 16,0 21-16,1-21 0,-1 0 0,0 0 15,0 0-15,0 0 16,0 0-1,1 0-15,-22-21 0,0 0 16,0 0-16,21 0 0,0-1 16,-21-20-16,21 21 0,0-21 0,0 20 15,1-20-15,-1 0 0,0-1 16,0 1-16,21 21 0,-20-21 0,-1 20 16,21 1-16,-21 0 0,22 21 0,-22 0 15,21 0-15,-21 0 0,0 0 16,1 0-16,20 0 0,-21 21 0,-21 0 15,21-21-15,0 22 0,-21-1 16,22 0-16,-22 0 0,0 0 0,0 0 16,0 1-16,21-22 0,-21 21 15,0 0-15,0 0 16,0-42 46,0 0-62,-21 0 0,21-1 16,0 1-16,0 0 0,-22 0 0,1 0 16,21-22-16,-21 22 0,21 0 15,-21 0-15,0 21 16,0 0-16,-1 0 0,1 0 16,0 0-16,0 21 0,0 0 15,0 0-15,-1 1 0,1-1 0,0 0 16,0 0-16,0 21 0,0-20 15,-1 20-15,22-21 0,-21 21 0,21-20 16,-21-1-16,21 21 0,0-21 16,0 0-16,0 22 0,0-22 15,0 0-15,0 0 0,21-21 16,0 0-16,1 21 0,-1-21 0,0 0 16,0 0-16,0 0 0,0 0 0,1 0 15,20 0-15,-21-21 0,0 21 16,0-21-16,22 0 0,-22 0 0,0 0 15,0-22-15,0 22 0,1-21 16,20-1-16,-21 1 0,0 0 16,0-22-16,1 22 0,-22-22 0,21 22 15,0-21-15,0 20 0,-21-20 16,0 20-16,21 1 0,-21 0 0,21-1 16,-21 1-16,0 21 0,0-21 15,0 20-15,0 1 0,-21 21 16,0 21-16,0 1 15,0 20-15,21-21 16,-21 21-16,21 1 0,-22-1 0,22 22 16,0-22-16,0 21 0,-21-20 15,21 20-15,0 1 0,0-22 16,0 22-16,0-22 0,0 0 16,0 1-16,0-1 0,0-21 0,21 21 15,1-20-15,-1-1 0,0 0 0,0-21 16,21 21-16,-20-21 0,20 0 15,-21 0-15,21 0 0,1 0 0,-22 0 16,21-21-16,-21 0 0,1 0 16,-1-1-16,0 1 0,0 0 0</inkml:trace>
  <inkml:trace contextRef="#ctx0" brushRef="#br0" timeOffset="3470.9">9969 445 0,'0'0'16,"0"-22"-16,-21 1 0,21 0 15,0 42 1,0 22 0,0-22-16,0 21 15,0 0-15,0 1 0,0 20 0,0 1 16,0-1-16,0 1 16,0-1-16,-21 1 0,21-1 0,0 1 15,-21-22-15,0 0 0,0 1 0,21-1 16,-22 0-16,22-20 0,0-1 15,0 0-15,-21 0 0,21 0 16,21-42 15,-21 0-31,0 0 0</inkml:trace>
  <inkml:trace contextRef="#ctx0" brushRef="#br0" timeOffset="4186.49">9631 868 0,'0'0'15,"-21"-21"-15,-1 21 0,1-21 0,0 21 16,21-22-16,0 1 0,-21 21 0,21-21 16,0 0-16,0 0 0,0 0 15,0-1-15,0 1 0,0 0 0,0 0 16,21 0-16,0 0 0,0-1 15,1 1-15,-1 0 0,0 0 0,21 0 16,-21 0-16,22-1 0,-22 1 16,21 0-16,1 21 0,-1-21 15,-21 21-15,21 0 0,1 0 0,-22 0 16,0 21-16,21 0 0,-20 22 16,-1-22-16,0 21 0,-21 0 0,0 22 15,21-22-15,-21 1 0,0 20 16,21-21-16,-21 22 0,0-22 0,0 1 15,0 20-15,0-42 0,0 22 16,0-1-16,0-21 0,0 0 0,0 0 16,0 1-16,0-1 0,21-21 15,-21 21-15,0-42 32,0 0-17,0-1-15,22 1 16,-22-21-16,0 0 0,21 20 0,0-41 15,-21 21-15,21-1 0,0 1 16,0-22-16,-21 22 0,22 0 0,-1-1 16,0 1-16,0 0 0,0-1 15,0 1-15,1 21 0,-1-21 0,21 20 16,-21 1-16,0 21 0,22 0 16,-22 0-16,21 0 0,-21 0 0,1 0 15,-1 21-15,0 22 0,0-22 0,0 21 16,-21 1-16,0 20 0,0-21 15,0 22-15,0-1 0,0 1 16,-21-1-16,0 1 0,0-1 0,21-20 16,-21 20-16,-1-20 0,1-1 15,21 0-15,0-21 0,0 22 0,0-22 16,0 0-16,0 0 0,0 0 16,0 1-16,0-1 0,0 0 31,-21-42 0</inkml:trace>
  <inkml:trace contextRef="#ctx0" brushRef="#br0" timeOffset="16461.06">10943 1334 0,'-21'0'15,"21"-22"32,21 22 16,0 0-63,0 0 0,1 22 0,-1-22 15,0 0-15,0 0 16,0 0-16,0 0 0,1 0 16,-1-22-16,0 1 0,0 21 0,0-21 15,0 0-15,1 21 0,-1-21 16,-21 0-16,21-1 0,0 1 15,-21 0-15,0 0 16,0 0-16,0 0 0,0-1 0,0 1 16,-21 0-16,0 21 0,0 0 15,-1 0-15,1 0 16,0 0-16,0 21 0,0-21 0,0 21 16,-1 1-16,22-1 0,-21 0 15,0 0-15,21 0 0,-21 22 0,21-22 16,0 0-16,0 0 0,0 0 15,0 0-15,0 22 0,0-22 16,0 0-16,0 0 0,21 0 16,0-21-16,0 22 0,1-22 0,-1 21 15,21-21-15,-21 0 0,22 0 16,-1 0-16,0 0 0,-21 0 16,22-21-16,-1-1 0,0 22 0,1-21 15,-1 0-15,0 21 0,1-21 0,-1 0 16,-21 0-16,0-22 0,1 22 15,-1 0-15,0 0 0,0-22 0,-21 22 16,0 0-16,0 0 0,0 0 16,0 0-16,0-1 0,0 1 0,-21 42 31,21 1-15,-21-22-16,0 42 0,21-21 15,0 0-15,-22 0 0,22 22 16,-21-22-16,21 0 0,0 0 0,0 0 15,0 1-15,0-1 0,0 0 16,0 0-16,0 0 0,0 0 16,21-42 31,-21 0-47,22 0 15,-22 0-15,0 0 0,21-22 16,0 22-16,-21 0 0,21-21 0,0 20 15,0-20-15,1 21 16,-1 0-16,0-22 0,21 22 0,-21 0 16,22 21-16,-22-21 0,0 21 15,21 0-15,-20 0 0,-1 21 0,0-21 16,0 21-16,0 0 0,0 1 16,-21-1-16,0 21 0,22-21 0,-22 0 15,21 1-15,-21-1 0,0 21 0,0-21 16,0 0-16,0 1 0,0-1 15,0 0-15,0 0 0,0 0 16,-21 0-16,-1-21 0,22 22 16,-21-22-1,0 0-15,0-22 16,21 1 0,0 0-16,0 0 0,0 0 15,21-22-15,0 22 0,0 0 0,-21-21 16,22 21-16,-1-22 0,21 22 15,-21-21-15,0 21 0,22-1 0,-22 1 16,21 0-16,-21 21 0,1 0 16,20 0-16,-21 0 0,0 0 0,0 0 15,22 21-15,-22 0 0,-21 1 16,21 20-16,0-21 0,-21 0 0,21 0 16,-21 1-16,0-1 0,0 21 15,0-21-15,0 0 0,0 1 16,0-1-16,0 0 0,-21-21 15,21 21-15,0 0 0,-21-21 16,0 0-16</inkml:trace>
  <inkml:trace contextRef="#ctx0" brushRef="#br0" timeOffset="17046.72">13187 593 0,'0'0'0,"0"-21"15,0 42 17,0 0-32,0 0 0,0 21 0,0 1 15,0-1-15,0 22 0,0-22 16,0 21-16,0-20 0,0-1 0,0 22 15,0-22-15,0 0 0,0 1 0,-21-22 16,-1 21-16,22-21 16,-21 22-16,0-22 0,21 0 0,0 0 15,0 0-15,-21-21 0,21 21 16,-21-21-16,21-21 31,0 0-31,0 0 16,0 0-16,0 0 0,0-1 0,0-20 15,0 21-15,21 0 0,-21-22 16,21 22-16,0-21 0,0 21 0,1 0 16,20-1-16,-21 1 0,21 0 0,-20 0 15,20 21-15,0 0 0,-21 0 16,22 0-16,-1 0 0,-21 0 16,22 0-16,-22 21 0,21 0 15,-21 0-15,0 1 0,1 20 0,-22-21 16,0 0-16,0 0 0,0 22 0,0-22 15,-22 0-15,1 0 0,0 0 16,-21 1-16,21-1 0,-22 0 0,1 0 16,21 0-16,-22-21 0,1 21 15,21-21-15,0 22 0,-22-22 0,22 0 16,0 0-16,0 21 0,0-21 16,42 0 15,0-21-31,0-1 15,0 22-15,1-21 0</inkml:trace>
  <inkml:trace contextRef="#ctx0" brushRef="#br0" timeOffset="17835.27">13822 1207 0,'21'0'16,"0"-22"-16,0 1 16,0 21-16,1-21 0,-1 0 15,0 21-15,0-21 0,0 0 0,0-1 16,1 1-16,-22 0 0,21 21 16,-21-21-16,21 0 0,-21 0 0,0-1 15,-21 22 1,0 22-1,-1-22-15,1 21 0,0 0 16,0 21-16,0-21 0,0 22 0,21-22 16,-22 21-16,22-21 0,-21 1 0,21 20 15,0-21-15,0 0 0,0 22 16,0-22-16,0 0 0,0 0 16,21 0-16,1 0 0,-1-21 15,0 0-15,0 22 0,0-22 16,0 0-16,1 0 0,20 0 0,-21 0 15,0 0-15,0 0 0,1 0 0,-1 0 16,-21-22-16,21 1 0,0 0 16,-21 0-16,21 0 0,-21 0 15,0-1-15,21-20 0,-21 21 16,0 0-16,0-22 0,0 22 0,0-21 16,0 21-16,0 0 0,0-1 0,0 1 15,22 0-15,-1 0 0,0 0 16,0 21-16,-21-21 0,42 21 0,-20 0 15,-1-22-15,21 22 16,-21 0-16,22 0 0,-22 0 0,21 0 16,-21 0-16,22 22 0,-22-1 15,0 0-15,0 21 0,0-21 0,0 22 16,1-22-16,-22 21 0,0-21 0,0 22 16,0-22-16,0 21 0,0-21 15,0 1-15,0-1 0,0 0 0,-22-21 16,22 21-16,-21 0 0,0-21 15,0 0 1,21-21 0,-21 21-16,21-21 0,0 0 15,0 0-15,0-1 16,0-20-16,0 21 0,0 0 16,0-22-16,0 22 0,21-21 0,0 21 15,-21-22-15,21 22 0,0-21 0,1 21 16,-1 0-16,0-1 0,0 1 15,0 21-15,0-21 0,1 21 0,-1 0 16,0 0-16,0 0 0,0-21 16,0 21-16,1 0 0</inkml:trace>
  <inkml:trace contextRef="#ctx0" brushRef="#br0" timeOffset="18338.99">15536 953 0,'0'0'0,"21"0"0,1-22 0,-1 1 15,0 0-15,0 21 0,-21-21 16,0 0-16,0 0 0,21 21 0,-21-22 16,-21 22-1,0 0-15,0 0 16,0 0-16,-22 0 0,22 0 15,-21 22-15,21-1 0,-1 0 0,1 0 16,-21 0-16,21 0 0,0 22 16,21-22-16,-22 0 0,22 0 15,-21 0-15,21 1 0,0-1 0,0 0 16,0 0-16,21 0 16,1-21-16,-1 21 0,0-21 0,0 22 15,21-22-15,-20 0 0,20 0 0,-21 21 16,21-21-16,-20 0 0,-1 0 15,0 21-15,0-21 0,0 0 0,0 21 16,1 0-16,-22 0 16,0 1-16,0-1 0,-22 0 15,1-21-15,0 21 0,0-21 16,-21 21-16,20-21 16,-20 0-16,21 21 0,-21-21 0,20 22 15,-20-22-15,21 0 0,0 0 0,0 0 16,-1 0-16,1 0 0,0 0 15,0 0-15,-21 0 0,-1 0 16,22 0-16,0 0 0,0 0 16,0 0-16,-1 0 0,1 0 15,0 0-15</inkml:trace>
  <inkml:trace contextRef="#ctx0" brushRef="#br0" timeOffset="19646.83">2074 1926 0,'-21'0'0,"42"0"0,-42-21 16,0 21-16,21-21 0,-21 21 15,0-21-15,21 0 0,-22 21 16,22-22 0,22 22-1,-1 0-15,0 0 0,0 0 16,21 0-16,-20 0 0,-1 0 16,21 0-16,0 0 0,1 0 15,-1 0-15,0 0 0,22 0 0,-1 0 16,-20 0-16,20 0 0,1 0 15,-1 0-15,1 0 0,20 0 0,-20 0 16,-1 0-16,1 0 16,21 0-16,-1 0 0,1 0 0,0 0 15,20 0-15,1 0 0,0 0 16,0 0-16,0 0 0,21 0 0,0 0 16,21 0-16,0-21 0,0 21 15,0 0-15,1 0 0,-1 0 0,0 0 16,21 0-16,-21 0 0,1 0 0,20 0 15,-21 0-15,21 0 0,-20 0 16,20 0-16,-21 0 0,21 0 16,-20 0-16,20 0 0,-21 0 0,21 21 15,-20-21-15,-1 0 0,21 0 16,-21 0-16,0 0 0,1 0 0,-1 0 16,0 0-16,0 0 0,0 0 15,0 0-15,1 0 0,20 0 0,-21 0 16,0 0-16,0 0 0,1 0 15,-1 0-15,0 0 0,0-21 0,0 21 16,0 0-16,-21-21 0,22 0 16,-22 21-16,21-21 0,-21 21 0,0-21 15,0 21-15,0-22 0,0 1 0,0 21 16,0-21-16,0 21 16,0-21-16,-21 21 0,21-21 0,0 0 15,0 21-15,0-22 0,0 22 16,-22-21-16,22 21 0,-21-21 0,21 21 15,0 0-15,-21-21 0,21 21 0,-21-21 16,21 21-16,-21 0 0,21-21 16,-21 21-16,-1 0 0,1 0 0,21-22 15,-21 22-15,0 0 0,0 0 16,0-21-16,-1 21 0,1-21 0,-21 21 16,0 0-16,-1 0 0,1-21 0,0 21 15,-1 0-15,-20 0 0,20 0 16,-20 0-16,-1-21 0,1 21 15,-22 0-15,22 0 0,-22 0 16,-21 0-16,22 0 0,-22-21 0,0 21 16,0 0-16,0 0 0,0 0 15,-21-22 48</inkml:trace>
  <inkml:trace contextRef="#ctx0" brushRef="#br0" timeOffset="19782.75">16700 1376 0,'0'0'0,"-21"0"0,0 21 0,0 0 16,0-21-16,0 21 15,-1-21-15,1 0 0,0 0 0,-21 22 16,21-22-16,-1 0 0</inkml:trace>
  <inkml:trace contextRef="#ctx0" brushRef="#br0" timeOffset="24699.47">2519 2625 0,'-21'-21'0,"-1"21"15,1 0 1,0 0-16,0 0 15,21 21 1,-21-21-16,21 21 0,-21 0 0,21 0 0,-22 0 16,1 1-16,21 20 15,0-21-15,-21 21 0,21 1 0,-21-1 16,0 22-16,21-22 0,0 21 16,-21 1-16,21 21 0,-22-22 0,22 1 15,-21 20-15,21-20 0,0-1 16,0 1-16,0 20 0,0-20 0,0-1 15,-21 1-15,21-1 0,0 22 16,0-21-16,0-1 0,0 1 0,0-1 16,0-21-16,0 22 0,0-1 15,0-20-15,0 20 0,0-20 0,0-1 16,-21 21-16,21-20 0,0 20 16,0 1-16,0-22 0,0 22 15,0-22-15,0 21 0,0-20 16,-21 20-16,21-20 0,-21-1 0,21 21 15,0-20-15,0-1 0,-22 22 16,22-22-16,-21 0 0,21 1 0,-21-1 16,21 0-16,0 1 0,0-1 15,0 0-15,-21 1 0,21-1 0,-21 0 16,21 1-16,0-1 0,0 0 16,0 1-16,-21-1 0,21 0 0,0 1 15,0-1-15,0 0 0,0 1 0,0-1 16,0 0-16,0 1 0,0-1 15,0 0-15,0-21 0,0 22 16,0-22-16,0 0 0,0 21 16,0-20-16,0-1 0,21 0 0,-21 0 15,0 0-15,0 0 0,0 1 16,21-22 0,-21 21-16,0-42 31,0-1-31,0 1 15,0 0-15,0-21 0,0-1 0,0-20 16,0-1-16,0 1 16,0-22-16,21 1 0</inkml:trace>
  <inkml:trace contextRef="#ctx0" brushRef="#br0" timeOffset="26459.65">2455 2667 0,'0'0'0,"-21"0"16,0 0-1,0 0 16,42 0 1,0 0-32,0 0 0,22 0 0,-1 0 15,0 0-15,1 0 16,20 0-16,1 0 0,-1 0 0,1 0 16,-1-21-16,1 21 0,-1 0 15,1 0-15,-1-21 0,1 21 0,-1 0 16,22 0-16,-22 0 0,22 0 15,0 0-15,-22 0 0,22 0 0,-1 0 16,1 0-16,0 0 0,-1 0 16,1 0-16,21 0 0,0 0 0,0 0 15,-1 0-15,1 21 0,0-21 16,0 0-16,-21 0 0,20 0 0,-20 0 16,0 0-16,-22 0 0,22 0 15,0 0-15,-22 0 0,22 0 16,-22 0-16,1 0 0,-22 0 0,22 0 15,-22 0-15,0 0 0,1 0 16,-22 0-16,21 0 0,-21 0 0,0 0 16,22 0-16,-22 0 0,0 0 15,0 0-15,0 0 0,1 0 16,-22 21 0,0 0-16,0 0 15,21 1-15,-21-1 16,0 0-16,0 21 0,0-21 15,0 1-15,0 20 0,0-21 16,0 21-16,0 1 0,0-1 16,0 0-16,0 1 0,0 20 0,0 1 15,0-22-15,0 22 0,0-1 16,0-21-16,0 22 0,0-1 0,0-20 16,0 20-16,0 1 0,0-1 0,0 1 15,0-22-15,0 22 0,-21 20 16,21-20-16,0-22 0,-22 22 0,22-1 15,0 1-15,0-1 0,0-21 0,0 22 16,0-1-16,-21-20 16,21 20-16,-21 1 0,21-1 0,0-20 0,0 20 15,0 1-15,-21-1 0,21-21 16,-21 22-16,21-22 0,-21 1 16,21 20-16,0-21 0,0 1 0,-22 20 15,22-20-15,0-1 0,0 0 0,-21 1 16,21-1-16,0 0 0,0 1 15,0-1-15,0 0 0,0-21 0,0 22 16,0-1-16,0-21 0,0 22 0,0-22 16,0 21-16,0-21 0,0 0 0,0 22 15,0-22-15,0 0 0,0 21 16,0-20-16,0-1 0,-21 0 16,21 0-16,0 0 0,0 0 0,0 1 15,0-1-15,0 0 16,-21 0-1,21 0 1,0 0-16,0 1 16,0-1-16,-21-21 15,21 21-15,-21-21 16,21 21-16,0 0 16,-22-21-1,22 21-15,-21 1 0,0-22 16,21 21-1,-21-21-15,0 0 16,0 21-16,-1-21 0,1 21 16,0-21-16,21 21 0,-21-21 0,0 21 15,0-21-15,-1 22 0,1-22 0,0 0 16,0 21-16,0-21 0,0 0 16,-1 21-16,-20-21 0,21 0 0,0 0 15,-22 21-15,22-21 0,-21 0 0,21 21 16,-22-21-16,1 0 0,0 0 0,-1 21 15,1-21-15,-21 22 0,20-22 16,-20 0-16,-1 0 0,22 0 0,-22 0 16,1 0-16,-1 0 0,1 0 15,-1 0-15,1 0 0,-1 0 0,22 0 16,-21 0-16,-1 0 0,1 0 0,20 0 16,-20 0-16,-1 0 0,1 0 15,-1 0-15,1 0 0,-1-22 0,1 22 16,-1 0-16,1 0 0,20-21 0,-20 21 15,21 0-15,-22-21 0,22 21 16,-1 0-16,-20-21 0,21 21 0,-1-21 16,-20 21-16,20 0 0,1 0 0,-21 0 15,20 0-15,-20 0 0,20 0 16,-20 0-16,21 0 0,-22 0 0,22 0 16,-1 0-16,1 0 0,0 0 15,21 0-15,-22 0 0,22 0 16,0 0-16,0 0 0,0 0 0,-1 0 15,1 0-15,21-21 47</inkml:trace>
  <inkml:trace contextRef="#ctx0" brushRef="#br0" timeOffset="26610.57">2603 6752 0,'0'0'0,"22"0"15,-22-21 48,21 0-63</inkml:trace>
  <inkml:trace contextRef="#ctx0" brushRef="#br0" timeOffset="27752.95">7260 3514 0,'0'0'0,"-21"0"16,0 0-16,0 0 0,-1 0 16,1 0-16,21 21 15,-21-21-15,0 0 0,21 21 31,21-21-15,0 0-16,0 0 0,22 0 0,-1 0 16,22 0-16,-1 0 0,1 0 15,-1 0-15,22 0 0,-1 0 0,1-21 16,0 21-16,-1 0 0,-20 0 16,-1 0-16,22-21 0,-43 21 0,22 0 15,-22 0-15,1 0 0,-1 0 0,0-21 16,-21 21-16,1 0 0,-1 0 15,0 0-15,0 0 0,-21-22 32,0 1-1,-21 21-31,0-21 0,0 21 16,-1 0-16,1-21 0,0 21 0</inkml:trace>
  <inkml:trace contextRef="#ctx0" brushRef="#br0" timeOffset="28171.72">8297 3090 0,'0'0'0,"-21"0"0,21-21 16,-21 21-16,21 21 31,0 1-31,0-1 16,0 0-16,0 0 0,21 21 0,0-20 15,0-1-15,1 21 0,-1-21 0,0 0 16,21 1-16,-21-1 0,22-21 16,-1 21-16,-21-21 0,22 0 0,-22 0 15,21 0-15,-21 0 0,22 0 16,-22 0-16,0 0 0,0-21 0,0 21 16,0-21-16,1 21 0,-22-22 0,0 1 15,0 0 1,-22 21-16,1 0 15,0 0-15,0 0 0,0 0 0,0 21 16,-1 0-16,-20 1 0,21 20 16,0-21-16,-22 21 0,22 1 0,-21-1 15,21 0-15,0 1 0,-22-1 16,22-21-16,0 22 0,0-1 0,0-21 16,-1 21-16,22-20 0,0-1 0,0 0 15,0 0-15,0 0 0,22-21 31</inkml:trace>
  <inkml:trace contextRef="#ctx0" brushRef="#br0" timeOffset="28699.3">9588 2921 0,'0'0'0,"-21"0"16,-21-42-1,21 42 1,42 0 0,21 0-1,-21 0-15,22 0 0,-1-21 0,22 21 16,-22 0-16,21 0 0,1 0 16,-1 0-16,1 0 0,-22-22 0,22 22 15,-1 0-15,-20 0 0,-1 0 0,0 0 16,-21 0-16,22 0 0,-22 0 15,-21 22 1,-21-22-16,-22 0 0,22 0 16</inkml:trace>
  <inkml:trace contextRef="#ctx0" brushRef="#br0" timeOffset="28947.16">10033 2900 0,'-21'0'31,"21"21"-31,0 0 0,0 0 16,0 1-16,0-1 0,0 0 16,-21 21-16,21-21 0,0 22 15,0-1-15,0-21 0,0 22 0,0-1 16,0 0-16,0 1 0,0-22 16,0 21-16,0-21 0,0 22 0,0-22 15,0 0-15,0 0 0,0 0 16,0 0-16,0 1 0,21-1 15,0-21 1,0 0-16,0-21 16,0-1-16</inkml:trace>
  <inkml:trace contextRef="#ctx0" brushRef="#br0" timeOffset="29319.65">10223 3408 0,'22'0'47,"-1"0"-47,0 0 0,0-21 15,0 21-15,0-21 0,1 21 0,-1-22 16,0 1-16,0 21 0,0-21 16,0 0-16,1 21 0,-22-21 0,0 0 15,0-1-15,0 1 16,-22 21-1,1 0-15,0 0 0,0 0 0,-21 0 16,20 0-16,1 21 0,0 1 16,0 20-16,0-21 0,21 0 15,-21 22-15,21-1 0,-22-21 0,22 21 16,0-20-16,0-1 0,0 0 16,0 21-16,0-21 0,22-21 0,-1 22 15,0-1-15,0-21 0,0 0 0,0 0 16,1 0-16,20 0 0,-21 0 15,21 0-15,-20 0 0,20 0 0,-21-21 16,21-1-16,-20 1 0,20 0 0,0 0 16</inkml:trace>
  <inkml:trace contextRef="#ctx0" brushRef="#br0" timeOffset="29999.27">10880 3217 0,'0'0'0,"0"22"31,0-1-31,0 0 0,0 0 16,0 0-16,0 0 0,-22 1 0,22 20 16,0-21-16,-21 0 0,21 0 15,0 22-15,0-22 0,0 0 0,0 0 16,0 0-16,-21 1 16,21-44 30,0 1-46,0 0 16,0 0-16,0 0 0,0 0 16,0-22-16,21 22 0,-21-21 0,0 21 15,21-22-15,1 22 0,-22-21 16,21 21-16,0-1 0,0 1 0,0 0 16,0 21-16,1 0 0,-1 0 0,0 0 15,21 0-15,-21 0 0,1 0 16,-1 21-16,21-21 0,-21 21 15,0 1-15,1-1 0,-22 0 0,21 21 0,0-21 16,-21 1-16,0-1 16,0 0-16,0 0 0,0 0 0,0 0 15,0 1-15,0-1 0,0 0 16,-21-21-16,0 0 16,21-21 15,0 0-31,0-1 0,0 1 15,0 0-15,0 0 0,0 0 0,21-22 16,0 22-16,0-21 0,-21 21 0,21 0 16,0-1-16,22 1 0,-22 0 15,0 0-15,0 21 0,22 0 0,-22 0 16,0 0-16,42 21 16,-20 0-16,-22 0 0,0 1 15,0 20-15,0-21 0,1 0 0,-1 22 16,-21-22-16,0 0 0,0 0 0,0 21 15,0-20-15,0-1 0,0 0 16,0 0-16,-21 0 0,21 0 16,-22-21-16,22 22 0,0-44 47,22 1-47,-1 0 0</inkml:trace>
  <inkml:trace contextRef="#ctx0" brushRef="#br0" timeOffset="30303.21">12086 3133 0,'0'-21'15,"-21"42"1,0 0 0,21 21-16,-21-21 0,21 1 15,0 20-15,0 0 0,-22 1 0,22-1 16,-21 0-16,21 22 0,0-22 0,0 0 15,0 22-15,0-1 0,-21-20 16,21 20-16,0 1 0,-21-1 0,21 1 16,0-22-16,-21 22 0,0-1 15,-1-21-15,22 22 0,0-22 0,0 1 16,-21-1-16,21-21 0,0 0 16,0 22-16,0-22 0,21-21 31,-21-21-31,22-1 15,-1-20-15,0 21 0,-21-21 16</inkml:trace>
  <inkml:trace contextRef="#ctx0" brushRef="#br0" timeOffset="30624.03">12023 3408 0,'0'0'0,"-22"-64"15,-62-84 1,84 127-16,0 0 0,0-21 0,0 20 15,0 1-15,21 0 16,0 0-16,0 0 0,0 21 0,22-21 16,-1 21-16,0 0 0,1 0 0,20 0 15,-20 0-15,-22 0 0,21 0 16,0 21-16,-20 0 0,-1 0 0,0 0 16,-21 0-16,21 1 0,-21 20 0,0-21 15,0 0-15,-21 22 0,0-22 16,0 0-16,-22 21 0,22-21 15,-21 1-15,21-1 0,-22 0 0,1 0 16,0 0-16,20-21 0,1 21 16,-21-21-16,21 0 0,42-21 31,0 0-15,0 0-16,0 0 0</inkml:trace>
  <inkml:trace contextRef="#ctx0" brushRef="#br0" timeOffset="30886.78">12721 2667 0,'0'0'0,"0"-21"16,0 42 0,0 0-16,-21 0 15,21 22-15,-21-22 0,21 21 0,-21 1 16,21-1-16,0 0 0,-22 22 15,1-22-15,21 0 0,-21 1 0,21 20 16,0-20-16,0-1 0,-21-21 0,21 21 16,0-20-16,0 20 0,0-21 15,0 0-15,0 0 0,21-21 16,0 0 0,0 0-16,1 0 15,-1-21-15,0 21 0</inkml:trace>
  <inkml:trace contextRef="#ctx0" brushRef="#br0" timeOffset="31412.48">13293 3133 0,'0'0'0,"0"-21"16,0-64 0,0 64-1,0 0-15,-22-1 0,1 22 0,0-21 16,0 21-16,0 0 15,0 0-15,-1 0 0,1 0 0,-21 0 16,21 21-16,-22 1 0,22-1 0,0 0 16,-21 0-16,21 21 0,-1-20 15,1 20-15,0 0 0,21-21 0,-21 22 16,21-22-16,0 21 0,0-21 0,0 1 16,0-1-16,0 0 0,21 0 15,0-21-15,0 21 0,1-21 16,-1 0-16,0 0 0,0 0 15,0-21-15,0 0 0,1 21 16,-1-21-16,-21 0 0,21-1 0,0 1 16,0-21-16,0 21 0,1-22 15,-1 22-15,0-21 0,0 0 16,-21 20-16,21 1 0,0-21 0,-21 21 16,0 0-16,0 42 31,-21 21-31,21-21 0,-21 0 15,21 22-15,0-1 0,0-21 0,0 22 16,0-1-16,0-21 0,0 0 16,0 22-16,0-22 0,21 0 0,0 0 15,1 0-15,-1-21 0,0 0 16,0 0-16,0 0 16,0 0-16,22 0 0,-22-21 15,0 0-15,0 0 0,0 0 0,22-1 16,-22-20-16,0 0 0,21 21 15</inkml:trace>
  <inkml:trace contextRef="#ctx0" brushRef="#br0" timeOffset="31663.04">13779 3006 0,'0'0'0,"22"-64"0,-1 22 0,0-22 16,-21 22-16,0-21 0,0 20 15,0 1-15,0 0 0,0-1 0,0 22 16,-21 63 0,0-20-16,21 20 15,-22 0-15,22 1 0,-21-1 0,21 21 16,0-20-16,0 20 0,0-20 15,0 20-15,0-21 0,0 22 0,0-22 16,0 1-16,0-1 0,0 0 16,0-21-16,0 22 0,0-22 15,0 0-15,0 0 0,0 0 0,0 1 16,21-22-16,1 0 16,-1 0-16,0 0 15,0-22-15,0 22 0,0-21 0,1 0 16,20 0-16,-21 0 0,0-22 0,22 22 15</inkml:trace>
  <inkml:trace contextRef="#ctx0" brushRef="#br0" timeOffset="32030.83">14203 3090 0,'-21'22'0,"21"20"31,21-42-31,0 0 15,0 0-15,0 0 0,0 0 0,1 0 16,-1 0-16,0 0 0,0-21 16,0 21-16,0-21 0,1-1 15,-1 1-15,-21 0 0,0 0 16,0 0-16,0 0 0,0-1 16,0 1-16,-21 21 15,-1 0-15,1 0 0,0 0 16,0 21-16,0 1 0,0-22 0,-22 42 15,22-21-15,21 0 0,-21 22 16,21-22-16,0 21 0,-21-21 0,21 0 16,0 22-16,0-22 0,0 0 0,0 0 15,21 0-15,0-21 0,0 22 16,0-22-16,1 0 0,20 0 0,-21 0 16,0 0-16,22 0 0,-22 0 15,0 0-15,21 0 0,-21-22 0,1 22 16,-1-21-16,0 0 0</inkml:trace>
  <inkml:trace contextRef="#ctx0" brushRef="#br0" timeOffset="32243.72">14033 2752 0,'0'0'0,"-42"21"0,-21 21 31,84-42-15,0 0-16,0 0 0,0 0 0,0 0 16,22 0-16,-22 0 0,21 0 15,1 0-15,-1 0 0,0 0 16,22 0-16,-22 0 0,22 0 0,-1-21 16,1 0-16</inkml:trace>
  <inkml:trace contextRef="#ctx0" brushRef="#br0" timeOffset="32690.86">15875 2667 0,'0'21'16,"-21"0"-16,0-21 0,-1 22 0,1 20 15,0-21-15,0 0 0,0 0 0,0 22 16,-1-22-16,-20 0 0,42 21 16,-21-20-16,21-1 0,-21 0 0,21 21 15,0-21-15,0 1 0,21-1 0,0 0 16,0 0-16,0 0 0,1 0 16,20-21-16,0 22 0,-21-22 0,22 0 15,-1 0-15,-21 0 0,22 0 16,-1 0-16,-21 0 0,0-22 0,22 1 15,-22 21-15,0-21 0,-21 0 16,0 0-16,0-22 0,0 22 16,0 0-16,0-21 0,0 21 0,0-1 15,-21-20-15,21 21 0,-21 0 0,-1 0 16,1-1-16,0 22 0,0 0 16,0 0-16,0 0 15,-1 0-15,22 22 16,0-1-16,0 0 15,22-21-15,20 0 16,-21 0-16,21 0 16</inkml:trace>
  <inkml:trace contextRef="#ctx0" brushRef="#br0" timeOffset="33047.01">16446 2900 0,'0'0'0,"-21"-21"0,0 21 0,21-21 0,0-1 15,-21 22-15,21-21 0,0 0 0,0 0 16,0 0-16,0 0 16,21 21-16,0 0 0,0 0 0,1 0 15,-1 0-15,0 0 0,0 21 16,0 0-16,0 0 0,1 0 0,-1 0 16,0 1-16,0-1 0,0 21 0,0-21 15,-21 0-15,0 1 16,0-1-16,0 0 0,0 0 0,0 0 15,0 0-15,0 1 0,0-1 16,-21-21 0,0 0-1,21-21-15,0-1 16,0 1-16,0 0 16,0 0-16,0 0 0,0 0 15,0-1-15,21 1 0,0 0 16,1-21-16,-1 21 0,0-1 15,21-20-15,-21 21 0,1-21 0</inkml:trace>
  <inkml:trace contextRef="#ctx0" brushRef="#br0" timeOffset="33542.74">17018 2350 0,'0'0'0,"-42"-22"0,-1 1 0,1 0 15,-22 21-15,1-21 0,-1 0 0,-20 21 16,-1 0-16,0 0 0,1 0 16,-1 0-16,0 0 0,22 21 15,-22-21-15,22 42 0,-1-21 0,1 22 16,-1 20-16,1-20 0,-1 20 0,1 1 16,20-22-16,1 21 0,0 1 15,-1-1-15,22-20 0,0 20 0,0 1 16,21-22-16,0 22 0,0-22 0,0 21 15,21-20-15,21-1 0,1 0 16,20 1-16,-20-1 0,20 0 0,22-20 16,-1 20-16,1-21 0,0 0 15,-1 0-15,22 1 0,-21-22 0,21 0 16,-22 0-16,1 0 0,0 0 16,-22 0-16,1-22 0,-1 22 15,1-21-15,-1 0 0,-20-21 0,-1 21 16,0-22-16,1 1 0,-1 0 0,0-1 15,-21-20-15,22 20 0,-22-20 16,-21-1-16,0 22 0,0-21 0,0-22 16,0 21-16,-21 1 0,-22 21 0,22-22 15,-21 22-15,0-1 0,-1 1 16,1 21-16,0 0 0,-22 21 0,22 0 16,-1 0-16,1 0 0,0 21 15,-22-21-15,22 21 0,0 0 0,20 0 16,-20-21-16,42 22 0</inkml:trace>
  <inkml:trace contextRef="#ctx0" brushRef="#br0" timeOffset="34324.08">18521 2286 0,'0'0'0,"-21"-21"0,-1 0 0,1 0 16,0 21-1,21 21 1,0 0-16,-21 0 0,21 21 0,0 1 16,0-1-16,-21 22 0,0-1 15,21 1-15,-22-1 0,1 1 0,21-1 16,-21 1-16,0-22 0,0 0 16,21 22-16,0-22 0,-21 0 0,21-20 15,-22 20-15,22-21 0,-21 0 0,21 0 16,0 1-16,0-1 15,-21-21-15,0 0 16,0-21 0,21-1-16,-21 1 0,21 0 15,0 0-15,0 0 0,0 0 0,0-1 16,0-20-16,0 21 0,21-21 16,0 20-16,0-20 0,21 0 0,1 21 15,-1-1-15,0 1 0,22 0 0,-22 21 16,1 0-16,-1 0 0,0 0 15,1 21-15,-22 0 0,21 1 0,-21 20 16,0-21-16,-21 21 16,0-20-16,0 20 0,0-21 0,0 0 15,-21 22-15,0-22 0,0 0 0,0 0 16,-22 0-16,22 0 0,-21-21 16,0 22-16,20-1 0,-20-21 0,21 21 15,0-21-15,0 0 0,-1 0 16,1 0-16,0 0 0,21-21 15,0 0 1,21-1-16,0 1 0,1 0 16,-1 0-16</inkml:trace>
  <inkml:trace contextRef="#ctx0" brushRef="#br0" timeOffset="35232.4">19050 2371 0,'0'0'16,"21"-21"-16,0-1 0,-21 1 0,0 64 31,-21-22-31,0 21 16,21 0-16,-21 1 0,0 20 15,21 1-15,0-22 0,-22 22 0,1-1 16,21-21-16,-21 22 0,21-22 16,0 1-16,0 20 0,0-21 0,0-20 15,0 20-15,0 0 0,0-21 16,0 1-16,0-1 0,0 0 15,0 0-15,21-21 0,0 0 16,1 0-16,-1 0 16,0 0-16,0 0 0,0-21 0,0 0 15,1 21-15,20-43 0,-21 22 0,0 0 16,0 0-16,1-21 0,-1 20 16,0-20-16,0 21 0,-21-21 0,21 20 15,0 1-15,-21 0 0,0 0 16,0 0-16,0 42 15,0 0 1,0 0-16,0 0 16,0 1-16,-21 20 0,21-21 15,0 0-15,0 0 0,0 1 0,0-1 16,0 0-16,0 0 0,0 0 16,0 0-16,21 1 0,1-22 15,-1 0-15,0 0 16,0 0-16,0 0 0,0 0 0,1 0 15,-1-22-15,21 1 0,-21 21 0,0-21 16,1 0-16,-1 0 0,0 0 16,0-1-16,-21-20 0,0 21 0,21 0 15,-21 0-15,21-22 0,-21 22 16,0 0-16,0 0 0,0 42 31,0 0-15,0 0-16,0 0 0,0 1 0,0 20 15,0-21-15,0 0 0,0 0 0,0 22 16,0-22-16,0 0 0,0 0 16,0 0-16,22-21 0,-1 22 0,0-1 15,0-21-15,0 0 0,22 0 16,-22 0-16,21 0 0,-21 0 0,22 0 16,-22-21-16,21 21 0,0-22 0,-20 1 15,20 0-15,-21 0 0,0 0 16,22 0-16,-22-1 0,0-20 0,-21 21 15,0-21-15,21 20 0,-21-20 16,0 0-16,0 21 0,0-1 16,0-20-16,-21 21 0,0 21 15,0 0-15,-1 21 16,1 0-16,0 0 0,0 1 0,21-1 16,-21 21-16,21-21 0,-21 22 0,21-22 15,0 21-15,0-21 0,0 0 16,0 22-16,0-22 0,0 0 0,0 0 15,21 0-15,0-21 0,0 22 16,21-1-16,-20-21 0,20 0 0,0 0 16,1 0-16,-1 0 0,0 0 0,1 0 15,20-21-15,-21 21 0,1-22 16,-1 1-16</inkml:trace>
  <inkml:trace contextRef="#ctx0" brushRef="#br0" timeOffset="35535.23">21145 2794 0,'0'0'0,"0"-21"0,0-21 0,0 20 16,22 1-16,-22 0 0,0 42 16,0 0-1,0 22-15,0-1 0,-22 0 16,1 1-16,0-1 0,21 22 0,0-22 16,-21 21-16,21 1 0,-21-1 0,21 1 15,0-1-15,0 1 16,0-22-16,0 22 0,0-1 0,0-20 15,-21 20-15,21-21 0,-22 1 0,1-1 16,21 0-16,-21 1 0,0-1 16,0 0-16,21-20 0,-21 20 0,21-21 15,-22 0-15,22 0 0,0 1 0,0-44 32,22 1-32,-1 0 15,0 0-15,0 0 0,-21-22 0,21 1 16,0 21-16,-21-43 0</inkml:trace>
  <inkml:trace contextRef="#ctx0" brushRef="#br0" timeOffset="35847.06">21040 3069 0,'0'0'0,"0"-63"0,21-149 32,0 170-32,0-1 0,0 1 0,0 0 15,22 21-15,-1-22 0,0 22 16,1 0-16,-1 0 0,0 21 0,22 0 15,-22 0-15,1 21 0,-1 0 0,0 21 16,1-20-16,-22 20 16,0 0-16,-21 1 0,0-1 0,0 0 0,0 1 15,-21-1-15,-22 0 0,22-21 16,-21 22-16,0-22 0,-1 0 16,1 0-16,0 0 0,-1 1 0,1-22 15,21 21-15,-22-21 0,22 0 16,-21 0-16,21 0 0,0 0 0,42 0 47,21 0-47,-21-21 0,22 21 0,-1-22 15,0 1-15,1 21 0,-1 0 0</inkml:trace>
  <inkml:trace contextRef="#ctx0" brushRef="#br0" timeOffset="36254.82">21823 3006 0,'0'-106'32,"0"85"-32,0 0 0,21-1 0,0 1 15,-21 0-15,21 0 0,0-21 0,1 42 16,-1-22-16,21 1 0,-21 0 16,0 21-16,22 0 0,-22 0 0,21 0 15,-21 0-15,22 0 0,-22 0 16,0 21-16,21 0 0,-20 1 15,-22 20-15,21-21 0,-21 0 0,0 22 16,0-22-16,0 21 0,0-21 16,0 0-16,0 1 0,0-1 0,0 0 15,0 0-15,-21-21 0,21 21 0,-22-21 16,1 0 0,0 0-16,0-21 15,21 0-15,0 0 16,0 0-16,0-1 15,0 1-15,0 0 0,0 0 0,0 0 16,21 0-16,0-1 16,-21 1-16,21 0 0,1 0 0,-1 21 15,0-21-15,0 21 0,0 0 16,0 0-16,1 0 16,-1 0-16,21 0 0,-21 0 0,0 0 15</inkml:trace>
  <inkml:trace contextRef="#ctx0" brushRef="#br0" timeOffset="36450.71">22796 2731 0,'22'0'32,"-22"21"-17,-22-21-15,22 21 16,-21 21-16,21-21 0,0 1 16,-21-1-16,0 21 0,21-21 0,-21 0 15,21 1-15,0-1 0,0 0 16,-21 0-16,21 0 0,0 0 15,-22-21-15</inkml:trace>
  <inkml:trace contextRef="#ctx0" brushRef="#br0" timeOffset="36642.67">22775 2582 0,'0'0'0,"-42"0"32,42 22-1,0-1-31,21-21 16,0 0-16,0 0 0,-21 21 15,22-21-15,-1 0 0,21 0 0</inkml:trace>
  <inkml:trace contextRef="#ctx0" brushRef="#br0" timeOffset="37146.69">23347 2731 0,'-21'0'16,"-1"21"-16,22 0 0,-21-21 0,0 21 15,21 0-15,-21 0 0,0 1 16,21-1-16,0 0 0,0 0 15,-21 0-15,21 0 0,-22 1 0,22-1 16,-21 0-16,21 0 0,0 0 16,0 0-16,-21-21 0,21 22 15,-21-22-15,21-22 32,0 1-17,0 0-15,0 0 16,0 0-16,21 0 0,0-1 15,0 1-15,1 0 0,-1-21 0,0 21 16,21-1-16,-21 1 0,1 0 16,20 0-16,-21 21 0,0 0 0,0-21 15,1 21-15,-1 0 0,0 0 16,-21 21-16,21 0 0,0-21 0,-21 21 16,21 0-16,1 1 0,-22 20 0,21-21 15,-21 0-15,21 0 0,-21 1 16,0-1-16,21-21 0,-21 21 15,21 0-15,-21 0 0,21-21 16,1 0-16,-1 0 0,0 0 16,0 0-16,0 0 15,0 0-15,-21-21 16,22 0-16,-22 0 0,21 0 16,0-1-16,0 1 0,-21-21 0,21 21 15,0-22-15,1 1 0,-1 0 16</inkml:trace>
  <inkml:trace contextRef="#ctx0" brushRef="#br0" timeOffset="37386.76">24151 2328 0,'0'0'0,"0"-63"0,21 42 16,-21 0-16,0-1 0,0 1 15,-21 21 1,0 21-16,0 1 0,0-1 0,21 0 16,-22 21-16,1 1 0,0-1 15,21 0-15,0 22 0,-21-22 0,0 22 16,21-1-16,0-21 0,-21 1 15,21-1-15,-22 0 0,22 1 0,0-1 16,-21-21-16,21 0 0,-21 1 0,21-1 16,0 0-16,0 0 0,0 0 15,21-21 1,0 0-16,1 0 16,-1-21-16,0 21 15,0-21-15,21 0 0</inkml:trace>
  <inkml:trace contextRef="#ctx0" brushRef="#br0" timeOffset="37655.8">23918 2688 0,'0'0'16,"-42"0"-16,0 0 0,-1 0 0,22 21 0,0-21 15,21 22-15,42-22 31,-21 21-31,1-21 0,20 0 0,0 0 16,1 0-16,20 0 0,-21 0 16,1 0-16,-1 0 0,0 0 0,1 0 15,-1 0-15,0 0 0,1 0 16,-1 0-16,0-21 0,1 21 0,-22 0 16,0-22-16,0 22 0,-21-21 15,-21 0 1,0 21-16,-21 0 0</inkml:trace>
  <inkml:trace contextRef="#ctx0" brushRef="#br0" timeOffset="38510.96">13864 4212 0,'21'-21'0,"-42"42"0,42-63 15,-21 21-15,0 0 0,0-1 16,0 44 15,0-1-31,0 0 0,0 21 16,-21 1-16,21-1 0,-21 0 0,21 1 15,0-1-15,-21 21 0,0-20 0,-1-1 16,22 0-16,-21 22 0,0-22 16,21 1-16,-21-1 0,21-21 0,0 21 15,0-20-15,-21-1 0,21 0 16,0 0-16,0 0 0,0 0 15,0-42 32,0 0-47,0 0 16,21 0-16,-21 0 0,0-1 16,0 1-16,0 0 15,0 0-15</inkml:trace>
  <inkml:trace contextRef="#ctx0" brushRef="#br0" timeOffset="39518.64">13525 4572 0,'0'0'0,"22"0"31,-1 0-15,0 0-16,0 0 0,21-21 0,-20 21 15,-1 0-15,21 0 0,0 0 16,-20-21-16,20 21 0,0-21 0,1 21 16,-1-22-16,21 22 0,-20-21 0,-1 21 15,0-21-15,-20 21 0,20-21 16,-21 21-16,0 0 0,0 0 0,1 0 15,-22-21-15,-22 42 32,1 0-32,0-21 0,0 21 15,0 0-15,0 1 0,-1-1 0,1 0 16,21 21-16,-21-21 0,0 1 16,21 20-16,-21-21 0,21 0 0,0 0 15,0 22-15,0-22 0,0 0 0,21-21 16,0 21-16,0 0 0,0-21 15,1 0-15,-1 0 0,21 0 0,-21 0 16,22 0-16,-22 0 0,21 0 0,-21 0 16,22-21-16,-22 0 0,0 21 15,21-21-15,-21 0 0,1 0 0,-1-1 16,0 1-16,0 0 0,0-21 16,-21 21-16,21-1 0,-21-20 15,0 21-15,0-21 0,0-1 0,-21 22 16,0-21-16,0 21 0,0-1 0,0 1 15,-1 0-15,-20 21 0,21 0 16,0 0-16,0 0 0,-1 0 0,1 21 16,0 0-16,0 1 0,0-1 0,0 0 15,21 0-15,0 0 0,-22 0 16,22 1-16,0-1 0,0 0 0,0 0 16,0 0-16,22-21 0,-1 21 0,21-21 15,-21 0-15,22 0 0</inkml:trace>
  <inkml:trace contextRef="#ctx0" brushRef="#br0" timeOffset="40318.87">15790 4233 0,'0'0'0,"0"-21"0,0 0 15,0 0 1,-21 21-16,0 0 0,0 0 0,0 0 15,-1 0-15,1 21 0,0 0 0,0 0 16,0 1-16,0 20 0,-1-21 16,1 21-16,0-20 0,21 20 15,-21 0-15,0-21 0,21 22 0,0-22 16,0 21-16,-21-21 0,21 22 16,0-22-16,0 0 0,0 21 0,0-20 15,21-1-15,0 0 0,0-21 0,0 21 16,22-21-16,-22 0 0,0 0 15,21 0-15,1 0 0,-22 0 0,21 0 16,0 0-16,-20-21 0,20 0 0,0 0 16,1-1-16,-1 1 0,0 0 15,-21-21-15,22 21 0,-1-1 0,-21-20 16,0 21-16,1-21 0,-22 20 16,0-20-16,0 21 0,0 0 0,0 0 15,-22 21-15,1-22 16,0 22-16,0 0 0,0 0 0,0 0 15,21 22-15,0-1 16,0 0-16,0 0 0,0 0 16,0 0-16,21-21 0,0 22 0,0-1 15,-21 0-15,21 0 0,-21 0 16,21 0-16,-21 1 0,0-1 0,0 0 16,22-21-16,-22 21 0,21 0 0,0-21 15,-21 21-15,0 1 0,21-22 16,0 0-16,0 21 0,1-21 15,-1 0-15,0 0 0,0 0 0,0 0 16,0 0-16,22 0 0,-22 0 16,0-21-16,21-1 0,-20 22 0,-1-21 15,21 21-15,-21-21 0,0 0 0,1 0 16,-1 0-16,0-1 0,-21 1 16,0-21-16,21 21 0,-21-22 0,0 22 15,0 0-15,0-21 0,0 21 0,0-1 16,0 1-16,-21 21 15,0 21 1,0 1-16,-1-1 0,22 0 16,-21 0-16,21 0 0,-21 0 15,21 1-15,-21-1 0,21 0 0,0 0 16,0 0-16,0 0 0,0 1 0,0-1 16,21 0-16,0-21 0,0 21 15,1-21-15,-1 21 0,21-21 16,-21 21-16,0-21 0,22 0 0,-1 0 15,0 0-15,1 0 0,-1-21 16,0 21-16,22-21 0,-22 0 0,1 21 16</inkml:trace>
  <inkml:trace contextRef="#ctx0" brushRef="#br0" timeOffset="41191.97">17653 4382 0,'0'0'0,"0"-43"0,0 22 15,0-21-15,0 21 0,-21 21 16,21-22-16,-21 22 0,-1 0 0,1 0 15,-21 0-15,21 0 0,0 22 0,-22-1 16,22 0-16,-21 0 0,21 0 16,-1 22-16,1-22 0,-21 21 0,21-21 15,21 0-15,-21 22 0,21-22 0,0 0 16,0 0-16,0 0 0,0 1 16,0-1-16,0 0 0,21-21 0,0 21 15,0-21-15,0 0 0,22 0 16,-22 0-16,0 0 15,0 0-15,21-21 0,-20 21 0,-1-21 0,0 0 16,0-1-16,0 1 0,0 0 16,1 0-16,-22 0 0,0-22 15,21 22-15,-21 0 0,21-21 0,-21 21 16,0-1-16,0 1 0,0 42 31,0 1-31,0-1 0,0 0 16,-21 0-16,21 21 15,0-20-15,0-1 0,0 0 0,0 0 0,0 0 16,0 0-16,0 1 0,0-1 16,21 0-16,0-21 0,0 21 0,0-21 15,1 0-15,-1 0 0,0 0 16,21 0-16,-21 0 0,1 0 0,20-21 16,-21 0-16,0 21 0,0-21 15,1-1-15,20 1 0,-21 0 0,0-21 16,0-1-16,1 22 0,-1-42 0,0 20 15,0 1-15,0-21 0,-21 20 16,0-20-16,21 20 0,-21 1 0,0 0 16,0 21-16,0-22 0,0 22 15,-21 42 1,0 0-16,21 1 16,-21 20-16,21 0 0,0 1 0,-21-1 15,0 0-15,21 1 0,-22-1 16,22 0-16,0 22 0,0-22 0,0-21 15,0 22-15,0-1 0,0-21 0,0 21 16,0-20-16,22-1 0,20 0 16,-21 0-16,0-21 0,22 21 0,-1-21 15,-21 0-15,21 0 0,1 0 0,-1 0 16,0 0-16,-20-21 0,20 21 16,-21-21-16,21 0 0,-20 0 0,-1-1 15,0 1-15,0 0 0,0 0 0,0-21 16,-21 20-16,0-20 15,0 21-15,0 0 0,0 0 0,0-1 16,0 1-16,-21 42 16,0 1-1,21-1-15,-21 0 0,21 0 0,0 0 16,0 0-16,0 1 0,0-1 0,0 0 16,21 0-16,-21 0 15,21-21-15,0 0 0,1 21 0,-1-21 16,21 0-16,-21 0 0,22 0 0,-22 0 15,0 0-15,21 0 0,-21-21 16,1 0-16,-1 0 0,0 21 16</inkml:trace>
  <inkml:trace contextRef="#ctx0" brushRef="#br0" timeOffset="41414.83">18097 4085 0,'0'0'0,"0"21"0,-21 1 16,21-1-16,21-21 15,22 21-15,-22-21 16,21 0-16,1 0 16,-1 0-16,0 0 0,1 0 0,-1 0 15,0 0-15,1-21 0,-1 21 0,0-21 16,1 21-16,-22-22 0,0 1 15,0 21-15</inkml:trace>
  <inkml:trace contextRef="#ctx0" brushRef="#br0" timeOffset="42131.44">19981 3874 0,'0'0'15,"0"-22"-15,0 1 0,-21 21 16,0 0-16,0 0 15,0 0-15,-1 0 0,1 21 16,0 1-16,0-1 0,0 21 0,0 0 16,-1-20-16,1 20 0,0 0 0,0 1 15,21-1-15,-21 0 0,21 1 16,0-1-16,0 0 0,0-21 0,0 22 16,21-22-16,0 0 0,21 0 15,-20 0-15,-1 1 0,0-22 16,21 21-16,-21-21 0,22 0 0,-1 0 15,-21 0-15,22 0 0,-1 0 0,0-21 16,-21-1-16,22 22 0,-1-21 16,-21 0-16,0-21 0,1 21 0,-1-22 15,0 1-15,-21 0 0,0-1 0,0-20 16,0 20-16,0 1 0,-21-21 16,0 20-16,-1 1 0,1 0 0,0 20 15,0-20-15,-21 21 0,20 0 0,1 21 16,0 0-16,-21 0 0,21 0 15,-1 0-15,1 0 0,0 0 16,0 21-16,0 0 0,0 0 16,21 0-16,0 22 0,0-22 15,0 0-15,0 0 0,0 0 0,0 1 16,0-1-16,0 0 0,21-21 16,0 0-16,0 0 0,21 0 15</inkml:trace>
  <inkml:trace contextRef="#ctx0" brushRef="#br0" timeOffset="43126.87">20489 3704 0,'0'-21'15,"0"42"-15,0-63 0,0 21 0,0 0 16,0-1-16,0 1 0,0 0 0,0 42 31,0 0-31,0 1 0,0 20 16,0-21-16,0 21 0,0 1 0,0-1 15,21 0-15,-21 1 0,0 20 16,0-20-16,0 20 0,0 1 0,0-22 16,0 21-16,0-20 0,0-1 0,-21 0 15,21 1-15,0-1 0,-21-21 16,21 0-16,0 1 0,0-1 0,0 0 16,0 0-16,0-42 46,0 0-46,0 0 16,0-1-16,0 1 0,21 0 16,0 0-16,1 0 0,-22-22 15,21 22-15,21-21 0,-21 21 0,0-22 16,1 22-16,20-21 0,-21 21 16,21 21-16,-20-21 0,-1 21 0,21 0 15,-21 0-15,0 21 0,1 0 0,-1 0 16,0 0-16,-21 0 0,0 22 15,0-22-15,0 21 0,0-21 0,0 22 16,0-22-16,0 0 0,-21 0 16,21 0-16,-21 1 0,-1-1 0,1 0 15,0-21-15,0 21 0,0-21 16,0 21-16,-1-21 0,1 0 0,0 0 16,0 0-16,0 0 0,0 0 0,-1 0 15,1 0-15,0 0 0,0 0 16,0 0-16,21-21 15,21 21 17,0 0-32,0 0 0,0 0 0,1 0 15,-1 0-15,0 0 0,0 0 0,0 0 16,22 0-16,-22-21 0,0 21 16,0 0-16,21 0 0,-20-21 0,-1 21 15,21-21-15,0 21 0,-20-22 0,20 1 16,-21 0-16,21 21 0,1-21 15,-22 0-15,0-22 0,0 22 0,0 0 16,1 0-16,-1 0 0,-21-22 0,0 22 16,0 0-16,21 21 0,-21-21 15,0 0-15,0 42 32,0 0-32,0 0 15,0 0-15,-21 1 0,21 20 0,0-21 16,0 21-16,-21-20 0,21 20 0,-22 0 15,22-21-15,0 22 0,-21-1 16,21 0-16,0-20 0,0 20 0,0 0 16,0 22-16,0-22 0,0 0 0,0 1 15,0 20-15,0-20 0,0-1 0,0 0 16,0 1-16,0-1 0,0-21 16,0 21-16,0-20 0,0-1 0,0 0 15,0 0-15,0 0 0,0 0 16,-21-21-16,0 0 15,0 0 1,0 0 0,-1-21-16,1 0 0,0 0 15,0 0-15,21 0 16,0-1-16,0 1 0,-21 0 0,21 0 16,0 0-16,0-22 0,0 1 0</inkml:trace>
  <inkml:trace contextRef="#ctx0" brushRef="#br0" timeOffset="43515.64">21167 3768 0,'0'0'0,"-22"0"0,1 0 0,21 21 16,-21 0-16,21 0 15,0 0-15,0 1 16,21-22-16,0 0 0,1 0 16,-1 0-16,0 0 15,0 0-15,0 0 0,0 0 0,1-22 16,-22 1-16,21 0 16,-21 0-16,0 0 15,0 0-15,0-1 0,-21 1 16,-1 21-16,1 0 15,0 0-15,0 21 16,0 1-16,21-1 0,0 0 0,0 0 16,0 0-16,0 0 0,0 1 15,0-1-15,0 0 0,0 0 16,21 0-16,0-21 0,0 21 16,22-21-16,-22 0 0,0 0 15,21 0-15,-21 0 0</inkml:trace>
  <inkml:trace contextRef="#ctx0" brushRef="#br0" timeOffset="43902.42">21675 4170 0,'0'21'0,"0"-42"0,0 63 0,0-21 16,0 1-16,21-1 15,0-21 1,0 0-16,0 0 0,0 0 0,1 0 15,-1 0-15,0 0 0,0-21 16,-21-1-16,21 22 0,0-21 0,-21 0 16,22 0-16,-22 0 0,0 0 15,0-1-15,0 1 0,0 0 16,0 0-16,0 0 0,-22 0 0,1 21 16,0 0-16,0 0 15,0 0-15,-22 21 0,43 0 0,-42 0 16,42 0-16,-21 0 0,0 22 0,21-22 15,-21 21-15,21-21 0,0 22 16,0-22-16,0 0 0,0 0 0,0 0 16,0 1-16,0-1 0,21 0 0,0-21 15,0 21-15,0-21 16,0 0-16,22 0 0,-22 0 0,0 0 16,0 0-16,22 0 0,-22 0 15,21-21-15,-21 0 0,22 21 16,-22-21-16,0-1 0</inkml:trace>
  <inkml:trace contextRef="#ctx0" brushRef="#br0" timeOffset="44478.84">22415 3937 0,'0'0'0,"0"-21"0,0 0 16,0 0-16,-21 21 16,0 0-16,0 21 15,0 0-15,0 0 0,-1 0 16,22 22-16,0-22 0,-21 21 15,21 0-15,-21-20 0,21 20 0,0 0 16,0-21-16,0 22 0,0-22 16,0 0-16,0 0 0,0 0 0,21 1 15,0-1-15,1 0 0,-1-21 0,0 0 16,0 21-16,21-21 0,-20 0 16,20 0-16,0 0 0,-21 0 0,22-21 15,-1 0-15,0 0 0,-20-1 0,20 1 16,-21 0-16,21-21 0,1-1 15,-22 1-15,0-21 0,21 20 0,-20-20 16,-1-1-16,0 22 0,21-22 16,-21 22-16,1-21 0,-1 20 15,0-20-15,0 20 0,0 1 0,-21 21 16,0-21-16,0 20 0,0 1 16,0 42 15,-21-21-31,21 43 0,-21-22 0,21 0 15,0 21-15,-21-20 0,0 20 0,21 0 16,-22 1-16,22-22 0,0 42 16,0-20-16,-21-1 0,21 0 0,0 1 15,0 20-15,0-21 0,0 1 16,0-1-16,0-21 0,0 22 16,0-22-16,0 21 0,21-21 0,1 0 15,-1 1-15,0-1 16,0-21-16,0 0 0,0 0 0,1 0 15,-1 0-15,0 0 0,21 0 16,-21-21-16,1 21 16,-1-22-16,0 1 0,0 21 0,0-21 15,0 0-15,1 0 0,-22 0 0,21-1 16,0 1-16</inkml:trace>
  <inkml:trace contextRef="#ctx0" brushRef="#br0" timeOffset="44758.68">22881 3852 0,'0'0'16,"0"22"-16,21-22 15,22 0-15,-22 0 16,21 0-16,-21 0 0,22 0 0,-1 0 15,0 0-15,-21 0 0,22 0 16,-1 0-16,-21-22 0,22 22 0,-22 0 16,0 0-16,0-21 0,0 21 15,0 0-15,1 0 16,-22-21-16,-22 21 16,1 0-16,-21 0 15,21 21-15</inkml:trace>
  <inkml:trace contextRef="#ctx0" brushRef="#br0" timeOffset="52190.7">3027 3620 0,'0'0'0,"-21"0"0,-1 0 15,1 0 1,0 0-16,0 0 0,42 0 47,0 0-31,0 0-16,43 0 0,-22 0 0,22-22 15,-1 1-15,22 21 0,21-21 16,0 21-16,-1 0 0,1 0 15,0 0-15,0 0 0,0 0 0,21 0 16,0 0-16,0 21 0,-21 0 16,21-21-16,-22 22 0,1-1 0,0 0 15,-21 0-15,-1-21 0,-20 21 16,-1 0-16,1-21 0,-1 22 0,1-22 16,-22 0-16,22 21 0,-22-21 15,0 0-15,-20 0 0,-1 0 0,0 21 16,0-21-16,-42 0 31,0 0-31,-22 0 0,1 0 0</inkml:trace>
  <inkml:trace contextRef="#ctx0" brushRef="#br0" timeOffset="52682.91">3217 4255 0,'0'0'0,"-21"0"0,-42 0 15,41 0-15,1 0 16,0 0 0,42 0 15,0 0-31,22 0 0,-1 0 16,22 0-16,-1 0 0,22 0 0,-1 0 15,22 0-15,0 0 0,0 0 16,0 0-16,0 0 0,-1 0 15,22 0-15,-21 0 0,21 0 16,-21 0-16,0 0 0,0 0 0,0 0 16,-22 0-16,1 0 0,0 0 0,-1 0 15,-20 0-15,-1 0 0,1 0 16,-1 0-16,-20 0 0,-1 0 0,0 0 16,1 0-16,-22 0 0,0 0 15,0 0-15,-42 0 31,0 0-31,-22 0 0,22 0 16,-21 0-16</inkml:trace>
  <inkml:trace contextRef="#ctx0" brushRef="#br0" timeOffset="53114.76">3090 4974 0,'0'0'0,"-21"0"16,0 64-1,42-64 1,0 0-16,22 0 0,-1 0 0,21 0 15,1 0-15,-1 0 0,22 0 16,0 0-16,21-21 0,-1 21 0,-20-22 16,21 22-16,0 0 0,21-21 0,0 0 15,0 21-15,-21 0 0,21 0 16,0-21-16,-22 21 0,-20 0 0,21 0 16,-43 0-16,22 0 0,-43 0 15,22 0-15,-22 0 0,1 0 0,-22 0 16,21 0-16,-21 0 0,-21 21 15,21-21-15,-21 21 16,0 0 0,-21-21-16,0 0 0,0 22 0,-21-22 15,-1 0-15,1 21 0,0-21 16,-22 0-16,1 21 0,-22-21 0,0 21 16</inkml:trace>
  <inkml:trace contextRef="#ctx0" brushRef="#br0" timeOffset="53511.33">2857 5779 0,'43'42'31,"-22"-42"-31,21 0 0,1 0 16,20 0-16,1 0 0,-1 0 0,22 0 16,-1 0-16,1 0 0,21 0 15,-21 0-15,20 0 0,1-21 0,-21 0 16,21 21-16,-22-22 0,22 22 16,-21-21-16,0 21 0,-1 0 15,-20-21-15,20 21 0,-20 0 0,-22 0 16,22 0-16,-22-21 0,0 21 0,1 0 15,-22 0-15,0 0 0,0 0 16,0 0-16,-21 21 16,-21-21-1,0 0-15,0 21 0,-21-21 16,20 0-16,-20 21 0,0 1 0,-1-22 16,1 21-16,0-21 0,-1 21 0,-20-21 15</inkml:trace>
  <inkml:trace contextRef="#ctx0" brushRef="#br0" timeOffset="53827.15">3344 6244 0,'0'0'0,"-42"21"0,0 1 0,-1-1 16,1 0-16,21-21 0,0 21 0,-1 0 15,22 0-15,0 1 16,22-22-16,-1 0 0,0 0 15,21 21-15,1-21 0,20 0 16,1 0-16,-1 0 0,22 0 0,-22 0 16,22 0-16,0 0 0,-1 0 15,1 0-15,0-21 0,-1 21 0,1-22 16,0 22-16,-1 0 0,-20-21 16,20 21-16,1 0 0,-21 0 0,-1-21 15,22 21-15,-43-21 0,22 21 0,-1 0 16,-21-21-16,1 21 0,-22 0 15,21 0-15,-21-21 0,1 21 0,-22-22 16,21 22-16,0-21 0,-21 0 0,0 0 16,0 0-16,21-22 0</inkml:trace>
  <inkml:trace contextRef="#ctx0" brushRef="#br0" timeOffset="54571.73">3133 3556 0,'0'0'0,"-22"0"0,1 21 16,0-21-1,0 0-15,0 21 0,0-21 16,21 22 0,-22-22-16,22 21 15,22-21 1,20 0-16,0 0 0,1 0 16,-1 0-16,21 0 0,22 0 15,0 0-15,-1 0 0,1 0 0,21-21 16,0 21-16,-22-22 0,22 22 15,0 0-15,-21 0 0,21-21 0,-1 21 16,22 0-16,-21 0 0,0 0 0,-21-21 16,21 21-16,-22 0 0,1 0 15,0 0-15,-1 0 0,-20 0 0,20 0 16,-20 0-16,-22 0 0,22 0 16,-22 0-16,22 0 0,-22 0 0,-21 0 15,21 0-15,-20 0 0,-1 0 16,0 0-16,0 0 15,-42-21 1,0 21 0,0-21-16</inkml:trace>
  <inkml:trace contextRef="#ctx0" brushRef="#br0" timeOffset="55079.45">3619 3006 0,'-21'0'0,"42"0"0,-84 0 0,42 0 0,0 0 0,-1 0 16,44 0 15,-1 0-31,21 0 15,22 0-15,-1 0 0,1 0 0,20 0 16,1 0-16,0 0 0,20 0 16,1 0-16,0 0 0,21 0 0,0 0 15,-21-21-15,21 21 0,-21 0 16,0 0-16,-22 0 0,1 0 0,-22 0 16,22-22-16,-21 22 0,-22 0 15,21 0-15,-20 0 0,-1 0 0,0 0 16,-20 0-16,-1 0 0,0 0 0,0 0 15,-42 0 17,0 0-32</inkml:trace>
  <inkml:trace contextRef="#ctx0" brushRef="#br0" timeOffset="64406.62">1947 8424 0,'0'0'0,"0"22"16,0-44 31,0 1-47,0 0 16,0 0-16,0 0 0,21 0 15,-21-1-15,22 1 0,-22 0 0,0 0 16,0 0-16,0 0 0,21-22 15,-21 22-15,0 0 0,0-21 0,0 20 16,0 1-16,0 0 0,0 0 16,0 42 15,0 0-31,0 0 0,21 22 0,-21-22 16,0 21-16,0 1 0,0-1 15,0 0-15,21 1 0,-21-22 16,0 21-16,0 0 0,0 1 0,0-1 15,0 0-15,0 1 0,0-1 16,0 0-16,0-20 0,0 20 0,0 0 16,0 1-16,-21-22 0,21 21 15,-21-21-15,21 22 0,0-22 0,-21 0 16,-1 0-16,22 0 0,0 0 16,-21 1-16,0-22 0,0 21 0,0-21 15,0 0-15,-1 21 16,1-21-16,0 0 0,0 0 0,0 0 15,-22 0-15,22 0 0,0 0 16,0 0-16,0 0 0,0 0 0,-1 0 16,1 0-16,0 0 15,21-21 1,21 21 0,0 0-16,22 0 15,-22 0-15,21-21 0,1 21 0,-22 0 16,21 0-16,0 0 0,1 0 15,-22 0-15,21 0 0,1 0 0,-22 0 16,21 0-16,-21 0 0,22 0 16,-22 0-16,0 0 0,0 0 0,0 0 15,-21-22 17,0 1-1,0 0-31</inkml:trace>
  <inkml:trace contextRef="#ctx0" brushRef="#br0" timeOffset="64747.42">2603 8721 0,'0'0'0,"22"0"0,-1 0 47,0 0-32,-21-21-15,0-1 16,0 1-16,-21 21 31,0 0-15,-1 0-16,22 21 31,0 1-31,0-1 16,22-21-1,-1 0-15,-21 21 0,21-21 16,0 0-16,0 0 16</inkml:trace>
  <inkml:trace contextRef="#ctx0" brushRef="#br0" timeOffset="65519.4">3810 8319 0,'-64'-127'31,"43"105"-31,21 1 16,-21-21-16,21 21 0,0 0 0,0-22 15,0 22-15,0 0 0,21 0 16,0 0-16,1-1 0,-1 22 0,0 0 15,21 0-15,-21 0 0,1 0 0,20 0 16,-21 22-16,21 20 0,-20-21 16,20 43-16,-21-22 0,0 0 15,0 22-15,1-1 0,-1-20 0,-21 20 16,0 1-16,21-22 0,-21 0 16,0 22-16,0-22 0,0 0 0,0 1 15,0-1-15,0-21 0,0 22 0,0-22 16,0 0-16,0 0 0,0 0 15,0-42 17,21 0-32,-21-21 15,0 20-15,0-20 0,21 21 0,0-21 16,-21-1-16,22 1 0,-1-22 16,-21 22-16,21-21 0,0 20 15,0-20-15,-21-1 0,21 1 0,1 20 16,-1-20-16,-21 21 0,0-22 15,21 22-15,0 21 0,-21-22 0,0 22 16,0 0-16,0 0 0,21 21 16,-21-21-16,21 21 15,-21 21 1,0 0-16,0 0 0,22 0 16,-1 0-16,0 1 0,-21 20 15,21-21-15,0 21 0,0 1 0,1-1 16</inkml:trace>
  <inkml:trace contextRef="#ctx0" brushRef="#br0" timeOffset="67167.59">4889 8784 0,'0'0'16,"22"0"-16,20 21 15,-21-21-15,0-21 0,0 0 16,1 0-16,-1 21 0,0-21 15,0 0-15,0-1 0,0 1 16,1 0-16,-22-21 0,0 21 0,0-1 0,0 1 16,0 0-16,0-21 0,0 21 15,0-1-15,0-20 0,-22 21 16,1 0-16,0 0 0,0-1 0,0 22 16,0 0-16,-22 0 0,22 0 15,0 0-15,-21 0 0,20 22 0,-20-1 16,0 0-16,21 21 0,-22-21 15,22 22-15,-21-22 0,21 21 0,-22 1 16,22-1-16,0 0 0,0 1 0,0-22 16,21 21-16,0-21 0,0 22 15,0-22-15,0 0 0,21 0 0,0-21 16,0 0-16,21 0 0,-20 0 0,-1 0 16,21 0-16,0 0 0,-20-21 15,20 0-15,-21 0 0,21-1 16,-20 1-16,-1 0 0,21 0 0,-21 0 15,-21-22-15,21 22 0,1 0 16,-22 0-16,21-21 0,-21 20 0,0-20 16,0 21-16,0 0 0,0 0 0,0-1 15,0 1-15,0 0 0,0 42 32,0 0-17,0 1-15,0-1 0,0 0 16,0 21-16,0-21 0,0 1 15,0 20-15,0-21 0,-21 21 0,21-20 16,0-1-16,0 0 0,0 0 16,0 0-16,21 0 0,-21 1 0,0-1 15,21-21-15,0 0 0,0 0 0,0 0 16,1 0-16,-1 0 0,0 0 16,0 0-16,21-21 0,-20-1 0,20 1 15,-21 0-15,21 0 0,-20 0 0,20-22 16,0 22-16,-21 0 0,1-21 15,-1 21-15,0-22 0,-21 22 0,0 0 16,0-21-16,0 20 0,0 1 0,0 0 16,0 0-16,-21 21 15,0 0-15,-1 0 0,1 0 0,0 0 16,0 0-16,0 0 0,0 0 0,-1 0 16,22 21-16,0 0 15,0 0-15,0 1 0,0-1 16,22 0-16,-1 0 0,0-21 0,0 21 15,0 0-15,0 1 0,-21-1 16,22 0-16,-22 0 0,21 0 0,-21 0 16,21-21-16,-21 22 0,0-1 0,0 0 15,0 0-15,21 0 0,0 0 16,-21 1-16,21-22 0,1 0 16,-22 21-16,21-21 0,0 0 15,21 0-15,-21 0 0,1 0 16,20 0-16,-21 0 0,21-21 0,1 21 15,-22-22-15,21 1 0,-21 21 0,1-21 16,20 0-16,-21 0 0,0 0 16,0-1-16,1 1 0,-22 0 0,21 0 15,-21-21-15,21 20 0,-21 1 0,0 0 16,0-21-16,0 21 0,0-1 16,0 1-16,0 0 0,0 0 15,-21 21-15,0 0 0,-1 0 16,1 0-16,0 0 0,0 0 0,0 0 0,0 0 15,-1 21-15,1 0 16,0 0-16,0 1 0,0-1 0,0 21 16,21-21-16,0 0 0,-22 22 0,22-22 15,-21 0-15,21 21 0,0-20 16,0-1-16,0 0 0,0 0 0,0 0 16,0 0-16,0 1 0,21-22 0,-21 21 15,22-21-15,-1 0 0,0 0 16,0 0-16,0 0 0,0 0 15,1 0-15,-1-21 0,0-1 0,0 22 16,-21-21-16,21 0 0,0 0 16,1 0-16,-22 0 0,0-1 15,21-20-15,-21 21 0,21 0 0,-21 0 16,0-1-16,0-20 0,0 21 0,0 0 16,0 0-16,0 42 46,0 0-46,0 0 16,0 0-16,0 0 0,0 1 0,0-1 16,0 0-16,0 0 0,0 0 0,0 0 15,0 22-15,0-22 0,21 0 16,0-21-16,-21 21 0,21 0 16,-21 1-16,22-22 0,-1 0 0,0 0 15,0 0-15,0 0 0,0 0 0,1 0 16,-1 0-16,21-22 0,-21 1 15,0 21-15,1-21 0,-1 0 0,21 0 16,-42 0-16,21-1 0,0 1 0,1 0 16,-1 0-16,-21-21 0,0 20 15,21 1-15,-21 0 0,0 0 0,21 0 16,-21 0-16,0-1 16,0 44-1,0-1-15,0 0 16,0 0-16,0 0 0,0 0 15,0 1-15,0-1 0,0 0 0,0 0 16,0 0-16,0 0 0,0 1 16,0-1-16,0 0 0,0 0 15,0 0-15,21-21 32,0 0-32,1-21 15,-1 0-15,-21 0 16,21 0-16,-21-1 0,21-20 15</inkml:trace>
  <inkml:trace contextRef="#ctx0" brushRef="#br0" timeOffset="67515.25">6879 8043 0,'0'0'0,"-21"0"15,0 0-15,0 0 0,-1 0 0,22 22 16,0-1-16,-21 0 0,21 0 0,0 0 15,0 0-15,0 1 16,21-1-16,1-21 16,-1 0-16,0 0 0,0 0 15,0 0-15,0 0 0,-21-21 16,22 21-16,-1-22 0,0 1 16,-21 0-16,0 0 0,0 0 15,0 0-15,0-1 0,0 1 16,0 0-16,0 0 0,-21 21 15,0-21-15,-1 21 0,1 0 16,0 0-16,0 21 16,21 0-16,-21 0 0,21 0 15,-21 1-15,21-1 0,0 0 16,0 0-16,21-21 16,-21 21-16,21-21 0,0 0 15,0 0-15,0 0 0</inkml:trace>
  <inkml:trace contextRef="#ctx0" brushRef="#br0" timeOffset="68135.42">7366 7832 0,'0'0'16,"-21"-21"-1,0 21-15,-1 21 31,22 0-31,0 0 0,0 0 0,0 22 16,0-22-16,0 21 0,-21 0 16,21 1-16,0-1 0,0 0 15,0 1-15,0-1 0,-21 0 0,21 1 16,0-1-16,0-21 0,-21 22 0,21-1 16,0-21-16,0 21 0,0-20 15,0-1-15,0 0 0,0 0 0,0 0 16,0 0-16,-21-21 31,21-21-15,0 0-16,0 0 15,0 0-15,0 0 0,0-1 0,21 1 16,0 0-16,-21 0 0,21-21 16,0 20-16,1 1 0,-1 0 15,0-21-15,21 21 0,-21-1 0,22 1 16,-22 0-16,21 21 0,1-21 0,-22 21 15,21 0-15,-21 0 0,22 0 16,-22 21-16,0-21 0,0 21 0,0 0 16,-21 1-16,0-1 0,0 0 0,0 0 15,0 21-15,0-20 0,0-1 16,-21 0-16,0 0 0,0 0 0,0 22 16,-1-43-16,-20 21 0,21 0 0,0 0 15,-22 0-15,22-21 0,0 21 16,-21 1-16,21-22 0,-1 21 0,1-21 15,0 0-15,0 0 0,0 21 16,0-21-16,-1 0 0,22-21 31,0 0-15,0-1-16,22 1 16,-1 0-16,0 21 0,0-21 15,0 0-15</inkml:trace>
  <inkml:trace contextRef="#ctx0" brushRef="#br0" timeOffset="68475.23">8213 7662 0,'0'0'15,"0"-21"-15,0 0 0,0 42 31,0 0-31,0 1 16,0-1-16,0 21 0,0 0 0,0 1 16,0-1-16,0 0 0,-22 22 0,22-1 15,0-20-15,0 20 0,-21 1 16,21-22-16,0 22 0,0-22 0,-21 0 16,21 1-16,-21-1 0,21 0 0,-21-21 15,21 1-15,0 20 0,-21-21 16,21 0-16,-22 0 0,22 1 15,22-22 17,-1 0-17,0-22-15,0 1 0,0 0 0,0 0 16</inkml:trace>
  <inkml:trace contextRef="#ctx0" brushRef="#br0" timeOffset="69219.32">8318 8488 0,'22'0'16,"-22"-21"0,21 21-16,0 0 0,0 0 15,0-21-15,0 21 0,1 0 16,-1-22-16,0 1 0,0 21 16,0-21-16,0 0 0,1 21 0,-1-21 15,-21 0-15,21-1 0,0 1 16,-21 0-16,0 0 15,0 0-15,-21 21 16,0 0-16,0 0 16,-1 0-16,1 0 15,0 0-15,0 21 0,21 0 0,0 0 16,-21 0-16,21 1 0,-21-1 16,21 0-16,-22 0 0,22 21 0,0-20 15,0-1-15,0 0 0,0 0 0,0 0 16,0 0-16,0 1 0,0-1 0,0 0 15,0 0-15,0 0 16,22-21-16,-1 21 0,0-21 16,0 0-16,0 22 0,0-22 0,1 0 15,-1 0-15,21 0 0,-21 0 16,22 0-16,-22-22 0,21 22 0,0-21 16,1 21-16,-22-21 0,21 0 15,22 0-15,-22-22 0,-21 22 0,22 0 16,-1-21-16,0-1 0,1 22 15,-22-21-15,21 0 0,-21-1 0,0 22 16,1-21-16,-22 21 0,0-1 0,0 1 16,0 0-16,0 0 0,-22 42 31,22 0-31,-21 0 0,0 22 0,0-22 16,0 21-16,0-21 0,-1 22 15,22-1-15,0-21 0,-21 22 16,21-22-16,0 21 0,0-21 0,0 0 15,0 1-15,0-1 0,21 0 0,-21 0 16,22 0-16,-1-21 0,0 21 16,0 1-16,0-1 0,0-21 0,-21 21 15,22-21-15,-22 21 0,21-21 0,-21 21 16,0 0 0,-21-21-1,-1 22-15,1-22 16,0 0-16,0 0 0,0 0 15,0 0 1,-1 0-16,1 0 16,0-22-16,0 22 15,0 0-15,0 0 0</inkml:trace>
  <inkml:trace contextRef="#ctx0" brushRef="#br0" timeOffset="70311.69">1947 9991 0,'-21'-21'16,"0"21"-16,21-22 16,0 1-16,0 0 0,0 0 15,0 0-15,0 0 0,0-1 16,21 22-16,0-21 16,0 0-16,-21 0 0,22 21 0,-1-21 15,0 21-15,0-21 0,0 21 16,0 0-16,1 0 0,-1 21 15,0 0-15,-21 0 0,21 0 16,-21 22-16,21-1 0,-21-21 0,0 21 16,0 22-16,0-22 0,0 1 0,0-1 15,0 21-15,-21-20 0,0 20 16,0-20-16,0-1 0,-22 21 0,22-20 16,-21-1-16,21 0 0,-22-20 15,22 20-15,0-21 0,-21 0 0,20-21 16,1 21-16,-21-21 0,21 0 15,0 0-15,-1 0 0,1 0 16,-21-21-16,21 21 0,0-21 0,21 0 16,-22 0-16,22-22 0,0 22 15,0-21-15,0 21 0,0-22 0,0 1 16,0 0-16,22 21 0,-1-22 16,0 22-16,0 0 0,0 0 0,0 0 15,22-1-15,-22 22 0,0 0 16,21 0-16,-20 0 0,20 0 0,-21 0 15,0 0-15,22 22 0,-22-1 0,0 0 16,0 0-16,0 0 0,0 22 16,-21-22-16,22 21 0,-1-21 15,-21 22-15,0-22 0,21 0 16,-21 21-16,21-21 0,-21 1 0,0-1 16,0 0-16,21 0 0,-21 0 15,21-21 1,1-21 15</inkml:trace>
  <inkml:trace contextRef="#ctx0" brushRef="#br0" timeOffset="70530.57">2730 10329 0,'0'0'0,"22"0"0,-22-21 15,0 0 1</inkml:trace>
  <inkml:trace contextRef="#ctx0" brushRef="#br0" timeOffset="73772.23">3916 10224 0,'0'0'0,"0"-22"15,-21-20 1,-1 21-16,22 0 0,0 0 0,-21 21 15,21-22-15,0 1 0,0 42 32,-21 1-17,21-1-15,0 0 0,0 21 0,-21 1 16,21-1-16,0 0 0,0 1 16,0-1-16,0 21 0,0-20 0,-21-1 15,21 0-15,0-20 0,0 20 0,0-21 16,0 0-16,0 0 0,0 1 15,0-1-15,0-42 32,0-1-32,0 1 15,0 0-15,0 0 0,0 0 0,0 0 16,21-22-16,-21 1 0,0 0 16,21-1-16,-21-20 0,21 20 0,0 1 15,-21 0-15,22-1 0,-1 1 0,0 0 16,-21 21-16,21-1 0,0 1 15,0 0-15,1 21 0,-1 0 0,0 0 16,0 21-16,0 0 0,0 1 0,-21-1 16,22 0-16,-22 0 15,21 21-15,-21 1 0,0-1 0,0 0 16,21 1-16,-21-1 0,0 0 0,21-20 16,-21 20-16,21-21 0,-21 21 15,0-20-15,0-1 0,21 0 0,1-21 16,-22 21-16,21-21 0,0 0 15,0 0-15,0 0 16,0-21-16,1 0 0,-1 0 16,0-22-16,-21 22 0,21-21 0,0 21 15,0-22-15,-21 1 0,22 0 16,-1-1-16,0 1 0,0 21 16,0-22-16,0 1 0,1 21 0,-1-21 15,-21 20-15,21 1 0,-21 0 0,21 21 16,0 0-16,-21 21 15,0 0-15,0 1 16,0-1-16,0 0 0,0 21 0,0-21 16,0 22-16,0-1 0,0 0 15,0 1-15,0-1 0,21-21 0,-21 22 16,22-1-16,-22-21 0,21 21 0,0-20 16,0-1-16,0 0 0,22-21 15,-22 21-15,0-21 0,21 0 16,-21 0-16,22 0 0,-22 0 0,21-21 15,-21 21-15,22-21 0,-1 0 16,0-1-16,-20 1 0,20 0 0,0-21 16,-21 21-16,1-22 0,20 1 0,-21 21 15,0-22-15,-21 1 0,0 0 16,21 21-16,-21-22 0,0 22 0,0 0 16,0 0-16,0 0 0,-21-1 0,0 22 15,0 0-15,0 0 0,0 0 16,-1 0-16,1 22 0,0-1 15,0 21-15,0-21 0,0 22 0,-1-22 16,22 21-16,0 0 0,0 1 16,0-1-16,0-21 0,0 22 15,0-22-15,22 21 0,-1-21 0,0 0 16,0 1-16,0-1 0,0 0 0,22-21 16,-22 0-16,21 0 0,1 0 15,-1 0-15,-21 0 0,21 0 0,1 0 16,-1-21-16,0 0 0,1-1 0,-1 1 15,0-21-15,1 21 0,-22-22 0,21 1 16,-21 0-16,1-1 0,-1 1 16,0 0-16,0-1 0,0-20 15,-21 21-15,0-1 0,0 1 0,0-22 0,0 22 16,0 0-16,0-1 16,0 22-16,0 0 0,0-21 0,0 21 15,-21 21-15,0 0 0,0 21 16,21 0-16,0 21 0,-21-21 15,21 22-15,-22-1 0,22 0 16,0 1-16,0-1 0,-21 0 0,21 22 16,0-22-16,-21 1 0,21-1 0,0 21 15,0-20-15,0-1 0,0 0 16,0 1-16,21-22 0,0 21 0,1-21 16,-1 1-16,0-1 0,0 0 0,0-21 15,0 0-15,22 21 0,-22-21 16,0 0-16,21 0 0,1-21 15,-22 21-15,21-21 0,-21 0 0,22-1 16,-22 1-16,21-21 0,-21 21 0,1-22 16,-1 1-16,0 0 0,0-1 15,0 1-15,0 0 0,-21-22 0,22 22 16,-22 0-16,21-1 0,-21 1 0,0 0 16,0-1-16,0 22 0,0-21 15,0 21-15,-21 21 16,-1 21-1,22 21-15,-21-21 0,21 22 0,-21-22 16,0 21-16,21 0 0,-21 1 16,21-1-16,-21 0 0,21 1 15,-22-1-15,22 0 0,0 1 0,0-1 16,0 0-16,-21-20 0,21 20 0,0-21 16,0 0-16,0 43 15,0-85 16,21-1-15,1 1-16,-1-21 0,-21 21 16,21 0-16,0-1 0,0-20 15,-21 21-15,21-21 0,1 20 0,-1 1 0,-21 0 16,21 21-16,-21-21 0,21 21 16,0 0-16,-21 21 15,0 0-15,0 0 16,21 1-16,-21-1 0,0 0 0,0 0 15,0 0-15,22 0 0,-22 22 16,21-22-16,-21 0 0,21 0 0,-21 0 16,21 1-16,0-1 0,-21 0 15,21-21-15,1 21 0,-1-21 0,0 0 16,0 0-16,0 0 0,0 0 16,1 0-16,-1 0 0,0 0 15,0-21-15,0 0 0,0 0 0,1-1 0,-1 1 16,-21 0-16,21 0 15,0-21-15,0 20 0,-21-20 0,21 21 16,1-21-16,-22 20 0,0 1 0,21 0 16,0 0-16,-21 0 0,0 0 0,0 42 47,0 0-47,0 0 15,0 0-15,0 0 0,-21 1 16,21-1-16,0 0 0,0 0 0,0 0 15,0 0-15,0 1 0,0-1 0,21 0 16,0-21-16,-21 21 16,21-21-16,0 0 0,1 0 15,-1 0-15,0-21 16,0 21-16,-21-21 0,21 0 16,-21-1-16,0 1 0,0 0 15,0-21-15,0 21 0,0-1 16,0 1-16,0-21 0,-21 21 0,21 0 15,-21-1-15,0-20 0,21 21 0,0 0 16,-21 21-16,21-21 0,21 21 31,0 0-15,0 0-16,0 0 0,0 0 0,22 0 16,-1 0-16,0 21 0,1-21 0,20 0 15,1 0-15,-1 0 0,-20 0 16,20 0-16,1 0 0,-1 0 0,-21 0 15,22 0-15,-22 0 0,1 0 0,-1 0 16,0 0-16,-21 0 0,1-21 16,-1 21-16,0 0 0,-21-22 15,-21 22 1,0 0-16,-1 0 16,1 0-16,-21 0 0,21 22 0,0-22 15,-22 21-15,22 0 0,-21 0 16,21 0-16,-1 22 0,1-22 0,0 21 15,0-21-15,0 22 0,0-1 16,-1-21-16,22 0 0,-21 22 0,21-22 16,0 0-16,0 0 0,0 0 0,0 0 15,21 1-15,1-22 0,-1 0 16,0 0-16,0 0 0,0 0 16,22 0-16,-22 0 0,0 0 0,0-22 15,0 22-15,22-21 0,-22 0 0,0 0 16,0-21-16,0 20 0,0-20 15,1 0-15,-1-1 0,0 1 16,0 0-16,0-1 0,-21 1 0,0-21 16,21 20-16,-21-20 0,0 20 0,0 1 0,0 0 15,0-1-15,0 1 16,0 0-16,0 21 0,0-22 0,0 22 16,0 42 15,0 0-31,0 1 0,0 20 0,0 0 15,0-21-15,0 22 0,0-1 0,-21 0 16,21 1-16,0-1 0,0 0 16,0 1-16,0-1 0,0 0 0,0 1 15,0-1-15,0 0 0,0-20 0,0 20 16,0 0-16,0-21 0,0 1 16,0-1-16,0 0 0,21 0 15,1 0-15,-1 0 0,0-21 0,0 0 16,0 0-16,43 0 0,-43 0 15,21 0-15,-21 0 0,22-21 0,-22 0 16,21 0-16,1 0 16,-22 0-16,21-1 0,0-20 0,-20 21 0,-1-21 15,0 20-15,0-20 0,0 0 16,0 21-16,1-22 0,-22 22 0,21-21 16,-21 21-16,0-1 0,0 1 15,-21 21 1,-1 0-16,22 21 15,0 1-15,-21-22 0,21 42 16,-21-21-16,21 0 0,0 0 0,0 1 16,0-1-16,0 0 0,0 0 0,0 0 15,21 0-15,-21 1 0,21-22 16,1 21-16,-1 0 0,0 0 0,0-21 16,0 21-16,0-21 0,-21 21 0,22-21 15,-1 22-15,-21-1 0,0 0 31,-21-21-15,-1 21-16,1-21 0,0 0 0,0 0 16,0 0-16,0 0 0,-1 0 15,1 0 1,0-21 0,0 0-16,0 0 15,21-1-15,-21 22 0,-1-21 0,1 0 16</inkml:trace>
  <inkml:trace contextRef="#ctx0" brushRef="#br0" timeOffset="74103.44">6392 10033 0,'-21'0'0,"42"0"0,-63 0 0,21-21 15,42 0 1,21 21-16,-21 0 0,22-21 16,-1 21-16,0 0 0,22-22 0,-22 22 15,1 0-15,-1 0 16,21-21-16,-20 21 0,-1-21 0,0 21 0,1 0 15,-1 0-15,0 0 0,-20 0 16,20 0-16,-21 0 0,0 0 16,-42 0-1,0 21 1,0-21-16</inkml:trace>
  <inkml:trace contextRef="#ctx0" brushRef="#br0" timeOffset="75058.89">1884 12086 0,'0'0'0,"0"-21"0,-21 21 0,-1-21 0,1 0 16,21 0-16,0-1 16,0 1-16,0 0 0,0 0 15,21 21-15,1-21 0,-1 0 0,0-1 16,0 22-16,21 0 0,-20 0 16,-1 0-16,0 0 0,0 0 0,0 22 15,0-1-15,-21 0 0,0 0 16,0 21-16,0-20 0,0 20 0,0-21 15,-21 21-15,0 1 0,0-22 16,0 21-16,0-21 0,-1 22 0,1-22 16,0 0-16,0 0 0,0-21 15,0 21-15,-1-21 16,22-21 0,0 0-1,22 0-15,-1 21 16,-21-21-16,21 21 0,0 0 15,0-21-15,0 21 0,1-22 0,20 22 16,-21 0-16,0 0 0,22 0 16,-22 22-16,21-1 0,-21-21 0,0 21 15,1 0-15,-1 0 0,0 22 16,-21-22-16,0 0 0,0 21 16,0-21-16,0 1 0,-21-1 0,0 21 15,-22-21-15,22 0 0,-21 1 16,-1-1-16,1 0 0,0 0 0,-1 0 15,1-21-15,0 0 0,-1 0 16,22 0-16,-21 0 0,0 0 0,20 0 16,1 0-16,0 0 0,0-21 15,0 21-15,0-21 0,-1 0 0,1 21 16,21-21-16,-21-1 16,21 1-16,-21 21 15,21-21-15,21 0 16,0 21-1,0-21-15,1 21 0,20-21 0,-21 21 16,0 0-16</inkml:trace>
  <inkml:trace contextRef="#ctx0" brushRef="#br0" timeOffset="75238.78">2836 12319 0,'0'0'16,"21"0"-16,1 0 16,-1 0-1,0 0 1,0 0-16,0 0 16</inkml:trace>
  <inkml:trace contextRef="#ctx0" brushRef="#br0" timeOffset="78134.64">4233 11790 0,'21'0'0,"-42"0"0,42-21 0,1 0 16,-22-1-16,0 1 0,21 0 0,-21 0 15,0 0-15,0 0 0,0-1 0,-21 1 16,-1 0-16,1 21 0,0 0 15,0-21-15,-21 21 0,20 0 0,1 0 16,-21 21-16,0-21 0,20 21 0,-20 22 16,0-22-16,-1 21 15,22 0-15,-21 1 0,21 20 0,0 1 16,-1-1-16,1 1 0,0-1 16,21 1-16,0-1 0,0 1 0,0-1 15,0-20-15,0 20 0,0-21 0,0 1 16,0-1-16,21-21 0,0 22 15,1-22-15,-1 0 0,21 0 0,-21-21 16,22 0-16,-1 0 0,-21 0 16,21 0-16,1 0 0,-1 0 0,0-21 15,1 0-15,-1 21 0,0-43 0,1 22 16,-1 0-16,0 0 0,1 0 16,-1-22-16,0 22 0,1-21 15,-22 21-15,0-22 0,21-20 16,-20 42-16,-22 0 15,-22 42 1,1-21-16,0 21 16,0 0-16,21 21 0,-21-20 15,0-1-15,-1 0 0,22 21 0,0-21 16,0 22-16,0-22 0,0 0 0,0 0 16,0 0-16,0 1 0,22-1 15,-1 0-15,0 0 0,0-21 16,21 0-16,-20 21 0,-1-21 0,21 0 15,-21 0-15,0 0 0,22 0 16,-22-21-16,21 21 0,-21-21 0,1 0 16,20 21-16,-21-21 0,0-1 0,0 1 15,1 0-15,-1 0 0,0 0 16,-21 0-16,0-1 0,0-20 0,0 21 16,0 0-16,0-22 0,0 22 0,-21 0 15,0-21-15,-22 21 0,22-1 16,0 1-16,-21 21 0,20 0 0,-20-21 15,21 21-15,-21 0 0,20 0 16,1 0-16,0 0 0,0 0 0,21 21 16,21-21 15,0 0-31,0 0 0,22 0 16,-22-21-16,21 21 0,1-21 0,-22 21 15,21-21-15,0 21 0,1 0 16,-22 0-16,21 0 0,1 0 0,-1 0 15,-21 0-15,21 21 0,-20 0 0,-1 0 16,0 0-16,0 1 0,0 20 16,0-21-16,-21 0 0,0 0 0,22 22 15,-22-22-15,21 0 0,-21 0 0,0 22 16,0-22-16,0 0 0,0 0 16,0 0-16,0 0 0,0 1 15,-21-1-15,21 0 16,-22-21 15,22-21-31,0-43 31,0 43-31,0 0 0,0 0 0,0 0 0,22-22 16,-1 22-16,0-21 0,0-1 16,0 22-16,0-21 0,43-22 15,-43 43-15,21 0 0,-20 0 16,20 0-16,-21 21 0,21 0 0,-20 0 15,-1 0-15,0 21 0,0 0 16,0 0-16,0 0 0,1 1 0,-22-1 16,0 0-16,0 0 0,0 21 0,0-20 15,0-1-15,0 21 0,0-21 16,0 0-16,0 1 0,0-1 0,0 0 16,21 0-16,-21 0 0,21-21 0,0 21 15,0-21-15,0 0 16,1 0-16,-1 0 0,0 0 0,0 0 15,0 0-15,0 0 0,22-21 0,-22 0 16,0 0-16,0 0 0,0 0 16,22-1-16,-22 1 0,0 0 0,0-21 15,0 21-15,-21-22 0,22 22 16,-22-21-16,21 21 0,-21-1 0,0 1 16,0 0-16,0 0 0,-21 21 15,-1 0-15,1 0 16,0 21-16,0-21 0,0 21 15,0 0-15,-1 1 0,22-1 16,0 21-16,0-21 0,0 0 0,0 1 16,0-1-16,0 0 0,22 0 0,-1-21 15,-21 21-15,21 0 0,0 1 16,0-22-16,-21 21 0,21 0 16,1 0-16,-22 0 15,-22-21 16,1 0-15,0-21-16,21 0 0,-21 21 16,0-21-16,0 21 0,21-21 15,0 42 17,0 0-17,0 0-15,0 0 0,21 0 16,0 1-16,-21-1 15,21-21-15,0 21 0,0 0 16,22-21-16,-22 21 0,0-21 16,21 0-16,-20 0 0,20 0 0,-21 0 15,21 0-15,1 0 0,-22-21 0,21 0 16,-21 0-16,1 21 0,-1-21 16,0-1-16,0-20 0,0 21 0,0-21 15,1-1-15,-22 1 0,0 0 0,21-22 16,-21 1-16,21-1 0,-21 1 15,0-1-15,21 1 0,0-1 0,-21 1 16,0-1-16,21 22 0,1-1 0,-1 1 16,0 0-16,0 21 15,0-22-15,-21 22 0,21 21 16,1 0-16,-22 21 16,0 0-16,0 1 15,0-1-15,0 21 0,0 0 0,0-20 16,0 20-16,0 21 0,0-20 0,-22-1 15,1 22-15,21-1 0,-21-21 16,21 22-16,-21-22 0,21 22 0,-21-22 16,21 0-16,-21 1 0,21-1 0,0 22 15,0-43-15,0 0 16,0 0-16,0 0 0,21 0 0,0-21 16,0 0-16,0 0 0,0 0 15,1 0-15,-1 0 0,0 0 16,0 0-16,21-21 0,-20 0 15,-1 0-15,0 0 0,0 0 0,0-1 16,22-20-16,-22 0 0,0 21 0,0-22 16,0 1-16,0 0 0,-21-1 15,0 1-15,0 0 0,0 20 0,0-20 16,0 21-16,0 0 0,0 0 0,-21 21 16,0 0-16,0 0 0,0 0 15,0 21-15,-1 0 0,1 0 16,21 0-16,-21 0 0,21 1 0,0-1 15,0 21-15,0-21 0,0 0 16,0 1-16,21-1 0,0 0 16,1 0-16,-22 0 0,21 0 0,0-21 15,0 22-15,0-1 0,-21 0 0,21 0 16,1 0-16,-22 0 16,0 1-16,21-1 0,-21 0 15,21-21-15,-21 21 16,21-21-16,0 0 15,0 0-15,1 0 16,-1 0-16,0 0 0,0 0 16,0-21-16,0 21 0,1-21 0,-1 0 15,0-1-15,0 1 0,0 0 0,0-21 16,1 21-16,-22-22 0,21 22 16,0-21-16,0 21 0,-21-22 15,0 22-15,0 0 0,21 0 0,-21 0 0,0 42 31,0 0-15,-21 21-16,21-21 0,0 1 16,0 20-16,0-21 0,-21 21 0,21-20 15,0-1-15,0 21 0,0-21 16,0 0-16,0 1 0,0-1 16,0 0-16,21-21 0,-21 21 0,21-21 15,0 0-15,1 0 0,-1 0 16,0 0-16,0 0 0,0 0 0,0 0 15,1 0-15,-1 0 0,0-21 16,0 0-16,0 0 0,0-1 0,-21 1 16,22 0-16,-22 0 0,21-21 15,-21 20-15,21-20 0,-21 21 0,0-21 16,0 20-16,0 1 0,0 0 16,0 0-16,0 42 15,0 0 1,-21 0-16,21 1 0,0-1 15,-21 0-15,21 21 0,0-21 0,0 1 16,0-1-16,0 0 0,0 0 16,0 0-16,0 0 0,0 1 0,0-1 15,21-21-15,0 21 0,0-21 16,0 0-16,0 0 0,1 0 0,-1 0 16,0 0-16,0 0 15,0 0-15</inkml:trace>
  <inkml:trace contextRef="#ctx0" brushRef="#br0" timeOffset="79598.81">9038 12002 0,'0'0'16,"-63"0"-1,41 0-15,1 0 0,0 21 0,0-21 16,0 21-16,0 0 0,-1 21 0,1-20 15,0-1-15,21 21 0,0 0 0,-21-20 16,21 20-16,-21-21 0,21 21 0,0-20 16,0 20-16,0-21 0,0 0 15,0 0-15,0 1 0,21-1 0,0 0 16,0-21-16,0 21 0,1-21 0,-1 0 16,21 21-16,-21-21 0,22 0 15,-22 0-15,21 0 0,-21 0 16,22 0-16,-1-21 0,-21 0 0,21 21 15,-20-21-15,20 0 0,-21-22 0,21 22 16,-20 0-16,-1-21 0,0-1 16,0-20-16,0 20 0,0-20 0,1-1 15,-22 1-15,0-1 0,0 22 0,21-21 16,-21-1-16,0 22 0,21-1 16,-21 1-16,0 0 0,0 21 0,0-1 15,0 1-15,0 0 0,-21 21 16,21 21-1,-21-21-15,21 43 0,0-22 16,-22 0-16,22 21 0,0 1 0,-21-1 16,21 21-16,0 1 0,0-22 0,0 22 15,0-1-15,0 1 0,0-1 16,0-20-16,0 20 0,0-21 0,21 1 16,-21-22-16,22 21 0,-22-21 0,0 1 15,0-1-15,21 0 0,0 0 16,0-21-16,0 0 0,0 0 0,1 0 15,-1 0-15,0 0 0,0 0 0,0 0 16,22-21-16,-22 0 0,0 21 0,21-21 16,-21-22-16,1 22 0,-1 0 15,0-21-15,0 20 0,0-20 16,0 21-16,1-21 0,-22 20 0,21 1 16,-21 0-16,0 42 15,0 0 1,0 22-16,-21-22 0,21 0 15,0 0-15,-22 22 0,22-22 0,0 0 16,0 0-16,0 0 0,0 0 16,0 1-16,0-1 0,0 0 0,22-21 15,-1 21-15,0-21 0,0 0 0,0 0 16,0 0-16,1 0 0,-1 0 0,0 0 16,0 0-16,21 0 0,-20 0 15,-1-21-15,0 0 0,0 0 16,0-1-16,0 1 0,-21 0 0,22-21 15,-22 21-15,21-22 0,-21 1 0,0 0 16,0-1-16,0 1 0,0 21 16,-21-22-16,-1 1 0,22 0 0,-21 21 15,0-1-15,-21 1 0,21 0 0,-1 21 16,1 0-16,0 0 0,0 0 16,21 21-16,-21 0 0,0 1 0,-1 20 15,22 0-15,-21-21 0,21 22 16,0-1-16,0 0 0,0 1 15,0-22-15,0 21 0,0-21 0,21 22 16,1-22-16,-1 0 0,0 0 0,0 0 16,0-21-16,22 22 0,-22-22 0,0 0 15,21 0-15,-21 0 0,1 0 16,20 0-16,-21-22 0,0 1 0,22 21 16,-22-21-16,0 0 0,21-21 0,-21 20 15,1 1-15,-1-21 0,21 21 16,-21-22-16,0 22 0,1-21 0,-1 21 15,0 0-15,-21-1 0,21 22 16,-21 22 0,0-1-16,0 0 15,0 0-15,-21 0 0,21 22 0,-21-22 16,21 21-16,-21-21 0,21 0 0,-22 22 16,22-22-16,0 0 0,0 0 0,0 0 15,0 1-15,0-1 0,22 0 16,-1-21-16,0 21 0,0-21 0,0 0 15,22 21-15,-22-21 0,21 0 0,-21 0 16,22 0-16,-1 0 0,0 0 0,-21 0 16,22-21-16,-1 0 0,-21 21 15,22-21-15,-22-22 0,21 22 0,-21 0 16,0-21-16,1-1 0,-1 22 16,-21-21-16,0 0 0,0-1 0,0 22 15,0-21-15,0 21 0,0-1 16,0 1-16,-21 21 15,-1 21-15,1 1 16,21-1-16,-21 21 0,21-21 16,0 22-16,0-22 0,0 21 0,0-21 15,0 0-15,0 22 0,0-22 0,0 0 16,0 21-16,0-20 0,0-1 16,0 0-16,0 0 0,-21-21 15,21 21-15,-21-21 0,0 0 0,-1 21 16,1-21-1,0 0-15,0 0 0,0 0 16,0 0-16,-1 0 16,1 0-16,21-21 0,-21 21 15,21-21-15,-21 0 0,0 0 16</inkml:trace>
  <inkml:trace contextRef="#ctx0" brushRef="#br0" timeOffset="79883.64">9652 11705 0,'-42'0'0,"84"0"0,-106 0 15,43 0-15,42 0 16,22 0-16,-1 0 0,0 0 15,1-21-15,-1 21 0,0 0 16,22-21-16,-22 21 0,1 0 0,-1 0 16,21-21-16,-20 21 0,-1-21 0,-21 21 15,22 0-15,-22 0 0,0 0 16,0-22-16,0 22 0,0 0 16,-21-21-16,0 0 15</inkml:trace>
  <inkml:trace contextRef="#ctx0" brushRef="#br0" timeOffset="80251.44">6794 11790 0,'0'0'0,"22"0"15,-1 0 1,0 0-16,21 0 0,-21-21 16,22 21-16,-1 0 0,22 0 0,-22-21 15,0-1-15,22 22 0,-22 0 0,22-21 16,-1 21-16,-21 0 0,22 0 0,-22-21 15,1 21-15,20 0 0,-21-21 16,-20 21-16,20 0 0,-21 0 0,0 0 16,0 0-16,-42 0 47,0 0-47,0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11:07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296 0,'0'0'0,"0"-21"16,0 0-1,21 0-15,1 21 0,-22-21 16,21 0-16,-21-1 0,0 1 16,0 0-16,21 0 15,-21 0-15,0 0 16,0-1 0,21 44 15,-21-1-31,0 0 15,0 21-15,0-21 0,21 22 16,-21-1-16,0 0 0,0 1 16,21-1-16,-21 0 0,22 1 0,-22-1 15,0 0-15,0 1 16,0-1-16,0 0 0,21 1 0,-21-1 16,0 0-16,21 191 31,-21-212-31,0 22 0,0-22 15,0 21-15,0-21 0,0 1 16,0-1-16,0 0 0,0 0 16,0 0-16,0-42 47,0 0-32,0 0-15,0 0 16,0-1-16,0 1 0,21-21 0,-21 21 0,21-22 15</inkml:trace>
  <inkml:trace contextRef="#ctx0" brushRef="#br0" timeOffset="496.24">2498 212 0,'0'-21'0,"0"42"0,0-64 16,0 22-16,0 0 0,0 0 16,-22 21 30,1 21-30,0 0-16,0 0 0,0 1 0,0 20 16,21-21-16,-22 21 0,1 1 15,0-1-15,0 0 0,0 1 0,0-1 16,-22 0-16,22 1 16,0-1-16,0 0 0,0 1 0,-1-1 15,1 0-15,21 1 0,-21-1 16,21 0-16,-21-20 0,21 20 15,-21-21-15,21 21 0,0-20 0,0-1 16,0 0-16,0 0 0,0 0 16,0 0-16,0 1 0,0-1 15,0 0 1,0-42 15,0 0-15</inkml:trace>
  <inkml:trace contextRef="#ctx0" brushRef="#br0" timeOffset="1363.92">2794 953 0,'21'0'0,"43"-43"16,-64 22-1,21 21-15,-21-21 0,21 0 16,-21 0-16,21 21 0,-21-22 15,0 1-15,0 0 16,0 0-16,0 0 0,0 0 16,0-1-16,-21 22 0,0-21 15,0 21-15,-1-21 16,1 21-16,0 0 0,0 0 0,0 0 16,0 0-16,-1 0 0,1 0 0,0 0 15,0 21-15,0-21 16,0 21-16,-22 1 0,22-22 0,0 21 15,0 0-15,0 0 0,21 21 16,-22-20-16,1-1 0,0 21 0,21-21 16,0 0-16,-21 22 0,21-22 15,-21 21-15,21-21 0,0 1 16,0-1-16,0 0 0,0 0 0,0 0 16,0 0-16,0 1 15,21-22-15,0 21 0,0-21 16,0 0-16,1 0 15,-1 0-15,0 0 0,21 0 0,-21 0 16,1-21-16,20 21 16,-21-22-16,0 1 0,22 0 0,-22 0 15,0 0-15,21 0 0,-21-1 16,1 1-16,-1-21 0,0 21 0,0 0 16,-21-22-16,21 22 0,-21 0 15,0 0-15,0 0 0,21-1 0,-21 1 16,0 0-16,0 0 15,0 42 32,0 0-47,0 0 0,0 1 16,-21 20-16,21-21 0,0 0 16,0 22-16,0-22 0,-21 0 15,21 0-15,0 21 0,0-20 0,0-1 16,0 0-16,0 0 15,0 0-15,0 0 0,0 1 16,21-1 0,0-21-1,1 0-15,-1 0 16,0 0 0,0 0-16,-21-21 15,21-1-15,-21 1 0,21 21 0,-21-21 16,22 0-16</inkml:trace>
  <inkml:trace contextRef="#ctx0" brushRef="#br0" timeOffset="2007.59">3323 783 0,'0'-21'16,"0"0"-16,21 0 16,0 21-1,1-21-15,-1 21 0,0 0 16,0 0-16,0 0 16,0 0-16,1 0 0,-1 0 0,0 0 15,0 0-15,0 0 0,0 21 16,1 0-16,-1 0 0,0 0 15,0 0-15,0 22 0,-21-22 16,0 0-16,0 0 0,0 22 16,21-22-16,-21 0 0,0 21 15,0-21-15,0 1 0,0-1 0,0 0 16,0 0-16,0 0 0,0 0 16,0 1-16,0-1 0,0 0 15,-21-21 1,21 21-16,-21-21 15,0 0 1,21-21-16,0 0 0,0 0 16,0-1-16,0 1 0,0 0 15,0 0-15,0-21 0,0 20 0,0-20 16,21 21-16,-21-21 16,21 20-16,0-20 0,1 21 0,-22 0 15,21-22-15,0 22 0,0 21 16,0-21-16,-21 0 0,21 0 0,1 21 15,-1-21-15,0-1 16,0 22-16,0 0 0,0-21 16,1 21-1,-1 0-15,-21 21 63</inkml:trace>
  <inkml:trace contextRef="#ctx0" brushRef="#br0" timeOffset="3132.24">4762 931 0,'0'0'0,"22"0"16,-22-21-16,0 0 0,21 21 0,-21-21 16,0 0-16,0 0 0,0-1 15,0 1-15,0 0 0,0 0 0,0 0 16,0 0-16,0-1 0,0 1 15,0 0-15,0 0 0,-21 0 16,-1 21-16,1 0 0,0 0 16,0-21-16,0 21 0,0 0 15,-1 0-15,1 0 0,0 0 16,0 0-16,0 0 0,0 0 0,-1 0 16,1 0-16,0 21 0,0-21 15,0 21-15,0 0 0,-1 0 16,22 0-16,-21 1 0,21 20 15,0-21-15,-21 21 0,21-20 16,-21 20-16,21-21 0,-21 21 0,21-20 16,0 20-16,0-21 0,0 0 15,0 22-15,0-22 0,0 0 0,0 0 16,0 0-16,0 0 0,0 1 16,0-1-16,21 0 15,0-21-15,0 0 16,0 0-16,1 0 0,-1 21 15,0-21-15,0 0 0,0 0 16,0 0-16,1 0 0,-1-21 0,21 0 16,-21 21-16,0-21 0,1-1 15,-1 1-15,0-21 0,0 21 16,0 0-16,-21-22 0,21 22 0,1-21 16,-22-1-16,0 22 0,21-21 15,0 21-15,-21 0 0,21-1 0,-21 1 16,0 0-16,0 0 0,0 0 15,0 0-15,0-1 16,0 44 31,0-1-47,0 0 16,0 0-16,0 0 0,0 22 15,-21-22-15,21 21 0,0-21 0,0 22 16,-21-22-16,21 0 0,0 21 15,0-21-15,-21 1 0,21 20 0,0-21 16,0 0-16,0 0 0,0 1 16,0-1-16,0 0 0,21-21 15,0 21-15,0-21 0,0 0 16,0 0-16,1 0 0,-1 0 0,0 0 16,0 0-16,21 0 0,-20 0 15,-1-21-15,21 0 0,-21 0 16,0-1-16,1 1 0,20 0 0,-21-21 15,-21 21-15,21-22 0,0 22 16,-21-21-16,22-1 0,-22 22 0,0-21 16,0 21-16,0 0 0,0-1 15,21 1-15,-21 0 0,0 0 0,0 0 16,0 42 15,0 0-31,0 0 16,0 0-16,0 1 0,0 20 0,0-21 15,-21 0-15,21 22 0,0-22 16,0 21-16,0-21 0,0 0 16,0 22-16,0-22 0,0 0 0,0 0 15,0 0-15,0 1 16,0-1-16,0 0 16,21-42 15,-21 0-16,21-1-15,-21 1 0</inkml:trace>
  <inkml:trace contextRef="#ctx0" brushRef="#br0" timeOffset="3551.99">5313 360 0,'0'21'0,"0"-42"0,-21 42 0,21 0 15,-22 0-15,22 1 0,0-1 16,0 0-16,0 0 16,0 0-16,22-21 15,-1 0 1,0 0-16,0 0 15,0 0-15,0 0 0,-21-21 0,22 21 16,-22-21-16,21 0 0,-21 0 16,0-1-16,0 1 0,0 0 15,0 0-15,0 0 0,0 0 16,-21 21-16,21-22 0,-22 22 0,1-21 16,0 21-16,0 0 15,0 0-15,21 21 0,0 1 0,0-1 16,-21 0-16,21 0 15,0 0-15,0 0 16,0 1-16,21-1 0,-21 0 16,21-21-16,0 0 0,0 21 15,0-21-15,1 0 0</inkml:trace>
  <inkml:trace contextRef="#ctx0" brushRef="#br0" timeOffset="4272.58">5927 275 0,'-22'0'16,"22"21"-1,-21 1-15,0-1 0,21 0 16,0 0-16,0 0 0,0 0 15,0 1-15,0-1 0,0 21 0,0-21 16,0 22-16,0-1 0,0-21 16,-21 21-16,21 1 0,0-1 0,-21 0 15,21 1-15,0-1 0,0 0 16,-21-20-16,21 20 0,0 0 16,-22 1-16,22-22 0,0 21 15,0-21-15,0 0 0,0 1 0,0-1 16,0 0-16,0 0 0,0 0 15,0-42 17,0 0-17,0 0-15,0 0 0,0-1 16,0-20-16,0 21 0,0 0 16,0 0-16,0-22 0,22 22 15,-1 0-15,-21 0 0,21 0 0,0-1 16,0-20-16,22 42 0,-22-21 15,0 0-15,0 0 0,21 21 16,-20-22-16,20 22 0,-21 0 0,0 0 16,22 0-16,-22 0 0,0 22 15,0-22-15,0 21 0,-21 0 0,0 0 16,21 0-16,-21 22 0,0-22 16,0 0-16,0 0 0,0 21 0,0-20 15,0-1-15,0 0 0,-21 0 16,0 0-16,0-21 0,0 21 0,0 1 15,-1-1-15,1-21 0,0 21 0,0-21 16,-21 0-16,20 21 0,1-21 16,0 0-16,0 0 0,-21 21 15,20-21-15,1 0 16,0 0-16,0 0 0,0 0 0,0 0 31,-1 0-31,22-21 31,0 0-15,0 0-16</inkml:trace>
  <inkml:trace contextRef="#ctx0" brushRef="#br0" timeOffset="4860.25">6731 275 0,'21'-42'31,"-21"63"16,0 0-47,0 0 0,0 1 16,0-1-16,0 0 0,0 0 0,0 21 15,-21 1-15,21-22 0,-21 21 16,21 1-16,-21-22 0,21 21 0,0 0 16,-22 1-16,1-1 0,0 0 15,21 1-15,0-1 0,-21 0 16,21 1-16,-21-1 0,0-21 16,21 22-16,-22-22 0,22 21 0,0-21 15,0 0-15,0 1 0,-21-1 0,21 0 16,0 0-16,0 0 15,0 0 1,21-21 0,1 0 15,-1 0-31,-21-21 16,0 0-16,21 21 0,-21-21 0,21 21 15,-21-21-15,0 0 16,21 21-16</inkml:trace>
  <inkml:trace contextRef="#ctx0" brushRef="#br0" timeOffset="5547.79">6921 995 0,'22'0'16,"-1"0"-1,0 0 1,0 0-16,0 0 16,0-21-16,1 21 15,-1-21 1,0 21-16,-21-22 0,21 22 0,-21-21 15,21 0-15,-21 0 16,21 21-16,-21-21 0,0 0 0,0-1 16,0 1-16,0 0 15,0 0-15,0 0 16,-21 21 31,0 0-47,0 21 15,21 0-15,-21 0 0,0 0 16,-1 1-16,22-1 16,0 0-16,0 0 0,-21 0 0,21 0 15,-21 1-15,21-1 0,-21 21 16,21-21-16,-21 0 0,21 1 16,0-1-16,0 0 0,0 0 0,0 0 15,0 0-15,0 1 16,0-1-16,0 0 0,21-21 15,0 21-15,0-21 0,0 0 16,1 21-16,-1-21 0,0 0 16,0 0-16,0 0 0,0 0 15,1 0-15,-1 0 0,0 0 0,0 0 16,0 0-16,0 0 0,1 0 16,-22-21-16,21 0 15,0 21-15,0-21 16,0 21-16,-21-21 15,0-1-15,0 1 32,-21 0-17</inkml:trace>
  <inkml:trace contextRef="#ctx0" brushRef="#br0" timeOffset="6643.64">1990 1630 0,'21'0'78,"0"0"-78,0 0 16,0 0-16,0 0 0,22 0 16,-22 0-16,0 0 0,21 0 15,-20 0-15,20 0 0,0 0 16,1 0-16,20 0 0,-21 0 0,22 0 15,-1 0-15,1 0 0,21 0 16,-22 0-16,22-21 0,-1 21 0,1 0 16,-21 0-16,20 0 0,1 0 15,21 0-15,-22 0 0,1 0 16,0 0-16,-1 0 0,1 0 0,0 0 16,-1 0-16,22 21 0,-21-21 15,0 0-15,20 0 0,1 0 0,0 0 16,0 0-16,0 0 0,-22 0 15,22 0-15,-21 0 0,0 0 0,-1 0 16,1 0-16,0 0 0,-1 0 16,1 0-16,0 0 0,-1 0 0,1 0 15,-22 0-15,22 0 0,-21 0 16,20 0-16,-20 0 0,20 0 0,-20-21 16,-1 21-16,22 0 0,-21 0 0,20-21 15,-20 21-15,20 0 0,-20 0 16,-1 0-16,1-22 0,-1 22 15,1 0-15,-1 0 0,-20-21 16,-1 21-16,22 0 0,-22 0 0,0 0 16,1 0-16,-22-21 0,21 21 0,0 0 15,1 0-15,-22 0 0,21 0 16,-21 0-16,1 0 0,-1-21 0,0 21 16,0 0-16,0 0 0,-21-21 31,-42 21-16,21-21-15,0-1 0,-22 22 16,1 0-16</inkml:trace>
  <inkml:trace contextRef="#ctx0" brushRef="#br0" timeOffset="7757.02">2244 1566 0,'-22'0'15,"44"0"-15,-86 0 0,43 0 0,0 0 16,0 0-16,-1 0 0,1 0 0,0 0 16,0 0-16,0 0 0,0 0 15,-1 0-15,22 22 63,22-22-63,-1 0 0,0 0 0,0 0 15,0 21 1,0-21-16,1 0 0,20 0 16,-21 0-16,0 0 0,0 21 15,22-21-15,-1 0 0,0 0 0,1 0 16,-1 0-16,0 0 0,22 0 15,-22 0-15,22 0 0,-1 0 16,1 0-16,-22 0 0,22 0 0,-1 0 16,1 0-16,-1 0 0,1 0 15,-1 0-15,1 0 0,20 0 0,-20 0 16,20 0-16,-20 0 0,21 0 16,-22 0-16,22 0 0,-22 0 0,22 0 15,-22 0-15,1 0 0,21 0 16,-22 0-16,22 0 0,-22 0 15,22 0-15,-22 0 0,1-21 0,21 21 16,-22 0-16,1 0 0,-1 0 16,1 0-16,-1-21 0,1 21 0,-1-22 15,1 22-15,-1 0 0,1-21 16,-1 21-16,1 0 0,-1 0 0,-21-21 16,22 21-16,-22 0 0,22 0 15,-22 0-15,0 0 0,1-21 0,20 21 16,-20 0-16,-1 0 0,0 0 0,-21 0 15,22 0-15,-1 0 0,0 0 16,-20 0-16,20 0 0,0 0 16,-21 0-16,22 0 0,-1 0 15,0 0-15,1 0 0,-1 0 0,0 0 16,1 0-16,-1 0 0,0 0 0,1 0 16,-1 0-16,0 0 0,1 0 15,-22 0-15,21 0 0,1 0 0,-22 0 16,21 0-16,0 0 0,-20 0 15,-1 0-15,0 0 0,21 0 0,-21 0 16,1 0-16,-1 0 0,0 0 16,0 0-1,0 0 17,-42 0 14</inkml:trace>
  <inkml:trace contextRef="#ctx0" brushRef="#br1" timeOffset="20719.91">868 2625 0,'0'0'0,"0"-21"0,0-1 15,0 1-15,0 0 0,0 0 16,0 0-16,0 0 0,0-1 16,0 1-16,0 0 15,0 0-15,0 42 47,0 0-47,0 22 16,0-22-16,0 21 0,0-21 0,0 22 15,0-1-15,0 0 0,0 1 16,0-1-16,0-21 0,0 21 16,0 1-16,0-22 0,0 21 0,0-21 15,0 1-15,0-1 0,0 0 16,0 0-16,0 0 0,21-21 31,0 0-31,0 0 16,-21-21-16,21 0 0,1 0 15,-1 0-15,0-1 0,-21 1 16,21-21-16,0 21 0,0-22 16,1 1-16,-22 0 0,21 21 15,0-22-15,-21 22 0,0 0 0,21 0 16,0 0-16,-21-1 0,0 44 47,0-1-47,0 0 15,0 0-15,0 0 0,0 0 0,0 1 16,0-1-16,0 21 0,0-21 16,0 0-16,0 1 0,0-1 15,0 0-15,0 0 0,0 0 16,21-21-16,-21 21 0,22 1 15,-1-22-15,0 0 0,0 0 16,0 0-16,0 0 0,22 0 16,-22 0-16,0 0 0,0-22 0,22 22 15,-22-21-15,0 0 0,21 0 16,-21 0-16,1 0 0,-1-22 0,0 22 16,0-21-16,-21 21 0,0-22 15,0 1-15,0 0 0,0-1 16,0 1-16,0 21 0,0-22 0,-21 22 15,21 0-15,0 0 16,-21 0-16,0 21 0,-1 0 0,1 0 16,0 0-16,21 21 15,0 0-15,-21 0 0,21 0 16,0 1-16,0-1 0,0 0 16,0 21-16,21-21 0,0 1 15,0-1-15,1 0 0,-1-21 0,0 21 16,0-21-16,21 0 0,-20 0 15,-1 0-15,21 0 0,-21 0 0,22 0 16,-1 0-16,0-21 16,1 0-16,-1 0 0,0-1 0,1 1 15,-1-21-15,0 21 0,-21-22 16,1 22-16,-1-21 0,0 0 0,-21 20 16,21-20-16,-21 21 0,0-21 15,0 20-15,0 1 0,0 0 0,0 0 16,0 0-16,-21 21 15,0 0-15,0 0 16,-1 0-16,22 21 0,-21 0 16,0 0-16,21 0 0,-21 22 15,21-22-15,0 21 0,-21 1 16,21-1-16,0 0 0,-21 1 0,21-1 16,0 0-16,0 1 0,0-22 15,0 21-15,0 0 0,0-20 16,0 20-16,0-21 0,0 0 0,0 0 15,0 1-15,0-1 0,0 0 16,-22 0-16,22 0 0,-21-21 16,21-21 31,0 0-47,0 0 0,0 0 15,21-1-15,1 1 0,-1 0 16,-21-21-16,21 21 0,0-1 15,0-20-15,0 21 0,22 0 0,-22 0 16,0-1-16,0 1 0,22 0 16,-22 21-16,0 0 0,21 0 0,-21 0 15,1 0-15,-1 21 0,0 0 16,-21 1-16,0-1 0,21 0 0,-21 21 16,0-21-16,0 1 0,0-1 15,0 21-15,0-21 0,0 0 0,0 1 16,0-1-16,0 0 15,0 0-15,0 0 0,0 0 32,-21-21-32,21-21 47,0 0-47,0 0 0,0 0 15</inkml:trace>
  <inkml:trace contextRef="#ctx0" brushRef="#br1" timeOffset="21456.02">2984 2519 0,'0'0'16,"0"21"0,-21-21-16,21 21 15,-21 0-15,21 1 0,-21-1 16,21 0-16,-21 0 0,21 0 0,0 0 15,0 1-15,-21-1 0,21 21 16,0-21-16,0 0 0,0 1 16,0-1-16,0 0 15,21 0-15,0-21 16,0 0-16,0 0 0,0 0 16,1 0-16,-1 0 0,21-21 0,-21 21 15,22-21-15,-22 0 0,0-1 16,21 1-16,-21 0 0,1 0 0,-1 0 15,0-22-15,-21 22 0,0 0 16,0-21-16,0 21 0,0-1 16,0 1-16,0 0 0,0 0 15,0 42 17,0 0-32,0 0 15,-21 1-15,21-1 0,0 21 0,0-21 16,0 22-16,0-1 15,0 0-15,0 1 0,0-1 0,0 0 0,0 1 16,0 20-16,0-21 0,0 22 16,0-22-16,21 22 0,-21-1 15,0 1-15,0-1 0,21 1 16,-21-22-16,0 22 0,0-1 0,0-21 16,0 22-16,0-22 0,-21 22 0,0-22 15,21 22-15,-21-22 0,21 0 16,-22 22-16,1-22 0,21 0 0,-21 1 15,0-22-15,21 21 0,-21-21 16,0 1-16,-1-1 0,22 0 0,-21-21 16,0 0-16,0 0 0,0 0 0,0 0 15,-1-21-15,22 0 16,-21-22-16,21 1 0,-21 0 0,21-1 0,0 1 16,0-22-16,0 1 0,0-1 15,0-20-15,0 20 0,21 1 16,0-22-16,1 22 0,-1-1 0,0-21 15,0 43-15,0-21 0,22-1 16,-22 22-16,0-1 0,21 1 0,-21 21 16,1-21-16,-1 20 0,0 1 15,0-21-15,0 21 0,0 0 0,-21-1 16,22 1-16,-22 0 0,0 0 16,0 0-16</inkml:trace>
  <inkml:trace contextRef="#ctx0" brushRef="#br1" timeOffset="22215.59">4318 2519 0,'0'0'16,"0"-21"-16,0 0 0,0-1 16,0 1-16,0 0 0,0 0 15,0 0-15,0 0 0,21 21 16,-21-22-16,21 22 0,0-21 15,1 21-15,-1-21 0,0 21 16,0 0-16,0 0 0,0 21 16,1 0-16,-1 1 0,0 20 15,0 0-15,0 1 0,0-1 0,1 21 16,-1-20-16,-21 20 0,0-20 16,21-1-16,-21 21 0,0-20 0,0-22 15,0 21-15,0-21 0,0 22 0,0-22 16,0 0-16,0 0 15,0-42 17,21 0-17,0 0-15,-21 0 0,21-1 0,1-20 16,-1 0-16,0 21 0,0-22 16,0-20-16,0 20 0,1-20 0,20-1 15,-21 22-15,21-21 0,-20-1 16,20 22-16,-21-1 0,0 22 0,0-21 15,1 21-15,-1 0 0,0-1 16,-21 1-16,0 42 31,0 1-15,0-1-16,0 0 0,0 0 16,0 0-16,0 0 0,0 1 15</inkml:trace>
  <inkml:trace contextRef="#ctx0" brushRef="#br1" timeOffset="23753.81">5567 2794 0,'42'-21'15,"-21"21"-15,-21-21 16,0 0-16,21-1 0,1 1 15,-22 0-15,0-21 0,0 21 16,0-1-16,0 1 0,-22 0 0,1 0 16,21-21-16,-21 20 0,0 22 15,0-21-15,0 21 0,-1 0 0,1 0 16,0 0-16,0 21 0,0 1 16,-22-1-16,22 0 0,0 21 0,0 1 15,0-1-15,0-21 16,-1 21-16,1 1 0,0-1 0,21-21 0,0 22 15,0-22-15,0 0 16,0 0-16,0 0 0,0 0 16,21-21-16,0 0 0,1 0 15,-1 0-15,0 0 0,0 0 0,0 0 16,0 0-16,1 0 0,-1-21 0,0 0 16,21 21-16,-21-21 0,1-21 15,-1 20-15,0 1 0,-21 0 0,21-21 16,-21-1-16,21 22 0,-21-21 15,21 0-15,-21-1 0,0 22 16,0 0-16,0-21 0,0 20 16,0 44-1,0-1-15,0 0 16,0 0-16,0 21 0,0-20 16,-21 20-16,21 0 0,0-21 0,0 22 15,-21-1-15,21-21 0,0 22 16,0-22-16,0 0 0,0 0 0,0 0 15,21 0-15,0-21 0,-21 22 16,22-22-16,-1 0 0,21 0 0,-21 0 16,0 0-16,22 0 0,-1 0 0,-21-22 15,22 1-15,-1 21 0,-21-21 16,21 0-16,-20 0 0,20-22 16,-21 22-16,0-21 0,0 21 15,1-22-15,-22 1 0,21 0 0,-21 21 16,0-22-16,0 22 0,0-21 0,0 21 15,0-1-15,-21 22 16,-1 0-16,1 0 0,0 22 16,0-1-1,21 0-15,0 21 0,0-21 0,0 1 16,0-1-16,0 0 0,0 0 16,0 21-16,0-20 0,21-1 0,-21 0 15,21 0-15,-21 0 0,0 0 16,0 1-16,0-1 0,0 0 15,21 0-15,1 0 16,-1-21 0,0 21-16,0-21 0,0 0 15,0 0-15,1 0 0,20 0 0,-21 0 16,21-21-16,-20 0 0,20 21 16,0-21-16,-21 0 0,22 0 0,-1-1 15,-21 1-15,22 0 0,-22 0 16,0-21-16,0 20 0,0-20 0,0 21 15,-21-21-15,22-1 0,-22 22 16,0-21-16,0 21 0,0-1 16,0 1-16,-22 0 0,1 0 0,0 21 15,0 0-15,0 0 0,0 0 16,-1 0-16,1 0 0,0 21 0,0 0 16,0 0-16,0 22 0,-1-22 15,1 21-15,0 1 0,0-22 0,0 21 16,0 0-16,21-20 0,0 20 15,0-21-15,-22 21 0,22-20 0,0-1 16,0 0-16,0 0 0,0 0 16,22-21-16,-1 0 0,0 0 15,0 0-15,0 0 16,22 0-16,-22 0 0,0-21 0,0 21 16,0-21-16,0 0 0,1 0 15,20-1-15,-21 1 0,0 0 0,0-21 16,-21 21-16,22-22 0,-1 22 15,-21-21-15,21-1 0,-21 22 0,0 0 16,0 0-16,21 0 0,-21 42 31,-21 21-15,21-21-16,-21 1 0,21 20 0,0-21 16,0 21-16,-21-20 0,21 20 0,0-21 15,0 0-15,0 0 16,0 1-16,0-1 0,0 0 0,21 0 0,0-21 15,0 21-15,0-21 16,22 0-16,-22 0 0,0 0 0,21 0 16,-21 0-16,22 0 0,-22-21 0,0 21 15,21-21-15,-20 0 0,-1 0 16,0 21-16,0-22 0,0-20 0,-21 21 16,21 0-16,-21-22 0,22 22 15,-22-21-15,21 21 0,-21-22 0,0 22 16,0 0-16,0 0 0,0 42 31,0 0-31,0 0 16,0 22-16,0-22 0,-21 0 15,21 0-15,-22 22 0,22-22 0,-21 0 16,21 0-16,0 0 0,0 0 0,0 1 16,0-1-16,21-42 46</inkml:trace>
  <inkml:trace contextRef="#ctx0" brushRef="#br1" timeOffset="23921.34">7387 2244 0,'0'0'15,"-21"0"-15</inkml:trace>
  <inkml:trace contextRef="#ctx0" brushRef="#br1" timeOffset="24488.54">7810 2032 0,'0'0'0,"-21"0"31,21 21-31,-21 0 0,0 1 16,21-1-16,-21 21 0,21-21 16,0 22-16,0-1 0,-21 0 0,21 1 15,0-1-15,-22 0 0,22 1 0,0 20 16,0-21-16,0 1 0,0-22 15,0 21-15,-21 1 0,21-22 0,0 0 16,0 0-16,0 0 16,-21 0-16,21 1 0,0-44 47,0 1-47,0 0 15,0 0-15,0 0 0,0 0 16,21-22-16,0 22 0,1-21 0,-1 21 15,0-22-15,0 22 0,21 0 0,1-21 16,-22 20-16,21 1 0,1 21 16,-1-21-16,0 21 0,1 0 0,-22 0 15,21 0-15,-21 21 0,0 0 16,1 1-16,-1-1 0,0 0 0,-21 0 16,0 21-16,21-20 0,-21 20 15,0-21-15,0 0 0,0 22 16,0-22-16,-21 0 0,0 0 0,0 0 15,-1 0-15,-20 1 0,21-22 16,-21 21-16,20-21 0,-20 21 0,21-21 16,-21 0-16,20 0 0,-20 0 0,21 21 15,0-21-15,0 0 0,-1 0 16,22-21 0,0 0-1,0 0-15,22-1 16,-1 1-16</inkml:trace>
  <inkml:trace contextRef="#ctx0" brushRef="#br1" timeOffset="24788.94">8742 1990 0,'0'0'0,"-43"21"31,22-21-31,0 42 0,0-21 16,21 22-16,-21-22 0,0 21 16,-1 1-16,22 20 0,-21-21 15,21 22-15,-21-1 0,21-20 0,0 20 16,-21-20-16,21-1 0,-21 0 16,21 1-16,0-1 0,-21-21 0,21 0 15,0 0-15,0 1 0,0-1 0,0 0 16,21-21-1,0 0-15,0 0 16,0-21-16,0 21 0,1-21 16,-1-1-16,0 1 0</inkml:trace>
  <inkml:trace contextRef="#ctx0" brushRef="#br1" timeOffset="25452.86">8805 2582 0,'21'0'0,"1"0"16,-1 0-16,0 0 0,0 0 16,0-21-16,0 21 0,1 0 15,20-21-15,-21 21 0,0-21 0,0 21 16,1-21-16,-1 0 0,0 21 16,-21-22-16,0 1 0,21 0 0,-21 0 15,0 0-15,0 0 16,-21 21-1,0 0-15,0 0 0,-1 0 16,1 21-16,0-21 0,0 21 16,0 0-16,0 21 0,-1-20 0,1-1 15,0 21-15,21-21 0,0 22 0,-21-22 16,21 0-16,0 21 0,0-21 16,0 1-16,0-1 0,0 0 0,0 0 15,21-21-15,-21 21 0,21 0 16,0-21-16,1 0 0,-1 0 0,0 0 15,0 0-15,21 0 0,-20 0 0,-1 0 16,21 0-16,-21 0 0,22-21 16,-22 0-16,21 21 0,-21-21 15,22 0-15,-1-22 0,-21 22 16,21 0-16,-20-21 0,20-1 0,-21 1 16,0 0-16,0 21 0,1-22 0,-1 1 15,0 21-15,-21 0 0,0-1 16,-21 22-1,0 0-15,-1 0 0,1 22 16,0-1-16,0 0 0,21 21 0,0-21 16,0 22-16,0-1 0,0-21 0,0 22 15,0-22-15,0 21 0,0-21 16,0 0-16,0 1 0,0-1 0,0 0 16,0 0-16,0 0 0,21 0 15,-21 1-15,0-1 16,0 0-16,0 0 15,-21-21-15,0 0 16,0 0-16,-1 0 0,1 0 16,0 0-1,0 0-15,21-21 16,0 0-16,0 0 16</inkml:trace>
  <inkml:trace contextRef="#ctx0" brushRef="#br1" timeOffset="26036.92">10329 2773 0,'0'0'15,"21"0"17,1 0-32,-1 0 0,0 0 15,21 21-15,-21-21 0,43 0 16,-22 0-16,22 0 0,-1 0 0,1 0 15,20 0-15,-20 0 0,21 0 0,-1 0 16,-20 0-16,20 21 0,-20-21 16,-1 0-16,1 0 0,-1 0 0,1 0 15,-22 0-15,1 0 0,-22 0 16,21 0-16,-21 0 0,0 0 16,-21-21-16,0 0 31,0 0-16,0 0 1,0-1 0,-21 22-16,21-21 0</inkml:trace>
  <inkml:trace contextRef="#ctx0" brushRef="#br1" timeOffset="26520.5">11557 2350 0,'0'0'16,"0"21"-16,0 0 16,0 0-16,0 0 15,0 0-15,21 1 0,-21-1 16,21 0-16,0 0 0,1 0 15,-1-21-15,21 21 0,-21-21 0,0 22 16,22-22-16,-22 0 0,21 0 16,-21 0-16,22 0 0,-22 0 0,0 0 15,0 0-15,0 0 0,1 0 0,-1 0 16,-42 0 15,-1 0-31,1 0 0,-21 0 16,21 0-16,0 21 0,-1 0 15,-20 0-15,21 0 0,0 0 0,0 1 16,-1-1-16,-20 21 0,21-21 16,0 22-16,-22-22 0,22 21 0,0-21 15,0 22-15,0-22 0,0 21 0,-1-21 16,22 0-16,-21 1 0,21-1 16,0 0-16,0 0 0,0 0 15,0-42 32,0 0-47,0 0 0</inkml:trace>
  <inkml:trace contextRef="#ctx0" brushRef="#br1" timeOffset="27380.01">13335 2773 0,'21'0'32,"0"-21"-17,0 21-15,-21-21 0,22-1 0,-1 22 16,-21-21-16,0 0 0,0 0 16,0 0-16,0 0 0,0-1 0,0 1 15,0 0-15,0-21 0,-21 21 16,-1-1-16,1-20 0,0 21 15,0 0-15,0 21 0,0-21 0,-1 21 16,1 0-16,0 0 0,-21 0 16,21 0-16,-22 21 0,22-21 0,0 21 15,0 21-15,-22-21 0,22 22 16,0-1-16,0-21 0,21 22 0,-21-1 16,21 0-16,0 1 0,0-1 0,0-21 15,0 21-15,0-20 0,0 20 16,0-21-16,21 0 0,0 0 0,0 1 15,22-22-15,-22 0 0,21 0 16,0 0-16,-20 0 0,20 0 16,0 0-16,1-22 0,-1 22 0,-21-21 15,21 0-15,-20 0 0,-1 0 16,0 0-16,0-1 0,0 1 0,-21 0 16,0-21-16,0 21 0,0-1 0,0-20 15,0 21-15,0 0 0,0 0 16,0-1-16,0 44 31,0-1-31,0 0 0,0 0 16,0 0-16,0 0 0,0 22 0,0-22 15,0 21-15,0-21 0,0 1 16,0-1-16,0 0 0,0 0 16,0 0-16,0 0 0,0 1 0,21-1 15,1-21-15,-1 0 16,0 0-16,0 0 15,0 0-15</inkml:trace>
  <inkml:trace contextRef="#ctx0" brushRef="#br1" timeOffset="27791.77">13737 2646 0,'0'0'15,"0"-21"-15,0-64 16,0 64-16,0 0 15,0 0-15,21 21 0,0-22 0,1 22 16,-1 0-16,-21-21 0,21 21 16,21 0-16,-21 0 0,1 0 0,-1 21 15,0 1-15,0-1 0,0 21 16,0-21-16,1 22 0,-22-1 0,0 0 16,0 1-16,0-1 0,0 0 0,-22-21 15,1 22-15,0-22 0,0 21 16,0-21-16,21 1 0,-21-22 0,21 21 15,-22-21-15,22-21 47,0-1-47,0 1 16,0 0-16,0 0 0,22 0 0,-1-22 16,0 22-16,0-21 0,0 21 0,0-22 15,1 22-15,-1-21 0,0 21 16,0 0-16,0-1 0,0 1 0,1 0 15,-1 21-15,0 0 0,0 0 16,0 0-16,0 0 0,1 0 16</inkml:trace>
  <inkml:trace contextRef="#ctx0" brushRef="#br1" timeOffset="28171.55">14330 2794 0,'0'0'0,"21"0"0,0 21 16,0-21-16,0 0 0,1 0 16,-1 0-16,0 0 0,0-21 15,0 0-15,0 21 0,1-21 0,-1 0 16,0 21-16,0-22 0,0 1 0,0 0 16,1 0-16,-22 0 0,0 0 15,0-1-15,0-20 0,0 21 0,0 0 16,0 0-1,-22 21-15,1 0 16,0 0-16,0 0 0,0 21 0,0 21 16,-1-21-16,1 0 0,0 22 15,0-22-15,0 21 0,21 1 0,-21-22 16,21 21-16,0-21 0,0 22 16,0-22-16,0 0 0,21 0 0,-21 0 15,21 0-15,0 1 0,21-22 0,-20 21 16,-1-21-16,21 0 15,0 21-15,-20-21 0,20 0 0,0 0 0,-21 0 16,22 0-16,-1 0 0,-21-21 16,22 21-16,-1-21 0,0-1 15,1 1-15</inkml:trace>
  <inkml:trace contextRef="#ctx0" brushRef="#br1" timeOffset="28644.28">16044 2159 0,'0'0'0,"0"21"32,-21 0-32,21 1 0,-21-1 15,21 0-15,-21 21 0,21-21 0,0 22 16,0-1-16,0 22 0,0-22 15,0 0-15,0 22 0,0-22 0,0 0 16,0 1-16,0-1 0,0-21 0,0 22 16,0-22-16,0 0 0,21 21 15,0-42-15,0 21 0,0 1 0,1-22 16,-1 0-16,0 0 16,0 0-16,0 0 0,22 0 0,-22 0 15,0-22-15,0 1 0,0 0 0,0 0 16,22-21-16,-22 20 0,0-20 15,0 0-15,0-22 0,1 22 16,-1-22-16,0 1 0,0 21 16,-21-22-16,0 22 0,0-1 0,21 22 15,-21-21-15,0 21 0,0 0 16,0-1-16,0 44 31,0-1-15,0 0-16,0 0 0,0 0 0,0 0 15,0 1-15,0-1 0,0 0 16,0 21-16</inkml:trace>
  <inkml:trace contextRef="#ctx0" brushRef="#br1" timeOffset="29080.03">16764 2667 0,'21'0'0,"-42"0"0,63-21 0,-21 0 0,1 21 15,-1-21-15,0-1 0,0 1 16,0 0-16,-21 0 0,0 0 0,21 21 16,-21-21-16,0-1 0,0 1 15,0 0-15,-21 21 16,0 0-16,-21 21 16,21-21-16,-1 21 0,1 1 0,0-1 15,21 0-15,0 21 0,-21-21 16,21 1-16,0-1 0,0 0 15,0 0-15,0 0 0,0 0 0,21 1 16,0-1-16,0 0 0,1-21 16,-1 21-16,0 0 0,0-21 0,0 21 15,0 1-15,1-22 0,-22 21 0,0 0 16,0 0-16,0 0 16,-22 0-1,1-21-15,0 0 0,0 0 16,0 22-16,0-22 0,-22 0 15,22 0-15,0 0 0,0 0 0,0 0 0,-1 0 16,22-22 31,22 1-47,-1 21 0,0 0 16,0 0-16</inkml:trace>
  <inkml:trace contextRef="#ctx0" brushRef="#br1" timeOffset="29437.34">17081 2858 0,'22'0'15,"-22"-22"-15,21 22 16,0 0-16,0 0 16,-21-21-16,21 0 0,0 21 0,1-21 15,-1 21-15,0-21 0,21 0 16,-21 21-16,1-22 0,-1 1 0,0-21 15,0 21-15,0 0 0,-21-1 0,0 1 16,0 0-16,0 0 16,-21 21-16,0 0 15,0 21-15,0 0 0,-1 0 16,1 1-16,0-1 0,0 21 0,0-21 16,0 22-16,-1-22 0,22 0 15,-21 21-15,21-21 0,0 1 16,0-1-16,0 0 0,0 0 0,0 0 15,0 0-15,21-21 0,1 22 16,-1-22-16,0 0 0,0 21 0,21-21 16,-20 0-16,20 0 0,0 0 0,22 0 15,-22 0-15,0 0 0,1 0 16</inkml:trace>
  <inkml:trace contextRef="#ctx0" brushRef="#br1" timeOffset="29948.41">18034 2688 0,'0'0'16,"0"-21"-16,0 0 0,0 0 0,0 0 16,-21-1-16,0 22 0,-1 0 15,1 0-15,0 0 0,0 22 16,0-1-16,0-21 0,-1 21 16,-20 21-16,21-21 0,0 1 0,21-1 15,-21 0-15,-1 21 0,22-21 0,-21 1 16,21-1-16,0 0 0,0 0 15,0 0-15,0 0 0,21 1 16,1-22-16,-1 0 0,0 21 16,0-21-16,0 0 15,0 0-15,22 0 0,-1-21 16,-42-1-16,21 1 0,0 21 16,1-42-16,-1 21 0,0-22 0,-21 22 15,21-21-15,0-22 0,0 22 16,1-21-16,-22-1 0,21 1 0,0-1 15,-21 22-15,0-22 0,21 22 16,-21 0-16,21 20 0,-21-20 0,0 21 16,0 0-16,-21 21 15,0 21 1,0 0-16,0 21 0,-1-20 16,22-1-16,-21 21 15,21 0-15,0 1 0,0 20 0,0-20 16,0 20-16,0-21 0,0 1 15,0 20-15,0-20 0,0-1 0,0-21 16,0 21-16,0-20 0,0 20 0,0-21 16,0 0-16,21-21 0,-21 21 15,22-21-15,-1 0 0,0 0 16,0 0-16,0-21 0</inkml:trace>
  <inkml:trace contextRef="#ctx0" brushRef="#br1" timeOffset="30516.14">19875 2032 0,'0'0'0,"0"-21"16,0 0-16,0 0 0,0 42 31,0 0-31,0 0 16,0 0-16,0 22 0,0-1 15,-21 0-15,21 1 0,-21-1 0,0 0 16,0 22-16,21-1 0,-21-20 16,-1 20-16,1-21 0,21 1 0,0-1 15,-21 0-15,21-20 0,-21 20 16,21-21-16,0 0 0,-21 0 0,21 1 16,0-1-16,0 0 15,21-42 16,0 0-31,0-1 16,0 1-16</inkml:trace>
  <inkml:trace contextRef="#ctx0" brushRef="#br1" timeOffset="30875.93">20129 2371 0,'0'42'16,"-21"0"-16,0-20 15,0 20-15,21 0 0,-21-21 0,0 22 16,21-1-16,0-21 16,0 22-16,0-22 0,0 0 0,0 0 15,0 0-15,0 0 0,0 1 0,21-22 16,0 21-16,0-21 0,0 0 16,0 0-16,22 0 0,-22 0 0,0 0 15,0 0-15,22-21 0,-22 21 16,0-22-16,0 1 0,0 0 0,0 0 15,-21-21-15,0 20 0,0-20 16,0 21-16,0-21 0,0 20 0,0-20 16,-21 21-16,21 0 0,-21 21 15,0-21-15,0 21 0,0 0 0,-1 0 16,1 0-16,0 0 16,0 21-16,21 0 15,-21-21-15,21-21 31</inkml:trace>
  <inkml:trace contextRef="#ctx0" brushRef="#br1" timeOffset="31100.71">19854 2286 0,'0'0'0,"0"-21"31,21 21-31,1 0 0,-1 0 16,0 0-16,0 0 0,0 0 16,0-21-16,22 21 0,-22 0 0,21 0 15,-21 0-15,22 0 0,-22 0 16,21 0-16,-21-21 0,1 21 0,-1 0 16,0 0-16,0 0 0,0 0 15,0 0-15,1 0 0</inkml:trace>
  <inkml:trace contextRef="#ctx0" brushRef="#br1" timeOffset="31647.4">22013 2371 0,'0'0'0,"106"-64"32,-106 43-32,0 0 15,0 0-15,-21 0 16,0 21-16,-22 0 0,22 0 16,0 0-16,-21 0 0,-1 21 15,1 0-15,0 0 0,-1 0 0,1 22 16,0-22-16,21 21 0,-22 0 15,22-20-15,0 20 0,21 0 0,0-21 16,0 22-16,0-22 0,21 0 16,21 0-16,-20 0 0,20 1 0,0-1 15,1-21-15,-1 21 0,0 0 16,1-21-16,-1 0 0,-21 21 0,21-21 16,1 0-16,-22 21 0,21-21 15,-21 22-15,-21-1 16,0 0-16,-21 0 0,0-21 15,0 21-15,-21-21 16,-1 21-16,1-21 0,0 0 0,-1 0 16,-20 22-16,20-22 0,-20 0 15,21 0-15,-1 0 0,-20 0 0,42 0 16,-22 0-16,1 21 0,21-21 0,0 0 16,-1 0-1,44 0 1,20-21-1,-21-1-15,0 22 16,22-21-16,-1 0 0</inkml:trace>
  <inkml:trace contextRef="#ctx0" brushRef="#br1" timeOffset="31988.2">22542 1990 0,'0'0'16,"0"-21"-16,22 21 0,-1-22 16,-21 44-1,0-1 1,0 0-16,0 21 0,-21-21 0,-1 22 16,1-1-16,0 0 15,0 1-15,0-1 0,0 22 0,-1-22 16,1 21-16,0 1 0,0-22 15,21 22-15,0-22 0,-21 0 0,21-20 16,0 20-16,-21-21 0,21 21 0,0-20 16,0-1-16,0 0 15,0 0-15,21-21 32,0 0-32,0 0 15,0-21-15,-21 0 0,21 0 16,1 21-16</inkml:trace>
  <inkml:trace contextRef="#ctx0" brushRef="#br1" timeOffset="32379.49">22945 2413 0,'-85'85'31,"64"-64"-31,0 0 16,-1 0-16,1 0 0,21 22 15,0-22-15,-21 0 0,21 0 0,0 0 16,0 1-16,0-1 16,0 0-16,0 0 0,0 0 15,21-21-15,0 0 0,1 0 16,-1 0-16,0 0 0,0 0 16,0 0-16,0 0 0,1 0 0,20 0 15,-21-21-15,0 0 0,-21 0 16,21 0-16,1-22 0,-22 22 0,0-21 15,0-1-15,0 22 0,0-21 16,0 21-16,0 0 0,0-1 0,-22 22 16,1 0-16,0 0 0,0 0 15,0 0-15,0 0 0,-1 0 0,-20 0 16,42 22-16,-21-22 16,21 21-16,-21 0 0,21 0 15,0 0 1,21-21-16,0 0 0,0 0 0,0 0 15,1 0-15,-1 0 0</inkml:trace>
  <inkml:trace contextRef="#ctx0" brushRef="#br1" timeOffset="32836.23">23326 2519 0,'0'0'0,"-43"-42"31,43 20-31,0 1 15,0 0-15,21 0 32,1 21-32,-1 0 0,0 0 15,0 0-15,0 0 0,0 0 16,1 21-16,-1-21 0,0 21 16,-21 0-16,0 1 0,0-1 15,0 0-15,0 0 0,0 0 0,0 0 16,0 1-16,0-1 0,0 21 0,0-21 15,-21 0-15,0 1 0,21-1 16,-22-21-16,22 21 0,0 0 0,-21-21 16,21 21-16,-21-21 15,21-21 17,0 0-32,0 0 0,0 0 15,21-1-15,0 1 0,1 0 0,-1 0 16,-21 0-16,21-22 0,0 22 15,0 0-15,0 0 0,1 0 0,-1 0 16,0-1-16,-21 1 0,21 21 16,0 0-16,0 0 31,1 0-15</inkml:trace>
  <inkml:trace contextRef="#ctx0" brushRef="#br1" timeOffset="33307.48">23939 2604 0,'0'21'0,"22"-21"31,-1 0-31,0 0 15,0 0-15,0 0 0,0 0 16,1-21-16,-1 21 0,21-22 16,-21 22-16,0-21 0,-21 0 15,22 0-15,-1 0 0,0 21 0,-21-21 16,0-1-16,0 1 0,0 0 16,0 0-16,-21 21 15,0 0 1,-1 0-16,1 0 0,0 21 0,-21 0 15,21 0-15,-22 1 0,22 20 16,-21-21-16,21 21 0,-22-20 16,22 20-16,-21-21 0,21 21 0,-1-20 15,22-1-15,0 0 0,0 0 16,0 0-16,0 0 0,0 1 16,0-1-16,22-21 0,-1 21 0,21-21 15,-21 0-15,22 0 0,-22 0 0,21 0 16,0 0-16,-20 0 0,20 0 15,-21 0-15,0 0 0,0 0 0,1-21 16,-1 0-16,0 21 0,-21-22 16,0 1-16,0 0 0,0 0 15,0 0-15,0 0 0</inkml:trace>
  <inkml:trace contextRef="#ctx0" brushRef="#br1" timeOffset="33920.75">22077 2053 0,'0'0'16,"-21"0"-16,-1 0 0,1 0 16,0 0-16,0 0 15,0 0 1,0 0-16,21-21 0,21 21 62,0-21-62,0 21 0,21 0 0,-20 0 16,20 0-16,0 0 0,1 0 16,-1 0-16,0 0 0,1 0 0,20-21 15,-21 21-15,1 0 0,20 0 16,-20 0-16,-1 0 0,0 0 16,1 0-16,-22 0 0,21 0 0,-21 0 15,0-21-15,1 21 16,-1 0-1,0 0 1,0 0-16,0 0 16,0 0-1</inkml:trace>
  <inkml:trace contextRef="#ctx0" brushRef="#br1" timeOffset="39196.25">26458 2942 0,'21'0'15,"1"0"-15,-22-21 16,0 0-16,21 21 16,-21-21-16,0 0 0,0-1 0,0 1 15,0 0-15,0 0 0,0 0 16,0 0-16,0-22 0,-21 22 0,21-21 15,-22 21-15,1-1 0,0 1 16,0 0-16,0 21 0,0 0 0,-1 0 16,1 0-16,0 0 0,-21 0 15,21 21-15,-1 0 0,1 1 16,0-1-16,0 21 0,0-21 0,0 22 16,21-22-16,0 21 0,0-21 15,0 0-15,0 1 0,0-1 0,0 0 16,21 0-16,0 0 0,0 0 15,0-21-15,0 0 0,1 22 0,-1-22 16,0 0-16,0 0 0,0 0 16,0 0-16,22 0 0,-22-22 0,-21 1 15,21 21-15,0-21 0,0 0 0,1 0 16,-22 0-16,21-1 0,0 1 16,-21-21-16,21 21 0,-21 0 15,0-1-15,21 1 0,-21 0 16,0 0-16,0 42 15,0 0 1,0 0-16,-21 1 0,21-1 0,-21 0 16,21 0-16,0 0 0,-21 22 15,21-22-15,-21 0 0,21 0 0,0 0 16,0 0-16,0 1 0,0-1 0,21-21 16,0 21-16,0 0 0,0-21 15,0 0-15,1 0 0,-1 0 0,0 0 16,0 0-16,21 0 0,-20 0 15,-1 0-15,0-21 0,0 21 16,0-21-16,0 0 0,1-1 0,-1 1 16,0 0-16,0 0 0,0-21 15,0-1-15,1 1 0,20 0 0,-21-1 16,0-20-16,0 20 0,1 1 16,-1-21-16,-21 20 0,21 1 0,0 21 15,0-22-15,-21 22 0,0 0 16,0 0-16,-21 21 15,21 21 1,-21 0-16,0 0 0,0 22 16,-1-1-16,1 0 0,0 1 0,0 20 15,21-20-15,0-1 0,-21 0 16,21 1-16,0-1 0,0 0 16,0 1-16,0-22 0,0 21 0,0-21 15,0 0-15,0 1 0,0-1 16,0 0-16,0 0 0,0 0 0,0 0 15,0 1-15,21-1 16,0-21 0,0 0-16,0 0 0,1 0 0,-1 0 15,0 0-15,0 0 0,0 0 16,0-21-16,22 21 0,-22-22 0,0 1 16,0 0-16,22 0 0,-22 0 15,0 0-15,0-22 0,0 22 16,0 0-16,-21-21 0,22 20 15,-22 1-15,21 0 0,-21 0 0,0 42 47,0 0-31,-21 0-16,21 1 0,-22-1 0,22 0 16,0 0-16,0 0 0,0 0 15,-21 1-15,21-1 0,0 0 16,0 0-16,0 0 0,21-21 15,-21 21-15,22-21 16,-1 0-16,0 0 16,0 0-1,0 0-15,0 0 16,1-21-16,-1 21 0,-21-21 16,21 21-1,-42-21 63,0 21-62,-1-21-16</inkml:trace>
  <inkml:trace contextRef="#ctx0" brushRef="#br1" timeOffset="39884.85">25442 2307 0,'0'0'0,"0"-21"0,0 0 15,0 42 32,21-21-47,-21 21 0,0 22 0,22-22 16,-22 21-16,21 0 0,0-20 0,-21 20 15,21 0-15,-21 1 0,21-1 16,-21 0-16,0 1 0,21-1 16,-21-21-16,22 21 0,-22-20 0,0-1 15,0 0-15,0 0 0,0 0 16,0 0-16,0 1 16,21-22-1,0 0-15,0 0 16,0 0-16,0-22 15,1 22-15,-1-21 0,0 0 0,0 0 16,0 0-16,0-22 0,22 22 16,-22-21-16,0 0 0,0-1 0,22 1 15,-22 0-15,0-1 0,0 1 16,0 0-16,0-1 0,-21 22 16,0 0-16,22 0 0,-1 21 15,-21-21-15,21 21 16,0 0-16,0 0 15,0 0-15,1 0 0</inkml:trace>
  <inkml:trace contextRef="#ctx0" brushRef="#br1" timeOffset="41483.98">27559 2709 0,'0'0'0,"21"-21"15,-21 0 1,21 0 0,-21 0-16,0 0 31,-21 42 0,21 0-31,-21 0 16,21 0-16,0 0 0,0 1 15,-21-1-15,21 0 0,-21 0 16,21 0-16,0 0 0,0 1 0,0-1 16,-22 0-16,22 0 0,0 0 15,0 0-15,0 1 0,0-1 16,0 0-16,22-21 16,-1 0-16,0 0 15,0 0-15,0 0 16,0 0-16,1 0 0,-1 0 15,0-21-15,0 0 16,0-1-16,0 1 0,1 0 16,20 0-16,-21-21 0,0 20 0,0-20 15,1 21-15,-1-21 0,0 20 16,0-20-16,0 21 0,0 0 0,-21 0 16,0-1-16,0 44 31,-21-1-16,21 0-15,-21 0 0,0 0 0,21 0 16,-21 22-16,21-22 0,0 0 16,-21 0-16,21 0 0,-22 22 0,22-22 15,0 0-15,0 0 0,0 0 16,0 1-16,22-22 16,-1 21-16,0 0 0,0-21 15,0 0-15,0 0 0,22 0 0,-22 0 16,0 0-16,21 0 0,-20 0 15,20 0-15,-21 0 0,0 0 0,22-21 16,-22 21-16,0-21 0,21-1 0,-21 1 16,1 0-16,-1 0 0,0-21 15,0 20-15,0-20 0,0 21 16,-21-21-16,0 20 0,22 1 0,-22 0 16,0 0-16,0 0 15,-22 21 1,1 21-16,0 0 15,0 0-15,0 0 0,0 1 16,21-1-16,-22 0 0,1 0 0,0 21 16,21-20-16,0-1 0,0 0 15,-21 0-15,21 0 0,0 0 0,0 1 16,0-1-16,0 0 0,0 0 16,21-21-16,0 21 0,0 0 0,1-21 15,-1 0-15,0 0 0,0 0 16,0 0-16,22 0 0,-22 0 0,21 0 15,-21 0-15,22 0 0,-22 0 16,21-21-16,0 21 0,1-21 16,-1 0-16,0 0 0,1 0 0,-1-1 15,0-20-15,1 21 0,-22-21 16,0 20-16,0 1 0,-21 0 0,21-21 16,-21 21-16,0-1 15,-21 1-15,0 21 0,-21 0 0,21 0 16,-1 0-16,1 0 0,0 0 15,21 21-15,-21-21 0,21 22 16,0-1-16,0 0 0,0 0 16,0 0-16,0 0 0,21-21 15,-21 22-15,0-1 0,21 0 16,0-21-16,1 21 0,-22 0 16,0 0-16,0 1 15,0-1-15,0 0 0,0 0 16,0 0-16,-22-21 15,1 21-15,0-21 0,0 0 16,0 0-16,-22 0 16,22 0-16,0 0 0,0 0 0,0 0 15,0 0-15,42 0 47,0-21-31,0 21-16</inkml:trace>
  <inkml:trace contextRef="#ctx0" brushRef="#br1" timeOffset="41703.86">29654 3069 0,'0'-21'125</inkml:trace>
  <inkml:trace contextRef="#ctx0" brushRef="#br1" timeOffset="76708.62">1037 4551 0,'0'-21'16,"0"0"-16,0-1 15,0 1 1,-21 0-16,21 0 16,-21 0-16,21 0 15,-21 21-15,21-22 16,0 44 15,0-1-31,0 0 0,0 0 16,0 0-16,0 22 0,0-1 15,0 0-15,0 1 0,0-1 0,0 21 16,0-20-16,-22 20 0,22-20 16,-21 20-16,21-21 0,0 1 15,0-1-15,0 0 0,0-20 16,0-1-16,0 0 0,0 0 0,0 0 16,21-21-1,1-21 1,-22 0-16,21 0 0,0 0 15,0-1-15,0-20 0,-21 21 0,21-21 16,1-1-16,-1 1 0,-21 0 16,21-1-16,0 22 0,-21-21 0,21 21 15,-21-1-15,0 1 0,21 0 16,1 21-16,-22 21 31,0 0-31,0 1 0,0 20 0,0-21 16,0 21-16,0-20 0,0 20 15,0 0-15,0-21 0,21 22 0,-21-22 16,0 21-16,0-21 0,21 1 16,0-1-16,0 0 0,0 0 15,1-21-15,-1 0 16,0 0-16,0 0 0,0 0 0,22-21 16,-22 0-16,0 0 0,21-1 15,-21 1-15,1-21 0,-1 21 16,0-22-16,0 22 0,0-21 15,0 0-15,-21-1 0,0 1 0,0 0 16,0 20-16,0-20 0,0 0 16,0 21-16,0-1 0,0-20 0,0 21 15,0 0-15,0 42 32,0 0-32,0 0 0,0 0 15,0 22-15,-21-1 0,21 0 0,0 1 16,-21-1-16,21 0 0,0 1 15,0-1-15,0-21 0,0 22 0,0-22 16,0 0-16,21 0 16,0 0-16,1-21 0,-1 0 0,0 0 15,0 0-15,21 0 0,-20 0 16,-1 0-16,21-21 0,-21 0 0,22 0 16,-22-22-16,21 22 0,-21-21 15,0 21-15,1-22 0,-1 1 0,0 0 16,0-1-16,-21 1 0,21 0 15,-21-1-15,0 1 0,0 0 0,0-1 16,0 1-16,0 21 0,0 0 16,0 0-16,0-1 0,0 44 31,0-1-15,0 21-16,0-21 0,0 22 0,0-1 15,0 0-15,0 1 0,0 20 16,0-21-16,0 1 0,-21 20 0,21-20 15,0-1-15,0-21 0,0 21 16,0-20-16,0 20 0,0-21 0,-21-21 16,21 21-16,0 0 0,0-42 47,0 0-47,0 0 0,0-21 15,0 20-15,0-20 0,0 21 16,0-21-16,0-1 0,21 1 15,0 21-15,0-22 0,1 22 16,20-21-16,0 21 0,-21 21 0,22-21 16,-1 21-16,0 0 0,1 0 15,-1 0-15,0 21 0,1 0 0,-1 0 16,-21 0-16,0 0 0,1 22 0,-1-1 16,0 0-16,-21-20 0,0 20 15,0 0-15,0 1 0,0-22 0,0 0 16,0 21-16,0-21 0,0 1 15,0-1-15,-21-21 0,21 21 0,-21-21 32,21-21-1,0 0-31,0-1 0,0 1 16,21 0-16,0 0 0</inkml:trace>
  <inkml:trace contextRef="#ctx0" brushRef="#br1" timeOffset="77584.12">3450 4826 0,'0'0'0,"0"-21"0,0 0 15,0 0-15,0-1 16,-21 1-16,0 0 0,0-21 15,-1 21-15,1-1 0,0 1 16,0 0-16,0 21 0,0-21 0,-22 0 16,22 21-16,0 0 0,0 0 15,0 0-15,-1 21 0,1 0 16,0 21-16,0-20 0,21 20 0,-21-21 16,0 21-16,21 22 0,-22-22 15,22 1-15,0-1 0,0-21 0,0 21 16,0 1-16,0-22 0,0 0 15,0 0-15,22 0 0,-22 1 16,21-22-16,0 0 0,0 0 0,0 0 16,0 0-16,1 0 0,-1 0 15,0-22-15,0 1 0,0 0 0,22 0 16,-22 0-16,0-22 0,0 22 16,0-21-16,0 21 0,1-22 0,-22 1 15,0 0-15,21 21 0,-21-22 0,0 22 16,0-21-16,0 21 15,0-1-15,-21 44 16,21-1 0,0 0-16,0 0 0,-22 21 0,22-20 15,-21 20-15,21 0 0,0 1 16,0-22-16,0 21 0,0 0 16,0-20-16,0-1 0,0 0 0,0 0 15,21 0-15,1 0 0,-1 1 16,0-22-16,0 0 0,0 0 0,0 0 15,1 0-15,20 0 0,-21-22 0,0 1 16,22 0-16,-22 0 0,21 0 16,-21-22-16,0 22 0,1-21 0,-1 0 15,0-1-15,0 1 0,-21 0 16,0-1-16,21 1 0,-21-22 0,21 22 16,-21 0-16,0-1 0,0-20 0,0 21 15,0-1-15,0 1 16,0 0-16,0-1 0,0 22 0,0-21 15,0 21-15,-21 42 32,21 21-32,0 0 0,0 1 0,0-1 15,0 0-15,-21 22 0,21-22 16,0 22-16,0-22 0,0 22 0,0-22 16,0 21-16,0-20 0,0-1 0,0 0 15,0 1-15,0-22 16,0 21-16,0-21 0,21 1 0,0-1 0,-21 0 15,22 0-15,-1-21 0,0 0 16,0 0-16,0 0 16,0 0-16,1 0 0,-1-21 0,0 0 15,0 0-15,-21-1 0,21 1 0,0 0 16,1 0-16,-22-21 0,21-1 16,-21 22-16,0-21 0</inkml:trace>
  <inkml:trace contextRef="#ctx0" brushRef="#br1" timeOffset="77784">3683 4614 0,'21'0'16,"0"0"-16,149 0 31,-149-21-31,21 21 0,-21-21 16,22 21-16,-22 0 0,21-21 0,-21 21 15,0 0-15,1 0 0,-1-21 0,-21 0 16,21 21-16,-21-22 16,21 22-16</inkml:trace>
  <inkml:trace contextRef="#ctx0" brushRef="#br1" timeOffset="78488.14">5292 3895 0,'0'-21'15,"21"21"1,0 0-16,-21 21 16,21 0-16,0 0 0,0 21 0,1 1 15,-1-1-15,0 0 0,0 22 0,0-1 16,0 1-16,1-22 0,-22 22 15,0-22-15,21 22 0,-21-22 0,0 0 16,0 1-16,0-22 0,21 21 16,-21-21-16,0 0 0,0 1 0,0-1 15,0-42 17,21-22-32,-21 22 15,0 0-15,0-21 0,21 20 16,-21-20-16,21-21 0,1 20 15,-22 1-15,21-22 0,0 1 0,0-1 16,0 1-16,0 21 0,1-22 0,-1 22 16,-21-22-16,21 43 0,0-21 15,0 21-15,0 21 0,1 0 16,-1 0-16,0 0 0,0 21 16,-21 0-16,21 0 0,-21 0 15,21 0-15,-21 22 0,22-22 0,-22 21 16,0-21-16</inkml:trace>
  <inkml:trace contextRef="#ctx0" brushRef="#br1" timeOffset="79332.67">6308 4551 0,'21'0'0,"-42"0"0,63-21 0,-21 21 15,-21-21-15,0-1 0,21 1 16,-21 0-16,21 0 0,-21 0 0,0 0 16,0-1-16,0 1 0,0 0 0,0-21 15,-21 21-15,0-1 16,0-20-16,0 21 0,0 0 0,-1 0 16,-20-1-16,21 22 0,0 0 0,-22 0 15,22 0-15,0 0 0,-21 0 16,21 22-16,-22 20 0,22-21 0,0 21 15,0 1-15,0-1 0,21 0 16,0 1-16,0-1 0,0 0 0,0 1 16,0-1-16,0-21 0,0 0 0,0 1 15,0-1-15,0 0 0,21 0 16,0 0-16,0-21 0,0 0 16,0 0-16,1 0 0,-1 0 15,0 0-15,0-21 0,0 0 16,0 21-16,1-21 0,20 0 0,-21-1 15,0 1-15,0-21 0,1 21 0,-1-22 16,0 22-16,0-21 0,0 0 16,0-1-16,1 1 0,-1 21 0,-21-22 15,0 1-15,0 21 0,21 0 0,-21 0 16,0 42 0,0 0-1,0 0-15,0 0 0,0 22 0,0-22 16,-21 21-16,21 0 15,0-20-15,0 20 0,0-21 0,0 21 16,0-20-16,0-1 0,0 0 0,0 0 16,0 0-16,21 0 0,0-21 15,0 0-15,0 22 0,22-22 16,-22 0-16,0 0 0,0 0 0,22 0 16,-1-22-16,-21 1 0,21 21 15,1-21-15,-22 0 0,21 0 0,-21 0 16,22-22-16,-22 22 0,0 0 0,0-21 15,0 20-15,1-20 0,-22 21 16,21-21-16,-21 20 0,0 1 0,0 0 16,0 0-16,-21 0 0,-1 0 15,1 21-15,0 0 0,0 0 16,0 0-16,0 0 0,-1 21 0,1 0 16,0 0-16,21 21 0,0-20 15,0-1-15,0 0 0,0 0 16,0 0-16,21 22 0,0-22 0,1 0 15,-1 0-15,-21 0 0,21 0 0,0 1 16,-21-1-16,0 0 0,21 0 16,0 0-16,1 0 0,-22 1 15,0-1-15,21-21 0,0 0 16,0 0-16,-21 21 16,21-21-16</inkml:trace>
  <inkml:trace contextRef="#ctx0" brushRef="#br1" timeOffset="80088.24">7768 4170 0,'0'-21'15,"0"42"-15,-21-42 0,0 0 0,0 21 16,-1 0-16,-20 0 0,21 0 15,0 0-15,0 21 0,-22-21 0,22 21 16,0 21-16,-21-21 0,20 1 16,1 20-16,0 0 0,0-21 0,0 22 15,21-22-15,0 21 0,-21-21 0,21 22 16,0-22-16,0 0 0,0 0 16,0 0-16,0 1 0,0-1 15,21-21-15,0 0 0,0 0 16,0 0-16,0 0 0,1 0 15,20 0-15,-21 0 0,0-21 0,0-1 16,1 22-16,-1-21 0,0 0 0,0 0 16,0 0-16,-21 0 15,21-1-15,1-20 0,-22 21 0,21-21 16,-21 20-16,0 1 0,0-21 0,0 21 16,21 0-16,-21-1 0,0 1 15,0 42 1,0 1-16,0-1 15,0 0-15,0 21 0,-21-21 16,21 1-16,0 20 0,0-21 0,0 21 16,0-20-16,0-1 0,0 0 0,0 0 15,0 0-15,0 0 0,0 1 16,0-1-16,21-21 0,0 0 16,0 0-16,22 0 0,-22 0 15,0 0-15,21-21 0,-21 21 16,22-22-16,-22 1 0,21 0 0,-21 0 15,1 0-15,20 0 0,-21-1 0,0 1 16,0-21-16,1 21 0,-22-22 16,21 22-16,0-21 0,-21 21 0,0 0 15,0-1-15,21 1 0,-21 42 32,0 1-32,0-1 15,0 21-15,0-21 0,0 0 0,0 22 0,-21-22 16,0 21-16,21-21 0,-21 1 15,21-1-15,-22 0 0,22 0 16,0 0-16,0 0 0,0 1 16,0-44 15,22 1-15,-22 0-16,21 21 0,-21-21 0</inkml:trace>
  <inkml:trace contextRef="#ctx0" brushRef="#br1" timeOffset="80264.14">8340 3958 0,'0'-21'0,"0"42"0,0-63 15,0 21-15,0 0 16,21 21 31,0 0-47,0 0 15,0 0-15,0 0 16</inkml:trace>
  <inkml:trace contextRef="#ctx0" brushRef="#br1" timeOffset="80831.81">8848 3725 0,'0'-21'0,"0"42"31,-22 1-15,1 20-16,21-21 0,0 0 16,0 22-16,0-1 0,0 0 15,0 22-15,0-22 0,0 0 0,0 22 16,0-22-16,0 1 0,0 20 0,0-21 16,-21-20-16,21 20 0,-21 0 15,21-21-15,-21 1 0,21 20 16,0-21-16,0 0 0,0 0 15,-21-21-15,-1 0 16,1 0 0,21-21-16,0 0 15,0 0-15,0-21 0,0 20 16,0 1-16,0 0 0,0-21 16,21 21-16,-21-22 0,22 22 0,20-21 15,-21 21-15,0-22 0,22 22 0,-1 0 16,-21 0-16,21 0 0,1-1 15,-1 22-15,0 0 0,1 0 0,-22 0 16,21 22-16,-21-1 0,1 0 16,-1 0-16,0 0 0,0 22 15,-21-1-15,0-21 0,0 21 0,0 1 16,0-22-16,0 21 0,-21-21 0,0 1 16,0 20-16,-1-21 0,1 0 15,0-21-15,-21 21 0,21 1 0,-1-22 16,1 21-16,-21-21 0,21 0 0,0 0 15,-1 0-15,1 0 0,0 0 16,0 0-16,0 0 0,21-21 31,0-1-31,21 1 16,0 21-16,0-21 16,0 0-16,1 0 0</inkml:trace>
  <inkml:trace contextRef="#ctx0" brushRef="#br1" timeOffset="81144.63">9779 3620 0,'0'0'0,"-21"0"16,0 21-1,21 0-15,-22 0 0,1 21 0,21-20 16,-21 20-16,0 21 0,0-20 15,0 20-15,21-20 0,0 20 16,-22 1-16,1-22 0,21 21 0,-21-20 16,21-1-16,0 0 0,0 1 0,-21-22 15,21 21-15,-21-21 0,21 1 0,0-1 16,0 0-16,0 0 0,0 0 16,21-21-1,0 0 1,0-21-16,0 0 0,1 0 15,-1 0-15,21-1 0,-21 1 0,22 0 16,-22-21-16</inkml:trace>
  <inkml:trace contextRef="#ctx0" brushRef="#br1" timeOffset="81544.41">9948 4233 0,'0'22'31,"0"-1"-31,0 0 0,21-21 15,1 0-15,-1 0 0,0 0 0,0 0 16,0 0-16,0 0 0,1 0 16,-1 0-16,0-21 0,21 21 0,-21 0 15,1-21-15,20-1 0,-21 22 0,0-21 16,0 0-16,1 21 0,-1-21 16,-21 0-16,0 0 0,0-1 15,0 1-15,0 0 0,-21 21 16,-1 0-1,-20 0-15,21 0 0,-21 21 0,-1 0 16,22 1-16,-21-1 0,21 21 0,-22 0 16,22 1-16,0-22 0,0 21 15,0 1-15,21-1 0,0-21 0,0 21 16,0-20-16,0-1 0,0 0 0,0 0 16,0 0-16,21 0 0,0-21 15,0 22-15,0-22 0,22 0 0,-22 0 16,21 0-16,-21 0 0,22 0 0,-22 0 15,21 0-15,-21 0 0,22-22 16,-22 22-16,21-21 0,-21 0 16,0 21-16,1-21 0,-1 0 0,0 0 15</inkml:trace>
  <inkml:trace contextRef="#ctx0" brushRef="#br1" timeOffset="81701.31">10753 4466 0,'0'64'31,"21"-64"1,0 0-32,0 0 15,0 0 1</inkml:trace>
  <inkml:trace contextRef="#ctx0" brushRef="#br1" timeOffset="83057.53">1376 5482 0,'0'21'31,"21"-21"-31,0 0 16,0 0-16,0 0 0,1 0 15,-1 0-15,21 0 0,-21 0 16,0 0-16,22 0 0,-22 0 0,21 0 16,1 0-16,-1 0 0,0 0 0,1 0 15,-1 0-15,0 0 0,22 0 16,-22 0-16,22 22 0,-1-22 0,1 0 15,20 0-15,-20 0 0,20 0 16,1 0-16,0 0 0,-1 0 0,1 0 16,0 0-16,-1 0 0,22 0 15,-21 0-15,0 0 0,20 0 0,-20 0 16,21 0-16,0 0 0,0 0 16,-1 0-16,1 0 0,0 0 0,0 0 15,21 0-15,-21 0 0,21-22 0,0 22 16,21 0-16,-21 0 0,0 0 15,0 0-15,21 0 0,-21 0 0,21 0 16,0 0-16,-21 0 0,0 0 0,22 0 16,-22 0-16,0 0 0,21 0 0,-21 0 15,21 0-15,-21 0 0,0 0 16,0 0-16,0-21 0,0 21 16,0 0-16,0 0 0,0 0 0,-21 0 15,21 0-15,0-21 0,-21 21 0,21 0 16,-22 0-16,1 0 0,0 0 15,0-21-15,0 21 0,0 0 0,-22 0 16,1 0-16,0 0 0,-1 0 0,1 0 16,0-21-16,-1 21 0,-20 0 0,20 0 15,-20-21-15,-1 21 0,1 0 16,-1 0-16,1 0 0,-22 0 0,22 0 16,-22 0-16,-21 0 0,22 0 0,-22 0 15,0 0-15,0 0 0,0 0 16,-21-22-1,0 1 1,0 0 0,-21 21-1,0 0-15</inkml:trace>
  <inkml:trace contextRef="#ctx0" brushRef="#br1" timeOffset="83208.45">10393 5313 0,'21'0'31,"0"0"0,-42 0 1,0 21-32</inkml:trace>
  <inkml:trace contextRef="#ctx0" brushRef="#br1" timeOffset="86011.63">1270 6287 0,'0'-22'0,"-21"1"16,0 0-16,21 0 16,-22 21-16,1 0 15,21 21 32,0 0-31,0 0-1,21-21 32,-21-21-47,22 21 16,-1-21-16,-21 0 15,0 0 1,-21 21 0,-1 0-1,1 0 1,21 21-16,0 0 0,-21 0 16,21 0-16,0 1 15,0-1-15,0 0 0,0 0 16,0 0-16,21 0 15,0-21 1</inkml:trace>
  <inkml:trace contextRef="#ctx0" brushRef="#br1" timeOffset="86368.43">1587 6181 0,'22'0'94,"-1"0"-78,-21-21-1,-21 21 17,-1 0-17,22 21-15,0 0 16,-21 0-16,21 0 16,0 0-1,0 1-15,21-22 16</inkml:trace>
  <inkml:trace contextRef="#ctx0" brushRef="#br1" timeOffset="86612.29">2434 6689 0,'0'0'0,"-21"-21"15,0-1-15,0 22 0,21-21 16,-22 0-16</inkml:trace>
  <inkml:trace contextRef="#ctx0" brushRef="#br1" timeOffset="87128">2032 6435 0,'0'0'0,"0"-21"16,0-1-16,0 1 0,0 0 15,0 0 1,0 0-16,0 0 15,21 21-15,0 0 16,0-22-16,1 22 0,-1 0 16,0 0-16,0 0 15,0 0-15,0 22 0,22-1 16,-22 0-16,0 21 0,0-21 0,0 22 16,1-1-16,-1 0 0,-21 1 0,21-1 15,-21 22-15,21-22 0,-21 0 16,0-21-16,0 22 0,0-1 15,0-21-15,0 0 0,0 22 0,0-22 16,21 0-16,-21 0 0,21-21 16,1-21 15,-22 0-15,0 0-16,21-22 0,-21 22 0,0-21 15,21 0-15,0-1 0,-21 1 16,21-22-16,0 1 0,1-1 15,-1 1-15,0 21 0,21-22 0,-21 1 0,1 20 16,-1 1-16,0 21 16,0-22-16,0 22 0,0 0 0,1 21 15,-1 0-15,-21 21 32,0 0-32,0 1 15,0-1-15,-21-21 0,21 21 0,-22 0 16,22 0-16,0 0 0,0 1 15</inkml:trace>
  <inkml:trace contextRef="#ctx0" brushRef="#br1" timeOffset="88736.08">3281 6795 0,'0'0'0,"0"-22"0,0 1 16,21 21-16,-21-21 0,0 0 0,0 0 15,0 0-15,0-1 0,-21 1 16,21 0-16,-21 0 0,-1 0 16,1 0-16,0-1 0,0 1 0,0 0 15,0 21-15,-1 0 0,1 0 16,0 0-16,0 0 0,0 0 0,0 21 15,-1 0-15,1 1 0,0-1 16,0 21-16,0 0 0,21 1 0,0-22 16,0 21-16,0 1 0,-21-22 0,21 21 15,0-21-15,0 22 0,0-22 16,0 0-16,0 0 0,21 0 16,0-21-16,0 0 15,0 0-15,0 0 0,1 0 0,-1 0 16,0-21-16,0 21 15,0-21-15,0 0 0,1 0 16,-1-1-16,0 1 0,0 0 0,0-21 16,-21 21-16,21-22 0,-21 22 0,22-21 15,-22-1-15,0 22 0,0 0 16,0-21-16,0 21 0,21 21 0,-21-22 16,0 44 15,0-1-31,0 0 0,0 0 0,0 0 15,-21 22-15,21-22 0,0 21 16,0-21-16,0 0 0,0 22 0,0-22 16,0 0-16,0 0 15,0 0-15,0 1 0,21-22 0,-21 21 16,21-21-16,0 0 0,0 21 0,0-21 16,1 0-16,-1 0 0,0 0 15,0 0-15,21 0 0,-20-21 0,-1 21 16,21-21-16,-21-1 0,22 22 0,-22-21 15,21 0-15,-21 0 0,0-21 16,1 20-16,-1-20 0,0 21 0,-21-21 16,0 20-16,0-20 0,21 21 0,-21 0 15,0 0-15,0-1 0,0 1 16,-21 21-16,0 0 0,0-21 16,-1 21-16,1 0 0,0 0 15,0 21 1,21 0-16,0 1 0,0-1 15,0 0-15,0 0 0,21 0 16,0 0-16,0 1 0,1-1 0,-22 0 16,21 0-16,-21 21 0,21-20 0,-21-1 15,0 0-15,0 0 0,21 0 16,-21 0-16,0 1 0,21-1 0,-21 0 16,21 0-16,-21 0 15,22 0-15,-1-21 0,-21 22 0,21-22 16,0 0-16,0 0 0,0 0 15,1 0-15,-1 0 0,0 0 16,0 0-16,0 0 0,22 0 16,-22-22-16,0 1 0,21 21 0,-21-21 15,1 0-15,20 0 0,-21 0 0,0-1 16,22 1-16,-22-21 0,0 21 16,0 0-16,0-22 0,-21 22 0,0 0 15,0-21-15,0 20 0,0 1 0,0 0 16,0 0-16,0 0 0,-21 0 15,0 21-15,0 0 0,0 0 16,-1 0-16,1 0 0,0 0 0,0 0 16,0 21-16,0 0 0,-22 0 15,22 0-15,21 22 0,-21-22 16,0 21-16,0-21 0,21 22 0,-22-22 16,22 21-16,0-21 0,0 0 15,0 1-15,0-1 0,0 0 0,0 0 16,0 0-16,22 0 15,-1-21-15,0 0 16,0 0-16,0 0 0,0 0 0,1 0 16,-1-21-16,21 0 0,-21 21 0,0-21 15,1 0-15,-1 0 0,0-1 16,0 1-16,0 0 0,0 0 0,-21 0 16,0-22-16,0 22 0,0 0 15,22-21-15,-22 21 0,0-1 0,0 1 16,0 0-16,0 0 15,0 42 17,0 0-32,0 0 0,0 1 0,0 20 15,0-21-15,0 0 0,0 22 0,0-22 16,0 0-16,0 21 0,0-21 0,0 1 16,21-22-16,-21 21 0,21 0 15,0 0-15,0-21 0,0 0 0,1 0 16,-1 0-16,0 0 0,21 0 0,-21 0 15,1 0-15,20 0 16,-21 0-16,0-21 0,22 0 0,-22 21 16,0-21-16,0-1 0,0 1 0,0 0 15,1 0-15,-1 0 0,-21 0 16,0-1-16,0-20 0,0 21 0,0 0 16,0 0-16,-21 42 31,-1 0-31,22 0 15,0 0-15,0 22 0,0-22 0,-21 0 16,21 0-16,0 0 0,0 0 16,0 1-16,0-1 0,0 0 0,0 0 15,0 0-15,21-21 32,1 0-17,-22-21-15,0 0 16</inkml:trace>
  <inkml:trace contextRef="#ctx0" brushRef="#br1" timeOffset="88907.98">5165 6435 0,'0'0'16,"-22"0"-1</inkml:trace>
  <inkml:trace contextRef="#ctx0" brushRef="#br1" timeOffset="89488.65">5567 6181 0,'0'0'0,"-21"0"0,-1 0 16,1 0-16,0 0 15,0 21-15,21 0 0,0 0 0,0 0 16,0 1-16,-21 20 0,21-21 16,0 21-16,0 1 0,0-1 0,0 0 15,0 1-15,0-1 0,0 0 0,0-20 16,0 20-16,-21 0 0,21 1 15,0-22-15,0 21 0,0-21 0,-22 0 16,22 1-16,-21-1 0,21 0 16,0 0-16,0 0 0,0-42 47,0 0-47,0 0 15,0 0-15,0-1 16,0 1-16,0 0 0,0-21 0,21 21 15,1-1-15,-1 1 0,0 0 0,0 0 16,21 0-16,-20 0 0,20-1 0,-21 1 16,21 21-16,-20 0 0,20 0 15,-21 0-15,0 0 0,22 0 0,-22 0 16,0 21-16,0 1 0,-21-1 16,0 0-16,21 0 0,-21 0 15,0 0-15,0 22 0,0-22 0,0 0 16,-21 0-16,0 0 0,0 1 0,0-22 15,-1 21-15,-20 0 0,21 0 16,0-21-16,0 21 0,-22-21 0,22 21 16,0-21-16,0 0 0,-22 0 0,22 0 15,0 22-15,0-22 0,0 0 0,0 0 16,-1 0 0,22-22-1,0 1-15,0 0 16,22 0-16</inkml:trace>
  <inkml:trace contextRef="#ctx0" brushRef="#br1" timeOffset="89780.48">6223 6117 0,'0'0'0,"0"21"31,0 1-15,0-1-16,0 0 0,0 0 0,0 21 16,-21 1-16,21-1 0,0 0 15,-21 1-15,-1-1 0,22 0 0,-21 1 16,0-22-16,0 21 0,21 1 16,-21-1-16,21-21 0,0 21 0,-21-20 15,21-1-15,0 0 0,-22 0 0,22 0 16,0 0-16,0 1 15,22-22-15,-1 0 16,0 0-16,0-22 16</inkml:trace>
  <inkml:trace contextRef="#ctx0" brushRef="#br1" timeOffset="90156.27">6244 6731 0,'21'0'0,"0"0"0,1 0 16,-1 0-16,0-21 0,0 21 15,0-21-15,0 21 16,1 0-16,-1-21 0,0-1 0,0 22 16,-21-21-16,21 0 0,0 0 15,-21 0-15,0 0 0,0-1 16,0 1-16,-21 21 0,0 0 15,0-21-15,0 21 0,0 0 16,-1 0-16,1 0 0,0 21 16,0 0-16,0 1 0,0 20 0,-1-21 15,1 21-15,21 1 0,0-22 0,0 21 16,0-21-16,0 22 0,0-22 16,0 0-16,0 0 0,0 0 0,0 1 15,0-1-15,21 0 0,1-21 0,-1 0 16,0 21-16,0-21 0,0 0 0,0 0 15,1 0-15,-1 0 0,21-21 16,-21 0-16,0 21 0,1-21 0,20-1 16</inkml:trace>
  <inkml:trace contextRef="#ctx0" brushRef="#br1" timeOffset="90683.96">7810 6435 0,'0'0'0,"0"-21"16,0-1-16,0 1 15,22 0-15,-22 0 0,0 42 47,0 0-47,0 0 0,0 1 16,0 20-16,0 0 0,0-21 0,0 22 16,0-1-16,0 0 0,0-20 0,0 20 15,0-21-15,0 21 0,0-20 16,-22-1-16,22 0 0,0 0 0,0 0 15,0 0 1,22-42 15,-1 21-31,0-21 16</inkml:trace>
  <inkml:trace contextRef="#ctx0" brushRef="#br1" timeOffset="91155.69">8445 6350 0,'0'-21'15,"0"0"-15,-21 21 32,0 0-32,0 0 15,0 0-15,21 21 0,-21 0 0,21 0 16,-22 0-16,22 1 0,-21-1 15,21 0-15,-21 0 0,21 0 0,0 0 16,-21 1-16,21-1 0,0 0 16,21-21-16,0 21 15,0-21-15,1 0 0,-1 0 16,21 21-16,-21-21 0,0 0 0,1 0 16,-1 21-16,0-21 0,0 22 15,0-22-15,0 21 0,-21 0 16,0 0-16,0 0 15,0 0-15,-21 1 16,0-22-16,0 21 0,0-21 16,0 0-16,-1 21 0,1-21 0,0 0 15,0 0-15,0 0 0,0 0 0,-1 0 16,1 0-16,0 0 16,0 0-16,0 0 15,0 0 1,-1 0-16,22-21 0,-21 0 15,0 21-15,0-22 0,21 1 16,-21 21-16,0-21 0,-1 0 0,22 0 16</inkml:trace>
  <inkml:trace contextRef="#ctx0" brushRef="#br1" timeOffset="91364.58">7916 6223 0,'0'-21'31,"0"0"-15,-21 21 31,21-21-47</inkml:trace>
  <inkml:trace contextRef="#ctx0" brushRef="#br1" timeOffset="93704.31">9546 6477 0,'0'0'15,"-21"0"-15,0 0 0,21-21 16,-21 21 0,21-21-16,0 0 0,0-1 15,0 1-15,0 0 0,0 0 16,0 0-16,0 0 0,21-1 15,0 1-15,0 21 0,0-21 16,22 21-16,-22 0 0,21 0 0,-21 0 16,22 0-16,-22 0 0,21 0 0,-21 0 15,0 21-15,1 22 0,-1-22 16,0 21-16,-21 0 0,0-20 0,0 20 16,0 0-16,0 1 0,0-1 15,0 0-15,-21-21 0,0 22 16,-1-22-16,22 0 0,-21 21 0,0-20 15,21-1-15,-21-21 0,21-21 47,0-1-47,0 1 0,0 0 16,21 0-16,0-21 0,0 20 0,-21-20 16,22 0-16,-1-1 0,0 1 15,0 0-15,0-1 0,22 1 16,-22 21-16,21-21 0,-21 20 0,22 1 15,-1 21-15,-21 0 0,21 0 0,-20 0 16,-1 0-16,0 21 0,0 1 16,0-1-16,-21 21 0,21-21 0,-21 22 15,0-1-15,0-21 0,0 21 0,0 1 16,0-22-16,0 21 0,0-21 16,0 1-16,0-1 0,0 0 0,22 0 15,-22 0-15,0 0 16,21-21-1,-21-21 1,21 21-16,-21-21 0,0 0 0,0 0 16,21 0-16,0-1 0,0-20 0,-21 21 15,22-21-15,-1-1 16,0 22-16,0-21 0,21-1 0,-20 1 16,20 21-16,-21 0 0,21 0 0,-20-1 15,20 1-15,-21 21 0,21 0 16,-20 0-16,-1 0 0,21 21 0,-21 1 15,0-1-15,-21 0 0,0 0 0,22 0 16,-22 22-16,0-22 0,0 21 0,0-21 16,0 0-16,0 1 0,0 20 15,-22-21-15,22 0 16,0 0-16,0 1 16,0-44 15,0 1-31,0 0 0,0 0 15,0-21-15,0 20 0,0 1 16,0 0-16,0-21 0,0 21 16,-21-1-16,0-20 0,0 21 0,21 0 15,-21 0-15,0 21 0,-1-22 0,1 22 16,0 0-16,0 0 0,0 0 16,-22 0-16,22 22 0,0-22 0,0 21 15,0 21-15,0-21 0,-1 0 16,1 22-16,21-1 0,0-21 15,-21 22-15,0-1 0,21-21 0,0 21 16,0 1-16,0-22 0,0 0 0,0 0 16,0 0-16,0 1 0,0-1 0,21 0 15,0-21-15,0 0 0,1 0 16,20 0-16,-21 0 0,0 0 0,22 0 16,-22 0-16,21-21 0,-21 21 0,22-21 15,-22-1-15,0 1 0,21 0 16,-21 0-16,1 0 0,-1-22 0,0 22 15,-21-21-15,0 21 0,21-22 0,-21 1 16,0 0-16,0 21 0,0-22 0,0 22 16,0-21-16,0 21 15,0-1-15,-21 44 16,21-1 0,-21 21-16,21-21 0,0 22 15,0-22-15,0 21 0,0 0 0,0-20 16,0 20-16,0 0 0,0-21 0,0 1 15,21-1-15,0 0 0,0 0 0,-21 0 16,21 0-16,22-21 0,-22 0 16,0 0-16,0 0 0,22 0 0,-22 0 15,21 0-15,0 0 0,-20-21 0,20 21 16,-21-21-16,21 0 0,-20 0 16,-1 0-16,0-1 0,0-20 15,-21 21-15,0-21 0,21 20 0,-21-20 16,0 21-16,0-21 0,0 20 0,0-20 15,0 21-15,0 0 0,0 0 16,-21 21 0,0 21-1,21 0-15,0 21 0,-21-21 16,21 22-16,0-1 0,-21-21 0,21 22 16,0-1-16,0-21 0,0 21 0,0-20 15,0-1-15,0 0 16,0 0-16,0 0 0,0 0 15,0-42 17,0 0-32,0 0 15,0 0-15,0 0 0,21-1 0,-21 1 16,0-21-16,21 21 0,0-22 0,-21 22 16,21-21-16,-21 21 0,21-22 15,1 22-15,-22 0 0,21 0 0,0 21 16,0 0-16,0 0 0,0 0 15,1 21 1,-22 0-16,0 0 0,21 22 0,-21-22 16,21 0-16,-21 21 0,0-20 15,21 20-15,0-21 0,-21 0 0,0 0 16,21 1-16,-21-1 0,22 0 16,-22 0-16,21-21 0,-21 21 15,21-21-15,0 0 16,-21-21-1,21 0-15,-21 0 0,21 0 16,1-1-16,-22 1 0,21 0 0,0 0 16,-21-21-16,21-1 0,0 22 0,0-21 15,1-1-15,20 22 0,-21 0 16,0-21-16,0 21 0,1-1 16,-22 1-16,21 21 0,-21 21 31,0 1-31,0-1 0,0 0 15,0 21-15,0-21 0,0 1 0,0 20 16,0-21-16,0 0 0,0 22 0,0-22 16,0 0-16,21 0 0,-21 0 15,21-21-15,0 21 0,0 1 0,1-22 16,-1 0-16,0 0 0,0 0 16,0 0-16,0 0 0,22 0 15,-22 0-15,0-22 0,0 1 0,0 21 16,1-21-16,20 0 0,-21 0 0,0 0 15,-21-22-15,21 22 0,-21 0 16,22-21-16,-22 20 0,0 1 16,0 0-16,0-21 0,0 21 15,-22-1-15,1 22 0,0 0 16,0 0-16,0 22 16,0-1-16,21 0 0,0 21 15,-22-21-15,22 22 0,0-22 0,0 21 16,0-21-16,0 22 0,0-22 0,0 0 15,0 0-15,0 0 0,0 1 16,0-1-16,22 0 0,-1-21 0,0 21 16,0-21-16,0 0 0,0 0 0,22 0 15,-22 0-15,21 0 0,-21 0 16,22 0-16,-1 0 0,-21 0 16,22-21-16</inkml:trace>
  <inkml:trace contextRef="#ctx0" brushRef="#br1" timeOffset="94260.03">13610 6265 0,'0'0'0,"0"-21"0,0-21 31,-21 42-31,0 0 0,0 0 0,-1 0 16,-20 0-16,21 0 0,-21 0 0,20 0 0,-20 21 15,0 0-15,21 0 16,-22 1-16,1-1 0,21 21 0,0-21 15,-22 22-15,22-1 0,0-21 0,21 21 16,0 1-16,-21-22 0,21 0 0,0 21 16,0-20-16,0-1 0,0 0 15,21 0-15,0 0 0,0-21 16,22 0-16,-22 0 0,0 0 0,21 0 16,-21 0-16,22-21 0,-1 0 15,-21 0-15,22 0 0,-22-1 16,21 1-16,-21-21 0,0 0 0,22-1 15,-22 1-15,0 0 0,0-1 16,0-20-16,-21 20 0,22-20 0,-1 21 16,0-22-16,-21 22 0,21-22 0,0 22 15,-21-22-15,21 22 0,-21-21 16,0 20-16,0 1 0,0 21 0,0 0 16,0-1-16,0 1 0,0 42 15,0 22 1,-21-1-16,21 0 0,-21 1 0,0 20 15,21-20-15,-21 20 0,0-21 0,21 22 16,0-1-16,-22-20 0,22 20 16,0 1-16,0-22 0,0 22 0,0-22 15,0 0-15,0 1 0,22-1 16,-1 0-16,0-21 0,-21 22 16,21-22-16,0-21 0,0 21 0,1 0 15,-1-21-15,0 0 0,0 0 0,0 0 16,0-21-16,1 0 0,-1 0 15,0 0-15,0-1 0</inkml:trace>
  <inkml:trace contextRef="#ctx0" brushRef="#br1" timeOffset="96248.7">15219 6350 0,'0'0'0,"-43"-42"32,43 21-32,0-1 15,0 1-15,0 0 0,0 0 16,0 0-16,22 0 0,-1-1 16,0 1-16,0 21 0,21-21 15,-20 0-15,-1 21 0,21 0 0,-21 0 16,0 0-16,1 0 0,-1 0 0,0 0 15,0 21-15,0 0 0,0 0 16,1 1-16,-22 20 0,0-21 0,21 21 16,-21 1-16,0-1 0,0 0 0,0 1 15,0-1-15,0 0 0,0 1 16,0-22-16,0 21 0,0-21 16,0 1-16,-21-1 0,21 0 0,0 0 15,0-42 16,0 0-31,0 0 16,0-22-16,0 22 0,0 0 0,0-21 16,21-1-16,0 22 0,0-21 15,0-1-15,0 1 0,1 0 0,-1-1 16,0 22-16,0-21 0,0 21 0,0-22 16,1 22-16,-1 0 0,0 21 15,21 0 1,-21 0-16,-21 21 0,0 0 15,22 1-15,-22-1 0,21 0 16,-21 21-16,0-21 0,0 22 0,0-22 16,0 21-16,0-21 0,0 22 0,0-22 15,0 0-15,0 0 0,0 0 16,0 1-16,0-1 0,0 0 16,0-42-1,21 0 1,-21-1-16,21 1 15,0-21-15,0 21 0,1-22 0,-1 22 16,0-21-16,0 21 0,0-22 0,0 1 16,1 21-16,20-21 15,-21 20-15,0 1 0,0 0 0,1 0 16,-1 0-16,0 21 16,-21 21-1,0 0-15,0 21 0,0-20 16,0-1-16,0 21 0,0-21 0,0 22 15,0-22-15,0 21 0,0 0 16,0-20-16,0 20 0,0-21 0,0 0 16,0 22-16,21-22 0,0 0 0,0 0 15,1 0-15,20-21 16,-21 0-16,0 0 0,22 0 0,-1 0 16,-21 0-16,21 0 0,1-21 0,-1 0 15,-21 0-15,22 0 0,-1-1 16,0 1-16,-21-21 0,22 21 15,-22 0-15,0-22 0,0 22 0,0-21 16,-21-1-16,0 22 0,0-21 0,0 21 16,0 0-16,0-22 0,-21 22 15,0 0-15,0 21 0,0 0 16,0 0-16,-1 0 0,1 0 0,0 21 16,21 21-16,0-20 0,-21 20 15,21-21-15,0 21 0,0 1 16,0-1-16,0 0 0,0 1 0,0-1 15,0 0-15,0-20 0,21-1 16,0 0-16,0 0 0,1 0 0,-1 0 16,21-21-16,0 0 0,1 0 0,-1 0 15,0 0-15,1-21 0,-1 0 16,-21 0-16,22 0 0,-1 0 0,0-1 16,-21-20-16,1 21 0,20-21 0,-21 20 15,0-20-15,0 21 0,-21-21 16,0 20-16,22-20 0,-22 21 0,0 0 15,0 0-15,0 42 32,-22 0-17,22 0-15,0 0 0,0 0 0,0 1 16,-21 20-16,21-21 0,-21 21 0,21-20 16,0-1-16,-21 21 0,21-21 15,0 0-15,0 1 0,0-1 0,0 0 16,0 0-16,0 0 0,0-42 47,0 0-47,0 0 15,0 0-15,21-1 0,-21-20 16,21 21-16,-21 0 0,21-22 16,1 22-16,-1-21 0,-21 21 0,21-22 15,0 22-15,0 0 0,0 0 16,1 0-16,-1 0 0,0-1 0,0 22 15,0 0-15,0 0 0,-21 22 16,22-1-16,-22 0 0,21 21 16,-21-21-16,0 22 0,0-1 0,0-21 15,0 22-15,0-1 0,0 0 0,0-21 16,0 22-16,0-22 0,0 0 16,0 0-16,0 0 0,0 1 0,0-1 15,0-42 16,0-1-15,21 1-16,-21 0 0,21 0 0,-21 0 16,0 0-16,21-22 0,0 1 0,1 21 15,-1-22-15,0 1 0,0 0 16,0 21-16,22-22 0,-22 1 0,21 21 16,-21 0-16,22-1 0,-1 1 15,-21 0-15,21 21 0,-20 0 0,20 0 16,-21 0-16,0 21 0,0 0 0,-21 1 15,0-1-15,0 0 0,0 21 0,0-21 16,0 22-16,0-22 0,0 21 16,0-21-16,0 22 0,-21-22 15,21 0-15,0 0 0,0 0 0,-21 1 16,21-1-16,0 0 16,21-21-1,0 0-15,1-21 16,-1 21-16,0-21 0,0-1 15</inkml:trace>
  <inkml:trace contextRef="#ctx0" brushRef="#br1" timeOffset="96635.47">18944 6117 0,'-42'21'15,"21"-21"1,-1 22-16,1-1 0,0 0 0,0 21 15,0-21-15,0 22 0,21-22 0,-22 21 16,1 1-16,21-22 0,-21 21 0,21-21 16,0 22-16,0-22 0,0 0 15,0 21-15,21-42 0,0 21 0,1 1 16,-1-22-16,21 0 0,-21 0 0,0 0 16,22 0-16,-22 0 0,0 0 15,21 0-15,-20 0 0,20-22 0,-21 1 16,0 0-16,22-21 0,-22 21 15,0-22-15,-21 22 0,21-21 16,-21-1-16,21 1 0,-21 0 0,0-1 16,0 1-16,0 21 0,0-21 0,-21 20 15,0 1-15,21 0 0,-21 21 16,0 0-16,-22 0 0,22 0 0,0 0 16,0 0-16,0 21 0,-1 0 0,1 1 15,21 20-15,0-21 0,0 0 16,0 0-16,0 1 0,0-1 0,21 0 15,1 0-15,-1 0 0,0 0 0</inkml:trace>
  <inkml:trace contextRef="#ctx0" brushRef="#br1" timeOffset="97028.25">19346 6265 0,'0'0'0,"0"-21"0,21-63 31,1 62-31,-1 22 0,21 0 0,-21 0 0,22-21 16,-1 21-16,0 0 0,-21 0 15,22 21-15,-1-21 0,0 22 0,-20-1 16,20 0-16,-21 0 0,0 21 0,0-20 16,1 20-16,-22 0 0,0-21 15,0 22-15,0-1 0,0-21 16,0 0-16,-22 22 0,22-22 0,-21 0 15,0-21-15,0 21 0,21 0 0,-21-21 16,0 0-16,-1 0 16,22-21-1,0 0-15,0 0 0,0 0 0,22 0 16,-1-1-16,0 1 0,-21-21 16,21 21-16,0-22 0,0 22 0,1-21 15,-1 21-15,0 0 0,0-22 0,21 22 16,-42 0-16,22 21 15,-1-21-15,0 0 0,0 21 16,0 0-16,0 0 0,1 0 16</inkml:trace>
  <inkml:trace contextRef="#ctx0" brushRef="#br1" timeOffset="97623.91">20320 6181 0,'0'0'0,"-21"21"0,0 0 0,-1 0 15,22 0-15,-21 1 0,21-1 16,0 0-16,-21 21 0,21-21 16,0 1-16,0 20 0,0-21 0,0 21 15,0-20-15,0-1 0,0 0 16,0 0-16,21 0 0,0 0 0,1-21 16,-1 22-16,21-22 0,-21 0 15,22 0-15,-22 0 0,21 0 0,-21 0 16,22-22-16,-1 1 0,-21 21 0,21-21 15,-20-21-15,20 21 0,-21-1 16,0-20-16,22 0 0,-22 21 0,0-22 16,0 22-16,0-21 0,0 21 0,-21-1 15,0 1-15,22 21 16,-22 21 0,-22 1-1,22 20-15,-21-21 0,0 21 16,0-20-16,0 20 0,21 0 0,-43 1 15,22-1-15,0 0 0,0 22 0,0-22 16,0 0-16,-1 1 0,1 20 0,0-20 16,0 20-16,21-21 0,0 22 15,-21-1-15,0 1 0,21-1 0,-22-20 16,22 20-16,0 1 0,0-22 0,0 22 16,-21-22-16,21 21 0,0-20 15,0-1-15,0 0 0,-21 1 16,21-1-16,-21-21 0,21 22 0,0-22 15,-21 0-15,0 0 0,-1 0 0,1-21 16,0 0-16,0 21 0,0-21 0,0 0 16,-1 0-16,1 0 0,0-21 15,0 0-15,0 21 0,-22-21 0,22 0 16,0 0-16,-21-1 0,21 1 0,-1 0 16,1 0-16,0 0 0,21 0 0,0-1 15,-21 1-15,21 0 0,0 0 16,0 0-16,0 0 0,0-1 0,0 1 15</inkml:trace>
  <inkml:trace contextRef="#ctx0" brushRef="#br1" timeOffset="98904.55">22310 5906 0,'0'0'0,"63"-106"31,-63 85-31,21-22 0,-21 22 16,0-21-16,0-1 0,0 22 0,0-21 16,21 0-16,-21 20 0,0 1 0,0-21 15,0 21-15,0 0 16,-21 42-1,0 0-15,0 0 0,21 21 0,-21 1 16,0-1-16,-1 22 0,1-1 16,0 1-16,0-22 0,0 21 15,0 1-15,-1-1 0,1 1 0,-21-22 16,21 22-16,0-22 0,-1 22 16,-20-22-16,21 0 0,0 1 0,0-22 15,-1 0-15,-20 21 0,42-21 0,-21-21 16,0 22-16,0-22 0,21 21 15,-22-21-15,1 0 0,0-21 16,21-1-16,-21 22 0,21-21 0,-21 0 16,21-21-16,0 21 0,0-1 15,0-20-15,0 21 0,0-21 0,0-1 16,0 1-16,0 21 0,21-22 16,0 1-16,-21 0 0,21-1 0,0 22 15,1 0-15,-22 0 0,0 0 16,0 0-16,21 21 0,-21 21 15,0 0 1,0 0-16,0 0 0,21 22 0,-21-22 16,0 21-16,0 0 0,21-20 0,0 20 15,-21 0-15,21-21 0,1 22 0,-1-1 16,0-21-16,0 0 0,0 1 16,0-1-16,1 0 0,-1 0 15,0-21-15,0 0 0,0 0 0,0 0 0,1 0 16,20 0-16,-21 0 15,0 0-15,22-21 0,-22 0 0,0 0 16,21-1-16,-21 1 0,1 0 0,-1-21 16,0 21-16,0-22 0,0 22 15,0 0-15,1-21 0,-1 20 0,-21 1 16,0 0-16,0 0 0,-21 21 31,-1 0-31,22 21 16,-21-21-16,21 21 0,-21 0 0,21 1 15,0-1-15,0 0 0,-21 0 16,21 0-16,0 0 0,0 1 0,0-1 16,0 0-16,0 0 15,21 0-15,0-21 0,0 0 16,1 0-16,-1 0 0,21 0 0,-21 0 16,22 0-16,-22 0 0,0 0 0,21 0 15,-21-21-15,22 0 0,-22 21 0,0-21 16,0 0-16,0-1 0,-21 1 15,0 0-15,22 0 0,-22-21 0,0 20 16,0-20-16,0 21 0,0-21 0,0 20 16,-22-20-16,1 21 15,0 0-15,0 0 0,0-1 0,0 22 0,-22 0 16,22 0-16,0 0 0,0 0 16,-22 0-16,22 22 0,0-1 15,21 0-15,-21 0 0,21 0 16,0 0-16,0 1 0,0-1 0,0 0 15,21 0-15,0 0 0,0-21 16,1 21-16,-1-21 0,21 0 0,-21 0 16</inkml:trace>
  <inkml:trace contextRef="#ctx0" brushRef="#br1" timeOffset="99196.38">23495 5990 0,'0'-21'0,"0"42"0,0-63 0,0 21 0,0 0 15,0-1-15,0 1 0,0 0 16,0 0-16,-21 21 0,0 0 16,-1 0-16,1 0 0,0 0 15,0 0-15,0 21 0,-22 0 0,22 22 16,0-22-16,0 21 0,0-21 0,-22 22 16,22-1-16,0 0 0,21 1 15,-21-1-15,21-21 0,0 21 0,0-20 16,0 20-16,0-21 0,0 0 0,21 0 15,0 1-15,0-1 0,22 0 16,-22 0-16,21-21 0,1 0 0,-1 0 16,0 0-16,22 0 0,-22 0 15,0 0-15,22 0 0,-22 0 16,22-21-16,-22 0 0,0 0 0</inkml:trace>
  <inkml:trace contextRef="#ctx0" brushRef="#br1" timeOffset="100963.91">24151 6054 0,'0'0'0,"0"-21"0,0-1 0,0 1 0,-21 0 16,0 21-16,0 0 0,-1 0 16,1 0-16,0 0 0,-21 0 15,21 21-15,-1-21 0,-20 21 0,21 1 16,0-1-16,-22 0 0,22 0 0,0 21 16,0-20-16,0-1 15,21 21-15,0-21 0,-21 0 0,21 22 16,0-22-16,0 0 0,0 0 0,0 0 15,21 1-15,-21-1 0,21-21 16,0 21-16,0-21 0,0 0 0,1 0 16,20 0-16,-21 0 0,0 0 0,0 0 15,1-21-15,-1 21 0,21-21 16,-21-1-16,0 1 0,-21 0 0,22 0 16,-1-21-16,0 20 0,0-20 0,0 21 15,-21-21-15,21 20 0,1-20 16,-22 0-16,21 21 0,-21-1 15,0 1-15,0 0 0,0 42 32,0 0-32,-21 1 0,21 20 15,-22-21-15,22 0 0,-21 22 0,0-22 16,21 0-16,0 21 0,0-21 0,0 1 16,0-1-16,0 0 0,0 0 15,21 0-15,0 0 0,1-21 0,-1 22 16,0-22-16,0 0 0,21 0 0,-20 0 15,-1 0-15,0 0 0,21 0 16,-21-22-16,1 22 0,-1-21 0,-21 0 16,21 0-16,0-21 0,0 20 15,-21-20-15,21 21 0,1-21 16,-1-1-16,0-20 0,0 20 0,0-20 16,0 21-16,1-22 0,-1 22 0,0-22 15,0 22-15,0-22 0,-21 22 16,21 21-16,-21-21 0,0 20 0,0 1 15,0 0-15,0 0 0,-21 21 32,0 21-32,0 0 0,0 22 0,0-1 15,-1 0-15,-20 22 0,21-22 0,21 22 16,-21-1-16,0-21 0,21 22 16,0-22-16,-22 22 0,22-22 15,0 0-15,0 1 0,0-1 0,0 0 16,0-20-16,0 20 0,0-21 15,0 0-15,22 0 0,-22 1 0,21-22 16,0 0-16,0 21 0,0-21 16,0 0-16,1 0 0,-1-21 15,0-1-15,21 1 0,-21 0 0,1 0 16,-1 0-16,21 0 0,-21-22 0,0 22 16,22-21-16,-22 21 0,0-22 15,0 22-15,0 0 0,-21 0 16,0 0-16,0-1 0,22 22 0,-22 22 31,-22-1-31,22 0 0,-21 0 0,0 0 16,21 0-16,-21 22 0,0-22 0,21 0 15,-21 0-15,21 22 0,0-22 16,0 0-16,0 0 0,0 0 0,0 0 16,0 1-16,21-22 15,0 21-15,0-21 0,0 0 16,0 0-16,1 0 0,-1 0 0,21 0 15,-21 0-15,0-21 0,1-1 0,-1 1 16,0 0-16,0 0 0,0 0 16,0 0-16,1-22 0,-1 22 15,-21 0-15,21-21 0,-21 20 0,21 1 16,-21 0-16,0 42 31,0 0-31,0 1 16,0-1-16,0 0 0,0 0 0,0 0 15,-21 0-15,21 1 0,0-1 16,0 0-16,0 0 0,0 0 0,0 0 16,0 1-16,21-22 0,0 0 15,0 0-15,1 0 16,-1 0-16,0 0 16,0 0-16,0 0 0,0-22 15,-21 1-15,22 0 0,-22 0 16,21 0-16,-21 0 0,0-1 0,0 1 15,0-21-15,0 21 0,0 0 0,-21-1 16,-1 1-16,1 0 0,21 0 0,-21 21 16,0 0-16,0 0 0,21-21 15,-21 21-15,-1 0 16,44 0 15,-1 0-31,0 0 0,0 0 0,0 0 16,0 0-16,22 0 0,-22-21 15,0 21-15,21-22 0,-20 22 16,20 0-16,-21 0 0,0 0 0,22 0 16,-22 0-16,0 0 0,0 0 0,-21 22 15,21-1-15,-21 0 16,0 0-16,0 0 0,0 0 16,0 22-16,0-22 0,-21 0 0,21 0 15,0 0-15,-21 1 0,21-1 16,-21 0-16,21 21 0,-21-42 0,21 21 15,0 1-15,0-1 0,0 0 0,0 0 16,-22-21 31,22-21-47,0 0 16,-21 21-16,21-21 0,0-1 0,0 1 15,0 0-15,0 0 0,21-21 0,1 20 16,-1 1-16,0-21 0,0 21 15,0 0-15,0-22 0,22 22 0,-22-21 16,21 21-16,-21-1 0,22 1 0,-1 0 16,-21 0-16,22 0 0,-1 21 15,-21 0-15,21 0 0,-20 0 0,-1 0 16,21 21-16,-21 0 0,-21 0 0,21 22 16,-21-1-16,0-21 15,0 21-15,0 1 0,0-1 0,0-21 16,-21 22-16,21-1 0,-21-21 0,0 0 15,0 22-15,0-22 0,-1 0 16,22 0-16,-21-21 0,21 21 0,-21-21 16,0 0-1,0 0-15,0 0 16,21-21-16,0 0 16,0 0-16,-22 0 0,1-1 0</inkml:trace>
  <inkml:trace contextRef="#ctx0" brushRef="#br1" timeOffset="101152.31">26056 5673 0,'0'0'0,"-21"-21"0,0-1 0,21 1 0,-21 21 16,21-21-16,-22 21 16,1 0 46,0 21-62,0-21 0</inkml:trace>
  <inkml:trace contextRef="#ctx0" brushRef="#br1" timeOffset="101352.19">24447 5842 0,'0'0'0,"-21"0"0,0 0 32,42 0-32,0 0 15,22 0-15,-22 0 0,21 0 16,-21 0-16,22-21 0,-1 21 0,22 0 0,-22 0 16,0-21-16,1 0 0,-1 21 15,-21-22-15,21 22 0</inkml:trace>
  <inkml:trace contextRef="#ctx0" brushRef="#br1" timeOffset="103008.25">27771 6054 0,'0'0'0,"21"-21"0,0-1 15,-21 1 1,21 0-16,0 42 31,-21 0-31,0 1 0,0-1 0,0 0 16,0 21-16,0-21 0,0 1 16,0 20-16,0-21 0,0 0 15,0 0-15,0 22 0,0-22 0,0 0 16,0 0-16,0 0 0,0 1 15,21-22 17,-21-22-17,0 1-15,0 0 0,22 21 16,-1-21-16,0 0 0,-21-22 0,21 22 16,0 0-16,0 0 0,1-21 15,-1 20-15,0 1 0,0-21 0,0 21 16,0 21-16,-21-21 0,22 21 15,-22 21 1,0 0-16,0 0 0,0 0 16,0 22-16,0-22 0,0 21 0,0-21 15,0 22-15,-22-22 0,22 0 16,0 21-16,0-21 0,0 1 0,0-1 16,0 0-16,22-21 0,-1 0 15,0 0-15,0 0 0,0 0 16,0 0-16,1 0 0,-1 0 0,0-21 15,0 21-15,0-21 0,0-1 16,1 1-16,-1 0 0,0 0 0,0-21 16,0 20-16,-21-20 0,21 21 15,1-21-15,-22-1 0,0 1 16,0 21-16,21-22 0,-21 22 0,0 0 16,0 0-16,0 42 15,0 0 1,-21 0-16,21 1 0,0 20 0,-22-21 15,1 21-15,21-20 0,0 20 0,0-21 16,0 21-16,0-20 0,0-1 16,0 21-16,0-21 0,0 0 0,0 1 15,21-1-15,1-21 16,-1 21-16,0-21 0,0 0 0,21 0 16,-20 0-16,20 0 0,-21-21 15,21 0-15,-20-1 0,-1 1 16,21 0-16,-21 0 0,0-21 0,22 20 15,-22-20-15,0 0 0,0-1 0,0-20 16,1 21-16,-1-22 0,0 1 16,0-1-16,0 1 0,0 20 0,1-20 15,-22 20-15,0 1 0,21 21 16,-21-21-16,0 63 16,-21 0-1,-1 21-15,1 1 0,0 20 0,0-21 16,0 22-16,0-1 0,-22 1 15,22-22-15,0 22 0,0-22 16,0 0-16,-1 22 0,1-43 0,0 21 16,21 1-16,0-22 0,0 0 0,0 0 15,0 0-15,0 1 0,21-22 32,0-22-32,-21 1 0,22 0 15,-1 0-15,0 0 0,0 0 16,0-1-16,22-20 0,-22 21 0,21-21 15,-21-1-15,22 22 0,-22-21 16,21 21-16,0-43 16,-20 64-16,-1-21 0,0 21 0,0 0 15,-21 21-15,0 0 16,0 0-16,0 1 0,0 20 0,0-21 16,0 0-16,0 22 0,0-22 0,0 0 15,0 0-15,0 21 0,0-20 16,21-1-16,-21 0 0,21-21 0,-21 21 15,22 0-15,-1-21 0,0 0 16,0 0-16,0 0 0,0 0 0,1 0 16,-1 0-16,0-21 0,0 21 0,0-21 15,-21 0-15,21 0 16,1-1-16,-1-20 0,0 21 0,-21 0 0,21-22 16,0 22-16,-21 0 0,0 0 15,0 0-15,0 0 0,0 42 31,0 0-31,0 0 16,-21 21-16,21-20 0,-21-1 0,0 0 16,21 0-16,-21 0 0,21 0 0,0 1 15,0-1-15,-22 0 0,22 0 16,0 0-16,22-21 47,-22-21-47,0 0 0,0 0 15,21 21-15</inkml:trace>
  <inkml:trace contextRef="#ctx0" brushRef="#br1" timeOffset="103180.15">29803 5863 0,'0'0'0,"-43"0"31,22 0-31,21 21 31,0 1-15,21-1-16,0 0 15</inkml:trace>
  <inkml:trace contextRef="#ctx0" brushRef="#br1" timeOffset="103900.74">30247 6011 0,'-42'0'31,"21"0"-31,-1 0 0,1 0 16,0 0-16,-21 22 0,21-1 16,-1-21-16,1 42 0,0-21 0,0 0 0,0 1 15,0 20-15,-1-21 0,22 21 16,0-20-16,0 20 0,0-21 15,0 21-15,0-20 0,22-1 0,-1 0 16,21 0-16,-21 0 0,22 0 16,-1 1-16,0-22 0,1 0 0,20 0 15,-21 0-15,1 0 0,-1 0 0,0 0 16,1 0-16,-1-22 0,0 1 16,-20-21-16,20 21 0,-21-22 0,0 1 15,0 0-15,1-1 0,-1 1 16,0-21-16,0 20 0,0-20 15,0-1-15,1 1 0,-1-1 0,0 1 16,21 20-16,-21-20 0,1 21 16,-1 20-16,0 1 0,-21 0 0,0 42 15,-21 0 1,0 22-16,-1-22 0,1 42 0,0-20 16,-21 20-16,21-20 0,-1 20 15,-20-21-15,21 1 0,0 20 0,0-20 16,-1-1-16,1 0 0,21-21 0,0 22 15,-21-1-15,0-21 0,21 0 16,-21 1-16,21-1 0,0-42 47,0-1-47,21 22 0,-21-21 16,21-21-16,0 21 0,22 0 15,-22-1-15,0-20 0,21 21 0,1 0 16,-1-22-16,0 22 0,1 0 15,-1 21-15,0 0 0,1 0 0,-1 0 16,0 0-16,-21 0 0,22 21 16,-43 0-16,21 1 0,-21-1 0,21 21 15,-21-21-15,0 22 0,0-22 16,0 21-16,0-21 0,-21 0 16,0 1-16,21-1 0,-21 0 0,-1 0 15,1 0-15,21 0 16,0-42 15,0 0-31,21 21 0,1-21 0</inkml:trace>
  <inkml:trace contextRef="#ctx0" brushRef="#br1" timeOffset="104188.58">32279 5736 0,'0'0'0,"0"-42"0,0 21 16,0 0-16,0-1 0,-21 22 16,-21 0-16,20 22 15,-20-1-15,21 0 0,-21 21 0,20-21 16,-20 22-16,0-1 0,21 0 16,-22 1-16,22-1 0,-21 0 0,21 1 15,-1-1-15,1 0 0,21 1 16,0-22-16,0 21 0,0 1 0,0-22 15,0 21-15,0-21 0,21 0 0,1 1 16,20-1-16,-21 0 0,21 0 16,1-21-16,-1 21 0,0-21 15,22 0-15,-22 0 0,1 0 16,20 0-16</inkml:trace>
  <inkml:trace contextRef="#ctx0" brushRef="#br1" timeOffset="104996.11">32681 6223 0,'0'0'0,"0"-21"0,0 0 15,0 0-15,-21-1 0,0 22 16,0 0-16,-22 0 0,22 0 16,-21 0-16,0 0 0,-1 22 0,22-22 15,-21 21-15,-1 0 0,1 0 16,21 0-16,0 0 0,0 1 0,-1 20 16,1-21-16,21 0 15,0 0-15,0 1 0,0-1 0,0 0 16,21 0-16,1-21 15,-1 0-15,0 0 0,0 0 0,21 0 16,-20 0-16,20 0 0,-21 0 16,0 0-16,0-21 0,22 0 0,-22 0 15,0-1-15,0 1 0,0-21 16,1 21-16,-1 0 0,-21-1 0,21 1 16,-21 0-16,21 21 15,-21 21 1,0 0-16,-21 1 15,21-1-15,-21 0 0,21 0 16,-21 0-16,21 0 0,0 1 16,0-1-16,0 0 0,0 0 15,21-21 1,0 0 0,0 0-16,0-21 15,0 21-15,-21-21 0,22 0 0,-1-1 16,-21 1-16,21 0 0,0 0 15,0-21-15,0 20 0,1 1 0,-1 21 16,-21-21-16,0 42 47,-21 0-47,-1 1 0,1-1 0,21 0 16,-21 0-16,0 0 0,0 0 15,0 1-15,21-1 0,0 0 0,-22-21 16,1 21-16,21 0 0,0 0 15,0 1-15,-21-22 16,21-22 0,0 1-1,0 0-15,0 0 16,21 0-16,-21 0 0,21-22 0,1 22 16,-1-21-16,21 21 0,-21-1 0,22-20 15,-22 21-15,21 0 0,0 0 16,1-1-16,-1 1 0,0 21 15,1 0-15,-1 0 0,0 21 0,1 1 16,-1-1-16,-21 0 0,0 0 16,1 21-16,-22-20 0,0-1 15,0 21-15,0-21 0,-22 0 0,1 1 16,0-1-16,0 0 0,0 0 16,0 0-16,-22 0 0,22 1 0,0-22 15,-21 21-15,20 0 0,-20-21 16,0 21-16,21 0 0,-22-21 15</inkml:trace>
  <inkml:trace contextRef="#ctx0" brushRef="#br1" timeOffset="106312.63">2561 8446 0,'0'0'0,"-21"-22"31,42 22-15,0-21-16,0 21 15,1-21-15,-1 21 0,0-21 0,0 21 16,0-21-16,0 0 0,22 21 15,-22-22-15,0 1 0,0 0 0,22-21 16,-22 21-16,0-1 0,-21 1 0,21-21 16,-21 21-16,0 0 0,0-1 15,0-20-15,-21 21 0,0 0 0,0 21 16,-22-21-16,1 21 0,0-22 16,-22 22-16,22 0 0,-22 0 0,1 22 15,20-1-15,-20 0 0,21 0 16,-1 0-16,22 0 0,-21 1 15,21-1-15,21 0 0,0 0 0,0 0 16,0 0-16,21 1 16,0-1-16,0 0 0,21-21 0,1 21 15,-1 0-15,0 0 0,22 1 16,-22-1-16,1 0 0,20 0 0,-21 0 16,1 22-16,-1-22 0,-21 0 0,0 21 15,1-21-15,-22 1 0,0 20 16,0-21-16,-43 21 0,22-20 0,-21 20 15,-22-21-15,1 0 0,-1 0 0,1 1 16,-1-1-16,-20-21 0,20 0 16,-21 0-16,22 0 0,-1 0 15,1 0-15,-1-21 0,22-1 16,0 1-16,-1 0 0,1 0 0,21 0 16,0-22-16,0 22 0,-1-21 15,22 0-15,0-1 0,0 1 0,0 0 16,0-1-16,0 1 0,22-22 15,-1 22-15,21 0 0,-21-1 0,22 1 16,-1 21-16,0 0 0,1 0 0,-1-1 16,21 1-16,-20 21 0,20 0 15,1 0-15,-22 0 0,22 0 0,-1 0 16</inkml:trace>
  <inkml:trace contextRef="#ctx0" brushRef="#br1" timeOffset="106616.46">3365 7726 0,'0'-21'16,"0"42"-16,22-85 0,-22 43 0,0 0 0,0 0 15,0 0-15,-22 0 16,1 21-16,21 21 16,0 0-16,-21 0 0,0 0 15,21 22-15,-21-22 0,21 21 0,0 22 16,-21-22-16,-1 21 0,1-20 15,21 20-15,-21 1 0,0-1 16,21 1-16,-21-22 0,21 22 0,0-22 16,-21 0-16,21 1 0,0-1 0,0-21 15,0 0-15,0 0 0,0 1 16,0-1-16,21-21 16,0 0-16,-21-21 15,0-1 1,0 1-16,0 0 0</inkml:trace>
  <inkml:trace contextRef="#ctx0" brushRef="#br1" timeOffset="107132.16">2984 8234 0,'0'0'0,"0"-21"0,22 21 16,-1 0-16,0-21 15,0 21-15,0 0 0,0 0 0,1-22 16,20 22-16,0 0 0,-21-21 15,43 0-15,-22 21 0,1-21 0,20 21 16,-21-21-16,1 0 0,-1 21 16,22-22-16,-43 22 0,21 0 0,-21 0 15,0 0-15,-21 22 16,0-1-16,0 0 16,0 0-16,0 0 0,-21 0 0,0 22 15,21-22-15,0 21 0,-21-21 0,0 22 16,21-22-16,0 21 0,0-21 15,0 1-15,0-1 0,0 21 0,0-21 16,21 0-16,0 1 0,0-22 16,0 0-16,1 0 0,-1 0 15,21 0-15,-21 0 0,22 0 0,-22 0 16,21-22-16,0 22 0,1-21 0,-22 0 16,21 0-16,-21 0 0,1 0 15,-1-1-15,0 1 0,0 0 0,-21-21 16,0 21-16,0-22 0,0 22 15,0-21-15,-21-1 0,0 22 0,0-21 16,-1 21-16,1 0 0,0-1 16,-21 1-16,21 21 0,-1 0 0,1 0 15,0 0-15,0 0 0,0 0 16,21 21-16,0 1 0,-21-1 0,21 0 16,0 0-16,0 0 0,0 0 15,0 1-15,21-1 0,0-21 16,21 21-16,-21-21 0,1 0 15,-1 0-15,21 0 0</inkml:trace>
  <inkml:trace contextRef="#ctx0" brushRef="#br1" timeOffset="107523.94">4424 8128 0,'0'0'0,"0"-21"0,0 0 15,0 0-15,0-1 16,21 1-1,0 21-15,0 0 0,0 0 16,1 0-16,-1 0 0,0 0 16,0 0-16,0 21 0,22 1 0,-22-1 15,0 0-15,-21 0 0,21 21 16,-21-20-16,21-1 0,-21 21 0,0-21 16,0 0-16,0 1 0,0-1 15,0 0-15,-21 0 0,0 0 0,21 0 16,-21-21-16,0 0 15,21-21 1,0 0 0,0 0-16,0 0 0,21 0 15,-21-1-15,21 1 0,-21-21 16,0 21-16,21 0 0,0-22 0,0 22 16,-21 0-16,22-21 0,-1 20 0,0 1 15,0 0-15,-21 0 16,21 21-16,0-21 0,1 21 0,-1 0 15,0 0-15,0 0 0,0 0 0,0 0 16,1 0-16,-1 0 0</inkml:trace>
  <inkml:trace contextRef="#ctx0" brushRef="#br1" timeOffset="107883.73">5101 8170 0,'21'43'15,"-42"-86"-15,63 86 0,-20-43 16,-1 0-16,0 0 15,0 0-15,0 0 0,0-21 16,1 21-16,-1-22 16,21 1-16,-21 0 0,0 21 0,1-21 15,-1 0-15,0 0 0,-21-1 0,0 1 16,0 0-16,0 0 0,0 0 16,0 0-16,0-1 0,-21 1 15,0 21-15,-22 0 16,22 21-16,0 1 0,0-1 0,0 0 15,-1 0-15,1 0 0,21 22 16,0-22-16,-21 21 0,21-21 0,0 22 16,-21-22-16,21 0 0,0 21 0,0-21 15,0 1-15,21-1 16,0 0-16,0-21 0,1 0 16,-1 0-16,0 0 0,21 0 0,-21 0 15,22 0-15,-22 0 0,21 0 0,-21 0 16,22-21-16,-22 21 0,0-21 15,0-1-15,0 1 0,1 21 0</inkml:trace>
  <inkml:trace contextRef="#ctx0" brushRef="#br1" timeOffset="110516.16">7302 8149 0,'22'0'125,"-22"-21"282,-22 21-345,1 21-46,21 0-1,-21-21-15,0 0 0,21 22 0,-21-22 16,21 21-16,-21-21 16,-1 0-16,1 0 15,21-21 1,0-1-16,0 1 16,0 0-16,0 0 0,0 0 15,21 0-15,1-1 0,-1-20 0,-21 0 16,21 21-16,0-22 0,0 1 0,0 0 15,1-1-15,-1 1 0,0 0 16,0-1-16,0 1 0,0 0 16,1-1-16,-22 1 0,0 0 0,21 20 15,-21 1-15,0 0 0,-21 21 16,21 21 0,-22 0-16,1 1 0,0 20 0,21-21 15,-21 21-15,21 1 0,-21-1 16,21 0-16,-21 1 0,21-1 0,0 0 15,0 1-15,0-1 0,0 0 0,0 1 16,21-22-16,0 21 0,-21-21 16,21 22-16,-21-22 0,0 0 0,21 0 15,-21 0-15,0 1 0,21-1 0,-21 0 16,0 0 0,-21-21-1,0 0-15,0 0 0,0 0 0,0-21 16,-1 21-16,1-21 0,0 0 15,0-1-15,21 1 16,-21 0-16,21 0 0,0 42 31,0 0-31,0 0 16,0 1-16,21-1 0,0 0 16,0 0-16,0 0 0,1 0 0,-1 1 15,0-1-15,0-21 0,0 0 0,22 21 16,-22-21-16,21 0 15,0 0-15,1 0 0,-1 0 0,0 0 16,1-21-16,-1 0 0,0 21 0,1-22 16,-22 1-16,21 0 0,1 0 15,-22 0-15,0 0 0,0-1 0,0 1 16,0 0-16,-21-21 0,0 21 0,0-22 16,0 22-16,0 0 0,0 0 0,0 0 15,0-1-15,0 1 0,-21 21 31,21 21-31,-21 1 0,0-1 16,21 21-16,0-21 0,0 0 16,-21 22-16,21-22 0,-21 0 15,21 21-15,0-20 0,-22-1 0,22 0 16,0 0-16,0 0 0,0 0 16,22-21-16,-1 0 0,0 0 15,0 0-15,0 0 0,0 0 16,1 0-16,-1-21 0,0 21 0,-21-21 15,21 0-15,0 21 0,0-21 16,-21 0-16,0-1 0,22 1 0,-22 0 16,0 0-16,0-21 0,0 20 0,0 1 15,0 0-15,0 0 0,-22 0 16,1 0-16,0-1 0,0 22 16,0 0-16,0-21 0,21 0 31,0 0-31,21 21 15,0 0-15,0 0 0,21-21 0,-20 21 16,20 0-16,-21 0 0,21 0 0,1 0 16,-22 0-16,21 0 0,-21 21 0,22 0 15,-22 0-15,0 0 0,0 1 16,0-1-16,-21 0 0,0 0 0,0 0 16,0 22-16,0-22 0,0 0 0,0 0 15,0 0-15,0 0 0,0 1 16,0-1-16,0 0 0,-21 0 0,21 0 15,-21 0-15,0 1 16,0-22 0,0 0-1,-1 0-15,22-22 16,0 1-16,0 0 16,0 0-16,0 0 0,0 0 15,0-22-15,22 22 0,-1-21 0,0 21 16,0-22-16,0 1 0,22 21 0,-22-22 15,0 22-15,21-21 0,1 21 16,-22 0-16,21 21 0,0 0 0,1 0 16,-22 0-16,21 0 0,-21 0 0,22 0 15,-22 21-15,0 0 0,0 0 16,0 21-16,-21-20 0,0 20 16,22-21-16,-22 0 0,0 22 0,0-22 15,0 0-15,0 21 0,0-21 0,0 1 16,-22-1-16,1 0 15,0-21-15,0 0 32,21-21-32,0 0 15,0-1 1,21 1-16,-21 0 0,21 0 0,0 0 0,1-22 16,-1 22-16,0-21 0,0 21 15,21-22-15,-20 22 0,20 0 0,-21-21 16,21 21-16,-20 21 0,20-22 15,-21 22-15,0 0 0,0 0 0,1 0 16,-1 22-16,0-1 0,-21 0 0,21 0 16,-21 0-16,0 22 0,0-22 15,0 0-15,0 21 0,0-21 0,0 1 16,-21 20-16,0-21 0,21 0 0,-21 0 16,21 1-16,-22-22 0,22 21 0,0 0 15,0-42 16,22 0-15</inkml:trace>
  <inkml:trace contextRef="#ctx0" brushRef="#br1" timeOffset="110871.96">9800 8043 0,'64'0'31,"-43"0"-31,0 0 16,0 0-16,0 0 0,0-21 0,1 21 0,20-21 15,-21 0-15,0 21 0,0-21 16,1 0-16,-1-1 0,0 22 0,-21-21 16,0 0-16,0 0 0,0 0 15,0 0-15,0-1 0,0 1 16,-21 21-16,0 0 0,-1 0 0,1 0 15,0 0-15,-21 21 0,21 1 0,-22-1 16,22 21-16,-21-21 0,21 22 16,-1-22-16,22 21 0,0 0 0,-21-20 15,21 20-15,0-21 0,0 0 0,0 0 16,0 1-16,21-1 0,1 0 16,-1-21-16,0 0 0,21 21 15,-21-21-15,1 0 0,20 0 0,-21 0 16,21 0-16,-20-21 0,-1 0 0,21 21 15</inkml:trace>
  <inkml:trace contextRef="#ctx0" brushRef="#br1" timeOffset="111672.5">11091 7514 0,'0'-42'32,"0"21"-32,21 21 0,-21-21 0,22-1 15,-22 1-15,21 0 0,0 0 16,0 0-16,0 0 0,0-1 16,1 22-16,-1 0 0,0 0 15,0 0-15,0 0 0,22 22 16,-22 20-16,0-21 0,21 21 0,-21 1 15,22-1-15,-22 0 0,0 22 0,0-22 16,0 1-16,-21-1 0,0 0 16,0 22-16,0-22 0,0 0 0,-21-20 15,0 20-15,0-21 0,0 21 0,21-20 16,0-1-16,-21-21 0,21 21 0,-22-21 16,22-21-1,0 0-15,0-1 16,0 1-16,0 0 0,0 0 15,22-21-15,-1-1 0,0 22 0,0-21 16,0-1-16,0 1 0,1-21 16,20 20-16,-21-20 0,0 20 0,22-20 15,-22-1-15,21 22 0,-21 0 0,22-1 16,-22 1-16,21 21 0,-21 0 16,0 0-16,1 21 0,-1 0 0,0 0 15,-21 21 1,0 0-16,0 0 15,0 0-15,0 0 0,-21 1 0,0-1 16,21 0-16,-22-21 0,1 21 0,0 0 16,21 0-16,0 1 15,-21-22-15</inkml:trace>
  <inkml:trace contextRef="#ctx0" brushRef="#br1" timeOffset="113388.52">12404 7916 0,'0'0'0,"21"-21"0,0 0 0,0 21 16,-21-21-16,21 0 0,-21 0 16,21-1-16,-21 1 0,22 21 15,-22-21-15,0 0 0,0 0 16,0 0-16,0-1 0,-22 1 0,1 21 15,0-21-15,0 0 0,0 0 0,0 21 16,-1 0-16,-20 0 0,21 0 16,-21 0-16,20 0 0,-20 21 0,0 0 15,21 0-15,-22 0 0,1 22 0,21-1 16,0-21-16,-1 22 0,1-1 16,0 0-16,21 1 0,0-1 0,0-21 15,0 21-15,0-20 0,0-1 0,21 0 16,-21 0-16,21-21 0,1 0 0,20 0 15,-21 0-15,21 0 16,-20 0-16,20 0 0,-21 0 0,21-21 16,-20 0-16,20 0 0,-21-1 0,0 1 15,0 0-15,22 0 0,-22 0 0,0-22 16,0 22-16,0 0 0,-21-21 16,22 21-16,-1-22 0,-21 22 0,0-21 15,0 21-15,0-22 0,0 22 0,0 0 16,0 0-16,0 42 31,0 0-31,-21 0 0,-1 22 16,22-22-16,-21 21 0,21-21 0,0 22 0,0-1 15,0-21-15,0 21 16,0 1-16,0-22 0,0 0 0,0 0 16,21 0-16,-21 1 0,43-1 0,-22 0 15,0-21-15,0 0 0,0 0 0,22 0 16,-22 0-16,21 0 0,-21 0 15,22-21-15,-22 21 0,21-21 0,-21-1 16,1 1-16,-1 0 0,0-21 0,0 21 16,0-1-16,0-20 0,1 0 15,-22-1-15,0 1 0,21 0 16,-21-22-16,21 22 0,-21-22 0,0 22 16,0-21-16,0 20 0,21 1 0,-21 0 15,0 20-15,0-20 0,0 21 16,0 42-1,0 0-15,-21 0 0,21 22 0,-21-1 16,21 0-16,0 1 0,0 20 16,-21-20-16,21-1 0,-22 21 0,22-20 15,0-1-15,0 0 0,0 1 0,0-1 16,0 0-16,0-20 0,0 20 16,22-21-16,-1 0 0,0 0 0,0 1 15,0-1-15,0-21 0,22 0 16,-22 0-16,0 0 0,21 0 0,-20 0 15,-1 0-15,0-21 0,0-1 16,0 1-16,0 0 0,1 0 0,-1 0 16,-21 0-16,0-1 0,21-20 0,-21 21 15,21 0-15,-21-22 0,0 22 16,0 0-16,0 0 0,0 0 0,0 0 16,0 42-1,0 0 1,0 0-16,0 0 0,-21 0 15,21 22-15,0-22 0,0 0 0,0 0 16,0 0-16,0 1 0,0-1 16,0 0-16,0 0 0,21 0 0,0-21 15,0 0-15,-21 21 0,22-21 16,-1 0-16,0 0 0,0 0 0,21 0 16,-20 0-16,-1-21 0,0 21 0,0-21 15,0 0-15,0 0 0,1 0 16,-1-1-16,0 1 0,-21 0 0,21 0 15,-21 0-15,21 0 0,-21-22 16,0 22-16,0 0 0,0 0 0,0 0 0,0-1 16,0 1-16,0 42 31,0 1-15,0-1-16,-21 0 0,21 0 15,0 0-15,0 0 0,0 1 0,0 20 16,0-21-16,0 0 0,0 0 0,0 1 15,0-1-15,21 0 0,0 0 16,1-21-16,-1 0 16,21 0-16,-21 0 0,22 0 0,-22 0 15,21 0-15,-21 0 0,22-21 0,-1 21 16,-21-21-16,21 0 0,-20-1 16,20 1-16,-21 0 0,0 0 0,0 0 15,1 0-15,-22-1 0,0-20 0,21 21 16,-21 0-16,0 0 0,0-1 15,0 1-15,-21 21 32,-1 0-32,1 21 0,21 1 0,-21 20 15,0-21-15,0 0 0,21 0 0,0 1 16,-21 20-16,21-21 0,0 0 16,0 0-16,0 1 0,0-1 0,0 0 15,21 0-15,0-21 0,0 0 16,0 0-16,0 0 0,1 0 15,20 0-15,-21 0 0,21 0 0,-20 0 16,-1 0-16,21-21 0,-21 0 0,22 0 16,-22 21-16,0-22 0,0 1 15,21 0-15,-20 0 0,-1-21 16,0 20-16,0 1 0,0 0 0,0-21 16,1 21-16,-22-1 0,0 1 0,0 0 15,0 0-15,-22 21 16,1 0-16,0 0 0,0 21 15,0-21-15,21 21 0,0 0 0,0 1 16,0-1-16,0 0 0,0 0 0,0 0 16,0 0-16,0 1 0,0 20 15,0-21-15,0 0 16,0 0-16,0 1 0,0-1 0,0 0 16,0 0-16,-21-21 0,-1 0 15,1 0-15,0 0 16,0 0-16,0 0 15,0-21-15,21 0 16</inkml:trace>
  <inkml:trace contextRef="#ctx0" brushRef="#br1" timeOffset="115257.45">16658 7853 0,'0'0'0,"21"0"0,0 0 0,1-21 16,-1 0-16,0 21 0,-21-22 15,21 1-15,0 21 0,0-21 0,-21 0 16,22 0-16,-22-22 0,21 22 0,-21 0 15,21 0-15,-21-21 0,0 20 16,0-20-16,0 0 0,0 21 0,0-22 16,-21 1-16,0 21 0,-1 0 0,1-1 15,-21 1-15,21 21 16,-22 0-16,22 0 0,-21 0 0,0 21 0,-1 1 16,1-1-16,0 21 0,-1 0 15,22 1-15,-21-1 0,21 22 16,-1-22-16,-20 0 0,42 1 0,-21-1 15,21 0-15,0 1 0,0-22 0,0 0 16,0 21-16,21-21 0,0-21 0,0 22 16,22-22-16,-22 0 0,21 0 15,1 0-15,-1 0 0,0-22 0,1 1 16,-22 21-16,21-21 0,0 0 0,-20 0 16,-1 0-16,0-1 0,0 1 15,0-21-15,-21 21 0,0 0 0,0-22 16,0 22-16,21-21 0,-21 21 0,0-22 15,0 22-15,0 0 16,0 42 0,0 0-16,0 0 0,0 22 15,0-22-15,0 0 0,0 21 16,0-20-16,0 20 0,0-21 0,22 0 16,-22 0-16,21 1 0,-21-1 0,21 0 15,0 0-15,0-21 0,0 0 0,1 0 16,-1 0-16,21 0 0,-21 0 15,0 0-15,22 0 0,-22 0 0,21-21 16,-21 0-16,1 21 0,-1-21 16,0-1-16,0 1 0,-21 0 15,0 0-15,21-21 0,-21 20 0,0 1 16,0-21-16,0 21 0,0 0 0,0-1 16,0 1-16,0 0 0,0 42 15,-21 0 1,21 1-16,-21-1 0,21 0 0,0 21 15,-21-21-15,21 1 0,-21 20 0,-1-21 16,22 0-16,0 0 0,-21 1 16,21-1-16,-21 0 0,21 0 0,0 0 15,0 0-15,0-42 47,0 0-47,0 0 16,0 0-16,0 0 0,21-1 0,0 1 15,1 0-15,-1 0 0,0-21 16,0 20-16,0 1 0,0-21 0,1 21 16,-1 0-16,0-1 0,21 22 0,-21 0 15,1 0-15,-1 0 16,0 0-16,0 22 0,-21-1 0,21 0 16,-21 0-16,21 0 0,1 0 0,-22 1 15,0-1-15,21 21 0,0-21 16,-21 0-16,21 1 0,0-1 15,-21 0-15,21 0 0,1 0 0,-22 0 16,21 1-16,0-22 16,0 0-1,-21-22-15,21 1 16,0 0-16,-21 0 0,22 0 16,-1 0-16,0-1 0,-21 1 15,21 0-15,0-21 0,22 21 0,-22-1 16,0-20-16,21 21 0,-21 0 0,22 0 15,-22-1-15,21 1 0,1 21 16,-22 0-16,21 0 0,-21 0 16,0 21-16,1 1 0,-1-22 0,0 21 15,-21 21-15,0-21 0,0 0 0,0 1 16,0-1-16,0 0 0,0 0 16,0 0-16,0 0 0,0 1 15,0-1-15,21-21 47,-21-21-47,0-1 16,0 1-16,0 0 0,0 0 15,0 0-15,0 0 0,-21-1 16,21 1-16,-21 0 0,0 0 16,-1 0-16,1 0 0,21-1 0,-21 1 15,0 21-15,0 0 0,0 0 16,-22 0-16,22 0 0,0 21 0,0 1 15,0-1-15,-1 0 0,1 0 0,0 21 16,0-20-16,0-1 0,0 21 0,-1-21 16,22 0-16,-21 22 0,21-22 15,0 0-15,0 0 0,0 0 0,0 1 16,0-1-16,21 0 0,1-21 16,-1 0-16,21 0 0,-21 0 15,0 0-15,22 0 0,-22 0 0,21 0 16,-21-21-16,22 0 0,-1 21 15,0-22-15,1 1 0,-22 0 0,21-21 16,-21 21-16,22-22 0,-22 22 16,0-21-16,0-1 0,0-20 0,1 21 15,-1-1-15,0-20 0,-21 20 0,0-20 16,21 21-16,-21-22 0,0 22 16,0-1-16,0 22 0,0 0 0,0 0 15,0 0-15,0 42 16,-21 0-16,21 21 15,0 1-15,-21 20 0,0-20 0,21 20 16,-22-21-16,22 22 0,0-22 0,0 22 16,0-22-16,0 0 15,0 1-15,0-1 0,0-21 0,0 0 16,0 22-16,22-22 0,-22 0 0,21 0 16,21-21-16,-21 21 0,0-21 15,1 0-15,20 0 0,-21 0 0,0 0 16,22 0-16,-22 0 0,21-21 0,-21 0 15,0 21-15,22-21 0</inkml:trace>
  <inkml:trace contextRef="#ctx0" brushRef="#br1" timeOffset="115516.3">19812 7493 0,'-21'21'31,"21"0"-31,-21-21 0,-1 22 16,22-1-16,0 21 0,-21-21 0,0 0 16,21 1-16,0-1 0,0 0 0,0 0 15,0 0-15,0 0 0,0 1 16,0-1-16,0 0 0,21-21 31,0 0-31,1 0 0,-1 0 16,0 0-16,0 0 0,0-21 15,0 0-15,-21-1 16,0 1-16</inkml:trace>
  <inkml:trace contextRef="#ctx0" brushRef="#br1" timeOffset="115684.21">19791 7281 0,'0'0'0,"0"-21"0,-21 0 15,21 0-15,-22 21 0,1 0 16,21 21-1,21-21 17,1 0-32,-1 0 15,0 0 1</inkml:trace>
  <inkml:trace contextRef="#ctx0" brushRef="#br1" timeOffset="115976.04">20172 7027 0,'0'0'16,"21"0"-16,-21 22 16,0 20-1,-21-21 1,21 21-16,0 1 0,-21-1 0,-1 0 16,1 1-16,21-1 0,-21 22 0,0-22 0,21 0 15,0 1-15,-21-1 16,21 0-16,-21-21 0,21 22 0,-22-22 15,22 0-15,0 21 0,0-20 0,0-1 16,0 0-16,0 0 16,22-21-1,-1 0-15,0 0 0,0 0 16,0 0-16,0 0 0,1-21 0,-1 0 16,0 0-16,0 21 0,0-22 15,0 1-15,-21 0 0</inkml:trace>
  <inkml:trace contextRef="#ctx0" brushRef="#br1" timeOffset="116153.94">19960 7493 0,'0'0'0,"-21"0"0,0 0 0,42 0 32,0 0-32,21 0 15,-20 0-15,-1 0 16,0 0-16,21 0 0,-21 0 0,1 0 15,20-21-15,-21 21 0,0-21 0,0 21 16,1-21-16,-1 21 16</inkml:trace>
  <inkml:trace contextRef="#ctx0" brushRef="#br1" timeOffset="116912.5">21272 7768 0,'106'0'31,"-85"-21"-31,1 21 0,-22-21 15,21 0-15,0 0 0,0-1 0,-21 1 16,0 0-16,21 0 0,-21 0 0,0-22 16,0 22-16,0-21 0,0 21 15,0-22-15,0 22 0,0 0 0,-21 0 16,0 0-16,0 0 0,0 21 0,-22 0 16,22 0-16,0 0 0,-21 21 15,20 0-15,-20 21 0,21-21 0,0 22 16,0-1-16,-1 0 0,1-20 0,21 20 15,-21 0-15,21 1 0,0-22 0,0 21 16,0-21-16,0 22 0,0-22 16,21 0-16,0 0 0,1-21 15,-1 21-15,0-21 0,0 21 0,0-21 16,0 0-16,1 0 0,20 0 16,-21 0-16,0-21 0,0 0 0,1 21 15,-1-21-15,0 0 0,-21 0 0,21-1 16,-21 1-16,21-21 0,0 21 15,-21-22-15,0 22 0,0-21 0,22 21 16,-22 0-16,21-1 0,-21 1 0,0 0 16,0 42-1,0 0-15,0 22 0,0-22 16,-21 0-16,21 21 0,0-20 16,0 20-16,0-21 0,0 0 0,0 0 15,0 1-15,0-1 0,0 0 16,0 0-16,21-21 0,0 0 0,0 21 15,21-21-15,-20 0 0,20 0 0,0 0 16,-21 0-16,22 0 0,-22-21 16,0 0-16,21 21 0</inkml:trace>
  <inkml:trace contextRef="#ctx0" brushRef="#br1" timeOffset="117831.98">22034 7599 0,'0'0'0,"22"-42"15,-22 20-15,0 1 0,21 0 0,-21 0 0,0 42 31,0 0-31,-21 0 16,-1 22-16,22-22 0,0 0 0,-21 21 16,21-20-16,-21-1 0,21 21 0,-21-21 15,21 0-15,0 1 0,0-1 16,0 0-16,0-42 47,21 21-47,-21-21 0,21-1 15,0 1-15,1 0 0,-1 0 0,0 0 16,0 0-16,-21-1 0,21-20 16,0 21-16,1 0 0,-1 0 0,0-1 15,-21 1-15,21 21 16,-21 21-16,0 1 16,0 20-16,0-21 15,0 0-15,0 0 0,0 22 0,0-22 16,0 0-16,0 0 0,0 0 0,0 1 15,0-1-15,0 0 0,21 0 16,0 0-16,1-21 0,-1 0 16,0 0-16,0 0 0,21 0 0,-20 0 15,-1 0-15,0-21 16,21 21-16,-21-21 0,1 21 0,-1-21 16,0 0-16,0-1 0,0 1 0,0 0 15,1 0-15,-22-21 0,21 20 0,0 1 16,-21 0-16,21 0 0,-21 0 15,0 42 1,0 0 0,-21 0-16,21 0 0,0 22 15,0-22-15,-21 0 0,21 0 0,0 22 16,0-22-16,0 0 0,0 0 0,0 0 16,21 0-16,0-21 0,0 22 15,0-1-15,22-21 0,-1 0 0,-21 0 16,22 0-16,-1 0 0,0 0 0,-21 0 15,22-21-15,-22-1 16,0 22-16,0-21 0,0 0 0,1 0 16,-1 0-16,-21 0 0,0-1 0,0-20 15,0 21-15,0 0 0,0-22 16,0 22-16,0 0 0,0 0 0,0 0 16,0 42-1,0 0 1,0 21-16,0-20 0,-21-1 0,-1 21 15,1 0-15,21 1 0,-21-1 0,0 0 16,21 1-16,-21-1 0,21 0 16,-21 22-16,21-22 0,0 1 15,0 20-15,0-21 0,0 1 0,0 20 16,0-20-16,0-1 0,0 0 0,0 1 16,0-1-16,0-21 0,0 21 15,0-20-15,0 20 0,0-21 0,-22 0 16,1 0-16,0 1 0,21-1 0,-21-21 15,0 0-15,21 21 0,-21-21 0,-1 0 16,1 0-16,0 0 0,0 0 16,0 0-16,0-21 0,-1 21 0,-20-21 15,21-1-15,0 1 0,0 21 0,-1-21 16,1 0-16,0 0 0,0 0 16,0-1-16,21-20 0</inkml:trace>
  <inkml:trace contextRef="#ctx0" brushRef="#br1" timeOffset="120225.64">24617 7324 0,'0'0'0,"0"-85"31,0 64-31,0 0 0,0 0 16,0-1-16,0 1 0,0 0 15,0 0-15,-21 21 0,-1 0 16,1-21-16,0 21 0,0 0 16,0 0-16,0 21 0,-1-21 15,1 42-15,0-21 0,0 22 0,0-1 16,0 0-16,21 1 16,-22-1-16,22 0 0,0 1 0,0-1 15,0 0-15,0 1 0,0-22 0,0 21 16,22-21-16,-1 1 0,21-1 15,-21-21-15,0 21 0,22-21 0,-1 0 16,0 0-16,1 0 0,-1 0 0,0 0 16,1-21-16,20 0 0,-20 21 15,-1-43-15,0 22 0,1 0 0,-1-21 16,-21 20-16,21-20 0,-20-21 0,-1 20 16,0-20-16,0 20 0,0-20 15,0-1-15,1 22 0,-22-21 0,0 20 16,0 1-16,0 0 0,21-1 15,-21 22-15,0 0 0,0 0 16,0 0-16,0 42 16,-21-21-16,21 42 0,-22-21 0,1 22 15,0-22-15,0 21 0,0 22 16,21-22-16,-21 21 0,-1 1 0,1-1 16,21-20-16,-21 20 0,21-20 15,0-1-15,0 0 0,0 1 0,0-22 16,0 0-16,0 0 0,0 0 0,0 0 15,21-42 17,0 0-32,1 0 15,-22 0-15,21 0 0,0-1 0,-21-20 16,21 21-16,0 0 0,-21 0 16,21-1-16,-21 1 0,22 0 0,-1 21 15,-21 21 1,0 0-16,21 1 0,-21-1 15,21 0-15,-21 0 0,0 21 0,0-20 16,21-1-16,0 0 0,1 0 0,-22 0 16,21-21-16,0 21 0,0 1 15,0-22-15,0 0 0,22 0 0,-22 0 16,21 0-16,-21 0 0,22 0 0,-1 0 16,0 0-16,1 0 15,-22-22-15,21 22 0,1-21 0,-22 0 16,21 0-16,-21 0 0,0 0 0,-21-22 15,0 22-15,0-21 0,0-1 16,0 1-16,0 21 0,0-21 0,0-1 16,-21 22-16,0-21 0,0 21 0,-21 21 15,20-22-15,-20 22 0,0 0 16,21 0-16,-22 22 0,1-1 0,21 21 16,-22-21-16,22 22 0,0-1 15,0 0-15,0 1 0,0-22 0,21 21 16,0 0-16,0-20 0,0 20 15,0-21-15,0 0 0,0 0 0,21 1 16,0-22-16,0 21 0,0-21 16,0 0-16,1 0 0,-1 0 0,0 0 15,21 0-15,-21 0 0,22 0 0,-22-21 16,21-1-16,-21 1 0,1 21 16,20-42-16,-21 21 0,0 0 0,0-1 15,-21-20-15,22 21 0,-22-21 0,21 20 16,-21-20-16,0 21 0,0 0 15,0 42 1,-21 0-16,21 0 0,0 0 16,-22 22-16,22-22 0,0 21 15,0-21-15,0 22 0,0-22 16,0 0-16,0 0 0,22 0 0,-1 1 16,-21-1-16,21-21 0,0 21 15,0-21-15,0 0 0,1 0 0,-1 0 16,21 0-16,-21 0 0,0 0 0,1 0 15,-1-21-15,0 21 0,0-21 16,0-1-16,0 1 0,1 0 0,-1 0 16,-21-21-16,21 20 0,-21-20 0,21 0 15,-21-1-15,0 1 0,21 21 16,-21-21-16,0 20 0,0 44 31,0-1-31,0 0 0,0 21 0,-21-21 16,21 22-16,0-22 0,-21 21 15,0-21-15,21 22 0,-21-22 0,21 0 16,0 0-16,0 0 0,0 1 0,0-1 16,0 0-1,21-42 17,-21 0-32,21-1 15,0 1-15,-21 0 0,21 0 16,0 0-16,1-22 0,-22 22 0,21-21 15,0 21-15,0-22 0,-21 22 16,21 0-16,0 0 0,1 21 16,-22 21-16,0 0 15,21-21-15,-21 43 0,0-22 16,0 0-16,0 0 0,0 0 0,0 0 16,0 1-16,21 20 0,0-21 0,-21 0 15,21 0-15,0 1 0,1-1 0,-1-21 16,21 21-16,-21 0 0,0-21 15,22 0-15,-1 21 0,-21-21 0,22 0 16,-22 0-16,21 0 0,0 0 16,-20 0-16,20 0 0,-21-21 15,0 21-15,22-21 0,-22 0 0,0 0 16,0-1-16,0 1 0,0 0 0,1-21 16,-1 21-16,-21-22 0,0 1 15,21 21-15,-21-22 0,0 22 0,0-21 16,0 21-16,0 0 0,-21 21 15,0 0-15,-1 0 0,1 0 16,0 21-16,0 0 0,0 0 0,-22 0 16,22 0-16,0 1 0,0-1 0,21 21 15,-21-21-15,21 0 0,0 1 16,-21-1-16,21 0 0,0 0 16,0 0-16,21-21 0,0 21 15,0-21-15,0 0 0,0 0 0,1 0 16,-1 0-16,0 0 0,0 0 15,0 0-15,0-21 0,1 0 0,-1 21 16,-21-21-16,21 0 0,-21 0 16,0-1-16,0 1 15,0 0-15,0 0 16,-21 21 0,21 21-16,0 0 0,0 0 15,0 1-15,-21-1 0,21 21 0,0-21 16,-22 22-16,22-22 0,0 21 0,0-21 15,0 22-15,0-1 16,0 0-16,0 1 0,0-1 0,-21 0 16,21 1-16,-21-1 0,21 0 0,0 22 15,-21-22-15,0 0 0,0 1 16,-1-1-16,22 0 0,-21 1 0,0-1 16,0 0-16,21-20 0,-21 20 0,-22 21 15,22-41-15,0-1 0,21 0 16,-21 0-16,0 0 0,0-21 15,-1 0-15,1 0 0,0 0 16,0-21-16,0 0 0,21 0 16,-21 0-16,21-1 0,0 1 15,-22 0-15,22 0 0,0 0 16,0 0-16,0-1 0,0 1 0,0-21 16,22 21-16,-1 0 0,0-22 0,0 1 15,0 21-15,22-22 0</inkml:trace>
  <inkml:trace contextRef="#ctx0" brushRef="#br1" timeOffset="120592.43">27707 7557 0,'-21'0'15,"21"-22"1,21 22-16,0 0 15,0-21-15,1 21 0,-1 0 0,0-21 16,0 21-16,0-21 0,22 21 16,-22-21-16,0 0 0,0-1 15,-21 1-15,0 0 0,0 0 0,0 0 16,0 0-16,0-1 16,-21 22-16,0 0 15,0 0-15,-1 22 0,1-1 0,-21 0 16,21 21-16,0-21 15,21 22-15,-22-1 0,22 0 0,-21-20 16,21 20-16,0-21 0,0 21 0,0-20 16,0-1-16,0 0 0,0 0 15,0 0-15,21-21 0,1 0 0,-1 21 16,0-21-16,0 0 0,21 0 0,-20 0 16,20 0-16,0-21 0,1 0 15</inkml:trace>
  <inkml:trace contextRef="#ctx0" brushRef="#br1" timeOffset="121131.56">28935 7430 0,'-21'-43'31,"21"22"-31,0 0 16,21 21-16,0-21 0,0 21 15,0-21-15,0 21 0,1 0 16,20 0-16,-21 0 0,0 0 0,22 0 16,-22 0-16,0 0 0,0 21 0,0 0 15,0 0-15,1 0 0,-1 22 16,-21-22-16,0 21 0,0 0 16,0 1-16,0-22 0,0 21 0,0 1 15,0-22-15,0 0 0,0 21 16,-21-21-16,-1 1 0,1-22 0,21 21 15,-21 0-15,0-21 0,0 0 16,0 0-16,21-21 31,0 0-31,0-1 0,21 1 16,0 0-16,0 0 0,0 0 16,22-22-16,-1 22 0,-21-21 0,21 21 15,1-22-15,-1 1 0,0 21 16,-20 0-16,20 0 0,-21-1 0,21 1 15,-20 21-15,-1 0 0,0 0 16,0 21-16,0 1 0,-21 20 16,0-21-16,0 0 0,0 22 0,0-22 15,0 0-15,0 0 0,-21 21 0,0-20 16,21-1-16,-21 0 0,0 0 16,-1 0-16,22 0 15,0-42 16</inkml:trace>
  <inkml:trace contextRef="#ctx0" brushRef="#br1" timeOffset="122086.66">30543 7430 0,'0'0'0,"0"-22"0,0 1 16,0 0-16,0 0 0,0 0 0,0 0 16,22-1-16,-1 1 0,0 0 15,0 0-15,0 21 0,22-21 0,-22 21 16,21 0-16,-21 0 0,0 0 15,22 0-15,-22 21 0,0 0 0,-21 0 16,21 0-16,-21 22 0,21-22 16,-21 21-16,0 1 0,0-22 0,0 21 15,0-21-15,0 22 0,0-22 0,-21 21 16,21-21-16,-21 0 0,21 1 16,0-1-16,-21 0 0,21 0 0,-21 0 15,21-42 32,0 0-31,0 0-16,21 0 0,0-1 0,0 1 15,0 0-15,22 0 0,-22-21 0,21-1 16,1 22-16,-1-21 0,0-1 16,1 1-16,20 21 0,-21-21 0,22 20 15,-22 22-15,1 0 0,-22 0 16,21 0-16,-21 0 0,-21 22 0,0-1 15,0 0-15,0 21 0,0-21 16,0 22-16,0-22 0,0 21 0,0-21 16,-21 1-16,21 20 0,0-21 15,0 0-15,0 22 0,0-22 16,0 0-16,21-21 0,-21 21 0,21 0 16,1-21-16,-1 0 0,0 21 15,0-21-15,0 0 0,0 0 0,1 0 16,-1 0-16,0 0 0,-21-21 0,21 21 15,0-21-15,0 0 0,1 0 16,-22 0-16,21-22 0,0 22 0,0 0 16,0-21-16,0 20 0,1 1 15,-1 0-15,-21 0 0,21 21 16,-21 21 0,-21 0-16,0 0 15,-1 1-15,1-1 0,0 0 0,0 0 16,21 0-16,-21 22 0,21-22 15,0 0-15,0 0 0,0 0 0,0 0 16,21 1-16,0-1 0,0-21 16,0 21-16,22-21 0,-22 0 0,0 0 15,0 0-15,22 0 0,-22 0 16,0 0-16,0-21 0,21 0 0,-20-1 16,-1 1-16,0-21 0,0 21 15,0-22-15,0-20 0,1 21 16,-22-1-16,0-20 0,0 20 15,0 1-15,0 21 0,-22 0 0,1 0 16,0-1-16,0 22 0,-21 0 16,20 0-16,-20 22 0,0-1 0,-1 0 15,22 0-15,-21 21 0,0-20 0,-1-1 16,1 21-16,0-21 0,-1 0 16,-20 1-16,20 20 0</inkml:trace>
  <inkml:trace contextRef="#ctx0" brushRef="#br1" timeOffset="123616.29">3323 9504 0,'0'-85'31,"0"170"-31,0-191 0,0 127 16,-21 0-16,21 1 0,0 20 15,-21 0-15,0 22 0,21-22 0,-22 22 16,22-22-16,0 0 0,0 22 16,0-22-16,0-21 0,0 22 0,22-1 15,-1-21-15,21 0 0,-21 0 0,0-21 16,22 0-16,-22 0 15,0 0-15,21 0 0,-20 0 0,20 0 16,-21 0-16,21-21 0,-20 0 0,20 0 16,-21 0-16,0 0 0,0-22 15,-21 22-15,0 0 0,22-21 0,-22-1 16,0 22-16,0-21 0,-22-1 0,1 1 16,0 0-16,0-1 0,0 22 15,-22-21-15,22 21 0,-21 0 0,0-1 16,-1 1-16,22 21 0,0 0 0,-21 0 15,20 0-15,1 0 0,21 21 16,0 1 0,0-1-16,21-21 15,1 21-15,-1-21 0,21 0 16,0 0-16,1 0 0,20 0 0,-20 0 16,20 0-16,1-21 0,-1 0 0,1 21 15,-1-22-15,-21 1 0,22 0 16,-1 0-16,-20 0 0,-1 0 0,0 21 15,-20-22-15,-1 1 0,0 21 0,0-21 16,-42 21 15,21 21-15,0 22-16,0-22 0,0 21 16,0 0-16,0 22 0,0-22 0,0 22 15,0-1-15,0 1 0,0 20 0,0-20 16,0-1-16,0 22 0,0-21 15,0 20-15,0 1 0,21 0 0,-21-22 16,21 22-16,-21-22 0,0 22 0,0-22 16,0 1-16,21-1 0,-21 1 0,0-1 15,0 1-15,0-22 0,0 22 16,0-22-16,0 0 0,0-20 0,0-1 16,-21 0-16,21 0 0,-21-21 0,21-21 15,-21 0 1,21 0-16,-21-1 0,0-20 0,21 0 15,-22-1-15,1 1 0,21-21 16,0 20-16,-21-20 0,21-22 0,-21 22 16,21-22-16,0 0 0,0 22 0,0-22 15,0 0-15,21 22 0,0-22 16,0 22-16,22-1 0,-22 1 0,21-1 16,22 22-16,-22-22 0,22 22 0,-1 0 15,-21-1-15,22 1 0,-1 21 16,1-21-16,-1 20 0</inkml:trace>
  <inkml:trace contextRef="#ctx0" brushRef="#br1" timeOffset="125327.58">5651 9779 0,'0'0'0,"-21"-21"0,-21 21 16,21 0-16,0 0 0,-1 0 0,-20 0 15,21 0-15,0 0 16,21-21 15,0 0-31,21 21 16,-21-22-16,21 22 0,0-21 0,22 0 16,-22 0-16,21 0 0,-21 0 0,22-1 15,-22-20-15,21 21 0,-21 0 16,22-22-16,-22 22 0,21-21 15,-21 0-15,0 20 0,22-20 0,-43 0 16,21-1-16,-21 1 0,0-43 16,0 43-16,0 21 0,0-21 15,-21 42-15,21-22 0,-21 22 0,-1 0 16,1 22-16,0 20 0,0 0 16,21 1-16,-21-1 0,0 21 15,-1-20-15,1 20 0,0 1 0,21-1 16,0 1-16,0-22 0,0 22 0,0-1 15,0-21-15,0 1 0,21-1 16,-21 0-16,43-20 0,-22-1 16,0 0-16,0 0 0,21 0 0,-20-21 15,20 0-15,0 0 0,-21 0 16,22 0-16,-1-21 0,-21 21 0,22-21 16,-22 0-16,21 0 0,-21-22 0,22 22 15,-22-21-15,0-1 0,0 1 16,0 0-16,0-1 0,-21 1 0,0 21 15,0-21-15,0-1 0,0 22 0,0 0 16,0 0-16,0 42 31,0 0-31,0 0 0,0 0 0,0 22 16,0-1-16,0-21 0,0 22 16,0-1-16,0 0 0,0-21 15,0 22-15,0-22 0,22 0 0,-1 0 16,0 0-16,0 1 0,0-22 0,0 0 15,1 0-15,20 0 0,-21 0 0,21 0 16,-20 0-16,20 0 0,-21-22 16,0 1-16,22 0 0,-22 0 0,0 0 15,0 0-15,0-1 0,0-20 0,-21 21 16,0 0-16,0-22 0,0 22 16,0-21-16,0 21 0,0 0 0,0-1 15,0 1-15,0 42 31,-21 1-31,21 20 0,0-21 16,-21 21-16,21-20 0,0 20 16,0-21-16,0 21 0,-21 1 0,21-22 15,0 0-15,0 0 0,0 0 16,0 1-16,0-1 0,0 0 0,0 0 16,0-42 15,0 0-31,21 21 0,-21-21 15,0-1-15,0-20 0,0 21 0,21 0 16,-21-22-16,21 1 0,-21 21 0,0-21 16,0-1-16,22 22 0,-22-21 15,21 21-15,-21-1 0,0 1 16,21 21-16,0 0 0,0 0 0,0 0 16,1 0-16,-1 21 15,0 1-15,-21-1 0,0 0 16,21 0-16,0 0 0,-21 0 0,21 1 15,-21-1-15,0 21 0,0-21 0,0 0 16,0 1-16,0-1 16,0 0-16,0 0 15,22-21 17,-22-21-32,0 0 0,21 0 15,0-1-15,0 1 0,-21-21 16,21 21-16,0 0 0,-21-22 0,22 22 15,-1 0-15,0-21 0,0 20 16,0 1-16,-21 0 0,21 0 0,1 21 16,-1 0-16,0 0 15,-21 21 1,0 0-16,0 0 16,0 1-16,0-1 0,0 0 0,0 0 15,0 0-15,0 22 0,0-22 16,0 0-16,0 0 0,0 0 0,0 0 15,0 1-15,0-1 0,21-21 0,0 21 16,0-21-16,1 0 0,20 21 16,-21-21-16,21 0 0,-20 0 0,20 0 15,0 0-15,1 0 0,-22 0 16,21-21-16,0 21 0,1-21 0,-22 0 16,21-1-16,-21 1 0,1 0 0,-1 0 15,0-21-15,0 20 0,0-20 16,0 21-16,1-21 0,-22 20 0,0-20 15,0 21-15,0-21 0,0 20 0,0 1 16,-22 21 0,1 21-1,0 1-15,21-1 0,-21 21 0,21-21 16,0 22-16,0-22 0,0 21 0,0-21 16,0 22-16,0-22 0,0 0 15,0 0-15,0 0 0,0 0 0,21 1 16,0-1-16,0-21 0,1 0 0,-1 0 15,0 0-15,0 0 0,0 0 16,22 0-16,-22 0 0,0 0 0,0-21 16,0 21-16,0-22 0,1 1 15,-1 0-15,0 0 0,-21 0 0,21 0 16,-21-1-16,0 1 0,0 0 0,0-21 16</inkml:trace>
  <inkml:trace contextRef="#ctx0" brushRef="#br1" timeOffset="125523.46">7556 8975 0,'-21'0'16,"42"0"-16,-84 21 0,42-21 0,0 0 0,-1 0 15,22 21-15,-21-21 47,0 0-47</inkml:trace>
  <inkml:trace contextRef="#ctx0" brushRef="#br1" timeOffset="125752.33">6054 9292 0,'-43'21'0,"86"-42"0,-107 64 0,43-22 16,42-21-1,0 0-15,0 0 16,22 0-16,-22-21 0,21 21 0,1-22 16,20 22-16,-21-21 0,22 21 0,21-21 15,-22 21-15,22-21 0,-22 0 16,22 21-16,-22-21 0,1-1 0,21 1 15,-43 21-15</inkml:trace>
  <inkml:trace contextRef="#ctx0" brushRef="#br1" timeOffset="128419.89">10308 9313 0,'85'0'31,"-64"0"-31,0-21 0,-21 0 0,21 21 16,0-21-16,-21 0 0,0 0 15,0-1-15,0 1 0,0 0 16,0 0-16,0 0 0,0-22 0,-42 22 16,21 0-16,0 0 0,0 0 15,-22 0-15,22-1 0,-21 22 0,-1 0 16,22 0-16,-21 0 0,0 22 0,-1-1 15,22 0-15,-21 0 0,-1 21 16,22 1-16,-21 20 0,21-20 0,0-1 16,-1 21-16,22-20 0,-21-1 0,21 0 15,0 1-15,0-1 16,0 0-16,0-20 0,21-1 0,1 21 16,-1-21-16,21-21 0,-21 21 0,0-21 15,1 0-15,20 0 0,0 0 0,-21 0 16,22-21-16,-22 0 0,21 0 15,-21 0-15,22 0 0,-22-22 0,21 22 16,-21 0-16,1-21 0,20-1 0,-21 22 16,0-21-16,0-1 0,1-20 15,-22 21-15,21-22 0,0 22 0,0-22 16,-21 1-16,0-1 0,0 1 0,0 20 16,0-20-16,0 21 0,0-22 15,0 22-15,0 21 0,0-22 16,0 22-16,0 0 0,-21 0 0,0 21 15,0 21-15,-1 21 16,22-21-16,0 22 0,-21 20 16,21-20-16,-21 20 0,21 22 0,0-22 15,0 1-15,0-1 0,0 1 0,0-1 16,0 1-16,0-1 0,0-20 16,0 20-16,21-21 0,0 1 0,1-1 15,-1-21-15,0 22 0,0-22 0,0 0 16,22-21-16,-22 21 0,0-21 15,21 0-15,-21 0 0,22 0 0,-22 0 16,0-21-16,21 21 0,-20-21 16,-1 0-16,0-1 0,21 1 0,-21 0 15,1-21-15,-1 21 0,0-1 16,-21-20-16,21 21 0,-21-21 0,21 20 16,-21-20-16,21 21 0,-21 0 0,0 0 15,0-1-15,0 1 0,0 42 31,0 1-31,0-1 0,0 0 0,0 0 16,0 0-16,-21 22 0,21-22 16,0 0-16,0 21 0,0-21 0,0 1 15,0 20-15,0-21 0,21 0 16,1 0-16,-1-21 0,0 0 16,0 0-16,0 0 0,0 0 15,1 0-15,-1 0 0,0 0 16,0-21-16,0 21 0,0-21 0,1 0 15,-1 0-15,0 0 0,0-1 0,-21-20 16,21 21-16,-21 0 0,21-22 16,-21 22-16,0-21 0,0 21 0,0-22 15,0 22-15,0-21 0,0 21 0,0 0 16,22-1-16,-22 44 31,0-1-31,0 0 0,0 0 0,0 0 16,0 22-16,0-22 0,0 21 15,0-21-15,0 22 0,21-22 16,-21 0-16,0 21 0,0-21 0,0 1 16,0-1-16,21 0 0,0 0 0,-21 0 15,21-21-15,0 0 0,1 21 0,-1-21 16,0 0-16,0 0 0,21 0 16,-20 0-16,20-21 0,-21 0 0,0 0 15,22 21-15,-1-21 0,-21 0 0,21-22 16,-20 22-16,20 0 0,-21 0 0,0-22 15,0 22-15,1-21 0,-22 0 16,0 20-16,0-20 0,0 0 0,0 21 16,-22-1-16,1 1 0,0 0 15,21 0-15,-21 21 0,0 0 16,0 0-16,-1 0 0,22 21 0,0 0 16,-21-21-16,21 21 0,0 1 0,0 20 15,0-21-15,0 0 0,0 0 0,0 1 16,0-1-16,21 0 0,-21 0 15,22 0-15,-1 0 0,-21 1 0,21-1 16,0 0-16,-21 0 0,21-21 0,0 21 16,-21 0-16,22-21 0,-1 22 15,0-22-15,0 21 0,0-21 16,0 0-16,1 0 16,-1 0-16,0 0 0,21 0 0,-21 0 0,1 0 15,-1 0-15,0 0 0,21 0 16,-21-21-16,1-1 0,-1 22 15,0-21-15,0 0 0,0 0 0,-21 0 16,0 0-16,0-1 0,0-20 0,0 21 16,0 0-16,0 0 0,0-1 15,0 1-15,0 0 0,0 0 0,-21 21 32,21 21-32,0 0 15,0 0-15,0 1 0,0-1 0,0 0 16,0 0-16,0 0 0,21 0 15,0 1-15,-21-1 0,22 0 0,-1-21 16,-21 21-16,21 0 0,0-21 16,0 21-16,0-21 0,1 0 15,20 0-15,-21 0 0,0 0 0,22 0 16,-22 0-16,21 0 0,-21-21 0,22 21 16,-22-21-16,0 0 0,0 0 15,0 21-15,0-21 0,1-1 0,-22 1 16,0-21-16,0 21 0,0 0 0,0-22 15,0 22-15,0 0 0,0 0 0,0 0 16,-22 21 0,22 21-1,0 0-15,0 0 0,-21 21 0,21-20 16,-21-1-16,21 21 0,-21-21 16,21 0-16,0 22 0,0-22 0,-21 0 15,21 0-15,-21 0 0,21 1 16,-22-22-16,44-22 47,-1 1-47,0 21 0,-21-21 15,21 0-15,0 0 0,0-22 0,1 22 16,-1 0-16,21-21 16,-21 21-16,0-1 0,1-20 0,-1 21 15,0 0-15,0 21 0,0 0 0,0 0 16,-21 21-1,0 0-15,0 0 0,0 0 16,0 22-16,0-22 0,0 0 0,0 0 16,0 22-16,22-22 0,-22 0 0,21 0 15,0 0-15,0 0 0,0-21 16,0 22-16,1-22 0,20 0 0,-21 0 16,21 0-16,1 0 0,-1 0 0,-21 0 15,22 0-15,-1 0 0,0 0 16,1-22-16,-22 1 0,21 0 0,0 0 15,-20 0-15,-1 0 0,0-1 16,0 1-16,0-21 0,-21 21 0,21 0 16,-21-22-16,0 1 0,0-22 15,0 43-15,0 0 0,-21 0 16,0 21-16,-21 0 0,21 0 0,-1 0 16,1 0-16,0 21 0,0 0 0,0 22 15,0-22-15,-1 0 0,1 21 0,0-21 16,0 22-16,21-22 15,-21 0-15,21 0 0,0 0 0,0 1 0,0-1 16,0 0-16,21 0 16,0-21-16,0 0 15,0 0-15,1 0 16,-1 0 0,0 21-16,-21 0 15,0 1-15,0-1 16,0 21-16,0-21 0,0 22 15,0-1-15,0 0 0,0 1 0,0-1 16,-21 21-16,0-20 0,21 20 0,0-20 16,-22-1-16,1 0 0,21 1 0,-21-1 15,21 0-15,-21 1 0,21-1 16,0-21-16,0 21 0,-21-20 0,21 20 16,-21-21-16,21 0 15,0 0-15,0-42 31,0 0-15,0 0-16,0-21 0,0 20 16,0-20-16,0 21 0,-22-21 0,22-1 15</inkml:trace>
  <inkml:trace contextRef="#ctx0" brushRef="#br1" timeOffset="128595.94">13081 9059 0,'0'-21'0,"0"42"0,-21-42 0,21 0 16,0 0-1,0 0 17</inkml:trace>
  <inkml:trace contextRef="#ctx0" brushRef="#br1" timeOffset="132180.65">15642 9081 0,'-21'0'32,"21"-22"-32,0 1 0,21 0 0,0 0 15,0 21-15,1-21 16,20 0-16,-21-1 0,21-20 0,1 21 15,-22 0-15,21-22 0,1 22 0,-1 0 16,-21-21-16,21 21 0,-20-1 16,-1-20-16,-21 21 0,0 0 0,0 0 15,0-1-15,-21 1 0,-1 21 0,1 0 16,-21 0-16,21 0 0,-22 0 16,22 0-16,-21 0 0,0 21 0,20 1 15,-20 20-15,21-21 0,-21 21 0,20-20 16,1 20-16,21-21 0,0 21 15,-21 1-15,21-22 0,0 0 0,0 21 16,0-20-16,0-1 0,21 0 16,0 0-16,1-21 0,-1 21 15,0-21-15,0 0 0,0 0 0,22 0 16,-22 0-16,0 0 0,0 0 0,0 0 16,0 0-16,1 0 0,-22 21 15,0 1 1,-22-1-16,1-21 0,0 21 0,0 0 15,0 0-15,-22 22 0,22-22 16,0 0-16,0 21 0,0 1 0,-22-22 16,22 0-16,21 21 0,-21-21 0,21 1 15,-21 20-15,21-21 16,0 0-16,0 0 0,21-21 31,0 0-31,0-21 0,1 21 0,-1-21 16,21 0-16,0 0 0,-20 0 15,20-1-15,0 1 0,1 0 0,20-21 16,-21 21-16,1-1 0,20-20 0,-20 21 16,-1-21-16,0 20 0,-21 1 15,22 21-15,-22-21 0,0 21 0,0 0 16,0 0-16,-21 21 0,0 0 16,0 1-16,0-1 0,0 0 15,0 0-15,0 21 0,-21-20 0,0 20 16,0-21-16,0 0 0,0 22 15,-1-22-15,1 0 0,0 21 0,0-21 16,0-21-16,21 22 0,0-1 16,21-21-1,0 0-15,0-21 16,0 21-16,22-22 0,-22 1 16,0 0-16,21 0 0,-20 0 0,20 0 15,-21-22-15,21 22 0,-20-21 0,-1 21 16,21-22-16,-21 22 0,0-21 15,-21 21-15,22-1 0,-22 1 0,0 0 16,-22 21 0,1 0-1,0 21-15,0 0 16,0 1-16,0-1 0,-1 0 0,22 0 16,0 21-16,-21-20 0,21-1 0,0 0 15,0 0-15,0 0 0,0 22 16,0-22-16,21 0 0,1-21 0,-1 21 15,0 0-15,0-21 0,0 0 0,22 0 16,-22 0-16,0 0 0,21 0 0,-21 0 16,22 0-16,-1 0 0,0-21 15,-20 0-15,20 0 0,0 0 0,-21-1 16,22 1-16,-22 0 0,21-42 16,-21 41-16,-21-20 15,22 21-15,-22-21 0,0 20 0,0-20 16,0 21-16,0 0 0,-22 21 0,1 0 15,0 0-15,0 0 0,0 0 0,0 0 16,-1 21-16,1 0 16,21 21-16,0-20 0,-21-1 0,21 21 15,0-21-15,0 0 0,0 1 0,0 20 16,0-21-16,21 0 0,0 0 16,1 1-16,-1-1 0,0-21 0,0 21 15,0-21-15,22 0 0,-1 0 0,-21 0 16,21 0-16,1 0 0,-22 0 15,21 0-15,-21 0 0,22-21 16,-22 0-16,0-1 0,0 1 0,0 0 16,-21 0-16,22 0 0,-1 0 0,0-22 15,0 1-15,-21 21 0,21-22 16,0 22-16,1-21 0,-1 21 0,0 0 16,0-1-16,0 1 0,0 0 15,22 21-15,-22 0 0,0 0 0,0 0 16,0 21-16,-21 0 0,0 1 15,0-1-15,0 0 0,0 0 16,0 0-16,0 0 0,0 1 16,0-1-16,0-42 47,0-1-32,0 1-15,0 0 16,0 0-16,0 0 0,0 0 0,0-1 15,0 1-15,0 0 0,-21 0 16,21 0-16,-21 21 0,0 0 16,0 0-16,0 0 0,-1 0 15,1 21-15,0 0 16,0 0-16,21 0 0,-21 22 0,0-22 16,-1 21-16,1-21 0,0 22 15,21-22-15,-21 21 0,21-21 0,-21 22 16,21-22-16,0 0 0,0 21 15,0-20-15,0-1 0,21 0 0,0 0 16,0-21-16,0 21 0,1-21 0,-1 0 16,21 0-16,-21 0 0,22 0 0,-22 0 15,21 0-15,-21 0 0,22-21 16,-22 0-16,0 21 0,21-21 0,-21 0 16,1-1-16,-1 1 0,0-21 0,0 21 15,0 0-15,-21-22 16,21 1-16,-21 21 0,22 0 0,-22-22 15,0 22-15,0 0 0,0 42 32,0 21-32,-22-20 15,1-1-15,21 0 0,-21 21 0,21-21 16,0 1-16,0 20 0,0-21 0,0 0 16,0 0-16,0 1 0,0-1 15,21 0-15,0-21 0,1 0 16,-1 0-16,0 0 0,21 0 0,-21 0 15,22 0-15,-22 0 0,21 0 0,-21-21 16,22 0-16,-22-1 0,0 1 16,21 21-16,-20-42 0,-1 21 15,0 0-15,-21-1 0,21-20 0,0 21 16,-21-21-16,21-1 0,-21 22 16,0-21-16,0 21 0,0-1 0,22 1 15,-22 42 1,0 1-1,0-1-15,0 21 0,0-21 16,0 22-16,0-22 0,-22 21 0,22-21 16,0 22-16,0-22 0,0 0 0,0 0 15,22 0-15,-1 0 0,-21 1 16,21-22-16,0 21 0,21-21 0,-20 0 16,-1 0-16,0 0 0,0 0 15,0 0-15,0 0 0,1 0 0,-1 0 16,0-21-16,0-1 0,0 1 15,0 0-15,1 0 0,-1 0 0,0-22 16,0 1-16,0 0 0,22-43 16,-22 22-16,0 20 0,-21-20 15,21-1-15,0 22 0,0-22 0,-21 22 16,0 0-16,0-1 0,22 1 0,-22 21 16,0 0-16,0 0 0,0-1 15,0 44 1,0-1-16,-22 21 15,1 0-15,21 1 0,-21 20 0,0-20 16,0 20-16,21 1 0,-21-1 16,21-21-16,-22 22 0,22-22 0,-21 1 15,21-1-15,0 0 0,0 1 0,0-22 16,0 0-16,0 0 0,0 0 0,0 0 16,0 1-16,21-22 15,1 0-15,-1 0 0,0 0 16,21 0-16,-21 0 0,1 0 0,-1-22 15,21 1-15,-21 0 0,0 0 16,1 0-16,20 0 0,-21-1 16,0 1-16,0 0 0,1 0 0,-1 0 15,-21 0-15,21-1 0,-21 44 32,-21-1-17,21 0-15,0 0 0,-21 0 0,21 0 16,-22 1-16,22-1 0,-21-21 15,21 21-15,0 0 0,0 0 0,0 0 16,0 1-16,21-1 0,1-21 16,-1 0-16,0 0 0,0 0 15,21 0-15,-20 0 16,-1 0-16,0 0 0,0 0 0,21 0 16,-20-21-16,-1 21 0,0-22 0,0 1 0,0 0 15,0 0-15,1 0 0,-1-22 16,-21 22-16,21-21 0,0 21 15,0 0-15,-21-22 0,0 22 0,0 0 16,21 0-16,-42 42 31,21 0-31,-21 0 16,0 0-16,21 1 0,-21-1 0,21 21 16,0-21-16,0 0 0,0 1 15,0 20-15,0-21 0,0 0 16,0 0-16,0 1 0,21-1 15,0-21-15,0 0 0,0 0 16,1 0-16,-1 0 16,0 0-16,0-21 15,0-1-15,-21 1 0,0 0 16,0 0-16,0 0 0,0 0 16,0-1-16,0-20 0,-21 21 15,21 0-15,-21 0 0,0-1 16,21 1-16,-21 0 0,21 0 0,-22 21 15,22-21-15,0 0 32,22 21-32,-1 0 0,0 0 15,0 0-15,0-22 0,0 22 16,1-21-16,-1 21 0,21 0 0,-21 0 16,22 0-16,-22 0 0,0 0 0,21 0 15,-21 0-15,1 21 0,-1 1 0,0-22 16,-21 21-16,21 0 0,-21 21 15,21-21-15,-21 1 0,0-1 0,0 0 16,0 0-16,0 21 0,0-20 0,0-1 16,0 0-16,0 0 0,0 0 15,0 0-15,0 1 16,-21-1 0,0-21 15,21-21-16,0-1-15,0 1 0,0 0 16,0 0-16,0 0 16,21 0-16,0-22 0,0 22 0,1-21 15,-1 21-15,0-22 0,0 22 16,21-21-16,-20 21 0,20-1 0,-21 1 16,21 0-16,-20 21 0,-1 0 15,0 0-15,-21 21 0,0 0 16,0 1-16,0-1 0,0 21 15,0-21-15,0 0 0,0 22 16,0-22-16,0 0 0,0 0 0,0 0 16,0 1-16,0-1 0,0 0 0,0 0 15,0 0-15,21 0 16,0-21-16,0 0 16,1 0-16,-1 0 0,0 0 15,0 0-15,0-21 0,0 0 16,1 0-16,-1 21 0,-21-21 15,21 0-15,-21-1 0,21 1 0,-21 0 16,21 0-16,-21 0 0,0 0 16,0-1-16,0-20 0,0 21 0,0 0 15,0-22-15,0 22 0</inkml:trace>
  <inkml:trace contextRef="#ctx0" brushRef="#br1" timeOffset="132408.51">20172 8657 0,'0'0'0,"-21"0"0,-1 0 0,1 0 0,0 0 16,0 0-16,0 0 31,0 0 16,-1 0-47,1 0 16</inkml:trace>
  <inkml:trace contextRef="#ctx0" brushRef="#br1" timeOffset="132624.4">18796 8848 0,'0'0'0,"-21"0"0,21 21 0,21-21 31,0 0-31,21 0 16,-20 0-16,20 0 0,-21 0 0,21 0 16,1 0-16,-1 0 0,0 0 15,1 0-15,-1-21 0,22 0 0,-22 21 16,21-22-16,-20 22 0,20-21 0,1 21 15</inkml:trace>
  <inkml:trace contextRef="#ctx0" brushRef="#br1" timeOffset="133016.18">21188 8446 0,'0'0'0,"21"0"0,0 0 46,-21 21-30,0 0-16,0 0 16,0 0-16,0 0 15,0 1-15,0-1 0,0 0 16,0 0 0,0 0-1,-21-21-15</inkml:trace>
  <inkml:trace contextRef="#ctx0" brushRef="#br1" timeOffset="133241.04">21399 8488 0,'0'21'16,"0"0"-1,0 0-15,0 1 16,0-1-16,0 0 16,0 0-16,0 0 0,0 0 15,0 1 1,0-1 0,-21-21-1,0 0 1,0 0-16</inkml:trace>
  <inkml:trace contextRef="#ctx0" brushRef="#br1" timeOffset="146540.62">10245 12404 0,'21'0'16,"-21"-21"-1,21 21-15,-21-22 0,21 1 16,0 21 0,-21-21-16,0 0 0,0 0 15,21 0-15,-21-1 16,0 1-16,0 0 0,0 0 15,0 0-15,0-22 0,0 22 0,0 0 16,0-21-16,0 21 0,-21-1 16,0 1-16,21 0 0,-21 0 0,0 0 15,0 0-15,-1 21 16,1-22-16,0 22 0,0 0 16,0 0-16,0 0 0,-1 0 0,1 0 15,0 0-15,0 0 0,0 0 16,0 0-16,-1 0 0,-20 0 0,21 0 15,0 0-15,0 0 0,-1 22 0,1-22 16,0 21-16,0 0 0,0 0 16,0 0-16,-1 0 0,1 1 0,21-1 15,-21 0-15,0 21 0,0-21 16,21 1-16,-21 20 0,21 0 0,-22-21 16,22 22-16,0-22 0,-21 21 0,21-21 15,-21 22-15,21-22 16,-21 21-16,21-21 0,0 22 0,0-22 15,0 0-15,0 21 0,0-20 0,0 20 16,0-21-16,0 21 0,0-20 16,0-1-16,0 0 0,21 21 0,0-21 15,0-21-15,1 22 0,-22-1 16,21 0-16,0-21 0,0 21 0,0-21 16,0 21-16,1-21 0,-1 0 15,0 0-15,0 0 16,0 0-16,0 0 0,1-21 15,-1 0-15,0 21 0,0-21 0,0 0 16,0-1-16,1 1 16,-1 0-16,0 0 0,21 0 0,-21-22 15,1 22-15,-1-21 0,0 21 16,0-22-16,0 22 0,22-21 0,-22 0 16,0 20-16,0-20 0,0 0 0,-21 21 15,21-22-15,1 22 0,-1-21 16,0 21-16,-21-1 0,0-20 0,21 21 15,-21 0-15,21 0 0,-21-1 0,0 1 16,0 0-16,0 0 16,0 0-16,0 0 0,0-1 15,-21 22 17,21 22-17,-21-1 1,21 0-16,-21 0 0,21 0 0,0 22 15,0-22-15,0 21 0,0-21 16,0 22-16,0-1 0,0 0 0,0-21 16,0 22-16,0-1 0,0-21 0,0 22 15,0-22-15,0 21 0,21-21 16,0 0-16,0 22 0,0-22 0,-21 0 16,22 0-16,-1 0 0,21-21 15,-21 22-15,0-22 0,1 0 0,20 21 16,-21-21-16,0 0 0,22 0 15,-22 0-15,0 0 0,21 0 16,-21-21-16,22-43 16,-22 43-16,-21 0 0</inkml:trace>
  <inkml:trace contextRef="#ctx0" brushRef="#br1" timeOffset="155071.94">11769 12319 0,'0'0'0,"-22"0"0,1 0 0,0 0 16,0 0-16,0 0 15,0 0-15,-1 0 16,44 0 62,20 0-78,-21 0 0,0 0 0,22 0 16,-1 0-16,-21 0 15,21 0-15,1 0 0,-22 0 0,21 0 16,1 0-16,-22 0 0,21 0 0,-21 0 15,22 0-15,-22 0 0,21 0 16,-21 0-16,22 0 0,-22 0 0,0 0 16,0 0-16,0 0 0,0 0 15,1 0 1,-44 0 46,1 0-46,0 0 15,0 0-15</inkml:trace>
  <inkml:trace contextRef="#ctx0" brushRef="#br1" timeOffset="155448.84">11557 12552 0,'0'0'0,"0"21"0,-21 0 0,21 0 31,21-21-16,0 0-15,0 0 0,0 0 16,1 0-16,-1 0 0,21 0 16,0 0-16,-20 0 0,20 0 0,0 0 15,1 0-15,-22 0 0,21 0 0,0 0 16,-20 0-16,20 0 16,0 0-16,-21 0 0,22 0 0,-22 0 15,21-21-15,-21 21 0,1 0 0,20 0 16,-21 0-16,0 0 0,0 0 15,1 0 1,-1 0 15,-21-21-31,21 21 16,0-21-16,0 21 0</inkml:trace>
  <inkml:trace contextRef="#ctx0" brushRef="#br1" timeOffset="155888.59">13483 11853 0,'21'0'0,"-42"0"0,42-21 15,-21 0-15,0 42 47,0 0-47,0 1 0,0-1 16,0 21-16,0-21 0,0 22 0,0-1 16,0 0-16,0 1 0,-21-1 15,21 0-15,-21 1 0,21-1 0,-21 0 16,21 1-16,0-1 0,-21-21 0,21 21 15,-22 1-15,22-22 0,0 0 16,0 21-16,0-20 0,0-1 0,0 21 16,-21-21-16,21 0 0,0 1 15,0-1-15,-21-21 0,21 21 0,0 0 16,0 0-16,0-42 47,0 0-47,21 0 0,0 0 0,1-1 15,-1 1-15,0 0 0,0 0 16</inkml:trace>
  <inkml:trace contextRef="#ctx0" brushRef="#br1" timeOffset="156636.35">14160 12044 0,'0'-21'0,"0"42"0,0-63 0,0 20 16,0 1-16,0 0 16,0 0-16,0 0 0,-21 21 47,21 21-47,-21-21 0,21 21 15,0 0-15,-21 0 0,21 22 16,-21-22-16,0 21 0,21-21 0,-22 22 15,1-22-15,21 21 0,-21 1 0,21-22 16,0 21-16,-21 0 0,21-20 16,0-1-16,-21 21 0,21-21 15,0 0-15,0 1 0,0-1 0,0 0 16,0 0-16,0 0 0,0 0 16,21 1-16,0-1 0,-21 0 0,21-21 15,0 21-15,1 0 0,-1-21 16,0 21-16,21 1 0,-21-22 0,22 0 15,-1 21-15,-21-21 0,22 0 0,-1 0 16,-21 0-16,21 0 0,1 0 16,-22 0-16,21-21 0,-21 21 0,1-22 15,20 1-15,-21 0 0,0 0 16,0 0-16,1 0 0,-1-1 0,0 1 16,0-21-16,0 21 0,0 0 15,1-22-15,-22 22 0,0-21 16,0 21-16,21-22 0,-21 22 0,0-21 15,0-1-15,0 22 0,0-21 0,0 0 16,0 20-16,0-20 0,-21 0 16,21-1-16,0 1 0,0 21 0,-22 0 15,22-22-15,0 22 0,-21 0 0,21 0 16,-21 21-16,21-21 0,-21 21 16,0 0-16,0-21 0,-1 21 15,1 0-15,0 0 0,0 0 16,0 21-16,-22-21 0,22 0 15,0 21-15,0-21 0,0 0 16,0 21-16,-1-21 16,1 0-16,0 0 0,21 21 15,-21-21-15,0 0 16,21-21 31,0 0-32,-21 21-15,21-21 0</inkml:trace>
  <inkml:trace contextRef="#ctx0" brushRef="#br1" timeOffset="157621.28">14224 11684 0,'0'-21'31,"21"0"0,-21 0-31,0-1 16,0 1-16,0 0 15,0 0-15,0 0 16,0 0-16,0-1 0,0 1 0,0 0 16,0 0-16,0 0 0,0 0 15,-21-1-15,21 1 0,-21 0 0,0-21 16,-1 21-16,22-1 0,-21 1 0,0 0 16,0 0-16,0 0 0,0 0 15,-1 21-15,1-22 0,0 1 0,-21 0 16,21 0-16,-1 21 0,-20-21 15,21 0-15,-21-1 0,20 1 16,-20 0-16,0 21 0,21-21 0,-22 0 16,1 0-16,0 21 0,-1-22 0,1 1 15,-22 0-15,22 21 0,-21-21 16,20 21-16,-20-21 0,-1 0 0,22 21 16,-22 0-16,22-22 0,0 22 15,-22 0-15,22-21 0,0 21 0,-1 0 16,-20-21-16,20 21 0,1 0 0,0 0 15,-1 0-15,1 0 0,0 0 16,-1 0-16,1 0 0,21 0 0,-21 0 16,-1 0-16,1 0 0,21 0 15,-22 0-15,1 0 0,0 0 16,21 0-16,-22 21 0,1-21 0,0 0 16,-22 21-16,22-21 0,-1 0 15,1 22-15,-21-1 0,20-21 0,1 0 16,-22 0-16,22 21 0,0 0 0,-1-21 15,1 0-15,-21 21 0,20-21 16,1 0-16,0 21 0,-1-21 0,1 22 16,0-22-16,-1 0 0,1 21 15,0-21-15,20 0 0,-20 21 0,0 0 16,21-21-16,-22 21 0,22-21 0,-21 21 16,21-21-16,-1 22 15,-20-22-15,21 21 0,0-21 0,0 21 16,-1 0-16,1-21 0,0 21 0,0 0 15,0 1-15,21-1 0,-21 0 16,-1 0-16,1 0 0,0 0 0,0 1 16,21-1-16,-21 0 0,0 21 15,-1-21-15,1 1 0,0-1 0,0 0 16,0 0-16,0 0 0,-1 0 0,1 1 16,21-1-16,-21 0 0,0 0 15,0 0-15,21 0 0,-21 1 16,-1-22-16,22 21 15,-21-21 1,21 21-16,0-42 63,0 0-48,21-1-15,1 22 0,-22-21 0,0 0 16,21 0-16,-21 0 0</inkml:trace>
  <inkml:trace contextRef="#ctx0" brushRef="#br1" timeOffset="158159.97">10181 11091 0,'0'0'0,"0"-21"15,0 0 1,0 42 15,0 0-15,-21 1-16,0-1 0,21 0 0,-21 0 15,21 21-15,-22-20 0,22 20 16,-21-21-16,0 21 0,21-20 0,-21 41 16,0-42-16,21 0 15,-21 1-15,21-1 0,0 0 0,0 0 16,0 0-16,21-21 47,0 0-47,0 0 0,0 0 15,0 0-15,1 0 0,-1 0 16,0 0-16,0 0 0,0-21 0,0 21 16,1 0-16,-1 0 0,21 0 15,-21 0-15,0-21 0,1 21 0,20 0 16,-21 0-16,0 0 0,0 0 0,1 0 16,-1 0-1,-21 21-15,21-21 16,-21 21-16,21-21 15</inkml:trace>
  <inkml:trace contextRef="#ctx0" brushRef="#br1" timeOffset="164775.5">10583 14012 0,'0'0'0,"-42"0"0,21 0 0,0 0 0,-1 0 16,1 0-16,0-21 0,0 21 15,0 0-15,0 0 0,-1 0 0,1-21 16,0 21-16,0 0 15,0 0-15,21-21 0,-21 21 16,-1 0-16,1 0 16,42 0 62,1 0-78,-1 0 15,0 0-15,21 0 0,-21 0 0,22 0 16,-22 0-16,21 0 0,1 0 0,20 0 16,-21 0-16,1 0 0,20 0 15,1 0-15,-1 0 0,1 0 0,-1 0 16,22 0-16,-22 0 0,1 21 16,-1-21-16,1 0 0,-1 0 15,22 0-15,-21 0 0,-1 21 0,1-21 16,20 0-16,1 0 0,-22 0 15,22 0-15,0 0 0,21 0 0,-22 0 16,1 0-16,0 0 0,20 0 0,-20 0 16,0 0-16,-1 0 0,1 0 15,-21 0-15,20 0 0,1 0 0,0 0 16,-22 0-16,22 0 0,-22 0 16,1 0-16,-1 0 0,1 0 0,-1 0 15,1 0-15,-22 0 0,0 0 16,1 0-16,-1-21 0,0 21 15,1 0-15,-22 0 0,21 0 0,-21 0 16,22 0-16,-22 0 0,0 0 16,0 0-16,0 0 0,1 0 0,-1 0 15,0 0-15,0-21 0,0 21 16,0 0 0,1 0-16,-1 0 0,0 0 15,0 0 1,0 0-1,0 0 1,1 0 0,-1 0-1,0 0-15,0 0 32,-21-21 14,-21 21-30,21-21-16,-21-1 0</inkml:trace>
  <inkml:trace contextRef="#ctx0" brushRef="#br1" timeOffset="165428.12">14118 13504 0,'0'22'63,"0"-1"-63,0 0 16,0 0-16,0 0 15,21-21-15,0 21 0,1 1 0,-22-1 16,21-21-16,0 21 0,0 0 0,0-21 15,0 21-15,1-21 16,-1 0-16,0 21 0,0-21 16,0 0-16,0 22 0,1-22 15,-1 0-15,0 0 0,0 0 0,0 21 16,0-21-16,1 0 0,-1 0 16,0 0-16,-21 21 15,21-21-15,-21 21 31,-21-21-15,0 0-16,21 21 0,-21-21 16,-1 0-16,1 21 0,0-21 0,0 22 15,0-22-15,-22 21 16,22-21-16,-21 21 0,0 0 0,-1-21 0,22 21 16,-21 0-16,-1 1 0,22-22 0,-21 21 15,21 0-15,-22-21 16,22 21-16,0 0 0,0-21 0,0 21 15,0-21-15,-1 0 16,1 0 0,0 0-1</inkml:trace>
  <inkml:trace contextRef="#ctx0" brushRef="#br1" timeOffset="167781.19">16658 13314 0,'-21'-21'16,"21"0"-1,-21 21 1,21-22-16,0 44 62,0-1-62,21 0 0,0 0 16,0 21-16,0-20 0,1 20 0,20 0 16,-21 1-16,0-1 0,22 0 15,-22 22-15,21-22 0,-21 0 0,22 1 16,-1-22-16,-21 21 0,21 1 15,-20-22-15,20 0 0,-21 0 0,0 0 16,0 0-16,1 1 0,-1-1 16,0 0-16,0 0 15,-21 0-15,21-21 16,-21 21 0,0-42 30,0 0-46,-21 0 16,21 0-16</inkml:trace>
  <inkml:trace contextRef="#ctx0" brushRef="#br1" timeOffset="168207.94">17547 13504 0,'0'-21'0,"0"42"0,-21-42 31,0 21-31,0 0 16,-1 21-16,-20 1 0,21 20 15,-21-21-15,-1 21 0,1-20 0,0 20 0,-1 0 16,1 1-16,-22-1 0,22 0 16,-21-21-16,20 22 0,-20-1 15,20-21-15,-20 22 0,-1-22 0,22 21 16,-21-21-16,20 0 0,1 1 16,-22-1-16,43 0 0,-21 0 0,0-21 15,20 21-15,1 0 0,0-21 0,0 0 16,21 22-16,-21-22 15,0 0 1,21-22 15,0 1-31,0 0 16,0 0-16</inkml:trace>
  <inkml:trace contextRef="#ctx0" brushRef="#br1" timeOffset="171424.48">14457 15028 0,'21'0'15,"-21"22"-15,0-1 63,-21-21-47,0 0-16,-1 0 0,1 21 15,0-21-15,0 0 0,0 0 16,-22 0-16,22 0 0,-21 21 0,21-21 15,-22 0-15,1 0 0,21 0 16,-21 0-16,-1 0 0,1 0 0,0 0 16,-1 21-16,-20-21 0,20 0 0,-20 0 15,-1 0-15,1 0 0,-22 0 16,22 0-16,-22 0 0,22 0 0,-22 0 16,21 0-16,1 0 0,-1 0 15,22 21-15,-21-21 0,20 0 16,1 0-16,0 0 0,-1 0 0,1 0 15,0 0-15,-1 0 0,1 0 0,0 0 16,-22 0-16,22 0 0,-22 0 16,22 0-16,-22 0 0,1 0 0,-1 0 15,1 0-15,-1 0 0,1 0 0,21-21 16,-22 21-16,1 0 0,20 0 16,-20-21-16,20 21 0,-20 0 0,21 0 15,-1 0-15,-20 0 0,20 0 0,1-21 16,-21 21-16,20 0 0,1 0 15,-22 0-15,22 0 0,0 0 16,-22 0-16,22 0 0,0 0 0,20 0 16,-20 0-16,0 0 0,21 0 15,-1 0-15,-20 0 0,21 0 0,0 0 16,0 0-16,-1 0 0,1 0 16,0 0-16,0 0 0,0 0 0,0 0 15,-1 21-15,1-21 0,0 0 0,0 0 16,0 0-16,0 21 0,-1-21 15,1 0-15,0 21 0,0-21 16,0 0-16,0 0 0,-1 0 16,1 0-16,0 0 0,21 22 0,-21-22 15,0 0-15,0 0 16,-1 0-16,22-22 47,0 1-47,22 21 0,-1-21 15,0 21-15,0-21 0,0 0 16,0 21-16,22-21 0,-22 21 0,0-22 16,0 22-16,0-21 0,22 0 0,-22 21 15,0 0-15,0 0 0,0-21 16,1 0-16,-1 21 0,0-21 16,0 21-16,-21-22 15,21 22-15,-21-21 0,21 21 16,-21-21-16,22 21 15,-22 21 64,-22-21-64,1 21-15,0 1 16,0-1-1,0-21-15,21 21 16,-21-21 0,-1 0-16,1 21 0,0-21 15,0 21-15,0 0 0,0-21 16,-1 22-16,1-1 0,0 0 16,0-21-16,0 21 0,0 0 0,21 0 15,-22 1-15,1-22 16,21 21-16,21-21 78,1 0-78,-1 0 0,0 0 16,0 21-16,0-21 15,0 21-15,1-21 0,20 21 0,-21 0 16,21 1-16,1-1 0,-1 0 0,0-21 15,1 21-15,-1 0 0,22 0 16,-22 1-16,0-1 0,1 0 0,-1 0 16,0 0-16,1-21 0,-22 21 0,21 1 15,-21-22-15,0 21 0,1 0 16,-1-21-16,0 21 0,0-21 0,0 0 16,-21 21-16,43 0 31,-43-42 31,0 0-62</inkml:trace>
  <inkml:trace contextRef="#ctx0" brushRef="#br1" timeOffset="172880.5">13314 12891 0,'0'0'0,"-21"0"15,21 21 1,21 0 15,0-21-15,0 0-16,21 0 0,-20 0 15,41 0-15,-21 0 0,22 0 0,-1 0 16,1 0-16,-1 0 0,22 0 16,0 0-16,-1 0 0,1 0 0,0 0 15,-1 0-15,-20 0 0,21 0 16,-22 0-16,-21 0 0,1 0 0,-1 0 15,0 0-15,-20 0 0,-1 0 0,0 0 16,0 0-16,0 0 16,-21-21 15,-21 21-31,0 0 16,0 0-16,0 0 15,-1 0-15,1 0 0,0 0 16,0 0-16,0 0 0,-22 0 15,22 0-15,0 0 0</inkml:trace>
  <inkml:trace contextRef="#ctx0" brushRef="#br1" timeOffset="173328.11">13314 13081 0,'-21'0'31,"21"21"-31,21-21 31,21 0-31,-21 0 0,43 21 0,-22-21 16,22 0-16,-1 0 0,22 0 15,-22 0-15,22 0 0,0 0 16,-1 0-16,1 0 0,-22 0 16,22 0-16,-21 0 0,-1 0 0,1 0 15,-1 0-15,-21 0 0,1 0 0,-22 0 16,21 0-16,-21 0 0,1 0 15,-1 0-15,0 0 16,-21-21 31,-21 21-47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15:12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423 0,'0'-21'15,"0"0"1,0 0-1,0 0 1,0 0-16,0-1 16,0 1-16,0 0 15,0 0 1,0 42 31,0 0-47,21 22 15,0-22-15,-21 21 0,21 0 0,0 1 16,-21-1-16,22 0 0,-1 1 16,-21-1-16,21 22 0,0-22 15,0 21-15,-21-20 0,0 20 0,21-20 16,-21-1-16,0 0 0,22 1 16,-22-22-16,0 21 0,0-21 0,0 0 15,0 1-15,0-1 16,21-21-16,0 0 15,-21-21 17,21-1-32,-21 1 0,21 0 15,-21 0-15,21-21 0,-21 20 16,22 1-16,-1-21 0,-21 21 0,21-22 16,0 22-16,-21-21 0,21 21 15</inkml:trace>
  <inkml:trace contextRef="#ctx0" brushRef="#br0" timeOffset="327.81">2688 296 0,'0'0'0,"21"-21"0,-21-21 16,0 21-16,0 0 0,0-1 16,0 1-16,-21 21 31,21 21-31,-21 22 15,0-22-15,21 21 0,-21-21 16,-1 22-16,22 20 0,-21-20 0,0-1 16,21 0-16,-21 1 0,0 20 15,0-21-15,-1 1 0,1 20 0,0-20 16,0-1-16,0 0 0,0 1 16,-1-22-16,1 21 0,21-21 15,0 0-15,-21 1 0,21-1 16,0 0-16,0 0 0,0 0 15,0-42 17,0 0-32,0 0 15</inkml:trace>
  <inkml:trace contextRef="#ctx0" brushRef="#br0" timeOffset="2134.19">2984 953 0,'0'0'0,"43"-22"31,-22 22-31,-21-21 0,21 0 16,-21 0-16,0 0 0,21 0 15,-21-1-15,0 1 0,0 0 16,0 0-16,0 0 0,0 0 0,0-1 16,0 1-16,0 0 15,-21 0-15,0 21 0,0 0 16,0 0-16,-1 0 0,1 0 16,0 0-16,0 21 0,0 0 0,0 0 15,-1 1-15,1-1 0,21 0 16,-21 21-16,0-21 0,0 22 0,0-1 15,-1 0-15,22-20 0,0 20 16,-21-21-16,21 21 0,0-20 0,0-1 16,0 0-16,0 0 0,0 0 15,0 0-15,21-21 16,1 0-16,-1 0 16,0 0-16,0 0 0,0 0 0,0 0 15,1-21-15,20 0 0,-21 21 16,0-21-16,0 0 0,1 0 0,-1-22 15,0 22-15,0 0 0,0-21 16,-21 20-16,0-20 0,21 21 0,-21-21 16,22 20-16,-22 1 0,0 0 15,0 0-15,0 0 0,0 0 16,0 42 15,-22 0-31,22 0 0,-21 0 16,21 0-16,0 1 0,0 20 0,-21-21 15,0 21-15,21-20 16,-21 20-16,21-21 0,0 0 0,0 22 16,0-22-16,0 0 0,0 0 15,0 0-15,0 0 0,0 1 16,21-22-16,0 0 16,0 0-16,0 0 0,1 0 0,-1 0 15,0 0-15,0 0 0,0-22 16,0 1-16,22 0 0,-22 0 0,0 0 15,0 0-15,0-22 0,1 22 16,-1-21-16,0-1 0,0 1 16,0 21-16,-21-21 0,0 20 0,21-20 0,-21 21 15,0 0 1,0 0-16,-21 21 16,0 0-16,0 0 15,0 0-15,0 21 0,21 0 16,0 0-1,0 0-15,0 0 16,21-21-16,0 22 0,0-22 16,0 0-16,0 21 0,1 0 15,-1-21-15,0 21 16,-21 0-16,0 0 0,0 1 16,0-1-16,0 0 15,0 0-15,0 0 0,0 0 16,0 1-16,0-1 0,0 0 15,0 0-15,0 0 0,21 0 16,0 1-16,0-22 16,1 0-16,-1 0 15,0 0-15,21 0 0,-21 0 0,1 0 16,-1 0-16,0-22 0,21 22 16,-21-21-16,1 0 0,-1 21 0,0-21 15,0 0-15,0 21 16,0-21-16,1-1 0,-1 1 0,-21 0 15,21 21-15,0-21 0,0 0 16,-21 0-16,21-1 0,1 1 0,-22 0 16,21 0-16,-21 0 0,0 0 15,0-1-15,0 1 0,0 0 0,0 0 16,0 0-16,0 0 16,-21-1-16,-1 1 15,1 21-15,0 0 0,0 0 16,0 0-16,0 21 15,-1-21-15,1 22 0,0-1 0,21 0 16,-21 0-16,0 0 16,0 22-16,-1-22 0,22 21 0,0-21 15,-21 22-15,21-22 0,-21 0 16,21 0-16,0 0 0,0 0 0,0 1 16,0-1-16,0 0 15,21-21-15,0 0 0,1 0 16,-1 0-16,0 0 15,0 0-15,0-21 0,0 0 0,1 21 16,-1-22-16,0 1 0,-21-21 0,21 21 16,0 0-16,-21-1 0,0-20 15,21 21-15,-21-21 0,22 20 0,-22 1 16,0 0-16,0 0 16,0 0-16,0 42 46,0 0-46,0 0 0,0 0 16,0 1-16,0-1 0,0 21 0,0-21 16,-22 0-16,22 22 0,0-22 15,-21 0-15,21 21 0,0-20 0,0-1 16,0 0-16,0 0 0,0 0 16,21 0-16,1-21 0,-1 0 15,0 0-15,0 0 16,0 0-16,22 0 0,-22 0 0,0-21 15,0 21-15,21-21 0,-20 0 16,-1 0-16,0 0 0,0-1 16,0 1-16,0-21 0,1 21 0,-22 0 15,0-22-15,0 22 0,21 0 0,-21 0 16,0 0-16,-21 21 31,21 21-15,0 0-16,0 0 0,-22 0 0,22 0 15,0 1-15,-21-1 0,21 0 16,0 21-16,0-21 0,0 1 16,0-1-16,0 0 15,0 0-15,0 0 16,21-21 0,1 0-1,-1-21-15,-21 0 0</inkml:trace>
  <inkml:trace contextRef="#ctx0" brushRef="#br0" timeOffset="2348.07">4657 487 0,'0'0'0,"-22"0"0,1 0 0,0 0 31,21 21-15,21 0 0,0-21-1,1 0 1,-1 0-16</inkml:trace>
  <inkml:trace contextRef="#ctx0" brushRef="#br0" timeOffset="2948.73">5016 360 0,'0'0'0,"0"-21"0,0 0 15,0 42 17,0 0-17,0 0-15,0 0 0,0 0 0,0 22 16,0-22-16,-21 21 0,21 1 15,0-1-15,-21-21 0,21 21 0,-21 1 16,21-1-16,-21 22 0,21-22 0,-21 0 16,21-21-16,0 22 15,-22-1-15,22-21 0,-21 22 0,21-22 16,0 0-16,-21 0 0,21 0 16,0 0-16,0 1 15,0-44 16,0 1-31,0 0 0,0 0 16,0-21-16,0 20 0,0 1 16,21 0-16,-21 0 0,21 0 0,1-22 15,-1 22-15,-21 0 0,21 0 16,0 0-16,0 0 0,22-1 0,-22 22 16,0-21-16,0 21 0,21 0 15,-20 0-15,-1 0 0,21 0 16,-21 0-16,22 0 0,-22 21 0,0 1 15,0-1-15,0 0 0,0 0 16,-21 21-16,22-20 0,-22-1 0,0 0 16,0 0-16,0 21 0,-22-20 15,1-1-15,0 0 0,-21 0 0,21 0 16,-1-21-16,-20 21 0,21 1 0,-21-1 16,20-21-16,-20 21 0,21-21 15,0 0-15,0 0 0,-1 0 0,1 0 31,21-21-15,0 0-16,0-1 0,21 1 16,-21 0-16,22 0 0</inkml:trace>
  <inkml:trace contextRef="#ctx0" brushRef="#br0" timeOffset="3288.53">5651 318 0,'0'0'0,"22"0"16,-22-22 0,0 44-1,0-1-15,0 0 0,0 0 0,0 0 16,0 22-16,0-1 0,0-21 15,-22 21-15,22 1 0,-21-1 0,21 0 16,0 22-16,0-22 0,-21 1 16,0-1-16,21-21 0,0 21 0,0 1 15,0-22-15,-21 0 0,21 21 16,0-20-16,0-1 0,0 0 16,0 0-16,21-21 31,0-21-16,0 0-15</inkml:trace>
  <inkml:trace contextRef="#ctx0" brushRef="#br0" timeOffset="3684.38">5821 953 0,'84'0'31,"-62"0"-31,-1 0 0,0 0 16,0-22-16,0 22 0,0-21 15,1 0-15,-1 21 0,0-21 16,0 0-16,0 0 0,0-1 0,-21 1 16,0 0-16,0 0 0,0 0 15,0 0-15,0-1 0,-21 1 16,0 21-16,0-21 0,0 21 15,0 0 1,-1 0-16,1 21 0,0 0 0,0 1 0,21-1 16,-21 0-16,0 0 0,21 0 15,0 22-15,0-22 0,-22 21 16,22-21-16,0 22 0,0-22 0,0 0 16,0 0-16,0 0 0,0 0 15,0 1-15,0-1 0,22-21 0,-1 21 16,0-21-16,0 0 0,0 0 15,0 0-15,1 0 0,-1 0 16,0 0-16,0-21 0,21 0 0</inkml:trace>
  <inkml:trace contextRef="#ctx0" brushRef="#br0" timeOffset="4337">7366 275 0,'0'-21'31,"0"42"-31,0 0 0,0 1 16,0-1-16,0 21 0,0 0 15,0-20-15,0 20 0,-21 21 0,21-20 16,-21 20-16,21-20 16,0 20-16,0-21 0,-22 22 0,22-22 15,-21 1-15,0-1 0,21 0 0,0-21 16,-21 22-16,0-22 0,21 0 15,-21 0-15,21 0 0,0-42 32,0 0-17,0 0-15,0 0 0</inkml:trace>
  <inkml:trace contextRef="#ctx0" brushRef="#br0" timeOffset="4756.76">7070 466 0,'0'0'0,"-22"-21"0,22-1 0,-21 1 16,0 0-16,21 0 0,0 0 0,0 0 15,0-1-15,0 1 0,0 0 16,0 0-16,21 0 0,0 21 0,1-21 16,-1-1-16,21 22 0,0-21 15,1 0-15,-1 21 0,0 0 0,22 0 16,-1 0-16,1 0 0,21 0 15,-22 21-15,22 0 0,-22 1 0,1 20 16,-1 0-16,-20 1 0,-1 20 16,0-21-16,-21 22 0,1-22 15,-22 22-15,0-1 0,0-20 0,-22 20 16,-20 1-16,0-22 0,-1 0 16,1 1-16,0-1 0,-1 0 0,1 1 15,-21-22-15,20 0 0,1 21 16,0-21-16,-1-21 0,22 22 0,-21-22 15,21 0-15,-1 0 0,1 0 0,0 0 16,0 0-16,21-22 16,0 1-1,0 0-15,0 0 16,0 0 0,21 0-1,0 21-15,0 0 0</inkml:trace>
  <inkml:trace contextRef="#ctx0" brushRef="#br0" timeOffset="5136.09">8149 1016 0,'21'0'0,"-42"0"0,63 0 15,-20-21-15,-1 0 0,0 0 16,0-1-16,0 22 16,0-21-16,-21 0 0,0 0 0,22 0 15,-22 0-15,0-1 16,-22 22 0,1 0-16,0 0 15,0 0-15,0 22 0,0-1 0,-1 0 16,1 21-16,0-21 0,0 22 0,0-22 15,21 0-15,0 21 0,0-20 16,0-1-16,0 0 0,0 0 16,0 0-16,0 0 0,0 1 15,21-22-15,0 0 0,0 0 16,0 0-16,1 0 0,20 0 0,-21 0 16,21 0-16,-20 0 0,20-22 15,-21 22-15,21-21 0,1 0 0</inkml:trace>
  <inkml:trace contextRef="#ctx0" brushRef="#br0" timeOffset="5420.93">8848 783 0,'0'0'0,"-22"0"0,1-21 0,0 21 16,0 0-16,0 0 15,0 0-15,-1 21 0,1-21 0,0 21 16,0 1-16,0 20 0,0-21 15,-1 0-15,22 22 0,0-22 0,-21 0 16,21 21-16,0-21 0,0 1 0,0 20 16,0-21-16,0 0 0,0 0 15,0 1-15,0-1 0,21 0 16,1-21-16,-1 0 16,0 0-16,21 0 0,-21 0 0,1 0 15,20 0-15,-21 0 0,0-21 0,22 21 16,-22-21-16,21-1 15,-21 1-15,0 0 0,22-21 0,-22 21 16</inkml:trace>
  <inkml:trace contextRef="#ctx0" brushRef="#br0" timeOffset="5708.77">9250 169 0,'0'0'16,"-43"22"-1,22 20-15,21-21 16,0 21-16,-21 1 0,21-1 16,-21 22-16,21-22 0,-21 21 15,21-20-15,0 20 0,0 1 16,-21-22-16,21 22 0,-22-1 0,22-21 16,0 1-16,0-1 0,-21 0 0,21 1 15,0-1-15,-21-21 0,21 0 16,0 1-16,0-1 0,0 0 0,0 0 15,0 0-15,21-21 32,0 0-32,1-21 0,-1 0 15,-21 0-15</inkml:trace>
  <inkml:trace contextRef="#ctx0" brushRef="#br0" timeOffset="6248.46">9631 868 0,'0'0'0,"0"-21"0,0 0 16,0-1-16,-21 22 0,-1-21 15,1 21-15,0 0 0,0 0 0,0 0 16,0 21-16,-1-21 0,22 22 15,-21-1-15,0 0 0,0 21 16,0-21-16,0 1 0,21 20 16,0-21-16,0 21 0,-22-20 0,22-1 15,0 21-15,0-21 0,0 0 0,0 1 16,0-1-16,0 0 16,22-21-16,-1 0 0,0 0 15,0 0-15,0 0 16,0 0-16,1-21 0,-1 21 0,0-21 15,0-1-15,0 1 0,0 0 0,1 0 16,-22 0-16,21-22 16,-21 22-16,21-21 0,-21 21 0,0-22 0,0 22 15,0 0-15,0 0 16,0 0-16,0 42 31,0 0-31,-21 0 0,21 22 16,0-22-16,0 0 0,-21 21 0,21-21 15,0 22-15,0-22 0,0 0 16,0 21-16,0-20 0,0-1 0,0 0 16,21 0-16,-21 0 0,21-21 15,0 0-15,0 0 16,0 0-16,1 0 0,-1 0 0,0 0 16,0 0-16,0-21 0,0 21 0</inkml:trace>
  <inkml:trace contextRef="#ctx0" brushRef="#br0" timeOffset="6688.21">9969 931 0,'0'0'16,"0"-42"0,0 21-16,0 0 15,22 21 1,-1 0-16,0-21 0,0 21 0,0 0 15,0 0-15,1 0 0,-1 0 0,0 0 16,0 0-16,0 21 0,0 0 16,1 0-16,-1 0 0,-21 0 0,0 22 15,0-22-15,0 0 0,0 21 16,0-20-16,0-1 0,0 21 0,0-21 16,0 0-16,-21 1 0,21-1 0,-22-21 15,1 21-15,21 0 0,-21-21 16,0 0-16,21-21 47,0 0-47,0 0 0,0-1 0,21 1 15,-21 0-15,21 0 0,0-21 16,-21 20-16,22-20 0,-1 21 0,0-21 16,-21 20-16,21 1 0,0 0 0,-21 0 15,21 0-15,-21 0 0,22 21 16,-22-22-16,21 22 0</inkml:trace>
  <inkml:trace contextRef="#ctx0" brushRef="#br0" timeOffset="7527.73">10837 1101 0,'0'0'0,"21"-21"0,-21-1 16,0 1-16,22 21 0,-22-21 15,0 0-15,0 0 0,0 0 16,0-22-16,0 22 0,0 0 0,0 0 16,-22 0-16,22-1 0,-21 1 15,0 0-15,21 0 0,-21 21 0,0 0 16,0 0-16,-1 0 0,1 0 0,0 0 15,0 21-15,0 0 0,0 0 16,-1 22-16,1-22 0,0 21 0,0 1 16,0-1-16,21-21 0,0 21 15,-21 1-15,21-22 0,0 0 0,0 21 16,0-20-16,0-1 0,0 0 16,0 0-16,21-21 15,0 0-15,0 21 0,0-21 16,0 0-16,1 0 0,-1 0 15,0 0-15,0-21 0,0 21 0,0-21 16,22 0-16,-22 21 0,0-21 0,0-1 16,0-20-16,1 21 0,-1 0 15,-21-22-15,21 22 0,-21-21 0,21 21 16,-21-22-16,0 22 0,0 0 16,0 0-16,0 0 0,0 0 0,-21 21 31,21 21-31,-21 0 15,21 0-15,0 0 0,-21 22 0,21-22 16,0 21-16,0 0 0,0 1 16,0-22-16,0 21 0,0-21 0,0 1 15,0-1-15,0 0 0,0 0 0,21 0 16,0 0-16,0-21 0,-21 22 16,21-22-16,0 0 0,1 0 15,-1 0-15,0 0 0,0 0 16,0 0-16,0 0 0,1-22 0</inkml:trace>
  <inkml:trace contextRef="#ctx0" brushRef="#br0" timeOffset="7832.55">11472 529 0,'0'0'0,"0"-42"0,21 21 0,-21 0 0,0-1 16,0 44-1,0-1 1,-21 0-16,0 0 0,21 21 16,-21 1-16,0-1 0,21 0 0,0 22 15,0-22-15,-21 1 0,21 20 0,-22-21 16,22 1-16,-21-1 0,21 0 16,0 1-16,0-1 0,0-21 15,0 0-15,0 22 0,0-22 16,0 0-16,0 0 0,0 0 15,0 1-15,21-22 16,1 0-16,-1 0 16,0 0-16,0-22 0,0 22 15,0-21-15</inkml:trace>
  <inkml:trace contextRef="#ctx0" brushRef="#br0" timeOffset="8912.64">11790 910 0,'0'0'0,"0"21"47,0 1-47,0-1 0,-21 0 0,21 21 16,0-21-16,0 1 0,0 20 16,-22-21-16,22 0 0,0 0 0,-21 22 15,21-22-15,0 0 0,0 0 16,0 0-16,0 1 0,0-1 15,21-21-15,1 0 16,-1 0-16,0 0 0,0 0 16,0 0-16,0 0 0,1-21 0,20 21 15,-21-22-15,0 1 0,22 0 16,-22 0-16,0 0 0,21 0 16,-21-22-16,1 22 0,-1 0 0,0-21 15,0 20-15,-21 1 0,0 0 16,21 0-16,-21 42 31,-21-21-31,21 21 16,0 0-16,-21 1 0,0-1 0,21 0 15,-21 0-15,21 0 0,0 0 16,0 1-16,0-1 0,-22 0 16,22 0-16,0 0 0,0 0 15,0 1 1,22-22-16,-1 0 0,0 0 15,0 0-15,0 0 0,0-22 16,1 22-16,-1-21 16,0 0-16,-21 0 0,0 0 15,0 0-15,0-1 0,0 1 0,0 0 16,0 0-16,0 0 0,-21 0 16,21-1-16,-21 1 0,21 0 0,-22 0 15,1 0-15,21 0 31,21 21-15,1-22-16,-1 22 0,0 0 16,0 0-16,0 0 0,0 0 0,1 0 15,-1 0-15,0 0 0,0 0 16,0 0-16,0 0 0,-21 22 16,22-22-16,-22 21 0,0 0 0,0 0 15,0 0-15,0 0 0,0 1 16,0-1-16,0 0 0,0 0 0,0 0 15,0 0-15,0 1 0,0-1 16,0 0-16,0 0 0,0 0 0,0 0 16,0 1-16,0-1 15,0-42 32,0-1-31,0 1-16,0 0 0,0 0 15,0-21-15,0 20 0,0 1 0,21-21 16,0 21-16,0-22 0,-21 1 16,42 21-16,-20-21 0,-1 20 15,21-20-15,-21 21 0,22 0 0,-1 0 16,0 21-16,-21-22 0,22 22 0,-1 0 16,0 0-16,1 0 0,-1 22 15,-21-1-15,0 0 0,1 0 16,-1 21-16,0-20 0,-21 20 0,0 0 15,0-21-15,0 22 0,0-1 16,-21-21-16,0 22 0,21-22 0,-22 21 16,1-21-16,0 0 0,21 1 0,-21-1 15,21 0-15,-21-21 16,0 0-16,21 21 16,0-42 15,0 0-31,-22 21 0,22-21 0,-21-1 15,21 1-15</inkml:trace>
  <inkml:trace contextRef="#ctx0" brushRef="#br0" timeOffset="9200.5">12404 656 0,'0'0'0,"-22"0"15,1 0 1</inkml:trace>
  <inkml:trace contextRef="#ctx0" brushRef="#br0" timeOffset="9440.79">11366 826 0,'22'0'32,"-1"0"-32,0 0 15,0 0-15,0 0 0,0 0 16,1 0-16,-1-22 0,0 22 15,0 0-15,0 0 0,0-21 16,1 21-16,-1 0 0,0 0 0,0-21 16</inkml:trace>
  <inkml:trace contextRef="#ctx0" brushRef="#br0" timeOffset="10524.2">2286 1566 0,'0'0'15,"-42"0"1,42 22 15,21-1 0,0-21-31,0 0 0,21 0 16,-20 0-16,20 21 16,0-21-16,22 0 0,-1 0 0,1 0 15,-1 0-15,1 0 0,20 0 16,1 0-16,0 0 0,21 0 0,-22 0 15,43 0-15,-21 0 0,0 0 16,21 0-16,0 0 0,-21 0 0,21 0 16,0 0-16,-21 0 0,21 0 15,0 0-15,0 0 0,-22 0 0,22 0 16,-21 0-16,-21 0 0,21 0 0,-22 0 16,1 0-16,0 0 0,-1 0 15,1 0-15,-21 0 0,20 0 16,-20 0-16,-22 0 0,22 0 15,-22 0-15,0 0 0,1 0 0,-22 0 16,0 0-16,0 0 0,0 0 0,0 0 16,-21-21 46,0 0-46</inkml:trace>
  <inkml:trace contextRef="#ctx0" brushRef="#br0" timeOffset="11567">7472 1545 0,'0'0'0,"-21"0"0,-1 0 16,22 21-1,-21-21-15,42 0 47,1 0-47,-1 0 16,0 0-16,0 0 15,0 0-15,22 0 0,-22 0 0,0 0 16,21 0-16,-21 0 0,22 0 16,-1 0-16,0 0 0,1 0 0,20 0 15,-20 0-15,20 22 0,-21-22 0,22 0 16,-1 0-16,1 0 0,-22 0 15,22 0-15,-1 0 0,1 0 0,-1 0 16,22 0-16,-22 0 0,1 0 16,21 0-16,-22 0 0,1 0 0,20 0 15,-20 0-15,20 0 0,-20 0 16,21 0-16,-1 0 0,-20 0 16,20 0-16,1 0 0,-21 0 0,20 0 15,-20 0-15,20 21 0,-20-21 16,-1 0-16,1 0 0,-1 0 0,1 0 15,-1 0-15,1 0 0,-22 0 16,22 0-16,-1 0 0,-20 0 0,20 0 16,-21 0-16,22 0 0,-1 0 0,1-21 15,-22 21-15,22 0 0,-1 0 16,1 0-16,-1 0 0,1 0 0,-1 0 16,1 0-16,-1 0 0,-20 0 15,20 0-15,1 0 0,-22 0 0,21 0 16,1 0-16,-22 0 0,22 0 15,-1 0-15,1 0 0,-1 0 16,-20 0-16,20 0 0,1 0 0,-22 0 16,21 0-16,-20 0 0,-1 0 0,0 0 15,22 0-15,-22 0 0,-21 0 16,22 0-16,-1 0 0,0 0 0,-20 0 16,20 0-16,-21 0 0,0 0 0,22-22 15,-22 22-15,0 0 0,0 0 16,0 0-16,0 0 15,-21-21 1</inkml:trace>
  <inkml:trace contextRef="#ctx0" brushRef="#br0" timeOffset="11691.92">12954 1545 0,'0'0'0,"-21"0"16,0 0-1,-1 0-15,1 0 16</inkml:trace>
  <inkml:trace contextRef="#ctx0" brushRef="#br0" timeOffset="15516.43">529 2582 0,'0'-21'15,"0"0"16,21 0-15,0 21-16,1-21 0,-1 0 0,-21-1 16,21 22-16,0-21 15,0 0-15,0 0 0,1 0 0,-22 0 16,21 21-16,-21-22 16,0 1-16,0 0 15,-21 21-15,-1 0 16,1 0-16,0 0 0,-21 0 0,21 0 15,-1 0-15,-20 21 0,21-21 16,-21 21-16,20 1 0,-20-1 16,21-21-16,-21 21 0,20 0 0,1 0 15,0 22-15,0-22 0,21 0 16,0 0-16,0 0 0,0 0 16,0 1-16,0-1 0,21 0 15,0 0-15,0 0 0,1-21 0,20 21 16,-21 1-16,0-1 0,22 0 15,-22 0-15,21 0 0,-21 0 16,0 1-16,1-1 0,-1 0 0,0 0 16,-21 0-16,0 22 0,0-22 15,0 0-15,-21 0 0,-22 0 0,22 0 16,-21 1-16,0-1 0,-1 0 16,1 0-16,-22 0 0,22-21 0,0 0 15,-1 0-15,1 0 16,0 0-16,21-21 0,-22 0 0,22 21 0,0-21 15,21 0-15,0-1 16,0 1-16,0 0 0,0 0 16,0 0-16,0 0 0,0-1 15,0 1-15,0 0 0,0 0 16,21 21 0,0-21-16,0 21 15,22-21-15,-22 21 0,21 0 16</inkml:trace>
  <inkml:trace contextRef="#ctx0" brushRef="#br0" timeOffset="16261.02">931 2731 0,'0'-22'31,"0"44"1,0-1-17,-21 0-15,21 0 16,0 0-16,0 0 0,0 1 16,0-1-16,0 0 0,0 0 15,0 0-15,0 0 0,0 1 16,0-1-16,21-21 15,0 0-15,1 0 0,-1 0 16,0 0-16,0 0 0,0 0 16,0-21-16,1 21 0,20-22 15,-21 1-15,0 0 0,0 0 0,1 0 16,-1 0-16,0-1 0,0 1 16,0 0-16,-21-21 0,0 21 0,21-1 15,-21 1-15,0-21 16,22 21-16,-22 0 0,0-1 0,0 1 15,0 42 17,0 1-17,0-1-15,0 0 0,0 0 0,0 21 16,0-20-16,0 20 0,0 0 16,0 1-16,0-1 0,0 0 15,-22 1-15,22-1 0,0 0 0,-21 22 16,21-22-16,0 0 0,0 22 15,-21-22-15,21 1 0,0 20 0,0-21 16,0 1-16,0-1 0,0 0 16,-21 1-16,21-1 0,-21-21 15,21 22-15,0-22 0,-21 21 16,-1-21-16,22 0 0,-21 1 0,0-1 16,0-21-16,0 21 0,0-21 15,-1 0-15,1 0 0,0 0 0,0 0 16,-21 0-16,-1 0 0,22 0 15,-21-21-15,21 0 0,-22 21 0,22-22 16,0 1-16,0 0 0,21 0 16,0 0-16,0 0 0,0-1 0,0 1 15,0 0-15,0 0 0,0 0 16,0 0-16,21-1 0,0 1 16,0 0-16,0 0 0,1-21 15,-1 20-15,21 1 0,-21-21 0</inkml:trace>
  <inkml:trace contextRef="#ctx0" brushRef="#br0" timeOffset="16800.7">1524 2731 0,'0'0'15,"0"-22"-15,0 1 16,21 42 15,0 1-15,-21-1-16,0 0 0,0 0 15,0 0-15,0 0 0,0 1 16,0-1-16,0 0 0,0 0 16,0 0-16,0 0 0,-21 1 15,21-1-15,-21-21 0,0 0 16,21 21-1,0-42 1,0 0 0,0-1-16,0 1 15,0 0-15,0 0 0,0-21 16,21 20-16,0 1 0,0 0 0,-21 0 16,21-21-16,1 20 0,20 1 15,-21 0-15,0 0 0,22 21 16,-22-21-16,21 21 0,0 0 0,-20 0 15,20 0-15,-21 0 0,0 21 16,0 0-16,1 0 0,-1 0 0,-21 1 16,0 20-16,0-21 0,0 0 15,0 0-15,0 22 0,0-22 0,0 0 16,0 0-16,-21-21 0,-1 21 0,22 1 16,0-1-16,0 0 15,-21-21-15,21-21 47</inkml:trace>
  <inkml:trace contextRef="#ctx0" brushRef="#br0" timeOffset="17116.53">2286 2244 0,'0'42'15,"0"-21"1,0 22-16,0-22 0,0 21 0,0 0 16,0 1-16,-21-1 0,21 22 0,-21-22 15,21 0-15,0 1 0,-22-22 16,1 21-16,21 0 0,-21-20 0,21-1 15,0 0-15,0 0 0,0 0 16,0 0-16,-21 1 0,21-1 16,0-42 15,0-1-15</inkml:trace>
  <inkml:trace contextRef="#ctx0" brushRef="#br0" timeOffset="17356.4">2074 2688 0,'0'0'0,"21"-21"15,1 21-15,-1 0 16,0 0-16,0-21 0,21 21 15,-20 0-15,-1 0 0,0 0 16,21 0-16,-21-21 0,1 21 0,-1 0 16,0 0-16,0 0 15,0 0 1</inkml:trace>
  <inkml:trace contextRef="#ctx0" brushRef="#br0" timeOffset="18020.04">3048 2688 0,'0'0'0,"0"-21"0,0 0 15,0 0 1,0 0-16,0-1 16,0 1-1,-21 21-15,0-21 0,-1 21 16,1-21-16,0 21 0,0 0 16,0 0-16,0 0 0,-1 0 15,1 0-15,0 0 0,0 21 16,0 0-16,0 0 0,-1 1 15,22-1-15,0 0 0,-21 0 16,21 21-16,-21-20 0,21 20 0,-21-21 16,21 0-16,0 22 0,0-22 0,0 0 15,0 0-15,0 0 0,0 0 16,0 1-16,0-1 16,21-21-1,0 0-15,0 0 0,1 0 16,-1 0-16,0-21 0,0 21 0,0-22 15,0 1-15,22 0 0,-22 0 16,0 0-16,0 0 0,0-1 0,1 1 16,-22 0-16,21 0 0,-21 0 15,21-22-15,-21 22 0,0 0 0,0 0 16,0 0-16,0 42 47,0 0-47,0 0 0,0 0 15,0 1-15,0-1 0,0 0 0,0 0 16,0 0-16,0 0 0,0 1 0,0-1 16,0 0-16,0 0 0,0 0 15,21-21-15,0 21 16,0-21 0,1 0-16,-1 0 15,0 0-15</inkml:trace>
  <inkml:trace contextRef="#ctx0" brushRef="#br0" timeOffset="18632.7">3260 2688 0,'0'0'0,"0"-42"16,0 21-16,21 0 15,0-1-15,0 1 16,0 0-16,0 21 15,1 0-15,-1 0 0,0 0 16,0 0-16,0 0 0,0 21 16,1 0-16,-22 1 0,21-1 0,-21 0 15,0 0-15,0 0 0,0 22 16,0-22-16,0 0 0,0 0 16,0 0-16,0 0 0,0 1 0,-21 20 15,-1-21-15,1-21 0,0 21 16,21 0-16,-21 1 0,0-22 0,21 21 15,-21-21-15,21-21 47,21-1-47,-21 1 16,21 21-16,0-42 0,0 21 0,0 0 16,1-1-16,-1-20 0,0 21 15,0-21-15,0 20 0,22-20 0,-22 21 16,0 0-16,0 0 0,0-1 15,0 1-15,1 0 0,-22 42 47,0 0-47,-22 22 16,22-22-16,-21 0 0,0 0 0,21 22 16,0-22-16,0 21 0,-21-21 15,21 0-15,0 22 0,0-22 0,0 0 16,0 0-16,0 0 0,0 1 15,21-22-15,0 0 0,0 21 16,1-21-16,-1 0 0,0 0 0,0 0 16,0 0-16,0 0 0,1 0 15,-1 0-15,0 0 16,-21-21 0,0-1-1</inkml:trace>
  <inkml:trace contextRef="#ctx0" brushRef="#br0" timeOffset="19314.28">4635 2815 0,'-21'0'15,"0"0"17,0 0-32,0 0 0,42 0 62,21 0-62,-21 0 0,1 0 16,20 0-16,0 0 0,1 0 0,-1 0 15,0 0-15,1 0 0,-1 0 0,0 0 16,-21 0-16,22 0 0,-1 21 16,-21-21-16,22 0 0,-22 0 0,0 0 15,0 0-15,0 0 0,0 0 16,-42-21 31,0 21-32,0 0 1,21-21-16</inkml:trace>
  <inkml:trace contextRef="#ctx0" brushRef="#br0" timeOffset="19755.9">5122 2582 0,'0'22'47,"0"-1"-47,0 0 15,21-21-15,1 21 16,-1-21-16,0 21 0,0-21 0,0 0 15,0 21-15,1-21 0,-1 0 0,0 0 16,0 0-16,0 0 16,0 0-16,1 0 0,-1 0 15,0 0-15,0 0 0,0 0 16,-21 22 0,-21-1-1,0 0 1,0-21-16,0 21 0,-1 0 0,1 0 15,0 1-15,-21-1 0,21 0 0,-1 0 16,1 0-16,-21 0 0,21 1 16,0-1-16,-1 0 0,22 0 0,-21 0 15,0 0-15,21 1 16</inkml:trace>
  <inkml:trace contextRef="#ctx0" brushRef="#br0" timeOffset="20553.38">6138 2434 0,'0'0'0,"0"-63"31,0 42-31,21 21 0,-21 21 47,0 0-47,0 21 0,0-21 16,0 22-16,0 20 0,-21-20 15,21-1-15,0 21 0,-21-20 0,21-1 16,0 22-16,0-22 0,0 0 0,0-21 16,-21 22-16,21-22 0,0 21 15,-21-21-15,21 1 0,0-1 0,0 0 16,0 0-16</inkml:trace>
  <inkml:trace contextRef="#ctx0" brushRef="#br0" timeOffset="20984.28">5905 2455 0,'0'-42'16,"0"21"-16,0 0 15,0 0-15,22-1 16,-1 22-16,0 0 16,0-21-16,0 21 0,22 0 15,-22 0-15,21 0 0,0 0 0,1 0 16,-1 0-16,0 0 0,1 0 15,20 21-15,-20 1 0,-1-1 0,21 21 16,-20-21-16,-22 22 0,21-1 16,-21 0-16,-21 1 0,0-1 0,0 0 15,0 1-15,-21-1 0,0 0 0,-21-21 16,21 22-16,-22-1 16,1-21-16,0 22 0,-1-22 0,1 0 0,0 0 15,-1 21-15,22-42 0,-21 22 16,21-1-16,-1-21 0,1 21 15,0-21-15,0 0 0,0 0 0,0 0 16,-1 0 0,22-21-1,22 21 1,-1-21-16,0 21 0,0-22 16</inkml:trace>
  <inkml:trace contextRef="#ctx0" brushRef="#br0" timeOffset="21595.93">7048 2752 0,'0'-43'16,"0"22"-16,0 0 0,0 0 16,0 0-16,0 0 15,-21 21-15,0 0 0,0 0 0,0 0 16,0 21-16,-1 0 16,1 0-16,0 0 0,0 0 0,0 22 15,0-22-15,-1 0 0,1 21 16,0-20-16,21 20 0,-21-21 0,21 21 15,0-20-15,0-1 0,0 0 0,0 0 16,0 0-16,0 0 16,0 1-16,21-22 15,0 0-15,0 0 0,1 0 16,-1 0-16,0-22 0,0 1 16,0 21-16,0-21 0,1 0 0,-1 0 15,0 0-15,-21-1 0,21 1 0,0 0 16,0 0-16,-21-21 15,0 20-15,22 1 0,-22-21 0,21 21 16,-21 0-16,0-1 0,0 1 0,0 0 16,0 42 15,0 0-31,0 1 0,0-1 0,0 0 16,0 0-16,0 21 0,0-20 15,0-1-15,0 21 0,0-21 0,0 0 16,-21 1-16,21-1 0,0 0 0,0 0 15,0 0-15,0 0 16,21-21-16,0 0 16,0 0-16,0 0 15,0 0-15,-21-21 0,22 21 16,-1-21-16</inkml:trace>
  <inkml:trace contextRef="#ctx0" brushRef="#br0" timeOffset="21920.74">7535 2307 0,'0'0'0,"-21"0"31,21 21-31,-21 1 0,21-1 0,0 21 16,0-21-16,0 22 0,0-1 0,-21 0 15,21 1-15,-21-1 0,21 0 16,-22 1-16,22-1 0,0-21 0,-21 21 16,21 1-16,-21-22 0,21 21 15,-21-21-15,21 1 0,0-1 0,0 0 16,0 0-16,0 0 0,21-21 31,0-21-15,0 0-1,-21 0-15,22 0 16</inkml:trace>
  <inkml:trace contextRef="#ctx0" brushRef="#br0" timeOffset="22132.63">7324 2688 0,'21'0'16,"0"0"0,0 0-16,0 0 15,0 0-15,1 0 0,-1 0 16,0 0-16,0 0 0,0 0 16,0 0-16,1 0 0,-1 0 0,0 0 15,0 0-15</inkml:trace>
  <inkml:trace contextRef="#ctx0" brushRef="#br0" timeOffset="22792.2">8149 2731 0,'0'-22'0,"0"44"0,0-65 16,0 22-1,0 0-15,0 0 0,0 0 16,-21-1-16,0 1 16,0 21-16,21-21 0,-22 21 0,1 0 15,0 0-15,0 0 0,0 0 0,0 21 16,-1 0-16,1 1 15,0-1-15,0 0 0,0 21 0,0-21 16,21 22-16,-22-22 0,22 21 0,-21 1 16,21-22-16,0 0 0,0 21 15,0-21-15,0 1 0,0-1 0,21 0 16,1-21-16,-1 21 16,0-21-16,0 0 0,0 0 15,0 0-15,1 0 0,-1 0 0,0-21 16,0 21-16,0-21 0,0 21 0,-21-21 15,22-1-15,-1 1 0,0 0 16,-21 0-16,0 0 0,21 0 0,-21-1 16,21 1-16,-21-21 0,0 21 15,0 0-15,0-1 0,0 1 16,0 0-16,0 0 0,0 0 0,-21 21 31,21 21-31,0 0 16,0 0-16,0 0 0,-21 1 0,21-1 15,0 21-15,0-21 0,0 0 0,0 1 16,0-1-16,0 0 0,0 0 16,0 0-16,0 0 0,0 1 15,21-22-15,-21 21 0,21-21 16,0 0-16,1 0 16,-1 0-16,0 0 15,0 0-15,0 0 0,0 0 16,-21-21-16,22-1 15,-22 1-15,21 21 0</inkml:trace>
  <inkml:trace contextRef="#ctx0" brushRef="#br0" timeOffset="23151.99">8297 2307 0,'0'0'0,"21"0"32,1 0-17,-1 0-15,0 0 0,0 0 0,0 0 16,22 0-16,-22 0 0,21 0 15,-21 0-15,22 0 0,-22 0 0,0 0 16,21 0-16,-21 0 0,1 0 16,-1 0-16,0 0 0,0 0 15,0 0-15,-21 21 47,-21-21-47,0 0 16,0 0-16</inkml:trace>
  <inkml:trace contextRef="#ctx0" brushRef="#br0" timeOffset="23452.82">8615 2371 0,'-21'0'0,"-1"0"16,22 21-16,0 0 15,0 0-15,-21 0 16,21 1-16,0-1 0,-21 0 0,21 0 16,0 21-16,0 1 0,0-22 0,0 21 15,0-21-15,-21 22 0,21-1 16,0-21-16,-21 0 0,21 22 0,0-22 16,0 0-16,0 0 0,0 0 15,0 1-15,0-1 0,0 0 16,21-21 15,0 0-15,-21-21-16,0 0 15</inkml:trace>
  <inkml:trace contextRef="#ctx0" brushRef="#br0" timeOffset="24136.49">8848 2604 0,'0'21'15,"0"0"1,0 0-16,0 0 0,0 0 16,0 1-16,0-1 15,0 0-15,0 0 0,0 0 0,-22 0 16,22 1-16,0-1 0,0 0 15,0 0-15,0 0 16,22-21-16,-1 21 16,0-21-16,0 0 0,0 0 15,0 0-15,1 0 0,-1 0 16,0 0-16,0-21 0,0 0 0,0 21 16,-21-21-16,22 0 0,-1 21 15,-21-21-15,21-1 0,-21 1 0,0 0 16,21 0-16,-21 0 0,21 0 15,-21-1-15,0 1 0,0 0 0,0 0 16,0 42 31,0 0-31,-21 0-16,21 1 0,0 20 15,0-21-15,-21 0 0,21 0 0,0 1 16,0 20-16,0-21 0,0 0 15,0 22-15,0-22 0,0 0 16,0 0-16,0 21 0,0-20 0,0-1 16,0 21-16,0-21 0,0 0 0,0 1 15,0-1-15,0 21 0,0-21 16,0 0-16,0 1 0,-21-1 0,0 0 16,21 0-16,-22 0 0,1-21 0,0 21 15,21 1-15,-21-22 0,0 21 16,0-21-16,-1 0 0,1 21 0,0-21 15,0 0-15,0 0 16,0 0-16,-1 0 0,1 0 0,0 0 16,0 0-16,0-21 0,21 0 15,-21 21 1,21-22-16,0 1 0,0 0 16,21 0-16,0 21 15,0-21-15,0 0 0,0-22 0</inkml:trace>
  <inkml:trace contextRef="#ctx0" brushRef="#br0" timeOffset="24668.57">9525 2625 0,'0'-21'16,"0"42"15,0 0-31,0 0 0,0 0 16,0 22-16,-21-22 0,21 21 0,0 0 15,-21-20-15,21 20 0,0 0 16,-22 1-16,22-1 0,0 0 0,0 1 15,0-1-15,-21 0 0,21 1 0,-21-22 16,21 21-16,0 0 0,-21-20 16,21 20-16,-21-21 0,21 0 15,0 0-15,0 1 0,0-1 0,0 0 16,0-42 31,0 0-47,0-1 0,0-20 0,0 21 15,0-21-15,0 20 0</inkml:trace>
  <inkml:trace contextRef="#ctx0" brushRef="#br0" timeOffset="25076.23">9461 2773 0,'0'0'0,"0"-21"0,0 0 15,0-1-15,0 1 16,22 0-16,-1 21 15,-21-21-15,21 0 0,0 21 0,0-21 16,0 21-16,1 0 0,20-22 16,-21 22-16,0 0 0,22 0 0,-22 0 15,0 0-15,21 0 0,-21 0 0,1 0 16,-1 22-16,-21-1 0,21 0 16,-21 0-16,0 0 0,0 0 0,0 1 15,0-1-15,0 0 0,-21 0 16,0 0-16,-1 0 0,1 1 0,0-1 15,0-21-15,-21 21 0,20 0 16,1-21-16,0 21 0,0-21 0,0 21 16,0-21-16,-1 0 15,22 22 1,-21-22-16,42 0 78,1 0-62,-1 0-16,-21-22 0,21 22 0,0-21 15</inkml:trace>
  <inkml:trace contextRef="#ctx0" brushRef="#br0" timeOffset="25532.26">10139 2794 0,'21'0'16,"0"0"-16,0 0 16,0 0-16,1-21 15,-1 21-15,0-21 0,0 21 16,0-21-16,0 21 0,-21-22 15,22 1-15,-1 21 0,0-21 0,0 0 16,-21 0-16,0 0 0,0-1 16,-21 1-1,0 21 1,0 0-16,-1 21 16,1-21-16,0 22 0,0-1 15,0 0-15,0 0 0,-1 21 16,22-20-16,0-1 0,-21 0 15,0 0-15,21 0 0,0 0 16,-21 1-16,21-1 0,0 0 0,0 0 16,0 0-16,0 0 15,21-21 1,0 0-16,0 0 0,1 0 16,-1 0-16,0 0 0,0 0 15,0 0-15,0 0 16,1-21-16,-1 0 0,0 21 0,0-21 15</inkml:trace>
  <inkml:trace contextRef="#ctx0" brushRef="#br0" timeOffset="26064.84">10880 2561 0,'0'0'0,"21"0"0,-21-21 31,0 0-31,-21 21 16,-1 0-1,1 0-15,0 21 0,0-21 16,0 21-16,0-21 0,-1 21 16,1 1-16,0-1 0,21 0 0,-21 0 15,21 0-15,0 0 0,0 1 16,0-1-16,0 0 15,0 0-15,21 0 16,0-21-16,0 0 0,1 0 16,-1 0-16,0 0 15,0 21-15,0-21 0,0 0 0,1 0 16,-1 0-16,-21 22 0,21-22 16,-21 21-1,0 0 1,0 0-16,-21 0 15,0-21 1,-1 21-16,1-21 0,0 0 16,0 22-16,0-22 0,-22 0 15,22 0-15,0 21 0,0-21 16,0 0-16,0 0 0,-1 0 16,1 0-16,0 0 0,0 0 15,21-21 32</inkml:trace>
  <inkml:trace contextRef="#ctx0" brushRef="#br0" timeOffset="27112.44">12213 2265 0,'0'0'0,"0"-21"15,0 0 1,21-1 0,0 22-16,1 0 15,-1 0-15,0 0 16,0 22-16,0-1 0,0 0 15,1 21-15,-1-21 0,0 22 16,-21 20-16,21-20 0,-21-1 0,21 0 16,-21 1-16,0-1 0,0 0 0,0 1 15,0-22-15,0 21 0,0-21 16,0 0-16,0 1 0,0-1 0,0 0 16,0 0-16,0 0 15,0-42 16,0 0-31,0 0 16,0 0-16,0-1 0,0 1 16,0 0-16,0-21 0,0 21 0,21-22 15,-21 1-15,22 0 0,-1-1 0,0 1 16,0-22-16,0 22 0,0 0 16,1 21-16,-1-22 0,21 1 15,-21 21-15,0 0 0,1-1 0,-1 22 16,0-21-16,0 21 0,0 0 15,-21 21 17,0 1-17,0-1-15,21 0 16,-21 0-16,22 0 16,-22 0-16</inkml:trace>
  <inkml:trace contextRef="#ctx0" brushRef="#br0" timeOffset="28764.15">13335 2709 0,'0'0'0,"0"-21"0,0 0 16,0 0-16,0 0 15,0 0-15,0-1 0,0 1 16,0 0-16,-21 0 0,21-21 16,-21 20-16,-1 1 0,1 0 0,21 0 15,-21 0-15,0 21 0,0-21 0,0 21 16,-1 0-16,1 0 0,0 0 16,0 0-16,0 21 0,0 0 0,21 0 15,-22 0-15,1 22 0,0-22 16,0 21-16,0 0 0,0 1 15,21-1-15,0 0 0,-22-20 0,22 20 16,0-21-16,0 0 0,0 22 0,0-22 16,22 0-16,-1-21 15,0 21-15,0-21 0,0 0 16,22 0-16,-22 0 0,0 0 0,0 0 16,0-21-16,22 21 0,-22-21 15,0 0-15,0 21 0,0-22 0,0 1 16,1 0-16,-1-21 0,0 21 0,-21-1 15,0-20-15,21 21 0,-21-21 16,21 20-16,-21-20 0,0 21 0,0-21 16,0 20-16,21 1 0,-21 0 15,0 42 17,0 0-32,0 1 0,0-1 15,0 0-15,0 21 0,0-21 0,0 22 16,-21-22-16,21 21 0,0-21 0,0 22 15,0-22-15,0 0 0,0 21 16,-21-20-16,21-1 0,0 0 0,0 0 16,0 0-16,21 0 15,0-21 1,1 0-16,-1 0 0,0 0 0,0 0 16,0 0-16,0-21 0,1 21 15,-1-21-15,0 0 0,0 21 16,0-21-16,22 0 0,-22-22 0,0 22 15,0-21-15,0 21 0,0-22 0,1 22 16,-1-21-16,-21-1 0,21 22 16,-21 0-16,0-21 0,0 21 0,-21-1 15,0 22-15,-1 0 16,1 0-16,0 0 0,0 0 16,0 0-16,21 22 0,0-1 15,0 0-15,0 0 16,0 0-16,0 0 15,21 1-15,-21-1 0,21 0 0,0 0 16,-21 0-16,0 0 0,0 1 16,21-1-16,-21 0 0,0 0 0,22 0 15,-22 0-15,0 1 0,0-1 16,0 0-16,0 0 16,0 0-16,21-21 0,0 21 0,0 1 15,0-22-15,0 0 16,1 21-16,-1-21 0,0 0 0,0 0 15,0 0-15,0 0 0,1 0 16,20 0-16,-21 0 0,0 0 16,22-21-16,-1-1 0,-21 22 0,21-21 15,-20 0-15,20 0 0,-21-21 16,0 20-16,0 1 0,1-21 0,-1 0 16,-21 20-16,0-20 0,21 0 0,-21 21 15,0-22-15,0 22 0,0 0 16,0-21-16,-21 20 0,21 1 15,-21 21-15,-1 0 0,1 0 0,0 0 16,0 0-16,0 0 0,0 21 16,-22 1-16,22-1 0,0 0 0,0 21 15,0-21-15,-1 22 0,1-22 16,0 21-16,0-21 0,0 22 16,21-22-16,0 0 0,0 21 0,0-20 15,0-1-15,0 0 0,0 0 16,21-21-16,0 21 15,0-21-15,0 0 0,1 0 0,-1 0 16,0 0-16,0 0 0,0-21 0,0 21 16,1-21-16,-1 0 0,0 0 15,0-22-15,0 22 0,0 0 16,-21 0-16,22-22 0,-22 22 0,21-21 16,-21 21-16,0-22 0,21 22 15,-21-21-15,21 21 0,0 0 16,-21-1-16,0 44 31,0-1-31,0 21 0,0-21 16,0 0-16,0 22 0,0-22 15,0 21-15,0-21 0,-21 22 0,21-22 16,0 0-16,0 0 0,0 22 0,0-22 16,0 0-16,0 0 15,21-21-15,0 21 0,1-21 16,-1 0-16,0 0 0,0 0 0,21 0 15,-20-21-15,-1 21 16,0-21-16,0 0 0,0 0 0,0-1 16,1 1-16,20 0 0,-21-21 15,0 21-15,0-22 0,1 22 0,-22-21 16,21 21-16,-21-1 0,21 1 16,-21 42 15,-21 1-31,21-1 0,-21 0 0,21 21 15,-22-21-15,22 1 0,-21 20 16,21-21-16,-21 0 0,21 0 0,0 22 16,0-22-16,0 0 0,0 0 15,0 0-15,21 1 16,0-22-16,1 0 0,-1 0 16,0 0-16,0-22 15,0 1-15,0 0 16</inkml:trace>
  <inkml:trace contextRef="#ctx0" brushRef="#br0" timeOffset="28960.16">15092 2307 0,'0'0'0,"-21"0"31,-1 0-31,22 21 15,0 1 1,22-22 0,-1 0-16,0 0 15,0 0-15</inkml:trace>
  <inkml:trace contextRef="#ctx0" brushRef="#br0" timeOffset="29540.46">15536 2053 0,'0'0'0,"0"-21"0,-21 21 15,0 0 1,0 21-16,0 0 16,21 1-16,0-1 0,0 0 15,-22 0-15,22 21 0,-21-20 0,0 20 16,21 0-16,-21 1 0,0-1 0,21 21 15,-21-20-15,-1-1 0,1 0 16,21 1-16,-21-1 0,21 0 0,-21-20 16,0 20-16,21-21 0,0 0 0,0 0 15,-21 1-15,21-1 0,0 0 16,-22-21-16,22-21 47,0 0-47,0-1 0,0 1 15,0 0-15,0 0 0,0 0 0,22 0 16,-1-1-16,0 1 0,0 0 16,0 0-16,0 0 0,1 0 0,20-1 15,-21 22-15,0-21 0,22 21 0,-22 0 16,0 0-16,21 0 0,-21 0 16,1 0-16,-1 0 0,21 0 0,-21 21 15,0 1-15,1-1 16,-22 0-16,0 0 0,0 0 0,0 22 15,0-22-15,0 0 0,-22 0 16,1 0-16,0 0 0,0 1 0,-21-1 16,-1-21-16,22 21 0,-21 0 15,-1-21-15,22 21 0,-21-21 0,0 0 16,20 0-16,1 21 0,0-21 0,0 0 16,0 0-16,21-21 31,0 0-31,21 0 0,0 21 15,0-21-15</inkml:trace>
  <inkml:trace contextRef="#ctx0" brushRef="#br0" timeOffset="29872.27">15981 1926 0,'0'0'0,"0"-21"32,-21 21-32,21 21 0,0 0 15,-22 1-15,1 20 16,0-21-16,0 21 0,21 1 0,-21-1 16,0 22-16,-1-22 0,22 21 0,-21 1 15,21-22-15,-21 22 0,21-1 16,0-20-16,-21-1 0,21 21 0,-21-41 15,21 20-15,0 0 0,0-21 0,0 1 16,0-1-16,0 0 0,0 0 16,0 0-16,21-42 31,0 21-15,-21-21-16,21 0 0,0 0 0</inkml:trace>
  <inkml:trace contextRef="#ctx0" brushRef="#br0" timeOffset="30211.94">15917 2646 0,'21'0'15,"43"0"1,-43 0 0,0 0-16,0 0 0,1-21 0,-1 21 15,0 0-15,0-21 0,0 21 0,22-22 16,-22 1-16,0 21 15,-21-21-15,0 0 0,0 0 16,0 0 0,-21 21-16,0 0 0,-1 0 15,1 0-15,-21 0 0,21 21 0,0 0 16,-1 0-16,-20 0 0,21 0 0,0 1 16,0 20-16,21-21 0,0 0 15,0 22-15,0-22 0,0 0 0,0 0 16,0 0-16,0 0 0,21 1 15,0-22-15,0 21 0,0-21 0,22 0 16,-22 0-16,0 0 0,21 0 0,1 0 16,-22 0-16,21 0 0,-21 0 15,22 0-15,-22-21 0</inkml:trace>
  <inkml:trace contextRef="#ctx0" brushRef="#br0" timeOffset="31084.64">16298 2350 0,'0'0'0,"21"0"15,-21 21 1,22 0-16,-22 21 16,0-21-16,0 1 0,0 20 0,0-21 15,21 21-15,-21 1 0,0-22 16,0 0-16,0 21 0,0-20 0,0-1 16,0 0-16,0 0 0,-21 0 15,21 0-15,-22 1 16,22-44 31,0 1-32,0 0-15,0 0 0,0 0 0,0 0 16,22-1-16,-22 1 0,21-21 16,0 21-16,0-22 0,0 22 0,0-21 15,1 21-15,-1-22 0,0 22 16,21 0-16,-21 21 0,22-21 0,-22 21 15,21 0-15,-21 0 0,1 0 16,20 0-16,-21 21 0,0 0 16,0 0-16,1 1 0,-1 20 0,0 0 15,-21-21-15,0 22 0,0-1 16,0 0-16,0-20 0,0 20 0,0-21 16,0 0-16,-21 22 0,0-22 0,-1-21 15,22 21-15,0 0 0,-21 0 16,0-21-16,0 0 0,42-21 62,0 0-62,0 21 0</inkml:trace>
  <inkml:trace contextRef="#ctx0" brushRef="#br0" timeOffset="31644.36">17526 2519 0,'0'-21'0,"0"42"0,0-63 16,0 20-16,0 1 0,0 0 0,0 0 0,-21 0 16,0 0-16,-1 21 0,1-22 15,0 1-15,0 21 0,-21 0 16,20 0-16,-20 0 0,21 0 0,-21 0 15,20 21-15,-20 1 0,21 20 16,-21-21-16,20 21 0,1-20 0,-21 20 16,21 0-16,0 1 0,21-22 0,-22 21 15,22 0-15,0-20 0,0-1 16,0 21-16,0-21 0,0 0 0,22 1 16,-1-1-16,0-21 15,0 0-15,0 0 0,0 0 0,22 0 16,-22 0-16,0 0 0,21 0 0,-20 0 15,-1-21-15,21 21 16,-21-22-16,0 1 0,1 0 0,20 0 16,-21 0-16,0 0 0,0-22 0,-21 22 15,22-21-15,-1-1 0,0 22 16,-21-21-16,0 0 0,0 20 0,0 1 16,21-21-16,-21 21 0,0 0 15,-21 42 1,21 0-16,0 0 15,0 21-15,-21-20 0,21 20 16,0 0-16,-21-21 0,21 22 0,0-22 16,0 21-16,0-21 0,0 1 0,0-1 15,0 0-15,21 0 16,0-21-16,0 21 0,0-21 0,0 0 16,1 0-16,-1 0 0,0 0 0,0 0 15,0 0-15,0 0 0,1 0 16,-1 0-16</inkml:trace>
  <inkml:trace contextRef="#ctx0" brushRef="#br0" timeOffset="32408.85">17970 2371 0,'0'0'0,"0"-21"0,-21 21 31,21 21-31,-21 0 0,21 0 16,0 0-16,0 0 0,0 22 0,0-22 15,-21 0-15,21 21 0,0-20 16,0 20-16,0-21 0,0 0 0,0 22 16,0-22-16,0 0 0,-21-21 0,21 21 15,0 0-15,0 0 16,-21-42 31,21 0-47,0 0 0,0 0 15,0-22 1,0 22-16,21 0 0,-21 0 0,21-21 16,0 20-16,-21-20 0,21 0 15,0 21-15,1-22 0,-1 22 0,21 0 16,-21 0-16,0 0 0,1-1 0,20 1 16,-21 21-16,21 0 0,-20 0 15,-1 0-15,0 0 0,0 0 0,0 21 16,0 1-16,-21 20 0,0-21 0,22 21 15,-22-20-15,21 20 0,-21-21 16,21 21-16,-21-20 0,0 20 0,0-21 16,0 0-16,0 22 15,0-22-15,-21 0 0,21 0 16,-21-21-16,-1 21 0,1-21 31,0 0-31,0-21 16,21 0-16,0 0 15,0 0-15,0-1 16,0-20-16,21 21 0,0 0 0,0-22 16,22 22-16,-22-21 0,0 21 15,21-22-15,1 22 0,-22-21 0,21 21 16,1 0-16,-1 21 0,0-22 16,-21 22-16,22-21 0,-1 21 15,0 0-15,-20 0 0,-1 21 0,0 1 16,0-1-16,-21 0 0,0 0 15,0 21-15,0-20 0,0 20 0,0 0 16,-21-21-16,21 22 0,-21-22 0,0 0 16,-1 21-16,1-20 0,21-1 15,0 0-15,-21-21 0,21 21 0,-21 0 16,21 0 0,0-42 15,21 0-31,0 21 15,-21-21-15</inkml:trace>
  <inkml:trace contextRef="#ctx0" brushRef="#br0" timeOffset="32872.58">19113 2540 0,'0'21'15,"22"-21"1,-1 0 0,0 0-1,0-21-15,0 21 0,0-21 16,1 21-16,-1-21 0,0 0 0,0-1 16,-21 1-16,21 0 0,0 0 15,-21 0-15,22 0 0,-22-1 0,0 1 16,0 0-16,0 0 0,0 0 15,0 0-15,-22 21 16,1 21 0,0 0-16,0 0 15,0 0-15,-22 0 0,22 22 0,0-1 0,0-21 16,21 22-16,-21-1 0,21 0 16,0 1-16,-21-22 0,21 21 15,0-21-15,0 0 0,0 1 0,0 20 16,21-42-16,0 21 0,0 0 15,0-21-15,0 0 0,1 0 0,20 0 16,-21 0-16,0 0 0,0 0 0,1 0 16,20 0-16,-21 0 0,0-21 15,-21 0-15,21 0 0,1 0 0,-1-1 16,-21 1-16,21 0 0,0-21 16,-21 21-16,21-1 0,0 1 0</inkml:trace>
  <inkml:trace contextRef="#ctx0" brushRef="#br0" timeOffset="33180.65">20659 2392 0,'0'0'0,"0"-21"16,0 0-1,0-1 1,0 44 46,0-1-62,0 0 16,-22-21-16,1 21 0</inkml:trace>
  <inkml:trace contextRef="#ctx0" brushRef="#br0" timeOffset="33732.37">20468 2794 0,'0'0'0,"-21"0"15,21-21 32,21 21-31,-21-21-16,21 21 15,-21 21 1,0 0 0,0 0-1,0 0-15,0 1 16,0-44 62,0 1-78,0 0 0,0 0 16,21 21-16,1 0 15,-1 0 1,0 0 0,0 0-16,-21 21 0,0 0 15,21-21-15,-21 21 0,0 1 16,0-1-16,0 0 0,-21 0 0,0 0 15,0 0-15,0 1 0,-1-1 0,1 0 16,0 0-16,-21 0 0,21 0 16,-22-21-16,1 22 0,21-1 0,-22-21 15,22 21-15,-21-21 0,21 0 16,0 0-16,-1 0 0,1 0 0</inkml:trace>
  <inkml:trace contextRef="#ctx0" brushRef="#br0" timeOffset="34464.94">20659 2328 0,'-22'0'31,"1"0"-31,21 22 16,-21-22-16,21 21 0,0 0 15,0 0-15,0 0 16,21-21-1,0 0 1,1 0-16,-1 0 16,-21-21-1,0 0-15,0 0 0,0 0 16,0-1 0,0 1-1,-21 21-15,-1 0 16,1 0-16,21 21 15,-21 1 1,21-1-16,0 0 16,21 0-1,0-21-15,1 0 16,-1 0-16,0 0 16,-21-21-1,0 0-15,0 0 31,-21 21 1,0 0-17,-1 21-15</inkml:trace>
  <inkml:trace contextRef="#ctx0" brushRef="#br1" timeOffset="41224.14">2857 3874 0,'0'21'0,"0"0"16,0 0-16,0 0 15,0 0-15,0 1 0,22-1 16,-1-21-16,0 0 16,0 0-16,0 0 0,0 0 15,1 0-15,-1-21 0,0 21 16,0-22-16,0 1 0,0 21 16,1-21-16,-1 0 0,0 0 15,0 21-15,-21-21 0,0-1 0,0 1 16,0 0-16,0 0 0,0 0 15,-21 0-15,0 21 0,0-22 16,-1 22-16,1 0 0,0 0 0,0 0 16,0 0-16,0 0 0,-22 0 15,22 0-15,0 22 0,0-1 0,-22 0 16,22 0-16,0 21 0,0-20 16,0-1-16,0 21 0,21-21 0,0 22 15,0-22-15,0 21 0,0-21 16,0 0-16,21 22 0,0-22 15,0 0-15,0-21 0,0 21 0,22 0 16,-22-21-16,0 0 0,21 0 16,-20 22-16,20-22 0,-21 0 0,0 0 15,0 0-15,22 0 0,-22 0 16,0-22-16,-21 1 16,0 0-1,-21 21-15,0 0 0,-22 0 16,22 0-16,0 0 0,-21 0 15,21 0-15,-22 21 0,22 0 0,-21 1 16,21-1-16,-22 0 16,22 0-16,-21 0 0,21 0 0,-1 22 15,1-22-15,21 0 0,0 21 0,0-20 16,0-1-16,0 0 0,0 21 16,0-21-16,0 1 0,21-22 0,1 21 15,-1 0-15,21-21 0,-21 21 16,0-21-16,22 0 0,-22 0 0,0 0 15,21 0-15,-20 0 0,-1 0 16,21 0-16,-21 0 0,0 0 0,1 0 16,-1-21-16,21 21 0,-21-21 0,0 0 15,1 21-15,-1-22 0,0 1 16,21 0-16</inkml:trace>
  <inkml:trace contextRef="#ctx0" brushRef="#br1" timeOffset="42164.61">3895 4191 0,'0'0'0,"0"-42"16,0 21 0,-22 21-16,1-22 0,0 22 0,0 0 15,0 0-15,0 0 16,-1 0-16,1 0 0,0 0 15,0 22-15,0-1 0,0 0 16,-1 0-16,1 0 0,0 0 0,21 22 16,0-22-16,0 0 0,0 0 0,0 0 15,0 1-15,0 20 0,0-21 16,0 0-16,0 0 0,21-21 16,0 22-16,1-22 15,-1 0-15,0 0 0,0 0 0,0 0 16,0 0-16,22-22 0,-22 1 0,0 21 15,0-21-15,0 0 0,1 0 16,-1 0-16,0-1 0,0 1 0,-21 0 16,0 0-16,21 0 0,-21-22 15,0 22-15,0 0 0,0 0 16,0 0-16,21 21 0,-21-21 16,0 42 15,0 0-31,0 0 15,0 0-15,0 0 0,0 1 16,0 20-16,0-21 0,-21 0 0,21 22 16,0-22-16,0 21 0,0 0 15,0-20-15,0 20 0,0 0 0,0 1 16,0-1-16,0 0 0,21 1 0,-21 20 16,22-21-16,-22 1 15,21-1-15,-21 22 0,0-22 0,0 0 16,0 22-16,21-22 0,-21 0 0,0 1 15,0-1-15,0 0 0,21 1 16,-21-1-16,0 0 0,0 1 0,0-1 16,0 0-16,0-20 0,0-1 0,0 21 15,0-21-15,0 0 0,0 1 16,0-1-16,-21-21 16,0 0-16,21 21 0,-21-21 0,-1 0 15,1 0-15,0 0 0,0-21 16,0 0-16,0-1 0,-1 1 15,-20 0-15,21 0 0,0-21 0,0 20 16,-1-20-16,1 0 0,0-22 16,0 22-16,0 0 0,21-22 0,-21 1 15,21-1-15,0 1 0,0-1 0,0 1 16,0-1-16,0 1 0,21-1 16,0 22-16,0-1 0,-21 1 0,21 21 15,0-21-15,1 20 0,-1-20 16,0 21-16,0 0 0,0 0 0,0-1 15,1 1-15,-1 0 0,0 21 16,0 0-16,-21-21 0,21 21 16,0 0-1,1 0 48,-1 0-63,0 0 15,0 0-15,0 0 0</inkml:trace>
  <inkml:trace contextRef="#ctx0" brushRef="#br1" timeOffset="42924.68">4974 4382 0,'0'0'0,"-21"0"16,0 0-16,-64-22 15,64 22-15,0 0 0,0 0 16,-1 0-16,1 0 0,0 0 15,0 0-15,0 0 0,0 0 16,-1 0 0,44 0 15,20 0-31,-21 0 16,21 0-16,1 0 0,-1 0 15,22 0-15,-22 0 0,0 0 0,22 0 16,-22-21-16,22 21 0,-22 0 15,0 0-15,22-21 0,-22 21 0,0 0 16,1 0-16,-1 0 0,-21 0 16,22 0-16,-22-21 0,0 21 0,0 0 15,0 0-15,-21-21 63,0 0-48,-21 21-15</inkml:trace>
  <inkml:trace contextRef="#ctx0" brushRef="#br1" timeOffset="43409.42">5461 4001 0,'-21'0'0,"42"0"0,-63-22 15,20 22-15,1 0 16,0 0-16,21 22 31,0-1-15,21 0-16,0 0 16,1-21-16,-1 21 0,0-21 0,0 0 15,0 21-15,22-21 0,-22 0 16,0 0-16,0 0 0,21 22 0,-20-22 15,-1 0-15,0 0 0,0 0 16,0 0-16,0 0 0,1 0 0,-22 21 31,0 0-15,0 0-16,-22 0 16,1-21-16,0 21 0,0 1 15,-21-1-15,20 0 0,1 0 16,-21 21-16,21-20 0,0-1 0,-22 21 15,22-21-15,-21 22 0,21-22 0,-22 0 16,22 0-16,0 0 0,0 22 16,0-22-16,21 0 0,-22 0 15,22 0-15,0 0 16,0-42 31,22 21-32</inkml:trace>
  <inkml:trace contextRef="#ctx0" brushRef="#br1" timeOffset="51552.64">8107 4085 0,'0'-21'15,"21"0"-15,-21 0 16,21 21-16,-21-21 16,0-1-16,21 1 15,-21 0 1,0 42 31,0 0-47,0 1 0,0-1 0,0 0 15,0 21-15,0-21 16,0 22-16,0-22 0,0 0 0,0 21 16,0-20-16,0-1 0,-21 21 15,21-21-15,0 0 0,0 1 0,0-1 16,-21 0-16,21 0 0,0 0 16,0-42 30,0 0-46,0 0 16,0 0-16,0-1 0</inkml:trace>
  <inkml:trace contextRef="#ctx0" brushRef="#br1" timeOffset="52092.16">8170 3598 0,'0'0'0,"-21"22"0,21-1 16,0 0-16,0 0 16,0 0-16,0 0 0,0 1 15,0-1-15,0 0 16,21-21-16,-21 21 0,21-21 16,1 0-16,-1 0 0,0 0 15,0 0 1,0-21-16,0 21 0,-21-21 15,22 0-15,-1-1 16,-21 1-16,0 0 0,0 0 16,0 0-16,0 0 15,-21-1-15,-1 1 0,1 21 16,0 0-16,0 0 0,0 0 16,0 0-16,-1 0 0,1 0 15,0 21-15,0 1 16,21-1-16,0 0 0,0 0 15,0 0-15,0 0 0,0 1 16,0-1-16,0 0 16,0 0-16,0 0 0,0 0 15,0 1-15,0-1 0,21-21 16</inkml:trace>
  <inkml:trace contextRef="#ctx0" brushRef="#br1" timeOffset="52799.75">8742 3958 0,'0'0'0,"0"21"0,-21 1 16,21-1-16,0 0 16,0 0-16,-22 0 0,22 22 0,0-22 15,-21 0-15,21 0 0,0 0 16,0 0-16,0 1 0,0-1 0,0 0 16,0 0-16,0 0 0,0 0 15,0 1-15,0-1 16,0 0-1,0 0 1,-21-21 31,21-21-47,0 0 16,0 0-16,0-1 0,0 1 15,0 0-15,0 0 0,0 0 16,0 0-16,0-1 0,0-20 0,21 21 15,-21-21-15,21 20 0,1-20 16,-1 21-16,0 0 0,0 0 0,0-1 16,22 1-16,-22 0 0,21 0 15,-21 21-15,22 0 0,-22-21 16,21 21-16,-21 0 0,22 0 0,-22 0 16,0 0-16,0 21 0,0-21 15,0 21-15,1 0 0,-22 0 0,0 22 16,21-22-16,-21 0 0,0 21 0,0-20 15,0-1-15,0 21 0,0-21 16,0 0-16,0 22 0,0-22 0,0 0 16,-21 0-16,21 0 0,0 1 15,-22-1-15,1 0 16,21 0-16,-21-21 16,0 0 15,21-21 0,0 0-31</inkml:trace>
  <inkml:trace contextRef="#ctx0" brushRef="#br1" timeOffset="53329.45">9758 3662 0,'0'0'0,"0"-21"15,0 0 1,-21 21-16,-1 0 16,22 21-1,0 0-15,0 0 0,0 0 16,0 0-16,-21 1 0,21-1 16,-21 0-16,21 0 0,0 21 0,0-20 15,-21 20-15,21-21 0,-21 21 0,0 1 16,21-1-16,0-21 0,-22 22 15,22-1-15,-21-21 0,21 21 0,-21-20 16,21 20-16,0-21 0,0 0 16,0 0-16,0 1 0,0-1 15,0 0-15,0 0 16,0 0 0,21-21-16,0 0 0,1 0 15,-1 0-15,0 0 16,0 0-16,0 0 15,0 0-15,1-21 0,-1 0 16,-21 0-16,21 21 16,0-21-16,0-1 15</inkml:trace>
  <inkml:trace contextRef="#ctx0" brushRef="#br1" timeOffset="54192.7">9525 3958 0,'0'0'0,"21"0"47,0 0-32,0 0-15,1 0 0,20 0 16,-21 0-16,0 0 0,0 0 0,22-21 16,-22 21-16,0 0 0,0 0 15,0 0-15,1 0 0,-1 0 0,0 0 16,0 0-1,-42 0 110,0 0-78,0 0 94,-1 0 31,1 0-157,0 0-15,0 0 16,21-21-16,-21 21 16</inkml:trace>
  <inkml:trace contextRef="#ctx0" brushRef="#br1" timeOffset="56177.79">13250 3958 0,'0'0'0,"21"0"0,1 0 31,-1 0-31,-21-21 15,21 21 1,-21-21 0,21 21-16,-21-21 0,0 0 0,0-1 15,0 1-15,0 0 16,-21 0-16,0 0 16,0 21-16,21-21 0,-22-1 0,1 1 15,0 21-15,-21-21 0,21 21 16,-1 0-16,1 0 0,-21-21 0,21 21 15,0 0-15,-1 0 0,1 0 0,-21 0 16,21 0-16,0 0 16,-1 21-16,1-21 0,0 21 0,-21 0 15,21-21-15,-1 22 0,1-1 0,21 0 16,-21 0-16,21 21 0,-21-20 16,21-1-16,-21 21 0,21-21 0,0 0 15,0 22-15,0-22 0,0 0 16,0 21-16,0-20 0,0-1 0,0 0 15,0 0-15,0 0 0,0 0 16,0 1-16,0-1 0,0 0 0,0 0 16,0 0-16,21-21 0,0 21 15,0-21-15,0 0 16,1 0-16,-1 0 16,0 0-16,0 0 0,0 0 0,0 0 15,1 0-15,20 0 0,-21-21 16,0 21-16,0-21 0,22 0 0,-22 0 15,0 0-15,0-1 0,22 1 0,-22 0 16,0-21-16,0 21 0,0-22 16,0 22-16,1-21 0,-1 21 0,0-22 15,-21 22-15,21 0 0,0 0 16,-21 0-16,0-1 0,0 1 16,21 0-16,-21 0 0,22 21 0,-22 21 62,0 0-62,0 0 16,0 1-16,0-1 0,0 0 0,-22 0 15,22 0-15,-21 0 0,21 1 16,0-1-16,0 0 0,0 0 0,0 0 16,-21 0-16,21 1 0,0-1 0,0 0 15,0 0-15,0 0 0,0 0 16,0 1-16,0-1 0,21 0 15,0-21-15,1 21 16,-1-21-16,0 0 16,0 0-16,0 0 0,0 0 0,22 0 15,-22 0-15,0 0 0,0 0 0,0 0 16,1 0-16,-1-21 0,0 0 16,0 0-16,0 21 0,-21-22 15,21 1-15,-21 0 0,0 0 16,22 21-16,-22-21 0,0 0 15,21-1-15,-21 1 16</inkml:trace>
  <inkml:trace contextRef="#ctx0" brushRef="#br1" timeOffset="57251.63">15494 3768 0,'21'0'0,"-21"-21"15,-21 42 32,0-21-47,21 21 0,-21-21 16,21 21-16,0 0 15,21-21 17,0 0-17,0 0-15,-21-21 16,21 21-16,-21-21 0,21 0 16,-21 0 15,-21 21-16,0 0 1,21 21-16,0 0 16,-21-21-1,21 21 1</inkml:trace>
  <inkml:trace contextRef="#ctx0" brushRef="#br1" timeOffset="58051.84">15536 4128 0,'0'21'62,"0"0"-46,0 0-1,0-42 64,0 0-64,0 0-15,0-1 16,21 22-16,1 0 15,-22 22 17,0-1-17,0 0-15,0 0 16,0 0 0,-22-21-16,1 0 15,21 21-15,-21-21 31,21-21-15,0 0 0,0 0-1,0 0 1,0 0-16,21 21 16,-21-22-16,21 22 0,1 0 15,-1-21-15,0 21 16,0 0-1,-21 21 1,0 1-16,0-1 0,0 0 16,0 0-16,0 0 0,0 0 15,0 1-15,-21-1 0,0 0 0,21 21 16,-21-21-16,-1 1 0,1-22 0,0 21 16,-21 0-16,21 0 0,-22-21 15,22 21-15,-21 0 0,21-21 0,-22 0 16,22 0-16,0 0 0,-21 0 0,20 0 15,1 0-15</inkml:trace>
  <inkml:trace contextRef="#ctx0" brushRef="#br1" timeOffset="58676.48">15473 3747 0,'0'21'63,"21"-21"-16,0 0-32,-21-21-15,0-1 31,-21 22 16,0 22-47,21-1 16,-21-21-16,21 21 16,0 0-16</inkml:trace>
  <inkml:trace contextRef="#ctx0" brushRef="#br0" timeOffset="174207.86">1905 5842 0,'0'0'0,"0"-21"15,0 0-15,0 0 0,0-1 16,0 1-16,0 0 0,0 0 16,-21 0-16,21 0 15,0-1 1,21 22 0,-21 22-16,21-1 0,0 0 0,0 0 15,-21 0-15,22 22 16,-1-22-16,0 21 0,-21 0 0,21 1 15,0-1-15,0 0 0,-21 1 0,0-1 16,0 22-16,0-22 0,0 0 16,0 22-16,0-22 0,0 22 15,0-22-15,0 0 0,0 1 0,-21-1 16,21-21-16,0 21 0,-21-20 16,21-1-16,0 0 0,0-42 31,0 0-31,0-22 15,21 22-15,-21-21 0,0-1 16,0-20-16,21 21 0,1-22 0,-1 1 16,-21-1-16,21 1 15,0-1-15,0 1 0,0-22 0,1 21 16,-1 22-16,0-21 0,0 20 16,-21 1-16,0 0 0,21 20 0,-21 1 15,21 0-15,1 21 16,-1 0-1,0 0-15,-21 21 16,21-21-16,-21 21 0,21 1 0,0-1 16,-21 0-16,22 0 0,-22 0 15,21 0-15</inkml:trace>
  <inkml:trace contextRef="#ctx0" brushRef="#br0" timeOffset="175848.66">3006 6371 0,'0'0'0,"21"0"0,21-42 31,-21 21-31,-21 0 16,21-1-16,-21 1 0,0 0 15,22 0-15,-22 0 0,0-22 16,0 22-16,0 0 0,0-21 0,0 21 16,0-22-16,-22 22 0,1 0 0,0 0 15,0 0-15,0 21 0,0 0 16,-1 0-16,1 0 0,0 0 0,0 0 16,-21 21-16,20 0 0,1 0 15,0 0-15,-21 22 0,21-22 0,-1 21 16,1-21-16,0 22 0,0-1 15,21-21-15,0 21 0,0 1 16,0-1-16,0-21 0,0 22 0,0-22 16,21 0-16,0 0 0,0 0 15,1 0-15,-1-21 0,21 0 16,-21 0-16,0 0 0,1 0 0,20 0 16,-21 0-16,0-21 0,0 21 0,1-21 15,-1 0-15,0 0 0,-21 0 16,21-1-16,-21 1 0,21-21 0,-21 21 15,0 0-15,0-22 0,0 22 16,0 0-16,0 0 0,0 0 0,0-1 16,0 1-16,0 0 0,0 42 47,0 0-47,0 1 15,0-1-15,0 0 0,0 0 0,0 21 16,0-20-16,0-1 0,0 21 15,0-21-15,0 0 0,0 1 0,0-1 16,0 0-16,0 0 0,0 0 16,0 0-16,21-21 0,1 0 0,-1 22 15,0-22-15,0 0 0,21 0 16,-20 0-16,20-22 0,-21 22 0,21-21 16,1 0-16,-1-21 0,0 21 0,-20-1 15,20-20-15,-21 21 16,21-21-16,-20 20 0,-1-20 0,0 21 15,0 0-15,-21-22 0,0 22 16,0 0-16,0 0 0,0 0 0,0 0 16,-21 21-16,0 0 15,0 0-15,-1 0 16,1 0-16,21 21 16,0 0-1,0 0-15,0 0 0,0 0 16,0 1-16,0 20 0,21-21 15,-21 0-15,0 0 0,0 1 0,0 20 16,0-21-16,0 0 0,22 0 16,-22 1-16,21-1 0,0 0 15,-21 0-15,21 0 0,0 0 0,-21 1 16,21-22-16,1 21 0,-1-21 16,0 0-16,0 21 0,0-21 0,22 0 15,-22 0-15,21 0 0,-21 0 0,22-21 16,-22 21-16,0-21 0,21-1 15,-21 1-15,22 0 0,-22 0 0,0 0 16,21-22-16,-20 22 0,-1-21 0,0 21 16,0-22-16,0 22 15,-21 0-15,0-21 0,0 21 0,0-1 0,0 1 16,0 0 0,0 0-16,-21 21 0,0 0 15,0 0-15,0 0 0,-1 0 0,1 0 16,0 21-16,0-21 0,0 21 15,0 0-15,-1 1 0,1-1 0,0 21 16,0-21-16,0 22 0,0-22 16,21 21-16,0-21 0,0 22 0,0-22 15,0 0-15,0 21 0,0-21 0,0 1 16,21-1-16,0-21 16,0 0-16,0 0 0,0 0 0,1 0 15,-1 0-15,0 0 0,0 0 0,0-21 16,22-1-16,-22 1 15,0 0-15,0 0 0,0 0 0,0 0 16,-21-22-16,0 22 0,22 0 16,-22 0-16,0-22 0,0 22 0,0 0 15,0 0-15,21 21 0,-21-21 0,0 42 47,0 0-47,-21 0 0,21 0 0,0 1 16,-22-1-16,22 21 0,0-21 15,0 0-15,0 1 0,0-1 0,0 0 16,0 0-16,0 0 0,22 0 16,-1 1-16,0-22 0,0 0 15,0 0-15,22 0 0,-22 0 0,0 0 16,21 0-16,-21 0 0,1 0 16,20-22-16,-21 1 0,21 0 0,-20 0 15,20 0-15,-21-22 0,0 22 0,22-21 16,-22 21-16,0 0 0,-21-22 15,21 22-15,0 0 0,-21 0 0,0 0 16,0 42 15,0 0-31,0 0 0,0 0 0,0 0 16,0 1-16,0-1 0,0 0 16,0 0-16,0 0 0,0 0 15,0 1-15,0-1 0,0 0 0,0 0 16,0 0-16,0 0 15,21-21 1,1 0 15,-22-21-31,0 0 0,0 0 0,0 0 16,21-22-16</inkml:trace>
  <inkml:trace contextRef="#ctx0" brushRef="#br0" timeOffset="176052.94">5122 5927 0,'-21'0'31,"21"21"16,21-21-32,0 0 1,1 0-16</inkml:trace>
  <inkml:trace contextRef="#ctx0" brushRef="#br0" timeOffset="176644.6">5651 5652 0,'0'0'0,"0"-43"31,-21 43-15,21 21-16,0 1 0,-21-1 15,21 0-15,-21 21 0,21-21 16,0 22-16,-21-1 0,0 0 0,-1 1 16,1-1-16,21 0 0,-21 1 15,0-22-15,21 21 0,0 1 16,-21-22-16,21 21 0,-21-21 0,21 0 15,0 1-15,0-1 0,0 0 16,0 0-16,0 0 0,0-42 47,0 0-47,0 0 0,0 0 16,0-1-16,21 1 0,0 0 0,0 0 15,-21 0-15,42 0 0,-20-1 16,-1 1-16,0 0 0,21 0 15,1 0-15,-22 0 0,21 21 0,0 0 16,1 0-16,-1 0 0,0 0 16,1 0-16,-22 0 0,21 0 0,-21 21 15,1 0-15,-22 0 0,0 0 0,21 0 16,-21 1-16,0-1 16,0 0-16,-21 21 0,21-21 0,-22 1 15,-20-1-15,21 0 0,0-21 0,-22 21 16,1 0-16,21 0 0,-21-21 15,-1 22-15,22-22 0,-21 0 0,21 21 16,-22-21-16,22 0 0,0 0 16,0 0-16,0 0 0,21-21 31,0-1-31,0 1 16,0 0-16,0 0 15,0 0-15,21 21 0,-21-21 0,42-1 16,-21 1-16</inkml:trace>
  <inkml:trace contextRef="#ctx0" brushRef="#br0" timeOffset="176959.76">6350 5609 0,'0'0'0,"0"-21"0,0 0 0,0 0 16,0 42 15,0 0-31,0 0 0,0 22 0,0-1 16,-21 0-16,0 1 0,-1-1 15,22 21-15,-21-20 0,0-1 0,0 22 16,0-22-16,21 0 0,0 1 0,-21-22 16,21 21-16,-22 0 0,22-20 15,0-1-15,0 21 0,0-21 0,0 0 16,0 1-16,0-1 0,22-21 31,-1 0-31,0 0 0,0 0 16,0-21-16,0-1 0,1 1 15,-1 0-15</inkml:trace>
  <inkml:trace contextRef="#ctx0" brushRef="#br0" timeOffset="177336.54">6519 6160 0,'0'21'16,"0"0"-16,21 0 16,1-21-16,-1 0 15,0 0-15,0 0 0,0 0 16,0 0-16,1 0 0,20 0 16,-21-21-16,0 21 0,0-21 0,1 21 15,-1-21-15,0-1 0,-21 1 0,0 0 16,21 21-16,-21-21 0,0 0 15,0 0-15,0-1 0,0 1 0,-21 21 16,0 0-16,0 0 0,-1 0 16,1 0-16,0 0 0,-21 0 0,21 0 15,-1 21-15,1 1 0,0-1 0,0 0 16,0 21-16,0-21 0,-1 1 16,22-1-16,0 21 0,0-21 15,0 0-15,0 1 0,0-1 0,0 0 16,0 0-16,0 0 0,22-21 15,-1 21-15,0-21 0,0 0 0,0 0 16,0 0-16,1 0 0,-1 0 0,0 0 16,21 0-16,-21-21 0,1 0 15,-1 0-15,0 21 0</inkml:trace>
  <inkml:trace contextRef="#ctx0" brushRef="#br0" timeOffset="177844.01">8403 6075 0,'0'0'16,"0"-21"-16,0 0 0,0-1 16,0 1-16,0 0 0,0 0 15,0 42 17,0 0-32,0 0 0,0 1 0,0-1 15,0 0-15,-21 21 0,0-21 0,21 1 16,0-1-16,0 0 0,-21 0 15,21 0-15,0 0 0,-22 1 16,22-44 15,0 1-31</inkml:trace>
  <inkml:trace contextRef="#ctx0" brushRef="#br0" timeOffset="178224.8">8424 5609 0,'0'0'15,"-21"0"-15,0 0 0,0 21 0,0 1 16,21-1-16,-22 0 0,22 0 16,0 0-16,0 0 0,0 1 15,0-1-15,22-21 0,-1 0 16,0 0-16,0 0 0,0 0 15,0 0-15,1 0 0,-1 0 0,0-21 16,0-1-16,0 22 0,0-21 0,1 0 16,-1-21-16,-21 21 15,0-1-15,0-20 0,0 21 0,0 0 16,0 0-16,-21-1 0,-1 1 0,1 21 16,0 0-16,-21 0 0,21 0 15,-1 0-15,-20 0 0,21 21 0,0 1 16,-22-1-16,22 0 0,0 21 15,0-21-15,0 22 0,21-22 0,0 21 16,0-21-16,0 1 0,0-1 0,42 21 16,-21-21-16,0 0 0,1-21 15,20 22-15,-21-1 0,21-21 0,1 0 16,-1 0-16</inkml:trace>
  <inkml:trace contextRef="#ctx0" brushRef="#br0" timeOffset="178946.32">8975 5906 0,'-22'0'15,"-41"42"1,42-21-16,0 0 16,21 0-16,0 1 0,-22-1 15,1 0-15,0 0 0,21 0 0,0 0 0,-21 1 16,21-1-16,-21 0 15,21 0-15,0 0 16,0-42 15,0 0-15,0 0-16,0 0 0,0-1 16,0 1-16,21 0 0,0-21 15,0 21-15,0-1 0,1-20 0,-1 21 16,21-21-16,0 20 0,1 1 0,-22 0 15,21 0-15,1 21 16,-1 0-16,0 0 0,1 0 0,-22 0 16,0 21-16,0 0 0,0 0 0,0 1 0,-21-1 15,0 21-15,0-21 16,0 0-16,0 1 0,0 20 0,0-21 16,0 0-16,0 0 0,-21 1 0,0-1 15,21 0-15,-21 0 16,21 0-16,-21-21 0,42 0 47,0 0-47,0 0 0,0-21 0,1 21 15,-1-21-15,21 0 0,-21 0 0,0-1 16,22 1-16,-22 0 16,21-21-16,-21 21 0,22-1 0,-22-20 15,0 21-15,0 0 0,0 0 0,-21-1 16,0 44 15,0-1-31,-21 0 16,0 0-16,21 0 0,-21 0 15,21 1-15,-21-1 0,21 0 0,-21 0 16,-1 21-16,22-20 0,0-1 0,-21 0 16,0 0-16,21 0 15,0 0-15,21-42 47,0 0-31,1 0-16,-1 0 0</inkml:trace>
  <inkml:trace contextRef="#ctx0" brushRef="#br0" timeOffset="179232.83">9737 5736 0,'0'21'0,"0"1"16,21-22-16,0 0 15,0 0-15,0 0 16,0-22-16,-21 1 16,0 0-16,0 0 15,0 0-15,0 0 0,-21-1 16,0 22-16,21-21 15,-21 21-15,0 0 0,0 0 16,21 21-16,0 1 16,0-1-16,0 0 15,21-21 1,0 0-16,21 0 16</inkml:trace>
  <inkml:trace contextRef="#ctx0" brushRef="#br0" timeOffset="179524.7">10562 5313 0,'0'0'0,"-21"0"16,0 0 0,0 21-16,21 0 0,-22 22 15,1-22-15,0 21 0,21 0 0,-21 1 16,0-1-16,0 22 0,-1-1 15,1-21-15,0 22 0,0-22 16,0 1-16,0-1 0,-1 0 0,22 1 16,-21-1-16,21 0 0,-21-21 0,21 1 15,0 20-15,-21-21 0,0 0 16,21 0-16,0 1 16,21-22-1,-21-22-15,21 22 16,-21-21-16,21 0 0</inkml:trace>
  <inkml:trace contextRef="#ctx0" brushRef="#br0" timeOffset="179721.58">9969 5927 0,'0'0'0,"-21"0"0,0 0 0,63 0 31,-20 0-15,-1 0-16,21 0 0,-21 0 0,22 0 15,-1 0-15,0 0 0,1-21 16,-22 21-16,21 0 0,0 0 0,-20-22 16,20 22-16,-21 0 0,0 0 15,0-21-15,1 21 0,-1-21 0</inkml:trace>
  <inkml:trace contextRef="#ctx0" brushRef="#br0" timeOffset="180312.55">11134 5927 0,'0'0'0,"0"-21"0,-64-106 31,43 105-31,0-20 15,0 21-15,-1 0 0,1-22 0,0 43 16,0-21-16,0 0 0,-22 21 16,22 0-16,0 0 0,0 0 0,-21 21 15,20 0-15,1 22 0,-21-22 0,21 21 16,0 1-16,-22-1 0,22 0 16,0 1-16,0-1 0,0 0 0,-1-21 15,1 22-15,21-1 0,0-21 0,0 0 16,0 1-16,0-1 0,0 0 15,21 0-15,1 0 0,-1-21 16,21 0-16,-21 0 0,0 0 0,1 0 16,-1 0-16,21 0 15,-21-21-15,0 0 0,22 0 0,-22 0 16,0-1-16,21 1 0,-20 0 0,-1-21 16,0 21-16,0-22 0,0 1 15,0 0-15,1-22 0,-1 22 0,-21-1 16,21 1-16,-21 0 0,0 21 15,0-22-15,0 22 0,0 0 0,-21 42 16,0 0 0,-1 0-16,22 1 0,0 20 15,-21 0-15,21 1 0,-21-1 16,21-21-16,0 21 0,-21 1 0,21-1 16,0-21-16,0 22 0,0-22 15,0 0-15,21 0 0,0 0 0,-21 0 16,21-21-16,1 22 0,-1-22 0,0 0 15,21 0-15,-21 0 16,1 0-16,-1-22 0,21 1 0,-21 21 16</inkml:trace>
  <inkml:trace contextRef="#ctx0" brushRef="#br0" timeOffset="180801.13">11620 5165 0,'-21'21'0,"42"-42"0,-63 63 0,42-21 0,-21 22 15,21-22-15,-21 21 0,0 0 16,21 1-16,0-1 0,0 22 0,-22-1 16,1-21-16,0 22 0,21-1 0,0-20 15,-21 20-15,0-20 0,21-1 16,-21 0-16,21 1 0,0-1 0,0-21 15,0 0-15,0 0 0,0 1 0,0-1 16,0 0-16,21-21 16,0 0-16,0 0 0,0 0 0,0 0 15,22 0-15,-22 0 0,0 0 0,0-21 16,22 0-16,-22-1 0,0 1 16,21 0-16,-21-21 0,1 21 0,-1-22 15,0 22-15,0-21 0,0 21 16,-21-22-16,0 22 0,0 0 0,0 42 31,-21 0-15,0 0-16,21 1 0,-21 20 0,21-21 15,0 0-15,-21 0 0,21 22 0,0-22 16,0 0 0,0 0-16,0 0 0,0 1 15,21-1-15,0-21 16,0 0-16,0 0 15,0 0-15,1-21 0,-1 21 16,0-22-16</inkml:trace>
  <inkml:trace contextRef="#ctx0" brushRef="#br0" timeOffset="180974.03">12023 5694 0,'-22'-21'0,"44"42"0,-65-42 0,22 21 16,0 0-1,0 0-15,21 21 16,0 0-16,0 0 16,21-21-1,0 0 1,0 0-16</inkml:trace>
  <inkml:trace contextRef="#ctx0" brushRef="#br0" timeOffset="181532.71">12234 5821 0,'43'0'16,"-22"0"0,0 0-16,0 0 0,0 0 15,0 0-15,1 0 0,-1 0 16,0 0-16,-21 21 0,0 0 15,0 0-15,0 1 0,0-1 16,0 0-16,-21-21 0,0 21 0,-1 0 16,-20 0-16,21 1 0,-21-1 15,-1 0-15,1 0 0,0 0 16,-1-21-16,22 21 0,-21-21 0,21 0 16,-1 22-16,44-22 31,20 0-16,-21 0-15,0 0 0,0-22 16,22 22-16,-22 0 0,0 0 0,0 0 16,0 0-16,22 0 0,-22 0 0,0 22 15,0-1-15,0 0 0,1-21 16,-1 21-16,0 0 0,0 22 0,0-22 16,0 0-16,1 21 0,-22-21 0,0 22 15,0-1-15,0-21 0,0 22 16,0-1-16,0-21 0,0 21 15,0-20-15,-22-1 0,-20 21 0,21-21 16,0 0-16,-22 1 0,1-22 0,0 21 16,-1 0-16,-20-21 0,21 0 15,-1 21-15,-20-21 0,20 0 0,1 0 16,0 0-16,-1 0 0,1 0 0,21 0 16,-21 0-16,20-21 0,1 21 15,0-21-15,21 0 0,0-1 0,0-20 16,0 21-16,0 0 0,21 0 15</inkml:trace>
  <inkml:trace contextRef="#ctx0" brushRef="#br0" timeOffset="182289.28">13039 6033 0,'0'0'0,"0"-22"0,105-20 31,-83 42-31,-22-21 0,21 0 0,-21 0 16,21 21-16,-21-22 0,0-20 0,0 21 15,0 0-15,0 0 16,-21-22-16,0 22 0,-1 0 0,1 0 16,0 21-16,-21 0 0,21 0 0,-1 0 15,-20 0-15,0 0 0,21 0 16,-22 21-16,1 21 0,21-21 0,-22 1 16,22 20-16,0 0 0,0-21 15,0 22-15,0-1 0,-1-21 0,22 0 16,-21 22-16,21-22 0,0 0 0,0 0 15,21 0 1,1-21-16,-1 0 0,0 0 0,0 0 16,21 0-16,-20 0 0,-1 0 15,21 0-15,-21-21 0,22 21 16,-22-21-16,21 0 0,-21 0 0,0 0 16,22-1-16,-22-20 0,0 21 0,0-21 15,0-1-15,1 1 0,-1 0 16,-21 20-16,0-20 0,21 21 0,-21 0 15,0 0-15,0 42 16,0 0-16,-21 0 16,0 0-16,-1 0 0,22 22 0,-21-22 15,0 21-15,21-21 16,-21 22-16,21-22 0,0 0 0,0 21 16,0-20-16,0-1 0,21-21 0,0 21 15,0-21-15,1 0 0,20 0 16,-21 0-16,21 0 0,-20 0 0,-1 0 15,21-21-15,-21 0 0</inkml:trace>
  <inkml:trace contextRef="#ctx0" brushRef="#br0" timeOffset="182600.68">13779 5080 0,'0'-21'0,"0"42"0,-21-42 15,0 21-15,0 21 16,0 0-16,0 22 0,-1-1 0,1 0 16,0 1-16,0-1 0,0 21 15,0 1-15,-1-1 0,1 1 0,0-1 16,0 1-16,21-1 0,-21 1 0,0-22 16,21 1-16,-22-1 0,22 0 15,0 1-15,0-22 0,0 0 0,0 0 16,0 0-16,0 0 0,22-21 0,-1 0 15,0 0-15,0 0 0,0 0 16,0 0-16,22 0 0,-22 0 16,21-21-16,-21 21 0,22-42 0,-1 21 15,0 0-15,-20-22 0,20 1 16,0 21-16,1-22 0</inkml:trace>
  <inkml:trace contextRef="#ctx0" brushRef="#br0" timeOffset="182840.54">14160 5630 0,'0'0'0,"0"22"15,0-1 1,-21 0-16,21 0 0,-21 0 16,0 0-16,21 1 0,-21-1 15,0 21-15,21-21 0,0 0 16,-22 1-16,22 20 0,-21-21 0,21 0 0,0 0 16,0 1-1,0-1-15,0 0 0,21-21 16,1 0-16,-1 0 0,0 0 15,0 0-15,0 0 0,22 0 16,-1 0-16,0-21 0,1 0 0,-1-1 16,0 1-16,1 0 0,-22 0 0,21 0 15,0-22-15,-20 22 0</inkml:trace>
  <inkml:trace contextRef="#ctx0" brushRef="#br0" timeOffset="183544.5">14605 5800 0,'21'-21'0,"0"-1"16,-63 65-16,84-107 0,-63 64 31,0 21-31,21 1 0,-21-22 0,0 21 0,-1 21 15,22-21-15,-21 0 16,21 1-16,-21-1 0,21 0 0,0 0 16,0 0-16,0 0 0,0 1 0,0-1 15,0 0-15,0 0 16,21-21-16,0 0 16,1 0-16,-1 0 0,0 0 15,0 0-15,0 0 0,0 0 0,-21-21 16,22 0-16,-1 0 0,-21-1 0,21 1 15,-21 0-15,0 0 16,0-21-16,0 20 0,0 1 0,0 0 0,0-21 16,0 21-16,-21-1 15,21 1-15,-21 21 0,21-21 16,21 21 0,0 0-1,0 0-15,0 0 0,0 0 0,1 0 16,-1 0-16,21 0 0,-21 0 0,0 0 15,22 21-15,-22 0 0,0 1 16,0-1-16,-21 0 0,0 0 0,21 0 16,-21 22-16,0-22 0,0 0 15,0 0-15,0 21 0,0-20 16,0-1-16,0 0 0,0 0 0,0 0 16,-21 0-16,21 1 0,-21-1 31,0-21-31,0 0 15,21-21-15,-21-1 16,21 1-16,0 0 0,0 0 16,0 0-16,0 0 0,0-22 0,0 22 15,21-21-15,-21-1 0,21 1 16,0 0-16,21-1 0,-20 1 0,20 21 16,-21 0-16,21 0 0,-20-1 0,20 22 15,0 0-15,-21 0 16,22 0-16,-22 22 0,21-1 0,-21 0 15,1 0-15,-1 21 0,-21-20 16,0 20-16,0-21 0,0 21 0,0 1 16,0-22-16,0 21 0,0-21 0,0 1 15,-21 20-15,-1-21 0,1 0 16,0 0-16,0 1 0,0-22 16,0 0-16,21 21 0,-22-21 0,1 0 15,0 0-15,0 0 16,0 0-16,0-21 0,-1-1 15,1 1-15,0 0 0,0-21 16</inkml:trace>
  <inkml:trace contextRef="#ctx0" brushRef="#br0" timeOffset="183748.98">14922 5292 0,'0'0'0,"-21"0"16,-42 0-1,42 0-15,-1 0 0,1 0 16,0 0 15,0 0 1,0 0-32,0 0 15</inkml:trace>
  <inkml:trace contextRef="#ctx0" brushRef="#br0" timeOffset="183968.85">13737 5376 0,'0'0'0,"-63"22"32,63-1-32,21-21 0,0 0 0,21 0 15,-21 0-15,22 0 0,-1 0 16,-21 0-16,22 0 0,-1 0 15,21 0-15,-20 0 0,-1 0 16,0 0-16,1 0 0,-1 0 0,-21 0 16,0 0-16,1 0 0,-1 0 0,-21 21 15</inkml:trace>
  <inkml:trace contextRef="#ctx0" brushRef="#br0" timeOffset="185072.95">2222 6752 0,'0'0'16,"-42"0"-16,21 0 0,0 0 0,-22 21 15,22-21-15,0 0 0,-21 0 0,21 0 16,-1 0-16,1 0 16,0 0-16,0 0 0,21 22 15,-21-22-15,42 0 31,0 0-31,0 0 16,0 0-16,1 0 0,20 21 0,0-21 16,22 0-16,-22 0 0,22 0 15,20 0-15,1 0 0,0 0 0,-1 0 16,22 0-16,0 21 0,0-21 0,0 0 16,21 0-16,0 0 0,0 0 15,0 0-15,21 0 0,-21 0 0,21 0 16,0 0-16,21 0 0,-20 0 15,20 0-15,-21 0 0,21 0 16,-20 0-16,-1 0 0,0 0 0,0 0 16,0-21-16,0 21 0,-21 0 0,0 0 15,-21 0-15,0 0 0,0 0 16,-21 0-16,20 0 0,-20 0 0,-21 0 16,20 0-16,-41 0 0,20 0 0,-21 0 15,1 0-15,-22 0 0,0 0 16,0 0 31</inkml:trace>
  <inkml:trace contextRef="#ctx0" brushRef="#br0" timeOffset="185792.54">8318 6583 0,'0'0'16,"-21"0"-16,0 0 0,0 0 15,0 0 1,42 0 15,0 0-15,0 0-16,22 0 0,-22-21 0,21 21 16,0 0-16,1 0 0,20 0 0,1 0 15,-1-21-15,22 21 0,0 0 16,-1 0-16,1-22 0,21 22 0,0 0 15,-1 0-15,1-21 0,0 21 0,21 0 16,21 0-16,-21 0 16,21 0-16,-21 0 0,22-21 0,20 21 15,-21 0-15,21 0 0,1 0 0,-1 0 16,0 0-16,22 0 0,-22 0 16,22 0-16,-22-21 0,22 21 0,-1 0 15,1 0-15,-1 0 0,22 0 16,-43 0-16,22 0 0,-1-21 0,-21 21 15,1 0-15,-1-21 0,0 21 16,-20 0-16,-1 0 0,-21-22 0,21 22 16,-21 0-16,0 0 0,0-21 0,-21 21 15,-22 0-15,1 0 0,-21 0 16,-1 0-16,-21-21 0,-20 21 0,-1 0 16,0 0-16,-42 0 31,0 0-31,-1 0 15,1 0-15,0 0 0</inkml:trace>
  <inkml:trace contextRef="#ctx0" brushRef="#br0" timeOffset="185928.47">15430 6498 0,'0'0'0,"-21"21"0,0-21 15,21 22 1,-21-22-16,0 0 15,0 0-15,-1 21 0,1-21 16,0 0-16,-21 0 0</inkml:trace>
  <inkml:trace contextRef="#ctx0" brushRef="#br0" timeOffset="187820.69">931 7578 0,'21'0'0,"1"-21"16,-1-1 0,0 22-16,0 0 0,-21-21 15,21 21-15,0-21 0,-21 0 16,22 21-16,-1-21 15,0 0-15,-21-1 16,-21 22 0,0 0-1,-1 0-15,-20 22 16,21-22-16,-21 21 0,-1 0 0,22 0 16,-21 0-16,-1 0 0,22 1 15,-21 20-15,21-21 0,0 0 0,21 0 16,0 1-16,0-1 15,21 0-15,0-21 16,0 21-16,21-21 0,-20 0 16,20 0-16,-21 0 0,21 21 0,1-21 15,-22 0-15,21 0 0,1 21 16,-22-21-16,21 22 0,-21-22 0,22 21 16,-22-21-16,0 21 0,0 0 15,-21 0-15,0 0 0,0 1 0,-21-1 16,0 0-16,0 0 0,-22 0 15,22 0-15,0 1 0,-21-1 16,-1 0-16,22-21 0,-21 0 0,-1 21 16,1-21-16,0 0 0,21 0 15,-22 0-15,22 0 0,0 0 0,0-21 16,0 0-16,-1 21 0,22-21 16,0-1-16,0 1 15,0 0-15,0 0 16,0 0-16,0 0 0,22-1 15,-1 22-15,0 0 16,0 0-16,0-21 0,0 21 0,1 0 16,-1 0-16,0-21 0</inkml:trace>
  <inkml:trace contextRef="#ctx0" brushRef="#br0" timeOffset="188579.27">1651 7684 0,'0'0'15,"-21"0"-15,21-22 0,-21 22 0,-1 0 16,22-21-16,-21 21 0,0 0 16,0 0-16,0 21 15,0 1-15,21-1 16,0 0-16,-22 0 0,22 0 0,-21 0 15,21 1-15,-21 20 0,21-21 16,0 0-16,0 22 0,0-22 16,0 0-16,0 0 0,21 0 15,0-21-15,22 21 0,-22-21 0,0 0 16,0 0-16,22 0 0,-22 0 16,21 0-16,0 0 0,-20-21 0,20 21 15,-21-21-15,21 0 0,1 0 16,-22 0-16,0-1 0,0 1 0,0 0 15,1 0-15,-1 0 0,-21 0 0,0-1 16,0 1-16,0 0 0,0 0 16,0 0-16,0 0 0,0-1 0,0 1 15,0 42 17,0 1-17,-21-1-15,21 0 0,0 0 0,-22 21 16,22 1-16,-21-22 0,0 21 0,21 1 15,0 20-15,-21-21 0,21 1 16,-21 20-16,21 1 0,0-22 0,0 22 16,0-22-16,0 21 0,0-20 15,0-1-15,0 0 0,0 1 0,0 20 16,0-20-16,-21-1 0,21 0 16,0 1-16,0-22 0,-22 21 0,22 0 15,-21-20-15,0 20 0,21-21 16,-21 0-16,0 0 0,-22 1 15,22-1-15,0 0 0,-21 0 0,21-21 16,-22 0-16,1 0 0,0 0 16,-1 0-16,-20 0 0,20 0 0,1 0 15,-21 0-15,20-21 0,1 0 0,21 0 16,-22-1-16,22 1 0,0 0 16,0 0-16,0 0 0,0 0 0,21-1 15,0 1-15,0 0 0,0 0 16,0 0-16,0 0 0,0-1 15,0 1-15,21 0 16,0 0-16,-21 0 0,21 21 16,0-21-16,-21-1 0,21 22 15</inkml:trace>
  <inkml:trace contextRef="#ctx0" brushRef="#br0" timeOffset="189701.19">2371 7705 0,'-22'0'47,"22"21"-47,0 0 16,0 0-16,-21 0 0,21 1 15,-21-1-15,21 0 0,0 0 16,0 0-16,0 0 0,0 1 16,-21-1-16,21 0 15,0 0 1,0-42 46,0 0-62,0 0 0,0-1 0,0 1 16,0 0-16,21 0 0,0-21 16,0 20-16,1-20 0,-1 21 0,21-21 15,0-1-15,1 22 0,20-21 0,-20 21 16,-1-1-16,0 1 0,1 21 15,-1 0-15,0 0 0,-21 0 0,1 21 16,-1 1-16,-21-1 16,21 0-16,-21 0 0,0 21 0,0-20 15,0 20-15,-21-21 0,0 21 0,-1-20 16,22-1-16,-21 0 0,0 0 16,21 0-16,-21 0 0,21 1 15,0-1 1,-21-21-16,21-21 31,0-1-31,21 22 16,-21-21-16,21 0 0,0 0 0</inkml:trace>
  <inkml:trace contextRef="#ctx0" brushRef="#br0" timeOffset="189990.03">3302 7218 0,'0'21'31,"0"0"-31,0 0 0,0 1 16,-21 20-16,21-21 0,0 21 0,0 1 16,-21-1-16,-1 0 0,22-20 0,-21 20 15,21 0-15,0-21 0,0 22 16,-21-22-16,21 21 0,0-21 15,-21 1-15,21-1 0,0 0 0,0 0 16,0 0-16,0 0 16,21-42 15,0 0-15</inkml:trace>
  <inkml:trace contextRef="#ctx0" brushRef="#br0" timeOffset="190236.89">3111 7599 0,'22'0'63,"-1"0"-63,0 0 0,0 0 15,0 0-15,0 0 16,1 0-16,-1 0 0,0 0 0,0-21 16,0 21-16,0 0 15,1 0-15,-1 0 0,-21-21 16,21 21 0</inkml:trace>
  <inkml:trace contextRef="#ctx0" brushRef="#br0" timeOffset="191333.62">3958 7599 0,'0'0'0,"0"-21"0,0 0 16,0-1-16,0 1 0,0 0 0,0 0 16,-21 21-16,0 0 15,21-21-15,-21 21 0,-1 0 16,1 0-16,0 21 0,0 0 0,0-21 16,0 42-16,-1-20 0,1-1 15,21 21-15,-21-21 0,0 22 0,21-22 16,-21 21-16,21-21 0,0 0 0,0 1 15,0-1-15,0 0 16,21 0-16,0 0 0,0-21 0,0 0 16,1 0-16,-1 0 0,0 0 15,0 0-15,0 0 0,0 0 16,-21-21-16,22 21 0,-1-21 0,-21 0 16,0 0-16,21-1 0,-21 1 15,21 21-15,-21-21 0,0-21 16,0 21-16,0-1 0,21 1 0,-21 0 15,0 0-15,21 0 0,-21 0 16,0 42 0,0 0-1,0 0-15,0 0 0,0 0 16,0 1-16,0-1 0,0 0 0,0 0 16,0 0-16,0 0 0,0 1 15,22-22-15,-22 21 0,0 0 0,21-21 16,-21 21-16,21-21 15,0 0-15,0 0 16,-21-21 0,21 21-16,-21-21 0,22 0 15,-1-1-15,-21 1 0,21 0 16,0 21-16,0-21 0,-21 0 0,43 0 16,-22-22-16,0 43 0,0-21 15,0 0-15,0 0 0,22 0 16,-22 21-16,0 0 0,0 0 0,0 0 15,1 0-15,-1 21 16,-21 0-16,0 0 16,0 0-16,0 0 0,0 1 0,0-1 15,0 0-15,0 0 16,-21 0-16,21 0 0,0 1 0,-22-22 16,1 21-16,21 0 0,-21 0 0,21 0 15,-21-21-15,0 0 16,21 21-16,0-42 47,21 0-47,0 21 0,-21-21 15,21 0-15,0 0 0,1-1 0,-1 1 16,0 0-16,0-21 0,0 21 0,0-1 16,1 1-16,-1-21 0,0 21 15,0 0-15,-21-1 0,21 1 16,-42 42 15,0 1-31,21-1 16,0 0-16,-21 0 0,21 0 0,-21 0 15,21 1-15,0-1 0,0 0 16,0 0-16,0 21 0,0-20 0,0-1 16,0 0-16,0 0 15,0 0-15,0 0 0,21-21 16,-21 22-16,21-22 0,0 0 0,0 0 15,0 0-15,1 0 0,-1 0 16,0 0-16,0 0 0,0 0 0,0 0 16,1 0-16,-1-22 0,0 1 0,21 0 15</inkml:trace>
  <inkml:trace contextRef="#ctx0" brushRef="#br0" timeOffset="192306.3">5673 7747 0,'-22'0'16,"1"0"-1,0 0 1,0 0-16,0 0 16,0 0-16,-1 0 0,1 0 15,0 0-15,0 0 0,0 0 16,0 21-1,-1-21-15,44 0 47,-1 0-47,0 21 16,21-21-16,1 0 0,-1 0 0,21 0 16,-20 0-16,20 0 0,1 0 15,-1 0-15,1 0 0,-1 0 0,1 0 16,-22 0-16,22 0 0,-22 0 0,21 0 15,-20 0-15,-1 0 0,-21 0 0,22 0 16,-22 0-16,21 0 0,-21 0 16,0 0-16,1 0 15,-44 0 32,22-21-47,-21 21 0,0 0 16,21-21-1,-21 21-15,21-21 16,-21 21-16</inkml:trace>
  <inkml:trace contextRef="#ctx0" brushRef="#br0" timeOffset="192797.36">6392 7535 0,'0'-21'0,"0"42"0,-21-42 16,21 0-16,0 42 47,0 0-47,0 1 16,21-22-16,0 21 15,1-21-15,-1 21 0,0-21 0,0 0 16,0 21-16,22-21 0,-22 0 0,0 0 15,21 21-15,-21-21 0,22 0 16,-22 0-16,0 0 0,0 0 16,22 0-16,-22 0 0,0 0 0,0 0 15,0 0 1,-42 0 0,0 0-16,0 21 15,0-21-15,-1 22 0,1-1 0,0-21 16,0 21-16,-21 0 0,20 0 15,1 0-15,-21 1 0,21-1 0,0 0 16,-22 0-16,22 21 0,-21-20 0,21-1 16,-1 0-16,1 0 0,0 0 15,0 0-15,21 1 0,0-1 0,-21-21 16,21 21-16,-21-21 16,42 0 30,-21-21-46,21 21 0,0-21 0,0-1 16</inkml:trace>
  <inkml:trace contextRef="#ctx0" brushRef="#br0" timeOffset="199096.79">14732 7366 0,'0'-21'31,"0"0"-15,0 0 0,0-1-1,0 1-15,0 0 0,0 0 16,0 0 0,0 0-16,21-1 0,-21 1 15,0 0-15,21 0 16,-21 0-1,21 0-15,1 21 16,-1 0-16,-21 21 16,0 0-16,21 0 0,-21 0 15,21 22-15,-21-1 0,21 0 0,-21 22 16,0-22-16,0 0 0,0 22 0,21-22 16,-21 1-16,0-1 0,0 0 15,0-21-15,0 22 0,0-22 0,0 0 16,0 0-16,0 0 0,0 1 15,0-44 17,0 1-17,0 0-15,0 0 0,0-21 0,22 20 16,-22-20-16,21 0 0,0-1 16,0 1-16,0-21 0,0 20 0,1-20 15,-1-1-15,0 22 0,21-22 16,-21 22-16,22 0 0,-22-1 0,0 22 15,21 0-15,-20 0 0,-1 0 16,0 0-16,0 21 0,0 0 16,-21 21-16,21 0 15,-21 0-15,0 21 0,0-20 16,0 20-16</inkml:trace>
  <inkml:trace contextRef="#ctx0" brushRef="#br0" timeOffset="200527.82">15473 7641 0,'0'0'0,"106"21"32,-85-21-32,0 0 0,0 0 15,0-21-15,0 0 0,1 21 0,-1-21 16,-21 0-16,21 0 0,-21-22 16,21 22-16,-21-21 0,0 21 0,0-22 15,0 1-15,0 0 0,0 20 16,0-20-16,0 21 0,-21 0 0,0 0 15,0 21-15,-1 0 0,1 0 0,0 0 16,0 21-16,0 0 0,-22 0 16,22 21-16,0 1 0,0-22 0,0 21 15,0 1-15,-1-1 0,1 0 0,0 1 16,21-22-16,-21 21 0,21-21 16,0 0-16,0 1 0,0-1 0,21-21 15,0 21-15,0-21 0,1 0 0,-1 0 16,21 0-16,-21 0 0,0 0 15,22 0-15,-22-21 0,0 21 16,0-21-16,0-1 0,1 1 0,-1 0 16,0 0-16,0 0 0,0-22 15,-21 22-15,0-21 0,21 0 0,-21 20 16,22-20-16,-22 0 0,0 21 16,0-1-16,0-20 0,0 21 15,0 42 1,0 0-16,0 0 15,-22 1-15,22 20 0,-21-21 0,21 21 16,0-20-16,-21 20 0,21-21 0,0 21 16,0-20-16,0-1 15,0 0-15,0 0 0,0 0 0,0 0 16,21 1-16,0-22 0,1 0 0,-1 21 16,21-21-16,-21 0 0,0 0 15,22 0-15,-1 0 0,0 0 0,-20 0 16,20-21-16,0-1 0,1 22 0,-1-21 15,-21 0-15,21 0 0,-20 0 16,-1 0-16,0-1 0,0 1 0,-21-21 16,0 21-16,0 0 0,0-22 0,0 22 15,0 0-15,0 0 16,-21 0-16,21-1 0,-21 22 0,0 0 16,-1 0-16,1 0 15,0 22-15,21-1 16,0 21-16,0-21 0,0 0 15,0 22-15,0-22 0,0 0 16,0 21-16,0-20 0,0-1 0,0 21 16,0-21-16,0 0 0,21 1 0,0-1 15,1 0-15,20 0 16,-21-21-16,21 0 0,-20 21 0,-1-21 16,21 0-16,-21 0 0,22 0 0,-22 0 15,21 0-15,-21 0 16,22-21-16,-22 21 0,0-21 0,0 0 15,21 21-15,-20-21 0,-22-1 0,21-20 16,0 21-16,-21 0 0,21-22 16,-21 1-16,0 0 0,0-1 0,0 1 15,0 21-15,0-21 0,0-1 0,0 22 16,0 0-16,0 0 0,-21 21 16,0 0-16,0 0 0,-1 0 15,-20 21-15,21 0 0,0 0 16,0 22-16,-22-22 0,22 21 15,0 0-15,0 1 0,0-22 0,-1 21 0,1 1 16,0-22-16,21 0 0,0 0 16,0 0-16,0 0 0,0 1 15,0-1-15,0 0 0,21-21 16,0 0-16,1 0 16,-1 0-16,0 0 0,0 0 0,0-21 15,0 21-15,22-21 0,-22-1 0,0 1 16,0 0-16,0-21 0,1 21 15,-1-22-15,0 1 0,0 21 0,-21-22 16,21 1-16,-21 0 0,21 21 0,-21-1 16,0 1-16,0 0 0,0 42 31,0 0-31,-21 1 0,21 20 16,-21 0-16,21-21 0,-21 22 15,21-1-15,0-21 0,0 0 0,0 22 16,0-22-16,0 0 0,0 0 0,21 0 15,0 1-15,0-22 16,1 0-16,-1 0 16,0 0-16,0 0 0,0-22 0,0 22 15,1-21-15,-1 0 0,-21 0 16,21 0-16,0 0 0,0-1 0,-21 1 16,21-21-16,-21 21 0,22-22 0,-22 22 15,0 0-15,0 0 0,21 21 16,-21 21-1,0 0-15,0 0 0,-21 1 16,21-1-16,0 0 0,0 21 16,-22-21-16,22 1 0,-21-1 0,21 0 15,0 0-15,0 0 0,0 0 16,0-42 15,0 0-15,21 0-16</inkml:trace>
  <inkml:trace contextRef="#ctx0" brushRef="#br0" timeOffset="200688.73">17293 7112 0,'0'0'0,"0"-21"0,-21 21 16,0-21-16,0 21 31,42 0 0,0 0-15</inkml:trace>
  <inkml:trace contextRef="#ctx0" brushRef="#br0" timeOffset="201216.73">17738 6752 0,'0'0'0,"-22"-21"0,1 21 16,0 0-16,0 0 16,21 21-16,0 0 0,-21 1 0,0-1 15,-1 0-15,22 21 0,0-21 0,0 22 16,-21-1-16,21 0 0,0 22 16,-21-22-16,21 1 0,0-1 0,-21 21 15,21-20-15,0-1 0,0-21 0,0 22 16,0-1-16,-21-21 15,21 0-15,-21 0 0,21 1 0,0-1 16,-22-21-16,1 0 16,0 0-1,21-21-15,0-1 16,0 1-16,0 0 0,0 0 16,0 0-16,21 0 0,0-22 0,1 22 15,-1 0-15,0-21 0,21 20 0,1 1 16,-1 0-16,0 0 0,1 21 15,-1-21-15,0 21 0,-21 0 0,22 0 16,-1 0-16,-21 21 0,0-21 16,1 21-16,-22 0 0,0 22 15,0-22-15,0 0 0,0 21 0,0-21 16,-22 1-16,1-1 0,0 21 0,0-21 16,-21 0-16,20 1 0,-20-1 15,0-21-15,21 21 0,-22 0 0,1-21 16,21 0-16,0 21 0,-1-21 15,1 0-15,0 0 0,21-21 32,21 21-32,0-21 15,-21 0-15,22 0 0,20-1 0</inkml:trace>
  <inkml:trace contextRef="#ctx0" brushRef="#br0" timeOffset="201500.57">18351 6668 0,'-42'105'31,"21"-83"-31,21 20 0,-21 0 16,0 1-16,21-1 0,-22 21 0,1 1 15,0-22-15,0 22 0,0-1 0,0-20 16,21 20-16,-22-21 15,22 1-15,-21-1 0,21-21 0,0 22 16,0-22-16,0 0 0,0 0 0,0 0 16,0 0-1,21-21 1,1-21-16,-1 0 16,0 21-16,-21-21 0,21-21 15</inkml:trace>
  <inkml:trace contextRef="#ctx0" brushRef="#br0" timeOffset="201828.38">18288 7303 0,'21'0'15,"0"0"1,0 0-16,1 0 0,-1 0 16,0 0-16,0 0 0,0 0 15,22 0-15,-22 0 0,0 0 0,21-22 16,-21 1-16,1 21 0,-1-21 0,-21 0 15,0 0-15,0 0 16,0-1-16,-21 22 16,-1 0-16,1 0 0,0 0 15,-21 22-15,21-1 0,-22 0 16,22 0-16,0 0 0,0 22 0,0-22 0,-1 21 16,22-21-16,-21 22 15,21-22-15,0 0 0,0 0 0,0 0 16,0 0-16,21 1 0,1-1 0,-1-21 15,0 21-15,0-21 0,21 0 16,-20 0-16,20 0 0,-21 0 0,0 0 16,22 0-16,-22-21 0,0 21 0,0-21 15</inkml:trace>
  <inkml:trace contextRef="#ctx0" brushRef="#br0" timeOffset="202724.78">18944 7197 0,'0'0'0,"0"-21"16,42-1-1,-42 1-15,0 42 32,0 1-32,0-1 0,0 0 0,0 0 15,0 0-15,0 22 0,0-22 16,0 0-16,0 21 0,0-21 0,-21 1 16,21 20-16,-21-21 0,21 0 0,-21 0 15,0 1-15,21-1 16,-21 0-1,-1-21 1,22-21 0,0 0-1,0-1-15,0 1 0,0 0 16,0 0-16,22-21 0,-1 20 16,0-20-16,-21 21 0,21-21 0,0 20 15,0-20-15,1 21 0,-1 0 16,0-22-16,21 22 0,-21 21 15,22-21-15,-22 21 0,21 0 0,1 0 0,-1 0 16,-21 0-16,21 21 0,1 0 16,-22 22-16,0-22 0,0 21 15,-21 1-15,0-1 0,0 0 0,0 1 16,-21-22-16,0 21 0,0-21 16,0 22-16,-1-22 0,1 0 0,0 0 15,0 0-15,0-21 16,21 21-16,21-42 62,0 21-62,0-21 0,0 0 0,1 21 0,-1-21 16,21 0-16</inkml:trace>
  <inkml:trace contextRef="#ctx0" brushRef="#br0" timeOffset="203220.49">20002 7218 0,'0'0'0,"0"-21"0,0 0 0,0-1 16,0 1-16,0 0 0,0 0 16,-21 21-16,0 0 0,0 0 0,0 0 15,0 0-15,-1 0 0,1 0 0,-21 21 16,21 0-16,-22 0 0,1 22 15,0-1-15,-1-21 0,1 22 16,21-1-16,-21 0 0,20-21 16,1 22-16,0-1 0,21-21 0,0 0 15,0 1-15,0-1 0,0 0 0,0 0 16,21-21-16,0 0 0,1 0 16,-1 0-16,21 0 0,-21 0 0,22 0 15,-22 0-15,21 0 0,-21-21 0,22 21 16,-22-21-16,0 0 0,21-1 15,-21 1-15,1 0 0,-1-21 16,0 21-16,0-22 0,0 1 0,0 21 16,-21-22-16,0 22 0,22 0 15,-22 0-15,0 0 0,0 42 32,0 0-32,-22 21 0,22-20 0,-21 20 15,0-21-15,0 21 0,21-20 0,-21 20 16,21-21-16,0 0 0,0 0 15,0 1-15,0-1 0,0 0 0,0 0 16,21 0-16,0-21 16,0 0-16,0 0 0,1 0 15,-1 0-15,0 0 16,0 0-16</inkml:trace>
  <inkml:trace contextRef="#ctx0" brushRef="#br0" timeOffset="203945.19">20299 7281 0,'0'-21'0,"0"42"0,0-63 16,0 63 15,-21 0-31,21 22 16,-22-22-16,22 0 0,0 0 0,-21 0 16,21 22-16,-21-22 0,21 0 15,-21 0-15,21 0 0,0 1 16,0-1-16,0 0 0,0 0 15,0-42 32,0 0-31,21 0-16,-21-1 0,21 1 16,-21-21-16,0 21 0,21 0 0,1-22 15,-1 22-15,-21-21 0,21-1 16,0 22-16,0 0 0,0-21 0,1 21 15,-1 21-15,0-22 0,21 1 16,-21 21-16,1 0 0,-1 0 16,0 0-16,0 0 0,-21 21 0,21 1 15,0-1-15,-21 0 0,0 0 16,22 0-16,-22 22 0,0-22 0,0 21 16,0-21-16,0 22 0,0-22 0,0 0 15,-22 0-15,22 21 0,-21-20 16,21-1-16,-21 0 0,0-21 15,21-21 32,0 0-31,0-1-16,0 1 0,0 0 16,21 0-16,0 0 0,0-22 0,1 22 15,-1 0-15,0-21 0,21 21 16,-21-22-16,1 22 0,20 0 0,-21 0 15,0 0-15,22 21 0,-22 0 0,0 0 16,0 0-16,0 0 0,0 0 16,-21 21-16,22 0 0,-22 0 0,0 21 15,0-20-15,0-1 0,0 21 0,0-21 16,-22 22-16,1-22 0,21 0 16,-21 0-16,0 0 0,0 0 0,21 1 15,0-1-15,-21-21 16,21 21-16,21-42 47,-21 0-47</inkml:trace>
  <inkml:trace contextRef="#ctx0" brushRef="#br0" timeOffset="204337.97">21167 7345 0,'21'0'16,"0"0"-16,0 0 15,0 0-15,-21-21 0,21 21 0,1 0 16,-1-21-16,0 21 0,21-22 16,-21 22-16,1-21 0,20 0 0,-21 21 15,-21-21-15,21 0 0,-21 0 16,21 21-16,-21-22 0,0 1 0,0 0 15,0 0-15,-21 21 0,0 0 16,0 0-16,-21 0 0,20 0 16,1 0-16,-21 21 0,21-21 0,0 21 15,-1 0-15,1 1 0,-21 20 0,42-21 16,-21 21-16,0-20 16,21 20-16,-22-21 0,22 21 0,0-20 15,0-1-15,0 0 0,0 0 0,0 0 16,22 0-16,-1 1 0,0-22 15,-21 21-15,21-21 0,0 0 0,0 0 16,1 0-16,-1 0 0,0 0 0,21 0 16,-21-21-16,1-1 0,-1 22 15,0-21-15,0 0 0</inkml:trace>
  <inkml:trace contextRef="#ctx0" brushRef="#br0" timeOffset="204888.07">22267 7133 0,'-21'0'16,"42"0"15,0 0-31,1 0 15,-1 0-15,0 0 16,0 0-16,0 0 0,0 0 0,1 0 16,-1 0-16,0 0 0,0 0 0,0 0 15,-42 0 17,0 0-32,0 0 15,0 0-15,-22 0 0</inkml:trace>
  <inkml:trace contextRef="#ctx0" brushRef="#br0" timeOffset="205060.97">22183 7303 0,'0'21'0,"0"-42"0,0 63 16,21-42 0,0 0-16,0 0 0,0 0 15,0 0-15,1 0 0,20 0 16,-21 0-16,0 0 0,0 0 15,1 0-15,-1 0 0,0 0 0,-21-21 16,21 21-16,0-21 0,0 21 0</inkml:trace>
  <inkml:trace contextRef="#ctx0" brushRef="#br0" timeOffset="205609.24">22945 6541 0,'0'0'0,"0"-22"0,21 22 15,-21-21-15,21 0 0,0 21 16,0 0-1,0 0-15,1 21 16,-1 22-16,-21-22 0,0 21 16,0 0-16,0 1 0,0-1 0,0 0 15,0 1-15,0-1 0,0 0 0,0 1 16,0-1-16,0 0 0,0 1 16,0-1-16,0 0 0,0-20 0,0 20 15,-21-21-15,21 0 0,0 0 16,0-42 15,0 0-15,0 0-16,0-21 0,0 20 15,21 1-15,0-21 0,-21 21 0,21-22 16,0 1-16,0 21 0,1-21 16,-1-1-16,0 1 0,0 0 0,0-1 15,22-20-15,-22 20 0,0 22 16,0-21-16,0 0 0,0 20 0,1 1 15,-1 0-15,0 21 0,-21-21 16,21 21-16,0 0 16,-21 21-16,0 0 15,0 0-15,0 1 0,0-1 16,0 21-16,0-21 0,0 22 0,0-22 16</inkml:trace>
  <inkml:trace contextRef="#ctx0" brushRef="#br0" timeOffset="206172.92">23728 7091 0,'0'0'0,"21"0"0,21-21 32,-42 0-32,21 21 0,-21-22 15,0 1-15,0 0 16,0 0-16,0 0 0,0 0 15,0-1-15,0 1 0,-21 21 16,0-21-16,0 21 16,0 0-16,0 0 0,21 21 0,-43-21 15,22 21-15,0 1 0,0-1 16,0 0-16,-1 21 0,-20-21 0,21 1 16,0 20-16,0-21 0,21 21 0,-22-20 15,22-1-15,0 0 0,-21 0 16,21 0-16,0 0 0,0 1 15,21-22-15,1 0 16,-1 0-16,0 0 0,0 0 16,0 0-16,0 0 0,1-22 0,-1 1 15,0 21-15,0-21 0,21 0 16,-20 0-16,-1 0 0,21-22 0,-21 22 16,0 0-16,1 0 0,-1 0 0,0-22 15,0 22-15,0 21 0,-21-21 16,0 0-16,0 42 15,0 0 1,-21 0-16,21 0 0,-21 1 16,21-1-16,-21 0 0,21 0 15,-21 0-15,21 0 0,0 1 0,0-1 16,0 0-16,0 0 0,0 0 16,0 0-1,21-21-15,0 0 16,0 0-16,0 0 0,0 0 0,-21-21 15,22 0-15,-1 0 0,0 21 0,0-21 16</inkml:trace>
  <inkml:trace contextRef="#ctx0" brushRef="#br0" timeOffset="206884.19">24299 6604 0,'0'-42'0,"0"84"0,0-105 0,0 41 16,0 44 15,0-1-31,0 0 0,0 21 0,0-21 16,-21 22-16,0-1 0,0 0 15,21-20-15,-21 20 0,-1 0 0,22 1 16,-21-1-16,0-21 0,21 21 16,0 1-16,0-22 0,-21 21 0,21-21 15,0 1-15,0-1 0,0 0 0,0 0 16,0 0-16,0 0 15,21-21 1,0 0-16,0 0 0,1 0 16,-1-21-16,0 21 0,0-21 15,0 0-15,0 0 0,1 0 0,-1-1 16,0 1-16,-21 0 0,21 0 16,-21 0-16,21 0 0,-21-1 0,0 1 15,0 0-15,0 0 16,0 42-1,0 0 1,0 0-16,0 1 16,-21-22-16,21 21 0,0 0 15,-21 0-15,21 0 0,0 0 0,0 1 16,0-1-16,0 0 0,0 0 16,21-21 15,0 0-31,0-21 15,1 0-15,-22 0 16,21 21-16,0-22 0,0 1 0,-21 0 16,21 0-16,0-21 0,-21 20 15,22 1-15,-22 0 16,21 21-16,-21 21 31,0 0-31,-21-21 0,21 22 16,-22-1-16,22 0 0,0 0 0,-21 0 15,21 0-15,-21-21 0,21 22 16,0-1-16,0 0 0,0 0 16,21-21-1,0 0 1,1 0-16,-1 0 0,0 0 0,0 0 16,0-21-16,0 21 0,-21-21 0,22 0 15,-1-1-15</inkml:trace>
  <inkml:trace contextRef="#ctx0" brushRef="#br0" timeOffset="207315.94">24828 6985 0,'22'0'31,"-1"0"-15,0 0-16,0 0 0,0 0 15,0 0-15,1-21 0,-1 21 16,-21-21-16,21 21 16,-21-21-16,21 21 0,-21-22 0,0 1 15,0 0-15,-21 21 16,0 0 0,0 0-16,-1 0 0,1 0 0,0 21 15,0 0-15,0-21 0,0 22 16,-1-1-16,1 0 0,21 0 0,-21 0 15,21 0-15,-21 1 0,21-1 0,0 0 16,0 0-16,0 0 0,0 0 16,0 1-16,0-1 0,21 0 15,0-21-15,-21 21 0,21-21 0,1 0 16,-1 0 0,0 0-16,0 0 0,0 0 0,0 0 15,1 0-15,-1 0 0,0-21 16,0 0-16,0 0 0,0 21 15,-21-22-15,22 22 0,-22-21 0,0 0 16,21 21-16,0-21 0,0 0 16</inkml:trace>
  <inkml:trace contextRef="#ctx0" brushRef="#br0" timeOffset="207608.77">25442 6922 0,'0'-22'16,"0"1"15,21 21 0,-21 21 16,0 1-31</inkml:trace>
  <inkml:trace contextRef="#ctx0" brushRef="#br0" timeOffset="207916.6">25485 7281 0,'0'22'62,"0"-1"-62,0 0 16,-22 0-16,1 0 0,21 0 16,-21-21-16,0 22 0,0-1 15,0 0-15,-1-21 0,1 21 0,0 0 16,0-21-16,0 21 0,0-21 0,-22 22 15,22-22-15</inkml:trace>
  <inkml:trace contextRef="#ctx0" brushRef="#br1" timeOffset="-207579.65">2730 8869 0,'0'0'0,"-21"21"0,0-21 15,0 0-15,0 0 32,21 21-17,0 0-15,0 1 16,0-1 0,0 0-16,21 0 15,0-21-15,0 0 16,0 0-16,1 0 0,-1 0 0,0 0 15,21 0-15,-21 0 0,22-21 16,-22 0-16,21 21 0,-21-21 0,22-1 16,-22 1-16,0 0 0,0 0 15,0 0-15,1 0 0,-22-1 0,0 1 16,0 0-16,0 0 16,0 0-16,-22 0 0,1 21 15,0 0-15,0 0 0,-21 0 16,20 0-16,1 0 0,0 21 15,-21 0-15,21 0 0,-1 0 0,1 0 16,0 22-16,0-22 0,0 0 16,0 21-16,21-20 0,0-1 15,0 21-15,0-21 0,0 0 0,0 1 16,21-1-16,-21 0 16,21-21-16,21 0 0,-21 21 0,1-21 15,-1 0-15,0 0 0,0 0 0,0 0 16,0 0-16,1 0 0,-1 0 15,0 0-15,-21-21 16,21 21-16,-21-21 16,0 0-16,-21 21 15,0-22-15,0 22 0,-1 0 16,-20 0-16,21 0 16,-21 0-16,20 0 0,-20 22 0,0-22 15,-1 21-15,22 0 0,-21 0 0,21-21 16,-22 21-16,22 22 0,0-22 15,0 0-15,0 0 0,0 0 0,21 0 16,0 22-16,-22-22 0,22 0 16,0 0-16,0 22 0,0-22 0,0 0 15,0 0-15,22 0 0,-1-21 0,0 21 16,0 1-16,0-22 0,0 0 16,22 21-16,-22-21 0,0 0 0,21 0 15,-20 0-15,-1 0 0,21 0 0,-21 0 16,22-21-16,-22 21 15,21-22-15,-21 22 0,22-21 0</inkml:trace>
  <inkml:trace contextRef="#ctx0" brushRef="#br1" timeOffset="-206744.35">3831 9165 0,'0'-21'0,"0"42"0,0-63 0,0 21 15,-21 21-15,0-21 16,0 21-16,-1 0 0,1 0 16,0 0-16,-21 0 0,21 0 15,-1 0-15,1 21 0,0 0 0,0 0 16,-21-21-16,20 21 0,1 22 0,0-22 16,21 0-16,0 0 0,0 0 15,0 0-15,0 1 0,0-1 0,0 0 16,0 0-16,0 0 0,21-21 0,0 21 15,1-21-15,-1 0 0,0 0 16,21 0-16,-21 0 0,22 0 0,-1 0 16,-21 0-16,22-21 0,-1 0 0,-21 21 15,21-21-15,-20 0 0,-1 0 16,0 21-16,0-22 0,0 1 16,-21 0-16,0 0 0,0 0 0,0 0 15,0-1-15,0 1 16,0 42 31,0 1-47,0-1 0,0 0 15,0 21-15,0-21 0,-21 1 0,21 20 16,0-21-16,0 21 0,0 1 0,0-1 16,0 0-16,0 1 0,0-1 15,0 0-15,21 22 0,-21-22 0,21 22 16,-21-22-16,22 22 0,-1-1 15,-21-21-15,0 22 0,21-1 0,0 1 16,-21-1-16,0-20 0,0 20 16,0 1-16,0-22 0,0 0 0,0 22 15,0-22-15,0 1 0,0-1 0,0-21 16,0 0-16,0 22 0,0-22 0,0 0 16,-21 0-16,0-21 0,0 21 15,-1-21-15,1 0 0,0 0 0,-21 0 16,21 0-16,-22-21 0,1 0 0,0 0 15,-1 0-15,1-22 0,21 1 0,-22 0 16,22-22-16,-21 1 0,21-22 16,0 21-16,21-20 0,0 20 15,0-20-15,0 20 0,0-21 0,0 22 16,0-1-16,0 1 0,0-1 0,21 22 16,0-21-16,0 20 0,0 1 15,0 0-15,1 20 0,-1 1 0,0 0 16,0-21-16,0 42 0,0-21 0,1-1 15,-1 1-15,21 21 0,-42-21 16,21 21-16,0 0 0,1 0 0,-1 0 16,0 0 46</inkml:trace>
  <inkml:trace contextRef="#ctx0" brushRef="#br1" timeOffset="-205332.4">5800 9398 0,'-22'0'0,"1"0"15,0 0 1,0 0-16,0 0 15,0 0-15,-1 0 16,1 0-16,0 0 0,0 0 0,0 0 16,0 0-16,-1 0 0,1 0 15,0 0-15,-21 0 0,21 0 0,-1 0 16,1 0-16,0 0 0,0 0 0,0 0 16,0 0-16,-1 0 15,1 0-15,0 0 16,42 0 31,0 0-32,22 0-15,-22 0 0,21 0 16,1 0-16,-1 0 0,21 0 0,-20 0 16,20 0-16,1 0 0,-1 0 15,1 0-15,-1 0 0,1 0 0,-1 0 16,-20 0-16,20 0 0,1 0 0,-22 0 15,0 0-15,1 0 0,-1 0 16,0 0-16,1 0 0,-22 0 0,0 0 16,0 0-16,0 0 0,0 0 15,-42 0 32,0 0-31,0 0-16,0 0 15,0-21-15,-1 21 16,1 0-16,0 0 16,21-21-16,-21 21 0,21-21 15,-21 21-15,0-22 0,21 1 16,-22 21-16,22-21 16,0 0-16,-21 21 0,0-21 15,21 0-15,-21 21 0,21-22 0,-21 1 16,0 21-16,21-21 0,-22 21 15,1 0-15,0 0 16,21 21 15,21 0-15,0-21-16,1 22 0,-1-22 0,0 21 16,0 0-16,0-21 0,0 0 0,1 0 15,-1 21-15,21 0 0,-21-21 0,0 0 16,22 0-16,-22 0 15,0 0-15,21 0 0,-20 0 0,-1 0 16,21 0-16,-21 0 0,0 0 0,1 0 16,-1 0-16,0 0 15,0 0-15,-42 21 32,0 1-32,0-22 0,-22 21 15,22-21-15,0 21 0,-21 0 16,20 0-16,-20 0 0,21 1 0,-21-1 15,20 0-15,-41 21 16,21 1-16,20-22 0,1 0 0,0 0 16,0 0-16,0 0 0,0-21 15,21 22-15,0-1 0,-22 0 16,44-42 31,-22 0-32,21 21-15</inkml:trace>
  <inkml:trace contextRef="#ctx0" brushRef="#br1" timeOffset="-201616.55">14605 9144 0,'0'0'0,"0"-21"0,0 0 16,0 0 0,0-1-16,0 1 0,0 0 15,0 0-15,0 0 16,0 0-16,0-1 15,0 1-15,-21 0 0,21 0 0,-21 21 16,-1-21-16,22 0 0,-21 21 0,0-22 16,0 22-16,0 0 0,0 0 15,-1 0-15,1 0 0,0 0 0,0 22 16,0-22-16,-22 21 0,22 0 0,-21 0 16,21 21-16,-22-20 0,22 20 15,0 0-15,-21 1 0,21-22 0,-1 21 16,22 0-16,-21 1 0,21-1 0,-21 0 15,21-20-15,0 20 0,0-21 16,0 21-16,0-20 0,0-1 16,21 0-16,0 0 0,1 0 0,-22 0 15,21-21-15,21 22 0,-21-22 0,0 0 16,1 0-16,20 0 0,-21 0 16,21-22-16,-20 22 0,20-21 0,-21 0 15,21 0-15,-20 0 0,-1 0 0,42-43 16,-42 43-16,22-21 15,-22-1-15,0 22 0,-21-21 0,21-1 16,0 1-16,1 21 0,-22-21 0,0-1 16,0 22-16,0 0 0,21 0 0,-21 0 15,-21 42 17,21 21-32,-22-21 0,22 0 15,0 22-15,-21-1 0,0 0 16,21-20-16,0 20 0,0 0 0,0-21 15,0 22-15,0-22 0,0 21 0,0-21 16,0 1-16,0-1 0,21 0 16,0 0-16,1 0 0,-1 0 0,0-21 15,0 0-15,0 0 0,0 0 0,1 0 16,20 0-16,-21 0 0,0 0 16,0-21-16,1 21 0,-1-21 0,0 0 15,0 0-15</inkml:trace>
  <inkml:trace contextRef="#ctx0" brushRef="#br1" timeOffset="-200940">16192 9123 0,'0'0'0,"-21"0"0,0 0 15,0 0 1,0 0 0,21 21 15,21-21 0,0 0-31,0 0 0,0 0 16,1 0-16,-1 0 0,0 0 15,21 0-15,-21 0 0,1 0 0,-1 0 16,0 0-16,0 0 0,0 0 16,0 0-16,1 0 0,-1 0 15,0 0-15,0 0 0,-42 0 78,0 21-62,0-21-16</inkml:trace>
  <inkml:trace contextRef="#ctx0" brushRef="#br1" timeOffset="-200671.33">16108 9335 0,'0'0'0,"-21"21"16,42-21 15,0 0-31,0 0 16,0 0-16,0 0 0,1 0 0,-1 0 15,0 0-15,0 0 0,0 0 0,0 0 16,22 0-16,-22 0 0,0 0 15,0 0-15,0 0 0,1 0 16,-1 0-16</inkml:trace>
  <inkml:trace contextRef="#ctx0" brushRef="#br1" timeOffset="-199676.61">17738 8827 0,'0'-22'0,"0"1"16,0 0 0,0 42 15,0 0-31,0 1 0,0-1 0,0 21 15,0-21-15,0 22 0,0-1 16,0 0-16,0 1 0,0-1 0,-22 0 16,1 1-16,21-22 0,-21 21 0,21 0 15,0-20-15,-21 20 0,21-21 16,-21 0-16,21 0 0,0 1 16,0-1-16,0 0 0,0 0 15,0 0 1,0-42 15,21 0-31,0 21 0,-21-21 0,21 0 16,0-1-16,1 1 0</inkml:trace>
  <inkml:trace contextRef="#ctx0" brushRef="#br1" timeOffset="-199167.9">18373 8869 0,'0'0'16,"0"-21"-16,0 42 31,-22 0-15,1-21-16,21 21 0,-21 0 0,21 1 15,-21 20-15,0-21 0,21 0 16,-21 22-16,21-22 0,-22 21 0,22-21 15,-21 0-15,21 22 0,0-22 0,0 0 16,0 21-16,0-20 0,0-1 16,0 0-16,0 0 0,0 0 15,21 0-15,1-21 0,-1 0 16,0 22-16,0-22 0,0 0 0,22 0 16,-22 0-16,0 0 0,21 0 15,-21 0-15,1 0 0,-1-22 0,21 22 16,-21-21-16,0 0 0,1 21 0,-1-21 15,0 0-15,0-22 0,0 22 0,-21 0 16,0-21-16,21 21 0,-21-22 16,0 22-16,0-21 0,0-1 0,0 1 15,0 21-15,0-21 0,-21 20 0,0 1 16,0 0-16,0 0 16,0 0-16,-1 21 0,1 0 0,0 0 15,0 0-15,0 0 0,0 0 0,-1 0 16,1 21-1,21 0-15,0 0 0,0 0 16,21 1-16,1-22 16,-1 0-16,21 0 0,-21 0 15</inkml:trace>
  <inkml:trace contextRef="#ctx0" brushRef="#br1" timeOffset="-198676.19">19198 8848 0,'0'0'0,"21"0"0,-21-21 16,0 42 15,-21 0-31,0 0 0,21 21 16,-21-20-16,0 20 0,-1 0 15,1-21-15,0 22 0,21-1 0,-21-21 16,21 22-16,-21-22 0,21 21 0,0-21 15,0 0-15,0 1 0,0-1 16,0 0-16,21 0 0,0 0 16,0-21-16,0 0 15,1 0-15,-1 0 0,0 0 0,21 0 16,-21 0-16,1 0 0,20 0 16,-21 0-16,0-21 0,22 0 0,-22 21 15,0-21-15,0 0 0,21-22 0,-20 22 16,-1-21-16,0 21 0,0-22 15,0 1-15,0 0 0,1-1 0,-22 1 16,0 0-16,0-1 0,0 1 0,0 0 16,0 20-16,0 1 0,0 0 15,-22 21-15,1 0 0,0 0 16,-21 0-16,21 0 0,-1 0 0,1 21 16,-21 0-16,21 22 15,0-22-15,-1 0 0,1 0 0,-21 0 16,42 1-16,-21-1 0,21 0 0,-21 0 15,21 0-15,0 0 0,21-21 32,0 0-32,0 0 0</inkml:trace>
  <inkml:trace contextRef="#ctx0" brushRef="#br1" timeOffset="-198368.36">20574 9038 0,'-21'-42'31,"0"42"-31,21-21 0,0 0 31,0 42 32,0 0-48</inkml:trace>
  <inkml:trace contextRef="#ctx0" brushRef="#br1" timeOffset="-197775.67">20489 9419 0,'0'0'0,"-21"0"0,0 0 31,42 0 16,-21 21-16,0 1-15,0-1-16,0 0 15,0 0-15,0 0 0,0 0 16,-21-21-16,0 22 0,0-22 16,21 21-16,-22-21 15,1 0 1,21-21 0,0-1-1,0 1-15,0 0 0,0 0 16,0 0-16,21 21 15,1 0-15,-1-21 0,0-1 16,0 22-16,0 0 16,0 0-16,1 0 0,-1 0 15,-21 22-15,21-1 16,-21 0-16,0 0 16,0 0-16,0 0 0,-21 1 15,0-1-15,-1 0 0,-20 0 0,21-21 16,0 21-16,-22 0 0,1 1 15,21-22-15,-21 21 0,20-21 0,-20 0 16,21 21-16,0-21 0,0 21 0,-1-21 16,1 0-16,21-21 31</inkml:trace>
  <inkml:trace contextRef="#ctx0" brushRef="#br1" timeOffset="-197163.49">20553 8848 0,'-21'0'0,"-1"0"0,22 21 0,-21 0 16,21 0-16,-21 0 0,0 1 15,21-1 1,0 0 0,21-21 15,0 0-31,0 0 0,1 0 16,-1 0-16,0-21 15,0 0-15,-21-1 16,0 1-16,0 0 0,0 0 15,-21 21 1,0 0-16,0 0 16,-1 0-16,22 21 0,-21 0 0,0 0 15,21 1-15,-21-1 16,21 0-16,0 0 0,0 0 16,21 0-1,0-21-15,0 0 0,1 0 16,-1 0-16,0 0 15,-21-21 1,0 0 0,0 0-16</inkml:trace>
  <inkml:trace contextRef="#ctx0" brushRef="#br0" timeOffset="-171536.36">1228 11049 0,'0'-21'0,"0"42"0,0-63 0,-22 42 0,22-21 0,0-1 16,0 1-16,0 0 0,0 0 15,0 0-15,0 0 16,0-1 0,22 22-1,-1 0-15,-21 22 0,21-1 16,0 0-16,0 0 0,0 0 0,1 22 15,20-1-15,-21 0 0,0 22 16,0-22-16,1 22 0,-1-1 0,0 1 16,-21-22-16,0 21 0,0-20 15,0-1-15,0 0 0,0 1 16,0-1-16,0-21 0,0 0 0,0 1 16,0-1-16,0-42 31,0-1-16,0 1-15,0-21 0,0 0 0,0 20 16,0-41-16,0 21 0,0-22 16,21 1-16,-21 20 0,21-20 0,0-1 15,-21 1-15,22 20 0,-1 1 16,0 0-16,0-1 0,-21 1 0,21 21 16,0 0-16,-21 0 0,0-1 15,22 22-15,-1 0 16,-21-21-16,0 42 31,21-21-31,-21 22 0,21-22 16,-21 21-16,0 0 0,21-21 15,0 21-15,-21 0 0</inkml:trace>
  <inkml:trace contextRef="#ctx0" brushRef="#br0" timeOffset="-169998.24">2286 11557 0,'0'0'0,"21"-21"16,-21 0-16,21 0 16,0 21-16,-21-43 0,22 22 0,-22 0 15,0 0-15,0-22 0,0 22 16,0-21-16,0 21 0,0-22 0,-22 22 15,1 0-15,0-21 0,0 21 16,-21 21-16,20-22 0,-20 22 0,21 0 16,-21 0-16,20 0 0,1 22 0,-21-1 15,21 21-15,0-21 0,-1 22 16,1-1-16,0 0 0,21 1 16,-21-1-16,0 0 0,21 1 15,0-1-15,0 0 0,0 1 0,0-1 16,0-21-16,0 21 0,0-20 15,0-1-15,21 0 0,0-21 0,0 21 16,0-21-16,1 0 0,-1 0 16,0 0-16,0 0 0,0-21 15,0 21-15,1-21 0,-1 0 0,0-1 16,0 1-16,0 0 0,0-21 16,1 21-16,-1-22 0,-21 22 0,21-21 15,-21-1-15,21 1 0,-21 0 16,0 21-16,21-22 0,-21 1 15,21 21-15,-21 0 0,0-1 16,0 44 0,0-1-16,0 0 15,0 21-15,0-21 0,0 1 16,0 20-16,0 0 0,-21-21 0,21 22 16,-21-1-16,21-21 0,0 22 0,0-22 15,0 0-15,0 0 0,0 0 16,0 0-16,21 1 0,0-1 0,1-21 15,-1 0-15,21 0 0,-21 0 16,22 0-16,-22 0 0,21 0 16,0 0-16,-20-21 0,20 21 0,0-22 15,1 1-15,-22 0 0,21 0 16,-21 0-16,0 0 0,1-22 0,-1 22 16,0 0-16,-21-21 0,0 20 0,0 1 15,0 0-15,0-21 0,0 21 16,-21-1-16,0 22 0,-1 0 15,1 0-15,0 0 0,0 0 16,0 0-16,21 22 0,0-1 16,0 0-16,0 0 0,21 0 15,-21 0-15,21 1 16,0-22-16,0 21 0,1 0 16,-1 0-16,0 0 0,-21 0 0,21 1 15,0-1-15,-21 0 16,0 0-16,21 0 0,1 0 0,-22 1 15,21-1-15,0 0 0,0-21 16,-21 21-16,21-21 0,0 0 0,22 0 16,-22 0-16,21 0 0,-21 0 0,22 0 15,-1 0-15,-21-21 0,22 21 16,-1-21-16,0 0 0,1-1 0,-22 1 16,21 0-16,0 0 0,-20 0 0,20-22 15,-21 22-15,0-21 16,0 21-16,1-22 0,-22 22 0,0-21 15,0 21-15,0 0 0,0-22 0,-22 43 16,1-21-16,0 0 0,0 21 16,0 0-16,0 0 0,-1 0 0,-20 0 15,21 0-15,0 21 0,0 0 0,-22 0 16,22 1-16,0 20 0,0-21 16,21 21-16,-21-20 0,-1 20 0,22-21 15,-21 21-15,21-20 0,0 20 16,0-21-16,0 0 0,0 0 0,21 1 15,1-22-15,-1 0 0,0 0 16,0 0-16,0 0 16,0 0-16,22 0 0,-22-22 15,0 22-15,0-21 0,0 0 0,1 0 16,-1 0-16,0 0 0,0-1 16,0 1-16,-21-21 0,21 21 0,-21 0 15,0-22-15,0 22 0,0 0 0,0 0 16,0 0-16,22 21 15,-22 21 1,0 0-16,0 0 0,0 0 16,0 0-16,0 22 0,0-22 15,0 0-15,0 0 0,0 0 0,0 1 16,0-1-16,21 0 0,-21 0 0,21-21 16,0 21-16,0-21 15,0 0-15,1 0 0,-1 0 16,0 0-16,0 0 0,0 0 0,22 0 15,-22 0-15,0-21 0,0 0 16,21 0-16,-20 21 0,-1-21 0,-21-1 16,21-20-16,-21 21 0,21 0 0,-21 0 15,0-1-15,21-20 0,-21 21 16,0 0-16,0 0 0,0-1 16,0 44-1,0-1-15,0 0 16,0 0-16,0 0 0,0 0 0,0 1 15,0-1-15,0 21 0,0-21 16,0 0-16,0 1 16,0-1-16,21 0 15,1-21-15,-1 0 0,0 0 16,0 0-16,0 0 16,0-21-16,1 0 0</inkml:trace>
  <inkml:trace contextRef="#ctx0" brushRef="#br0" timeOffset="-169816.35">4424 11113 0,'0'0'0,"-21"0"0,-1 0 16,22 21 15,22-21-16,-1 0-15,0 0 16,0 0-16,0 0 0</inkml:trace>
  <inkml:trace contextRef="#ctx0" brushRef="#br0" timeOffset="-169259.66">5038 10732 0,'0'0'0,"-22"0"0,1 0 16,0 21-1,0 0-15,21 21 0,0-21 16,-21 1-16,0 20 0,21 0 0,-22 1 16,22-1-16,-21 21 0,21-20 15,-21-1-15,0 22 0,21-22 16,0 0-16,0 1 0,0-22 0,-21 21 15,21-21-15,0 0 0,-21 22 16,21-22-16,0 0 0,-22-21 47,22-21-47,0 0 0,0 0 16,0-1-16,0-20 0,0 21 0,22 0 15,-22 0-15,21-22 0,0 22 16,0 0-16,0 0 0,22 0 0,-22-1 15,0 1-15,21 21 0,1 0 0,-22 0 16,21 0-16,-21 0 16,22 0-16,-22 0 0,21 21 0,-21 1 15,0-1-15,1 21 0,-1-21 0,-21 0 16,0 22-16,0-22 0,0 0 16,0 21-16,-21-20 0,-22-1 0,22 21 15,-21-21-15,21 0 0,-22 1 0,1-1 16,21 0-16,-22-21 0,1 21 0,21-21 15,-21 0-15,20 21 0,-20-21 16,21 0-16,0 0 0,0 0 0,-1 0 16,22-21-1,0 0 1,0 0-16,22 21 0,-1-21 16,0-1-16</inkml:trace>
  <inkml:trace contextRef="#ctx0" brushRef="#br0" timeOffset="-168959.83">5630 10668 0,'0'0'0,"0"-21"0,0 42 16,0 0-1,0 0-15,0 22 0,0-1 16,-21 0-16,21 1 0,-21-1 15,21 22-15,-21-1 0,0 1 0,21-22 16,-22 21-16,1 1 0,21-22 16,-21 22-16,21-22 0,-21-21 0,0 22 15,21-1-15,0-21 0,0 0 0,0 0 16,0 1-16,0-1 0,21-21 31,0 0-31,0 0 0,0-21 16,1 21-16,-1-22 0,0 1 0,0 0 15,0 0-15</inkml:trace>
  <inkml:trace contextRef="#ctx0" brushRef="#br0" timeOffset="-168640.02">5715 11388 0,'21'0'0,"0"0"16,0 0-1,1 0-15,-1 0 0,0 0 16,0 0-16,0 0 0,0 0 15,1 0-15,-1-21 0,0 21 0,0-22 16,-21 1-16,21 21 0,0-21 0,-21 0 16,0 0-16,0 0 0,0-1 15,-21 22 1,0 0-16,0 0 0,0 0 16,-22 0-16,22 22 0,0-1 15,-21 21-15,21-21 0,-1 0 16,1 22-16,0-22 0,0 21 0,21-21 15,0 1-15,0-1 0,0 0 0,0 0 16,0 0-16,0 0 0,0 1 16,21-22-16,21 0 0,-20 0 15,-1 0-15,21 0 0,-21 0 0,22 0 16,-1-22-16,-21 1 0,21 21 0</inkml:trace>
  <inkml:trace contextRef="#ctx0" brushRef="#br0" timeOffset="-167748.53">7408 11472 0,'0'0'0,"21"-21"0,22 21 16,-22-21-16,0 0 0,0-21 0,-21 20 15,21 1-15,-21-21 0,0 21 16,0-22-16,0 22 0,0-21 0,0 21 16,-21-22-16,0 22 0,0-21 0,-21 21 15,20 0-15,-20-1 0,21 22 16,-21 0-16,20 0 0,-20 0 0,0 0 16,21 0-16,-22 22 0,1-1 0,21 0 15,-22 0-15,22 21 16,0 1-16,0-1 0,0 0 0,21 1 15,0-1-15,0-21 0,0 22 0,0-1 16,0-21-16,0 0 0,0 0 16,21 1-16,0-1 0,0 0 0,0-21 15,1 0-15,20 0 0,-21 0 0,0 0 16,22 0-16,-22 0 0,21-21 16,-21 0-16,0-1 0,22 1 0,-22 0 15,21-21-15,-21 21 0,22-22 0,-22 1 16,0 0-16,0-1 0,0-20 15,1 20-15,-1 1 0,0-21 0,0 20 16,-21-20-16,0 20 0,0-20 16,0 21-16,0-22 0,0 22 0,0-1 15,0 1-15,0 0 0,0 21 16,-21-22-16,0 43 0,21-21 0,-21 21 16,-1 0-16,1 21 0,0 0 15,21 22-15,-21-1 0,21 0 0,-21 1 16,21 20-16,0 1 0,0-1 0,0 1 15,0-22-15,0 22 0,0-1 16,0 1-16,0-1 0,0-21 0,0 1 16,0-1-16,0 0 0,21 1 0,0-22 15,-21 0-15,21 0 0,-21 0 16,21-21-16,1 0 16,-1 0-16,0 0 0,0 0 15</inkml:trace>
  <inkml:trace contextRef="#ctx0" brushRef="#br0" timeOffset="-167383.74">7832 11240 0,'42'0'31,"-21"0"-31,0 0 16,0 0-16,1-22 0,-1 22 15,0-21-15,0 21 0,0-21 0,0 0 16,1 21-16,-1-21 0,-21 0 16,0-1-16,0 1 15,-21 21 1,-1 0-16,-20 0 0,21 0 0,0 0 16,-22 21-16,22 1 0,0-1 15,0 21-15,0-21 0,0 0 0,-1 22 16,22-22-16,0 0 0,0 21 0,0-20 15,0-1-15,0 0 0,0 0 16,22 0-16,-1 0 16,0-21-16,0 0 0,0 22 0,22-22 15,-22 0-15,0 0 0,0 0 16,0 0-16,0 0 0,22-22 0,-22 22 16,0-21-16</inkml:trace>
  <inkml:trace contextRef="#ctx0" brushRef="#br0" timeOffset="-167107.86">8445 11070 0,'-42'0'31,"21"0"-31,0 0 0,0 21 0,-1 1 16,22-1-16,-21 0 0,0 0 0,21 0 15,-21 0-15,21 22 0,0-22 16,0 21-16,-21-21 0,21 1 0,0-1 15,0 21-15,0-21 0,0 0 0,0 1 16,21-22-16,0 21 0,0 0 16,0-21-16,1 0 0,-1 0 0,0 0 15,0 0-15,21 0 0,-20 0 0,20-21 16,-21 21-16,21-21 16,-20-1-16,20 1 0,0 0 0,-21-21 0,22 21 15,-22-22-15,21 1 0,-21 0 0</inkml:trace>
  <inkml:trace contextRef="#ctx0" brushRef="#br0" timeOffset="-166866.99">8975 10562 0,'0'0'0,"-64"-106"31,43 106-31,0 0 0,0 22 16,-1-1-16,22 21 0,-21 0 15,0 1-15,21-1 0,-21 0 0,21 1 16,-21 20-16,21-20 0,-21-1 0,21 21 15,-22-20-15,22 20 0,0-20 16,0-1-16,0 21 0,0-20 0,0-1 16,0 0-16,0-20 0,0 20 15,0-21-15,0 0 0,0 0 0,22 1 16,-22-1-16,21-21 16,0 0-16,42-21 15</inkml:trace>
  <inkml:trace contextRef="#ctx0" brushRef="#br0" timeOffset="-166156.4">9250 11091 0,'-21'-42'15,"-1"42"1,1 0-16,0 0 15,0 0-15,0 0 0,0 21 0,-1 0 16,1 1-16,0-1 0,0 0 0,0 21 16,0 1-16,-1-22 0,1 21 0,0 0 15,21-20-15,0 20 0,0-21 16,0 0-16,0 0 0,0 1 0,0-1 16,0 0-16,0 0 0,21-21 0,0 0 15,1 0-15,-1 0 0,0 0 16,0 0-16,0 0 0,22 0 15,-22-21-15,0 21 0,0-21 0,0 0 16,0-1-16,1-20 0,-1 21 16,-21 0-16,21-22 0,-21 1 0,21 21 15,-21-21-15,21-1 0,-21 22 0,0 0 16,0 0-16,0 0 0,0-1 0,0 44 31,0-1-15,0 0-16,-21 0 0,21 21 0,0-20 15,0-1-15,-21 21 16,21-21-16,0 0 0,0 1 0,0-1 0,0 0 16,0 0-16,0 0 0,0 0 0,21 1 31,0-22-31,0 0 0,1 0 0,-1 0 16,0 0-16,21-22 0,-21 22 0,22-21 15,-22 0-15,21 0 0,-21 0 0,1 0 16,-1-1-16,0-20 0,0 21 15,-21 0-15,0-22 0,0 22 0,0 0 16,0 0-16,0 0 16,0 42-1,0 0 1,0 0-16,-21 0 0,21 1 0,0-1 16,-21 0-16,21 21 0,0-21 15,0 1-15,0-1 0,0 0 0,0 0 16,0 0-16,0 0 0,21 1 0,0-22 15,-21 21-15,21-21 0,0 0 0,1 0 16,-1 21-16,0-21 0,0 0 16,0 0-16,22 0 0,-22-21 0,21 21 15,-21-21-15,22-1 0,-1 22 0</inkml:trace>
  <inkml:trace contextRef="#ctx0" brushRef="#br0" timeOffset="-165706.66">10308 11113 0,'0'0'0,"0"-64"31,-21 64-31,0 0 0,0 0 0,-1 0 16,1 0-16,0 0 0,0 21 15,0 0-15,0 1 0,-22-1 16,22 21-16,0-21 0,0 22 0,0-22 16,-1 21-16,22-21 0,0 22 0,0-22 15,0 0-15,0 0 0,0 0 16,0 0-16,0 1 0,22-22 15,-1 0-15,0 0 0,21 0 0,-21 0 16,1 0-16,-1 0 0,0 0 16,0-22-16,21 1 0,-20 0 15,-22 0-15,21 0 0,0 0 0,0-1 16,-21-20-16,0 0 0,0 21 0,21-22 16,-21 1-16,0 21 0,0-22 15,0 22-15,0 0 0,0 42 31,-21 0-31,21 1 16,0-1-16,0 21 0,-21-21 0,21 22 16,0-1-16,0-21 0,0 21 0,0-20 15,0 20-15,0-21 0,21 0 16,-21 0-16,21 1 0,0-1 16,1-21-16,-1 21 0,21-21 0,-21 0 15,0 0-15,1 0 0,-1 0 0,21 0 16,-21-21-16,0 0 0,1-1 15,-1 1-15,21 0 0</inkml:trace>
  <inkml:trace contextRef="#ctx0" brushRef="#br0" timeOffset="-164504.08">11049 10478 0,'0'-22'0,"0"44"0,0-65 0,-21 22 15,0 21-15,-1 0 0,1 0 16,0 21-16,0 0 15,0 1-15,0-1 0,-1 21 0,1 0 16,21 1-16,-21-1 0,0 22 0,0-22 16,21 21-16,0-20 0,-21 20 15,-1-20-15,22 20 0,0-21 0,0 22 16,0-22-16,0 1 0,0-1 0,0 0 16,0 1-16,0-22 0,0 0 15,0 0-15,22 0 0,-1 0 0,0-21 16,0 0-16,0 0 0,0 0 15,1 0-15,-1 0 0,0 0 16,0-21-16,0 0 0,0 0 0,1 0 16,-1 0-16,0-22 0,0 22 15,0 0-15,0 0 0,-21-22 0,0 22 16,0 0-16,22 21 16,-22-21-16,0 42 15,0 0-15,0 0 0,-22 1 16,22-1-16,-21 0 0,21 21 15,0-21-15,0 1 0,0-1 0,0 21 16,0-21-16,0 0 0,0 1 0,0-1 16,21 0-16,1-21 15,-1 0-15,0 0 0,0 21 0,0-21 16,22 0-16,-22 0 0,0 0 0,21-21 16,-21 0-16,22 21 0,-22-21 15,0-22-15,21 22 0,-20 0 16,-1-21-16,0-1 0,0 22 0,0-21 15,0 21-15,1-1 0,-22 1 0,21 0 16,-21 0-16,0 42 31,-21-21-31,-1 21 0,22 22 0,0-22 16,-21 0-16,0 21 0,21-21 16,-21 22-16,21-22 0,0 0 0,0 21 15,0-20-15,0-1 0,0 0 16,0 0-16,21-21 15,0 0-15,-21 21 0,21-21 0,1 0 16,-1 0-16,0 0 0,-21-21 16,21 21-16,-21-21 0,21 0 15,-21 0-15,0-1 0,0 1 16,0 0-16,0-21 0,0 21 0,-21-22 16,21 22-16,-21 0 0,0 0 0,21 0 15,-21-1-15,21 1 0,-22 21 16,22-21-16,22 21 31,-1 0-31,0 0 16,0-21-16,0 21 0,0 0 15,22 0-15,-22 0 0,21 0 0,-21 0 16,1 0-16,20 0 0,-21 0 16,0 21-16,-21 0 0,21-21 0,-21 21 15,22 1-15,-22-1 0,0 0 0,0 0 16,0 21-16,0-20 0,0-1 0,0 0 15,0 21-15,0-21 0,0 1 16,0-1-16,0 0 0,0 0 0,0 0 16,0 0-1,0-42 17,0 0-32,0 0 15,0 0-15,0 0 0,0-1 0,0 1 16,21 0-16,0-21 0,0-1 15,0 22-15,0-21 0,1 0 0,20-1 16,0 22-16,-21-21 0,22 21 0,-1-1 16,0 1-16,1 0 0,-1 21 15,0 0-15,1 0 0,-22 0 0,21 0 16,-21 21-16,22 0 0,-22 1 0,-21 20 16,0-21-16,0 21 0,0 1 15,0-1-15,0-21 0,0 22 0,-21-1 16,21-21-16,-21 0 0,-1 22 15,1-22-15,21 0 0,-21-21 0,0 21 16,0-21-16,21 21 16,-21-21-1,21-21 1,0 0-16,0 0 16,0-22-16,0 22 0</inkml:trace>
  <inkml:trace contextRef="#ctx0" brushRef="#br0" timeOffset="-164304.18">12001 10753 0,'0'0'0,"-21"0"0,0 0 0,0 0 0,0 0 16,0 0 46,-1 0-46,1 0-16</inkml:trace>
  <inkml:trace contextRef="#ctx0" brushRef="#br0" timeOffset="-164127.95">10795 10901 0,'-21'0'0,"42"0"0,-63 21 0,20-21 0,22 21 16,22-21 0,-1 0-16,0 0 0,21 0 15,1 0-15,-1 0 0,0 0 0,22 0 16,-22-21-16,22 21 0,-22-21 16,0 21-16,1-21 0</inkml:trace>
  <inkml:trace contextRef="#ctx0" brushRef="#br0" timeOffset="-163064.08">14330 11028 0,'21'-21'0,"-42"42"0,63-42 0,-21 0 0,0 21 16,-21-22-16,22 1 0,-1 21 0,-21-21 15,0 0-15,0 0 0,21 0 16,-21-1-16,0 1 0,0 0 0,-21 0 16,0 0-16,-1 21 0,-20 0 15,21 0-15,-21 0 0,-1 0 16,1 0-16,21 0 0,-22 21 0,1 0 15,0 0-15,21 0 0,-22 1 16,22 20-16,0-21 0,0 0 0,0 22 16,-1-22-16,22 0 0,0 21 15,0-21-15,0 1 0,0-1 0,22 0 16,-1 0-16,0-21 0,0 21 0,0-21 16,22 0-16,-22 0 0,0 21 15,21-21-15,-21 0 0,22 0 0,-22 0 16,0 0-16,0 0 0,0 0 0,-21-21 15,0 0 1,-21 21 0,-21 0-16,21 0 0,0 0 0,-22 0 15,1 0-15,21 21 0,-22-21 16,1 21-16,21 1 0,-21-1 0,-1 0 16,22 0-16,0 21 0,0-20 0,0-1 15,-1 21-15,1-21 0,21 0 0,-21 1 16,21-1-16,0 0 0,0 0 15,21-21-15,0 0 0,1 0 16,-1 0-16,0 0 0,21 0 0,-21 0 16,22 0-16,-22 0 0,21-21 15,-21 21-15,22-21 0,-22 0 16,21 21-16,-21-22 0,1 1 0,-1 0 16,0 21-16,-21-21 0,21 21 15,-21-21-15,0 42 31,0 0-31,0 0 0,-21 0 16,21 1-16,-21-1 0,21 0 16,0 0-16,-21 21 0,21-20 0,-22-1 15,22 21-15,-21-21 0,21 0 0,0 1 16,0-1-16,0 0 0,-21 0 16,21 0-16,-21 0 0,21 1 31,0-44 0,0 1-31,0 0 0,0 0 0</inkml:trace>
  <inkml:trace contextRef="#ctx0" brushRef="#br0" timeOffset="-162804.22">14922 11134 0,'0'0'0,"0"21"0,0 0 16,0 0-16,-21 0 0,21 22 0,-21-22 15,21 0-15,-21 21 16,0-20-16,21-1 0,-21 0 0,21 0 16,0 0-16,-22-21 0,22 21 0,0 1 15,-21-22-15,21 21 16,0-42-1,0-1 1,0 1-16,21 0 16,-21-21-16</inkml:trace>
  <inkml:trace contextRef="#ctx0" brushRef="#br0" timeOffset="-162651.98">14901 10922 0,'0'0'0,"0"-21"0,0 42 63,0 0-63,0 0 15,21-21-15,-21 22 0,22-22 16</inkml:trace>
  <inkml:trace contextRef="#ctx0" brushRef="#br0" timeOffset="-162155.95">15134 11070 0,'0'21'0,"0"1"0,-21-1 15,21 0-15,-21-21 16,21 21-16,-21 0 0,21 0 0,0 1 16,0 20-16,0-21 0,0 0 0,0 0 15,0 1-15,0-1 0,0 0 16,0 0-16,0 0 0,0 0 15,0 1-15,0-44 47,0 1-47,0 0 16,0 0-16,0 0 0,0 0 16,0-1-16,0-20 0,0 21 0,21-21 15,0-1-15,-21 22 0,21-21 0,0 21 16,0-22-16,1 22 0,20 0 15,-21 0-15,21 0 0,-20-1 0,20 22 16,0 0-16,1 0 0,-22 0 0,21 0 16,-21 0-16,0 22 0,1-1 0,-1 0 15,0 0-15,0 0 0,-21 22 16,0-22-16,0 0 0,0 21 0,0-21 16,0 22-16,0-22 0,0 0 15,-21 0-15,0 0 0,0 1 16,21-1-16,-22 0 0,1 0 15,21-42 17,0 0-17,21 0-15,1-1 0</inkml:trace>
  <inkml:trace contextRef="#ctx0" brushRef="#br0" timeOffset="-161916.09">15875 10964 0,'0'22'16,"0"-1"-1,0 0-15,-21 0 0,21 0 0,0 0 16,0 1-16,-21 20 0,21-21 0,0 0 16,-22 22-16,22-22 0,0 0 15,0 0-15,0 0 0,-21 0 0,21 1 16,0-1-16,0-42 47,0-1-47,21 1 15,1 0-15</inkml:trace>
  <inkml:trace contextRef="#ctx0" brushRef="#br0" timeOffset="-161779.16">15896 10753 0,'21'0'63</inkml:trace>
  <inkml:trace contextRef="#ctx0" brushRef="#br0" timeOffset="-161464.77">16531 10456 0,'0'0'15,"0"-21"-15,-21 21 16,21 21 0,-21 1-16,0-1 0,-1 0 0,1 21 15,0 1-15,-21-1 16,21 0-16,-22 22 0,22-22 0,-21 0 0,21 22 15,-1-22-15,1 1 0,0 20 16,0-21-16,0 1 0,21-22 16,0 21-16,0 1 0,0-22 0,0 0 15,0 0-15,0 0 0,0 0 0,21 1 16,0-22-16,0 0 0,0 0 16,1 0-16,-1 0 0,0 0 0,21-22 15,-21 22-15,1-21 0,20 0 0,-21 0 16,0 0-16,0-22 0,1 22 15</inkml:trace>
  <inkml:trace contextRef="#ctx0" brushRef="#br0" timeOffset="-161303.87">16235 10880 0,'0'0'16,"-21"0"-16,42 0 31,0 0-31,0 0 0,0 0 15,22 0-15,-22 0 0,21 0 0,0 0 16,-20-21-16,20 21 0,0 0 0,1 0 16,-22 0-16</inkml:trace>
  <inkml:trace contextRef="#ctx0" brushRef="#br0" timeOffset="-160748.18">16976 11113 0,'21'0'16,"0"0"-1,0-22-15,0 1 16,0 0-16,1 21 0,-22-21 16,21 0-16,-21 0 0,21-1 0,-21 1 15,0 0-15,0 0 0,0-21 16,0 20-16,0 1 0,-21 0 15,0 21-15,-22 0 0,22 0 16,0 0-16,0 0 0,0 21 0,-22 0 16,22 1-16,0-1 0,-21 21 0,20-21 15,1 22-15,0-22 0,0 21 16,21 0-16,0-20 0,0 20 0,0-21 16,0 21-16,0-20 0,0-1 0,21 0 15,0-21-15,0 21 0,1-21 16,20 0-16,-21 0 0,0 0 0,22 0 15,-22 0-15,0 0 0,21-21 0,-21 0 16,1 0-16,-1-1 0,0 1 16,0 0-16,0 0 0,0-21 15,1 20-15,-22-20 0,0 21 0,0-21 16,0 20-16,0 1 0,0 0 0,0 0 16,0 42 15,-22 0-31,22 0 0,-21 22 0,21-22 15,-21 0-15,21 21 0,0-20 16,0-1-16,0 21 0,0-21 0,0 0 16,0 1-16,0-1 0,21 0 0,0 0 15,1-21-15,-1 0 16,0 21-16,0-21 0,0 0 0,0 0 0,22 0 16,-22-21-16,0 0 0,21 0 15</inkml:trace>
  <inkml:trace contextRef="#ctx0" brushRef="#br0" timeOffset="-160332.46">17843 10456 0,'0'0'0,"0"-42"0,0 21 0,0 0 16,-21 42-16,0 0 16,0 0-16,0 22 0,0-1 15,-1 0-15,-20 22 0,0-22 16,21 22-16,-22-22 0,22 21 0,-21-20 15,21 20-15,-1-20 0,22 20 16,0-21-16,0 1 0,0-22 0,0 21 16,0-21-16,0 22 0,0-22 0,0 0 15,22 0-15,-1-21 0,0 0 16,21 0-16,-21 0 0,1 0 0,20 0 16,-21-21-16,0 0 0,22 0 0,-22 0 15,21-1-15,-21 1 0,0-21 0,1 0 16,-1 20-16,0-20 0,0 21 15,-21 0-15,0 0 0,0-1 0,0 1 16,0 42 0,0 1-1,-21-1-15,21 0 0,-21 0 0,21 0 16,0 0-16,0 1 0,0-1 0,0 21 16,0-21-16,0 0 15,0 1-15,0-1 0,21-21 31,0 0-31</inkml:trace>
  <inkml:trace contextRef="#ctx0" brushRef="#br0" timeOffset="-160152.33">18076 10795 0,'-63'0'31,"42"0"-31,-1 0 0,1 0 16,21 21-16,21-21 31,1 0-31,-1 0 16</inkml:trace>
  <inkml:trace contextRef="#ctx0" brushRef="#br0" timeOffset="-159579.7">18288 10943 0,'21'0'47,"0"0"-47,0 0 16,1 0-16,-1 0 15,0 21-15,-21 1 0,0-1 16,0 0-16,0 0 0,0 0 0,0 0 15,-21 22-15,0-22 0,-22 0 16,22 21-16,-21-20 0,-1 20 16,22-21-16,-21 0 0,0 0 0,-1 1 15,1-1-15,21 0 0,0-21 0,-1 21 16,1-21-16,0 0 0,42 0 31,0 0-31,1-21 16,-1 21-16,21 0 15,-21 0-15,0 0 0,22 0 0,-22 0 16,21 0-16,-21 0 0,22 0 0,-22 0 16,0 21-16,0-21 0,0 21 0,1 0 15,-1 1-15,21-1 0,-21 0 16,0 21-16,1-21 0,-1 1 16,0 20-16,0 0 0,-21-21 0,21 22 15,-21-22-15,0 21 0,0 1 16,0-1-16,-21-21 0,0 21 0,-21 1 15,20-22-15,-20 21 0,0-21 0,-1 1 16,-20-1-16,21-21 0,-22 21 0,1-21 16,-1 0-16,1 0 0,20 0 15,-20 0-15,-22 0 0,43 0 0,-22-21 16,1 0-16,20 21 0,1-22 0,21 1 16,-21 0-16,42 0 0,0 0 15,0-22-15,0 22 0,0 0 0,21 0 16,21 0-16,-21 0 0,22-22 15,-1 22-15,0 0 0,22 0 0</inkml:trace>
  <inkml:trace contextRef="#ctx0" brushRef="#br0" timeOffset="-159116.84">19008 10859 0,'0'0'0,"0"-22"0,0 1 0,0 0 16,-22 0-16,1 21 0,0 0 16,0 0-16,0 0 0,0 0 15,-22 0-15,22 0 0,-21 21 0,21 0 16,-22 22-16,1-22 0,21 0 0,-22 21 16,22-21-16,0 22 0,0-1 15,0-21-15,21 0 0,-21 22 0,21-22 16,0 0-16,0 0 0,0 0 0,21 1 15,0-22-15,0 0 0,0 21 16,22-21-16,-22 0 0,21 0 0,-21 0 16,0-21-16,22 21 0,-22-22 0,21 1 15,-21 0-15,1 0 0,20 0 16,-21-22-16,0 22 0,0-21 16,1 21-16,-22 0 0,0-1 0,21 1 15,-21 0-15,0 0 0,-21 42 31,21 0-31,0 0 0,-22 1 16,22-1-16,0 21 0,-21-21 0,21 22 16,0-22-16,0 0 0,0 21 15,0-21-15,21 1 0,1-1 0,-22 0 16,21 0-16,0-21 0,0 0 0,0 0 16,0 0-16,1 0 15,-1 0-15</inkml:trace>
  <inkml:trace contextRef="#ctx0" brushRef="#br0" timeOffset="-158828.54">19706 10562 0,'0'0'0,"-21"0"15,0 21-15,0 1 0,-1-1 0,1 0 16,0 21-16,0-21 0,0 22 15,0-22-15,-22 21 0,22 1 0,0-22 16,21 21-16,-21 0 0,0-20 16,21 20-16,0-21 0,0 21 15,0-20-15,0 20 0,0-21 0,0 0 16,0 0-16,0 1 0,0-1 16,21-21-16,0 0 0,0 0 15,0 0-15,0 0 0,1 0 0,-1-21 16,21 21-16,-21-22 0,22 1 0,-1 0 15,-21-21-15,21 21 0,-20-1 0</inkml:trace>
  <inkml:trace contextRef="#ctx0" brushRef="#br0" timeOffset="-157975.16">19833 11028 0,'42'-42'16,"-20"20"-16,-22 1 15,-64 106-15,106-149 16,-63 64 0,0 22-16,0-1 0,0 0 0,0 21 15,-1-21-15,22 1 0,-21 20 0,21-21 16,-21 21-16,21-20 0,0-1 15,0 0-15,0 0 0,0 0 0,0 0 16,21-21-16,0 0 0,1 22 0,-1-22 16,0 0-16,0 0 0,0 0 0,0 0 15,1-22-15,-1 1 0,0 21 16,0-21-16,0 0 0,0 0 0,22-22 16,-22 22-16,-21 0 0,21 0 0,0 0 15,0 0-15,-21-1 16,0 44-1,0-1 1,0 0-16,0 0 0,-21 0 16,21 0-16,-21 1 0,21-1 0,0 0 15,0 0-15,0 0 0,0 0 16,21-21 0,0 0-16,1 0 0,-1 0 15,0 0-15,-21-21 16,0 0-16,0 0 0,0 0 0,0 0 15,0-1-15,0-20 0,0 21 16,0 0-16,0-22 0,0 22 16,0 0-16,0 0 0,0 0 0,0 0 15,0-1-15,0 1 0,0 0 16,21 0 0,0 21-16,0 0 0,1 0 15,-1 0-15,0 0 0,0 0 0,21 0 16,-20 0-16,20 0 0,-21 21 15,21-21-15,-20 21 0,-1 0 0,0-21 16,-21 22-16,0-1 0,0 0 16,0 0-16,0 21 15,0-20-15,0-1 0,0 0 0,0 0 0,0 0 16,-21 0-16,21 1 0,-21-22 16,21 21-16,-22 0 0,1-21 15,0 0 1,0 0-16,21-21 15,0 0 1,0-1-16,0-20 16,21 21-16,0 0 0,0 0 0,22-22 15,-22 22-15,21-21 0,-21 21 0,22-22 16,-1 22-16,0 0 0,1 0 16,-1 0-16,-21-1 0,22 22 0,-22 0 15,21 0-15,-21 0 0,0 22 16,22-1-16,-43 0 0,21 0 15,-21 0-15,0 0 0,0 1 0,0 20 16,0-21-16,0 0 0,-21 22 0,21-22 16,-21 0-16,-1 0 0,1 0 15,21 0-15,-21 1 0,0-1 16,0-21-16,0 0 16,-1 0-16,22-21 15,-21 21-15,0-22 16,21 1-16</inkml:trace>
  <inkml:trace contextRef="#ctx0" brushRef="#br0" timeOffset="-157784.29">20468 10520 0,'0'0'0,"-21"0"0,-43 0 31,43 0-31,0 21 15</inkml:trace>
  <inkml:trace contextRef="#ctx0" brushRef="#br0" timeOffset="-157600.39">19389 10689 0,'0'0'16,"0"21"-16,-22-21 0,22 22 0,22-22 31,-1 0-31,0 0 0,21 0 16,1 0-16,-22 0 0,42-22 0,-20 22 15,-1-21-15,0 0 0,22 21 16,-22-21-16,0 0 0</inkml:trace>
  <inkml:trace contextRef="#ctx0" brushRef="#br0" timeOffset="-156784.54">22733 10774 0,'63'-21'15,"-63"0"-15,22 21 0,-1-22 16,0 22-16,21-21 0,-21 0 15,1 0-15,-1 0 0,21 0 0,-21-1 16,22-20-16,-22 21 0,21-21 0,-21-1 16,0 22-16,-21-21 0,0-1 15,0 22-15,0-21 0,0 21 0,0 0 16,-21-1-16,-21 1 0,0 21 0,-1 0 16,1-21-16,-22 21 0,1 0 15,-1 0-15,22 21 0,-21-21 0,20 21 16,-20 22-16,42-22 0,-22 21 15,22-21-15,0 22 0,21-1 16,0 0-16,0-20 0,0 20 0,0 0 16,21-21-16,0 22 0,0-22 0,1 21 15,20-21-15,0 22 0,-21-22 16,22 21-16,-1-21 0,-21 22 0,22-22 16,-22 0-16,0 0 0,-21 22 0,0-22 15,0 0-15,0 0 0,0 0 16,-21-21-16,0 21 0,-22 1 0,-20-22 15,20 0-15,-20 0 0,-1 0 0,1 0 16,-1 0-16,22 0 16,-21 0-16,-1 0 0,22-22 0,-1 1 15,1 0-15,0 0 0,21 21 0,-1-21 16,1-22-16,21 22 0,-21 0 0,21-21 16,0 21-16,0-22 0,0 22 15,21-21-15,0 21 0,1-1 0,-1 1 16,0 0-16,0 0 0,0 0 0,22 21 15,-22 0-15,21 0 0,0 0 16,1 0-16,-1 0 0,0 0 0,1 21 16,20 0-16,-20 0 0,-22 0 15,21 1-15,0-1 0</inkml:trace>
  <inkml:trace contextRef="#ctx0" brushRef="#br0" timeOffset="-156564.66">22966 10901 0,'-21'21'47,"-1"0"-47,1-21 0,21 21 0,-21-21 16,0 22-16,0-1 0,21 0 16,-21-21-16,21 21 0,-22-21 15,44 0 16,-1-21-15,0 21-16</inkml:trace>
  <inkml:trace contextRef="#ctx0" brushRef="#br0" timeOffset="-156404.39">23008 10732 0,'0'0'0,"0"-22"0,0 1 15,0 42 32,21 1-31,-21-1-16,21 0 15,1-21-15,-1 21 0</inkml:trace>
  <inkml:trace contextRef="#ctx0" brushRef="#br0" timeOffset="-155679.77">23262 10880 0,'-63'84'16,"41"-84"-16,22 22 15,-21-1 1,0-21-16,21 21 16,0-42 15,21 0-16,-21-1-15,21 22 0,1-21 16,-1 0-16,0 21 0,0-21 0,0 0 16,0 0-16,1-1 15,-1 22-15,0 0 16,-21 22 0,0-1-16,0 0 15,0 0-15,0 0 16,0 0-16,0 1 0,0-1 15,0 0-15,21 0 16,0-21-16,0 0 0,1 0 16,20 0-16,-21 0 0,21 0 0,-20 0 15,20 0-15,0 0 0,-21 0 0,22-21 16,-1 21-16,-21-21 0,22 0 16,-22-1-16,0 1 0,0 0 0,0 0 15,-21 0-15,0 0 0,0-22 0,0 22 16,0 0-16,-21 0 0,0 0 15,-21-1-15,20 22 0,-20 0 0,21 0 16,-21 0-16,-1 0 0,22 0 16,-21 0-16,21 22 0,-1-22 15,1 21-15,0 0 0,21 0 0,-21 0 16,21 0-16,0 1 0,0-1 0,21 0 16,0 0-16,0 0 0,1 0 15,-1 1-15,0 20 0,0-21 16,0 0-16,0 22 0,1-22 0,-1 21 15,0-21-15,-21 22 0,0-1 0,21 0 16,-21 1-16,0-1 0,0 0 16,0-21-16,-21 22 0,0-1 0,0 0 15,-22 1-15,22-22 0,-21 21 0,21-21 16,-1 1-16,-20-1 0,21-21 16,0 21-16,0-21 0,-22 0 15,22 0-15,0 0 0,0 0 16,21-21-16,-21 0 0,-1 21 15,22-22-15,0 1 0,0 0 16,0-21-16,0 21 0,0-22 0,22 1 16,20 0-16</inkml:trace>
  <inkml:trace contextRef="#ctx0" brushRef="#br0" timeOffset="-155419.91">24320 10224 0,'0'-22'0,"0"44"0,-21-22 32,0 21-32,21 21 15,-21 0-15,0 1 0,0 20 0,-1-20 16,1 20-16,0-21 0,0 22 0,0-22 16,0 22-16,-1-22 0,22-21 15,0 22-15,-21-1 0,21-21 0,0 0 16,0 0-16,0 1 0,0-1 15,21-21 1,1 0-16,-1 0 0,0-21 16,0-1-16,0 1 0,0 21 15</inkml:trace>
  <inkml:trace contextRef="#ctx0" brushRef="#br0" timeOffset="-155079.39">24278 10795 0,'0'21'16,"0"0"-16,0 1 15,0-1-15,0 0 0,0 0 16,21-21 0,0 0-16,1 0 0,-1 0 15,0 0-15,0 0 0,0 0 0,0 0 16,1 0-16,-1-21 0,0 21 16,0-21-16,0 0 0,-21-1 0,0 1 15,0 0-15,0 0 16,0 0-16,0 0 0,-21 21 15,0 0-15,0 0 16,0 0-16,-1 21 0,1-21 16,0 21-16,0 0 0,0 0 0,0 22 15,21-22-15,0 0 0,-22 0 0,22 0 16,0 22-16,0-22 0,0 0 16,0 0-16,0 0 0,0 0 15,22 1-15,-1-22 0,0 0 16,21 0-16,-21 0 0,22 0 15,-1 0-15,-21 0 0,22 0 0</inkml:trace>
  <inkml:trace contextRef="#ctx0" brushRef="#br0" timeOffset="-153944.34">25400 10160 0,'0'0'0,"0"-21"0,0 0 0,0 0 16,-21 21 0,0 21-1,21 0-15,-22 0 0,1 21 16,0-20-16,0 20 0,0 0 0,0 1 16,-1-1-16,1 21 0,0-20 15,0 20-15,0-20 0,0 20 0,21-21 16,0 1-16,0-1 0,0 0 0,0-20 15,0-1-15,0 21 0,0-21 16,21 0-16,0 1 0,0-22 16,0 0-16,0 0 0,1 0 0,-1 0 15,21 0-15,-21-22 16,0 1-16,1 0 0,20 0 0,-21 0 16,0 0-16,0-1 0,1-20 0,-1 21 15,0 0-15,-21 0 0,0-1 16,0 1-16,-21 42 31,0 1-31,-1-1 0,22 0 16,0 0-16,0 0 0,-21 0 15,21 1-15,0-1 0,0 0 0,0 0 16,0 0-16,0 0 0,0 1 0,21-22 16,-21 21-16,22-21 0,-1 0 15,0 0-15,21 0 0,-21 0 16,1 0-16,-1 0 0,0 0 0,21-21 15,-21 21-15,1-22 0,-1 1 0,0 0 16,0 0-16,-21 0 0,21 0 16,0-1-16,-21 1 0,0 0 0,0 0 15,0 0-15,-21 42 32,0 0-32,0 0 0,0-21 15,21 21-15,-21 1 0,-1-1 0,1 0 16,0 0-16,21 0 0,0 0 15,-21 1-15,21-1 0,-21-21 0,21 21 16,-21 0-16,42-21 47,0-21-47,0 0 0,0 21 0,0-21 16,1-1-16,-1 22 0,-21-21 0,21 0 15,21 0-15,-21 0 0,1 0 16,-1-1-16,0 1 0,0 0 0,-21 0 15,21 21-15,0 0 0,-21 21 32,0 0-32,0 0 0,0 1 15,-21-1-15,21 0 0,0 0 16,0 0-16,0 0 0,0 1 16,0-1-16,21 0 15,1-21-15,-1 0 0,0 0 16,0 0-16,0 0 0,0 0 0,1 0 15,-1 0-15,0 0 0,0-21 16,21 21-16,-20-21 0,-1-1 0,0 1 16,0 0-16,0 0 0,0 0 0,1 0 15,-1-22-15,0 22 0,-21-21 16,0 21-16,0-1 0,0 1 0,0 0 16,-21 21-1,0 21 1,-1 0-16,1 1 0,0-1 0,0 0 15,21 0-15,0 0 0,-21 0 16,21 22-16,0-22 0,0 0 16,0 0-16,0 0 0,0 1 15,21-1-15,0-21 0,0 21 0,0-21 16,1 0-16,20 0 0,-21 0 16,0 0-16,0 0 0,22 0 0,-22 0 15,0 0-15,0 0 0,-21-21 0,21 21 16,1-21-16,-22-1 0,21 22 15,-21-21-15,0 0 0,0 0 16,0 0-16,0 0 0</inkml:trace>
  <inkml:trace contextRef="#ctx0" brushRef="#br0" timeOffset="-153708.48">25929 10456 0,'0'0'16,"-21"0"-16,0 0 15,42 0 32,0 0-31,0 0-16</inkml:trace>
  <inkml:trace contextRef="#ctx0" brushRef="#br0" timeOffset="-151647.56">1376 12425 0,'0'0'0,"0"21"0,-21 0 16,-1 0-16,1-21 0,21 22 15,21-44 32,1 22-31,-1-21-16,0 0 15,0 0-15,-21 0 0,0 0 16,0-1-16,0 1 16,-21 0-16,0 21 0,0-21 15,-22 21-15,22 0 0,-21 0 16,-1 0-16,1 0 0,0 0 15,-1 21-15,1 0 0,21-21 0,-21 21 16,-1 1-16,1-22 0,21 21 16,-22 0-16,22-21 0,0 21 15,21 0-15,0 0 0,0 1 16,21-1-16,0 0 0,1 0 16,20 0-16,0 0 0,1 1 15,-1 20-15,21-21 0,-20 21 0,-1-20 16,0 20-16,1 0 0,-22-21 15,21 22-15,-42-1 0,0 0 0,0-20 16,-21 20-16,0 0 0,-21-21 16,-1 22-16,1-22 0,-22 0 0,22 0 15,-21 0-15,-1 1 16,1-22-16,-1 0 0,1 0 0,-1 0 16,22 0-16,-22 0 0,22 0 15,0-22-15,-1 1 0,22 0 0,0 0 16,0 0-16,0-22 0,21 22 15,0-21-15,0 0 0,0-1 0,0 1 16,0 21-16,21-22 0,21 1 16,0 21-16,1 0 0,-1 0 15,0-1-15,1 1 0,20 21 0,-20 0 16,-1 0-16</inkml:trace>
  <inkml:trace contextRef="#ctx0" brushRef="#br0" timeOffset="-150987.93">1482 12785 0,'0'0'16,"21"-21"-16,-21 42 31,0 0-31,0 0 16,0 0-16,-21 0 0,21 1 0,-22-1 15,22 21-15,0-21 0,0 0 16,0 1-16,0 20 0,0-21 16,0 0-16,0 0 15,22-21-15,-1 0 0,0 0 16,0 0-16,0 0 0,22 0 16,-22-21-16,0 0 0,21 0 0,-21 0 15,1 0-15,-1-1 0,21 1 16,-21 0-16,0 0 0,-21-21 0,22 20 15,-22 1-15,0 0 0,21 0 16,-21 0-16,0 42 31,-21-21-31,21 42 0,0-21 16,-22 1-16,22 20 0,0 0 16,0 1-16,0 20 0,0-21 15,0 22-15,0-22 0,0 22 0,0-1 16,0-20-16,0 20 0,0 1 15,0-1-15,0 1 0,22-1 0,-22 1 16,0-22-16,0 21 0,0 1 16,0-1-16,0 1 0,-22-1 0,1 1 15,0-22-15,0 22 0,0-22 16,0 0-16,-1 1 0,1-22 0,0 0 16,0 0-16,-21-21 0,20 0 15,1 0-15,0 0 0,-21-21 0,21 0 16,-22 0-16,1-22 15,21 22-15,-22-21 0,1 0 0,0-1 16,21 1-16,-1-22 0,-20 22 16,21-21-16,21 20 0,0-20 0,-21-1 15,21 22-15,0-22 0,0 22 16,21 0-16,-21-1 0,42 1 0,-21 0 16,1-1-16,20 22 0,0-21 15,1 0-15,20 20 0</inkml:trace>
  <inkml:trace contextRef="#ctx0" brushRef="#br0" timeOffset="-150520.72">2032 12848 0,'0'0'0,"0"21"47,0 1-47,0-1 0,0 0 0,0 0 15,0 0-15,0 0 0,0 22 16,0-22-16,0 0 0,0 21 0,0-20 16,-21-1-16,21 0 0,-21-21 15,21 21-15,0 0 0,0-42 47,0 0-47,0 0 0,0 0 16,0-1-16,0-20 0,0 21 15,0-21-15,21 20 0,0-20 0,-21 0 16,21-1-16,0 22 0,0 0 16,1-21-16,-1 42 0,21-21 0,-21 21 15,0 0-15,22 0 0,-22 21 16,0 0-16,0 0 0,-21 0 0,0 22 16,21-1-16,-21-21 0,0 21 0,0 1 15,0-1-15,0-21 16,0 22-16,-21-22 0,21 0 0,0 21 15,0-21-15,-21-21 0,21 22 16,0-1-16,0-42 31,21 21-31,-21-22 16,21 1-16,1 0 0</inkml:trace>
  <inkml:trace contextRef="#ctx0" brushRef="#br0" timeOffset="-150267.86">2730 12446 0,'0'0'0,"0"21"15,0 0 1,0 22-16,-21-22 0,21 21 0,-21 1 16,21-1-16,-21 0 0,21 22 15,0-22-15,0 0 0,0 22 0,-21-22 16,21 1-16,-21-1 0,21 0 15,0 1-15,0-22 0,0 0 0,0 0 16,-22 0-16,22-42 31,22 0-15,-22 0-16</inkml:trace>
  <inkml:trace contextRef="#ctx0" brushRef="#br0" timeOffset="-150083.97">2498 12912 0,'0'0'0,"21"-21"31,0 21-31,0 0 16,0-22-16,0 22 16,1 0-16,-1 0 0,-21-21 0,21 21 15,0 0-15,0 0 0,-21-21 16,21 21-16,1 0 0,-1-21 15,0 21-15</inkml:trace>
  <inkml:trace contextRef="#ctx0" brushRef="#br0" timeOffset="-149116.52">3175 12891 0,'0'0'0,"21"0"0,-21-22 0,0 1 15,0 0 1,0 0 0,0 0-16,-21 21 0,21-21 15,-21 21-15,0 0 0,-1-22 0,1 22 16,0 0-16,0 0 0,0 0 0,0 22 16,-1-1-16,1 0 0,-21 0 15,21 0-15,0 22 0,-1-1 0,1-21 16,0 21-16,21 1 0,0-1 15,0 0-15,0-20 0,0 20 0,0-21 16,0 0-16,21 0 0,0-21 16,1 22-16,-1-22 0,0 0 0,0 0 15,21 0-15,-20-22 0,-1 22 16,-21-21-16,21 0 16,0 0-16,0 0 0,0 0 0,-21-1 15,22 1-15,-22-21 0,21 21 0,-21-22 16,0 22-16,0-21 0,0 0 15,0 20-15,0 1 0,0-21 0,0 21 16,0 42 0,0 21-1,0-21-15,0 1 0,0 20 16,0-21-16,0 21 0,0 1 0,0-22 16,0 21-16,0-21 0,0 22 0,0-22 15,0 0-15,0 0 0,21 0 16,0-21-16,0 0 15,0 0-15,1 0 0,-1 0 16,0 0-16,-21-21 0,21 0 16,0 21-16,0-21 0,1 0 0,-22 0 15,21-22-15,0 22 0,0 0 16,0-21-16,0 20 0,1 1 0,-1-21 16,0 42-16,0-21 0,0 0 0,22 21 15,-22 0-15,0 0 16,0 0-16,0 0 0,-21 21 0,0 0 15,21 0-15,-21 0 0,0 22 16,0-22-16,0 0 0,0 21 16,0-21-16,-21 22 0,0-22 0,0 0 15,21 0-15,-21 0 0,0 1 16,21-1-16,-22-21 0,22 21 16,0-42 15,0 0-31,22 21 0,-1-22 15,0 1-15,-21 0 0,21-21 0,0 21 0,0-22 16,1 22-16,-1-21 0,0-1 16,-21 1-16,21 0 0,0 21 0,-21-22 15,0 22-15,21 0 0,-21 42 32,0 0-17,0 0-15,0 22 0,-21-22 16,21 21-16,0-21 0,-21 22 0,21-22 15,-21 0-15,21 21 0,0-20 0,0-1 16,0 0-16,0 0 0,0 0 16,0 0-16,21 1 0,0-22 0,0 21 15,1-21-15,-1 0 0,0 0 16,0 0-16,0 0 0,0 0 16,22 0-16,-22 0 0,0 0 0,0 0 15,0-21-15</inkml:trace>
  <inkml:trace contextRef="#ctx0" brushRef="#br0" timeOffset="-148434.91">4508 13145 0,'0'0'0,"-42"0"31,63 0 0,0 0-31,1 0 16,20 0-16,0 0 0,1 0 0,-1 0 16,0 0-16,22 0 0,-22 0 0,0 0 15,22 0-15,-22 0 0,22 0 16,-22 0-16,0 0 0,22 0 0,-22 0 15,1 0-15,-1 0 0,-21 0 0,21 0 16,-20 0-16,-1-22 0,-21 1 31,-21 0-15,-1 21-16,1 0 16,21-21-16,-21 0 0,0 0 15,0 21-15,21-22 0,-21 1 16,-1 0-16,1 21 0,21-21 15,-21 21-15,0-21 0,21 0 0,-21 21 16,0 0-16,-1-22 0,1 22 16,21 22 15,0-1-31,0 0 16,21-21-16,1 21 0,-1-21 15,0 0-15,0 21 0,0-21 16,0 0-16,1 0 0,-1 0 15,0 0-15,-21 21 0,21-21 16,0 0-16,0 0 0,-21 22 0,0-1 16,0 0-16,0 0 15,0 0-15,-21 0 0,0 1 16,0-1-16,0 0 0,0 0 16,-1 0-16,1 0 0,0 1 0,0-1 15,0 0-15,0 0 16,-1-21-16,22 21 0,-21-21 15,0 21-15,0-21 16</inkml:trace>
  <inkml:trace contextRef="#ctx0" brushRef="#br0" timeOffset="-147920.15">6562 12785 0,'0'-43'16,"0"86"-16,0-107 0,0 22 0,0 21 0,0 0 15,0-1-15,0 1 16,-22 21-16,1 0 0,0 21 16,0 1-16,21-1 15,0 0-15,0 21 0,-21 1 0,21 20 16,0-21-16,0 22 0,-21-22 0,21 1 16,0-1-16,0 0 0,0 1 15,0-22-15,0 21 0,0-21 0,0 0 16,0 1-16,0-1 0,0 0 15,-22-21 17,22-21-32,-21 0 0</inkml:trace>
  <inkml:trace contextRef="#ctx0" brushRef="#br0" timeOffset="-147575.58">6202 12933 0,'0'0'0,"-43"-212"16,43 170-1,0 0-15,0-1 0,0 22 16,0-21-16,22 21 0,-1-1 0,0-20 16,21 21-16,1 21 0,-1-21 0,0 21 15,22 0-15,-22 0 0,22 21 16,20-21-16,-20 42 0,-1-21 16,1 22-16,-1-1 0,1 0 0,-22 1 15,0-1-15,-20 22 0,-1-22 0,-21 21 16,0-20-16,0-1 0,-43 0 15,22 1-15,-21-1 0,0 0 0,-1 1 16,1-22-16,0 0 0,-22 21 0,22-20 16,-22-1-16,22-21 0,0 21 15,-1 0-15,1-21 0,21 21 0,-22-21 16,22 0-16,0 21 16,42-21-1,22 0 1,-22 0-16,21 0 0,-21 0 15,22-21-15,-1 21 0,0-21 16</inkml:trace>
  <inkml:trace contextRef="#ctx0" brushRef="#br0" timeOffset="-147095.84">7408 12933 0,'0'0'0,"0"-21"0,-21 21 15,0 0-15,21-21 0,-21 21 0,0 0 16,-1 0-16,1 0 0,0 0 16,0 0-16,-21 21 0,20 0 15,1 0-15,0 0 0,0 0 0,0 1 16,21 20-16,-21 0 0,21-21 0,-22 22 16,22-22-16,0 21 0,0-21 15,0 1-15,0-1 0,0 0 0,22 0 16,-1-21-16,0 0 0,0 0 15,0 0-15,0 0 0,22 0 0,-22 0 16,0-21-16,21 0 0,-20 0 16,-1 21-16,0-22 0,0 1 0,0 0 15,0-21-15,-21 21 0,0-1 0,22-20 16,-22 21-16,0-21 16,0 20-16,0 1 0,0 0 0,0 0 15,0 42 1,0 0-16,0 22 15,0-22-15,0 0 0,-22 21 0,22-21 16,0 22-16,0-22 0,0 0 0,0 0 16,0 0-16,0 1 0,22-1 15,-1-21-15,0 0 0,0 21 0,0-21 16,22 0-16,-22 0 0,0 0 0,21 0 16,1-21-16,-22 0 0,21 21 15,-21-22-15,0 1 0,22 0 0,-22-21 16,0 21-16,0-22 0</inkml:trace>
  <inkml:trace contextRef="#ctx0" brushRef="#br0" timeOffset="-146855.98">8064 12658 0,'0'0'0,"0"-43"0,0-20 15,0 42-15,0 0 0,0-1 16,-21 22 0,0 22-16,0-22 0,0 21 0,0 21 15,-1-21-15,22 22 0,-21-1 16,0 0-16,21 22 0,-21-22 0,21 22 15,0-22-15,0 0 0,0 22 0,0-22 16,0-21-16,0 22 0,0-1 16,0-21-16,0 21 0,0-20 15,21-1-15,0-21 0,0 21 0,1 0 16,-1-21-16,21 0 0,-21 0 16,22 0-16,-1 0 0,-21 0 0,21-21 15,1 0-15,-22 0 0,21-1 0,1 1 16</inkml:trace>
  <inkml:trace contextRef="#ctx0" brushRef="#br0" timeOffset="-146404.24">8615 12785 0,'0'0'0,"0"-21"0,0-1 16,-21 1-16,-1 21 0,1 0 0,0 0 16,0 21-16,0 1 15,0-1-15,-1 0 0,1 21 16,0-21-16,0 22 0,0-1 0,0-21 15,-1 22-15,22-1 0,0-21 0,-21 21 16,21-20-16,0-1 0,0 0 16,0 0-16,0 0 0,0 0 0,21-21 15,1 0-15,-1 0 0,0 0 16,0 0-16,21 0 16,-20 0-16,-1-21 0,0 0 15,0 0-15,0 0 0,0 0 0,1-1 0,-1 1 16,0-21-16,0 21 0,-21-22 15,0 1-15,21 0 0,-21 21 16,0-22-16,0 22 0,0 0 0,0 0 16,-21 42-1,21 0-15,-21 0 16,21 22-16,0-22 0,-21 21 0,21-21 16,0 22-16,0-1 0,0-21 0,0 0 15,0 22-15,0-22 0,0 0 16,21 0-16,0 0 0,0-21 15,0 0-15,22 0 0,-22 0 0,0 0 16,21 0-16,-20 0 16,-1 0-16,0 0 0,21-21 0,-21 0 0,1 0 15,-22 0-15,21-1 0,-21 1 16</inkml:trace>
  <inkml:trace contextRef="#ctx0" brushRef="#br0" timeOffset="-146179.36">7959 12615 0,'0'0'0,"-64"0"0,22 22 16,-1-22-16,22 21 0,0-21 0,21 21 16,21 0-1,22-21-15,-22 0 16,21 0-16,0 0 0,1 0 0,-1 0 15,0-21-15,22 21 0,-22 0 16,1-21-16,20 0 0,-21 21 0,22-22 16,-1 22-16</inkml:trace>
  <inkml:trace contextRef="#ctx0" brushRef="#br0" timeOffset="-145888.48">9461 12383 0,'0'0'0,"-42"0"16,21 21-16,0 0 0,0 0 15,21 21-15,-22-20 0,22-1 16,0 21-16,-21 0 0,0-20 0,21 20 16,-21 0-16,21 22 0,0-22 15,-21 0-15,21 1 0,-21-1 0,21-21 16,-22 22-16,22-22 0,0 21 0,0-21 15,0 0-15,0 1 0,0-1 16,0 0-16,22-21 16,-1 0-16,0 0 0,0 0 15,0 0-15,-21-21 16,21 0-16,-21-1 0,0 1 16</inkml:trace>
  <inkml:trace contextRef="#ctx0" brushRef="#br0" timeOffset="-145176.14">9038 12848 0,'0'0'0,"-21"0"0,0 0 31,21 21-31,21-21 0,0 0 16,0 0-16,0 0 0,22 0 16,-1 0-16,0 0 0,1 0 15,-1-21-15,22 0 0,-22 21 0,0-21 16,1 21-16,-1-21 0,0 0 0,1 21 15,-22-22-15,21 22 0,-21 0 16,0 0-16,1 0 0,-22-21 16,-22 42-1,1 1-15,0-1 16,21 0-16,-21 0 0,21 0 16,0 0-16,0 22 0,0-22 0,0 0 15,0 0-15,0 0 0,0 1 16,21-1-16,0-21 0,-21 21 15,21 0-15,1-21 0,-1 0 0,0 0 16,0 0-16,0 0 0,0 0 16,1 0-16,-1-21 0,0 21 0,0-21 15,0 0-15,0-1 0,1 1 0,-22 0 16,0 0-16,21 0 0,-21 0 16,21-1-16,-21-20 0,0 21 0,0 0 15,0 0-15,0-1 0,0 1 0,0 42 31,-21 1-15,0-1-16,-1 0 0,22 0 16,-21 21-16,0-20 0,21 20 15,-21 0-15,0-21 0,0 22 0,21-1 16,0 0-16,0 1 0,0-1 0,0-21 16,0 22-16,0-1 0,0 0 0,0 1 15,0-1-15,0 0 0,21-21 16,-21 22-16,21-1 0,-21 0 0,0 1 15,0-1-15,0-21 0,0 22 0,0-1 16,0-21-16,0 0 0,-21 0 16,0 22-16,-1-43 0,-20 21 15,21 0-15,-21-21 0,20 0 0,-20 0 16,21 0-16,-21 0 0,-1 0 0,22 0 16,-21 0-16,-1-21 0,22 0 15,-21 21-15,21-21 0,0-1 0,-1 1 16,1 0-16,21 0 0,-21 0 0,21 0 15,0-1-15,0 1 16,0 0-16,21 0 0,0 0 0,1 0 16,20-1-16,-21-20 0</inkml:trace>
  <inkml:trace contextRef="#ctx0" brushRef="#br0" timeOffset="-144839.85">10287 12764 0,'0'0'16,"0"-22"-16,0 1 0,-21 21 15,21 21 1,-21 1-16,21-1 0,-22 0 0,22 0 16,-21 21-16,21 1 0,0-1 0,0 0 15,0 1-15,0-1 0,-21 0 16,21 1-16,-21-1 0,21 22 0,0-22 15,0 0-15,-21 1 0,21-1 0,-21 0 16,-1 1-16,22-22 0,-21 21 0,21 0 16,0-20-16,-21 20 15,21-21-15,-21 0 0,21 0 0,0 1 16,-21-22-16,21 21 0,0-42 31,0-1-31,21 22 16,-21-21-16,0-21 0,21 21 0,-21 0 15</inkml:trace>
  <inkml:trace contextRef="#ctx0" brushRef="#br0" timeOffset="-144540.02">10118 13039 0,'21'-43'0,"-42"86"0,42-107 0,-21 22 16,0 21-16,0 0 0,21-1 15,0 1-15,0 0 0,0 0 0,1 0 16,-1 0-16,0 21 15,0 0-15,21 0 0,-20 0 0,-1 0 16,0 0-16,0 21 0,-21 0 0,21 0 16,0 21-16,-21-20 0,0 20 15,0-21-15,0 21 0,0-20 0,0 20 16,0-21-16,-21 0 0,0 0 0,0 1 16,0-1-16,0 0 0,-22-21 15,22 21-15,0 0 0,0-21 0,0 0 16,-1 0-16,1 0 0,21-21 47,21 21-47,-21-21 0,22 0 15,-1 0-15</inkml:trace>
  <inkml:trace contextRef="#ctx0" brushRef="#br0" timeOffset="-143928.65">10604 13039 0,'22'-21'0,"-1"21"0,0-22 16,0 22-1,0-21-15,-21 0 0,21 21 16,1-21-16,-22 0 16,21 0-16,0-1 0,-21 1 0,0 0 15,0 0 1,-21 21-1,0 0 1,21 21-16,-22 0 0,1 0 0,21 1 16,0-1-16,0 21 0,-21-21 15,21 0-15,0 22 0,0-22 16,0 0-16,0 0 0,0 0 0,0 1 16,0-1-16,0 0 0,21-21 15,-21 21-15,21-21 0,1 21 0,-1-21 16,0 0-16,0 0 0,0 0 0,0 0 15,22 0-15,-22-21 0,0 0 0,21 21 16,-20-21-16,20 0 0,-21-1 16,0 1-16,22 0 0,-22-21 0,0 21 15,21-22-15,-21 1 0,1 21 0,-22-22 16,0 22-16,21 0 0,-21 0 16,0 0-16,0 0 0,-21 21 15,-1 0-15,1 0 0,0 21 16,21 0-1,-21 0-15,21 0 0,0 0 0,0 22 16,0-22-16,0 0 0,0 0 0,21 0 16,0 1-16,-21 20 0,21-21 15,-21 0-15,22-21 0,-1 21 0,-21 1 16,0-1-16,0 0 0,0 0 16,0 0-16,-43-21 15,22 0-15,0 0 0,0 21 0,0-21 16,0 0-16,-1 0 0,1 0 15,0 0-15,0 0 16,0-21 0,21 0-16</inkml:trace>
  <inkml:trace contextRef="#ctx0" brushRef="#br0" timeOffset="-143183.95">12361 12869 0,'0'0'0,"0"-21"16,0 0-16,0 0 15,0 0-15,0 0 0,0-1 16,0 1-16,0 0 0,21 0 0,1 0 16,-1 21-16,0 0 15,0 0-15,0 0 0,0 21 16,-21 0-16,22 0 0,-1 0 0,0 22 15,0-1-15,0 0 0,-21 1 16,0-1-16,0 0 0,21-20 0,-21 20 16,0 0-16,0-21 0,0 22 15,0-22-15,0 0 0,0 0 16,0 0-16,0-42 31,0 0-31,0 0 0,0 0 16,0 0-16,0-1 0,0 1 15,0-21-15,0 0 0,0-1 0,0 1 16,22 0-16,-22-22 0,21 22 0,0-1 16,-21 1-16,21 0 15,0-1-15,0 1 0,1 0 0,-1 21 0,0-1 16,0 1-16,0 0 0,0 21 16,1 0-16,-1 0 0,0 0 15,0 21-15,-21 0 16,0 1-16,21-1 0,-21 0 15,21 0-15,1 0 0,-22 22 16,0-22-16,0 21 0,21-21 0,-21 22 16</inkml:trace>
  <inkml:trace contextRef="#ctx0" brushRef="#br0" timeOffset="-141784.23">13144 13039 0,'0'21'0,"22"-21"15,-1 0 1,0-21-16,0 21 15,-21-21-15,21-1 0,0 1 16,-21 0-16,0 0 0,22 0 16,-22 0-16,0-22 0,0 22 0,0 0 15,0 0-15,0-22 0,-22 22 16,1 0-16,0 21 0,0 0 16,-21 0-16,20 0 0,-20 21 0,21 0 15,-21 1-15,20-1 0,-20 0 0,21 21 16,0-21-16,0 22 0,-1-22 15,1 21-15,0-21 0,21 22 16,-21-22-16,21 21 0,0-21 0,0 1 0,0-1 16,0 0-16,0 0 15,21 0-15,0-21 0,0 0 0,22 0 16,-22 0-16,0 0 0,21 0 0,-20 0 16,20 0-16,-21-21 0,21 0 15,-20 0-15,-1 0 0,21-1 0,-21 1 16,0 0-16,1 0 0,-1-21 0,-21 20 15,0-20-15,21 21 0,-21-21 16,0-1-16,0 22 0,0-21 0,0 21 16,0-1-16,0 1 0,0 42 31,0 1-15,0-1-16,0 0 0,-21 0 0,21 0 15,-21 22-15,21-22 0,0 21 16,0-21-16,0 0 0,0 22 0,0-22 15,0 0-15,0 0 0,0 0 0,0 1 16,21-22-16,0 21 0,0-21 16,0 0-16,0 0 0,1 0 0,-1 0 15,0 0-15,0 0 0,21 0 0,-20 0 16,-1-21-16,21-1 0,-21 1 16,22 0-16,-22 0 0,0 0 0,0 0 15,21-1-15,-20-20 0,-22 21 16,0-21-16,21 20 0,-21 1 15,0-21-15,0 21 0,0 0 0,0-1 16,-21 1-16,-1 21 0,1 0 16,0 0-16,0 0 0,0 0 0,0 21 15,-1 1-15,22-1 0,-21 0 0,21 0 16,-21 21-16,21-20 0,0-1 0,0 21 16,0-21-16,0 0 0,0 1 15,21 20-15,0-21 0,1 0 0,-1 0 16,0 1-16,0-22 0,21 21 15,-20 0-15,-1-21 0,21 21 0,0-21 16,-20 0-16,20 0 0,-21 0 0,21 0 16,-20 0-16,20 0 0,-21 0 15,0-21-15,22 21 0,-22-21 16,0 0-16,0-1 0,0 22 0,0-42 16,1 21-16,-1 0 0,0 0 0,-21-22 15,0 22-15,0-21 0,0-1 16,0 22-16,0-21 0,0 21 0,0 0 15,0-1-15,0 1 0,-21 21 16,0 0-16,-1 0 0,1 0 16,0 0-16,0 21 0,-21 1 0,20-1 15,1 0-15,0 21 0,-21-21 16,21 22-16,-1-22 0,1 21 16,21-21-16,-21 22 0,21-22 0,-21 21 15,21-21-15,0 1 0,0-1 0,0 0 16,0 0-16,21-21 15,0 0-15,0 0 16,1 0-16,-1 0 0,0-21 0,21 21 16,-21-21-16,1 0 0,-1-1 15,0 1-15,0 0 0,0 0 0,0 0 16,1 0-16,-22-1 0,0-20 0,21 21 16,-21 0-16,0 0 0,0-1 15,0 44 1,0-1-1,-21 0-15,21 0 16,0 0-16,0 22 0,0-22 0,-22 0 16,22 0-16,0 0 0,0 0 0,0 1 15,0-1-15,22 0 16,-1-21-16,0 0 0,0 0 16,21 0-16,-20 0 0,-1 0 0,21 0 15,-21 0-15,0 0 0,1-21 16,20 21-16,-21-21 0,0-1 0,-21 1 15,21 0-15,1 0 0,-22 0 0,21-22 16,-21 22-16,0-21 0,0 21 16,0-22-16,0 22 0,0 0 0,0 0 15,0 42 17,-21-21-32,21 42 0,0-20 0,-22-1 15,22 21-15,-21-21 0,0 0 0,21 22 16,0-22-16,0 0 0,0 0 15,0 0-15,0 1 0,21-22 32,0 0-32,1-22 15,-22 1-15</inkml:trace>
  <inkml:trace contextRef="#ctx0" brushRef="#br0" timeOffset="-141619.33">14711 12594 0,'0'0'0,"0"-21"0,-21 21 16,42 0 31,0-21-47,0 21 15</inkml:trace>
  <inkml:trace contextRef="#ctx0" brushRef="#br0" timeOffset="-141111.83">15092 12340 0,'0'0'0,"-85"85"31,64-64-31,21 0 0,-21 22 16,21-22-16,-21 21 0,21 0 0,0 1 15,0-1-15,-22 0 0,22 22 0,-21-22 16,21 1-16,0-1 16,0 0-16,0-21 0,0 22 0,0-22 15,0 0-15,0 0 0,0 0 0,0 1 16,0-44 15,0 1-15,0 0-16,0 0 0,0 0 15,0 0-15,0-1 0,0 1 0,21-21 16,1 21-16,-1 0 0,0-22 0,21 22 16,-21 0-16,22 0 0,-22 21 15,21-21-15,-21 21 0,22 0 16,-1 0-16,-21 0 0,22 0 0,-22 21 16,21 0-16,-21 0 0,0 0 15,1 0-15,-1 1 0,-21-1 0,0 21 16,0-21-16,0 0 0,0 22 0,-43-22 15,22 0-15,0 0 0,-21 0 16,-1 1-16,1-1 0,0-21 0,-1 21 16,1 0-16,0-21 0,21 0 0,-22 0 15,22 0-15,0 0 0,0 0 16,21-21 0,0 0-16,0 0 15,0-1-15,42-20 0</inkml:trace>
  <inkml:trace contextRef="#ctx0" brushRef="#br0" timeOffset="-140828.37">15811 12340 0,'0'0'0,"-42"21"31,21-21-31,21 22 0,-21-1 0,21 21 15,0-21-15,-21 22 0,21-1 16,-22 0-16,22 1 0,-21 20 16,21-21-16,0 1 0,-21 20 0,0-20 15,21-1-15,-21 0 0,21-21 0,0 22 16,-21-22-16,21 21 0,0-21 16,0 1-16,0-1 0,21-21 15,0 0-15,0 0 16,0 0-16,0-21 0,1-1 15,-1 22-15,0-21 0,0 0 0</inkml:trace>
  <inkml:trace contextRef="#ctx0" brushRef="#br0" timeOffset="-140508.52">15854 12975 0,'-21'21'16,"42"-42"-16,0 21 0,-21-21 16,21 21-16,0 0 0,0 0 15,1 0-15,-1-21 0,0 21 16,0-21-16,0 21 0,0-21 0,1 21 15,-1-22-15,0 1 0,0 21 16,0-21-16,0 0 0,-21 0 0,0 0 16,0-1-16,0 1 0,0 0 0,-21 0 15,0 21-15,0 0 16,0 0-16,-22 0 0,22 21 0,-21 0 16,21 0-16,0 1 0,-22 20 0,22-21 15,0 21-15,0 1 16,0-22-16,21 21 0,0-21 0,0 1 15,0-1-15,0 0 0,0 0 0,0 0 16,21-21-16,0 21 0,0-21 16,0 0-16,22 0 0,-22 0 0,21 0 15,-21 0-15,22 0 0,-22-21 0,0 21 16,21-21-16,-21 0 0,1 0 16,-1 0-16</inkml:trace>
  <inkml:trace contextRef="#ctx0" brushRef="#br0" timeOffset="-138414.22">16595 12721 0,'0'0'16,"21"-21"-16,-21 0 0,0 0 0,0 0 15,0 42 16,0 0-31,0 0 16,0 0-16,0 0 0,0 22 16,0-22-16,0 21 0,0-21 0,0 1 15,0 20-15,-21-21 0,21 0 16,-22 0-16,22 1 0,-21-1 0,21 0 16,-21-21-1,21-21 1,0 0-1,0-1-15,0 1 0,21 0 16,0-21-16,-21 21 16,22-1-16,-1-20 0,0 21 0,0-21 15,0 20-15,0-20 0,-21 21 0,22 0 16,-1 0-16,0 21 0,0-22 16,0 22-16,0 0 0,-21 22 15,0-1-15,0 0 0,0 0 16,0 21-16,0-20 0,0 20 15,0 0-15,0-21 0,0 22 0,0-22 16,22 21-16,-22-21 0,21 1 16,-21-1-16,21 0 0,0-21 0,0 21 15,0-21-15,1 0 0,-1 0 0,21 0 16,-21 0-16,22 0 16,-1 0-16,0-21 0,-21 0 0,22 21 15,-1-21-15,0-1 0,1 1 0,-22 0 16,21 0-16,-21-21 0,1 20 15,-22 1-15,0-21 0,0 0 0,0 20 16,0-20-16,0 21 0,0-21 0,-22 20 16,1 1-16,0 0 0,0 21 15,0 0-15,0 0 0,-22 0 0,22 0 16,0 0-16,-21 21 0,20 0 0,1 1 16,0-1-16,0 21 0,0 0 15,0-20-15,-1 20 0,22 0 0,0-21 16,0 22-16,0-22 0,0 21 15,0-21-15,0 1 0,0-1 16,0 0-16,22-21 0,-1 0 16,0 0-16,0 0 0,0 0 15,22 0-15,-22 0 0,0-21 16,0 0-16,0-1 0,22 1 0,-22 0 16,0 0-16,0 0 0,0 0 0,0-22 15,-21 22-15,0 0 0,22-21 16,-22 20-16,0 1 0,0 0 0,0 0 15,0 42 17,0 0-32,0 0 0,-22 1 15,22-1-15,0 0 0,0 0 0,0 21 16,0-20-16,0-1 0,0 0 16,0 0-16,22 0 0,-1-21 0,0 21 15,0-21-15,0 0 0,0 0 16,1 0-16,-1 0 0,0 0 0,0 0 15,0 0-15,0 0 0,1-21 0,-1 21 16,0-21-16,-21 0 0,0 0 16,21 21-16,-21-43 0,21 22 0,-21 0 15,0 0-15,0 0 0,0-22 0,0 22 16,0 0-16,0 0 16,0 0-16,0 42 31,0 0-31,-21 0 0,21 0 15,0 22-15,-21-22 0,21 0 0,0 21 16,0-20-16,-21-1 0,21 21 0,-21-21 16,21 0-16,0 1 0,-22-1 15,22 0 1,0-42 15,0 0-31,22 21 0,-1-22 16,-21 1-16,21 0 0,0 0 15,-21 0-15,21-22 0,-21 22 16,21-21-16,1 21 0,-1 0 0,-21-22 16,21 22-16,0 0 0,0 21 0,-21-21 15,21 21-15,1 0 0,-1 21 16,-21 0-16,0 0 16,21 0-16,-21 1 0,0 20 0,0-21 15,0 0-15,0 22 0,0-22 16,0 21-16,0-21 0,0 0 0,0 1 15,0-1-15,21 0 0,0 0 16,0-21 0,1 0-16,-1 0 15,0 0-15,-21-21 0,21 21 16,0-21-16,-21 0 0,21-1 16,1 1-16,-1 0 0,0 0 0,0 0 15,0-22-15,-21 22 0,21-21 0,1 21 16,-1 0-16,0-22 0,0 22 15,0 0-15,-21 0 0,21 21 16,1 0-16,-22 21 16,0 0-16,0 21 15,0-20-15,0-1 0,0 0 16,0 21-16,-22-21 0,22 1 16,0-1-16,0 21 0,0-21 15,0 0-15,0 1 0,22-1 16,-1 0-16,0-21 0,0 0 0,21 21 15,-20-21-15,-1 0 0,0 0 16,21 0-16,-21 0 0,1 0 0,20 0 16,-21-21-16,0 0 0,0 21 15,22-21-15,-22-1 0,0-20 0,0 21 16,0-21-16,1 20 0,-22-20 0,0 0 16,21 21-16,-21-22 0,0 22 15,0-21-15,0 21 0,0-1 16,-21 22-16,-1 0 0,1 0 15,0 22-15,0-1 16,0 0-16,-22 21 0,43 1 0,-21-22 16,0 21-16,0 0 0,21-20 0,0 20 15,0-21-15,0 21 0,0-20 16,0-1-16,0 0 0,0 0 0,21 0 16,0 0-16,0-21 0,1 0 0,-1 22 15,0-22-15,21 0 0,-21 0 16,1 0-16,20 0 0,-21 0 0,0 0 15,0 0-15,1-22 0,-1 22 16,0-21-16,0 21 0,0-21 0,0 0 16,1 0-16,-1 21 0,0-21 15,21-1-15</inkml:trace>
  <inkml:trace contextRef="#ctx0" brushRef="#br0" timeOffset="-138128.39">19791 12700 0,'0'21'0,"21"-21"15,0 0 1,0 0-16,0 0 15,1 0-15,-1 0 16,0 0-16,0 0 0,0 0 16,-21-21-16,21 21 15,1 0-15</inkml:trace>
  <inkml:trace contextRef="#ctx0" brushRef="#br0" timeOffset="-137924.5">19748 12891 0,'-21'0'0,"42"0"0,-42 21 0,21 0 15,21-21 17,1 0-32,-1 0 0,0 0 15,0 0-15,0 0 0,0 0 16,1 0-16,-1 0 0,-21-21 15,21 21-15,0 0 0,-21-21 16,0-1-16,0 1 16,21 21-16</inkml:trace>
  <inkml:trace contextRef="#ctx0" brushRef="#br0" timeOffset="-137276.17">20764 12573 0,'0'-21'0,"0"42"0,22-63 0,-1 21 15,0-1-15,0-20 0,0 21 0,0 0 16,1 0-16,-1-1 15,0 22-15,0-21 0,0 21 0,0 0 16,1 0-16,-1 21 0,0-21 0,0 43 16,-21-22-16,0 21 0,21 1 15,-21-1-15,0 0 0,0 22 0,0-22 16,0 0-16,0 22 0,-21-22 16,0 1-16,0-1 0,0 0 0,21-21 15,-22 22-15,22-22 0,-21 0 0,21 0 16,0 0-1,0-42 1,0 0-16,0 0 16,0 0-16,21-22 15,1 22-15,-1-21 0,-21 0 0,21-1 16,0 1-16,0-22 0,0 22 0,1 0 16,20-1-16,-21 1 0,0 0 15,0-1-15,1 1 0,20 21 0,-21-21 16,-21 20-16,21 22 0,-21-21 0,21 21 15,1 0-15,-22 21 32,0 1-32,0-1 0,0 0 0,0 0 15,0 21-15,0-20 16,0 20-16</inkml:trace>
  <inkml:trace contextRef="#ctx0" brushRef="#br0" timeOffset="-135923.21">21865 12912 0,'0'0'0,"42"0"0,-20 0 0,-1-21 16,0-1-16,0 22 0,-21-21 0,21 0 15,-21-21-15,21 21 0,-21-22 0,0 22 16,0-21-16,0 21 0,0-1 16,0-20-16,-21 21 0,0 0 0,0 21 15,0 0-15,0 0 0,-1 0 16,-20 0-16,0 0 0,21 21 15,-22 0-15,1 0 0,0 22 0,20-1 16,-20 0-16,21-21 0,0 22 16,0-1-16,21 0 0,0-20 0,0 20 15,0-21-15,0 0 0,0 0 0,21 1 16,0-1-16,0-21 0,0 0 16,22 21-16,-22-21 0,21 0 0,-21 0 15,22 0-15,-22-21 0,21 21 0,-21-21 16,0-1-16,1 1 0,-1 0 15,0 0-15,0-21 0,0 20 16,-21-20-16,21 0 0,-21-1 0,22 22 16,-22-21-16,0 21 0,0 0 15,0-1-15,0 1 0,-22 42 32,1 1-32,21-1 0,-21 21 15,21-21-15,0 22 0,0-22 0,0 21 16,0-21-16,0 22 0,0-22 0,0 0 15,21 0-15,0 0 0,1 0 16,-1 1-16,0-22 0,21 0 16,-21 0-16,1 0 0,-1 0 15,0 0-15,0 0 0,0 0 0,0-22 16,1 1-16,-22 0 0,21-21 16,0 21-16,-21-22 0,21 1 0,-21 0 15,21-1-15,-21-20 0,0 20 16,21-20-16,1 21 0,-1-22 0,-21 1 15,21 20-15,0 1 0,-21 0 16,0 20-16,0-20 0,0 63 16,0 0-16,-21 1 15,21 20-15,-21 0 0,0 1 16,-1-1-16,1 0 0,21 1 0,0-1 16,-21 0-16,21 1 0,0-1 15,0 0-15,0 1 0,0-1 0,21-21 16,0 0-16,1 22 0,-22-22 15,21 0-15,0-21 0,0 21 0,0-21 16,0 0-16,1 0 0,-1 0 16,0 0-16,0-21 0,0 21 0,-21-21 15,21 0-15,1-1 0,-1 1 0,21-21 16,-42 21-16,21-22 0,0 22 16,1 0-16,-1 0 0,-21 0 15,0 0-15,0 42 31,-21 0-31,21 0 0,-22 0 0,1 0 16,21 1-16,0-1 0,0 0 16,0 21-16,0-21 0,0 1 15,0-1-15,0 0 0,0 0 16,21-21-16,1 0 0,-1 21 16,0-21-16,0 0 0,21 0 0,-20 0 15,20 0-15,0-21 0,-21 21 0,1-21 16,20 0-16,-21 0 0,0-1 15,0-20-15,1 21 0,-1-21 0,0-1 16,0 22-16,-21-21 0,0 21 0,21-1 16,-21 1-16,0 0 0,21 21 15,-21-21-15,0 42 32,0 0-32,0 0 0,0 1 15,-21-1-15,21 0 0,-21 21 0,21-21 16,0 1-16,0-1 0,0 21 0,0-21 15,0 0-15,0 1 0,0-1 16,21 0-16,0-21 0,1 0 16,-1 21-16,21-21 0,-21 0 15,22 0-15,-22 0 0,21 0 0,-21-21 16,22 0-16,-1 0 0,-21-1 0,0 1 16,22 0-16,-22-21 15,0-1-15,0 22 0,-21-21 0,0 0 0,21-1 16,-21 22-16,0-21 0,0 21 0,0-22 15,0 22-15,-21 21 16,0 0-16,0 0 0,0 0 0,-1 0 16,1 21-16,0 0 0,21 1 0,0-1 15,-21 21-15,21-21 0,0 0 16,0 22-16,0-1 0,0-21 0,0 0 16,0 22-16,0-22 0,21 0 0,-21 0 15,21 0-15,0-21 0,1 22 16,20-22-16,-21 0 0,21 0 0,-20 0 15,20 0-15,0 0 0,-21 0 0,1 0 16,-1 0-16,21-22 16,-21 1-16,0 0 0,-21 0 0</inkml:trace>
  <inkml:trace contextRef="#ctx0" brushRef="#br0" timeOffset="-135664.34">24617 12488 0,'0'-21'15,"-21"21"1,-1 0 0,22 21 15,0 1-16,0-1 1,0 0-16,0 0 16,0 0-16,-21-21 15,0 21-15</inkml:trace>
  <inkml:trace contextRef="#ctx0" brushRef="#br0" timeOffset="-135464.45">24511 12912 0,'0'21'0,"0"-42"0,21 42 15,0 0-15,-21 0 0,0 0 16,21 1-16,-21-1 0,0 0 0,0 0 16,0 0-16,0 0 0,-21 1 15,21-1-15,-21 0 16,0-21-16,0 21 0,0 0 0,-1-21 16,-20 21-16,0-21 0,-1 22 0,1-1 15,-21-21-15,-22 0 0,21 0 16,-41 0-16,20 0 0,-21 0 0,21 0 15</inkml:trace>
  <inkml:trace contextRef="#ctx0" brushRef="#br0" timeOffset="-132920.64">2117 12065 0,'0'-21'15,"21"21"64,0 0-64,0 0-15,0 0 0,0 0 16,1 0-16,-1 0 0,0 21 0,0-21 15,0 0-15,22 0 0,-1 0 16,-21 21-16,21-21 0,1 0 0,-1 0 16,22 0-16,-1 0 0,-21 0 15,22 0-15,21 0 0,-22 0 16,1 0-16,20 0 0,-20 0 0,20 0 16,1 0-16,0 0 0,-1 0 15,1 0-15,21 0 0,-21 0 0,-1 0 16,1 0-16,0 0 0,-1 0 0,1 0 15,0 0-15,-1 0 0,1 0 16,0 0-16,20 0 0,-20 0 0,0 0 16,-1 0-16,22 0 0,-21 0 0,0 0 15,-1 0-15,1 0 16,21 0-16,-22 0 0,1 0 0,21 0 0,-21 0 16,-1 0-16,22 21 0,-21-21 15,-1 0-15,1 0 0,0 0 16,-1 0-16,1 0 0,21 0 0,-21 0 15,-1 0-15,1 0 0,0 0 0,-1 0 16,-20 0-16,20 0 0,1 0 16,-21 0-16,20 0 0,-20 0 0,20 0 15,1 0-15,0 0 0,-22 0 0,22 0 16,0 0-16,-1 0 0,1 0 0,0 0 16,-22 0-16,22 0 0,-22 0 15,22-21-15,-22 21 0,22 0 0,0 0 16,-22 0-16,22 0 0,-22-21 0,22 21 15,-21 0-15,-1 0 16,1 0-16,-1 0 0,1-21 0,-1 21 16,1 0-16,-1 0 0,1-21 0,-1 21 15,1 0-15,-1 0 0,1 0 16,-1 0-16,1-21 0,-1 21 0,22 0 16,-22 0-16,1 0 0,-1 0 0,1 0 15,-22-22-15,22 22 0,-1 0 16,1 0-16,-22 0 0,21 0 0,1 0 15,21 0-15,-22 0 0,1 0 0,-1 0 16,1 0-16,20-21 0,-20 21 16,-1 0-16,1 0 0,-22 0 0,22 0 15,-1 0-15,1 0 0,-1 0 16,1 0-16,-1 0 0,1 0 16,20 0-16,-20 0 0,-1 0 0,22 0 15,-22 0-15,22 0 0,-21 0 0,-1 0 16,22 0-16,-22 0 0,1 0 15,-1 0-15,1 0 0,-1 0 0,22-21 16,-22 21-16,1 0 0,21 0 0,-22 0 16,1 0-16,-1 0 0,22 0 15,-22 0-15,1 0 0,-22-21 0,22 21 16,-1 0-16,1 0 0,-22 0 16,21 0-16,1 0 0,-1 0 15,1 0-15,-1-21 0,1 21 0,-1 0 16,1 0-16,-1 0 0,22 0 0,-43 0 15,22-21-15,-1 21 0,1 0 16,-1-22-16,1 22 0,-22 0 0,22 0 16,-1 0-16,1 0 0,-1 0 0,1 0 15,-1 0-15,22 0 0,-22 0 16,1-21-16,-1 21 0,1 0 0,-1 0 16,1 0-16,-22 0 0,22 0 0,-1 0 15,1 0-15,-1 0 0,1 0 16,-1 0-16,1 0 0,-1-21 15,1 21-15,-1 0 0,1 0 0,-1 0 16,1 0-16,-1 0 0,1 0 0,-22 0 16,22 0-16,-1 0 0,-21 0 15,22 0-15,-22-21 0,22 21 0,-22 0 16,22 0-16,-22 0 0,21 0 0,1 0 16,-22 0-16,22 0 0,-1 0 15,-20 0-15,20 0 0,1 0 0,-22-21 16,21 21-16,1 0 0,-22-21 0,22 21 15,-1 0-15,1 0 0,-22 0 16,22-22-16,-1 22 0,1 0 16,-1 0-16,1 0 0,-1-21 0,1 21 15,-1 0-15,1 0 0,-1 0 16,1-21-16,-1 21 0,-21 0 0,22 0 16,-1-21-16,-20 21 0,20 0 0,1 0 15,-1 0-15,1-21 0,-1 21 16,1 0-16,20 0 0,-20 0 0,-1 0 15,1 0-15,-1-21 0,1 21 0,-1 0 16,1 0-16,21 0 0,-22 0 16,1 0-16,-1 0 0,22 0 0,-1 0 15,-20 0-15,21 0 0,-1 0 0,1 0 16,0 0-16,-22 0 16,22 0-16,-1 0 0,-20 0 0,21 0 15,-1 0-15,1 0 0,0 0 0,-1 0 16,1-22-16,0 22 0,-1 0 15,1 0-15,0 0 0,-1 0 0,-20 0 16,20 0-16,1-21 0,0 21 0,-1 0 16,1 0-16,0-21 0,-1 21 15,1 0-15,0 0 0,-22 0 0,22-21 16,0 21-16,-22 0 0,22 0 16,-1 0-16,-20-21 0,21 21 0,-1 0 15,1 0-15,0 0 0,-1 0 0,1 0 16,0 0-16,-1-21 15,1 21-15,-22 0 0,22 0 0,-21 0 16,20 0-16,-20 0 0,20 0 0,-20 0 16,-1 0-16,22 0 0,-21 0 15,-1 0-15,1 0 0,-22 0 0,21 0 16,-20 0-16,-1 0 0,0 0 0,1 0 16,-22 0-16,21 0 0,-21 0 15,1 0-15,-1 0 0,0 0 16,-21-22-1,-42 22 1,20 0-16,1-21 16,-21 21-16,0-21 0,-22 21 0,1-21 15</inkml:trace>
  <inkml:trace contextRef="#ctx0" brushRef="#br1" timeOffset="-126670.41">3238 14288 0,'0'0'0,"-21"0"0,0-22 0,0 22 16,0 0-1,0 0-15,21 22 16,-22-1-16,22 0 16,0 0-16,0 0 0,0 0 15,22-21-15,-1 0 0,0 22 16,0-22-16,0 0 0,22 0 0,-1 0 16,-21-22-16,43 1 0,-22 0 15,0 0-15,1 0 0,-1 0 0,0-1 16,1 1-16,-1 0 0,0 0 15,1 0-15,-22 0 0,0-1 16,-21 1-16,0 0 16,0 0-16,-42 21 0,20 0 0,-20-21 15,0 21-15,-1 0 0,1 0 0,-21 0 16,20 21-16,1 0 0,-22-21 16,22 21-16,0 0 0,-1 1 0,1-1 15,21 21-15,0-21 0,-22 22 16,43-22-16,0 0 0,-21 21 0,21-21 15,0 22-15,0-22 0,0 0 16,21 0-16,1 0 0,-1-21 16,0 22-16,21-22 0,1 0 15,-22 0-15,21 0 0,0 0 0,1 0 16,-22 0-16,21 0 0,-21-22 16,1 22-16,-1 0 0,-21-21 15,-21 21 1,-1 0-16,1 0 0,-21 0 15,0 0-15,20 0 0,-20 0 16,0 0-16,-1 21 0,22 1 0,-21-1 16,21 0-16,-22 21 0,22-21 15,0 22-15,0-22 0,0 21 16,0 1-16,21-22 0,-22 21 0,22-21 16,0 0-16,0 22 0,0-22 15,22 0-15,-1 0 0,0-21 0,21 21 16,-21-21-16,22 0 0,-1 0 15,0 0-15,1 0 0,-1 0 0,22 0 16,-22-21-16,21 21 0,1-21 16,-22 0-16,22 0 0,-1 0 0</inkml:trace>
  <inkml:trace contextRef="#ctx0" brushRef="#br1" timeOffset="-125971.8">4276 14563 0,'0'0'0,"0"-21"0,0-1 0,0 1 15,0 0-15,-22 0 0,1 0 0,0 21 16,0-21-16,0 21 0,0 0 16,-22 0-16,22 0 0,-21 21 0,21 0 15,-22 0-15,22 0 0,-21 0 16,21 1-16,-1 20 0,1-21 0,0 21 16,21 1-16,0-22 0,0 0 15,0 21-15,0-20 0,0-1 0,21 0 16,0 0-16,1-21 0,20 0 15,-21 0-15,21 0 0,-20 0 0,20 0 16,0 0-16,-21 0 0,22-21 16,-1 21-16,-21-21 0,22 0 15,-22-1-15,0 1 0,0 21 0,0-21 16,-21 0-16,0 0 0,0 0 16,0-1-16,0 1 0,0 0 15,0 42 16,0 0-31,-21 1 0,21-1 16,0 0-16,-21 21 0,21-21 16,0 22-16,0-1 0,0 0 0,0 1 15,0-1-15,0 22 0,21-1 16,0 1-16,-21-1 0,21 1 16,1 20-16,-22-20 0,21-1 0,-21 1 15,21-1-15,-21 22 0,21-22 16,-21 1-16,0 21 0,0-22 0,0 1 15,0-1-15,0 1 0,-21-1 16,0-21-16,0 1 0,-1-1 0,-20 0 16,21 1-16,-21-22 0,20 0 0,-20-21 15,21 0-15,-21 0 0,-1 0 16,22 0-16,-21 0 0,-1-21 0,1 0 16,0-22-16,-1 1 0,1 0 15,0-1-15,21-20 0,-22-1 0,43-20 16,-21-1-16,21 22 0,0-22 15,0-21-15,0 21 0,0 1 16,21-1-16,0 0 0,1 1 0,20 20 16,-21-20-16,21 20 0,1 22 15,-22-22-15,21 22 0,1 0 0,-22-1 16,21 1-16,-21 21 0,22-22 16,-22 22-16,21 0 0,-21-21 0,22 21 15,-22-1-15,21 1 0,-21 0 0,0 0 16,22 0-16</inkml:trace>
  <inkml:trace contextRef="#ctx0" brushRef="#br1" timeOffset="-125763.92">4741 14563 0,'0'0'0,"21"0"15,-21 21 63,0 0-78,0 0 16,0 0-16,0 22 16</inkml:trace>
  <inkml:trace contextRef="#ctx0" brushRef="#br1" timeOffset="-125612.02">4762 14986 0,'0'0'0,"0"42"32,22-42 15,-1 0-47,-21-21 15,21 21-15,0-21 0</inkml:trace>
  <inkml:trace contextRef="#ctx0" brushRef="#br1" timeOffset="-125068.33">7620 14542 0,'0'0'0,"21"-22"16,-21-20-16,21 21 0,-21 0 0,0-22 16,0 22-16,0 0 15,0 0-15,0 42 31,-21 0-31,0 22 0,21-22 16,-21 21-16,21-21 0,-21 22 0,21-1 16,0 0-16,0 1 0,-22-22 15,22 21-15,-21 0 0,21-20 0,-21-1 16,21 0-16,0 0 0,0 0 0,0 0 16,0 1-1,0-44 16,0 1-31,0 0 16,0 0-16,0 0 0</inkml:trace>
  <inkml:trace contextRef="#ctx0" brushRef="#br1" timeOffset="-124688.54">7620 14076 0,'0'0'0,"-21"-21"0,0 21 0,21-21 16,-22 21-16,1 0 0,0 0 0,0 0 15,0 0-15,21 21 16,0 0-16,0 0 0,0 0 16,0 0-16,0 1 0,0-1 15,0 0-15,21-21 0,0 0 16,0 21-16,0-21 0,1 0 0,20 0 16,-21 0-16,0 0 0,22 0 15,-22-21-15,0 21 0,0-21 0,0 0 16,0-1-16,-21 1 15,0 0-15,0 0 0,0 0 0,-21 0 16,0-1-16,0 1 0,0 0 0,-22 21 16,22-21-16,0 21 0,-21 0 15,21 0-15,-1 0 0,-20 0 16,21 21-16,0 0 0,21 0 16,0 1-16,0 20 0,0-21 0,0 21 15,0 1-15,0-22 0,0 21 16,0 1-16,21-22 0,0 21 0,0-21 15,0 22-15,22-22 0,-22 0 0,21-21 16,-21 21-16,22-21 0</inkml:trace>
  <inkml:trace contextRef="#ctx0" brushRef="#br1" timeOffset="-124155.84">8086 14351 0,'0'21'31,"0"0"-31,0 1 16,0-1-16,0 0 0,0 0 0,0 0 15,0 22-15,0-22 0,0 0 0,0 0 16,0 0-16,0 0 0,0 1 16,-22-1-16,22 0 0,0 0 0,-21 0 15,21 0-15,0 1 16,0-1-1,-21-42 17,21-1-32,0 1 15,-21 0-15,21 0 0,0 0 16,0-22-16,0 22 0,0-21 16,0 21-16,21-22 0,0 1 0,22 0 15,-22-1-15,0 22 0,21-21 16,1 21-16,-1 0 0,0-1 0,1 22 15,-1 0-15,0 0 0,1 0 0,-1 22 16,0-1-16,-21 0 0,1 21 16,-1 1-16,-21-1 0,0 0 0,0 1 15,0-1-15,-21 21 0,-1-20 16,1-22-16,0 21 0,21 1 16,-21-22-16,0 0 0,21 0 0,-21 0 15,21 0-15,0 1 16,0-44 15,0 1-31,21 21 16,-21-21-16,21 0 0,0-21 0,0 20 15,0-20-15,1 21 0</inkml:trace>
  <inkml:trace contextRef="#ctx0" brushRef="#br1" timeOffset="-123776.64">9038 14012 0,'21'-21'0,"-42"42"0,63-63 16,-20 21-16,-1 0 0,-21 0 15,21 21-15,-21-22 0,21 22 0,-21 22 32,0-1-17,0 0-15,0 0 0,-21 0 0,21 22 16,-21-22-16,0 0 0,21 21 15,0 1-15,-22-1 0,22 0 0,-21 1 16,21-1-16,0 0 16,-21 22-16,21-22 0,-21 0 0,21 1 15,0-1-15,0-21 0,0 22 0,0-22 16,0 21-16,0-21 16,0 0-16,0 1 0,21-22 0,0 0 15,-21 21-15,21-21 0,1 0 0,-1 0 16,0 0-16,0 0 15,0 0-15,-21-21 0,21-1 0,1 22 16,-22-21-16,0 0 0,21 21 0,-21-21 16,21 0-16,-21 0 0,0-1 15,0 1-15,0 0 0,0 0 0,0 0 16</inkml:trace>
  <inkml:trace contextRef="#ctx0" brushRef="#br1" timeOffset="-123336.35">8848 14372 0,'-22'0'0,"44"0"0,-65 0 16,43-21-16,0 0 15,21 21 1,1-21-16,-1 21 0,0-21 16,0 21-16,21 0 0,-20-22 15,20 22-15,-21 0 0,21-21 0,-20 0 16,20 21-16,-21 0 0,21 0 15,-20 0-15,-1 0 0,0 0 16,0 0-16,-42 0 125,21 21-125,-21 0 31</inkml:trace>
  <inkml:trace contextRef="#ctx0" brushRef="#br1" timeOffset="-120363.75">13928 14266 0,'0'0'0,"0"22"0,0-1 15,21-21 1,0 0-1,0-21 1,-21-1-16,21 22 0,-21-21 16,0 0-16,21 21 0,-21-21 0,0 0 15,0 0-15,0-1 0,-21 1 16,0 21-16,0-21 0,0 0 16,0 0-16,-22 0 0,22-1 15,-21 22-15,21-21 0,-22 21 0,22 0 16,-21 0-16,-1 0 0,22 0 0,-21 21 15,0 1-15,-1-1 0,1 0 16,21 0-16,-22 0 0,22 22 0,0-1 16,-21 0-16,42 1 0,-21-1 15,21 0-15,0 1 0,0-22 0,0 21 16,0 0-16,0-20 0,0-1 0,21 0 16,0 0-16,0 0 0,0-21 15,0 0-15,1 0 0,20 0 16,0 0-16,-21-21 0,22 21 15,-1-21-15,0-21 0,-20 20 0,20 1 16,0-21-16,1 0 0,-22 20 0,21-20 16,-21 0-16,22-1 0,-22 22 15,0-21-15,-21 0 0,21 20 0,-21-20 16,0 21-16,0 0 0,0 0 16,0-1-16,-21 44 15,21-1 1,0 0-16,0 0 0,0 0 15,0 0-15,0 22 0,0-22 0,0 21 16,0-21-16,0 1 16,0 20-16,21-21 0,-21 0 0,21 0 15,22 1-15,-22-1 0,0 0 0,0 0 16,21-21-16,-20 0 0,20 0 16,-21 0-16,21 0 0,-20 0 0,20 0 15,0 0-15,1-21 0</inkml:trace>
  <inkml:trace contextRef="#ctx0" brushRef="#br1" timeOffset="-120067.92">15621 14161 0,'21'0'16,"0"0"0,0 0-16,1 0 15,-1 0-15,0 0 0,0 0 16,0 0-16,0 0 16,1 0-16,-1 0 0,0 0 15,0 0-15,-21 21 47,-21-21-47</inkml:trace>
  <inkml:trace contextRef="#ctx0" brushRef="#br1" timeOffset="-119876.03">15536 14309 0,'0'0'15,"0"21"-15,0 0 0,-21-21 0,21 21 16,0 0-1,21-21 1,0 22-16,1-22 0,-1 0 16,0 0-16,0 0 0,0 0 15,0 0-15,1 0 0,-1 0 16,0-22-16,21 22 0,-21-21 0,22 21 16,-1-21-16,22 0 0,-22 21 0</inkml:trace>
  <inkml:trace contextRef="#ctx0" brushRef="#br1" timeOffset="-119548.22">17103 13907 0,'0'0'0,"0"-22"0,0 1 0,0 0 0,0 0 16,-22 42-1,22 0 1,-21 0-16,21 22 0,-21-22 0,21 21 16,-21-21-16,21 22 0,0-1 15,-21 0-15,0 1 0,21-1 0,0 0 16,-22-20-16,1 20 0,21 0 16,-21-21-16,21 22 0,0-22 0,0 0 15,0 0-15,0 0 0,0 1 0,0-1 16,21-21 15,0-21-31,1-1 0,-1 1 16,0 0-16,0 0 0</inkml:trace>
  <inkml:trace contextRef="#ctx0" brushRef="#br1" timeOffset="-119095.99">17505 13991 0,'0'0'15,"0"-21"-15,-21 21 32,-1 0-32,1 0 0,0 21 0,21 0 15,-21 1-15,0-1 16,0 21-16,21-21 0,-22 0 0,1 1 16,21 20-16,0-21 0,-21 21 0,21-20 15,-21 20-15,21-21 0,0 21 16,0-20-16,0-1 0,21 0 0,0 21 15,0-42-15,1 21 0,-1 1 0,21-22 16,-21 0-16,22 0 0,-1 0 16,-21 0-16,21 0 0,-20 0 0,20-22 15,-21 1-15,21 0 0,-20 0 16,-1 0-16,0-22 0,0 22 16,0-21-16,0 21 0,-21-22 0,0 22 15,0-21-15,0 0 0,0 20 16,0-20-16,-21 21 0,0-21 0,0 20 15,0 1-15,-22 0 0,22 0 0,0 21 16,-21 0-16,21 0 0,-1 0 16,1 0-16,0 0 0,0 0 0,0 0 15,0 21-15,-1-21 0,22 21 16,-21 0-16,21 1 16,0-1-16,21-21 15,1 0-15,-1 21 16,0-21-16,21 0 0</inkml:trace>
  <inkml:trace contextRef="#ctx0" brushRef="#br1" timeOffset="-118824.22">18500 14118 0,'0'21'94,"-22"1"-78,22-1-16,0 0 15,0 0-15,-21 0 16</inkml:trace>
  <inkml:trace contextRef="#ctx0" brushRef="#br1" timeOffset="-118551.12">18478 14584 0,'0'21'16,"0"0"-1,0 0 1,0 1 0,0-1-16,0 0 15,-21 0-15,0 0 16,0-21-16,0 21 0,0 1 0,-22-1 15,22 0-15,-21-21 0,-1 21 16,1 0-16,0 0 0,21-21 0,-22 22 16,1-1-16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22:16.3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635 0,'0'-21'0,"0"0"15,21 21 17,1 0-32,-1 0 0,0 0 0,0 0 15,0 21-15,0 0 0,1 0 16,-1 0-16,21 1 0,-21 20 15,0 0-15,1 22 0,-1-22 0,21 22 16,-42-22-16,21 21 0,-21-20 16,21 20-16,-21-20 0,0-1 0,0 0 15,0 1-15,0-1 0,0-21 16,0 21-16,0-20 0,0-1 16,0 21-16,0-21 0,0 0 15,0 1-15,0-1 16,22 0-16,-1-42 31,0 0-15,-21-1-16,0 1 0,0-21 15,21 21-15,-21-22 0,21 22 0,0-21 16,-21 0-16,22-22 0,-22 22 16,21-22-16,0 1 0,-21 20 15,21-20-15,0-1 0,0 1 0,-21-1 16,22 22-16,-1 0 0,0-1 15,-21 1-15,21 0 0,-21 21 16,21-22-16,-21 22 0,21 0 16,1 21-16,-22-21 0,21 21 15,0 0-15,0 0 16,0 21-16,0 0 16,1 0-16,-22 0 0,0 1 0,21-1 15,-21 0-15,0 0 16,0 0-16</inkml:trace>
  <inkml:trace contextRef="#ctx0" brushRef="#br0" timeOffset="2062.83">2434 1461 0,'0'-43'16,"21"43"-16,-21-21 16,0 0-16,0 0 15,21 0-15,-21-1 0,0 1 0,0 0 16,0 0-16,0-21 0,0 20 15,0 1-15,0-21 0,0 21 0,0-22 16,-21 22-16,0-21 0,0 21 16,21 0-16,-21-1 0,0 22 15,-22 0-15,22 0 0,0 0 0,-21 0 16,-1 0-16,22 22 16,-21 20-16,21-21 0,-22 0 0,22 22 15,-21-1-15,21-21 0,-1 21 16,1 1-16,0-22 0,21 21 0,0 1 15,0-22-15,-21 21 0,21-21 16,0 22-16,0-22 0,0 0 0,0 0 16,0 21-16,21-20 0,-21-1 15,21-21-15,0 21 0,-21 0 16,22-21-16,-1 0 0,0 0 0,0 0 16,0 0-16,0 0 0,1 0 15,20-21-15,-21 0 0,0 0 0,22-1 16,-22 1-16,0 0 15,21-21-15,-21 21 0,1-22 0,-1 22 16,0-21-16,0-1 0,-21 1 16,0 0-16,21-1 0,-21 22 0,21-21 15,-21 21-15,0-22 0,0 22 16,0 0-16,0 42 31,0 0-15,0 1-16,0-1 0,0 0 0,0 21 15,0-21-15,0 22 0,0-22 16,0 21-16,0-21 0,0 1 0,0 20 16,0-21-16,0 0 15,0 0-15,0 1 0,0-1 0,22 0 16,-1-21-16,-21 21 0,21 0 16,0-21-16,0 21 0,0-21 15,1 0-15,-1 0 0,0 0 16,0 0-16,0 0 0,0 0 0,1-21 15,-1 0-15,0 21 0,0-21 16,0 0-16,0 0 0,1-1 0,20 1 16,-21-21-16,0 21 0,-21 0 15,21-22-15,1 22 0,-22-21 0,21 21 16,-21-1-16,0-20 16,0 21-16,0 0 0,-21 21 15,-1 0-15,1 0 16,0 0-16,0 0 0,0 0 15,21 21-15,-21-21 0,21 21 16,0 0-16,0 0 0,0 1 16,21-1-16,0 0 15,0-21-15,0 21 0,-21 0 0,21 0 16,1 1-16,-22-1 0,0 0 16,21 0-16,0 0 0,-21 0 15,0 1-15,21-1 0,0 0 16,-21 0-16,21-21 0,-21 21 0,0 0 15,22-21-15,-1 22 16,0-22-16,0 21 0,0-21 16,0 0-16,1 0 0,-1 0 15,0 0-15,0 0 0,21 0 0,-20-21 16,20 21-16,-21-22 0,21 1 16,-20 21-16,20-21 0,-21 0 0,21 0 15,-20 0-15,-1-1 0,0-20 16,0 21-16,0-21 0,0 20 0,-21-20 15,0 0-15,0 21 0,0-22 16,0 22-16,0 0 0,0 0 0,-21 0 16,0-1-16,0 1 0,0 21 15,0 0-15,-22 0 0,22 0 16,0 0-16,-21 21 0,20 1 16,1-1-16,-21 0 0,21 0 0,0 21 15,-1 1-15,22-22 0,-21 21 16,21-21-16,-21 22 0,21-22 0,0 21 15,0-21-15,0 1 0,0-1 16,0 0-16,21 0 0,0-21 16,1 0-16,-1 0 0,0 0 15,0 0-15,0 0 0,22 0 16,-22 0-16,0 0 0,0 0 16,21-21-16,-20 0 0,-1 21 0,0-21 15,0-1-15,0 1 0,0 0 16,1 0-16,-22-21 0,0 20 0,21 1 15,-21-21-15,21 21 0,-21 0 16,0-1-16,0-20 0,0 21 16,0 0-16,0 42 31,0 0-31,0 0 0,-21 22 16,21-22-16,-21 0 0,21 21 0,-22-21 15,22 22-15,0-22 16,0 0-16,0 0 0,0 0 0,0 1 15,0-1-15,0 0 0,22 0 16,-1-21-16,0 0 0,0 0 16,0 0-16,0 0 0,22 0 15,-22 0-15,0 0 0,0 0 16,0 0-16,1-21 0,-1 0 0,0 0 16,0-1-16,0 22 0,0-42 15,-21 21-15,0 0 0,22 0 0,-22-1 16,0 1-16,0 0 0,0 0 15,0 42 17,0 0-32,0 0 15,0 1-15,0-1 16,-22 0-16,22 0 0,0 0 0,0 0 16,0 1-16,0-1 15,0 0-15,22-21 47,-22-21-31,0 0-1,0-1-15</inkml:trace>
  <inkml:trace contextRef="#ctx0" brushRef="#br0" timeOffset="2268.66">4212 931 0,'0'0'0,"0"-21"0,0 0 31,21 21 32,0 0-63,1 0 15,-1 0-15,0 0 16</inkml:trace>
  <inkml:trace contextRef="#ctx0" brushRef="#br0" timeOffset="2904.29">4847 466 0,'-85'63'31,"64"-42"-31,21 22 0,-21-22 16,21 21-16,-21 1 0,21 20 0,-21-21 16,0 22-16,21-22 0,-22 22 15,22-22-15,-21 22 0,0-22 0,21 0 16,0 1-16,-21-1 0,0 0 15,21-21-15,-21 22 0,21-22 0,0 0 16,0 21-16,0-20 16,0-1-16,0 0 15,0-42 17,0 0-17,0-1-15,21 1 16,0 0-16,0 0 0,0 0 0,0-22 15,1 22-15,-1 0 0,21-21 16,-21 21-16,22-1 0,-22 1 0,21 0 16,0 0-16,-20 0 0,20 0 15,0 21-15,-21 0 0,22 0 0,-22 0 16,21 0-16,-21 21 0,1 0 16,-1 0-16,0 0 0,-21 0 0,0 22 15,0-22-15,0 0 0,0 21 16,0-20-16,0-1 0,-21 0 15,0 0-15,-1 0 0,1 0 0,-21 1 16,21-1-16,-22 0 0,1-21 16,0 21-16,21 0 0,-22-21 0,1 0 15,21 21-15,-22-21 0,22 0 16,0 0-16,0 22 0,0-22 0,0 0 16,21-22 15,21 1-16,0 0-15,0 21 0,0-21 0,0 0 16,22-22-16,-22 22 0</inkml:trace>
  <inkml:trace contextRef="#ctx0" brushRef="#br0" timeOffset="3244.1">5842 402 0,'-21'21'0,"-43"85"16,43-85 0,21 22-16,-21 20 0,0-20 0,0 20 15,21 1-15,-22-1 0,1-21 0,0 22 16,0-1-16,0 1 0,0-22 15,-1 22-15,22-22 0,-21 0 0,21-20 16,-21 20-16,21-21 0,0 21 16,0-20-16,0-1 0,0 0 15,0 0-15,21-21 32,0 0-32,1-21 15,-1 0-15,0 0 0,0 21 16,0-43-16</inkml:trace>
  <inkml:trace contextRef="#ctx0" brushRef="#br0" timeOffset="3732.46">5905 1249 0,'22'0'15,"-1"0"1,0 0-16,0 0 16,0 0-16,0 0 15,1-21-15,-1 0 0,0 21 16,-21-22-16,0 1 0,21 21 16,-21-21-16,21 0 0,-21 0 0,0 0 15,0-1-15,0 1 0,0 0 16,0 0-16,-21 21 15,0 0-15,0 0 16,0 0-16,-1 0 16,1 21-16,0 0 0,0 0 0,0 1 15,0-1-15,-1 21 0,1 0 16,0-20-16,0 20 0,0-21 16,21 21-16,0-20 0,-21-1 15,21 0-15,0 0 0,0 0 0,0 0 16,0 1-16,21-1 0,0-21 15,0 0-15,0 21 0,0-21 16,1 0-16,-1 0 0,21 0 0,-21 0 16,0 0-16,1 0 0,-1 0 15,0 0-15,0 0 0,0-21 0,0 21 16,-21-21-16,22-1 16,-22 1-16,0 0 0,0 0 15,0 0-15</inkml:trace>
  <inkml:trace contextRef="#ctx0" brushRef="#br0" timeOffset="5108.72">8382 1503 0,'0'-21'63,"0"0"-63,0-1 16,0 1-16,0 0 15,0 0-15,0 0 16,21 0-16,-21-1 0,21 1 15,0 0-15,1 0 16,-1 21-16,0-21 0,21 0 0,-21 21 16,22 0-16,-1-22 0,-21 22 15,22 0-15,-1 0 0,-21 0 0,21 22 16,1-1-16,-22 0 0,0 0 16,21 21-16,-20-20 0,-22 20 0,21 0 15,-21 1-15,0-22 0,0 21 0,0 0 16,0 1-16,0-1 0,-21-21 15,21 0-15,-22 1 0,1 20 0,0-42 16,0 21-16,21 0 16,-21-21-16,0 0 15,-1 0-15,22-21 0,0 0 16,0 0-16,0 0 16,0-22-16,0 22 0,0 0 0,22-21 15,-1 20-15,0-20 0,0 0 16,0 21-16,0-22 0,22 22 0,-22-21 15,0 21-15,21-22 0,-20 22 16,-1 0-16,0 0 0,0 21 0,0 0 16,0 0-16,1 0 15,-22 21 1,0 0-16,0 0 16,21 0-16,-21 1 15,0-1-15,0 0 0</inkml:trace>
  <inkml:trace contextRef="#ctx0" brushRef="#br0" timeOffset="5492.5">9271 1566 0,'0'22'15,"0"-44"-15,21 44 0,0-22 16,0 0-16,1 0 16,-1 0-16,0 0 0,0 0 0,-21-22 15,21 22-15,0-21 0,1 21 16,-1-21-16,0 0 0,0 0 15,0 0-15,0 21 0,1-22 0,-22 1 16,0 0-16,0 0 0,0 0 16,0 0-16,0-1 0,0 1 0,0 0 15,-22 0-15,1 21 16,0 0-16,0 0 0,0 0 0,0 0 16,-1 0-16,1 21 0,0 0 15,0 0-15,21 22 0,-21-22 0,21 0 16,-21 21-16,21-20 0,0 20 0,0-21 15,0 0-15,0 22 0,0-22 16,0 0-16,0 0 0,21 0 0,-21 0 16,21-21-16,0 22 15,0-1-15,0-21 0,1 0 16,-1 0-16,0 0 0,0 0 0,0 0 16,0 0-16,1 0 0,-1 0 15,0-21-15,0 21 0,0-22 0,22 1 16,-22 0-16</inkml:trace>
  <inkml:trace contextRef="#ctx0" brushRef="#br0" timeOffset="5720.62">9969 1482 0,'22'0'16,"-1"0"-1,0 0-15,0 0 16,0 0-16,0 0 0,1 0 16,-1 0-16,0 0 15,0 0 1,-21-21 0</inkml:trace>
  <inkml:trace contextRef="#ctx0" brushRef="#br0" timeOffset="5972.48">10435 1291 0,'0'21'31,"0"1"-31,0-1 16,0 0-16,0 0 0,0 0 15,0 0-15,-21 1 0,21-1 0,0 21 16,0-21-16,-21 0 0,21 1 0,-21-22 16,21 21-16,0 0 15,-22 0-15,22-42 47</inkml:trace>
  <inkml:trace contextRef="#ctx0" brushRef="#br0" timeOffset="6344.27">10393 974 0,'0'21'16,"0"0"-16,0 0 15,0 0-15,0 1 0,21-22 16,0 0 0,0 0-16,0 0 0,1 0 15,-1-22-15,0 1 16,-21 0-16,0 0 0,21 0 16,-21 0-16,21-1 0,-21 1 15,0 0-15,0 0 0,0 0 0,0 0 16,0-1-1,-21 22-15,0 0 16,0 22-16,21-1 16,0 0-16,-21 0 0,21 0 0,-22 0 15,22 1-15,-21-1 0,21 21 16,0-21-16,0 0 0,0 1 0,0-1 16,0 0-16,0 0 0</inkml:trace>
  <inkml:trace contextRef="#ctx0" brushRef="#br0" timeOffset="6940.67">10837 1270 0,'0'0'0,"0"21"0,-21 0 0,0-21 16,21 22-16,0-1 0,0 0 0,-21 0 15,21 0-15,0 0 16,-21 1-16,21-1 0,0 0 16,0 0-16,0 0 0,0 0 15,0 1-15,0-1 16,-22-21 31,22-21-47,0-1 15,0 1-15,0 0 0,0 0 16,0-21-16,22 20 0,-1 1 16,0-21-16,-21 21 0,42-22 0,-21 22 15,1-21-15,-1 21 0,0-22 16,0 22-16,21 0 0,-20 0 15,-1 21-15,0 0 0,0-21 0,0 21 16,0 0-16,1 0 0,-1 21 16,-21 0-16,0 0 0,0 0 0,0 1 15,21-1-15,-21 0 0,0 21 16,21-21-16,-21 1 0,0 20 0,0-21 16,0 0-16,0 0 0,0 1 0,0-1 15,0 0-15,0 0 16,0 0-16,-21-21 0,21 21 15,-21-21-15,0 0 32,21-21-17,0 0-15,0 0 16</inkml:trace>
  <inkml:trace contextRef="#ctx0" brushRef="#br0" timeOffset="7184.53">11536 1143 0,'0'42'15,"0"-20"1,-21-1-16,21 0 16,0 21-16,-22-21 0,22 1 15,0-1-15,0 0 0,0 0 0,0 0 16,0 0-16,-21 1 0,21-1 15,0 0-15,0-42 47</inkml:trace>
  <inkml:trace contextRef="#ctx0" brushRef="#br0" timeOffset="7388.41">11557 931 0,'0'-21'15</inkml:trace>
  <inkml:trace contextRef="#ctx0" brushRef="#br0" timeOffset="7724.52">12128 656 0,'0'21'32,"0"1"-32,-21-1 15,21 0-15,0 21 0,-21-21 16,0 22-16,0-1 0,0 22 16,21-22-16,-22 0 0,1 1 0,0 20 15,0-21-15,0 1 0,0-1 0,-1-21 16,1 22-16,21-1 0,0-21 15,-21 21-15,21-20 0,0-1 0,0 0 16,0 0-16,0 0 0,0 0 16,21-21-16,0 0 15,1 0-15,-1 0 16,0 0-16,0 0 0,0-21 16,0 0-16,1 21 0,-22-21 0,21 0 15</inkml:trace>
  <inkml:trace contextRef="#ctx0" brushRef="#br0" timeOffset="7920.42">11747 1207 0,'0'0'0,"22"0"32,-1 0-32,0 0 0,0 0 15,21 0-15,-20 0 0,20 0 16,-21 0-16,21 0 0,-20-22 0,20 22 15,-21 0-15,21-21 0,-20 21 0,-1 0 16,0 0-16,0-21 0,0 21 16,-21-21-16</inkml:trace>
  <inkml:trace contextRef="#ctx0" brushRef="#br0" timeOffset="8732.93">12721 1397 0,'21'0'15,"0"0"1,1-21-16,-22 0 0,21 21 0,-21-21 16,21 21-16,-21-22 0,0 1 15,0 0-15,0 0 0,0 0 0,0 0 16,0-1-16,0 1 0,0 0 16,-21 0-16,21 0 0,-21 0 15,-1 21-15,1 0 0,0 0 0,0 0 16,0 0-16,0 0 0,-22 21 0,22 0 15,0 0-15,-21 0 0,20 22 16,1-22-16,0 21 0,0 0 16,0-20-16,0 20 0,-1-21 0,22 21 15,-21-20-15,21-1 0,0 0 16,0 0-16,0 0 0,0 0 0,0 1 16,21-1-16,1-21 0,-1 0 15,21 0-15,-21 0 16,0 0-16,1-21 0,-1-1 0,21 22 15,-21-21-15,0 0 0,22 0 16,-22 0-16,0 0 0,0-1 0,0 1 16,1 0-16,-1-21 0,-21 21 15,21-22-15,-21 22 0,0-21 16,0 21-16,0-1 0,0 1 0,-21 21 31,0 21-31,-1 1 0,22-1 16,0 21-16,-21-21 0,0 0 15,21 22-15,0-22 0,0 0 0,0 0 16,0 0-16,0 1 0,0-1 0,0 0 16,0 0-16,0 0 15,21-21-15,0 0 0,1 0 0,-1 0 16,21 0-16,-21 0 0,0 0 16,1 0-16,-1 0 0,0 0 0,0-21 15,0 0-15,0 0 0</inkml:trace>
  <inkml:trace contextRef="#ctx0" brushRef="#br0" timeOffset="9216.18">13441 656 0,'-64'64'31,"43"-22"-31,0 0 0,21 1 15,0-1-15,-21 0 0,0 22 16,21-22-16,-22 1 0,1 20 16,21-21-16,-21 1 0,0-1 0,21 0 15,0 1-15,0-22 0,0 21 16,-21-21-16,21 1 0,0-1 0,0 0 16,0 0-16,21-21 0,0 21 15,0-21-15,0 0 0,1 0 16,-1 0-16,0 0 0,0 0 0,0-21 15,0 0-15,1 21 0,-1-21 16,0 0-16,0-1 0,0 1 0,0 0 16,1 0-16,-1 0 0,-21 0 15,0-1-15,0 1 0,0 0 0,0 0 16,0 0-16,0 42 31,0 0-31,0 0 0,0 0 16,0 1-16,0-1 0,0 0 15,0 0-15,0 0 0,0 0 0,0 1 16,0-1-16,0 0 16,21-42 15,0 0-15,-21-1-16</inkml:trace>
  <inkml:trace contextRef="#ctx0" brushRef="#br0" timeOffset="9388.48">13695 1016 0,'0'0'0,"-21"0"0,42 0 63,0 0-63,0 0 15</inkml:trace>
  <inkml:trace contextRef="#ctx0" brushRef="#br0" timeOffset="10052.1">14012 1207 0,'0'0'0,"21"0"0,1 0 16,-1 0-16,0 0 16,0 21-16,0-21 15,0 0-15,1 21 0,-1-21 16,0 21-16,-21 0 0,21 0 16,-21 1-16,0-1 15,0 0-15,0 0 0,-21 0 0,-21 0 16,20 1-16,-20-1 0,21-21 0,-21 21 15,-1 0-15,22 0 0,-21-21 16,21 21-16,-22-21 0,22 0 0,0 0 16,0 0-1,42 0 17,0 0-32,0 0 0,0 0 15,1 0-15,20 0 0,-21 0 0,0 0 16,0 22-16,22-22 0,-22 0 15,0 21-15,21-21 0,-20 21 16,-1 0-16,21 0 0,-21 0 16,0 1-16,1-1 0,-1 0 0,-21 21 15,0-21-15,0 22 0,21-1 0,-21 0 16,0-20-16,0 20 0,0 0 16,-21 1-16,21-1 0,-21 0 0,-1 1 15,1-1-15,-21 0 0,21-21 0,-22 22 16,1-22-16,0 21 0,-1-21 15,1 1-15,-21-1 0,20 0 16,1-21-16,-22 0 0,22 0 0,-21 0 0,20 0 16,1 0-16,0 0 0,-1 0 15,1-21-15,21 0 0,-22-1 16,22 1-16,21-21 0,0 21 0,-21-22 16,21 22-16,0-21 0,0 0 15,0 20-15,0-20 0,0 0 0,21 21 16,0-22-16,-21 22 0,22-21 0,-1 21 15,0-1-15,0 1 0,0 0 16,0 0-16,22 0 0,-22 0 0,0-1 16,0 1-16,22 21 0,-22-21 15</inkml:trace>
  <inkml:trace contextRef="#ctx0" brushRef="#br0" timeOffset="11988.04">14838 1291 0,'0'0'0,"0"-21"0,0 0 16,21 0-16,-21 0 0,0-1 15,0 1-15,0 0 16,0 0-16,0 0 0,-21 0 15,0-1-15,-1 22 0,1 0 16,0 0-16,0 0 0,-21 0 0,20 22 16,-20-1-16,21 0 0,-21 0 15,20 21-15,-20 1 0,0-1 0,-1 0 16,22 1-16,-21-1 0,21 0 0,0 1 16,21-1-16,0-21 0,0 22 15,0-22-15,0 21 0,0-21 0,21 0 16,0 1-16,0-22 15,0 0-15,0 0 0,22 0 0,-22 0 16,0 0-16,21-22 0,-20 1 16,-1 0-16,21 0 0,-21 0 15,0 0-15,1-1 0,-1-20 0,0 21 16,0-21-16,0-1 0,0 22 16,-21-21-16,0 21 0,22-22 0,-22 22 15,0 0-15,0 0 16,0 42-1,-22 0 1,22 0-16,-21 0 0,21 1 0,-21 20 16,21-21-16,0 0 0,0 22 15,0-22-15,0 0 0,0 0 16,0 21-16,0-20 0,0-1 0,0 0 16,21 0-16,0-21 0,1 21 15,-1-21-15,0 0 0,0 0 0,0 0 16,22 0-16,-1 0 0,-21 0 0,21-21 15,-20 0-15,20 0 0,-21 0 16,21-1-16,-20 1 0,-1-21 0,0 0 16,0-1-16,0 1 0,0 0 15,1-22-15,-1 22 0,0-22 0,-21 22 16,0-22-16,21 22 0,0 0 16,-21-22-16,0 22 0,0 21 0,21-22 15,-21 22-15,0 0 0,0 42 31,0 22-31,0-1 16,0 0-16,-21 1 0,0-1 16,0 21-16,21-20 0,-21 20 0,0 1 15,-1-22-15,1 22 0,0-22 16,0 21-16,21-20 0,-21-1 0,21 0 16,0 1-16,0-22 0,0 21 15,0-21-15,21 1 0,0-1 0,0 0 16,0-21-16,22 0 0,-22 0 15,0 0-15,21 0 0,-20 0 16,20 0-16,-21-21 0,21 0 0,1-1 16,-22 1-16,21 0 15,1-21-15,-22 21 0,21-22 0,-21 22 16,0 0-16,1-21 0,-1 20 0,0 1 16,-21 0-16,0 0 0,0 0 15,0 42 16,0 0-31,-21 0 0,21 0 16,0 1-16,-21-1 0,-1 0 16,22 0-16,0 21 0,0-20 0,0-1 15,0 0-15,0 0 0,0 0 16,0 0 0,22-21-16,-1 0 15,0 0-15,0 0 0,0 0 16,0 0-16,1-21 0,-1 21 0,21-21 15,-21 0-15,0 0 0,1 0 16,-1-1-16,0 1 0,-21 0 0,21 0 16,0 0-16,0 21 0,-21-21 0,0 42 47,0 0-47,-21 0 0,21 0 15,-21 0-15,21 1 0,-21-1 16,21 0-16,0 0 0,0 0 0,0 0 15,0 1-15,0-1 16,21-21-16,0 0 0,0 0 16,1 0-16,-1 0 15,0 0-15,0 0 0,0-21 16,0-1-16,1 22 0,-22-21 0,0 0 16,0-21-16,0 21 0,0-1 15,0 1-15,0 0 0,0 0 0,0 0 16,0 0-16,-22-1 0,1 1 15,0 0-15,0 21 0,0 0 0,0-21 16,-1 21-16,1 0 0,0 0 31,21-21-31,21 21 16,0 0 0,1 0-16,-1-21 0,0 21 0,21-22 15,-21 22-15,1 0 0,20-21 16,-21 21-16,21 0 0,-20 0 0,20 0 15,-21 0-15,0 0 0,0 0 16,1 0-16,-22 21 16,0 1-16,21-1 0,-21 0 0,0 0 15,0 0-15,0 0 16,0 1-16,0-1 0,0 0 16,0 0-16,-21 0 0,21 0 15,0 1-15,0-1 0,0 0 0,0 0 16,0 0-16,0 0 0,-22-21 15,22 22-15,-21-22 32,21-22-1,0 1-31,0 0 16,0 0-16,0 0 0,0 0 15,0-1-15,21-20 0,1 21 0,-1 0 0,-21-22 16,21 22-16,0-21 15,0 21-15,22-22 0,-22 22 0,21-21 16,-21 21-16,22 0 0,-22-1 16,21 1-16,-21 21 0,22 0 0,-1 0 15,0 0-15,-21 0 0,22 21 16,-22 1-16,0-1 0,0 0 0,-21 21 16,0-21-16,0 22 0,0-22 15,0 21-15,0 1 0,-21-22 0,0 21 16,0 0-16,21-20 0,-21 20 0,-1-21 15,1 0-15,0 0 16,21 1-16,0-1 0,-21-21 0,21 21 16,-21-21-16,21-21 47,0 0-47,0-1 15,0 1-15,0 0 0,0-21 0,0 21 16</inkml:trace>
  <inkml:trace contextRef="#ctx0" brushRef="#br0" timeOffset="12216.01">16870 995 0,'-21'-21'31,"-1"0"-31,1 21 47,0 0-31,0 0-16,0 0 16,0 0-16</inkml:trace>
  <inkml:trace contextRef="#ctx0" brushRef="#br0" timeOffset="12483.85">15494 974 0,'-42'0'0,"84"0"0,-106 0 15,43 0-15,0 0 16,42 0-1,0 0 1,1 0-16,-1 0 0,21 0 16,-21 0-16,22 0 0,-22 0 0,21 0 15,0 0-15,-20 0 0,-1 0 16,21 0-16,-21 0 0,0 0 0,1 0 16</inkml:trace>
  <inkml:trace contextRef="#ctx0" brushRef="#br0" timeOffset="13416.55">2053 1969 0,'0'0'0,"-42"21"0,-1-21 0,1 0 16,0 21-16,21-21 0,-22 0 15,22 0-15,-21 21 0,21-21 0,-1 0 16,1 0-16,21 21 15,21-21 1,1 0-16,-1 21 0,21-21 16,0 0-16,22 0 0,-22 0 0,43 0 15,-22 0-15,43 0 0,0 0 16,0 0-16,21 0 0,-21 0 0,21 0 16,0 0-16,21 0 0,-21 0 15,21 0-15,0 0 0,0 0 0,1 0 16,-22 0-16,21 0 15,-21 0-15,0 0 0,0 0 0,0 0 16,-21 0-16,-1 0 0,-20 0 0,0 0 16,-22 0-16,1 0 0,-1 0 15,-20 0-15,-1 0 0,0 0 0,1 0 16,-22 0-16,0 0 16,0 0-16,-42 0 46,21-21-46,-21 21 16,21-21-16,0 0 16</inkml:trace>
  <inkml:trace contextRef="#ctx0" brushRef="#br0" timeOffset="14280.62">8911 2074 0,'-63'0'16,"41"0"0,1 0-1,21 22 16,21-22-31,1 21 0,-1-21 16,0 0-16,0 21 0,21-21 16,1 0-16,-1 0 0,0 21 15,22-21-15,-1 0 0,1 0 0,21 21 16,-1-21-16,1 0 0,0 0 0,20 21 16,-20-21-16,21 0 0,0 22 15,0-22-15,-1 0 0,22 21 0,-21 0 16,21-21-16,-21 0 0,21 21 15,0-21-15,21 0 0,-21 0 0,0 21 16,0-21-16,0 0 0,21 0 0,1 0 16,-1 0-16,-21 0 0,21 0 15,0 0-15,0 0 0,22 0 0,-22 21 16,21-21-16,-21 0 0,22 0 16,-22 0-16,0 0 0,21 0 15,-21 0-15,1 0 0,-1 0 0,-21 0 16,0 0-16,0 0 0,0 0 15,-21 0-15,21 0 0,-22 0 0,1 0 16,0 0-16,0 0 0,-21-21 0,-1 21 16,1-21-16,-22 21 0,22-21 15,-43 21-15,22 0 0,-22-21 0,1 21 16,-1 0-16,0 0 0,1 0 16,-22 0-16,0 0 0,0 0 0,0 0 15,-42-21 16,0 21-31,0 0 16,-22 0-16,1 0 0,0-22 0</inkml:trace>
  <inkml:trace contextRef="#ctx0" brushRef="#br0" timeOffset="15399.78">1312 3027 0,'0'0'0,"0"21"0,21-21 47,1 0-47,-1 0 0,0 0 0,0-21 16,0 21-16,22-21 0,-22 0 16,0 21-16,0-22 0,0 1 0,0 0 15,1 0-15,-1 0 0,-21 0 16,0-22-16,0 22 0,0 0 0,-21 0 15,-22 0-15,22-1 0,-42 1 16,20 21-16,-20 0 0,20 0 16,-20 0-16,-1 0 0,1 0 0,-1 0 15,22 0-15,-21 21 16,20 1-16,1-22 0,0 21 0,-1 0 16,22 0-16,0 0 0,21 0 15,0 1-15,0 20 0,21-21 16,0 0-16,0 0 0,22 22 15,-1-22-15,0 21 0,1 1 0,-1-1 16,22 0-16,-22 1 0,0-1 16,1-21-16,-1 21 0,-21 1 15,0-1-15,-21 0 0,0 1 0,0-22 16,-21 21-16,0 1 0,-21-22 16,-1 0-16,-20 21 0,20-21 0,-20 1 15,-1-1-15,1-21 16,-1 0-16,1 21 0,-1-21 0,1 0 15,21 0-15,-22-21 0,1 0 16,-1 21-16,22-22 0,-1-20 0,1 21 16,0-21-16,-1 20 0,22-20 15,-21 0-15,21-1 0,21 1 16,0 0-16,0-1 0,0 22 16,0-21-16,21 21 0,0 0 0,0-1 15,22 1-15,-1 21 0,21-21 0,-20 21 16,20 0-16,1 0 0,-1 0 15,-20 0-15,20 0 0,-21 0 16,1 0-16</inkml:trace>
  <inkml:trace contextRef="#ctx0" brushRef="#br0" timeOffset="16056.41">1482 3281 0,'0'0'16,"21"0"-16,21 0 0,-42 21 15,0 0 1,0 0-16,-21 1 0,0-1 16,0 0-16,-1 0 0,1 21 0,0-20 15,0 20-15,21-21 0,-21 0 16,21 0-16,0 22 0,0-22 16,0 0-16,0 0 0,0 0 15,0 1-15,21-22 0,0 0 16,0 0-16,0 0 0,22 0 15,-22 0-15,21 0 0,1 0 0,-22 0 16,21-22-16,0 1 0,-20 21 16,20-21-16,0 0 0,-21-21 0,1 20 15,-1 1-15,0 0 0,0-21 16,-21 21-16,21-22 0,-21 22 0,0 0 16,0 0-16,0 0 0,0-1 15,0 1-15,-21 21 16,0 21-1,0 1-15,21-1 0,0 0 16,0 0-16,0 0 0,-21 22 16,21-1-16,0-21 0,0 21 0,-22 1 15,22-1-15,0 0 0,0 1 16,0-1-16,0 22 0,-21-22 0,21 21 16,0-20-16,0 20 0,0 1 15,0-22-15,0 22 0,0-22 0,-21 0 16,21 1-16,0-1 0,0 0 15,-21 1-15,0-22 0,0 21 0,21-21 16,-22 0-16,1 1 0,-21-1 0,21-21 16,0 0-16,-22 0 15,1 0-15,0 0 0,-1 0 0,22-21 16,-21 21-16,-1-22 0,1 1 16,0 0-16,-1 0 0,22 0 0,0-22 15,0 22-15,0 0 0,0 0 16,21 0-16,0-22 0,0 22 15,0 0-15,0 0 0,0-21 0,21 20 16,0 1-16,21-21 0,-21 21 16,22-22-16,-1 22 0,0-21 0,1 0 15,-1-1-15</inkml:trace>
  <inkml:trace contextRef="#ctx0" brushRef="#br0" timeOffset="16577.48">2074 3260 0,'0'21'16,"0"0"-16,0 0 16,0 0-16,0 22 0,0-22 0,0 21 15,0-21-15,0 1 0,0 20 16,0-21-16,0 0 0,0 0 15,-21 1-15,21-1 0,0 0 16,0 0-16,-21-21 16,21-21 15,0 0-31,0 0 16,0-1-16,0-20 0,0 21 15,0 0-15,21-22 0,-21 1 16,21 21-16,0-21 0,22-1 0,20-20 15,-20 42-15,-1-1 16,0 1-16,22 0 0,-22 21 16,0 0-16,22 0 0,-22 0 15,1 21-15,-1 0 0,-21 1 0,0-1 16,0 21-16,1-21 0,-22 22 16,0-22-16,0 21 0,0 0 0,0-20 15,-22 20-15,1-21 0,21 0 16,-21 0-16,0 1 0,21-1 0,-21 0 15,0-21-15,21 21 16,0-42 15,0 0-31,21 0 16,0-22-16,0 22 0</inkml:trace>
  <inkml:trace contextRef="#ctx0" brushRef="#br0" timeOffset="16836.34">3154 2858 0,'0'63'16,"0"-42"-16,0 22 0,0-22 15,0 21-15,0-21 0,0 22 16,0-1-16,-21 0 0,21 1 15,-22-1-15,22 0 0,0-21 0,-21 22 16,0-22-16,21 21 0,0-21 16,0 1-16,0-1 0,0 0 15,0-42 17</inkml:trace>
  <inkml:trace contextRef="#ctx0" brushRef="#br0" timeOffset="17040.62">2879 3281 0,'0'0'0,"0"-21"15,0 0 1,21 21-16,0 0 0,0 0 16,0-22-16,0 22 0,1-21 15,-1 21-15,0 0 0,0 0 0,0 0 16,22 0-16,-22 0 0,0-21 15,0 21-15,0-21 0,0 21 0,22 0 16,-22 0-16,0 0 16,0 0-16</inkml:trace>
  <inkml:trace contextRef="#ctx0" brushRef="#br0" timeOffset="18056.07">3725 3133 0,'-21'-43'15,"42"86"-15,-63-86 0,21 22 16,0 21-16,-1 0 0,1 0 16,0 0-16,0 0 0,-21 0 0,20 0 15,1 21-15,0 1 0,0-1 16,0 0-16,0 21 0,21 1 15,-22-22-15,22 21 0,-21 0 16,21 1-16,0-1 0,0 0 0,0-20 16,0 20-16,0-21 0,0 0 0,21 0 15,1 1-15,-1-22 0,0 0 16,0 0-16,0 0 0,0 0 16,22 0-16,-22-22 0,0 22 15,0-21-15,0 0 0,1 0 0,-1 0 16,0 0-16,-21-1 0,21-20 15,0 21-15,-21-21 0,0 20 0,0-20 16,0 21-16,21-21 0,-21 20 0,0 1 16,0 0-16,0 0 15,0 42 1,0 0 0,0 0-16,0 1 0,0 20 15,0-21-15,0 0 0,0 0 0,0 22 16,0-22-16,0 0 0,0 0 15,22 0-15,-22 1 0,0-1 16,21-21 0,0 0-1,-21-21-15,0-1 16,0 1-16,21 0 16,0 0-16,-21-21 0,21 20 15,-21 1-15,22-21 0,-1 21 16,0 0-16,0-1 0,0 1 0,0 0 15,1 0-15,-1 21 0,0 0 0,21 0 16,-21 0-16,1 0 0,20 0 16,-21 21-16,0 0 0,0 0 0,1 1 15,-1-1-15,0 0 0,-21 0 16,0 21-16,0-20 0,0 20 0,0-21 16,0 0-16,-21 0 0,0 1 15,-22-1-15,22 0 0,0 0 16,0 0-16,0 0 0,-1-21 0,22 22 0,-21-22 15,0 0 1,21-22 0,21 1-1,0 0-15,1 0 0,-1 0 16,0 0-16,0-1 0,0-20 0,0 0 16,1 21-16,-1-22 0,0 1 15,21 21-15,-21-22 0,1 22 0,-22 0 16,21 0-16,-21 0 0,-21 21 31,-1 0-15,22 21-16,-21 0 0,0 0 0,0 0 15,21 22-15,-21-22 0,21 21 16,0-21-16,0 22 0,0-22 0,0 21 16,0-21-16,0 1 0,0-1 15,0 0-15,0 0 0,21 0 0,0 0 16,0-21-16,0 0 0,1 22 0,-1-22 15,21 0-15,-21 0 0,22 0 16,-1 0-16,-21 0 0,21-22 0,-20 1 16,20 0-16,-21 0 0,0 21 15,22-21-15</inkml:trace>
  <inkml:trace contextRef="#ctx0" brushRef="#br0" timeOffset="18291.93">5186 3175 0,'0'0'0,"21"0"62,0 21-46,-21 0 0</inkml:trace>
  <inkml:trace contextRef="#ctx0" brushRef="#br0" timeOffset="18482.82">5165 3514 0,'0'0'15,"0"-21"64,0-1-64</inkml:trace>
  <inkml:trace contextRef="#ctx0" brushRef="#br0" timeOffset="19304.34">6964 2879 0,'0'-64'31,"0"43"-31,0 0 16,0 0-16,21 21 16,0-21-16,-21-1 15,21 22-15,0 0 0,1-21 0,-1 21 16,0 0-16,0 0 16,0 21-16,0 1 0,1-1 15,-1 0-15,-21 21 0,21-21 0,0 22 16,0 20-16,0-20 0,1-1 15,-1 0-15,-21 22 0,0-22 0,0 22 16,0-22-16,0 0 0,0 1 16,0-1-16,0 0 0,0-21 15,0 1-15,0-1 0,0 0 0,0 0 0,0-42 47,0 0-47,0 0 16,0-22-16,0 22 0,0-21 15,21-1-15,0-20 0,0 21 0,-21-22 16,21 22-16,1-22 0,-1 1 16,0-1-16,0 1 0,21-1 0,-20 1 15,-1 20-15,0-20 0,21 21 0,-21-1 16,1 1-16,20 0 0,-21 20 16,0 1-16,-21 0 0,21 0 15,1 21-15,-22 21 31,0 0-15,0 0-16,0 1 16,-22-1-16,22 0 0,0 0 0,0 0 15</inkml:trace>
  <inkml:trace contextRef="#ctx0" brushRef="#br0" timeOffset="20890.28">8276 3281 0,'0'0'0,"21"-21"16,-21 0-16,21 21 0,-21-22 0,0 1 16,0 0-16,0 0 0,0 0 15,0 0-15,0-1 0,0-20 16,0 21-16,0 0 0,-21 0 0,0-1 15,0-20-15,0 21 0,0 0 0,-1 21 16,1-21-16,0 21 0,0 0 16,-21 0-16,20 21 0,22 0 0,-21 0 15,0 0-15,0 0 16,0 22-16,21-22 0,-21 21 0,21 1 16,0-22-16,-22 21 0,22 0 0,-21 1 15,21-22-15,0 21 0,0-21 16,0 1-16,0-1 0,0 0 0,0 0 15,21 0-15,1-21 0,-1 0 16,0 0-16,0 0 0,0 0 0,0 0 16,1 0-16,-1-21 0,0 21 0,0-21 15,0 0-15,0 0 0,1-1 16,-1 1-16,0-21 0,0 21 0,0-22 16,-21 22-16,21-21 0,1 0 15,-22 20-15,0-20 0,0 21 16,21-21-16,-21 20 0,0 1 0,21 21 15,-21-21-15,0 42 32,0 0-32,0 1 0,0-1 15,0 21-15,0-21 0,0 0 16,0 22-16,0-1 0,0-21 0,0 22 16,0-1-16,0-21 0,0 0 15,0 22-15,0-22 0,0 0 0,0 0 16,21 0-16,0 0 0,0-21 15,1 0-15,-1 0 0,0 0 16,0 0-16,0 0 0,0 0 16,1-21-16,20 0 0,-21 0 0,0 0 15,22 0-15,-22-1 0,0 1 16,21-21-16,-21 21 0,1-22 0,-1 22 16,-21-21-16,21 0 0,-21 20 15,21-20-15,-21 21 0,0 0 0,0 0 16,0-1-16,-21 22 15,0 0-15,0 0 16,-1 0-16,1 22 0,0-1 0,21 0 16,0 0-16,0 0 0,0 0 0,0 1 15,0-1-15,0 0 0,0 0 16,0 0-16,0 0 0,0 1 16,21-1-16,0-21 0,-21 21 0,22 0 15,-1 0-15,-21 0 16,21 1-16,-21-1 0,21-21 15,-21 21-15,21-21 0,-21 21 16,0 0-16,21-21 0,1 0 0,-1 21 16,0-21-16,0 0 0,0 0 15,0 0-15,1 0 0,20 0 16,-21 0-16,0-21 0,22 0 0,-22 21 16,21-21-16,-21 0 0,0 0 0,22-1 15,-22 1-15,0 0 0,0-21 16,0 21-16,-21-22 0,0 22 15,22-21-15,-22 21 0,0-22 0,0 22 16,0 0-16,0 0 0,0 0 16,-22 21-16,1 0 0,0 0 0,0 0 15,0 0-15,0 0 0,-1 21 16,1-21-16,0 21 0,-21 0 0,21 21 16,-1-20-16,1 20 0,0-21 0,0 21 15,0 1-15,0-22 0,21 21 16,-22-21-16,22 1 0,0-1 0,0 0 15,0 0-15,0 0 0,22-21 0,-1 0 16,0 21-16,0-21 0,0 0 16,0 0-16,1 0 0,20 0 15,-21 0-15,0-21 0,0 21 0,1-21 16,-1 0-16,0 0 0,0 0 16,0-1-16,0 1 0,-21 0 0,0-21 15,22 21-15,-22-1 0,21-20 16,-21 21-16,0 0 0,0 0 0,0-1 15,0 1-15,0 0 0,0 42 32,-21 0-32,21 22 15,-22-22-15,22 21 0,-21-21 0,21 22 16,-21-1-16,21-21 16,0 22-16,0-22 0,0 0 0,0 0 15,0 0-15,0 0 0,21 1 0,0-22 16,22 0-16,-22 0 0,0 0 15,21 0-15,-20 0 0,20 0 0,0 0 16,-21 0-16,22-22 0,-22 1 16,21 0-16,-21 0 0,1 0 0,-1 0 15,0-22-15,0 22 0,0-21 0,-21 21 16,0-22-16,0 22 0,0 0 16,0 0-16,0 0 0,21-1 0,-21 44 46,-21-1-46,21 21 0,0-21 0,0 0 16,-21 22-16,21-22 0,0 0 0,-21 21 16,21-20-16,0-1 0,0 0 15,0 0-15,0 0 0,0 0 16,21-21 15,-21-21-31,21 0 16,-21 0-16,0 0 15,0 0-15,0-1 0</inkml:trace>
  <inkml:trace contextRef="#ctx0" brushRef="#br0" timeOffset="21064.18">10012 2963 0,'0'0'0,"0"-21"0,-21 21 46,42 0-14,0 0-32,0 0 0,0 0 15,0 0-15,1 0 0</inkml:trace>
  <inkml:trace contextRef="#ctx0" brushRef="#br0" timeOffset="21645.48">10583 2582 0,'-21'-21'15,"42"42"-15,-63-42 0,21 21 0,0 0 16,-1 21-16,1 1 0,21-1 16,-21 0-16,21 21 15,0-21-15,-21 22 0,0-1 0,21 0 0,-21 1 16,21-1-16,0 0 0,0 1 15,-22-1-15,1 0 0,21 1 16,-21-1-16,21 0 0,0 1 0,-21-1 16,21-21-16,-21 22 0,21-22 15,-21 0-15,21 0 0,0 0 0,0 0 16,0-42 15,0 0-15,0 0-16,21-21 0,0 20 15,-21 1-15,21-21 16,0 0-16,0 20 0,1-20 0,-1 21 16,21 0-16,-21-22 0,22 22 0,-22 0 15,21 21-15,-21-21 0,22 21 16,-1 0-16,-21 0 0,0 0 0,22 0 16,-22 0-16,0 0 0,-21 21 0,21 0 15,-21 0-15,21 1 0,-21 20 16,0-21-16,0 0 0,0 22 0,0-22 15,-21 0-15,0 21 0,0-21 0,0 1 16,-1-1-16,-20 0 0,21 0 16,-21 0-16,20 0 0,1-21 0,-21 22 15,21-22-15,0 0 0,-1 0 16,1 0-16,21 21 0,-21-21 16,0 0-1,21-21-15,0-1 0,0 1 16,0 0-16,21 21 15,0-21-15,-21-21 0,21 20 0,1 1 16</inkml:trace>
  <inkml:trace contextRef="#ctx0" brushRef="#br0" timeOffset="21965.55">11155 2604 0,'0'-22'0,"0"44"0,0-65 0,0 64 31,0 1-31,0-1 0,-21 0 0,21 21 16,-22 1-16,1-1 0,21 0 0,-21 1 15,0 20-15,0-21 0,0 1 16,21 20-16,-22-20 0,1-1 0,0 21 16,21-20-16,0-1 0,0 0 0,0-20 15,-21 20-15,21-21 0,0 0 16,0 0-16,0 1 0,0-1 15,21-21 1,0 0 0,0 0-16,1-21 15,-1 21-15,-21-22 0,21 1 0,0 0 16,0 0-16,0-21 0,1 20 16,-1 1-16,0 0 0</inkml:trace>
  <inkml:trace contextRef="#ctx0" brushRef="#br0" timeOffset="22300.36">11218 3217 0,'21'0'0,"1"0"16,-1 0 0,0 0-16,0 0 15,0 0-15,0 0 0,22 0 0,-22 0 16,0 0-16,0 0 16,22-21-16,-22 21 0,0-21 0,0 21 15,-21-21-15,21 21 0,-21-21 0,21 0 16,-21-1-16,0 1 15,0 0-15,-21 21 16,0 0-16,0 0 0,0 0 0,-22 0 16,22 21-16,0 0 0,0 1 15,-21-1-15,20 21 0,1-21 0,0 22 16,21-1-16,-21-21 0,21 21 0,0-20 16,0-1-16,0 21 0,0-21 15,0 0-15,21 1 0,0-1 16,0-21-16,1 0 0,-1 0 15,0 0-15,21 0 0,-21 0 16,1 0-16,20 0 0,-21-21 0,0 21 16,0-22-16,1 1 0,-1 0 0,0 0 15</inkml:trace>
  <inkml:trace contextRef="#ctx0" brushRef="#br0" timeOffset="23216.19">12361 3112 0,'0'0'0,"0"-22"16,0 1-16,0 0 15,0 0-15,0 0 16,0 0 0,0 42 15,0 0-31,-21 0 0,21 0 16,0 22-16,0-22 0,-21 21 0,21 0 15,-21-20-15,21 20 0,0 0 16,0-21-16,-21 22 0,21-22 0,-22 0 15,22 0-15,-21 0 0,21 1 16,0-1-16,-21-21 31,21-21-15,0-1 0,0 1-16,0 0 0,0 0 0,0 0 15,0 0-15,21-22 0,0 22 16,1-21-16,-22-1 0,21 22 0,0-21 15,21 0-15,-21 20 0,1 1 0,20-21 16,-21 21-16,21 0 0,-20 21 16,20-22-16,0 22 0,-21 0 0,22 0 15,-22 22-15,0-1 0,0 0 0,0 0 16,1 0-16,-22 22 16,0-22-16,0 21 0,0-21 15,0 22-15,0-22 0,0 21 0,0-21 0,0 0 16,0 22-16,-22-22 0,22 0 15,0 0-15,0 0 0,0 1 16,0-44 31,0 1-47,22 0 16,-22 0-16,21 0 0</inkml:trace>
  <inkml:trace contextRef="#ctx0" brushRef="#br0" timeOffset="24712.41">13462 3133 0,'0'0'0,"21"0"0,-21-21 0,0-1 15,0 1-15,0 0 16,0 0-16,-21 21 0,0-21 0,21 0 15,-21 21-15,-1-22 0,1 22 0,0 0 16,-21 0-16,21 0 0,-1 0 16,-20 0-16,21 22 0,-21-1 15,20 21-15,-20-21 0,21 22 0,0-1 16,0 0-16,-1 1 0,1-1 16,0 0-16,21-21 0,-21 22 0,21-22 15,0 21-15,0-21 0,0 1 0,21-1 16,0 0-16,22-21 15,-22 0-15,0 0 0,0 0 0,21 0 16,-20 0-16,20 0 0,-21 0 16,21-21-16,-20 0 0,20-1 0,-21 1 15,0 0-15,0 0 0,22 0 0,-22-22 16,0 1-16,-21 21 16,21-21-16,0 20 0,-21-20 0,0 21 15,0 0-15,0 0 0,0-1 0,0 1 16,0 42-1,0 1 1,0-1-16,0 0 0,-21 0 0,21 0 16,0 22-16,-21-22 0,21 21 15,0-21-15,0 22 0,0-22 0,0 0 16,21 0-16,-21 0 0,21 0 0,1-21 16,-1 22-16,0-22 0,0 0 15,21 0-15,-20 0 0,-1 0 16,0 0-16,21 0 0,-21-22 0,1 1 15,-1 0-15,0 21 0,0-21 16,0-21-16,0 20 0,1-20 0,-22 21 16,0-21-16,0-1 0,0 22 0,0-21 15,0 21-15,0-1 0,0 1 16,0 0-16,0 42 31,-22-21-31,22 43 0,-21-22 0,21 0 16,-21 0-16,21 21 0,-21-20 0,21 20 15,0-21-15,0 21 0,-21-20 16,21-1-16,0 0 0,0 0 16,0 0-16,0 0 0,0 1 15,0-44 17,0 1-32,0 0 15,21 0-15,-21 0 0,21 0 16,-21-1-16,0 1 0,21-21 0,0 21 15,1-22-15,-22 22 0,21 0 0,0-21 16,0 21-16,0-1 0,-21 1 16,21 21-16,1-21 0,-1 21 0,0 0 15,0 0-15,0 0 0,0 0 16,1 0 0,-22 21-16,0 0 0,21 1 0,0-1 15,-21 21-15,0-21 0,21 0 0,-21 22 16,21-22-16,-21 0 0,0 0 15,0 0-15,0 1 0,0-1 0,21 0 16,1-21 15,-1 0-15,0-21-16,0 0 16,0-1-16,-21 1 0,21 0 15,1-21-15,-1 21 0,0-1 0,0 1 16,0-21-16,22 21 15,-22 0-15,0-1 0,0 1 0,0 0 16,0 0-16,1 21 0,-1-21 16,-21 42-1,0 0-15,0 0 16,0 22-16,0-22 0,0 0 16,-21 21-16,21-21 0,0 22 15,0-22-15,0 0 0,0 21 0,0-20 16,0-1-16,0 0 0,0 0 0,0 0 15,21-21 1,-21 21-16,21-21 0,0 0 0,0 0 16,0 0-16,1 0 0,-1 0 15,0 0-15,0 0 0,0-21 16,22 21-16,-22-21 0,0 0 0,21 0 16,-21 0-16,1-1 0,20 1 15,-21-21-15,0 21 0,0-22 0,1 22 16,-1-21-16,0 0 0,-21 20 0,0-20 15,0 21-15,0 0 0,0 0 16,0-1-16,0 1 0,-21 21 16,0 0-16,-1 0 0,1 21 15,-21 1-15,21 20 0,0-21 16,21 0-16,-22 22 0,22-1 16,-21 0-16,21-21 0,0 22 0,0-1 15,0-21-15,0 22 0,0-22 16,21 0-16,1 0 0,-1 0 0,0-21 15,0 21-15,0-21 0,22 0 0,-1 0 16,-21 0-16,21 0 0,-20 0 16,20 0-16,-21 0 0,0 0 0,0 0 15,22-21-15,-22 0 0,0 0 0,0 21 16,0-42-16,1 20 0,-1 1 16,0 0-16</inkml:trace>
  <inkml:trace contextRef="#ctx0" brushRef="#br0" timeOffset="24993.01">16235 3069 0,'0'21'15,"21"-21"17,0 0-17,0 0-15,0 0 0,1 0 16,-1 0-16,0 0 16,0 0-16</inkml:trace>
  <inkml:trace contextRef="#ctx0" brushRef="#br0" timeOffset="25187.9">16150 3302 0,'0'0'0,"21"0"0,106 0 31,-106 0-31,1 0 16,-1 0-16,0 0 0,0-21 15</inkml:trace>
  <inkml:trace contextRef="#ctx0" brushRef="#br0" timeOffset="26104.39">17589 2858 0,'0'0'0,"22"0"16,-22-22-16,0 44 47,0-1-47,0 21 15,0-21-15,-22 0 0,22 1 0,0 20 16,0-21-16,-21 0 0,21 22 16,-21-22-16,21 0 0,-21 21 0,21-21 15,0 1-15,0-1 0,-21-21 16,21 21-16,0 0 0,-21-21 15,21 21-15,-22-21 32,1 0-32,21-21 15,0 0 1,0 0-16,0 0 0,0-1 0,21 1 16,1-21-16,-1 21 0,-21-22 0,42 22 15,-21-21-15,0 21 0,1-22 16,20 22-16,-21-21 0,21 21 15,-20-22-15,20 22 0,-21 0 0,21 0 16,-20 0-16,20 21 0,-21 0 16,0 0-16,22 0 0,-22 0 15,0 0-15,0 0 0,0 21 0,-21 21 16,0-21-16,21 22 0,-21-22 0,0 21 16,0-21-16,0 22 0,0-1 15,-21-21-15,21 22 0,-21-22 0,0 21 16,0-21-16,21 0 0,0 1 15,0-1-15,-21-21 0,21 21 0,0-42 63,0 0-47,0-1-16,0 1 0,0 0 15,0 0-15,21 0 0</inkml:trace>
  <inkml:trace contextRef="#ctx0" brushRef="#br0" timeOffset="26508.16">18394 3027 0,'0'0'16,"21"0"-16,0 0 15,0 0-15,0 0 0,1 0 16,-1 0-16,0 0 0,0-21 0,0 21 0,0 0 15,22-21-15,-43-1 16,21 22-16,0-21 0,0 0 0,0 0 16,-21 0-16,0 0 15,0-1-15,0 1 0,0 0 0,0 0 16,0 0-16,-21 21 0,0 0 16,0 0-16,0 0 0,-22 0 15,22 21-15,0 0 0,-21 0 0,21 22 16,-1-22-16,-20 21 0,21-21 15,0 22-15,0-22 0,-1 21 0,22-21 16,0 22-16,0-22 0,0 21 16,0-21-16,0 0 0,0 1 15,0-1-15,22 0 0,-1 0 16,0-21-16,0 0 0,0 0 16,0 0-16,1 0 0,-1 0 0,0 0 15,0 0-15,0-21 0,0 21 16,1-21-16,-1 0 0,0-1 0,0 1 15,0 0-15</inkml:trace>
  <inkml:trace contextRef="#ctx0" brushRef="#br0" timeOffset="27063.69">19029 2836 0,'0'0'0,"0"22"0,0-1 0,0 0 16,0 0-16,-21 0 0,21 0 0,0 1 15,0-1-15,-22 0 0,22 0 16,0 0-16,-21 0 0,21 1 0,0-1 16,0 0-16,0 0 0,0 0 15,21-21 32,1-21-47,-1 0 16,0 0-16,0 0 0,0-1 15,-21 1-15,21 0 0,1 0 0,-1 0 16,0 0-16,0-1 0,0 1 16,-21 0-16,21 21 0,1 0 15,-22 21 1,0 0-16,0 1 0,0-1 16,0 0-16,0 0 0,0 0 0,0 0 15,0 1-15,0-1 0,0 0 16,0 0-16,0 0 0,21-21 15,0 21-15,0 1 0,0-22 16,22 0-16,-22 0 0,0 0 16,0 0-16,0 0 0,0-22 0,1 1 15,-1 0-15,-21 0 0,0 0 16,21 0-16,-21-1 0,21 1 0,-21-21 16,0 21-16,0-22 0,0 22 15,0 0-15,0-21 0,0 21 0,0-1 16,0 1-1,-21 21 1,0 0-16,0 0 16,-1 0-16,1 0 0,0 0 15,0 0-15</inkml:trace>
  <inkml:trace contextRef="#ctx0" brushRef="#br0" timeOffset="27788.87">20087 2265 0,'0'-21'0,"0"42"0,0-63 15,0 20 1,0 44 15,0-1-31,21 0 16,-21 0-16,21 21 0,1 1 0,-1 20 16,-21 1-16,21-1 0,-21-20 15,21 20-15,-21 1 0,0-1 0,0-21 16,0 1-16,0-1 0,0 0 0,0 1 15,0-1-15,0-21 0,0 0 16,0 1-16,0-1 0,0 0 0,0 0 16,0 0-1,0-42 17,0 0-32,0 0 15,0 0-15,0-1 0,21-20 0,0 21 16,-21-21-16,22-1 0,-1 1 15,0 0-15,0-22 0,0 1 0,0-1 16,22 22-16,-22-22 0,0 1 0,21 20 16,-20-20-16,-1 21 0,0 20 15,0-20-15,0 21 0,0 0 0,-21 0 16,22-1-16,-1 22 16,-21 22 15,0-1-16,0 0-15,0 0 0,0 0 16,-21 22-16,21-22 0,-22 21 16,22 22-16</inkml:trace>
  <inkml:trace contextRef="#ctx0" brushRef="#br0" timeOffset="29724.32">20786 2985 0,'0'0'0,"21"0"0,0 0 16,0 0-16,0 0 0,0-22 15,-21 1-15,0 0 0,0 0 0,22 0 16,-22-22-16,0 22 0,0-21 16,0 0-16,0 20 0,0-20 0,0 21 15,-22 0-15,22 0 0,-21-1 16,0 22-16,0 0 0,0 0 0,0 22 15,-1-1-15,1 21 0,-21-21 16,21 22-16,0-1 0,-1 0 16,1 1-16,0-1 0,0 0 0,21-21 0,-21 22 15,21-22-15,0 0 0,0 0 16,0 0-16,0 1 0,0-1 16,21-21-16,0 0 15,0 0-15,0 0 0,1 0 16,-1 0-16,0 0 0,21-21 0,-21 21 15,1-22-15,-1 1 0,21 0 16,-21 0-16,22 0 0,-22-22 0,0 22 16,0-21-16,21 0 0,-42 20 15,22-20-15,-22 21 0,0-21 0,0 20 16,0 1-16,-22 42 31,1 1-31,0-1 0,0 21 0,0-21 0,21 22 16,-21-22-16,21 21 15,-22 0-15,22-20 0,0 20 0,0-21 16,0 0-16,0 0 0,0 1 0,22-1 16,-1 0-16,-21 0 0,21-21 15,21 0-15,-21 0 0,1 0 0,-1 0 16,21 0-16,-21 0 0,22 0 16,-22-21-16,0 21 0,21-21 0,-21 0 15,1-1-15,20-20 0,-21 21 0,0-21 16,0-1-16,1 1 15,20-22-15,-21 1 0,0-1 0,0-20 0,1 20 16,-22 1-16,21-1 0,0 1 16,-21 20-16,0-20 0,0 21 15,21 20-15,-21-20 0,0 21 16,0 0-16,0 0 0,-21 21 16,0 0-16,0 0 15,-1 21-15,1 0 0,21 0 16,0 21-16,-21 1 0,21-1 0,-21 22 15,21-22-15,-21 21 0,21 1 16,0-1-16,0 1 0,0-22 0,0 22 16,0-1-16,0-20 0,0-1 15,0 0-15,0 1 0,0-1 0,21-21 16,0 0-16,-21 22 0,0-22 0,21 0 16,0 0-16,-21 0 15,22-21-15,-1 0 0,0 0 16,0 0-16,0 0 15,0 0-15,1-21 0,-1 0 16,0 0-16,0 0 0,0-1 0,0-20 16,-21 21-16,22 0 0,-1-22 15,0 1-15,-21 21 0,0 0 0,21-22 16,-21 22-16,0 0 16,21 21-16,-21 21 15,0 0 1,0 1-16,0-1 0,0 0 15,0 0-15,0 0 0,0 0 16,0 1-16,0-1 0,0 0 16,0 0-16,0 0 0,21-21 31,1 0-31,-1 0 0,0 0 16,0 0-16,0 0 0,0 0 15,-21-21-15,22 0 0,-1 21 16,0-21-16,0 0 0,0-1 0,0-20 15,1 21-15,-22 0 0,21-22 16,-21 22-16,21 0 0,-21 0 0,0 0 16,0 42 15,0 0-31,0 0 0,0 0 0,-21 1 16,21-1-16,-21 0 0,21 0 0,0 0 15,0 0-15,0 1 0,0-1 16,0 0-16,0 0 15,0 0 1,21-21-16,0 0 0,0 0 0,0 0 16,0 0-16,1 0 0,-1 0 15,0 0-15,21 0 0,-21 0 0,1 0 16,20-21-16,-21 0 0,0 0 16,0 21-16,22-21 0,-22-22 0,0 22 15,0 0-15,0-21 0,-21 20 16,22-20-16,-1 0 0,-21 21 0,0-22 15,0 22-15,0 0 0,0 0 16,0 0-16,-21 21 16,-1 21-1,1-21-15,0 21 0,21 21 0,-21-21 16,0 1-16,0 20 0,-1-21 16,22 21-16,-21-20 0,21-1 0,-21 21 15,21-21-15,0 0 0,0 1 0,0-1 16,0 0-16,0 0 15,0 0-15,21-21 16,-21 21-16,21-21 0,1 0 0,-1 0 16,21 0-16,-21 0 0,0 0 15,22 0-15,-22 0 0,0 0 0,21-21 16,-20 21-16,-1-21 0,21 21 16,-21-21-16,0 0 0,1 0 15,-1-1-15,-21 1 0,0 0 31,-21 0 298,21 0-329,-22 21 15</inkml:trace>
  <inkml:trace contextRef="#ctx0" brushRef="#br0" timeOffset="30712.33">23812 2646 0,'0'21'16,"-21"-21"-16,21-21 62,0 42 16</inkml:trace>
  <inkml:trace contextRef="#ctx0" brushRef="#br0" timeOffset="31064.13">23791 2985 0,'0'0'0,"21"0"31,-21 21 32,-21 0-47,21 0-16,-21-21 0,21 21 15,0 0-15,-21 1 0,0-1 16,0 0-16,-1 0 0,1 21 0,0-20 15,0 20-15,0-21 0,0 21 16,-22-20-16,22-1 0,-21 0 0,21 21 16,-22-42-16,22 21 0,-21 1 0,21-1 15,-1-21-15,1 21 16</inkml:trace>
  <inkml:trace contextRef="#ctx0" brushRef="#br1" timeOffset="51364.18">13398 4530 0,'0'-21'47,"0"-1"-47,0 1 15,0 0-15,0 0 16,0 0-1,0 0-15,0-1 0,0 1 0,-21-21 16,21 21-16,-21 0 0,0-22 16,0 22-16,0 0 0,-1 0 0,1 0 15,0-1-15,0 1 0,-21 0 16,20 21-16,1 0 0,0 0 0,0 0 16,0 0-16,0 0 0,-1 0 0,-20 0 15,21 0-15,0 21 0,0-21 16,-1 21-16,1 1 0,0-1 15,0 21-15,0-21 0,0 0 0,-1 22 16,1-22-16,0 21 0,21-21 0,0 22 16,-21-1-16,21-21 0,0 22 15,0-1-15,0-21 0,0 21 16,0 1-16,0-22 0,0 21 0,0-21 16,0 22-16,0-22 0,0 0 15,21 0-15,-21 0 0,0 1 0,21-22 16,0 21-16,1-21 0,-1 0 0,0 0 15,21 0-15,-21 0 16,1-21-16,-1 21 0,0-22 0,0 1 16,21 0-16,-20 0 0,-1 0 15,21-22-15,-21 22 0,0 0 16,1-21-16,20-22 0,-21 43 0,0-21 16,0 21-16,-21-1 15,22-20-15,-22 21 0,21 0 0,-21 0 16,0-1-16,0 1 0,0 0 15,0 0-15,0 0 16,0 42 15,0 0-31,0 0 0,0 0 0,0 1 16,0-1-16,0 0 0,0 21 0,0-21 16,0 22-16,0-22 0,0 21 15,0 1-15,-21-22 0,21 21 0,-22-21 16,22 0-16,0 22 0,0-22 15,0 0-15,0 0 0,0 0 16,0 1-16,22-1 0,-1 0 0,0-21 16,0 21-16,21-21 0,-20 0 15,-1 0-15,0 0 0,21 0 0,-21 0 16,1 0-16,-1 0 0,21 0 0,-21 0 16,0-21-16,1 0 15,-1 21-15,0-21 0,0-1 0,0 1 16</inkml:trace>
  <inkml:trace contextRef="#ctx0" brushRef="#br1" timeOffset="51732.13">15325 4551 0,'21'0'15,"0"21"1,0-21-16,0 0 0,0 0 15,1 0-15,-1 0 0,0 0 16,0 0-16,0 0 16,0 0-16,1 0 0,-1 0 0,0 0 15,0 0-15,0 0 16,-21 21 15</inkml:trace>
  <inkml:trace contextRef="#ctx0" brushRef="#br1" timeOffset="51975.99">15261 4805 0,'0'0'0,"-21"21"0,42-21 47,0 0-31,0 0-16,1 0 0,-1 0 0,0 0 15,0 0-15,0 0 0,0 0 16,1 0-16,-1 0 0,0 0 16,0-21-16,0 21 15,0-21-15</inkml:trace>
  <inkml:trace contextRef="#ctx0" brushRef="#br1" timeOffset="52629.62">17632 4424 0,'0'0'0,"0"-21"16,0 0-16,0-1 15,0 1-15,0 42 32,-21 1-17,21-1-15,0 21 0,0-21 0,-22 22 16,22-22-16,-21 21 0,21 0 15,-21 1-15,21-1 0,0 0 0,0 1 16,-21-1-16,21 0 0,0 1 16,0-22-16,0 0 0,0 21 0,0-20 15,0-1-15,0 0 0,0 0 0,0 0 16,21-21 15,-21-21-31,21 0 16,0 21-16,1-21 0,-1 0 0,21-22 15</inkml:trace>
  <inkml:trace contextRef="#ctx0" brushRef="#br1" timeOffset="53120.34">18394 4487 0,'0'-21'0,"0"42"0,0-63 16,-21 42 15,-1 0-31,1 21 0,21 0 16,-21-21-16,0 22 0,21-1 15,-21 0-15,0 21 0,-1-21 0,22 1 16,-21 20-16,0 0 0,21-21 16,0 22-16,-21-1 0,0-21 0,21 22 15,-21-1-15,21-21 0,0 0 0,0 22 16,0-22-16,0 0 0,0 0 15,21 0-15,0-21 0,0 0 16,0 0-16,0 0 0,22 0 16,-22 0-16,0 0 0,21 0 15,-20-21-15,20 0 0,-21 21 0,21-21 16,-20-22-16,-1 22 0,0 0 16,0-21-16,0-1 0,0 1 0,-21 21 15,0-21-15,0-1 0,0 1 16,0 21-16,-21-22 0,0 22 0,0 0 15,0 0-15,-22 21 0,22-21 0,0 0 16,0 21-16,0 0 0,0 0 16,-1 0-16,1 0 0,42 0 31,1 0-15,-1 0-16,0 0 0,21 0 15,-21 0-15,22 0 0,-22 0 16,21 0-16,1-22 0</inkml:trace>
  <inkml:trace contextRef="#ctx0" brushRef="#br1" timeOffset="53580.08">19177 4403 0,'0'0'0,"0"21"47,-21-21-47,0 21 15,-1 0-15,1 22 16,0-22-16,0 21 0,0-21 0,0 22 16,-1-1-16,22 0 0,-21 1 0,0-1 15,0-21-15,21 21 0,-21 1 16,21-22-16,0 0 0,0 0 0,0 0 16,0 1-16,21-1 0,0-21 15,0 0-15,0 0 0,1 0 0,-1 0 16,0 0-16,21 0 0,-21 0 0,22 0 15,-1-21-15,-21-1 16,22 1-16,-1 0 0,0-21 0,-21 21 0,22-22 16,-22 1-16,21 0 15,-21 20-15,1-20 0,-22 0 0,0-1 16,0 1-16,0 21 0,0-21 0,0 20 16,0-20-16,-43 21 0,22 21 15,0-21-15,0 21 0,-22 0 0,22 0 16,-21 0-16,21 21 0,-22-21 15,22 21-15,-21 0 0,21 0 0,0-21 16,-1 22-16,1-1 0,0-21 16,21 21-16,-21 0 0,21 0 15,21-21 1,0 0-16,0 0 16</inkml:trace>
  <inkml:trace contextRef="#ctx0" brushRef="#br1" timeOffset="53911.9">20256 4614 0,'0'-21'63,"0"42"15,0 1-62</inkml:trace>
  <inkml:trace contextRef="#ctx0" brushRef="#br1" timeOffset="54224.72">20256 4974 0,'0'0'16,"0"21"62,0 1-78,0-1 0,0 0 15,0 0-15,0 0 0,0 0 16,0 1-16,-21-1 0,0 0 16,21 0-16,-21 0 0,0-21 15,0 21-15,-22 1 0,22-22 0,-21 21 16,21 0-16,-22-21 0,1 21 0,21-21 16,-22 21-16,1-21 0,21 0 15</inkml:trace>
  <inkml:trace contextRef="#ctx0" brushRef="#br1" timeOffset="55028.4">20193 4593 0,'-21'0'63,"21"21"-32,21-21 0,-21 22 94,0-1-94</inkml:trace>
  <inkml:trace contextRef="#ctx0" brushRef="#br0" timeOffset="120287.91">1524 6625 0,'0'0'0,"0"-21"0,0 0 0,0 0 0,0 0 15,0-1-15,-21 1 0,21 0 16,0 0-16,0 0 0,0 0 0,0-1 15,0 1 1,0 0-16,21 21 31,0 0-31,0 21 0,0 0 16,22 1-16,-22 20 0,21 0 0,-21 1 16,22-1-16,-22 0 0,0 1 15,0-1-15,0 21 0,1-20 0,-22-1 16,0 22-16,0-22 0,0 21 15,0-20-15,0-1 0,0 22 0,0-22 16,0 0-16,-22 1 0,22-1 16,0-21-16,-21 21 0,21-20 0,0-1 15,0 0-15,0-42 32,0 0-17,0-1-15,0-20 0,0 0 0,0-1 16,21-20-16,1 21 0,-22-22 15,21 1-15,0-1 0,0-21 0,0 22 16,0-22-16,1 22 0,-1-22 16,0 22-16,0-1 0,21 1 0,-20 20 15,-1 1-15,0 0 0,0 20 16,0 1-16,-21 0 0,0 0 0,0 42 62,0 0-62,21-21 0,-21 21 16,0 1-16,0-1 0,22 21 16,-1-21-16</inkml:trace>
  <inkml:trace contextRef="#ctx0" brushRef="#br0" timeOffset="121884.37">2794 7070 0,'0'0'0,"21"0"0,-21-21 16,0-1-16,21 22 0,-21-21 0,21 0 16,-21 0-16,0 0 0,0 0 15,0-22-15,0 22 0,0 0 0,-21-21 16,0 20-16,0 1 0,0-21 15,-22 21-15,22 0 0,0-1 0,-21 22 16,21 0-16,-22 0 0,22 0 16,-21 0-16,21 0 0,-22 22 0,22-1 15,0 0-15,-21 21 0,20-21 16,1 22-16,0-22 0,0 21 16,0 1-16,0-1 0,-1-21 15,22 21-15,0 1 0,0-1 0,0 0 16,0-20-16,0 20 0,22-21 15,-1 0-15,0 0 0,0 1 0,21-1 16,-20-21-16,20 0 0,-21 0 16,21 0-16,-20 0 0,20-21 0,0-1 15,-21 1-15,22 0 0,-22 0 16,0-21-16,21 20 0,-20 1 16,-1-21-16,0 21 0,0-22 0,-21 1 15,0 21-15,21-21 0,-21-1 16,0 22-16,21-21 0,-21 21 0,0-1 15,0 1-15,0 0 0,0 0 16,0 42 15,-21 0-31,21 0 0,-21 1 16,0 20-16,21-21 0,0 21 16,-21-20-16,21 20 0,-21-21 0,21 21 15,-22-20-15,22-1 0,0 21 16,0-21-16,0 22 0,0-22 0,0 0 15,0 0-15,22 0 0,-1-21 16,0 21-16,0-21 0,21 0 16,-20 0-16,-1 0 0,21 0 15,-21 0-15,22 0 0,-22-21 16,21 0-16,-21 0 0,22 0 0,-1 0 16,-21-22-16,21 22 0,-20 0 15,-1-21-15,0 20 0,0-20 0,-21 21 16,21-21-16,-21 20 0,0 1 15,0 0-15,0 0 0,0 0 0,-21 21 16,0 0-16,0-21 0,0 21 16,-1 0-16,1 0 0,0 21 15,21 0-15,0 0 16,0 0-16,0 0 0,0 1 16,0-1-16,0 0 0,0 0 0,0 0 15,21 0-15,0 1 0,-21-1 16,22 0-16,-1 0 0,-21 21 0,21-20 15,-21-1-15,21 0 0,0 0 16,0 0-16,1-21 0,-1 21 0,0 1 16,21-22-16,-21 0 0,22 0 15,-1 0-15,0 0 0,1 0 0,-1 0 16,0-22-16,1 22 0,-1-21 0,-21 0 16,22 0-16,-1 0 0,0-22 15,-21 22-15,1 0 0,-1-21 16,0 21-16,0-22 0,-21 22 15,0-21-15,0 21 0,0-22 0,0 22 16,0-21-16,0 21 0,0-1 0,-21 1 16,0 0-16,0 0 0,-1 21 15,1 0-15,0 0 0,0 0 0,0 0 16,0 0-16,-22 21 0,22 21 16,0-20-16,-21-1 0,20 21 0,1-21 15,0 22-15,0-22 0,21 0 16,0 21-16,0-21 0,0 1 0,0-1 15,0 0-15,0 0 0,21 0 0,0 0 16,0 1-16,1-22 0,-1 0 16,0 0-16,21 0 0,-21 0 15,1 0-15,20-22 0,-21 22 16,0-21-16,0 0 0,1 21 0,-1-21 16,0 0-16,0-22 0,0 22 0,-21 0 15,0 0-15,0-21 0,21 20 16,-21 1-16,0-21 0,22 21 0,-22 0 15,0-1-15,0 44 32,-22-1-17,22 0-15,-21 21 0,21-21 0,0 1 16,0 20-16,0-21 0,0 0 16,0 0-16,0 1 0,0-1 15,0 0-15,0 0 0,21 0 0,1 0 16,-1-21-16,0 22 0,0-22 0,0 0 15,0 0-15,1 0 0,-1 0 16,21 0-16,-21-22 0,0 22 0,22-21 16,-22 0-16,0 0 0,0 0 15,0 0-15,1-1 0,-1 1 0,0-21 16,-21 21-16,0 0 0,21-22 16,-21 22-16,21 0 0,-21 0 15,0 42 16,0 0-31,0 0 0,0 0 0,0 1 16,0-1-16,0 0 0,0 0 0,0 21 16,0-20-16,0-1 0,21 42 31,1-42-31,-1-21 16,0 0-16,0 0 0,0 0 0,0 0 15,1 0-15,-1-21 0,0 0 16,-21 0-16,21 0 0,0 0 15,0-1-15</inkml:trace>
  <inkml:trace contextRef="#ctx0" brushRef="#br0" timeOffset="122233.23">4805 6414 0,'0'0'15,"-43"0"-15,22 0 0,0 0 0,0 21 0,21 0 16,0 0-16,0 0 0,0 0 15,0 1-15,0-1 0,21 0 16,0 0-16,0-21 0,22 0 0,-22 0 16,0 0-16,0 0 15,22 0-15,-22 0 0,0 0 0,0 0 0,-21-21 16,21 0-16,-21 0 0,0-1 16,0 1-16,0 0 0,0-21 15,0 21-15,-21-1 0,0 1 0,0-21 16,0 42-16,-1-21 0,1 0 15,0 21-15,0 0 0,0 0 0,0 0 16,-1 21-16,1 0 0,0 0 16,21 0-16,0 22 0,-21-22 0,21 21 15,0-21-15,0 22 0,0-22 16,21 0-16,0 21 0,0-21 0,1-21 16,-1 22-16,21-22 0,-21 0 0,22 0 15,-22 0-15</inkml:trace>
  <inkml:trace contextRef="#ctx0" brushRef="#br0" timeOffset="122820.19">5461 6117 0,'0'-21'16,"0"42"-16,0-63 0,-21 42 15,0 0-15,-1 21 16,22 0-16,-21 0 0,0 1 0,0 20 15,21 0-15,0 1 0,-21-1 16,21 0-16,-21 22 0,21-22 16,-22 22-16,22-22 0,0 21 0,0-20 15,0 20-15,0-20 0,0-1 16,0-21-16,0 21 0,0 1 0,0-22 16,0 0-16,0 0 0,0 0 0,0 1 15,0-1-15,0 0 0,0-42 47,0 0-47,0-1 16,0 1-16,0 0 0,0-21 0,22 21 15,-1-22-15,0 22 0,-21-21 16,42 21-16,-21-22 0,1 22 16,20-21-16,0 21 0,1-22 0,20 43 15,-21-21-15,1 0 0,20 21 16,-20 0-16,-1 0 0,0 0 0,1 0 15,-1 21-15,0 0 0,-21 0 16,1 1-16,-1 20 0,0-21 0,-21 21 16,0-20-16,0 20 0,0 0 0,0 1 15,-21-22-15,-22 21 0,22 0 16,-21-20-16,0 20 0,-22-21 0,1 21 16,20-20-16,-20 20 0,20-21 0,-20 0 15,21 0-15,-1 1 0,1-22 16,0 21-16,-1-21 0,22 0 15,0 0-15,0 0 0,0 0 0,-1 0 16,22-21-16,0-1 16,0 1-16,0 0 0,0 0 15,0 0-15,22 0 0,-1-1 16,0 1-16</inkml:trace>
  <inkml:trace contextRef="#ctx0" brushRef="#br0" timeOffset="123145">6392 6160 0,'0'-22'0,"0"44"0,0-65 0,0 22 16,0 0-16,0 0 0,0 42 31,0 0-31,-21 0 0,21 22 16,0-1-16,0 0 0,-21 22 15,0 20-15,0-20 0,-1 21 0,1-1 16,21-20-16,-21-1 0,0 1 16,0-1-16,0 1 0,21-22 0,-22 0 15,22 1-15,0-1 0,0 0 16,0-20-16,0-1 0,0 0 16,0 0-16,0 0 0,0 0 0,22-21 15,-1 0 1,0 0-16,0-21 15,0 0-15,0 0 0,1-21 0,20 20 16</inkml:trace>
  <inkml:trace contextRef="#ctx0" brushRef="#br0" timeOffset="123553.77">6583 6879 0,'0'0'0,"-21"0"16,21 21-16,0 1 15,0-1 1,21-21-16,0 0 16,0 0-16,0 0 0,0 0 15,22 0-15,-22 0 0,21-21 0,-21 21 16,22-22-16,-22 22 0,21-21 0,-21 21 16,1-21-16,-1 0 0,0 0 15,0 0-15,-21-1 0,0 1 0,0 0 16,0 0-16,0 0 0,0 0 0,0-1 15,-21 22-15,0 0 0,-22 0 16,22 0-16,0 22 0,-21-1 16,21 0-16,-22 0 0,1 21 0,21 1 15,0-22-15,-22 21 0,22 1 16,0-1-16,21-21 0,-21 21 0,21-20 16,0 20-16,0-21 0,0 0 0,0 0 15,21-21-15,0 22 0,0-1 16,22-21-16,-22 0 0,21 0 0,0 0 15,1 0-15,-1 0 0,-21-21 0,22 21 16,-1-22-16,-21 1 0,21 0 16,-20 0-16,-1 0 0,21 0 15,-21-1-15</inkml:trace>
  <inkml:trace contextRef="#ctx0" brushRef="#br0" timeOffset="126360">10414 6287 0,'0'0'0,"0"-22"15,21 1-15,-21 0 0,0 0 16,0 0-16,0 0 0,0-1 15,0 1-15,0 0 0,0 0 0,21 0 16,-21 0-16,0-1 0,0 1 16,0 0-16,0 0 0,0 0 15,0 42 1,0 0-16,0 0 16,-21 0-16,0 22 0,21-1 0,-21 0 15,0 22-15,21-22 16,-22 43-16,1-22 0,21 1 0,-21-1 15,0 1-15,21-1 0,0 1 0,-21-1 16,21-20-16,0 20 0,0-20 16,0-1-16,0-21 0,0 21 0,21-20 15,-21-1-15,21 0 0,0 0 0,22 0 16,-22 0-16,0-21 0,0 0 16,21 0-16,1 0 0,-22 0 0,21-21 15,1 0-15,-1 0 0,0 0 16,1 0-16,-1-1 0,0 1 0,1-21 15,-1 21-15,0-22 0,1 1 0,-1-21 16,-21 20-16,21-20 16,-20-1-16,-1 1 0,0-1 0,21 1 15,-21-1-15,1-42 0,-1 64 16,-21-21-16,0 20 0,0 1 16,0 21-16,0-22 0,0 22 0,0 0 15,-21 21 1,-1 0-16,1 21 15,0 0-15,0 22 0,21-1 16,-21 0-16,0 1 0,-1 20 16,1 1-16,0 20 0,0-20 0,0 21 15,0-22-15,-1 1 0,1-1 0,21 1 16,0-1-16,0-21 0,0 22 16,0-22-16,43-21 0,-22 22 0,127 63 31,-106-106-31,1 21 0,-1-21 0,0 0 15,1 0-15,-22 0 0,21 0 0,0-21 16,1 21-16,-1-22 0,-21 1 16,22 0-16,-22 0 0,21 0 0,-21-22 15,0 22-15,1-21 0,-1 0 16,0-1-16,0 1 0,0 0 0,0-1 16,-21 1-16,0 0 0,22-22 0,-22 22 15,21-1-15,-21 1 0,0 0 16,0 21-16,0-22 0,0 22 15,0 0-15,0 0 0,0 0 0,0-1 16,0 1-16,0 0 0,0 0 16,-21 21-1,-1 0 1,44 0 78,-22-21-94,21 21 15,-21 21 17,0 0-17,-21 21-15,21-20 16,-22 20-16,1 0 0,21 22 0,0-22 15,-21 22-15,0-22 0,21 0 16,-21 1-16,21 20 0,0-21 0,0-20 16,0 20-16,0-21 0,0 21 0,0-20 15,0-1-15,21 0 16,0 0-16,0-21 0,0 21 0,1-21 0,-1 0 16,0 0-16,21 0 0,-21 0 15,1 0-15,20 0 0,-21 0 16,0 0-16,22-21 0,-22 0 0,21 21 15,-21-21-15,0 0 0,1-1 0,-1-20 16,0 21-16,0 0 0,-21-22 16,0 22-16,21-21 0,-21 21 0,21 0 15,-21-1-15,0 1 0,0 0 0,0 0 16,0 42 0,-21 0-16,0 22 15,0-22-15,21 0 0,0 21 16,0-21-16,-21 1 0,21 20 15,0-21-15,0 0 0,0 0 0,0 1 16,0-1-16,21 0 16,-21 0-16,21-21 0,0 0 0,0 0 15,1 0-15,-1 0 0,0 0 16,0 0-16,0 0 16,0 0-16,-21-21 0,0 0 0,22 0 15,-1 21-15,-21-22 0,21-20 0</inkml:trace>
  <inkml:trace contextRef="#ctx0" brushRef="#br0" timeOffset="126560.89">12679 6308 0,'-21'0'0,"42"0"0,-64-21 16,22 21-16,0 0 15,0 0-15,0 0 16,21 21 15,-21-21-31,21 21 16,-22-21-16,22 21 15,-21 0-15</inkml:trace>
  <inkml:trace contextRef="#ctx0" brushRef="#br0" timeOffset="126759.78">11642 6710 0,'0'0'16,"-22"21"-16,44-21 31,20 0-31,-21 0 16,0 0-16,0 0 0,22-21 0,-1 21 15,-21 0-15,22-21 0,-1 21 16,21-21-16,-20 21 0,-1-22 15,0 22-15,1-21 0</inkml:trace>
  <inkml:trace contextRef="#ctx0" brushRef="#br0" timeOffset="127304.46">12996 6138 0,'0'0'0,"0"-21"16,-21 21 0,0 0-16,21 21 15,-21 1-15,0-1 16,-1 0-16,22 21 0,-21 1 0,21-1 16,-21 0-16,0 22 0,0-22 15,0 22-15,21-1 0,-22-21 16,1 22-16,21-22 0,-21 1 0,21-1 0,0 0 15,0 1-15,0-22 0,0 21 16,0-21-16,21 0 0,0 1 0,1-22 16,-22 21-16,21 0 0,21-21 15,-21 0-15,0 0 0,1 0 16,20 0-16,-21 0 0,0 0 0,22 0 16,-22-21-16,0 0 0,0 21 0,21-22 15,-20 1-15,-1 0 0,0 0 16,-21-21-16,21 20 0,0 1 0,-21-21 15,21 21-15,-21 0 0,0-1 0,0 1 16,-21 42 15,21 1-31,-21-1 0,0 0 16,21 0-16,0 0 0,0 0 0,0 1 16,0-1-16,0 0 0,-21 0 0,21 0 15,0 0-15,0 1 16,21-22-1,0 0 1,0-22 0,-21 1-16,0 0 0,21 21 15,1-21-15</inkml:trace>
  <inkml:trace contextRef="#ctx0" brushRef="#br0" timeOffset="127480.37">13377 6604 0,'0'0'0,"0"-21"0,0 0 15,21 21 79,1 0-94</inkml:trace>
  <inkml:trace contextRef="#ctx0" brushRef="#br0" timeOffset="128143.73">13737 6731 0,'0'-21'47,"21"21"-31,0 0-16,1 0 15,-1 0-15,0 0 0,0 0 16,-21 21-16,21 0 0,0 0 16,-21 1-16,0-1 0,0 0 15,0 0-15,0 0 0,0 0 0,-21 1 16,0-1-16,0 0 0,-21-21 15,20 21-15,1 0 0,-21 0 16,21 1-16,-22-22 0,22 21 0,0-21 16,0 0-16,0 0 0,21 21 15,21-42 17,0 21-32,0 0 0,0 0 0,1 0 15,-1 0-15,0 0 0,0 0 16,0 0-16,0 0 0,22 0 0,-22 0 15,0 21-15,0 0 0,0 0 0,1 0 16,-1 1-16,0 20 0,0-21 16,0 21-16,22 1 0,-22-1 15,0 0-15,0 1 0,-21-1 0,21 0 16,-21 1-16,0-1 0,0 22 16,0-43-16,0 21 0,0 0 0,-21 1 15,0-22-15,-21 21 0,-1-21 0,1 1 16,0-22-16,-1 21 0,-20 0 15,-1-21-15,22 0 0,-22 0 0,1 0 16,-1 0-16,1 0 0,-1 0 0,1 0 16,-1-21-16,22 0 0,0 21 15,-1-22-15,22 1 0,0 0 16,0 21-16,0-21 0,21 0 0,0 0 16,0-1-16,0 1 0,0 0 0,0 0 15,21 0-15,-21 0 0,21-1 16,0 1-16,0 0 0,22-21 0,-22 21 15,21-22-15,1 1 0,-22 21 0,21-22 16</inkml:trace>
  <inkml:trace contextRef="#ctx0" brushRef="#br0" timeOffset="128720.4">14668 6900 0,'0'0'0,"0"-21"0,0 0 0,22 0 16,-1 0-16,-21 0 0,0-1 0,0 1 15,0 0-15,0-21 0,0 21 16,0-1-16,0 1 0,-21 0 0,-1 0 16,1 0-16,0 0 0,0 21 0,0 0 15,0 0-15,-1 0 0,-20 0 16,21 21-16,-21 0 0,20 21 0,-20-21 15,21 22-15,-21-22 0,20 21 16,1 1-16,0-1 0,0 0 16,0 1-16,21-22 0,0 21 0,0-21 15,0 0-15,0 1 0,0 20 16,21-42-16,0 21 0,0 0 0,0-21 16,1 0-16,-1 0 0,21 0 0,-21 0 15,0 0-15,1 0 0,20 0 16,-21-21-16,21 0 0,-20 0 0,-1 0 15,21-1-15,-21-20 0,0 21 0,1-21 16,-1-1-16,0 1 0,0 0 16,0-1-16,0 1 0,-21 0 0,0-1 15,0 22-15,22-21 0,-22 21 16,0-1-16,-22 22 16,22 22-16,0-1 15,-21 0-15,0 0 0,21 21 16,-21 1-16,21-22 0,0 21 0,0 1 15,0-22-15,0 21 0,0-21 0,0 0 16,0 22-16,0-22 0,0 0 16,0 0-16,21-21 0,0 21 0,0-21 15,1 0-15,-1 0 16,0 0-16,0 0 0,0 0 0,0 0 16,1 0-16,20-21 0,-21 0 0</inkml:trace>
  <inkml:trace contextRef="#ctx0" brushRef="#br0" timeOffset="130081.27">15557 6075 0,'0'0'16,"-21"0"-16,0 0 0,0 0 15,0 21-15,0-21 0,-1 42 0,1-20 16,0-1-16,21 21 0,-21 0 15,0 22-15,0-1 0,-1-20 0,1 20 16,21 1-16,-21-1 0,0 1 16,21-1-16,-21-20 0,21-1 15,0 0-15,0 1 0,0-1 0,0-21 16,0 0-16,0 0 0,21 1 0,0-1 16,0-21-16,0 21 15,1-21-15,20 0 0,-21 0 0,0 0 16,0 0-16,22-21 0,-22 21 0,0-21 15,21-1-15,-20 1 0,20 0 16,-21 0-16,0 0 0,0-22 0,1 22 16,-1-21-16,0 21 0,0-22 15,-21 1-15,21 42 16,-21-21-16,0 0 0,-21 42 31,21 0-31,0 0 0,-21 0 16,0 22-16,21-22 0,-21 0 0,21 0 15,-22 22-15,22-22 0,0 0 0,0 0 16,0 21-16,0-20 0,0-1 16,0 0-16,0 0 0,22 0 15,-1 0-15,0-21 0,0 22 16,0-22-16,0 0 0,22 0 16,-22 0-16,0 0 0,0-22 0,22 22 15,-22-21-15,0 0 0,0 21 16,0-21-16,0 0 0,1 0 15,-1-22-15,-21 22 0,0 0 0,21 0 16,-21 0-16,0-1 0,21 1 0,-21 0 16,-21 42 15,0 0-31,21 1 0,0-1 16,0 0-16,-21 0 0,21 0 15,0 0-15,0 1 0,0-1 0,0 0 16,0 0-16,0 0 0,0 0 15,21-21 1,0 22-16,0-22 0,0 0 0,0 0 16,1 0-16,20 0 0,-21 0 0,0-22 15,0 1-15,1 21 0,-1-21 16,0 0-16,-21 0 0,0 0 0,0-1 16,0 1-16,0 0 0,0 0 0,0 0 15,0 0-15,-21-1 0,0 1 16,-1 0-16,1 0 0,0 21 0,0-21 15,0 21-15,0 0 0,-1 0 0,1 0 16,0 0-16,21-21 16,21 21 15,0 0-31,1-22 0,20 22 16,-21 0-16,21 0 0,1-21 0,-1 21 15,0 0-15,1 0 0,-1 0 0,0 0 16,1 0-16,-1 0 0,-21 21 15,22-21-15,-22 22 0,0-1 0,-21 0 16,0 0-16,21 0 0,-21 0 16,0 1-16,0-1 0,0 0 0,0 0 15,0 0-15,0 0 0,-21 1 16,21-1-16,0 0 0,-21-21 16,21 21-16,-21-21 15,21-21 32,0 0-47,0 0 16,0-1-16,0 1 0,21 0 0,0 0 15,0 0-15,0 0 0,0-22 16,22 22-16,-22 0 0,21-21 0,-21 20 16,22 1-16,-22 0 0,21 0 0,-21 0 15,1 21-15,-1 0 0,0 0 16,-21 21-16,0 0 15,0 0-15,0 22 0,0-22 0,0 21 16,0-21-16,0 22 0,0-22 16,0 0-16,0 0 0,0 0 15,0 0-15,0 1 0,0-1 0,0 0 16,0 0-16,21-21 16,0 0-16,0 0 0,1 0 15,-1 0-15,0 0 0,0 0 0,0 0 16,0-21-16,1 0 15,-1 0-15,-21-1 0,21 1 16,0 0-16,-21 0 0,21 0 0,-21 0 16,0-22-16,0 22 15,0 0-15,0 0 0,0-22 0,0 22 16,0 0-16,0-21 0,0 21 0,-21-22 16</inkml:trace>
  <inkml:trace contextRef="#ctx0" brushRef="#br0" timeOffset="130348.11">16616 6138 0,'-21'0'16,"42"0"31,-42 0 15</inkml:trace>
  <inkml:trace contextRef="#ctx0" brushRef="#br0" timeOffset="130568.14">15473 6498 0,'0'0'0,"-43"21"0,22-21 0,0 22 16,0-22-16,0 0 0,42 0 31,0 0-31,0 0 0,22 0 15,-22 0-15,21 0 0,0 0 0,1 0 16,-1 0-16,0 0 0,1 0 16,-1 0-16,-21 0 0,0 0 0,22-22 15,-22 22-15</inkml:trace>
  <inkml:trace contextRef="#ctx0" brushRef="#br0" timeOffset="131436.32">2074 7747 0,'0'21'31,"21"-21"-15,1 0-16,-1 0 15,0 0-15,0 0 0,0 0 16,22 0-16,-1 0 0,0 0 0,1 0 16,20 0-16,1 0 0,20 0 0,-20 0 15,20 0-15,1 0 0,0 0 16,-1 0-16,22 0 0,-21 0 15,21 0-15,21 0 0,-21 0 16,-1 0-16,22 0 0,-21 0 0,0 0 16,0 0-16,21 0 0,0-21 0,-21 21 15,21 0-15,0 0 0,0-21 16,-21 21-16,-1 0 0,1 0 0,0-21 16,-21 21-16,21 0 0,-22-21 0,-20 21 15,-1 0-15,1 0 0,-1-22 16,-20 22-16,-1 0 0,-21-21 0,21 21 15,-20 0-15,-1 0 0,0 0 16,0 0-16,0 0 0,0 0 16,1 0-16,-1-21 15,0 21-15</inkml:trace>
  <inkml:trace contextRef="#ctx0" brushRef="#br0" timeOffset="132228.54">10266 7811 0,'0'0'0,"-21"0"0,-1 0 0,1 0 16,0-22-16,0 22 0,0-21 0,0 21 16,21-21-1,21 21 1,0-21-16,0 21 15,21 0-15,-20 0 0,20 0 16,0 0-16,22 0 0,-22 0 16,22 0-16,-1 0 0,1 0 0,-1 0 15,530 0 1,-466 0 0,0 0-16,21 0 0,-21 0 0,21 0 15,0 0-15,0 0 0,22 0 16,-1 0-16,0 21 0,1-21 15,-1 21-15,22-21 0,-22 0 0,21 0 0,-20 21 16,20 1-16,1-22 0,-22 0 16,22 21-16,-22-21 0,21 0 0,1 0 15,-22 21-15,22-21 0,-22 0 16,22 0-16,-22 21 0,0-21 16,1 0-16,-1 0 0,-21 0 0,0 21 15,0-21-15,-21 0 0,0 0 16,0 0-16,-21 0 0,0 0 0,-21 0 15,-1 0-15,1 0 0,-21 0 0,-1 0 16,-21 0-16,1 0 0,-1 0 16,-21 0-16,0 21 0,1-21 0,-1 0 15,-42 0 17,21-21-17</inkml:trace>
  <inkml:trace contextRef="#ctx0" brushRef="#br0" timeOffset="145258.48">3365 9229 0,'0'-21'0,"22"-1"16,-22 1-1,21 21-15,-21-21 16,0 0-16,0 0 0,21 0 15,-21-1-15,0 1 0,21 0 16,-21 0-16,0 0 0,0 0 16,0-1-16,0 1 0,0 0 0,0 0 15,-21 21-15,0 0 0,-22 0 16,22 0-16,-21 0 0,21 0 0,-22 0 16,1 21-16,0-21 0,-1 21 15,1 22-15,0-22 0,-1 0 0,1 21 16,0 1-16,-1-22 0,1 21 15,0-21-15,21 22 0,-22-22 0,22 0 16,21 0-16,0 0 16,0 0-16,0 1 0,0-1 0,0 0 15,21 0-15,0-21 0,1 21 16,-1 0-16,21-21 0,-21 0 0,22 22 16,-1-22-16,-21 0 0,21 0 15,1 21-15,-1-21 0,0 0 0,1 21 16,-1-21-16,0 21 0,1-21 0,-22 21 15,21 0-15,-21-21 0,1 22 16,-1-1-16,0 0 0,-21 21 0,0-21 16,0 1-16,0 20 15,0 0-15,0-21 0,-21 22 0,-22-1 0,22-21 16,-21 22-16,0-22 0,-1 21 16,1-21-16,0 0 0,-22 1 15,22-22-15,-22 0 0,22 0 0,-22 0 16,22 0-16,-21 0 0,20 0 15,1-22-15,0 1 0,-1 0 0,1 0 16,0-21-16,-1 20 0,22-20 16,0 21-16,0-21 0,0 20 0,-1-20 15,22 21-15,0-21 0,0 20 16,0 1-16,0 0 0,0 0 0,22 21 16,-1-21-16,21 21 0,-21 0 15,22 0-15,-1 0 0,0 0 0,1 0 16,-1 0-16,0 0 0,1 0 15</inkml:trace>
  <inkml:trace contextRef="#ctx0" brushRef="#br0" timeOffset="146365.29">3704 9483 0,'0'0'0,"21"0"0,0 0 16,1-21-16,-44 42 47,1 0-32,21 0-15,0 21 0,0-20 16,0-1-16,-21 21 0,21-21 0,0 22 16,0-22-16,0 21 0,0-21 0,0 0 15,0 22-15,0-22 0,0 0 16,0 0-16,21-21 0,0 21 0,1-21 15,-1 0-15,0 0 0,21 0 16,-21 0-16,22-21 0,-22 21 0,21-21 16,-21 0-16,22 0 0,-22 0 15,0-1-15,21-20 0,-20 21 16,-1-21-16,0 20 0,0-20 0,0 0 0,-21 21 16,0-22-16,21 22 15,-21 0-15,0 0 0,0 0 0,0-1 16,0 1-16,0 42 31,0 1-15,0-1-16,0 0 0,-21 21 15,21-21-15,0 22 0,0-1 0,0 22 16,0-22-16,-21 21 0,21-20 0,0 20 16,0 1-16,0-22 0,0 22 15,-21-1-15,21 1 0,0 20 16,0-20-16,0 20 0,0-20 0,0-1 0,0 1 15,0-1-15,0 1 16,0-1-16,0 1 0,0-1 0,0-20 16,0 20-16,0-20 0,0 20 0,0 1 15,0-22-15,0 0 0,-21 1 16,21 20-16,-21-42 0,-1 22 0,1-1 16,0-21-16,0 21 0,0-20 0,0-1 15,-22 0-15,22-21 0,-21 0 16,21 0-16,-22 0 0,22 0 0,-21-21 15,21 0-15,-1-1 0,-20-20 0,21 0 16,21-22-16,0 1 0,-21-1 16,21 1-16,0-1 0,0 1 15,0-22-15,21 22 0,0-22 16,0 21-16,0-20 0,22-1 0,-22-21 16,21 22-16,1-1 0,-1 21 0,0-20 15,1-1-15,-1 0 0,0 1 16,1-1-16,-1 0 0,21 1 0,-20 20 15,-1 1-15,22-1 0,-22 22 0,0 0 16,1-1-16,-22 22 0,21 0 16,-21 0-16,-42 21 31,0 0-31,0 0 0,-22 21 16,22 0-16,0-21 0,0 21 0,0 0 15,0 1-15,-1-1 0,22 0 16,0 0-16,0 0 0,0 0 15,0 1-15,0-1 0,22-21 16,-1 21-16,0 0 0,0 0 0,0 0 16,0 1-16,1-22 0,-1 21 15,0 0-15,0 0 0,-21 0 16,0 0-16,0 1 0,0-1 16,0 0-16,-21 0 0,-21-21 15,20 21-15,1-21 0,-21 0 0,21 0 16,-22 0-16,1 0 0,21 0 15,0 0-15,-22 0 0,22 0 16,0 0-16,0-21 0,21 0 16,-21 21-16,21-21 0,0 0 15,0-1-15,0 1 16,0 0-16,21 21 0,0-21 16,0 0-16,0 21 0,1-21 15,-1-1-15,21 1 0,-21 0 0,0 0 16</inkml:trace>
  <inkml:trace contextRef="#ctx0" brushRef="#br0" timeOffset="146707.89">5143 8763 0,'0'-21'31,"0"42"-31,-21-21 16,21 21-16,0 0 0,-21 1 0,21 20 15,-21 0-15,0 22 16,21-22-16,-21 22 0,-1-22 0,1 21 16,0 1-16,21-22 0,-21 22 0,0-1 15,0-20-15,-1 20 0,1-21 16,21 1-16,0-1 0,-21 0 0,0 1 15,21-22-15,0 21 0,0-21 16,0 1-16,0-1 0,0 0 16,0-42 15,21 0-31,-21-1 16</inkml:trace>
  <inkml:trace contextRef="#ctx0" brushRef="#br0" timeOffset="146935.76">4741 9589 0,'0'0'0,"21"0"47,1 0-47,-1 0 16,0 0-16,0 0 0,0 0 0,0 0 15,1 0-15,-1-22 0,0 22 16,-21-21-16,21 21 0,0 0 16,0-21-16,1 21 0,-22-21 15</inkml:trace>
  <inkml:trace contextRef="#ctx0" brushRef="#br0" timeOffset="147380.51">5165 9652 0,'0'0'0,"21"0"0,0 0 16,0 0-16,0 0 0,0-21 15,1 21-15,-1-21 0,0 0 0,0 21 16,0-22-16,0 1 0,1 0 15,-22 0-15,0 0 16,0 0-16,0-1 0,-22 1 16,1 21-1,0 0-15,0 0 0,0 0 0,0 0 16,-1 0-16,1 21 0,0-21 16,0 22-16,0-1 0,0 0 15,-1 21-15,1-21 0,21 22 0,0-22 16,0 21-16,-21-21 0,21 22 15,0-22-15,0 0 0,0 21 0,0-20 16,0-1-16,21-21 0,-21 21 0,21 0 16,1-21-16,-1 0 0,0 0 15,0 0-15,0 0 0,0 0 0,22 0 16,-1 0-16,-21-21 0,22 21 16,-1-21-16,0 0 0,1-1 0,-22 1 15,21 0-15,-21 0 0,0-21 0,1 20 16,-1 1-16,0-21 0,-21 21 15</inkml:trace>
  <inkml:trace contextRef="#ctx0" brushRef="#br0" timeOffset="148082.26">5715 9483 0,'0'-21'0,"-21"21"15,0 0 1,21 21-16,0 0 16,-22 0-16,22 0 0,0 0 15,0 1-15,-21-1 0,21 0 0,0 0 16,0 21-16,0-20 0,0-1 15,0 0-15,0 0 0,-21 0 0,21 0 16,0 1-16,-21-1 0,21 0 16,0-42 31,0 0-47,0-1 15,0 1-15,0 0 0,0 0 0,0 0 16,0-22-16,21 22 0,0-21 15,0 21-15,1 0 0,-1-22 0,0 22 16,0 0-16,0 0 0,0 21 0,1-21 16,-1 21-16,0 0 0,0 0 15,0 0-15,0 0 0,1 0 0,-1 0 16,-21 21-16,0 0 0,21 0 0,-21 0 16,21 0-16,-21 1 0,0-1 15,0 21-15,0-21 0,0 0 16,0 1-16,0-1 0,0 0 0,0 0 0,0 0 15,0 0-15,0 1 16,0-1-16,-21-21 0,0 21 16,0-21-16,-1 0 31,22-21-31,0 0 16,0-1-16,0 1 15,0 0-15,0-21 0,22 21 0,-1-1 16,-21-20-16,42 21 0,-21-21 0,0 20 15,22 1-15,-22-21 16,0 21-16,21 0 0,-20 21 0,20-22 16,-21 1-16,21 21 0,-20 0 0,-1 0 0,0 0 15,0 0-15,0 0 16,0 21-16,1 1 0,-22-1 0,21 21 16,-21-21-16,0 0 0,0 22 0,0-22 15,0 21-15,0-21 0,-21 22 16,-1-22-16,22 21 0,-21-21 0,0 1 15,21-1-15,-21-21 0,21 21 16,0 0-16,0-42 47,0 0-47</inkml:trace>
  <inkml:trace contextRef="#ctx0" brushRef="#br0" timeOffset="148708.07">6879 9610 0,'0'21'0,"0"0"16,-21-21-16,21 21 0,-21 0 16,21 1-16,0-1 15,21-21 16,0 0-15,0 0-16,0 0 0,1 0 16,-22-21-16,0-1 15,21 22-15,-21-21 0,0 0 16,0 0-16,0 0 16,-21 21-1,-1 0 1,1 0-16,21 21 15,-21 0-15,21 0 16,0 0-16,0 1 0,0-1 16,21-21 15,0 0-31,1-21 16,-1 21-1,-21-22-15,0 1 16,0 0-16,0 0 15,-21 21 17</inkml:trace>
  <inkml:trace contextRef="#ctx0" brushRef="#br0" timeOffset="150468.49">8213 9398 0,'0'0'0,"21"-63"32,-21 41-32,0 1 0,0 0 0,0 0 15,-21 21 1,-1 0 0,1 0-16,0 21 0,0 0 0,0 0 15,0 1-15,-1-1 0,1 21 16,0-21-16,0 22 0,0-1 15,0 0-15,-1 1 0,22-1 0,0 0 16,0 1-16,0-1 0,0-21 16,0 21-16,0-20 0,0-1 0,22 0 15,-1 0-15,-21 0 0,21 0 0,0 1 16,0-22-16,0 0 0,1 21 16,-1-21-16,0 0 0,21 0 15,-21 0-15,1 0 0,-1-21 0,0 21 16,0-22-16,0 1 0,0 0 15,1 0-15,-1-21 0,0 20 0,0-20 16,-21 0-16,0 21 0,0-22 16,0 1-16,0 0 0,0-1 15,0 1-15,0 0 0,0 20 0,0-20 16,0 21-16,-21 0 0,0-22 0,0 22 16,-1 0-16,1 0 15,0 21-15,0 0 0,0 0 16,0 0-16,-1 0 0,1 21 15,0 0-15,0 0 0,21 1 0,-21-1 16,0 0-16,21 21 0,-22 1 0,22-1 16,0 0-16,0 1 0,0-1 15,0 0-15,0 1 0,0-1 16,0 0-16,22-21 0,-1 1 0,0 20 16,0-21-16,0 0 0,22-21 15,-22 21-15,0-21 0,0 0 0,43 0 16,-22 0-16,0 0 0,1 0 15,-1-21-15,0 21 0,-21-21 16,22 0-16,-1 0 0,0 0 0,-20-22 16,20 22-16,-21-21 0,0 21 15,0-22-15,1 22 0,-1-21 0,0-1 16,-21 22-16,0 0 0,0 0 0,0 0 16,21 0-16,-21-1 0,0 44 31,0-1-16,-21 0-15,21 0 0,0 21 16,0-20-16,0 20 0,-21-21 0,21 21 16,0-20-16,0 20 0,0-21 0,0 0 15,0 22-15,0-22 0,0 0 16,21-21-16,-21 21 0,21 0 0,0-21 16,0 0-16,1 0 0,-1 0 15,0 0-15,0 0 0,0 0 0,22 0 16,-22-21-16,0 21 0,0-21 0,0 0 15,0 0-15,1-1 0,-1 1 16,0 0-16,-21-21 0,21 21 16,0-22-16,-21 22 0,0-21 0,0 21 15,21-22-15,-21 22 0,0 0 16,0 0-16,0 0 0,0-1 0,0 44 47,0-1-47,0 0 0,0 0 0,0 0 15,0 22-15,0-22 0,0 21 0,0 0 16,0-20-16,0-1 0,0 21 16,0-21-16,0 0 0,0 1 15,0-1-15,22 0 0,-1 0 0,0 0 16,0-21-16,0 0 16,0 0-16,1 0 0,-1 0 0,0 0 15,0 0-15,0-21 0,22 0 0,-22 21 16,0-42-16,0 20 0,0 1 15,22-21-15,-22 0 0,0-1 0,0 1 16,0 0-16,22-1 0,-22-20 16,0 20-16,21 1 0,-21-21 0,1 20 15,-1-20-15,0 20 0,0-20 0,0-1 16,0 22-16,1-21 0,-1 20 16,-21 1-16,21 0 0,-21 20 0,0-20 15,0 21-15,0 0 16,-21 21-1,0 21-15,-1 0 0,22 0 16,-21 22-16,0-1 0,0 0 0,21 1 16,0 20-16,-21-21 0,0 1 15,21 20-15,-22-20 0,22-1 0,-21 21 16,0-20-16,0-1 0,21 22 16,0-22-16,0 0 0,-21 1 0,21-1 15,0 0-15,0 1 0,0-22 0,0 21 16,0-21-16,0 0 0,21 1 15,0-1-15,0 0 0,0-21 16,1 0-16,-1 0 0,0 0 16,21 0-16,-21 0 0,1-21 15,-1 21-15,0-21 0,0-1 0,0 1 16,-21 0-16,21 0 0,1 0 0,-22 0 16,21-22-16,-21 22 0</inkml:trace>
  <inkml:trace contextRef="#ctx0" brushRef="#br0" timeOffset="150720.34">9779 9398 0,'0'0'0,"-21"0"0,42 0 47,0 0-47,0 0 0,0 0 15,1 0-15,20 0 0,-21 0 16,21 0-16,-20 0 0,20 0 0,-21 0 16,0 0-16,22 0 0,-22 0 0,0-21 15,0 21-15,0 0 0,0 0 16,1 0-16,-1 0 16</inkml:trace>
  <inkml:trace contextRef="#ctx0" brushRef="#br0" timeOffset="151036.16">10583 9673 0,'0'85'31,"21"-85"-31,1 0 16,-1 0-16,0 0 0,0 0 0,-21-21 16,21 21-16,0-21 15,-21-1-15,22 1 0,-22 0 16,0 0-16,0 0 0,0 0 16,-22 21-16,1 0 15,0-22-15,0 22 0,0 0 16,0 0-1,-1 22-15,1-1 16</inkml:trace>
  <inkml:trace contextRef="#ctx0" brushRef="#br0" timeOffset="151644.5">11917 9356 0,'0'0'0,"0"-21"0,21 21 16,0-22-16,-21 1 0,21 0 0,-21 0 15,21 21-15,-21-21 16,0 42 31,0 0-47,0 21 0,0-20 0,0 20 15,0 0-15,0 1 0,0 20 0,0-21 16,0 22-16,0-1 0,0 1 16,-21-1-16,0 1 0,21-1 0,-21 1 15,0-1-15,0 1 0,-1-1 0,-20 22 16,21 0-16,0-22 0,-22 22 15,22 0-15,0-22 0,-21 22 0,21-22 16,-1 1-16,1 20 0,-21-20 0,21-1 16,0 1-16,-1-22 15,1 22-15,0-22 0,0 0 0,0 1 16,21-1-16,-21-21 0,-1 0 0,22 1 16,-21-1-16,21 0 0,-21-21 15,21-21 1,0-22-16,0 22 0,0 0 0,0-21 15,0-1-15,0-20 0,0 21 0,21-22 16</inkml:trace>
  <inkml:trace contextRef="#ctx0" brushRef="#br0" timeOffset="152000.81">11599 9800 0,'0'0'0,"0"-63"0,0-107 31,0 128-31,0 21 0,21 0 16,1 0-16,-1-22 0,0 22 0,21 0 16,-21 0-16,22 0 0,-1 21 0,22-22 15,-22 1-15,0 21 0,22 0 16,-22 0-16,22 0 0,-22 0 0,0 21 16,1 1-16,-22-1 0,0 0 0,0 0 15,-21 0-15,0 22 0,0-1 16,0-21-16,-21 21 0,0-20 0,-22 20 15,22-21-15,-21 21 0,21-20 0,-22-1 16,1 0-16,21 0 16,0 0-16,-22-21 0,22 0 0,21 21 15,-21-21-15,0 0 16,42 0 0,0 0-1,0-21-15,1 21 0,-1-21 16,0 0-16,0 21 0</inkml:trace>
  <inkml:trace contextRef="#ctx0" brushRef="#br0" timeOffset="152680">12382 9843 0,'0'0'16,"22"0"-16,-1 0 0,-21-22 15,21 22-15,0-21 0,-21 0 0,21 0 16,0 0-16,1 0 0,-1-22 16,0 22-16,0-21 0,21-1 0,-20 22 15,20-21-15,-21 0 0,0-1 0,22 22 16,-43-21-16,21 21 0,-21-1 16,0-20-16,0 21 0,0 0 15,-21 21-15,-22 0 16,22 0-16,0 0 0,0 0 15,0 21-15,-1-21 0,1 21 0,0 0 16,21 0-16,0 1 16,0-1-16,0 0 15,21 0-15,0-21 0,-21 21 16,22 0-16,-1 1 0,0-1 16,-21 0-16,21 21 0,-21-21 15,0 1-15,0 20 0,0-21 0,21 0 16,-21 0-16,21 1 0,-21-1 15,0 0-15,22 0 0,-1 0 0,0-21 16,0 21-16,0-21 16,0 0-16,1 0 0,-1 0 15,0 0-15,0-21 0,21 0 0,-20 21 16,20-21-16,-21 0 0,21 21 0,-20-21 16,20-22-16,-21 22 0,21 0 15,-20 0-15,-1-22 0,0 22 0,0-21 16,0 21-16,0-22 0,1 22 15,-22 0 1,-22 42 0,1-21-16,21 21 0,-21 22 15,0-22-15,21 0 16,-21 21-16,21-20 0,-21-1 0,-1 21 16,22-21-16,0 0 0,0 1 0,0-1 15,0 0-15,0 0 0,0 0 16,0 0-16,22-21 15,-1 0 1,0-21-16,0 21 16,-21-21-16,0 0 0,21 21 0,0-21 15,-21-22-15</inkml:trace>
  <inkml:trace contextRef="#ctx0" brushRef="#br0" timeOffset="153039.81">13483 9081 0,'0'0'0,"-21"0"0,0 0 16,0 0-16,-1 0 16,1 21-16,21 0 0,0 0 0,-21 0 15,21 0-15,0 1 0,0-1 0,0 0 16,0 0-16,0 0 16,21-21-16,0 21 0,1-21 15,-1 0-15,0 0 0,0 0 0,0 0 16,0 0-16,1 0 0,-22-21 15,21 21-15,0-21 0,-21 0 0,0 0 16,0 0-16,0-1 16,0 1-16,0 0 0,0 0 15,0 0-15,-21 0 0,0 21 16,-1-22-16,1 22 0,0 0 16,0 0-16,0 0 0,0 22 15,-1-1-15,22 0 0,0 0 0,-21 0 16,21 0-16,0 1 0,0-1 15,0 0-15,0 0 0,0 0 0,0 0 16,0 1-16,0-1 0,21 0 16</inkml:trace>
  <inkml:trace contextRef="#ctx0" brushRef="#br0" timeOffset="153580.5">13928 9377 0,'-22'21'15,"1"0"-15,0 0 16,21 1-16,-21-1 0,21 0 16,0 0-16,-21 21 0,21-20 0,-21-1 15,21 0-15,0 0 0,0 0 16,0 0-16,0 1 0,-22-1 15,22 0-15,0 0 0,-21-21 16,21 21-16,0-42 47,0 0-47,0 0 16,0 0-16,0-22 0,0 22 0,0 0 15,0-21-15,21 20 0,1-20 0,-22 21 16,21-21-16,21-1 0,-21 22 15,0 0-15,22-21 0,-1 20 0,0 1 16,1 0-16,-1 0 0,22 21 16,-22 0-16,-21 0 0,21 0 15,1 0-15,-22 21 0,0-21 0,0 21 16,0 0-16,1 1 0,-22 20 0,0-21 16,0 0-16,0 22 0,0-1 15,-22-21-15,22 21 0,-21 1 0,0-22 16,0 21-16,0-21 0,0 1 0,-1 20 15,22-21-15,-21 0 0,0 0 16,0-21-16,21 22 16,0-44 15,0 1-31,0 0 0,21 0 16</inkml:trace>
  <inkml:trace contextRef="#ctx0" brushRef="#br0" timeOffset="153912.32">15007 8636 0,'-63'64'31,"41"-22"-31,1 0 0,-21 1 0,21 20 15,0-21-15,-1 22 0,1-22 16,0 22-16,0-1 0,-21-20 0,20 20 16,1-21-16,0 1 0,0 20 15,21-20-15,-21-1 0,21 0 0,-21 1 16,21-1-16,0 0 0,0-21 0,0 22 16,0-22-16,0 0 0,0 0 15,0 0-15,21-21 16,0 0-16,0 0 15,0-21-15,0 0 0,-21 0 16,0 0-16,22-22 16,-1 22-16</inkml:trace>
  <inkml:trace contextRef="#ctx0" brushRef="#br0" timeOffset="154092.21">14499 9229 0,'0'0'15,"-21"0"-15,42 0 16,0 0 0,22-21-16,-22 21 15,0 0-15,0 0 0,21 0 0,-20-22 16,20 22-16,-21 0 0,0 0 16,22-21-16,-22 21 0,0 0 0</inkml:trace>
  <inkml:trace contextRef="#ctx0" brushRef="#br0" timeOffset="154940.73">15134 9716 0,'0'-22'16,"0"1"0,21 21-16,0-21 15,1 0-15,-1 0 0,0 0 16,0-1-16,0 1 0,22 0 0,-1-21 16,-21 21-16,21-22 0,1 1 15,-1 21-15,0-43 0,-20 22 0,20 0 16,0-1-16,-21-20 0,22-1 15,-22 22-15,0-22 0,21 22 0,-20-21 16,-22 20-16,21 1 0,-21 0 16,21-1-16,-21 1 0,0 21 0,0-22 15,0 22-15,0-21 0,0 21 16,0 0-16,-21-1 0,0 22 16,-1 0-16,1 0 0,0 0 15,0 0-15,0 22 16,0-1-16,-1 0 0,-20 0 0,21 0 15,0 22-15,0-1 0,21 0 0,-22 1 16,1 20-16,21 1 0,-21-22 16,21 21-16,0 1 0,-21-1 0,21 1 15,0-22-15,-21 1 0,21 20 16,0-21-16,0 1 0,0-22 0,0 21 16,0 1-16,21-22 0,-21 0 0,21 0 15,0 21-15,0-20 16,1-1-16,-1-21 0,-21 21 0,21-21 15,0 0-15,0 0 0,0 0 16,1 0-16,-1 0 0,0 0 16,0 0-16,0 0 0,0 0 0,1-21 15,-1 0-15,21 21 0,-21-22 16</inkml:trace>
  <inkml:trace contextRef="#ctx0" brushRef="#br0" timeOffset="155420.45">16425 9165 0,'0'0'0,"-21"0"31,21 21-31,-21 1 0,0-22 0,0 21 16,-1 0-16,1 0 0,0 0 16,0 0-16,0 1 0,0-1 15,-1 21-15,22-21 0,-21 0 0,0 1 16,0-1-16,21 0 0,0 0 0,-21 0 15,21 0-15,-21 1 0,21-1 16,-22 0 0,22-42 15,0 0-31,0-1 16,0 1-16,0 0 0,0 0 0,0 0 15,0 0-15,0-22 0,22 22 0,-1-21 16,0 21-16,0-1 15,21-20-15,-20 21 0,20 0 0,0 0 16,22-1-16,-22 1 0,0 0 0,22 21 16,-22-21-16,22 21 0,-22 0 15,0 0-15,1 0 0,-1 21 0,-21 0 16,0 0-16,22 1 0,-43-1 16,21 0-16,-21 21 0,0-21 0,0 22 15,0-22-15,-21 0 0,21 21 0,-21-20 16,-1 20-16,1-21 0,0 0 15,0 0-15,0 1 0,0-1 16,-1 0-16,1-21 0,21 21 0,-21-21 0,21 21 16</inkml:trace>
  <inkml:trace contextRef="#ctx0" brushRef="#br0" timeOffset="158916.59">18013 8446 0,'0'0'0,"21"-22"16,0 22-16,0 0 15,-21-21-15,21 0 16,1 21-16,-22-21 16,0 0-16,0 0 15,21 21-15,-21-22 16,21 22-16,-42 22 47,0-22-47,-1 42 15,1-21-15,-21 0 0,21 22 16,-22-1-16,22 0 0,-21 1 0,0 20 16,-1 1-16,1-1 0,-106 255 31,105-255-31,22 1 0,21-1 0,0-21 16,0 22-16,0-22 0,0 1 15,21 20-15,1-21 0,-1 1 0,0-22 16,0 21-16,21-21 0,-20 1 15,20 20-15,-21-42 0,21 21 0,1 0 16,-1-21-16,0 0 0,1 0 16,-1 0-16,0 0 0</inkml:trace>
  <inkml:trace contextRef="#ctx0" brushRef="#br0" timeOffset="160370.29">19029 9208 0,'21'0'0,"0"-22"0,0 1 16,-21 0-16,0 0 16,21 0-16,-21 0 0,22-1 15,-22 1-15,0 0 0,0 0 0,0 0 16,0-22-16,0 22 0,0 0 15,0-21-15,0 21 0,0-1 0,0 1 16,0 0-16,-22 21 0,1-21 16,0 21-16,0 0 0,0 0 15,0 0-15,-1 0 0,1 0 0,0 21 16,-21 0-16,21 0 0,-1 1 16,-20 20-16,21 0 0,-21-21 0,-1 22 15,1-1-15,21 0 0,-22 1 0,22-1 16,-21 0-16,21 1 0,0-1 15,-22 0-15,22-20 0,21 20 0,0-21 16,-21 21-16,21-20 0,0-1 16,0 0-16,0 0 0,21-21 0,0 21 15,0-21-15,1 0 0,-1 0 16,21 0-16,-21 0 0,22 0 16,-1 0-16,-21-21 0,21 0 0,-20 21 15,-1-21-15,21 0 0,-21-1 0,0 1 16,1-21-16,-1 21 0,0 0 15,0-22-15,0 1 0,0 21 0,1-22 16,-1 1-16,0 21 0,-21-21 16,0 20-16,21 1 0,-21-21 0,21 42 15,-21-21-15,0 0 0,0 42 32,0 0-32,0 0 0,0 21 0,0-20 15,0 20-15,-21-21 16,21 21-16,0 1 0,0-1 0,0-21 15,0 22-15,0-22 0,0 0 0,0 21 16,0-21-16,0 1 0,21-1 16,0 0-16,1 0 0,-1-21 15,0 0-15,0 0 0,0 0 16,0 0-16,1 0 0,-1 0 0,0 0 16,21 0-16,-21-21 0,1 21 0,20-21 15,-21 0-15,0-1 0,0 1 16,22 0-16</inkml:trace>
  <inkml:trace contextRef="#ctx0" brushRef="#br0" timeOffset="160861.14">19812 8403 0,'85'21'31,"-43"-21"-31,-21 22 0,0-22 16,0 21-16,22 0 0,-22-21 0,21 21 15,-21 0-15,1 0 0,20 1 16,-21-1-16,0 0 0,22 21 0,-22 1 15,0-22-15,0 21 0,0 0 0,0 1 16,1 20-16,-1-20 0,-21-1 16,21 0-16,-21 1 0,0-1 0,0 0 15,0-21-15,0 22 0,-21-1 0,0-21 16,-1 22-16,1-22 0,0 21 16,0-21-16,0 0 0,-22 1 15,22-1-15,0 0 0,0 0 0,-21 0 16,20-21-16,1 21 0,-21-21 0,21 0 15,0 0-15,-1 22 0,1-22 16,0 0-16,0 0 0,0 0 16,0 0-16,-1 0 15,22-22 17,22 22-32,-1-21 0,0 0 15,0 21-15,0-21 0,0 21 16</inkml:trace>
  <inkml:trace contextRef="#ctx0" brushRef="#br0" timeOffset="161151.97">21294 9123 0,'0'0'0,"-22"-42"32,22 20-32,0 1 31,22 21-15,-1 21 15,-21 1-31,0-1 15,0 0-15,0 0 16,0 0-16</inkml:trace>
  <inkml:trace contextRef="#ctx0" brushRef="#br0" timeOffset="161484.78">21315 9546 0,'0'21'15,"0"1"17,0-1-17,0 0-15,0 0 16,0 0-16,-21 0 0,21 1 15,-22-1-15,22 0 0,0 0 16,-21 0-16,21 0 0,0 1 16,0-1-16,-21 0 0,21 0 0,-21 0 15,21 0-15,-21 1 0,0-1 16,-1 0-16,1-21 0,0 21 0,0-21 16,0 21-16,0-21 0,-1 0 0,1 0 15,-21 0-15,21 0 0,-22 0 0</inkml:trace>
  <inkml:trace contextRef="#ctx0" brushRef="#br0" timeOffset="167528.01">18394 4276 0,'0'0'0,"-21"0"32,21-21 30,0-1-46,0 1-1,-22 21 1,22-21 0,0 0-1,-21 21 1,21-21 0,-21 21-1,21-21 1,-21 21 15,0 0-15,0 0 31,21-22 109,0 44 78,21-22-171,0 21-32,0-21-15,-21 21-16,0 0 15,21-21 1,-21 21-1,0 0 1,0 1 265,21-22 1</inkml:trace>
  <inkml:trace contextRef="#ctx0" brushRef="#br0" timeOffset="170061.47">18288 4297 0,'0'-21'63,"0"0"-63,-21-1 16,21 1-16,-21 0 15,21 0-15,0 0 16,-22 0-16,22-1 0,-21-20 0,0 21 15,21 0-15,-21 0 0,21-1 16,0 1-16,-21 0 0,0 0 0,21 0 16,-22 0-16,1-1 0,0 1 0,0 0 15,0 0-15,0 21 0,-1-21 16,-20 0-16,21-1 0,-21 22 0,-1-21 16,1 0-16,0 21 0,-1-21 15,1 21-15,-22-21 0,22 21 0,-21-21 16,20 21-16,1-22 0,0 22 15,-22 0-15,22-21 0,21 21 16,-22-21-16,1 21 0,21 0 0,-22 0 16,22-21-16,-21 21 0,21 0 15,0 0-15,-22 0 0,22-21 0,0 21 16,-21 0-16,20 0 0,1 0 16,0-21-16,-21 21 0,21 0 0,-1 0 15,-20-22-15,0 22 0,21 0 0,-43 0 16,22-21-16,-1 21 0,-20 0 15,21-21-15,-1 21 0,-20 0 0,-1 0 16,22-21-16,-22 21 0,22-21 16,-21 21-16,20 0 0,-20-21 0,-1 21 15,22 0-15,-22 0 0,1-22 16,-1 22-16,1 0 0,-1 0 16,22-21-16,-21 21 0,20 0 0,-20 0 15,20 0-15,1 0 0,0 0 16,-1 0-16,1 0 0,21 0 0,-21 0 15,20 0-15,-20 0 0,21 0 16,-21 0-16,20 0 0,-20 0 0,0 0 16,21 0-16,-22 21 0,1-21 0,21 22 15,-22-22-15,1 21 0,21-21 16,0 21-16,-22-21 0,22 21 0,0-21 16,0 21-16,-21-21 0,20 21 15,1 1-15,-21-22 0,21 21 16,-22-21-16,22 21 0,-21 0 0,0-21 15,20 21-15,-20-21 0,21 21 16,-21-21-16,20 22 0,1-22 0,0 0 16,0 21-16,0-21 0,0 0 15,-1 21-15,1-21 16,21 21 0,-21-21-1,21 21-15,-21 0 16,21 1-1,-21-22-15,0 0 32,21 21-32,0-42 62,0-1-62,0 1 16,0 0-1,0 0-15,0 0 0,21 21 0,-21-21 16,0-1-16,21 1 0,-21 0 0,0 0 16,0 0-16,0 0 0,0-1 15,21 1-15,-21 0 0,0 0 16,21 21 0,-21-21-16,0 0 0,0-1 31,0 44 16,0-1-47,0 0 0,0 0 0,0 0 15,-21 0-15,0 1 0,21-1 16,-21 21-16,0-21 0,-1 0 0,22 1 16,-21-1-16,0 0 0,0 0 0,0 0 15,0 0-15,-1 1 0,1-1 16,0 0-16,0-21 0,21 21 15,-21-21-15,21 21 0,-21-21 16,-1 0-16,22 21 16,22-21-1,-1 0 1,0 0-16,0 0 0,0 0 16,22 0-16,-22 0 0,0 0 0,0 0 15,21 0-15,-20 0 0,20 0 16,0 0-16,-21 0 0,22 0 15,-1 0-15,-21 0 0,22 0 0,-1 0 16,-21 0-16,21 0 0,-20 0 0,20 0 16,-21 0-16,0 0 0,0 0 15,-21 22-15,22-22 0,-1 0 16,-21 21-16,21-21 16</inkml:trace>
  <inkml:trace contextRef="#ctx0" brushRef="#br0" timeOffset="174288.01">19494 11896 0,'0'0'0,"-21"21"47,0 0-47,21 0 15,-21 0-15,0 22 0,21-22 16,0 21-16,-21 1 0,21-22 0,-22 21 15,22-21-15,0 22 0,0-22 16,0 0-16,0 21 0,0-21 0,0 1 16,22-1-16,-1-21 0,0 21 0,0 0 15,0-21-15,0 0 16,22 0-16,-22 0 0,21 0 0,1 0 16,-22 0-16,21 0 0,-21 0 0,22-21 15,-22 21-15,0-21 0,21 0 16,-21-1-16,1 1 0,-22 0 0,21 0 15,-21 0-15,0-22 0,0 1 0,0 0 16,0 21-16,0-22 0,0 1 16,-21 0-16,-1 20 0,1-20 0,0 21 15,0 0-15,0 21 0,-22-21 16,22 21-16,0 0 0,0 0 0,0 0 16,-22 0-16,22 0 0,0 21 0,0 0 15,0 0-15,21 0 16,-21 0-16,21 1 0,0-1 15,0 0-15,0 0 0,0 0 0,21 0 16,0 1-16,21-22 16,-21 0-16</inkml:trace>
  <inkml:trace contextRef="#ctx0" brushRef="#br0" timeOffset="174632.82">20489 11748 0,'0'0'0,"0"-22"16,0 1-16,-21 21 15,0 0-15,0 0 16,0 0-16,-1 0 0,22 21 16,-21 1-16,0 20 0,0 0 15,21-21-15,-21 43 0,0-22 0,-1 1 16,1 20-16,21 1 0,-21-22 0,0 21 15,0 1-15,0-22 0,-1 22 16,1-22-16,0 0 0,0 1 0,21-1 16,-21 0-16,0 1 0,21-1 15,0 0-15,0-20 0,-22 20 16,22-21-16,0 0 0,0 0 0,0 1 16,0-1-16,22-42 31,-22-1-16,21 1-15</inkml:trace>
  <inkml:trace contextRef="#ctx0" brushRef="#br0" timeOffset="174952.67">20616 12171 0,'0'63'16,"0"-41"-16,0 20 16,0-21-16,0 21 0,0 1 0,0-1 15,0 0-15,0 1 0,0-1 16,0 0-16,0 1 0,0-1 0,0 0 16,0 1-16,0-1 0,0-21 15,-21 22-15,21-22 0,-21 0 0,0 0 16,21 0-16,0 0 0,0 1 0,0-1 15,-21-21-15,21-21 32,0-1-17,0 1-15,0 0 0,0-21 16,0 21-16,0-1 0</inkml:trace>
  <inkml:trace contextRef="#ctx0" brushRef="#br0" timeOffset="175276.49">20574 12277 0,'0'-43'0,"0"86"0,0-107 0,21 43 16,-21 0-16,0 0 0,0 0 15,21 21-15,0-22 0,1 22 0,-1 0 16,0-21 0,21 21-16,-21 0 0,22 0 0,-22 0 15,21 0-15,1 0 0,-22 0 16,21 21-16,-21 1 0,0-22 0,1 21 15,-22 0-15,0 0 0,0 0 0,0 0 16,0 1-16,0-1 0,-22 0 16,1 0-16,0 0 0,-21-21 0,21 21 15,-1 1-15,-20-1 0,21-21 0,0 21 16,-22-21-16,22 21 0,0-21 16,0 0-16,21 21 0,-21-21 15,21 21 1,21-21-1,0 0-15,0 0 0,0 0 16,22 0-16,-22 0 0</inkml:trace>
  <inkml:trace contextRef="#ctx0" brushRef="#br0" timeOffset="175602.3">21823 12340 0,'21'0'15,"0"0"1,0 0-16,0 0 15,1 0-15,-1 0 16,0 0-16,0 0 0,0 0 16,0 0-1,1 0-15,-1 0 16</inkml:trace>
  <inkml:trace contextRef="#ctx0" brushRef="#br0" timeOffset="175788.83">21802 12510 0,'21'0'32,"0"0"-17,0 0-15,0 0 16,0 0-16,1 0 0,-1 0 15,0 0-15,0 0 16,0 0-16,0 0 0,1-22 16,-1 22-16</inkml:trace>
  <inkml:trace contextRef="#ctx0" brushRef="#br0" timeOffset="176121.09">22796 11980 0,'0'0'0,"0"-21"0,0 42 47,-21-21-47,0 22 0,21 20 15,0-21-15,-21 0 0,0 22 0,0-22 16,21 21-16,-22-21 0,1 22 0,21-1 15,-21-21-15,0 21 0,21-20 16,0-1-16,0 0 0,-21 0 0,21 0 16,0 0-16,0 1 0,0-1 0,0 0 15,0 0 1,21-21 31,0 0-47,0-21 0</inkml:trace>
  <inkml:trace contextRef="#ctx0" brushRef="#br0" timeOffset="176967.61">23304 12171 0,'0'-42'15,"0"20"1,-21 22 15,21 22-31,-21-1 0,0-21 0,21 21 16,-21 0-16,0 21 0,21-20 15,-22-1-15,1 21 0,21-21 0,0 0 16,-21 22-16,21-22 0,0 0 16,-21 0-16,21 0 0,0 1 0,0-1 15,0 0-15,21 0 0,0-21 0,-21 21 16,21-21-16,1 0 0,-1 0 15,0 0-15,0 0 0,0 0 16,0 0-16,1 0 16,-1-21-16,-21 0 15,21 21-15,-21-21 0,0 0 0,0-1 16,0 1-16,0-21 0,0 21 0,0 0 16,0-22-16,0 22 0,0 0 15,0-21-15,0 20 0,0 1 0,0 0 16,0 0-16,0 0 15,0 0-15,0-1 16,0 1 0,21 21-16,0 0 15,0 0-15,1-21 0,-1 21 16,0 0-16,21 0 0,-21 0 16,1 0-16,20 0 0,-21 0 0,21 0 15,-20 0-15,-1 21 0,0-21 0,0 21 16,0-21-16,0 22 0,-21-1 15,22 0-15,-22 0 0,0 0 0,0 0 16,0 1-16,0-1 0,0 0 16,-22 0-16,1 0 0,21 0 0,-21 1 15,0-1-15,21 0 0,-21 0 0,21 0 16,0 0-16,0 1 0,0-1 16,0 0-16,0 0 15,21 0-15,0-21 0,0 0 16,0 21-16,22-21 0,-22 0 15,21 0-15,-21 0 0,22 0 0,-22 0 16,0 0-16,21-21 0,-20 0 0,-1 0 16,21 0-16,-21 0 0,0-1 15,1 1-15,-22-21 0,0 0 0,21-1 16,-21 22-16,0-21 0,0-1 16,0 1-16,-21 0 0,-1-1 0,1 22 15,0 0-15,0 0 0,0 0 0,-22 21 16,22 0-16,0 0 15,-21 0-15,21 21 0,-1 0 0,-20-21 0,21 21 16,0 0-16,0 1 16,-1-1-16,1 0 0,0 0 0,21 0 15,-21-21-15,21 21 0,0 1 0,0-1 16,0 0 0,21 0-16</inkml:trace>
  <inkml:trace contextRef="#ctx0" brushRef="#br0" timeOffset="177195.89">23834 12912 0,'0'21'32,"-22"-21"-17,1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16:15.1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5355 2371 0,'0'0'0,"-21"-21"16,21-1-1,-21 44 16,21-1-31,-21 21 0,-1 0 0,22 1 16,-21-1-16,0 0 0,21 22 16,-21-22-16,21 22 0,0-1 0,0-20 15,-21 20-15,21-21 0,0 22 16,0-1-16,0-20 0,0 20 0,0-20 16,0-1-16,0 0 0,0 1 0,0-1 15,0-21-15,0 0 16,0 0-16,0 1 0,0-44 47,0 1-47,-21-21 0,21 21 15,0-22-15</inkml:trace>
  <inkml:trace contextRef="#ctx0" brushRef="#br0" timeOffset="552.51">4826 2773 0,'0'0'15,"-21"0"-15,-85-64 16,64 64-16,20-21 0,1 21 16,0-21-16,21 0 15,0 0-15,0 0 0,21-1 16,22 1-16,-22 0 0,21 0 16,22 0-16,-22 0 0,21-1 0,-20 1 15,20 0-15,1 21 0,-1-21 16,-20 21-16,20 0 0,1 0 0,-1 21 15,1 0-15,-22 22 0,21-1 16,-20 0-16,20 1 0,-20-1 0,-22 0 16,21 22-16,0-22 0,-20 0 15,-1 1-15,-21 20 0,0-20 0,21-1 16,-21 0-16,0 1 0,0-1 16,0 0-16,0 1 0,0-1 0,-21 0 15,21 1-15,0-1 0,-21-21 16,-1 0-16,22 0 0,0 1 15,-21-1-15,21-42 32,0-1-32,0 1 0,21-21 0,1 0 15,-1-1-15,0 1 0,-21-22 16,21 1-16,0 21 0,0-22 0,1 1 16,-1-1-16,0 1 0,0-1 15,0 1-15,0-22 0,1 21 16,-1 1-16,0-1 0,21 22 0,-21 0 0,-21-1 15,22 22-15,-1 0 16,-21 0-16,21 0 0,-21 42 31,0 0-31,0 0 0,0 0 16,0 1-16,0 20 0,0 0 16,0 1-16,0-22 0,0 21 0,0 0 15,0 1-15,0-1 0</inkml:trace>
  <inkml:trace contextRef="#ctx0" brushRef="#br0" timeOffset="3216.37">6604 3281 0,'42'-42'31,"-21"42"-31,1-22 0,-22 1 0,0-21 15,0 21-15,21 0 0,-21-1 16,0 1-16,0-21 0,0 21 0,0 0 16,0-22-16,0 22 0,-21 0 15,-1-21-15,1 20 0,-21 22 0,21-21 16,-22 21-16,22 0 16,-21 0-16,21 0 0,-22 21 0,22 1 15,-21-1-15,21 0 0,-22 21 0,22-21 16,0 22-16,-21-22 0,42 21 15,-21 1-15,21-1 0,-22 0 0,22 1 16,0-1-16,0-21 0,0 0 16,22 22-16,-22-22 0,21-21 0,21 21 15,-21-21-15,0 21 0,22-21 16,-22 0-16,21 0 0,1-21 0,-1 0 16,-21 0-16,21 21 0,1-43 15,-1 22-15,-21 0 0,22 0 0,-22-22 16,0 22-16,0-21 0,0 21 0,0-22 15,-21 22-15,0-21 16,0 21-16,0 0 0,0-22 0,0 22 16,0 0-16,-21 0 15,0 21-15,0 0 0,21 21 16,-21 0-16,0 0 16,-1 0-16,22 22 0,0-22 0,0 21 15,-21 1-15,21-22 0,0 21 0,0 0 16,0 1-16,0-22 0,21 21 15,1-21-15,-1 1 0,0-22 0,0 21 16,21-21-16,-20 0 0,20 0 16,0 0-16,1 0 0,-1 0 15,-21-21-15,21-1 0,1 22 16,-22-42-16,21 21 0,-21 0 0,1 0 16,-1-22-16,0 22 0,-21-21 0,21 21 15,-21-1-15,0-20 0,0 21 16,0 0-16,0 0 0,0-1 0,0 1 15,-21 42 1,21 1-16,-21-22 16,21 42-16,0-21 0,0 0 15,0 0-15,-21 22 0,21-1 0,0-21 16,-22 22-16,22-22 0,0 21 0,0-21 16,0 0-16,0 1 15,0-1-15,0 0 0,0 0 16,0-42-1,0 0 1,22 0-16,-22-1 0,21 1 16,-21 0-16,0 0 0,0-21 15,21 20-15,0 1 0,-21-21 0,21 21 16,-21 0-16,0-1 0,21 1 16,1 0-16,-1 21 15,0 21 1,-21 0-1,21 1-15,-21-1 0,21 21 0,-21-21 16,0 0-16,21 22 0,1-22 16,-1 0-16,-21 0 0,0 22 0,21-22 15,0 0-15,-21 0 16,21 0-16,0-21 0,1 0 16,-1 0-1,-21-21-15,21 0 0,-21 0 16,21 0-16,-21-1 0,0 1 15,21-21-15,0 21 0,-21-22 16,22 22-16,-1-21 0,0 0 0,0 20 16,0-20-16,0 21 0,1-21 0,-1 20 15,0 1-15,0 0 16,0 21-16,0 0 0,-21 21 16,22-21-16,-22 21 15,0 1-15,0-1 0,0 21 0,0-21 16,0 0-16,0 22 0,0-22 15,0 21-15,0-21 0,0 22 0,21-22 16,-21 21-16,21-21 0,0 1 0,-21-1 16,21 0-16,0 0 0,1 0 15,-1-21-15,21 0 0,-21 0 16,0 0-16,22 0 0,-22 0 16,21 0-16,-21 0 0,22-21 0,-22 21 15,21-21-15,-21-21 0,1 20 0,20 1 16,-21-21-16,0 21 0,-21-22 15,21 22-15,-21-21 0,0 21 0,0-22 16,0 22-16,0 0 0,0 0 16,0 0-16,-21 0 0,21-1 0,-21 22 15,0 0-15,0 0 0,0 22 16,21-1 0,-22 0-16,22 0 0,-21 0 0,21 0 15,0 22-15,0-22 16,0 21-16,0-21 0,0 22 0,0-22 15,0 0-15,0 21 0,0-20 0,21-1 16,1 0-16,-1-21 0,0 21 16,0-21-16,21 0 0,-20 0 0,20 0 15,0 0-15,22 0 0,-22 0 16,0 0-16,1-21 0,-1 0 0,0 0 16,1-1-16,-22 1 0,42-42 15,-41 20-15,-22 22 16,21 0-16,-21-21 0,0 21 15,0-1-15,0 1 0,0 0 0,0 0 16,0 0-16,-21 21 16,21 21-1,-22-21-15,22 21 0,0 0 16,0 0-16,0 22 0,0-22 0,0 21 16,0-21-16,0 22 0,22-22 15,-1 0-15,0 21 0,0-20 0,21-1 16,-20 0-16,-1-21 0,21 21 0,-21-21 15,0 0-15,22 0 0,-22 0 16,0 0-16,0 0 0,0-21 0,1 21 16,-22-21-16,21 0 0,0-1 15,0 1-15,-21 0 0,0-21 16,21 21-16,-21-1 0,21-20 0,-21 21 16,0-21-16,0 20 0,0 1 15,0 0-15,0 0 0,0 42 31,0 0-31,-21 0 16,21 1-16,-21-1 0,21 21 0,-21-21 16,21 22-16,0-22 0,0 21 15,-21-21-15,21 0 0,0 1 0,-21-1 16,21 0-16,0 0 16,21-42 15,0 0-16,0 21-15,-21-21 0,21-1 0,0 1 16,1-21-16,-22 21 0,21 0 0,0-22 16,0 22-16,0 0 0,0-21 15,1 20-15,-1 1 0,0 0 0,0 21 16,0-21-16,0 21 0,1 0 16,-22 21-1,0 0-15,0 0 0,0 1 0,0-1 16,0 0-16,0 0 0,0 21 15,0-20-15,0-1 0,0 0 0,0 0 16,0 21-16,0-20 0,21-1 16,0 0-16,21 0 0,1 0 15,-1-21-15,0 21 0,22-21 0,-1 0 16,1 0-16,-22 0 0,22 0 16,-22 0-16,0 0 0,1 0 0,-1 0 15,0 0-15,-21-21 0,1 0 0,20 0 16,-21-21-16,0 20 0,0-20 15,1 0-15,-1-1 0,0 1 0,-21 0 16,0-1-16,21 22 0,-21-21 16,0 21-16,0-22 0,0 22 15,-21 21-15,0 0 0,0 0 16,-22 21-16,22-21 0,0 22 16,-21-1-16,20 21 0,1-21 15,-21 0-15,21 22 0,21-22 0,-21 0 16,21 0-16,0 0 0,0 1 15,0-1-15,0 0 0,0 0 0,21 0 16,0-21-16,0 0 16,0 0-16,0 0 0,1 0 0,-1 0 15,0 0-15,0-21 0,0 21 0,0-21 16,1 21-16,-1-21 0,-21 0 16,0-1-16,21 22 0,0-21 0,-21 0 15,0 0-15,0 42 47,-21 0-31,0 0-16,21 1 0,-21-1 0,21 21 15,-22-21-15,1 22 0,21-1 0,0 0 16,0 1-16,0-1 0,0 0 16,0 1-16,0-1 0,21 0 0,-21 1 15,22-1-15,-22 21 0,0-20 0,0 20 16,0 1-16,0-22 0,0 22 15,0-1-15,0-21 0,0 22 16,0-22-16,0 22 0,0-22 0,0 0 16,0 1-16,-22-1 0,1 0 0,21-20 15,-21-1-15,21 0 0,-21 0 16,0 0-16,21 0 0,-21-21 16,-1 0-16,22-21 15,0 0-15,0 0 16,0 0-16,0 0 0,0-1 0,-21-20 15,21 0-15,0-1 0,0 1 0,0-21 16</inkml:trace>
  <inkml:trace contextRef="#ctx0" brushRef="#br0" timeOffset="3496.14">9715 2498 0,'0'0'16,"-21"0"-16,0-21 0,21-1 0,-21 22 16,0 0-16,21-21 15,0 42 32,0 1-47,0-1 0,0 0 16,0 0-16,0 0 0,0 22 15</inkml:trace>
  <inkml:trace contextRef="#ctx0" brushRef="#br0" timeOffset="4159.58">4657 4001 0,'0'0'0,"-170"21"32,128 0-32,21-21 0,21 21 15,0 0-15,21-21 16,0 0-16,21 21 0,22-21 16,-22 0-16,43 0 0,0 0 15,-1 0-15,22 0 0,21 0 16,0 0-16,21 0 0,0 0 15,22 0-15,20 0 0,-20 0 0,41 0 0,-20 0 16,20 0-16,1 0 0,0 0 16,-1 0-16,1 0 0,-21 0 15,-1 0-15,1 0 0,-1 0 0,-21 0 16,1-21-16,-1 21 0,-21 0 16,-21 0-16,0 0 0,-21 0 0,0 0 15,0-21-15,-43 21 0,22-21 0,-22 21 16,1 0-16,-22 0 0,22 0 15,-22 0-15,-21 0 0,22 0 0,-22 0 16,0 0 0,-21-21-1,-21 0 1,0-1 0</inkml:trace>
  <inkml:trace contextRef="#ctx0" brushRef="#br0" timeOffset="8343.93">11853 2752 0,'0'0'0,"0"-21"0,21-1 0,1 22 0,-1-21 15,0 0-15,0 0 0,0 0 16,0 0-16,1-1 0,-1 1 16,0-21-16,0 21 0,-21 0 0,21-1 15,-21 1-15,21 0 0,-21 0 16,0 0-16,0 0 0,0-1 0,0 1 16,-21 0-16,0 0 0,0 21 15,0 0-15,0 0 0,-22 0 16,22 0-16,-21 0 0,21 21 0,-22 0 15,1 0-15,0 22 0,20-1 16,-20 22-16,0-22 0,21 21 16,-22 1-16,22-1 0,0 1 0,0-1 15,0 1-15,-1-1 0,22 1 16,-21 21-16,21-22 0,0-21 0,0 22 16,0-1-16,0-20 0,21-1 15,1 0-15,-1 1 0,21-22 0,-21 0 16,22 0-16,-1-21 0,0 0 0,1 0 15,-1 0-15,0 0 0,1 0 16,20 0-16,-21-21 0,1 0 0,20 0 16,-20 0-16,-1-1 0,0-20 15,1 21-15,-22-21 0,21 20 16,-21-20-16,0 21 0,-21-21 0,0 20 16,22-20-16,-22 21 0,0 0 15,-22 21 1,1 0-1,21 21-15,-21 0 0,21 0 0,-21 22 16,21-22-16,-21 21 0,21-21 0,0 22 16,-21-22-16,21 21 0,0-21 15,0 22-15,0-22 0,0 0 0,0 0 16,21 0-16,0 0 0,0-21 0,0 22 16,0-22-16,22 0 0,-22 0 15,21 0-15,1 0 0,-22 0 16,21 0-16,0-22 0,1 1 15,-22 0-15,21 0 0,1 0 0,-22 0 16,0-1-16,0-20 0,0 0 0,-21-1 16,0 1-16,0 0 0,0-1 15,0 1-15,-21 21 0,0-21 0,0-1 16,0 22-16,-22 0 0,22 0 16,-21 0-16,-1 21 0,22 0 15,-21 0-15,0 0 0,20 0 0,-20 21 0,21 0 16,0 21-16,-22-21 0,43 22 15,-21-22-15,21 21 0,0 1 0,0-1 16,0 0-16,0-21 0,21 22 16,-21-22-16,43 21 0,-22-21 15,0 1-15,21-1 0,-20-21 0,20 0 16,0 21-16,1-21 0,-1 0 16,0 0-16,1 0 0,20-21 0,-21 0 15,1 21-15,-1-22 0,0 1 0,1 0 16,-1-21-16,-21 21 0,0-1 15,22-20-15,-22 21 0,-21-21 0,21 20 16,-21-20-16,21 21 0,-21 0 16,0 0-16,0-1 0,0 44 15,0-1 1,0 0-16,-21 0 16,21 0-16,-21 22 0,0-22 0,21 21 15,0 0-15,-21-20 0,-1-1 16,22 21-16,-21-21 0,21 0 0,0 1 15,0-1-15,0 0 0,21-21 47,-21-21-47,22 0 0,-1-1 16,0 1-16,0 0 0,-21-21 16,21 21-16,0-22 0,1 22 0,-1-21 15,0 21-15,-21-22 0,21 22 16,0 0-16,0-21 0,-21 20 15,22 22-15,-1 0 0,0 22 32,-21-1-32,21 21 0,-21-21 15,0 0-15,0 22 0,0-22 16,0 21-16,21-21 0,0 1 0,1 20 16,-22-21-16,21 0 0,0 0 0,0 1 15,0-22-15,0 21 0,1-21 16,-1 0-16,0 0 0,0 0 15,0 0-15,0 0 16,1-21-16,-22-1 0,0 1 0,21 0 16,0 0-16,-21 0 0,21 0 15,-21-22-15,21 22 0,-21-21 16,0-1-16,0 22 0,21-21 0,-21 21 16,0 0-16,22-1 0,-22 1 0,0 42 31,0 1-16,0 20-15,0-21 0,0 0 0,0 22 16,0-1-16,0-21 0,0 21 16,0-20-16,0 20 0,0-21 0,0 0 15,21 0-15,0 1 0,-21-1 16,21-21-16,0 0 0,0 21 0,1-21 16,-1 0-16,0 0 0,21 0 15,-21 0-15,1-21 0,-1 21 16,0-21-16,21-1 0,-21 1 0,1 0 15,-1 0-15,0-21 0,0 20 16,-21-20-16,21 21 0,0-21 16,-21-1-16,0 22 0,0 0 0,22-21 0,-22 20 15,21 1-15,0 0 0,-21 42 32,0 0-17,0 1-15,0 20 0,0-21 16,0 21-16,0-20 0,0 20 0,0-21 15,0 21-15,0-20 16,0-1-16,0 21 0,0-21 0,0 0 16,21 1-16,0-1 0,0-21 15,1 0-15,-1 0 0,0 0 16,21 0-16,-21 0 0,1 0 0,20 0 16,-21 0-16,21 0 0,-20-21 15,-1-1-15,21 1 0,-21 0 0,22 0 16,-22 0-16,0-22 0,0 22 0,0-21 15,0 0-15,-21 20 16,0 1-16,0-21 0,0 21 0,0 0 0,0-1 16,0 1-16,-21 21 15,0 0-15,0 0 16,0 21-16,0-21 0,-1 22 0,1-1 16,0 21-16,21-21 0,0 0 15,-21 22-15,21-22 0,0 21 0,0-21 16,0 22-16,0-22 0,0 0 0,0 0 15,21 0-15,0 1 0,0-1 16,1 0-16,-1-21 0,21 0 0,-21 0 16,22 0-16,-1 0 0,-21 0 0,21 0 15,1 0-15,-1 0 0,0-21 16,1 21-16,-1-21 0,0-1 0,-20 1 16,-1 0-16,21-21 15,-21 21-15,0-22 0,1 1 0,-22 21 16,0-22-16,21 22 0,-21-21 0,0 21 15,0 0-15,-21 42 32,-1 0-32,22 0 0,-21 0 15,21 0-15,-21 22 0,21-22 0,0 21 16,0-21-16,0 1 0,-21-1 0,21 0 16,0 0-16,0 0 0,0 0 15,0 1-15,21-44 47,-21 1-47,21 0 0,0 0 0,1-21 16,-1 20-16,0 1 15,0-21-15,0 21 0,0 0 0,-21-22 16,22 22-16,-1 0 0,0 0 16,0 0-16,0 21 15,0 0-15,-21 21 16,0 0-16,0 0 0,0 0 15,0 22-15,0-22 0,0 0 0,0 0 16,0 21-16,0-20 16,0-1-16,22 0 0,-22 0 0,21 0 15,0 0-15,0-21 0,0 22 0,0-22 16,22 0-16,-22 0 0,21 0 16,1 0-16,-22 0 0,21 0 0,-21 0 15,22-22-15,-22 1 0,0 0 16,21 0-16,-21 0 0,1-22 0,-1 1 15,0 0-15,0-1 0,-21 1 0,21-21 16,0 20-16,1-20 0,-1-1 16,0 1-16,0-1 0,0 1 15,0-1-15,-21 1 0,22-1 0,-22 1 16,21 20-16,-21 1 0,0 0 16,0 21-16,0-1 0,0 1 0,0 0 15,-21 42 1,-1 22-16,22-22 0,-21 21 15,21 0-15,-21 22 0,0-22 16,21 22-16,0-1 0,0-20 0,-21 20 16,0-21-16,-1 22 0,22-22 15,-21 22-15,21-22 0,0 22 0,-21-22 16,21 0-16,0 1 0,0-1 0,0 0 16,0 1-16,0-22 0,0 0 15,0 0-15,21 0 0,0 0 16,-21 1-16,22-22 0,-1 0 15,0 0-15,0 0 0,21 0 0,-20 0 16,-1-22-16,0 1 0,21 0 0,-21 0 16,1 0-16,20-22 0,-21 22 15,0-21-15,0 21 0,1-22 0,-1 22 16,0 0-16,-21-21 0,21 42 16,-21-21-16,0-1 0,0 44 15,0-1 1,0 0-16,0 0 0,0 0 15,0 0-15,0 22 0,0-22 0,0 0 16,0 21-16,0-20 16,0-1-16,0 0 0,0 0 0,21 0 15,0 0-15,1-21 16,-1 0-16,0 0 16,0 0-16,0 0 0,0-21 15,1 0-15,-1 0 0,0 0 16,0 0-16,0-22 0,0 22 0,1-21 15,20-1-15,-21 22 0,0-21 16,0 21-16,1-22 0,-1 43 0,0-21 16,0 0-16,0 21 0,-21 21 31,0 0-31,0 1 0,-21-1 16,0 0-16,21 21 0,0 1 15,-21-22-15,21 21 0,0-21 0,-21 0 16,21 22-16,0-22 0,0 0 0,0 0 15,0 0-15,21 1 16,0-22-16,0 0 0,0 0 16,0 0-16,1 0 15,-1 0-15,0 0 0,0-22 0,-21 1 16,21 0-16,0 0 0,-21-21 16,0 20-16,0-20 0,0 21 0,0-21 15,0-1-15,0 22 0,0-21 0,0 21 16,0-1-16,-21 1 15,0 0-15,0 21 0,0 0 0,0 0 16,-1 0-16,1 0 0,0 0 16,0 0-16,21 21 15,21-21 1,0 0 0,22 0-16,-22 0 0,0 0 0,21 0 15,-21 0-15,22 0 0,-22-21 16,21 0-16,1 21 0,-22 0 0,21 0 15,-21-21-15,22 21 0,-22 0 16,0 0-16,0 0 0,0 0 0,-21 21 16,0 0-16,0 0 15,0 0-15,0 22 0,0-22 16,0 0-16,0 21 0,0-20 0,0 20 16,0-21-16,-21 0 0,21 0 15,0 1-15,-21-1 0,21 0 0,0 0 16,0 0-16,0 0 15,21-42 17,-21 0-17,21 0-15,-21 0 16,0 0-16,21-1 0,1-20 0,-1 21 16,-21-21-16,21 20 0,0-20 15,0 21-15,0-21 0,1 20 16,-1 1-16,0 0 0,21 0 0,-21 0 15,22 0-15,-1 21 0,22 0 16,-43 0-16,0 0 0,0 21 16,0 0-16,0 21 0,-21-21 15,0 1-15,0 20 0,0-21 16,0 21-16,0-20 0,-21 20 0,0-21 16,0 0-16,21 22 0,0-22 15,-21 0-15,21 0 0,0 0 16,0 0-16,0 1 0,0-1 15,21-21-15,0 0 16,21 0-16,-20 0 0,-1 0 16,0 0-16,21 0 0,-21 0 15,22-21-15,-22-1 0,21 22 0,-21-21 16,22-21-16,-1 21 0,-21 0 0,22-22 16,-1 1-16,-21 0 0,21-1 15,-20 1-15,-1 0 0,0-1 16,0 22-16,0-21 0,0 21 15,-21-1-15,0 1 0,0 0 0,-21 21 16,0 0 0,0 0-16,0 21 0,0 0 0,-1 1 15,1 20-15,21-21 0,0 0 16,0 0-16,0 22 0,0-22 0,0 0 16,0 21-16,0-20 0,21-1 15,1 0-15,-22 0 0,21 0 0,-21 0 16,0 1-16,21-22 0,-21 21 15,0 0-15,0 0 0,0 0 16,0 0-16,0 1 0,0-1 16,-21 0-16,0-21 15,21 21-15,-22-21 0,1 0 16,0 0 0,21 21-16,-21-21 0,0 0 15,21-21 1,0 0-1,-21 0-15,21 0 0,0-1 16</inkml:trace>
  <inkml:trace contextRef="#ctx0" brushRef="#br0" timeOffset="8624.09">18076 2667 0,'0'0'0,"-42"0"32,21 21 46,0-21-63</inkml:trace>
  <inkml:trace contextRef="#ctx0" brushRef="#br0" timeOffset="8935.91">16298 2688 0,'43'0'15,"-1"0"-15,-21 0 0,21 0 16,1 0-16,-1 0 0,0 0 15,1 0-15,-1 0 0,0 0 0,1 0 16,-22 0-16,21-21 0,-21 21 16,1 0-16,-1 0 0,0 0 0,0 0 15,0 0-15,-42 0 63</inkml:trace>
  <inkml:trace contextRef="#ctx0" brushRef="#br0" timeOffset="10156.82">11917 4022 0,'21'0'47,"0"0"-47,0 0 0,0 0 16,22 0-16,-22 0 15,21 0-15,1 0 0,-1 0 0,0 0 16,22 0-16,-22 0 0,22 0 16,-22 0-16,21 0 0,1 0 0,-22 0 15,22 0-15,-1 21 0,-20-21 0,20 0 16,22 0-16,-22 0 0,1 0 15,20 0-15,-20 0 0,21 0 0,-1 0 16,1 0-16,-22 0 0,22 0 16,0 0-16,-22 0 0,22 0 15,-22 0-15,22 0 0,-21 0 0,20 0 16,1 0-16,-22 0 0,22 0 16,0 0-16,-22 0 0,1 0 0,20 0 15,-20 0-15,-1 0 0,1 21 16,21-21-16,-22 0 0,1 0 0,20 0 15,-20 0-15,-1 0 0,22 0 0,-22 0 16,22 21-16,-21-21 0,-1 0 16,1 0-16,-1 0 0,1 0 0,-22 0 15,21 0-15,-20 0 0,20 0 16,-20 0-16,20 0 0,1 0 0,-22 0 16,21 0-16,1 0 0,-1 0 15,-20 0-15,20 21 0,1-21 16,-22 0-16,22 0 0,-1 0 0,-21 0 15,1 0-15,20 0 0,-20 0 16,20 0-16,-21 0 0,22 0 0,-22 0 16,22 0-16,-22 0 0,22 0 0,-22 0 15,21 0-15,-20 0 0,20 0 16,-20 0-16,20 0 0,-21 0 0,1 0 16,20 0-16,-20 0 0,-1 0 15,0 0-15,1 0 0,20 0 0,-21 0 16,1 0-16,-1 0 0,0 0 0,1 0 15,20 0-15,-20 0 16,-1 0-16,21 0 0,-20 0 0,-1 0 16,22 0-16,-22 0 0,0 0 15,1 0-15,-1 0 0,0 0 0,1 0 16,-22 0-16,21 0 0,0 0 16,-20 22-16,20-22 0,-21 0 0,21 0 15,-20 0-15,-1 0 0,0 0 0,0 0 16,0 0-16,0 0 0,1 0 15,-1 0 1,0 0 0,-21-22 15,-21 22-15</inkml:trace>
  <inkml:trace contextRef="#ctx0" brushRef="#br0" timeOffset="18972.72">3175 6371 0,'0'0'0,"-21"0"16,0 0-16,-1 0 0,1 0 0,0 0 15,0 0 1,42 0 15,21 0-15,-20 0-16,20 0 0,0-21 16,1 21-16,20-21 0,1 21 15,-22 0-15,21 0 0,1-21 0,-1 21 16,1 0-16,-1 0 0,1 0 0,-22 0 15,22 0-15,-1 0 0,-20 0 16,-1 0-16,21 0 0,-20 0 0,-1 0 16,22 0-16,-22 0 0,0 0 15,1 0-15,-22 0 0,21 0 0,-21 0 16,22 0-16,-22 0 0,0 0 0,0 0 16,0 0-1,-42 0 16,0 0-15,0-21-16</inkml:trace>
  <inkml:trace contextRef="#ctx0" brushRef="#br0" timeOffset="19464.43">4318 5906 0,'0'0'0,"-21"0"32,21 21-32,0 0 15,0 0-15,0 0 0,0 0 16,21 1-16,-21-1 0,21-21 15,0 21-15,0 0 0,1-21 0,20 21 16,-21-21-16,21 0 0,-20 0 16,20 0-16,-21 0 0,21 0 0,1 0 15,-22 0-15,21 0 0,-21 0 0,1 0 16,20 0-16,-21 0 0,0-21 16,0 21-1,-42 0 1,0 0-1,0 0-15,-21 0 0,20 0 0,-20 21 16,21 0-16,-21 1 0,-1-1 16,1 0-16,0 0 0,20 0 0,-20 22 15,0-22-15,-1 21 0,1-21 0,0 22 16,21-1-16,-22-21 0,22 0 16,0 22-16,0-22 0,0 0 15,21 0-15,21-21 31,0 0-31,0-21 0,0 0 16</inkml:trace>
  <inkml:trace contextRef="#ctx0" brushRef="#br0" timeOffset="20100.16">5143 5080 0,'0'0'0,"22"0"16,-1 0-16,21 64 16,-21-22-16,0-21 0,1 21 15,-1-20-15,0 20 0,0 0 0,21 1 16,-20-1-16,-1 21 0,0-20 15,0-1-15,0 0 0,0 1 0,-21-1 16,0 0-16,0 1 0,0-22 16,0 21-16,0-21 0,0 1 0,0-1 15,0 0-15,0-42 32,0 0-32,0-1 0,0 1 15,0 0-15,0 0 0,0-21 16,0-1-16,22 1 0,-1 0 15,0-22-15,0 22 0,0-1 0,0 1 16,1-21-16,-1 20 0,0 1 16,21 0-16,-21-1 0,1 1 0,-1 21 15,0-22-15,0 22 0,0 0 16,-21 0-16,21 21 0,-21 21 31,0 0-15,0 0-16,0 1 0,0-1 0,0 21 15,0-21-15,22 22 0,-22-1 16,0-21-16,21 21 0</inkml:trace>
  <inkml:trace contextRef="#ctx0" brushRef="#br0" timeOffset="21667.78">6244 5863 0,'106'-84'32,"-106"62"-32,0 1 0,21 0 15,-21-21-15,21 21 0,-21-22 0,0 22 0,0 0 16,0-21-16,-21 20 16,0-20-16,0 21 0,-22 0 0,22 0 15,0-1-15,-21 22 0,21 0 16,-22 0-16,22 0 0,-21 0 0,21 22 15,-22-22-15,22 42 0,0-21 0,0 21 16,0 1-16,-1-1 0,22 0 16,-21 1-16,21-1 0,0 0 0,0 1 15,0-1-15,0-21 0,0 22 16,0-22-16,0 0 0,21 0 0,1 0 16,-1-21-16,0 0 0,0 0 0,0 0 15,0 0-15,1 0 0,-1 0 16,21 0-16,-21-21 0,0 21 15,1-21-15,-1 0 0,0 0 0,0-1 16,-21 1-16,21 0 0,0-21 16,1 21-16,-22-22 0,0 22 0,21-21 15,-21 21-15,0-22 0,0 22 16,0-21-16,0 21 0,0-1 0,0 1 16,0 0-16,0 42 31,0 22-31,0-22 15,0 0-15,0 21 0,-21 1 16,21-22-16,0 21 0,0 0 16,0-20-16,0 20 0,0-21 0,0 0 15,0 0-15,0 1 0,0-1 16,21 0-16,0-21 0,0 0 0,0 0 16,0 0-16,22 0 0,-22 0 0,0 0 15,21 0-15,-20-21 0,20 21 16,0-21-16,-21-1 0,22 1 0,-22 0 15,21 0-15,-21 0 0,22-22 16,-22 22-16,0 0 0,0-21 0,0 21 16,-21-22-16,0 22 0,0 0 0,0-21 15,0 20-15,0 1 0,0 0 16,-21 21-16,0 0 16,0 0-16,0 0 0,0 0 15,21 21-15,0 0 16,0 1-16,0-1 0,0 0 15,0 0-15,42 0 0,-42 0 16,21 1-16,0-1 0,0 0 0,1 21 16,-22-21-16,0 1 0,21-1 0,-21 0 15,21 0-15,-21 0 0,0 0 16,0 1-16,21-1 0,-21 0 0,21 0 16,0-21-16,-21 21 0,22-21 0,-1 0 15,0 21-15,0-21 0,0 0 16,22 0-16,-22 0 0,0 0 15,21 0-15,-21 0 0,22 0 0,-22-21 16,21 0-16,-21 21 0,22-21 16,-1 0-16,-21 0 0,0-1 0,22 1 15,-22 0-15,0-21 0,0 21 16,-21-22-16,0 22 0,0-21 0,0 21 16,0-22-16,0 22 0,0 0 0,-21-21 15,0 20-15,0 22 0,0-21 16,-22 21-16,22 0 0,0 0 0,0 0 15,0 0-15,-22 21 0,22 1 0,0-1 16,0 0-16,0 21 16,-1-21-16,1 22 0,0-1 0,0 0 15,21-20-15,0 20 0,0-21 0,-21 21 16,21-20-16,0-1 0,0 0 16,0 0-16,21 0 0,0-21 15,0 0-15,0 0 0,1 0 16,-1 0-16,0 0 0,0 0 15,0 0-15,0-21 0,1 21 0,-1-21 16,0 0-16,0 0 0,-21-1 16,21 1-16,0 0 0,1-21 0,-22 21 15,0-22-15,21 22 0,-21-21 0,0-1 16,0 22-16,21-21 0,-21 21 16,0 0-16,0-1 0,0 1 15,0 42 16,0 22-31,0-22 0,-21 0 16,21 21-16,0-20 0,0 20 0,0-21 16,0 0-16,0 22 0,0-22 15,0 0-15,0 0 0,0 0 0,21 0 16,-21 1-16,21-22 0,0 21 0,0-21 16,1 0-16,-1 0 15,21 0-15,-21 0 0,0 0 0,1 0 16,20-21-16,-21-1 0,0 22 15,0-21-15,1 0 0,-1 0 16,0 0-16,0 0 0,0-22 0,0 22 16,-21 0-16,0-21 0,0 20 15,0 1-15,0 0 0,0 0 0,0 0 16,0 0-16,0 42 31,0 0-31,0 0 0,-21 21 0,21-20 16,0 20-16,0-21 0,0 21 0,0-20 15,0-1-15,0 21 0,0-21 16,0 0-16,21 1 0,1-22 31,-1 0-31,0 0 16,0-22-16,0 22 16,-21-21-16,0 0 0,0 0 0</inkml:trace>
  <inkml:trace contextRef="#ctx0" brushRef="#br0" timeOffset="21840.68">8170 5292 0,'-21'-21'0,"42"42"0,-63-42 16,21 21-16,21 21 31,0 0-15,21-21-1,0 0 1</inkml:trace>
  <inkml:trace contextRef="#ctx0" brushRef="#br0" timeOffset="22400.12">8594 4995 0,'0'0'0,"0"-21"0,0 0 0,-22 21 15,1 0 1,0 21-16,0 0 16,21 22-16,-21-22 0,21 21 0,0 1 15,0-1-15,0 0 0,0 1 16,0-1-16,0 0 0,0 1 0,0-1 16,0 0-16,0 1 0,0-1 0,0 0 15,0 1-15,0-1 0,0-21 16,0 0-16,0 22 0,0-22 0,0 0 15,0 0-15,0-42 47,0 0-47,0 0 16,0-1-16,0 1 0,0-21 16,0 21-16,0-22 0,0 22 0,21-21 15,0 21-15,0-22 0,0 22 16,22 0-16,-22 0 0,21 0 0,1 0 15,-1-1-15,0 1 0,1 21 0,-1 0 16,0 0-16,-21 0 0,22 21 16,-22 1-16,0-1 0,0 0 0,0 0 15,-21 21-15,0-20 0,0 20 16,0-21-16,-21 21 0,0-20 16,-21 20-16,21-21 0,-22 0 0,22 0 15,-21 1-15,-1-1 0,22 0 0,-21 0 16,21-21-16,0 0 0,-1 21 15,1-21-15,0 0 0,0 0 16,0 0-16,21-21 16,0 0-16,0 0 15,0-22-15,21 22 0,0-21 16,0 21-16,0-22 0,22 1 0</inkml:trace>
  <inkml:trace contextRef="#ctx0" brushRef="#br0" timeOffset="22670.97">9334 4826 0,'0'-21'0,"0"42"0,0-63 0,0 63 15,0 0 1,0 21-16,0 1 0,0-1 16,0 0-16,-21 22 0,21-22 0,-21 22 15,21-1-15,-21-20 0,21 20 16,-21 1-16,21-22 0,0 21 0,0-20 15,0-1-15,0 0 0,0 1 0,0-22 16,0 21-16,0-21 16,0 1-16,0-1 0,0 0 15,21-21-15,0 0 16,0 0-16,0-21 16,1 0-16,-1 21 0,0-22 15</inkml:trace>
  <inkml:trace contextRef="#ctx0" brushRef="#br0" timeOffset="23029.76">9504 5503 0,'42'0'16,"-21"0"0,0 0-16,1 0 15,-1 0-15,0 0 0,0 0 0,0 0 16,0-21-16,1 21 0,-1-21 15,0 21-15,-21-21 0,0 0 16,0 0-16,0-1 16,0 1-16,-21 21 0,0-21 15,-1 21-15,1 0 0,-21 0 16,21 21-16,0-21 0,-1 21 0,-20 1 16,21 20-16,21-21 0,-21 21 0,0 1 15,21-1-15,-22-21 0,22 22 16,0-22-16,0 21 0,0-21 15,0 0-15,22 1 0,-1-1 0,0 0 16,0 0-16,0-21 0,22 0 16,-22 0-16,0 0 0,21 0 0,-21 0 15,22 0-15,-22 0 0,0 0 0,21-21 16,-20 21-16,20-21 0,-21 0 16</inkml:trace>
  <inkml:trace contextRef="#ctx0" brushRef="#br0" timeOffset="25360.38">10520 5292 0,'0'0'16,"0"-21"-16,0-1 0,0 1 0,0 0 15,0 0-15,0 0 16,0 42 0,0 0-16,0 0 0,0 0 15,0 1-15,0 20 0,0-21 0,0 21 16,0 1-16,0 20 0,0-20 0,-21-1 15,-1 0-15,22 1 16,-21-1-16,21 0 0,0-21 0,-21 1 16,21-1-16,0 0 0,0 0 0,-21-21 15,21-21 17,0 0-32,0 0 0,0-22 15,0 22-15,21 0 0,0-21 16,-21-1-16,21 22 0,-21-21 0,22-1 15,-1 22-15,0-21 0,0 21 16,0 0-16,-21-1 0,21 22 0,1 0 16,-1 0-16,0 0 0,0 0 0,0 0 15,0 22-15,-21-1 16,22 0-16,-1 0 0,0 21 0,0-20 16,0 20-16,-21-21 0,21 21 0,1-20 15,-1-1-15,0 21 0,0-21 16,0 0-16,-21 1 0,21-22 15,1 0-15,-1 0 16,0 0 0,0-22-16,0 1 0,0 0 15,1 0-15,-22 0 16,21 0-16,0-1 0,21 1 0,-21-21 0,1 21 16,-1 0-16,21-22 0,-21 22 15,22 0-15,-22-21 0,21 42 16,-21-22-16,22 1 0,-22 21 0,0 0 15,0 0-15,0 0 0,0 0 16,1 21-16,-1 1 0,-21-1 0,21 0 16,-21 0-16,0 0 0,0 0 15,0 1-15,0-1 0,0 0 16,0 0-16,0 0 0,21-21 16,0 0 15,-21-21-16,0 0-15,0 0 16,0 0-16,0-1 16,0 1-16,-21 0 0,0 0 0,21 0 15,-21 21-15,0-21 0,-1-1 16,22 1-16,-21 21 0,0 0 0,0 0 16,0 0-16,0 0 0,-22 0 15,22 0-15,0 21 0,-21 1 0,20-1 16,-20 0-16,21 0 0,-21 21 0,20-20 15,1 20-15,0-21 0,0 21 16,0 1-16,0-22 0,21 21 16,0-21-16,0 1 0,0-1 0,0 0 15,0 0-15,0 0 0,21 0 16,0-21-16,21 0 0,-21 0 16,1 0-16,-1 0 0,21 0 0,-21 0 15,22-21-15,-22 21 0,21-21 16,-21 0-16,22 0 0,-22 0 0,0-1 15,21 1-15,-21-21 0,-21 21 16,22-22-16,-1 1 0,-21 21 0,0-21 16,21-1-16,-21 22 0,0 0 0,0-21 15,0 20-15,-21 44 32,21-1-32,-21 0 15,21 0-15,0 0 0,0 22 16,0-22-16,0 21 0,0-21 0,0 22 15,0-22-15,0 0 0,21 0 16,0 0-16,0 0 0,0 1 0,0-22 16,1 0-16,-1 21 0,0-21 0,0 0 15,0 0-15,22 0 0,-22 0 16,0-21-16,0-1 0,0 22 0,0-21 16,1 0-16,-1 0 0,0 0 15,0-22-15,-21 22 0,21-21 0,-21 21 16,21-22-16,-21 22 0,22-21 15,-22 21-15,0-22 0,0 22 16,0 0-16,0 0 0,0 42 31,-22 0-31,22 0 16,-21 1-16,21 20 0,0-21 0,0 0 16,0 22-16,0-22 0,0 0 0,-21 0 15,21 21-15,0-20 0,0-1 16,0 0-16,0 0 15,0 0-15,0-42 32,0 0-17,21 0-15,-21 0 16,21-1-16,1 1 0,-22 0 0,21 0 16,-21 0-16,21 0 0,-21-1 0,21-20 15,-21 21-15,21 0 0,0 0 16,1 21-16,-22-22 0,21 1 0,0 21 15,0 0 1,0 0-16,-21 21 16,0 1-16,0-1 0,21 0 15,-21 0-15,0 0 0,0 22 16,0-22-16,0 0 0,22 21 0,-22-21 16,21 1-16,0-1 0,0 0 15,-21 0-15,0 0 0,21-21 16,0 21-16,1-21 15,-1 0-15,0 0 16,-21-21 0,0 0-16,21 0 0,-21 0 15,21 0-15,-21-1 0,21-20 0,-21 21 16,22 0-16,-1-22 0,0 22 16,0 0-16,-21-21 0,21 21 0,0-1 15,1 1-15,-1 0 0,0 0 16,0 21-16,0 0 0,0 0 15,1 0 1,-22 21-16,0 0 0,0 22 16,0-22-16,0 0 0,0 0 15,0 21-15,0-20 0,0 20 0,0-21 16,21 21-16,0-20 0,0-1 16,0 21-16,0-21 0,1 0 15,-1-21-15,0 22 0,0-1 0,0-21 16,0 0-16,22 0 0,-22 0 0,0 0 15,21 0-15,-20 0 0,-1 0 0,0 0 16,21-21-16,-21-1 0,1 1 16,-1 0-16,0 0 0,21 0 15,-21-22-15,1 22 0,-1-42 16,0 42-16,-21-22 0,0 22 16,0-21-16,0 21 0,0-1 0,0 1 15,0 0-15,0 0 0,-21 21 0,0 0 16,-1 0-16,1 0 0,0 0 15,0 21-15,0 21 0,0-20 0,-1-1 16,1 21-16,21-21 0,0 22 16,0-1-16,0-21 0,0 21 0,0-20 15,0-1-15,21 0 0,-21 0 0,22 0 16,-1 0-16,21-21 0,-21 0 16,0 0-16,22 0 0,-1 0 15,-21 0-15,22 0 0,-22 0 0,21-21 16,-21 0-16,0 21 0,1-21 15,-1 0-15,0 21 0,-21-21 0,21-1 16,-21 1-16,0 0 0,0 0 16</inkml:trace>
  <inkml:trace contextRef="#ctx0" brushRef="#br0" timeOffset="26233.08">14711 5355 0,'-21'0'0,"-1"0"0,1 0 16,0 0-16,0 0 15,0 0-15,42 0 32,0 0-32,21 0 0,-20 0 15,20 0-15,0 0 0,1 0 0,20 0 16,-21 0-16,22 0 0,-1 0 15,22 0-15,-21 0 0,20 0 0,-20 0 16,-1 0-16,1 0 0,-1 0 16,1 0-16,-22 0 0,0 0 15,1 0-15,-1 0 0,-21 0 0,22 0 16,-22 0-16,0 0 0,0 0 16,-21-21-1,0 0 16,-21 21-31,0 0 0,0-21 16,21 0-16,-22 21 0,22-22 16</inkml:trace>
  <inkml:trace contextRef="#ctx0" brushRef="#br0" timeOffset="26736.79">15663 4974 0,'0'21'31,"0"1"-31,0-1 16,0 0-16,0 0 0,0 0 16,21 0-16,1 1 0,20-1 15,-21-21-15,21 21 0,-20 0 16,20-21-16,0 21 0,1-21 0,-1 0 15,0 0-15,-21 0 0,22 0 16,-1 0-16,-21 0 0,22 0 0,-22 0 16,0 0-16,0 0 0,0 0 0,0 0 15,-21-21-15,0 0 16,-21 21 0,0 0-16,0 0 0,0 0 15,-22 0-15,22 0 0,0 0 0,-21 0 16,21 21-16,-22 0 0,1 0 0,21 1 15,-22-1-15,1 21 0,21-21 16,-21 0-16,-1 22 0,22-22 0,-21 0 16,21 21-16,-1-20 15,1-1-15,21 0 0,0 0 0,-21 0 16,21 0-16,0 1 0,-21-22 0,21 21 16,0 0-16,0-42 78</inkml:trace>
  <inkml:trace contextRef="#ctx0" brushRef="#br0" timeOffset="40944.28">17738 4995 0,'0'0'0,"0"-21"0,0-21 0,0 21 15,0 0-15,0-1 16,-22 22-1,22 22-15,0-1 0,0 0 0,0 21 16,-21 1-16,21-1 0,0 0 0,0 1 16,-21-1-16,21 21 0,0-20 15,0-1-15,-21 0 0,21 1 0,-21-1 16,21-21-16,-21 22 0,21-22 16,0 21-16,0-21 0,0 0 0,0 1 15,21-22 16,0-22-31,0 1 0,0 0 16,0-21-16,-21 21 0,22-1 16,-1-20-16,0 0 0,0 21 15,-21-22-15,0 22 0,21-21 0,-21 21 16,21-1-16,-21 1 0,0 42 31,0 1-31,0-1 0,0 0 16,0 21-16,0-21 0,0 1 0,0 20 15,0-21-15,22 0 0,-22 22 16,0-22-16,21 0 0,-21 0 0,21 0 16,0 0-16,0-21 15,0 22-15,1-22 0,-1 0 16,21 0-16,-21 0 0,22-22 0,-22 1 16,21 21-16,-21-21 0,0 0 15,22 0-15,-22 0 0,0-22 0,0 22 16,0-21-16,1 21 0,-22-22 0,0 1 15,0 0-15,0-1 0,0 1 16,0 0-16,0-1 0,0 1 0,-22 21 16,1-22-16,0 22 0,21 0 0,-21 21 15,0-21-15,0 21 0,-1 0 16,1 0-16,21 21 0,-21-21 0,0 21 16,21 0-16,-21 1 0,21 20 15,0-21-15,0 0 0,0 0 16,0 1-16,21-1 0,0 0 0</inkml:trace>
  <inkml:trace contextRef="#ctx0" brushRef="#br0" timeOffset="41360.24">18754 5101 0,'0'0'0,"0"-21"0,0 0 15,-22 21-15,1 0 16,0 0-16,0 21 15,21 0-15,-21 0 0,0 22 0,-1-22 16,22 21-16,-21-21 0,0 22 16,21-1-16,-21-21 0,21 22 15,-21-22-15,21 21 0,0-21 0,0 0 16,0 1-16,0-1 0,21 0 16,0 0-16,0-21 0,22 0 0,-22 0 15,21 0-15,-21 0 0,22 0 0,-22 0 16,21-21-16,-21 0 0,22 0 15,-22-1-15,21 1 0,-21 0 0,0-21 16,1 21-16,-1-22 0,-21 1 0,21 21 16,-21-22-16,0 1 0,0 0 15,0 21-15,-21-1 0,0 1 0,-22 0 16,22 0-16,0 21 0,0 0 16,-22 0-16,22 0 0,-21 0 0,21 21 15,0-21-15,-1 21 0,1 0 16,21 1-16,0-1 0,0 0 15,0 0-15,0 0 0,0 0 0,21 1 16,1-22-16,-1 21 0,0 0 0,21-21 16,-21 0-16</inkml:trace>
  <inkml:trace contextRef="#ctx0" brushRef="#br0" timeOffset="41756.03">19240 5249 0,'0'-21'15,"0"42"-15,0-63 0,0 21 16,0 0-16,0 0 16,22-1-1,-1 22-15,0 0 0,0 0 0,0 0 16,0 0-16,22 22 0,-22-1 0,21 0 16,-21 0-16,22 21 0,-22-20 15,0-1-15,-21 21 0,21-21 0,-21 0 16,0 22-16,0-22 0,0 0 0,0 0 15,0 0-15,0 1 0,-21-1 16,21 0-16,-21-21 16,0 0-16,0 0 15,21-21 1,0 0-16,0-1 0,0 1 16,0-21-16,21 21 0,0 0 0,0-22 15,0 22-15,-21-21 0,21 21 16,1-1-16,-1 1 0,0 0 0,0 0 15,-21 0-15,21 0 0,0 21 0,1 0 16,-1 0-16,0 0 16,0 0-16,-21 21 15,21 0-15,0-21 0</inkml:trace>
  <inkml:trace contextRef="#ctx0" brushRef="#br0" timeOffset="42344.57">20383 5313 0,'0'0'16,"0"-21"-16,22 0 0,-22-1 0,21 1 15,-21 0-15,0 0 0,0 0 0,0 0 16,0-1-16,0 1 0,0 0 16,0 0-16,-21 21 0,-1 0 0,1-21 15,0 21-15,0 0 0,-21 0 16,20 21-16,1 0 0,-21 0 15,21 22-15,0-22 0,-1 0 0,1 21 16,-21 1-16,21-22 0,0 21 16,-1 0-16,1-20 0,21-1 0,0 21 15,-21-21-15,21 0 0,0 22 0,0-22 16,0 0-16,0 0 0,21 0 16,0-21-16,1 0 15,-1 0-15,0 0 0,21 0 0,-21-21 16,1 0-16,20 0 0,-21 0 15,21 0-15,-20-22 0,20 22 0,-21-21 16,21-1-16,-20 1 0,-1-21 0,0 20 16,21-20-16,-21-1 15,1 1-15,-22-1 0,21 1 0,-21-1 16,0 1-16,0 20 0,0-20 0,0 42 16,0-22-16,0 22 0,0 0 15,0 42 1,-21-21-16,-1 43 0,1-22 15,0 21-15,21 22 0,0-22 0,-21 21 16,21 1-16,0-1 0,0 1 0,0-1 16,0 1-16,21-22 0,-21 1 15,21-1-15,0 0 0,1 1 0,-1-22 16,0 21-16,0-21 0,0-21 16,0 21-16,1 1 0,-1-22 15,0 0-15,0 0 0,0 0 0,0 0 16,1 0-16,-1 0 0,0 0 0,0-22 15,21 1-15,-20 0 0,-1-21 16,0 21-16</inkml:trace>
  <inkml:trace contextRef="#ctx0" brushRef="#br0" timeOffset="42624.38">21526 4530 0,'0'0'0,"0"-43"0,22 22 0,-22 0 16,0 0-16,0 42 31,0 0-31,0 0 0,-22 22 16,1-1-16,21 0 0,-21 22 0,0-1 15,-21 1-15,20-1 0,-20 1 16,21 21-16,-21-22 0,20 1 0,-20-1 16,21 1-16,-21-22 0,20 0 0,1 22 15,0-22-15,0-21 0,0 22 16,21-22-16,0 21 0,0-21 0,0 0 15,0 1-15,21-22 32,0-22-32,0 1 0,0 0 15</inkml:trace>
  <inkml:trace contextRef="#ctx0" brushRef="#br0" timeOffset="43157.08">22077 4826 0,'0'0'16,"0"-21"-16,21-21 0,-21 20 0,0 1 0,21 0 15,0 21 1,-21 21-16,0 0 16,0 1-16,0-1 0,-21 21 15,0 0-15,21 1 0,-21 20 16,0-20-16,-1 20 0,1-21 0,0 1 15,0-1-15,0 0 0,-22 1 16,22-22-16,0 21 0,0-21 0,21 1 16,-21-1-16,0 0 0,-1-21 0,1 21 15,0-21 1,21-21-16,0 0 16,0 0-16,0-1 0,0 1 15,0-21-15,21 21 16,-21 0-16,21-22 0,-21 22 0,0 0 15,22 0-15,-1 0 0,-21-1 0,21 22 32,-21 22-32,21-22 0,-21 21 15,0 0-15,21 0 0,-21 0 16,0 0-16,21 1 0,-21-1 0,22 0 16,-1 0-16,-21 0 0,21-21 0,0 21 15,-21 1-15,21-22 0,0 0 16,1 21-16,-1-21 0,0 0 15,0 0-15,0 0 0,0 0 0,1 0 16,-1 0-16,-21-21 16,21-1-16,0 22 0,0-21 0,0 0 15,1 0-15,-1 21 0,-21-21 0,21 0 16,0-1-16,0 1 0,0 0 16,-21 0-16</inkml:trace>
  <inkml:trace contextRef="#ctx0" brushRef="#br0" timeOffset="43543.86">22437 5122 0,'0'0'0,"-22"0"15,22 22 1,22-22 0,-1 0-16,0 0 0,0 0 15,0 0-15,0 0 16,22 0-16,-22-22 0,0 1 0,0 21 15,0-21-15,1 0 0,-1 21 0,-21-21 16,0 0-16,21-1 0,-21 1 16,0 0-16,-21 21 15,0 0-15,-1 0 16,-20 0-16,21 0 0,0 21 0,-22 0 16,22 1-16,0 20 0,0-21 0,0 21 15,0-20-15,-1-1 0,22 21 16,-21-21-16,21 22 0,0-22 15,0 0-15,0 0 0,0 0 0,21 0 16,1 1-16,-1-22 0,0 21 16,0-21-16,0 0 0,22 0 0,-22 0 15,21 0-15,0 0 0,-20 0 0,20 0 16,0-21-16,1 21 0,-1-22 16,0 1-16,1 0 0,-22-21 0,21 21 15</inkml:trace>
  <inkml:trace contextRef="#ctx0" brushRef="#br0" timeOffset="43787.72">23262 4699 0,'0'-21'0,"0"42"0,0-63 0,-21 42 15,0 21 1,0 0-16,21 0 0,-22 22 16,1-1-16,0 0 0,0 1 0,21-1 15,-21 21-15,0-20 0,21 20 16,-22-20-16,22-1 0,0 0 0,0 1 15,0-1-15,0-21 0,0 21 0,0-20 16,22-1-16,-1 0 16,-21 0-16,21-21 15,0 0-15,0 0 0,0-21 16,1 0-16,-1 21 16,-21-21-16,21-22 0</inkml:trace>
  <inkml:trace contextRef="#ctx0" brushRef="#br0" timeOffset="44045.96">23643 4657 0,'0'0'15,"-21"0"1,21 21-16,0 0 0,-21 0 16,21 22-16,0-1 0,-21-21 0,21 21 15,-22 22-15,22-22 16,0 1-16,0-1 0,0 0 0,-21 1 15,21-1-15,0 0 0,0 1 0,0-22 16,0 21-16,0-21 0,0 0 16,0 1-16,0-1 0,0 0 0,0 0 15,0 0-15,21-21 32,1 0-32,-1-21 0</inkml:trace>
  <inkml:trace contextRef="#ctx0" brushRef="#br0" timeOffset="44404.24">23749 5313 0,'21'0'15,"0"0"1,0 0-16,1 0 0,-1 0 16,0 0-16,0 0 0,0 0 15,0 0-15,1-21 0,-1 21 0,-21-21 16,21 21-16,0-22 0,0 1 0,-21 0 15,21 0-15,-21 0 16,0 0-16,-21 21 16,0 0-1,0 21-15,-21 0 0,20 0 0,1 0 16,0 0-16,0 1 0,0-1 16,0 21-16,21-21 0,-22 0 0,22 1 15,0-1-15,0 0 0,0 0 16,22 0-16,-1-21 0,0 21 15,0-21-15,0 0 16,0 0-16,22 0 0,-22 0 0,0 0 16,0 0-16,0 0 0,22-21 0,-22 21 15,0-21-15,0 0 0,0 0 16,1 0-16,-1-1 0,0 1 0,0 0 16</inkml:trace>
  <inkml:trace contextRef="#ctx0" brushRef="#br0" timeOffset="44728.86">24299 5292 0,'0'-21'15,"-21"63"-15,42-63 0,0-22 0,-21 22 0,0 0 16,0 0-16,22 21 15,-1 0 1,0 0-16,0 0 16,0 0-16,0 0 15,1 21-15,-1 0 16,-21 0-16,21 1 0,-21-1 0,0 0 16,0 0-16,0 0 0,0 0 0,0 1 15,0-1-15,0 0 0,0 0 16,0 0-16,0 0 0,0 1 15,-21-22-15,21-22 47,0 1-47,0 0 16,0 0-16,0 0 0,0 0 16,21 21-16,-21-22 0,21-20 0,0 21 15,-21 0-15,21 0 0,1 21 0,-22-22 16,0 1-16,21 21 0,0 0 15,0-21-15,0 21 0,0 0 16,1 0-16,-1 0 0</inkml:trace>
  <inkml:trace contextRef="#ctx0" brushRef="#br0" timeOffset="45136.63">24998 5271 0,'0'0'0,"21"0"0,0 0 15,0 0-15,-21-22 16,21 22-16,-21-21 0,22 21 16,-22-21-16,21 21 0,-21-21 15,-21 21 1,-1 0-16,1 0 16,0 21-16,0 0 0,0-21 0,0 21 15,21 1-15,-22-1 0,22 0 16,-21 0-16,21 0 15,0 0-15,0 1 0,0-1 0,0 0 16,21-21-16,1 21 0,-1-21 16,-21 21-16,21-21 0,0 0 0,0 21 15,-21 1-15,21-22 0,-21 21 16,0 0 0,-21-21-1,0 21-15,0-21 0,0 0 16,0 21-16,-1-21 0,1 0 15,0 0-15,0 21 0,0-21 16,0 0 0,-1 0-16,1 0 15,0 0-15,0 0 0,21-21 16</inkml:trace>
  <inkml:trace contextRef="#ctx0" brushRef="#br0" timeOffset="45536.41">22564 4741 0,'-22'0'0,"44"0"0,-1 0 15,21 0 1,0 0-16,1 0 0,20 0 0,1 0 16,-1-21-16,1 21 0,-1 0 15,1 0-15,-1 0 0,1 0 16,-1 0-16,1 0 0,-1 0 15,1 0-15,-22 0 0,22 0 0,-22 0 16,-21 0-16,21 0 0,-20 0 0,-1 0 16,0 0-16,-42 0 31,0 0-15,-1 0-16,1 0 0</inkml:trace>
  <inkml:trace contextRef="#ctx0" brushRef="#br0" timeOffset="46515.85">16023 7197 0,'0'0'16,"-21"0"-16,21-21 0,21 21 31,21-22-31,1 22 0,-1 0 16,0 0-16,22 0 0,-1 0 0,22 0 15,-21 0-15,20 0 0,-20 0 16,20 0-16,-20 0 0,-1 0 0,-20 0 16,-1 0-16,0 0 0,1 0 15,-22 0-15,0 0 0,0 0 16,0 0-1,-21-21 1,0 0-16,0 0 16,-21 21-16,0 0 0,0-21 15,0 0-15,0-1 16,-1 22-16,1-21 16,21 0-16,-21 0 15,21 0 16,21 21-15,0 0-16,1 0 0,-1 0 16,0 0-16,0 0 0,0 21 0,0-21 15,1 0-15,-22 21 0,21 0 0,-21 0 16,0 1-16,0-1 16,0 0-16,0 0 0,0 0 0,-21 0 15,-1 1-15,1-1 0,0 0 0,0 21 16,0-21-16,0 1 0,21-1 15,-22-21-15,22 21 0,-21 0 16,21 0-16,0 0 31,21-21-31,1 0 0,-1 0 0,0 0 16,0 0-16</inkml:trace>
  <inkml:trace contextRef="#ctx0" brushRef="#br0" timeOffset="49016.73">17484 7493 0,'0'0'15,"-22"21"1,1-21-16,21-21 16,21 21-1,-21-21-15,22 0 0,-1 0 0,21-1 16,-21 1-16,0 0 0,1 0 15,20 0-15,-21-22 0,21 1 0,-20 21 16,20-21-16,-21-1 0,21 1 0,-20 0 16,20-1-16,-21 22 15,0-21-15,0-1 0,1 22 0,-22-21 0,0 21 16,0 0-16,-22 21 31,1 0-31,0 0 0,-21 21 0,21 0 16,-1 0-16,1 21 0,21-20 15,0-1-15,0 21 0,0-21 0,0 0 16,0 22-16,0-22 0,0 0 0,21 21 16,-21-20-16,22-1 0,-1 21 15,-21-21-15,21 0 0,-21 1 0,0-1 16,0 0-16,-21-21 31,0 0-31,-1 0 16,1-21-16,0 21 0,0-21 0,0-1 15,0 22-15,-1-21 16,1 0-16,0 0 0,0 0 0,0 21 16,0-21-16,-1 21 15,22 21-15,0 0 16,0 0-16,0 0 0,22 0 16,-1 1-16,-21-1 0,42 0 0,-21 0 15,0-21-15,22 21 0,-22-21 16,21 0-16,1 0 0,-22 0 0,21 0 15,0 0-15,1 0 0,-1 0 0,0-21 16,-20 0-16,20 0 0,0 21 16,-21-21-16,22-1 0,-22 1 15,0-21-15,0 21 0,-21 0 0,0-22 16,21 22-16,-21 0 0,0-21 16,0 20-16,0 1 0,0 0 0,0 0 15,0 42 1,0 0-1,-21 0-15,21 22 0,-21-22 0,21 21 16,0-21-16,-21 22 0,21-1 0,-21-21 16,21 22-16,-21-22 0,21 0 15,0 0-15,0 0 0,0 0 16,0 1-16,21-44 31,0 22-31,0-21 0,0 0 16,-21 0-16,21 0 0,1 0 0,-1-22 15,-21 22-15,21-21 0,-21 21 16,0-22-16,21 22 0,0 0 0,-21-21 16,21 20-16,-21 1 0,22 0 15,-1 21 1,-21 21-16,0 0 0,0 1 16,0-1-16,0 0 0,0 0 15,0 0-15,0 0 0,0 22 0,0-22 16,0 0-16,0 0 0,0 0 15,0 1-15,21-1 0,0 0 16,0-21 0,0 0-16,1 0 0,-1 0 0,0 0 15,0-21-15,0 0 0,0 21 0,1-22 16,-1 1-16,0 0 0,0-21 16,0 21-16,0-1 0,1 1 0,-1-21 15,-21 21-15,0 0 0,21-1 0,-21 1 16,21 21-16,-21 21 15,0 1 1,0-1-16,0 0 0,0 0 0,0 21 16,0-20-16,0-1 15,0 21-15,0-21 0,0 0 0,0 1 16,0-1-16,0 0 0,21 0 16,0-21-16,1 21 15,-1-21-15,21 0 0,-21 0 0,0 0 16,22 0-16,-22 0 0,21 0 0,1-21 15,-1 21-15,-21-21 0,21 0 16,1 21-16,-22-21 0,21-22 0,-21 22 16,1 0-16,-1-21 0,-21 20 15,0 1-15,0-21 0,0 21 0,0 0 16,0-22-16,0 22 0,-21 21 16,-1-21-16,1 21 0,0 0 0,0 0 15,0 0-15,0 0 0,-1 0 16,1 21-16,21 0 0,-21 0 0,0 1 15,0-1-15,0 21 0,-1-21 0,22 0 16,0 22-16,-21-22 0,21 0 16,-21 21-16,21-20 0,0-1 0,0 0 15,0 0-15,21-21 0,0 0 16,1 0-16,-1 0 16,0 0-16,0 0 0,21 0 15,-20 0-15,-1-21 0,0 0 0,0 21 0,0-21 16,0-1-16,1-20 15,-1 21-15,-21-21 0,0 20 0,21-20 16,-21 21-16,0 0 0,21-22 0,-21 22 16,0 0-16,0 0 15,0 42 1,0 0-16,0 0 0,-21 1 16,21 20-16,-21-21 0,21 21 15,0-20-15,0 20 0,0-21 0,0 0 16,0 22-16,0-22 0,0 0 0,21 0 15,0-21-15,0 21 0,0 0 16,22-21-16,-22 0 0,21 0 0,1 0 16,-22 0-16,21 0 0,-21 0 15,0-21-15,22 21 0,-22-21 16,0 0-16,0 0 0,0-22 0,-21 1 16,22 21-16,-1-21 0,-21-1 0,21-20 15,-21 20-15,0 1 0,21-21 16,-21 20-16,21 1 0,-21 0 0,0-1 15,0 22-15,0 0 0,0 0 16,0 0-16,0 42 16,0 0-16,0 21 0,0-21 0,-21 22 15,21-1-15,-21-21 0,0 43 16,21-22-16,-21 0 0,21 1 0,0-1 16,0 0-16,0 1 0,0-1 15,0-21-15,0 22 0,0-22 16,0 0-16,21 0 0,-21 0 0,21 0 15,-21 1-15,21-22 0,0 0 0,0 0 16,1 0-16,-1 0 0,0 0 16,0 0-16,0-22 0,0 1 0,1 0 15,-1 0-15,0 0 0,0-22 16,0 1-16,0 0 0,1-1 0,-1 1 16,21-21-16,-21 20 0,0 1 15,1-22-15,-1 22 0,21-21 0,-21 20 16,0 22-16,1-21 0,-1 21 15,0-1-15,-21 1 0,0 42 32,-21 1-32,0-1 0,-1 0 0,22 21 15,-21 1-15,0-22 0,0 21 0,0 0 16,21 1-16,-21-1 0,-1 0 16,22 1-16,0-1 0,0 0 0,-21 1 15,21-22-15,0 21 0,0-21 0,0 22 16,0-22-16,0 0 0,0 0 15,21 0-15,1 1 0,-1-22 16,0 0-16,0 0 0,0 0 16,22 0-16,-22 0 0,21 0 15,0 0-15,-20-22 0,20 1 0,0 0 16,1 0-16,-22 0 0,0-22 0,21 22 16,-21-21-16,-21 21 0,22 0 15,-22-1-15,0 1 0,0 0 0,-22 21 16,1 0-1,0 0-15,0 0 0,0 21 16,0 0-16,21 1 0,-22-1 0,1 0 16,21 21-16,-21-21 0,21 1 0,0 20 15,0-21-15,0 0 0,0 0 16,0 1-16,0-1 0,21 0 16,0 0-16,1-21 0,-1 0 15,0 0-15,0 0 0,0 0 16,0 0-16,1 0 0,20 0 0,-21-21 15,0 0-15,0 0 0,1-1 0,-1 1 16,0 0-16,0-21 0,0 21 16,0-1-16,1 1 0,-1 0 15,0 0-15,-21 0 0,0 42 32,0 0-32,0 0 0,0 0 15,0 1-15,0-1 0,0 0 0,0 0 16,0 0-16,0 0 15,0 1-15,21-22 47,0 0-47,0-22 16,1 22-16</inkml:trace>
  <inkml:trace contextRef="#ctx0" brushRef="#br0" timeOffset="50388.16">22098 6604 0,'0'0'0,"0"-21"0,-21 0 0,21 0 16,0-1-16,-21 1 0,21 0 16,-22 0-16,1 21 0,0 0 0,-21 0 15,21 0-15,-1 0 16,-20 21-16,21 21 0,-21-20 0,-1 20 15,22 0-15,-21 1 0,-1-1 0,22 0 16,0 1-16,0 20 0,21-21 16,-21 1-16,21 41 15,0-41-15,0-1 0,21 0 0,0 1 0,0-1 16,0-21-16,1 22 16,20-22-16,0 21 0,1-21 0,-1-21 15,0 21-15,1 1 0,-1-22 0,21 0 16,-20 0-16,-1 0 0,0-22 15,22 1-15,-22 21 0,1-42 0,20 21 16,-21-22-16,1 22 0,-1-21 0,0 0 16,1-1-16,-22 1 0,0 0 15,0 20-15,0-20 0,-21 21 16,0 0-16,0 0 0,0-1 0,-21 22 0,-21-21 16,21 21-16,-22 0 0,1 0 15,21 0-15,-21 0 0,-1 21 0,1 1 16,21-22-16,0 42 0,-1-21 15,1 0-15,0 0 0,0 1 16,21 20-16,-21-21 0,21 0 0,0 22 16,0-22-16,0 0 0,0 0 0,0 0 15,21-21-15,0 21 0,0-21 16,0 0-16,1 0 0,-1 0 16,0 0-16,0 0 0,0-21 0,0 0 15,1 0-15,-1 0 0,0 0 16,0-1-16,0-20 0,22 21 0,-43-21 15,21 20-15,0 1 0,0 0 16,-21 0-16,0 0 0,-21 21 31,0 21-31,0 0 16,21 0-16,0 0 0,0 1 16,-22-1-16,22 21 0,0-21 0,0 0 15,0 22-15,0-22 0,0 0 0,0 21 16,22-20-16,-1-1 15,0 0-15,0-21 0,21 0 0,-20 0 16,-1 0-16,21 0 0,0 0 0,-20 0 16,20 0-16,0-21 0,-21 0 15,22-1-15,-1 1 0,0-21 0,1 21 16,-22-22-16,21 1 0,-21 0 0,22 21 16,-22-22-16,0 1 15,0 21-15,-21 0 0,0-1 0,0 1 16,-21 21-1,0 0-15,0 21 0,0 1 16,-1-22-16,22 21 0,0 0 0,0 0 16,0 0-16,0 0 0,0 22 0,0-22 15,0 0-15,0 0 0,0 0 16,0 1-16,0-1 0,0 0 16,0 0-16,0 0 15,0-42 32,0 0-47,0 0 16,0 0-16,0-1 0,-21 22 0,21-21 15,-21 0-15,0 21 16,0 0 0,21 21-16,0 0 0,0 1 15,0-1-15,0 0 16,0 0-16,21 0 0,-21 0 15,21 1-15,0-22 0,0 21 0,22 0 16,-22-21-16,21 21 0,1-21 16,-22 0-16,21 0 0,-21 0 0,22 0 15,-22 0-15,0 0 0,21 0 16,-21 0-16,1 0 0,-1-21 16,21 0-16,-21 21 0,22-21 0,-22-22 15,21 22-15,0-21 0,-20 21 0,20-22 16,0 22-16,-21-21 0,1 21 15,-1-22-15,0 22 0,-21 0 0,0 0 16,0 0-16,0-1 0,-21 22 31,0 0-31,-1 22 0,22-1 16,-21 0-16,21 0 0,-21 0 0,21 0 16,0 22-16,0-22 0,0 0 0,0 21 15,0-20-15,0-1 0,0 0 16,0 0-16,0 0 0,0 0 15,0 1-15,21-22 0,-21 21 0,21-21 16,1 0 0,-1 0-16,-21-21 15,21-1 1</inkml:trace>
  <inkml:trace contextRef="#ctx0" brushRef="#br0" timeOffset="51560.29">15684 9144 0,'0'0'15,"-21"0"1,0 0-16,0 0 16,21 21-1,21-21 1,21 0-16,-20 21 0,20-21 15,21 0-15,-20 0 0,20 0 0,22 0 16,0 0-16,-1 0 0,22 0 0,-21 0 16,-1-21-16,22 21 0,-21 0 15,0 0-15,-22-21 0,1 21 0,-1 0 16,-21 0-16,1 0 0,-1-21 0,-21 21 16,0 0-16,-21-21 15,0 0-15,-21 21 16,0-22-16,0 22 0,0-21 0,-22 0 15,22 21-15,0-21 0,-21 0 0,-1 21 16,22-21-16,0 21 0,-21 0 16,21 0-16,-1 0 0,1 0 0,0 0 15,42 0 1,0 0 0,1 21-16,-1-21 0,0 21 0,0-21 15,21 0-15,-20 0 0,-1 21 16,0-21-16,21 21 0,-21 0 15,-21 1-15,0-1 0,22 0 0,-22 0 16,0 21-16,0-20 0,-22 20 0,1-21 16,0 0-16,0 22 0,-21-22 0,20 21 15,-20-21-15,21 0 0,-21 1 16,20-1-16,-20 0 0,21 0 0,0 0 16,0-21-16,42 0 15,0 0-15,21-21 0,-21 21 16</inkml:trace>
  <inkml:trace contextRef="#ctx0" brushRef="#br0" timeOffset="53511.66">18224 8509 0,'0'0'0,"0"-21"0,22 0 0,-22 0 16,0-22-16,0 22 15,0 0-15,-22 21 16,1 0-16,0 0 0,0 0 0,0 0 15,-22 0-15,22 0 0,0 21 0,-21 0 16,21 0-16,-1 22 0,-20-22 16,21 21-16,0 1 0,0-1 0,-1 0 15,1 1-15,0 20 0,21-21 0,-21 1 16,21 20-16,-21-20 0,21-1 16,0 0-16,0 1 0,0-1 15,0-21-15,0 21 0,21-20 0,0-1 16,0 0-16,0 0 0,1 0 15,-1-21-15,21 21 0,-21-21 0,0 0 16,22 0-16,-22 0 0,21 0 0,-21 0 16,22 0-16,-1 0 0,-21 0 0,22 0 15,-1-21-15,0 0 0,1 0 16,-22 21-16,21-21 0,0-22 0,-20 22 16,-1 0-16,0 0 0,0-21 0,0 20 15,-21 1-15,0-21 0,0 21 16,0 0-16,0-1 0,0 1 0,-21 21 15,0-21-15,-21 21 0,20 0 16,1 0-16,-21 21 0,0 0 16,-1 1-16,1-1 0,21 0 15,-22 0-15,22 21 0,-21-20 0,21-1 16,0 21-16,-1-21 0,22 0 0,0 1 16,0-1-16,0 0 0,0 0 15,0 0-15,22-21 0,-1 0 16,0 0-16,21 0 0,-21 0 0,1 0 15,20 0-15,-21 0 0,0-21 0,22 0 16,-22 21-16,0-21 0,0 0 16,0-1-16,0 1 0,1 0 0,-1-21 15,-21 21-15,21-22 0,-21 22 16,0 0-16,0-21 0,0 20 0,21 1 16,-21 42 15,0 1-31,0 20 15,0-21-15,0 0 0,-21 22 0,21-22 16,-21 0-16,21 21 0,0-21 0,0 1 16,0-1-16,0 0 0,21 0 15,0 0-15,0 0 0,0-21 0,1 22 16,20-22-16,-21 0 0,21 0 0,1 0 16,-22 0-16,21 0 0,-21 0 0,22 0 15,-22-22-15,21 22 0,-21-21 16,1 0-16,-1 0 0,0 0 15,0 0-15,0-22 0,-21 22 0,0-21 16,21-1-16,-21 22 0,0-21 0,0 21 16,22 0-16,-22-1 0,0 1 15,0 42 1,0 1-16,0-1 0,0 0 16,-22 0-16,22 21 0,-21-20 15,21 20-15,0-21 0,0 0 0,0 22 16,-21-22-16,21 0 0,0 0 0,0 0 15,0 0-15,0 1 0,0-1 16,21-21 15,-21-21-31,0-1 16,21 1-16,1 0 0,-1 0 16,-21 0-16,21 0 0,0-22 0,0 22 15,-21-21-15,21-1 0,1 22 0,-1 0 16,-21-21-16,21 21 0,0-1 0,0 22 15,0 0-15,1 22 16,-1-1 0,-21 0-16,21 21 0,-21-21 0,0 1 15,0-1-15,0 0 0,0 21 16,21-21-16,-21 1 0,0-1 16,0 0-16,21 0 0,-21 0 15,21-21-15,1 0 0,-22 21 16,21-21-16,0 0 15,0 0-15,0-21 0,0 0 16,1 0-16,-1 0 0,0 0 0,0-1 16,0 1-16,0 0 0,1 0 15,-1-21-15,0 20 0,0-20 0,0 21 16,0 0-16,1 0 0,-22-1 16,21 1-16,0 21 0,0 0 15,-21 21 1,0 1-16,0-1 0,0 0 15,0 0-15,0 0 0,0 0 0,0 1 16,0-1-16,0 0 0,0 0 16,0 0-16,0 0 0,21 1 0,-21-1 15,21 0-15,1-21 0,-1 21 0,0-21 16,0 0-16,0 0 0,0 0 16,1 0-16,-1 0 0,0 0 0,21 0 15,-21 0-15,22 0 0,-22-21 0,0 21 16,0-21-16,22 0 0,-22-1 0,0 1 15,0 0-15,-21-21 0,21 21 16,-21-22-16,0 22 0,0-21 16,0 21-16,0-1 0,0 1 0,0 0 15,-21 21 1,0 0-16,0 21 0,0-21 16,-1 21-16,22 1 0,0 20 0,-21-21 15,21 0-15,-21 0 0,21 22 16,0-22-16,0 0 0,0 0 0,0 0 15,0 1-15,21-1 0,0 0 16,1-21-16,-1 0 0,0 21 0,0-21 16,21 0-16,-20 0 0,20 0 15,-21 0-15,21 0 0,1 0 0,-22-21 16,21 0-16,-21 0 0,22-1 16,-22 1-16,21 0 0,-21-21 15,1-1-15,-1 1 0,0 0 0,0-22 16,0 1-16,0 20 0,-21-20 0,0-1 15,22 1-15,-22 21 0,0-1 16,0 1-16,0 21 0,0 0 0,0-1 16,-22 22-16,1 0 15,0 22-15,0-1 0,0 0 16,0 21-16,-1 1 0,1-1 0,21 0 16,-21 22-16,21-22 0,-21 22 0,21-22 15,0 0-15,0 22 0,0-22 16,0 0-16,0 1 0,21-22 15,0 0-15,0 21 0,1-20 0,-1-1 16,0-21-16,0 21 0,21-21 0,-20 0 16,20 0-16,-21 0 0,21 0 15,-20-21-15,20 0 0,0 21 0,-21-22 16</inkml:trace>
  <inkml:trace contextRef="#ctx0" brushRef="#br0" timeOffset="54183.78">22183 8509 0,'0'0'0,"0"-21"16,0 0-16,0 0 0,0-1 0,0 1 16,0 0-16,-22 0 0,22-21 15,-42 20-15,21 1 0,0 21 0,0-21 16,-1 0-16,-20 21 0,21 0 16,0 0-16,0 21 0,-1 0 0,1 0 15,0 1-15,0 20 0,0 0 0,0 1 16,21-1-16,-22 21 0,22-20 15,0-1-15,0 22 0,0-22 0,0 21 16,0-20-16,0-1 0,0 0 16,0 1-16,0-1 0,22-21 15,-1 22-15,0-22 0,0 0 0,0 0 16,22 0-16,-22-21 0,21 21 0,-21-21 16,22 0-16,-1 0 0,21 0 15,-20 0-15,-1-21 0,22 0 0,-1 21 16</inkml:trace>
  <inkml:trace contextRef="#ctx0" brushRef="#br0" timeOffset="55291.87">22923 8742 0,'0'0'15,"0"-21"-15,0 0 0,-42 21 16,21-22-16,0 22 0,0 0 0,-1 0 16,-20 0-16,21 0 0,0 0 15,-22 22-15,22-1 0,0 0 16,-21 0-16,21 0 0,-1 0 0,-20 22 15,21-22-15,0 21 0,0-21 0,-1 1 16,22 20-16,0-21 0,0 0 16,0 22-16,0-22 0,0 0 0,0 0 15,22 0-15,-1 0 0,0-21 16,21 0-16,-21 0 0,1 0 16,20 0-16,-21 0 0,21 0 0,-20 0 15,20 0-15,-21-21 0,21 0 0,-20 0 16,-1 0-16,0 0 0,0-22 15,0 1-15,0 0 0,1-1 16,-22 1-16,0 0 0,21 20 0,-21-20 16,0 0-16,0 21 0,0-1 15,-21 22 1,-1 22 0,22-1-16,0 0 0,-21 21 15,0-21-15,21 1 0,0-1 0,-21 0 16,21 21-16,0-21 0,0 1 0,21-1 15,21 0-15,-20-21 16,-1 0-16,21 0 0,-21 0 16,22 0-16,-22 0 0,21 0 0,-21 0 15,22-21-15,-1 0 0,-21-1 16,0 22-16,22-21 0,-22-21 0,0 21 16,0 0-16,-21-22 0,21 22 0,-21 0 15,21-21-15,-21 20 0,22 1 16,-22 0-16,0 0 0,0 0 0,0 0 15,-22 42 1,22 0 0,0 0-16,-21 0 0,0 0 0,21 1 15,0 20-15,0-21 0,0 21 0,0-20 16,0-1-16,0 21 16,0-21-16,0 0 0,0 1 0,0-1 15,0 0-15,0 0 16,0-42 31,0 0-47,0 0 15,0-1-15,-21 1 0,21 0 16,0 0-16,-21 21 0,0 0 31,-1 0-15,22 21-16,-21 0 0,21 0 15,0 1-15,0-1 16,21-21 0,1 21-16,20-21 0,-21 0 0,0 0 15,22 0-15,-1 0 0,-21 0 16,21 0-16,1 0 0,-1 0 0,0 0 16,1 0-16,-1 0 0,22-21 15,-22 0-15,0 21 0,1-22 0,-1 1 16,0 0-16,-21 0 0,1-21 0,20 20 15,-42 1-15,21-21 0,0 21 16,-21-22-16,0 22 0,21 0 0,-21-21 16,0 21-16,0-1 0,0 1 15,-21 42 1,0 1 0,0-1-16,0 21 0,0 0 0,-1-20 15,1 20-15,0-21 0,21 21 16,0-20-16,0 20 0,0-21 0,0 0 15,21 0-15,0 1 0,1-22 16,-1 21-16,-21 0 0,21-21 0,0 0 16,21 21-16,-20-21 0,-1 0 0,0 0 15,21 0-15,-21 0 0,1 0 16,-1 0-16,0 0 0,-21-21 16,0 0-16,0 0 15</inkml:trace>
  <inkml:trace contextRef="#ctx0" brushRef="#br0" timeOffset="57228.53">5778 10753 0,'-21'0'32,"21"-21"-32,-21 21 15,0 0 1,21-22-1,0 1 1,0 0-16,0 0 16,0 0-16,0 0 15,0-1-15,21 1 16,-21 0-16,21 0 0,0 21 16,1-21-16,-1 21 0,0-21 0,0 21 15,0-22-15,0 22 0,1 0 16,-1 0-16,0 0 0,0 0 0,0 22 15,0-1-15,-21 0 0,22 21 0,-22-21 16,21 1-16,-21 20 0,0 0 16,0-21-16,0 22 0,0-22 0,0 21 15,0-21-15,0 1 0,0 20 0,0-21 16,0 0-16,0 0 0,0 1 16,0-1-16,0 0 15,-21-21-15,21-21 47,0 0-31,0-1-16,0 1 0,0 0 0,0 0 15,21-21-15,0 20 0,0-20 16,0 0-16,0-1 0,1 1 0,-1 21 16,0-21-16,21-1 0,-21 22 0,22 0 15,-1 0-15,-21 21 0,22 0 16,-22 0-16,21 0 0,-21 0 0,22 0 15,-22 21-15,0 0 0,-21 21 0,21-20 16,-21-1-16,21 21 0,-21 0 16,0-20-16,0 20 0,0-21 15,0 21-15,0-20 0,-21-1 0,21 21 16,0-21-16,-21 0 0,0 1 16,0-1-16,21 0 0,-22-21 31,22-21 0,0 0-31,22-1 0</inkml:trace>
  <inkml:trace contextRef="#ctx0" brushRef="#br0" timeOffset="57848.81">7366 10816 0,'0'0'0,"21"0"16,-21-21-16,21 21 0,-21-21 0,0 0 15,21 21-15,-21-21 0,0-1 16,0 1-16,0 0 16,0 0-16,0 0 0,0 0 15,0-1-15,0 1 0,-21 0 0,0-21 0,21 21 16,-21-1-16,0-20 0,0 21 15,-1 0-15,1 21 16,0 0-16,0 0 0,0 0 0,0 0 16,-1 21-16,1 0 0,0 0 15,0 0-15,-21 22 0,20-1 0,1 0 16,0 1-16,0-22 0,0 21 0,0 1 16,-1-1-16,22-21 0,0 21 0,-21-20 15,21-1-15,0 0 0,0 0 16,0 0-16,0 0 0,0 1 0,21-22 15,1 21-15,-1-21 0,0 0 16,0 0-16,0 0 0,0 0 16,1 0-16,-1-21 0,21-1 15,-21 1-15,0 21 0,1-21 0,20 0 16,-21 0-16,0-22 0,22 22 16,-22 0-16,0-21 0,0 21 0,0-22 15,0 1-15,-21 0 0,0-1 0,0 22 16,22-21-16,-22 21 0,0-22 0,0 22 15,0 42 1,-22 0 0,22 1-16,-21 20 0,21 0 15,0 1-15,0-22 0,-21 21 0,21 0 16,0 1-16,0-22 0,0 0 16,0 21-16,0-20 0,0-1 0,21 0 15,0 0-15,1-21 16,-1 0-16,0 0 0,0 0 0,0 0 15,0 0-15,1 0 0,20-21 0,-21 21 16,0-21-16,22 0 0</inkml:trace>
  <inkml:trace contextRef="#ctx0" brushRef="#br0" timeOffset="58576.05">7959 10435 0,'0'-21'31,"-22"21"-31,22 21 0,0 0 0,0 1 16,-21-1-16,21 0 16,0 0-16,-21 21 0,21-20 0,0-1 15,0 0-15,-21 0 0,21 0 0,0 0 16,0 1-16,0-1 0,0 0 16,0 0-16,0 0 0,0 0 15,0 1-15,-21-22 16,21-22 15,0 1-15,0 0-16,0 0 0,0 0 15,0 0-15,0-22 0,0 22 16,0-21-16,0-1 0,0 22 0,21-21 16,0 21-16,0-22 0,0 22 0,1 0 15,20 0-15,-21 0 0,0 0 16,22-1-16,-22 22 0,21 0 0,-21 0 15,0 0-15,22 0 0,-22 22 0,0-1 16,-21 21-16,21-21 0,-21 0 16,0 22-16,21-22 0,-21 0 0,0 21 15,0-20-15,0 20 0,0-21 0,0 0 16,0 0-16,-21 1 16,21-1-16,-21 0 0,21 0 15,-21-21-15,21 21 16,-21-21-16,21-21 31,0 0-31,0 0 16,0 0-16,0-22 0,0 22 0,0 0 15,21-21-15,0-1 0,0 22 16,0-21-16,1-1 0,-1 22 0,0 0 16,0-21-16,21 42 0,-20-21 0,20 21 15,0 0-15,-21 0 16,22 21-16,-22-21 0,0 21 0,0 21 15,0-21-15,-21 1 0,0 20 0,0 0 16,0-21-16,0 22 0,0-22 0,0 21 16,0-21-16,0 1 0,0-1 15,-21 0-15,21 0 0,-21 0 0,21 0 16,-21-21-16,21 22 0,0-44 47,0 1-47,0 0 0,0 0 15</inkml:trace>
  <inkml:trace contextRef="#ctx0" brushRef="#br0" timeOffset="59023.99">9102 10583 0,'0'0'0,"-22"22"0,44-22 32,-1 0-17,0 0-15,0 0 0,0-22 16,0 1-16,1 21 16,-1-21-16,21 0 0,-42 0 0,42 0 15,-42-1-15,22 1 0,-1-21 16,0 21-16,-21 0 0,0-22 0,0 22 15,0 0-15,0 0 0,0 0 16,-21-1-16,0 22 16,-1 0-16,1 22 0,-21-1 15,21-21-15,0 42 0,-22-21 0,22 22 16,0-22-16,0 21 0,0 0 16,-1 1-16,22-1 0,-21-21 0,21 22 15,0-1-15,0-21 0,0 21 0,21-20 16,1-1-16,-1 0 0,0 0 15,0-21-15,21 21 0,-20-21 16,20 0-16,0 0 0,-21 0 0,22 0 16,-1 0-16,-21 0 0,22 0 0,-22 0 15,0-21-15,21 21 0,-21-21 16,-21 0-16,22 0 0,-1-1 0</inkml:trace>
  <inkml:trace contextRef="#ctx0" brushRef="#br0" timeOffset="66080.41">5419 12869 0,'-22'0'0,"22"22"16,-21-22-1,42-22 32,1 22-47,-1-21 0,0 0 0,0 21 16,21-21-16,-20 0 0,20 0 15,0-1-15,-21 1 0,22 0 0,-22-21 16,21 21-16,-21-1 0,1 1 0,20-21 16,-42 21-16,21 0 0,0-1 15,-21-20-15,0 21 0,0 0 16,0-22-16,0 22 0,0 0 15,0 0-15,-21 0 0,0 0 0,0 21 16,0-22-16,-22 22 0,22 0 16,0 0-16,-21 22 0,20-1 15,-20 0-15,21 0 0,-21 21 0,20-20 16,-20 20-16,21-21 0,0 21 16,21 1-16,0-1 0,0 0 0,0 1 15,0-22-15,0 21 0,21 1 0,0-22 16,0 0-16,22 21 0,-22-21 15,21-21-15,0 22 0,1-1 0,-22-21 16,21 0-16,22 0 0,-22 0 16,0 0-16,-20-21 0,20-1 15,0 22-15,1-21 0,-22 0 0,21 0 16,-21-21-16,22 20 0,-22 1 16,0-21-16,0 21 0,-21 0 0,0-1 15,21-20-15,-21 21 0,0 0 0,0 0 16,0-1-16,0 1 0,0 0 15,-21 21 1,21 21-16,0 0 16,0 1-16,0-1 15,0 21-15,0-21 0,0 0 0,-21 22 16,21-22-16,-21 0 0,21 21 16,0-20-16,-21 20 0,21-21 15,-22 21-15,22-20 0,-21-1 0,21 0 16,0 0-16,0-42 31,0 0-31,0 0 0,21-1 16,-21 1-16,0 0 0,22-21 15,-22 21-15,21-1 0,0-20 0,-21 21 16,0-21-16,21 20 0,0 1 0,0-21 16,-21 21-16,22 0 0,-1 21 15,0-22-15,0 22 0,0 0 16,0 0-16,1 22 0,-1-1 15,0 0-15,-21 0 16,0 0-16,21 22 0,0-22 0,-21 21 16,0-21-16,21 22 0,-21-22 0,0 0 15,0 21-15,0-21 0,0 1 16,0-1-16,0 0 0,0 0 0,0 0 16,0-42 15,0 0-31,22 0 0,-1 0 15,0-1-15,0-20 0,0 21 16,0 0-16,1-22 0,-1 22 0,0-21 16,21 21-16,-21 0 0,1-22 15,-1 22-15,21 0 0,-21 21 16,0-21-16,1 21 0,-1 0 0,0 0 16,0 0-16,0 21 0,0 0 0,-21 0 15,0 0-15,22 1 0,-22-1 16,0 21-16,0-21 0,0 22 0,0-22 15,0 21-15,0-21 0,0 22 0,21-22 16,-21 0-16,0 0 0,21-21 16,0 21-16,0-21 0,0 0 15,1 0-15,-1 0 0,0 0 0,0 0 16,0 0-16,0 0 16,1-21-16,-1 0 0,0 0 0,0 0 15,0-1-15,0 1 0,1 0 0,-1 0 16,-21-21-16,0 20 0,21-20 15,-21 21-15,0-21 0,0 20 0,0 1 16,0 0-16,0 0 0,0 0 0,0 0 16,-21 42 15,21 0-31,0 0 0,-21 21 16,21-20-16,0 20 0,-22 0 15,22 1-15,0 20 0,0-21 0,0 22 16,0-1-16,0-20 0,0 20 15,0 1-15,0-1 0,0 1 16,0-1-16,0-20 0,0 20 0,0 1 16,0-1-16,0 1 0,0-22 0,0 21 15,0-20-15,-21-1 0,21 0 16,-21 1-16,0-22 0,21 0 0,0 0 16,0 0-16,0-42 15,0 0-15,0 0 16,0-21-16,0-1 0,0 1 0,0 0 15,0-22-15</inkml:trace>
  <inkml:trace contextRef="#ctx0" brushRef="#br0" timeOffset="66420.23">7451 12764 0,'0'-22'0,"0"44"0,0-86 0,0 43 15,0 0-15,0 0 0,0-1 16,0 1-16,0 0 0,0 0 0,0 0 15,21 0-15,-21-1 0,21 1 0,0 0 16,0 21-16,0-21 0,1 0 16,-1 21-16,21 0 0,-21 0 0,0 0 15,22 0-15,-22 0 0,0 21 16,0 0-16,0 0 0,1 0 16,-22 1-16,0 20 0,0-21 0,0 21 0,0-20 15,0 20-15,-22-21 0,1 21 16,0-20-16,0 20 0,-21-21 15,20 0-15,1 0 0,0 1 0,0-22 16,0 21-16,0-21 0,-1 0 0,1 0 16,0 0-16,0 0 15,0 0-15,21-21 16,0-1-16,0 1 16,0 0-16,0 0 0,0 0 15</inkml:trace>
  <inkml:trace contextRef="#ctx0" brushRef="#br0" timeOffset="67820.14">8191 11959 0,'0'0'16,"0"-21"-1,0 42-15,-21 0 16,0 1-16,0-1 0,21 21 0,-21 0 15,21 1-15,-21-1 0,21 0 16,-22 1-16,1 20 0,21-20 16,-21-1-16,21 0 0,-21 22 0,21-22 15,0 0-15,0 1 0,0-1 16,0 0-16,0-20 0,0 20 0,0-21 16,0 0-16,0 0 0,0 1 0,21-22 15,0 0-15,0 0 0,1 0 16,-1 0-16,0 0 0,21 0 0,-21-22 15,1 1-15,-1-21 0,21 21 0,-21 0 16,0-22-16,1 22 0,-1-21 16,0 21-16,0-22 0,-21 22 0,0-21 15,21-1-15,-21 22 0,0-21 0,0 21 16,0 0-16,0-1 16,0 1-16,0 42 31,0 1-31,-21-1 0,21 0 15,0 0-15,0 21 0,0-20 0,0 20 16,0-21-16,0 21 0,0-20 0,0 20 16,0-21-16,0 21 0,0-20 15,0-1-15,21 0 0,-21 0 0,21-21 16,1 21-16,-1-21 0,0 0 16,0 0-16,0 0 0,0 0 15,1 0-15,-1 0 0,0-21 0,0 0 16,0 0-16,0 0 0,1-1 15,-1 1-15,-21 0 0,0 0 16,0-21-16,0 20 0,0-20 0,0 21 16,0-21-16,0 20 0,0-20 0,0 21 15,-21 0-15,-1-22 0,1 43 16,0-21-16,0 0 0,0 21 0,0 0 16,-1 0-16,1 0 0,0 0 0,0 21 15,0-21-15,21 21 0,-21 1 16,-1 20-16,22-21 0,0 21 0,0-20 15,0 20-15,0-21 0,0 21 16,0-20-16,0 20 0,0-21 16,22 0-16,-1 22 0,21-22 15,-21 0-15,0-21 0,1 0 0,20 0 16,-21 0-16,21 0 0,-20 0 16,20-21-16,0 0 0,-21-1 0,22 1 15,-1 0-15,-21 0 0,22 0 16,-22 0-16,0-1 0,0 1 0,-21-21 15,21 21-15,-21 0 0,21-1 0,-21 1 16,22 0-16,-22 0 0,0 0 16,0 42-1,0 0 1,0 0-16,0 0 16,0 22-16,0-22 0,0 0 15,0 0-15,0 0 0,0 1 0,21-1 16,0 0-16,0-21 0,0 21 0,0-21 15,1 0-15,-1 0 0,21 0 16,-21 0-16,22 0 0,-22 0 0,21 0 16,-21-21-16,0 21 0,22-21 15,-22 0-15,-21-1 0,21 22 0,-21-21 16,21 0-16,-21 0 0,0 0 0,0 0 16,0-1-16,0 1 0,0 0 15,0 0-15,0 0 16,0 42-1,0 0 1,0 0-16,0 0 0,0 1 16,0 20-16,0-21 0,0 21 0,0 1 15,-21-1-15,21 0 0,0 1 0,0 20 16,0-20-16,0 20 0,0 1 16,0-22-16,0 21 0,-21-20 0,21 20 15,0-20-15,0 20 0,0-21 0,0 22 16,0-1-16,0-20 0,0 20 15,0-20-15,0 20 0,-21-21 16,21 1-16,0 20 0,-21-20 0,21-1 0,0-21 16,0 21-16,0-20 0,-22-1 15,22 0-15,-21 0 0,0-21 16,0 0-16,21-21 16,-21 21-16,21-42 0,0 20 0,0-20 15,0 0-15,0-1 0,0 1 16,0-21-16,0-1 0,21 1 0,0-22 15,-21 21-15,21 1 0,0-22 0,-21 22 16,0-1-16,22 1 0,-1-1 16,-21 1-16,0-1 0,21 22 0,0 0 15,0 20-15,-21-20 0,0 21 16,21 0-16,1 0 0,-22-1 0,21 1 16,0 0-16,0 21 0,-21-21 15,21 0-15,0 0 0,1 21 0,20-22 16,-21 1-16,0 21 0,0-21 0</inkml:trace>
  <inkml:trace contextRef="#ctx0" brushRef="#br0" timeOffset="68360.64">9969 12552 0,'22'-21'63,"-1"21"-63,0-21 15,0 21-15,0-22 0,0 1 16,1 21-16,-1-21 0,0 0 16,0 21-16,-21-21 0,0 0 0,21-1 15,-21 1-15,0 0 0,0 0 16,-21 21-16,0 0 16,0 0-16,0 0 0,-1 0 0,1 0 15,0 21-15,0-21 0,-21 21 0,20 0 16,1 1-16,21-1 0,-21 21 15,0-21-15,21 0 0,0 1 0,0-1 16,0 21-16,0-21 0,0 0 0,21 1 16,0-1-16,0 0 15,1-21-15,-1 0 0,21 0 16,0 21-16,-20-21 0,20 0 0,0 0 16,1 0-16,-22-21 0,21 0 15,0 21-15,-20-21 0,-1-1 0,21 1 16,-21 0-16,0 0 0,1 0 0,-1 0 15,-21-22-15,0 22 0,0 0 16,0-21-16,0 20 0,0 1 0,0 0 16,0 0-16,-21 21 0,-1 0 15,1 0-15,0 0 0,21 21 0,-21 0 16,0 0-16,0 1 0,21-1 16,0 21-16,0-21 0,0 0 15,0 22-15,0-22 0,0 0 0,0 0 16,21 0-16,0 1 0,0-1 15,0 0-15,0-21 0,1 0 0,20 21 16,-21-21-16,21 0 0,-20 0 0,20 0 16,0-21-16</inkml:trace>
  <inkml:trace contextRef="#ctx0" brushRef="#br0" timeOffset="68908.19">11134 11896 0,'0'0'0,"0"-21"0,0-1 0,0-20 15,0 21-15,21 0 16,-21 0-16,0 42 31,0 0-15,0 21-16,-21 1 0,21-1 0,0 21 15,-22-20-15,1 20 0,21 1 0,-21-22 16,0 22-16,21-1 0,0-21 16,0 1-16,0-1 0,0-21 0,0 22 15,0-22-15,0 0 0,0 0 0,0 0 16,-21-21 0</inkml:trace>
  <inkml:trace contextRef="#ctx0" brushRef="#br0" timeOffset="69428.89">10689 12107 0,'0'0'0,"-21"-21"0,0 0 0,0 0 0,21-21 16,0 20-16,0 1 0,0 0 15,0 0-15,21 0 0,0 0 0,0-22 16,0 22-16,22 0 0,-1 0 15,0 0-15,1 21 0,-1-22 0,21 22 16,-20 0-16,20 0 0,1 0 16,-22 0-16,22 22 0,-22-1 0,0 21 15,1 0-15,-1 22 0,-21-1 16,0 1-16,0-1 0,1 1 0,-22-1 16,0 1-16,0-1 0,0-20 15,0 20-15,0-20 0,0-1 0,0-21 16,0 21-16,-22-20 0,22-1 15,-21-21 1,0 0-16,21-21 0,0-1 16,0 1-16,0 0 0,0 0 0,0-21 15,0-1-15,0 1 0,0 0 0,0-22 16,0 1-16,21-1 16,0-21-16,1 22 0,-1-22 0,0 22 15,0-1-15,21 1 0,1-1 0,-22 1 16,21 20-16,1 22 0,-22-21 15,21 21-15,0 21 0,1 0 0,-22 0 16,21 0-16,-21 0 0,1 0 16,20 0-16,-21 21 0,0-21 0,-21 21 15,0 0-15,0 0 0,0 1 16,-21-1-16,21 0 0,-21 0 16,0 0-16,0 0 0,21 1 0,0 20 15,-22-21-15,22 0 0</inkml:trace>
  <inkml:trace contextRef="#ctx0" brushRef="#br0" timeOffset="70917.28">12192 12425 0,'0'0'0,"21"0"0,0 0 16,22 0-16,-22 0 0,0 0 0,0-21 15,0 21-15,0-21 0,-21-1 0,0 1 16,22 0-16,-22 0 0,0-21 15,0 20-15,0 1 0,0-21 0,0 21 16,-22-22-16,1 22 0,0 0 0,0 0 16,0 0-16,-22 21 15,22 0-15,-21 0 0,0 0 0,-1 0 16,1 21-16,0 0 0,-1 21 0,22-20 16,-21 20-16,21-21 0,-1 21 15,1 1-15,21-1 0,0-21 0,0 22 16,0-22-16,0 21 0,0-21 0,0 0 15,0 1-15,0-1 0,21 0 16,1-21-16,-1 0 0,0 0 0,21 0 16,-21 0-16,1 0 0,20 0 0,-21 0 15,21-21-15,1 0 0,-22-1 0,21 1 16,-21 0-16,22 0 0,-22-21 16,0 20-16,0-20 0,0 21 15,1-21-15,-1-1 0,-21 1 0,0 0 16,0 20-16,0 1 0,0 0 15,0 0-15,0 0 0,-21 42 16,-1 0-16,1 0 16,21 0-16,0 1 0,0 20 15,0-21-15,0 21 0,0-20 0,0 20 16,0-21-16,0 0 0,0 22 0,0-22 16,21 0-16,-21 0 0,22 0 15,-1-21-15,0 21 0,0-21 0,0 0 16,0 0-16,1 0 0,20 0 0,-21 0 15,0 0-15,22-21 16,-22 0-16,21 0 0,0 0 16,-20 0-16,20-22 0,-21 22 0,0-21 0,0-1 15,1 1-15,-1 0 0,-21-1 16,0 1-16,0 0 0,0 21 0,0-1 16,0 1-16,0 0 0,-21 21 15,-1 21-15,1 0 16,0 1-16,21-1 0,-21 21 0,21-21 15,-21 22-15,21-22 0,-21 21 16,21 0-16,0-20 0,0-1 0,0 21 16,0-21-16,0 0 0,0 1 0,0-1 15,0 0-15,0 0 0,0 0 16,0 0 0,0-42-1,0 0-15,0 0 16,21 0-16,-21 0 0,21-1 15,0-20-15,-21 0 0,21 21 0,-21-22 16,21 1-16,1 0 0,-22-1 0,21 1 16,0 21-16,0 0 0,-21-22 15,21 22-15,0 21 0,1-21 0,-1 21 16,0 0-16,0 21 0,0 0 16,0 0-16,-21 1 15,0-1-15,22 0 0,-22 21 0,21-21 16,-21 22-16,0-22 0,0 21 0,0-21 15,0 22-15,0-22 0,0 0 16,0 0-16,0 0 0,0 1 0,0-1 16,21-21-16,0 0 15,0 0 1,0 0-16,1-21 0,-1-1 16,0 1-16,0 0 0,-21 0 15,42 0-15,-42-22 0,43 22 0,-22-21 16,0 0-16,0-1 0,0 1 15,1 21-15,-1-22 0,0 22 0,0-21 16,0 21-16,0 21 0,-21-21 16,0-1-16,22 22 0,-1 0 15,-21 22 1,0-1-16,0 0 16,0 0-16,0 21 0,0-20 0,0-1 15,0 21-15,0-21 0,0 22 0,-21-22 16,21 21-16,0-21 0,0 0 15,0 22-15,0-22 0,21 0 16,-21 0-16,0 0 0,21-21 0,0 22 0,0-1 16,0-21-16,1 0 15,-1 0-15,0 0 16,0 0-16,0 0 0,0-21 0,1-1 16,-1 1-16,0 21 0,0-21 15,21-21-15,-20 21 0,-1-1 0,0-20 16,0 21-16,0-21 0,-21-1 0,0 22 15,21-21-15,-21 21 0,0-22 16,0 22-16,0 0 0,0 0 0,-21 0 16,0 21-16,0 0 0,0 0 15,0 0-15,-1 21 16,1 0-16,-21 0 0,21 21 0,0 1 0,-1-1 16,1 0-16,21 1 0,0-1 0,0 0 15,0 1-15,0-22 16,0 21-16,0-21 0,0 22 0,0-22 15,21 0-15,1 0 0,20 0 0,-21-21 16,21 22-16,-20-22 0,20 0 16,21 0-16,-20 0 0,-1 0 0,0 0 15,1 0-15,-22 0 0,21 0 0,-21-22 16,22 1-16,-22 0 0,0 0 16,0 0-16,-21 0 0,0-22 0</inkml:trace>
  <inkml:trace contextRef="#ctx0" brushRef="#br0" timeOffset="72784.35">5461 12065 0,'-21'0'16,"0"0"0,-1 0-16,1 0 31,0 0-16,0 0 1,0 0 0,21 21-1,-21-21 1,21 21 15,-22-21 32,44 0-1,-1 0-62,0 0 0,0 0 16,0 0-16,0 0 0,1 0 0,-1 0 15,21 0-15,-21 0 0,22 0 16,-22 0-16,21 0 0,-21 0 0,22 0 16,-22 0-16,21 0 0,-21 0 15,22 0-15,-22 0 0,0-21 16,0 21-16,0 0 0,0 0 0,1 0 16,-1 0-16,0 0 0,0 0 0,-21-21 15,21 21 1,-42 0 15,0 0-31,21-21 16,-42 21-16,20 0 0,1 0 15,-21 0-15,21 0 0,-22 0 0,22 0 16,-21 0-16,0 0 0,-1 0 0,22 0 16,-21 0-16,-1 0 0,22 0 15,-21 0-15,21 0 0,0 0 16,-1 0-16,1 0 0,0 0 0,0 0 15,42 0 64,21 0-79,-20 0 0,-1 0 15,21 0-15,0 0 0,-20 0 0,20 0 16,21 0-16,-20 0 0,-1 0 0,0 0 15,1 0-15,20 0 16,-20 0-16,-22 0 0,21 0 0,0 0 16,-20 0-16,-1 0 0,0 0 0,0 0 15,0 0-15,0 0 16,-42 0 15,0 0-31,0 0 16,0 0-16,0 21 0,-22-21 0,22 0 15,0 0-15,-21 21 0,20-21 16,1 0-16,0 0 0,63 0 47,-20 0-31,-1 0-16,21 0 0,-21 0 0,22 0 15,-1 0-15,-21-21 0,21 21 16,1 0-16,-22 0 0,21 0 0,-21-21 15,22 21-15,-22 0 0,21 0 0,-21 0 16,1 0-16,-1 0 0,0 0 16,0 0-16,0 0 0,0 0 0,1 0 15,-1 0-15,0 0 16,0 0-16,0 0 16</inkml:trace>
  <inkml:trace contextRef="#ctx0" brushRef="#br0" timeOffset="74120.14">10795 11388 0,'0'0'0,"-21"0"0,0 0 16,-1 0 0,44 0 77,20 0-93,-21 0 0,21 0 16,1 0-16,-1 0 0,22 0 0,-1 0 16,1-21-16,-1 21 0,1 0 15,-1-22-15,1 1 0,-1 21 0,1 0 16,-22-21-16,0 21 0,1 0 16,-1 0-16,-21-21 0,21 21 0,-20 0 15,-1 0-15,0 0 16,-42 0 15,0 0-31,-1 0 0,-20 0 0,21 0 16,-21 0-16,-1 0 0,-20 0 15,20 0-15,1 0 0,-21 0 0,20 0 16,1 0-16,21 0 0,-22 0 0,22 0 16,0 0-16,0 0 0,63 0 31,-21 0-31,1 0 15,20 0-15,-21 0 0,21 0 0,-20 0 16,-1 0-16,21 0 0,-21 0 16,0 0-16,22 21 0,-22-21 15</inkml:trace>
  <inkml:trace contextRef="#ctx0" brushRef="#br0" timeOffset="78716.5">5905 11303 0,'0'0'0,"-21"21"0,0-21 16,0 0-16,0 0 0,-22 0 0,22 0 15,0 0-15,0 0 0,0 0 16,0 0-16,-1 0 0,1 0 0,0 0 16,0 0-16,0 0 15,42 0 63,0 0-78,0 0 0,0 0 16,1 0-16,20 0 0,-21 0 0,21 0 16,-20 0-16,20 0 0,0 0 15,1 0-15,-1 0 0,21-21 0,-20 21 16,-1 0-16,22 0 0,-22 0 0,21 0 16,1 0-16,-22 0 0,22 0 15,-1 0-15,22 0 0,0 0 0,-1 0 16,1 0-16,21 0 0,0 0 15,-22 0-15,43 0 0,-21 0 16,21 0-16,0-21 0,-21 21 0,21 0 16,0 0-16,0 0 0,-21-21 15,21 21-15,-21 0 0,-1 0 0,22 0 16,-42-21-16,21 21 0,-21 0 16,-1 0-16,1 0 0,-22 0 0,-20 0 15,20-22-15,-20 22 0,-1 0 16,-21 0-16,0 0 0,0 0 0,1 0 15,-1 0-15,-42 0 79,-1 0-64,1 0 1,0 0-1,0 0-15,0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1:25:42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635 0,'0'0'0,"21"-21"0,-21 0 15,0 0-15,0-1 0,0 1 16,0 0-16,0 0 16,-21 21-16,-1-21 15,1 21-15,0 0 0,0 0 0,-21 0 16,20 0-16,-20 0 15,21 0-15,-21 21 0,-1-21 0,22 21 16,-21 21-16,-1-20 0,1-1 16,0 21-16,21 0 0,-22 1 15,22 20-15,-21-20 0,21 20 0,-1 1 16,1-1-16,21-21 0,0 22 16,0-22-16,0 1 0,0-1 0,0 0 15,21 1-15,1-22 0,-1 21 16,0-21-16,21 0 0,-21 1 0,22-1 15,-1-21-15,0 0 0,1 21 16,-1-21-16,0 0 0,1 0 16,-1 0-16,0 0 0,1-21 15,-1 0-15,0-1 0,1 22 16,-22-42-16,21 21 0,1 0 0,-22 0 16,21-22-16,-21 1 0,22 0 15,-22 20-15,0-20 0,0 0 0,0-1 16</inkml:trace>
  <inkml:trace contextRef="#ctx0" brushRef="#br0" timeOffset="423.75">3133 953 0,'0'0'0,"0"-22"0,21 1 0,-21 0 0,0 0 16,0 0 0,0 42-1,0 0 1,0 21-16,0-20 0,-21 20 16,-1-21-16,1 21 0,21 1 0,0-1 15,-21 0-15,21-20 0,-21 20 16,21 0-16,0-21 0,0 22 0,0-22 15,0 0-15,0 21 0,21-42 16,0 22-16,0-1 0,1-21 16,20 0-16,-21 0 0,21 0 0,-20 0 15,20 0-15,0 0 0,1-21 16,-1-1-16,0 1 0,1 0 0,-1 0 16,0 0-16,1-22 0,-1 22 15,-21-21-15,0 0 0,0 20 16,1-20-16,-22 0 0,0-1 15,0-20-15,0 21 0,-22 20 0,1-20 16,-21 0-16,21 21 0,-22-1 16,22 1-16,-21 21 0,0 0 0,-1 0 15,22 0-15,-21 0 0,21 21 16,-22 1-16,22-1 0,0 0 0,0 21 16,0-21-16,-1 22 0,22-1 15,-21-21-15,21 22 0,0-22 16,0 21-16,0-21 0,0 0 0,21 1 15,1-1-15,-1 0 16,21-21-16,0 0 0,-20 0 0,20 0 16,0 0-16</inkml:trace>
  <inkml:trace contextRef="#ctx0" brushRef="#br0" timeOffset="786.54">4085 783 0,'0'-21'16,"-21"21"0,0 0-1,21 21-15,0 0 16,0 1-16,-21 20 0,21-21 16,0 21-16,-22 1 0,22 20 0,0-20 15,0-1-15,0 21 0,-21-20 16,21 20-16,-21-20 0,21 20 0,-21 1 15,21-1-15,0 22 0,-21-22 0,21 22 16,-21-22-16,-1 1 0,22-1 16,0 1-16,0-1 0,-21 1 0,21-22 15,0 1-15,-21-1 0,21-21 16,0 21-16,0-20 0,0-1 0,0 0 16,0-42 15,21 0-31,-21-1 0,21-20 15,-21 21-15,0-21 0,0-1 16,0-20-16,0-1 0</inkml:trace>
  <inkml:trace contextRef="#ctx0" brushRef="#br0" timeOffset="1119.35">3916 1270 0,'0'0'0,"0"-42"0,0-85 31,0 106-31,0-1 0,0-20 15,0 21-15,21 0 0,0-22 0,0 22 16,0 0-16,1 0 0,20 0 16,0 0-16,-21 21 0,22 0 15,-1 0-15,0 0 0,1 0 0,-1 0 16,-21 21-16,0 0 0,22 21 16,-43-21-16,0 22 0,0-1 0,0-21 15,0 22-15,-21-1 0,-1-21 16,1 21-16,-21-20 0,0 20 0,20-21 15,-20 0-15,21 0 0,0 1 16,-22-1-16,22-21 0,0 21 0,0-21 16,21 21-1,21-21 17,0 0-32,0-21 15,1 21-15,-1-21 0</inkml:trace>
  <inkml:trace contextRef="#ctx0" brushRef="#br0" timeOffset="1779.5">4720 889 0,'0'85'31,"0"-43"-31,0-21 0,0 0 0,0 22 16,-21-22-16,21 0 0,0 21 16,0-20-16,0-1 0,0 0 0,0 0 15,0 0-15,0 0 16,21-21-16,0 0 0,0 0 0,1 0 16,20 0-16,-21 0 15,0-21-15,0 0 0,22 0 0,-22 0 16,0 0-16,0-1 0,0 1 15,1-21-15,-1 21 0,0-22 0,-21 22 16,21-21-16,-21 21 16,0-22-16,0 22 0,0 0 0,0 0 15,0 0-15,0 42 32,-21 0-17,21 0-15,0 0 0,0 22 0,-21-1 16,21 0-16,-21 1 0,-1 20 15,22-20-15,0-1 0,0 21 0,0 1 16,-21-22-16,21 22 0,0-1 16,0 1-16,0-1 0,0 1 0,0-1 15,0 1-15,0-1 0,0 1 16,0-1-16,0 1 0,0-1 16,0 1-16,-21-1 0,21 1 0,-21-1 15,0 1-15,0-22 0,-1 0 16,1 1-16,0-1 0,0 0 0,0-20 15,-22-1-15,22 0 0,-21-21 0,21 0 16,-22 0-16,1 0 0,0 0 16,-1 0-16,-20 0 0,21-21 0,-22 0 15,22-22-15,-1 22 0,1 0 16,0-21-16,21 20 0,-1-20 0,1 21 16,0-21-16,21 20 0,0-20 0,0 21 15,0-21-15,0 20 16,21-20-16,0 21 0,22-21 0,-22-1 15,21 1-15,1 0 0,20-22 16</inkml:trace>
  <inkml:trace contextRef="#ctx0" brushRef="#br0" timeOffset="2087.67">6096 466 0,'0'0'0,"0"21"31,0 21-31,0-21 0,-21 22 16,21-1-16,-21 0 0,21 22 15,-22-1-15,22 1 0,0-1 0,-21 1 16,0-22-16,21 22 0,-21-22 15,21 0-15,0 1 0,0-1 0,0-21 16,0 0-16,0 1 0,0-1 16,0 0-16</inkml:trace>
  <inkml:trace contextRef="#ctx0" brushRef="#br0" timeOffset="2739.19">5440 1101 0,'0'0'0,"-21"0"0,42 0 15,0 0 1,0-21-16,21 21 0,1-22 0,-1 22 0,22-21 16,-22 21-16,21-21 0,1 0 15,-1 0-15,1 0 0,-1-1 16,1 1-16,-1 0 0,-20-21 15,-1 21-15,0-1 0,1-20 0,-22 21 16,0-21-16,0 20 0,-21 1 16,0-21-16,0 21 0,0-22 0,0 22 15,-21 0-15,0 0 16,0 21-16,0 0 16,-1 21-16,22 0 15,0 0-15,0 1 0,0 20 0,0 0 16,0 1-16,0-1 15,0 0-15,0 22 0,0-22 0,0 22 16,-21-22-16,21 21 0,0-20 0,0-1 16,-21 0-16,21 1 0,0-22 15,-21 21-15,21-21 0,0 1 16,0-1-16,0 0 0,0 0 16,-21-21-16,21-21 31,0 0-31,0 0 0,0-1 15,0 1-15,0-21 0,21 21 16,-21-22-16,21 1 0,0 0 0,0-1 16,1 22-16,-1-21 15,21 21-15,-21 0 0,22-1 0,-1 22 0,0 0 16,-21 0-16,22 0 0,-22 22 16,0-1-16,0 0 0,0 0 15,1 0-15,-22 22 0,0-22 16,0 0-16,0 21 0,0-21 0,0 22 15,-22-22-15,22 0 0,-21 0 16,0 0-16,21 1 0,0-1 0,-21-21 16,21 21-16,-21-21 0,21-21 47,21 0-47,-21-1 15,21 1-15</inkml:trace>
  <inkml:trace contextRef="#ctx0" brushRef="#br0" timeOffset="3095.09">6879 1101 0,'0'0'0,"21"0"15,0 0-15,1 0 16,-1 0-16,0 0 0,0 0 15,0-21-15,0 21 0,1-22 0,-1 1 16,-21 0 0,21 21-16,-21-21 0,0 0 0,0 0 15,-21 21 1,0 0-16,-1 0 16,22 21-16,-21 0 0,0 0 15,0 0-15,0 0 0,21 22 0,0-22 16,0 21-16,0-21 0,0 1 15,0-1-15,0 0 0,0 0 0,0 0 16,0 0-16,21 1 0,0-22 16,0 0-16,0 0 0,1 0 15,-1 0-15,0 0 16,0-22-16,0 22 0,0-21 0,-21 0 16</inkml:trace>
  <inkml:trace contextRef="#ctx0" brushRef="#br0" timeOffset="3823.64">8170 826 0,'21'-43'0,"-42"86"0,64-107 0,-43 43 16,21 0-16,0 0 0,0-1 16,0 22-16,0-21 0,1 21 0,-1 0 15,0 0-15,0 0 0,21 0 16,-20 0-16,-1 0 0,21 0 0,-21 21 15,22 22-15,-22-22 0,0 21 16,0 1-16,0 20 0,0-21 0,-21 1 16,0 20-16,0-20 0,0-1 15,0 21-15,0-20 0,-21-22 16,0 21-16,21 1 0,0-22 0,-21 0 16,21 0-16,-21 0 0,42-42 46,0 0-46,-21 0 0,21 0 16,0-1-16,1-20 0,-1 0 16,0-1-16,0 1 0,0-21 0,22 20 15,-22-20-15,0-1 0,0 22 16,0-22-16,22 22 0,-22 0 0,0-1 16,-21 22-16,21 0 0,-21 0 15,21 0-15,-21 42 31,0 0-15,0 0-16,0 0 0,0 1 16,0-1-16,-21-21 0,21 42 15,-21-21-15,21 0 0,0 1 0</inkml:trace>
  <inkml:trace contextRef="#ctx0" brushRef="#br0" timeOffset="5260.82">9546 1270 0,'0'0'0,"106"-42"31,-85 21-31,-21-1 0,21 1 16,-21 0-16,0-21 0,0 21 15,0-1-15,0 1 0,-21-21 0,0 21 16,0-22-16,0 22 0,-1 0 15,1 0-15,0 21 0,0 0 16,-21 0-16,20 0 0,-20 21 0,21-21 16,0 42-16,-22-20 0,22 20 15,0 0-15,0 1 0,0-1 0,0 0 16,-1 1-16,1-1 0,21 0 16,-21 1-16,21-22 0,0 21 15,0-21-15,0 0 0,0 1 0,21-1 16,0 0-16,1-21 0,-1 0 15,0 0-15,0 0 0,0 0 0,22 0 16,-22 0-16,0 0 0,21-21 0,-21 0 16,1-1-16,20 1 0,-21 0 15,0 0-15,0-21 0,1 20 0,-1 1 16,-21-21-16,0 0 0,0-1 16,21 22-16,-21-21 0,0-1 0,0 22 15,0 0-15,0 0 0,0 0 16,-21 21-16,0 21 15,-1 0 1,22 0-16,-21 0 0,21 22 0,0-1 16,0-21-16,0 22 0,0-1 15,0-21-15,0 21 0,0-20 0,0-1 16,0 0-16,21 0 0,1 0 0,-1 0 16,0-21-16,0 0 0,0 0 15,22 0-15,-22 0 0,21 0 0,0 0 16,1 0-16,-22 0 0,21-21 15,1 0-15,-22 0 0,21 0 0,-21 0 16,22-1-16,-22-20 0,0 0 16,0-1-16,0 1 0,0 0 15,-21-22-15,0 22 0,22-22 0,-22 1 16,0 21-16,0-1 0,0 1 16,0 0-16,0-1 0,0 22 0,0 0 15,-22 42 1,22 0-1,0 22-15,-21-1 0,0 0 16,0 22-16,0-1 0,0 1 0,21-1 16,-22-20-16,1 20 0,0 1 15,21-22-15,0 0 0,0 1 0,0-22 16,0 21-16,0-21 0,0 0 16,21 1-16,0-1 0,1-21 15,-1 0-15,0 0 0,0 0 0,0 0 16,0 0-16,1 0 0,-1-21 15,0 21-15,0-22 0,0 1 0,0 0 16,1 0-16,-1 0 0,0 0 16,0-22-16,-21 22 0,21 0 0,-21-21 15,21 20-15,-21 1 0,22 0 0,-22 0 16,0 42 15,0 0-31,0 0 16,0 1-16,0-1 0,0 0 0,0 21 15,0-21-15,0 1 0,0-1 16,0 0-16,0 0 0,0 0 0,0 0 16,0 1-16,21-22 15,0 0-15,0 0 0,0 0 16,0 0-16,1 0 0,-1 0 0,0 0 16,0 0-16,0-22 0,0 1 15,1 0-15,-1 0 0,0 0 0,0 0 16,0-1-16,0 1 0,1 0 15,-22 0-15,0-21 0,21 20 0,-21 1 16,0 0-16,0 42 31,0 0-31,0 1 16,-21-1-16,21 0 0,0 0 16,0 0-16,0 0 0,0 1 0,-22-1 15,22 0-15,0 0 0,0 0 16,0 0-16,22 1 0,-1-1 0,0-21 15,0 0-15,0 0 0,22 0 0,-22 0 16,21 0-16,-21 0 0,22 0 16,-1 0-16,-21-21 0,21-1 0,-20 22 15,-1-21-15,21 0 0,-21 0 16,0 0-16,-21-22 0,22 22 16,-22 0-16,0-21 0,0 21 0,0-1 15,0 1-15,0 0 0,-22 21 16,1 0-16,0 0 15,0 21-15,0 0 16,21 1-16,0-1 0,-21 21 0,21-21 16,0 0-16,0 1 0,0-1 0,0 0 15,0 0-15,0 0 0,0 0 16,0 1-16,21-1 0,0-21 16,0 0-16,0 0 15,0 0-15,1 0 0,-1 0 16,0 0-16,0 0 0</inkml:trace>
  <inkml:trace contextRef="#ctx0" brushRef="#br0" timeOffset="7374.96">12531 1418 0,'21'0'31,"0"0"-31,0 0 15,0-21-15,0 0 0,22 21 16,-22-21-16,21 0 0,1-1 0,-1 1 16,0 0-16,1-21 0,-1 21 15,0-22-15,1 1 0,-22 0 0,21-1 16,-21 1-16,0 0 0,-21-1 16,0 1-16,0 0 0,0 20 15,0-20-15,0 21 0,-21 0 0,0 0 16,0 21-16,0 0 0,0 0 15,-1 0-15,1 0 0,0 21 0,0 0 16,0 21-16,0 1 0,-1 20 16,1 1-16,21-1 0,0 1 0,-21-1 15,0 22-15,21-22 0,-21 22 16,0 0-16,21-1 0,-22 1 0,1 0 16,21-1-16,-21 1 0,0 0 0,0-1 15,0 1-15,-1 0 0,1-1 16,0 22-16,21-21 0,-21 21 0,0-22 15,0 1-15,-1 0 0,1-1 0,0 1 16,0 0-16,0-1 16,21-20-16,0-1 0,-21 1 0,21-22 15,0 22-15,0-43 0,0 21 0,21-21 16,0-21-16,0 0 16,21 0-16,-20-21 0,-1 0 0,21-21 15,0-1-15,1 1 0,-22-22 0,21 1 16,1-1-16,-1 1 0,0-22 15,1 22-15,-22-22 0,21 0 0,-21-20 16,-21 20-16,0-21 0,0 21 0,0 1 16,0-1-16,-21 0 0,0 22 15,0-1-15,-22 1 0,1-1 0,0 22 16,-1 0-16,1-1 0,0 1 16,21 21-16,-22 0 0,22 0 15,-21 21-15,21-22 0,-1 22 0,22-21 16,0 0-1,22 21-15,20-21 16,-21 0-16,0 21 0,22-21 16,-1-1-16,0 1 0,22 0 0,-22 0 15,22 0-15,-1 0 0,1-22 16,-1 22-16,1-21 0,-1-1 0,-21 1 16,1 21-16,-1-21 0,-21-1 0,0 22 15,-21 0-15,0-21 0,0 20 16,0 1-16,-21 21 15,0 0 1,0 21-16,0 1 0,0-1 0,-1 0 16,22 0-16,0 0 0,-21 0 15,21 22-15,0-22 0,0 0 0,0 21 16,0-20-16,0-1 0,0 0 0,0 0 16,21 0-16,1 0 0,-1-21 15,0 22-15,0-22 0,0 0 0,0 0 16,1 0-16,-1 0 0,0 0 15,21 0-15,-21 0 0,1 0 0,-1-22 16,0 1-16,0 21 0,0-21 16,0 0-16,1 0 0,-1-22 15,0 22-15,0 0 0,0-21 0,-21 21 16,0-1-16,21 1 0,-21 0 16,22 0-16,-22 42 15,0 0 1,0 0-16,0 1 0,0-1 0,0 0 15,0 21-15,0-21 0,0 1 16,-22-1-16,22 0 0,0 0 0,0 0 16,0 0-16,0 1 0,0-1 0,22 0 15,-1-21-15,0 0 16,0 0-16,0 0 0,0 0 16,1 0-16,-1 0 0,0 0 15,0 0-15,0-21 0,0 0 0,1-1 16,-1 22-16,0-21 0,0 0 0,-21 0 15,0-21-15,0 20 0,0 1 16,0 0-16,0 0 0,0 0 0,-21 0 16,0-1-16,0 22 0,-22-21 15,22 21-15,-21 0 0,-1 0 0,22 0 16,-21 0-16,21 0 0,0 0 16,-1 0-16,1 0 15,42 0 1,1 0-16,20 0 0,0-21 15,1 21-15,-1 0 0,0 0 0,22-21 16,-22 21-16,0 0 0,22 0 16,-22 0-16,1 0 0,-1 0 0,0 0 15,-21 21-15,22-21 0,-22 21 16,0 0-16,0-21 0,0 22 0,-21-1 16,0 0-16,0 0 0,0 21 15,0-20-15,0-1 0,0 0 0,0 0 16,-21 0-16,21 0 0,-21 1 0,21-1 15,0 0-15,-21 0 16,21 0-16,-21-21 16,21-21 15,0 0-15,21 0-16,0 0 0,0-1 15,-21 1-15,21 0 0,1 0 0,-1-21 16,0 20-16,0 1 0,0 0 0,0-21 15,1 21-15,-1-1 16,0 22-16,0 0 0,0 0 0,0 0 16,1 0-16,-22 22 15,0-1-15,0 0 0,0 0 16,0 0-16,0 0 0,0 1 0,0-1 16,0 0-16,0 0 0,0 0 15,0 0-15,0 1 0,-22-22 0,22 21 16,-21-21-16,21 21 15,0-42 17,0 0-32,0-1 15,0 1-15,0 0 16,21 0-16,1 0 0,-1-22 0,0 22 16,0-21-16,21 21 0,1 0 15,-1-1-15,0 1 0,22 0 16,-22 21-16,1 0 0,-1 0 0,0 0 0,1 21 15,-22 0-15,0 1 16,0-1-16,-21 0 0,0 21 0,0-21 16,0 22-16,-21-22 0,0 0 0,0 21 15,-1-20-15,1-1 0,0 0 16,0 0-16,0 0 0,21 0 0,-21-21 16,21 22-16,-22-22 0,1 0 15</inkml:trace>
  <inkml:trace contextRef="#ctx0" brushRef="#br0" timeOffset="8083.56">17081 1080 0,'0'0'0,"-21"0"0,0 0 16,0 0-16,0 0 16,-22 21-16,22 0 0,0 21 0,0-21 15,-21 22-15,20-1 16,1 0-16,-21 22 0,21-22 0,0 1 15,-1-1-15,22 21 0,0-20 16,0-1-16,0 0 0,0-20 0,0 20 16,22-21-16,-1 21 0,0-20 15,0-22-15,0 21 0,22-21 0,-22 0 16,21 0-16,0 0 0,-20 0 0,20 0 16,0-21-16,1-1 0,-1 1 15,0 0-15,1 0 0,-1-21 0,0-1 16,1 1-16,-1 0 0,-21-1 15,0 1-15,0-22 0,-21 1 0,0-1 16,0 1-16,0-1 16,-21 1-16,0 21 0,-21-22 0,-1 22 15,1-1-15,-21 22 0,20 0 16,1 21-16,-22 0 0,22 0 0,0 21 16,-1 0-16,1 22 0,0-1 15,21-21-15,-1 22 0,1 20 0,21-21 16,0 1-16,0-1 0,0 0 15,0 1-15,21-1 0,1-21 0,-1 22 16,0-22-16,21 0 0,1 21 16,-22-42-16,21 21 0,0 1 0,22-22 15,-22 0-15,1 0 0,-1 0 0,0 0 16</inkml:trace>
  <inkml:trace contextRef="#ctx0" brushRef="#br0" timeOffset="8695.2">17695 1376 0,'0'0'0,"0"-21"15,21 21 1,-21 21 0,0 0-16,0 0 0,0 0 0,-21 1 15,0 20-15,21-21 0,0 21 16,-21-20-16,21-1 0,-21 21 0,0-21 16,21 0-16,0 1 0,0-1 15,-22 0-15,22 0 0,-21-21 16,21 21-16,0-42 31,0 0-15,0 0-16,0-22 0,0 22 15,0-21-15,21 21 0,1-22 0,-1 1 16,0 0-16,21-1 0,-21 22 16,22-21-16,-22 21 0,0 0 0,21-1 15,-20 22-15,-1 0 0,0 0 16,0 0-16,0 22 0,-21-1 0,21 0 15,-21 0-15,0 0 0,0 0 16,0 1-16,0 20 0,0-21 16,0 21-16,0-20 0,0-1 0,0 21 15,0-21-15,0 0 0,0 1 16,0-1-16,0 0 0,0 0 0,22 0 16,-1-21-16,0 0 0,0 21 15,0-21-15,0 0 0,1 0 0,20 0 16,-21 0-16,21-21 0,-20 0 15,20 21-15,-21-21 0,21 0 0,-20-22 16,-1 22-16,21 0 0,-21-21 0,0-1 16,-21 22-16,22-21 0,-22 21 15,0 0-15,0-1 0,0 1 0,0 0 16,-22 21 0,1 0-16,0 0 0,0 21 0,0-21 15,0 21-15,-1 1 0,1 20 16,0-21-16,0 0 0,21 22 0,-21-22 15,21 0-15,0 0 0,0 0 0,0 0 16,0 1-16,21-22 0,0 0 16,0 0-16,22 0 0,-1 0 0,0 0 15,1 0-15</inkml:trace>
  <inkml:trace contextRef="#ctx0" brushRef="#br0" timeOffset="9394.94">19558 1101 0,'0'-21'0,"0"42"0,0-64 16,21 22-16,-21 0 0,0 0 16,0 0-16,21 0 0,0 21 0,-21-22 15,22 22-15,-1 0 16,0 0-16,0 0 0,0 22 16,0-1-16,1 21 15,-1 0-15,0-20 0,0 41 0,0-21 16,0 1-16,-21-1 0,0 22 0,22-22 15,-22 0-15,0 1 0,0-1 16,0 0-16,21 1 0,-21-22 0,0 0 16,0 21-16,0-21 0,0 1 15,21-22 1,0 0 0,-21-22-16,0 1 15,0-21-15,21 21 0,-21-22 16,21 1-16,-21 0 0,22-1 0,-22 1 0,21-21 15,0-1-15,0 1 16,-21-22-16,21 21 0,0 1 0,1-1 16,-22 1-16,21 21 0,-21-1 15,21 22-15,-21 0 0,0 0 0,21 21 32,-21 21-32,21 21 15,-21-21-15,0 22 0,0-22 16,0 21-16,0 1 0,0-1 0,21-21 15,-21 21-15</inkml:trace>
  <inkml:trace contextRef="#ctx0" brushRef="#br0" timeOffset="10754.75">20786 1439 0,'0'0'0,"21"-21"0,0 0 15,-21 0-15,0 0 0,0 0 16,0-1-16,0 1 0,0-21 16,0 21-16,0 0 0,-21-1 15,0 1-15,-1 0 0,1 21 16,0 0-16,0 0 0,0 0 0,0 0 16,-22 21-16,22 0 0,0 22 0,-21-22 15,20 21-15,1-21 0,0 22 16,0-1-16,0 0 0,21-20 0,0 20 15,0-21-15,0 21 0,0-20 16,0-1-16,0 0 0,0 0 0,21 0 16,0 0-16,0-21 0,22 0 15,-22 0-15,0 0 0,0 0 0,21 0 16,-20-21-16,20 0 0,-21 21 16,0-21-16,0 0 0,22-22 15,-22 22-15,0-21 0,-21 21 0,21-22 16,0 22-16,1-21 0,-22 0 15,0 20-15,21-20 0,-21 21 0,0 0 16,0 0-16,0 42 31,0 0-31,0 0 0,0 0 16,-21 0-16,21 22 0,0-22 0,0 0 16,0 21-16,0-20 0,0-1 15,0 0-15,0 21 0,0-21 0,0 1 16,0-1-16,21 0 15,0-21-15,0 0 0,0 0 16,0 0-16,22 0 0,-22 0 0,21 0 16,1 0-16,-22 0 0,21-21 15,0 0-15,-20-1 0,20 1 0,-21 0 16,21 0-16,-20-21 0,-1 20 16,0-20-16,0 21 0,0-21 0,-21 20 15,0-20-15,0 21 0,0 0 16,0 0-16,0-1 0,-21 22 0,0 0 15,0 0-15,0 0 0,-1 22 16,1-1-16,21 0 0,0 21 0,0-21 16,-21 22-16,21-22 0,0 21 15,0-21-15,0 22 0,21-22 16,0 21-16,-21-21 0,22 1 0,-1 20 16,21-21-16,-21-21 0,0 21 15,22 0-15,-22-21 0,0 0 0,21 0 16,1 0-16,-22 0 0,21 0 15,-21 0-15,22 0 0,-22-21 0,0 0 16,21 0-16,-20 0 0,-1 0 16,0-1-16,0-20 0,-21 21 0,21-21 15,0-1-15,1 22 0,-22-21 16,0-1-16,21 1 0,-21 21 0,0 0 16,0 0-16,0-1 0,0 1 15,-21 21-15,-1 0 0,1 0 16,0 21-16,-21 1 0,21-1 0,-1 21 15,-20-21-15,21 22 0,0-22 16,0 21-16,-1 0 0,22-20 0,0-1 16,-21 21-16,21-21 0,0 0 15,0 1-15,0-1 0,0 0 0,0 0 16,21-21 0,1 0-16,-1 0 0,0 0 15,0-21-15,0 0 16,0 0-16,1-1 0,-1 1 0,-21 0 15,21 0-15,0-21 0,0 20 0,-21-20 16,21 21-16,1 0 16,-22 0-16,0-1 0,0 1 0,0 42 31,0 1-31,0-1 16,0 0-16,0 0 0,0 0 15,0 0-15,0 1 0,21-1 0,0 0 16,-21 0-16,21 0 0,0 0 15,0-21-15,1 0 0,-1 22 0,0-22 16,0 0-16,0 0 0,0 0 16,1 0-16,-1 0 0,0 0 0,-21-22 15,21 1-15,0 0 0,-21 0 16,0 0-16,21 0 16,-21-22-16,0 22 0,0 0 0,22 0 15,-22 0-15,0-1 0,0 1 16,0 42 15,0 1-31,0-1 0,0 0 0,-22 0 16,22 0-16,-21 0 0,21 1 0,-21-22 15,21 21-15,0 0 0,0 0 16,0-42 31,0 0-47</inkml:trace>
  <inkml:trace contextRef="#ctx0" brushRef="#br0" timeOffset="10919.66">22415 1122 0,'0'-21'16,"0"42"-16,0-63 0,0 20 16,0 44 15,0-1-16,22-21 1,-1 0 0</inkml:trace>
  <inkml:trace contextRef="#ctx0" brushRef="#br0" timeOffset="11419">22902 826 0,'0'0'0,"-21"0"16,-42 0 0,41 21-16,1 0 0,0 21 15,21-21-15,-21 22 0,0 20 0,21-20 16,0-1-16,-21 0 16,21 22-16,-22-22 0,22 0 0,-21 1 15,21-1-15,0-21 0,0 22 16,0-22-16,-21 21 0,21-21 0,0 0 15,0 1-15,0-1 16,0-42 0,0-1-1,0 1-15,0 0 16,21 0-16,0 0 0,1 0 0,-1-22 16,0 22-16,21 0 15,-21-21-15,22 20 0,-1 1 0,0 0 16,1 21-16,-1 0 0,-21 0 15,22 0-15,-22 0 0,0 0 0,0 0 16,0 21-16,-21 0 0,0 1 16,0-1-16,0 0 0,0 0 0,0 21 15,0-20-15,-21-1 0,-21 0 16,21 0-16,-1 0 0,-20 0 0,0 1 16,21-1-16,-22 0 0,1-21 0,21 21 15,0-21-15,-1 0 0,1 0 16,0 0-16,0 0 0,21-21 31,0 0-31,21 21 0,0-21 16</inkml:trace>
  <inkml:trace contextRef="#ctx0" brushRef="#br0" timeOffset="11699.84">23495 868 0,'-21'0'16,"-43"85"0,43-43-16,0 0 0,21 1 15,0-1-15,-21 0 0,0 1 16,21-1-16,0 0 0,-22 1 0,22-22 16,0 21-16,0 0 0,0-20 15,0-1-15,0 0 0,0 0 0,0 0 16,0 0-16,22-21 15,-1 0-15,0 0 16,-21-21 0,21 0-16,0 0 0,-21 0 0,0 0 15,21-1-15,-21 1 0</inkml:trace>
  <inkml:trace contextRef="#ctx0" brushRef="#br0" timeOffset="12010.66">23474 1355 0,'21'0'15,"0"0"1,0 0-16,0 0 16,1 0-16,-1 0 0,0 0 15,0 0-15,0 0 0,0-21 0,1 21 16,-1-22-16,0 22 0,0-21 16,-21 0-16,21 0 0,-21 0 15,-21 21 1,0 0-16,0 0 0,0 0 15,-1 0-15,-20 21 0,21 0 16,0 0-16,0 0 0,-1 1 16,22-1-16,0 0 0,-21 0 0,21 21 15,0-20-15,0-1 16,0 0-16,0 0 0,0 0 16,21-21-16,1 0 0,-1 0 15,21 0-15,-21 0 0,22 0 16,-1 0-16,0-21 0,1 21 0</inkml:trace>
  <inkml:trace contextRef="#ctx0" brushRef="#br0" timeOffset="12310.49">24617 699 0,'0'0'0,"-21"0"15,21 21 1,0 21-16,0-21 0,-22 22 0,22-1 16,0 0-16,-21 1 0,21-1 15,0 21-15,0-20 0,-21-1 0,21 22 16,-21-22-16,0 0 0,21 1 16,-21-22-16,21 21 0,0-21 0,-22 0 15,22 1-15,-21-1 16,21 0-16,-21 0 0,21 0 0,0 0 15,21-21 17,0 0-32,1-21 0,-1 0 0,0 21 15</inkml:trace>
  <inkml:trace contextRef="#ctx0" brushRef="#br0" timeOffset="12644.48">24765 1270 0,'-42'64'31,"42"-43"-31,-22 0 0,22 0 0,0 0 16,0 0-16,0 1 15,0-1-15,22 0 0,20-21 16,-21 21-16,0-21 16,0 0-16,1 0 0,-1 0 0,21 0 15,-21 0-15,0-21 0,1 0 16,-1 0-16,-21-1 0,21 1 15,-21 0-15,0 0 0,0-21 0,0 20 16,0 1-16,0-21 0,-21 21 16,0 0-16,-1 21 0,22-22 0,-21 22 15,0 0-15,0 0 0,0 0 16,0 0-16,-1 0 16,22 22-16,-21-22 15,21 21-15,-21-21 0</inkml:trace>
  <inkml:trace contextRef="#ctx0" brushRef="#br0" timeOffset="12907.32">24363 995 0,'21'0'31,"21"0"-31,-21 0 0,1 0 0,20 0 16,0 0-16,-21 0 0,22 0 0,-1 0 15,-21 0-15,22 0 0,-1 0 16,-21 0-16,0 0 0,0 0 0,1 0 16,-1 0-16,0 0 0,-42 0 46,-22 0-46,22 0 16</inkml:trace>
  <inkml:trace contextRef="#ctx0" brushRef="#br0" timeOffset="14447.44">8869 2582 0,'0'-21'0,"21"0"15,0 21-15,-21-21 0,21 0 16,0 0-16,-21-1 0,22 1 0,-22 0 16,21 0-16,-21 0 0,0 0 0,0-1 15,0 1-15,0 0 16,-21 0-16,-1 0 0,1 0 0,0-1 16,-21 22-16,21-21 0,-22 21 15,1 0-15,0 0 0,-1 0 0,22 0 16,-21 21-16,-1 1 0,1-1 15,0 0-15,21 21 0,-22-21 0,1 43 16,21-22-16,0 1 0,-1 20 0,-20-21 16,42 22-16,-21-22 0,0 1 15,21-1-15,0-21 0,0 21 0,0-20 16,0-1-16,21 0 0,0 0 16,0 0-16,0-21 0,22 0 15,-1 0-15,-21 0 0,43 0 0,-22-21 16,22 0-16,-22 0 0,21 0 15,1-1-15,-22 1 0,22 0 0,-22-21 16,0 21-16,1-22 0,-1 1 16,-21 0-16,0-1 0,-21 1 0,0 21 15,0-22-15,0 1 0,0 21 16,0 0-16,0 0 0,0-1 0,0 1 16,-21 21-16,0 0 0,0 0 0,0 21 15,0 1 1,21-1-16,0 21 0,0-21 0,0 22 15,0-22-15,0 21 16,0-21-16,0 22 0,0-22 0,21 21 16,0-21-16,0 0 0,0 1 0,0-1 15,22-21-15,-22 0 0,21 21 16,-21-21-16,22 0 0,-1 0 0,-21 0 16,22-21-16,-22 0 0,21-1 15,0 22-15,-20-21 0,-1-21 0,21 21 16,-21 0-16,-21-1 0,21-20 15,-21 21-15,0-21 0,0-1 0,0 22 16,0-21-16,0 21 0,-21-1 0,21 1 16,0 0-16,-21 21 0,0 0 15,0 0-15,21 21 16,-21 0-16,21 1 16,-22 20-16,22-21 0,-21 21 0,21 1 15,0 20-15,-21-20 0,21-1 0,-21 0 16,21 1-16,-21-22 0,21 21 15,0-21-15,0 0 0,0 1 0,0-1 16,0 0-16,0-42 31,21 0-15,-21-1-16,21 1 0,-21 0 16,0 0-16,21-21 0,-21 20 0,21-20 15,1 0-15,-1-1 16,0 1-16,0 0 0,0-1 0,22 22 15,-22-21-15,21 21 0,-21 21 0,22 0 16,-1 0-16,-21 0 0,21 0 16,-20 0-16,-1 21 0,0 0 0,0 0 15,0 22-15,-21-22 0,21 0 16,-21 21-16,0-21 0,0 22 0,0-22 16,0 0-16,0 21 0,0-20 0,0-1 15,-21 0-15,21 0 0,-21 0 16,21 0-16,0 1 0,-21-1 15,42-42 32,0-1-47,0 1 0</inkml:trace>
  <inkml:trace contextRef="#ctx0" brushRef="#br0" timeOffset="14875.2">10266 2371 0,'0'0'0,"0"21"0,0 0 0,0 21 0,0-20 15,0-1-15,0 21 16,-21-21-16,21 22 0,0-22 0,0 21 16,-22 0-16,22-20 0,0 20 15,0-21-15,0 0 0,0 0 0,0 1 16,0-1-16,0 0 0,22-21 15,-22 21-15,21-21 0,0 0 16,0 0-16,0 0 0,0 0 0,22-21 16,-22 21-16,0-21 0,0 0 0,0-1 15,1 1-15,-22 0 0,0 0 16,0 0-16,0-22 0,0 22 16,0-21-16,0 21 0,0-22 0,-22 22 15,-20-21-15,21 21 0,0 0 16,-22-1-16,22 1 0,-21 21 0,21 0 15,-22 0-15,22 0 0,-21 0 16,21 0-16,0 21 0,-1 1 0,1-1 16,21 0-16,0 0 0,0 0 15,0 0-15,0 1 0,0-1 0,21 0 16,1 0-16,-22 0 0,42-21 0,-21 0 16,0 21-16,22-21 0,-22 0 15,21 0-15,-21 0 0,22-21 0,-22 21 16</inkml:trace>
  <inkml:trace contextRef="#ctx0" brushRef="#br0" timeOffset="15155.04">10943 2074 0,'0'0'0,"-21"0"0,0 22 0,0-22 16,-1 42-16,1-21 0,21 21 0,-21-20 15,0 20-15,0 0 0,0 22 16,-1-22-16,22 22 0,-21-22 0,0 0 16,21 22-16,0-22 0,0 0 15,-21-20-15,21 20 0,0-21 0,0 0 16,0 0-16,0 1 0,0-1 0,21-21 31,0 0-31,0 0 16,1 0-16,-1-21 0,0-1 0,0 1 15,0 0-15,0 0 0,1-21 16</inkml:trace>
  <inkml:trace contextRef="#ctx0" brushRef="#br0" timeOffset="15630.77">11218 2032 0,'0'0'0,"0"85"16,0-64-1,0 0-15,0 21 0,0-20 16,0 20-16,0 0 0,0 1 0,0 20 16,0-21-16,-21 1 0,21-1 15,-21 0-15,0 1 0,21-1 0,-21 0 16,21 1-16,-22-22 0,22 0 0,0 0 16,0 0-16,0 1 0,-21-22 15,21-22 16,21 1-15,-21 0-16,0-21 0,22 21 0,-1-22 16,0 22-16,0-21 0,0-1 0,0 22 15,1-21-15,-1 0 0,21 20 16,-21 1-16,0 0 0,22 21 0,-22 0 16,21 0-16,-21 0 0,1 0 15,-1 0-15,0 42 0,0-20 0,0-1 16,-21 0-16,21 21 0,-21-21 15,0 22-15,0-22 0,0 21 0,0-21 16,-21 22-16,0-22 0,21 0 0,-21 0 16,0 0-16,21 1 0,-21-1 15,21 0-15,0 0 16,0-42 15,0 0-31,21 0 16,0-1-16,-21 1 0</inkml:trace>
  <inkml:trace contextRef="#ctx0" brushRef="#br0" timeOffset="16015.55">11747 2688 0,'22'0'16,"-1"0"-1,0 0-15,0 0 0,0 0 16,0 0-16,1-21 16,-1 21-16,0-21 0,0 21 0,0-21 15,-21 0-15,21 21 0,-21-22 16,0 1-16,0 0 0,0 0 16,-42 21-1,21 0 1,0 0-16,0 21 0,-1 0 0,1 0 15,0 1-15,21-1 0,0 21 0,-21-21 16,21 0-16,-21 22 0,21-22 16,0 0-16,0 0 0,0 0 0,0 1 15,0-1-15,21-21 16,0 0-16,0 0 0,0 0 0,1 0 16,-1 0-16,21 0 0,-21 0 0,0 0 15,22 0-15,-22 0 0,0-21 16,0 21-16,0-22 0,1 1 0,-1 0 15</inkml:trace>
  <inkml:trace contextRef="#ctx0" brushRef="#br0" timeOffset="16391.33">12298 2434 0,'0'0'0,"21"-21"0,0 21 16,0-21-16,0 21 15,1 0-15,-1 0 0,0 0 16,0 21-16,0 0 0,0 0 15,1 22-15,-22-22 16,0 0-16,21 21 0,-21-20 0,21-1 16,-21 21-16,0-21 0,0 22 0,0-22 15,0 0-15,0 21 0,0-21 16,0 1-16,0-1 0,0 0 16,-21-21-16,21 21 15,-21-21-15,21-21 31,0 0-31,0 0 16,0-1-16,0-20 0,0 21 16,0-21-16,21 20 0,-21-20 0,21 0 15,0-1-15,0 1 0,0 0 16,-21 21-16,22-22 0,-1 22 0,0 0 16,0 0-16,0 0 0,-21-1 15,21 1-15,-21 0 16</inkml:trace>
  <inkml:trace contextRef="#ctx0" brushRef="#br0" timeOffset="16695.16">10435 2286 0,'0'0'0,"21"0"16,0 0-16,22 0 0,-1 0 16,0-21-16,1 21 0,-1 0 15,0 0-15,22 0 0,-22-21 0,22 21 16,-22 0-16,22 0 0,-1 0 15,-21 0-15,22-21 0,-22 21 0,1 0 16,-1 0-16,-21 0 0,21 0 0,-20 0 16,20 0-16,-21 0 0,0 0 15,0 0-15</inkml:trace>
  <inkml:trace contextRef="#ctx0" brushRef="#br0" timeOffset="17458.72">14076 2286 0,'0'0'0,"0"-21"0,0 0 16,0 0-16,0-1 16,0 1-16,0 0 0,0 0 15,21 21-15,0 0 16,0 0-16,0 0 0,1 0 0,-1 0 15,0 0-15,0 21 0,0 0 16,0 0-16,1 1 0,-1 20 0,-21 0 16,21 22-16,-21-22 0,21 22 0,-21-1 15,0 1-15,0-22 0,0 21 16,-21-20-16,0 20 0,21-42 0,0 22 16,-21-22-16,21 21 0,-22-42 15,22 21-15,0 1 0,0-44 31,0 1-31,0 0 16,0 0-16,0-21 0,22 20 16,-1-20-16,0 0 0,0-1 0,0 1 15,0 0-15,1-22 0,-1 1 16,21 20-16,-21-20 0,0 21 0,22-22 16,-22 22-16,0-1 0,0 1 0,0 21 15,1 0-15,-1 0 0,0-1 16,-21 1-16,21 21 0,0 21 31,-21 1-31,0-1 0,0 0 0,0 0 16,0 21-16,0-20 0,0 20 0,0-21 15,0 21-15,0 1 0,-21-22 16,21 21-16,0 1 0</inkml:trace>
  <inkml:trace contextRef="#ctx0" brushRef="#br0" timeOffset="19110.78">15007 2709 0,'0'0'0,"85"-63"31,-85 42-31,21-22 0,-21 22 0,0 0 16,0 0-16,0 0 0,0 0 15,0-1-15,-21 1 0,0 0 0,21 0 16,-43 21-16,22 0 0,0 0 15,0 0-15,0 0 0,-1 21 0,-20 0 16,21 0-16,0 22 0,0-1 0,-1 0 16,1 1-16,0-22 0,0 21 15,21 1-15,-21-1 0,21 0 0,0-21 16,0 22-16,0-22 0,0 0 16,0 0-16,21-21 0,0 21 0,0-21 15,0 22-15,1-22 0,-1 0 16,0 0-16,21 0 0,-21 0 15,1-22-15,20 1 0,-21 0 0,21 21 16,-20-21-16,20-21 0,-21 20 0,0 1 16,0-21-16,-21 21 0,22-22 15,-22 1-15,21 0 0,-21-1 0,0 22 16,0-21-16,0 21 0,0-22 16,0 22-16,-21 21 0,-1 0 15,1 21-15,21 1 0,-21-1 16,21 21-16,-21-21 0,21 22 15,0-22-15,0 21 0,0 0 0,0-20 16,0 20-16,0-21 16,0 21-16,0-20 0,21-1 0,0 0 15,0-21-15,1 21 0,-1-21 0,0 0 16,0 0-16,0 0 0,22 0 16,-22 0-16,0 0 0,21 0 0,-21 0 15,1 0-15,-1 0 0,0-21 0,0 21 16,-21-21-16,21 21 15,-21-21-15,0-1 32,0 1 15,0 0-32,0 0 1,21 21-16,-21-21 0,22 0 15,-1-1-15,0 1 16,0 0-16,-21 0 0,0-21 16,21 20-16,-21 1 0,21-21 0,-21 21 15,0 0-15,0-1 0,0 1 16,0 0-16,0 0 0,-21 21 16,0 0-16,0 0 0,0 0 15,0 21-15,-1-21 0,1 21 16,-21 0-16,21 1 0,21-1 15,0 0-15,0 0 0,0 0 16,0 0-16,0 1 0,21-22 16,-21 21-16,21-21 0,0 21 0,0-21 15,22 21-15,-22 0 0,0-21 16,-21 21-16,21-21 0,0 22 0,1-1 16,-22 0-16,0 0 15,21 0-15,0 0 0,-21 1 16,0-1-16,0 0 0,21 0 15,0-21 1,0 21-16,1-21 16,-1 0-16,0 0 0,0 0 0,21 0 15,-20 0-15,20 0 0,-21 0 16,21-21-16,1 21 0,-22-21 0,21 21 16,1-21-16,-22 0 0,0-1 15,21 1-15,-21 0 0,1 0 0,-22 0 16,0-22-16,0 22 0,0-21 0,0 0 15,0 20-15,0-20 0,0 21 16,-22-21-16,1 20 0,0 22 0,0-21 16,0 21-16,0 0 0,-22 0 15,22 21-15,0-21 0,0 22 16,0-1-16,-22 21 0,22-21 0,0 0 16,0 22-16,0-22 0,21 21 15,0-21-15,-22 1 0,22 20 16,0-21-16,0 0 0,0 0 15,0 1-15,22-22 0,-1 0 16,0 0-16,0 0 0,0 0 16,0 0-16,1 0 0,-1 0 0,0 0 15,0-22-15,0 22 0,0-21 16,1 0-16,-1 0 0,0 0 0,-21 0 16,21-1-16,0-20 0,-21 21 15,21 0-15,-21-22 0,0 22 16,0 0-16,22 0 0,-22 0 0,0 42 31,0 0-31,0 0 16,0 0-16,0 22 0,0-22 0,-22 21 15,22-21-15,0 1 0,0 20 16,0-21-16,0 0 0,0 0 0,0 1 16,0-1-16,22 0 15,-1-21-15,0 0 0,0 0 0,0 0 16,0 0-16,1 0 0,-1 0 0,21 0 15,-21-21-15,0 21 16,1-21-16,-1-1 0,0 22 0,0-21 16,-21 0-16,21-21 0,0 21 0,-21-1 15,0-20-15,22 21 0,-22 0 16,0 0-16,21-1 0,-21 1 0,0 42 31,0 1-31,0-1 0,0 0 16,0 0-16,0 0 0,-21 0 15,21 1-15,0 20 0,0-21 0,0 0 16,0 0-16,0 1 0,0-1 16,0-42 31,0-1-47,0 1 15,0 0-15</inkml:trace>
  <inkml:trace contextRef="#ctx0" brushRef="#br0" timeOffset="19290.66">16700 2286 0,'0'21'47,"22"-21"-16,-1 0-31,0 0 0,0 0 0</inkml:trace>
  <inkml:trace contextRef="#ctx0" brushRef="#br0" timeOffset="19809.38">17145 2138 0,'0'0'0,"0"21"31,-21-21-31,21 21 0,0 22 16,-21-22-16,-1 0 0,1 21 15,21 1-15,0-1 0,-21 0 0,0 22 16,21-22-16,0 0 0,-21 1 0,0-1 16,21 0-16,-22-20 0,22 20 15,0-21-15,0 0 0,0 0 0,0 1 16,0-44 15,0 1-15,0 0-16,0 0 15,22 0-15,-1-22 0,0 22 0,0 0 16,0-21-16,0 21 0,22-1 16,-22 1-16,21 21 0,1-21 15,-22 21-15,21 0 0,0 0 0,1 0 16,-1 21-16,0 0 0,1 1 15,-22-1-15,0 0 0,0 0 0,0 21 16,-21-20-16,0-1 0,0 21 16,0-21-16,0 0 0,-21 1 0,0-1 15,-21 0-15,-1 0 0,1 0 0,0 0 16,-1-21-16,1 22 0,-21-22 16,20 0-16,22 0 0,-21 0 0,21 0 15,-22 0-15,22 0 0,0 0 0,21-22 31,0 1-15,21 21-16,0-21 0,0 0 0,1 0 16,-1 0-16,21-1 0</inkml:trace>
  <inkml:trace contextRef="#ctx0" brushRef="#br0" timeOffset="20091.22">17970 2201 0,'0'64'31,"0"-43"-31,-21 0 16,21 22-16,-21-22 0,21 21 0,0 0 16,0 1-16,-21-1 0,21 0 15,0 1-15,-21-1 0,21 0 0,0-20 16,0 20-16,0-21 0,0 21 0,0-20 15,-21-1-15,21 0 0,0 0 16,0 0-16,0 0 16,21-42 15</inkml:trace>
  <inkml:trace contextRef="#ctx0" brushRef="#br0" timeOffset="20494.99">18161 2709 0,'63'0'31,"-41"0"-31,-1 0 0,0 0 16,0 0-16,0 0 15,22-21-15,-22 21 0,0-21 0,0 21 16,0 0-16,-21-21 0,21 21 15,1-21-15,-22 0 0,0-1 16,0 1-16,0 0 0,0 0 16,-22 21-1,1 0-15,0 0 0,0 21 16,0-21-16,21 21 0,-21 22 16,-1-22-16,22 0 0,-21 0 0,21 21 15,0-20-15,0-1 0,0 0 16,0 0-16,0 0 0,0 0 0,0 1 15,0-1-15,0 0 0,0 0 0,21 0 16,1-21 0,-1 0-16,0 21 0,0-21 0,0 0 15,0 0-15,1 0 0,-1 0 0,0 0 16,0 0-16,0 0 16,0-21-16,1 21 0,-1-21 0,-21 0 15,21 21-15,0-21 0</inkml:trace>
  <inkml:trace contextRef="#ctx0" brushRef="#br0" timeOffset="27911.03">1693 5863 0,'0'0'0,"0"21"15,0 1-15,0-1 16,0 0-16,0 0 0,0 0 15,21-21-15,-21 21 16,43-21-16,-22 0 0,0 0 0,0 0 16,22 0-16,-1-21 15,-21 21-15,21-21 0,1 0 0,-1 0 16,0 0-16,1 21 0,-22-22 16,21 1-16,-21 0 0,1 0 0,-1 0 15,-21 0-15,0-1 0,0 1 16,-21 0-16,-22 0 0,22 21 15,0 0-15,-21 0 0,20 0 16,-20 0-16,0 21 0,-1 0 16,1 0-16,0 1 0,-1-1 0,1 21 15,21-21-15,-21 22 0,20-22 16,1 21-16,0-21 0,21 22 16,0-22-16,0 0 0,0 0 15,0 0-15,21 0 0,0 1 0,1-1 16,20-21-16,-21 21 0,21-21 15,-20 0-15,20 0 0,-21 21 0,0-21 16,22 0-16,-22 0 0,0 0 16,0 0-16,0 0 0,0 0 0,1-21 15,-22 0 1,-22 0-16,1 21 16,0 0-16,0 0 15,0 0-15,-22 0 0,1 0 0,0 0 16,-1 0-16,1 21 0,0 0 15,-22 0-15,22 0 0,0 0 0,-22 1 16,43 20-16,-21-21 0,20 21 16,1 1-16,21-22 0,0 21 0,0 1 15,0-22-15,21 21 0,1-21 16,-1 0-16,0 1 0,21-1 16,-21-21-16,1 21 0,20 0 0,0-21 15,-21 0-15,22 0 0,-1 0 16,-21 0-16,22 0 0,-1 0 0,-21 0 15,21-21-15,-20 21 0,20-21 16,0 0-16</inkml:trace>
  <inkml:trace contextRef="#ctx0" brushRef="#br0" timeOffset="28634.62">2625 6287 0,'0'0'15,"21"-22"-15,0 1 0,-21 0 0,0 0 16,0 0-16,0 0 0,0-1 15,-21 22-15,0 0 16,-1 0-16,1 0 0,-21 22 0,21-1 16,0-21-16,-1 21 0,1 21 15,0-21-15,0 1 0,21 20 16,0-21-16,-21 21 0,21-20 16,-21 20-16,21-21 0,0 21 0,0-20 15,0-1-15,0 0 0,0 0 16,0 0-16,21-21 0,0 0 0,0 21 15,0-21-15,0 0 0,1 0 0,-1 0 16,0 0-16,0-21 0,21 21 16,-20-21-16,-1 0 0,0 0 0,0 0 15,0-1-15,0 1 0,1 0 16,-1-21-16,-21 21 0,0-1 0,21 1 16,0-21-16,-21 21 15,21 0-15,-21-1 0,0 1 16,0 0-16,21 21 0,-21 21 47,0 0-47,0 22 0,0-22 15,0 21-15,0-21 0,0 22 0,0-1 16,0 0-16,0 1 0,0-1 16,0 0-16,0 1 0,0-1 0,0 22 15,0-22-15,0 0 0,0 1 16,0 20-16,0-21 0,0 22 0,0-22 15,0 22-15,0-22 0,0 22 16,0-1-16,0-21 0,0 22 16,-21-22-16,21 1 0,0-1 0,0 0 15,-21 1-15,0-22 0,0 21 16,0-21-16,-1 22 0,1-22 0,0 0 16,0 0-16,0-21 0,-22 21 0,1-21 15,0 0-15,-1 0 0,1 0 16,0 0-16,-22-21 0,22 0 0,-22 0 15,22 0-15,-21-1 0,20-20 16,1 0-16,21-1 0,-22 1 0,22 0 16,0-1-16,21 1 0,0 0 15,0-1-15,0 1 0,0 0 16,0 21-16,0-22 0,0 22 0,0-21 16,21 21-16,0-1 0,-21 1 15,22 0-15,-1 0 0,0 0 0,0 0 16,0-22-16,0 22 0</inkml:trace>
  <inkml:trace contextRef="#ctx0" brushRef="#br0" timeOffset="28879.71">3344 6392 0,'0'0'16,"0"-21"-16,0 0 0,0 0 31,21 21 1,-21 21-32,22 0 15,-22 0-15,0 1 0,0-1 0,0 0 16</inkml:trace>
  <inkml:trace contextRef="#ctx0" brushRef="#br0" timeOffset="29060.02">3387 6752 0,'0'21'16,"0"-42"46,21 21-46,-21-21-16,21 21 15</inkml:trace>
  <inkml:trace contextRef="#ctx0" brushRef="#br0" timeOffset="29654.82">6265 6054 0,'0'21'46,"0"0"-46,0 0 0,0 0 0,-21 1 16,21-1-16,0 21 0,0-21 16,0 22-16,-21-22 0,21 21 0,-21 0 15,21-20-15,-21 20 0,21-21 16,0 0-16,0 0 0,0 1 16,0-1-16,0 0 0,0-42 46,0 0-46,0-1 0,21 1 16</inkml:trace>
  <inkml:trace contextRef="#ctx0" brushRef="#br0" timeOffset="30099.09">6286 5736 0,'0'0'15,"0"21"-15,-21 1 0,21-1 16,0 0-16,0 0 0,0 0 16,0 0-16,21-21 15,1 0-15,-1 0 16,0 0-16,0 0 0,21 0 0,-20-21 15,-1 21-15,21-21 0,-21 0 16,0 0-16,22 0 0,-22-1 0,0 1 16,-21 0-16,0 0 0,21 0 15,-21 0-15,0-1 0,0 1 16,-21 0-16,0 0 0,0 21 16,0 0-16,-1-21 0,1 21 15,0 0-15,-21 0 0,21 0 0,-1 21 16,1 0-16,0-21 0,21 21 15,-21 0-15,0 22 0,21-22 0,0 0 16,0 0-16,0 0 0,0 22 16,0-22-16,0 0 0,0 0 0,0 0 15,0 1-15,21-1 16,-21 0-16,21 0 0,0-21 0,0 21 16,1-21-16</inkml:trace>
  <inkml:trace contextRef="#ctx0" brushRef="#br0" timeOffset="30679.75">6985 6117 0,'0'21'31,"0"1"-31,0-1 0,0 0 16,0 0-16,0 0 16,-21 22-16,21-22 0,0 0 0,0 21 15,-21-21-15,21 1 0,0 20 16,0-21-16,0 0 0,0 0 0,0 1 16,0-1-16,-22 0 0,22 0 15,-21 0-15,21-42 47,0 0-47,0 0 16,0 0-16,0-1 0,0 1 0,0-21 15,21 21-15,1-22 0,-1 1 0,0 0 16,0 21-16,21-22 0,1 1 16,-1 0-16,0-1 0,1 22 0,-1 0 15,0-21-15,1 20 0,-22 22 16,21 0-16,1 0 0,-1 0 0,-21 0 15,21 0-15,-20 22 0,20-1 0,-21 0 16,-21 0-16,21 0 0,-21 22 16,0-22-16,0 21 0,0 0 0,0-20 15,0 20-15,0 0 0,-21 1 16,0-22-16,21 21 0,-21-21 16,0 0-16,21 1 0,0-1 0,-22 0 15,22 0-15,-21-21 0,21 21 16,0-42 15,0 0-31,0 0 0,21 0 16,1-1-16,-1 1 0</inkml:trace>
  <inkml:trace contextRef="#ctx0" brushRef="#br0" timeOffset="31071.44">8297 5186 0,'-63'169'31,"63"-126"-31,0-1 0,-21 21 15,-1-20-15,22 20 0,-21 1 0,0-22 16,0 22-16,0-1 0,21 1 16,-21-22-16,-22 64 15,43-43-15,0-20 0,-21-1 0,21 0 16,-21 1-16,21-22 0,0 21 0,0-21 16,0 0-16,0 1 0,0-1 15,0 0-15,0 0 0,21-21 16,0 0-16,0 0 0,1 0 0,-1 0 15,0 0-15,0 0 0,0-21 16,0 0-16,1 21 0,-1-21 0,0-1 16,0 1-16,-21 0 0,21 0 15,-21 0-15,21-22 0</inkml:trace>
  <inkml:trace contextRef="#ctx0" brushRef="#br0" timeOffset="31298.49">7959 6033 0,'0'0'0,"42"0"0,-21-22 0,0 22 0,22 0 16,-1 0-16,-21 0 0,21 0 15,1-21-15,-22 21 0,21 0 16,1 0-16,-22 0 0,21 0 0,-21-21 15,0 21-15,1 0 0,-1 0 16,-21-21-16,21 0 0</inkml:trace>
  <inkml:trace contextRef="#ctx0" brushRef="#br0" timeOffset="32300.03">10245 6075 0,'0'-21'0,"0"42"0,21-42 15,0 0-15,-21-1 0,21 1 16,0 0-16,-21 0 0,0 0 15,0-22-15,0 22 0,0-21 0,0 21 16,0-22-16,-21 22 0,0-21 16,0 0-16,0-1 0,-22 22 0,22-21 15,0 21-15,0-1 0,0 1 0,-22 21 16,22-21-16,0 21 0,0 0 16,0 0-16,-1 0 0,-20 0 0,21 21 15,0-21-15,0 21 0,-22 22 16,22-22-16,0 21 0,0 1 15,-22-1-15,22 0 0,0 1 0,0-1 0,0 0 16,0 22-16,-22-22 0,22 0 16,0 1-16,21-1 0,0 0 15,-21 1-15,21-22 0,0 21 0,0-21 16,0 22-16,0-22 0,0 0 16,21 0-16,0 0 0,0 1 0,0-1 15,1-21-15,-1 0 0,21 0 0,-21 0 16,22 0-16,-22 0 0,21-21 15,0 21-15,1-22 0,-22 1 0,21 0 16,1 0-16,-1 0 0,0-22 0,-21 22 16,22-21-16,-1 21 0,-21-22 15,0 1-15,1 0 0,-1-1 16,0 1-16,0 0 0,0-1 0,-21 1 16,21 0-16,-21-1 0,0 22 15,0 0-15,0 0 0,0 0 0,0 0 16,0 42-1,0 0-15,-21 0 16,21 0-16,0 0 0,0 22 0,0-1 16,-21 0-16,21-20 0,0 20 15,0 0-15,0 1 0,0-1 0,0 0 16,0-21-16,0 22 0,0-22 0,0 21 16,0-21-16,0 1 0,21-1 15,0 0-15,1 0 0,-22 0 0,21-21 16,21 0-16,-21 0 0,0 0 15,1 0-15,20 0 0,-21 0 16,21-21-16,-20 0 0,20 21 0,-21-21 16,21 0-16</inkml:trace>
  <inkml:trace contextRef="#ctx0" brushRef="#br0" timeOffset="32691.81">11536 5927 0,'0'0'0,"21"0"31,0 0-15,0 0-16,0 0 16,1 0-16,-1 0 15,0 0-15,0 0 16,0 0-1,0 0 1</inkml:trace>
  <inkml:trace contextRef="#ctx0" brushRef="#br0" timeOffset="32956.68">11430 6160 0,'21'0'15,"0"0"1,0 0-16,1 0 15,-1 0-15,0 0 16,0 0-16,0 0 0,0 0 16,1 0-16,-1 0 15,0 0-15,0 0 0,-21-22 0,21 22 16</inkml:trace>
  <inkml:trace contextRef="#ctx0" brushRef="#br0" timeOffset="33842.76">13060 5525 0,'0'-22'0,"0"1"16,0 0-16,0 0 15,21 21 1,-21 21 0,0 0-16,0 22 15,0-22-15,0 21 0,0 0 0,0 22 16,0-22-16,-21 1 0,0-1 0,-1 0 16,22 1-16,-21-1 0,0 0 15,21-21-15,0 22 0,0-22 16,-21 0-16,21 0 0,0 0 0,0 1 15,0-1-15,0 0 16,21-21 0,0 0-1,0 0 1,1 0-16,-1-21 0</inkml:trace>
  <inkml:trace contextRef="#ctx0" brushRef="#br0" timeOffset="34403.44">13801 5694 0,'0'0'0,"21"-21"16,-42 42 15,-1 0-31,1 0 0,0 22 16,21-22-16,-21 0 0,0 0 15,0 21-15,-1-20 0,22 20 16,-21-21-16,0 0 0,0 22 0,21-22 16,0 0-16,-21 0 0,21 0 15,0 0-15,0 1 0,0-1 16,21 0-16,0-21 0,0 21 15,22-21-15,-22 0 0,0 0 16,21 0-16,-21 0 0,22 0 0,-22 0 16,21 0-16,-21-21 0,1 21 0,20-21 15,-21 0-15,0 21 0,22-22 16,-22 1-16,0 0 0,0 0 16,0 0-16,-21-22 0,21 22 0,-21-21 0,22 0 15,-22-1-15,0 1 16,0 0-16,0-1 0,-22 1 0,1 0 15,0 20-15,0-20 0,0 21 0,-22 21 16,22-21-16,-21 21 0,21 0 16,0 0-16,-22 0 0,22 0 0,0 0 15,-21 21-15,20-21 0,1 21 16,21 0-16,-21 22 0,21-22 0,-21 0 16,21 0-16,0 21 0,0-20 15,0-1-15,0 0 0,0 0 0,0 0 16,0 0-16,21 1 0,0-22 15,0 0-15</inkml:trace>
  <inkml:trace contextRef="#ctx0" brushRef="#br0" timeOffset="34732.26">15240 5757 0,'0'-21'15,"0"0"16,0 42 32,0 0-47</inkml:trace>
  <inkml:trace contextRef="#ctx0" brushRef="#br0" timeOffset="35126.87">15155 6117 0,'-21'0'32,"21"21"30,0 1-62,0-1 0,0 0 16,0 0-16,0 0 15,0 0-15,21 1 0,-21-1 0,0 0 16,0 0-16,0 0 0,0 0 0,0 1 16,-21-1-16,0 0 0,0 0 15,0 0-15,-1 0 0,-20 1 0,21-1 16,-21-21-16,-1 21 0,22 0 16,-21-21-16,-1 0 0,22 21 15,-21-21-15,0 0 0,-1 0 0,1 0 16,-22 0-16</inkml:trace>
  <inkml:trace contextRef="#ctx0" brushRef="#br0" timeOffset="37629.17">15155 5673 0,'-21'21'16,"0"0"-16,0-21 0,21 21 15,0 0-15,-21-21 0,21 22 16,0-1 0,21-21-1,0 0-15,0 0 16,0 0-16,0 0 0,1 0 15,-1 0-15,0 0 0,0 0 16,0 0-16,-21-21 16,21-1-16,-21 1 0,0 0 15,0 0-15,0 0 16,0 0-16,-21-1 16,0 22-1,0 0 1,0 0-16,0 22 15,-1-22-15,22 21 0,-21 0 16,21 0-16,0 0 0,0 0 16,0 1-16,0-1 15,0 0-15,21-21 16,1 0-16,-1 0 16,0 0-16,0 0 15,0 0-15,0-21 16,-21 0-1,0-1 1,0 1-16,0 0 0,0 0 16,-21 21-1,0 0-15,0 0 16,0 0-16,0 21 16,21 0-16,0 0 15,0 1-15,0-1 31,21-21 1,0 0-17,-21-21 1,0-1 140</inkml:trace>
  <inkml:trace contextRef="#ctx0" brushRef="#br0" timeOffset="39427.8">6667 8170 0,'0'0'0,"0"-21"15,0 0-15,0 42 47,0 0-47,0 1 16,0-1-16,0 21 0,0-21 0,-21 22 15,21-22-15,0 21 0,0-21 0,0 22 16,-21-22-16,21 21 0,-21-21 16,21 0-16,-21 1 0,21-1 0,0 0 15,0 0-15,0 0 0,0 0 0,0-42 47,21 0-31,0 0-16</inkml:trace>
  <inkml:trace contextRef="#ctx0" brushRef="#br0" timeOffset="39838.57">6900 7726 0,'0'0'16,"-42"0"-1,21 21-15,0 0 16,21 0-16,-22 1 0,22-1 16,0 0-16,0 0 0,0 0 15,22-21 1,-1 0-16,0 0 0,0 0 0,21 0 15,-20 0-15,-1 0 0,21-21 0,-21 0 16,0 21-16,1-21 0,-1 0 16,0-1-16,-21 1 0,0 0 15,0 0-15,0 0 0,-21 0 0,0 21 16,-1-22-16,-20 1 0,21 21 16,-21 0-16,20 0 0,-20 0 0,21 0 15,-21 0-15,20 21 0,1-21 16,-21 22-16,21-1 0,0 0 15,21 21-15,0-21 0,-22 1 0,22-1 16,0 21-16,0-21 0,0 22 0,22-22 16,-1 0-16,0 0 0,0 0 15,0 0-15,22-21 0,-22 0 0,21 0 16,0 0-16,-20 0 0,20 0 0</inkml:trace>
  <inkml:trace contextRef="#ctx0" brushRef="#br0" timeOffset="40339.28">7281 8022 0,'0'21'0,"0"1"0,0-1 15,0 0-15,0 21 0,0-21 16,0 1-16,0-1 0,0 21 0,0-21 16,0 0-16,-21 22 0,21-22 0,0 0 15,0 0-15,0 22 0,0-22 16,-21 0-16,21 0 0,0 0 0,0 0 15,0 1-15,-21-1 0,21 0 32,-21-21-32,21-21 15,0 0 1,0-1-16,0 1 16,0 0-16,21-21 0,0 21 15,0-22-15,-21 22 0,42-21 0,-20-1 16,-1 1-16,21-21 0,0 20 0,1 1 15,-1 0-15,0 20 0,22 1 16,-22 0-16,22 0 0,-22 21 0,22 0 16,-22 0-16,0 0 0,1 21 0,-22 0 15,21 0-15,-21 1 0,-21 20 16,0 0-16,0 1 0,0-1 0,0 0 16,0 1-16,0-1 0,-21 0 0,0 1 15,0-22-15,0 21 16,-1-21-16,1 0 0,0 1 0,21-1 15,-21 0-15,0 0 0,0-21 16,21-21 15,21 0-15,0 0-16,0-1 0,0 1 0</inkml:trace>
  <inkml:trace contextRef="#ctx0" brushRef="#br0" timeOffset="40639.11">8594 7514 0,'-64'127'16,"43"-84"-1,21-1-15,-21 0 0,0 22 16,21-22-16,0 22 0,-22-1 0,1 1 15,0-1-15,21 1 0,-21-22 16,0 21-16,21-20 0,0-1 0,-21 0 16,21-20-16,-22 20 0,22-21 0,0 0 15,0 0-15,22-21 16,-1 0 0,0 0-16,-21-21 15,21 21-15,-21-21 0,0 0 0,21 0 16,-21 0-16,21-1 0,-21-20 15</inkml:trace>
  <inkml:trace contextRef="#ctx0" brushRef="#br0" timeOffset="40847.41">8297 8043 0,'0'0'0,"-21"0"16,42 0 15,0 0-16,1 0-15,-1 0 0,0 0 0,0 0 16,0 0-16,0 0 0,22 0 16,-22 0-16,21 0 0,-21 0 0,1 0 15,20 0-15,-21 0 0,0 0 0,0-21 16,1 21-16,-1 0 0,0 0 0,21-21 16</inkml:trace>
  <inkml:trace contextRef="#ctx0" brushRef="#br0" timeOffset="41455.06">9991 7578 0,'0'0'0,"0"-64"15,-22 64 1,1 0-16,21 21 0,-21 1 15,21-1-15,0 0 0,-21 21 16,21 1-16,-21-22 0,21 42 16,0-20-16,0-1 0,-21 21 0,-1 1 15,1-22-15,21 22 0,-21-22 0,0 22 16,21-22-16,0 0 0,-21 1 16,21-1-16,-21-21 0,21 0 0,-22 22 15,22-22-15,0 0 16,0 0-16,-21-21 15,21-21 1,0 0 0,0 0-16,0-1 0,0 1 15,0 0-15,0-21 0,21 21 0,1-1 16,-1-20-16,0 21 0,0-21 0,0 20 16,22-20-16,-22 21 15,21 0-15,22-22 0,-22 22 0,21 0 0,-20 21 16,20-21-16,-20 21 0,20 0 15,-21 0-15,1 0 0,-1 21 16,0-21-16,-20 21 0,20 0 0,-21 22 16,0-22-16,-21 0 0,0 21 0,0-20 15,0 20-15,0-21 0,0 21 0,0-20 16,-21 20-16,-21-21 0,21 0 16,-22 0-16,22 1 0,-21-1 0,-1 0 15,1 0-15,-21 0 0,20 0 0,1-21 16,0 22-16,20-22 0,-20 0 15,21 21-15,-21-21 0,20 0 0,1 0 16,0 0-16,0 0 0,0 0 16,0 0-16,21-21 15,0-1-15,0 1 16</inkml:trace>
  <inkml:trace contextRef="#ctx0" brushRef="#br0" timeOffset="41910.58">11705 8065 0,'0'0'0,"-21"-22"31,42 22-15,0 0-16,0 0 15,1 0-15,-1 0 0,21 0 0,-21 0 16,22-21-16,-1 21 0,0 0 16,1 0-16,-1 0 0,-21 0 0,21 0 15,-20 0-15,-1 0 0,0 0 0,-42 0 31,0 21-31,-22-21 16,1 22-16</inkml:trace>
  <inkml:trace contextRef="#ctx0" brushRef="#br0" timeOffset="42095.48">11726 8297 0,'0'0'0,"0"22"0,0-1 16,0 0-1,21-21-15,1 0 16,-1 0-16,0 0 0,0 0 0,0 0 16,22 0-16,-22 0 0,0-21 15,21 21-15,-21 0 0,22-21 0,-22-1 16,21 22-16,-21-21 0,22 0 16,-22 21-16</inkml:trace>
  <inkml:trace contextRef="#ctx0" brushRef="#br0" timeOffset="43616.27">12954 7684 0,'0'-22'0,"0"44"0,0-65 15,0 64 16,0 1-15,0-1-16,0 0 0,0 0 16,0 21-16,0 1 0,0-22 0,0 21 15,0 1-15,0-1 0,0 0 0,0 1 16,0-1-16,-21 0 0,21 1 16,0-1-16,0-21 0,-21 0 0,21 0 15,-22 1-15,22-1 0,0 0 0,0 0 16,0 0-1,0-42 32,0 0-15,0 0 46,0 0-47,0-1-31,0 1 16,0 0-1,0 0-15,0 0 16,0 0-16,0-1 0,0 1 15,0 0-15,0 0 16,0 0-16,0 0 0,22-1 16,-22 1-16,21 0 0,-21 0 0,0 0 15,21 0-15,0-1 0,0 1 16,-21 0-16,21 0 0,1 0 0,-1 0 16,0-22-16,0 22 0,0 0 15,0 0-15,1 0 0,-1-1 16,0 1-16,0 0 0,0 21 0,0-21 15,1 0-15,-1 21 0,0 0 0,0 0 16,0 0-16,0 0 16,1 0-16,-1 21 0,0-21 0,0 21 15,0 0-15,0 0 0,-21 1 0,22-1 16,-1 21-16,-21-21 0,0 0 16,0 1-16,0-1 0,0 0 0,0 0 15,0 0-15,0 0 0,0 1 0,0-1 16,0 0-16,0 0 0,0 0 15,0-42 48,0 0-63,0 0 16,0 0-16,0-1 0,0 1 0,0 0 15,0 0-15,0 0 0,0 0 16,0-1-16,0-20 0,0 21 0,-21 0 15,-1 0-15,22-1 0,-21 22 0,0-21 16,0 0-16,0 21 0,0 0 16,-1-21-16,1 21 0,-21 0 0,21 0 15,-22 0-15,22 0 0,-21 0 16,21 0-16,-22 21 0,22-21 16,-21 21-16,21 0 0,-22 1 0,22-1 15,0 0-15,0 0 0,0 0 0,0 22 16,21-22-16,0 21 0,-22 0 15,1-20-15,21 20 0,-21 0 0,21-21 16,0 22-16,0-1 0,0-21 0,0 0 16,0 22-16,0-22 0,0 0 15,0 0-15,0 0 0,0 1 0,21-1 16,0-21-16,1 21 0,-1-21 0,-21 21 16,21-21-16,0 0 0,0 0 15,0 0-15,1 0 0,-1 0 16,0 0-16,0 0 0,0 0 0,22 0 15,-22 0-15,0-21 0,0 21 0,21-21 16,-20 0-16,-1 21 0,0-22 16,0 1-16,0 0 0,0-21 0,1 21 15,-1-22-15,0 22 0,0-21 0,0-1 16,0 1-16,1 0 0,-1-1 16,-21 1-16,21 21 0,0-21 0,0-1 15,-21 22-15,21-21 0,-21 21 0,22-1 16,-22 1-16,0 0 15,0 42 17,0 0-17,0 1-15,0-1 0,-22 0 0,22 0 16,-21 21-16,21-20 0,0 20 0,-21-21 16,21 21-16,0 1 0,0-22 15,0 21-15,0 1 0,0-22 0,0 21 16,0-21-16,0 0 0,0 1 0,0-1 15,21 0-15,0 0 0,1 0 16,-1-21-16,0 0 0,0 21 16,0-21-16,0 0 0,1 0 0,-1 0 15,0 0-15,0 0 0,21 0 0,-20-21 16,-1 0-16,0 21 16,0-21-16,0 0 0,0 0 0,1-1 15,-1-20-15,0 21 0</inkml:trace>
  <inkml:trace contextRef="#ctx0" brushRef="#br0" timeOffset="43960.07">14986 7726 0,'-21'-21'16,"21"0"0,21 21 46,-21 21-46,0 0-1,0 0 1</inkml:trace>
  <inkml:trace contextRef="#ctx0" brushRef="#br0" timeOffset="44447">14922 8192 0,'0'0'0,"0"-22"31,0 1-16,22 21-15,-22-21 16,0 42 31,0 0-47,0 1 16,0-1-16,0 0 15,-22-21-15,22 21 0,-21-21 0,21 21 16,0-42 31,21 21-32,1-21-15,-22 0 16,21 21-16,0 0 16,-21 21-1,0 0-15,0 0 16,0 0-16,0 1 15,-21-1-15,0-21 0,21 21 0,-22 0 16,1 0-16,0 0 0,-21-21 16,21 22-16,-1-1 0,-20 0 0,0 0 15,-22 0-15,1 22 0</inkml:trace>
  <inkml:trace contextRef="#ctx0" brushRef="#br0" timeOffset="45255.34">8763 10202 0,'21'0'0,"0"0"0,0 0 16,1 0-16,-1 0 0,0 0 15,-21-21-15,21 0 0,0 21 0,0-21 16,-21 0-16,0 0 0,0-1 15,0 1-15,0 0 16,-21 0-16,0 21 0,0 0 16,-21 0-16,20 0 0,-20 0 0,0 0 15,-1 0-15,1 0 0,0 21 16,-1 0-16,22 0 0,-21 1 0,0-1 16,20 21-16,1-21 0,0 0 0,0 1 15,21-1-15,0 21 0,0-21 0,0 0 16,0 1-16,0-1 0,0 0 15,21 0-15,0 0 0,22 22 16,-22-22-16,0 0 0,21 0 0,-21 0 0,22 0 16,-22 22-16,0-22 0,0 0 15,0 0-15,1 0 0,-22 22 0,0-22 16,0 0-16,0 0 0,0 0 16,0 1-16,-22-22 0,1 21 0,-21 0 15,21-21-15,-22 21 0,1-21 16,0 0-16,-22 0 0,22 0 0,-22 0 15,22 0-15,0 0 0,-22 0 0,22 0 16,0-21-16,-1 21 0,1-21 0,21 0 16,-22-1-16,22 1 0,0 0 15,0 0-15,21 0 0,0 0 0,0-1 16,0 1-16,0 0 0,0 0 16,21 21-16,0-21 15,0 21-15,1-21 0,20 21 16,-21 0-16,21 0 0</inkml:trace>
  <inkml:trace contextRef="#ctx0" brushRef="#br0" timeOffset="45730.66">9186 10372 0,'0'0'0,"-21"0"0,0 0 16,0 0-16,21 21 0,-21 0 0,-1-21 16,1 21-16,0 0 15,0 1-15,0 20 0,0-21 0,21 0 16,-22 22-16,1-22 0,21 21 0,-21 0 16,21-20-16,0 20 0,0-21 0,0 21 15,0-20-15,0-1 0,21 0 16,0 0-16,1 0 0,-1 0 0,0-21 15,21 0-15,-21 22 0,1-22 0,20 0 16,0 0-16,-21 0 0,22 0 0,-22 0 16,0-22-16,21 22 0,-20-21 15,-1 0-15,0 21 0,0-21 16,0 0-16,-21-22 0,0 22 0,0-21 16,0 21-16,0-22 0,0 1 0,0 0 15,0-1-15,0 1 0,0 0 16,-21-1-16,21 22 0,-21-21 0,0 21 15,0 0-15,-1-1 0,1 22 0,0 0 16,0 0-16,0 0 0,0 0 16,-1 0-16,1 0 0,0 0 0,0 0 15,21 22-15,0-1 0,0 0 0,0 0 16,0 0-16,0 0 0,21 1 16,0-22-16,0 21 0</inkml:trace>
  <inkml:trace contextRef="#ctx0" brushRef="#br0" timeOffset="46018.49">10012 10287 0,'0'-21'16,"0"42"-16,-21-42 15,-1 21-15,22 21 16,-21 0-16,21 0 0,-21 1 15,21 20-15,-21-21 0,21 21 0,0 1 16,0-1-16,-21 0 0,21 1 16,-21-1-16,21 0 0,0 1 15,0-22-15,-22 21 0,22-21 0,0 1 16,-21-1-16,21 0 0,0 0 0,0 0 16,0 0-16,21-42 31,-21 0-16</inkml:trace>
  <inkml:trace contextRef="#ctx0" brushRef="#br0" timeOffset="46303.33">9864 10351 0,'0'-22'15,"0"44"-15,0-65 0,21 22 0,0 0 16,0 21-16,-21-21 0,21 0 0,22 21 15,-22 0-15,21-22 0,-21 22 16,22 0-16,-1 0 0,0 0 0,1 0 16,-1 0-16,0 22 0,-21-22 0,22 21 15,-1 0-15,-21 21 0,0-21 16,-21 1-16,0 20 0,0-21 0,0 0 16,-21 22-16,0-22 0,0 0 0,0 0 15,-22 0-15,1 0 0,0 1 16,-1-1-16,1 0 0,0-21 15,-1 21-15,22-21 0,-21 0 0,21 0 16,-22 0-16,22 0 0,0 0 0,0 0 16</inkml:trace>
  <inkml:trace contextRef="#ctx0" brushRef="#br0" timeOffset="47794.84">11261 9948 0,'0'0'0,"21"0"0,0-21 15,0 0-15,0 0 0,0 21 0,1-21 16,-1 0-16,-21-1 0,-21 22 31,-1 0-15,-20 0-16,21 22 0,-21-1 0,-1 0 15,1 21-15,0 1 0,-1-1 16,-20 0-16,20 1 0,22 20 0,-21 1 16,0-1-16,20 1 0,1-1 0,-21 1 15,21-1-15,0-21 0,-1 22 16,1-1-16,21-20 0,0-1 0,0 0 16,0 1-16,0-22 0,0 21 15,0-21-15,21 1 0,1-1 0,-1 0 16,21 0-16,-21-21 0,22 0 15,-1 21-15,0-21 0,1 0 0,-1 0 16,0 0-16,1-21 0,-1 0 0,0 21 16</inkml:trace>
  <inkml:trace contextRef="#ctx0" brushRef="#br0" timeOffset="48495.45">12001 9970 0,'0'-22'15,"-21"22"-15,21 22 32,-21-1-32,21 0 0,0 21 15,0-21-15,0 22 16,-21-22-16,21 21 0,0 1 0,0-1 16,0 21-16,-21-20 0,21-1 0,-21 0 15,21 1-15,0-22 0,0 21 0,-22-21 16,22 1-16,0-1 0,-21 0 15,21 0-15,0 0 0,-21-21 32,21-21-17,0 0-15,0 0 16,0 0-16,0-1 0,21 1 0,-21 0 16,21 0-16,1-21 0,-1 20 0,0-20 15,0 21-15,0 0 16,22 0-16,-1-1 0,-21 1 0,21 0 15,1 0-15,-1 0 0,0 21 0,1 0 16,-22 0-16,21 0 0,1 0 0,-1 0 16,-21 0-16,0 21 0,0 0 15,1 0-15,-1 0 0,-21 1 0,0 20 16,0-21-16,0 0 0,0 22 0,-21-22 16,-1 21-16,1-21 0,0 0 15,-21 1-15,21-1 0,-22 0 0,22 0 16,0 0-16,-21 0 0,20 1 0,-20-22 15,21 21-15,0 0 0,0-21 0,-1 0 16,1 0-16,0 21 16,0-21-16,0 0 0,0 0 15,-1-21 1,22 0-16,0 0 16,0-1-1,0 1-15,0 0 0</inkml:trace>
  <inkml:trace contextRef="#ctx0" brushRef="#br0" timeOffset="48913.4">12658 9779 0,'0'0'0,"0"-21"16,0 0-16,0 0 16,21 21-16,0 0 0,0 0 15,0 0-15,22 0 0,-22 0 16,21 21-16,-21 0 0,22 0 0,-1 0 16,-21 22-16,21-22 0,-20 21 0,20 0 15,-21 1-15,21-1 16,-20 0-16,20 1 0,-21-1 0,0 22 15,0-22-15,-21 21 0,0-20 0,0-1 16,0 0-16,0 1 0,-21-1 16,0 0-16,-21 1 0,21-22 0,-22 0 15,22 21-15,-21-20 0,21-1 0,-22 0 16,1-21-16,21 21 0,-22 0 0,22-21 16,0 21-16,-21-21 0,21 0 15,-1 0-15,1 22 0,0-22 0,0 0 16,21-22-1,0 1 1</inkml:trace>
  <inkml:trace contextRef="#ctx0" brushRef="#br0" timeOffset="49470.92">14097 10372 0,'0'0'0,"0"-21"16,0-1-1,0 1 1,21 21-1,0 0 1,0 0 0,1 0-16,-1 0 15,0 21-15,-21 1 16,0-1 0</inkml:trace>
  <inkml:trace contextRef="#ctx0" brushRef="#br0" timeOffset="49779.74">14203 10859 0,'0'21'16,"0"0"-16,-21 0 15,21 0-15,-22-21 16,22 21-16,0 1 0,-21-1 16,0 0-16,0 0 0,0 0 0,0 0 15,-1 1 1,1-1-16,-21 0 0,21 0 0,-22-21 15,22 21-15,-21 0 0,0-21 0,-1 22 16</inkml:trace>
  <inkml:trace contextRef="#ctx0" brushRef="#br1" timeOffset="59287.12">13991 5376 0,'21'0'0,"0"0"31,1 0 0,-22-21-31,0 0 32,0 0-32,0 0 15,0 0-15,-22-1 16,22 1-16,-21 21 0,21-21 16,-21 0-16,0 0 0,21 0 0,0-1 15,-21 1-15,0 0 0,-1 0 16,1 0-16,21 0 0,-21-1 0,0 1 15,21 0-15,-21 0 0,0 0 0,-1 0 16,1-1-16,0 1 0,21 0 16,-21 0-16,0 21 0,0-21 0,-1 0 15,-20-1-15,21 22 0,0-21 16,0 0-16,-1 21 0,1-21 16,0 21-16,0-21 0,0 0 0,0 21 15,-1-22-15,1 22 0,0-21 16,0 21-16,-21-21 0,20 21 0,-20-21 15,21 21-15,-21 0 0,20-21 16,-20 21-16,21 0 0,-21-21 0,20 21 16,-20 0-16,21 0 0,0 0 15,-22 0-15,22 0 0,-21-22 0,21 22 16,-22 0-16,1 0 0,0 0 0,-1 0 16,1 0-16,0-21 0,-1 21 15,-20 0-15,21 0 0,-1-21 0,1 21 16,0-21-16,-1 21 15,1 0-15,0 0 0,-1-21 0,1 21 16,0 0-16,-1-21 0,1 21 0,0 0 16,-1 0-16,1-22 0,0 22 15,-1-21-15,1 21 0,0 0 0,-1 0 16,1-21-16,-22 21 0,22 0 16,0 0-16,-1 0 0,1 0 0,0 0 15,-1 0-15,1 0 0,0 0 16,-1 0-16,1 0 0,21 0 0,-21 0 15,-1 0-15,1 0 0,0 21 16,-1-21-16,22 0 0,-21 21 0,-1-21 16,22 22-16,-21-22 0,21 21 15,-22-21-15,1 21 0,21-21 16,-21 21-16,-1-21 0,22 21 0,0-21 16,-21 21-16,20-21 0,-20 22 15,21-22-15,0 21 0,-22 0 0,22-21 16,-21 21-16,21-21 0,-22 21 0,22-21 15,-21 21-15,0 1 0,20-22 16,-20 21-16,21-21 0,0 21 0,0 0 16,-1-21-16,1 21 15,0 0-15,0-21 0,0 22 0,0-1 16,21 0-16,-22 0 16,1 0-16,0-21 0,21 21 0,-21 1 15,21-1-15,-21-21 0,0 21 0,21 0 16,0 0-16,-22-21 0,1 21 15,21 1-15,-21-22 0,21 21 0,0 0 16,-21-21-16,21 21 16,-21-21-16,21 21 15,0-42 32,0 0-47,0 0 16,0 0-16,0-1 15,0-20-15,0 21 0,0 0 16,0-22-16,0 22 0,0-21 0,0 21 16,0-22-16,0 22 0,0 0 15,0-21-15,0 21 0,0-1 0,0 1 16,0 0-16,0 0 0,0 0 0,0 0 16,0-1-16,0 1 15,0 42 16,0 1-15,0-1-16,0 0 16,0 0-16,0 0 0,0 0 15,0 1-15,0 20 0,0-21 0,0 0 16,0 0-16,0 22 0,0-22 16,0 0-16,0 21 0,0-20 0,0-1 15,0 0-15,0 0 0,0 0 16,0 0-16,0 1 15,0-1 1,0 0 0,21-21-1,0 0 1,0 0-16,0 0 0,1 0 16,20 0-16,-21-21 15,0 21-15,22 0 0,-22 0 0,21-21 16,0 21-16,1 0 0,-1 0 15,0 0-15,-20 0 0,20 0 0,0 0 16,-21 0-16,22 0 0,-22 0 0,0 0 16,0 21-16,0 0 15,-21 0-15,0 0 16,0 0 0,-21-21 15,0 0-16,0 0-15,0 0 16,0 0-16,-1 0 0</inkml:trace>
  <inkml:trace contextRef="#ctx0" brushRef="#br1" timeOffset="63537.02">13123 7408 0,'0'0'0,"-21"0"16,0 0 0,0 0-16,42 0 62,0 0-62,0 0 0,22 0 16,-22 0-16,21 0 0,0 0 15,-20 0-15,20 0 0,0 0 0,1 0 16,-22 0-16,21 0 0,-21 0 16,0 0-16,1 0 0,-1 0 15,0 0-15,0 0 0,0 0 16,-42 0 31,0 0-47,0 0 0,0-21 15,-1 21 1,22-21-16</inkml:trace>
  <inkml:trace contextRef="#ctx0" brushRef="#br1" timeOffset="63939.79">13271 6816 0,'0'0'0,"0"21"31,0 0-31,0 0 16,0 0-16,0 1 0,-21-1 16,21 0-16,0 0 0,0 0 0,-21 0 15,21 1-15,-21-1 0,21 0 16,0 0-16,0 0 16,0 0-16,-21-21 15,21 22-15,0-44 47,0 1-47,0 0 16,21 0-1</inkml:trace>
  <inkml:trace contextRef="#ctx0" brushRef="#br1" timeOffset="64435.5">13483 6900 0,'0'22'32,"0"-1"-32,0 0 0,0 0 15,0 0-15,-21-21 0,21 21 16,-21 1-16,21-1 0,0 0 15,0 0-15,0 0 0,0 0 16,0 1-16,0-1 16,21-21-16,0 0 15,0 0-15,0 0 0,1 0 0,20 0 16,-21 0-16,0 0 0,0-21 16,1 21-16,-1-22 0,21 1 0,-21 0 15,0 0-15,1 0 16,-22 0-16,0-1 0,0 1 0,0 0 15,0 0-15,0 0 0,0-22 16,0 22-16,0 0 0,0 0 16,0 0-16,-22 21 15,1 0-15,0 0 0,0 0 16,0 0-16,0 0 0,-1 0 0,1 0 16,0 0-16,0 0 15,0 0-15,0 21 0,-1-21 16,22 21-1</inkml:trace>
  <inkml:trace contextRef="#ctx0" brushRef="#br1" timeOffset="65311">13441 6668 0,'0'0'0,"-21"-22"16,-1 1-16,22 0 15,0 0-15,-21 21 16,21-21-16,-21 21 0,0 0 0,21-21 16,-21 21-16,0-22 0,-1 22 15,1-21-15,0 21 16,0 0-16,0 0 0,0 0 15,-1 0-15,1 0 0,-21 0 0,21-21 16,0 21-16,-22 0 0,22 0 16,-21 0-16,21 0 0,-22 0 0,22 0 15,-21 0-15,21 0 0,-22 0 16,22 0-16,-21 0 0,21 0 0,-1 0 16,-20 0-16,21 0 0,0 0 0,-22 0 15,22 0-15,-21 0 0,0 0 16,-1 0-16,1 0 0,0 0 0,-1 0 15,-20 21-15,20-21 0,1 0 0,-21 0 16,20 21-16,1-21 0,0 22 16,-22-22-16,22 0 0,-1 21 15,-20-21-15,21 21 0,-1-21 0,-20 21 16,20 0-16,1-21 0,-21 21 16,20 1-16,-20-22 0,20 21 0,-20 0 15,-1 0-15,22-21 0,-21 21 0,-1 0 16,22 1-16,-22-22 0,22 21 15,0 0-15,-1 0 0,1-21 0,0 21 16,20 0-16,-20-21 0,21 22 0,0-22 16,0 21-16,-1 0 0,1-21 15,0 21-15,0-21 0,0 21 0,0-21 16,-1 21-16,1-21 0,0 0 16,0 22-16,0-22 0,0 21 15,-1-21-15,1 21 0,0-21 0,0 21 16,0-21-16,21 21 0,-21-21 15,21 21-15,-22-21 0,1 0 16,21 22-16,-21-22 0,21 21 16,-21 0-16,0-21 0,21 21 15,-21-21 79,21-21-94,0 0 0,0 0 16,0-1-16,-22 22 0,22-21 0,0 0 15</inkml:trace>
  <inkml:trace contextRef="#ctx0" brushRef="#br1" timeOffset="65835.7">9969 6795 0,'0'0'0,"43"0"31,-22 0-31,0 0 16,-21 21-1,0 0-15,0 0 16,0 0-16,0 0 0,0 1 15,0-1-15,0 0 0,-21 0 16,21 0-16,0 0 0,-21 1 0,21-1 16,-21 0-16,21 0 0,-22 0 15,22 0-15,-21-21 0,0 22 16,21-1-16,-21 0 16,0-21-16,0 21 15,21 0 32,21-21-31,0 21-1,0-21-15,0 0 0,0 22 16,1-22-16,-1 0 0,0 21 16,0-21-16,0 0 0,0 0 15,1 21-15,-1-21 0,0 0 16,0 0-16,-21 21 0,21-21 15,-21 21-15,21 0 16,-21 1-16,0-1 16,0 0-16,0 0 15,0 0-15,-21 0 16</inkml:trace>
  <inkml:trace contextRef="#ctx0" brushRef="#br1" timeOffset="67936.85">10795 7133 0,'0'21'15,"0"1"-15,-21-22 0,21 21 16,-21 0-16,21 0 0,-22 0 0,22 0 16,0 22-16,-21-22 0,21 0 15,-21 0-15,21 22 0,0-22 0,0 0 16,0 0-16,-21 0 0,21 0 0,0 1 16,0-1-16,-21-21 15,21 21-15,0-42 47,0 0-31,0-1-16,21 1 15</inkml:trace>
  <inkml:trace contextRef="#ctx0" brushRef="#br1" timeOffset="68446.56">10922 7239 0,'0'0'0,"0"21"16,0 0-16,0 1 0,0-1 15,0 0-15,0 0 16,0 0-16,-21 0 16,21 1-16,0-1 15,0 0-15,0 0 0,0 0 16,0 0-16,0 1 16,21-22 15,0 0-31,0 0 15,0 0-15,1 0 0,-1-22 0,0 22 16,0-21-16,0 0 0,0 0 16,1 0-16,-1 0 0,-21-1 0,21 1 15,-21 0-15,21-21 0,-21 21 0,0-22 16,0 22-16,0-21 0,0 21 16,0-1-16,0 1 0,-21 21 15,21-21-15,-21 21 0,0 0 16,-1 0-16,22 21 15,0 0-15,-21 1 0,21-1 16,0 0-16,-21-21 16,21 21-16,0 0 15,0 0-15</inkml:trace>
  <inkml:trace contextRef="#ctx0" brushRef="#br1" timeOffset="71411.45">11874 11113 0,'-21'0'16,"21"21"15,0 0-31,0 0 0,0 21 0,0-20 15,0 20-15,0-21 0,-21 21 0,21 1 16,-21-22-16,21 21 0,0 1 16,0-22-16,-21 21 0,21-21 0,-21 0 15,21 1-15,0-1 0,0 0 0,0 0 16,-22-21-16,22 21 0,0 0 16,-21-21-1,21-21 16,0 0-31,0 0 16,21 0-16</inkml:trace>
  <inkml:trace contextRef="#ctx0" brushRef="#br1" timeOffset="71847.2">12319 11282 0,'0'21'16,"-21"0"-16,0 0 15,-1 1-15,1-1 16,21 0-16,-21 0 0,0 0 0,0 0 16,0 22-16,21-22 0,-22 0 0,22 0 15,-21 0-15,21 1 0,0-1 16,0 0-16,0 0 0,21-21 15,1 0-15,-1 0 0,0 21 0,21-21 16,-21 0-16,22 0 0,-1 0 16,-21 0-16,22 0 0,-22-21 0,21 0 15,-21 21-15,0-21 0,22 0 0,-22-1 16,0 1-16,0 0 0,-21 0 16,0 0-16,21-22 0,-21 22 0,0-21 15,0 0-15,0 20 0,0-20 0,-21 21 16,0-21-16,21 20 0,-21 1 15,0 0-15,0 21 16,-1 0-16,1 0 0,0 0 0,0 0 16,0 21-16,0 0 15,-1 1-15,1-1 0,0 0 0,21 0 16,-21 0-16,0 22 0,0-22 0,-1 0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2018-E133-45D0-AE49-8978BB5E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6EA6-0D02-4F94-836F-C3D1622C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60F3-BD85-4D16-9BB5-AA60D148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549A-62B2-4215-9C19-E00DAEBF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4D32-FA3E-4ED5-86C7-DB54F09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100-F817-4636-8674-A0F5B85B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CD19-18AF-4C32-9406-8294D7CF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658C-580E-44F9-B3E1-66B34B11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0FBB-534A-4B2C-9DDF-68A3269B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0B18-D9B4-4247-BCD2-9E5595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D32B9-8EC3-454F-9311-DB17DE1DE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98874-260E-4DE8-AB3C-F54B1C21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315A-03AE-4FF9-B284-7D828714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2171-DB38-45E2-B71F-A53BC90F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CCA3-219F-421A-9348-6B666013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5EBD-5A40-4834-B7BD-819EAAB3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554E-9294-4631-992B-638F291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E72B-C5CB-4B9F-B0C1-4F1F68E3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211D-D219-45C6-A010-1A9062B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51F2-4CE5-4C99-9CD4-0596AC52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A8BC-E5D2-41DE-B32E-8112A34E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3A1F-3FF7-4432-B4B1-477720E12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B5CA-4357-4304-8365-4B0E7A4D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B5E9-2BDD-4801-9300-9FFC2A4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8208-1000-4DCA-86FA-504B273C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3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9B17-D8A5-47CF-A55F-223C982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866A-6134-44E4-B386-3EBF6E59C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6AD2-178C-4180-BA9A-17585D72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4AF0-2A67-4BFE-9D41-09A62D3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004C2-9801-4319-8BCE-E645CBE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46FB-51E2-4D11-97DA-FD2FF24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5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ECB-A745-4495-A346-861A5A4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7A57-EA75-4C8E-B5BD-2C0A4E84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A3A2-CB1B-4C5C-A6D2-891E0DF6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199CD-CE9F-4887-9C9D-F9E1E944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A43E0-444E-4B85-8BCD-BF8F94892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69306-2198-41E2-9252-A5CCD79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910BE-ADA8-45FA-83D1-9F576246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FA6A1-FA1F-4C4D-A305-FD718BF1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A516-C02F-4129-9E0F-4DD439A9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8AB80-E371-43C6-BBC7-F1D7CBB7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A7511-4AEF-49E3-B2AF-37A0305C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C5D5-D3A8-4704-8165-B2C7A4AB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3632D-D0E1-49B7-AE93-135F7FF2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59CA-883F-4647-AB8C-7FFED4F6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D65B-16C1-4A5A-ACAF-489E703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9612-1AF2-4E5E-882D-97267B63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60E4-E2B1-40BC-AA4F-767522F4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0F136-40FD-49F1-9DF0-B3B4D737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E3A4-753E-4928-9DC8-6A13F40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49B4F-EE0B-454E-8045-1BD8CFCE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90F18-067E-4647-B707-CA69503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9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EF44-41E3-4330-B315-4FB4B513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945A-7611-4020-B84F-41582543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D53F-9999-4B3F-B0A5-81F97B1E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282B8-6D2E-4812-ACD7-21043A4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930D-487D-4191-AA55-AB9B91B2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BFE1-AB89-4E98-A21D-CEB742F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1124E-6AC2-400C-8B9C-A52518D4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1788-8EEE-4038-B543-DCA47C9C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2D60-AB5E-491B-B7F7-A13AFFDFE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62E1-A8E3-4434-83FD-56D848643EF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7614-98A7-4E6D-AFB9-A0D336C22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7562-E7C4-4486-8EA1-FE381088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3385-1F31-4603-953C-73AEF55C5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C05AF-2C1D-4020-8A12-49CF957CEA91}"/>
                  </a:ext>
                </a:extLst>
              </p14:cNvPr>
              <p14:cNvContentPartPr/>
              <p14:nvPr/>
            </p14:nvContentPartPr>
            <p14:xfrm>
              <a:off x="122040" y="83880"/>
              <a:ext cx="52581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C05AF-2C1D-4020-8A12-49CF957CE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74520"/>
                <a:ext cx="5276880" cy="56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9803AA-F708-48C2-A96E-B739A24281D4}"/>
                  </a:ext>
                </a:extLst>
              </p14:cNvPr>
              <p14:cNvContentPartPr/>
              <p14:nvPr/>
            </p14:nvContentPartPr>
            <p14:xfrm>
              <a:off x="4076640" y="746640"/>
              <a:ext cx="8107920" cy="426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9803AA-F708-48C2-A96E-B739A2428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80" y="737280"/>
                <a:ext cx="8126640" cy="42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1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E80BB-A37E-45A5-9E31-A5D37790E03C}"/>
                  </a:ext>
                </a:extLst>
              </p14:cNvPr>
              <p14:cNvContentPartPr/>
              <p14:nvPr/>
            </p14:nvContentPartPr>
            <p14:xfrm>
              <a:off x="754200" y="449640"/>
              <a:ext cx="581472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E80BB-A37E-45A5-9E31-A5D37790E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440280"/>
                <a:ext cx="583344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16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CFBFB-6F16-4D08-9015-9FD1806E9B39}"/>
                  </a:ext>
                </a:extLst>
              </p14:cNvPr>
              <p14:cNvContentPartPr/>
              <p14:nvPr/>
            </p14:nvContentPartPr>
            <p14:xfrm>
              <a:off x="396360" y="99000"/>
              <a:ext cx="844308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CFBFB-6F16-4D08-9015-9FD1806E9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89640"/>
                <a:ext cx="84618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47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AD6229-B7B9-44EC-983F-822FE1BF795A}"/>
                  </a:ext>
                </a:extLst>
              </p14:cNvPr>
              <p14:cNvContentPartPr/>
              <p14:nvPr/>
            </p14:nvContentPartPr>
            <p14:xfrm>
              <a:off x="312480" y="15120"/>
              <a:ext cx="1169712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AD6229-B7B9-44EC-983F-822FE1BF7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760"/>
                <a:ext cx="1171584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9F9A24-A5C0-4595-8F4E-9A95E44C0048}"/>
                  </a:ext>
                </a:extLst>
              </p14:cNvPr>
              <p14:cNvContentPartPr/>
              <p14:nvPr/>
            </p14:nvContentPartPr>
            <p14:xfrm>
              <a:off x="0" y="45720"/>
              <a:ext cx="959400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9F9A24-A5C0-4595-8F4E-9A95E44C0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6127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3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B929F7-F001-4179-A7DD-355FDCFC8D6D}"/>
                  </a:ext>
                </a:extLst>
              </p14:cNvPr>
              <p14:cNvContentPartPr/>
              <p14:nvPr/>
            </p14:nvContentPartPr>
            <p14:xfrm>
              <a:off x="38160" y="144720"/>
              <a:ext cx="868716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B929F7-F001-4179-A7DD-355FDCFC8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5360"/>
                <a:ext cx="870588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4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C12FB3-0F15-481B-9A52-24E76912E222}"/>
                  </a:ext>
                </a:extLst>
              </p14:cNvPr>
              <p14:cNvContentPartPr/>
              <p14:nvPr/>
            </p14:nvContentPartPr>
            <p14:xfrm>
              <a:off x="1097280" y="807840"/>
              <a:ext cx="794808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C12FB3-0F15-481B-9A52-24E76912E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798480"/>
                <a:ext cx="796680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69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533EF1-7E0F-4919-BAF9-6646ED1109FB}"/>
                  </a:ext>
                </a:extLst>
              </p14:cNvPr>
              <p14:cNvContentPartPr/>
              <p14:nvPr/>
            </p14:nvContentPartPr>
            <p14:xfrm>
              <a:off x="518040" y="167760"/>
              <a:ext cx="848916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533EF1-7E0F-4919-BAF9-6646ED110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58400"/>
                <a:ext cx="850788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8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58E-E176-468E-91E3-FAC234CD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A41E-AD73-4E98-B780-ABD06C961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E2ED7-A7A6-4855-BECC-0C1019801376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724BC4-1610-48F2-944E-2B22EEB10B42}"/>
                  </a:ext>
                </a:extLst>
              </p14:cNvPr>
              <p14:cNvContentPartPr/>
              <p14:nvPr/>
            </p14:nvContentPartPr>
            <p14:xfrm>
              <a:off x="182880" y="1546920"/>
              <a:ext cx="11979000" cy="333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724BC4-1610-48F2-944E-2B22EEB10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537560"/>
                <a:ext cx="1199772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1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2021-06-30T01:28:11Z</dcterms:created>
  <dcterms:modified xsi:type="dcterms:W3CDTF">2021-06-30T01:54:48Z</dcterms:modified>
</cp:coreProperties>
</file>