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05:34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9292 7281 0</inkml:trace>
  <inkml:trace contextRef="#ctx0" brushRef="#br0" timeOffset="2088.67">11239 1630 0,'0'0'0,"-21"0"16,0 0-16,0 0 16,0 0-16,0 0 15,-1 0-15,1 0 16,0 0-16,0 0 0,0 0 16,0 0-16,-1 0 15,1 0-15,0 0 0,0 0 16,0 0-1,0 0-15,-1 0 16,1 0 15,42 0 32,1 0-63,-1 0 0,0 0 15,0 0-15,21-21 0,1 21 16,-1 0-16,22 0 0,-22-21 16,21 21-16,1 0 0,-1-22 0,22 22 15,-21 0-15,20 0 0,-20-21 0,20 21 16,1 0-16,0 0 0,-1-21 16,1 21-16,0 0 0,-22 0 0,1 0 15,-1-21-15,1 21 0,-22 0 16,0 0-16,-20 0 0,20 0 0,-21 0 15,0-21-15,-42 21 79,0 0-79,0 0 15,0 0-15</inkml:trace>
  <inkml:trace contextRef="#ctx0" brushRef="#br0" timeOffset="3712.59">11578 1842 0,'0'-22'0,"0"1"0,0 0 0,0 0 16,0 0-16,0 0 15,0-1-15,21 1 0,-21 0 0,0 0 16,0 0-16,0 0 15,0-1-15,21 22 16,-21-21-16,-127 1207 156,127-1208-140,22 1 0,-1 0-16,-21 0 15,21 0-15,0 0 0</inkml:trace>
  <inkml:trace contextRef="#ctx0" brushRef="#br0" timeOffset="4036.4">12023 4805 0,'-22'-1016'16,"22"656"-1,0 85-15,0 42 0,0 64 16,0 42-16,0 21 0,0 42 0,22 22 16,-22 21-16,-22 21 15,1 21-15,0 0 0,21 0 16,0 22-16,0-22 0,0 0 0,0 0 16,0 22-16,0-22 0,0 0 15,21 0-15,-21 0 0,43-21 16,-22 0-16,0 0 0,0 0 0,0 0 15,22-21-15,-22 0 0,0 21 16,21-21-16,-21 0 0,1-22 16,-1 22-16,0 0 0,0-21 0,0-1 15,-21 1-15</inkml:trace>
  <inkml:trace contextRef="#ctx0" brushRef="#br0" timeOffset="4117.35">12509 2180 0,'-21'0'31,"0"0"-16,21-21-15</inkml:trace>
  <inkml:trace contextRef="#ctx0" brushRef="#br0" timeOffset="4272.26">12361 5334 0,'0'0'0,"0"-402"0,0-21 16,0 63-16,0 85 0,0 42 16,-21 63-16,21 65 0,0 41 0,0 22 15,0 21-15,0 42 16,0 0-16,0 21 0,0-21 15,0 22-15,0-1 0,0-21 16,21 22-16,-21-22 0,0 0 0,0 0 16</inkml:trace>
  <inkml:trace contextRef="#ctx0" brushRef="#br0" timeOffset="4429.17">12086 6011 0,'0'0'16,"-21"-381"-16,0-21 0,0 21 0,-22 85 15,22 21-15,-21 84 0,21 22 0,-1 42 16,1 21-16,0 21 0,0 22 15,0 21-15,21-22 0,0 43 0,0-21 16,0 20-16,0 1 0,0 0 16,0 0-16,0 0 0,21 0 15,0 21-15,-21-22 0,21 22 0,0-21 16,1 0-16</inkml:trace>
  <inkml:trace contextRef="#ctx0" brushRef="#br0" timeOffset="5269.42">13420 3471 0,'0'0'0,"-22"0"16</inkml:trace>
  <inkml:trace contextRef="#ctx0" brushRef="#br0" timeOffset="5581.24">13674 3344 0,'211'-105'32,"-147"83"-32,20 1 0,-20 21 15,-1-21-15,-20 21 0,-1 0 0,0 0 16,-20 0-16,-1 0 0,-21 21 15,-21 0-15,-22 1 16,1 20-16,0-21 0,-22 21 0,1 1 16,-1-1-16,-21 0 0,22 1 0,-1-22 15,1 21-15,21 1 0,-1-22 16,1 0-16,21 0 0,-22 0 0,65 0 16,-1-21-16,0 0 15,21 0-15,1 0 0,20 0 0,1-21 16,-1 0-16,1 0 0,20 21 15,-20-21-15,-1 21 0,1 0 0,-22-21 16,0 21-16,1 0 0,-22 0 16,-21 21-1,-21 0-15,0 0 0,-22 0 16,1 0-16,-22 1 0,22-1 0,-21-21 16,-22 21-16,21 0 0,1-21 15,-22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31:3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974 0,'0'0'0,"-21"-21"16,21-1-16,0 1 0,0 0 16,0 0-16,-21 21 0,0 0 15,21 21 1,0 0-16,0 0 15,0 22-15,0-1 0,0 0 16,0 22-16,0-1 0,0 1 0,0-1 16,0 1-16,0 21 0,0-1 15,0 1-15,0 0 0,0-22 0,0 22 16,0-1-16,0-20 0,0-1 16,0-20-16,0 20 0,0-20 0,0-1 15,0 0-15,0-21 0,0 1 0,0-1 16,0 0-16,0 0 0,0-42 47,0 0-47,0 0 0,0-1 0,0-20 0,0 0 15,0-1-15</inkml:trace>
  <inkml:trace contextRef="#ctx0" brushRef="#br0" timeOffset="279.83">3556 1101 0,'0'0'0,"-21"0"16,0 0-16,21-21 31,21 21-15,0 0-16,0 0 0,0-22 0,0 22 15,22 0-15,-1-21 0,-21 0 16,22 21-16,-1-21 0,0 21 15,1 0-15,-1-21 0,0 21 0,-21 0 16,22-21-16,-22 21 0,0 0 16,0-22-16,0 22 0,1 0 0,-44 22 47,1-22-47</inkml:trace>
  <inkml:trace contextRef="#ctx0" brushRef="#br0" timeOffset="515.7">3408 1736 0,'0'0'16,"0"21"-16,21-21 15,0 0 1,0 0-16,0 0 0,1 0 15,-1 0-15,0-21 0,0 21 0,0 0 16,0 0-16,1-21 16,-1 21-16,0 0 0,0 0 0,0 0 15,-21-22-15</inkml:trace>
  <inkml:trace contextRef="#ctx0" brushRef="#br0" timeOffset="812.53">4000 1778 0,'0'0'0,"0"21"15,22-21-15,-22 21 0,0 1 16,0-1-16,0 0 0,0 21 15,0-21-15,0 1 0,0-1 16,0 0-16,0 21 0,0-21 0,0 1 16,0-1-16,-22 0 15,22 0-15,0 0 0,22-21 47,-22-21-31,0 0-16</inkml:trace>
  <inkml:trace contextRef="#ctx0" brushRef="#br0" timeOffset="1000.42">4106 1545 0,'0'0'0,"0"-21"0,0 0 0,-21 0 15,21 42 48,21 0-48</inkml:trace>
  <inkml:trace contextRef="#ctx0" brushRef="#br0" timeOffset="1522.12">4403 1757 0,'-22'85'32,"22"-64"-32,0 0 15,0 0-15,0 0 0,0 0 0,0 1 16,0-1-16,0 0 0,0 0 15,0 0-15,0 0 0,0 1 0,0-1 16,0 0-16,0 0 16,-21 0-16,0-21 15,21-21 17,0 0-17,0 0-15,0-22 16,0 22-16,0-21 0,21 0 15,0 20-15,1-20 0,20 0 16,-21-1-16,0 22 0,22-21 0,-1 21 16,-21 0-16,21 21 0,-20 0 15,20 0-15,-21 0 0,21 21 0,-20-21 16,-1 42-16,0-21 0,0 0 16,0 1-16,-21 20 0,0-21 0,21 21 15,-21-20-15,0-1 0,0 21 16,0-21-16,0 0 0,0 1 0,0-1 15,0 0-15,0 0 16,0 0-16,-21-21 0,21 21 0,-21-21 16</inkml:trace>
  <inkml:trace contextRef="#ctx0" brushRef="#br0" timeOffset="2363.67">5630 1926 0,'0'0'0,"0"-63"31,0 42-31,0-1 0,0 1 0,0-21 16,-21 21-16,21 0 0,-21-1 15,0 1-15,0 21 0,21-21 0,-22 21 16,1 0-16,0 0 0,0 0 16,0 0-16,0 21 0,-1 0 0,1 1 15,0-1-15,0 21 0,0 0 16,0 1-16,-1-1 0,1 0 0,0 1 16,0-22-16,0 21 0,21 1 15,0-22-15,0 0 0,0 0 16,0 0-16,0 0 0,0 1 0,21-1 15,0-21-15,0 0 16,0 0-16,1 0 0,-1 0 0,0 0 16,0 0-16,0-21 0,0 21 15,22-22-15,-22 1 0,0 0 0,0-21 16,0 21-16,1-22 0,-1 22 16,0-21-16,0-1 0,0 1 0,-21 0 15,0-1-15,21 1 0,-21 21 16,0 0-16,0 0 0,0-1 0,0 44 31,0-1-31,0 0 0,-21 0 16,21 21-16,0-20 0,0 20 0,-21 0 15,21-21-15,0 22 0,0-22 16,0 21-16,0-21 0,0 1 0,0-1 16,21 0-16,-21 0 0,21-21 15,1 21-15,-1-21 0,0 0 0,0 0 16,0 0-16,0 0 0,22 0 0,-22 0 15,0 0-15,21 0 0,-20-21 16,-1 0-16,21 0 0,-21 0 0,22-22 16,-22 1-16,0 0 0,0-1 15,21 1-15,-20-22 0,-1 1 16,0-1-16,0 1 0,-21 21 16,0-22-16,0 1 0,0-1 0,0 22 15,0-22-15,0 22 0,0 0 16,0-1-16,0 22 0,0 0 0,-21 0 15,0 21-15,0 21 16,21 0-16,0 0 0,-22 0 16,22 22-16,-21-1 0,21 0 15,0 22-15,0-22 0,0 22 0,-21-22 16,21 22-16,0-1 0,0 1 16,0-22-16,0 21 0,0-20 0,0-1 15,0 0-15,21 1 0,0-22 16,1 0-16,-1 0 0,0 0 15,0 1-15,21-22 0,-20 0 16,-1 0-16,0 0 0,0 0 16,0 0-16,0-22 0,1 1 0,-1 0 15</inkml:trace>
  <inkml:trace contextRef="#ctx0" brushRef="#br0" timeOffset="5235.56">7874 1545 0,'0'0'0,"-21"-21"0,0-42 31,-1 63-31,22 21 32,0 0-32,0 21 0,0 1 15,0-1-15,0 0 0,0 1 16,-21-1-16,21 0 0,0 1 0,0-1 15,0 0-15,0 1 0,-21-22 16,21 0-16,0 21 0,0-21 16,-21 1-16,21-44 31,-21 22-15,21-42-16,0 21 0,0 0 0,0-22 15,0 1-15,0-21 0,0 20 0,0-20 16,0 20-16,21-20 0,0 21 15,0-1-15,0 1 0,1 21 0,-1 0 16,0-1-16,0 22 16,21 0-16,-20 0 0,-1 0 0,0 22 15,0 20-15,0-21 0,0 21 16,1 1-16,-22-1 0,21 0 0,0 1 16,-21-1-16,0 0 0,21 1 15,-21-1-15,21 0 0,-21 1 0,0-22 16,0 0-16,21 0 0,-21 0 0,22-21 15,-22 22-15,21-22 16,0 0 0,-21-22-16,0 1 0,0 0 15,21 0-15,0 0 0,-21-22 0,21 1 16,1 0-16,-22-1 0,21 1 16,0-21-16,-21 20 0,21 1 15,0 0-15,0-1 0,-21 22 0,22 0 16,-1 0-16,-21 0 0,21 21 15,0 0-15,0 21 16,-21 0-16,21 0 0,-21 0 16,0 22-16,0-1 0,0-21 0,0 21 15,0 1-15,0-1 0,0 0 16,22 1-16,-22-1 0,0 0 0,21 1 16,-21-22-16,21 0 0,0 21 0,-21-20 15,21-1-15,0-21 0,1 21 16,-1-21-16,21 0 0,-21 0 15,0 0-15,22 0 0,-22 0 16,21-21-16,1 21 0,-1-21 0,-21-1 16,21-20-16,-20 21 0,20-21 0,-21-1 15,0 22-15,0-42 0,1 20 16,-1 1-16,-21 0 0,0-1 0,0 22 16,0-21-16,0 21 0,0-1 15,0 1-15,-21 21 0,-1 0 16,1 0-16,0 0 0,0 21 15,0 1-15,0-1 0,-1 0 0,22 21 16,-21 1-16,21-1 0,-21-21 16,21 21-16,0 1 0,0-1 15,0 0-15,0-20 0,0-1 0,21 21 16,0-21-16,-21 0 0,22 1 16,-1-1-16,0-21 0,0 21 0,21-21 15,-20 0-15,-1 0 0,0 0 0,21 0 16,-21 0-16,22 0 0,-22-21 15,21 21-15,-21-21 0,1-1 0,20-20 16,-21 21-16,21-21 0,-20-1 16,-1 1-16,0 0 0,0-1 0,0-20 15,0 20-15,1-20 0,-1 21 0,-21-1 16,21-20-16,-21 42 16,0-22-16,0 22 0,0 0 0,0 0 15,0 0-15,-21 42 31,21 0-31,-21 0 0,-1 0 16,22 22-16,0-22 0,0 21 0,0 0 16,0 22-16,0-22 0,0 1 0,0-1 15,0 0-15,0 22 0,0-43 16,0 21-16,22 1 0,-22-22 0,21 0 16,0 0-16,-21 0 0,21 0 15,0 1-15,22-22 0,-22 0 0,0 0 16,21 0-16,-21 0 0,22 0 15,-22 0-15,21 0 0,1-22 16,-22 1-16,21 0 0,-21 0 0,22-21 16,-22-1-16,0 1 0,21 0 15,-21-1-15,1-20 0,-1-1 0,-21 22 16,0-22-16,21 22 0,-21 0 0,0-1 16,0 1-16,0 21 0,0 0 15,0 0-15,-21 21 16,0 21-1,21 21-15,0-21 0,0 22 0,-22-22 16,22 42-16,-21-20 16,21-1-16,-21 0 0,21 22 0,0-22 15,0 0-15,-21 1 0,21-1 0,-21 0 16,21-20-16,0 20 0,0-21 16,0 0-16,0 0 0,0 1 0,0-1 15,21-42 16,0-1-31,-21 1 16,21 0-16,0 0 0,1-21 16,-1 20-16,0-20 0,0 0 0,0 21 15,0-22-15,-21 22 0,22 0 16,-1 0-16,0 21 0,0 0 16,0 0-16,-21 21 15,0 0-15,0 0 16,21 0-16,-21 1 0,0 20 0,22-21 15,-22 0-15,0 0 0,21 1 16,-21-1-16,0 0 0,0 0 0,21 0 16,0 0-16,0 1 0,0-22 15,1 0-15,-1 0 16,0 0-16,0 0 0,0 0 0,0 0 16,1 0-16,-1-22 0,0 1 0,0 21 15,0-21-15,22-21 0,-22 21 16,0-1-16,0-20 0,0 21 0,0-21 15,1-1-15,-1 22 16,0-21-16,0 21 0,-21-1 0,21 22 16,-21 22-1,0-1 1,0 0-16,0 0 0,0 21 0,0-20 16,-21-1-16,21 0 0,-21 0 15,21 21-15,0-20 0,0-1 16,0 0-16,0 0 0,0 0 0,21-21 15,0 21-15,0-21 16,1 0-16,-1 22 0,0-22 0,21 0 16,-21 0-16,1 0 0,-1 0 0,0 0 15,0-22-15,0 1 0,0 21 16,-21-21-16,0 0 0,22 0 0,-22 0 16,0-22-16,0 22 0,0-21 15,0-1-15,0 22 0,-22-21 0,1 0 16,0 20-16,0 1 0,-21 0 15,20 0-15,1 0 0,0 21 0,0 0 16,0 0-16,0 0 16,21 21-16,0 0 15,21-21-15,0 0 0,21 21 16,-21-21-16,22 21 0,-1-21 16,0 0-16,1 0 0,-1 0 0,0 0 15,1 0-15,20 0 0,-20 0 16,-1 0-16,21 0 0,-20-21 0,20 0 15,-20 21-15,-1 0 0,-21-21 0,0 21 16,0-21-16,1 21 0,-22-21 16,-22 21-1,1 0-15,0 0 0,0 0 16,-21 21-16,20 0 0,1 0 0,-21 0 16,21 0-16,-22 1 0,22-1 15,0 0-15,0 21 0,0-21 16,0 1-16,-1 20 0,1-21 0,21 0 15,-21 0-15,21 1 0,0-1 16,0 0-16,0 0 0,0 0 0,21 0 16,0-21-16,1 0 0,-1 0 15,21 0-15,-21 0 0,0 0 16,22 0-16,-22 0 0,21 0 0,-21 0 16,22-21-16,-22 0 0,21 0 15,-21 0-15,1 0 0,20-22 0,-21 22 16,0-21-16,0-22 0,1 22 0,-1-22 15,0 1-15,-21 21 0,0-22 16,0 1-16,21 20 0,-21-20 16,0 20-16,0 1 0,0 0 15,0 21-15,0-22 0,0 22 0,0 0 16,-21 42 0,0 0-16,21 0 15,0 22-15,-21-1 0,21-21 0,-22 22 16,22 20-16,-21-21 0,21 1 15,0 20-15,0-20 0,0 20 0,0-21 16,0 22-16,0-22 0,0 1 16,0-22-16,0 21 0,0-21 0,21 22 15,1-22-15,-1 0 0,0-21 16,0 21-16,0 0 0,0-21 16,22 0-16,-22 0 0,21 0 0,1 0 15,-1 0-15,-21 0 0,21 0 16,1-21-16,-1 21 0,-21-21 0,22 0 15,-1 0-15,-21-1 0,21 1 0,-20 0 16,20 0-16,-21 0 0,0 0 16,-21-1-16,0 1 0,0 0 0</inkml:trace>
  <inkml:trace contextRef="#ctx0" brushRef="#br0" timeOffset="5572.44">9525 1524 0,'0'-21'16,"21"21"-1,0-21-15,0 21 0,22 0 0,-1 0 16,0-21-16,-20 21 0,20 0 0,0 0 16,1 0-16,-22-22 0,21 22 15,-21 0-15,0 0 0,-42 0 31</inkml:trace>
  <inkml:trace contextRef="#ctx0" brushRef="#br0" timeOffset="6388.44">4170 2709 0,'0'0'0,"-21"0"0,-1 0 0,1 0 16,0 0-16,0 0 15,42 0 16,0 0-15,22 0-16,-22 0 0,21 0 0,0 0 16,22 0-16,-22 0 0,43 0 15,-22 0-15,22 0 0,21 0 16,0 0-16,0 0 0,-1 0 0,1 0 16,21 0-16,0 0 0,21 0 15,-21 0-15,22 0 0,20 0 0,-21 0 16,43 0-16,-22 0 0,21 0 15,1 0-15,-1 0 0,22 0 0,0 0 16,-1 0-16,1 0 0,21 0 16,0 0-16,0 0 0,-1 0 0,1 0 15,21 0-15,0 0 0,-21 0 0,0 0 16,21-21-16,-21 21 0,0 0 16,-22 0-16,1-21 0,0 21 0,-1 0 15,-20 0-15,-1-21 0,-42 21 16,22 0-16,-43 0 0,0-21 15,-21 21-15,-22 0 0,1 0 16,-22 0-16,-20-21 0,-22 21 0,0 0 16,-42 0-1,0 0-15,-22 0 0,22 0 16,-21 0-16,-22 0 0</inkml:trace>
  <inkml:trace contextRef="#ctx0" brushRef="#br0" timeOffset="8476.24">2476 4614 0,'0'-21'63,"0"0"-47,0 0-1,0 0-15,0 0 16,0-1-1,0 1-15,0 0 16,0 0-16,0 0 0,0 0 16,0-1-16,0 1 0,0 0 15,0 0-15,-21-21 0,0 20 16,0 1-16,0 0 0,0-21 0,-1 21 16,1-1-16,0 1 0,0 0 15,-21 0-15,20 21 0,-20 0 0,21 0 16,-21 0-16,20 0 0,1 0 15,-21 21-15,21 0 0,-22 22 0,22-22 16,0 21-16,0 0 0,0 1 16,0-1-16,-1 22 0,22-22 0,0 0 15,0 1-15,0-1 16,0 0-16,0-21 0,0 22 0,22-22 0,-1 0 16,0-21-16,0 21 15,0-21-15,0 0 0,22 0 0,-22 0 16,0 0-16,21 0 0,-20-21 15,20 21-15,-21-21 0,21 0 0,-20 0 16,20-1-16,0-20 0,-21 21 16,22 0-16,-22-22 0,0 22 0,0-21 15,0 0-15,-21-1 0,22 22 16,-22-21-16,0 21 0,0-1 0,0 1 16,0 0-16,-22 21 15,1 0-15,21 21 0,0 0 0,-21 1 16,0-1-16,21 21 0,-21-21 15,21 22-15,0-22 0,0 21 16,0 0-16,0-20 0,0 20 16,0-21-16,21 0 0,-21 0 0,42 1 15,-21-1-15,1 0 0,20-21 16,0 0-16,-21 0 0,22 0 0,-1 0 16,0 0-16,-20 0 0,20-21 15,0 21-15,-21-21 0,22-1 0,-22 1 16,0 0-16,0 0 0,0 0 15,1-22-15,-22 22 0,21 0 16,-21 0-16,0-21 0,0 20 16,0 1-16,0 0 0,-21 21 31,-1 21-31,22 0 0,-21 22 16,21-22-16,0 0 0,0 0 0,-21 22 15,21-22-15,-21 0 0,21 0 16,0 0-16,0 0 0,0 1 0,0-1 15,0 0 1,21-21 0,0-21-1,-21 0-15,21 21 0,1-22 16,-22 1-16,21 0 0,-21 0 16,21-21-16,-21 20 0,0-20 0,21 21 15,0-21-15,-21 20 0,0 1 0,0 0 16,21 0-16,1 21 15,-22 21 1,0 0-16,0 0 0,0 1 16,0-1-16,0 0 0,0 0 0,0 21 15,0-20-15,0-1 0,0 0 16,21 0-16,0 0 0,-21 0 16,21-21-16,0 0 0,0 0 15,1 0-15,-1 0 0,0 0 16,0 0-16,21 0 0,-20 0 0,20-21 15,-21 21-15,21-21 0,-20 0 16,20 0-16,-21 0 0,0-1 0,0 1 16,1-21-16,-1 21 0,0-22 15,-21 22-15,21 0 0,-21 0 0,0 0 16,0 0-16,0 42 31,0 0-31,0 21 16,0-21-16,0 1 0,-21-1 0,21 21 15,0-21-15,0 0 0,0 1 0,0-1 16,0 0-16,0 0 16,21 0-16,0-21 0,0 0 0,1 21 15,-1-21-15,0 0 0,21 0 16,-21 0-16,22 0 0,-1 0 0,-21-21 16,22 0-16,-22 21 0,21-21 0,-21 0 15,0 0-15,1-1 0,-1 1 16,0 0-16,-21-21 0,21 21 0,-21-1 15,0 1-15,0-21 0,0 21 16,0 0-16,0-1 0,0 1 16,0 42-1,-21 1-15,21-1 16,0 0-16,-21 21 0,21-21 16,0 22-16,0-1 0,0 0 15,0 1-15,0-1 0,0 22 0,0-22 16,0 21-16,0 1 0,0-1 15,0 1-15,0 21 0,0-22 0,0 1 16,0 20-16,0-20 0,0-1 0,0 22 16,0-22-16,0 22 0,0-21 15,0-1-15,0 1 0,0-1 0,0 1 16,-21-1-16,21-21 0,-22 22 0,1-22 16,0 1-16,0-22 0,0 21 15,0-21-15,-1 0 0,1 1 0,0-22 16,0 0-16,0 0 0,0 0 15,-22-22-15,1-20 0,0 21 16,20-21-16,-20-1 0,21 1 16,0-22-16,-22 1 0,22-22 0,0 1 15,21-1-15,0 0 0,0 1 16,0-1-16,0 0 0,0 1 0,21-1 16,22 0-16,-22 22 0,0-1 0,21 1 15,1 20-15,-1 1 0,0-21 16,1 20-16,-22 22 0,21-21 15,0-1-15,1 22 0,-1-21 0,0 21 16,-20-22-16,20 22 0,0-21 16,22 21-16</inkml:trace>
  <inkml:trace contextRef="#ctx0" brushRef="#br0" timeOffset="9360.69">5355 4191 0,'0'0'15,"0"-42"-15,0 21 0,0-1 0,0-20 16,0 21-16,0 0 0,0 0 0,0-1 16,0 44 15,0-1-31,0 21 15,0-21-15,0 22 0,0-1 0,0-21 16,0 21-16,0 1 0,0-1 16,0-21-16,0 22 0,0-22 0,0 0 15,0 0-15,-21 0 0,21 0 16,-21-21-16,21-21 47,0 0-47,0 0 0,0 0 0,0 0 15,0-1-15,0-20 16,0 21-16,21-21 0,0-1 0,-21 1 16,21 0-16,0-1 0,1 1 15,20 21-15,-21 0 0,21-1 0,1 1 16,-22 21-16,21 0 0,1 0 0,-22 0 16,21 21-16,-21 1 0,0-1 15,1 0-15,-1 21 0,0-21 0,-21 22 16,0-22-16,0 21 0,0-21 15,0 22-15,0-22 0,0 0 0,0 0 16,0 0-16,0 1 0,0-1 0,-21-21 16,21 21-16,0-42 31,0 0-15,0-1-16,0 1 0,0 0 0,0 0 15,0-21-15,21-1 0,0 1 0,-21 0 16,21-1-16,0 22 0,1-21 15,20-1-15,-21 22 0,0 0 0,22 0 16,-22 0-16,21 21 0,-21 0 16,0 0-16,22 21 0,-22 0 0,0 0 15,0 22-15,0-1 0,-21-21 16,0 21-16,22 1 0,-22-22 0,0 21 16,0-21-16,0 22 0,0-22 0,0 21 15,0-21-15,-22 1 16,22-1-16,0 0 0,-21-21 15,42 0 17,-21-21-32,22 0 0</inkml:trace>
  <inkml:trace contextRef="#ctx0" brushRef="#br0" timeOffset="9757.03">6498 4170 0,'0'42'16,"0"-21"-16,0 1 0,21-22 15,0 0-15,1 0 16,-1 0-16,0 0 0,0 0 16,0-22-16,0 1 0,22 0 0,-22 21 15,0-21-15,0 0 0,0 0 0,1-1 16,-1 1-16,-21 0 0,0 0 15,0 0-15,0 0 0,0-1 0,0 1 16,0 0-16,0 0 0,-21 0 16,-1 21-16,1 0 0,0 0 15,0 0-15,0 21 0,0 0 0,-1 0 0,1 0 16,0 22-16,0-22 0,0 21 16,21 1-16,-21-22 0,21 21 15,0 0-15,0-20 0,0 20 16,0-21-16,21 0 0,0 0 0,-21 1 15,21-1-15,0-21 0,0 0 0,1 21 16,20-21-16,-21 0 0,0 0 16,22 0-16,-22 0 0,21-21 0,-21 0 15,22-1-15,-1 1 0,-21 0 16</inkml:trace>
  <inkml:trace contextRef="#ctx0" brushRef="#br0" timeOffset="10015.87">7408 3620 0,'0'0'0,"21"-64"16,-21 43 0,0 42-1,0 21-15,0-20 16,0-1-16,-21 21 0,21 0 0,-21 1 16,21-1-16,-21 0 0,21 22 15,0-22-15,0 1 0,-21 20 0,21-21 16,0 1-16,-21-1 0,21-21 0,0 22 15,-22-22-15,22 21 16,0-21-16,0 0 0,0 1 16,22-22-1,-1 0-15,0-22 0,0 1 16,0 0-16,0 0 0,1-21 0</inkml:trace>
  <inkml:trace contextRef="#ctx0" brushRef="#br0" timeOffset="10463.62">7789 3535 0,'0'0'0,"0"-21"0,0 42 31,0 0-31,0 0 0,-21 22 16,21-1-16,0 0 0,-21 1 0,21-1 16,0 0-16,0 1 0,-21 20 15,21-21-15,-21 1 0,21 20 0,0-20 16,0-22-16,0 21 0,-22 0 15,22-20-15,0-1 0,0 0 0,-21-21 16,21 21-16,0-42 31,0 0-31,0 0 0,21-1 16,1 1-16,-1 0 0,0-21 0,0-1 16,0 1-16,0 0 0,1 21 15,20-22-15,-21 1 0,21 21 16,-20 0-16,20-1 0,-21 1 15,0 21-15,0 0 0,22 0 0,-22 0 16,-21 21-16,21 1 0,0-1 0,-21 21 16,0-21-16,0 22 0,0-22 15,0 21-15,0 0 0,0-20 0,0 20 16,0-21-16,0 21 0,0-20 0,0-1 16,-21 0-16,0 0 15,21 0-15,-21-21 31,21-21-31,-21 0 0,21 0 16,-22 0-16</inkml:trace>
  <inkml:trace contextRef="#ctx0" brushRef="#br0" timeOffset="10672.51">7429 3852 0,'-21'0'0,"42"0"0,-63 0 0,21 0 15,21 22-15,21-22 32,0 0-32,0 0 0,1 0 15,-1 0-15,21 0 0,0 0 0,-20 0 16,20 0-16,0 0 0,1 0 16,-1 0-16,0-22 0,1 22 15,-22 0-15,21 0 0,0 0 0</inkml:trace>
  <inkml:trace contextRef="#ctx0" brushRef="#br0" timeOffset="11108.25">8594 3852 0,'-22'0'16,"1"22"-1,0-22-15,0 21 0,0 0 0,21 0 16,-21 21-16,-1-20 0,22 20 0,0-21 16,0 21-16,-21-20 0,21 20 15,0-21-15,0 0 0,0 0 0,0 1 16,0-1-16,21 0 0,1 0 16,-1-21-16,0 21 0,0-21 0,0 0 15,0 0-15,1 0 0,-1 0 0,21 0 16,-21 0-16,22-21 0,-22 0 15,0 21-15,21-21 0,-21 0 16,1-1-16,-1 1 0,0-21 0,-21 21 0,0-22 16,0 22-16,0-21 15,0 0-15,0 20 0,0-20 0,-21 21 16,0 0-16,-1 0 0,1-1 0,-21 22 16,21 0-16,0-21 0,-1 21 15,1 0-15,0 0 0,0 0 0,0 21 16,0-21-16,-1 22 0,22-1 15,0 0-15,0 0 16,0 0-16,22 0 16,-1-21-16</inkml:trace>
  <inkml:trace contextRef="#ctx0" brushRef="#br0" timeOffset="11708.95">9610 3831 0,'0'0'0,"0"-21"0,0 0 0,-22 21 15,1-21-15,0 21 16,0-21-16,0 21 0,0 0 16,-1 0-16,1 0 15,0 21-15,0-21 0,0 21 0,-22 0 0,22 0 16,0 0-16,0 22 0,0-22 0,0 0 15,-1 21-15,1-20 16,21 20-16,0-21 0,0 21 0,0-20 16,0-1-16,0 0 0,0 0 0,0 0 15,21 0-15,1 1 16,-1-22-16,0 0 0,0 0 0,0 0 16,0 0-16,22 0 0,-22 0 15,0-22-15,0 1 0,22 21 0,-22-21 16,0-21-16,0 21 0,21-22 0,-20 22 15,-1-21-15,21-1 0,-21 1 16,0 0-16,1-22 0,-22 22 16,21 0-16,-21-22 0,21 22 0,-21-22 15,0 22-15,0 0 0,0 20 16,0 1-16,0 0 0,-21 21 16,0 21-1,-1 0-15,22 22 0,-21-22 0,21 21 16,-21 1-16,21-1 0,0 0 0,0 22 15,0-22-15,0 0 0,0 1 16,0-1-16,21 0 0,0 1 0,1-1 16,-1 0-16,0-20 0,21 20 15,-21-21-15,22 0 0,-22 0 16,21-21-16,-21 22 0,22-22 0,-22 0 0,21 0 16,-21 0-16,1 0 15,-1 0-15,0-22 0,0 1 0,0 21 16,-21-21-16,0 0 0,21 0 0,-21 0 15,0-22-15,0 22 0,22 0 16</inkml:trace>
  <inkml:trace contextRef="#ctx0" brushRef="#br0" timeOffset="13359.9">11896 3556 0,'0'-42'0,"0"84"0,21-105 0,0 41 0,-21 1 16,0 0-16,0 0 0,0 42 31,0 21-31,0-20 0,0 20 16,0 0-16,0 1 15,0-1-15,-21 0 0,0 1 0,21-1 16,-22-21-16,1 21 0,21 1 0,0-22 15,-21 0-15,21 21 0,0-20 16,-21-1-16,21 0 0,21-21 31,0 0-31,0 0 0,1-21 16,-1 0-16,0-1 0,0 1 0,0 0 16,0-21-16,1 21 15,-1-22-15,21 22 0,-21-21 0,0 21 16,1-22-16,-22 22 0,21 0 0,0 21 15,-21 21 1,0 0 0,0 0-16,0 22 0,0-22 15,0 0-15,0 21 0,21-20 0,-21-1 16,21 0-16,-21 21 0,21-21 0,-21 1 16,22-22-16,-1 21 0,0 0 15,0-21-15,0 0 0,0 0 0,1 0 16,-1 0-16,0 0 0,0 0 15,21-21-15,-20 0 0,-1-1 0,0 1 16,0 0-16,21 0 0,-20 0 16,-1-22-16,0 22 0,0-21 15,0 0-15,-21-1 0,21 22 0,-21-21 16,22-1-16,-22 22 0,0-21 16,0 21-16,0 42 15,-22 0 1,22 0-16,-21 22 0,0-22 15,21 21-15,-21 0 0,21 1 0,0-22 16,0 21-16,0-21 0,0 22 16,0-22-16,0 21 0,0-21 0,0 1 15,0-1-15,21 0 0,0-21 0,0 21 16,1-21-16,20 0 16,-21 0-16,0 0 0,22 0 0,-22-21 15,21 0-15,0 21 0,-20-21 0,20-1 16,0-20-16,1 21 0,-22 0 15,21-22-15,0 1 0,-20 0 0,-1-1 16,0 1-16,0-21 0,0-1 16,0 22-16,1-43 0,-22 43 0,0-22 15,0 1-15,0 20 0,0 22 0,0-21 16,0 21-16,-22 21 16,1 0-16,21 21 0,-21 0 15,21 0-15,-21 22 0,21-1 16,0 21-16,-21-20 0,0 20 15,21-20-15,-22 20 0,22-21 0,0 1 16,0-1-16,-21 22 0,21-43 16,-21 21-16,21 0 0,0 1 0,0-22 15,0 0-15,0 21 0,0-20 16,0-1-16,21-42 31,-21-1-15,21 1-16,1 0 0,-1 0 15,0-21-15,0 20 0,0 1 0,0-21 0,1 21 16,-1-22-16,-21 22 16,21 0-16,0 0 0,0 21 0,0 0 15,1 0-15,-22 21 16,0 0-16,0 0 0,0 1 16,0-1-16,0 0 0,0 0 0,0 21 15,0-20-15,0-1 0,0 0 16,21 0-16,-21 0 0,21-21 0,-21 21 15,0 1-15,21-22 0,0 0 0,0 0 16,1 0-16,-1 0 16,0 0-16,0 0 0,21-22 0,-20 22 15,20-21-15,-21 0 0,21 0 16,1 0-16,-22 0 0,21-1 16,1 1-16,-22-21 0,21 21 0,-21 0 15,0-22-15,1 22 0,-1 0 16,0 0-16,-21 42 31,-21 0-31,0 0 0,21 0 16,-22 1-16,22-1 0,-21 0 0,21 21 15,0-21-15,0 1 0,0-1 0,0 0 16,0 0-16,0 0 16,0 0-1,21-21-15,1 0 0,-1 0 0,0 0 16,0 0-16,0 0 0,0-21 0,1 0 15,-1 21-15,0-21 0,0 0 16,0 0-16,0 21 0,-21-43 16,0 22-16,22 0 0,-22 0 0</inkml:trace>
  <inkml:trace contextRef="#ctx0" brushRef="#br0" timeOffset="13531.8">14287 3366 0,'0'0'0,"-63"0"15,42 0 1,0 0-16,21 21 16,0 0-1,21-21 1,0 0-16,0 0 16,0 0-16,0 0 0,1 0 0</inkml:trace>
  <inkml:trace contextRef="#ctx0" brushRef="#br0" timeOffset="14279.38">14944 3387 0,'-22'-21'0,"-83"21"16,83 0-1,1 0-15,0 0 0,-21 0 16,21 21-16,-1 0 0,1 21 0,0-21 15,-21 22-15,42-22 0,-21 21 0,-1 1 16,22-22-16,-21 21 0,21-21 16,0 22-16,0-22 0,0 21 0,0-21 15,0 0-15,21 1 0,1-1 16,-1 0-16,0-21 0,21 21 0,-21-21 16,22 0-16,-22 0 0,21 0 0,-21 0 15,22 0-15,-1-21 16,-21 21-16,22-21 0,-1 0 0,0-1 15,-21 1-15,22-21 0,-22 21 0,21-22 16,-21 1-16,1 0 0,-1-22 16,0 22-16,0-22 0,0 1 0,-21-1 15,21 1-15,-21-1 0,0 22 16,0 0-16,0-1 0,0 22 0,0 0 16,0 0-16,0 0 0,-21 42 15,0 0-15,0 0 16,0 0-16,21 22 0,-21-1 0,21 0 15,-22 1-15,22 20 0,-21-20 16,21 20-16,0-21 0,0 22 16,0-22-16,0 1 0,-21-1 0,21 0 15,0-21-15,0 22 0,-21-22 16,21 21-16,0-21 0,0 1 0,0-1 16,0-42 15,0-1-16,0 1-15,21 0 0,0 0 16,0-21-16,1-1 0,20 22 16,-21-21-16,43-1 0,-22 1 0,0 21 15,22-21-15,-22 20 0,0 1 16,1 21-16,-1 0 0,0 0 16,1 0-16,-22 21 0,0 1 0,-21 20 15,0-21-15,0 21 0,0-20 16,0 20-16,0-21 0,0 21 0,0-20 15,0-1-15,-21 0 0,0 0 0,0 0 16,21 0-16,-22 1 0,1-1 16,21 0-16,-21-21 15,21-21 17</inkml:trace>
  <inkml:trace contextRef="#ctx0" brushRef="#br0" timeOffset="14724.12">16785 3387 0,'0'0'0,"0"-21"0,0-1 16,21 22-16,-21 22 31,0-1-31,0 0 0,0 0 0,0 0 16,0 22-16,0-22 0,0 21 15,-21-21-15,21 22 0,-21-22 0,21 21 16,0-21-16,0 0 0,-21 1 0,21-1 16,0 0-16,0 0 15,-21-21-15,21 21 0,0 0 16,21-21 15,0 0-31,0-21 0,0 0 0,0 0 16</inkml:trace>
  <inkml:trace contextRef="#ctx0" brushRef="#br0" timeOffset="15123.89">17335 3408 0,'0'0'0,"22"-42"0,20 20 0,-21 22 0,0-21 0,-21 0 16,-21 21-1,0 0-15,-21 21 16,20 0-16,-20-21 0,0 22 16,21-1-16,-22 0 0,22-21 0,0 21 15,-21 0-15,42 0 0,-22-21 0,22 22 16,0-1-16,0 0 16,22-21-1,20 0-15,-21 0 0,21 0 16,1 0-16,-1 21 0,0-21 0,1 0 15,-1 21-15,0-21 0,1 21 16,-1 1-16,0-22 0,1 21 16,-22 0-16,0-21 0,0 21 0,0 0 15,-21 0-15,0 1 16,0-1-16,-21-21 0,0 21 0,-21-21 16,21 21-16,-1-21 0,-20 21 0,0-21 15,-1 0-15,22 0 0,-21 21 16,21-21-16,-22 0 0,22 0 0,0 0 15,0 0-15,0 0 0,0-21 16,21 0 0,0 0-16,0 0 0,-22 21 15,22-21-15,0-1 0</inkml:trace>
  <inkml:trace contextRef="#ctx0" brushRef="#br0" timeOffset="15340.77">16933 3133 0,'0'0'0,"0"-21"0,-21 21 15,42 0 79</inkml:trace>
  <inkml:trace contextRef="#ctx0" brushRef="#br0" timeOffset="16135.31">19071 3429 0,'0'0'16,"-21"0"-16,21 21 0,-21 0 16,21 1-1,21-22 1,0 0-16,0 0 16,0-22-16,1 22 0,-1-21 15,0 21-15,-21-21 0,21 0 0,-21 0 16,21 21-16,-21-21 0,0-1 15,0-20-15,0 21 0,0 0 0,-21 0 16,0-22-16,0 22 0,0 0 0,-1 21 16,1-21-16,-21 21 0,21 0 15,-22 0-15,22 0 0,-21 21 0,0 21 16,-1-21-16,1 22 0,0-1 16,-1 0-16,1 1 0,0-1 0,20 0 15,1 1-15,0-1 0,21 0 16,0-20-16,0 20 0,0-21 15,21 0-15,0 0 0,22-21 0,-22 22 16,21-22-16,-21 0 0,22 0 16,-1 0-16,0 0 0,1-22 0,-1 1 15,-21 0-15,22 0 0,-1 0 16,0 0-16,1-22 0,-22 22 0,21-21 16,0-22-16,-20 22 0,-1-22 15,21 22-15,-21-21 0,0-1 0,1 1 16,-1 20-16,0-20 0,-21-1 15,0 22-15,21 0 0,-21-1 0,0 1 16,0 21-16,0 0 0,0-1 16,-21 22-16,0 22 15,0-1-15,21 21 0,-22 0 0,22 1 16,-21 20-16,21-20 0,0 20 16,0 1-16,0-1 0,0 1 0,0-22 15,0 21-15,0-20 0,0-1 16,0 0-16,0 1 0,0-1 0,0-21 15,0 0-15,21 1 0,1-1 0,-22 0 16,21-21-16,0 0 0,0 21 16,0-21-16,0 0 0,1 0 15,-1-21-15,0 21 0,0-21 16,0 0-16</inkml:trace>
  <inkml:trace contextRef="#ctx0" brushRef="#br0" timeOffset="16496.11">19791 3387 0,'0'21'16,"0"0"-1,21-21 1,0 0-16,0 0 16,0 0-16,1 0 0,-1 0 15,0 0-15,0-21 0,0 21 0,0 0 16,1-21-16,-1 0 0,0-1 15,-21 1 1,0 0-16,-21 21 0,0-21 16,-1 21-16,-20 0 0,21 0 15,0 0-15,-22 21 0,1 0 0,21 0 16,0 1-16,-22 20 0,22-21 16,0 0-16,0 22 0,0-22 0,21 21 15,0-21-15,0 0 0,0 1 0,0-1 16,0 0-16,0 0 0,21-21 15,0 21-15,0-21 0,0 0 16,22 0-16,-22 0 0,21 0 0,1 0 16,-22 0-16,21 0 0,0 0 15,1 0-15,-1-21 0</inkml:trace>
  <inkml:trace contextRef="#ctx0" brushRef="#br0" timeOffset="17783.36">20489 3387 0,'0'0'0,"0"-21"0,0-64 31,-21 85-31,0 0 0,0 0 16,0 0-16,-1 0 0,1 21 15,0 0-15,0 0 0,0 1 0,0 20 16,21-21-16,-22 21 0,1-20 16,21 20-16,-21-21 0,21 21 15,0-20-15,0-1 0,0 0 0,0 0 16,0 0-16,21 0 0,0 1 0,1-22 15,-1 21-15,0-21 0,21 0 16,-21 0-16,22 0 0,-1 0 0,0 0 16,1 0-16,-1 0 0,22-21 0,-22 21 15,0-22-15,1 1 0,-1 0 16,0 0-16,-21-21 0,22-1 0,-22 1 16,0 0-16,0-1 0,0-20 15,-21-1-15,0 1 0,22-1 16,-22 22-16,21-22 0,-21 22 15,0-21-15,0 20 0,0 1 0,0 21 16,0 0-16,0-1 0,0 1 0,0 42 16,0 1-1,-21-1-15,21 0 0,-22 21 0,1-21 16,21 22-16,0-1 0,0 22 16,-21-22-16,21 0 0,-21 22 0,21-22 15,-21 0-15,21 1 0,0-1 16,0 0-16,0 1 0,0-1 0,0-21 15,0 22-15,21-22 0,0 0 16,-21 0-16,21 0 0,0 0 16,1-21-16,-1 0 0,0 22 0,21-22 15,-21 0-15,22 0 0,-22 0 16,21 0-16,1-22 0,-1 22 0,-21-21 16,21 0-16,1 0 0,-22 0 0,21 0 15,-21-22-15,1 1 0,-1 21 16,0-22-16,-21 1 0,0 21 0,0-21 15,0 20-15,0 1 0,-21 0 16,0 0-16,21 0 0,-43 21 0,22 0 16,0 0-16,0 0 0,-22 21 15,22 0-15,-21 0 0,21 0 16,0 22-16,-1-1 0,1-21 0,0 22 16,0-1-16,21-21 0,0 21 15,0-20-15,0-1 0,0 0 0,0 0 16,0 0-16,21 0 0,0 1 15,0-22-15,1 0 0,20 0 16,-21 0-16,0 0 0,0 0 0,1 0 16,-1 0-16,0-22 0,0 1 15,0 0-15,0 0 0,1 0 0,-1 0 16,0-1-16,0-20 0,-21 21 16,0 0-16,21 0 0,-21-1 0,0 1 15,0 42 16,-21 1-31,21-1 0,-21 0 0,21 0 16,-21 0-16,21 0 0,0 1 16,0-1-16,0 0 0,0 0 0,0 0 15,0 0-15,0 1 0,21-1 16,0-21-16,0 21 16,0-21-16,1 0 0,-1 0 15,0 0-15,0 0 0,0-21 16,0 0-16,1 21 0,-1-22 0,0 1 15,0 0-15,21 0 0,-20-21 16,20 20-16,0 1 0,-21-21 16,22 21-16,-22 0 0,0-1 0,21 1 15,-20 0-15,-1 21 0,0 0 16,0 0-16,0 0 0,0 0 0,-21 21 16,0 0-16,22 1 0,-22-1 15,0 0-15,0 21 0,0-21 0,0 1 16,0-1-16,0 0 0,0 0 0,0 0 15,0 0-15,0 1 0,0-1 16,0 0-16,-22-21 0,1 0 16,0 0-1,0 0-15,21-21 32,0 0-32,0-1 15,0 1-15,0 0 0,21 0 0,0 0 16,0-22-16,1 22 0,-1-21 15,0 21-15,0 0 0,0-22 0,22 22 16,-43 0-16,21 21 0,0-21 0,0 21 16,0 0-16,-21 21 15,21-21 1,-21 21-16,0 0 16,0 0-16</inkml:trace>
  <inkml:trace contextRef="#ctx0" brushRef="#br0" timeOffset="18172.14">22648 3620 0,'0'21'16,"21"-21"-1,1 0-15,-1 0 0,0 0 16,0 0-16,21-21 0,-20-1 15,-1 22-15,0-21 0,21 0 0,-21 21 16,1-21-16,-1 0 0,0 0 0,0-1 16,0 1-16,-21 0 15,0 0-15,0 0 0,0 0 16,-21 21 0,0 0-16,0 21 0,0-21 15,-1 21-15,1 0 0,0 0 16,0 0-16,0 22 0,21-22 0,-21 0 15,-1 0-15,22 0 0,-21 1 0,21-1 16,0 0-16,0 0 0,0 0 16,0 0-16,0 1 0,21-22 15,1 0-15,-1 21 0,0-21 16,21 0-16,-21 0 0,22 0 16,-22 0-16,21 0 0,1 0 0,-1 0 15,0 0-15,1-21 0</inkml:trace>
  <inkml:trace contextRef="#ctx0" brushRef="#br0" timeOffset="18719.83">23812 3429 0,'0'0'0,"22"-21"0,-22-21 0,0 20 16,0 1-16,0 0 0,-22 21 16,1 0-16,0 0 0,0 0 15,0 0-15,0 0 0,-22 0 0,22 0 16,-21 21-16,21 0 0,-22 1 15,22-1-15,-21 0 0,21 0 16,-1 21-16,-20-20 0,21 20 0,0-21 16,21 0-16,0 22 0,-21-22 15,21 0-15,0 0 0,0 0 0,0 0 16,0 1-16,21-1 0,0-21 16,0 0-16,0 21 0,0-21 15,1 0-15,-1 0 0,0 0 0,0 0 16,0 0-16,0 0 0,1-21 15,20 21-15,-21-21 0,0-1 0,0 1 16,22-21-16,-22 21 0,0-22 16,21 1-16,-20 0 0,-1-22 15,21 1-15,-21-1 0,0 22 0,1-22 16,-1 1-16,-21 21 0,0-1 16,21 1-16,-21 0 0,0 20 0,0 1 15,-21 21 1,0 0-16,-1 21 0,1 1 15,-21 20-15,21-21 0,0 21 16,-1 1-16,22 20 0,0-20 0,0-1 16,0 21-16,0-20 0,0-1 15,0 0-15,0 1 0,0-1 16,22 0-16,-1-20 0,0-1 0,0 0 0,-21 0 16,21 0-16,0-21 15,1 21-15,-1-21 0,0 0 0,0 0 16,0 0-16,0 0 0,22 0 15,-22 0-15,0-21 0,21 0 0,-20 0 16,-1 0-16,21 0 0,-21-1 0</inkml:trace>
  <inkml:trace contextRef="#ctx0" brushRef="#br0" timeOffset="21059.68">1926 5652 0,'0'0'0,"0"-43"31,0 22-31,0 0 16,0 42 15,0 0-31,0 22 0,0-1 16,0-21-16,0 21 0,0 22 15,0-22-15,0 1 0,0-22 0,0 21 16,0 0-16,0-20 0,0-1 15,0 21-15,0-21 0,0 0 16,0-42 15,21 21-31,0-21 0,-21 0 16,22 0-16,-22 0 0,21-1 0,-21-20 16,21 21-16,0-21 0,-21 20 15,21-20-15,0 21 0,-21-21 0,0 20 16,22 1-16,-1 0 15,0 42 1,-21 0-16,0 1 0,21-1 16,-21 21-16,0-21 0,0 22 0,0-1 15,21-21-15,-21 0 0,21 22 16,-21-22-16,22 0 0,-1 0 0,0-21 16,0 21-16,0-21 0,0 0 0,1 0 15,-1 0-15,21 0 0,0 0 16,-20 0-16,20-21 0,-21 21 0,21-21 15,1 0-15,-22 0 0,0-1 16,21 1-16,-20-21 0,-1 21 16,0-22-16,-21 22 0,0-21 15,21 0-15,-21-1 0,0 1 0,0 0 16,0 20-16,0 1 0,0 0 16,0 0-16,0 42 15,0 0 1,0 0-16,0 22 0,0-22 0,0 21 15,0 1-15,0-22 0,0 21 16,0-21-16,0 22 0,21-22 0,0 0 16,-21 0-16,22 0 0,-1 0 15,0-21-15,0 0 0,0 22 0,0-22 16,22 0-16,-22 0 0,0 0 0,21 0 16,-20-22-16,-1 1 15,21 21-15,-21-21 0,22 0 0,-22 0 16,0 0-16,0-22 0,0 22 15,0 0-15,1-21 0,-22 20 0,0-20 16,0 21-16,0 0 0,0 0 0,0-1 16,0 44-1,0-1-15,0 0 16,0 0-16,0 0 0,-22 22 16,22-22-16,-21 21 0,21-21 0,0 22 15,0-22-15,0 0 0,0 21 16,0-21-16,21 1 0,1-1 15,-1-21-15,0 0 0,0 0 16,21 0-16,1 0 0,-22 0 16,21 0-16,1 0 0,-1-21 0,0-1 15,1 1-15,-1 0 0,0 0 16,-21 0-16,22-22 0,-22 22 0,21-21 16,-21 0-16,1-22 0,-1 22 0,0-1 15,0-20-15,-21 21 0,0-1 16,21 1-16,-21 0 0,21-1 0,-21 22 15,0 0-15,0 0 16,0 0-16,-21 42 16,21 0-16,0 0 0,-21 21 15,0 1-15,0-22 0,21 21 16,0 22-16,0-22 0,-21 0 0,21 1 16,0-1-16,0 0 0,0 1 15,0-1-15,0-21 0,21 0 0,0 22 16,0-43-16,0 21 0,0 0 0,1-21 15,20 0-15,-21 0 0,21 0 16,-20 0-16,-1 0 0,21-21 0,-21 0 16,0 0-16,1-1 0,20 1 15,-21 0-15,-21 0 0,21-21 16,0-1-16,-21 1 0,22 0 0,-22-1 16,0 1-16,0 0 0,0-1 15,0 1-15,0 0 0,0 20 0,0-20 16,0 21-16,0 42 31,0 0-31,0 0 0,-22 22 0,22-22 16,-21 21-16,21 1 0,-21-1 15,21 21-15,-21-20 0,21-22 0,0 21 16,0 1-16,0-22 0,0 21 16,0-21-16,0 0 0,0 1 0,0-1 15,0-42 16,0-1-15,0 1-16,0 0 0,21-21 16,0 21-16,0-22 0,1 22 15,-22-21-15,21 21 0,0-22 0,0 22 16,0 21-16,0-21 0,1 21 16,-1 0-16,-21 21 0,21 0 15,-21 0-15,0 1 0,0 20 16,0-21-16,0 21 0,0-20 0,0-1 15,0 21-15,0-21 0,21 0 0,-21 1 16,21-1 0,-21 0-16,21-21 0,1 0 15,-1 0-15,0 0 0,0-21 16,0 0-16,0 21 16,1-22-16,-1 1 0,0 0 0,0 0 15,0-21-15,-21 20 0,0-20 16,21 0-16,-21 21 0</inkml:trace>
  <inkml:trace contextRef="#ctx0" brushRef="#br0" timeOffset="21275.55">4127 5461 0,'-21'0'0,"42"0"0,-21 0 47,22 0-31,-1 0-16,21-21 0,-21 0 0,0 21 15,22-21-15,-22 21 0,0-22 0,0 1 16,0 21-16,-21-21 0,0 0 16</inkml:trace>
  <inkml:trace contextRef="#ctx0" brushRef="#br0" timeOffset="21472.44">3598 5313 0,'0'0'16,"-21"0"-16,21 21 0,-21-21 15,42 0 16,0 0-15,0 0 0</inkml:trace>
  <inkml:trace contextRef="#ctx0" brushRef="#br0" timeOffset="21932.18">6667 5292 0,'0'0'0,"-21"-21"0,21-1 0,0 1 0,0 0 16,0 0-16,-21 0 0,21 0 16,-21-1-16,0 1 0,0 21 15,-1 21 1,22 1-16,0 20 15,0-21-15,-21 21 0,21 1 0,0-1 16,0 0-16,0 22 0,0-22 16,-21 1-16,21-1 0,-21 21 0,0-20 15,21-22-15,0 21 0,0-21 16,-21 22-16,21-22 0,0 0 0,-22-21 16,22 21-16,-21-21 0,0 0 15,0 0 1</inkml:trace>
  <inkml:trace contextRef="#ctx0" brushRef="#br0" timeOffset="22717.72">5884 5630 0,'0'0'16,"-21"0"-16,0 0 0,42 0 16,21 0-1,-20 22-15,20-22 0,0 0 16,1 0-16,20 0 0,-21 0 0,22 0 15,-1 0-15,1 0 0,-1-22 16,1 1-16,21 0 0,-22 0 0,22 0 16,-22 0-16,1-1 0,-1-20 0,1 21 15,-22 0-15,0-22 0,1 22 16,-1-21-16,-21 21 0,0-22 16,-21 22-16,0-21 0,0 0 0,0 20 15,0 1-15,0 0 0,-21 0 16,0 0-16,0 21 0,0 0 0,0 0 15,-1 21-15,1 21 0,0-21 16,0 22-16,21-22 0,-21 21 0,21 1 16,-21-1-16,-1 21 0,22-20 0,0-1 15,0 0-15,-21 22 0,21-22 16,-21 1-16,21-22 0,0 21 0,0 0 16,0-20-16,0-1 0,0 0 0,0 0 15,21-21 1,0 0-1,1 0-15,-22-21 0,21 0 0,0 0 16,0-1-16,0 1 0,0-21 16,1 21-16,-1-22 0,0 22 0,0 0 15,0-21-15,0 21 0,-21-1 16,22 22-16,-1 0 16,-21 22-16,0-1 15,0 0-15,0 0 0,0 0 16,0 22-16,0-22 0,0 0 0,0 0 15,0 0-15,0 0 0,0 1 16,21-22-16,0 21 0,0-21 16,0 0-16,1 0 0,-1 0 0,0 0 15,21 0-15,-21 0 0,22 0 0,-1-21 16,0 21-16,1-22 0,-1 1 16,0 0-16,1 0 0,-1-21 0,-21 20 15,22-20-15,-22 21 0,0-21 0,0 20 16,0-20-16,-21 21 0,0 0 15,0 0-15,-21 21 16,0 21 0,0 0-16,0 0 0,-1 0 0,1 22 15,0-1-15,0-21 0,21 21 16,0-20-16,0-1 0,0 21 16,0-21-16,0 0 0,0 1 0,21-1 15,0-21-15,0 21 0,1-21 0,-1 0 16,0 0-16,21 0 0,1 0 15,-22 0-15,21 0 0,-21 0 0,22-21 16,-22 21-16,21-21 0</inkml:trace>
  <inkml:trace contextRef="#ctx0" brushRef="#br0" timeOffset="24360.78">9398 5038 0,'0'0'0,"0"-21"0,-21-1 16,21-20-16,0 0 0,0 21 0,0-22 15,-21 22-15,21 0 0,0 0 0,-22 0 16,22-1-16,0 44 31,0 20-31,0-21 0,0 43 16,0-22-16,0 0 0,0 22 0,0-1 15,0-20-15,0 20 0,0 1 0,0-22 16,0 0-16,0 22 0,0-22 16,-21 0-16,0 1 0,0-1 0,0 0 15,0-20-15,-1-1 0,1 0 0,0 0 16,21 0-16,-21-21 16,21-21-1,0 0-15,0 0 16,0 0-16,21-22 0,-21 22 15,21-21-15,0-1 0,1 1 0,-1 21 16,0-21-16,0-1 0,0 1 16,0 0-16,22 20 0,-22 1 0,21 0 15,-21 0-15,22 0 0,-1 21 0,-21 0 16,22 0-16,-1 21 0,-21-21 16,0 21-16,0 0 0,-21 0 0,0 1 15,0-1-15,-21 0 0,0 0 16,0 0-16,-21 0 15,20-21-15,-20 22 0,21-22 0,-21 0 16,20 0-16,1 0 0,-21 0 0,21 0 16,0 0-16,-1 0 0,1 0 15,0 0-15,0 0 0,0-22 16,21 44 15,0-1-31,0 0 0,0 0 16,0 21-16,0-20 0,0-1 15,21 21-15,0-21 0,-21 0 0,21 1 16,0 20-16,1-42 0,-1 21 0,21 0 16,-21 0-16,22-21 0,-1 0 15,-21 0-15,43 0 0,-22 0 16,0 0-16,22 0 0,-22-21 0,22 21 16,-1-21-16,-21 0 0,22 0 15,-22 0-15,1-1 0,-1-20 0,0 21 16,-21 0-16,22-22 0,-22 22 0,-21-21 15,21 21-15,-21-22 0,0 22 16,0 0-16,0 0 0,0 0 0,0 0 16,0-1-16,-21 22 15,0 0-15,21 22 0,-21-1 16,-1 0-16,1 0 0,0 0 0,0 0 16,0 22-16,21-22 0,0 21 15,0-21-15,0 1 0,0 20 16,0-21-16,0 0 0,0 0 0,0 1 15,21-1-15,0-21 0,0 21 0,0-21 16,1 0-16,-1 0 0,21 0 16,0 0-16,-20 0 0,20 0 0,-21-21 15,21 0-15,-20 21 0,20-22 0,-21 1 16,0 0-16,22-21 0,-22 21 16,0-1-16,0-20 0,-21 21 0,21 0 15,0-22-15,-21 22 0,22 0 16,-22 0-16,0 0 0,0 42 31,0 0-15,0 0-16,0 0 0,0 1 15,-22-1-15,22 0 0,-21 21 0,21-21 16,0 1-16,0-1 0,0 0 0,0 0 16,0 0-16,0 0 15,21-21-15,1 22 0,-1-22 16,0 0-16,21 0 0,-21 0 0,1-22 15,20 22-15,-21-21 16,21 0-16,-20 0 0,-1 0 0,21 0 0,-21-1 16,22 1-16,-22 0 0,0-21 15,0 21-15,0-1 0,-21 1 16,21 0-16,-21 0 0,22 0 0,-22 0 16,0 42 15,0 0-16,-22 0-15,22 0 0,-21 0 16,21 22-16,-21-22 0,21 21 0,0 1 16,0-1-16,-21 0 0,21 22 0,0-22 15,0 22-15,-21-22 16,21 21-16,0 1 0,0-22 0,0 22 16,0-1-16,0 1 0,0-1 0,0 1 15,0-1-15,0 22 0,0-22 0,21 1 16,-21 21-16,0-22 0,0 1 15,0-22-15,0 21 0,0-20 0,0-1 16,-21 0-16,0 1 0,-22-1 0,22-21 16,-21 0-16,-1 1 0,1-1 0,0-21 15,-1 0-15,1 0 0,0 0 16,-22 0-16,22-21 0,0 21 0,-1-22 16,-20-20-16,20 21 0,1 0 0,0-22 15,21 1-15,-1 0 0,1-1 16,0 1-16,21 0 0,0-1 15,0 1-15,0 0 0,21-22 0,0 22 16,1 0-16,20-1 0,-21 1 0,21 0 16,1-1-16,-1 1 0,0 0 0</inkml:trace>
  <inkml:trace contextRef="#ctx0" brushRef="#br0" timeOffset="25112.35">11515 5376 0,'21'-63'32,"0"42"-32,-21 42 47,0 0-47,0 0 0,0 0 0,0 1 15,0-1-15,0 21 0,-21-21 0,21 0 16,0 22-16,-21-22 0,21 0 15,0 0-15,0 0 0,0 1 0,0-1 16,0 0 0,21-21-1,-21-21-15,21 0 16,-21-1-16,21 1 0,0 0 16,-21 0-16,21 0 0,1 0 0,-22-1 15,0 1-15,21 0 0,0 0 16,-21 0-16,21 0 0,0 21 31,-21 21-31,0 0 16,0 0-16,0 0 0,0 0 15,0 22-15,0-22 0,0 0 0,0 0 16,21 0-16,-21 1 0,0-1 16,22-21-16,-1 21 0,0-21 0,0 0 15,0 0-15,0 0 0,22 0 16,-22 0-16,0 0 0,0-21 15,22 0-15,-22 21 0,0-22 0,0-20 16,0 21-16,0 0 0,-21 0 16,0-22-16,0 22 0,0-21 15,0 21-15,0-1 0,0-20 0,0 21 16,0 0-16,0 0 0,0-1 0,-21 22 16,21-21-16,-21 21 15,0 0-15,0 0 16,21 21-16,-21-21 0,21 22 15,0-1-15,0 0 16,0 0-16,21-21 0,0 0 16,21 0-16,-21 0 0</inkml:trace>
  <inkml:trace contextRef="#ctx0" brushRef="#br0" timeOffset="25532.11">12531 5228 0,'0'-21'31,"-22"21"-15,1 0-16,0 0 0,0 21 0,0 0 15,21 1-15,-21-1 0,-1 0 16,1 0-16,21 0 0,0 0 0,-21 22 16,21-22-16,0 0 0,0 0 15,0 0-15,0 1 0,0-1 0,0 0 16,21 0-16,0-21 15,1 0-15,-1 0 0,0 0 16,0 0-16,0 0 0,0 0 0,1 0 16,-1 0-16,0-21 0,0 0 0,0 21 15,0-21-15,1-1 0,-22 1 16,0 0-16,0 0 0,0 0 0,0 0 16,0-1-16,0-20 0,0 21 0,0 0 15,-22 0-15,1-1 0,0 1 16,0 0-16,0 0 0,-22 21 15,22 0-15,0 0 0,0 0 0,0 0 0,0 21 16,-1 0 0,22 0-16,0 1 15,0-1-15,0 0 0,22 0 16,-1-21-16,0 21 0,0-21 16,0 0-16,0 21 0,1-21 0</inkml:trace>
  <inkml:trace contextRef="#ctx0" brushRef="#br0" timeOffset="25923.89">12848 5292 0,'0'-21'16,"85"-43"0,-85 43-16,21 21 15,0-21-15,0 21 0,0 0 16,22 0-16,-22 0 0,0 0 0,0 21 15,22 0-15,-22 0 0,0 0 16,21 1-16,-21-1 0,-21 0 0,22 0 16,-22 21-16,0-20 0,0-1 0,0 0 15,0 0-15,-22 0 0,22 0 16,-21 1-16,0-1 0,0-21 0,21 21 16,-21-21-16,21-21 31,0 0-16,0-1-15,0 1 0,0 0 0,21 0 16,0 0-16,-21 0 0,21-1 16,0 1-16,1-21 0,-22 21 0,21 0 15,0-1-15,0 1 0,0 0 0,0 0 16,-21 0-16,22 0 0,-1 21 16,0 0-16,0 0 0,0 0 15,0 0-15</inkml:trace>
  <inkml:trace contextRef="#ctx0" brushRef="#br0" timeOffset="26487.56">14139 5271 0,'0'0'16,"0"-22"-16,0 1 0,0-21 0,0 21 15,0 0-15,0-22 0,0 22 0,0 0 16,0 0-16,0 0 0,0-1 16,-21 22-16,0 0 0,0 0 0,0 0 15,-1 0-15,1 0 16,0 0-16,-21 22 0,21-1 0,-22 0 16,22 21-16,-21-21 0,21 1 0,-1 20 15,1-21-15,0 21 0,21 1 16,-21-22-16,21 21 0,0-21 0,0 1 15,21-1-15,0 0 0,0 0 0,1 0 16,-1 0-16,0 1 0,21-22 16,-21 0-16,1 0 0,20 0 0,-21 0 15,21 0-15,-20 0 0,20-22 0,-21 1 16,21 21-16,-20-21 0,20 0 16,-21 0-16,0 0 0,0-22 0,1 22 15,-1-21-15,0-1 0,-21 1 16,0 0-16,21-22 0,-21 22 15,0-22-15,0 1 0,0 21 0,0-22 16,0 22-16,0-1 0,0 1 16,0 21-16,0 0 0,-21 42 15,21 21 1,0 1-16,-21-1 0,0 0 16,21 1-16,-22 20 0,22-21 0,0 22 15,0-22-15,0 1 0,0-1 16,0 0-16,0 1 0,0-22 0,0 21 15,0-21-15,22 0 0,-1 1 0,0-1 16,0-21-16,0 0 16,0 0-16,1 0 15</inkml:trace>
  <inkml:trace contextRef="#ctx0" brushRef="#br0" timeOffset="28704.52">15684 5249 0,'0'0'0,"0"22"31,22-22-15,-1 0-16,0 0 0,0 0 15,0 0-15,0-22 0,22 1 16,-22 0-16,21 0 0,1 0 15,-22 0-15,21-1 0,0 1 0,1-21 16,-1 21-16,0-22 0,-20 1 16,20 0-16,0-1 0,-21 1 0,1 0 15,-1 21-15,-21-22 0,0 1 16,0 21-16,0-22 0,0 22 0,0 0 16,0 0-16,-21 21 15,-1 0-15,1 0 0,0 0 16,0 21-16,0 0 0,0 0 15,-1 22-15,1-1 0,21 22 16,-21-1-16,0 1 0,0-1 0,0 22 16,-1-22-16,1 22 0,0-22 15,0 1-15,0 21 0,0-22 16,-1 22-16,1-22 0,0 22 0,0-22 16,0 22-16,0-21 0,-1-1 0,22 22 15,0-22-15,-21 1 0,21-1 16,0 1-16,0-1 0,0 1 0,0-22 15,0 22-15,0-22 0,0 0 0,0-21 16,21 1-16,-21-1 0,22-21 16,-1 0-16,0 0 0,21 0 0,-21-21 15,1-1-15,20 1 0,0 0 0,-21 0 16,22-21-16,-22-1 0,21 1 16,-21 0-16,22-1 0,-22 1 15,0 0-15,0-1 0,-21-20 0,0 20 16,0-20-16,0 21 0,0-22 0,0 1 15,-21-1-15,0 1 0,0 20 16,-22-20-16,22 20 0,-21-20 0,0 21 16,20 20-16,-20-20 0,0 21 0,21 0 15,-22 0-15,22-1 0,0 22 16,21-21-16,21 21 31,0 0-31,0 0 0,22-21 16,-1 21-16,0 0 0,1-21 15,-1 0-15,22 21 0,-22-21 16,21-1-16,-20 1 0,20 0 0,1 0 16,-22 0-16,0-22 0,22 22 15,-43 0-15,21-21 0,1 21 0,-22-22 16,0 22-16,0-21 0,0 21 0,-21-1 16,0 1-16,0 0 0,0 42 31,0 0-31,-21 1 0,21-1 15,0 0-15,0 21 0,-21-21 0,21 22 16,0-22-16,0 21 0,0-21 0,0 1 16,0-1-16,0 0 15,0 0-15,21 0 0,0 0 0,1-21 16,-1 22-16,0-22 16,0 0-16,21 0 0,-20 0 0,-1 0 15,21-22-15,0 22 0,-20-21 0,20 0 16,0 0-16,-21 0 0,22 0 15,-22-1-15,21-20 0,-21 21 0,1-21 16,-1 20-16,-21-20 0,21 21 16,-21 0-16,0 0 0,21-1 0,-21 44 31,-21-1-31,0 0 0,21 0 16,-21 21-16,-1-20 0,1 20 15,21-21-15,-21 21 0,21-20 16,-21-1-16,21 0 0,0 0 0,-21 0 15,21 0-15,0 1 0,21-22 47,-21-22-47,21 1 0,0 0 16,0 0-16,1 0 16,-1 0-16,-21-22 0,21 22 0,0 0 15,0 0-15,0 0 0,1-1 16,-1 1-16,0 21 15,0 0-15,-21 21 16,0 1-16,0-1 0,0 0 16,0 0-16,0 0 0,0 22 0,0-22 15,0 0-15,21 0 0,0 0 16,-21 0-16,22 1 0,-1-1 0,0-21 16,0 21-16,0-21 0,0 0 0,22 0 15,-22 21-15,0-21 0,21 0 16,1 0-16,-1 0 0,-21-21 0,22 21 15,-1-21-15,0 21 0,1-21 16,-1-1-16,0 1 0,1-21 0,-1 21 16,-21-22-16,0 1 0,22 0 15,-43-1-15,21 1 0,-21 0 16,0-1-16,0 22 0,0-21 0,-21 21 16,21 0-16,-43 21 0,22 0 0,0 0 15,-21 0-15,20 0 0,-20 0 16,0 21-16,21 0 0,-22 21 0,22-21 15,0 22-15,-21-1 0,42 0 16,-22-20-16,22 20 0,0 0 0,0-21 16,0 1-16,0 20 0,0-21 0,0 0 15,22 0-15,-1 1 16,0-22-16,0 21 0,0-21 16,0 0-16,22 0 0,-22 0 0,0 0 0,0-21 15,0-1-15,1 1 16,20 0-16,-21 0 0,0 0 0,0 0 15,1-22-15,-1 22 0,0-21 16,0-1-16,-21 22 0,21-21 0,-21 0 16,21 20-16,-21-20 0,0 21 0,0 0 15,-21 42 1,0 0 0,21 0-16,0 22 0,-21-22 15,21 0-15,-21 21 0,21 1 16,0-22-16,0 0 0,0 21 0,0-21 15,0 22-15,21-22 0,0 0 16,0 0-16,0 0 0,1 1 0,-1-22 16,21 21-16,-21-21 0,22 0 15,-22 0-15,21 0 0,-21 0 0,22 0 16,-22 0-16,0 0 0,21-21 0,-21-1 16,1 1-16,20 0 0,-21-21 15,0 21-15,0-22 0,1 1 16,-1 0-16,0-22 0,0 1 0,0 20 15,0-20-15,1-1 0,-22 22 16,21-22-16,0 22 0,0 0 0,-21-1 16,0 1-16,0 0 0,0 21 15,0-1-15,0 1 0,-21 42 16,0 1 0,0-1-16,-1 0 0,22 21 0,-21 1 15,0-1-15,0 0 0,21 1 0,0-1 16,0 21-16,0-20 0,0 20 15,0-20-15,0 20 0,0-21 0,0 1 16,0-1-16,21 0 0,0-20 16,0 20-16,-21-21 0,22 0 0,-1 0 15,0 1-15,0-22 0,0 0 0,22 0 16,-22 0-16,0 0 16,0 0-16,21 0 0,-20 0 0,-1-22 15,21 1-15,-21 0 0,22 0 0,-22-21 16,21 20-16,-21-20 0,0 0 15,-21-1-15,0 1 0,0 0 0</inkml:trace>
  <inkml:trace contextRef="#ctx0" brushRef="#br0" timeOffset="29096.27">16891 4318 0,'0'0'0,"21"0"16,0 0 0,0 0 15,-21 21-16,0 0 1,0 1-16</inkml:trace>
  <inkml:trace contextRef="#ctx0" brushRef="#br0" timeOffset="34639.94">1164 7895 0,'0'0'0,"0"-21"0,-21 21 0,0-21 16,0 21-1,21-21-15,-22 21 16,1 0 0,21 21-1,21-21 1,1 0-1,-1 0-15,21 0 0,-21 0 0,0 0 16,1 0-16,20 0 0,0 0 16,-21 0-16,22-21 0,-22 21 0,21-21 15,-21-1-15,22 1 0,-22 21 16,0-21-16,-21 0 0,0 0 0,0 0 16,-21 21-1,0 0-15,-22 0 0,22 0 16,-21 0-16,0 0 0,-22 0 15,22 21-15,21-21 0,-22 21 16,1 0-16,21 21 0,0-20 0,-1 20 16,1-21-16,21 21 0,0 1 15,0-22-15,0 21 0,0-21 0,21 1 16,22 20-16,-22-42 0,0 21 16,21 0-16,1-21 0,-1 0 0,0 0 15,1 0-15,-1 0 0,-21 0 16,22 0-16,-22 0 0,21-21 15,-42 0-15,-21 21 32,0 0-32,-22 0 0,1 0 15,0 21-15,-1 0 0,1 0 16,0 1-16,-1-1 0,1 21 0,0-21 16,-1 22-16,1-1 0,21-21 15,0 21-15,0 1 0,-1-22 0,22 0 16,0 21-16,0-20 0,0-1 15,0 0-15,22-21 0,-1 21 0,0-21 16,21 0-16,-21 0 0,22 0 16,-1 0-16,0 0 0,1 0 0,-1 0 15,0 0-15,1 0 0,-1-21 16,22 0-16,-22 0 0</inkml:trace>
  <inkml:trace contextRef="#ctx0" brushRef="#br0" timeOffset="35403.94">2244 8170 0,'0'0'16,"0"-21"-16,0 0 0,0 0 15,-43 21-15,22 0 0,0 0 0,0 0 16,0 0-16,-1 0 0,-20 21 16,21 0-16,0 0 0,0 1 0,-22 20 15,22-21-15,0 0 0,0 22 16,0-22-16,21 21 0,0-21 15,-22 0-15,22 1 0,0-1 16,0 0-16,22-21 0,-1 0 16,0 0-16,21 0 0,-21 0 15,1-21-15,20 21 0,-21-21 16,21-1-16,-20 1 0,-1 0 0,0 0 16,0 0-16,0 0 0,0-22 15,1 22-15,-1 0 0,-21 0 0,0 0 16,0-1-16,0 1 15,0 42 32,0 1-47,-21-1 0,21 0 16,-22 0-16,22 0 0,0 22 0,0-22 16,0 21-16,0 0 0,0 1 0,-21-1 15,21 0-15,0 1 0,0 20 16,0-20-16,0 20 0,0 1 0,0-1 15,0 1-15,0-1 0,0 1 16,0-1-16,0 1 0,0 20 0,0-20 16,0-1-16,0 22 0,0-22 15,0 22-15,0-21 0,0-1 0,0-21 16,-21 22-16,21-22 0,-21 1 0,21-1 16,0 0-16,-21-21 15,21 1-15,-21-1 0,21 0 0,-22-21 16,1 0-16,0 0 15,0 0-15,0 0 0,0 0 0,-1-21 16,-20 0-16,21-1 0,-21 1 0,-1-21 16,1 0-16,0-1 0,20 1 15,-20-22-15,21 1 0,0 21 0,0-43 16,21 21-16,0 1 0,0-1 16,0 1-16,0-1 0,0 1 0,21 21 15,0-22-15,0 1 16,0 20-16,0-20 0,22 20 0,-22 1 0,0 0 15,0-1-15,0 1 16,1 21-16,-1 0 0,0-22 0,0 22 16,0 21-16,0-21 0,1 0 15,-1 21-15,-21-21 0,21 21 16,0 0-16,0 0 16,0-21-16</inkml:trace>
  <inkml:trace contextRef="#ctx0" brushRef="#br0" timeOffset="35675.79">2773 8361 0,'-21'0'31,"-1"0"-31,22 21 63,0 0-47,0 0-1,0 1-15,0-1 16</inkml:trace>
  <inkml:trace contextRef="#ctx0" brushRef="#br0" timeOffset="35880.67">2646 8700 0,'0'0'0,"0"21"62,21-42 1</inkml:trace>
  <inkml:trace contextRef="#ctx0" brushRef="#br0" timeOffset="38440.19">5016 8573 0,'-21'0'0,"21"21"15,0 0 1,21-21 0,1 0-1,-1 0-15,0 0 0,0 0 0,0 0 16,22 0-16,-22-21 0,21 21 15,0-21-15,1-1 0,-1 1 0,0 0 16,1 0-16,-1 0 0,22 0 16,-22-1-16,0-20 0,1 21 15,-22-21-15,21 20 0,-21-20 0,0 0 16,1 21-16,-22-22 0,0 1 16,0 0-16,0-1 0,0 22 0,0-21 15,0-1-15,0 22 0,0 0 0,0 0 16,0 0-16,0 0 0,-22 21 15,1 0-15,0 0 16,0 21-16,0 0 0,21 21 0,-21-21 16,-1 43-16,1-22 0,0 1 15,-21 20-15,21 1 0,-1-1 0,1 1 16,-21-1-16,21 1 0,0-1 0,-1 1 16,1-1-16,0 1 15,21 20-15,-21-20 0,0 20 0,21-20 16,0 21-16,-21-22 0,-1 22 0,-20 211 31,21-232-31,21 20 0,0-20 0,0-1 16,0-20-16,0 20 0,0-21 15,0 1-15,0-22 0,0 0 0,0 0 16,0 0-16,21-21 0,0 0 16,0-21-16,22 0 0,-22 0 0,21-21 15,-21 20-15,22-20 0,-22 0 0,21-1 16,-21 1-16,22-21 15,-22 20-15,0-20 0,0-1 0,-21 22 16,21-22-16,-21 22 0,0-21 0,0-1 16,-21 1-16,0 20 0,-21-20 15,21 20-15,-22-20 0,1 21 0,0-1 16,-1 22-16,1-21 0,21 21 0,-22-1 16,1 22-16,0-21 0,-1 21 15,22 0-15,0 0 0,0 0 0,0 0 16,0 0-16,21-21 15,21 21 1,0 0-16,0-21 0,0 0 16,22 21-16,-22-21 0,21 21 0,0-22 15,1 1-15,20 0 0,-20 0 16,-1 0-16,21 0 0,-20-1 0,20 1 16,-20 0-16,-1 0 0,0 0 15,1 0-15,-22-1 0,0 1 0,0 21 16,-21-21-16,0 0 0,-21 21 31,0 0-15,0 21-16,21 0 0,-22 0 15,22 1-15,-21-1 0,21 0 16,0 0-16,0 21 0,0-20 0,0-1 16,0 0-16,0 0 0,21-21 15,1 21-15,-1 0 0,0-21 16,0 0-16,0 0 0,0 0 0,22 0 15,-22 0-15,21 0 0,-21 0 0,22 0 16,-22-21-16,21 0 0,-21 0 16,22 21-16,-22-21 0,0 0 0,21-1 15,-20 1-15,-22 0 0,21 0 0,-21 0 16,21 0-16,-21-1 0,0 1 16,0 0-16,0 0 0,0 0 15,-21 21 1,0 21-16,21 0 15,0 0-15,-22 0 16,22 1-16,-21-1 0,21 0 0,0 21 16,0-21-16,0 1 0,-21-1 15,21 0-15,0 0 0,0 0 16,0 0-16,0-42 47,21 0-47,-21 0 0,21 21 0,1-21 15,-22 0-15,21-1 0,0 1 16,-21 0-16,21 0 0,0 0 16,-21 0-16,21 21 0,-21-22 0,22 22 15,-1 22 17,-21-1-32,0 0 0,21 0 15,-21 0-15,0 0 0,0 1 0,21-1 16,0 0-16,-21 0 15,21-21-15,1 21 0,-1 0 0,0-21 16,0 0-16,0 22 0,22-22 0,-22 0 16,21 0-16,0 0 0,1 0 15,-1 0-15,0-22 0,1 22 16,-22-21-16,21 0 0,1 0 0,-22 21 16,21-21-16,-21 0 0,0-1 0,1 1 15,-22 0-15,0 0 0,21-21 16,-21 20-16,0 1 0,0-21 0,0 21 15,0-22-15,0 22 0,0 0 0,-21-21 16,-1 42-16,22-21 0,-21 21 16,0 0-16,0 0 0,0 0 0,0 21 15,-1-21-15,-20 21 0,21 0 16,0 21-16,0-20 0,-1-1 0,22 21 16,-21 0-16,21-20 0,-21-1 0,21 21 15,0-21-15,0 0 0,0 1 16,0-1-16,0 0 0,21 0 15,0-21-15,1 21 0,-1-21 16,0 0-16,0 0 0,0 0 0,0 0 16,1 0-16,-1-21 0,0 0 15,-21 0-15,21 21 0,0-21 0,0-1 16,-21 1-16,0 0 0,22 0 0,-22 0 16,21 0-16,-21-1 0,0-20 15,0 21-15,0 0 0,21 0 0,-21-22 16,0 22-16,0 0 0,0 42 31,0 0-31,0 0 16,0 1-16,0-1 0,0 0 0,0 0 15,0 21-15,0-20 0,0-1 0,0 0 16,0 0-16,0 0 0,0 0 16,0 1-16,0-1 0,21 0 15,0-21-15,0 0 0,1 0 16,-1 0-16,0 0 0,0 0 15,0 0-15,0 0 0,1 0 0,-1-21 16,0 21-16,21-21 0,-21-1 0,1 1 16,-1 0-16,21 0 0,-21 0 15,0 0-15,1-22 0,-1 22 16,0-21-16,-21-1 0,21 1 0,0 0 16,-21-1-16,0 1 0,21 0 15,-21-22-15,0 22 0,22 0 0,-22 20 16,0-20-16,0 21 0,0 0 0,0 0 15,-22 21 1,1 0-16,21 21 0,0 0 16,-21 0-16,21 0 0,-21 22 0,21-22 15,-21 21-15,21 0 0,0 1 16,0-1-16,0 0 0,0 1 0,0-1 16,0-21-16,0 22 0,0-1 0,0-21 15,0 21-15,0-20 0,0-1 16,21 0-16,0 0 0,0 0 15,-21 0-15,21-21 0,1 22 0,-1-22 16,0 0-16,0 0 0,0 0 16,0 0-16,1 0 0,-1 0 0,0 0 15,0-22-15,0 1 0,0 21 0,1-21 16,-1 0-16,0 0 0,0 0 0,0-1 16,0 1-16,-21 0 0,0 0 15,22 0-15,-22-22 0,0 22 0,0 0 16,0 0-16,0 0 0,0 0 0</inkml:trace>
  <inkml:trace contextRef="#ctx0" brushRef="#br0" timeOffset="38891.94">6244 7959 0,'21'0'16,"-21"-21"0,21 21-16,1-22 0,-22 1 15,21 21-15,-21-21 16,-21 0 0,-1 21-16,1 0 15,0 0-15,0 0 0,0 0 0,0 21 16,-1 0-16,22 0 15,0 1-15,0-1 16,0 0-16,0 0 0,22-21 16,-1 21-16,0-21 15,0 0-15,0 0 0,0 0 16,1 0-16,-1 0 0,21-21 0</inkml:trace>
  <inkml:trace contextRef="#ctx0" brushRef="#br0" timeOffset="40136.93">9737 8065 0,'0'-22'15,"0"1"1,0 0 15,0 0-15,0 0-16,0 0 31,0-1-31,21 22 234</inkml:trace>
  <inkml:trace contextRef="#ctx0" brushRef="#br0" timeOffset="42491.95">9673 7938 0,'0'0'0,"0"-22"31,0 1-16,21 21 17,-21-21-32,21 21 15,1 21 1,-1 0-16,0 1 16,-21 20-16,21 0 0,0-21 15,0 22-15,-21-1 0,22 0 0,-1 1 16,0-1-16,-21 0 0,21 1 15,-21-1-15,21-21 0,-21 0 0,0 22 16,21-22-16,-21 0 0,22-21 16,-22 21-16,0 0 15,21-21-15,-21-21 32,0 0-17,0 0-15,21 21 0,-21-21 0,0 0 16,0-1-16,21-20 0,-21 21 15,0-21-15,21 20 0,0-20 16,-21 0-16,22-1 0,-1 1 0,0 0 16,0-1-16,0 1 0,0 21 15,1-21-15,-1 20 0,0 1 0,0-21 16,0 42-16,0-21 0,-21 0 0,22 21 16,-1 0-16,0 0 15,0 0 1,-21 21-1,0 0 32</inkml:trace>
  <inkml:trace contextRef="#ctx0" brushRef="#br0" timeOffset="43839.73">11134 7938 0,'0'0'15,"0"-22"-15,-22 1 16,1 21-16,0 0 16,0 0-16,0 0 0,0-21 0,-1 21 15,1 0-15,0 0 0,0 0 16,0 0-16,0 0 0,-1 0 0,1 21 15,0 0-15,0 1 0,0-1 0,0 0 16,-1 21-16,22 1 0,-21-22 16,0 21-16,0 0 0,0 1 0,0-22 15,-1 21-15,22 1 0,0-22 0,0 0 16,0 21-16,0-21 0,0 1 16,22-22-16,-1 21 0,0-21 0,21 0 15,1 0-15,-1 0 0,0 0 0,1 0 16,-1 0-16,0 0 15,1 0-15,-1-21 0,0 21 0,1-22 16,-1 1-16,-21 0 0,21 21 0,-20-21 16,-1 0-16,0-22 0,-21 22 15,0 0-15,0-21 0,0 21 0,0-22 16,0 1-16,0 21 0,0-22 0,0 22 16,-21-21-16,-22 21 0,22 0 15,0-1-15,-21 22 0,21 0 0,-22 0 16,22 0-16,-21 0 0,-1 0 0,22 0 15,-21 22-15,21-1 0,-22 21 16,22-21-16,0 22 0,0-22 0,0 21 16,0 0-16,21-20 0,0 20 15,0 0-15,0-21 0,0 1 16,0 20-16,0-21 0,21 0 0,21-21 16,-21 21-16,22 1 0,-22-22 0,21 0 15,0 0-15,22 0 0,-22 0 16,1 0-16,-1-22 0,21 1 0,-20 0 15,-1 21-15,0-21 0,22-21 0,-22 20 16,-21 1-16,22 0 0,-1-21 16,-21 21-16,22-22 0,-22 22 0,0-21 15,0 21-15,0-1 0,-21 1 16,0 0-16,0 0 0,21 0 0,-21 42 31,0 0-31,-21 0 0,0 0 0,21 1 16,-21 20-16,21-21 0,-21 0 15,21 22-15,-21-22 0,21 0 0,0 21 16,0-21-16,0 1 0,0-1 0,21-21 16,0 21-16,0-21 0,0 0 15,0 21-15,22-21 0,-22 0 0,21 0 16,1 0-16,-1 0 0,0 0 0,1 0 16,-1-21-16,0 21 0,22-21 15,-22 0-15,0 21 0,1-22 0,-1 1 16,0 0-16,1 0 0,-22-21 15,21 20-15,-21 1 0,1-21 16,-22 21-16,0-22 0,21 22 0,-21-21 16,0 21-16,0 0 0,0-1 15,0 1-15,-21 21 0,-1 0 16,1 0-16,0 0 0,0 0 0,0 0 16,-22 21-16,22 1 0,0-1 0,-21 0 15,21 0-15,-1 21 0,1-20 16,0 20-16,0-21 0,0 21 0,21-20 15,-21-1-15,21 0 0,0 0 0,0 0 16,0 0-16,0 1 0,0-1 16,21-21-16,0 0 0,0 0 0,0 0 15,0 0-15,1 0 0,-1 0 16,21 0-16,-21 0 0,0-21 16,1-1-16,-1 22 0,0-21 0,0 0 15,0-21-15,-21 21 0,21-22 0,1 22 16,-22-21-16,0-1 0,21-20 15,0 21-15,-21-1 0,21 1 0,-21-22 16,21 22-16,0 0 0,-21-22 0,22 22 16,-1 0-16,0-1 0,-21 1 15,0 21-15,21-22 0,0 22 16,-21 42 0,0 1-16,0 20 0,0-21 15,0 21-15,0 1 0,0-1 0,-21 0 16,21 1-16,-21 20 0,21-20 15,-21-1-15,21 21 0,0-20 0,0 20 16,0-20-16,0-1 0,0 0 0,0 1 16,0-1-16,0-21 0,21 21 15,0-20-15,0-1 0,0 0 0,1-21 16,-1 21-16,21-21 0,-21 0 16,0 0-16,22 0 0,-1 0 0,-21 0 15,22-21-15,-1 0 0,0 21 16,-21-21-16,22-1 0,-22 1 0,0-21 15,0 21-15,0 0 0,1-22 16,-1 1-16,-21 0 0</inkml:trace>
  <inkml:trace contextRef="#ctx0" brushRef="#br0" timeOffset="44075.59">11853 7641 0,'0'0'0,"-21"0"0,0 0 0,0 0 31,42 0 31,0 0-62,0 0 0</inkml:trace>
  <inkml:trace contextRef="#ctx0" brushRef="#br0" timeOffset="46131.92">15557 8170 0,'0'-21'15,"0"0"-15,22 21 16,-22-21-16,21 0 0,0 0 16,0-1-16,0 1 0,0 0 15,-21 0-15,22 0 0,-1 0 0,-21-1 16,0-20-16,0 21 0,0 0 15,0 0-15,0-1 0,0-20 0,0 21 16,-21 0-16,-1 0 0,-20 21 16,21-22-16,-21 22 0,-1 0 15,22 0-15,-21 0 0,-22 22 0,22-1 16,0 0-16,-1 21 0,1-21 0,0 22 16,-1-1-16,1 22 0,21-22 15,-22 0-15,22 1 0,21-1 0,0 0 16,0-21-16,0 22 0,0-22 0,0 0 15,43 0-15,-22 0 0,0 1 16,21-22-16,1 0 0,-1 0 0,0 0 16,1 0-16,-1 0 0,21 0 15,-20-22-15,-1 1 0,0 0 0,1 0 16,-1-21-16,0 20 0,-20-20 16,20 0-16,0-1 0,-21 1 15,22 0-15,-22-22 0,21 22 0,-21 0 16,1-22-16,-1 22 0,0-1 0,-21-20 15,0 21-15,0-22 0,0 22 16,0-1-16,0 1 0,0 0 0,0 21 16,0-1-16,-21 22 0,0 0 15,-1 0-15,1 22 0,21-1 0,-21 21 16,0 0-16,0 1 0,0-1 16,-1 22-16,22-22 0,0 21 0,-21-20 15,21 20-15,0-20 0,0 20 16,0-21-16,0 1 0,21-1 0,-21 0 15,22 1-15,20-22 0,-21 21 16,0-21-16,22 1 0,-1-1 0,0 0 16,1-21-16,-1 0 0,0 0 0,1 0 15,20 0-15,-21 0 0,1-21 16,-1 21-16,0-21 0,-20-1 0,20 1 16,-21 0-16,0-21 0,0 21 15,1-1-15,-22-20 0,21 21 0,-21-21 16,0 20-16,0-20 0,0 21 0,0-21 15,-21 20-15,-1 1 0,1 21 16,0 0-16,0 0 16,0 0-16,0 0 0,-1 21 0,1 22 15,0-22-15,21 21 0,-21-21 16,21 22-16,0-1 0,0 0 0,0-20 16,0 20-16,0-21 0,0 0 0,21 0 15,0 1-15,0-1 0,22 0 16,-1-21-16,-21 0 0,22 0 0,-1 0 15,0 0-15,-21 0 0,22-21 0,-1 21 16,0-21-16,-20-1 0,20 1 16,-21 0-16,21 0 0,-20-21 0,-1 20 15,0-20-15,-21 21 0,21-21 16,-21-1-16,21 22 0,-21 0 16,0-21-16,0 20 0,0 1 0,0 0 15,-21 21 1,21 21-16,-21 0 15,0 1-15,21-1 0,0 0 0,-21 0 16,-1 0-16,22 22 0,-21-22 16,21 0-16,0 21 0,0-21 0,0 1 15,0 20-15,0-21 0,0 0 0,0 0 16,0 1-16,0-44 47,21 1-47,-21 0 15,22 0-15,-22 0 0,21 0 16,-21-22-16,21 22 0,0-21 0,-21 21 16,21-22-16,0 22 0,1 0 15,-1-21-15,0 42 0,0-22 0,0 22 16,0 0-16,1 22 16,-22-1-16,21 0 15,-21 0-15,0 0 0,0 22 0,21-22 16,0 0-16,-21 21 0,21-21 15,0 1-15,-21-1 0,22 0 16,-1 0-16,0 0 0,0 0 0,0-21 16,0 0-16,1 22 0,-1-22 15,0 0-15,0 0 0,0-22 16,0 22-16,1-21 0,-22 0 16,21 0-16,0 0 0,0-22 15,0 22-15,0 0 0,1-21 0,-1 21 16,0-22-16,0 22 0,0-21 0,0 21 15,1-1-15,-1 22 0,-21-21 16,21 21-16,-21 21 16,0 1-1,0-1-15,0 0 16,0 0-16,0 0 0,-21 22 0,21-22 16,0 0-16,0 0 0,0 0 0,0 22 15,0-22-15,0 0 16,0 0-16,21 0 0,0-21 15,0 0-15,0 0 0,1 0 0,-1 0 16,0 0-16,0-21 16,0 21-16,0-21 0,1 0 0,-1 0 15,0-1-15,0 1 0,0 0 16,22 0-16,-22-21 0,0 20 0,0 1 16,0 0-16,-21 0 0,21 0 15,-21 42 1,0 0-1,0 0-15,-21 0 0,21 1 16,0-1-16,0 0 0,0 0 16,0 0-16,0 0 0,0 1 0,0-1 15,0 0-15,0 0 0,21 0 0,1-21 16,-1 0-16,0 21 0,0-21 16,0 0-16,22 0 0,-22 0 0,21 0 15,-21 0-15,22-21 0,-22 0 0,21 0 16,-21 0-16,22 0 0,-22-1 15,0 1-15,0 0 0,-21-21 16,0-1-16,21 22 0,-21-21 0,0 0 16,0 20-16,0-20 0,-21 0 15,0 21-15,0-1 0,0 1 0,-22 0 16,22 21-16,-21 0 0,-1 0 0,1 0 16,21 0-16,-21 21 0,-1 0 15,22-21-15,-21 22 0,21-1 0,-1 0 16,1 0-16,0 0 0,21 0 15,-21 1-15,21-1 0,0 0 16,0 0-16,21-21 0,0 21 16,0-21-16,1 0 0,-1 0 15,0 0-15,0 0 0,21 0 0,-20 0 16</inkml:trace>
  <inkml:trace contextRef="#ctx0" brushRef="#br0" timeOffset="46431.75">19579 7303 0,'0'0'15,"0"-22"-15,0 1 0,-21 21 16,0 0-16,0 0 0,-1 0 16,1 0-16,0 21 0,-21 1 15,21-1-15,-1 0 0,1 21 0,0-21 16,0 22-16,0-1 0,0 0 15,-1 1-15,22-1 0,0 0 16,0-20-16,0 20 0,0 0 0,0-21 16,0 22-16,0-22 0,0 21 0,22-21 15,-1 1-15,-21 20 0,21-21 16,0 0-16,0 0 0,0-21 0,1 22 16,20-22-16,-21 0 0,0 0 15,0 0-15,1 0 0,20 0 0,-21 0 16,21-22-16</inkml:trace>
  <inkml:trace contextRef="#ctx0" brushRef="#br0" timeOffset="46747.58">20172 7176 0,'0'0'0,"21"-22"0,-21-20 0,0 21 16,0 0-16,0 0 0,21 21 0,0 0 15,0 0 1,1 0-16,-1 21 0,0 0 16,21 21-16,-21-21 0,1 22 15,20-1-15,0 0 0,-21 22 16,22-22-16,-1 22 0,-21-1 0,22-20 16,-22-1-16,-21 21 0,0-20 15,0-1-15,0 0 0,0 1 0,0-1 16,0-21-16,-21 22 0,-22-1 15,22-21-15,0 21 0,-21-20 0,20-1 16,-20 0-16,0 0 0,-1 0 0,1 0 16,0 1-16,-1-22 0,1 21 15,0 0-15,-22-21 0</inkml:trace>
  <inkml:trace contextRef="#ctx0" brushRef="#br0" timeOffset="47538.14">11917 9144 0,'21'-63'15,"-21"41"1,0 1-16,-21 21 31,0 0-31,-1 0 0,1 0 16,0 0-16,0 0 16,0 0-16,0 0 0,-1 21 0,-20-21 15,21 22-15,0-22 0,-22 21 0,22 0 16,0-21-16,0 21 0,0-21 15,0 21-15,21 0 16,21-21-16,0 22 16,0-22-16,0 0 0,0 21 15,1-21-15,-1 21 0,0-21 0,0 21 16,0 0-16,0-21 0,1 21 16,-1 1-16,0-1 15,-21 0-15,0 0 0,0 0 0,0 0 16,0 1-16,-21-22 0,0 21 15,-1-21-15,1 21 0,0-21 16,0 21-16,0-21 0,0 0 0,-1 0 16,22-21 15,22 21-15,-1 0-16,0 0 15,0 0 1,0 21-16,-21 0 0,0 0 15,0 1-15,0-1 0,0 21 0,0-21 16,0 0-16,0 1 0,0 20 16,0-21-16,-21 0 0,0 0 15,21 1-15,0-1 0,-21 0 0,21 0 16,0 0-16,-21 0 0,21 1 16</inkml:trace>
  <inkml:trace contextRef="#ctx0" brushRef="#br0" timeOffset="48068.84">12340 11155 0,'0'-21'16,"0"0"-16,0-1 16,0 1-16,0 0 15,21 21-15,-21-21 16,0 42 15,0 0-31,-21 0 0,21 1 16,-21-1-16,0 0 0,21 21 0,-21-21 15,-1 22-15,22-22 0,0 21 16,-21-21-16,21 22 0,0-22 0,0 0 16,0 21-16,0-20 0,21-1 0,1 0 15,20 0-15,-21 0 0,21 0 0,-20 1 16,20-1-16,-21 0 0,21 0 15,-20 0-15,-1 0 0,0-21 16,-21 22-16,0-1 0,0 0 0,-21 0 16,-22 0-16,1 0 0,0-21 15,-1 22-15,-20-22 0,-1 21 16,22 0-16,-21-21 0,-1 0 0,1 0 16,20 0-16,1 0 0,0 0 0,-1 0 15,1-21-15,21 21 0,21-21 0,0-1 16,0 1-16,0-21 0,0 21 15</inkml:trace>
  <inkml:trace contextRef="#ctx0" brushRef="#br0" timeOffset="48553.05">12869 9821 0,'0'0'0,"-21"0"0,42 0 31,22 0-31,-22 0 0,21 0 16,22 0-16,-22 0 0,43 0 0,-22 0 16,22 0-16,-22 0 0,22 0 15,0 0-15,-1 0 0,1 0 0,0 0 16,-1 0-16,-20 0 0,20-21 0,-20 21 15,-1 0-15,-20 0 0,-1 0 16,-21 0-16,22 0 0,-65 0 31,1 0-31,-21 0 16,21 0-16,-22 0 0,1 0 0,0 0 16,-1 0-16,1 0 0,-21 0 0,20 0 15,-20 0-15,-1 0 0,-20 21 16</inkml:trace>
  <inkml:trace contextRef="#ctx0" brushRef="#br0" timeOffset="48811.33">12742 10033 0,'43'-21'0,"-86"42"15,22 0-15,21 0 0,0 1 0,21-22 16,0 21-16,22-21 16,-22 0-16,21 0 15,22 0-15,-1 0 0,1 0 0,-1 0 16,22 0-16,0 0 0,-1 0 0,1 0 15,0 0-15,-1-21 0,1 21 16,0-22-16,-1 22 0,1 0 0,-22 0 16,1 0-16,-1 0 0,1 0 0,-22 0 15,-21 0-15,1 0 0,-1 0 16,-42 0 0,-1 0-16,1 0 0,-21 0 15,21 0-15,-22 0 0,1 0 16,-21 0-16,20 0 0</inkml:trace>
  <inkml:trace contextRef="#ctx0" brushRef="#br0" timeOffset="49089.2">12785 10351 0,'0'21'0,"0"-42"0,0 63 15,0-21-15,21-21 0,21 0 16,0 21-16,1-21 0,20 0 0,22 0 15,-22 0-15,22 0 0,0 0 16,-1 0-16,1 0 0,21 0 16,-21 0-16,-1-21 0,-20 21 0,20 0 15,1 0-15,-21 0 0,-1 0 16,-21 0-16,22 0 0,-43 0 0,21 0 16,-20 0-16,-1 0 0,-42 0 31,-1 0-31,1 0 0,-21 0 15,21 0-15,-22 0 0,1 0 0,0 0 16,-22 0-16</inkml:trace>
  <inkml:trace contextRef="#ctx0" brushRef="#br0" timeOffset="49340.05">12933 10647 0,'0'21'0,"0"-42"0,0 63 0,0-21 16,21-21-16,0 22 15,21-22-15,-20 0 0,20 0 0,21 0 16,1 0-16,-1 0 0,1 0 0,-1-22 16,1 22-16,-1 0 0,1-21 0,-1 0 15,1 21-15,-1 0 0,1-21 16,-1 21-16,-20 0 0,-1 0 0,0-21 16,-20 21-16,20 0 0,-21 0 15,-21-21 1,-21 21-1,0 0-15,-22 0 16,22 0-16,-21 0 0</inkml:trace>
  <inkml:trace contextRef="#ctx0" brushRef="#br0" timeOffset="50172.28">5016 13377 0,'0'0'0,"0"-21"0,0 0 16,0 0 0,-21 21-16,0 0 15,21 21-15,0 0 0,0 22 0,-21-22 16,21 21-16,-21 22 0,21-1 15,-21-21-15,21 22 0,0-1 0,0-20 16,0 20-16,-22-20 0,22 20 16,0-42-16,0 22 0,0-1 0,0-21 15,0 0-15,0 0 0,0 1 0,0-1 16,22-21 0,-1 0-16,-21-21 15,0-1-15</inkml:trace>
  <inkml:trace contextRef="#ctx0" brushRef="#br0" timeOffset="50600.04">4868 13589 0,'0'0'0,"0"-21"0,0-106 31,21 106-31,1 0 0,-1-1 0,0 1 16,0 0-16,0 21 0,0 0 15,22 0-15,-22 0 0,21 0 16,-21 0-16,22 21 0,-1 0 0,-21 22 16,22-1-16,-22 0 0,0 1 15,21-1-15,-21 22 0,-21-22 0,22 0 16,-22 22-16,0-22 0,0 0 0,0 1 16,0-1-16,0-21 0,0 22 15,0-22-15,0 0 0,0 0 16,0 0-16,0-42 15,0 0 1,0 0-16,0 0 0,0-22 16,21 22-16,-21-21 0,0-1 15,21 1-15,0 0 0,0-22 16,-21 22-16,21-22 0,1 1 0,-22 21 16,21-1-16,-21-20 0,21 42 15,-21-22-15,0 22 0,0 0 0,21 0 16,0 21-1,0 21 1,1-21-16,-22 21 0,21-21 16</inkml:trace>
  <inkml:trace contextRef="#ctx0" brushRef="#br0" timeOffset="51016.06">5969 13547 0,'-21'0'16,"0"0"-16,-1 21 16,1-21-16,21 21 0,-21 0 15,0 0-15,0 1 0,21-1 0,0 21 16,-21-21-16,21 0 0,-22 22 0,22-22 16,0 21-16,0-21 0,0 1 15,0-1-15,22 0 0,-1-21 0,0 21 16,0-21-16,0 0 0,0 0 15,22 0-15,-1 0 0,-21 0 16,22-21-16,-22 0 0,21 0 0,-21 21 16,22-22-16,-22 1 0,-21 0 15,0 0-15,21 0 0,-21 0 0,0-1 16,0 1-16,0 0 0,-21-21 0,0 21 16,-1-1-16,1 1 0,0 0 15,0 0-15,0 21 0,-22 0 0,22-21 16,0 21-16,0 0 0,0 0 0,0 0 15,-1 21-15,1 0 0,0 0 16,21 0-16,0 1 0,0-1 16,0 0-16,0 0 15,21-21-15,0 0 16,22 0-16,-22 0 0,21 0 0</inkml:trace>
  <inkml:trace contextRef="#ctx0" brushRef="#br0" timeOffset="51300.4">6646 13314 0,'0'0'0,"0"-21"16,0 0-16,0-1 0,0 1 15,0 0-15,0 0 0,-21 21 16,21 21 0,0 0-1,0 0-15,0 1 0,-21 20 0,21 0 16,0 1-16,0-1 0,0 0 15,0 1-15,0-1 0,0 0 0,0-21 16,0 22-16,0-1 0,0-21 0,0 22 16,0-22-16,0 0 0,0 0 15,0 0-15,0 0 0,0 1 0,0-1 16,21-21-16,-21-21 31,0-1-15</inkml:trace>
  <inkml:trace contextRef="#ctx0" brushRef="#br0" timeOffset="51500.28">6371 13695 0,'0'0'0,"-21"0"0,21-21 15,0 0 17,21 21-32,0 0 0,0 0 0,1 0 15,-1 0-15,21-22 0,-21 22 16,22 0-16,-22-21 0,21 21 0,-21 0 15,22-21-15,-22 21 0,21 0 0,-21-21 16,22 21-16,-22 0 0,0-21 16,0 21-16,0 0 0,-21-21 15</inkml:trace>
  <inkml:trace contextRef="#ctx0" brushRef="#br0" timeOffset="51908.06">7048 13737 0,'0'0'15,"22"21"-15,-1-21 0,0 0 0,0 0 16,21 0-16,-20 0 0,20 0 0,-21 0 16,21-21-16,-20 0 0,20 21 15,-21-21-15,21 0 0,-20 0 0,-1-1 16,0 1-16,0 0 0,-21 0 15,0 0-15,0 0 0,0-1 0,0 1 16,-21 0-16,0 21 0,0-21 0,-1 0 16,1 21-16,0 0 0,0 0 15,-21 0-15,20 0 0,1 0 0,0 0 16,-21 21-16,21 21 0,-1-21 0,1 22 16,0-1-16,0 0 15,0 1-15,21-1 0,0 0 0,0 1 0,0-22 16,0 21-16,0-21 0,0 22 0,0-22 15,21 0-15,0 0 16,21-21-16,-20 21 0,-1-21 0,21 0 16,-21 0-16,0 0 0,22 0 0,-22 0 15,21 0-15,-21 0 0,1-21 16,20 21-16,-21-21 0,0 0 0,0 0 16,1 0-16,-1-1 0,-21 1 0</inkml:trace>
  <inkml:trace contextRef="#ctx0" brushRef="#br0" timeOffset="53008.56">8657 13631 0,'-21'0'0,"0"0"15,0 0 1,-1 0-16,1 22 16,0-22 15,21 21-31,0 0 31,0-42 32,21 21-63,0 0 15,1 0-15,-1 0 0,0 0 16,0 0-16,21 0 0,-20 0 15,20 0-15,-21 0 0,21 0 0,22 0 16,-22 0-16,1 21 0,20-21 16,233 21-1,-232-21-15,-1 0 16,1 0-16,-1 0 0,-20 0 0,20 0 16,1 0-16,-22 0 0,0 0 15,1 0-15,-1 0 0,-21 0 0,22 0 16,-22 0-16,0 0 0,-21-21 31,0 0-31,-21 0 16,0-1-16,-1 22 0,1-21 15,0 0-15,-21 21 16,21-21-16,-22 0 0,1 21 0,0-21 16,-1-1-16,1 22 0,0-21 0,-1 21 15,1 0-15,21-21 0,-22 21 16,22 0-16,0 0 0,0 0 15,42 0 17,0 21-32,0-21 15,22 0-15,-22 21 0,21-21 0,1 0 16,-22 0-16,21 22 0,0-22 16,1 0-16,-1 0 0,0 0 0,1 0 15,-1 0-15,0 0 0,-20 0 16,20 0-16,-21 0 0,0 21 15,-21 0 1,0 0-16,-21 0 16,0-21-16,0 21 0,0 1 15,-22-1-15,22 0 0,0 0 0,0 0 16,0 22-16,-22-22 0,22 21 0,0-21 16,0 0-16,-22 22 0,22-22 15,0 21-15,0-21 0,-21 1 0,20-1 16,1 0-16,0 0 0,21 0 0,-21 0 15,0 1-15,21-1 16,-21-21-16,21 21 16,21-21-1,0 0-15,0-21 0,0 0 16</inkml:trace>
  <inkml:trace contextRef="#ctx0" brushRef="#br0" timeOffset="55516.63">12298 13229 0,'0'-42'15,"0"21"-15,0 0 0,0-1 0,0 1 16,0 0-16,0-21 0,0 21 0,21-1 16,-21-20-16,0 21 0,0 0 15,0 0-15,0-1 0,0 1 0,-21 0 16,0 21-16,-1 0 0,1 0 16,-21 0-16,21 0 0,-22 0 0,1 0 15,0 21-15,-1 0 0,1 1 0,0 20 16,-1 0-16,1 1 0,0-1 15,21 0-15,-1 22 0,1-22 0,0 22 16,0-22-16,21 21 0,0 1 0,0-22 16,0 22-16,21-22 15,0 22-15,0-22 0,22 0 0,-22-21 16,21 22-16,1-22 0,20 0 0,-21 0 16,1-21-16,20 0 0,1 0 15,-22 0-15,22 0 0,-22 0 0,21 0 16,1-21-16,-22 0 0,22 0 15,-22 0-15,22-22 0,-22 22 0,21-21 16,-20 21-16,-1-22 0,0 1 0,-20 21 16,-1-22-16,0 1 0,-21 21 15,0-21-15,0 20 0,0-20 0,-21 21 16,0 0-16,-22 0 0,22 21 0,0 0 16,-21 0-16,-1 0 15,22 0-15,-21 0 0,-1 21 0,22 0 16,-21 0-16,21 0 0,-22 0 0,22 22 15,0-22-15,0 21 0,21 1 16,0-22-16,0 21 0,0-21 0,0 0 16,0 1-16,21-1 0,0 0 0,0-21 15,1 0-15,-1 21 0,21-21 16,-21 0-16,0 0 0,22 0 0,-1 0 16,-21-21-16,22 0 0,-1 21 0,-21-21 15,21-1-15,-20 1 0,-1-21 16,0 21-16,0 0 0,-21-1 15,21-20-15,-21 21 0,0 0 0,0 0 16,0-1-16,0 1 0,0 0 16,-21 21-16,0 0 15,0 21-15,21 0 16,0 1-16,0-1 0,0 0 16,-21 0-16,21 0 0,0 22 0,0-22 15,0 0-15,0 0 0,0 0 0,21 0 16,0 1-16,0-1 0,0-21 15,22 0-15,-22 0 0,0 0 0,21 0 16,1 0-16,-22 0 0,21 0 0,0 0 16,1-21-16,-22-1 15,21 1-15,1 0 0,-22 0 0,0 0 16,0-22-16,0 22 0,0 0 0,-21-21 16,22 21-16,-22-22 0,0 22 15,0 0-15,0 0 0,0 0 0,0-1 16,0 1-16,-22 21 15,22 21-15,-21 1 0,21-1 16,-21 0-16,21 21 0,0-21 0,-21 22 16,21-22-16,-21 21 0,21-21 15,0 22-15,0-22 0,0 0 0,0 0 16,0 0-16,0 1 0,0-1 16,0-42 15,0-1-31,0 1 0,0 0 15,21 0-15,0 0 0,-21-22 16,0 22-16,21-21 0,0 21 0,-21-22 16,22 22-16,-1-21 0,0 21 0,0 0 15,-21-1-15,21 1 0,0 21 16,1 0-16,-1 0 16,-21 21-16,21 1 0,-21-1 0,0 0 15,0 0-15,0 0 16,0 0-16,0 22 0,21-22 0,-21 0 15,21 0-15,-21 0 0,21 1 0,1-22 16,-1 21-16,21 0 0,-21-21 16,22 0-16,-22 0 0,21 0 0,0 0 15,1 0-15,-1 0 0,0-21 0,-20 21 16,20-21-16,-21-1 0,21 1 16,-20 0-16,-1 0 0,0 0 0,-21 0 15,0-1-15,21-20 0,-21 21 0,0 0 16,0 0-16,0-1 0,0 1 15,0 0-15,0 0 0,-21 21 16,21 21 0,0 0-16,-21 0 0,21 1 15,-21-1-15,21 0 0,-22 21 0,22-21 16,0 1-16,0-1 0,-21 0 0,21 0 16,-21 21-16,21-20 15,-21-1-15,21 0 0,0 0 16,0-42 15,0 0-31,0 0 0,21 21 0,0-22 16,-21 1-16,21 0 0,1-21 15,-1 21-15,0-1 0,-21 1 0,21 0 16,0 0-16,0 0 0,1 0 0,-1-1 16,0 22-16,0 0 15,0 0-15,0 0 0,1 0 16,-1 0-16,-21 22 0,0-1 0,0 0 15,21 0-15,-21 0 0,0 0 16,0 22-16,21-22 0,-21 0 0,0 0 16,0 0-16,21 1 0,0-1 0,1 0 15,-1-21-15,0 0 16,0 0-16,0 0 0,22 0 0,-22 0 16,21 0-16,0 0 0,-20 0 0,20-21 15,0 0-15,1-1 16,-1 1-16,-21 0 0,21 0 0,-20 0 0,20 0 15,-21-22-15,0 22 0,-21 0 16,21-21-16,-21 20 0,0 1 16,22 0-16,-22 0 0,0 0 0,-22 42 31,1 0-31,21 0 16,-21 0-16,0 1 0,21-1 0,0 21 15,0-21-15,0 0 0,0 1 0,0-1 16,0 0-16,0 0 0,0 0 15,0 0-15,0 1 0,21-22 0,0 21 16,0-21-16,1 0 0,-1 0 16,0 0-16,21 0 0,-21 0 0,1-21 15,20 21-15,-21-22 0,0 1 16,0 21-16,1-21 0,-1 0 0,0 0 16,0 0-16,-21-1 0,0-20 15,0 21-15,0 0 0,0-22 0,0 22 16,-21-21-16,0 21 0,0-22 0,-1 22 15,1 0-15,0 0 0,0 21 16,0 0-16,-22 0 0,22 0 0,-21 0 16,21 21-16,-22 0 0,22 0 0,-21 1 15,21-1-15,0 0 16,-1 21-16,1-21 0,21 22 0,0-22 16,0 0-16,0 21 0,0-20 0,0-1 15,21 0-15,1 0 0,-1 0 16,21 0-16,-21-21 0,22 22 0,-1-22 15,0 0-15,1 0 0,-1 0 16,21 0-16,-20 0 0,-1 0 0,0 0 16,1-22-16,-1 1 0,0 0 0,1 0 15,-1 0-15,-21 0 0,22-22 16,-22 22-16,21-21 0,-21-1 0,0 1 16,1 0-16,-1-1 0,0-20 15,0 21-15,-21-22 0,0 22 16,0-1-16,0 1 0,0 0 0,0 21 15,0-1-15,0 1 0,0 0 0,0 42 32,-21 0-32,21 22 0,-21-22 0,0 21 15,21 1-15,-22-1 0,22 0 0,0 1 16,0-1-16,0 0 0,0 1 16,0-22-16,0 21 0,0 0 0,0-20 15,22 20-15,-22-21 0,21 0 16,0 0-16,0 1 0,-21-1 0,21-21 15,0 21-15,1-21 0,-1 0 0,0 0 16,0 0-16,0 0 0,0 0 16,1 0-16,-1-21 15,0 21-15,0-21 0,-21-1 0,0 1 16,21 0-16,-21 0 0,0 0 0</inkml:trace>
  <inkml:trace contextRef="#ctx0" brushRef="#br0" timeOffset="55720.52">15875 13081 0,'0'0'0,"-21"21"0,0-21 0,21 21 15,-22-21-15,22 22 0,22-22 32,-1 0-32,0 0 15,0 0-15,0 0 0,0 0 0,22 0 16,-22 0-16,21 0 0,1-22 15,-22 22-15,21-21 0,0 21 0,-20-21 16,20 21-16,-21-21 0,21 0 0</inkml:trace>
  <inkml:trace contextRef="#ctx0" brushRef="#br0" timeOffset="56747.6">17505 12615 0,'-21'-63'0,"42"126"0,-42-168 15,21 83-15,0 1 0,0 0 16,-22 21-16,1 0 16,0 0-16,21 21 0,0 0 15,0 22-15,-21-22 0,21 21 16,0 22-16,0-22 0,-21 0 0,21 22 15,0-1-15,0-20 0,0-1 0,0 22 16,-21-22-16,21 0 0,0-21 16,0 22-16,-22-22 0,22 0 0,0 0 15,0 0-15,0 1 16,-21-22-16,21-22 31,0 1-15,0 0-16,0 0 0,21-21 0,1 20 15,-22 1-15,42-21 0,-21 21 0,0-22 16,22 22-16,-1 0 0,0 0 16,1 0-16,-1 0 0,0 21 0,1 0 15,-22 0-15,21 21 0,0 0 16,-20-21-16,-1 42 0,0-21 0,0 1 16,-21 20-16,0-21 0,0 21 0,0-20 15,0 20-15,0-21 16,-21 0-16,0 0 0,-22 22 0,22-22 15,0 0-15,-21-21 0,21 21 0,-22 0 16,22-21-16,-21 0 0,21 0 16,-1 0-16,1 0 0,0 0 0,-21 0 15,21 0-15,-1-21 0,1 21 16,21-21-16,-21 21 0,21-21 16,0 0-1,21 21 1,0 0-16,1 0 15,-1 0-15,0 0 0,21 0 0,-21 0 16,22 0-16,-1 0 16,0 0-16,1 0 0,-1 0 0,22 0 15,-22 0-15,0 0 0,1 0 0,20 0 16,-21-21-16,1-1 0,-1 22 16,0-21-16,1 21 0,-1-21 0,-21 0 15,0 0-15,1 21 0,-1-21 0,0-1 16,-21-20-16,0 21 0,0 0 15,0-22-15,0 22 0,0 0 0,0 0 16,0-21-16,-21 20 16,0 22-16,-1 0 0,1 22 15,0-1-15,0 0 0,0 0 16,0 0-16,21 22 0,0-22 16,-22 21-16,22-21 0,0 0 0,0 22 15,0-22-15,0 0 0,0 0 16,22-21-16,-22 21 0,21 1 0,0-22 15,0 0-15,0 0 0,0 0 16,1 0-16,-1 0 0,21 0 16,-21 0-16,0 0 0,22-22 0,-22 1 15,21 0-15,-21 21 0</inkml:trace>
  <inkml:trace contextRef="#ctx0" brushRef="#br0" timeOffset="60132.1">20362 12361 0,'0'0'0,"-21"0"0,21-21 15,0 0-15,0 0 0,-21 21 16,21-21-16,0 0 0,-21-1 16,0 22-16,-1 0 0,1-21 15,0 21-15,0 0 0,0 0 0,0 0 16,-22 0-16,22 21 0,0 1 15,0-1-15,-22 0 0,22 21 0,0 1 16,0-1-16,0 0 0,0 22 16,-1-1-16,1-20 0,0 20 0,21 1 15,0-1-15,0-21 0,0 22 16,0-22-16,0 1 0,0-1 16,0 0-16,21-21 0,0 22 0,1-22 15,20 0-15,-21 0 0,21-21 0,-20 21 16,20-21-16,0 0 0,22 0 15,-22 0-15,0 0 0,22-21 0,-22 21 16,22-21-16,-1 0 0,-20-21 0,20 20 16,-21 1-16,1-21 0,-1 0 15,0-1-15,-20-20 0,-1 20 16,-21-20-16,0-1 0,0 1 0,0 21 16,0-22-16,0 1 0,-21-1 0,-1 22 15,-20-22-15,21 22 0,-21 0 16,-1 20-16,1 1 0,-22 0 15,22 21-15,0 0 0,-1 0 0,1 21 16,0-21-16,-1 43 0,22-22 16,-21 21-16,21 0 0,0 22 0,-1-22 15,1 22-15,21-1 0,0 1 0,0-1 16,0 1-16,0-22 0,0 22 16,0-22-16,0 0 0,43 1 0,-22-1 15,21-21-15,0 0 0,1 0 0,-1 1 16,22-1-16,-1-21 0,-21 0 15,22 0-15,-1 0 0,-20 0 0,20 0 16,-20-21-16,-1 21 16,0-22-16,-21 1 0,22 0 0,-22 0 15,0-21-15,0 20 0,0-20 0,1 0 16,-1-1-16,0 1 0,-21 21 16,21-21-16,-21 20 0,21-20 0,-21 21 15,0 0-15,0 42 31,0 0-31,0 0 0,0 0 0,0 1 16,0 20-16,0-21 0,0 21 16,0-20-16,0 20 0,0-21 0,0 0 15,0 0-15,0 1 0,0-1 0,0 0 16,0 0-16,21 0 0,1-21 16,-1 21-16,0-21 15,0 0-15,0 0 0,0 0 16,1 0-16,-1-21 0,0 0 15,0 0-15,0 0 0,0 0 16,1-22-16,-1 22 0,-21 0 16,21-21-16,-21 20 0,21-20 0,-21 21 15,0-21-15,21 20 0,-21 1 0,0 0 16,0 0-16,0 42 47,0 0-47,0 0 0,0 1 15,-21 20-15,21-21 0,0 21 0,0-20 16,0 20-16,0-21 0,0 0 0,0 22 16,0-22-16,0 0 0,0 0 15,21 0-15,0 0 0,1 1 0,-1-22 16,0 21-16,21-21 0,-21 21 16,1-21-16,20 0 0,-21 0 0,21 0 15,-20 0-15,20 0 0,-21-21 0,21 0 16,-20 21-16,20-22 0,-21 1 15,0 0-15,0 0 0,1-21 0,-22 20 16,0-20-16,21 21 0,-21-21 0,0-1 16,21 22-16,-21-21 15,0 21-15,0-1 0,0 1 16,-21 21-16,0 0 16,-1 21-16,1 1 0,0-1 15,0 0-15,0 0 0,0 0 0,21 22 16,0-22-16,0 0 0,0 21 15,0-21-15,0 1 0,0-1 0,0 21 16,0-21-16,0 0 0,0 1 16,21-1-16,0-21 0,0 21 15,0-21-15,0 0 0,1 0 16,-1 0-16,0 0 0,0 0 16,0 0-16,0 0 0,1-21 15,20 21-15,-21-21 0,0-1 0,22 1 16,-1 0-16,-21 0 0,21 0 15,-20 0-15,-1-22 0,0 22 0,0-21 16,0 21-16,-21-22 0,0 22 0,0 0 16,0 0-16,0 0 0,0-1 15,-21 22-15,0 0 0,0 0 16,0 0-16,-1 0 16,22 22-16,0-1 15,0 0-15,22-21 16,-1 21-16,-21 0 0,21 0 15,0-21-15,-21 22 0,0-1 0,21 0 16,-21 0-16,0 0 0,0 0 0,0 1 16,0-1-16,0 0 0,0 0 15,0 0-15,0 0 0,0 1 16,21-22 0,1 0-1,-1 0-15,21 0 0,-21 0 0,22 0 16,-22 0-16,21 0 0,0 0 15,1 0-15,-1-22 0,-21 1 0,22 0 16,-22 21-16,0-42 0,0 21 16,0-1-16,0-20 0,-21 0 15,22-1-15,-22 22 0,0-21 0,0 21 16,0-22-16,0 22 0,0 0 16,-22 21-1,1 0-15,0 21 0,21 0 16,0 1-16,0-1 15,0 0-15,0 0 0,0 0 16,0 0-16,0 1 0,0-1 16,0 0-16,0 0 0,21 0 0,-21 0 15,21 1-15,-21-1 0,22 0 16,-22 0-16,21 0 0,-21 0 16,21-21-16,0 0 0,0 0 15,0 0-15,1 0 16,-1 0-16,21 0 0,-21 0 15,0-21-15,22 21 0,-22-21 0,0 0 16,21 0-16,-20 0 0,-1-22 0,0 22 16,0 0-16,0-21 0,22 20 15,-43-20-15,21 21 0,0 0 0,0 0 16,0-1-16,0 22 16,-21 22-1,0-1 1,0 0-16,0 0 0,0 0 15,0 0-15,0 1 0,0-1 0,0 0 16,0 21-16,0-21 0,0 1 0,0-1 16,22 0-16,-1 0 0,0-21 15,21 21-15,1 0 0,-22-21 0,21 0 16,0 0-16,1 22 0,20-22 16,-20 0-16,-1 0 0,0 0 0,1 0 15,-1-22-15,0 1 0,1 21 0,-22-21 16,0-21-16,0 21 0,0-1 15,-21-20-15,0 0 0,0-1 0,0 22 16,0-21-16,0 0 0,0 20 16,0 1-16,0 0 0,-21 0 15,0 21-15,0 0 0,0 0 0,-1 0 16,1 0-16,-21 0 0,21 21 16,-22 0-16,22 0 0,0 1 0,0 20 15,0-21-15,0 0 0,-1 22 0,22-22 16,-21 21-16,21-21 0,0 0 15,0 1-15,0-1 0,0 0 0,0 0 16,21 0-16,1 0 0,-1-21 0,0 0 16,-21 22-16,21-22 0,0 0 15,0 0-15,1 0 0,-1 0 0,0 0 16,0-22-16,0 1 16,0 21-16,1-21 0,-22 0 0,21-21 15,0 20-15,0-20 0,0 21 0,0-21 16,1-1-16,-22-20 0,21 20 15,0 1-15,0 0 0,0-22 0,0 22 16,-21 0-16,0-1 0,22 1 0,-22 21 16,0-22-16,0 22 0,0 0 15,0 0-15,-22 21 16,1 0-16,21 21 16,-21 0-16,0 0 0,0 1 0,21-1 15,-21 0-15,21 0 0,-22 21 16,22-20-16,0 20 0,0-21 15,0 21-15,0 1 0,0-1 0,0 0 16,0 1-16,0-1 0,0-21 0,0 22 16,0-1-16,0-21 0,0 0 15,22 0-15,-1 1 0,0-1 0,0 0 16,0 0-16,22-21 0,-22 0 16,0 0-16,21 0 0,-21 0 0,22 0 15,-1 0-15,-21 0 0,22 0 0,-22 0 16,21-21-16,-21 0 0,22 0 15,-22-1-15,0 1 0,-21 0 0,0-21 16,21 21-16,-21-1 0,0-20 16,0 21-16,0 0 0,0 0 15,-21 21-15,0 0 0,0 0 16,-1 0-16,1 0 16,21 21-16,-21 0 0,0 0 0,21 21 15,-21-20-15,21-1 0,0 0 16,0 0-16,0 0 0,0 22 0,0-22 15,0 0-15,0 0 0,21 0 16,0-21-16,0 0 0,0 21 16,1-21-16,-1 0 0,0 0 0,21 0 15,-21 0-15,1 0 0,-1-21 16,0 0-16,21 21 0,-21-21 16,1 0-16,-1 0 0,0-22 0,0 22 15,0-21-15,0 21 0,1-22 16,-1 22-16,0-21 0,-21 21 0,0-1 15,0 1-15,21 0 0,-21 42 32,0 0-32,-21 1 15,21-1-15,0 21 0,-21-21 16,0 0-16,21 1 0,-22 20 0,22-21 16,0 0-16,0 0 0,-21 1 15,21-1-15,0 0 0,0 0 0,0 0 16,-21-21 15,21-21 0,0 0-31,0 0 0,0 0 0,0-1 16,0 1-16,21 0 0,0-21 0,-21-1 16,22 22-16,-1-21 0,0 0 15,21 20-15,-21-20 0,1 21 0,20-21 16,-21 20-16,21 22 0,1-21 15,-22 21-15,21 0 0,1 0 0,-22 0 16,21 0-16,-21 21 0,0 1 0,1-1 16,-22 0-16,0 21 15,0-21-15,0 22 0,0-1 0,0-21 16,-22 22-16,22-1 0,-21-21 16,0 21-16,0-20 0,0-1 0,0 0 15,-1 0-15,1 0 0,21 0 16,-21-21-16,0 22 15,0-22-15,21-22 47,0 1-47,0 0 0,0 0 16</inkml:trace>
  <inkml:trace contextRef="#ctx0" brushRef="#br0" timeOffset="60419.93">23664 12446 0,'0'-21'32,"0"0"-17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05:41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11388 1058 0,'0'0'0,"0"-21"16,-22 21-16,1 0 0,0 0 15,21-21 1,-21 21-16,0 0 0,0 0 16,-1 0-1,1 0-15,0 0 16,0 0-16,0 0 15,21 21-15,21-21 47,0 0-31,21 0-16,-20 0 0,20 0 0,0 0 16,22-21-16,-22 21 0,43-21 15,-22 0-15,22 21 0,0-21 0,20 21 16,-20-22-16,0 22 0,-1 0 15,1-21-15,-21 21 0,-1 0 0,1 0 16,-22 0-16,-21 0 0,21 0 16,-20 0-16,-1 0 0,-42 0 62,-1 0-62,1 0 0,0 0 16,0 0-16,0 21 0,-22-21 15,1 22-15</inkml:trace>
  <inkml:trace contextRef="#ctx0" brushRef="#br0" timeOffset="375.78">11684 1080 0,'0'0'0,"-42"-43"31,42 22-31,-22 21 31,22 21-15,0 0 0,0 1-16,0-1 0,0 21 0,0-21 15,-21 22-15,21-1 0,-21 0 16,21 22-16,0-22 0,0 0 0,-21 1 15,21 20-15,0-20 0,-21-1 16,21 21-16,0-20 0,0-22 0,0 21 16,0 1-16,0-22 0,0 0 15,0 0-15,0 0 0,0 0 16,0 1-16,0-44 31,0 1-15,21 21-16,-21-21 0,21 0 15,-21 0-15</inkml:trace>
  <inkml:trace contextRef="#ctx0" brushRef="#br0" timeOffset="1120.34">12044 1418 0,'0'21'47,"-21"-21"-47,21 22 0,-22-1 0,22 0 16,-21 0-16,21 0 0,0 0 16,0 1-16,0 20 0,0-21 0,0 0 15,0 0-15,0 22 0,0-22 16,0 0-16,0 0 0,0 0 15,0 1-15,21-22 16,1 0-16,-1 0 0,0 0 0,0 0 16,21 0-16,-20 0 0,-1-22 0,0 22 15,21-21-15,-21 0 0,1 0 16,-1-21-16,0 20 0,0 1 0,0 0 16,0-21-16,1 21 0,-1-1 15,0 1-15,-21 0 0,21 0 0,-21 0 16,0 0-16,0-1 15,21 1-15,-21 0 16,0 42 31,0 0-47,0 1 0,0-1 16,0 0-16,-21 0 0,21 0 0,0 22 15,0-22-15,0 21 0,0-21 16,0 22-16,0-1 0,0 0 0,0 1 15,0-1-15,0 0 0,-21 1 16,21 20-16,0-21 0,0 1 0,0-1 16,0 0-16,0 22 0,0-22 0,0 1 15,0 20-15,0-21 0,0 1 16,0-1-16,0 0 0,-21 1 0,21-1 16,0-21-16,-21 22 15,-1-22-15,1 0 0,0 0 0,0 0 16,-21-21-16,20 0 0,1 0 15,-21 0-15,21 0 0,-22 0 16,1 0-16,21 0 0,-21-21 0,-1 21 16,22-21-16,-21 21 0,21-21 15,-1 21-15,1-21 0,0-1 0,0 22 16,0-21-16,21 0 0,0 0 16,0 0-16,0 0 15,0-1-15,0 1 0,21 0 0,0 0 16,0-21-16,0 20 0</inkml:trace>
  <inkml:trace contextRef="#ctx0" brushRef="#br0" timeOffset="1552.1">12848 1482 0,'0'-21'15,"0"42"-15,0-64 16,-21 43 0,21 22-1,0-1 1,0 21-16,0-21 0,0 22 0,0-1 15,0 0-15,0 1 0,0 20 16,0 1-16,0-22 0,0 21 0,-21 1 16,21-22-16,0 22 0,-21-22 15,21 22-15,-22-1 0,22-21 0,0 22 16,-21-22-16,21 1 0,-21-1 0,21 0 16,-21 1-16,21-22 15,0 21-15,0-21 0,0 0 0,0 1 16,0-1-1,0-42 1,0-1-16,0 1 16,0 0-16,21 0 0,-21-21 15,21 20-15,-21-20 0</inkml:trace>
  <inkml:trace contextRef="#ctx0" brushRef="#br0" timeOffset="1935.88">12848 1588 0,'0'0'16,"0"-22"-16,0 1 0,21 0 0,0 0 16,1 21-16,-1-21 0,0 0 15,0 21-15,0-22 0,22 22 0,-22 0 16,0 0-16,21 0 0,-21 0 15,1 0-15,-1 0 0,0 0 0,0 0 16,0 22-16,-21-1 16,0 0-16,0 0 0,0 0 0,0 0 0,0 1 15,-21-1-15,0 21 0,-21-21 16,20 0-16,-20 1 0,21-1 16,-21 0-16,20 0 0,-20 0 0,21 0 15,0-21-15,0 22 0,-1-22 16,1 0-16,0 0 0,0 21 15,21-42 32,21-1-47,0 1 0,0 21 16</inkml:trace>
  <inkml:trace contextRef="#ctx0" brushRef="#br0" timeOffset="2399.62">13398 1566 0,'22'0'31,"-1"0"-31,0 0 0,0 0 16,0-21-16,0 21 15,1-21-15,-1 21 16,0 0-16,0-21 0,0 0 0,0 21 16,1-21-16,-1 21 0,0-22 15,0 1-15,-21 0 0,0 0 16,-21 21 15,0 0-31,0 0 0,-1 0 0,1 0 16,0 21-16,0 0 0,0 0 15,0 1-15,-1-1 0,1 0 0,0 0 16,0 0-16,0 22 16,0-22-16,-1 0 0,22 21 0,0-21 15,0 1-15,0-1 0,0 0 16,0 0-16,0 0 0,0 0 16,22 1-16,-1-22 15,0 0-15,0 0 0,0 0 16,0 0-16,22 0 0,-22 0 0,0-22 15,21 22-15,-20-21 0,-1 21 16,21-21-16,0 0 0,-20 0 0</inkml:trace>
  <inkml:trace contextRef="#ctx0" brushRef="#br0" timeOffset="2748.42">14309 1376 0,'0'0'0,"0"-21"16,0 0-16,0-1 15,-22 22-15,1 0 16,0 0 0,0 0-16,0 22 0,-22-1 0,22 0 15,0 0-15,0 0 0,0 0 0,0 1 16,-22 20-16,43-21 15,-21 21-15,0-20 0,0 20 0,21-21 16,0 21-16,0-20 0,0-1 16,0 21-16,0-21 0,0 0 15,21 1-15,0-1 0,0-21 16,0 0-16,1 0 0,20 0 0,-21 0 16,21 0-16,1 0 0,-1 0 0,0-21 15,1-1-15,-1 22 0,0-21 16,1 0-16,-1 0 0,0 0 0,1-22 15</inkml:trace>
  <inkml:trace contextRef="#ctx0" brushRef="#br0" timeOffset="3264.64">14965 1397 0,'-43'-63'31,"22"63"-31,0-22 0,0 22 16,0 0-16,0 0 15,-1 0-15,1 0 0,0 0 16,0 22-16,0-1 16,21 0-16,-21 0 0,-1 0 0,22 22 15,-21-22-15,0 0 0,21 21 16,0-21-16,0 22 0,-21-22 16,21 21-16,0-21 0,0 1 0,0-1 0,0 0 15,0 0-15,0 0 16,21-21-16,-21 21 0,21-21 0,0 0 15,1 0-15,-1 0 16,0 0-16,0-21 0,0 21 0,0-21 16,1 0-16,-1 0 0,0-22 15,0 22-15,0-21 0,0 21 0,1-22 16,-1 22-16,0-21 0,0 0 16,0 20-16,-21 1 0,21 0 0,-21 0 15,22 0-15,-22 0 0,0 42 31,-22 0-15,22 0-16,-21 0 0,21 0 16,0 1-16,-21-1 0,21 21 0,-21-21 15,21 22-15,-21-22 0,21 0 16,0 21-16,0-21 0,0 1 0,0-1 16,0 0-16,0 0 0,0 0 15,21-21-15,0 0 16,0 0-16,0 0 0,1 0 15,-1-21-15,0 0 0,21 21 16</inkml:trace>
  <inkml:trace contextRef="#ctx0" brushRef="#br0" timeOffset="3744.36">15727 1355 0,'0'0'16,"0"-21"-16,0-1 0,0 1 15,-21 21 17,-1 0-32,1 0 0,0 0 15,0 21-15,0 1 0,0-22 0,-1 21 16,1 0-16,0-21 16,0 21-16,0 0 0,0 0 15,21 1-15,0-1 16,21-21-1,0 0-15,0 0 0,0 21 0,0-21 16,1 0-16,-1 0 0,0 0 16,0 21-16,0-21 0,0 0 0,1 0 15,-1 21-15,0-21 16,0 21-16,0 1 0,-21-1 16,21 0-16,-21 0 15,0 0-15,0 0 16,0 1-16,-21-22 15,21 21-15,-21-21 0,0 0 16,0 21-16,0-21 0,-22 0 0,22 0 16,0 0-16,-21 0 0,20 0 15,-20 0-15,21 0 0,0 0 0,-22 0 16,22 0-16,0 0 0,0-21 0,0 21 16,0-21-1,21-1-15,0 1 16,0 0-16</inkml:trace>
  <inkml:trace contextRef="#ctx0" brushRef="#br0" timeOffset="5016.63">16150 741 0,'0'21'31,"0"0"-31,0 22 15,-21-1-15,0-21 0,0 21 16,21 1-16,-22-1 0,1 0 16,21 22-16,-21-22 0,0 1 0,21-1 15,0 0-15,-21 1 0,21-1 0,0 0 16,0 1-16,0-22 0,0 21 16,0-21-16,0 22 0,0-22 0,21 0 15,0 0-15,0 0 0,0 0 16,1-21-16,20 0 0,-21 0 0,0 0 15,22 0-15,-22 0 0,0 0 16,21 0-16,-21-21 0,1 0 0,-1 0 16,0 0-16,0 0 0,0-1 15,0-20-15,1 21 0,-1 0 16,-21 0-16,21-22 0,-21 22 16,21 0-16,-21 0 0,0 0 15,0 42 16,-21 0-31,0 0 16,21 0-16,-21 0 0,21 1 16,0-1-16,-22 21 0,22-21 0,0 0 15,0 1-15,0-1 0,0 0 16,0 0-16,0 0 0,22 0 16,-1-21-16,21 0 15,-21 0-15,0 0 0,1 0 0,20 0 16,-21 0-16,21-21 0,-20 0 15,20 21-15,-21-21 0,0 0 0,22 0 16,-22-22-16,0 22 0,0 0 16,0 0-16,0 0 0,-21-1 0,0-20 15,0 21-15,22 0 0,-22 0 16,0-1-16,0 1 16,-22 21 15,22 21-31,-21-21 0,21 22 0,0-1 15,0 0-15,-21 0 0,21 0 0,-21 0 16,21 1-16,-21-1 0,21 0 16,0 21-16,0-21 0,0 1 15,0-1-15,0 0 0,0 0 0,0 0 16,0 0-16,0 1 16,0-44 15,0 1-31,0 0 15,0-21-15,0 21 16,0-1-16,0 1 0,0 0 16,0-21-16,0 21 0,0-1 15,21 1-15,0 0 0,0 0 0,0 0 16,22 0-16,-22-1 0,21 1 16,-21 0-16,22 21 0,-1 0 0,0 0 15,1 0-15,-1 0 0,0 0 16,1 0-16,-1 0 0,0 21 0,1 0 15,-1 1-15,-21-1 0,0 21 16,1-21-16,-1 0 0,-21 1 0,0-1 16,0 21-16,0-21 0,0 0 0,-21 1 15,-1 20-15,1-21 0,0-21 16,0 21-16,0 0 0,0 1 16,-1-1-1,22-42 16,22-1-31,-1 1 0,-21 0 16,21 21-16</inkml:trace>
  <inkml:trace contextRef="#ctx0" brushRef="#br0" timeOffset="5844.17">18097 1312 0,'0'0'0,"0"-21"16,0 0-16,0 0 16,-21 21-16,0 0 15,0 0-15,0 0 16,0 0-16,-1 0 0,1 21 16,0 0-16,-21 0 0,42 1 15,-21-1-15,-1 0 0,1 0 0,0 21 16,0-20-16,21-1 0,0 0 15,0 0-15,0 0 0,0 22 0,0-22 16,0 0-16,21 0 16,0 0-16,0-21 0,1 0 15,-1 0-15,0 0 0,0 0 0,0 0 16,0 0-16,1 0 0,-1-21 16,0 21-16,0-21 0,0 0 0,0 0 15,1-1-15,-1-20 0,0 21 16,-21 0-16,0 0 0,21-1 0,-21 1 15,21 0-15,-21 0 0,0 0 16,0 42 31,0 0-47,-21-21 0,21 42 16,0-20-16,0-1 0,-21 0 15,21 21-15,0 1 0,0-1 16,0 0-16,0 22 0,0-22 0,0 22 15,0-22-15,0 21 0,21-20 16,-21 20-16,21 1 0,0-22 0,-21 22 16,0-1-16,22 22 0,-1-22 0,-21 1 15,0 20-15,0-20 0,0-1 16,21 22-16,-21-21 0,0-1 0,0 1 16,0-1-16,0-21 0,0 22 15,0-22-15,0 22 0,0-22 0,0 0 16,0-20-16,0 20 0,0-21 0,0 0 15,0 0-15,0 1 16,-21-22-16,0 0 16,21-22-16,-22 1 0,1 0 15,0-21-15,0 21 0,21-22 16,-21 22-16,0-21 0,-1-1 0,22 1 16,-21 0-16,21-22 0,-21 22 15,0 0-15,21-22 0,0 22 0,-21-22 16,21 22-16,-21-22 0,21 22 15,0-21-15,0 20 0,0-20 0,0 20 16,0 1-16,0 0 0,0-1 0,0 1 16,0 0-16,21-1 0,0 22 15,0-21-15,0 0 0,0 20 16,1-20-16,-1 21 0,0-21 16,0 20-16,-21-20 0,21 21 0,-21 0 15,0 0-15</inkml:trace>
  <inkml:trace contextRef="#ctx0" brushRef="#br0" timeOffset="6200.95">16637 804 0,'21'-21'16,"-21"0"-1,-21 21 79,21 21-78</inkml:trace>
  <inkml:trace contextRef="#ctx0" brushRef="#br0" timeOffset="6483.79">15960 1080 0,'0'0'0,"0"21"0,42-21 31,-21 0-16,0 0-15,22 0 0,-1 0 16,-21 0-16,21 0 0,1 0 0,-1-21 16,0 21-16,-20 0 0,20 0 15,-21 0-15,0 0 0,-42 0 47,-21 0-31,21 21-16</inkml:trace>
  <inkml:trace contextRef="#ctx0" brushRef="#br0" timeOffset="7716.1">11366 2328 0,'-21'0'16,"0"0"-16,0 0 0,0 0 15,0 0-15,-1 0 0,1 0 16,0 0-16,21-21 16,21 21 15,0 0-16,1 0-15,-1 0 0,0 0 0,21 0 16,-21 0-16,22 0 0,-22 0 16,21 0-16,1 0 0,-1 0 0,0 0 15,22-21-15,-1 21 0,1 0 16,-1 0-16,22 0 0,0 0 0,-1 0 16,1 0-16,0-21 0,-1 21 15,1 0-15,21 0 0,-22 0 0,22 0 16,-21 0-16,21 0 0,0 0 0,-1 0 15,-20 0-15,21 0 0,0 0 0,-22 0 16,22 0-16,-21 0 0,21 0 16,0 0-16,21-21 0,-22 21 15,1 0-15,0 0 0,0 0 0,0 0 16,0 0-16,-1 0 0,1 0 16,21 0-16,-21 0 0,0 0 0,21 0 15,-21 0-15,-22 0 0,22 0 16,0 0-16,-21 0 0,21 0 0,-22 0 15,22 0-15,-21 0 0,21 0 0,-22 0 16,22 0-16,-21 0 0,-1 0 16,1 0-16,-21 0 0,20 0 0,1 0 15,-22 0-15,22 0 0,-21 0 16,20 0-16,-20 0 0,20 0 0,-20 0 16,-1 0-16,1 0 0,-1 0 15,1 0-15,-1 0 0,1 0 16,-22 0-16,22 0 0,-1 0 0,1 0 15,-1 0-15,-20 0 0,20 0 16,1 0-16,-22 0 0,0 0 0,1 0 16,-1 0-16,0 0 0,-21 0 0,22 0 15,-22-21-15,0 21 0,0 0 16,0 0-16,1 0 0,-1 0 0,0 0 16,0 0-1,-21-22 79,0 1-78,-21 21-16,0 0 15</inkml:trace>
  <inkml:trace contextRef="#ctx0" brushRef="#br0" timeOffset="11588.32">13695 2561 0,'0'-21'15,"-21"21"32,-1 0-47,1 0 0,0 21 0,0-21 16,-21 21-16,-1 1 0,1-1 16,0 21-16,-22-21 0,1 0 0,-1 22 15,-21-1-15,1-21 0,-22 22 0,21-1 16,-21 0-16,-21-21 0,0 22 15,0-1-15,-21 0 0,21 22 0,-21-22 16,0 1-16,21 20 0,-21-21 16,21 1-16,0-1 0,0 0 0,0 1 15,21-22-15,0 21 0,0 1 16,22-22-16,-1 0 0,0 0 0,22 0 16,-1 0-16,1 1 0,-1-1 15,1 0-15,20-21 0,1 0 16,0 21-16,21-21 0,-1 0 0,1 0 15,21-21 1,21 21 0,1-21-16,-1 0 0,0 21 15,0-22-15,0 22 0,-21-21 16,21 0-16,1 21 0,-22-21 16,0 0-16,21 0 0</inkml:trace>
  <inkml:trace contextRef="#ctx0" brushRef="#br0" timeOffset="12061.18">10520 3281 0,'0'0'0,"-21"0"31,-1 21-31,1-21 15,21 21-15,-21 0 0,0 1 0,-21-1 16,20 0-16,1 21 16,0-21-16,-21 1 0,-1-1 0,22 0 0,-21 21 15,0-21-15,20 1 16,-20-22-16,0 21 0,21 0 0,-1-21 16,1 0-16,0 0 0,0 0 15,42 0 16,0 0-31,0 0 0,1 0 16,-1 0-16,0 0 0,21 0 0,-21 0 16,22 0-16,-22 21 0,0-21 0,21 21 15,-20-21-15,20 21 0,-21 1 16,21-1-16,-20-21 0,20 21 0,-21 0 16,21 0-16,1-21 0,-22 21 15,21 1-15,-21-1 0,1-21 16,20 21-16,-21-21 0,0 21 0,0-21 15,1 0-15,-22 21 16,21-21-16,0 0 16,0 0-16,0 0 15,0-21-15,1 0 16</inkml:trace>
  <inkml:trace contextRef="#ctx0" brushRef="#br0" timeOffset="12972.58">16595 2731 0,'-22'-22'16,"-105"-20"0,106 42-16,0-21 15,0 21-15,0 0 0,0-21 16,-1 21-16,1 0 0,0 0 0,42 21 62,0 0-62,22 0 16,-22 0-16,21 1 0,1-1 0,-1 0 16,0 0-16,22 21 0,-22-20 15,22 20-15,-1 0 0,22-21 0,-22 22 16,22-1-16,0 0 0,-1 1 16,1 20-16,0-20 0,-1-1 0,22 21 15,-21-20-15,-1-1 0,1 0 16,0 1-16,-1-1 0,1 0 0,21 1 15,-21-1-15,-1-21 0,1 22 0,21-22 16,-43 21-16,22 0 16,-22-20-16,22-1 0,-43 21 0,22-21 15,-1 0-15,-20 1 0,-1-1 16,0-21-16,-20 21 0,-1 0 0,21-21 16,-21 0-16,0 21 0,1-21 15,-22-21 48,0 0-48,0 0 1,0 0 0,0-1-16,0 1 0,0 0 15</inkml:trace>
  <inkml:trace contextRef="#ctx0" brushRef="#br0" timeOffset="13460.3">19240 3683 0,'0'0'0,"-63"0"31,42 0-16,0 0-15,21 21 0,0 0 16,-22 1-16,22-1 0,0 0 16,0 0-16,0 0 0,0 0 15,22-21-15,-22 22 0,21-1 0,0 0 16,0 0-16,0-21 0,0 21 16,1 0-16,-1-21 0,0 0 0,0 0 15,0 0-15,22 0 0,-22 0 16,0 0-16,0 0 0,0 0 15,0 0-15,-42 0 32,0 0-17,0 0-15,0 22 0,0-1 16,-22-21-16,22 21 0,0 0 0,-21-21 16,20 21-16,-20 0 0,21 1 0,-21-1 15,-1 0-15,22 0 0,-21 0 16,21 0-16,-22 1 0,22-1 0,-21 0 15,21 0-15,-1-21 0,1 21 16,0 0-16,0-21 0,0 22 0,0-22 16,-1 0-16,1 21 0,0-21 15,0 0 1,0 0-16,0 0 0,-1-21 16,1 21-16,21-22 0</inkml:trace>
  <inkml:trace contextRef="#ctx0" brushRef="#br0" timeOffset="14444.73">1609 4424 0,'0'-21'0,"0"0"0,0-1 16,0 1-16,0 0 0,0 0 0,0 0 16,0 0-16,0-1 0,0 1 15,-22 42 16,22 1-15,0-1-16,0 21 0,0 0 0,0 1 16,0 20-16,0-20 15,0 20-15,0 1 0,0 20 0,0-20 16,0-1-16,-21 22 0,21-22 16,-21 1-16,21-1 0,-21-20 15,21 20-15,0-20 0,0-1 0,0-21 16,-21 0-16,21 0 0,0 1 15,0-1-15,-21-21 16,21-21 0,0-1-1,-22 1-15,22 0 0,-21-21 16,21 21-16,0-22 0</inkml:trace>
  <inkml:trace contextRef="#ctx0" brushRef="#br0" timeOffset="14855.5">1376 4360 0,'0'0'0,"-21"-42"0,-1 21 0,22 0 16,0-22-16,-21 22 0,21 0 16,-21 0-16,21-21 0,0 20 0,0 1 15,0 0-15,0 0 0,21 0 16,0 0-16,1-1 0,-1 1 15,21 0-15,0 0 0,1 21 16,-1-21-16,0 21 0,1 0 16,-1 0-16,0 0 0,1 0 0,-1 21 15,0 0-15,-20 21 0,20 1 16,-21-1-16,0 0 0,0 1 0,-21 20 16,0-20-16,0 20 0,0 1 15,-21-22-15,0 21 0,-21-20 0,21-1 16,-22 22-16,1-22 15,0 0-15,-1 1 0,22-1 0,-21 0 0,21-21 16,-1 22-16,1-22 16,0 0-16,21 0 0,21-21 47,0 0-47,-21-21 15,22 21-15,-1 0 0,0 0 16</inkml:trace>
  <inkml:trace contextRef="#ctx0" brushRef="#br0" timeOffset="17735.84">1820 5313 0,'0'0'0,"0"21"0,21-21 31,-21-21-31,22 0 16,-1 0-16,0-1 0,0-20 16,-21 21-16,21-21 0,0 20 15,1-20-15,-22-21 0,21 20 0,0 1 16,0-22-16,0 22 0,-21 0 16,0 21-16,21-22 0,-21 22 0,0 0 15,-21 21 1,0 0-16,0 0 0,0 21 15,0 0-15,-1 0 16,1 1-16,21-1 0,-21 0 0,21 0 16,0 0-16,0 0 0,0 1 15,21-1-15,0-21 0,1 0 16,-1 21-16,0-21 0,0 0 16,0 0-16,0 21 0,1-21 0,-1 21 15,0 0-15,0-21 16,-21 22-16,0-1 0,0 0 15,0 0-15,0 0 0,0 0 0,0 1 16,0-1-16,0 0 0,0 0 16,0 0-16,0 0 0,0 1 0,0-1 15,21-21 17,0 0-17,1 0-15,-1-21 0,21-1 0,-21 22 16,0-21-16,1-21 0,20 21 15,-21 0-15,0-22 0,0 22 0,1-21 16,-1-1-16,0 22 0,0-21 16,-21 0-16,0 20 0,21 1 0,-21 0 15,0 0-15,0 0 0,-21 42 32,21 0-17,0 21-15,-21-20 0,21-1 16,-21 21-16,21-21 0,0 22 15,0-22-15,0 21 0,0-21 0,0 0 16,0 22-16,0-22 0,0 0 16,0 0-16,21 0 0,0 1 0,0-22 15,0 21-15,1-21 0,-1 0 0,0 0 16,21 0-16,-21 0 0,22 0 16,-22-21-16,21-1 0,1 1 0,-1 0 15,-21 0-15,21 0 16,-20 0-16,20-22 0,-21 22 0,0-21 15,0-1-15,-21 1 0,22 0 16,-22 21-16,21-22 0,-21 22 0,0 0 16,21 0-16,-21 0 0,0-1 15,-21 44 17,21 20-32,-21-21 0,21 0 15,-22 22-15,22-22 0,0 21 16,0-21-16,0 22 0,0-22 0,-21 21 15,21-21-15,0 0 0,0 22 16,-21-43-16,21 21 0,0 0 0,0 0 16,0-42 15,0 0-15,0 0-16,0-22 15,0 22-15,0-21 0,0 21 0,0-22 16,0 1-16,21 0 0,0 21 15,-21-22-15,22 22 0,-1-21 0,-21 21 16,21-1-16,0 1 0,0 21 16,0-21-16,1 21 0,-1 0 15,0 0-15,0 21 16,-21 0-16,21-21 0,0 43 0,-21-22 16,0 0-16,22 0 0,-22 22 15,21-22-15,-21 21 0,21-21 16,-21 0-16,0 1 0,0 20 0,0-21 15,21 0-15,-21 0 16,21-21 15,-21-21-31,21 0 0,-21 0 16,22 0-16,-22 0 0,0-1 16,21-20-16,0 21 0,-21-21 0,21-1 15,0 22-15,0-21 0,1 21 16,-1-1-16,0 1 0,0 0 15,0 0-15,0 21 0,1-21 16,-1 21-16,0 0 16,-21 21-16,21 0 15,-21 0-15,0 0 0,0 22 16,0-22-16,0 0 0,0 21 16,0-20-16,21-1 0,-21 21 0,21-21 15,-21 0-15,22 1 0,-1-1 16,-21 0-16,21 0 0,0 0 0,0-21 15,0 0-15,1 0 16,-1 0-16,0 0 0,0 0 16,0 0-16,0-21 0,1 21 0,-1-21 15,0 0-15,0 0 0,0-22 16,0 22-16,1-21 0,-1 21 0,21-22 16,-21 22-16,0-21 0,1 21 15,-22-1-15,21 1 0,-21 0 0,21 0 16,-21 0-16,-21 21 31,0 21-31,-1 0 16,22 0-16,-21 0 0,21 22 15,0-22-15,0 0 0,0 21 0,0-20 16,-21 20-16,21-21 16,0 21-16,0-20 0,0-1 0,0 0 15,21 0-15,0-21 0,1 21 0,-1-21 16,0 21-16,0-21 0,21 0 15,-20 0-15,20 0 0,0-21 0,1 0 16,-22 0-16,21 0 0,0 0 16,1-1-16,-1-20 0,-21 21 15,22-21-15,-22-1 0,0 22 0,21-21 16,-21-1-16,-21 1 0,22 0 0,-1-1 16,-21 1-16,21 0 0,-21-1 15,0-20-15,0 21 0,0-1 0,0 1 16,0 21-16,0-22 0,0 22 15,-21 0-15,0 0 0,-1 21 16,1 0 0,21 21-16,0 0 0,-21 0 0,21 22 15,-21-1-15,21-21 0,0 22 16,0 20-16,0-21 0,0 1 0,0-1 16,-21 0-16,21 1 0,0 20 0,0-20 15,0-1-15,0-21 0,0 21 16,0 1-16,21-22 0,-21 0 0,21 0 15,0 0-15,0 1 0,22-22 16,-22 0-16,0 0 0,0 0 16,22 0-16,-22 0 0,0 0 0,0-22 15,21 22-15,-20-21 0,-1 0 16,0 0-16,0-21 0,0 20 0,0 1 16,1-21-16,-1 21 0,0 0 15,-21-22-15,0 22 0,21 0 0,-21 0 16,21 0-16,-21-1 0,0 44 31,-21-1-15,21 0-16,-21 21 15,21-21-15,0 1 0,0 20 0,0-21 16,0 21-16,0-20 0,0 20 0,0-21 16,0 0-16,0 0 15,21 22-15,0-43 0,0 21 0,1 0 16,-1-21-16,0 0 0,0 0 15,0 0-15,22 0 0,-22 0 0,21 0 16,-21 0-16,0-21 0,22 0 0,-22 0 16,0-1-16,21 1 0,-20-21 15,-1 21-15,21-22 0,-21 22 0,-21-21 16,21 21-16,1 0 0,-22-22 0,21 22 16,-21 0-16,0 0 15,0 0-15,0 42 31,0 0-15,0 0-16,0 0 0,0 22 0,0-22 16,0 21-16,0-21 0,0 22 0,0-22 15,0 21-15,0-21 0,0 0 16,0 1-16,0-1 0,0 0 0,21-21 16,0 21-16,0-21 15,0 0-15,1 0 0,-1-21 16,0 0-16,0 0 0,0-1 15,0 1-15,1 0 16,20 0-16,0-43 0,-21 22 16,43-21-16,-43 41 0,0 1 15,-21 0-15,21 0 0,1 0 16,-1 0-16,-21-1 16,0 44-1,0-1 1,-21 0-16,21 0 0,-22 0 0,22 0 15,-21 1-15,21 20 0,0-21 16,0 0-16,0 22 0,0-22 0,0 0 16,0 0-16,21 0 0,1 0 0,-1 1 15,21-22-15,-21 21 0,22-21 16,-1 0-16,0 0 0,1 0 0,-1 0 16,0 0-16,1-21 0,-1 21 15,0-22-15,1 1 0,-1 0 16,0-21-16,1 21 0,20-43 15,-42 22-15,22-22 0,-22 43 16,-21-21-16,0 21 0,0-1 16,0-20-16,0 21 0,0 0 15,-21 21-15,-1 0 0,1 0 0,0 0 16,0 0-16,0 21 0,0 0 16,-1 0-16,1 0 0,21 22 15,0-22-15,0 21 0,0-21 0,0 22 16,0-1-16,0-21 0,0 22 15,0-22-15,21 0 0,1 0 0,-1 0 0,0 0 16,0 1-16,0-22 16,0 0-16,22 0 0,-22 0 0,21 0 15,-21 0-15,22 0 0,-1 0 0,0-22 16,-20 1-16,20 0 0,0 0 16,1 0-16,-22 0 0,21-1 0,-21-20 15,0 21-15,22-64 0,-22 43 16,-21 21-16</inkml:trace>
  <inkml:trace contextRef="#ctx0" brushRef="#br0" timeOffset="17991.7">6540 4128 0,'0'0'0,"-21"0"0,0 0 16,0 0-16,0 0 62,0 0-62,-1 0 16,1 0-16,0 0 0</inkml:trace>
  <inkml:trace contextRef="#ctx0" brushRef="#br0" timeOffset="18259.73">5165 4382 0,'0'0'0,"-22"0"15,1 21-15,0-21 0,42 0 32,0 0-32,22 0 15,-22 0-15,21 0 0,-21 0 0,22 0 16,-1 0-16,0 0 0,1 0 16,-1 0-16,0 0 0,-20-21 0,20 21 15,-21 0-15,0 0 0,0 0 16,-21-22-16,-21 1 15,0 21-15</inkml:trace>
  <inkml:trace contextRef="#ctx0" brushRef="#br0" timeOffset="18480.61">4593 4318 0,'0'0'16,"-21"21"-16,0-21 0,0 0 47,-1 0-31,1 0-1,0 0-15,0 0 0,-21 0 16</inkml:trace>
  <inkml:trace contextRef="#ctx0" brushRef="#br0" timeOffset="18660.5">3641 4360 0,'-22'0'16,"44"0"-16,-65 0 0,22 0 15,0 0 16,21 22-15</inkml:trace>
  <inkml:trace contextRef="#ctx0" brushRef="#br0" timeOffset="19791.84">16171 4678 0,'0'-21'16,"0"0"0,0-1-16,0 1 0,0 0 15,0 0-15,0 0 16,0 0-16,0-1 0,0 44 47,0-1-47,0 0 15,0 0-15,0 0 0,0 22 16,0-22-16,0 21 0,0 0 0,0-20 16,0 20-16,0 0 0,0 1 15,0-22-15,0 21 0,0-21 16,0 0-16,0 1 0,0-1 0,-21 0 15,21-42 17,0 0-32,0-1 15,0 1-15,0 0 0,0 0 16,0-21-16,0-1 0,21 22 0,-21-21 16,21-1-16,1 1 0,-1 0 15,0 21-15,0-22 0,21 1 0,-20 21 16,20 0-16,0-22 0,1 22 15,-1 21-15,0-21 0,-21 21 0,22 0 16,-22 0-16,0 21 0,21 0 16,-20 0-16,-22 22 0,21-22 15,-21 21-15,21-21 0,-21 22 0,0-1 16,0-21-16,0 22 0,0-1 16,0 0-16,0-21 0,0 1 0,0 20 15,0-21-15,-21 0 0,21 0 0,-21 1 16,21-44 31,0 1-47,21 0 0,0 0 15</inkml:trace>
  <inkml:trace contextRef="#ctx0" brushRef="#br0" timeOffset="20544.43">17378 4509 0,'0'0'0,"-21"0"16,21 21-1,-22-21-15,1 21 0,0 0 16,0 0-16,0 0 0,0 22 16,-1-22-16,1 21 0,0-21 15,0 22-15,21-22 0,-21 21 0,21-21 16,-21 22-16,21-22 0,0 0 0,0 0 15,0 0-15,21 1 16,0-22-16,0 0 0,0 0 16,0 0-16,22-22 0,-22 1 15,0 21-15,0-21 0,0 0 0,1 0 16,-1 0-16,-21-1 0,21-20 0,-21 21 16,0 0-16,0-22 0,0 22 15,0 0-15,-21 0 0,0 0 0,21 0 16,0-1-16,0 1 15,0 0-15,0 0 0,0 0 16,42 0-16,-21-1 16,0 22-16,22 0 0,-22 0 15,21 0-15,-21 0 0,0 0 0,22 0 16,-22 22-16,0-1 0,0 0 16,0 0-16,1 0 0,-1 0 0,0 1 15,-21 20-15,21-21 0,-21 21 0,0-20 16,21-1-16,-21 21 0,0-21 15,0 0-15,0 22 0,0-22 16,0 0-16,0 0 0,0 0 16,-21-21 15,0-21-31,21 0 16,0 0-16,0 0 0,0 0 0,0-1 15,0-20-15,0 21 0,0-21 16,21-1-16,0 22 0,0-21 0,1 21 15,-1-1-15,21 1 0,-21-21 0,22 21 16,-22 21-16,21-21 0,0 21 16,1-22-16,-1 22 0,0 0 0,1 22 15,-1-1-15,0-21 0,-20 42 16,20-21-16,-21 0 0,0 1 0,-21 20 16,0-21-16,0 21 0,0 1 15,0-22-15,0 21 0,0-21 16,0 22-16,-21-22 0,0 0 0,21 0 15,-21 0-15,21 1 0,-21-1 0,21-42 47</inkml:trace>
  <inkml:trace contextRef="#ctx0" brushRef="#br0" timeOffset="21108.17">19410 4255 0,'0'-22'0,"0"44"0,21-65 0,0 22 16,-21-21-16,0 21 0,21-1 0,-21 1 16,21 21-16,-21-21 0,0 42 31,0 0-31,0 1 0,0 20 0,0-21 16,-21 43-16,21-22 15,-21 0-15,21 22 0,0-22 0,-21 22 16,0-22-16,0 21 0,21-20 0,-22 20 15,1-20-15,0-1 0,21 21 16,0-20-16,-21-22 0,21 21 0,-21-21 16,21 1-16,0-1 0,0 0 15,0 0-15,21-21 32,0-21-32,-21 0 0,0-22 15,21 22-15,-21-21 0,21 21 0,-21-22 16</inkml:trace>
  <inkml:trace contextRef="#ctx0" brushRef="#br0" timeOffset="21413">19389 4403 0,'0'-21'15,"0"42"-15,-22-85 0,22 43 0,0-21 0,0 21 16,0-1-16,0 1 0,0-21 16,0 21-16,22 0 0,-1-22 0,0 22 15,21 0-15,1 0 0,-1 21 16,-21-21-16,21 21 0,1 0 0,-1 0 15,0 0-15,-20 21 0,20 0 0,-21 0 16,0 21-16,0 1 0,-21-22 16,0 21-16,0 1 0,0-1 0,0 0 15,-42 1-15,21-1 16,0-21-16,0 21 0,-22-20 0,22-1 16,-21 0-16,21 0 0,-1 0 0,-20 0 15,21 1-15,0-22 0,21 21 16,0 0-1,21-21 1,0 0 0,0 0-16</inkml:trace>
  <inkml:trace contextRef="#ctx0" brushRef="#br0" timeOffset="24104.2">19748 4974 0,'0'0'0,"22"21"31,-1-21-31,0-21 0,-21 0 0,21 0 16,0 0-16,0 0 0,1-1 0,-1 1 16,0-21-16,0 21 0,0-22 15,22 22-15,-22-21 0,0 21 16,0-22-16,0 1 0,0 21 0,1 0 15,-22 0-15,0-1 0,0 1 0,0 0 16,-22 21-16,1 0 16,0 0-16,0 0 0,-21 21 15,20 0-15,1 1 0,0-1 0,-21 0 16,42 0-16,-21 0 0,21 0 0,0 1 16,0-1-16,0 0 0,0 0 15,0 0-15,0 0 0,0 1 0,63 41 31,-63-42-31,21 0 0,0-21 0,-21 22 16,0-1-16,22-21 0,-22 21 0,21-21 16,0 21-16,0-21 15,0 0-15,0 0 0,1 0 16,-1 0-16,0 0 0,0 0 16,0 0-16,22 0 0,-22-21 0,21 0 15,-21 21-15,0-21 0,22-1 0,-22 1 16,0 0-16,0 0 0,0 0 15,-21 0-15,22-1 0,-22 1 0,21 0 16,-21 0-16,0 0 0,0 0 0,0-1 16,0 1-16,-21 21 31,-1 0-31,22 21 16,0 1-16,-21-1 0,0 0 15,0 0-15,21 0 0,0 0 0,-21 1 16,0 20-16,21-21 0,0 0 15,0 0-15,0 1 0,0-1 0,0 0 16,0 0-16,21 0 0,0-21 16,0 0-16,21 0 0,-20 0 15,20 0-15,-21 0 0,21 0 0,1-21 16,-22 0-16,21 21 0,1-21 16,-22 0-16,21-22 0,-21 22 0,22 0 15,-22-21-15,0 20 0,0 1 16,0-21-16,0 21 0,1 0 15,-22-1-15,21 1 0,-21 0 16,-21 42 15,-1 0-31,22 1 0,-21-1 0,21 0 16,0 0-16,-21 0 0,0 0 0,0 22 16,21-22-16,-21 0 0,21 0 15,0 22-15,-22-22 0,22 0 0,-21 0 16,21 0-16,0-42 47,0 0-32,0 0-15,0 0 0,0-1 0,0 1 16,21-21-16,1 21 0,-1-22 0,-21 22 16,21 0-16,0 0 0,0-21 15,0 20-15,1 22 0,-1-21 0,-21 0 16,21 21-16,0 0 15,0 0 1,-21 21-16,0 0 0,21-21 0,-21 22 16,0-1-16,0 0 0,0 21 15,0-21-15,0 1 0,0-1 0,0 21 16,22-21-16,-22 0 0,0 1 16,21-1-16,-21 0 15,0 0-15,21-21 0,0 0 16,0 0-16,0 0 15,1-21-15,-1 0 0,-21 0 16,21-1-16,21 1 0,-21 0 0,1 0 16,-1-21-16,21 20 0,-21 1 15,22-21-15,-22 21 0,0 0 0,0-1 16,0 1-16,0 21 0,1 0 0,-22-21 16,0 42-1,0 0 1,0 1-16,0-1 15,0 0-15,0 0 0,0 0 16,0 22-16,0-22 0,0 0 0,0 0 16,0 0-16,0 0 0,21 1 15,-21-1-15,21-21 0,0 21 0,0-21 16,0 0-16,1 0 0,-1 0 0,0 0 16,21 0-16,-21 0 0,1 0 15,20-21-15,-21 0 0,0 21 0,0-22 16,22 1-16,-22-21 0,0 21 15,0 0-15,-21-1 0,21-20 0,1 21 16,-22 0-16,0 0 0,0-1 16,0 1-16,0 0 0,0 42 47,0 0-47,-22 1 0,22-1 15,-21 0-15,21 0 0,-21 0 0,21 0 16,0 22-16,0-22 0,0 0 15,0 0-15,0 0 0,0 1 0,0-1 16,0 0-16,0 0 0,21-21 0,0 0 16,1 0-16,-1 0 15,0 0-15,0 0 0,21 0 0,-20 0 0,20-21 16,-21 0-16,0 0 0,22-1 16,-1 1-16,-21-21 0,21 21 15,1-22-15,-22 1 0,21 0 0,-21-1 16,22 1-16,-22-21 0,21 20 15,-21-20-15,1-1 0,-22 22 0,0-22 16,0 22-16,0 0 0,0-1 16,0 22-16,0-21 0,0 21 0,-22 0 15,1 21-15,0 0 16,0 0-16,0 21 0,21 0 0,-21 0 16,-1 21-16,22 1 0,-21-1 0,21 0 15,0 1-15,0 20 0,0-20 16,-21-1-16,21 21 0,0-20 15,0-1-15,0 0 0,0 1 0,0-1 16,0 0-16,0-20 0,21 20 16,0-21-16,-21 0 0,22 0 0,20 1 15,-21-1-15,0-21 0,0 0 16,22 0-16,-22 0 0,0 0 0,21 0 16,-20 0-16,-1-21 0,21 21 0,-21-22 15,0 1-15,1 0 0,-1-21 16,0 21-16,0-1 0,0 1 0,-21 0 15,0 0-15,0 0 0,0 0 16,0-1-16,0 1 0,0 42 31,0 1-15,0-1-16,0 0 0,0 0 16,-21 0-16,21 0 0,0 22 0,0-22 15,0 0-15,0 0 0,0 0 16,0 1-16,0-1 0,0 0 15,21-21 1,0 0-16,1 0 0,-1 0 16,0-21-16,0 0 0,0 21 15,0-22-15,1 1 16,-1-21-16,0 21 0,0 0 0,0-1 0,0 1 16,1 0-16,-1 0 0,0 0 15,-21 0-15,21 21 16,-21-22-16,21 22 0,-21 22 15,0-1 1,0 0-16,0 0 16,0 0-16,0 0 0,0 1 0,0-1 15,0 0-15,0 0 16,0 0-16,0 0 16,21-21-16,1 0 15,-1 0-15,0 0 0,0 0 16,0-21-16,0 21 0,1-21 15,-1 0-15,0 0 0,21 0 0,-21-1 16,1 1-16,-1 0 0,0 0 16,0 0-16,0 0 0,0 21 0,1-22 15,-1 1-15,0 21 16,-21 21 0,0 1-1,0-1-15,0 0 16,0 0-16,0 0 0,0 0 0,0 1 15,0-1-15,0 0 0,0 0 0,0 0 16,0 0-16,21-21 16,0 0-16,-21 22 0,21-22 15,1 0-15,-1 0 0,21 0 0,-21 0 16,22 0-16,-22-22 0,21 22 16,0-21-16,-20 0 0,20 0 0,-21 0 15,21 0-15,-20-22 0,-1 22 0,0-21 16,21 21-16,-42-22 0,21 22 15,-21-21-15,0 21 0,0-1 0,0 1 16,0 0-16,0 0 0,0 0 16,-21 21-16,0 0 0,0 0 0,0 0 15,0 21-15,-1 0 0,1 0 0,0 0 16,0 1-16,0 20 0,0-21 16,21 21-16,-22 1 0,22-22 15,-21 21-15,21 1 0,0-22 0,0 0 16,0 21-16,0-21 0,0 1 15,21-1-15,1 0 0,-1-21 0,0 0 16,0 21-16,21-21 0,-20 0 16,20 0-16,0 0 0,-21-21 0,22 21 15,-1-21-15,-21 0 0,22-1 0,-1 1 16,0 0-16,-21-21 0,22 21 16,-22-1-16,0-20 0,21 21 15,-42 0-15,22-22 0,-22 22 0</inkml:trace>
  <inkml:trace contextRef="#ctx0" brushRef="#br0" timeOffset="24372.16">24003 4106 0,'0'0'0,"-21"-21"0,0 21 0,21-21 16,-22 21-16,22-21 0,0 0 16,-21 42 62,0-21-78,0 0 0,-21 0 0,20 0 15</inkml:trace>
  <inkml:trace contextRef="#ctx0" brushRef="#br0" timeOffset="24629.02">22564 4318 0,'42'0'31,"-21"0"-31,21 0 0,1 0 16,20 0-16,-20 0 0,20-21 15,-21 21-15,22 0 0,-22 0 0,1 0 16,-1 0-16,0 0 0,-21 0 16,22-21-16,-22 21 0,-21-21 31,-21 21-31,0-22 15,-1 22-15</inkml:trace>
  <inkml:trace contextRef="#ctx0" brushRef="#br0" timeOffset="24860.88">21971 4170 0,'-21'0'32,"21"21"-1,-21-21 0,-1 0-31,1 0 16,0 0-16</inkml:trace>
  <inkml:trace contextRef="#ctx0" brushRef="#br0" timeOffset="25039.82">20828 4318 0,'0'0'0,"-21"21"31,42-21-15,0 0-16,0 0 16,0 0-16</inkml:trace>
  <inkml:trace contextRef="#ctx0" brushRef="#br0" timeOffset="29542.01">1228 5969 0,'-22'-21'31,"1"21"-31,21-21 16,-21 21-16,0 0 15,0 0-15,0 0 16,-1 0-16,1 0 16,0 0-16,0 0 15,42 0 48,0 0-48,0 0-15,1 0 0,-1 0 16,0 0-16,0 0 16,0 0-16,22 0 0,-22 0 15,0 0-15,0 0 0,21 0 0,-20 0 16,20 0-16,-21 0 0,21 0 15,1 0-15,-22 0 0,21 0 0,1 0 16,-22 0-16,21 0 0,0 0 16,1 0-16,-22 0 0,21 0 15,1 0-15,-1 0 0,0 0 0,1-21 16,-1 21-16,0 0 0,22 0 16,-22 0-16,22 0 0,-22 0 15,21 0-15,1 0 0,-1-22 16,1 22-16,-22 0 0,22 0 0,-1 0 15,-20 0-15,20 0 0,-21 0 16,22-21-16,-22 21 0,22 0 0,-22 0 16,22 0-16,-1 0 0,1 0 15,-22 0-15,43-21 0,-22 21 0,1 0 16,-1 0-16,1 0 0,20 0 16,-20 0-16,-1-21 0,1 21 0,-22 0 15,22 0-15,-1 0 0,-21 0 16,22 0-16,-1 0 0,-20 0 0,20 0 15,1-21-15,-1 21 0,1 0 16,-1 0-16,1 0 0,-1 0 16,1-21-16,-1 21 0,1 0 0,-1 0 15,-20-22-15,20 22 0,-21 0 16,22 0-16,-1 0 0,-20 0 0,20-21 16,1 21-16,-1 0 0,-20 0 15,20 0-15,1 0 0,-1-21 0,1 21 16,-1 0-16,22 0 0,-22 0 0,-20 0 15,20-21-15,1 21 16,-1 0-16,1 0 0,-1 0 0,1 0 0,-22 0 16,21 0-16,-20-21 0,-1 21 15,22 0-15,-22 0 0,0 0 16,1 0-16,-1-21 0,0 21 16,1 0-16,-1 0 0,0-22 0,-21 22 15,22-21-15,-22 21 0,21 0 16,-21 0-16,1-21 0,20 21 0,-21 0 15,0 0-15,0 0 0,1 0 0,-1 0 16,-21-21-16,21 21 0,0 0 16,0 0-16,0 0 0,1 0 15,-1 0 1,0 0-16,0 0 16,-21-21 46,0 0-46</inkml:trace>
  <inkml:trace contextRef="#ctx0" brushRef="#br0" timeOffset="31255.26">16806 5482 0,'-21'0'0,"42"0"0,-63 0 0,21 0 16,0 0-16,-1 0 15,1 0-15,0 0 0,0 0 0,0 0 16,0 0-16,-1 0 0,1 0 16,0 0-16,0 0 0,0 0 0,0 0 15,-1 0-15,1 0 0,0 0 0,0 0 32,0 0-32,42 0 46,0 0-30,0 0-16,0 0 0,1 0 16,-1 0-16,21 0 0,-21 0 0,22 0 15,-1 0-15,0 0 0,-21 0 16,22 0-16,20 0 0,-20 0 0,-1 0 16,0 0-16,22 0 0,-22 0 0,22 0 15,-1 0-15,-21 0 0,22 0 16,-1 0-16,1 0 0,-1 0 15,1 0-15,-1 0 0,1 0 16,-1 0-16,1 0 0,-22-21 0,22 21 16,-1 0-16,1 0 0,-1 0 0,-20 0 15,20 0-15,1 0 0,-1 0 16,1 0-16,-1 0 0,22-21 0,-22 21 16,1 0-16,-1 0 0,1 0 15,-1 0-15,1 0 0,-1 0 0,1 0 16,-1 0-16,22 0 0,0 0 0,-22 0 15,22 0-15,-1 0 0,-20 0 16,21 0-16,-22 0 0,22 0 0,-22 0 16,1 0-16,-1 0 15,1 0-15,-1-21 0,1 21 0,-1 0 16,1 0-16,-1 0 0,22 0 16,-22 0-16,1 0 0,-1 0 0,22-21 15,-21 21-15,-1 0 0,1 0 0,-1 0 16,1 0-16,-22 0 0,21 0 15,1 0-15,-22 0 0,22 0 0,-22-22 16,22 22-16,-22 0 0,21 0 16,1 0-16,-1 0 0,-20 0 0,20 0 15,1 0-15,-1 0 0,1-21 16,-1 21-16,1 0 0,-1 0 0,1 0 16,-1 0-16,1 0 0,-1 0 15,22 0-15,0 0 0,-1 0 16,-20 0-16,20 0 0,1 0 0,-21 0 15,-1 0-15,22 0 0,-22 0 16,-20 0-16,20 0 0,1 0 0,-1 0 16,1 0-16,-22 0 0,21 0 0,-20 0 15,20 0-15,-20 0 0,20 0 16,-21 0-16,22 0 0,-22 0 0,1 0 16,-1 0-16,0 0 0,1 0 15,-1 0-15,-21 0 0,21 0 0,-20 0 16,20 0-16,-21 0 0,0 0 15,0 0-15,1 0 0,-1 0 16,0 0-16,0 0 0,0 0 16,-42 0 77,-21 0-93,21 0 0</inkml:trace>
  <inkml:trace contextRef="#ctx0" brushRef="#br0" timeOffset="36136.57">3556 5969 0,'21'-21'0,"0"21"0,0 0 16,1 0-16,-1-21 0,0 21 0,0 0 16,0-21-16,0 21 15,1-22-15,-22 44 63,-22-22-63,1 21 15,0 0-15,0 0 0,-21 0 16,20 0-16,-20 1 0,0-1 0,-1 0 16,-20 21-16,21 1 0,-22-22 15,1 21-15,-1 22 0,1-22 0,-22 21 16,0 1-16,1-1 16,-1 1-16,-21-1 0,21 1 0,1-1 15,-1 1-15,0-1 0,1 1 16,20-1-16,1 1 0,-1-1 0,1 1 15,-1-1-15,1 1 0,-1-1 16,1 1-16,-1-22 0,1 1 0,-1 20 16,1-21-16,20-20 0,-20 20 15,21 0-15,-1-21 0,1 1 0,0-1 16,20 0-16,1 0 0,0 0 16,0-21-16,0 0 0,21-21 46,0 0-46,0 0 0</inkml:trace>
  <inkml:trace contextRef="#ctx0" brushRef="#br0" timeOffset="36651.67">1503 7324 0,'0'0'0,"42"-106"15,-21 85-15,-21 0 16,21-1-16,-21 1 0,22 21 16,-22-21-16,0 42 47,0 0-47,-22 1 15,22-1-15,-21 21 0,0-21 16,21 22-16,-21-22 0,0 21 0,0 0 15,-1-20-15,1 20 0,0 0 16,0-21-16,-21 22 0,20-22 0,1 0 16,0 21-16,0-20 0,0-1 15,0-21-15,-1 21 0,22 0 16,-21-21 0,42 0 15,1 0-31,-1 0 15,0 0-15,21 0 0,1 21 16,-22 0-16,21-21 0,0 22 0,1-22 16,-1 21-16,0 0 0,1-21 15,-22 21-15,21 0 0,1 0 0,-22-21 16,21 22-16,-21-1 0,0 0 16,22 0-16,-22 0 0,0-21 0,0 21 15,0-21-15,-21 22 16,22-22-16,-1 0 15,0 0-15,0 0 16,-21-22-16,21 1 0,0 0 0,-21 0 16</inkml:trace>
  <inkml:trace contextRef="#ctx0" brushRef="#br0" timeOffset="37887.99">6583 5906 0,'0'0'0,"0"-22"0,0 1 15,0 0 1,0 0-16,0 0 15,0 0-15,0-1 16,0 1-16,-21 21 0,21-21 16,0 42 31,0 0-47,21 1 0,0 20 15,0-21-15,21 21 0,-20-20 16,-1 20-16,21-21 0,-21 21 0,0 1 15,22-22-15,-1 21 0,-21-21 16,22 22-16,-1-1 0,-21 0 16,21 1-16,1-1 0,-1 0 0,0 22 15,-20-22-15,20 1 0,0 20 16,1-21-16,-22 1 0,21 20 0,0-20 16,-20-1-16,20 0 0,0 1 0,1-1 15,-22 0-15,21-21 0,0 22 16,1-1-16,-1-21 0,0 22 0,-20-22 15,20 0-15,-21 21 0,0-21 16,0 1-16,1-1 0,-1 0 16,-21 0-16,0 0 15,-21-21 1,-1 0 0,1 0-16,0 0 15,0 0-15,0-21 0,0 21 0,-1-21 16,1 0-16,0 21 0,-21-21 15,21-1-15,-1 1 0,-20-21 0,21 21 16,-21 0-16,20-1 0,-20 1 0,21 0 16,0 0-16,0 0 0,-1 21 15,22-21-15,0-1 0,-21 22 0,0-21 16,21 42 31,0 1-47,21-1 15,0 0-15,1 0 0,-22 0 16,21 22-16,0-22 0,0 0 16,0 0-16,0 0 0,1 0 15,-1 1-15,0-1 0,0 0 0,0 0 16,0 0-16,1-21 0,-1 21 16,0-21-16,0 0 15,0 0-15,0-21 0,1 0 16,-22 0-16,21 21 0,0-42 0,0 20 15,-21 1-15,21-21 0,0 21 16,1-22-16,-1 22 0,-21-21 16,21 21-16,0 0 0,0-1 0,0 1 15,1 0-15,-1 0 0,0 21 16,-21-21 0,21 21-1,0 0-15,-42 0 47</inkml:trace>
  <inkml:trace contextRef="#ctx0" brushRef="#br0" timeOffset="38652.49">825 8530 0,'0'-21'0,"0"42"0,0-63 16,0 21-16,0 0 15,0 42 1,0 0-1,0 0-15,0 0 0,0 22 0,-21-1 16,21 0-16,-21 22 0,21-22 16,0 22-16,0-1 0,-21-21 0,21 22 15,-21-22-15,0 22 0,21-22 16,-22 0-16,22 1 0,-21-22 16,0 21-16,21-21 0,0 1 0,0-1 15,0 0-15,0-42 47,0 0-47,0-1 0,0 1 0,0 0 16</inkml:trace>
  <inkml:trace contextRef="#ctx0" brushRef="#br0" timeOffset="39088.23">508 8848 0,'0'0'15,"0"-106"1,0 85-16,0-22 0,21 22 15,0 0-15,-21 0 0,43 21 0,-22-21 16,0 0-16,21 21 0,1 0 16,-22 0-16,21 0 0,22 0 15,-22 0-15,0 21 0,1 0 16,20 21-16,-21 1 0,1-1 0,-1 21 16,-21-20-16,0 20 0,1 1 15,-22-22-15,21 22 0,-21-1 0,0-21 16,0 1-16,0-1 0,0-21 15,0 0-15,0 1 0,0-1 16,0 0-16,0-42 31,0 0-31,0-1 0,0-20 0,0 21 16,0-43-16,0 22 0,0-21 16,0-1-16,0 1 0,21-1 15,-21-21-15,21 22 0,0-22 16,0 22-16,1-1 0,-1 1 0,0 20 15,0 1-15,21 0 0,-20 21 16,-1-1-16,0 1 0,0 21 0,0 21 16,-21 1-1,21-22-15,-21 21 0,0 0 0,0 21 16,0-21-16,0 1 0,0-1 16,0 0-16,0 21 0,0-21 0</inkml:trace>
  <inkml:trace contextRef="#ctx0" brushRef="#br0" timeOffset="40651.48">1799 9081 0,'42'0'15,"-42"-22"-15,22 22 0,-22-21 0,0 0 16,0 0-16,0 0 0,0 0 0,0-1 15,0 1-15,0 0 0,0-21 16,0 21-16,0-1 0,-22 1 16,22 0-16,-21 0 0,0 21 15,0 0-15,0 0 0,0 0 0,-1 21 16,1 0-16,0 0 0,0 1 16,0 20-16,0 0 0,-1 1 15,22-1-15,0 0 0,0 1 0,0-1 16,0 0-16,0-21 0,0 22 15,0-22-15,0 0 0,0 0 0,0 0 16,22-21-16,-1 0 0,0 0 16,0 0-16,0 0 0,0 0 0,1 0 15,-1-21-15,0 0 0,0 0 16,0 0-16,0 0 0,1-22 0,-1 22 16,0-21-16,0-1 0,0 22 15,-21-21-15,0 0 0,0-1 16,0 22-16,0-21 0,0 21 0,0-1 15,0 1-15,0 0 0,0 42 32,0 0-32,0 1 0,0-1 15,0 0-15,0 21 0,0-21 0,0 22 16,0-22-16,0 21 0,0 1 16,0-22-16,0 0 0,0 21 0,0-21 15,0 1-15,21-22 0,-21 21 16,22 0-16,-1-21 0,0 0 15,0 0-15,0 0 16,0 0-16,1 0 0,20-21 0,-21 0 16,0-1-16,0 1 0,22 0 15,-22 0-15,0 0 0,0-22 0,0 1 16,-21 21-16,0-21 0,22 20 16,-22-20-16,0 21 0,0 0 0,0 0 15,-22-1-15,1 22 16,0 0-16,0 0 0,0 0 0,0 0 15,-1 0-15,1 22 0,21-1 16,0 0-16,0 0 0,0 0 16,0 0-16,21 1 15,-21-1-15,22 0 0,-1 0 16,0-21-16,0 21 0,0 0 0,0 1 16,1-1-16,-1-21 0,0 21 15,-21 0-15,0 0 0,21 0 0,0 1 16,-21-1-16,0 0 15,0 0-15,21-21 16,-21 21-16,22-21 0,-1 0 16,0 0-16,0 0 0,0 0 15,0-21-15,1 0 0,-1 0 16,0 21-16,0-21 0,0-1 0,0 1 16,1-21-16,-1 21 0,0-22 15,0 22-15,-21-21 0,21 0 16,-21 20-16,0-20 0,0 21 0,0-21 15,0 20-15,0 1 0,-21 21 16,0-21-16,0 21 0,0 0 16,-1 0-16,1 0 0,0 0 15,0 21-15,21 0 0,0 1 16,0-1-16,0 0 16,0 0-16,21 0 0,0 0 15,0 1-15,-21-1 0,22 0 0,-22 0 16,21 0-16,-21 0 15,0 1-15,21-1 0,-21 0 0,0 0 0,0 0 16,21 0 0,-21 1-16,0-1 0,21-21 15,0 0 1,1 0-16,-1 0 0,0 0 16,0 0-16,0-21 0,0-1 15,1 1-15,-1 0 0,0 0 16,0 0-16,0 0 0,0-1 15,1-20-15,-22 21 0,0-21 0,21 20 16,-21-20-16,0 21 0,21 0 16,-21 0-16,0-1 0,0 1 0,0 42 47,0 1-47,0-1 0,0 0 15,0 0-15,0 0 0,0 22 0,0-22 16,0 0-16,0 0 0,0 21 15,0-20-15,0-1 0,0 0 0,0 0 16,0 0-16,0 0 16,21-21-16,0 0 15,0 0-15,1 0 0,-1 0 0,0-21 16,21 21-16,-21-21 16,1 0-16,-1 0 0,21 0 0,-21-1 15,0 1-15,1 0 0,-1-21 16,0 21-16,-21-22 0,0 1 0,0 21 15,0-22-15,0 1 0,0 21 0,0 0 16,-21 0-16,0-1 0,-1 1 16,-20 0-16,21 21 0,0 0 15,0 0-15,-22 0 0,22 0 0,0 0 16,0 21-16,0-21 0,-1 21 0,1 1 16,21 20-16,0-21 0,-21 0 15,21 22-15,-21-22 0,21 0 0,0 21 16,0-21-16,0 1 0,0-1 15,0 0-15,0 0 0,21-21 16,0 0-16,0 0 0,1 0 16</inkml:trace>
  <inkml:trace contextRef="#ctx0" brushRef="#br0" timeOffset="42577.38">3852 8721 0,'0'-21'16,"0"-1"-16,0 44 31,0-1-31,-21 0 0,21 0 16,-21 0-16,21 0 0,0 1 15,0 20-15,0-21 0,0 0 0,0 22 16,-21-22-16,21 21 0,0-21 15,0 0-15,0 1 0,0-1 0,0 0 16,0 0-16,21-21 31,0-21-31,0 0 16,-21 0-16,21-1 0,1 1 16,-1 0-16,-21 0 0,21 0 15,0 0-15,-21-22 0,21 22 0,0 0 16,-21 0-16,22 0 0,-22-1 15,21 22-15,-21 22 32,0-1-17,21 0-15,-21 0 0,0 0 0,0 0 16,0 1-16,0-1 0,21 0 16,-21 0-16,0 0 0,21 0 15,0-21-15,1 22 0,62-22 31,-63 0-31,1 0 0,-1-22 16,0 1-16,0 21 0,0-21 0,0 0 16,1 0-16,-22-22 0,21 22 15,0 0-15,-21-21 0,0 21 0,21-22 16,-21 22-16,21-21 0,-21 21 16,0-22-16,0 22 0,0 0 0,0 0 15,0 0-15,0 42 31,0 0-31,0 0 16,0 0-16,0 0 0,0 1 0,0 20 16,-21-21-16,21 21 0,0-20 15,0 20-15,0-21 0,0 0 16,0 0-16,0 22 0,0-22 0,21 0 16,-21 0-16,21-21 15,1 0-15,-1 0 0,0 0 16,0 0-16,21 0 0,-20-21 15,-1 0-15,0 0 0,21 0 0,-21-1 16,1 1-16,-1 0 0,0-21 0,0 21 16,-21-1-16,21 1 0,-21 0 15,21 0-15,-21 0 0,0 0 0,0-1 16,0 44 15,0-1-15,-21 0-16,21 0 0,0 0 0,-21 0 15,21 1-15,0 20 0,0-21 16,0 0-16,0 0 0,0 1 0,0-1 16,21-21-16,0 21 0,1 0 0,-1-21 15,21 0-15,-21 0 16,0 0-16,1 0 0,-1 0 0,0-21 16,0 0-16,0 21 0,0-21 15,1-1-15,-1 1 0,0 0 16,-21-21-16,0 21 0,21-1 0,-21-20 0,0 21 15,0 0-15,0-22 0,0 22 16,0 0-16,0 0 16,0 42 15,0 0-31,0 0 0,0 1 16,-21-1-16,21 21 0,0-21 0,0 0 15,-21 22-15,21-22 0,-21 0 16,21 21-16,0-20 0,0-1 0,-22 0 15,22 0-15,0-42 47,0 0-47,0 0 0,0-1 16,22 1-16,-22 0 0,21-21 16,0 21-16,-21-22 0,21 22 0,0-21 15,0 21-15,1-1 0,-1 1 0,0 0 16,0 0-16,0 21 0,0 0 15,1-21-15,-1 21 0,0 21 16,-21 0-16,0 0 16,0 0-16,0 1 0,0-1 15,0 21-15,0-21 0,0 0 0,0 1 16,0-1-16,0 0 0,0 0 16,21 0-16,0 0 0,-21 1 0,43-22 15,-22 0-15,21 21 0,0-21 0,1 0 16,-1 0-16,0 0 0,1 0 15,20-21-15,-20 21 0,-1-22 16,0 1-16,1 0 0,-1 0 16,0 0-16,-21 0 0,1-1 0,-1-20 0,0 21 15,0-21-15,-21 20 0,21 1 16,-21-21-16,0 21 0,0 0 0,0-1 16,0 1-16,-21 21 0,0-21 0,0 21 15,0-21-15,-1 21 0,1 0 16,0 0-16,0 21 0,0 0 15,-22 0-15,22 1 0,0-1 0,0 0 16,-21 21-16,20-21 0,1 22 16,0-22-16,21 21 0,0-21 0,0 1 15,0-1-15,0 0 0,0 0 0,0 0 16,21-21-16,0 0 16,1 0-16,-1 0 0,0 0 0,21 0 15,-21-21-15,1 21 0,-1-21 0,0 0 16,0 0-16,0-1 0,0 1 15,1 0-15,-22 0 0,21 0 16,-21 0-16,0-1 0,0 1 0,0 0 16,0 42 31,-21 0-47,21 1 15,0 20-15,-22-21 0,22 21 0,-21 1 16,21-1-16,0 22 0,0-22 0,0 0 15,0 22-15,0-22 0,0 22 16,21-22-16,-21 21 0,22 1 0,-22-1 16,0 1-16,0-1 0,0 1 0,0-1 15,0-20-15,0 20 0,0 1 0,0-22 16,0 22-16,0-22 0,-22 0 16,1 1-16,0-1 0,0-21 15,-21 21-15,20-20 0,-20-1 0,21 0 16,-21 0-16,-1 0 0,22-21 0,-21 0 15,-1 21-15,22-21 0,-21 0 16,21 0-16,0 0 0,-1-21 0,1 0 16,0 21-16,21-21 0,0 0 0,0 0 15,0-1-15,0 1 0,0-21 0,0 21 16,0-22-16,-21 1 0,21 0 16</inkml:trace>
  <inkml:trace contextRef="#ctx0" brushRef="#br0" timeOffset="42824.23">4911 8234 0,'0'-21'31,"0"0"-31,21 21 31,-21 21-15,21-21-16</inkml:trace>
  <inkml:trace contextRef="#ctx0" brushRef="#br0" timeOffset="44019.55">7556 7959 0,'0'0'0,"0"-21"0,0-1 0,0 1 0,0 0 16,0 0-16,0 0 16,0 63-1,0-21 1,0 22-16,0-22 0,0 42 15,0-20-15,-21-1 0,21 21 0,-21-20 16,21 20-16,0-20 0,-21-1 0,21 21 16,-21-41-16,21 20 0,-21-21 15,21 21-15,0-20 0,0-1 16,21-21 0,0-21-1,0-1-15,-21 1 0,21 0 0,0 0 16,1-21-16,-1-1 0,0 1 15,0 0-15,0-1 0,0 1 0,-21 21 16,22-22-16,-22 1 0,21 21 0,-21 0 16,21 21-1,-21 21-15,0 0 16,21 0-16,-21 0 0,0 22 0,0-22 16,0 21-16,0 1 0,21-22 15,-21 21-15,21-21 0,-21 22 16,22-22-16,-22 0 0,21 21 0,0-21 15,0 1-15,0-1 16,0-21-16,1 0 0,-1 0 0,0 0 16,0 0-16,0 0 0,22-21 0,-22-1 15,0 22-15,0-21 0,0 0 16,22-21-16,-22 21 0,-21-22 0,21 1 16,0 0-16,0-1 0,0-20 0,-21-1 15,0 1-15,22 20 0,-1-20 16,-21 21-16,0-22 0,0 22 0,0 21 15,0-22-15,0 22 0,0 0 16,0 0-16,0 42 31,0 0-31,0 0 16,0 22-16,0-1 0,0 0 0,0 1 16,0-1-16,-21 21 0,21-20 0,0 20 15,-22-20-15,22-1 0,0 0 16,0 1-16,0-1 0,0-21 0,0 21 15,0-20-15,0-1 0,22 0 0,-1 0 16,0-21 0,0 0-16,0 0 0,0 0 0,1 0 15,-1 0-15,0-21 0,0 0 0,21 0 16,-20-1-16,-1 1 0,0 0 16,0 0-16,0 0 0,0-22 0,1 22 15,-1 0-15,0 0 0,-21 0 0,0 0 16,0 42 15,0 0-31,0 0 0,0 0 16,0 0-16,0 1 15,-21-1-15,21 0 0,0 0 0,0 0 16,0 0-16,0 1 16,21-44 30,-21 1-46,0 0 16,0 0-16,21 0 0</inkml:trace>
  <inkml:trace contextRef="#ctx0" brushRef="#br0" timeOffset="44208.44">8848 7916 0,'-43'-21'16,"22"21"-1,0 0 1,0 0-16,21 21 16,0 1-1,0-1-15,0 0 0,0 0 16,0 0-16,0 0 16,0 1-16</inkml:trace>
  <inkml:trace contextRef="#ctx0" brushRef="#br0" timeOffset="47120.07">9292 8276 0,'21'0'16,"-42"0"-16,63 0 0,-42-21 0,22 0 16,-1 0-16,-21 0 15,0-1-15,0 1 0,0 0 0,0 0 16,0 0-16,0 0 0,0-1 15,0 1-15,-21 21 16,-1 0-16,1 0 0,0 0 0,0 0 16,0 21-16,0 1 0,-22-1 15,22 0-15,0 21 0,-21-21 0,20 22 16,1-22-16,0 21 0,0 1 16,21-22-16,0 21 0,0-21 0,0 0 15,0 1-15,0 20 0,0-21 16,21 0-16,0-21 15,0 0-15,1 0 0,-1 0 16,21 0-16,-21 0 0,0 0 0,1-21 16,-1 0-16,21 0 0,-21 0 0,0-1 15,1-20-15,20 21 0,-21-21 16,0-1-16,0-20 0,1 20 0,-1-20 16,-21-1-16,21 22 0,-21-21 0,21 20 15,-21-20-15,0 20 0,0 1 16,0 21-16,0-21 0,0 20 15,0 1-15,-21 21 32,21 21-32,-21 1 0,21-1 0,0 21 15,0-21-15,0 22 0,-21-1 0,21 0 16,0 1-16,0 20 0,0-21 16,-22 1-16,22-1 0,0 0 0,0 1 15,0-1-15,0 0 0,0-20 16,22 20-16,-1-21 0,0 0 0,0 0 15,21 1-15,-20-22 0,20 0 16,-21 0-16,21 0 0,1 0 0,-1 0 16,0 0-16,1 0 0,-1-22 15,0 1-15,1 0 0,-1 0 0,0 0 16,-20 0-16,20-1 0,-21 1 16,0-21-16,0 21 0,-21 0 0,0-22 15,0 22-15,0 0 0,0 0 0,0 0 16,0-1-16,-21 22 15,0-21-15,0 21 0,0 0 0,-22 0 16,22 0-16,0 21 0,-21 1 0,21-1 16,-1 0-16,1 0 0,0 0 15,0 22-15,0-22 0,21 0 0,0 21 16,-21-21-16,21 1 0,0-1 0,0 21 16,0-21-16,0 0 15,0 1-15,0-1 0,21-21 16,0 0-16,0 0 0,0 0 15,0 0-15,1 0 0,-1 0 16,0-21-16,0 21 0,0-22 0,0 1 16,-21 0-16,22-21 0,-1 21 0,0-22 15,0 1-15,-21 0 0,21-22 16,0 22-16,-21-22 0,22 1 0,-1-1 16,-21 22-16,0-22 0,0 22 0,21-21 15,-21 41-15,0-20 0,0 0 16,0 21-16,0-1 0,0 1 15,0 42 1,-21 1 0,21-1-16,0 0 0,0 0 0,0 21 15,0-20-15,0 20 0,0 0 0,0 1 16,0-1-16,0 0 0,0 1 16,0-1-16,0 0 0,0 1 0,0-1 15,0 0-15,0-21 0,0 22 0,0-22 16,0 21-16,21-21 0,0 1 15,-21-1-15,21-21 0,0 21 0,1-21 16,-1 0-16,21 0 0,-21 0 0,0 0 16,1 0-16,-1 0 15,21-21-15,-21 21 0,0-21 0,22-1 16,-22 1-16,0 0 0,21 0 0,-20 0 16,-1 0-16,0-22 0,-21 22 15,0 0-15,21 0 0,-21-22 0,0 22 16,0 0-16,0 0 0,-21 21 15,0 0-15,0 0 16,-1 0-16,22 21 0,-21 0 16,21 0-16,-21 1 0,21-1 15,-21 0-15,21 21 0,0-21 16,0 1-16,0 20 0,0-21 0,0 0 16,0 0-16,0 1 0,0-1 0,0 0 15,21 0-15,0-21 16,0 21-16,1-21 0,-1 0 0,21 0 15,-21 0-15,22 0 0,-1 0 0,0 0 16,1-21-16,-22 21 0,21-21 16,0 0-16,1 0 0,-1 21 0,-21-43 15,22 22-15,-22 0 0,0 0 0,0-22 16,0 22-16,-21 0 0,0-21 16,0 21-16,0-1 0,0 1 0,0 0 15,-21 42 16,21 0-31,0 1 0,-21-1 16,21 0-16,0 21 0,0-21 0,0 1 16,0-1-16,-21 0 0,21 0 15,0 21-15,-21-20 0,21-1 16,0 0-16,0 0 0,0-42 47,0 0-32,0 0-15,0-1 0,21 1 0,-21-21 16,21 21-16,0-22 16,0 22-16,-21-21 0,21 21 0,1 0 15,-1-22-15,0 22 0,0 0 16,0 0-16,0 21 0,1-21 0,-1 21 16,0 0-16,-21 21 15,21-21-15,-21 21 0,0 0 0,0 0 16,0 0-16,0 22 0,0-22 15,21 0-15,-21 0 0,0 0 0,0 22 16,21-22-16,-21 0 0,22 0 16,-1 0-16,0 1 0,0-22 15,0 21-15,0-21 0,1 0 16,-1 0-16,0 0 0,0 0 0,0 0 16,0-21-16,1-1 0,-1 1 15,0 21-15,0-21 0,0-21 16,0 21-16,1-1 0,-22-20 15,21 21-15,0-21 0,-21 20 0,21 1 16,-21 0-16,0 0 0,0 0 0,0 42 47,0 0-47,0 0 0,0 0 16,-21 1-16,21-1 0,0 0 0,0 21 15,0-21-15,0 1 0,0-1 16,0 0-16,0 0 0,0 0 15,0 0-15,0 1 0,21-22 16,0 21-16,0-21 0,1 0 16,-1 0-16,0 0 0,21 0 0,-21 0 15,1-21-15,20 21 0,-21-22 0,0 1 16,0 0-16,1 0 0,-1 0 16,0 0-16,0-1 0,0-20 15,0 21-15,-21 0 0,22-43 0,-22 43 16,0 0-16,-22 42 31,1-21-31,21 21 0,-21 0 16,21 1-16,0-1 15,-21 0-15,0 21 0,21-21 0,0 1 16,0-1-16,-21 0 0,21 0 0,-22 0 16,22 0-16,0 1 0,-21-1 15,21 0-15,0 0 16,0-42 15,21 0-31,1 0 0,-1-1 16,0 1-16,0 0 0,0 0 15,0-21-15,1 20 0,-1-20 0,0 21 16,0-21-16,0 20 0,0 1 16,-21 0-16,22 0 0,-1 0 0,0 21 15,-21 21 1,0 0-1,0 0-15,0 0 0,0 1 16,0-1-16,0 0 0,0 21 0,0-21 16,0 1-16,0-1 0,0 0 0,0 0 15,0 0-15,0 0 0,0 1 16,21-22-16,0 21 0,0-21 0,1 0 16,20 21-16,-21-21 0,21 0 0,-20 0 15,20 0-15,0 0 0,-21 0 16,22-21-16,-1 0 0,0-1 0,1 22 15,-1-21-15,0 0 0,-20-21 16,20 21-16,0-1 0,-21-20 16,1 21-16,-22 0 0,0 0 0,0-22 15,0 22-15,0 0 0,-22 0 16,1 0-16,-21 21 0,21 0 16,-22 0-16,22 0 0,-21 0 0,0 0 15,20 21-15,1 0 0,0-21 0,0 21 16,0 0-16,21 0 0,0 1 15,0-1-15,-21-21 0,21 21 0,0 0 16,0 0-16,0 0 0,0 1 16,0-1-1,21-21-15,0 0 16,0 0-16,0 0 16,0 0-16,1 0 15,-1 0-15,0 0 16,0 21-16,0 0 15,-21 0-15,0 0 0,0 1 16,0-1-16,0 0 0,0 0 0,0 21 16,0-20-16,0 20 0,0 0 0,0-21 15,0 22-15,0-1 0,0 0 16,0 22-16,-21-22 0,21 22 0,-21-22 16,0 22-16,0-22 0,-1 21 15,1-20-15,21 20 0,-21-20 16,0-1-16,0 21 0,21-20 0,-21-1 15,-1 0-15,1 64 0,0-63 16,0-1-16,0-21 0,-22 43 16,22-22-16,0-21 0,0-21 15,0 21-15,0-21 0,-22 0 16,22 0-16,0 0 0,0 0 0,0-21 16,-1 0-16,22 0 0,-21 0 0,21-1 15,-21 1-15,21-21 0,0 0 16,0-1-16,0 1 0,-21 0 0</inkml:trace>
  <inkml:trace contextRef="#ctx0" brushRef="#br0" timeOffset="47544.83">11853 7641 0,'0'0'0,"-21"21"0,21 1 0,-21-22 0,0 21 15,0-21-15,21 21 0,0 0 16,0 0-1,21-21-15,0 0 0,0 0 0,0 0 16,0 0-16,1 0 0,-1-21 16,0 21-16,0-21 0,0 0 15,-21 0-15,0-1 16,0 1-16,-21 0 16,0 21-16,0 0 0,0 0 0,-1 0 15,1 0 1,21 21-1,0 0-15,0 1 0,0-1 16,0 0-16,0 0 16,-21-21-16,0 21 0,0 0 0,0-21 15</inkml:trace>
  <inkml:trace contextRef="#ctx0" brushRef="#br0" timeOffset="48487.96">952 9694 0,'-21'0'0,"42"0"0,-63 0 0,0 0 15,21 0-15,-1 0 0,1 0 16,0 0-16,0 0 0,0 0 0,42 22 63,21-22-63,-21 0 15,1 0-15,20 21 0,0-21 0,1 0 16,20 0-16,-21 21 0,43-21 15,0 0-15,-1 0 0,1 0 0,21 0 16,0 0-16,21 0 0,0 0 16,0 0-16,21 0 0,0-21 15,0 0-15,0 21 0,22-22 0,-1 22 16,0-21-16,1 0 0,-1 21 16,0-21-16,1 21 0,-1-21 0,0 0 15,-20 21-15,-1 0 0,0-22 16,-21 22-16,-21 0 0,0 0 0,-22 0 15,1 0-15,-22 0 0,1 0 0,-22 0 16,1 0-16,-22 0 0,21 0 16,-21 0-16,0 0 0,1 0 15,-22-21 32,0 0-31</inkml:trace>
  <inkml:trace contextRef="#ctx0" brushRef="#br0" timeOffset="49300.01">7916 8890 0,'0'0'0,"-21"0"15,0-21-15,0 21 16,0 0-16,-1 0 15,1 0-15,0 0 0,0 0 16,0 0-16,0 0 16,-1 0-16,1 0 15,0 0 17,21 21-32,0 0 15,21-21 1,0 0-16,22 0 0,-22 0 15,21 0-15,1 0 0,20 0 0,1 0 16,-1 0-16,22 0 0,-22 0 16,43-21-16,-21 21 0,21-21 0,21 21 15,0-21-15,0 21 0,21-21 16,-21 21-16,21-22 0,0 22 0,21-21 16,-20 21-16,-1 0 0,21 0 0,-21-21 15,0 21-15,1 0 0,-1 0 16,21 0-16,0-21 0,-20 21 15,-1 0-15,0 0 0,0 0 0,-21 0 16,21 0-16,-21 0 0,0 0 16,0 0-16,-21 0 0,0 0 0,0 0 15,-22 0-15,1 0 0,-21 0 16,-1 0-16,-21 0 0,1 0 0,-1 0 16,-21 0-16,22 0 0,-43-21 15,0 0 1,-22 21 15,1 0-31,0 0 0,0 0 0,-21 0 16,20 0-16,1-22 15,-21 22-15,0 0 0</inkml:trace>
  <inkml:trace contextRef="#ctx0" brushRef="#br0" timeOffset="76833.37">19177 5503 0,'0'0'0,"21"-21"0,0 21 16,0-21-1,1 21-15,-22-21 16,21 0 0,-42 21 46,-1 21-46,1-21-16,0 21 0,0 0 15,0 0-15,0 1 0,-1 20 0,1-21 16,-21 21-16,21 1 0,-22-1 16,1 0-16,0 1 0,-1-1 0,1 0 15,-21 1-15,-1-1 0,1 0 16,-1 1-16,1-1 0,-1 0 15,1 1-15,-1-1 0,1 0 0,-1 1 16,1-1-16,-1 22 0,1-22 16,20 0-16,-20 1 0,20 20 0,-20-21 15,21 1-15,-22-1 0,22 0 16,-1 1-16,1-22 0,-21 21 0,20 1 16,1-22-16,0 21 0,-22-21 0,22 0 15,-1 22-15,22-22 0,-21 0 16,0 0-16,20 0 0,1 1 0,0-1 15,0 0-15,21 0 16,0-42 31,0 0-47,0 0 0,0-1 16,0 1-16</inkml:trace>
  <inkml:trace contextRef="#ctx0" brushRef="#br0" timeOffset="77311.61">17272 6731 0,'0'0'0,"0"-21"15,21 21-15,-21 21 31,0 0-15,0 0-16,-21 1 0,0-1 16,0 21-16,21-21 0,-22 0 15,1 1-15,0-1 0,0 21 0,0-21 16,0 0-16,-1 1 0,1-1 0,21 0 16,0 0-16,-21-21 0,21 21 15,-21-21-15,21 21 0,-21-21 16,42-21 15,0 21-15,0-21-16,22 21 15,-22 0-15,0 0 0,21 0 0,1 0 16,-22 0-16,21 0 0,22 21 0,-22-21 16,0 21-16,1 1 0,-22-1 15,21-21-15,0 21 0,-20 0 0,20 0 16,-21-21-16,0 21 0,-21 1 0,21-1 15,1 0 1,-1-21 15,-21-21-31,21 21 16,0-21-16</inkml:trace>
  <inkml:trace contextRef="#ctx0" brushRef="#br0" timeOffset="78755.96">22056 5292 0,'0'21'31,"0"0"-31,-22-21 16,22 21-16,0 0 15,0 1-15,0-1 16,0 0-16,22 0 0,-1 0 0,-21 0 16,21 1-16,0 20 0,0-21 15,22 21-15,-22-20 0,0 20 16,21 0-16,1 1 0,-1-1 0,-21 0 16,43 1-16,-22-1 0,0 0 15,1 1-15,20-1 0,-21 0 0,1 22 16,20-22-16,-20 0 0,-1 22 15,21-22-15,-20 1 0,-1 20 0,0-21 16,1 1-16,-22-1 0,21 0 16,-21 1-16,22-1 0,-22 0 0,0-20 15,0 20-15,22-21 0,-22 21 16,0-20-16,0-1 0,0 0 0,0 0 16,1 0-16,-1 0 0,-21 1 0,21-1 15,0 0-15,-42-21 78,0 0-62,0 0-16,-1 0 16,1 0-16,0-21 15,0 21-15,0 0 0,0 0 0,-22-21 16,22 21-16,-21 0 0,21-22 0,-22 22 15,22 0-15,-21-21 0,21 0 16,-1 21-16,-20 0 0,21-21 0,0 21 16,0 0-16,21-21 0,-22 21 15,1-21-15,0 21 16,21-22-16,0 1 31,0 42 16,21-21-47,0 22 0,1-1 16,-1-21-16,0 21 0,0 0 0,0-21 15,0 21-15,1 0 0,-1-21 16,0 22-16,0-22 0,0 21 16,0 0-16,1-21 0,-1 21 0,0-21 15,-21 21-15,21-21 0,0 0 16,-21 21-16,21-21 0,1 0 31,-1 0-15,0 0-1,-21-21-15,21 0 16,0 0-16,-21 0 16,0 0-16,21 21 0,1-22 0,-1 1 15,-21 0-15,21 0 16,0 0-16,0 0 15,0 21-15,-21-22 16,22 22-16,-1 0 63,-21-21-17</inkml:trace>
  <inkml:trace contextRef="#ctx0" brushRef="#br0" timeOffset="85736">15176 8149 0,'22'0'0,"-1"-21"0,-21 0 15,21 0-15,-21 0 16,21 21-16,-21-22 0,21 1 15,-21 0-15,0 0 0,0 0 0,0 0 16,21 21-16,-21-22 0,0 1 16,0 0-16,0 0 0,-21 21 62,21 21-62,0 21 0,0-20 16,0-1-16,-21 21 0,21 0 0,0 1 15,0-22-15,0 21 0,0 1 0,0-1 16,0 0-16,0 1 0,0-22 16,21 21-16,-21-21 0,21 0 0,-21 1 15,22-1-15,-1 0 0,0-21 0,0 0 16,0 0-16,0 0 0,1 0 16,-1 0-16,21 0 0,-21-21 0,0 0 15,1-1-15,-1 1 0,21-21 16,-21 21-16,0 0 0,1-22 15,-22 1-15,21 0 0,0 20 0,-21-20 16,0 0-16,0-1 0,0 22 16,21 0-16,-21-21 0,0 21 0,0-1 15,0 1-15,0 42 47,21 1-31,-21-1-16</inkml:trace>
  <inkml:trace contextRef="#ctx0" brushRef="#br0" timeOffset="86151.8">16171 7916 0,'-21'-21'0,"42"42"0,-63-42 16,21 21-16,0 0 15,21 21-15,0 1 0,0-1 16,0 0-16,0 21 0,0 1 0,0-1 16,0 0-16,0 22 0,0-22 15,0 22-15,0-1 0,0 1 16,0-1-16,0 22 0,0-22 0,0 22 15,0 21-15,-22-22 0,1 1 16,0 0-16,21 21 0,-21-22 0,0 1 16,0 0-16,-1-1 0,22 1 0,0-22 15,0 22-15,-21-21 0,21-22 16,0 21-16,-21-20 0,21-1 0,0-21 16,0 22-16,0-22 0,0 0 0,0 0 15,0-42 1,0 0-1,0-22-15,0 22 0,0-21 16,0 0-16,0-22 0,21 1 0,0-1 16</inkml:trace>
  <inkml:trace contextRef="#ctx0" brushRef="#br0" timeOffset="86511.61">16065 8340 0,'0'0'0,"0"-64"0,-21 22 0,21 0 0,-21 20 15,0-20-15,21 21 0,0-21 16,0 20-16,0 1 0,0 0 16,0 0-16,0 0 0,0 0 0,21-1 15,21 1-15,-20 0 0,20 0 0,0 21 16,1 0-16,-1 0 0,0 0 16,1 0-16,-1 0 0,0 0 15,1 21-15,-22 0 0,21 0 0,-21 1 16,0 20-16,-21-21 0,0 21 0,0-20 15,0 20-15,0 0 0,-42-21 16,21 22-16,-21-22 0,20 21 0,-20-21 16,0 1-16,-1-1 0,1-21 0,0 21 15,21 0-15,-1-21 0,1 0 16,0 21-16,42-21 47,0 0-47,1 0 0,-1 0 0,0-21 15,0 21-15,0-21 0,22 0 16</inkml:trace>
  <inkml:trace contextRef="#ctx0" brushRef="#br0" timeOffset="86804.45">17060 7874 0,'0'-21'16,"0"42"-16,0-63 15,-21 42 1,0 0-16,0 0 16,0 0-16,-1 21 0,1 0 15,0 0-15,0 22 0,0-22 0,0 21 16,-1 0-16,1 1 0,0-1 16,21 0-16,0 1 0,0-22 0,0 21 15,0-21-15,0 22 0,0-22 0,0 0 16,0 0-16,21 0 15,0-21-15,1 0 0,-1 0 0,0 0 16,0 0-16,21 0 0,-20 0 16,20 0-16,-21 0 0,0-21 15,22 21-15,-22-21 0,21 0 0</inkml:trace>
  <inkml:trace contextRef="#ctx0" brushRef="#br0" timeOffset="87271.79">17526 7980 0,'0'0'15,"0"-42"-15,0 20 0,0 1 0,0 0 0,0 0 16,-21 21 0,0-21-16,-1 21 0,1 0 15,0 0-15,0 21 0,-21-21 0,20 21 16,1 0-16,0 22 0,0-22 16,21 21-16,-21 0 0,0 1 15,21-22-15,0 21 0,-22 1 0,22-1 16,-21-21-16,21 0 0,0 22 15,0-22-15,0 0 0,0 0 16,21-21-16,1 0 16,-1 0-16,0 0 0,0 0 0,0 0 15,0 0-15,1-21 0,-1 0 0,0 0 16,0-1-16,0 1 0,0-21 16,1 0-16,-22 20 0,21-20 0,-21 0 15,21-1-15,-21 1 0,0 21 0,0 0 16,0 0-16,0-1 15,0 44 1,0-1 0,0 0-16,0 21 0,-21-21 0,21 22 15,-21-22-15,21 21 0,0 1 0,0-22 16,0 0-16,0 21 0,0-21 16,0 1-16,0-1 0,0 0 0,0 0 15,0 0-15,21-21 16,0 0-16,0 0 0,0 0 15,0 0-15,1 0 0,-1-21 0,0 0 16,0 0-16,0 0 0</inkml:trace>
  <inkml:trace contextRef="#ctx0" brushRef="#br0" timeOffset="87667.78">18097 7832 0,'0'0'0,"-21"0"0,-21 0 0,21 21 15,0-21-15,-22 21 0,22 0 16,0-21-16,-21 21 0,20 1 0,1-1 16,0 0-16,21 0 0,0 0 15,0 0-15,0 1 0,0-1 16,21-21 0,0 0-16,1 21 0,-1-21 15,0 0-15,21 0 0,-21 0 0,22 21 0,-22-21 16,0 0-16,21 21 15,-20-21-15,-1 21 0,0 1 0,0-22 16,-21 21-16,0 0 0,0 0 16,0 0-16,0 0 15,-21-21-15,0 22 0,0-22 0,-1 21 16,-20-21-16,21 0 0,-21 21 0,-1-21 16,22 21-16,-21-21 0,21 0 15,-1 0-15,1 0 0,0 0 0,0 0 16,0 0-16,21-21 0,-21 0 15,21 0 1,0-1 0,21 1-16,0 0 15</inkml:trace>
  <inkml:trace contextRef="#ctx0" brushRef="#br0" timeOffset="88640.53">18521 7451 0,'0'0'0,"0"-21"15,0-1-15,0 1 0,0 42 32,0 1-17,0 20-15,0-21 0,0 21 16,0 1-16,-21-1 0,-1 0 0,1 22 15,21-22-15,-21 22 0,0-22 0,21 22 16,0-22-16,-21 21 0,21-20 16,-21-1-16,21 0 0,0 1 0,0-22 15,0 21-15,0-21 0,0 1 16,21-1-16,0-21 0,0 21 16,0-21-16,0 0 0,22 0 0,-22 0 15,21 0-15,-21-21 0,22 0 16,-22-1-16,0 1 0,21 0 0,-20-21 15,-1-1-15,0 22 0,0-21 0,0 0 16,0-1-16,1 22 0,-22-21 16,0 21-16,0-1 0,0 1 0,0 42 31,-22 1-15,1 20-16,21-21 0,-21 0 0,0 0 15,21 22-15,-21-22 0,21 0 16,0 21-16,0-20 0,0-1 15,0 0-15,0 0 0,0 0 0,0 0 16,21-21-16,0 0 16,0 0-16,0 0 0,1 0 0,-1 0 15,21 0-15,-21-21 0,0 0 0,1 0 16,20 0-16,-21 0 0,0-1 16,-21 1-16,21 0 0,1-21 0,-22 21 15,0-1-15,0 1 0,0 0 16,0 0-16,0 0 0,0 0 15,0 42 1,0 0 0,0 0-16,-22 0 0,22 0 15,-21 1-15,21-1 0,0 0 0,-21 21 16,21-21-16,0 1 0,0-1 16,0 0-16,0 0 0,-21 0 0,21 0 15,-21-21-15,21 22 16,0-44 15,0 1-31,0 0 0,0 0 16,0 0-16,0 0 0,0-22 0,0 22 15,0-21-15,0 21 0,21-22 0,0 1 16,0 21-16,0 0 16,22-1-16,-22 1 0,21 0 0,-21 0 15,22 21-15,-1 0 0,0 0 0,-20 0 16,20 0-16,0 0 0,-21 21 15,1 0-15,-1 0 0,0 22 0,-21-22 16,0 0-16,0 21 0,0-20 0,0-1 16,0 21-16,-21-21 0,0 0 15,-1 1-15,1-1 0,0-21 0,0 21 16,21 0-16,-21-21 0,0 0 16,21 21-16,-22-21 0,22-21 46,0 0-46,22 0 16,-1 21-16</inkml:trace>
  <inkml:trace contextRef="#ctx0" brushRef="#br0" timeOffset="89288.06">20066 7916 0,'0'-21'15,"0"42"-15,0-63 0,0 21 16,-21 21-16,0 0 0,-1 0 16,1 0-16,0 0 15,0 0-15,0 21 0,0-21 0,-1 21 16,-20 0-16,21 1 0,0 20 0,0-21 16,21 0-16,-22 22 0,22-22 15,-21 0-15,21 0 0,0 0 0,0 0 16,0 1-16,21-1 15,1-21-15,-1 0 0,0 0 0,0 0 16,0 0-16,0 0 0,1 0 0,-1 0 16,0-21-16,0-1 0,0 1 15,0 0-15,1 0 0,-22 0 16,0 0-16,21-1 0,-21 1 16,21 21-16,-21-21 0,0 42 46,0 0-30,-21 1-16,21-1 0,-21 0 0,-1 21 16,22-21-16,0 22 0,0-1 15,-21-21-15,21 22 0,-21-1 0,21 0 16,0 1-16,0-1 0,-21 21 0,21-20 16,-21 20-16,21-20 0,0 20 15,0 1-15,0-22 0,0 21 0,-21 1 16,21-1-16,0-20 0,0 20 15,0-20-15,0 20 0,0-21 0,0 1 16,-22 20-16,22-20 0,-21-1 16,21 21-16,-21-20 0,0-1 0,0 0 15,0 1-15,-1-1 0,1-21 0,-21 0 16,21 22-16,-22-22 0,22-21 16,-21 21-16,21-21 0,-22 0 0,22 0 15,0 0-15,0 0 0,0 0 0,21-21 16,0 0-16,-21 0 0,21-1 0,0 1 15,0-21-15,0 21 0,0-22 16,0 1-16,21 0 0,-21-1 0,0 1 16,21 0-16,0-22 0</inkml:trace>
  <inkml:trace contextRef="#ctx0" brushRef="#br0" timeOffset="89583.88">19219 7472 0,'0'0'0,"-21"0"0,0-21 0,0 21 94</inkml:trace>
  <inkml:trace contextRef="#ctx0" brushRef="#br0" timeOffset="89807.75">18246 7811 0,'21'0'31,"0"0"-31,0 0 0,0 0 15,22 0-15,-22 0 0,21 0 16,0 0-16,1-22 0,-1 22 16,0 0-16,1 0 0,-1 0 0,-21-21 0,0 0 15,22 21-15</inkml:trace>
  <inkml:trace contextRef="#ctx0" brushRef="#br0" timeOffset="90663.49">21971 7324 0,'0'0'0,"0"-21"0,0 42 46,-21 0-46,21 21 0,0-21 16,0 22-16,-21-1 0,21 0 16,0 1-16,-22-1 0,22 0 0,0 1 15,0-1-15,-21 0 0,21 1 0,-21-1 16,21 0-16,0-20 0,0 20 16,-21 0-16,21-21 0,-21 1 0,21 20 15,-21-21-15,21 0 16,-22-21-1,1 0 1,21-21 0,0 0-16,-21 0 0,21 0 0</inkml:trace>
  <inkml:trace contextRef="#ctx0" brushRef="#br0" timeOffset="91037.28">21505 7557 0,'-21'-22'0,"42"44"0,-42-65 0,21 22 0,0 0 16,0 0-16,0 0 0,0-1 16,0 1-16,0 0 15,21 0-15,22 0 0,-22 0 0,21-1 16,0 1-16,1 0 0,20 0 16,-20 0-16,-1 21 0,21 0 0,-20 0 15,20 0-15,-20 21 0,-1-21 16,21 42-16,-20-21 0,-1 22 0,0-1 15,1 0-15,-1 1 0,-21 20 0,0-20 16,-21-1-16,0 0 0,0 1 16,-21 20-16,-21-21 0,21 1 0,-22-1 15,1 0-15,-21 1 0,20-1 16,1-21-16,-22 22 0,22-22 0,-21 0 16,20 0-16,1 0 0,21 0 15,-22-21-15,22 0 0,0 0 16,0 0-16,0 0 0,42-21 31,0 0-31,0 0 0,0 21 16,1-21-16,-1 0 0</inkml:trace>
  <inkml:trace contextRef="#ctx0" brushRef="#br0" timeOffset="91437.87">22479 7726 0,'0'0'16,"-21"21"15,21 0-31,-21 0 0,-1 1 16,1 20-16,0-21 0,21 0 0,-21 22 16,0-22-16,21 0 0,0 21 15,0-21-15,0 1 0,0-1 0,0 0 16,21 0-16,0-21 15,0 0-15,0 0 0,1 0 0,-1 0 16,0 0-16,21-21 0,-21 21 0,22-21 16,-22 0-16,0-1 0,0 1 15,0 0-15,1-21 0,-1 21 16,0-22-16,-21 22 0,0 0 0,0-21 16,0 20-16,0 1 0,-21 0 15,0 0-15,-1 21 0,1 0 0,-21 0 16,21 0-16,-22 0 0,22 0 15,0 0-15,0 0 0,0 21 0,0 0 16,-1 0-16,22 1 0,0-1 16,0 0-16,0 0 15,22-21-15,20 0 0,-21 0 16</inkml:trace>
  <inkml:trace contextRef="#ctx0" brushRef="#br0" timeOffset="91996.55">22987 7662 0,'0'0'0,"0"22"31,0-1-31,-21-21 0,21 21 0,-21 0 16,-1 21-16,22-20 0,-21-1 0,0 21 15,21-21-15,0 0 0,0 22 16,-21-22-16,21 0 0,0 0 15,0 0-15,0 1 0,0-1 16,21-21 0,0 0-16,0 0 0,1-21 15,-1-1-15,0 1 0,0 0 16,21 0-16,-20 0 0,-1-22 0,0 22 16,0-21-16,0 21 0,-21 0 0,21-1 15,1 1-15,-22 0 0,0 0 16,0 42-1,0 0 1,0 0-16,0 1 0,0-1 0,0 0 16,0 21-16,0-21 0,0 1 15,0-1-15,0 0 0,0 0 16,21 0-16,0 0 0,0-21 16,0 0-16,0 0 0,1 0 15,-1 0-15,0 0 0,0 0 16,0 0-16,0-21 0,1 0 0,-22 0 15,21 0-15,-21 0 0,0-1 16,0-20-16,0 21 0,0-21 0,0 20 16,0 1-16,0 0 0,-21-21 0,-1 21 15,22-1-15,-21 22 16,0 0-16,0 0 16,21 22-1,21-22 16</inkml:trace>
  <inkml:trace contextRef="#ctx0" brushRef="#br0" timeOffset="92504.26">23685 7684 0,'0'0'0,"-21"0"0,0 0 16,0 21-1,0 0-15,21 0 16,0 0-16,0 0 0,0 1 16,0-1-16,0 0 0,0 0 15,0 0-15,0 0 0,0 1 0,0-1 16,0 0-16,0 0 0,0 0 16,0 0-16,0 1 0,0-1 15,-21-42 16,21-1-31,0 1 0,0 0 16,0 0-16,0 0 0,0 0 0,0-22 16,0 22-16,0 0 15,21-21-15,-21 20 0,21-20 0,0 21 16,0 0-16,0 0 0,1-1 16,20 1-16,0 0 0,-21 0 0,22 21 15,-1 0-15,0 0 0,-20 0 0,20 21 16,-21 0-16,21 0 0,-20 1 15,-22-1-15,21 0 0,-21 21 0,0-21 16,0 1-16,0 20 0,0-21 0,-21 0 16,21 22-16,-22-22 0,1 0 15,0 0-15,0 0 0,0 0 0,0-21 16,-1 22-16,1-22 16,21-22 15,0 1-16,0 0-15,21 21 0</inkml:trace>
  <inkml:trace contextRef="#ctx0" brushRef="#br0" timeOffset="92807.66">24342 7514 0,'-22'0'31,"1"0"-31,0 0 0,21 21 0,-21 1 16,0-1-16,0 0 0,-1 0 16,1 0-16,21 22 0,-21-22 0,0 0 15,21 21-15,-21-21 0,21 1 0,0-1 16,0 0-16,0 0 0,0 0 15,0 0-15,0 1 0,0-1 0,21-21 16,0 21-16,0-21 0,0 0 16,1 0-16,-1 0 0,0 0 15,0 0-15,0-21 0,22 21 0,-22-21 16</inkml:trace>
  <inkml:trace contextRef="#ctx0" brushRef="#br0" timeOffset="96288.88">25019 7641 0,'0'0'0,"21"0"15,-21-21-15,0 0 16,0 0-16,0 0 15,-21 21-15,21-22 0,-21 22 16,0 0-16,-1-21 0,1 21 16,0 0-16,0 0 0,0 0 15,0 0-15,-1 0 0,-20 21 0,21-21 16,-21 22-16,20 20 0,1-21 16,-21 0-16,21 22 0,0-22 0,-1 21 15,1-21-15,0 22 0,0-22 16,21 21-16,0-21 0,0 0 15,0 22-15,0-22 0,21 0 16,0 0-16,22-21 0,-22 0 16,0 0-16,21 0 0,-21 0 15,22-21-15,-1 0 0,-21 0 0,22 0 16,-1-1-16,-21 1 0,21 0 16,-20-21-16,20 21 0,-21-1 0,0-20 15,0 21-15,1-21 0,-1 20 0,-21 1 16,0 0-16,21 0 0,-21 0 15,0 0-15,0 42 32,0 0-32,0 0 0,0 0 15,-21 0-15,21 22 0,-21-22 0,21 0 16,-22 21-16,22-20 0,0-1 16,0 0-16,0 21 0,0-21 0,0 1 15,0-1-15,0 0 16,22-21-16,-1 0 0,0 0 15,0 0-15,0 0 0,0 0 16,1-21-16,-1 0 0,0-1 16,0 1-16,0 0 0</inkml:trace>
  <inkml:trace contextRef="#ctx0" brushRef="#br0" timeOffset="96683.76">25717 7514 0,'22'0'0,"-44"0"0,44-21 16,-44 21-1,1 0-15,-21 0 0,21 0 16,-22 21-16,1-21 0,21 21 16,-21 1-16,20-22 0,1 21 0,0 0 15,0-21-15,0 21 0,21 0 16,-21-21-16,21 21 0,0 1 0,0-1 16,0 0-16,21-21 0,0 21 15,0-21-15,0 21 16,22-21-16,-22 21 0,21-21 0,-21 0 15,22 22-15,-22-22 0,0 21 0,0-21 16,21 21-16,-20-21 0,-22 21 16,0 0-16,21-21 0,-21 21 0,0 1 15,-21-1-15,-1-21 16,1 0-16,0 21 0,-21-21 0,-1 0 16,22 0-16,-21 0 0,0 0 0,20 0 15,-20 0-15,21 0 0,0 0 16,0-21-16,-1 21 0,22-21 15,0-1-15,0 1 16,0 0 0,22 0-16,-1 21 15,0-21-15,0 21 0,0-21 16</inkml:trace>
  <inkml:trace contextRef="#ctx0" brushRef="#br0" timeOffset="97660.19">26141 7112 0,'0'-21'0,"0"42"0,0-84 0,0 41 0,0 1 16,0 0-16,-21 21 31,21 21-31,0 0 0,0 1 16,-22 20-16,22 0 0,0 22 0,0-22 15,0 22-15,0-1 0,-21-21 0,21 22 16,-21-1-16,21-20 0,0 20 16,-21-20-16,21-1 0,0 0 0,0 1 15,0-1-15,0-21 0,0 0 16,0 22-16,0-22 0,21-21 16,0 21-16,0 0 0,1-21 15,-1 0-15,21 0 0,-21-21 16,0 0-16,1 21 0,-1-21 0,0-1 15,0-20-15,0 21 0,0 0 0,1-22 16,-1 22-16,0-21 0,0 21 16,-21-22-16,0 22 0,0-21 0,21 21 15,-21 0-15,0 42 32,-21 0-32,21 0 0,0 0 15,0 22-15,-21-22 0,21 0 16,0 21-16,0-21 0,0 1 15,0-1-15,0 0 0,0 0 0,0 0 16,0 0-16,0 1 0,21-22 16,0 0-16,0 21 0,1-21 0,-1 0 15,21 0-15,127-64 16,-126 64 0,-1-21-16,-21 0 0,0 0 0,22-22 15,-22 22-15,-21 0 0,21-21 16,-21 21-16,0-1 0,21 1 0,-21 0 15,0 0 1,-21 42 0,0 0-16,21 0 0,-21 1 15,21-1-15,0 0 0,-21 0 16,-1 0-16,22 0 0,-21 22 0,21-22 16,0 0-16,0 0 0,-21 0 0,21 1 15,-21-1-15,21 0 16,0-42 15,0 0-31,0-1 16,0 1-16,0 0 0,0 0 0,0 0 15,0 0-15,21-22 0,0 22 16,0-21-16,1-1 0,-1 22 0,0 0 16,0-21-16,21 21 0,1-1 15,-1 1-15,0 21 0,1 0 16,-22 0-16,21 0 0,1 0 0,-22 21 15,0 1-15,0-1 0,0 0 0,-21 0 16,21 0-16,-21 22 0,0-22 16,0 0-16,0 21 0,0-21 0,-21 1 15,0 20-15,0-21 0,0 0 0,0 0 16,-1 1-16,1-1 0,21 0 16,-21 0-16,0-21 15,21-21 16,21 0-15,0 0-16,0 21 0,1-22 16,-1 1-16,0 0 0</inkml:trace>
  <inkml:trace contextRef="#ctx0" brushRef="#br0" timeOffset="98392.65">28152 7578 0,'0'0'0,"0"-21"0,0-1 0,0 1 16,0 0-16,0 0 0,0 0 0,-22 21 16,1-21-16,0 21 15,0 0-15,-21 0 0,20 0 16,-20 21-16,0 0 0,21 0 0,-22 0 16,22 0-16,-21 1 0,21 20 15,-1-21-15,1 0 0,0 0 0,0 1 16,21 20-16,0-21 0,0 0 15,0 0-15,0 1 0,21-1 16,0-21-16,0 0 0,22 21 0,-22-21 16,21 0-16,-21 0 0,22 0 15,-1 0-15,0-21 0,-20 21 0,20-21 16,-21-1-16,0 1 0,22 0 16,-22 21-16,-21-42 0,21 21 0,0-1 15,-21 1-15,21 0 0,-21 0 16,0 0-16,-21 42 47,21 0-47,-21 0 0,0 0 15,21 1-15,-21-1 0,21 0 0,-22 21 16,1-21-16,0 22 0,21-1 0,-21 0 16,0 22-16,21-22 0,0 22 15,0-22-15,-21 22 0,21-1 0,0 1 16,-22-22-16,22 21 0,0 1 15,0-1-15,0 1 0,0-1 16,0 1-16,0-1 0,0 1 0,0 21 16,0-22-16,0 1 0,0-1 15,0 1-15,0-22 0,0 21 0,0-20 16,0-1-16,0 22 0,0-22 0,-21-21 16,0 21-16,0-20 0,-21 20 0,20-21 15,1-21-15,-21 21 0,21-21 16,0 0-16,-22 0 0,22 0 0,0-21 15,0 0-15,0 0 0,-1 0 0,22-22 16,0 1-16,-21 21 0,21-22 16,0 1-16,0-21 0,0 20 0,0-20 15,0-1-15,0 1 0,21-1 0,1-20 16,-1 20-16,0 1 16,21-1-16,-21 1 0,1-1 0,20 22 15,-21-22-15,0 1 0,22 20 0,-22-20 16,0-1-16,0 22 0,0-21 15,0-1-15,1 1 0,-22 20 0,0-20 16,0 20-16</inkml:trace>
  <inkml:trace contextRef="#ctx0" brushRef="#br0" timeOffset="98676.47">27538 7027 0,'0'0'0,"-21"-21"0,-1 21 0,1 0 16,0-21-16,0 21 16,21-21-16,-21 21 0,21-21 15,0 42 32,-21 0-31,-1-21-1,1 0-15,0 21 0</inkml:trace>
  <inkml:trace contextRef="#ctx0" brushRef="#br0" timeOffset="98928.86">25971 7366 0,'0'0'0,"22"0"16,-1 0 0,0 0-16,21 0 0,-21 0 0,22 0 15,-22 0-15,21-21 0,-21 21 16,22-21-16,-1 21 0,-21 0 0,0 0 15,1 0-15,-1-21 0,0 21 16,0 0-16,-21-22 16,-21 22-1,0 0-15,0 0 0</inkml:trace>
  <inkml:trace contextRef="#ctx0" brushRef="#br0" timeOffset="105499.47">15515 9038 0,'0'-21'0,"-21"21"16,0 0 15,0 0-15,-1 0-1,1 0 1,0 0-16,0 0 16,0 0-1,0 0-15,-1 0 16,1 0-16,0 0 15,0 0-15,0 0 0,0 0 16,-1 0-16,1 0 0,0 0 0,0 0 16,-21 0-16,20-21 0,1 21 15,-21 0-15,21 0 0,0 0 0,-1-21 16,1 21-16,0 0 0,21-21 16,-21 21-1,0-22 1,42 22 46,0 0-62,0 0 0,22 0 16,-1 0-16,0 0 0,1 0 0,-1 0 16,21 0-16,1 0 0,-22 0 15,22 0-15,20 0 0,-20-21 0,-1 21 16,1 0-16,-1 0 0,1 0 15,21 0-15,-1 0 0,1 0 0,0-21 16,-1 21-16,22 0 0,0 0 16,-21 0-16,20 0 0,-20-21 15,21 21-15,0 0 0,-22 0 0,22-21 16,0 21-16,-21-21 0,21 21 0,-22 0 16,1 0-16,-22-22 0,22 22 15,-21 0-15,-1-21 0,1 21 0,-1 0 16,-21 0-16,22-21 0,-22 21 0,1 0 15,20 0-15,-21-21 0,1 21 16,-1 0-16,0 0 0,1 0 0,-22 0 16,21 0-16,1 0 0,-22 0 15,0 0-15,0 0 0,0 0 0,0 0 16,1 0-16,-44 0 125,1 0-109,0 0-1,0 0-15,0 0 0,-22 0 0,22 0 16,0 0-16,-21 0 0,21 0 0,-22 0 15</inkml:trace>
  <inkml:trace contextRef="#ctx0" brushRef="#br0" timeOffset="107991.59">22013 8615 0,'-21'0'0,"42"0"0,-63 0 0,21 0 0,0 0 15,-1 0-15,-20 0 0,21 0 0,0 0 16,-22 0-16,1 0 0,21 0 16,-21 0-16,-1 0 0,22 0 0,-21 0 15,21 0-15,-1 0 0,1 0 16,0 0-16,0 0 0,42 0 47,0 0-47,0 21 15,22-21-15,-1 0 0,-21 0 0,43 0 16,-22 0-16,0 0 0,22 0 16,-22 0-16,22 0 0,-1 0 0,1 0 15,20 0-15,1 0 0,21 0 0,-21 0 16,20 0-16,1 0 0,21-21 15,-21 21-15,0 0 0,0 0 0,0-21 16,-1 21-16,1 0 0,0 0 16,0-21-16,0 21 0,-22 0 0,22 0 15,-21 0-15,-22-22 0,1 22 0,-1 0 16,1-21-16,-1 21 0,-20 0 16,-1 0-16,0 0 0,1 0 15,-22 0-15,21 0 0,-21 0 0,1 0 16,-1 0-16,0 0 15,-42 0 79,0 0-94,-22 0 16,22 0-16,-21 0 0,-22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07:33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1439 0,'22'0'16,"-22"-21"-16,0 0 15,21 21-15,-21-21 0,21 21 16,-21-21-16,0 0 0,0-1 16,21 1-16,-21 0 0,0 0 15,0 0-15,0 0 0,0-1 16,0 1-16,0 0 16,0 42 15,0 0-16,0 1-15,0-1 0,0 21 0,0 0 16,0-20-16,-21 20 0,21 21 16,0-20-16,-21 20 0,0 1 15,21-1-15,-22 1 0,1-1 0,21 1 16,-21-1-16,0 1 0,0-22 16,21 22-16,-21-22 0,-1 0 15,1 1-15,21-1 0,-21-21 0,0 0 16,0 0-16,21 1 0,0-1 15,-21-21-15,-1 0 16,22-21 0,0-1-16,0 1 0,0 0 0,0-21 15,0 21-15,0-22 0,0 22 16,0-21-16,0-1 0,0 1 0,0 0 16,0-1-16,0 22 0,22-21 15,-22 0-15,21 20 0,0 1 0,-21 0 16,0 0-16,21 21 15,0 0 1,-21 21-16,0 0 0,21 0 16,-21 1-16,22-1 0,-22 21 15,21-21-15,-21 22 0,0-22 0,0 21 16,21-21-16,0 22 0,-21-22 16,21 0-16,0 21 0,1-21 15,-22 1-15,21-1 0,0 0 0,0-21 16,21 0-16,-20 0 0,-1 0 15,0 0-15,21 0 0,-21 0 0,22-21 16,-22 21-16,0-21 0,21-1 16,-20-20-16,20 21 0,-21-21 15,0-1-15,0 1 0,1 0 16,-1-22-16,0 1 0,-21 20 0,0-20 16,21-1-16,-21 1 0,0-1 15,0 1-15,0-1 0,0 1 0,0 20 16,0-20-16,0-1 0,-21 22 15,0-21-15,0 20 0,-1 1 16,1 0-16,-21 20 0,0-20 0,-1 21 16,1 0-16,-22 21 15,22 0-15,-21 0 0,20 0 0,-20 21 16,20 0-16,1 21 0,21-20 0,-21 20 16,20 0-16,1 22 15,0-22-15,21 0 0,-21 22 0,21-22 16,0 1-16,0-1 0,0 0 15,0 1-15,21-1 0,0 0 16,22-21-16,-22 1 0,21 20 0,0-21 16,-20-21-16,20 21 0,0-21 15,1 0-15,-1 0 0,0 0 0,1 0 16,-22 0-16,21-21 0,-21 21 16,0-21-16,1 21 0,-1 0 15,0 0-15</inkml:trace>
  <inkml:trace contextRef="#ctx0" brushRef="#br0" timeOffset="708.59">1884 1630 0,'0'0'0,"0"-21"31,0 42-16,0 0 1,0 0-16,0 22 0,-43 84 16,43-85-1,-21-21-15,21 21 0,0 1 16,0-22-16,0 21 0,0-21 0,0 1 16,0-1-16,0 0 0,0 0 15,21 0-15,1-21 0,-1 0 16,0 0-16,0 0 15,0 0-15,0-21 0,1 0 16,-1 0-16,0 0 0,0-1 16,0 1-16,0 0 0,1-21 0,-1 21 15,-21-22-15,0 1 0,0 0 16,0-1-16,0 1 0,0 21 0,0-22 16,0 1-16,0 21 0,-21-21 15,-1 20-15,1 1 0,0 21 0,0-21 16,0 21-16,0 0 15,-1 0-15,1 21 0,0 0 0,0 1 16,21-1-16,-21 0 0,21 21 16,-21-21-16,21 22 0,0-22 15,0 0-15,0 21 0,0-20 16,0-1-16,0 0 0,0 0 0,21 0 16,0-21-16,0 0 0,-21 21 15,21-21-15</inkml:trace>
  <inkml:trace contextRef="#ctx0" brushRef="#br0" timeOffset="1820.95">2476 1609 0,'0'-21'16,"-21"42"15,21 0-31,0 0 0,-21 0 0,0 22 16,21-22-16,-21 21 0,21 0 15,0-20-15,-21 20 0,21 0 0,-22-21 16,22 22-16,0-22 0,0 21 16,0-21-16,0 1 0,0-1 0,0 0 15,0 0-15,22-21 16,-1 0-16,0 0 0,0 0 0,0 0 15,0-21-15,1 0 16,-1 21-16,0-21 0,0-1 16,0 1-16,0 0 0,1 0 15,-1 0-15,0-22 0,-21 22 0,0 0 16,21 0-16,0 0 0,-21 0 16,0-1-16,0 1 0,0 42 46,0 1-46,0-1 0,0 0 16,0 0-16,0 21 0,0-20 0,0-1 16,0 0-16,0 0 15,0 0-15,0 0 0,21-21 0,1 22 0,-22-1 16,21-21-16,0 0 16,0 0-16,0 0 0,0 0 0,1 0 15,-1 0-15,0-21 0,0-1 16,0 22-16,0-21 0,1 0 0,-1 0 15,0 0-15,-21 0 0,0-1 0,21 1 16,-21-21-16,0 21 0,0 0 16,0-22-16,0 22 0,0 0 0,-21 0 15,0 0-15,0 21 0,-1-22 16,1 22-16,0 0 16,21-21 15,0 0-16,21 21-15,0-21 0,1 0 0,-1 21 16,21-21-16,-21 21 0,0-22 16,22 22-16,-22 0 0,21 0 0,1 0 15,-22 0-15,21 0 0,-21 0 16,0 0-16,1 22 0,-1-1 0,0 0 16,0 0-16,0 0 0,-21 0 15,0 22-15,0-22 0,0 0 0,0 21 16,0-20-16,0-1 15,0 21-15,0-21 0,0 0 0,0 1 16,0-1-16,-21 0 0,21 0 16,-21 0-16,21 0 0,-21-21 31,0 0-15,21-21-1,-22 0-15,22 0 16,-21 0-16,21 0 0,0-1 0,0-20 15,0 21-15,0 0 0,21-22 16,1 1-16,-1 0 0,0-1 0,21 22 16,1-21-16,-1 21 15,0 0-15,1-1 0,20 1 0,-21 21 16,1 0-16,20 0 0,-42 0 16,22 21-16,-1 1 0,-21 20 0,22-21 15,-22 0-15,0 22 0,0-22 16,-21 21-16,0 0 0,0-20 0,0 20 15,0-21-15,0 0 0,-21 22 0,21-22 16,-21 0-16,0 0 0,-1 0 16,1-21-16,0 21 0,21 1 15,-21-22-15,0 0 16,21-22-16,0 1 16,0 0-16</inkml:trace>
  <inkml:trace contextRef="#ctx0" brushRef="#br0" timeOffset="2352.65">4614 1651 0,'0'0'15,"21"0"-15,-21-21 0,22 21 0,-22-21 16,0 0-16,0-1 0,0 1 16,0 0-16,-22 21 0,1-21 15,0 21-15,-21 0 16,21 0-16,-1 0 0,1 0 16,-21 0-16,21 21 0,-22-21 15,22 21-15,-21 0 0,21 22 0,0-22 16,-22 21-16,22 1 0,0-22 15,0 21-15,0 0 0,21 1 0,0-22 16,0 21-16,0-21 0,0 1 16,0 20-16,0-21 0,0 0 0,21 0 15,0 1-15,21-22 16,-21 0-16,1 0 0,20 0 0,-21 0 16,21 0-16,1 0 0,-1-22 0,0 22 15,22-21-15,-22 0 16,1 0-16,20 0 0</inkml:trace>
  <inkml:trace contextRef="#ctx0" brushRef="#br0" timeOffset="2844.47">5249 1630 0,'0'-21'0,"0"42"0,0-63 0,0 20 16,-21 1-16,0 21 0,0-21 15,0 21-15,-1-21 0,1 21 16,0 0-16,-21 0 0,21 0 15,-1 0-15,1 21 0,0-21 0,-21 21 16,21 22-16,-1-22 0,1 0 16,0 21-16,0 1 0,0-1 15,0 0-15,-1-21 0,22 22 0,0-1 16,0-21-16,0 22 0,0-22 16,0 0-16,0 0 0,0 0 0,22-21 15,-1 0-15,0 0 0,0 0 16,0 0-16,0 0 0,22 0 0,-22-21 15,0 0-15,21 0 0,-20 0 0,-1-1 16,21 1-16,-21 0 0,0-21 16,1 21-16,-1-22 0,-21 1 0,0 21 15,21-22-15,-21 22 16,0-21-16,0 21 0,0 0 0,0-1 16,-21 22-1,21 22 1,-21 20-16,21-21 0,-22 0 15,22 22-15,0-22 0,0 21 16,0-21-16,0 22 0,0-22 0,0 0 16,0 0-16,0 0 0,0 0 15,0 1-15,22-22 0,-22 21 16,21-21-16,0 0 0,0 0 16,0 0-16,0 0 0,1-21 0,-1 21 15,0-22-15,21 1 0,-21 0 16</inkml:trace>
  <inkml:trace contextRef="#ctx0" brushRef="#br0" timeOffset="3300.21">6011 1482 0,'0'0'0,"0"-21"16,-21 21-16,0 0 0,0 0 15,0 0-15,-22 0 0,22 0 16,0 0-16,0 0 0,-22 21 15,22 0-15,-21 0 0,21 0 0,0 0 16,-1 1-16,1-1 0,0 0 16,0 0-16,0 0 0,21 0 0,0 1 15,0-1-15,0 0 0,0 0 16,0 0-16,21-21 16,21 0-16,-21 0 0,1 0 0,20 0 15,-21 0-15,21 0 0,1 0 16,-22 0-16,21 0 0,-21 0 0,22 0 15,-22 0-15,0 0 0,0 21 16,0-21-16,1 0 0,-1 22 0,-21-1 16,0 0-1,-21 0-15,-1-21 0,1 21 16,0 0-16,-21-21 0,-1 0 16,22 22-16,-21-22 0,0 0 15,-22 0-15,22 0 0,21 0 0,-22 0 16,1 0-16,21 0 0,-22 0 0,22 0 15,0 0-15,0 0 0,0 0 16,0 0-16,-1-22 0,22 1 16,0 0-1,0 0-15,0 0 0,22 21 16</inkml:trace>
  <inkml:trace contextRef="#ctx0" brushRef="#br0" timeOffset="4020.8">6413 974 0,'0'0'0,"-42"-43"16,21 43-1,0 22 1,0-1-16,21 0 0,-22 0 16,22 0-16,0 22 0,-21-1 15,0 0-15,21 1 0,-21-1 0,21 0 16,0 1-16,0-1 0,-21 21 16,21-20-16,0-1 0,0 0 0,0 1 15,0-1-15,0 0 0,0 1 0,0-1 16,0-21-16,0 0 0,0 1 15,21-1-15,-21 0 0,21-21 0,0 0 16,0 0-16,1 0 16,-1 0-16,0 0 15,0-21-15,0 0 0,0-1 0,1 1 16,-1 0-16,0 0 0,0 0 16,0 0-16,-21-22 0,21 22 0,-21 0 15,22 0-15,-22 0 0,0-1 16,0 1-16,0 42 31,-22-21-31,1 22 16,21-1-16,-21 0 0,21 21 0,0-21 15,0 1-15,0-1 0,0 0 16,0 21-16,0-21 0,0 1 16,21-1-16,0-21 15,1 21-15,20-21 0,-21 0 16,0 0-16,0 0 0,1 0 0,20-21 15,-21 21-15,0-21 0,0-1 16,1 1-16,20 0 0,-21 0 0,0 0 16,0 0-16,-21-22 0,22 22 0,-22 0 15,21-21-15,-21 20 0,0 1 16,0 0-16,0 0 0,0 42 31,-21-21-31,21 21 16,-22 0-16,22 1 0,0-1 15,-21-21-15,21 21 16,-21-21-16</inkml:trace>
  <inkml:trace contextRef="#ctx0" brushRef="#br0" timeOffset="4245.03">6689 1143 0,'-64'0'15,"43"0"1,0 0-16,0 0 62</inkml:trace>
  <inkml:trace contextRef="#ctx0" brushRef="#br0" timeOffset="4444.42">6096 1312 0,'0'0'0,"-21"0"0,21 22 15,21-22 1,0 0-16,0 0 16,0 0-16,1 0 0,20 0 15,-21 0-15,21 0 0,-20 0 0,20 0 16,0 0-16,1 0 0,-1-22 16,0 22-16</inkml:trace>
  <inkml:trace contextRef="#ctx0" brushRef="#br0" timeOffset="5156.06">7091 1524 0,'0'0'0,"0"-21"0,0 42 47,0 0-31,0 0-16,-21 1 0,21 20 16,0-21-16,-22 0 0,22 0 15,0 22-15,0-22 0,0 0 0,0 21 16,-21-20-16,21-1 0,-21 0 15,21 0-15,0 0 0,0-42 47,0 0-31,0 0-16,0 0 0,0-1 16,21 1-16,0-21 0,1 0 0,-1 20 15,0-20-15,0 21 0,0-21 16,22-1-16,-22 22 0,0 0 15,21 0-15,1 0 0,-22-1 0,21 1 16,-21 21-16,22 0 0,-1 0 16,-21 0-16,0 21 0,0 1 0,1-22 15,-1 21-15,0 21 0,-21-21 16,21 0-16,-21 22 0,0-22 0,0 21 16,0-21-16,0 22 0,0-22 0,0 0 15,-21 0-15,0 22 0,0-43 16,21 21-16,-22 0 0,1 0 15,0-21-15,21-21 47</inkml:trace>
  <inkml:trace contextRef="#ctx0" brushRef="#br0" timeOffset="6004.57">8382 1503 0,'0'0'15,"0"-21"-15,0 0 0,0-1 16,0 1-16,0 0 0,-21 0 16,0 21-16,-1 0 0,1 0 15,-21 0-15,21 0 0,0 0 16,-22 0-16,1 21 0,21 0 0,-22 0 15,22 1-15,-21-1 0,21 21 16,-22-21-16,22 0 0,0 22 0,0-1 16,0-21-16,0 22 0,21-22 15,0 0-15,0 21 0,0-21 0,0 1 16,0-1-16,0 0 0,21-21 0,0 21 16,0-21-16,0 0 0,22 0 15,-22 0-15,0 0 0,21 0 0,-21-21 16,1 21-16,20-21 0,-21 0 15,0-1-15,0 1 0,1 0 16,-1 0-16,0-21 0,0 20 0,-21 1 16,0-21-16,0 21 0,0 0 15,0-1-15,0 1 0,0 0 0,0 0 16,21 21 0,-21 21-1,21 0 1,-21 0-16,0 1 0,0-1 15,0 21-15,0-21 0,0 22 0,0-1 16,0 0-16,0 1 0,0-1 16,0 0-16,0 1 0,0-1 0,0 21 15,0-20-15,0-1 0,0 22 16,0-1-16,0-21 0,0 22 16,0-1-16,0 1 0,0-22 0,0 22 15,0-1-15,22-20 0,-22 20 0,0-21 16,0 1-16,0 20 0,0-42 15,0 22-15,0-1 0,0-21 0,0 22 16,0-22-16,0 0 0,0 0 0,-22 0 16,1-21-16,0 0 15,0 0-15,21-21 16,-21 0-16,21 0 0,-21 0 16,21-1-16,-22 1 0,22 0 15,0-21-15,0-1 0,0 22 16,0-42-16,0 20 0,0-20 0,0-1 15,0 1-15,0-1 0,0 1 16,0-1-16,0 1 0,22-1 0,-1 1 16,0 21-16,0-22 0,0 22 0,0-1 15,22 1-15,-22 0 0,0 21 16,21-22-16,-20 22 0,20 0 0,-21 0 16,0 0-16,22-1 0,-22 1 15,0 21-15,0-21 0,0 21 0,0 0 16,1 0-16</inkml:trace>
  <inkml:trace contextRef="#ctx0" brushRef="#br0" timeOffset="6937.03">1418 2667 0,'0'0'0,"-106"0"31,85-21-31,0 21 16,0 0-1,42 0 32,0 0-47,0 0 16,22 0-16,-22 0 0,21 0 16,0 21-16,1-21 0,20 0 0,-20 0 15,20 0-15,1 0 0,20 0 16,-20 0-16,20 0 0,1 0 15,21 0-15,0 0 0,0 0 0,21 0 16,0 0-16,0 0 0,0-21 0,21 21 16,-21-21-16,42 21 15,-21 0-15,0-21 0,22 21 0,-1 0 16,0-22-16,1 22 0,-1 0 16,22 0-16,-1-21 0,-21 21 0,22-21 15,-1 21-15,-20 0 0,20-21 0,-20 21 16,-1 0-16,21 0 0,-20 0 15,20-21-15,-20 21 0,-22 0 0,21 0 16,-21 0-16,0 0 0,1 0 16,-1 0-16,-21 0 0,0 0 0,-21 0 15,-1 0-15,-20 0 0,0 0 0,-22 0 16,1 0-16,-1 0 0,-20 0 16,-22 0-16,21 0 0,-42-21 31,0-1 0,0 1 0,0 0-15</inkml:trace>
  <inkml:trace contextRef="#ctx0" brushRef="#br0" timeOffset="9210.27">10012 2074 0,'-21'0'16,"-1"0"31,1 0-31,0 0-1,0 0-15,0 0 16,0 0-16,-1 0 0,1 0 0,0 0 15,0 0-15,-21 0 0,-1 0 0,22 0 16,-21-21-16,-1 21 0,22 0 16,-21 0-16,0 0 0,20 0 0,-20-21 15,21 21-15,-21 0 0,20 0 16,1 0-16,0 0 0,0 0 0,21-21 16,-21 21-16,42 0 46,0 0-46,21 0 16,1 0-16,-1 0 0,22 0 0,-1 0 16,22 0-16,-1 21 0,1-21 0,0 0 15,-1 0-15,22 0 0,-21 21 16,0-21-16,-22 0 0,22 0 0,-22 0 16,22 0-16,-22 0 0,1 0 15,-1 0-15,-20 0 0,-1 0 0,0 0 16,1 0-16,-22 0 0,0 0 0,0-21 15,0 21-15,-21-21 16,-21 21 15,0 0-31,0 0 0,0 0 16,0 0-16,-1-21 0,1 21 0,0 0 16,0-21-16,0 21 0,0 0 15</inkml:trace>
  <inkml:trace contextRef="#ctx0" brushRef="#br0" timeOffset="9688.27">10583 1778 0,'-42'0'31,"21"0"-31,21 21 16,0 0-1,0 1 1,21-1-16,0-21 0,0 21 16,0-21-16,22 0 0,-22 21 15,0-21-15,0 0 0,22 0 0,-22 0 16,0 21-16,21-21 0,-21 0 16,1 0-16,20 0 0,-21 0 0,0 0 15,0 0-15,1 0 16,-44 21 31,1-21-47,0 22 0,0-1 0,0 0 15,-22-21-15,22 42 0,-21-21 0,21 1 16,-22-1-16,22 0 0,0 0 16,-21 0-16,21 0 0,-1 1 0,1-1 15,0 0-15,0 0 0,0 0 16,0 0-16,21 1 0,-22-22 0,22 21 15,0 0-15,0 0 16,22-21 15,-1 0-31,0 0 16,-21-21 0</inkml:trace>
  <inkml:trace contextRef="#ctx0" brushRef="#br0" timeOffset="11033.28">13271 1588 0,'0'0'0,"22"-22"16,-1 22-16,0-21 0,-21 0 15,0 0-15,21 21 0,-21-21 0,21 0 16,-21-1-16,0 1 0,0 0 16,0 0-16,-21 0 15,0 0-15,0 21 0,-22 0 0,1-22 0,0 22 16,-1 0-16,-20 0 15,-1 22-15,22-1 0,-21-21 0,-1 42 16,1-21-16,20 22 0,-20-1 16,20 0-16,1 1 0,0 20 0,21 1 15,-22-1-15,22-21 0,0 22 0,21-1 16,0-20-16,0-1 0,0 22 16,0-22-16,0-21 0,0 21 0,42 1 15,-21-22-15,1 0 0,20 0 16,0 0-16,1 1 0,-1-1 0,0-21 15,22 0-15,-22 0 0,0 0 0,1 0 16,-1-21-16,0-1 0,1 1 16,-1 0-16,0 0 0,1 0 15</inkml:trace>
  <inkml:trace contextRef="#ctx0" brushRef="#br0" timeOffset="11472.03">13547 1799 0,'0'0'0,"21"0"0,-21-21 0,21 0 15,-42 42 17,0 0-32,-1 0 0,1 1 15,0 20-15,0-21 0,0 0 16,0 22-16,21-22 0,-22 21 0,22-21 16,-21 0-16,21 22 0,0-22 0,0 0 15,0 0-15,0 0 0,0 1 16,21-1-16,1-21 0,-1 21 0,0-21 15,0 0-15,21 0 0,-20 0 0,-1 0 16,21 0-16,-21 0 0,0-21 16,22 0-16,-22 21 0,0-22 15,0 1-15,22 0 0,-22 0 0,0 0 16,-21 0-16,0-22 0,0 22 0,0 0 16,0-21-16,0 20 0,0-20 15,-21 21-15,21-21 0,-43 20 16,22 1-16,0 0 0,0 21 0,-21 0 15,20 0-15,-20 0 0,21 0 0,0 0 16,-22 21-16,22 0 0,-21 1 16,21-1-16,0 0 0,-1 21 0,1-21 15,21 1-15,0 20 0,0-21 16,0 0-16,0 0 0,0 1 0,21-1 16,1 0-16,-1 0 0,0-21 0,21 0 15,-21 0-15,22 0 0,-22 0 16</inkml:trace>
  <inkml:trace contextRef="#ctx0" brushRef="#br0" timeOffset="11976.71">14203 1778 0,'0'0'0,"-64"0"31,43 21-31,21 0 0,-21 1 15,0-1-15,21 0 0,0 0 0,0 0 16,-21 0-16,21 22 0,0-22 0,0 0 16,-22 0-16,22 22 0,0-22 15,0 0-15,0 0 16,0 0-16,0 0 0,0 1 16,0-44 15,0 1-16,0 0-15,0 0 0,0 0 16,0 0-16,0-22 0,0 22 0,0 0 16,22-21-16,-1 20 0,0-20 15,0 21-15,0 0 0,22-22 0,-22 22 16,21 21-16,0-21 0,-20 0 16,20 21-16,0 0 0,-21 0 0,22 0 15,-22 21-15,21 0 0,-21 0 16,1 1-16,-22-1 0,21 21 15,-21-21-15,21 22 0,-21-22 0,0 21 16,0-21-16,0 22 0,0-22 0,0 0 16,0 0-16,0 0 0,0 0 15,-21 1-15,21-1 16,0-42 15,0-1-31,0 1 0,0 0 16,21 0-16</inkml:trace>
  <inkml:trace contextRef="#ctx0" brushRef="#br0" timeOffset="12384.33">14774 1672 0,'0'0'0,"64"0"16,-43 0-1,0 21-15,0 1 0,-21-1 16,21 0-16,1 0 0,-1 0 0,0 22 16,-21-22-16,21 21 0,0-21 0,-21 22 15,21-22-15,-21 0 0,0 21 16,0-21-16,0 1 0,22-1 16,-22 0-16,21 0 0,0-21 46,-21-21-46,0 0 0,0 0 0,21-1 16,-21 1-16,0 0 0,0-21 16,21-1-16,-21 22 0,21-21 0,1 0 15,-22-1-15,21 1 0,0 0 16,0 20-16,0 1 0,-21 0 16,21 0-16,1 0 0,-1 21 0,0 0 15,0 0-15,0 21 0,0 0 16,-21 0-16,0 0 15,0 1-15,22-1 16,-22 0-16</inkml:trace>
  <inkml:trace contextRef="#ctx0" brushRef="#br0" timeOffset="12748.12">15642 1884 0,'0'0'0,"21"0"16,0-21-16,1 0 0,-22-1 16,21 1-16,-21 0 0,21 0 15,-21 0-15,0 0 0,0-1 16,0 1-16,0 0 0,-21 21 16,0 0-16,-1 0 15,1 0-15,0 0 0,0 0 16,0 21-16,0 0 0,21 1 0,-22 20 15,1-21-15,0 21 0,0-20 16,21 20-16,0-21 0,-21 21 0,21 1 16,0-22-16,0 0 0,0 0 15,0 0-15,0 1 0,0-1 16,21 0-16,0-21 0,0 0 0,0 21 16,22-21-16,-22 0 0,0 0 15,0 0-15,22 0 0,-22 0 0,0-21 16,0 0-16,21 21 0,-20-21 0,-1-1 15,0 1-15,0 0 0</inkml:trace>
  <inkml:trace contextRef="#ctx0" brushRef="#br0" timeOffset="13097.11">16023 1651 0,'0'-21'15,"0"0"-15,21 0 16,0 21-16,1 0 15,-1 0-15,0 0 0,0 21 16,0 0-16,0 0 0,1 0 16,-1 22-16,0-22 0,0 0 15,0 21-15,-21-21 0,21 22 0,1-22 16,-22 0-16,0 21 0,0-20 0,0-1 16,0 0-16,0 0 0,0 0 15,0 0-15,-22-21 0,1 0 16,0 0-16,0 0 15,21-21 1,0 0-16,0 0 16,0 0-16,0-22 0,0 22 15,21 0-15,0-21 0,-21 21 0,21-22 16,1 1-16,-1 21 0,0-22 0,0 22 16,21 0-16,-20 0 0,20 0 15,-21 0-15,0-1 0,22 1 0,-22 0 16</inkml:trace>
  <inkml:trace contextRef="#ctx0" brushRef="#br0" timeOffset="14181.39">16997 1207 0,'0'-22'0,"0"44"0,-21-65 0,21 22 0,0 0 16,0 0-16,-22 0 15,1 21-15,0 21 16,21 0-16,0 0 15,-21 21-15,0-20 0,21 20 0,-21 0 16,21 1-16,0 20 0,-22-21 16,1 22-16,21-22 0,0 22 0,0-1 15,0-20-15,0-1 0,0 0 0,0 1 16,0-1-16,0-21 0,0 21 16,21-20-16,-21-1 0,22-21 0,-1 21 15,0-21-15,21 0 0,-21 0 16,1 0-16,-1 0 0,21 0 0,-21-21 15,0 0-15,22-1 0,-22 1 16,21 0-16,-21 0 0,1 0 16,20-22-16,-21 22 0,0-21 0,0 0 15,1 20-15,-1-20 0,-21 21 16,0 0-16,21 0 0,-21-1 0,0 1 16,0 42 15,-21 1-31,21 20 0,0-21 15,0 0-15,-21 0 0,21 22 16,0-22-16,-22 0 0,22 21 0,0-20 16,0-1-16,0 0 0,22 0 15,-1-21-15,0 0 16,0 21-16,0-21 0,0 0 0,1 0 16,-1 0-16,0 0 0,21-21 15,-21 21-15,1-21 0,20 0 0,-21 0 16,0-1-16,0 1 0,1-21 0,-1 21 15,0-22-15,0 22 0,0 0 16,0 0-16,-21 0 0,0 0 0,0-1 16,0 44 15,0-1-31,0 0 0,-21 0 16,21 21-16,-21-20 0,21-1 15,-21 0-15,21 0 0,0 21 16,-21-20-16,21-1 0,-21 0 15,21 0-15,-22 0 0,22 0 16,0 1-16,-21-22 16,21-22 15,0 1-31,0 0 16,0 0-16,0 0 0,0 0 0,0-22 15,21 22-15,-21-21 0,22 21 0,-1-22 16,0 22-16,0-21 0,0 21 15,22-1-15,-22 1 0,21 0 16,-21 0-16,22 0 0,-1 21 16,0 0-16,-21 0 0,22 0 0,-22 21 15,21 0-15,-21 0 0,-21 0 0,0 22 16,22-22-16,-22 0 0,0 21 16,0-20-16,0-1 0,0 21 0,0-21 15,-22 0-15,22 1 0,0-1 16,-21-21-16,21 21 0,-21 0 0,0 0 15,42-42 32,0 0-31,0 21-16</inkml:trace>
  <inkml:trace contextRef="#ctx0" brushRef="#br0" timeOffset="15000.76">19050 1588 0,'0'0'0,"0"-22"0,0 1 16,0 0-16,0 0 0,0 0 16,-21 21-1,0 0-15,-22 0 0,22 0 0,-21 0 16,21 0-16,-22 21 0,1-21 15,21 21-15,-22 0 0,1 0 0,0 1 16,21-1-16,-22 0 0,22 21 0,0-21 16,0 1-16,0 20 0,21-21 15,-22 0-15,22 0 0,0 22 0,0-22 16,22 0-16,-1 0 16,0-21-16,21 0 0,-21 21 0,22-21 15,-22 0-15,21 0 0,-21 0 16,22 0-16,-22 0 0,21-21 15,-21 21-15,1-21 0,-1 0 0,21 0 16,-21 0-16,0-1 0,1 1 16,-22 0-16,21 0 0,0 0 0,-21 0 15,0-1-15,0 1 0,21 0 0,-21 0 16,0 0 0,0 42 15,0 0-31,0 0 0,0 0 15,0 1-15,0-1 0,0 21 16,0-21-16,0 22 0,0-22 0,0 21 16,0 0-16,0 1 0,0-1 15,0 0-15,0 1 0,0-1 16,0 22-16,21-22 0,-21 21 0,0 1 16,0-1-16,21 1 0,-21 21 0,0-22 15,22 1-15,-22 20 0,0-20 16,0-1-16,0 1 0,0 20 0,0-20 15,0-1-15,0 1 0,0-22 0,0 22 16,0-1-16,0-20 0,0-1 16,0 0-16,0 1 0,0-22 0,-22 0 15,1 0-15,0 0 0,0 0 0,0-21 16,0 0-16,-1 0 16,1 0-16,0 0 0,0-21 0,0 21 0,21-21 15,-21 0-15,-1-21 0,1 20 16,0-20-16,0 0 0,0-1 15,21 1-15,0-21 0,0 20 0,0-20 16,0-1-16,0 1 0,0-1 0,0 1 16,0-1-16,0 22 0,21-22 15,0 1-15,0 21 0,-21-1 0,21-20 16,1 20-16,-1 1 0,0 0 16,0-1-16,0 1 0,0 0 0,1 21 15,20-22-15,-21 1 0,0 21 0,22-22 16,-22 22-16,0-21 0,0 21 15,0 0-15,0-1 0,-21 1 16</inkml:trace>
  <inkml:trace contextRef="#ctx0" brushRef="#br0" timeOffset="15328.75">17759 1312 0,'0'-21'16,"0"0"-1,-21 21 48,-1 0-63,1 0 16,0 21-16,0-21 0</inkml:trace>
  <inkml:trace contextRef="#ctx0" brushRef="#br0" timeOffset="15568.61">16912 1482 0,'64'21'16,"-43"-21"-1,0 0-15,0 0 0,0 0 16,22 0-16,-22 0 0,0-21 16,21 21-16,-21 0 0,1 0 15,20-21-15,-21 21 0,0 0 0,0 0 16,1-22-16,-1 22 0,0 0 16,0 0-16</inkml:trace>
  <inkml:trace contextRef="#ctx0" brushRef="#br0" timeOffset="19606.18">21103 1905 0,'-21'0'15,"21"21"-15,-21-21 16,0 0-16,21-21 47,0 0-47,0 0 0,21 0 15,0-1-15,21 1 0,-21-21 16,22 21-16,-1-22 0,0 22 0,1-21 16,20 0-16,-20-1 0,20 22 15,-21-21-15,1-1 0,-1 1 0,0 21 16,-20-21-16,-1 20 0,0 1 16,-21-21-16,0 21 0,0 0 15,-21 21-15,0 0 16,-22 0-16,22 0 0,-21 21 0,-1 0 15,1 0-15,21 0 0,-21 0 16,20 1-16,1 20 0,0-21 16,21 0-16,-21 22 0,21-22 0,0 0 15,0 0-15,0 21 0,21-20 16,0-1-16,0 0 0,-21 0 0,22 0 16,-1 22-16,0-22 0,0 0 15,0 0-15,0 0 0,1 0 0,-1 1 16,-21-1-16,0 0 0,0 0 15,0 0-15,-21-21 16,-1 0-16,1 0 0,-21 0 16,21 0-16,-22 0 0,22 0 15,-21 0-15,21 0 0,0-21 16,-1 21-16,1-21 0,0 0 0,0 21 16,21-21-16,-21-1 0,21 44 46,21-1-46,0-21 16,0 21-16,0 0 0,1-21 16,-1 21-16,0 0 0,0-21 0,0 0 15,0 22-15,1-22 0,20 0 16,-21 0-16,21 0 0,1 0 16,-1 0-16,-21 0 0,22-22 0,-1 1 15,0 0-15,1 0 0,-1 21 16,-21-21-16,21-22 0,-20 22 0,20 0 15,-21 0-15,0 0 0,0-22 16,22-62 0,-22 105-16,-21-22 0,0 44 47,0-1-47,-21 0 15,0 0-15,-1 0 0,22 0 0,0 1 16,-21-1-16,21 21 15,0-21-15,0 0 0,0 1 0,0-1 16,0 0-16,0 0 0,21-21 0,-21 21 16,22-21-16,-1 0 0,0 0 15,21 0-15,-21 0 0,22 0 0,-22 0 16,21-21-16,-21 0 0,22 0 16,-1 21-16,-21-21 0,22-1 0,-22 1 15,21-21-15,-21 21 0,0 0 16,1-1-16,-1-20 0,0 21 15,0 0-15,-21 0 0,21-1 0,-21 1 16,-21 21 15,0 0-31,0 21 0,21 1 16,-21-1-16,-1 0 0,22 0 0,-21 21 16,21-20-16,0-1 0,0 21 15,0-21-15,0 22 0,0-22 0,0 0 16,0 0-16,21 0 0,1 0 0,-1 1 15,0-22-15,21 0 0,-21 0 16,22 0-16,-1 0 0,0 0 0,-20 0 16,20 0-16,0-22 0,-21 1 15,22 0-15,-22 0 0,0 0 0,0 0 16,0-1-16,1 1 0,-1 0 16,0-21-16,-21 21 0,0-1 15,0 1-15,0 0 0,0 0 0,0 0 16,0 0-16,0 42 31,-21 0-31,0 0 16,21 21-16,-22 1 0,1-22 0,0 21 15,21 22-15,-21-22 0,0 22 0,0-1 16,-1-21-16,1 22 0,0-1 16,-21 22-16,21-21 0,-1 20 15,1 1-15,0 0 0,-21-22 0,21 22 16,-22-22-16,22 22 0,0-22 15,-21 1-15,20-1 0,-20 1 0,21-1 0,0-20 16,0 20-16,-1-20 0,22-1 16,0 0-16,-21-21 0,21 1 15,0-1-15,-21-21 0,21-21 32,21-22-32,0 22 0,1-21 15,-22 21-15,21-43 0,0 22 0,0-1 16,0-20-16,0-1 0</inkml:trace>
  <inkml:trace contextRef="#ctx0" brushRef="#br0" timeOffset="19929">22796 1926 0,'0'0'0,"0"-42"0,22-22 0,-22 22 16,21 0-16,0-1 0,0 22 0,0-21 15,0 21-15,1 0 0,-1-1 16,21 1-16,-21 0 0,22 0 0,-1 21 15,0 0-15,1 0 0,-22 0 16,21 0-16,0 21 0,-20 0 0,20 0 16,-21 1-16,-21 20 0,0-21 15,0 0-15,0 22 0,0-22 0,-21 21 16,21-21-16,-42 0 0,20 1 16,-20-1-16,21 0 0,-21-21 15,-1 21-15,22-21 0,-21 0 0,21 21 16,-1-21-16,1 0 0,0 0 15,42 0 32,0 0-47,1 0 16,-1-21-16</inkml:trace>
  <inkml:trace contextRef="#ctx0" brushRef="#br0" timeOffset="20268.57">23431 1757 0,'0'0'0,"22"0"31,-22-21-31,21 21 0,0 0 0,-21-21 16,21 21-16,0-22 0,22 22 16,-22-21-16,0 0 0,0 21 0,21-21 15,-20 0-15,-1 21 0,0-21 16,-21-1-16,-21 22 31,0 0-31,-1 0 0,-20 22 16,21-1-16,0 0 0,-22 0 15,22 0-15,0 22 0,0-22 16,0 0-16,21 21 0,0-21 0,-21 1 16,21-1-16,0 0 0,0 0 15,0 0-15,21 0 0,0-21 16,0 0-16,0 0 0,0 22 15,1-22-15,-1 0 0,21 0 0,-21 0 16,0-22-16,1 1 0,20 21 0,-21-21 16</inkml:trace>
  <inkml:trace contextRef="#ctx0" brushRef="#br0" timeOffset="20596.38">23876 1736 0,'0'0'0,"0"-21"0,0-1 0,21 22 15,-21-21-15,0 0 0,21 0 16,0 21-16,1-21 15,-1 0-15,0 21 0,0 0 16,0 0-16,0 0 0,1 0 16,-1 21-16,0 0 0,-21 0 0,21 21 15,-21-20-15,0-1 0,21 21 16,-21 0-16,0-20 0,0 20 0,0-21 16,0 21-16,-21-20 0,0-1 15,0 0-15,21 0 0,-21 0 0,-1-21 16,1 0-16,0 0 15,21-21 1,0 0-16,0-21 16,0 20-16,21 1 0,-21 0 15,21-21-15,1-1 0,-1 22 0,0-21 16,0 21-16,-21 0 0,21-22 0,0 22 16,1 21-16,-22-21 0,21 0 15,0 21 1</inkml:trace>
  <inkml:trace contextRef="#ctx0" brushRef="#br0" timeOffset="22780.46">24998 2096 0,'0'0'0,"21"42"31,0-42-31,-21 21 0,21-21 31,0 0-15,1-21-1,-1 0-15,-21 0 16,21-1-16,0 1 0,0 0 16,-21 0-16,21-21 0,1 20 0,-1-20 15,0 0-15,0 21 0,21-22 16,-20 1-16,-1 0 0,0 20 0,21 1 16,-21 0-16,1 0 0,20 21 0,-21 0 15,0 0-15,-21 21 16,21 0-16,-21 0 0,0 1 0,0-1 15,0 0-15,0 0 16,0 0-16,0 0 0,22-21 47,-1 0-47,-21-21 16,21 0-16,-21 0 15,0 0-15,0 0 0,0-1 0,0 1 16,0 0-16,0 0 0,0 0 15,0 0-15,-21-1 0,0 22 16,-1 0-16,1 0 16,0 0-16,0 22 0,21-1 15,-21 0-15,0 21 0,-1-21 16,1 22-16,0-22 0,0 21 0,0 1 16,0-1-16,21 0 0,-22 1 15,22-1-15,0-21 0,0 21 16,0-20-16,0 20 0,0-21 0,0 0 15,22 0-15,-1 1 0,0-1 16,0-21-16,0 0 0,22 0 0,-22 0 16,21 0-16,0 0 0,-20 0 0,20 0 15,0-21-15,1-1 0,-1 1 16,-21 0-16,21 0 0,1-21 0,-22 20 16,21-20-16,-21 0 0,1-1 15,20 1-15,-21-21 0,0 20 0,0-20 16,1 20-16,-1 1 0,-21 0 15,21 21-15,-21-22 0,0 22 16,21 21-16,-21-21 0,-21 42 31,0 0-31,21 0 0,-21 1 0,-1 20 16,1 0-16,0-21 0,21 43 16,-21-22-16,21 1 0,-21-1 0,21 0 15,0-21-15,0 22 0,0-1 16,0-21-16,0 22 0,21-22 0,0 0 15,0 0-15,0 0 0,1-21 16,20 21-16,-21-21 0,21 0 0,-20 0 16,20 0-16,0 0 0,1 0 0,-22 0 15,21 0-15,0-21 16,1 0-16,-1 0 0,-21 0 0,22 0 16,-22-1-16,21 1 0,-21-21 15,0 21-15,-21-22 0,0 22 0,0-21 16,0 21-16,0-22 0,0 22 0,0 0 15,-21 0-15,0 21 0,0 0 16,0 0-16,0 0 0,-1 0 0,1 0 16,0 21-16,0 0 0,-21 0 15,20 1-15,1 20 0,0-21 0,0 21 16,21-20-16,-21 20 0,21-21 16,-21 21-16,21-20 0,0-1 15,0 0-15,0 0 0,0 0 0,0 0 16,21 1-16,0-22 15,0 0-15,0 0 0,0 0 16,1 0-16,-1 0 0,0 0 16,-21-22-16,21 1 0,0 21 0,0-21 15,1 0-15,-1-21 0,0 20 0,0 1 16,0-21-16,0 21 0,-21-22 16,22 22-16,-22 0 0,21 0 0,-21 0 15,0 0-15,21 21 0,-21 21 31,-21 0-31,0 0 16,-1 0-16,22 0 0,0 1 16,-21-1-16,0 21 0,21-21 0,0 0 15,0 1-15,0-1 0,0 0 16,0 0-16,0 0 0,0 0 16,21-21-16,0 0 0,1 0 15,-1 0-15,0 0 0,0 0 16,21 0-16,-20 0 0,20 0 0,-21-21 15,21 21-15,1-21 0,-22 0 16,21 0-16,1 0 0,-22-22 0,21 22 16,-21 0-16,0-21 15,1 20-15,-22 1 0,0-21 0,0 21 16,0 0-16,-22 21 16,1 0-1,21 21-15,-21 0 0,21 0 16,0 0-16,0 22 0,0-22 15,0 0-15,0 0 0,0 0 0,0 0 16,0 1-16,21-1 0,-21 0 16,21 0-16,-21 0 0,0 0 15,0 1 1,0-44 15,-21 1-15,21 0-16,-21 0 0,0 0 15,21 0-15,0-1 16,-21 22-16,0 0 0,-1 0 16,22 22-1,0-1 1,0 0-16,0 0 16,0 0-16,22-21 0,-1 21 15,0-21-15,0 0 0,0 22 0,0-22 16,1 21-16,-1-21 0,0 0 15,21 0-15,-21 0 0,22 0 0,-22 0 16,21 0-16,-21-21 0,1-1 16,20 22-16,-21-21 0,21 0 15,-20 0-15,20 0 0,-21 0 0,21-22 16,-20 22-16,-1-21 0,0 21 16,0-22-16,0 1 0,0 21 0,-21 0 15,0-1-15,0 1 0,-21 21 16,0 0-1,0 0-15,21 21 0,-21 1 0,21 20 16,-21-21-16,21 0 0,0 0 16,0 22-16,0-22 0,0 0 0,0 0 15,0 0-15,0 1 16,0-1-16,0 0 0,21 0 0,-21 0 16,0 0-16,0 1 0,0-1 15,-21-21 1,-1 0-1,1 0 1,0 0-16,21-21 0,-21-1 16,0 1-16</inkml:trace>
  <inkml:trace contextRef="#ctx0" brushRef="#br0" timeOffset="23588.31">29549 1947 0,'0'0'0,"0"-21"0,0 0 16,0 0-16,0 0 16,0 0-16,0-1 15,-22 22-15,1 0 0,0 0 16,0 0-16,0 0 0,0 0 15,-1 0-15,1 22 0,-21-1 16,21 0-16,-22 0 0,1 21 0,0-20 16,-1 20-16,22-21 0,-21 21 15,0 1-15,20-22 0,1 21 0,0-21 16,21 22-16,0-22 0,0 21 0,0-21 16,0 1-16,21-1 0,0 0 15,22-21-15,-22 21 0,21-21 16,1 0-16,-1 0 0,0 0 15,1 0-15,-1-21 0,21 21 0,-20-21 16,-1 0-16,0-1 0,1 1 16,-1 0-16,0-21 0,-20 21 0,-1-1 15,0-20-15,-21 0 0,0-1 0,0 1 16,0 0-16,0-1 0,0 1 16,-42 0-16,20-1 0,1 22 0,-21-21 15,21 21-15,-22 0 0,22 21 16,-21 0-16,0 0 0,20 0 0,-20 21 15,21 0-15,-21 0 16,20 0-16,1 22 0,0-22 0,0 21 16,0 0-16,21 1 0,-21-22 15,21 21-15,0-21 0,0 22 0,0-22 16,0 0-16,21 0 0,0 0 16,0 1-16,21-22 0,-20 0 0,20 0 15,-21 0-15,21 0 0</inkml:trace>
  <inkml:trace contextRef="#ctx0" brushRef="#br0" timeOffset="24128.86">30162 1736 0,'22'-43'0,"-44"86"0,65-128 16,-43 43-16,0-1 0,0 22 16,0 0-16,0 0 0,0 0 0,0 0 15,-21 21-15,-1 0 0,1 21 16,0 0-16,21 0 0,-21 21 15,0 1-15,21-1 0,-21 22 16,-1-22-16,22 21 0,-21 1 0,21-22 16,0 22-16,-21-22 0,21 0 15,-21 1-15,21-1 0,0-21 0,0 22 16,-21-22-16,21 0 0,0 0 16,-21 0-16,21 0 0,0-42 46,0 0-46,0 0 0,21 0 16,0 0-16,0-1 0,0 1 16,0 0-16,1 0 0,-1 0 0,0-22 15,21 22-15,-21 0 0,22 0 16,-22 0-16,21 21 0,-21-21 0,22 21 16,-1 0-16,-21 0 0,0 0 15,1 21-15,-1-21 0,0 21 0,0 0 16,-21 0-16,21 0 0,-21 1 0,0-1 15,0 0-15,0 0 0,-21 0 16,0 0-16,0 1 0,-22-1 16,22-21-16,-21 21 0,21 0 15,-22-21-15,1 0 0,0 21 0,21-21 16,-22 0-16,1 0 0,21 0 16,0 0-16,-1 0 0,1 0 0,42-21 46,1 21-46,-1 0 0,0 0 16</inkml:trace>
  <inkml:trace contextRef="#ctx0" brushRef="#br0" timeOffset="24664.57">30755 2223 0,'21'-43'16,"-21"22"-16,21 0 0,1 0 16,-1 0-16,0-1 15,0 1-15,-21 0 0,21 0 16,0 0-16,-21 0 0,22-1 16,-1 1-16,-21 0 0,0 0 15,21 21-15,-21 21 47,0 21-47,0-20 0,0-1 0,0 21 16,-21 0-16,21 1 0,-21-22 15,21 21-15,-22 1 0,22-1 0,-21 0 16,0 1-16,21-1 0,0 21 16,-21-20-16,21 20 0,0-20 0,-21 20 15,21 1-15,0-22 0,0 21 16,-21-20-16,21-1 0,-22 0 0,22 22 15,0-22-15,0-21 0,0 22 0,0-1 16,0-21-16,0 22 16,0-22-16,0 0 0,0 0 15,-21-21-15,0 0 0,0 0 16,0 0-16,0-21 16,-1 21-16,1-21 0,21 0 0,0-1 15,-21 1-15,0 0 16,21 0-16,0 0 0,0 0 15,0-1-15,0 1 16,0 0-16,0 0 0,0 0 16,0 0-16,0-22 0,21 22 0,0-21 15</inkml:trace>
  <inkml:trace contextRef="#ctx0" brushRef="#br0" timeOffset="24904.33">31030 1778 0,'0'0'0,"0"-21"0,0-43 31,-21 64-31,21-21 0,0 42 47,0 1-32,0-1-15,0 0 16,0 0-16,0 0 16,21-21-16,0 21 0,1-21 0</inkml:trace>
  <inkml:trace contextRef="#ctx0" brushRef="#br0" timeOffset="25256.13">31242 2011 0,'0'0'0,"0"21"0,21-21 16,0 0-16,0 0 0,1 0 16,-1 0-16,0 0 15,0-21-15,0 0 0,0 21 0,1-21 16,-1 21-16,0-22 0,0 1 16,-21 0-16,21 0 0,-21 0 15,0 0-15,0-1 16,-21 22-16,0 0 15,0 0-15,0 0 0,-1 0 16,-20 22-16,21-1 0,0 21 0,0-21 16,-1 22-16,22-22 15,-21 21-15,21-21 0,0 22 0,0-22 16,0 0-16,0 21 0,0-21 16,0 1-16,0-1 0,0 0 15,21-21-15,1 0 0,-1 0 16,0 0-16,0 0 0,21 0 15,-20 0-15,-1 0 0,21-21 16,0 21-16</inkml:trace>
  <inkml:trace contextRef="#ctx0" brushRef="#br0" timeOffset="25796.08">32046 1905 0,'0'0'0,"0"-21"0,0 0 15,0 0-15,0-1 16,-21 22-1,0 0 1,0 22-16,0-1 0,-1 0 0,1 0 16,21 21-16,-21-20 0,0-1 15,21 21-15,0-21 0,0 22 0,-21-22 16,21 0-16,0 0 0,0 0 16,0 0-16,0 1 0,0-1 0,21 0 15,0 0-15,0-21 16,0 0-16,1 0 0,-1 0 15,21 0-15,-21 0 0,0 0 16,1-21-16,20 0 0,-21 0 16,0-1-16,22 1 0,-22 0 0,0-21 15,21-1-15,-21 1 0,1 0 16,20-22-16,-21 22 0,0-22 0,0 22 16,1-21-16,-1 41 0,-21-20 15,0 21-15,0-21 0,21 20 16,-42 44-1,0-1 1,21 0-16,-22 21 0,1 1 0,0-1 16,21 0-16,-21 1 15,0-1-15,21 0 0,0 1 0,0-1 16,0 0-16,0 1 0,0-22 16,0 21-16,0-21 0,0 0 0,0 1 15,21-1-15,0 0 0,0 0 16,0-21-16,1 0 0,-1 0 15,21 0-15,-21 0 0,0 0 0,22 0 16,-22 0-16,0 0 0,0-21 16,22 0-16,-22 0 0,0 21 0,-21-22 15,0 1-15,21 0 0</inkml:trace>
  <inkml:trace contextRef="#ctx0" brushRef="#br0" timeOffset="26039.94">32470 1969 0,'0'0'16,"21"0"15,0 0-31,0 0 0,-21-22 16,21 22-16,0 0 0,22 0 15,-22 0-15,0-21 0,0 21 0,0 0 16,1 0-16,-1 0 15,0 0 1,-42 0 15,0 0-31</inkml:trace>
  <inkml:trace contextRef="#ctx0" brushRef="#br0" timeOffset="30840.96">2815 4149 0,'-21'0'63,"21"-21"-17,0-1-46,0 1 16,0 0-16,0 0 0,0 0 16,0 0-16,0-1 0,21 1 0,-21 0 15,0 0-15,0-21 16,0 20-16,21-20 0,-21 21 0,0-21 16,0-1-16,21 1 0,-21 0 15,0-1-15,0-20 0,0 42 0,0-22 16,0 1-16,0 21 0,0 0 15,0-1-15,-21 22 0,0 0 16,0 0-16,21 22 16,-21-1-16,21 0 0,-21 21 0,21-21 15,0 22-15,0-1 0,0 0 16,0 1-16,0-1 0,0 22 16,0-22-16,0 0 0,0 1 15,0-1-15,0 0 0,0 1 0,0-1 16,21-21-16,0 21 0,-21-20 15,21-1-15,0 0 0,0 0 0,1-21 16,-1 0-16,0 0 0,0 0 16,0 0-16,22 0 0,-22 0 0,0-21 15,0 0-15,21 0 0,-20-1 16,20 1-16,-21-21 0,0 21 16,22 0-16,-22-22 0,0 22 0,0 0 15,0-21-15,-21 20 0,0 1 16,21-21-16,-21 21 0,22 0 15,-22-1-15,0 1 16,0 42 0,0 1-1,0-1-15,0 21 0,0-21 16,0 0-16,0 1 0,0 20 16,0-21-16,0 21 0,0-20 0,0-1 15,0 0-15,0 0 0,21 0 16,0 0-16,0 1 0,0-22 0,0 0 15,1 0-15,-1 0 0,21 0 16,-21-22-16,22 1 0,-22 21 0,0-21 16,0 0-16,21-21 0,-20 20 15,-22 1-15,21 0 0,-21 0 16,21 0-16,-21-22 0,0 22 0,0 0 16,0-21-16,-21 21 0,0-1 15,-1 1-15,1-21 0,0 42 0,-21-21 16,21 0-16,-1 21 0,-20 0 15,21 0-15,0 0 0,-22 0 0,22 0 16,0 0-16,0 21 0,0 0 16,0-21-16,21 21 0,-22-21 15,22 21-15,-21-21 0,21 21 16</inkml:trace>
  <inkml:trace contextRef="#ctx0" brushRef="#br0" timeOffset="31161.02">2709 3535 0,'0'0'15,"-21"21"-15,0-21 0,-21 0 0,20 0 16,1 0-16,21 21 0,21-21 31,22 0-31,-22 0 0,21 0 16,1-21-16,-1 0 0,0 21 15,1-21-15,20 0 0,-21 21 0,1-22 16,-1 22-16,0 0 0,1-21 16,-22 21-16,0 0 0,0 0 15,0 0-15,1 21 47,-1-21-47,0 0 16,0 22-16,0-22 15,0 0-15</inkml:trace>
  <inkml:trace contextRef="#ctx0" brushRef="#br0" timeOffset="32884.06">4868 4085 0,'-21'0'16,"0"0"-16,21-21 16,0 0-16,0 0 0,0 0 15,0-22-15,0 22 0,21 0 16,0 0-16,0-22 0,1 22 16,-1-21-16,0 0 0,21-1 0,-21 1 15,1 0-15,-1-1 0,0 1 0,0 0 16,-21-1-16,0 1 0,21 0 15,-21 20-15,0 1 0,0 0 16,-21 21-16,0 0 16,0 0-16,0 0 0,-22 21 0,22-21 15,-21 21-15,21 1 0,-1 20 16,1-21-16,21 0 0,0 0 0,0 22 16,0-22-16,0 0 0,21 21 15,1-20-15,-1-1 0,0 21 0,0-21 16,0 0-16,0 1 0,1 20 0,-1-21 15,0 0-15,0 0 0,-21 1 16,21-1-16,-21 0 0,-21 64 31,0-85-31,0 0 16,0 0-16,-1 0 0,1 0 0,0 0 16,0 0-16,0-22 0,0 22 15,-1-21-15,1 0 0,0 21 0,0-21 16,21 0-16,-21 0 0,0 21 15,21-22-15,0 44 47,0-1-47,0 0 0,0 0 0,21 0 16,-21 0-16,21 1 0,0-1 16,-21 0-16,21 0 0,0 0 15,1 0-15,-1-21 0,0 0 16,-21 22-16,21-22 0,0 0 0,0 0 15,22 0-15,-22 0 0,0-22 0,0 1 16,0 0-16,1 0 0,20 0 16,-21 0-16,0-22 0,0 22 0,22-21 15,-22 21-15,-21-22 0,21 22 16,-21-21-16,21 21 0,-21-1 0,0-20 16,0 21-16,0 0 0,0 0 15,0-1-15,-21 22 31,21 22-31,0-1 0,0 0 0,0 0 16,0 0-16,0 0 0,0 1 16,0-1-16,0 21 0,0-21 15,0 0-15,0 1 0,0-1 0,0 0 16,21 0-16,0 0 0,1 0 16,-22 1-16,21-1 0,0-21 0,0 0 15,0 0-15,0 0 16,1 0-16,-22-21 0,21 21 0,21-22 15,-21 1-15,0 0 0,1 0 16,-1 0-16,0 0 0,0-22 0,-21 22 16,21-21-16,0 21 0,-21-22 0,0 22 15,0 0-15,0-21 0,0 20 16,0 1-16,0 0 16,0 42-1,0 0 1,0 1-16,0-1 0,0 0 0,0 0 15,0 0-15,0 0 0,0 22 16,0-22-16,0 0 0,0 0 0,22 0 16,-22 1-16,21-1 0,0-21 15,-21 21-15,21 0 0,0-21 0,0 0 16,1 0-16,-1 0 0,0 0 16,0 0-16,0 0 0,0-21 0,1 21 15,-1-21-15,0 0 0,0-1 16,0-20-16,0 21 0,1 0 15,-1-22-15,0 1 0,0 21 0,-21-21 16,0-1-16,0 1 0,21 0 16,-21-22-16,0 22 0,0-1 0,0 1 15,0 21-15,0-21 0,0 20 0,0 1 16,-21 0-16,0 21 16,21 21-1,0 22-15,0-22 0,0 21 16,0 0-16,0 1 0,0 20 15,0-20-15,0-1 0,0 0 16,0 1-16,0-1 0,0 0 0,0 1 0,0-22 16,0 21-16,0-21 0,0 22 15,0-22-15,0 0 0,0 0 16,0 0-16,0-42 31,0 0-15,0 0-16,0 0 15,0-1-15,0 1 0,0-21 0,0 21 16,21 0-16,0-1 0,0 1 0,-21 0 16,22 0-16,20 0 15,-21 0-15,0-1 0,22 22 0,-22 0 16,21 0-16,-21 0 0,22 0 16,-22 0-16,21 0 0,-21 0 0,0 22 15,22-1-15,-22-21 0,0 21 0,0 0 16,-21 0-16,0 0 0,21 1 15,-21-1-15,0 0 0,0 0 16,0 0-16,-21 0 0,0 1 16,-21-1-16,21-21 0,-22 21 0,1 0 15,0 0-15,-1-21 0,1 21 0,0-21 16,-1 0-16,1 0 0,21 22 16,0-22-16,-22 0 0,22 0 15,0 0-15,0 0 16,21-22-16,0 1 15,0 0 1</inkml:trace>
  <inkml:trace contextRef="#ctx0" brushRef="#br0" timeOffset="35092.14">7620 3852 0,'0'0'0,"-21"0"15,21-21 17,0 0-32,0 0 15,0 0-15,0 0 0,0-1 16,0 1-16,0 0 0,21 0 15,0 0-15,-21 0 0,21-22 0,0 22 16,1-21-16,-1-1 0,0 22 0,0 0 16,-21-21-16,21 21 0,0 21 15,1-22-15,-1 22 16,0 0-16,-21 22 16,0-1-16,0 0 15,0 0-15,0 0 0,0 0 16,0 1-16,0-1 15,0-42 32,21-1-47,-21 1 16,0 0-16,0 0 0,0 0 16,0 0-16,0-1 0,-21 22 15,21-21-15,-21 21 0,0 0 16,-1 0-16,1 0 0,0 0 15,0 21 1,0 1-16,21-1 0,0 0 0,-21 0 16,21 21-16,-22-20 0,22 20 15,-21 0-15,21-21 0,0 22 0,0-1 16,0-21-16,0 22 0,0-22 0,0 0 16,0 21-16,21-21 0,1 1 15,-1-22-15,21 21 0,-21 0 0,22-21 16,-22 0-16,21 0 0,0 0 0,-20 0 15,20 0-15,0 0 0,-21-21 16,22 0-16,-1-1 0,-21 1 0,22 0 16,-22 0-16,0 0 0,21-22 15,-21 22-15,1-21 0,-22 21 16,21-22-16,-21 1 0,21 0 0,-21-1 16,0-20-16,0 21 0,0-1 15,0 1-15,0 0 0,0-1 0,0 22 16,0-21-16,0 21 0,0-1 15,0 1-15,-21 21 16,0 0-16,21 21 16,-22-21-16,22 22 0,0 20 15,0-21-15,0 21 0,0 1 16,0-1-16,0 0 0,0 1 0,0-1 16,0 0-16,0 1 0,0-1 0,0 0 15,0-20-15,0 20 0,0-21 16,0 0-16,22 0 0,-1 1 15,-21-1-15,21 0 0,0 0 0,0-21 16,0 0-16,1 0 0,-1 0 16,0 0-16,21 0 0,-21 0 0,1-21 15,20 21-15,-21-21 0,21 0 0,-20 21 16,20-22-16,-21 1 0,0 0 16,22 0-16,-22-21 0,0 20 0,-21 1 15,21-21-15,-21 21 0,0-22 16,21 22-16,-21-21 0,0 21 0,0 0 15,-21-1-15,0 1 0,0 0 0,0 21 16,-1 0-16,1 0 16,0 0-16,0 0 0,-21 0 0,20 21 15,1 0-15,0 1 0,0-1 16,0 0-16,21 0 0,-21 21 0,21-20 16,-22-1-16,22 21 0,0-21 0,0 22 15,0-22-15,0 0 0,0 0 16,0 0-16,0 0 0,22 1 0,-1-1 15,0-21-15,0 21 16,0-21-16,0 0 0,1 0 16,-1 0-16,0 0 0,0-21 15,0 21-15,0-21 16,1-1-16,-22 1 0,21 0 0,0 0 16,0 0-16,-21 0 0,21-22 0,-21 22 15,0 0-15,0-21 0,0 20 16,0-20-16,0 21 0,0 0 0,0 0 15,0-1-15,0 1 0,0 42 32,0 1-32,0-1 15,0 0-15,0 0 0,-21 21 0,21-20 16,-21 20-16,21-21 0,0 0 0,-21 22 16,21-22-16,0 0 15,0 0-15,0 0 0,0 0 0,0 1 16,21-22-16,0 0 0,0 0 15,0 0-15,22 0 16,-22 0-16,0 0 0,0 0 0,22-22 16,-22 1-16,0 21 0,21-21 15,-21 0-15,22 0 0,-22-22 0,21 22 16,-21 0-16,1-21 0,-1 21 16,21-22-16,-21 22 0,-21-21 0,21 21 15,-21-1-15,0-20 0,0 21 16,-21 21-1,21 21-15,-21-21 16,21 21-16,0 0 0,-21 1 0,21 20 16,0-21-16,0 0 0,0 0 15,0 22-15,0-22 0,0 0 0,0 0 16,0 0-16,0 1 0,21-1 0,0 0 16,-21 0-16,21 0 15,1-21-15,-1 0 0,-21 21 0,21-21 16,-42 0 15,0 0-15,-1-21-16,1 21 15,0 0-15,21-21 0,-21 21 0,0-21 16,0 21-16,-1 0 16,22 21-1,0 0 1,0 0-16,0 1 15,0-1-15,22-21 0,-1 0 16,-21 21-16,21-21 0,0 0 0,0 0 16,0 0-16,1 0 15,-1 0-15,0 0 0,0 0 0,0-21 16,22 21-16,-22-21 0,21-1 16,0 22-16,-20-21 0,20 0 15,0 0-15,-21 0 0,1-22 0,20 22 16,-21 0-16,0-21 0,-21 21 15,21-22-15,-21 22 0,0 0 0,22-21 16,-22 20-16,0 1 0,0 0 0,0 0 16,-22 21-16,1 0 15,0 0-15,0 0 0,0 21 0,0 0 16,21 0-16,0 1 0,0-1 16,0 0-16,0 21 0,0-21 0,0 1 15,0-1-15,0 0 0,21 0 0,0 0 16,0 0-16,0 1 15,0-1-15,1-21 16,-22 21-16,-22-21 47,1 0-47,0 0 0,0 0 0,0 0 16,0 0-16,21-21 15,0 0-15,0-1 0</inkml:trace>
  <inkml:trace contextRef="#ctx0" brushRef="#br0" timeOffset="35668.53">11218 2942 0,'0'0'0,"21"-21"0,-21 0 0,22 0 0,-1 0 16,-21-1-16,0 1 0,21 0 0,-21 0 15,21 0-15,-21 0 16,0 42-1,0 0-15,0 0 16,-21 0-16,0 22 0,21-1 16,0 0-16,-21 1 0,21-1 0,-22 0 15,1 22-15,21-22 0,-21 22 16,0-22-16,21 21 0,0-20 0,-21-1 16,0 0-16,21 1 0,0-1 0,0-21 15,0 0-15,0 22 0,0-22 16,0 0-16,21-21 15,0 0-15,0 0 0,0 0 16,0 0-16,-21-21 0,22 21 16,-22-21-16,21 0 0,-21-1 0,0 1 15,0 0-15</inkml:trace>
  <inkml:trace contextRef="#ctx0" brushRef="#br0" timeOffset="36436.08">11091 3366 0,'0'0'0,"-21"0"16,42 0 15,0-22-15,1 22-16,-1-21 16,0 21-16,21-21 0,-21 0 0,1 21 15,20-21-15,-21 0 0,0 21 0,0-22 16,22 1-16,-22 21 15,0-21-15,0 21 0,-21 21 32,0 0-32,0 1 0,0-1 0,0 0 15,0 0-15,0 0 0,0 0 0,0 1 16,0 20-16,0-21 0,0 0 16,0 0-16,0 1 0,0-1 0,0 0 15,0 0-15,21-21 0,1 0 16,-1 21-1,0-21-15,0 0 0,0 0 0,0 0 0,1-21 16,-1 21-16,0-21 16,21 0-16,-21 0 0,1-1 0,-1 1 15,21 0-15,-21 0 0,0 0 0,1 0 16,-1-1-16,-21-20 0,0 21 16,21 0-16,-21 0 0,0-1 0,0 1 15,0 0-15,-21 42 31,21 0-15,-21 1-16,21-1 0,0 0 16,0 0-16,0 21 0,0-20 15,-22 20-15,22 0 0,0-21 0,0 22 16,-21-1-16,21 0 0,0 1 16,0-1-16,0 0 0,0 1 0,0-1 15,0 22-15,0-22 0,0 0 0,0 22 16,0-22-16,0 0 0,-21 22 15,21-22-15,0 1 0,0-1 0,0 0 16,0-21-16,-21 22 0,21-22 0,0 21 16,0-21-16,0 1 0,-21-1 15,0 0-15,-1-21 0,1 21 0,0-21 16,0 0-16,-21 0 0,20 0 0,-20 0 16,0 0-16,21 0 15,-22-21-15,22 0 0,-21 0 0,21 21 0,-1-22 16,-20 1-16,21 0 0,21 0 15,-21 0-15,21 0 0,0-1 16,0 1-16,0 0 0,0 0 0,0 0 16,0 0-16,21-1 0,0 1 15,-21 0-15,21 0 0,0 0 16,1 0-16,-1-1 0,0 1 0</inkml:trace>
  <inkml:trace contextRef="#ctx0" brushRef="#br0" timeOffset="36832.87">12171 3281 0,'0'-42'31,"-21"42"-16,21 21-15,0 0 16,-22 0-16,22 0 0,-21 22 16,21-1-16,0 0 0,0 22 15,0-22-15,0 22 0,-21-22 0,21 21 16,-21 1-16,21-22 0,-21 22 16,21-1-16,-21 1 0,-1-1 0,22 1 15,-21-22-15,21 22 0,0-22 16,-21 0-16,21 1 0,0-22 0,-21 21 15,21-21-15,0 0 0,0 1 0,0-1 16,21-42 15,-21-1-31,21 1 0,-21 0 16,21 0-16,1 0 0,-22-22 16,21 22-16,-21-21 0,21 0 15,0-1-15</inkml:trace>
  <inkml:trace contextRef="#ctx0" brushRef="#br0" timeOffset="37196.6">12150 3471 0,'0'0'0,"-22"-21"0,22 0 0,0 0 0,0 0 16,0 0-16,0-1 0,0 1 0,22 0 16,-22 0-16,21 0 0,21-22 15,0 22-15,-20 0 0,20 0 16,21 0-16,-20 21 0,-1-21 0,0 21 15,1 0-15,-22 0 0,21 0 0,-21 0 16,22 21-16,-22 0 0,-21 0 16,0 0-16,0 0 0,0 1 15,0 20-15,-21-21 0,0 0 0,-22 22 16,22-22-16,-21 0 0,-1 0 16,1 0-16,0 0 0,-1 1 0,1-1 15,21-21-15,-21 21 0,20-21 0,1 0 16,0 0-16,0 21 0,42-21 62,0 0-62,0 0 0,1-21 16,-1 0 0,0 0-16</inkml:trace>
  <inkml:trace contextRef="#ctx0" brushRef="#br0" timeOffset="37630.21">12763 3302 0,'0'0'0,"64"0"31,-43 0-31,0 0 0,0 0 16,1 0-16,-1 0 0,0-21 15,0 0-15,21 21 0,-20-21 0,20-1 16,0 1-16,-21 0 0,22 0 0,-22 21 16,0-21-16,0 0 0,0-1 15,-21 1-15,0 0 16,-21 21 0,0-21-16,0 21 0,0 0 0,-22 0 15,22 0-15,0 0 0,0 21 0,-21-21 16,20 21-16,1 0 0,0 22 15,0-22-15,0 21 0,0-21 16,-1 22-16,1-1 0,21-21 0,-21 22 16,21-22-16,0 21 0,0-21 15,0 0-15,0 1 0,21-1 0,22 0 16,-22-21-16,0 0 0,21 0 16,-21 0-16,22 0 0,-22 0 0,21 0 15,-21 0-15,22-21 0,-22 21 0,21-21 16,-21-1-16,1 1 0,-1 0 15,0 0-15,-21 0 0,0 0 0,21-22 16</inkml:trace>
  <inkml:trace contextRef="#ctx0" brushRef="#br0" timeOffset="78280.16">1482 6519 0,'-22'0'47,"1"0"-16,0 0-16,0 0-15,0 22 0,0-22 16,-1 21-16,-20-21 0,21 0 16,0 0-16,-22 21 0,22-21 15,0 0-15,-21 21 0,21-21 0,-1 0 16,1 0-16,0 21 0,0-21 16,0 0-16,0 0 0,42 0 62,0 0-62,0 0 0,0 0 16,22 0-16,-1 0 0,0 0 0,1 0 15,-1 0-15,21 0 0,-20 0 16,20 0-16,22 0 0,-22 0 0,22 0 16,-21-21-16,20 21 0,-20-21 15,20 21-15,1 0 0,0 0 0,-22-21 16,22 21-16,-22 0 0,1 0 15,-1 0-15,1 0 0,-22 0 0,1 0 16,-1 0-16,0 0 0,1 0 16,-22 0-16,21 0 0,-21 0 0,0 0 15,1 0-15,-1 0 16,0 0-16,-21-21 62,-21 21-62,0 0 16,-1 0-16,22-22 0,-21 22 0,0 0 16,0-21-16,21 0 0</inkml:trace>
  <inkml:trace contextRef="#ctx0" brushRef="#br0" timeOffset="78900.1">2667 6202 0,'0'0'0,"-21"0"0,0 0 15,-1 0 1,44 0 31,-1 21-47,0 0 0,0-21 15,0 21-15,0-21 0,22 22 16,-22-1-16,0-21 0,21 21 0,-20 0 16,-1-21-16,21 21 0,0-21 15,-20 0-15,20 21 0,0-21 0,-21 0 16,22 0-16,-22 0 0,0 0 15,21 0-15,-20 0 0,-1 0 0,0 0 16,0 0 0,-42 0 15,0 0-31,0 22 16,-1-22-16,1 21 0,0 0 15,0 0-15,-21 0 0,-1 0 0,1 1 16,0 20-16,-1-21 0,1 21 0,-22-20 15,22 20-15,-21 0 0,20-21 16,1 22-16,0-22 0,20 21 0,1-21 16,0 1-16,0-1 0,21 0 15,-21 0-15,21 0 0,-21-21 16,21 21 0,-22-21 46,22-21-62</inkml:trace>
  <inkml:trace contextRef="#ctx0" brushRef="#br0" timeOffset="82256.19">7620 9758 0,'0'21'31,"21"-21"-31,0 0 16,0-21 0,1 21-16,-22-21 15,21 21-15,0 0 0,-21-21 0,21-1 16,0 22-16,-21-21 0,21 21 15,1-21-15,-1 0 0,0 21 0,0-21 16,0 0-16,0-1 0,1 1 0,-1 0 16,0 21-16,0-21 15,0 0-15,0 0 0,1-1 0,-1 22 16,0-21-16,0 0 0,0 0 0,0 0 16,1 0-16,-1-1 0,0 1 15,0 0-15,0 0 0,0 0 0,1-22 16,-1 22-16,0 0 0,0-21 15,0 21-15,0-22 0,22 22 0,-22-21 16,21-1-16,1 22 0,-1-21 16,0 21-16,-21-22 0,22 1 0,-1 21 15,0-21-15,1 20 0,-1 1 16,0-21-16,-20 21 0,20-22 16,0 22-16,-21 0 0,22-21 0,-22 21 15,21-22-15,-21 22 0,22-21 0,-22-1 16,21 22-16,-21-21 0,1 0 15,20-1-15,-21 22 0,0-21 0,43-43 16,-22 64-16,0-21 16,-20-1-16,20 22 0,0-21 0,-21 21 15,22-22-15,-1 22 0,0-21 0,1 21 16,-1-22-16,22 1 0,-22 0 16,0 20-16,1-20 0,20 0 15,-21-1-15,1 1 0,-1 0 16,0-1-16,22 1 0,-22 0 0,22-1 15,-22 22-15,0-21 0,22 21 0,-1-22 16,-20 22-16,20-21 0,-20 21 16,20 0-16,-21-1 0,1-20 0,-1 21 15,0 0-15,1 0 0,-1-22 16,0 22-16,1 0 0,-1-21 0,-21 20 16,22 1-16,-1-21 0,-21 21 0,21-22 15,-20 22-15,20-21 0,-21 21 16,21-22-16,1 22 0,-1 0 0,-21-21 15,22 21-15,-1-1 16,0 1-16,1 0 0,-1-21 0,-21 21 16,21-1-16,1-20 0,-1 21 0,0 0 15,1-22-15,84-41 16,-85 63-16,-21-1 0,22-20 16,-1 21-16,-21 0 0,21-22 15,1 22-15,-22 0 0,21 0 0,-21 0 16,22 0-16,-22-1 0,21 1 15,1 0-15,-1 0 0,0 0 0,-21 0 16,22 21-16,-1-22 0,-21 1 16,22 21-16,-1-21 0,0 21 0,1-21 15,-1 21-15,0 0 0,-21-21 16,22 21-16,-1 0 0,-21 0 16,22 0-16,-22 0 0,0 0 0,21 0 15,-21 0-15,1 0 0,-1 0 16,0 0-16,0 0 0,0 0 0,0 0 15,1 0-15,-1 21 0,0-21 16,0 21-16,0-21 0,22 21 0,-22 0 16,0-21-16,21 22 0,-21-1 0,22 0 15,-22 0-15,21 0 0,1 22 16,-1-22-16,0 0 0,1 0 0,168 148 31,-168-147-31,-1 20 16,0-21-16,-21 21 0,22-20 15,-1 20-15,-21-21 0,0 21 0,22-20 16,-22 20-16,0-21 0,21 21 0,-20 1 16,20-1-16,-21 0 0,21 22 15,1-22-15,-1 1 0,0 20 0,1-21 16,20 1-16,-20 20 0,20-20 16,-21-1-16,22 0 0,-22 1 0,22 20 15,-22-21-15,0 1 0,22 20 0,-22-20 16,1 20-16,-1-21 15,0 22-15,1-22 0,20 22 0,-21-22 16,22 22-16,-22-22 0,22 21 16,-22-20-16,22-1 0,-22 22 0,21-1 15,1-21-15,-22 22 0,22-1 0,84 107 16,-106-128 0,1 22-16,-1-22 0,0 21 0,1-20 15,-1-1-15,0 22 0,1-22 16,-1 0-16,-21 22 0,21-22 0,1 22 15,-1-22-15,0 21 0,1-20 0,-1 20 16,0-20-16,1-1 0,-1 0 16,0 1-16,1-22 0,-1 21 0,0 0 15,1-20-15,-22-1 0,21 21 16,-21-21-16,1 0 0,-1 1 0,0-1 16,0 0-16,-21 0 15,21-21-15,-42-21 31,0 0-15,0 0-16</inkml:trace>
  <inkml:trace contextRef="#ctx0" brushRef="#br0" timeOffset="83404.3">6731 9906 0,'-64'0'15,"128"0"-15,-191 0 0,42 0 0,43 0 16,-22 0-16,1 0 0,21 0 0,-1 0 16,1 0-16,0 0 0,-1 0 0,1 0 15,0 0-15,20 0 16,-20 0-16,0 0 0,21 0 0,-22 0 15,22 0-15,0 0 0,0 0 16,42 0 0,21 0-16,1 0 0,-1 0 15,0 0-15,1 0 0,20 0 16,1 0-16,-1 0 0,1 0 0,20 0 16,-20 0-16,20 0 0,1 0 0,21 0 15,-21 0-15,-1 0 0,22 0 16,-21 0-16,21 0 0,-1 0 0,22-21 15,0 21-15,0-21 0,22 21 16,-22 0-16,21 0 0,0-21 16,21 21-16,1 0 0,-1 0 0,0-22 15,22 22-15,-22 0 0,43-21 16,-22 21-16,22 0 0,-22 0 0,1-21 16,21 21-16,-22 0 0,22 0 0,-22-21 15,1 21-15,20-21 0,-20 21 16,21 0-16,-1 0 0,1-21 0,0 21 15,-1 0-15,22-22 0,-21 22 16,21 0-16,-22-21 0,22 21 0,-21-21 16,-1 21-16,1 0 0,21-21 0,-21 21 15,-1 0-15,1-21 0,21 21 16,-22-21-16,1-1 0,0 22 16,-22-21-16,22 21 0,-22-21 15,22 21-15,-21-21 0,-22 21 0,21 0 16,-20-21-16,20 21 0,-20-21 0,-1 21 15,0 0-15,1-22 0,-1 1 16,0 21-16,1 0 0,-1-21 0,-21 21 16,21-21-16,-20 21 0,-1 0 15,0-21-15,-21 21 0,21-21 0,-21 21 16,0 0-16,0-22 0,-21 22 0,0-21 16,-22 21-16,1 0 0,0-21 15,-1 21-15,-20-21 0,-22 21 16,22 0-16,-22-21 0,0 21 0,-20 0 15,-1 0-15,0 0 0,-42 0 16,0 0 0,-22 0-16,1 0 0,0 0 0</inkml:trace>
  <inkml:trace contextRef="#ctx0" brushRef="#br0" timeOffset="85140">6011 9250 0,'0'0'0,"-21"0"0,0 21 0,0-21 0,21 21 15,-21-21-15,-1 0 0,1 21 0,0-21 16,0 22 0,21-44 31,21 22-47,0-21 15,0 0-15,1 21 16,-1-21-16,0 21 0,0-21 0,-21 0 15,21 21-15,0-22 0,1 1 16,-1 0-16,0 0 0,0 0 0,0 0 16,22-1-16,-22-20 0,0 21 0,0-21 15,21 20-15,-20-20 0,20 0 16,0-1-16,22 1 0,-22 0 0,22-1 16,-22 1-16,21 21 0,1-21 15,-1-1-15,-20 1 0,20 0 16,1-1-16,-22 1 0,0 0 0,22-1 15,-22 1-15,1 0 0,-1-22 16,21 22-16,1-1 0,-1-20 0,1 21 16,-1-22-16,22 22 0,-21-22 15,20 22-15,1 0 0,-22-22 0,22 1 16,-21 20-16,20-20 0,-20-1 16,-1 22-16,22-22 0,-22 1 0,22 21 15,0-22-15,-22 22 0,22-1 0,-22-20 16,22 21-16,-21-1 15,-1-20-15,22 20 0,-22-20 0,1 21 16,-22-22-16,22 1 0,-1 20 16,1 1-16,20-22 0,-20 22 0,-22 0 15,22 21-15,-1-22 0,-21 1 0,1 21 16,-1 0-16,0-1 0,-20 1 16,20 0-16,-21 0 0,-21 0 0,21 0 15,-21-1 1,-21 22 15,0 0-15,0 0-16,0 0 15,-1 22 1,1-22-16,0 0 16,0 21-16,0-21 15,0 0-15,-1 0 0,1 0 16,0 0-16,0 0 0,0 0 0,0 0 15,-1 0-15,-20 0 0,21 0 16,0 0-16,-22 0 0,22 0 0,0 0 16,0 0-16,0 0 0,0 0 15,-1 0-15,1 0 16,0 0-16,63 0 62,-20 0-62,-1 0 16,21 0-16,-21 0 0,22 0 16,-1-21-16,0 21 0,1 0 0,20-22 15,-21 22-15,1-21 0,-1 0 16,0 21-16,1-21 0,-1 21 0,0-21 16,-20 21-16,-1 0 0,0-21 0,-42 21 46,0 21-46,-1 0 0,1 0 0,-21 0 16,21 0-16,0 22 0,-1-22 16,1 21-16,-21 1 0,21-1 0,0 0 15,21 1-15,-22-1 0,1 0 16,0 1-16,0-1 0,21-21 0,0 21 16,0-20-16,-21-1 0,21 21 15,-21-21-15,21 0 0,0 1 16,-22-1-16,1-21 15,0 21-15,0-21 0,0 0 16,-22 0-16,22 21 0,-21-21 0</inkml:trace>
  <inkml:trace contextRef="#ctx0" brushRef="#br0" timeOffset="85775.64">5546 6816 0,'0'0'0,"0"-21"0,0-1 0,0 1 0,0 0 16,0 0-16,0 0 0,0 0 16,-22 21-1,22 21 1,-21 0-16,0 0 0,21 0 0,0 22 15,-21-1-15,0 0 0,0 1 16,21 20-16,-22-21 0,1 22 0,0-1 16,0-20-16,21 20 0,-21-20 15,21-1-15,-21 0 0,21 1 16,0-1-16,0-21 0,0 21 0,0-20 16,0-1-16,0 0 15,21-21 1,0 0-16,0 0 15,0 0-15,0 0 0,-21-21 0,22 0 16,-1-1-16,0 1 0,0-21 0,0 21 16,-21 0-16</inkml:trace>
  <inkml:trace contextRef="#ctx0" brushRef="#br0" timeOffset="86348.31">5249 7281 0,'0'0'0,"-21"0"0,42-21 47,0 21-31,1-21-16,20 0 0,-21 0 0,21 21 16,1-21-16,-1-1 0,0 1 15,-20 0-15,20 0 0,0 21 0,1-21 16,-22 21-16,0 0 0,0-21 0,0 21 15,0 0-15,-21 21 32,0 0-32,0 21 15,-21-21-15,0 1 0,21 20 0,-21-21 16,0 21-16,21-20 0,-21 20 0,-1-21 16,22 0-16,0 22 0,-21-22 15,21 0-15,-21 0 0,21 0 0,0 0 16,0 1-16,21-1 15,0-21-15,1 0 16,-1 0-16,0 0 0,0 0 16,0 0-16,22-21 0,-22-1 0,21 22 15,-21-21-15,0 0 0,1 0 0,-1 0 16,0 0-16,0-1 16,0 1-16,-21 0 0,0 0 0,0 0 15,0 0-15,0-1 0,0 1 0,0 0 16,0 0-16,-21 0 0,0 0 15,0 21-15,0-22 0,-1 22 0,1-21 16,0 21-16,-21 0 0,21 0 16,-1 0-16,1 0 0,-21 0 0,21 0 15,0 21-15,21 1 0,-22-22 16,22 21-16,0 0 16,22-21-16,-1 0 0,0 0 15,0 0-15,0 0 0,0 0 16</inkml:trace>
  <inkml:trace contextRef="#ctx0" brushRef="#br0" timeOffset="86707.95">6392 7049 0,'0'0'0,"0"-22"0,-21 22 46,0 0-46,21 22 16,-21-1-16,21 0 0,-21 0 0,21 0 16,0 0-16,-22 22 0,22-1 15,0-21-15,0 22 0,0-1 0,0 21 16,0-20-16,0-1 0,0 0 16,0 22-16,0-22 0,0 1 0,0-1 15,0 21-15,0-20 0,0-1 0,-21 0 16,21 1-16,0-1 0,-21-21 15,21 22-15,0-22 0,0 21 0,0-21 16,0 0-16,0 1 0,0-1 16,0-42 15,0-1-15,0 1-16,0-21 0,0 21 15,0-22-15</inkml:trace>
  <inkml:trace contextRef="#ctx0" brushRef="#br0" timeOffset="87091.73">6265 7303 0,'0'-22'0,"0"44"0,0-65 0,0 22 15,0 0-15,0 0 0,21 0 16,1-1-16,-1 1 15,0 0-15,0 21 0,0 0 16,0-21-16,1 21 0,20 0 16,-21 0-16,0 0 0,0 0 0,1 21 15,-1-21-15,-21 21 0,0 0 0,0 1 16,0-1-16,0 21 0,0-21 16,-21 0-16,-1 22 0,1-22 0,-21 0 15,21 0-15,0 0 0,-1 22 16,-20-43-16,21 21 0,0 0 0,21 0 15,-21-21-15,-1 21 0,1 1 16,0-22-16,21 21 16,-21-21-1,21-21 32</inkml:trace>
  <inkml:trace contextRef="#ctx0" brushRef="#br0" timeOffset="88284.93">17399 5313 0,'0'0'0,"0"-42"0,-64-64 31,64 85-31,0 42 47,22 0-32,-1 0-15,0 0 0,0 0 16,0 1-16,0 20 0,1-21 0,-1 0 16,21 22-16,-21-22 0,0 21 15,1-21-15,-1 22 0,0-1 0,0 0 16,21 1-16,-20-1 0,-1 21 16,21-20-16,-21 20 0,22-20 0,-22 20 15,21-21-15,0 22 0,1-1 0,-1 1 16,0 21-16,22-22 15,-22 22-15,22-1 0,-1 1 0,1 0 0,-1-1 16,1-20-16,-1 21 16,22-1-16,-22 1 0,64 105 15,-63-126-15,-1 21 0,1-1 0,-1-20 16,22 20-16,-21-20 0,-1-1 16,1 1-16,-1 21 0,1-22 0,-1-21 15,-21 22-15,1-1 0,-1-20 16,0-1-16,1 0 0,-22 1 0,0-1 15,0-21-15,0 22 0,1-22 0,-1 0 16,-21 0-16,0 0 16,0-42 31,0 0-32,-21 21-15,-1-21 16,22 0-16,-21 21 0,0-22 0,0 22 15,0-21-15,0 21 16,-1-21-16,1 21 0,0 0 16,-21 0-16,21-21 0,-1 21 0,-20 0 15</inkml:trace>
  <inkml:trace contextRef="#ctx0" brushRef="#br0" timeOffset="88733.09">19262 8297 0,'0'0'0,"0"-21"16,21 21 15,0 0-31,21 0 16,-21 0-16,1 21 0,-1 1 16,0-22-16,0 21 0,0-21 15,22 21-15,-22 0 0,0 0 0,21 0 16,-21 1-16,1-22 0,20 21 0,-21 0 15,0 0-15,0 0 16,1 0-16,-1-21 0,0 22 0,0-1 16,-21 0-16,21-21 0,0 0 15,1 0 1,-1 0-16,0-21 16,0 0-1,0-1-15,-21 1 16,0 0-16,21 0 0,-21-21 0,22-1 15,-1 22-15,-21-21 0,0-1 16,21 1-16,-21 0 0,21-1 0,-21 22 16,21-21-16,-21 21 0,0 0 15,0-1-15,0 1 0,0 0 16,0 0 0,0 0-1,-21 0 1,21-1-16</inkml:trace>
  <inkml:trace contextRef="#ctx0" brushRef="#br0" timeOffset="89676.16">20680 6583 0,'0'0'0,"0"-21"15,0 42 17,0 0-32,0 21 0,0-20 15,-21 20-15,-1 0 0,1 1 16,0-1-16,0 21 0,0-20 0,0-1 15,-22 0-15,22 1 0,0-1 16,0 0-16,0 1 0,-1-22 0,1 0 16,0 21-16,21-20 0,0-1 15,0-42 17,0-1-17,0 1-15,0-21 0,21 21 0,-21 0 16,21-22-16,1 1 0,-1 21 0,0-22 15,-21 1-15,21 21 0,-21 0 16,21 0-16,-21-1 0,0 44 31,0-1-31,0 0 16,0 0-16,0 0 0,21 0 16,1 1-16,-1 20 0,0-21 15,0-21-15,0 21 0,0 0 0,1 1 0,-1-1 16,21-21-16,-21 0 15,22 0-15,-22 0 0,21 0 0,-21 0 16,0 0-16,22 0 0,-22 0 16,0 0-16,21-21 0,-20-1 0,-1 1 15,0 0-15,0 0 0,-21-21 16,21 20-16,-21-20 0,21 21 0,-21-21 16,0-1-16,0-20 0,0 20 0,0-20 15,0-1-15,0 22 0,-21-21 16,0 20-16,-21 1 0,21 0 0,-22-1 15,1 22-15,0 0 16,-1 21-16,1 0 0,0 0 0,-1 0 0,1 0 16,0 0-16,-1 21 15,22 21-15,0-20 0,0 20 0,21 0 16,0 1-16,0 20 0,21-21 16,0 1-16,0-1 0,0 0 0,22 1 15,-22-1-15,21-21 0,-21 22 0,22-22 16,-22 0-16,21 0 0,-21 0 15,22 0-15,-22 1 0,0-22 0,21 21 16,-20-21-16,-1 0 0,0 0 16,21 0-16,-21 0 0,1 0 0,20 0 15,-21-21-15,0-1 0,22 1 0,-22 21 16</inkml:trace>
  <inkml:trace contextRef="#ctx0" brushRef="#br0" timeOffset="91104.13">21590 6731 0,'0'0'0,"0"21"31,-21-21-15,0 21-16,-1 1 0,22-1 0,-21 0 16,0 21-16,21-21 0,-21 1 15,21-1-15,0 0 0,0 0 0,0 0 16,0 0-16,0 1 0,0-1 15,0 0 1,21-21-16,0 0 16,0 0-16,1 0 0,-1 0 0,0 0 15,0-21-15,0 0 16,0 21-16,1-22 0,-1 1 0,-21 0 16,0 0-16,0 0 0,0 0 15,0-1-15,0-20 0,0 21 0,0 0 16,0 0-16,-21-22 0,-1 22 15,1 0-15,0 0 0,0 21 16,0-21-16,0 21 0,-1 0 0,1 0 16,0 0-16,0 0 0,0 0 15,21 21-15,0 0 16,0 0 0,21 0-16,21-21 0,-21 0 15,1 0-15,20 0 0,0 0 16,1 0-16,-1 0 0,0 0 0,-21 0 15,22 0-15,-1-21 0,0 21 0,-20-21 16,20 21-16,-21 0 16,0-21-16,0 21 0,1 0 0,-1-21 0,0 21 15,0-22 1,-21 44 0,0-1-16,0 0 0,-21 0 15,0 21-15,21-20 0,-21-1 16,21 0-16,0 0 0,-22 0 0,22 0 15,-21 1-15,21-1 0,0 0 16,0 0-16,0 0 0,0 0 0,0 1 16,0-1-16,21-21 15,-21 21-15,22-21 0,-1 0 16,0 0-16,0 0 0,0 0 0,0 0 16,1 0-16,-1-21 0,0 0 15,21-1-15,-21 22 0,1-21 16,-1 0-16,0 0 0,0 0 0,-21 0 15,0-1-15,0 1 0,0 0 16,0 0-16,0 0 0,0 0 16,-21 21-1,0 0 1,0 0-16,21 21 0,0 0 16,0 0-16,0 0 0,0 0 15,0 1-15,0-1 0,0 0 16,0 0-16,0 0 15,21-21-15,0 0 0,0 0 16,0 21-16,22-21 16,-22 0-16,0 0 0,0 0 0,21 0 15,-20 0-15,-1-21 0,0 0 0,0 21 16,0-21-16,0 0 0,1 0 16,-22-1-16,21 1 0,-21 0 0,0 0 15,0-21-15,0 20 0,0 1 16,0 0-16,-21 0 0,-1 0 0,1 0 15,21-1-15,-21 22 16,21-21 0,21 21-1,0 0-15,1 0 0,20 0 16,-21 0-16,21 0 0,-20 0 16,-1 0-16,21 0 0,-21 0 15,0 21-15,-21 1 0,22-22 0,-22 21 16,21-21-16,-21 21 0,0 0 15,0 0-15,0 0 0,0 1 16,0-1-16,0 0 0,0 0 16,0 0-16,0 0 0,-21 1 15,21-1-15,0 0 16,0 0-16,0 0 16,0-42 30,0 0-30,0 0-16,0 0 0,21-1 16,-21 1-16,21 0 0,0 0 0,-21 0 15,21-22-15,0 22 0,1-21 0,-1 21 16,0 0-16,21-22 0,-21 22 16,22 0-16,-22 21 0,21-21 0,1 21 15,-22 0-15,21 0 0,-21 0 16,22 21-16,-22 0 0,0 0 15,-21 0-15,0 1 0,0-1 0,0 0 16,0 0-16,0 21 0,0-20 0,0-1 16,0 0-16,-21 0 0,0 21 15,-1-20-15,1-22 0,0 21 16,0 0-16,21 0 0,-21 0 0,0-21 16,-1 21-16,1-21 0,21 22 0,-21-22 15,0 0-15,0 0 16</inkml:trace>
  <inkml:trace contextRef="#ctx0" brushRef="#br0" timeOffset="127935.75">2625 11980 0,'-22'0'0,"1"0"15,0 0-15,0 0 0,0-21 16,0 21-16,-1 0 0,1 0 15,0 0-15,0 0 0,0 0 0,0 0 16,-1 0-16,1 0 16,0 0-16,21 21 31,21-21-31,0 0 0,1 22 16,20-22-16,21 0 15,-20 0-15,20 0 0,1 0 0,-1 0 16,22 0-16,-22 0 0,22-22 15,0 22-15,-1-21 0,1 21 0,0 0 16,-1-21-16,1 21 0,0 0 0,-1-21 16,-20 21-16,-1 0 0,1 0 15,-1 0-15,1-21 0,-22 21 0,1 0 16,-1 0-16,-21 0 0,21 0 16,-20 0-16,-1-21 0,0 21 15,0 0-15,-21-22 16,0 1-1,-21 0 1,0 21-16,0 0 0,-1-21 0,1 21 16,0-21-16,0 0 0,0 21 15,0-22-15,-1 22 0,1-21 0,-21 0 16,21 21-16,0 0 0,21-21 16,-22 21-16,1 0 0,0-21 15,42 21 48,0 21-63,1-21 0,-1 0 15,21 21-15,-21-21 0,0 0 16,22 21-16,-22-21 0,0 0 16,0 21-16,0-21 0,22 22 0,-22-22 15,0 0-15,0 0 0,0 21 16,1-21-16,-22 21 15,0 0-15,0 0 16,0 0-16,-22 1 16,1-1-16,0 0 0,-21 0 0,21 0 15,-1 0-15,-20 22 0,21-22 16,-21 0-16,20 21 0,1-20 0,-21 20 16,21-21-16,0 0 0,-1 0 0,1 1 15,0-1-15,0 0 16,0 0-16,0 0 0,21 0 15,-22-21-15,1 22 0,0-22 47,0-22-31,21 1-16,0 0 0</inkml:trace>
  <inkml:trace contextRef="#ctx0" brushRef="#br0" timeOffset="131323.63">5630 11748 0,'0'-22'0,"-21"22"16,21-21-1,-21 21-15,21-21 0,0 0 16,0 0 0,0 0-1,0-1 1,21 1-1,0 21-15,-21-21 16,21 21-16,-21-21 16,22 21-16,-22-21 15,0 0-15,0-1 16,0 44 31,0-1-47,0 0 15,0 0-15,0 0 0,0 22 0,0-22 16,0 0-16,0 21 0,0 1 0,0-22 16,0 21-16,0-21 15,0 22-15,0-22 0,0 21 0,0-21 16,0 22-16,0-22 0,0 0 16,0 0-16,21 0 0,-21 0 0,21-21 15,-21 22-15,21-22 0,0 0 0,0 0 16,1 0-16,-1 0 15,0-22-15,0 22 0,0-21 0,0 0 16,1 0-16,-1 0 0,0 0 0,0-22 16,0 22-16,0-21 0,1 21 15,-1-22-15,0 22 0,-21-21 0,21 21 16,-21-1-16,21-20 0,-21 21 16,0 0-16,0 0 15,0-1-15,0 1 16,0 42 46,0 1-62,0-1 16,0 0-16</inkml:trace>
  <inkml:trace contextRef="#ctx0" brushRef="#br0" timeOffset="131764.37">6625 11536 0,'0'0'16,"0"-21"-16,-21 21 0,0 0 0,0 0 15,-1 0 1,1 21-16,21 0 15,0 0-15,0 0 16,0 1-16,0 20 0,0-21 16,0 21-16,0-20 0,0 20 0,0 0 15,0 1-15,0-1 0,0 0 16,0 1-16,0-1 0,0 21 0,0-20 16,0 20-16,0-20 0,0-1 0,0 21 15,0-20-15,-21 20 0,21-20 16,0 20-16,-21-21 0,21 22 0,0-22 15,0 1-15,0 20 0,0-21 0,0 1 16,-21-1-16,21-21 0,0 22 16,0-22-16,0 21 0,0-21 0,0 0 15,0 1-15,0-44 47,0 1-47,0 0 0,0 0 16,0 0-16,0 0 0,0-22 15,0 1-15,0 0 0,0-1 0,0-20 16,0 20-16,0-20 0,0-1 0</inkml:trace>
  <inkml:trace contextRef="#ctx0" brushRef="#br0" timeOffset="132110.18">6519 11726 0,'0'0'0,"0"-42"16,0 21-16,0 0 0,0 0 0,0-1 15,0 1-15,0 0 0,0 0 16,21 0-16,1 0 16,-1 21-16,0 0 0,0-22 0,21 22 15,-20 0-15,20 0 0,-21 0 16,21 22-16,-20-1 0,-1 0 0,21 0 16,-21 0-16,-21 0 0,0 22 0,0-22 15,0 21-15,0-21 0,0 22 16,0-22-16,-42 0 0,21 21 0,0-20 15,-22-1-15,1 0 0,21 0 0,-22 0 16,22 0-16,-21 1 0,21-22 16,0 0-16,-1 21 0,1-21 15,0 0-15,0 0 0,0 0 16,21-21 0,0-1-16,21 1 15,0 0 1,0 21-16,0-21 0,22 21 0</inkml:trace>
  <inkml:trace contextRef="#ctx0" brushRef="#br0" timeOffset="132436.6">7451 11536 0,'0'0'16,"0"-21"-16,0 0 0,0-1 0,0 1 0,0 0 15,0 0 1,-22 21-16,1 0 0,0 0 16,0 21-16,0 0 0,0-21 0,-1 21 15,1 22-15,0-22 0,0 0 16,0 0-16,0 22 0,-1-22 0,1 21 16,0-21-16,0 22 0,21-22 0,0 0 15,0 21-15,0-21 16,0 22-16,0-22 0,0 0 0,0 0 15,21 0-15,-21 1 0,21-1 0,0 0 16,1-21-16,-1 0 0,0 0 16,0 0-16,21 0 0,-20 0 0,20 0 15,-21 0-15,21 0 0,1-21 0,-1 0 16,0-1-16,1 1 0</inkml:trace>
  <inkml:trace contextRef="#ctx0" brushRef="#br0" timeOffset="134928.01">8043 11557 0,'0'-21'0,"0"42"0,0-63 16,0 21-16,0-1 0,-21 22 15,0-21-15,21 0 0,-21 21 0,0 0 16,-1 0-16,1 0 0,0 0 0,0 0 16,0 0-16,0 21 0,-1 0 15,1 1-15,0-1 0,0 0 0,21 21 16,-21-21-16,21 22 0,-21-1 0,21-21 15,-22 22-15,22-22 0,0 21 16,0-21-16,0 22 0,0-22 0,0 0 16,0 0-16,0 0 0,22 0 0,-1-21 15,-21 22-15,21-22 0,0 0 16,0 0-16,0 0 16,1 0-16,-1 0 0,0-22 0,-21 1 15,21 0-15,0 21 0,0-42 16,1 21-16,-1-1 0,-21 1 0,21-21 15,0 21-15,-21-22 0,0 22 0,0-21 16,21 21-16,-21 0 0,0-1 16,0 1-16,0 0 0,0 0 0,0 0 15,0 42 17,0 0-32,0 0 0,0 0 15,0 1-15,0-1 0,0 0 0,0 0 16,0 0-16,0 22 15,0-22-15,0 0 0,0 0 0,0 0 16,0 0-16,21 1 0,-21-1 0,22-21 16,-22 21-16,21 0 0,0-21 15,0 0-15,0 0 0,0 0 0,1 0 16,-1 0-16,0 0 0,0-21 0,0 0 16,0 21-16,1-21 0,20-1 15,-21 1-15,0 0 0,0-21 0,22 21 16,-22-1-16,0-20 0,0 21 0,0-21 15,1-1-15,-1 22 0,0 0 16,-21 0-16,21 0 0,-21-1 0,0 1 16,-21 21 15,0 0-31,0 0 0,-1 21 0,1 1 16,21-1-16,0 0 0,0 0 0,0 0 15,0 0-15,0 1 0,0-1 16,0 0-16,21 0 0,-21 0 0,22-21 15,-22 21-15,21 1 0,0-1 0,0 0 16,0 0-16,-21 0 16,21-21-16,-21 21 15,22-21-15,-22 22 0,-22-22 47,1 0-47,21-22 0,-21 1 0,0 0 16,0 0-16,0 21 0,-1-21 15,1 21 1,21 21 0,0 0-1,0 0-15,0 0 16,0 1-16,0-1 0,21 0 0,1-21 16,-1 21-16,0-21 0,0 21 0,0-21 15,0 21-15,1-21 0,20 0 16,-21 0-16,21 0 0,-20 0 15,20 0-15,-21-21 0,21 0 0,-20 21 16,-1-21-16,21 0 0,-21 0 16,0-1-16,1-20 0,20 21 0,-21-21 15,0-1-15,0 1 0,1 0 0,-22-22 16,21 1-16,-21-1 0,21 1 16,-21-1-16,0 22 0,21-22 0,-21 22 15,0 0-15,0-1 0,0 1 0,0 21 16,0 0-16,0-1 0,0 1 15,-21 42 1,21 1 0,-21 20-16,21-21 15,0 21-15,0 1 0,0-1 0,0 0 16,0 1-16,0 20 0,0-20 0,0-1 16,-21 21-16,21-20 0,0-1 15,0 0-15,0 1 0,0-22 0,0 21 16,0-21-16,0 22 0,0-22 0,21 0 15,-21 0-15,21 0 0,0 1 16,0-22-16,0 0 0,1 0 0,-1 0 16,0 0-16,0 0 0,0 0 0,0 0 15,1-22-15,-1 1 0,21 0 16,-21 0-16,0 0 0,1 0 16,-1-1-16,0-20 0,0 21 0,-21-21 15,21 20-15,-21 1 0,21 0 0,-21 0 16,0 0-16,0 42 31,0 0-31,-21 0 16,21 0-16,0 1 0,0-1 15,0 21-15,0-21 0,0 0 0,0 1 16,0-1-16,0 0 0,0 0 16,21 0-16,1-21 0,-22 21 15,21-21-15,0 0 0,0 0 16,0 0-16,0 0 0,1 0 0,20 0 15,-21 0-15,21 0 0,-20-21 0,20 0 16,-21 0-16,0 0 0,22 0 16,-22-1-16,0-20 0,0 21 0,0-21 15,0 20-15,1-20 0,-1 21 0,-21 0 16,21 0-16,-21-1 0,0 1 16,0 42 15,0 1-31,-21-1 0,21 0 15,-21 0-15,21 0 0,0 22 16,0-22-16,-22 0 0,22 0 0,-21 0 16,21 0-16,0 1 0,0-1 15,-21 0-15,21 0 0,-21-21 16,21 21-16,0-42 31,0 0-15,21 0-16,0 0 0,0-1 15,-21-20-15,22 21 0,-1 0 0,-21-22 16,21 22-16,0 0 0,-21 0 16,21-21-16,0 42 0,1-22 0,-22 1 15,21 21-15,0 0 0,0 0 32,-21 21-32,21 1 0,-21-1 0,0 0 15,0 0-15,0 0 0,0 22 0,0-22 16,0 0-16,21 0 0,-21 0 0,22 0 15,-1 1-15,-21-1 0,21 0 16,21-21-16,-21 21 0,22 0 0,-1-21 16,0 0-16,1 21 0,-1-21 0,0 0 15,-20 0-15,20 0 0,0 0 16,1-21-16,-1 21 0,0-21 16,-21 0-16,22 0 0,-1 0 0,-21-1 15,22 1-15,-22 0 0,0-21 0,0 21 0,0-22 16,-21 22-16,0-21 15,0 21-15,0-22 0,0 22 0,0 0 16,-21 0-16,0 0 0,0 21 0,0 0 16,-22 0-16,22 0 0,-21 0 15,21 0-15,-22 21 0,1 0 0,21 0 16,0 0-16,-22 0 0,22 22 0,0-22 16,0 0-16,0 0 0,21 22 15,0-22-15,0 0 0,0 0 0,0 0 16,0 0-16,0 1 0,21-22 0,0 21 15,0-21-15,0 0 0,0 0 0,1 0 16,-1 0-16,0 0 16,0 0-16,0 0 0,0-21 15,1-1-15,-1 22 0,0-21 0,0 0 16,0 0-16,0 0 0,-21 0 16,22-1-16,-1 1 0,-21 0 0,0 0 15,21 21-15,-21-21 0,21 0 0,-21 42 47,0 0-47,0 0 0,0 0 16,-21 0-16,21 1 0,-21-1 15,21 21-15,0-21 0,0 22 16,-21-22-16,21 21 0,0 0 0,0 1 0,0 20 16,0-20-16,0 20 0,0-21 15,0 22-15,0-22 0,0 22 16,0-1-16,21 1 0,-21-1 0,0-20 15,21 20-15,-21 1 0,21-1 0,-21 1 16,0-1-16,0 1 0,0-1 16,0 1-16,0-1 0,0-21 0,0 1 15,0 20-15,0-42 0,-21 22 0,0-1 16,0-21-16,-1 0 0,1 1 16,0-1-16,0 0 0,0-21 15,0 0-15,-22 0 0,22 0 0,0 0 0,0 0 16,0 0-16,-1-21 0,1 21 15,0-21-15,0-1 0,0 1 0,0 21 16,21-21-16,-22 0 0,22 0 16,-21-22-16,21 22 0,-21 0 0,21 0 15,0-21-15,0 20 0,0-20 0,0 0 16,0-1-16</inkml:trace>
  <inkml:trace contextRef="#ctx0" brushRef="#br0" timeOffset="135231.84">9906 11134 0,'0'0'16,"-42"-21"0,20 21 46,1 21-62,0-21 16,0 0-16,0 21 0</inkml:trace>
  <inkml:trace contextRef="#ctx0" brushRef="#br0" timeOffset="135459.71">8636 11684 0,'0'0'0,"0"21"0,21-21 31,0 0-31,0 0 0,1 0 0,-1 0 16,0 0-16,21 0 0,-21 0 0,22 0 15,-1-21-15,-21 21 0,22 0 16,-1 0-16,0-21 0,-21 21 0,22-21 16,-22 21-16,21 0 0,-21-21 0,1 21 15,-1 0-15</inkml:trace>
  <inkml:trace contextRef="#ctx0" brushRef="#br0" timeOffset="139824.42">12509 11197 0,'0'0'0,"0"-21"0,0 42 31,0 0-31,0 1 16,0-1-16,0 0 0,0 21 0,-21-21 15,21 22-15,0-22 0,-21 0 16,21 21-16,0-20 0,0-1 0,0 0 16,-21 21-16,0-21 0,21 1 15,0-1-15,0 0 16,0-42 15,0 0-31,0-1 16,0 1-16,0 0 0,0-21 15,0 21-15,21-22 0,0 1 0,-21 0 16,21-1-16,0 1 0,-21 0 16,22-1-16,-1 1 0,0 21 0,0 0 15,0-1-15,-21 1 0,21 21 0,1 0 16,-1 0-16,0 21 0,0 1 15,0-1-15,0 0 0,1 21 0,-1 1 16,0-1-16,-21 0 0,0 1 16,21-1-16,-21 0 0,0 1 0,21-1 15,-21-21-15,0 0 0,0 22 0,0-22 16,0 0-16,21 0 16,1-21-1,-1 0 1,0-21-16,0 0 0,0 21 15,0-43-15,1 22 0,-1 0 0,0-21 16,21-1-16,-21 1 0,1 0 0,20-1 16,-21 1-16,0 0 0,22-1 15,-22 1-15,0 21 0,0 0 0,0 0 16,0-1-16,1 22 16,-1 22-16,-21-1 15,0 0-15,0 0 0,0 21 16,0-20-16,0 20 0,0 0 0,0 1 15,0-22-15,0 21 0,0 0 0,0-20 16,0 20-16,0-21 0,0 0 16,21 0-16,0 1 0,0-1 0,0 0 15,1-21-15,-1 0 0,0 21 0,0-21 16,21 0-16,-20 0 0,20 0 16,-21 0-16,21-21 0,1 0 0,-22 21 15,21-21-15,1-1 0,-22-20 0,0 21 16,21 0-16,-21-22 0,1 1 15,-22 0-15,0-1 0,0 1 16,0 21-16,0-21 0,0-1 0,0 1 16,-22 21-16,1 0 0,0-1 15,0 22-15,0 0 0,-22 0 0,22 0 16,0 0-16,0 22 0,-21-22 0,20 42 16,1-21-16,0 0 0,0 22 15,0-1-15,0-21 0,21 21 0,0 1 16,0-22-16,0 21 0,0-21 0,0 1 15,0 20-15,0-21 0,0 0 16,0 0-16,21-21 0,0 0 16,0 0-16,0 0 0,0 0 0,1 0 15,-1 0-15,21 0 0,-21-21 16,0 0-16,22 0 0,-22 0 0,0 0 16,0-1-16,0 1 0,1-21 15,-22 21-15,0-22 0,0 22 0,0-21 16,0 21-16,0 0 0,0-1 15,0 1-15,0 0 0,0 42 32,-22 0-32,22 22 0,-21-22 15,21 0-15,0 21 0,0 1 0,0-22 16,0 21-16,0-21 0,0 1 16,0-1-16,21 0 0,1 0 15,-1 0-15,0 0 0,0 1 0,21-22 16,-20 0-16,20 0 0,-21 0 0,21 0 15,1 0-15,-1 0 0,-21-22 16,22 22-16,-1-21 0,-21 0 0,21 0 16,-20 0-16,20 0 0,-21-22 0,0 22 15,0-21-15,-21 21 0,0-22 16,22 1-16,-22 21 0,0-22 0,0 22 16,0 0-16,0 42 15,0 0 1,-22 1-16,22 20 0,0-21 0,0 21 15,-21-20-15,21 20 16,-21 0-16,21-21 0,0 1 0,-21 20 16,21-21-16,0 0 0,0 0 15,0 1-15,0-1 16,21-21 0,0-21-16,-21-1 15,21 22-15,-21-21 0,22 0 16,-1 0-16,0 0 0,-21-22 0,21 22 15,0-21-15,0 21 0,1 0 0,-1-22 16,0 22-16,0 0 0,0 21 16,0 0-1,1 0-15,-22 21 16,0 0-16,0 0 0,0 1 16,0-1-16,0 0 0,21 0 0,-21 0 15,0 0-15,0 1 0,21-1 0,0 0 16,0 0-16,0-21 0,1 21 15,-1-21-15,0 0 0,0 21 0,21-21 16,1 0-16,-22 0 0,21 0 0,1 0 16,-1 0-16,0 0 0,1-21 15,-1 0-15,0 21 0,1-21 0,-22 0 16,21 0-16,-21-1 0,0 1 0,1-21 16,-22 21-16,0-22 0,0 22 15,0 0-15,0-21 0,0 21 0,0-1 16,-22 22-16,1-21 0,0 21 15,0-21-15,0 21 0,0 0 0,-1 0 16,1 21-16,0 0 0,-21-21 16,21 22-16,-1 20 0,1-21 0,0 0 15,0 22-15,21-22 0,0 0 16,0 0-16,0 21 0,0-20 0,0-1 16,0 0-16,0 0 0,21 0 15,0-21-15,0 0 0,1 0 16,-1 0-16,0 0 0,0 0 0,0 0 15,0 0-15,1-21 0,-1 21 16,21-21-16,-21 0 0,0 0 0,1-1 16,-1-20-16,-21 21 0,21 0 15,0-22-15,0 22 0,-21-21 0,0 21 16,0 0-16,21-1 0,-21 1 16,0 42-1,0 1 1,0-1-16,0 0 0,0 0 0,-21 0 15,21 22-15,0-22 0,0 0 16,0 0-16,0 0 0,0 0 0,0 1 16,21-1-16,1 0 0,-1 0 0,0-21 15,0 0-15,0 21 16,22-21-16,-1 0 0,0 0 0,-21 0 16,22 0-16,-1 0 0,0-21 0,1 0 15,-1 21-15,0-21 0,1 0 16,-1-1-16,-21-20 0,0 21 0,1-21 15,-1-1-15,-21 1 0,0 21 16,0-22-16,0 22 0,0 0 0,0-21 16,-21 42-16,-1-21 0,1 21 0,0 0 15,0 0-15,0 0 0,-22 0 0,22 21 16,-21 0-16,21 0 0,0 0 16,-22 0-16,22 22 0,0-22 0,0 0 15,21 21-15,0-20 0,0-1 16,0 21-16,0-21 0,0 0 15,0 1-15,0-1 0,21-21 0,0 21 16,0-21-16,0 0 0,1 0 0,20 0 16,-21 0-16,0 0 0,0 0 15,1 0-15,-1 0 0,21-21 0,-21 0 16,0-1-16,1 1 0,-1-21 0,0 21 16,0-22-16,0 1 0,0 0 15,1-22-15,-22 22 0,21-22 0,-21 22 16,0 0-16,21-22 0,-21 22 0,0 21 15,0-22-15,0 22 16,0 0-16,0 0 0,-21 21 16,0 21-1,21 0-15,0 0 0,0 22 16,0-22-16,-22 21 0,22 1 0,0-1 16,0 0-16,0 1 0,0-1 0,0 0 15,0 1-15,0-22 0,22 21 16,-22 0-16,21-20 0,0-1 0,0 21 15,0-21-15,0 0 0,1 1 16,-1-22-16,0 0 0,0 0 16,0 0-16,0 0 0,1 0 0,-1-22 15,0 22-15,0-21 0,0 0 16,0 0-16,-21-21 0,22 20 16,-1-20-16,-21 21 0,0-21 0,0 20 15,21-20-15,-21 21 0,0 0 0,21 0 16,-21 42-1,0 0-15,0 0 16,0 0-16,0 0 0,0 1 0,0 20 16,0-21-16,0 0 0,0 0 15,0 1-15,0-1 0,0 0 0,0 0 16,21 0-16,0 0 0,1-21 16,-1 0-16,0 0 0,21 0 15,-21 0-15,1 0 0,-1 0 0,21 0 16,-21 0-16,0-21 0,22 21 15,-22-21-15,0 0 0,0-21 16,0 20-16,1-20 0,-1 0 0,0-1 16,-21-20-16,0 21 0,21-22 0,-21 22 15,21-22-15,-21 22 0,0 0 16,0-1-16,0 22 0,0-21 0,0 21 16,-21 21-1,0 21 1,21 0-16,-21 0 0,0 0 15,21 0-15,-22 22 0,22-22 0,0 21 0,-21 1 16,21-22-16,0 21 16,0 0-16,0 1 0,0-1 0,0 0 15,0-20-15,0 20 0,0 0 0,21-21 16,1 1-16,-1 20 0,-21-21 16,21 0-16,0-21 0,0 21 0,0-21 15,22 0-15,-22 0 0,0 0 0,0 0 16,0 0-16,22 0 0,-22 0 15,0-21-15,0 21 0,22-21 0,-22 0 16,21-21-16,-21 20 0,0 1 0,1-21 16,20 0-16,-42 20 0,21 1 15,0 0-15,-21 0 0,21 0 0,-42 42 32,0 0-17,21 0-15,-21 0 0,21 22 0,0-22 16,-21 0-16,21 0 0,0 0 0,0 1 15,0-1-15,0 0 0,0 0 16,0 0-16,0 0 0,21-21 16,0 0-16,0 0 0,0 22 0,1-22 15,-1 0-15,0 0 0,0 0 16,0 0-16,22-22 0,-22 1 0,0 0 16,21 0-16,-21 0 0,1 0 15,-1-22-15,0 22 0,-21-21 16,0-1-16,21 1 0,-21 21 0,0-21 15,0-1-15,0 22 0,0 0 0,-21 0 16,0 21-16,0-21 0,-1 21 16,1 0-16,0 0 0,0 0 0,0 0 15,0 21-15,-1 0 0,1-21 0,-21 21 16,42 0-16,-21 0 0,0 22 16,-1-22-16,22 0 0,0 0 0,0 0 15,0 1-15,0-1 0,0 0 0,0 0 16,0 0-16,0 0 0,22-21 15,-1 22-15,0-1 0,21-21 16,-21 0-16,1 21 0,20-21 0,-21 0 16,21 0-16,1 0 0,-22 0 15,21 0-15,1 0 0,-1 0 0,-21-21 16,21 0-16,1-1 0,-1 1 0,-21 0 16,22 0-16,-22-21 0,0 20 15,21-20-15,-21 21 0,-21-21 16,22 20-16,-22 1 0,21 0 0,-21 0 15,-21 21 1,21 21-16,-22-21 16,22 21-16,0 0 0,-21 22 0,21-22 15,0 0-15,0 0 0,0 0 16,0 22-16,0-22 0,0 0 16,0 0-16,21 0 0,1 1 15,-1-22-15,0 21 16,0-21-16,0 0 0,0 0 0,1 0 15,-1 0-15,0 0 0,0-21 16,0 21-16,0-22 0,1 1 0,20 0 16,-21 0-16,0 0 0,0 0 0,1-1 15,-22-20-15,21 21 0,-21 0 16,21 0-16,-21-1 0,0 1 16,-21 42 15,21 1-31,-21-1 15,21 0-15,0 0 0,0 0 0,0 0 16,0 1-16,0-1 0,0 0 16,0 0-16,0 0 0,0 0 0,21 1 15,0-1-15,0-21 0,0 0 16,0 21-16,1-21 0,20 0 16,0 0-16,-21 0 0,22 0 0,-22 0 15,21-21-15,-21 0 0,22-1 0,-22 1 16,0 0-16,21-21 0,-20 21 15,-1-22-15,0 22 0,0-42 16,-21 20-16,21 22 0,-21 0 16,0 0-16,0 0 15,0 42 17,-21 0-32,0 0 0,0 0 15,21 22-15,-21-22 0,-1 21 0,1 0 16,0 1-16,0-1 0,0 0 0,0 1 15,-1 20-15,22-20 0,0-1 16,-21 21-16,21-20 0,0-1 0,-21 0 16,21 22-16,0-22 0,0 22 15,0-22-15,0 22 0,0-22 0,0 21 16,0 1-16,0-22 0,0 1 16,0 20-16,0-21 0,0 1 0,0-1 15,0-21-15,0 22 0,0-1 16,0-21-16,-21 0 0,0 22 0,0-22 15,-1 0-15,1 0 0,0-21 16,0 21-16,0-21 0,0 0 0,-1 0 16,1 0-16,0 0 0,0 0 0,0-21 15,0 0-15,-1 21 0,22-21 16,0-22-16,0 22 16,-21-21-16,21 21 0,0-22 0</inkml:trace>
  <inkml:trace contextRef="#ctx0" brushRef="#br0" timeOffset="140200.2">17208 10943 0,'0'0'0,"22"0"16,-1 0 0,21 0-16,0 0 0,1 0 0,20 0 15,-20 0-15,20 0 0,1 0 16,-1 0-16,1 0 0,-1 0 0,1 0 15,-22 0-15,21 0 0,-20 0 0,-1 0 16,-21 0-16,22 0 0,-22 0 16,0 0-16,0 0 0,-21-21 0,0 0 31,-21 21-31,-21-21 16,20 21-16,-20-21 0,21 21 0</inkml:trace>
  <inkml:trace contextRef="#ctx0" brushRef="#br0" timeOffset="140475.51">17272 10816 0,'0'0'0,"-21"0"0,-22 21 31,43-42 16,22 21-31,-44 0 15,1 0-31</inkml:trace>
  <inkml:trace contextRef="#ctx0" brushRef="#br0" timeOffset="186452.32">2434 13864 0,'0'-21'0,"-21"0"0,21 0 15,0 0-15,-21 21 0,21-22 16,-21 22-16,21 22 31,0-1-31,0 0 0,-22 21 16,22-21-16,-21 22 0,21-1 0,0 0 16,-21-20-16,21 20 15,0 0-15,0 1 0,0-1 0,0-21 0,0 21 16,0-20-16,0 20 15,0-21-15,0 0 0,0 0 0,21-21 32,-21-21-32,21 21 15,1-21-15,-1 0 0,0 0 0,0-22 16,0 22-16,-21-21 0,21 21 16,1-22-16,-1 22 0,0-21 0,0 0 15,-21 20-15,21-20 0,0 21 16,1 0-16,-22 0 0,21 21 15,0 0 1,-21 21-16,21 0 0,-21 0 16,0 0-16,0 0 0,21 22 15,-21-1-15,21-21 0,-21 22 0,0-1 16,0-21-16,22 21 0,-1 1 16,-21-22-16,21 0 0,0 0 0,-21 0 15,21 1-15,0-22 0,1 0 16,-1 0-16,0 0 0,0-22 0,0 22 15,0-21-15,1-21 0,-1 21 16,0 0-16,0-22 0,0 22 0,0-21 16,1-1-16,-22 22 0,0-21 15,0 0-15,0-1 0,0 1 16,0 0-16,0-1 0,0 1 16,0 21-16,0 0 0,0-1 0,-22 22 15,1 0-15,0 0 16,0 0-16,0 0 0,0 22 0,21-1 15,0 0-15,-22 0 0,22 0 16,0 0-16,0 1 0,0-1 0,22 0 16,-1 0-16,0 0 0,0-21 15,0 21-15,0 1 0,1-22 0,20 0 16,-21 0-16,21 0 0,1 0 16,-1 0-16,0-22 0,22 1 0,-22 0 15,22-21-15,-22 21 0,22-22 16,-22 22-16,0-21 0,1-22 15,-22 22-15,21 0 0,-21-1 0,-21-20 16,21 20-16,-21 1 0,0 0 16,0 21-16,0-22 0,0 22 0,0 0 15,-21 21 1,0 21 0,0 0-16,21 22 0,-21-1 15,0 0-15,21 1 0,-22-1 0,1 21 16,21 43-16,0-42 15,0-22-15,0 22 0,0-22 0,0 0 16,0 1-16,0-1 0,0 0 16,0 1-16,0-22 0,0 0 15,0 0-15,0 0 0,0 0 16,0-42 15,0 0-31,0 0 0,21 0 16,-21 0-16,22-22 0,-22 22 0,21 0 15,-21-21-15,21-1 0,0 22 16,-21 0-16,21-21 0,0 20 0,1 1 16,-1 21-1,0 0 1,-21 21-16,21 1 0,-21-1 0,0 0 16,0 0-16,0 21 0,0-20 15,0-1-15,0 21 0,0-21 0,0 0 16,0 1-16,0 20 0,21-21 15,0-21-15,-21 21 0,22 0 0,-1-21 16,0 0-16,0 0 16,0 0-16,0 0 0,1 0 0,-1-21 15,0 0-15,0 0 0,21 0 16,-20 0-16,-1-22 0,0 22 0,0 0 16,0-21-16,0 20 0,1-20 15,-22 21-15,21 0 0,0 0 16,-21-1-16,0 1 0,21 21 15,-21-21-15,0 42 16,0 0 0,0 1-16,0-1 0,0 0 15,0 0-15,0 0 0,0 22 0,0-22 16,0 0-16,0 0 0,21 0 16,0 0-16,1-21 15,-1 22-15,0-22 0,0 0 0,0 0 16,0 0-16,1 0 0,-1 0 15,0-22-15,0 1 0,0 21 16,-21-21-16,21 0 0,1-21 0,-1 20 16,0 1-16,0-21 0,-21 21 15,0 0-15,21-22 0,-21 22 0,21 0 16,-21 0-16,0 0 0,0-1 16,0 44 15,0-1-31,0 0 0,0 0 15,0 0-15,0 22 0,0-22 0,0 21 16,0 0-16,0 1 0,0-1 16,0 0-16,0 22 0,0-22 0,22 22 15,-1-1-15,0 1 0,-21-1 16,0 1-16,21 20 0,0-20 16,-21-1-16,0 1 0,0-1 0,21 22 15,1-21-15,-22-1 0,21 22 16,-21-22-16,0 22 0,0-22 0,0 1 15,0-1-15,0 1 0,0-1 0,0-20 16,0-1-16,0 0 0,-21-20 16,21-1-16,-22 0 0,22 0 0,-21-21 15,0 0-15,21-21 0,-21 0 16,0 0-16,0-22 0,21 22 16,-22-21-16,22-22 0,-21 22 0,21-22 15,-21 1-15,0-22 0,21 22 16,0-22-16,0 0 0,-21 22 15,21-22-15,0 22 0,0-1 0,0 1 16,0-1-16,0 22 0,21-22 16,-21 22-16,21 0 0,0-1 0,0 1 15,1 21-15,-1-21 0,0 20 0,0 1 16,0 0-16,0 0 0,1 0 16,-1 0-16,21-1 0,-21 22 0</inkml:trace>
  <inkml:trace contextRef="#ctx0" brushRef="#br0" timeOffset="186989.01">5778 14182 0,'0'0'0,"-21"0"0,42 21 31,22-21-31,-22 0 0,21 0 0,1 0 16,-1 0-16,0 0 0,22 0 0,-22 0 16,22 0-16,-1 0 0,1 0 15,-22 0-15,21 0 0,1-21 0,-1 21 16,-20-21-16,20 21 0,-20-22 16,-1 22-16,0-21 0,-21 0 15,1 21-15,-1-21 0,-21 0 0,0 0 16,0-1-16,-21 22 15,-1-21-15,1 21 0,-21-21 0,0 21 16,-1 0-16,1-21 0,0 21 0,-1 0 16,22-21-16,0 21 0,0 0 15,0 0-15,-1 0 16,44 0 0,-1 0-16,21 0 15,-21 0-15,22 0 0,-22 0 0,21 0 16,0 0-16,1 21 15,-22 0-15,21-21 0,1 21 0,-22 0 16,0 1-16,0-1 0,-21 0 0,0 0 16,0 0-16,0 0 0,0 1 15,0-1-15,-21 21 0,0-21 0,0 0 16,-22 22-16,22-22 0,-21 0 0,21 0 16,-1 0-16,1 1 0,0-1 15,0-21-15,21 21 0,-21-21 0,21-21 31</inkml:trace>
  <inkml:trace contextRef="#ctx0" brushRef="#br0" timeOffset="189348.24">8699 14034 0,'0'0'0,"-21"21"16,0-21-16,0 21 0,0-21 15,21-21 32,21 21-47,-21-21 0,21-1 0,0 1 16,-21 0-16,21 0 0,1-21 15,-22 20-15,0-20 0,0 0 0,0 21 16,0-22-16,-22 1 0,1 21 16,0-22-16,-21 22 0,21-21 15,-22 42-15,22-21 0,0 21 0,-21 0 16,20 0-16,1 21 0,-21 0 15,21 0-15,0 22 0,-1-1 0,-20 0 16,21 1-16,0-1 0,0 21 16,21-20-16,0-1 0,-22 0 0,22 1 15,0-22-15,0 21 0,0-21 0,22 1 16,-1-1-16,-21 0 0,42-21 16,-21 0-16,0 0 0,1 0 0,-1 0 15,21 0-15,-21 0 0,22-21 0,-22 0 16,21 21-16,-21-22 0,22-20 15,-22 21-15,21 0 0,-21-22 16,0 22-16,1-21 0,-22 0 0,0-1 16,21 22-16,-21-21 0,0 21 15,0-1-15,0 1 0,0 0 0,0 42 32,0 0-32,0 22 0,0-22 15,0 0-15,0 21 0,0-20 0,0 20 16,0-21-16,21 21 0,0-20 15,0-1-15,-21 0 0,43 0 0,-22 0 16,0-21-16,0 0 0,21 0 16,-20 0-16,-1 0 0,21 0 0,-21 0 15,0-21-15,22 21 0,-22-21 16,0 0-16,21 0 0,-20-1 16,-1-20-16,0 21 0,-21-21 0,21 20 15,0-20-15,-21 0 0,21-1 0,-21 22 16,0 0-16,22 0 0,-22 0 15,21 0-15,0 21 16,0 21 0,-21 0-16,0 0 0,0 0 15,21 0-15,-21 1 16,21-22-16,-21-22 47,0 1-47,0 0 15,0 0-15,0 0 0,0 0 16,-21-1-16,21 1 0,-21 21 16,0-21-16,0 21 15,21 21-15,-21 0 16,21 1-16,-22-1 0,22 0 0,0 21 16,0 1-16,0-22 0,-21 21 0,21 0 15,0 1-15,0-22 0,0 21 16,0-21-16,21 1 0,1 20 0,-1-21 15,0-21-15,0 21 0,0 0 16,0-21-16,1 0 0,20 0 0,-21 0 16,21 0-16,-20 0 0,20-21 15,-21 0-15,21 21 0,-20-21 16,-1 0-16,21-22 0,-21 22 0,0-21 16,22 21-16,-22-22 0,21 1 0,-21 0 15,22-1-15,-22 1 0,0 0 16,21-1-16,-20 22 0,-1 0 0,0 0 15,0 21-15,0 0 0,0 0 16,-21 21 0,0 0-16,0 0 15,0 1-15,0-1 16,0 0-16,0 0 0,0 0 16,0-42 30,0 0-46,0 0 16,-21 0-16,21-1 0,0 1 16,-21 21-16,21-21 0,-21 21 0,21-21 15,-21 21-15,0 0 16,-1 0-16,1 0 16,0 21-16,21 0 0,-21 0 15,0 1-15,0-1 0,-1 21 16,22-21-16,-21 22 0,21-22 0,-21 21 15,21 0-15,0-20 0,0 20 16,0-21-16,0 0 0,21 22 0,0-22 16,1 0-16,-1 0 0,0 0 0,0 0 15,0 1-15,22-22 0,-1 0 16,-21 21-16,21-21 0,1 0 0,-1 0 16,0 0-16,1-21 0,-1-1 0,0 22 15,-20-21-15,20 0 0,0 0 16,-21 0-16,22-22 0,-22 22 0,0-21 15,0 21-15,0-22 0,-21 1 16,0 0-16,22 21 0,-22-22 16,0 22-16,0-21 0,0 21 0,-22-1 15,1 22-15,0 0 16,0 0-16,0 22 0,0-1 16,-1 0-16,1 21 0,21-21 15,0 1-15,0 20 0,0-21 16,0 21-16,0-20 0,0 20 0,0-21 15,0 0-15,0 0 0,0 1 0,21-1 16,1-21-16,-1 21 0,0-21 16,21 0-16,-21 0 0,1 0 15,-1 0-15,21 0 0,-21-21 0,22 0 16,-22 21-16,21-22 16,0-20-16,-20 21 0,20 0 0,-21 0 15,0-22-15,0 22 0,1-21 0,-1 21 16,0-1-16,0-20 0,-21 21 15,0 0-15,0 42 32,0 0-32,-21 0 0,21 0 15,-21 22-15,21-22 0,0 0 0,0 0 16,0 0-16,0 1 0,0-1 16,0 0-16,0 0 0,0 0 0,0 0 15,21 1-15,0-22 0,-21 21 0,21-21 16,0 21-1,1-21-15,-22-21 32,0 0-17,-22-1-15,1 22 0,21-21 0,-21 0 16,0 0-16,0 21 0,21-21 16,-21 21-1,-1 0-15,22 21 16,0 0-16,0 0 0,-21-21 0,21 21 15,0 1-15,0-1 16,0 0-16,21-21 0,-21 21 16,22-21-16,-1 0 0,0 0 0,21 0 15,-21 0-15,1 0 0,20 0 16,-21 0-16,21 0 0,1 0 0,-22-21 16,21 0-16,-21 21 0,22-21 15,-1-1-15,-21 1 0,22 0 0,-1-21 16,0 21-16,-21-22 0,22 22 0,-1-21 15,-21-1-15,0 22 0,22-21 16,-43 21-16,0-22 0,0 22 0,0 0 16,-21 21-16,-22 0 15,22 21-15,0 0 16,0 1-16,0-1 0,21 21 16,0-21-16,0 0 0,0 22 0,0-22 15,0 0-15,0 0 0,0 0 16,0 1-16,21-1 0,0 0 0,0 0 15,0 0-15,0 0 0,1-21 16,-1 0-16,-21 22 0,-21-22 31,-1 0-31,1 0 0,0 0 16,0 0-16,0 0 0,0 0 16,-1 0-16,22-22 0,-21 22 15,21-21-15,0 0 0,0 0 0,0 0 16</inkml:trace>
  <inkml:trace contextRef="#ctx0" brushRef="#br0" timeOffset="191541.14">13525 13864 0,'0'0'0,"-21"21"0,-21 1 31,42-44 1,21 22-32,-21-21 0,21 0 15,22 0-15,-22 0 0,0 0 16,21-1-16,-21-20 0,22 0 0,-22 21 0,21-22 16,-21 1-16,22 0 0,-22-1 15,0-20-15,0 20 0,-21 1 16,0 0-16,0-1 0,0-20 0,0 21 15,0-1-15,-21 22 0,0-21 16,0 21-16,0-1 0,-1 22 0,1 0 16,0 0-16,0 0 0,0 22 15,0 20-15,-1-21 0,1 21 0,21 1 16,0-1-16,-21 22 0,21-1 0,0-21 16,0 22-16,0-1 15,0 1-15,0-1 0,0-20 0,0 20 0,0-20 16,0-1-16,0 0 15,0-21-15,0 22 0,0-22 0,21 0 16,-21 0-16,21-21 31,1-21-31,-22 0 0,21 0 16,0 0-16,-21-1 0,21-20 16,0 0-16,0 21 0,-21-22 0,22 1 15,-1 0-15,0 20 0,0-20 0,-21 21 16,21 0-16,0 21 15,-21 21 1,0 0-16,22 0 16,-22 0-16,0 1 0,0-1 0,0 0 15,21 21-15,-21-21 0,0 1 0,0-1 16,21 0-16,0 0 0,-21 0 16,21-21-16,0 21 0,1-21 0,-1 0 15,0 0-15,0 22 0,0-22 0,0 0 16,1 0-16,-1 0 0,0-22 15,0 22-15,21-21 0,-20 0 0,-1 0 16,0 0-16,0 0 0,0-1 16,0-20-16,1 21 0,-1 0 0,-21 0 15,21-1-15,-21 1 0,21 0 0,-21 0 16,0 42 15,0 0-31,0 0 16,0 1-16,0-1 0,0 0 15,0 0-15,0 21 0,0-20 0,0-1 16,0 0-16,0 0 0,0 0 16,21 0-16,-21 1 0,21-1 0,22-21 15,-22 21-15,0 0 0,0-21 0,22 0 16,-1 0-16,-21 0 0,21 0 16,1 0-16,-1 0 0,0-21 0,1 0 15,20 0-15,-20-1 0,-1 1 16,0 0-16,1 0 0,-22-21 15,21 20-15,-21-20 0,0 21 0,1-21 16,-22 20-16,0-20 0,0 21 16,0 0-16,0-22 0,-22 43 0,1-21 15,0 0-15,0 21 0,-21 0 0,20 0 16,-20 0-16,21 0 0,-21 0 16,20 21-16,1 0 0,-21 1 0,21-1 15,0 0-15,-1 0 0,1 21 16,21-20-16,0-1 0,0 21 0,0-21 15,0 0-15,0 1 0,0-1 0,0 0 16,0 0-16,21 0 0,-21 0 16,22-21-16,-1 0 0,0 0 15,21 0-15,-21 0 0,1 0 0,-1 0 16,0 0-16,0-21 0,0 0 16,22 21-16,-22-21 0,0-21 0,0 20 15,0-20-15,0 0 0,1 21 0,-22-43 16,21 22-16,-21-1 0,21-20 15,-21 21-15,0-1 0,0-20 0,0 20 16,0 1-16,0 0 0,0 21 16,0-22-16,0 22 0,0 0 15,-21 21-15,0 0 16,21 21-16,-22-21 0,22 21 16,0 22-16,0-22 0,-21 21 0,21 0 15,0-20-15,0 20 0,0 0 16,0 22-16,0-22 0,0 0 0,0 1 15,21-1-15,-21 0 0,22 1 0,-1-1 16,0-21-16,0 22 0,0-22 16,0 0-16,22 0 0,-22 0 0,0-21 15,21 0-15,-20 0 0,-1 0 16,21 0-16,-21 0 0,22 0 0,-22 0 16,21-21-16,-21 0 0,0 0 0,22 0 15,-22-1-15,0 1 0,0-21 16,0 21-16,-21-22 0,0 22 15,22-21-15,-22 21 0,0 0 0,0-1 16,0 1-16,-22 21 16,1 0-16,0 0 15,0 0-15,21 21 0,-21 1 16,0 20-16,-1-21 0,22 0 0,0 22 16,0-22-16,0 0 0,0 21 0,0-21 15,0 1-15,0 20 0,0-21 16,22 0-16,-1-21 0,0 21 0,0 1 15,0-22-15,0 0 0,1 0 16,-1 0-16,21 0 0,-21 0 16,22 0-16,-1 0 0,0-22 0,-21 22 0,22-21 15,-1 0-15,-21 0 0,22 0 16,-22 0-16,21-22 0,-21 22 16,0 0-16,1-21 0,-1 20 0,0-20 15,0 21-15,-21 0 0,0 0 16,0-1-16,0 1 0,0 42 31,0 1-31,0-1 0,0 0 16,-21 0-16,21 0 0,-21 0 0,21 22 15,-21-22-15,21 0 0,-22 21 16,22-20-16,0-1 0,0 0 16,-21 0-16,21 0 0,-21 0 15,21 1-15,0-44 47,0 1-47,21 0 16,0 0-16,1 0 0,-1-22 0,0 22 15,0-21-15,0 21 0,0-22 0,22 22 16,-22 0-16,0 0 0,21 0 16,-20 0-16,-1 21 0,0 0 0,0 0 15,0 0-15,-21 21 16,21 0-16,-21 0 0,0 0 15,0 0-15,0 1 0,0 20 0,0-21 16,0 0-16,0 0 0,22 22 16,-1-22-16,0 0 0,0 0 0,0 0 15,0-21-15,22 22 0,-22-1 0,21-21 16,-21 0-16,22 0 0,-22 0 16,0 0-16,21 0 0,-20-21 0,-1-1 15,21 22-15,-21-21 0,0 0 16,22 0-16,-22-21 0,0 20 15,0 1-15,22-21 0,-22 0 0,0-1 16,0 22-16,0-21 0,0-1 0,-21 1 16,0 0-16,0 21 0,0-22 15,-21 22-15,0 0 0</inkml:trace>
  <inkml:trace contextRef="#ctx0" brushRef="#br0" timeOffset="191796.99">14520 13250 0,'0'0'0,"-21"0"0,-21 0 31,63 0 31,0 0-62</inkml:trace>
  <inkml:trace contextRef="#ctx0" brushRef="#br0" timeOffset="194768.06">18584 13314 0,'0'0'16,"0"-21"-16,0 0 0,0-1 15,-21 22 1,21-21-16,0 42 16,0 1-1,0-1-15,0 21 0,0-21 16,0 22-16,0-1 0,0 0 0,0 1 15,0-1-15,0 0 0,0-21 0,0 22 16,0-1-16,-21-21 0,21 0 16,0 1-16,0-1 0,0 0 15,0-42 1,0 0 0,0-1-16,0 1 0,0 0 15,21-21-15,-21 21 16,21-22-16,0 1 0,-21 0 0,0-1 15,22 22-15,-1-21 0,0-1 16,0 22-16,0 0 0,0 0 16,1 21-16,-1 0 0,-21 21 15,21 0-15,-21 0 16,0 1-16,0 20 0,21-21 0,-21 0 16,21 0-16,-21 22 0,0-22 0,21 0 15,-21 0-15,22 0 0,-1 1 16,-21-1-16,21 0 0,0-21 0,0 21 15,0-21-15,1 0 0,-1 0 16,0 0-16,0 0 16,0 0-16,0-21 0,1 0 0,-1 21 15,0-21-15,0-1 0,0 1 16,0-21-16,1 21 0,-1 0 0,0-22 16,21 22-16,-42-21 0,43 21 0,-43-22 15,21 22-15,0-21 0,0 21 16,-21-1-16,21 1 0,-21 42 31,0 1-31,0-1 0,0 0 16,0 0-16,0 21 0,-21-20 0,21 20 15,0-21-15,0 0 0,0 22 16,0-22-16,0 0 0,0 21 16,0-21-16,21 1 0,0-22 0,1 21 15,20 0-15,-21-21 0,21 0 16,-20 0-16,20 0 0,0 0 0,-21 0 15,22 0-15,-1-21 0,0 0 16,-20-1-16,20 1 0,-21 0 0,21 0 16,-20 0-16,-1-22 0,0 22 0,-21-21 15,0 21-15,21-22 0,-21 22 16,0-21-16,0 21 0,0 0 0,0-1 16,0 1-16,-21 0 0,0 21 15,0 0-15,-1 0 16,1 21-16,0 0 0,21 1 0,-21-1 15,21 0-15,-21 21 16,21-21-16,0 1 0,0 20 0,0-21 16,0 21-16,0-20 0,0-1 0,21 21 15,0-21-15,0 0 0,0-21 16,1 22-16,-1-1 0,0-21 0,0 0 16,0 0-16,0 0 0,1 0 0,-1 0 15,0 0-15,21-21 0,-21-1 16,1 1-16,20 0 0,-21 0 0,21 0 15,-20 0-15,20-22 0,0 1 16,-21 21-16,22-22 0,-22 1 0,0-21 16,0 20-16,0 1 0,1-22 15,-22 22-15,0 0 0,0-1 16,0 22-16,0-21 0,0 21 0,-22 21 16,1 0-16,0 21 15,0 0-15,21 0 0,-21 0 16,21 22-16,-21-1 0,21 0 0,0 1 15,0-1-15,0 0 0,0 1 16,0-1-16,0 0 0,0 1 0,0-22 16,0 21-16,0 1 0,0-22 0,21 0 15,0 0-15,0 0 16,0 0-16,0-21 0,1 0 0,-1 0 16,0 0-16,0 0 0,21 0 0,-20 0 15,20-21-15,-21 0 0,21 0 16,-20 0-16,20-22 0,-21 22 0,21-21 15,-20 0-15,-1-1 0,0 1 16,0 0-16,0-1 0,-21 1 0,0 0 16,0 20-16,0-20 0,0 21 0,0 0 15,-21 42 1,0 0-16,21 21 16,0-20-16,-21 20 0,21 0 15,-21-21-15,21 22 0,-22-1 16,22 0-16,0 1 0,0-22 0,0 21 15,0-21-15,0 22 0,0-22 16,0 0-16,0 0 0,0 0 0,0 1 16,0-44 15,22 1-31,-1 0 16,-21 0-16,21 0 0,0 0 0,0-22 15,0 22-15,-21 0 0,22-21 16,-1 20-16,0 1 0,0 21 0,-21-21 15,21 21-15,0 0 16,-21 21 0,0 0-16,0 1 15,0-1-15,0 0 0,0 0 16,0 0-16,22 0 0,-22 1 0,21-1 16,-21 0-16,21-21 0,0 21 0,0-21 15,0 0-15,1 0 0,-1 0 16,0 0-16,21 0 0,-21 0 0,1 0 15,20-21-15,-21 21 0,0-21 0,0 0 16,22-1-16,-22 22 0,0-21 16,0-21-16,0 21 0,1 0 15,-1-1-15,-21 1 0,21 21 0,-21-21 16,21 21-16,-42 0 31,0 21-31,0 0 16,21 1-16,0-1 0,-22 0 0,1 0 15,21 0-15,0 0 0,-21 1 0,21-1 16,0 0-16,0 0 16,21-21-16,0 0 0,1 0 0,-1 21 15,0-21-15,0 0 0,21 0 0,-20 0 16,20 0-16,-21-21 0,0 0 16,0 21-16,1-21 0,-1 0 0,0-1 15,0 1-15,0 0 0,-21 0 16,0 0-16,0 0 0,0-1 15,0-20-15,0 21 0,0 0 0,0 0 16,0-1-16,0 1 0,-21 21 16,0 0-16,0-21 0,0 21 15,-1 0-15,1 0 16,21 21-16,0 0 16,21-21-1,1 22-15,-1-22 0,0 0 16,21 0-16,-21 0 0,22 0 0,-1 0 15,0 0-15,1 0 0,-1 0 16,22 0-16,-22 0 0,21 0 16,-20-22-16,20 22 0,-20-21 0,-22 21 15,21-21-15,-21 21 0,0 0 16,-21-21-16,-21 21 16,0 0-1,0 0-15,0 0 0,-22 21 16,1 0-16,21-21 0,-21 21 0,20 1 15,-20 20-15,21-21 0,-21 0 16,20 0-16,1 22 0,0-22 16,0 0-16,21 21 0,0-20 0,0-1 0,0 0 15,0 21-15,0-21 0,21 1 16,0-22-16,22 21 0,-22-21 16,21 0-16,-21 0 0,22 0 0,-1 0 15,-21 0-15,21 0 0,1 0 16,-22-21-16,21-1 0,-21 1 0,1 0 15,20 0-15,-21-21 0,0 20 16,0-20-16,1 0 0,-1-1 0,0 1 16,0-21-16,0 20 0,-21-20 0,0-1 15,0 1-15,0-1 0,0 22 16,0 0-16,0-1 0,0 22 0,0 0 16,0 0-16,0 0 0,-21 21 15,21 21-15,-21 0 16,0 0-16,0 21 0,-1 1 15,1-22-15,21 21 0,-21 22 16,0-22-16,21 0 0,-21 1 0,21-1 16,0 0-16,0 1 0,0-1 15,0-21-15,0 22 0,21-1 0,0-21 16,0 0-16,-21 0 0,21 1 16,22-1-16,-22 0 0,0-21 0,21 0 15,-20 0-15,20 0 0,0 0 0,-21 0 16,22-21-16,-1 21 0,-21-21 15,22-1-15,-1 22 0,-21-21 0,21 0 16,-20 0-16,20 0 0,-21 0 16,0-1-16,-21 1 0,0 0 15,0 0-15,0 0 0,0 0 0,-21 21 32,0 0-32,-21 0 0,20 0 0,1 0 15,0 21-15,0 0 0,21 0 0,0 0 16,0 0-16,-21 1 0,21-1 15,0 0-15,0 0 0,0 0 0,0 0 16,0 1-16,21-1 0,-21 0 16,0 0-16,21-21 0,-21 21 15,21-21-15,-21 21 0,0 1 32,-21-22-17,0 0-15,0 0 16,0 0-16,-1-22 15,1 22-15,-21-21 0,21 21 16,-22-21-16,22 0 0,-21 21 0,-22-21 16</inkml:trace>
  <inkml:trace contextRef="#ctx0" brushRef="#br0" timeOffset="195051.96">20595 13356 0,'0'0'0,"0"-21"16,21 21-1,0-21-15,22 21 0,-22 0 0,21-21 16,-21 21-16,22 0 0,-1-21 0,0 21 15,-20 0-15,20 0 0,-21-22 16,0 22-16,0 0 0,1 0 0,-1-21 31,0 0-31,0 21 16</inkml:trace>
  <inkml:trace contextRef="#ctx0" brushRef="#br0" timeOffset="196263.8">24638 13631 0,'0'0'0,"0"-21"31,0 0-15,0 0-16,0 0 0,0 0 15,21-1-15,-21-20 16,0 21-16,21 0 0,-21 0 0,21-22 15,1 22-15,-22-21 16,0-1-16,0 22 0,21-21 0,-21 0 16,0 20-16,0-20 0,0 21 0,0 0 15,0 42 1,0 0-16,0 0 16,-21 22-16,-1-22 0,22 21 15,-21 0-15,21-20 0,-21 20 0,21 0 16,0 1-16,0-22 0,0 21 0,0-21 15,0 0-15,0 22 0,0-22 16,0 0-16,21 0 0,0-21 16,1 0-16,-1 0 0,21 0 0,-21 0 15,0 0-15,22-21 16,-22 0-16,21 0 0,-21 0 0,22-1 16,-22 1-16,0 0 0,0-21 15,0 21-15,-21-22 0,0 22 0,0-21 16,0-1-16,0 1 0,-21 21 0,0-21 15,0 20-15,0 1 0,-22 0 16,22 0-16,0 21 0,-21 0 0,21 0 16,-1 0-16,-20 21 0,21 0 15,0 0-15,0 1 0,-1-22 0,22 21 16,0 0-16,0 0 0,0 0 0,0 0 16,43-21-16,-22 0 15,21 22-15,1-22 0,-1 0 0,21 0 16,-20 0-16,20 0 0,1 0 15,-22-22-15,22 22 0,-1-21 16,-21 0-16,22 0 0,-22 0 0,1 21 16,-1-21-16,-21-1 0,0 1 15,0 0-15,-21 0 0,0 0 0,0 0 16,-21 21 0,0 0-1,0 0-15,0 42 0,0-21 16,-1 0-16,22 22 0,-21-22 15,21 21-15,-21 0 0,21 1 16,0-1-16,-21 0 0,21 22 0,-21-22 16,21 22-16,0-1 0,0-20 0,0 20 15,0 1-15,0-1 0,0 1 16,0-1-16,0 1 0,0-1 0,0 1 16,0-1-16,0 1 0,0-1 15,0 1-15,0-22 0,-21 21 0,-1-20 16,1-1-16,21-21 0,-21 0 0,0 22 15,0-43-15,0 21 0,-1-21 16,-20 0-16,21 0 0,0 0 0,0 0 16,-22-21-16,22 0 0,0-22 0,0 22 15,0-21-15,21-22 16,-22 22-16,22-22 0,0 1 0,0-1 16,22 1-16,-1-22 0,0 22 0,0-1 15,21 22-15,-20-22 0,-1 1 16,21 21-16,-21-1 0,22-20 0,-22 20 15,0 1-15,21 0 0,-21-1 16,1 22-16,20-21 0,0 0 0</inkml:trace>
  <inkml:trace contextRef="#ctx0" brushRef="#br0" timeOffset="197939.82">26585 13462 0,'0'0'0,"0"-21"32,21 21-32,1-21 0,-1 0 15,0-1-15,0 1 0,21 0 0,-20 0 16,20-21-16,0 20 0,1-20 15,-1 0-15,21-1 0,-20-20 0,-22 21 16,21-22-16,-21 22 0,22-22 16,-43 22-16,0 0 0,0 20 15,0 1-15,0 0 0,-43 21 0,22 0 16,0 0-16,-21 0 0,-1 21 16,1 0-16,0 22 0,-1-22 0,1 21 15,21-21-15,0 22 0,21-22 0,0 21 16,0 1-16,0-22 0,21 21 15,21 0-15,-21-20 0,22-1 0,-22 21 16,21-21-16,-21 0 0,22 1 16,-22-1-16,0 0 0,0 0 15,-21 0-15,-21-21 16,0 0 0,0 0-16,0 0 0,-22 0 15,22-21-15,-21 21 0,21-21 0,-22 21 16,22-21-16,0 21 0,0 0 15,21 21 17,21-21-32,0 21 15,21 0-15,-20-21 0,20 0 0,-21 21 16,21-21-16,1 0 0,-1 0 16,0 0-16,1 0 0,-1 0 15,-21 0-15,22 0 0,-1-21 0,0 21 0,1-21 16,-1 0-16,-21 0 0,21 0 15,-20-1-15,-1 1 0,0 0 16,0-21-16,0 21 0,0-22 0,-21 22 16,22 0-16,-22 0 0,0 0 15,0-1-15,-22 22 16,1 22-16,0-22 16,0 21-16,0 0 0,0 21 0,21-21 15,-22 1-15,22-1 0,0 21 0,0-21 16,0 0-16,0 1 0,0-1 15,0 0-15,22-21 0,-22 21 16,21-21-16,0 0 0,0 0 0,0 0 16,0 0-16,22 0 0,-22 0 15,0 0-15,0 0 0,0-21 0,22 21 16,-22-21-16,0 0 0,0-1 0,0 1 16,1 0-16,-1 0 0,0-21 15,0 20-15,0 1 0,-21-21 0,0 21 16,0 0-16,0 42 31,-21-21-31,0 21 0,21 0 0,-21 0 16,21 0-16,0 1 0,0-1 15,0 0-15,0 0 0,0 0 0,0 0 16,0 1-16,0-1 16,21-21-16,0 21 0,0-21 0,0 0 15,22 0-15,-22 0 0,0 0 0,21 0 16,-20 0-16,-1 0 0,0 0 15,0 0-15,0 0 0,0-21 0,1 0 16,-22-1-16,21 1 0,-21-21 0,0 0 16,0-1-16,0 1 0,0 0 15,0-22-15,0 22 0,0-22 0,0 22 16,0 0-16,0-1 0,0 22 16,0 0-16,-21 21 15,21 21 1,0 21-16,-22-20 0,22 20 0,0 0 15,-21 1-15,21-1 0,0 0 16,0 1-16,0-1 0,0-21 16,-21 21-16,21-20 0,0 20 0,0-21 15,0 0-15,0 0 0,0 1 16,-21-22-16,0 0 156,0 21-140,21 0-1,0 0-15,-22-21 0,22 21 16,-21 0-16,21 1 16,-21-1-16,21 0 0,0 21 0,0-21 15,-21 1-15,21 20 0,-21-21 16,21 21-16,-21-20 0,21 20 16,0 0-16,-22-21 0,22 22 0,-21-22 15,0 21-15,21-21 0,-21 1 16,21 20-16,0-21 0,-21 0 0,21 0 15,-21 1-15,21-1 0,0 0 0,0 0 16,0 0-16,0-42 78,0 0-78,0 0 31,0 0 1,0-1-32,0 1 15,0 0 1,0 0-16,0 0 0,21 21 0,0-21 16</inkml:trace>
  <inkml:trace contextRef="#ctx0" brushRef="#br0" timeOffset="198343.98">28109 13293 0,'0'-64'31,"21"43"-31,-21 0 16,22 21-16,-1 0 0,0-21 0,0 21 16,21 0-16,-20-21 0,20 21 15,-21 0-15,21 0 0,1 0 0,-22 0 16,0 21-16,0 0 0,0 0 0,1 0 16,-22 0-16,0 22 15,0-22-15,0 0 0,0 21 0,0-20 16,-22-1-16,1 21 0,0-21 0,0 0 15,-21 22-15,20-22 0,-20 0 16,0-21-16,-1 21 0,1 0 0,0-21 16,21 0-16,-22 22 0,22-22 0,-21 0 15,21 0-15,-1 0 16,1 0-16,21-22 16,0 1-16,0 0 15,0 0-15,0 0 16</inkml:trace>
  <inkml:trace contextRef="#ctx0" brushRef="#br0" timeOffset="200432.2">28956 13293 0,'0'0'0,"0"21"0,0-42 31,0 0-15,0-1-16,21 1 16,0 0-16,-21 0 0,21-21 15,1 20-15,-1-20 0,21 0 0,-21 21 16,0-22-16,22 1 0,-22 0 15,0-1-15,21 22 0,-20 0 0,-1 0 16,0 21-16,0 0 0,0 0 0,-21 21 16,0 0-16,0 0 15,0 22-15,0-22 0,0 0 16,0 0-16,0 0 16,0 0-16,0 1 15,0-44 16,0 1-15,0 0-16,0 0 0,0 0 16,0 0-16,0-1 0,-21 1 15,21 0-15,-21 21 0,0-21 16,0 21-16,21-21 0,-22 21 0,1 0 16,0 0-16,0 21 0,0 0 0,0 0 15,-22 22-15,22-22 0,0 21 16,0 0-16,0 1 0,-1-22 0,1 21 15,21 1-15,0-1 0,0-21 16,0 21-16,0-20 0,21-1 0,1 21 16,-1-21-16,0 0 0,21-21 15,-21 22-15,22-1 0,-1-21 16,0 0-16,1 0 0,-1 0 0,0 0 16,1 0-16,-1-21 0,-21-1 0,22 1 15,-22 21-15,21-42 0,-21 21 16,0 0-16,1-22 0,-1 1 0,0 0 15,-21-22-15,21 1 0,-21 20 16,21-20-16,-21-1 0,0 1 0,0 20 16,0 1-16,21 0 0,-21 21 0,0-1 15,0 1-15,0 42 16,0 1 0,-21 20-16,0-21 0,21 21 15,-21 22-15,0-22 0,21 1 0,0 20 16,0-21-16,0 1 0,0-1 0,0 22 15,0-43-15,0 21 0,0 0 16,21-20-16,0 20 0,0-21 0,22 0 16,-22 0-16,0-21 0,21 22 15,1-22-15,-22 0 0,21 0 0,0 0 16,1 0-16,-1 0 0,0-22 0,-20 1 16,20 0-16,0 0 0,-21 0 15,22 0-15,-22-1 0,0-20 16,0 21-16,0-21 0,1-1 15,-22 22-15,0-21 0,0 21 0,0-1 16,0 1-16,-22 21 16,-20 0-16,21 0 0,-21 21 15,20 1-15,-20-1 0,21 0 0,-21 21 16,20-21-16,1 22 0,0-22 16,0 0-16,0 21 0,21-20 0,0-1 15,0 0-15,0 0 0,0 0 16,21 0-16,0-21 0,0 0 15,0 0-15,1 0 0,-1 0 0,0 0 16,21 0-16,-21-21 16,1 21-16,-1-21 0,0 21 0,0-21 15,0 0-15,0 0 0,1-22 16,-1 22-16,0 0 0,-21-21 0,0 20 16,21 1-16,-21 0 0,0 0 15,0 42 1,0 0-16,0 0 15,0 1-15,-21-1 0,0 0 16,21 0-16,-21 0 0,21 0 0,0 1 16,0-1-16,0 0 15,0 0-15,0 0 0,21-21 16,0 0-16,0 0 0,0 0 0,22 0 16,-22 0-16,0 0 0,0 0 15,21 0-15,-20-21 0,-1 21 0,21-21 16,-21 21-16,0-21 0,22 0 15,-22-1-15,0 1 0,0 0 0,0 0 16,1-21-16,-1 20 0,0 1 16,0 0-16,-21 0 0,0 42 31,0 0-31,0 0 0,0 1 16,0-1-16,0 0 0,0 0 0,0 0 15,0 0-15,-21 1 16,21-1-16,0 0 0,-21 0 0,21 0 15,-21 0-15,-1-21 32,1 0-17,21-21 1,0 0-16,0 0 16,-21 0-16,0 21 46,0 0-46,21 21 16,0 0-16,0 0 16,0 0-16,0 1 15,21-22-15,0 0 0,0 0 16,0 21-16,1-21 0,-1 0 16,0 0-16,0 0 0,21 0 0,1 0 15,-22 0-15,21 0 0,1-21 0,-22 21 16,21-22-16,0 1 0,1 21 15,-1-21-15,0-21 0,-20 21 0,20-1 16,-21-20-16,21 0 16,-20-1-16,-1 1 0,0 0 0,-21-1 0,0 22 15,0-21-15,0 21 0,0 0 16,0-1-16,-21 22 0,0 0 16,-1 0-16,1 22 0,-21-1 15,21 21-15,0-21 0,-1 22 0,1-22 16,21 21-16,0 0 0,0-20 15,0 20-15,21-21 0,1 21 0,-1-20 16,0-1-16,0 0 0,21 0 16,-20 0-16,-1 0 0,0 1 0,0-1 15,0 0-15,0 0 16,-21 0-16,-21-21 16,0 0-1,0 0-15,0 0 0,0 0 0,-1 0 16,1 0-16,0 0 15,0 0-15,0-21 0,0 21 16,21-21 0,-22 21-16,22-21 0,-21 21 15,0-21-15,0 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10:2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1355 0,'0'0'0,"0"-21"0,0-1 15,0 1 1,0 42 46,0 1-62,-22-22 16,22 21-16,0 0 0,0 0 0,-21 0 16,21 0-16,0 1 15,0-1-15,0 21 0,0-21 0,0 22 16,0-22-16,0 21 0,0 0 15,0 1-15,0-1 0,0 0 0,0 1 16,0-1-16,0 0 0,0-20 16,0 20-16,0 0 0,0 1 0,0-1 15,0 0-15,0 22 0,0-22 16,0 0-16,0 22 0,0-1 0,21-20 16,-21 20-16,0 1 0,0-1 15,0 1-15,0-1 0,0 1 0,0-1 16,0 1-16,22-1 0,-22 1 15,0-1-15,0 1 0,21-1 0,-21 22 16,0-22-16,21 1 0,-21-1 16,0 1-16,0-1 0,21 1 15,-21-1-15,21 22 0,-21-21 0,0-1 16,21 1-16,-21-1 0,22 1 16,-22-1-16,0 1 0,21-22 0,-21 0 15,21 1-15,-21-1 0,0 0 16,0-21-16,0 22 0,0-22 0,0 0 15,0 0-15,0-42 16,0 0 0,0 0-16</inkml:trace>
  <inkml:trace contextRef="#ctx0" brushRef="#br0" timeOffset="1923.93">3598 1376 0,'0'0'0,"-21"0"0,0 0 15,0 0 1,42 0 46,0 0-46,0 0-16,0 0 0,1 0 16,-1 0-16,21 0 0,-21 21 15,22-21-15,20 0 0,-21 0 16,1 0-16,20 0 0,1 0 0,20 0 16,-20 0-16,42 0 0,-22 0 15,22 0-15,-21 0 0,21 0 16,0-21-16,-1 21 0,1 0 15,21 0-15,-21 0 0,21 0 0,-21 0 16,21 0-16,0 0 0,-21 0 16,21 0-16,-21 0 0,-1 0 0,22-21 15,-21 21-15,21 0 0,-21 0 16,21 0-16,-21 0 0,-21 0 0,-1 0 16,1 0-16,-22 0 0,1 0 15,-1 0-15,-20 0 0,20 0 0,-20 0 16,-1 0-16,0 0 0,1 0 15,-22-21-15,21 21 0,-21 0 16,0 0-16,1 0 0,-1 0 0,0 0 16,0 0-1,-21 21 17,0 0-32,0 0 0,0 0 15,0 0-15,0 1 16,0-1-16,0 0 0,0 0 0,0 0 15,0 22-15,0-22 0,0 21 16,0 0-16,0 1 0,-21-1 0,21 0 16,-21 1-16,21-1 0,0 0 15,0 1-15,-21 20 0,21-20 16,-22-1-16,22 21 0,0 1 0,0-1 16,-21 1-16,21-1 0,-21 1 15,21 21-15,-21-22 0,21 1 0,0-1 16,0 1-16,0 20 0,0-20 15,0-1-15,0 1 0,0 20 0,0-20 16,0-1-16,21 22 0,-21-21 16,21-1-16,-21 1 0,0-1 0,21 1 15,-21-1-15,22 1 0,-22-1 0,21 1 16,-21-1-16,0 1 0,0-1 16,0 1-16,0-1 0,0-21 0,0 22 15,0-22-15,0 1 0,0-1 16,0 0-16,0-21 0,-21 22 15,21-1-15,-22-21 0,22 0 0,-21 1 16,21-1-16,0 0 0,-21-21 0,0 21 16,0-21-16,0 0 15,-1 0-15,1 0 0,0 0 16,0 0-16,0 0 0,0 0 16,-1 0-16,1-21 0,0 21 0,0 0 15,0-21-15,-22 21 0,22 0 0,0-21 16,-85 21-1,64-22-15,0 22 0,-22 0 0,22 0 16,-1 0-16,-20-21 0,-1 21 16,1 0-16,-1 0 0,22 0 15,-21 0-15,-1 0 0,1 0 0,20 0 16,-20 0-16,20 0 0,1 0 0,-21 0 16,20 0-16,-20 0 0,-1 0 15,22 0-15,-22 0 0,1 0 0,-1 0 16,1 0-16,-1 0 0,1 0 15,-1 0-15,1 0 0,-1 0 0,1 0 16,-1 21-16,22-21 0,0 0 0,-1 0 16,1 0-16,0 0 0,-1 0 15,1 0-15,0 0 0,-1 0 0,1 0 16,0 0-16,-22 0 0,22 0 16,0 0-16,-22 0 0,1 0 15,20 0-15,-20 0 0,20 0 0,1 0 16,-21 0-16,20 0 0,1 0 15,0 0-15,20 0 0,-20 0 0,21 0 16,-21 0-16,20 0 0,1 0 16,0 0-16,0 0 0,0 0 0,0 0 15,-22 0-15,22 0 0,0 0 0,0 0 16,0 0-16,-1 0 0,1 0 16,0 0-16,0 0 0,0 0 0,0 0 15,-1-21-15,1 21 0,0 0 16,0 0-16,0 0 15,0 0-15,-1 0 16,1 0-16,0 0 16,0 0-16,0 0 0,0 0 15,-1 0 1,44 0 93,-22-21-93,0 0 0,0 0-16</inkml:trace>
  <inkml:trace contextRef="#ctx0" brushRef="#br0" timeOffset="2808.48">4127 1884 0,'0'0'0,"0"-21"0,0 0 16,0 42 15,0 0-31,0 0 0,0 0 0,0 22 16,0-22-16,0 21 0,0 0 15,0-20-15,0 20 0,0-21 16,0 21-16,0-20 0,0 20 0,0-21 15,0 21-15,0-20 0,0-1 16,0 0-16,0 0 0,0 0 0,0 0 16,0 1-16,0-1 0,0-42 47,0-1-47,0-20 15</inkml:trace>
  <inkml:trace contextRef="#ctx0" brushRef="#br0" timeOffset="3460.11">4170 1947 0,'0'0'0,"-21"-21"0,21 0 16,0 0-16,0 0 15,0 0-15,0-1 16,0 1-16,0 0 0,21 0 16,0 0-16,0 21 0,21 0 15,-20 0-15,20 0 0,0 0 0,-21 0 16,22 0-16,-1 21 16,-21 0-16,22 0 0,-22 0 0,0 1 15,0 20-15,-21-21 0,0 0 16,0 22-16,0-22 0,0 21 0,-42-21 15,21 0-15,-22 1 0,22-1 16,-21 21-16,-1-42 0,22 21 0,-21 0 16,21-21-16,-22 0 0,22 22 15,0-22-15,0 0 16,21-22 0,21 22-1,0-21-15,0 21 0,1-21 0,20 21 16,-21 0-16,21-21 15,1 21-15,-1 0 0,0 0 0,1 0 16,-22 0-16,21 0 0,1 0 16,-1 0-16,-21 21 0,21-21 0,-20 21 15,20 0-15,-21 1 0,0-1 16,-21 0-16,0 0 0,0 21 0,0-20 16,0-1-16,0 0 0,-21 21 0,0-21 15,-21 1-15,-1 20 0,1-21 16,0 0-16,-1 0 0,-20 1 0,20-1 15,1 0-15,0-21 0,-1 21 16,1-21-16,0 0 0,21 0 16,-22 0-16,22 0 0,0 0 0,0 0 15,0 0-15,21-21 0,-22 0 16,22 0-16,0-1 16,0 1-1,22 0-15,-1 21 0,0-21 16,0 0-16,0 21 0</inkml:trace>
  <inkml:trace contextRef="#ctx0" brushRef="#br0" timeOffset="3935.83">5207 2074 0,'-21'0'16,"0"0"-16,-1 0 0,-20 22 16,21-1-16,0 0 0,0 0 0,-1 0 15,1 0-15,0 1 0,0-1 16,0 0-16,0 21 0,21-21 0,0 22 16,0-22-16,0 21 15,0-21-15,0 1 0,0 20 0,0-21 0,0 0 16,21 0-16,0-21 15,0 22-15,0-22 0,22 0 0,-22 0 16,0 0-16,0 0 0,21 0 0,-20 0 16,-1 0-16,21-22 0,-21 1 15,0 0-15,1 0 0,-1 0 0,0 0 16,-21-1-16,0-20 0,0 21 16,0 0-16,0-22 0,0 22 0,0-21 15,-21 21-15,0 0 0,-1-1 16,1 1-16,0 0 0,0 0 0,-21 21 15,20 0-15,1 0 0,-21 0 16,21 0-16,0 0 0,-1 0 16,1 0-16,21 21 15,0 0 1,21-21-16,1 0 0,-1 0 16,21 0-16,-21 0 0,0 0 15,22 0-15</inkml:trace>
  <inkml:trace contextRef="#ctx0" brushRef="#br0" timeOffset="4335.6">5630 2074 0,'-21'0'32,"0"22"-32,0-1 0,0 0 15,-1 0-15,1 0 0,0 0 0,0 1 16,21 20-16,-21-21 0,21 0 15,-21 22-15,21-22 0,0 21 0,0-21 16,0 0-16,0 1 0,21-1 0,-21 0 16,21 0-16,0-21 0,21 0 15,-20 0-15,-1 0 0,0 0 0,21 0 16,-21 0-16,1 0 0,-1 0 16,21-21-16,-21 0 0,0 0 15,1-1-15,-1 1 0,-21 0 16,0 0-16,21 0 0,-21-22 0,0 22 15,0-21-15,0 21 0,-21-22 0,0 22 16,-1-21-16,1 21 0,0 21 16,0-21-16,0-1 0,-22 22 0,22 0 15,0 0-15,-21 0 0,21 0 16,-1 0-16,-20 0 0,21 22 0,0-1 16,21 0-16,21-21 31,0 0-31,0 0 0</inkml:trace>
  <inkml:trace contextRef="#ctx0" brushRef="#br0" timeOffset="5083.47">6181 1545 0,'0'0'0,"-22"0"16,22 21-1,0 1-15,0-1 16,0 0-16,0 21 0,0 1 16,0-1-16,0 21 0,0-20 0,0-1 15,0 22-15,0-22 0,0 0 0,0 1 16,0 20-16,0-21 16,0-20-16,0 20 0,0 0 0,0 1 15,0-22-15,-21 21 0,21-21 0,0 0 16,0 1-16,-21-1 0,21 0 15,0-42 17,0 0-32,0-1 15,0 1-15,0-21 0,21 21 16,0 0-16,-21-22 0,22 22 0,-1-21 16,0 21-16,-21-22 0,21 22 15,0-21-15,0 21 0,22-1 16,-22 1-16,21 0 0,-21 0 0,22 0 0,-22 21 15,21 0-15,-21 0 16,22 0-16,-22 0 0,0 0 0,0 0 16,0 21-16,-21 0 0,0 0 0,0 0 15,0 1-15,0-1 0,-21 0 16,0 0-16,0 0 0,0 0 0,-22-21 16,22 22-16,-21-1 0,21-21 15,0 21-15,-22-21 0,22 0 0,0 0 16,0 0-16,0 0 0,-1 0 15,1 0-15,0 0 0,0 0 16,0 0-16,0 0 16,21 21 15,0 0-31,21 0 16,0 1-16,-21-1 0,21 21 15,0-21-15,0 0 0,-21 1 0,43-1 16,-22 0-16,0 0 0,0 0 15,22 0-15,-22-21 0,0 22 0,21-22 16,-21 0-16,22 0 0,-1 0 16,-21 0-16,22 0 0,-22 0 0,0 0 15,0 0-15,0-22 0,0 22 16,1-21-16,-1 0 0,-21 0 16,0 0-16,0 0 15,0-1-15</inkml:trace>
  <inkml:trace contextRef="#ctx0" brushRef="#br0" timeOffset="6063.89">3704 7514 0,'0'0'15,"-21"-21"-15,0 21 0,21-21 0,-21 21 31,21 21-31,0 0 16,0 0-16,0 1 0,0 20 16,0 0-16,0 1 0,0-1 15,0 21-15,0 1 0,0 21 16,0-1-16,0 1 0,0 0 0,-22 20 16,22-20-16,0 21 0,-21-21 0,0 20 15,0-20-15,21 21 0,0-21 16,-21-22-16,21 22 0,0-22 0,-21-20 15,21 20-15,0-21 0,0 1 16,0-22-16,0 21 0,0-21 0,0 1 16,21-22-1,0-22 1,-21 1-16,0 0 0,21 0 0,-21-21 16,0-1-16,0 1 0,0-22 15,21 1-15</inkml:trace>
  <inkml:trace contextRef="#ctx0" brushRef="#br0" timeOffset="7005.41">3704 7197 0,'0'0'0,"0"-21"32,21 21-1,0 0-31,1 0 0,-1 0 16,21 0-16,0-22 0,1 22 0,20-21 15,1 21-15,-1-21 0,1 21 16,42-21-16,-22 21 0,22-21 0,21 0 15,-21 21-15,21-22 0,-21 1 0,21 0 16,21 21-16,0-21 0,0 0 16,-21 21-16,21-21 0,1-1 15,-22 22-15,0-21 0,21 21 16,-21 0-16,0-21 0,0 21 0,0-21 16,-21 21-16,-1-21 0,1 21 0,-21 0 15,0-21-15,-22 21 0,1 0 16,-1 0-16,1 0 0,-22 0 0,-21 0 15,21 0-15,-20 0 0,-1 0 16,0 0-16,0 21 0,-21 0 0,0 0 16,21 0-16,-21 0 0,21 22 0,-21-22 15,0 21-15,0 1 16,0-1-16,0 0 0,0 1 0,-21 20 16,0 1-16,0-1 0,21 1 15,0-1-15,-21 1 0,21-1 0,-21 1 16,21 20-16,0-20 0,0 20 0,0 1 15,0-21-15,0 20 0,0-20 16,0 20-16,21-20 0,0-1 0,-21 22 16,21-21-16,-21-1 0,21 1 0,0-1 15,-21 1-15,0-1 0,22 1 16,-22-1-16,21-21 0,-21 22 0,0-22 16,0 1-16,0-1 0,21 0 0,-21 1 15,0-1-15,0-21 0,0 21 16,-21-20-16,0-1 0,-1 0 15,1 0-15,0 0 0,0-21 0,0 21 16,0-21-16,-1 0 0,-20 0 0,0 0 16,21 0-16,-22 0 0,-20 0 15,20 0-15,-20 0 0,-1 0 0,1 0 16,-22 0-16,-21-21 0,22 21 0,-22 0 16,-21 0-16,21 0 0,-21 0 15,0 0-15,-21 0 0,21 0 0,-21 0 16,0 0-16,-1 0 0,1 0 0,0 0 15,21 21-15,-21-21 0,21 0 16,-21 22-16,21-22 0,0 0 16,21 0-16,0 0 0,21 0 0,1 0 15,20 0-15,-20 0 0,41 0 16,-20 0-16,20 0 0,1 0 0,21 0 16,-21 0-16,20 0 0,44-22 46,-1 22-30,21-21-16,-21 21 0,0-21 0,1 21 16,20-21-16,-21 0 0</inkml:trace>
  <inkml:trace contextRef="#ctx0" brushRef="#br0" timeOffset="7460.15">4826 7578 0,'0'0'16,"-21"0"-16,21-21 0,0 42 16,0 0-1,0 0-15,0 21 0,0-20 16,0 20-16,0 0 0,0 1 0,0-1 15,0 21-15,0-20 0,0 20 16,21-20-16,-21 20 0,0-21 16,0 1-16,0-1 0,0 0 0,0-20 15,0-1-15,0 21 0,0-21 16,0 0-16,21-21 16,-21-21-1,0 0 1,0 0-16,0 0 0,0 0 0</inkml:trace>
  <inkml:trace contextRef="#ctx0" brushRef="#br0" timeOffset="7779.96">4593 7641 0,'0'0'0,"-21"-127"16,21 85-1,21 21-15,0 0 0,0-1 16,22 1-16,-22-21 0,21 21 0,1 0 15,20-1-15,-21 1 0,1 21 0,20 0 16,-20 0-16,-1 0 0,0 0 16,1 21-16,-1 22 0,0-22 0,-21 21 15,1 1-15,-22-1 0,0 0 16,0 1-16,-22-1 0,1 0 0,-21 1 16,21-1-16,-22 0 0,22-21 15,-21 22-15,0-22 0,20 21 16,-20-21-16,21 1 0,0-1 0,0 0 15,-1 0-15,1 0 0,0 0 16,21 1 0,21-22-1,0 0-15,1 0 16,-1 0-16</inkml:trace>
  <inkml:trace contextRef="#ctx0" brushRef="#br0" timeOffset="8143.75">5228 8170 0,'0'0'0,"0"22"0,21-22 16,0 0-16,1 0 15,-1 0-15,0-22 16,0 22-16,0-21 0,0 0 16,22 0-16,-22 0 0,0 0 0,0-1 15,0 1-15,-21-21 0,0 21 0,0 0 16,0-1-16,0 1 15,0 0-15,-21 21 0,0 0 0,0 0 16,0 0-16,0 0 0,-1 21 16,1 0-16,0 1 0,0 20 15,0 0-15,21 1 0,0-1 0,0 0 16,0 1-16,0-1 0,0-21 16,0 21-16,0 1 0,0-22 0,0 21 15,21-21-15,-21 1 0,21-22 0,0 21 16,22-21-16,-22 21 0,0-21 15,21 0-15,1 0 0,-22-21 0,21 0 16,0 21-16,1-22 0,-1 1 16,0 0-16,1-21 0,-1 21 0,-21-22 15,0 1-15,22 21 0</inkml:trace>
  <inkml:trace contextRef="#ctx0" brushRef="#br0" timeOffset="8564.51">6032 7853 0,'0'21'31,"0"21"-15,0-20-16,0-1 0,0 21 0,0-21 16,0 22-16,0-1 0,0-21 15,0 21-15,0-20 0,0 20 0,0-21 16,0 0-16,0 22 0,0-22 0,0 0 16,0 0-16,0-42 46,0 0-46,0 0 16,0-1-16,0-20 0,0 0 0,0-1 16,0 1-16,0-21 0,0 20 0,22 1 15,-1 0-15,21-1 0,-21 1 16,0 21-16,22-22 0,-1 43 0,0-21 16,1 21-16,-1 0 0,0 0 15,1 0-15,-22 21 0,21 1 0,-21 20 16,1-21-16,-1 21 0,0 1 0,0-1 15,-21-21-15,0 22 0,21-1 16,-21 0-16,0 1 0,0-22 0,0 21 16,-21-21-16,0 0 0,0 1 0,0-1 15,21 0-15,-22 0 16,1 0-16,0 0 0,0-21 0,0 22 16,0-22-16,-1 21 15,1-21-15</inkml:trace>
  <inkml:trace contextRef="#ctx0" brushRef="#br0" timeOffset="45779.52">3895 7154 0,'21'-21'16,"-42"21"62,-1 0-63,1 0-15,0 0 16,0 0-16,0 0 16,0 0-16,-1 0 15,1 0 1,0 0-1,0 0 17,21 21-17,-21-21-15,21 22 16,0-1-16,-21-21 16,21 21-16,0 0 0,0 0 0,-22-21 15,22 21-15,0 1 16,0-1-16,0 21 0,0-21 0,0 0 15,0 1-15,0 20 0,0-21 16,-21 21-16,21-20 0,0 20 0,0-21 16,-21 21-16,21-20 0,0 20 0,0 0 15,0-21-15,0 22 0,0-1 16,0 0-16</inkml:trace>
  <inkml:trace contextRef="#ctx0" brushRef="#br0" timeOffset="46816.92">3598 9631 0,'0'-21'47,"0"42"62,0 0-93,-21-21-16,21 21 0,0 0 15,0 1 1,21-22 15,0 0-31,1 0 16,-1 0-16,0 0 0,21 0 15,-21 0-15,1 0 0,-1 0 16,21 0-16,-21 0 0,22 0 0,-22 0 16,21 0-16,-21 0 0,22 0 15,-22 0-15,0 0 0,0 0 0,0 0 16,0 0-16,1 0 16</inkml:trace>
  <inkml:trace contextRef="#ctx0" brushRef="#br0" timeOffset="48747.81">5270 4805 0,'0'-21'16,"22"21"-16,-22-21 16,0-1-16,0 1 31,0 42 31,0 1-46,21-22-16,-21 21 16,0 0-16,0 0 15,0 0-15,0 0 16,0 1-16,0-1 0,0 0 16,0 0-16,0 0 15,0 0-15,0 1 0,0-1 0,0 0 16,0 0-16,0 0 0,0 0 15,0 1-15,0 20 0,0-21 0,0 0 16,0 0-16,0 1 16,0 20-16,0-21 0,0 0 0,0 22 15,0-22-15,0 21 0,0-21 16,0 22-16,0-22 0,0 21 0,0 0 16,0-20-16,0 20 0,0 0 0,0-21 15,0 22-15,0-1 0,0 0 16,0-20-16,0 20 0,0 0 0,0-21 15,0 22-15,0-22 0,0 21 16,0-21-16,-21 22 0,21-22 0,0 21 16,0-21-16,0 22 0,0-22 0,0 21 15,0-21-15,0 22 0,0-22 16,0 21-16,0-21 0,0 1 0,0 20 16,0-21-16,0 0 15,0 0-15,0 1 0,0-1 0,0 0 16,0 0-16,0 0 0,0 0 0,0 1 15,0-1-15,0 0 16,0 0-16,0 0 0,0 0 16,0 1-16,0-1 0,-22 0 15,22 0 1,0-42 31,22 0-47,-22 0 15,0-1-15,0 1 0,21 0 16,-21 0-16,21 0 0,-21 0 16,0-1-16</inkml:trace>
  <inkml:trace contextRef="#ctx0" brushRef="#br0" timeOffset="50139.45">5270 5017 0,'0'0'0,"0"-22"16,0 1 0,0 0-16,0 0 31,-21 21 0,0 21-15,21 0-16,-21 0 0,0 1 15,21-1-15,-21 21 0,-1-21 0,1 22 16,21-1-16,-21-21 0,0 21 16,0 1-16,0-1 0,21-21 0,-22 22 15,22-22-15,-21 21 0,21-21 16,0 0-16,0 22 0,-21-22 0,21 0 16,0 0-16,-21 0 15,21 1-15,0-1 16,0-42 31,0-1-47,0 1 15,0 0-15,0 0 0,0 0 16,21 0-16,-21-1 0,21 1 16,-21 0-16,21-21 0,-21 21 0,22-22 15,-1 22-15,-21-21 0,21-1 16,0 22-16,0-21 0,-21 21 0,21-22 15,1 22-15,-1 0 0,0-21 16,-21 21-16,21-1 0,0 1 0,-21 0 16,21 0-16,1 21 0,-22-21 15,0 0-15,21 21 0,-21-22 0,21 22 16,-21-21-16,21 21 78,0 21-78,0 1 16,-21-1-16,0 0 15,22-21-15,-22 21 0,21 0 0,0 0 16,-21 1-16,21-1 0,-21 0 16,21 0-16,0 21 0,-21-20 0,22-1 15,-1 0-15,0 0 16,-21 0-16,21 22 0,0-22 0,0 0 15,1 0-15,-22 0 0,21 0 0,0 1 16,0-1-16,0 0 0,0 0 16,1 0-16,-22 0 0,0 1 0,21-1 15,0 0-15,-21 0 16,0 0-16,0 0 0,0 1 16,0-1 15,-21-21 266,0 0-297,-1 0 0,1 0 15</inkml:trace>
  <inkml:trace contextRef="#ctx0" brushRef="#br0" timeOffset="51388.84">3619 8192 0,'0'0'0,"0"21"0,0 0 15,-21-21 17,0 0-32,0 0 0,0 0 0,0 0 15,-1 0-15,1 0 0,0 0 16,0-21-16,-21 21 0,20-21 0,1-1 16,0 22-16,-21-21 0,21 21 0,-1-21 15,-20 0-15,21 0 0,0 0 16,-22-1-16,22 1 0,0 0 15,-21 0-15,21 0 0,-22 0 16,1-1-16,0 1 0,-1 0 0,22-21 16,-21 21-16,-1-1 0,1-20 15,0 21-15,-1-21 0,1-1 0,21 22 16,-21-21-16,-1-1 0,1 1 0,0 0 16,20-1-16,-20-20 0,0 21 15,21-1-15,-22 1 0,22 0 0,0-1 16,0 1-16,-22 0 0,22-1 15,0 1-15,0 0 0,0-1 0,0-20 16,-1 20-16,1 1 0,-21-21 16,21 20-16,0-20 0,-1 20 15,1-20-15,0 21 0,0-22 16,-21 22-16,20-22 0,1 22 16,0 0-16,0-22 0,0 22 0,0-22 15,21 22-15,-22-22 0,22 22 16,-21-21-16,21 20 0,0-20 0,0-1 15,0 22-15,0-22 0,0 22 16,0-21-16,0-1 0,0 22 0,21-22 16,1 1-16,-1-1 0,-21 1 15,21-22-15,0 22 0,0-1 16,0 1-16,1 20 0,-1-20 16,0-1-16,-21 1 0,42-1 0,-21-20 15,1 20-15,-1 1 0,0-22 16,0 21-16,0 1 0,0-1 15,22 1-15,-22-1 0,21 22 0,-21-21 16,22-1-16,-1 22 0,0-22 16,22 22-16,-22-22 0,1 22 0,20-21 15,1 20-15,-22 1 0,21 0 16,1-1-16,-22 22 0,1-21 0,20 21 16,-21-1-16,1 1 0,-22 0 15,21 0-15,-21 21 0,1 0 0,-1-21 16,0 21-16,0 0 15,0 0-15,0 0 16,1 0 0,-1 0-1,0 0 1,-21 21-16,-21-21 62,0 0-62,-1 0 0,1 0 16,0 0-16,0 0 16,0 0-16,0 0 15,21-21-15</inkml:trace>
  <inkml:trace contextRef="#ctx0" brushRef="#br0" timeOffset="51967.61">2519 2646 0,'0'0'0,"-21"-21"0,-1 21 0,1 0 0,0-21 16,0 21-1,21 21 1,0 0-1,21 0-15,0 0 0,0 0 16,22 1-16,-1-1 0,-21 0 16,22 0-16,-1 0 0,0 0 0,1-21 15,-1 22-15,0-22 0,1 0 16,-1 0-16,0 0 0,-21 0 0,22 0 16,-22 0-16,0 0 0,0 0 15,0 0-15,1 0 0,-22-22 31,0 1-15,-22 21 0,1 0-1,21 21-15,-21 1 16,21-1-16,0 0 0,-21 0 0,0 21 16,0-20-16,-1 20 0,1 0 15,21 1-15,-21 20 0,0-21 0,0 1 16,0-1-16,-1 0 0,1 1 15,21-1-15,0 0 0,-21-20 16,21 20-16,-21-21 0,21 0 0,0 0 16,-21 1-16,21-1 0,0 0 0,0 0 15,0 0 1,0-42 46</inkml:trace>
  <inkml:trace contextRef="#ctx0" brushRef="#br0" timeOffset="53552.61">7810 3069 0,'22'0'63,"-1"0"-63,0-21 0,0 21 0,0 0 15,0 0-15,1 0 0,20 0 16,-21 0-16,21 0 0,-20 0 0,20 0 15,0 0-15,1 0 16,-1 0-16,0 0 0,1 0 0,-22 0 16,21 0-16,0 0 0,1 21 15,20-21-15,-20 0 0,-1 21 0,0-21 16,22 22-16,-22-22 0,22 21 0,-1 0 16,-21-21-16,22 21 0,-22 0 15,22 0-15,-22 22 0,0-22 0,1 0 16,20 21-16,-20 1 0,-1-22 15,0 21-15,1-21 0,-1 22 0,0-1 16,1-21-16,-1 22 0,0-1 16,-21-21-16,22 21 0,-1-20 15,0 20-15,1 0 0,-22 1 0,21-1 16,1 0-16,-22 1 0,21 20 16,0-21-16,-20 22 0,20-22 0,-21 22 15,21-22-15,-20 22 0,20-22 0,-21 21 16,0 1-16,22-22 0,-22 22 15,0-1-15,0 1 0,21-1 0,-20 1 16,-1-1-16,0 1 0,-21-1 16,21-20-16,0 20 0,0 1 0,-21-1 15,0-21-15,0 22 0,22-1 0,-22 1 16,0-1-16,0 22 16,0-21-16,0-1 0,0 1 0,0-1 15,0 1-15,0-1 0,0 1 0,-22-1 16,22 1-16,-21-1 0,0 1 15,21-1-15,0 1 0,-21-1 0,0 1 16,0-1-16,21 1 0,-22-1 16,22 1-16,-21-22 0,0 21 0,21 1 15,-21-22-15,0 22 0,0-1 0,-1 1 16,1-22-16,0 22 0,0-22 16,0 21-16,-22-20 0,22-1 15,0 22-15,-21-22 0,21 0 0,-1 1 0,-20 20 16,21-21-16,-21 1 0,-1 20 15,22-20-15,-21 20 0,21-21 16,-22 1-16,22-1 0,-21 0 0,21 22 16,-22-22-16,22-21 0,0 22 0,-21-1 15,20 0-15,1-20 0,-21 20 16,21-21-16,0 21 0,-1-20 0,1 20 16,0-21-16,0 0 0,0 0 0,0 1 15,-1-1-15,1 0 0,0 0 16,0-21-16,0 21 0,0-21 15,-1 21-15,1-21 0,0 0 16,0 22-16,0-22 0,0 0 16,-1 21-16,1-21 0,0 0 15,0 0-15,21 21 0,-21-21 16,0 0-16,-1 21 16,1-21-16,0 0 15,0 0-15,21 21 0,-21-21 0,0 0 31,21-21 32,0 0-47,0 0-16,21 0 0</inkml:trace>
  <inkml:trace contextRef="#ctx0" brushRef="#br0" timeOffset="54247.21">9123 8424 0,'0'0'0,"0"-21"15,0 0-15,0 0 16,-21 21 15,21 21-15,0 0-16,0 0 0,0 1 16,-22-1-16,22 21 0,-21-21 15,21 0-15,0 1 0,0 20 0,-21-21 16,0 21-16,21-20 0,-21 20 0,21-21 15,-21 21-15,-1-20 0,22 20 16,-21-21-16,21 0 0,-21 22 16,21-22-16,-21 0 0,21 0 0,-21-21 15,21 21-15,0 0 0,0 1 16,0-1 0,-21-21-16,21 21 15,21-21 32,0 0-31,0 0-16,0-21 15,0 21-15,1 0 0,20 0 0,-21 0 16,21 0-16,1 0 0,-22 0 16,21 0-16,1 0 0,-1 0 15,0 0-15,1 0 0,-1 0 0,0 0 16,-21 0-16,22 0 0,-22 0 0,0 0 15,0 0-15,0 0 0,1 21 16,-1-21 15,-42 0 63,21-21-78</inkml:trace>
  <inkml:trace contextRef="#ctx0" brushRef="#br0" timeOffset="55986.74">14033 2201 0,'64'-42'16,"-64"21"0,0 0-16,21 21 15,-21 21 17,-21-21-32,0 21 0,21 0 0,0 0 15,-21 1-15,-1 20 0,1-21 16,21 21-16,-21 1 0,21-1 0,-21 0 15,0 1-15,21 20 0,0-20 16,0-1-16,0 0 0,0-21 16,0 22-16,0-1 0,0-21 0,0 0 15,0 1-15,21-1 0,21-21 0,-21 0 16,1 0-16,20 0 0,-21 0 16,21 0-16,-20 0 0,20-21 0,0-1 15,-21 1-15,22 0 0,-22 0 0,21-21 16,-21-1-16,22 22 0,-22-42 15,0 20-15,0 1 0,0 0 0,1-22 16,-1 22-16,-21-1 16,0 1-16,21 21 0,-21-21 0,21 20 15,-21 1-15,0 0 0,0 0 0,0 0 16,-21 21 15,0 0-15,21 21-1,0 0 1</inkml:trace>
  <inkml:trace contextRef="#ctx0" brushRef="#br0" timeOffset="56355.74">14859 2096 0,'-21'0'16,"0"21"0,21 0-16,0 0 0,0 0 0,-22 0 15,22 1-15,-21 20 0,21-21 16,0 43-16,0-22 0,0 0 0,-21 22 16,21-1-16,-21 1 0,21-1 0,0 1 15,0-1-15,-21-20 0,21 20 16,-21 1-16,21-1 0,0 22 15,0-22-15,0 1 0,0-1 0,0 1 16,0-1-16,0-20 0,0 20 16,0-21-16,0 22 0,0-22 0,0 1 15,0-22-15,0 0 0,0 21 0,0-21 16,0 1-16,21-22 31,-21-22-31,21 1 0,-21 0 16,0 0-16,0 0 0,21-22 0,-21 22 15,21-21-15,-21-22 16,21 22-16</inkml:trace>
  <inkml:trace contextRef="#ctx0" brushRef="#br0" timeOffset="56684">14838 2371 0,'0'0'0,"0"-127"16,21 106-16,0-1 15,0 1-15,0 0 16,1 21-16,-1 0 0,21-21 16,-21 21-16,0 0 0,22 0 0,-22 0 15,21 21-15,-21 0 16,1 0-16,20 1 0,-42 20 0,0-21 16,0 21-16,0 1 0,0-22 0,0 21 15,-21 1-15,-22-22 0,22 0 16,-21 21-16,21-21 0,-22 1 0,1-1 15,21 0-15,-21 0 0,-1-21 0,22 21 16,0-21-16,0 0 0,0 0 16,42-21 31,0 0-47,0 21 0,0-21 15</inkml:trace>
  <inkml:trace contextRef="#ctx0" brushRef="#br0" timeOffset="56988.08">15769 2244 0,'0'0'16,"21"0"-16,-21-21 0,0-1 15,-21 1 1,0 21-16,0 0 15,0 0-15,-1 0 0,1 0 16,0 0-16,0 0 0,0 21 0,0 1 16,-1-1-16,1 0 0,0 0 15,0 21-15,0 1 0,0-1 16,21 0-16,0-20 0,-22 20 0,22 0 16,0-21-16,0 22 0,0-22 15,0 21-15,0-21 0,0 1 0,22-22 16,-1 21-16,0-21 0,0 21 0,0-21 15,22 0-15,-1 0 0,0-21 16,1 0-16,-1 21 0</inkml:trace>
  <inkml:trace contextRef="#ctx0" brushRef="#br0" timeOffset="57492.09">16341 2223 0,'0'0'0,"0"-43"0,0 22 16,0 0-16,-22 0 0,1 0 15,0 21-15,0-22 0,0 22 16,0 0-16,-1 0 0,1 0 16,0 0-16,0 22 0,-21-1 0,20 0 15,1 0-15,0 0 0,0 22 0,0-22 16,0 0-16,-1 21 0,1 1 16,21-22-16,0 21 0,-21 0 0,21-20 15,0 20-15,0-21 0,0 21 16,0-20-16,0-1 0,0 0 15,0 0-15,21-21 0,-21 21 0,21-21 16,1 0-16,-1 0 16,0 0-16,0 0 0,0-21 0,0 0 15,1 0-15,-1 0 0,21-1 16,-21-20-16,0 21 0,1-21 0,-1-1 16,0 1-16,0 0 0,0 20 0,0-20 15,1 0-15,-22 21 0,0-1 16,0 1-16,21 0 0,-21 0 0,0 42 31,0 0-31,0 0 16,0 1-16,-21-1 0,21 21 0,-22 0 15,22-20-15,0 20 0,0-21 16,-21 21-16,21-20 0,0 20 0,0-21 16,0 0-16,0 0 0,0 1 0,0-1 15,0 0-15,21-21 16,1 0-16,-1 0 15,0 0-15,0 0 0,0-21 16,0 21-16,1-21 0,-1-1 0</inkml:trace>
  <inkml:trace contextRef="#ctx0" brushRef="#br0" timeOffset="57928.38">16933 2117 0,'0'0'0,"-21"0"31,0 0-31,0 0 0,0 0 16,-1 0-16,-20 21 0,21-21 16,0 0-16,-22 21 0,22-21 0,0 21 15,0 0-15,0-21 0,0 22 0,-1-22 16,22 21-16,0 0 0,0 0 16,0 0-16,0 0 15,0 1-15,22-22 0,-1 21 16,21-21-16,-21 0 0,0 21 15,1-21-15,20 0 0,-21 21 0,21-21 16,-20 0-16,-1 0 0,0 21 16,0-21-16,0 0 0,0 21 0,-21 1 15,22-22-15,-22 21 0,21-21 0,-21 21 16,0 0-16,0 0 16,0 0-16,-21-21 0,-1 22 15,1-22-15,-21 0 0,21 21 16,0-21-16,-22 0 0,22 0 0,-21 21 15,21-21-15,-1 0 0,1 0 0,0 0 16,0 0-16,0 21 16,0-21-16,21-21 31,21 21-15,-21-21-16,21 0 0,0-1 0</inkml:trace>
  <inkml:trace contextRef="#ctx0" brushRef="#br0" timeOffset="58923.93">17357 1799 0,'0'0'0,"21"-63"16,-21 42-1,0 42 1,0 0-16,0 0 15,-21 0-15,21 22 0,-22-1 0,22 0 16,-21 1-16,21-1 0,-21 0 16,0 1-16,0-1 0,21 0 0,-21 1 15,-1-1-15,1 0 0,21 1 0,0-1 16,-21 0-16,21 1 0,0-22 16,0 21-16,0-21 0,0 0 0,0 1 15,0-1-15,21-21 0,0 21 16,1-21-16,-1 0 15,21 0-15,-21 0 0,0 0 0,1-21 16,-1 0-16,21 21 0,-21-22 16,0 1-16,1-21 0,20 21 0,-21 0 15,0-22-15,0 22 0,1-21 0,-22 21 16,21-1-16,-21 1 0,21 0 16,-21 42 15,0 0-31,0 1 0,0-1 0,-21 0 15,21 0-15,-21 21 0,21-20 16,0-1-16,0 21 0,0-21 16,0 0-16,0 1 0,0-1 0,0 0 0,0 0 15,0 0-15,21-21 16,0 0-16,0 0 0,21 0 16,-20 0-16,-1 0 0,0 0 0,21 0 15,-21-21-15,1 0 0,-1 0 16,21 0-16,-21-1 0,0 1 0,1 0 15,-22-21-15,21 21 0,-21-22 16,21 22-16,-21-21 0,0 21 0,0-1 16,0 1-16,0 0 15,0 42 1,0 0-16,0 1 16,0-1-16,0 21 0,-21-21 15,21 0-15,-21 22 0,21-22 16,-22 21-16,22-21 0,0 1 0,0-1 15,0 0-15,-21 0 0,21 0 16,0 0-16,-21 1 0,21-1 0,0 0 16,0-42 31,0 0-47,0-1 0,0 1 15,0 0-15,0-21 0,0 21 0,0-22 16,21 22-16,0-21 0,1 21 15,-1-22-15,0 22 0,0-21 16,21 21-16,-20-1 0,20 22 0,0-21 16,1 21-16,-22 0 0,21 0 0,-21 0 15,22 0-15,-22 0 0,0 21 16,-21 1-16,0-1 0,21 0 0,-21 0 16,0 21-16,0-20 0,0-1 15,0 21-15,0-21 0,0 0 0,-21 1 16,0-1-16,21 0 0,-21 0 0,21 0 15,-22 0-15,1 1 0,21-1 16,-21 0-16,0-21 0,21-21 63,21 0-63,0-1 0</inkml:trace>
  <inkml:trace contextRef="#ctx0" brushRef="#br0" timeOffset="59695.48">19113 2286 0,'0'0'0,"0"-21"0,0 0 0,0 0 15,-21 21 1,0-22-16,0 22 0,0 0 15,0 0-15,-1 0 0,1 0 16,0 22-16,-21-1 0,21 0 0,-1-21 16,-20 21-16,21 0 0,0 22 0,0-22 15,-1 0-15,1 21 0,0-21 16,21 22-16,0-22 0,0 0 0,0 0 16,0 0-16,0 1 0,0-1 15,0 0-15,0 0 0,21-21 0,0 0 16,1 0-16,20 0 0,-21 0 15,0 0-15,0 0 0,1-21 16,-1 0-16,21 21 0,-21-21 0,0-22 16,1 22-16,-22 0 0,21 0 15,0-22-15,0 22 0,-21-21 0,0 21 16,21 0-16,-21-1 0,21 1 0,-21 0 16,0 0-1,0 42 1,0 0-1,0 0-15,0 1 0,0-1 16,-21 0-16,21 21 0,0 1 0,-21-1 16,21 0-16,0 1 0,0-1 0,-21 0 15,0 1-15,21 20 0,-21-21 16,21 1-16,0 20 0,-22-20 0,22-1 16,0 21-16,0-20 0,0 20 15,0-20-15,0 20 0,0-21 0,0 1 16,0 20-16,0-20 0,0-1 15,0 0-15,0-21 0,0 22 0,0-22 16,0 0-16,0 0 0,0 0 0,0 1 16,-21-1-16,0-21 15,0 0-15,0 0 0,0 0 16,-1 0-16,1 0 0,0 0 16,0-21-16,21-1 0,-21 22 15,21-21-15,0 0 0,0 0 16,0-21-16,0 20 0,0-20 0,0 0 15,0 21-15,0-43 0,21 22 16,0-1-16,0-20 0,0 21 0,1-22 16,-1 22-16,0-22 0,0 22 0,0 0 15,0-1-15,1 1 0,-22 21 16,21-22-16,-21 1 0,21 0 0,-21-1 16,0 22-16,0-42 0,0 20 15,0 1-15,0 0 0,0-1 16</inkml:trace>
  <inkml:trace contextRef="#ctx0" brushRef="#br0" timeOffset="60056.51">18542 1757 0,'0'0'0,"0"21"0,0 0 31,21-21-15,-21-21-16,21 0 15,0 21-15,-21-21 0,0 0 0,22-1 16,-22 1-1,0 0-15,-22 21 16,1 0 0,0 0-16,0 0 15,0 0-15,21 21 16,-21-21-16,-1 21 0,1-21 16,21 22-16,-21-22 0,0 21 15</inkml:trace>
  <inkml:trace contextRef="#ctx0" brushRef="#br0" timeOffset="60339.34">17166 2011 0,'0'0'0,"-21"0"0,0 21 16,42-21-1,0 0 1,0 0-16,0 0 0,22 0 16,-22 0-16,21 0 0,1 0 0,-22 0 15,21 0-15,0 0 0,-20 0 0,-1 0 16,0 0-16,0 0 0,-21-21 47,-21 21-32</inkml:trace>
  <inkml:trace contextRef="#ctx0" brushRef="#br0" timeOffset="61003.96">13970 3090 0,'0'0'16,"-21"0"-1,0 0 1,-1 0 0,44 22 30,-1-22-46,21 0 0,-21 0 16,22 0-16,20 0 0,1 21 16,-1-21-16,22 0 0,-1 0 0,22 21 15,0-21-15,21 0 0,0 0 16,21 21-16,0-21 0,1 0 0,-1 0 16,21 0-16,-21 0 0,22 0 0,-1 0 15,0 0-15,1 0 0,-22 0 16,21 0-16,-21 0 0,22 0 15,-22-21-15,0 21 0,-21 0 0,0-21 16,0 21-16,-21 0 0,0 0 0,-1 0 16,-20 0-16,0 0 0,-22-21 15,1 21-15,-1 0 0,-42 0 16,22 0-16,-22 0 0,0 0 0,0 0 16,-21-22 46,21 1-46,1 0-16</inkml:trace>
  <inkml:trace contextRef="#ctx0" brushRef="#br0" timeOffset="77475.94">12150 4360 0,'0'0'0,"-22"-84"31,22 63-31,22 21 0,-1-22 0,0 22 16,0-21-16,0 0 15,0 21-15,1 0 0,20 0 0,-21-21 16,0 21-16,0 0 0,1 0 0,-1 0 16,0 0-16,0 0 0,0 21 15,-21 0-15,-21 0 16,0-21-1,0 0-15,0 22 0,-1-22 0</inkml:trace>
  <inkml:trace contextRef="#ctx0" brushRef="#br0" timeOffset="77995.78">12171 4255 0,'0'0'0,"0"-22"16,0 1-16,0 0 16,0 0-1,-21 21 110,-1 0-125,1 0 32,21 21-32,0 0 15,0 0-15,0 1 0,0 20 16,0-21-16,0 0 0,0 22 0,0-1 15,0 0-15,0 1 0,0-22 16,0 21-16,0 0 0,0 1 0,0-1 16,0 0-16,0 1 0,0-1 15,0 0-15,0 1 0,0-1 16,0-21-16,0 0 0,0 22 0,0-22 16,0 0-16,0-42 46,0 0-46,0-22 16,0 22-16,0-21 0,0 0 0,0-1 16</inkml:trace>
  <inkml:trace contextRef="#ctx0" brushRef="#br0" timeOffset="78567.71">12107 4297 0,'0'0'0,"0"-21"15,0 0-15,0-1 16,0 1 0,21 21-16,22-21 0,-22 21 0,0 0 15,21 0-15,-20 0 0,20 0 16,0 0-16,1 0 0,-22 21 0,21 0 16,-21 1-16,22-1 0,-22 21 15,-21-21-15,0 0 0,0 22 0,0-22 16,0 0-16,-21 21 0,-1-20 15,-20-1-15,0 0 0,-1 0 0,1 0 16,0 0-16,-1-21 0,1 22 16,0-1-16,-1-21 0,22 0 0,0 0 15,0 0-15,0 0 0,42-21 32,0-1-32,21 22 0,-20-21 15,20 21-15,0 0 0,-21-21 0,22 21 16,-1 0-16,0 0 0,22 0 15,-22 0-15,1 0 0,-22 0 16,21 0-16,0 21 0,1 0 0,-22 1 16,0-22-16,0 21 0,0 21 15,-21-21-15,0 22 0,0-22 0,0 21 16,0-21-16,-21 22 0,0-22 16,0 0-16,-21 21 0,20-21 0,-20 1 15,0-1-15,-1 0 0,22 0 0,-21 0 16,0-21-16,20 21 0,-20-21 15,21 0-15,-21 0 0,20 0 0,-20 0 16,21 0-16,0 0 0,0 0 0,-1 0 16,1 0-16,21-21 15,0 0-15,0 0 16,0 0-16,21 21 16,1-21-16,-1 21 15,0-22-15,0 1 0,21 21 0</inkml:trace>
  <inkml:trace contextRef="#ctx0" brushRef="#br0" timeOffset="79019.8">13102 4572 0,'0'0'0,"-21"0"31,0 21-31,0 0 0,-1 1 0,1-1 16,0 0-16,0 0 0,0 0 0,0 22 16,-1-1-16,1 0 0,0-21 15,0 22-15,0-1 0,21-21 0,0 22 16,0-22-16,0 0 0,0 0 0,0 0 16,21-21-16,0 21 0,0-21 15,0 0-15,1 0 0,20 0 0,-21 0 16,21 0-16,1-21 0,-1 0 15,-21 0-15,22 0 0,-22 0 0,21-1 16,-21 1-16,0 0 0,-21-21 16,0 21-16,0-22 0,0 1 15,0 21-15,0-22 0,-21 22 0,0 0 16,0 0-16,-21 0 0,-1 0 0,22 21 16,-21 0-16,-1 0 0,1 0 15,0 0-15,21 0 0,-22 0 0,22 0 16,0 21-16,0 0 0,0-21 0,21 21 15,0 0-15,0 0 0,0 1 16,21-1-16,0 0 0,0-21 16,21 0-16,-20 0 0,-1 0 0,21 0 15,0 0-15</inkml:trace>
  <inkml:trace contextRef="#ctx0" brushRef="#br0" timeOffset="79443.86">13568 4614 0,'0'0'16,"0"-21"-16,-21 21 31,-1 0-31,1 21 0,21 1 16,-21-1-16,21 0 0,-21 0 16,0 21-16,21-20 0,0 20 0,0-21 15,0 21-15,0-20 0,0 20 0,0-21 16,0 0-16,0 0 0,0 1 15,21-1-15,0 0 0,0 0 16,0-21-16,1 0 0,-1 0 0,0 0 16,0 0-16,21 0 0,-20 0 15,-1-21-15,0 21 0,0-21 0,0 0 16,0-1-16,1-20 0,-1 21 0,-21 0 16,0-22-16,0 1 0,0 21 15,0-21-15,0-1 0,-21 22 0,-1-21 16,1 21-16,0-1 0,0 1 0,-21 0 15,20 21-15,1 0 16,-21 0-16,21 0 0,-22 0 0,22 0 16,0 0-16,0 21 0,0 0 0,0 1 15,21-1-15,0 0 0,0 0 16,0 0-16,0 0 0,0 1 0,0-1 16,21 0-16,0-21 0,0 0 15,21 0-15,-20 0 0</inkml:trace>
  <inkml:trace contextRef="#ctx0" brushRef="#br0" timeOffset="80088.05">14309 4255 0,'0'0'0,"0"-22"0,0 1 0,-22 21 15,1 0-15,0 0 0,0 21 16,0 1-16,0 20 15,21-21-15,0 21 0,0 1 16,0-1-16,0 0 0,-22 1 0,22-1 16,0 0-16,0 1 0,0-1 0,0 0 15,0 1-15,0-1 0,0 0 16,0-20-16,0 20 0,0-21 0,0 0 16,0 0-16,0 1 0,0-44 46,0 1-46,0 0 0,0-21 16,0 21-16,22-22 0,-22 22 16,21-21-16,-21-1 0,21 22 0,0-21 15,0 21-15,0 0 0,1-22 0,-1 22 16,21 21-16,-21-21 0,0 21 16,22 0-16,-22 0 0,0 0 0,0 0 15,0 0-15,1 0 0,-1 21 16,-21 0-16,0 0 15,-21-21-15,-1 22 16,1-1-16,0-21 0,0 21 0,-21-21 16,-1 0-16,22 21 0,-21-21 15,21 0-15,-22 0 0,22 0 0,0 0 16,0 0-16,0 0 0,-1 0 0,22-21 16,-21 21-1,42 21 1,1 0-1,-1 0-15,0 22 0,0-22 16,0 0-16,0 0 0,1 22 0,-1-22 16,0 0-16,0 0 0,0 0 0,0 0 15,1 1-15,-1-22 0,0 21 16,0-21-16,0 0 0,0 0 16,1 0-16,-1 0 15,-21-21-15,21 21 16,-21-22-16,21 1 0,-21 0 0,0 0 15</inkml:trace>
  <inkml:trace contextRef="#ctx0" brushRef="#br0" timeOffset="80879.46">16214 4022 0,'0'0'0,"0"-21"0,21-64 31,-21 106-31,0 0 16,0 0-16,0 22 0,-21-1 0,21 0 15,-22 22-15,1-22 0,21 22 16,0-22-16,0 22 0,0-22 0,-21 21 16,21-20-16,-21-1 0,21 0 0,-21 1 15,21-1-15,0 0 0,0-20 16,-21 20-16,21-21 0,0 0 16,-22 0-16,22 1 0,0-44 31,0 1-31,-21 0 15,21-21-15,0 21 16,0-1-16,0-20 0,0 21 0,0 0 16,0-22-16,21 22 0,1 0 0,-1 0 15,0 0-15,21 0 0,-21-1 16,22 1-16,-1 0 0,0 21 0,1 0 16,20 0-16,-20 0 0,-1 0 0,0 0 15,1 21-15,-1 0 16,0 1-16,1-1 0,-22 0 0,0 0 15,0 0-15,-21 0 0,0 1 0,0-1 16,0 0-16,-42 0 0,21 21 16,-22-20-16,1-1 0,0 0 0,-1-21 15,1 21-15,0 0 0,-1-21 16,1 0-16,0 21 0,-1-21 0,22 0 16,0 0-16,0 0 0,0 0 0,-1 0 15,1 0-15,21-21 31,21 21-31,1-21 16,-1 21-16,0-21 16,21 21-16,-21-21 0,22 0 0</inkml:trace>
  <inkml:trace contextRef="#ctx0" brushRef="#br0" timeOffset="81159.28">17441 4509 0,'21'0'47,"1"0"-47,-1 0 16,0 0-16,0 0 0,0 0 0,0 0 15,1 0-15,-1 0 0,0 0 16,0 0-16,0 0 0,0 0 0,1 0 16</inkml:trace>
  <inkml:trace contextRef="#ctx0" brushRef="#br0" timeOffset="81403.16">17378 4741 0,'0'0'0,"-21"0"0,-1 22 16,44-22 15,-1 0-31,0 0 15,0 0-15,0 0 0,0 0 16,1 0-16,-1 0 0,0 0 16,0 0-16,0 0 0,0-22 0,1 22 15,-1 0-15,0-21 16,0 0-16</inkml:trace>
  <inkml:trace contextRef="#ctx0" brushRef="#br0" timeOffset="85355.41">18203 4530 0,'-21'0'32,"21"-21"-17,0-1-15,0 1 16,0 0-16,0 0 16,21 0-16,0 0 0,1 21 0,-1-22 15,21 1-15,-21 0 0,0 0 16,22 21-16,-1-21 0,0 21 0,-20 0 15,20 0-15,0 0 0,1 0 16,-1 0-16,-21 21 0,21 21 0,-20-21 16,-1 1-16,0 20 0,0 0 15,-21-21-15,0 22 0,0-1 16,0-21-16,0 22 0,0-22 0,0 21 16,0-21-16,0 0 0,0 1 15,-21-1-15,0-21 0,21 21 0,-21-21 16,21-21 15,0 0-31,0-1 0,0 1 16,0 0-16,0 0 0,0 0 15,21-22-15,-21 22 0,21 0 0,0-21 16,0-1-16,0 22 0,1-21 0,-1 21 16,0-22-16,0 22 0,21 0 15,-20 21-15,-1 0 0,21 0 16,-21 0-16,22 0 0,-22 21 15,0 0-15,0 1 0,0-1 0,0 21 16,1-21-16,-22 22 0,0-22 0,0 21 16,0-21-16,0 0 0,0 22 15,0-22-15,0 0 0,0 0 0,0 0 16,-22-21-16,22 22 0,-21-1 0,21 0 16,0-42 30,0 0-46,0-1 0,21 1 16</inkml:trace>
  <inkml:trace contextRef="#ctx0" brushRef="#br0" timeOffset="85748.01">19516 4509 0,'21'0'15,"0"-22"-15,0 22 16,0 0-16,0-21 0,1 0 16,-1 21-16,0-21 15,0 21-15,0-21 0,0 0 0,-21-1 16,22 1 0,-22 0-16,0 0 0,-22 0 15,1 21-15,0 0 16,0 0-16,0 0 0,0 21 15,-1-21-15,1 21 0,0 0 0,0 22 16,0-22-16,0 21 0,-1-21 0,22 22 16,0-22-16,0 0 0,0 21 15,0-21-15,0 1 0,0-1 0,0 0 16,22 0-16,-22 0 0,21 0 16,0-21-16,0 0 0,0 22 0,0-22 15,1 0-15,-1 0 0,0 0 0,0 0 16,0 0-16,0 0 15,1-22-15,-1 1 0,0 21 0,0-21 16,-21 0-16,42 0 0,-42 0 0,22-22 16,-1 22-16</inkml:trace>
  <inkml:trace contextRef="#ctx0" brushRef="#br0" timeOffset="86339.99">20024 4403 0,'0'0'0,"0"-21"0,21-1 0,-21 1 0,0 0 16,0 42 15,0 0-31,0 1 0,0-1 15,0 0-15,0 0 0,0 0 0,0 0 16,-21 1-16,21-1 0,0 21 0,0-21 16,0 0-16,0 1 15,0-1-15,0 0 0,0 0 16,0 0-16,21-21 31,0 0-31,0 0 16,0-21-16,-21 0 0,21 0 0,1 21 15,-1-21-15,0-22 0,-21 22 16,21 0-16,0 0 0,0 0 0,1-1 16,-22 1-16,21 21 0,-21-21 15,0 42 1,0 0-16,0 1 16,0-1-16,0 0 15,0 0-15,0 0 0,0 0 16,0 1-16,0-1 0,0 0 15,0 0-15,0 0 16,21-21-16,0 0 0,0 0 16,0 0-16,1 0 0,-1 0 0,0 0 15,0 0-15,0 0 0,0 0 0,1-21 16,-1 0-16,0 21 0,0-21 16,0 0-16,0-1 0,-21-20 0,0 21 15,0 0-15,0-22 0,0 22 0,0 0 16,0-21-16,0 21 15,0-1-15,-21 1 0,0 21 0,0 0 16,0-21-16,0 21 0,-1 0 16,44 0 31,-1 0-47,0 0 15,0 0-15,0 0 16,0-21-1</inkml:trace>
  <inkml:trace contextRef="#ctx0" brushRef="#br0" timeOffset="86803.73">21505 3874 0,'0'-22'0,"0"44"0,0-65 16,21 22-16,-21 0 16,0 0-16,0 0 15,0 42 1,0 21 0,0-21-16,0 0 0,0 22 0,0 20 15,0-20-15,0 20 16,0-21-16,-21 22 0,21-1 0,0-20 0,0 20 15,-21-20-15,21-1 0,-21 0 16,21 1-16,-21-22 0,21 21 16,0-21-16,0 0 0,0 1 0,0-1 15,0 0-15,21-42 32</inkml:trace>
  <inkml:trace contextRef="#ctx0" brushRef="#br0" timeOffset="87175.51">21315 3916 0,'0'0'16,"-21"-42"-16,-1-1 0,1 22 0,0-21 16,0 21-16,0-1 0,21 1 0,0 0 15,0 0-15,0-21 0,0 20 16,21 1-16,0 0 0,0 0 15,22 0-15,-1 21 0,0 0 16,1-21-16,20 21 0,1 0 0,-22 0 16,21 21-16,1 0 0,-22 0 15,1 21-15,-1-20 0,0 20 16,-21-21-16,1 21 0,-22 1 0,0-1 16,0-21-16,-22 22 0,1 20 15,0-21-15,-21 1 0,-1-1 0,1 0 16,-21 1-16,20-1 0,1 0 0,-22-20 15,43-1-15,-21 21 0,0-21 16,20-21-16,1 21 0,21 1 16,21-22 15,1 0-31,-1 0 0,21 0 16,-21 0-16,0-22 0</inkml:trace>
  <inkml:trace contextRef="#ctx0" brushRef="#br0" timeOffset="88019.85">21823 4445 0,'0'0'0,"21"0"32,0 0-32,0 0 0,0 0 15,1 0-15,-1-21 0,0 21 16,0-21-16,0 0 0,0 21 0,1-22 15,-1 1-15,0 0 0,0 21 16,-21-21-16,0 0 0,0 0 16,-21 21-1,0 0-15,0 0 0,-1 21 16,1-21-16,0 21 0,0 0 16,0 0-16,0 0 0,-1 22 0,1-22 15,0 0-15,21 0 0,-21 0 16,21 22-16,0-22 0,0 0 0,0 0 15,0 0-15,21 1 0,-21-1 16,21-21-16,0 0 0,1 0 16,-1 0-16,21 0 0,-21 0 0,0 0 15,22 0-15,-22 0 0,0 0 16,21-21-16,-20-1 0,-1 22 0,0-21 16,21 0-16,-21 0 0,1 0 15,-22-22-15,21 22 0,0 0 0,-21-21 16,21 21-16,-21-1 0,0-20 15,0 21-15,0 0 0,0 0 0,0-1 16,0 44 15,0-1-15,0 0-16,0 0 0,0 0 16,0 0-16,0 1 0,0-1 0,0 0 15,0 0-15,0 0 0,0 0 16,0 1-16,0-1 0,0 0 15,0 0-15,0 0 16,-21-21 0,21-21 15,0 0-31,0 0 16,0 0-16,0-22 0,0 22 15,0 0-15,21-21 0,0 20 0,-21-20 16,21 21-16,1-21 0,20 20 0,-21 1 15,0 0-15,22 0 0,-1 0 16,-21 21-16,21 0 0,-20 0 0,20 0 16,-21 0-16,21 0 15,-20 21-15,-1 0 0,0 0 0,0 0 16,0 22-16,-21-22 0,0 0 0,21 21 16,-21-20-16,0 20 0,0-21 15,0 0-15,0 0 0,0 1 0,0-1 16,-21 0-16,0 0 0,0 0 15,21-42 32</inkml:trace>
  <inkml:trace contextRef="#ctx0" brushRef="#br0" timeOffset="88327.67">23453 3895 0,'0'0'0,"-22"0"0,1 0 16,0 0-16,21 21 0,-21 0 15,0 0-15,21 22 0,-21-22 0,21 21 16,0 0-16,-22 1 15,22-1-15,-21 0 0,21 1 0,0-1 16,0-21-16,0 22 0,0-22 0,0 21 16,0-21-16,0 0 0,0 1 15,0-1-15,0 0 0,21-21 0,1 21 16,-1-21-16,0 0 0,0 21 16,0-21-16,0 0 0,1 0 0,-1 0 15,0 0-15,0 0 0,0 0 0,0-21 16,1 21-16</inkml:trace>
  <inkml:trace contextRef="#ctx0" brushRef="#br0" timeOffset="88648.48">23728 3958 0,'0'-21'0,"0"42"0,21-63 0,-21 21 0,21 21 16,0-21-16,0 21 15,1 0-15,-1 0 0,21 0 16,-21 0-16,0 21 0,22 0 16,-22 0-16,0 0 0,0 22 0,0-22 15,1 21-15,-1 0 0,-21 1 16,0-1-16,0 0 0,0 1 16,0-22-16,0 21 0,0 1 0,0-22 15,0 21-15,0-21 0,-21 0 0,-1 1 16,1-1-16,0 0 0,0-21 15,0 21-15,0 0 0,-1-21 0,1 0 16,0 21-16,0-21 0</inkml:trace>
  <inkml:trace contextRef="#ctx0" brushRef="#br0" timeOffset="88939.32">24701 4170 0,'0'0'0,"0"-21"16,-21 21-16,21-21 15,0 42 64,0 0-79,0 0 15,0 0-15</inkml:trace>
  <inkml:trace contextRef="#ctx0" brushRef="#br0" timeOffset="89247.78">24786 4572 0,'0'0'0,"-21"0"0,42 0 63,-21-21-63,0 42 31,0 0-31,0 0 16,0 1-16,0-1 0,-21 0 15,0 0-15,0 21 0,-1 1 0,-20-22 16,21 21-16,-21-21 0,-1 22 0,1-22 15,0 0-15,-1 0 16,1 0-16,0 1 0,-1-1 0,1-21 16,0 0-16</inkml:trace>
  <inkml:trace contextRef="#ctx0" brushRef="#br0" timeOffset="91783.86">11642 6054 0,'0'-21'0,"0"-1"16,-22 22-16,22-21 15,-21 21-15,21-21 0,0 42 32,0 0-32,0 1 15,0-1-15,0 21 0,0 0 0,0-20 16,0 41-16,0-21 0,0 1 16,0 20-16,0 1 0,0-1 0,0-20 15,0 20-15,0-21 0,0 1 16,0-1-16,0 0 0,0 1 15,0-22-15,0 21 0,0-21 0,0 1 16,0-1-16,0 0 16,0-42-1,0 0 1,0-1-16,21 1 0</inkml:trace>
  <inkml:trace contextRef="#ctx0" brushRef="#br0" timeOffset="92155.65">11536 6265 0,'0'0'0,"-21"-21"0,21 0 16,-22-21-16,1 42 0,21-21 15,-21-1-15,42 1 0,-21 0 16,0 0-16,21 0 0,1 0 16,-1 21-16,0-22 0,21 22 15,1 0-15,-1-21 0,21 21 0,-20 0 16,20 0-16,1 0 0,20 21 15,-20 1-15,-1-1 0,1 21 0,-22-21 16,1 22-16,-1-1 0,-21 0 0,0 1 16,-21 62-16,0-62 15,-21 20-15,0-20 0,-21 20 0,-1-21 16,-20 1-16,20-1 0,-20 0 0,21-20 16,-22 20-16,22-21 0,-1 0 15,1-21-15,0 21 0,-1 1 16,1-22-16,21 0 0,0 0 0,0 0 15,-1 0-15,1 0 0,21-22 16,0 1 0,21 0-16,1 0 15,-1 21-15,21-21 0,-21 0 0,22 21 16,-22-22-16</inkml:trace>
  <inkml:trace contextRef="#ctx0" brushRef="#br0" timeOffset="92567.41">12531 6329 0,'0'0'0,"21"0"0,-42 21 31,-1-21-31,22 42 16,-21-20-16,21-1 0,-21 21 15,0 0-15,21-20 0,-21 20 0,21 0 16,-21-21-16,21 22 0,0-22 0,0 21 15,0-21-15,0 1 16,0-1-16,21-21 0,0 0 16,0 0-16,21 0 0,-20 0 0,-1 0 15,0 0-15,0 0 0,0-21 16,0 21-16,22-22 0,-22 1 0,0 0 16,-21 0-16,21 0 0,0-22 0,-21 22 15,0-21-15,0 21 0,0-22 0,0 1 16,0 0-16,0 21 0,-21-22 15,-106-41 1,106 84-16,0 0 0,0 0 16,0 0-16,-1 21 0,1 0 15,0 0-15,0 0 0,0 0 16,21 1-16,0-1 0,0 0 0,0 0 16,0 0-16,0 0 0,21-21 15,0 0-15,0 0 0</inkml:trace>
  <inkml:trace contextRef="#ctx0" brushRef="#br0" timeOffset="93564.12">13187 6308 0,'0'0'0,"-21"0"0,-1 0 15,22 21-15,-21 0 16,21 0-16,-21 22 0,21-22 0,-21 21 15,21-21-15,0 22 0,0-1 0,-21 0 16,21 1-16,0-22 0,-21 21 16,21 0-16,0-20 0,0-1 0,0 0 15,0 0-15,21 0 0,0-21 0,0 0 16,0 21-16,0-21 0,1 0 16,-1 0-16,0 0 0,0 0 0,0-21 15,0 0-15,1 0 0,-1 0 0,0 0 16,0-1-16,0 1 0,0 0 15,1-21-15,-22-1 0,21 22 0,-21-21 16,21 21-16,-21-22 0,0 22 16,0 0-16,0 42 31,0 0-31,0 1 0,0-1 16,0 21-16,0-21 0,0 22 15,-21-22-15,21 0 0,0 0 0,0 21 16,0-20-16,21-1 0,0 0 15,0 0-15,0-21 0,22 0 0,-22 21 16,0-21-16,0 0 0,22 0 16,-22 0-16,0 0 0,21 0 0,-21-21 15,1 21-15,-1-21 0,0 0 0,-21 0 16,21-1-16,-21-20 16,0 21-16,21-21 0,-21 20 0,0-20 15,0 0-15,0 21 0,-21-22 0,0 22 16,0 0-16,0 0 0,-1 0 15,1-1-15,0 22 0,0 0 0,21-21 16,-21 21-16,42 0 31,0 0-31,0-21 16,22 21-16,-22 0 0,21 0 0,0 0 16,-20-21-16,20 21 0,0 0 15,1 0-15,-22 0 0,21 0 0,-21 21 16,0-21-16,1 21 0,-1 0 15,0 1-15,-21 20 0,21-21 16,-21 21-16,0-20 0,0 20 0,0-21 16,0 0-16,0 22 0,0-22 0,-21 0 15,21 0-15,-21 0 0,21 0 16,0 1-16,0-1 0,-21 0 16,21 0-1,-22-21 1,22-21-16,0 0 15,0 0-15,0-1 0,0 1 16,0-21-16,0 21 0,0-22 16,22 22-16,-1-21 0,0 0 15,0-1-15,21 1 0,-20 0 0,20 20 16,0 1-16,1 0 0,84-21 31,-85 42-31,-21 0 0,21 0 0,-20 21 0,-1 0 16,-21 21-16,21-20 0,0 20 0,-21 0 15,0 1-15,0-1 0,0 0 16,0-21-16,0 22 0,0-22 0,0 21 16,0-21-16,-21 1 0,0-1 0,0 0 15,-1 0-15,1 0 16,0-21 0</inkml:trace>
  <inkml:trace contextRef="#ctx0" brushRef="#br0" timeOffset="93851.95">15515 6244 0,'-21'0'0,"42"0"0,-63 0 15,21 0-15,-1 0 0,1 0 16,0 0-16,-21 0 0,21 0 0,-22 21 16,22 1-16,0-1 0,-21 21 0,20-21 15,1 22-15,0-1 0,0 0 16,0 1-16,0-1 0,-1 0 0,22-21 16,0 22-16,0-22 0,0 0 0,0 0 15,0 0-15,22 1 0,20-1 16,-21-21-16,21 0 0,1 0 0,-1 0 15,0 0-15,1 0 0,-1 0 0</inkml:trace>
  <inkml:trace contextRef="#ctx0" brushRef="#br0" timeOffset="94311.62">15960 6329 0,'0'-21'16,"0"0"-16,-22 21 0,1 0 15,-21 0-15,21 0 0,0 0 16,-1 0-16,1 21 0,0 0 16,-21 0-16,21 0 0,-1 22 0,1-22 15,0 21-15,0-21 0,21 22 0,0-22 16,-21 21-16,21-21 0,0 22 0,0-22 16,0 0-16,0 0 15,0 0-15,21 0 0,0-21 16,0 0-16,0 0 0,1 0 0,-1 0 15,0 0-15,21 0 0,-21 0 16,1-21-16,-1 0 0,21 0 0,-21 0 16,0 0-16,1-1 0,-1 1 0,-21-21 15,0 0-15,21 20 0,-21-20 16,0 21-16,0-21 0,21 20 0,-21 1 16,0 42 15,0 1-31,0-1 0,0 21 0,-21-21 15,21 0-15,-21 22 0,21-22 16,0 21-16,0-21 0,0 1 0,0-1 16,0 0-16,0 0 0,0 0 15,21 0-15,0-21 0,0 0 0,0 0 16,22 0-16,-22 0 0,0 0 0,0 0 16,22 0-16,-22 0 0,21-21 15,-21 0-15</inkml:trace>
  <inkml:trace contextRef="#ctx0" brushRef="#br0" timeOffset="94655.43">16616 6371 0,'0'0'0,"21"-42"16,-21 21-16,21-64 15,-42 85 1,0 0-16,0 0 16,-22 0-16,22 21 0,-21-21 0,-1 21 15,22 1-15,-21 20 0,21-21 0,0 0 16,-1 0-16,1 22 0,21-22 15,0 0-15,0 0 0,0 0 0,0 1 16,21-1-16,1-21 0,20 21 0,-21-21 16,21 0-16,1 21 0,-22-21 15,21 0-15,1 21 0,-1-21 16,-21 0-16,21 21 0,-20 1 0,-1-22 16,0 21-16,0-21 0,-21 21 15,0 0-15,-21-21 16,0 0-16,0 21 0,-22-21 0,22 21 15,-21-21-15,-1 0 0,22 0 0,-21 0 16,0 22-16,20-22 0,1 0 16,-21 0-16,21 0 0,0 0 0,-1 0 15,1-22-15,21 1 16,-21 21-16</inkml:trace>
  <inkml:trace contextRef="#ctx0" brushRef="#br0" timeOffset="95819.76">17145 6054 0,'0'0'0,"0"-21"0,0-22 32,0 22-32,0 42 15,-21 0 1,21 1-16,-21-1 16,-1 21-16,22-21 0,-21 22 0,21-1 15,-21 0-15,21 1 0,-21 20 0,21-21 16,0 1-16,0-1 0,0 0 15,0 1-15,0-1 0,0-21 0,0 22 16,0-22-16,21 0 0,0 0 0,0-21 16,1 0-16,-1 21 0,0-21 15,0 0-15,0 0 0,0 0 0,22-21 16,-22 0-16,0 21 0,0-21 0,0 0 16,1-22-16,-1 22 15,0 0-15,0-21 0,0 20 0,0-20 0,1 0 16,-22 21-16,0-22 0,21 22 15,-21 0-15,21 21 0,-21-21 16,0 42 0,0 0-16,0 0 0,0 0 15,-21 1-15,21 20 0,-21-21 16,21 0-16,0 22 0,0-22 0,0 0 16,0 0-16,0 0 0,0 0 0,0 1 15,21-1-15,0-21 16,0 0-16,0 0 0,0 0 15,1 0-15,20 0 0,-21 0 0,0 0 0,22 0 16,-22-21-16,0-1 0,0 1 16,0 0-16,0 0 0,1 0 15,-22-22-15,21 22 0,-21-21 0,21 21 16,-21 0-16,21-22 0,-21 22 16,0 0-16,0 42 31,0 0-31,0 0 15,0 1-15,0 20 0,-21-21 0,21 0 16,-21 0-16,21 1 0,0-1 0,-21 0 16,21 0-16,0 0 0,0 0 15,0 1-15,0-1 16,0-42 15,0-1-15,0 1-16,0 0 0,0-21 15,0 21-15,0-1 0,21-20 0,-21 21 16,21-21-16,0 20 0,-21-20 16,42 21-16,-20 0 0,-1 0 0,0-1 15,21 1-15,-21 21 0,22 0 0,-1 0 16,-21 0-16,22 0 0,-22 0 16,21 0-16,-21 21 0,0 1 0,1-1 15,-1 21-15,-21-21 0,0 0 0,0 1 16,0-1-16,0 21 0,0-21 15,0 0-15,0 1 0,-21-1 16,-1 0-16,22 0 16,-42-21-16,21 0 0,21 21 15,0-42 32,0 0-47,21 0 0</inkml:trace>
  <inkml:trace contextRef="#ctx0" brushRef="#br0" timeOffset="96483.44">18965 6308 0,'0'0'16,"0"-21"-16,0-1 0,0 1 15,0 0-15,0 0 0,0 0 0,0 0 16,-21 21-16,0 0 15,0 0-15,0 0 0,-1 0 16,-20 0-16,0 21 0,21 0 16,-1 0-16,-20 0 0,21 0 0,0 1 15,0 20-15,-1-21 0,1 0 16,0 22-16,21-22 0,0 0 0,0 0 16,0 0-16,0 0 15,21 1-15,0-22 0,1 0 16,-1 0-16,0 0 0,0 0 0,0 0 15,22 0-15,-22 0 0,0-22 16,21 22-16,-21-21 0,1 0 16,-1 0-16,0 0 0,-21 0 15,21-1-15,-21 1 0,0 0 0,0 0 16,21 0-16,-21 0 0,0-1 16,0 1-16,0 42 46,0 1-46,0-1 16,0 0-16,0 0 0,0 0 0,0 22 16,0-22-16,-21 0 0,21 21 15,0 1-15,0-1 0,0 0 0,0-21 16,0 22-16,0-1 0,0 0 0,0 1 16,0-1-16,0 0 0,0 1 15,0-1-15,0 0 0,0 1 0,0-1 16,0 0-16,0 1 0,0-22 0,0 21 15,0 1-15,0-22 0,-21 21 16,0-21-16,0 0 0,21 1 16,-22-1-16,1 0 0,0-21 0,0 21 15,0-21-15,21 21 0,-21-21 0,-1 0 16,1 0 0,0 0-16,0 0 0,0 0 0,21-21 15,0 0-15,0 0 16,0 0-16,0-1 0,0 1 0,0 0 15,0 0-15,0 0 0,0-22 16,0 22-16</inkml:trace>
  <inkml:trace contextRef="#ctx0" brushRef="#br0" timeOffset="96799.61">18373 5821 0,'0'0'16,"-22"-21"-16,22 0 15,-21 21 79,0 0-78,0 0-16</inkml:trace>
  <inkml:trace contextRef="#ctx0" brushRef="#br0" timeOffset="97029.38">17441 5969 0,'0'0'16,"-21"21"-16,42-21 31,0 0-16,1 0-15,-1 0 0,21 0 0,-21 0 16,0 0-16,1 0 0,-1 0 16,21 0-16,-21-21 0,0 21 15,1 0-15</inkml:trace>
  <inkml:trace contextRef="#ctx0" brushRef="#br0" timeOffset="97883.51">13081 7239 0,'-21'0'16,"42"0"-16,-85 0 0,43 0 0,-21 0 0,21 0 15,0 0-15,-1 0 0,1 0 0,0 0 16,0 0-1,42 0 64,0 21-64,0-21-15,1 0 0,20 0 0,0 0 16,1 0-16,-1 0 0,0 0 0,22 0 15,-1 0-15,22 0 0,0 0 16,-1 0-16,1 0 0,21 0 0,0 0 16,21 0-16,0-21 0,0 21 0,21 0 15,0 0-15,0-21 0,21 21 16,1 0-16,-1 0 0,0 0 0,1 0 16,-1 0-16,22 0 0,-22-21 0,21 21 15,-20 0-15,20 0 0,-20 0 16,-1 0-16,0 0 0,-21 0 0,22 0 15,-22 0-15,0 0 0,-21 0 16,0 0-16,0-21 0,-21 21 16,21 0-16,-42 0 0,20 0 0,-20 0 15,0 0-15,-22 0 0,-20 0 0,-1 0 16,0-22-16,-21 22 0,1 0 16,-1 0-16,-42 0 46,-1 0-30,1 0-16,0 0 0,0 0 16,0-21-16,0 21 0,-1 0 15</inkml:trace>
  <inkml:trace contextRef="#ctx0" brushRef="#br0" timeOffset="98032.43">18648 7154 0,'-21'0'31,"-1"0"-15,1 0-1,0 0 1,0 0-16</inkml:trace>
  <inkml:trace contextRef="#ctx0" brushRef="#br0" timeOffset="115803.77">12150 8255 0,'0'-21'16,"0"0"-1,0 0-15,0-1 16,0 1-16,0 0 0,0 0 16,0 0-16,0 0 0,21-1 15,-21 1-15,0 0 16,0 0-16,21 21 47,-21 21-47,0 0 15,0 0-15,0 22 16,0-22-16,0 21 0,0-21 0,0 22 16,21-1-16,-21-21 0,0 22 0,21-1 15,-21 0-15,0 22 0,0-22 16,0 0-16,0 1 0,0 20 0,-21-20 16,21-1-16,0 21 0,-21-20 0,21-1 15,-21 0-15,0-20 0,-1-1 0,22 21 16,0-21-16,0 22 15,0-22-15,-21 0 0,42-21 16,-21 21-16,0-42 31,-21 21-31,21-21 0,-21-22 16,21 1-16,-21 21 0,21-21 16,0 20-16,0 1 0</inkml:trace>
  <inkml:trace contextRef="#ctx0" brushRef="#br0" timeOffset="116269.5">12001 8213 0,'0'0'16,"-21"-21"-16,0 21 0,21-22 0,0 1 15,-21 0-15,0 0 0,21 0 0,0 0 16,0-22-16,0 22 0,0 0 0,0 0 16,21 0-16,21-1 0,-21 1 15,22 0-15,20 0 0,-20 0 0,20 0 16,1 21-16,-22 0 0,21 0 0,1 0 16,-22 0-16,22 0 0,-22 21 15,0 0-15,-20 0 0,20 21 16,-21 1-16,0-1 0,-21 0 0,0 1 15,0-1-15,0 0 0,-21 22 16,-21-22-16,-1 1 0,1-1 0,0 0 16,-1 1-16,1-1 0,0 0 0,-1-21 15,1 1-15,0 20 0,-1-21 16,22 0-16,0 0 0,0-21 0,0 22 16,0-22-16,42 0 78,0-22-78,0 22 15</inkml:trace>
  <inkml:trace contextRef="#ctx0" brushRef="#br0" timeOffset="116812.19">12721 8869 0,'0'0'0,"0"21"15,0 0-15,-21-21 16,42 0 46,0 0-62,0-21 0,1 0 16,-1 21-16,0-21 0,0 21 16,0-21-16,0 21 0,-21-22 15,22 1-15,-1 0 0,-21 0 16,21 21-16,-21-21 0,0 0 0,0-1 15,0 1-15,-21 0 16,0 21-16,-1 0 0,1 0 16,0 0-16,0 0 0,0 0 15,0 0-15,-1 0 0,22 21 16,-21 0-16,21 1 0,-21-1 16,21 0-16,-21 0 0,21 21 0,0-20 15,0-1-15,0 0 0,0 21 16,0-21-16,0 1 0,0-1 15,0 0-15,21 0 0,-21 0 0,21 0 16,0 1-16,1-1 16,-1-21-16,0 0 0,-21 21 0,21-21 15,0 0-15,0 0 0,1 0 0,-1 0 16,0 0-16,0 0 0,21-21 16,-20 21-16,-1-21 0,21-1 0,-21 1 15,22 0-15</inkml:trace>
  <inkml:trace contextRef="#ctx0" brushRef="#br0" timeOffset="117391.26">13462 8594 0,'0'0'0,"0"-21"16,-64 42-1,43 0 1,21 0-16,0 0 15,0 0-15,0 1 16,0-1-16,0 0 0,0 0 16,0 0-16,0 22 0,0-22 0,0 0 15,0 0-15,0 0 0,0 0 16,0 1-16,0-1 0,0 0 16,0 0-16,0 0 0,21 0 15,-21-42 32,0 0-31,0 0-16,0 0 0,0 0 15,0-1-15,0 1 0,0-21 16,0 21-16,22-22 0,-1 22 0,-21-21 16,21 0-16,0 20 0,21-20 0,-20 21 15,20-21-15,-21 20 16,21 1-16,1 0 0,-22 0 0,21 0 15,1 21-15,-1 0 0,-21 0 0,21 0 16,-20 0-16,20 21 0,-21 0 16,0 0-16,-21 0 0,21 1 0,-21 20 15,22-21-15,-22 21 0,0 1 0,0-22 16,0 21-16,0 1 0,-22-1 0,1-21 16,0 21-16,21-20 0,-21-1 15,21 0-15,-21 0 0,21 0 0,-21 0 16,21 1-16,0-44 47,0 1-32,0 0-15</inkml:trace>
  <inkml:trace contextRef="#ctx0" brushRef="#br0" timeOffset="118251.18">15452 8446 0,'0'0'0,"0"-64"32,0 43-32,0 0 15,-22 21-15,22 21 32,0 0-32,0 0 0,0 0 15,0 1-15,0 20 0,0 0 16,0 1-16,0-1 0,0 0 0,22 22 15,-22-22-15,0 22 0,0-1 0,0 1 16,0-1-16,0-21 0,0 22 16,0-1-16,0-20 0,0 20 0,0-20 15,0 20-15,0-21 0,0 22 0,0-22 16,0 1-16,0-1 0,0 0 16,0 1-16,-22-22 0,22 0 0,0 0 15,0 0-15,0-42 31,22 0-15,-22-21-16,0 20 0,0 1 0,0-21 16,0 0-16,0 20 0</inkml:trace>
  <inkml:trace contextRef="#ctx0" brushRef="#br0" timeOffset="118655.94">15452 8573 0,'0'0'0,"0"-22"0,0 1 0,0 0 15,0 0-15,0 0 0,0 0 16,21-1-16,0 1 0,0-21 0,-21 21 16,21 0-16,0-22 0,1 22 0,20 0 15,-21-21-15,0 20 0,22 1 16,-22 21-16,21-21 0,-21 21 0,22 0 15,-22 0-15,21 0 0,0 21 0,-20 0 16,20 22-16,-21-22 0,0 21 16,-21-21-16,0 22 0,0-22 0,0 21 15,0 1-15,-21-22 0,0 0 0,-21 21 16,20-21-16,-20 1 16,0-1-16,-1 0 0,22 0 0,-21 0 15,0 0-15,20 1 0,-20-22 0,21 21 16,0-21-16,0 0 0,-1 21 15,1-21-15,0 21 16,42-42 31,0 0-47</inkml:trace>
  <inkml:trace contextRef="#ctx0" brushRef="#br0" timeOffset="121175.06">17145 8382 0,'-21'0'16,"0"0"0,21 21-1,-22-21 1,1 0 0,0 0-1,42 0 32,0 0-47,1 0 16,-1 0-16,21 0 0,-21 0 0,22 0 15,-1 0-15,-21 0 0,21 0 16,1 0-16,-22-21 0,0 21 16,0 0-16,0 0 0,1 0 15,-1 0-15,-42 0 63,-1 0-48,1 0 17</inkml:trace>
  <inkml:trace contextRef="#ctx0" brushRef="#br0" timeOffset="121448.91">17124 8551 0,'0'0'0,"-43"22"31,65-22 0,-1 0-31,0 0 16,0 0-16,21 0 0,-20 0 0,20 0 16,-21 0-16,0 0 0,0 0 15,1 0-15,-1 0 0,0-22 16,0 22 0,0 0-16,-21-21 15,21 21-15,1 0 16</inkml:trace>
  <inkml:trace contextRef="#ctx0" brushRef="#br0" timeOffset="121951.57">18838 7705 0,'0'0'0,"0"-21"15,0-1 1,0 1 0,-21 21 15,0 0-31,0 0 0,0 0 15,-1 21-15,-20 1 0,0-22 16,21 21-16,-22 0 0,1 0 0,0 0 16,20 22-16,-20-22 0,0 21 0,21 0 15,-1 1-15,-20-1 0,21 0 16,0 22-16,0-22 0,-1 1 0,22 20 16,-21-21-16,0 22 0,21-22 15,0 1-15,0-1 0,0 0 0,0 1 16,0-1-16,0-21 0,0 21 0,21-20 15,0 20-15,1-21 16,20 0-16,-21 0 0,21 1 0,1-22 0,20 21 16,-20-21-16,-1 0 0,21 0 15,-20 0-15,-1 0 0,0 0 16,1 0-16,-22 0 0,0 0 0,21-21 16,-20-1-16,-1 22 0,0-21 0,0 0 15,-21 0-15,0 0 0,21 0 16,0-1-16</inkml:trace>
  <inkml:trace contextRef="#ctx0" brushRef="#br0" timeOffset="122319.74">19304 7938 0,'0'0'0,"-21"-22"0,0 22 16,-1 0 0,22 22-1,0-1-15,0 0 0,0 0 16,0 0-16,0 22 0,0-1 0,0-21 16,0 21-16,0 1 0,0-1 15,0 0-15,0 1 0,0-1 16,0 0-16,0-20 0,0 20 0,0-21 15,0 21-15,0-20 0,0 20 0,0-21 16,0 0-16,0 0 0,0 1 16,0-1-16,0 0 0,0 0 15,22-42 17,-22 0-32,0 0 0,0-1 15,0 1-15,0-21 0</inkml:trace>
  <inkml:trace contextRef="#ctx0" brushRef="#br0" timeOffset="122655.54">19262 8170 0,'0'0'0,"0"-42"15,-43-127 1,43 148 0,0-1-16,0 1 0,0 0 15,21 0-15,1 21 0,-1-21 0,0 0 16,0 21-16,21-22 0,-20 22 15,20 0-15,-21 0 0,21 0 0,-20 0 16,-1 0-16,21 22 0,-21-1 0,0 0 16,-21 0-16,0 21 0,0-20 15,0 20-15,0 0 0,-21-21 16,0 22-16,-21-22 0,21 21 0,-22-21 16,22 22-16,0-22 0,-21 0 15,20 0-15,1 0 0,0 1 0,0-1 16,0-21-16,21 21 0,-21 0 0,21 0 15,21-21 48</inkml:trace>
  <inkml:trace contextRef="#ctx0" brushRef="#br0" timeOffset="123083.72">19516 8573 0,'0'0'0,"0"21"0,21-21 47,0 0-47,0-21 0,0 21 0,0-22 15,1 1-15,-1 21 0,0-21 0,0 0 16,0 0-16,0 21 0,1-21 16,-22-1-16,0 1 0,0 0 15,-22 21 1,1 0 0,0 0-16,0 0 0,0 21 0,0-21 15,-1 21-15,1 1 0,0-1 16,0 0-16,21 0 0,0 0 0,-21 0 15,21 1-15,0-1 0,0 0 0,0 0 16,0 0-16,0 0 0,0 1 16,21-1-16,0 0 0,0 0 0,0-21 15,1 21-15,-1-21 0,0 0 0,0 0 16,0 0-16,0 0 16,22 0-16,-22 0 0,0 0 0,21 0 0,-20-21 15,-1 0-15,0 0 0,0 21 16,0-21-16,0-1 0</inkml:trace>
  <inkml:trace contextRef="#ctx0" brushRef="#br0" timeOffset="123615.81">20108 8340 0,'0'-21'32,"0"42"-17,-21 0 1,21 0-16,0 0 0,0 0 15,-21 1-15,21-1 0,0 0 16,0 0-16,0 0 0,0 0 0,0 1 16,0-1-16,0 0 0,0 0 0,0 0 15,0 0-15,0 1 0,0-1 16,0 0-16,0 0 16,0-42 15,0 0-31,0 0 15,0-1-15,0 1 16,0-21-16,0 21 0,0 0 0,0-22 16,0 22-16,21 0 0,0-21 15,22-1-15,-22 22 0,21-21 16,-21 21-16,22-1 0,-1 1 0,0 0 16,1 0-16,-1 21 0,0 0 0,1 0 15,-1 0-15,0 0 0,1 21 16,-22 0-16,21 0 0,-21 1 0,0-1 15,1 0-15,-1 0 0,-21 21 0,0-20 16,0-1-16,0 0 0,0 21 16,0-21-16,0 1 0,0-1 15,-21 0-15,-1 0 0,22 0 0,-21 0 0,0 1 16,21-1-16,-21-21 31,21-21 0,0-1-31,21 1 16,-21 0-16,0 0 0,21 0 0</inkml:trace>
  <inkml:trace contextRef="#ctx0" brushRef="#br0" timeOffset="124303.81">20976 7557 0,'0'-22'31,"21"22"-31,0 22 16,1-22-16,-1 21 0,21 0 15,-21-21-15,22 21 0,-1 0 0,0 0 16,1 1-16,-1-1 0,21 0 0,-20 21 15,-1-21-15,0 22 0,1-22 16,-1 21-16,-21 22 0,-21-22 16,0 22-16,0-22 0,0 21 0,0-20 0,-21 20 15,0-20-15,-21 20 16,20-21-16,-20 22 0,0-22 0,-1 1 16,1-1-16,0 0 0,-1-21 0,1 22 15,0-1-15,21-21 0,-22 22 16,22-22-16,0 0 0,0 0 0,0 0 15,-1 0-15,1 1 0,21-1 0,-21 0 16,0-21 0,21 21-16,-21-21 31,0 21 47,21-42 94,0 0-156,0 0-16,0 0 0</inkml:trace>
  <inkml:trace contextRef="#ctx0" brushRef="#br0" timeOffset="126534.97">16341 5228 0,'0'-21'32,"0"42"108,21 0-140,0-21 16,0 22-16,0-1 16,0-21-16,1 21 15,-1-21-15,0 21 16,0-21-16,0 0 15,0 21-15,1-21 0,-1 0 16,0 0-16,0 21 0,0-21 16,0 22-16,1-22 0,-1 0 0,0 0 15,0 21-15,0-21 0,0 0 16,1 21-16,-1-21 0,0 0 0,0 0 16,21 0-16,-20 21 0,-1-21 15,21 0-15,-21 0 0,0 0 16,22 0-16,-22 0 0,0 0 0,21 21 15,-20-21-15,20 0 0,-21 0 16,21 0-16,1 0 0,-22 0 0,21 0 16,1 21-16,-1-21 0,0 0 0,1 0 15,-1 0-15,-21 22 0,21-22 16,1 0-16,-1 0 0,0 0 0,-20 21 16,20-21-16,0 0 0,-21 0 15,22 0-15,-22 0 0,21 21 16,-21-21-16,22 0 0,-22 0 0,21 0 15,-21 21-15,22-21 0,-1 0 16,0 0-16,1 21 0,-1-21 0,0 0 16,1 0-16,-1 21 0,0-21 15,1 0-15,-1 0 0,0 0 0,1 22 16,-1-22-16,0 0 0,1 0 16,-1 21-16,-21-21 0,22 0 0,-1 0 15,0 21-15,1-21 0,-1 0 0,0 0 16,1 21-16,-1-21 0,0 0 15,1 0-15,20 21 0,-21-21 0,1 0 16,20 21-16,-20-21 0,-1 0 16,0 22-16,1-22 0,-1 21 0,0-21 15,-21 0-15,22 21 0,-22-21 16,21 0-16,-21 0 0,22 21 16,-22-21-16,21 21 0,-21-21 0,1 0 15,20 21-15,-21-21 0,0 22 0,22-22 16,-1 21-16,-21-21 0,21 21 15,1-21-15,-1 21 0,-21 0 0,22-21 16,-22 21-16,0-21 0,21 22 16,-21-1-16,1-21 0,-1 21 0,21-21 15,-21 0-15,0 21 0,22 0 0,-22-21 16,0 21-16,0-21 16,22 22-16,-22-22 0,21 21 0,-21-21 15,0 0-15,22 21 0,-22-21 0,0 0 16,21 21-16,-20 0 0,-1-21 15,0 21-15,0-21 0,-21 22 0,21-1 16,0-21-16,1 21 0,-22 0 0,21-21 16,0 21-16,-21 0 0,21-21 15,0 22-15,0-1 0,1 0 0,-22 0 16,21 0-16,0 0 0,0 1 0,-21-1 16,21 0-16,0 0 0,1 0 15,-1 0-15,0 22 0,0-22 16,0 0-16,0 0 0,1 0 0,-1 22 15,21-22-15,-21 0 0,0 0 16,22 0-16,-22 1 0,0-1 0,0 0 16,0 0-16,22 0 0,-43 0 0,21 1 15,0-1-15,0 0 0,0 0 16,1-21-16,-1 21 0,0 22 0,-21-22 16,0 0-16,21 0 0,-21 0 15,21 0-15,-21 1 0,0-1 16,0 0-16,21-21 0,-21 21 15,0 0-15,0 0 16,0 1 0,-21-22 93,0-22-93,0 1-1,21 0-15,-21 0 16</inkml:trace>
  <inkml:trace contextRef="#ctx0" brushRef="#br0" timeOffset="127135.63">21675 7239 0,'0'0'0,"21"0"47,-21 21-47,21-21 0,0 0 16,-21 21-16,42 1 0,-42-1 15,43-21-15,-22 21 16,0 0-16,0 0 0,0-21 0,-21 21 16,22 1-16,-1-1 0,-21 0 15,21 0-15,0 0 16,0 0-1,0-21-15,1 0 32,-1 0-17,-21-21-15,21 21 16,-21-21-16,21 21 0,0-21 16,-21 0-16,21 0 0,1-1 15,-22 1-15,21-21 0,0 21 0,0 0 16,-21-1-16,21 1 0,0 0 15,-21 0-15,22 0 0,-22 0 0,21 21 16,0-22-16,-21 1 0,0 0 16,21 21-16,-21-21 15,21 21-15,-21-21 16,0 42 46,-21 0-30</inkml:trace>
  <inkml:trace contextRef="#ctx0" brushRef="#br0" timeOffset="128287.16">21992 8086 0,'21'0'0,"0"0"32,-21-21-32,0-1 15,22 22-15,-22-21 0,21 0 16,-21 0-1,0 0-15,0 0 16,21 21 0,-21 21 15,0 0-15,0 0-16,0 0 0,0 0 15,0 1-15,0 20 0,0-21 16,0 0-16,0 22 0,-21-22 15,21 21-15,0-21 0,0 22 0,0-22 16,0 21-16,0 0 0,0-20 16,0 20-16,0-21 0,0 21 0,0-20 15,0 20-15,0-21 0,0 21 0,0-20 16,0 20-16,0-21 0,0 21 16,0-20-16,0-1 0,0 0 0,0 0 15,0 0-15,0 0 0,0-42 63,0 0-63,21 21 15,-21-21-15,21 0 0,-21 0 16,0-1-16,0 1 0,21 0 0,-21 0 16,21 0-16,-21 0 0,22-1 0,-22 1 15,21 0-15,0 21 16,-21-21-16,21 0 0,0 21 15,0 0-15,1 0 0,-22-21 0,42 21 16,-21-22-16,0 22 0,22 0 16,-1 0-16,-21 0 0,21 0 0,1 0 15,-22 0-15,21 0 0,1 0 16,-1 22-16,-21-1 0,0-21 16,0 21-16,1-21 0,-1 21 0,-21 0 15,21 0-15,-21 1 0,0-1 0,0 0 16,0 0-16,0 0 0,-21 22 15,-22-22-15,22 0 0,0 0 0,-21 0 16,-1 0-16,-20-21 0,-1 0 0,1 0 16,-1 22-16,43-22 0,-42 21 15,20-21-15,-20 0 0,-1 21 0,22-21 16,0 0-16,-1 21 0,1-21 0,0 0 16,21 0-16,-1 0 0,1 0 15,0 0 48,0 0-63,0 0 15,0 0-15,-22 0 16,22 0-16,0 0 0,0 21 0</inkml:trace>
  <inkml:trace contextRef="#ctx0" brushRef="#br0" timeOffset="135921.66">18436 7789 0,'-21'0'0,"21"-21"63,21 0-47,0 21-16,0-21 0,1 21 15,-1-21-15,0 21 0,21-21 0,1 21 16,-22-22-16,21 22 0,0 0 0,1-21 15,-22 21-15,21-21 0,1 21 16,-22 0-16,0 0 0,21 0 0,-21 0 16,-21-21-16,22 21 0,-1 0 15,-42 0 32,-1 0-47,1 0 16,0 0-16,0 0 15,0 0-15,0 0 0,-1 0 0,1 0 16,0 0-16,0 0 0,0 21 0,0-21 16,-1 0-16,1 0 0,0 21 15,0 0-15,0-21 0,0 22 0,-1-22 16,1 21-16,0 0 0,0-21 16,0 21-16,0 0 0,-22 0 0,22 1 15,0-1-15,0 0 0,-22 21 16,22-21-16,0 22 0,-21-22 0,21 21 15,-1-21-15,1 22 0,0-22 16,0 21-16,21-21 0,0 22 0,0-22 16,0 0-16,0 21 0,0-20 15,0 20-15,0-21 0,0 0 0,0 0 16,0 22-16,0-22 0,0 0 0,21 0 16,-21 0-16,21 1 0,0-1 15,1 0-15,-22 21 0,21-21 0,0 1 16,21-1-16,-21 0 0,1-21 15,20 21-15,-21 0 0,21 0 0,1 1 16,-22-22-16,21 21 0,-21 0 0,22-21 16,-1 21-16,-21-21 15,22 0-15,-22 21 0,21-21 0,-21 0 16,0 0-16,1 0 0,-1 0 0,0 21 16,0-21-16,0 0 15,0 0 1,-42 0 46,0 0-62,0 0 0,0 0 16,0 0-16,-1 0 0,-20 0 0,21 0 16,-21 0-16,20 0 0,-20 0 15,0 0-15,-1-21 0,1 21 16,0 0-16,-1 0 0,1 0 0,0-21 15,-1 21-15,1 0 0,21 0 16,0-21-16,0 0 0,-22 21 0,22-21 16,0-1-16,0 1 0,0 0 0,-1 21 15,1-21-15,0 0 0,0 0 16,21-1-16,0 1 0,-21 0 0,21 0 16,0 0-16,0 0 0,0-22 0,0 22 15,0-21-15,0 21 0,0-22 16,0 1-16,21 21 0,0-22 0,-21 1 15,21 0-15,0-1 0,1 1 16,-22-21-16,21 20 0,21 1 16,-21 0-16,0-1 0,1 1 0,-1 21 15,21-22-15,-21 22 0,0-21 16,22 21-16,-22 0 0,21-1 0,-21 1 16,1 0-16,20 21 0,-21-21 0,21 21 15,-20 0-15,-1-21 0,0 21 16,0 0-16,0 0 0,0 0 0,-21-21 15,22 21-15,-1 0 16,-21 21 31</inkml:trace>
  <inkml:trace contextRef="#ctx0" brushRef="#br0" timeOffset="137515.09">20976 7578 0,'0'-21'16,"0"-1"0,0 1-16,0 0 15,0 0 1,21 21 15,0 0-15,1 21-16,-1 0 0,0-21 15,0 21-15,0 1 0,0-1 16,1 0-16,-1 0 0,21 0 0,-21 0 16,0 1-16,22-22 0,-22 21 0,0 0 15,0 0-15,0 0 0,1 0 16,-1 1-16,0 20 0,-21-21 0,21 0 16,-21 22-16,0-1 0,0-21 15,0 21-15,0-20 0,0 20 16,0 0-16,0-21 0,0 22 0,0-22 15,0 21-15,0-21 0,0 22 16,0-22-16,0 21 0,-21-21 0,21 1 16,0-1-16,0 21 0,0-21 0,-21 0 15,21 1-15,-21-1 0,-1 0 16,22 0-16,0 0 0,-21 0 0,0 1 16,0-1-16,21 0 0,-21 0 0,0 0 15,21 0-15,-22 1 16,1-1-16,21 0 0,0 0 0,-21 0 0,0-21 15,21 21-15,-21 1 0,0-1 16,21 0-16,-22 0 16,1 0-16,0-21 15,21 21-15,0 1 16,-21-22 0,21-22 30,21 1-30,0 21-16,0-21 0,1 0 16,-1 0-16,0-22 0,0 22 15,0 0-15,0-21 0,1 21 0,-1-22 16,0 22-16,0-21 0,0 21 0,22-22 16,-22 22-16,0-21 0,21-1 15,-42 22-15,21-21 0,1 0 0,-22-1 16,0 1-16,21-149 15,-21 149-15,0 0 16,0-1-16,0 1 0,0 0 0,0 21 16,-21-22-16,21 22 0,-22 0 0,22-21 15,-21 20-15,0 22 0,21-21 16,0 0-16,-21 0 0,21 0 16,-21 21-16,0 0 15,21-21-15,-22 21 0,1 0 0,21-22 16,-21 1-16,0 21 0,0-21 15,21 0 1,-21 21-16,21-21 16,-22 21-1,22 21 32,22-21-31,-1 21-16,0 0 15,0 0-15,0-21 0,0 22 16,-21-1-16,22-21 0,-1 21 0,0 0 16,0 0-16,0 0 0,0 1 15,1 20-15,-22-21 0,21 21 0,-21 1 16,21-1-16,-21-21 0,21 22 0,-21-1 16,0 0-16,0 1 0,0-1 15,0 0-15,0-21 0,0 22 0,-21-1 16,0-21-16,21 22 0,-21-22 15,-1 21-15,1-21 0,0 22 0,0-22 16,0 0-16,0 21 0,-1-21 16,-20 1-16,21 20 0,0-21 0,0 0 15,-1 22-15,1-22 0,0 0 16,0 0-16,21 0 0,-21-21 0,21 21 16,-21 1-16,21-1 0,-22-21 15,22 21 1,-21-21 15,21-21 0</inkml:trace>
  <inkml:trace contextRef="#ctx0" brushRef="#br0" timeOffset="143235.39">21717 7430 0,'0'-22'15,"0"1"1,0 0 0,0 0-1,21 21 17,0 0-17,0 0-15,1 0 16,-1 21-16,0 0 0,-21 0 15,21-21-15,0 22 16,0-1-16,1 0 16,-1 0-16,-21 0 0,0 0 0,21 1 15,0-1-15,0 0 16,-21 0-16,0 0 0,0 0 0,21-21 16,-21 22-16,0-1 0,0 0 15,22-21-15,-22 21 16,21-21-16,0 0 47,0-21-32,-21 0 1,0 0-16,0-1 0,0 1 16,21 21-16,-21-21 0,21-21 15,-21 21-15,0-1 0,0-20 0,22 21 16,-1-21-16,-21 20 0,21-20 15,-21 21-15,0 0 0,21-22 0,0 22 16,-21 0-16,21 0 0,1 0 16,-1 0-16,0-1 0,0 22 31,-21-21-31,21 21 16,-21 21 62,-21 1-78,-21-1 0,21-21 15,21 21-15,0 0 0,-22 0 16,1 0-16,21 1 16,0-1-16,-21 0 0,0 0 15,21 0-15,0 0 16,0 1-16,-21-1 0,21 0 0,0 0 15,0 0-15,0 0 16</inkml:trace>
  <inkml:trace contextRef="#ctx0" brushRef="#br0" timeOffset="143599.18">21971 7705 0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13:2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1312 0,'0'0'0,"0"-21"0,0-21 16,-22 21-16,22-22 0,0 22 0,0-21 16,0 21-16,-21-22 0,21 22 15,-21 0-15,21 0 0,0 0 16,0 0-16,0-1 0,-21 1 16,21 0-16,-21 21 0,0 0 15,21-21-15,-22 21 0,22 21 16,0 0-1,-21 0-15,21 1 0,0 20 16,0 0-16,0 1 0,0 20 0,0-21 16,0 22-16,21-22 0,-21 22 15,0-1-15,22-20 0,-22 20 0,21 22 16,0-22-16,-21 1 0,0-1 16,21 22-16,0-22 0,-21 1 0,0 21 15,0-22-15,0 22 0,0-1 16,0 1-16,0 0 0,0-1 0,0 1 15,0-21-15,0 20 16,0-20-16,0 20 0,0-20 0,-21-1 16,21 1-16,0-1 0,0-20 15,0-1-15,-21 0 0,21 1 0,0-22 16,0 21-16,-21-21 16,21-42-1,0 0-15,0 0 16,0-21-16,0-1 0,0 1 0,0 0 15</inkml:trace>
  <inkml:trace contextRef="#ctx0" brushRef="#br0" timeOffset="1378.47">2942 1185 0,'0'0'0,"-21"-21"47,21 0-32,0 0 16,21 21-15,0 0 0,0 0-16,22 0 0,-22 0 0,21 0 15,1 0-15,20 0 0,1 0 16,-1 0-16,1 0 0,20 0 16,1 0-16,0 0 0,-1 0 0,1 0 15,0 0-15,-1 0 0,22 0 16,-21 0-16,21 0 0,-1 0 0,1 0 15,0 0-15,0 0 0,0 0 16,-22 0-16,22 0 0,-21 0 16,21 0-16,-22 0 0,22 0 15,-21 0-15,21 0 0,-22 0 0,1 0 16,-21 0-16,20 0 0,-20 0 16,-22 0-16,22 0 0,-22 0 0,-21 0 15,21 0-15,-20 0 0,-1 0 16,0 0-16,0 0 15,0 0 1,-21 21 47,0 0-63,0 0 0,0 1 15,0-1-15,0 21 0,0-21 16,0 0-16,0 22 0,0-1 0,0 0 15,0 1-15,0-1 0,0 0 16,0 22-16,0-1 0,21-20 0,-21 20 16,0 1-16,22-1 0,-22 1 15,0-22-15,0 22 0,21-22 0,-21 21 16,21-20-16,0 20 0,-21-20 16,21 20-16,0-21 0,-21 22 0,22-22 15,-22 1-15,21 20 0,-21-21 16,0 1-16,21-1 0,-21 0 15,21 1-15,-21-22 0,0 21 0,0-21 16,0 22-16,0-22 0,0 0 16,0 21-16,0-20 0,0-1 0,0 0 15,0 0-15,0 0 0,0 0 16,0 1-16,-21-22 0,0 21 16,0-21-1,-1 21-15,1-21 0,0 0 16,0 21-16,0-21 0,0 0 15,-1 0-15,1 21 0,0-21 16,-21 0-16,21 0 0,-1 21 16,-20-21-16,21 0 0,-21 0 0,-1 22 15,1-22-15,-22 0 0,22 0 16,-21 21-16,20-21 0,-20 0 0,-1 0 16,22 21-16,-22-21 0,1 0 15,21 0-15,-22 0 0,1 0 0,20 21 16,-20-21-16,-1 0 0,1 0 15,-1 0-15,1 0 0,-22 0 0,0 0 16,1 0-16,20 0 0,-20 0 0,-1 0 16,21 0-16,-20 0 0,20 0 15,1 0-15,20 21 0,-20-21 0,21 0 16,-22 0-16,22 0 16,-1 0-16,-20 0 0,21 0 0,-22 0 15,22 0-15,-22 21 0,1-21 16,-1 0-16,22 0 0,-22 0 0,22 0 15,0 0-15,-1 0 0,22 0 16,-21 0-16,21 0 0,0 0 0,-1 0 16,1 0-16,0 0 0,0 0 15,0 0-15,0 0 16,-1 22 0,1-22-16</inkml:trace>
  <inkml:trace contextRef="#ctx0" brushRef="#br0" timeOffset="2436.41">3768 2053 0,'0'0'0,"0"-21"0,0 0 15,0 0-15,0 0 0,0-22 0,-22 22 0,22 0 16,-21-21-16,21 20 16,-21 1-16,21 0 0,-21-21 0,21 21 15,0-1-15,0 1 16,0 0-16,-21 21 0,21 21 31,0 0-31,0 1 0,0 20 16,21 0-16,-21 1 0,21-1 15,-21 21-15,0-20 0,0 20 0,0-20 16,0-1-16,0 21 0,21-20 16,-21-1-16,0 0 0,0 1 0,0-1 15,0 0-15,0-20 0,0-1 16,0 21-16,0-21 0,0 0 15,21-21 17,-21-21-32,0 0 0,0 0 15,0-21-15,0-1 0,22 22 16</inkml:trace>
  <inkml:trace contextRef="#ctx0" brushRef="#br0" timeOffset="2784.21">3704 1693 0,'0'0'0,"0"-21"0,0-21 31,0 21-31,0 0 0,0-1 16,21 1-16,0 0 0,1 21 16,-1-21-16,21 0 0,0 0 0,-20 21 15,20 0-15,0-22 0,-21 22 16,22 0-16,-22 0 0,21 22 0,-21-1 15,22 21-15,-43-21 0,21 22 16,-21-1-16,0 0 0,0 1 0,0-1 16,0 0-16,-21 1 0,0-1 15,-1 0-15,-20-21 0,21 22 0,-21-22 16,-1 0-16,22 0 0,-21 0 16,21 1-16,-22-1 0,22 0 15,0-21-15,21 21 16,-21-21-16,21-21 31,21 21-15,0 0-16</inkml:trace>
  <inkml:trace contextRef="#ctx0" brushRef="#br0" timeOffset="3167.99">4127 2265 0,'0'0'0,"22"42"32,-1-21-32,0-21 15,0 0-15,0 0 0,-21-21 16,21 21-16,1-21 0,-1 0 0,0 0 16,0 0-16,21-1 0,-20 1 0,-1 0 15,-21 0-15,21 0 0,-21 0 16,0-1-16,0 1 0,-21 21 31,0 0-31,-1 0 0,1 0 0,0 21 16,0 1-16,0-1 0,0 0 15,21 0-15,-22 0 0,1 22 16,21-22-16,-21 0 0,21 0 0,0 0 16,0 0-16,0 1 0,0-1 15,0 0-15,0 0 0,0 0 0,0 0 16,21 1-16,22-22 0,-22 0 15,0 0-15,21 0 0,-21 0 0,22 0 16,-1 0-16,-21-22 0,22 1 16,-1 0-16,0 0 0,1 0 0</inkml:trace>
  <inkml:trace contextRef="#ctx0" brushRef="#br0" timeOffset="3619.73">4868 2096 0,'0'21'31,"-21"-21"-31,21 21 0,0 0 16,0 0-16,-21 0 0,21 1 0,0-1 15,0 0-15,-21 0 0,21 0 16,-21 0-16,21 1 0,0-1 0,0 0 16,0 0-16,-22 0 0,22 0 15,-21 1-15,0-22 31,0 0-31,21-22 16,-21 22-16,21-21 16,0 0-16,0-21 0,0 21 15,0-1-15,0-20 0,0 0 0,21 21 16,21-22-16,-21 22 0,22-21 16,-1 21-16,0-22 0,1 22 0,-1 0 15,0 21-15,22 0 0,-22 0 0,-21 0 16,22 0-16,-1 21 0,0-21 15,-20 21-15,-1 22 0,0-22 0,0 0 16,0 0-16,-21 21 16,0-20-16,0 20 0,0-21 0,0 0 15,0 22-15,-21-22 0,0 0 0,21 21 16,-21-21-16,0 1 0,-1-1 16,22 0-16,-21 0 0,0-21 15,21 21-15,-21-21 16</inkml:trace>
  <inkml:trace contextRef="#ctx0" brushRef="#br0" timeOffset="4523.7">3238 6054 0,'0'0'0,"0"-21"16,-21-64-1,21 43-15,0 20 0,0 1 0,0 0 16,0-21-16,0 21 0,0-1 15,0 1-15,0 42 47,0 22-47,0-22 0,0 21 16,0 1-16,0-1 0,0 0 0,0 1 16,0 20-16,0-21 0,0 22 15,0 21-15,21-22 0,-21 22 16,0-22-16,22 22 0,-22 0 0,0-1 15,0-20-15,0 20 0,0 1 16,0 0-16,0-1 0,-22-20 0,22 21 16,0-22-16,0 1 0,-21-1 15,21 1-15,0-22 0,0 0 0,0 1 16,0-1-16,0-21 0,0 0 0,0 0 16,0 1-16,21-22 31,-21-22-31,22 1 0,-22-21 15,0 21-15,0-22 0,21 1 16,-21 0-16,21-22 0</inkml:trace>
  <inkml:trace contextRef="#ctx0" brushRef="#br0" timeOffset="5472.33">3238 5884 0,'0'0'0,"-21"-21"15,0 21-15,0 0 16,42 0 31,21 0-47,-20 0 15,20 0-15,0 0 0,22 0 0,-1 0 16,1 0-16,20-21 0,1 21 16,0 0-16,-1 0 0,22-21 0,0 21 15,0 0-15,21-21 0,0 21 16,0 0-16,-21-21 0,21-1 0,-21 22 16,21 0-16,-22 0 0,22 0 0,-21 0 15,0 0-15,21 0 16,-21-21-16,-21 21 0,20 0 0,-20 0 15,0 0-15,-1-21 0,1 21 16,-21 0-16,20-21 0,-20 21 0,-1 0 16,1 0-16,-1-21 0,1 21 0,-22 0 15,0 0-15,1 0 0,-1 0 16,-21 0-16,0 0 0,1 0 0,-1 0 16,0 21-16,-21 0 15,0 0-15,0 0 0,0 1 16,0-1-16,0 0 0,0 0 15,0 21-15,0-20 0,0-1 16,0 21-16,0-21 0,21 22 16,-21-1-16,0 0 0,0 1 0,0-1 15,0 0-15,0 1 0,0 20 16,21-21-16,-21 22 0,0-22 0,21 22 16,-21-1-16,0-20 0,0 20 0,0-21 15,0 22-15,0-22 0,22 22 16,-22-22-16,0 22 0,21-1 0,-21-21 15,0 22-15,0-22 0,0 22 0,0-22 16,0 0-16,0 1 0,0-1 0,0 0 16,0-20-16,0 20 0,0-21 15,0 0-15,-21 0 0,-1 1 0,1-22 16,0 21-16,0-21 0,-21 0 16,20 21-16,1-21 0,0 0 0,-21 0 15,21 0-15,-22 0 0,1 21 16,0-21-16,-1 0 0,1 0 0,-22 0 15,22 21-15,-21-21 0,-1 0 0,-21 0 16,22 21-16,-22-21 0,1 0 16,-1 22-16,-21-22 0,0 21 0,22 0 15,-22-21-15,0 0 0,0 21 0,-21-21 16,21 0-16,-42 21 0,21-21 0,-21 0 16,21 21-16,0 1 0,0-22 15,0 0-15,21 21 0,0-21 16,22 0-16,-1 0 0,0 0 0,22 0 15,-22 0-15,22 0 0,-1 0 16,22 0-16,-1-21 0,1 21 0,0 0 16,21 0-16,-1-22 0,22 1 15,0 0 1,0 0-16,22 0 16,-1 21-16,0-21 15,0-1-15</inkml:trace>
  <inkml:trace contextRef="#ctx0" brushRef="#br0" timeOffset="5821.45">3916 6223 0,'21'0'31,"-21"21"-15,0 22-16,21-22 0,-21 21 0,21 0 16,-21 1-16,0 20 15,0-20-15,0 20 0,0-21 0,0 22 16,0-22-16,0 1 0,0-1 0,0 0 15,0 1-15,0-22 0,0 0 16,0 0-16,0 0 0,21 0 0,-21 1 16,0-44 15,0 1-31</inkml:trace>
  <inkml:trace contextRef="#ctx0" brushRef="#br0" timeOffset="6149.26">3831 6371 0,'0'0'0,"0"-21"0,-21 0 0,0 0 15,21 0-15,0-1 16,0 1-16,21 21 16,0-21-16,0 0 0,0 21 0,22-21 15,-22 0-15,21 21 0,-21 0 16,22 0-16,-1 0 0,0 0 0,-20 0 15,20 21-15,0 0 0,-21 0 0,22 0 16,-22 22-16,-21-1 0,0-21 16,0 21-16,-21 1 0,0-1 15,-1 0-15,1 1 0,-21-22 0,0 21 16,-1-21-16,22 22 0,-21-22 16,-1 0-16,22 0 0,0 0 0,-21-21 15,42 22-15,-21-22 0,-1 0 16,44 0 15,-1 0-31</inkml:trace>
  <inkml:trace contextRef="#ctx0" brushRef="#br0" timeOffset="6687.95">4614 6837 0,'0'0'16,"0"-21"-16,21 0 0,-21-1 15,0 1-15,0 0 0,0 0 16,0 0-16,0 0 0,0-1 0,-21 1 16,0 0-16,0 21 0,0 0 15,0 0-15,-1 0 0,1 0 16,-21 0-16,21 21 0,0 0 0,-1 1 15,1-1-15,0 0 0,0 0 16,0 21-16,0-20 0,-1 20 0,22-21 16,-21 0-16,21 22 0,0-22 15,0 0-15,0 0 0,0 0 0,0 0 16,21-21 0,1 0-16,-1 0 15,0 0-15,0 0 0,0 0 0,0-21 16,1 0-16,-1 0 0,21 21 0,-21-21 15,0-22-15,1 22 0,-1 0 16,0 0-16,0 0 0,-21-22 16,0 22-16,0 0 0,21 0 0,-21 0 15,0 42 17,0 0-32,0 0 0,0 0 15,0 1-15,0-1 0,0 0 0,0 0 16,0 0-16,0 0 0,0 1 15,0-1-15,0 0 0,0 0 16,21-21-16,1 0 16,-1 0-16,0 0 0,0 0 15,0-21-15,0 0 0,1 21 16</inkml:trace>
  <inkml:trace contextRef="#ctx0" brushRef="#br0" timeOffset="6964.91">5038 6562 0,'0'0'0,"0"21"31,0 0-31,0 0 0,0 0 0,0 1 16,0 20-16,0-21 0,-22 0 16,22 22-16,0-22 0,0 21 0,0 0 15,0-20-15,0 20 0,0-21 16,0 21-16,0 1 0,0-22 15,0 21-15,0-21 0,0 1 0,0 20 16,0-21-16,0 0 0,0 0 16,0 1-16,22-22 15,-22-22 1,0 1 0,0 0-16,0 0 0,0 0 0</inkml:trace>
  <inkml:trace contextRef="#ctx0" brushRef="#br0" timeOffset="7308.48">5016 6604 0,'0'0'0,"0"-21"0,0 0 15,0 0 1,0-1-16,22 22 15,-22-21-15,21 21 16,0 0-16,0 0 0,0 0 16,0 0-16,1 0 0,-1 0 0,0 21 15,0-21-15,0 22 0,0-1 0,-21 0 16,0 0-16,0 0 16,0 0-16,0 1 0,0-1 0,-21 0 15,0 0-15,0 0 0,0 0 0,-22 1 16,22-22-16,0 21 0,0 0 15,-21-21-15,20 0 0,22 21 0,-21-21 16,42-21 15</inkml:trace>
  <inkml:trace contextRef="#ctx0" brushRef="#br0" timeOffset="7608.3">5588 6541 0,'0'42'31,"0"-21"-31,-21 0 0,21 0 0,-21 1 0,21-1 16,0 21-16,0-21 0,0 22 15,0-1-15,-22-21 0,22 21 0,0 1 16,0-1-16,0 0 0,0 1 0,0-22 15,0 21-15,0 1 0,0-22 16,0 21-16,0-21 0,0 22 0,0-22 16,0 0-16,0 0 0,0 0 15,22-21 17,-22-21-32,0 0 15,0 0-15,0-22 0,0 22 16</inkml:trace>
  <inkml:trace contextRef="#ctx0" brushRef="#br0" timeOffset="7888.14">5461 6795 0,'0'0'0,"0"-22"0,-21-20 0,21 0 15,0 21-15,0-22 16,0 22-16,0 0 0,0 0 0,21 0 16,0-1-16,0 1 0,0 0 0,1 0 15,-1 21-15,0 0 0,0 0 16,0 0-16,0 0 0,22 0 0,-22 0 15,0 21-15,0 0 0,0 0 0,1 1 16,-22 20-16,0-21 0,0 0 16,0 22-16,0-22 0,0 0 0,-22 0 15,1 0-15,0 0 0,0 1 0,-21-1 16,20 0-16,1 0 0,0-21 16,0 21-16,0-21 0,0 0 0,-1 0 15,1 0-15,42-21 31,1 21-15</inkml:trace>
  <inkml:trace contextRef="#ctx0" brushRef="#br0" timeOffset="8243.94">5969 6731 0,'42'-21'15,"-42"0"1,21 0-16,1 21 0,-22-22 0,0 1 16,0 0-16,21 0 0,-21 0 15,0 0-15,0-1 0,0 1 16,0 0-16,-21 21 31,21 21-31,-22-21 0,1 21 16,21 1-16,0-1 0,-21 0 0,0 0 15,21 0-15,-21 0 0,21 1 16,0-1-16,0 0 0,0 0 0,0 0 16,0 0-16,0 1 0,0-1 0,0 0 15,0 0-15,0 0 16,21-21 0,0 0-16,0 0 0,0 0 15,1 0-15,-1 0 0,0 0 0,0-21 16,0 0-16,0 21 0</inkml:trace>
  <inkml:trace contextRef="#ctx0" brushRef="#br0" timeOffset="8615.73">6286 6477 0,'0'0'16,"0"-21"-1,22 21 1,-1 0-16,0 0 15,0 0-15,0 0 16,0 21-16,-21 0 16,22-21-16,-22 21 0,0 1 0,21-1 15,-21 21-15,21-21 0,-21 0 0,0 1 16,0-1-16,21 0 0,-21 21 16,0-21-16,0 1 0,0-1 15,0 0-15,-21-21 0,21 21 0,-21-21 16,0 0-1,21-21 1,0 0 0,0 0-16,0-22 15,0 22-15,0 0 0,21-21 0,-21 20 16,21-20-16,0 21 0,-21-21 0,21 20 16,0 1-16,1 0 0,-1 0 15,0 0-15,0 21 0,0 0 16,0 0-16</inkml:trace>
  <inkml:trace contextRef="#ctx0" brushRef="#br0" timeOffset="10400.25">3175 6773 0,'-21'0'16,"21"22"-1,-21-22 1,-1 0-16,1 21 15,0-21-15,0 0 16,0 21-16,0-21 16,-1 0-16,1 0 0,0 21 0,0-21 15,0 0-15,0 0 0,-22 0 0,22 0 16,-21 0-16,21 0 16,-22 0-16,1 0 0,21 0 0,-22 0 15,1 0-15,0 0 0,-1 0 0,1 0 16,0-21-16,-1 21 0,1 0 15,0-21-15,-1 21 0,1-21 0,0 21 16,-1-22-16,1 22 0,0-21 16,-1 21-16,1-21 0,21 21 0,-21-21 15,-1 0-15,1 21 0,0-21 16,-1-1-16,1 1 0,21 21 0,-22-21 16,22-21-16,-21 21 0,21-1 15,-22 1-15,22 0 0,-21 0 0,21-21 16,0 20-16,-1 1 15,-20-21-15,21 21 0,0-22 0,0 1 16,-1 21-16,1-21 0,0-1 16,21 1-16,-21 0 0,0-1 0,0 1 15,21 0-15,-22-1 0,1-20 16,21 20-16,0-20 0,-21 21 0,0-22 16,0 22-16,21-22 0,-21 22 15,21-22-15,0 22 0,0-21 0,-22-1 16,22 1-16,-21-1 0,21 1 15,0 20-15,0-20 0,0-1 0,0 1 16,0 20-16,0-20 0,0-1 16,21 22-16,1-21 0,-22 20 15,21-20-15,0 20 0,0-20 16,0-1-16,22 22 0,-22-21 0,0 20 16,21-20-16,-21 20 0,22 1 15,-22-21-15,21 20 0,-21 1 0,22 0 16,-1-1-16,-21 1 0,22 0 15,-1-1-15,-21 1 0,21 0 0,1-1 16,-1 22-16,0-21 0,1-1 16,-1 1-16,0 0 0,1 21 0,-1-22 15,0 22-15,1 0 0,-1-21 16,-21 20-16,22 1 0,-1 21 0,-21-21 16,21 0-16,-20 21 15,20 0-15,-21-21 0,21 21 0,-20 0 16,20 0-16,-21 0 0,21-21 15,-20 21-15,20 0 0,-21 0 0,21 0 16,-20 0-16,-1 0 16,0 0-16,-21-22 78,-21 1-63,0 21-15,21-21 16,-22 21-16,1-21 0</inkml:trace>
  <inkml:trace contextRef="#ctx0" brushRef="#br0" timeOffset="10880.62">2371 2688 0,'0'0'0,"-22"0"0,-41 0 32,42 0-32,0 0 0,21 21 31,0 1-15,0-1-16,21 0 15,0-21-15,0 21 0,0-21 0,0 0 16,22 0-16,-1 21 0,-21-21 15,22 0-15,-1 0 0,0 0 0,1 0 16,-22 0-16,21 0 0,0 0 16,-20 0-16,-1 0 0,0 0 0,0 0 15,0 0-15,0 0 16,-21 21 15,-21-21-31,0 22 16,0-1-16,0 0 0,21 21 0,-21-21 15,-1 22-15,1-22 0,0 21 16,0 1-16,0-22 0,0 21 0,-22 0 16,22 1-16,21-22 0,-21 21 15,0-21-15,21 22 0,-21-22 0,21 0 16,0 0-16,0 0 0,0 1 16,0-1-16,0 0 0,0 0 15,21-21 1,0 0-1,0 0-15</inkml:trace>
  <inkml:trace contextRef="#ctx0" brushRef="#br0" timeOffset="11593.35">4826 3683 0,'0'0'0,"21"-21"0,-21 0 15,0 0-15,0-1 0,0 1 0,0 0 16,0 0-16,0 0 16,0 0-16,0 42 47,0 0-47,0 21 0,0-21 15,0 1-15,0 20 0,0 0 0,0 1 16,0-22-16,0 21 15,0 22-15,0-22 0,0 21 0,0-20 16,0 20-16,0 1 0,0-22 0,0 22 16,0-1-16,0 1 0,0-1 15,0 1-15,0-1 0,0 1 0,0-1 16,0 1-16,0-1 0,0 22 16,0-22-16,0 1 0,0-1 0,-21 1 15,21-1-15,0 1 0,0-1 0,0 1 16,0-22-16,0 22 0,0-22 15,0 0-15,0 1 0,0-1 0,0 0 16,0-21-16,0 1 0,0-1 0,21 0 16,-21-42 15,0 0-15,0-1-16,0 1 0,0 0 0</inkml:trace>
  <inkml:trace contextRef="#ctx0" brushRef="#br0" timeOffset="12012.11">4487 5292 0,'0'0'0,"0"-21"16,-21 21-16,42 21 47,-21 0-47,21 0 0,1 0 15,-1 0-15,0 1 0,0-1 16,0 21-16,0-21 0,1 0 0,-22 22 16,21-22-16,0 21 0,-21-21 0,21 1 15,-21-1-15,21 21 0,0-21 16,-21 0-16,0 1 0,0-1 15,22-21-15,-1 0 16,0-21 0,0-1-1,0 1-15,-21-21 0,21 21 0,1-22 16,-1 22-16,-21-21 0,21 21 16,0-22-16,0 22 0,0 0 0,1-21 15,-1 21-15,0-1 0,0 22 0,-21-21 16,21 0-16,-21 0 0,21 21 0,-21-21 15,0 0-15,0-1 16</inkml:trace>
  <inkml:trace contextRef="#ctx0" brushRef="#br0" timeOffset="13200.29">6604 2223 0,'0'0'16,"-21"0"-16,0 0 0,-1 0 0,1 0 15,0 0-15,0 0 16,42 0 31,21 0-31,-20 21-16,20-21 0,0 0 15,1 21-15,-1-21 0,0 0 0,1 21 16,20-21-16,-21 21 0,22-21 15,-22 21-15,22 1 0,-22-22 0,0 21 16,22 0-16,-22 21 0,1-21 16,20 22-16,-21-22 0,22 21 0,-1 1 15,-20-1-15,20 0 0,-20 1 16,20 20-16,1-21 0,-1 1 0,-21 20 16,22-20-16,-22 20 0,1 1 15,20-1-15,-42 1 0,22-1 0,-1 1 16,-21-1-16,21 1 0,-20-1 15,-1 1-15,21 20 0,-21-20 0,0-1 16,1 22-16,-1-22 0,0 22 0,0-21 16,0 20-16,0-20 0,1 20 15,-22-20-15,0 21 0,21-22 0,-21 22 16,21-22-16,-21 22 0,0-22 0,0 22 16,0-21-16,0 20 0,0-20 15,0-1-15,0 1 0,-21 20 0,21-20 16,0-1-16,-21 1 0,-1-1 15,1 1-15,21-1 0,-21 1 0,0-22 16,21 22-16,-21-22 0,0 22 16,21-22-16,-22 0 0,1 1 0,0 20 15,21-21-15,-21 1 0,0-1 0,0 0 16,-1 1-16,1-1 0,0 0 16,0 1-16,0-22 0,21 21 0,-21-21 15,-1 22-15,1-22 0,0 0 0,0 0 16,0 0-16,0-21 0,-1 22 0,1-1 15,0-21-15,0 0 0,0 21 16,0-21-16,-1 0 0,22 21 16,-21-21-16,0 0 0,0 0 15,0 21-15,0-21 16,-1 0-16,1 21 16,0-21-16,21-21 93,0 0-77,0 0-16,0 0 0</inkml:trace>
  <inkml:trace contextRef="#ctx0" brushRef="#br0" timeOffset="13703.87">7895 6456 0,'0'0'0,"0"-21"32,0 42-1,-21 0-31,21 0 15,0 0-15,0 1 0,0-1 0,-21 0 16,21 0-16,-21 21 0,21-20 0,0-1 16,-22 21-16,1-21 0,21 0 0,-21 22 15,0-22-15,0 0 0,0 0 16,21 0-16,-22 1 0,22-1 0,-21 0 16,21 0-16,-21-21 15,21-21 16,21 0-15,0 21 0,1 0-16,-1 0 15,0 0-15,0 0 0,0-21 0,22 21 16,-22 0-16,21 0 0,0 0 0,-20 0 16,20 0-16,0 0 0,1 0 0,-22 21 15,21-21-15,-21 0 0,22 0 16,-22 0-16,0 21 0,0-21 0,0 0 15,0 21 1,-21-42 47</inkml:trace>
  <inkml:trace contextRef="#ctx0" brushRef="#br0" timeOffset="18171.8">10816 1969 0,'0'0'0,"0"-22"0,0 1 16,0 0-1,-21 21-15,21-21 0,0 42 31,0 0-31,0 0 0,0 22 16,0-1-16,0 0 0,0 1 16,0-1-16,0 22 0,0-1 15,0-21-15,0 22 0,0 21 0,0-22 16,0-21-16,-21 22 0,21-1 16,-21-20-16,21-1 0,0 0 0,0-20 15,-22-1-15,22 0 0,0 0 0,0 0 16,0-42 15,0 0-15,22-21-16,-22 20 0,0 1 15</inkml:trace>
  <inkml:trace contextRef="#ctx0" brushRef="#br0" timeOffset="18564.21">10626 1990 0,'0'0'0,"-22"0"0,22-21 0,0-1 15,0 1-15,0 0 0,0 0 16,0 0-16,0-22 0,22 22 16,20 0-16,-21 0 0,21 0 0,1 0 15,-1 21-15,22-22 0,-1 22 16,1 0-16,-22 0 0,21 0 0,1 22 15,-1-1-15,-20 0 16,-1 21-16,0-21 0,-20 22 0,-1-1 16,0 0-16,-21 1 0,0-1 0,-21 0 15,0 1-15,-1-1 0,-20-21 16,0 22-16,-22-1 0,22-21 0,0 21 16,-22-20-16,22-1 0,-1 21 15,1-21-15,0-21 0,21 21 0,-1 1 16,1-22-16,42 0 47,1-22-47,-1 1 15,0 21-15,0 0 0,-21-21 16,21 21-16</inkml:trace>
  <inkml:trace contextRef="#ctx0" brushRef="#br0" timeOffset="19419.72">11345 2731 0,'0'0'0,"21"21"0,1-21 0,-1 0 16,0 0-1,0 0-15,0-21 0,0 21 0,1-22 16,-1 1-16,0 0 0,0 0 0,0 0 15,0 0-15,-21-1 0,22 1 16,-1 0-16,-21-21 0,0 21 0,0-1 16,0 1-16,0 0 0,-21 21 15,-1 0-15,1 0 16,0 0-16,0 21 16,0 0-16,0 1 0,-1-1 0,1 0 15,0 21-15,0-21 0,21 22 0,-21-22 16,21 0-16,0 21 0,0-20 15,0-1-15,0 0 0,0 0 0,0 0 16,0 0-16,21-21 0,0 22 16,0-22-16,0 0 0,1 0 15,-1 0-15,0 0 0,21 0 0,-21 0 16,22 0-16,-22-22 0,21 1 0,1 21 16,-22-21-16,0 0 0,21 0 15,-21 0-15,1-1 0,-1-20 0,0 21 16,0-21-16,0 20 0,-21-20 15,21 21-15,-21-21 0,0 20 0,0 1 16,0 0-16,0 0 0,0 0 16,0 42 15,-21 0-31,21 0 0,0 0 16,0 1-16,0 20 0,0-21 0,0 0 15,0 22-15,0-22 0,0 21 0,0-21 16,0 0-16,0 22 0,0-22 15,0 0-15,0 0 0,0 0 0,0 1 16,0-1 0,0-42-1,-21 21 1,21-22-16,0 1 0,0 0 16,0 0-16,0 0 0,0 0 15,0-22-15,0 1 0,0 0 0,21 20 16,0-20-16,1 0 0,-1-1 15,21 22-15,0-21 0,-20 21 0,20 21 16,0-21-16,1 21 0,-1 0 0,0 0 16,1 0-16,-1 21 0,0 0 15,-21 0-15,1 0 0,-1 0 0,0 22 16,-21-22-16,0 21 0,0-21 16,0 1-16,0 20 0,0-21 0,-21 0 15,21 0-15,-21 1 0,-1-1 0,1 0 16,0 0-16,0 0 15,0-21-15,21 21 0,-21-21 0</inkml:trace>
  <inkml:trace contextRef="#ctx0" brushRef="#br0" timeOffset="19976.21">13758 2328 0,'0'0'15,"0"-21"-15,0 0 0,0 0 0,0 0 16,0 0-16,0-1 0,0 1 0,0 0 16,0 42-1,0 0 1,0 1-16,0-1 0,0 21 0,0 22 16,0-22-16,0 21 0,0 1 15,0-1-15,0 22 0,0-21 0,0-1 16,0 1-16,0-1 0,-21 1 0,21-1 15,-21-21-15,21 22 16,0-22-16,0 1 0,-21-1 0,21 0 16,0 1-16,-21-22 0,21 0 0,0 0 15,0 0-15,0 0 0,0-42 32,0 0-32,0-21 0,0 21 15,0-22-15</inkml:trace>
  <inkml:trace contextRef="#ctx0" brushRef="#br0" timeOffset="20300.03">13610 2561 0,'0'0'0,"-21"-42"15,0 0-15,-22-107 16,43 128-16,0 0 16,0 0-16,0 0 0,0 0 0,22-1 15,-1 1-15,0 21 0,0-21 16,21 0-16,1 21 0,-22 0 0,42 0 15,-20 0-15,-1 0 0,0 21 0,1 0 16,-1 0-16,-21 1 0,0 20 16,1-21-16,-22 21 0,0-20 0,0 20 15,0 0-15,-22-21 0,1 22 16,-21-22-16,0 0 0,20 21 0,-20-20 16,0-1-16,-1 0 0,22 0 15,0-21-15,-21 21 0,21 0 16,-1-21-16,44 0 31,-1 0-15,0 0-16,0-21 0,0 0 0,22 0 15,-22 21-15</inkml:trace>
  <inkml:trace contextRef="#ctx0" brushRef="#br0" timeOffset="21080.48">14774 2307 0,'0'0'0,"-42"0"16,63 0 15,0 0-31,0 0 16,1 0-16,-1 0 0,0 0 0,0 0 15,21 0-15,-20 0 0,-1 0 16,21-21-16,-21 21 0,0 0 0,1 0 15,-1 0-15,-42 0 47,-1 0-47,1 0 16,0 0-16,-21 21 0,21-21 16,-22 21-16</inkml:trace>
  <inkml:trace contextRef="#ctx0" brushRef="#br0" timeOffset="21252.38">14647 2498 0,'0'0'0,"0"63"32,21-63-32,1 0 15,-1 0-15,0 0 0,0 0 16,21 0-16,-20 0 0,-1 0 16,0 0-16,0 0 0,0 0 15,0-21-15,1 21 0,-22-21 16,21 21-16,-21-21 0,21 21 0,0-21 15</inkml:trace>
  <inkml:trace contextRef="#ctx0" brushRef="#br0" timeOffset="21943.84">16065 2328 0,'-21'-21'0,"42"42"0,-63-63 15,21 21-15,21 0 16,0 0-16,0-1 0,0 1 16,0 0-16,0 0 0,21 0 15,0 0-15,0 21 0,22-22 16,-22 22-16,0 0 0,21 0 0,-20 0 16,20 0-16,-21 0 0,21 22 15,-20-1-15,20 0 0,-21 0 0,0 0 16,-21 22-16,0-22 0,0 21 15,0 0-15,0-20 0,0 20 0,0 0 16,0-21-16,0 22 0,-21-22 0,0 0 16,0 0-16,0 0 0,-1 1 15,22-1-15,-21-21 0,0 21 16,21-42 0,0 0-1,0-1-15,0 1 0,0 0 0,0-21 16,21 21-16,0-22 0,1 22 15,-1-21-15,0-1 0,21 1 0,-21 21 16,22-21-16,-1 20 0,-21 1 16,22 0-16,-1 0 0,0 21 0,1 0 15,-22 0-15,21 0 0,-21 0 0,0 21 16,1 0-16,-1 0 0,0 22 16,-21-22-16,0 21 0,0-21 0,0 22 15,0-22-15,0 21 16,0 1-16,0-22 0,-21 0 0,0 21 15,21-21-15,-22 1 0,22-1 0,0 0 16,0-42 15,0 0-15,22-1-16</inkml:trace>
  <inkml:trace contextRef="#ctx0" brushRef="#br0" timeOffset="22312.85">17103 2286 0,'21'0'31,"0"0"-31,0 0 16,0-21-16,0 21 0,1-21 15,-1 0-15,0 21 0,21-22 16,-21 22-16,1-21 0,-1 0 0,-21 0 15,21 0-15,-21 0 0,0-1 16,0 1-16,-21 21 16,0 0-16,-1 0 0,1 0 15,0 0-15,0 21 0,0-21 16,0 22-16,-1 20 0,1-21 16,0 0-16,21 22 0,0-22 0,-21 0 15,21 21-15,0 1 0,0-22 16,0 0-16,0 21 0,0-21 0,0 1 15,21-1-15,0 0 0,0-21 16,1 21-16,-1-21 0,0 0 0,0 0 16,21 0-16,-20 0 0,20 0 0,-21-21 15,21 0-15,-20 0 0,20-1 16</inkml:trace>
  <inkml:trace contextRef="#ctx0" brushRef="#br0" timeOffset="22897.24">17865 2138 0,'0'-21'0,"0"42"0,21-63 0,-21 20 15,0 1-15,21 0 0,-21 42 32,0 0-32,0 1 0,0-1 15,0 0-15,-21 0 0,21 21 16,-21-20-16,21-1 0,-22 0 0,22 0 16,0 0-16,0 0 0,0 1 15,0-1-15,0 0 0,0 0 0,0 0 16,22-21-1,-1 0 1,0-21-16,0 0 16,0 21-16,0-21 0,1 0 15,-1-1-15,0 1 0,0 0 0,0 0 16,0 0-16,1 0 0,-22-1 0,21 22 16,-21 22 15,0-1-31,-21 0 15,21 0-15,0 0 0,0 0 0,-22 1 16,22-1-16,0 0 0,0 0 0,0 0 16,0 0-16,22-21 15,-1 0-15,0 0 0,0 0 16,0 0-16,0 0 0,22 0 16,-22-21-16,0 21 0,0-21 15,22 0-15,-22 0 0,0 0 0,0-1 16,0 1-16,0 0 0,1 0 15,-22-21-15,0 20 0,0 1 0,0-21 16,0 21-16,0 0 0,-22-1 16,1 1-16,0 0 0,0 21 0,0 0 15,0 0-15,-1 0 16,44 0 15,-1 0-31,0 0 16,0 0-16,0 0 0,0 0 0,1 0 15,-1-21-15,0 21 0,0-21 16</inkml:trace>
  <inkml:trace contextRef="#ctx0" brushRef="#br0" timeOffset="23397.02">19812 1672 0,'0'0'0,"0"-21"16,0 0-16,0 0 0,0 0 0,0-1 16,0 1-16,0 42 15,0 1 1,0-1-16,0 21 0,0 0 15,0 1-15,0 20 0,0-20 0,0 20 16,0-21-16,0 22 0,-21-1 16,21-20-16,-21-1 0,21 22 0,0-22 15,0 0-15,-22 1 0,22-1 16,0-21-16,0 21 0,0-20 0,0-1 16,0 0-16,0 0 0,22-21 31,-22-21-16,21 0-15,-21 0 0,0-1 0,0 1 16,0-21-16</inkml:trace>
  <inkml:trace contextRef="#ctx0" brushRef="#br0" timeOffset="23687.85">19748 2096 0,'0'0'16,"-21"-43"-16,0 1 0,0 0 0,0-1 16,0 1-16,-1 0 0,22-1 0,0-20 15,0 20-15,0 1 0,0 0 0,43 21 16,-22-22-16,0 1 0,21 21 15,1 0-15,-22-1 0,21 1 0,1 0 16,-1 0-16,0 21 0,1 0 16,-1 0-16,-21 21 0,21 0 0,-20 0 15,-1 22-15,0-1 0,-21 0 16,21 1-16,-21-1 0,0 22 16,0-22-16,-21 0 0,-21 1 0,20-1 15,-20 0-15,21-21 0,-21 22 16,-1-22-16,1 0 0,0 0 0,20 0 15,-20 1-15,21-1 0,0 0 16,0-21-16,21 21 0,21-21 16,0 0-1,0 0-15,0 0 0,0 0 16</inkml:trace>
  <inkml:trace contextRef="#ctx0" brushRef="#br0" timeOffset="24202.56">20362 2201 0,'0'0'0,"21"0"0,1 0 0,-1 0 0,0 0 16,0 0-16,0 0 15,0 0-15,-21-21 16,22 21-16,-22-21 0,0 0 16,0 0-16,0 0 15,-22-1-15,1 22 0,0-21 0,0 21 16,0 0-16,0 0 0,-1 0 15,1 0-15,-21 0 0,21 21 16,0 1-16,-1-1 0,1 0 0,0 0 16,0 21-16,0-20 0,0-1 15,-1 21-15,22-21 0,0 22 0,0-22 16,0 0-16,0 0 0,0 0 16,0 0-16,0 1 0,22-22 15,-1 0-15,0 0 0,0 0 0,0 0 16,0 0-16,22-22 15,-22 1-15,0 0 0,0 0 0,22 0 0,-22 0 16,0-1-16,0 1 0,21-21 16,-20 21-16,-22 0 0,21-1 15,0-20-15,-21 21 0,0 0 16,0 42 0,0 0-16,0 0 15,0 0-15,0 1 0,0 20 16,-21-21-16,21 0 0,0 22 0,0-22 15,0 21-15,0-21 0,0 0 0,0 1 16,0-1-16,0 0 0,21-21 16,0 0-16,0 21 0,0-21 0,22 0 15,-22 0-15,0-21 0,21 21 16,-20-21-16,20 0 0,-21-1 16</inkml:trace>
  <inkml:trace contextRef="#ctx0" brushRef="#br0" timeOffset="24439.42">21082 2180 0,'0'-21'15,"0"42"-15,0-63 0,0 21 0,0 0 16,0 42 15,0 0-31,0 0 0,0 21 0,-21-20 16,0 20-16,21-21 0,-22 21 0,1 1 16,21-1-16,-21 22 0,0-22 15,21 21-15,-21-20 0,21-1 0,-21 22 16,-1-22-16,22 0 15,0-21-15,0 22 0,0-22 0,0 0 16,0 0-16,0 0 0,0 1 0,22-22 31,-1 0-15,-21-22-16</inkml:trace>
  <inkml:trace contextRef="#ctx0" brushRef="#br0" timeOffset="24728.26">21018 2328 0,'0'0'0,"0"-42"0,0 21 0,0-21 0,0 20 16,0 1-16,0 0 0,0 0 15,22 21-15,-1-21 0,0 21 16,0 0-16,0 0 0,0 0 16,22 0-16,-22 0 0,0 0 15,0 0-15,22 0 0,-22 21 0,0 0 16,-21 0-16,0 0 0,0 1 15,0-1-15,0 0 0,-21 0 16,0 0-16,-1 0 0,-20 1 0,21-1 16,-21 0-16,-1 0 0,22-21 15,-21 21-15,21 0 0,-22-21 0,22 0 16,0 0-16,42 0 31,0 0-31</inkml:trace>
  <inkml:trace contextRef="#ctx0" brushRef="#br0" timeOffset="25020.09">21590 2117 0,'0'0'0,"-21"21"31,0 0-31,21 0 16,0 0-16,-22 1 0,22 20 0,-21 0 15,0 1-15,21-1 0,0 21 16,-21-20-16,0-1 0,21 22 16,-21-22-16,21 0 0,-22 1 0,22-1 15,-21-21-15,0 21 0,21-20 16,0 20-16,0-21 0,0 0 0,0 0 16,0 1-16,0-1 0,21-42 46,0-1-46,-21 1 0,22 0 16,-22 0-16</inkml:trace>
  <inkml:trace contextRef="#ctx0" brushRef="#br0" timeOffset="25307.83">21442 2646 0,'0'-169'16,"0"338"-16,0-402 0,0 191 16,0-1-16,21 1 0,-21 0 0,21 21 15,0-22-15,-21 22 0,21 0 16,22 21-16,-22-21 0,0 0 0,21 21 15,1 0-15,-22 0 0,21 0 0,-21 0 16,22 0-16,-22 0 0,0 0 16,0 21-16,-21 0 0,0 0 0,0 0 15,0 0-15,0 1 16,-21-1-16,0 0 0,0 0 0,-22 0 16,1 0-16,21 1 0,-21-1 0,-1 0 15,1 0-15,21-21 0,-22 21 16,22-21-16,0 0 0,0 21 0,0-21 15,0 0-15,42 0 32,0 0-32,21 0 0,-21-21 15,1 21-15,20-21 0</inkml:trace>
  <inkml:trace contextRef="#ctx0" brushRef="#br0" timeOffset="25952.18">21950 2265 0,'0'0'0,"21"0"0,-21-21 16,21 21-16,0 0 16,0-21-16,1 21 15,-1 0-15,0 0 16,-21-22-16,21 22 0,-21-21 0,21 21 16,-21-21-16,21 21 15,-21-21-15,-21 21 31,0 0-31,0 21 16,0-21-16,21 21 0,-21 0 16,-1 1-16,22-1 0,0 0 15,0 0-15,-21 0 0,21 0 0,0 1 16,0-1-16,0 0 0,0 0 0,0 0 16,21-21-1,1 21-15,-1-21 0,0 0 16,0 0-16,0 0 15,0-21-15,-21 0 0,22 21 16,-22-21-16,21 0 0,-21 0 0,0-1 16,0 1-16,21 0 0,0 0 15,-21 0-15,21 0 0,0-1 0,1 1 16,-22 0-16,21 0 16,0 21-16,21 0 0,-21 0 0,1 0 15,-1 0-15,0 0 0,0 0 0,0 0 16,0 21-16,1-21 0,-22 21 15,21 0-15,0 1 0,-21-1 0,0 0 16,0 0-16,0 0 0,0 0 16,0 1-16,0-1 0,0 0 0,0 0 15,0 0-15,-21-21 16,0 0 0,-1 0-16,22-21 15,0 0-15,0 0 16,0 0-16,0-1 0,22 1 15,-22 0-15,21 0 16,0 0-16,0 0 0,-21-1 16,21 1-16,0 0 0,1 0 0,-1 21 15,-21-21-15,21 21 0,0-21 16,0 21-16,0-22 0,1 22 0,-1 0 16</inkml:trace>
  <inkml:trace contextRef="#ctx0" brushRef="#br0" timeOffset="26240.81">23410 1715 0,'0'-22'0,"0"44"0,-21-44 0,0 22 16,0 0-16,0 0 15,21 22-15,-22-1 0,1 0 16,21 21-16,-21-21 0,0 22 0,0-1 15,0 0-15,-1 1 0,1-1 16,0-21-16,0 22 0,0-1 0,0-21 16,21 21-16,-22-20 0,22 20 15,0-21-15,0 0 0,0 0 0,0 1 16,0-1-16,0 0 0,22-21 16,-1 21-16,0-21 0,0 0 15,21 0-15,-20 0 0,-1 0 0,21 0 16,-21 0-16,22-21 0</inkml:trace>
  <inkml:trace contextRef="#ctx0" brushRef="#br0" timeOffset="26548.06">23728 1863 0,'0'0'0,"0"-43"0,0 22 0,0 0 16,0 0-16,21 0 0,-21 0 15,21 21-15,0 0 0,0 0 16,1 21-16,-1 0 15,0 0-15,-21 0 0,21 0 16,-21 22-16,21-22 0,-21 21 0,0-21 16,0 22-16,0-1 0,0-21 15,0 22-15,0-22 0,-21 21 0,0-21 16,21 22-16,-21-22 0,0 0 16,-1 0-16,1 0 0,0 0 0,0 1 15,0-1-15,0-21 0,-1 21 16,1-21-16,0 0 0,0 0 15,0 0 1,21-21 0,21 21-1</inkml:trace>
  <inkml:trace contextRef="#ctx0" brushRef="#br0" timeOffset="26803.91">24447 2074 0,'-21'0'15,"0"-21"1,0 21-16,0 0 78,0 21-62,-1-21-1,22 22-15</inkml:trace>
  <inkml:trace contextRef="#ctx0" brushRef="#br0" timeOffset="27051.77">24299 2477 0,'0'0'0,"-21"21"0,21 0 0,-21-21 15,21 21-15,0 0 16,-21-21-16,21 21 16,0 1-16,-21-1 0,21 0 15,-22 0 1,22 0-16,-21-21 0,0 0 15,0 0-15,21 21 0,-21 1 0,0-22 16,-22 0-16,22 0 16,-21 21-16,21-21 0,-22 0 0,1 0 15,-22 0-15,22 21 0</inkml:trace>
  <inkml:trace contextRef="#ctx0" brushRef="#br0" timeOffset="37732.64">10922 3958 0,'0'-21'31,"0"0"0,0 0 16,21 21-31,-21-21-1,0-1 1,0 1 0,0 0-16,0 0 15,0 0 1,0 0-16,0-1 15,0 44 17,21-1-32,-21 0 15,0 0-15,21 21 0,-21 1 16,0-1-16,0 22 0,22-22 0,-22 21 16,21 1-16,-21-1 0,0-20 15,0 20-15,0 1 0,0-22 0,0 0 16,0 22-16,0-22 0,0 1 0,0-1 15,0-21-15,0 21 0,0-20 16,0 20-16,0-21 0,0 0 16,0-42 31,0 0-47,0 0 0,0 0 0,0-1 15,0 1-15,0 0 0,0 0 16</inkml:trace>
  <inkml:trace contextRef="#ctx0" brushRef="#br0" timeOffset="38187.85">10774 4001 0,'0'-22'0,"-21"22"31</inkml:trace>
  <inkml:trace contextRef="#ctx0" brushRef="#br0" timeOffset="41196.35">11112 4106 0,'22'0'0,"-1"0"15,-42 0 64,-1 0-79,1 0 15,0 0-15,0 0 16,21-21-16,-21 21 15,21-21-15,0 0 0,0 0 16,-21 0-16,21-1 16,0 1-16,0 0 15,0 0-15,21 21 0,-21-21 16,21 0-16,0-1 0,21 22 0,-20-21 16,20 0-16,-21 21 0,21-21 0,1 21 15,-1-21-15,0 21 0,1 0 16,-1 0-16,-21 0 0,22 0 0,-22 0 15,21 0-15,-21 0 0,0 21 16,1 0-16,-1 0 0,-21 0 0,0 1 16,0-1-16,0 21 0,0-21 15,-21 22-15,-1-1 0,1 0 16,-21-21-16,21 22 0,-22-22 0,1 21 16,0-21-16,-1 1 0,22-1 15,-21 0-15,21 0 0,0 0 0,-22-21 16,22 21-16,0-21 15,42 0 32,0 0-31,0 0-16</inkml:trace>
  <inkml:trace contextRef="#ctx0" brushRef="#br0" timeOffset="42120.27">11832 4657 0,'0'0'0,"0"21"0,21-21 47,0 0-47,-21-21 0,22 21 16,-1-21-16,-21-1 0,21 22 0,0-21 15,0 21-15,-21-21 0,0 0 16,0 0-16,0 0 0,0-1 16,0 1-16,0 0 0,0 0 15,-42 0-15,21 0 0,0 21 0,-22 0 16,22-22-16,-21 22 0,-1 0 0,22 0 15,-21 22-15,21-22 0,-22 21 16,22 0-16,0 0 0,-21 0 0,21 0 16,-1 1-16,22 20 0,0-21 15,-21 0-15,21 0 0,0 1 16,0-1-16,0 0 0,0 0 16,21-21-16,1 21 15,-1-21-15,0 0 0,0 0 16,0 0-16,0 0 0,1 0 0,20-21 15,-21 21-15,0-21 0,0 0 16,1 21-16,-1-21 0,0-1 0,0 1 16,0 0-16,-21 0 0,21 0 15,-21 0-15,0-1 0,0 1 16,0 0-16,0 42 31,0 0-31,0 1 16,0-1-16,0 0 0,0 0 0,0 0 15,0 0-15,0 1 0,0-1 16,22 0-16,-1-21 0,-21 21 0,21 0 16,0-21-16,0 21 0,0-21 15,1 0-15,-1 0 0,0 0 16,21 0-16,-21 0 0,1-21 0,-1 21 16,21-21-16,-21 0 0,0 21 15,1-21-15,-1 0 0,0-1 16,-21 1-16,0 0 0,0 0 0,21 0 15,-21 0-15,0-1 0,0 1 16,0 0-16,0 0 0,0 42 31,0 21-15,0-20-16,0-1 0,0 0 0,0 21 16,0 1-16,0-1 0,0 0 0,0 1 15,0 20-15,0-21 0,0 22 16,0-1-16,0-20 0,0 20 0,0 1 15,0-22-15,0 0 0,0 1 16,0-1-16,0 0 0,0 1 0,0-22 16,0 0-16,0 0 0,0 0 15,0 1-15,0-44 32,0 1-32,0 0 15,0-21-15,0 21 0,0-22 0,0 22 16,0-21-16,0-22 0</inkml:trace>
  <inkml:trace contextRef="#ctx0" brushRef="#br0" timeOffset="42388.12">12340 4784 0,'0'0'16,"-21"-64"-16,21 22 0,0-22 0,0 22 15,0 0-15,0-1 0,0 22 0,21 0 16,0-21-16,0 21 0,1 21 16,-1-22-16,0 22 0,0 0 15,21 0-15,-20 0 0,-1 0 0,0 22 16,21-1-16,-21 0 0,1 0 15,-1 0-15,0 0 0,-21 1 0,0-1 16,0 0-16,0 0 0,0 0 0,0 0 16,0 1-16,-21-1 0,0-21 15,-1 21-15,1 0 0,-21-21 0,21 21 16,0-21-16,-1 0 0,1 21 0,0-21 16,0 0-16,0 0 15,42-21 16,0 21-15</inkml:trace>
  <inkml:trace contextRef="#ctx0" brushRef="#br0" timeOffset="42700.12">12912 4424 0,'0'0'15,"0"-21"-15,-22 42 31,22 0-31,0 0 16,-21 22-16,21-22 0,0 21 16,0 0-16,0 1 0,0-1 0,0 22 15,0-22-15,0 21 0,0 1 16,0-1-16,0 1 0,0-1 16,0 1-16,0-22 0,0 22 0,-21-22 15,21 0-15,0 1 0,0-1 0,0 0 16,-21 1-16,21-22 0,0 0 15,0 0-15,0 0 0,0 1 0,21-22 32,-21-22-32,0 1 0,21 0 15,-21 0-15,21-21 16,-21 20-16,0-20 0,0 21 16</inkml:trace>
  <inkml:trace contextRef="#ctx0" brushRef="#br0" timeOffset="42979.94">12848 4911 0,'0'0'15,"0"-64"-15,-42-147 16,42 168-16,0 1 0,0 0 16,0 20-16,0-20 0,0 21 0,21 0 15,0 0-15,0-1 0,22 22 0,-1 0 16,-21 0-16,43 0 0,-22 0 16,0 0-16,1 0 0,-1 22 0,0-1 15,-21 0-15,1 0 0,-1 0 16,-21 0-16,0 1 0,0-1 0,0 0 15,0 0-15,-21 0 0,-22 0 0,22 1 16,-21-1-16,21 0 16,-22 0-16,22-21 0,-21 21 0,21-21 15,-1 0-15,1 21 0,21 1 16,0-44 15,21 22-31,1-21 0</inkml:trace>
  <inkml:trace contextRef="#ctx0" brushRef="#br0" timeOffset="43580.12">13377 4614 0,'0'0'0,"21"0"0,1 0 16,20-42 0,-21 21-16,0 0 0,0 21 15,-21-21-15,22-1 0,-1 22 16,-21-21-16,0 0 0,0 0 0,0 0 15,0 0-15,0-1 16,-21 22 0,-1 0-16,1 0 0,0 22 15,0-1-15,21 0 0,-21 0 16,21 0-16,-21 0 0,21 1 16,0-1-16,0 0 0,0 0 0,0 0 15,0 0-15,0 1 0,0-1 16,21-21-16,0 21 0,0 0 15,0-21-15,0 0 0,1 0 16,-1 0-16,0-21 16,0 0-16,0 0 15,-21-1-15,21 1 16,-21 0-16,22 0 0,-1 0 16,-21 0-16,0-22 0,21 22 0,0 0 15,0 21-15,0-21 0,1 0 0,-1 21 16,0 0-16,0 0 0,0 0 15,0 0-15,22 0 0,-22 21 16,0 0-16,0 0 0,0 0 0,1 0 16,-1 1-16,-21-1 0,21 0 15,-21 0-15,0 21 0,0-20 0,0-1 16,-21 0-16,0 0 0,-1-21 16,22 21-16,-21-21 0,0 0 15,21-21 16,0 0-31,0 0 16,0 0-16,0-1 0,0 1 0,0 0 0,0 0 16,0-21-16,0 20 0,0 1 15,21-21-15,0 21 0,-21 0 16,22 21-16,-1-22 0,-21 1 0,21 0 16,0 21-16</inkml:trace>
  <inkml:trace contextRef="#ctx0" brushRef="#br0" timeOffset="44103.89">15071 4339 0,'0'0'0,"0"-42"0,0 21 0,0 0 0,21-1 16,-21 1-16,0 0 0,0 0 16,0 0-16,21 42 31,-21 0-31,0 21 0,0-20 16,0 20-16,21 21 0,-21-20 0,0 20 15,21-20-15,-21 20 0,0 1 0,0-1 16,0-21-16,0 22 0,0-1 15,0 1-15,0-22 0,0 1 0,0-1 16,0 0-16,0 1 0,0-22 16,0 21-16,0-21 0,0 0 15,0 1-15,0-1 0,0-42 32,0-1-17,0 1-15,0 0 0,0-21 0</inkml:trace>
  <inkml:trace contextRef="#ctx0" brushRef="#br0" timeOffset="44420.72">15113 4445 0,'0'0'0,"0"-42"0,0 21 16,0-22-16,0 22 0,0 0 16,0 0-16,0 0 0,21-22 0,0 22 15,0 21-15,1-21 0,20 0 16,-21 0-16,21 21 0,1 0 0,-1 0 15,0 0-15,1 0 0,-22 0 16,21 21-16,-21 0 0,1 0 0,-1 21 16,-21-20-16,0 20 0,0 0 0,0 1 15,0-22-15,-21 21 0,-1 0 16,-20-20-16,21 20 0,-21-21 0,20 0 16,-20 0-16,0 1 0,21-1 0,-22 0 15,22-21-15,0 21 0,21 0 31,21-21 1,0 0-32,22-21 0,-22 21 0,0-21 15</inkml:trace>
  <inkml:trace contextRef="#ctx0" brushRef="#br0" timeOffset="44699.56">15896 4318 0,'0'42'15,"0"-20"1,0-1-16,0 0 0,0 0 0,0 21 16,0-20-16,0 20 0,0-21 0,0 21 15,0 1-15,0-22 0,0 21 16,0-21-16,-21 22 0,21-22 0,0 0 15,0 0-15,0 0 0,0 1 0,0-1 16,0 0-16,0-42 47,21 0-47,-21-1 0,21 1 16</inkml:trace>
  <inkml:trace contextRef="#ctx0" brushRef="#br0" timeOffset="44988.41">16552 4255 0,'21'0'31,"-21"-22"-15,22 22-16,-1 0 0,0 0 16,0 0-16,-21-21 0,21 21 15,0 0-15,1 0 0,-1 0 0,0 0 16,0 0-16,0 0 0,0 0 16,-42 0 15</inkml:trace>
  <inkml:trace contextRef="#ctx0" brushRef="#br0" timeOffset="45172.31">16531 4360 0,'0'0'0,"0"22"16,0-1 0,21-21-16,0 0 0,1 0 15,-1 0-15,0 0 0,0 0 16,0 0-16,0 0 0,1 0 15,-1 0-15,0 0 0,0-21 16,0 21-16,0-22 16,-21 1-16</inkml:trace>
  <inkml:trace contextRef="#ctx0" brushRef="#br0" timeOffset="45767.96">18521 3514 0,'21'-21'15,"-42"42"-15,42-85 0,-21 43 0,0 0 0,0 0 16,-21 0-16,0-1 0,-1 1 16,1 21-16,0 0 0,0 0 0,-21 0 15,20 0-15,-20 21 0,0 1 16,-1 20-16,1 0 0,0 1 0,-1-1 15,1 21-15,0 1 0,-1-1 16,1 1-16,21 21 0,-21-1 0,20 1 16,1-22-16,0 22 0,0 0 0,21-22 15,0 22-15,0-22 16,0 1-16,21-1 0,0 1 0,0-22 0,1 22 16,-1-22-16,0-21 0,21 22 15,-21-22-15,22 0 0,-1-21 16,0 0-16,1 0 0,-1 0 0,0 0 15,1-21-15,20 0 0,-20-1 16,-1 1-16</inkml:trace>
  <inkml:trace contextRef="#ctx0" brushRef="#br0" timeOffset="46027.82">18796 3789 0,'-21'-21'0,"42"42"0,-63-85 0,20 43 15,1 21-15,0 0 16,0 21-16,21 1 16,-21-1-16,21 21 0,0 0 15,0 1-15,0-1 0,0 22 0,0-22 16,0 21-16,0-20 0,0 20 0,0-20 16,0-1-16,21 0 0,-21 1 15,0-22-15,0 0 0,0 21 0,0-21 16,0 1-16,21-1 15,-21-42 17</inkml:trace>
  <inkml:trace contextRef="#ctx0" brushRef="#br0" timeOffset="46311.8">18690 3895 0,'0'0'0,"0"-43"0,0-41 16,0 63-1,0-1-15,21 1 0,-21 0 0,21 21 16,1-21-16,-1 21 0,21 0 16,-21 0-16,0 0 0,22 0 0,-22 0 15,0 0-15,0 21 0,0 0 0,1 22 16,-1-22-16,-21 0 16,0 21-16,0-21 0,0 22 0,0-22 15,-21 0-15,-1 21 0,1-20 16,0 20-16,0-21 0,0 0 0,-22 0 15,22 1-15,0-1 0,0 0 0,0 0 16,0-21-16,-1 21 0</inkml:trace>
  <inkml:trace contextRef="#ctx0" brushRef="#br0" timeOffset="46820.34">19389 4255 0,'0'0'0,"21"0"0,0 0 15,-21-22-15,21 22 0,-21-21 16,0 0-16,0 0 0,0 0 16,0 0-16,0-1 0,-21 1 15,0 0-15,0 0 0,-1 0 16,1 0-16,-21 21 0,0 0 0,20 0 15,-20 0-15,0 0 0,21 21 0,-22 0 16,22 0-16,0 21 16,-21-20-16,20 20 0,1 0 0,0-21 15,21 85 1,0-85-16,0 1 0,0 20 0,0-21 16,21 0-16,0-21 0,1 0 15,-1 0-15,0 0 16,0 0-16,21 0 0,-20 0 0,-1 0 15,0-21-15,21 21 0,-21-21 16,1 0-16,-1 0 0,0-1 0,-21 1 16,21-21-16,-21 21 0,21 0 0,-21-22 15,0 22-15,0 0 0,0 0 16,0 42 0,0 0-1,0 0-15,0 0 0,-21 1 0,21-1 16,0 21-16,-21-21 0,21 0 0,0 1 15,0-1-15,0 0 0,0 0 16,0 0-16,0 0 0,21 1 0,0-22 16,0 21-16,1-21 0,-1 0 0,0 0 15,21 0-15,-21 0 0,1 0 16,20 0-16,-21 0 0</inkml:trace>
  <inkml:trace contextRef="#ctx0" brushRef="#br0" timeOffset="47379.89">19854 4128 0,'0'0'0,"0"-22"0,0-20 16,0 63-1,0 0-15,0 1 0,0-1 16,-21 21-16,21-21 0,-21 22 0,21-1 16,0 0-16,0 1 0,0-1 15,0 0-15,-21 1 0,21-1 0,-21 21 16,21-20-16,-22-1 0,22 22 0,0-22 15,-21 21-15,21-20 0,-21-1 16,21 0-16,0 1 0,0-1 0,0-21 16,0 0-16,0 1 0,0-1 0,0 0 15,21-21 1,0 0 0,-21-21-16,0 0 15,0-1-15,0 1 0,0-21 16,0 21-16,0-22 0,0 1 0,0 0 15,0-1-15,0-20 0,0 21 0,0-22 16,0 22-16,0-1 0,0-20 16,0 21-16,0-22 0,0 22 0,0-1 15,22 1-15,-1 0 0,0 21 16,0-22-16,0 22 0,0 0 16,1 0-16,20 21 0,-21-21 0,0 21 15,22 0-15,-22 0 0,21 0 16,-21 21-16,0 0 0,1 0 0,-1 0 15,-21 0-15,0 1 0,0-1 16,0 0-16,-21 0 0,-1 0 0,1 0 16,0 1-16,-21-1 0,21-21 0,-22 21 15,22 0-15,-21-21 0,21 21 16,-22-21-16,22 0 0,0 0 0,0 21 16,42-21 15,0 0-31,0 0 15,0 0-15,22-21 0</inkml:trace>
  <inkml:trace contextRef="#ctx0" brushRef="#br0" timeOffset="47711.76">20553 4085 0,'0'0'0,"0"21"16,0 1-16,-21-22 15,21 42-15,0-21 0,-22 21 0,22-20 16,-21 20-16,21 0 0,0 1 16,0-1-16,0 0 0,0 1 15,0-1-15,0 0 0,0 1 0,0-1 16,0 21-16,0-20 0,-21-1 0,21 22 16,0-22-16,-21 0 0,21 1 15,0-1-15,-21 0 0,21 1 0,0-22 16,-21 21-16,21-21 0,-22 0 0,22 1 15,0-1-15,0 0 16,0-42 0,22 0-1,-22-1-15,21 1 16,-21-21-16,0 21 0,0-22 16,0 1-16,0 0 0,21-1 0</inkml:trace>
  <inkml:trace contextRef="#ctx0" brushRef="#br0" timeOffset="47992.61">20447 4720 0,'0'0'0,"0"-63"0,0-1 0,0 22 15,0-22-15,0 22 0,0-21 0,0 20 16,0 1-16,21 0 0,0-1 16,-21 1-16,21 0 0,1 20 0,20 1 15,-21 0-15,21 0 0,-20 0 16,20 21-16,-21 0 0,21 0 0,-20 0 16,20 21-16,-21 0 0,-21 0 15,0 22-15,21-22 0,-21 21 0,0 0 16,0 1-16,-21-22 0,0 21 15,0-21-15,0 22 0,-1-22 16,1 0-16,-21 0 0,21 0 0,-22 1 16,22-1-16,-21-21 0,21 21 0,0-21 15,-1 0-15,1 21 0,0-21 16,42-21 15,0 21-31,1-21 16,-1 0-16,0 21 0</inkml:trace>
  <inkml:trace contextRef="#ctx0" brushRef="#br0" timeOffset="48340.14">20913 4382 0,'0'0'0,"21"0"15,0 0-15,0 0 16,0-22-16,0 22 0,-21-21 15,22 21-15,-1-21 0,0 0 0,0 21 16,0-21-16,0 0 0,1-1 0,-1 1 16,0 0-16,-21 0 0,0 0 15,0 0-15,0-1 0,0 1 16,-21 21-16,0 0 16,-1 21-16,1 1 15,0-1-15,21 0 0,-21 21 0,21-21 16,-21 22-16,21-22 0,0 21 15,0-21-15,0 1 0,0-1 0,0 0 16,0 0-16,0 0 0,0 0 16,0 1-16,21-22 0,0 0 0,-21 21 15,21-21-15,0 0 0,1 0 0,-1 0 16,21 0-16,-21 0 0,0 0 16,1-21-16,20-1 0,-21 22 0</inkml:trace>
  <inkml:trace contextRef="#ctx0" brushRef="#br0" timeOffset="48712.16">21484 4128 0,'0'-22'0,"0"44"0,0-65 0,0 22 15,0 0-15,0 0 0,0 0 16,21-1-16,0 22 16,1 0-16,-1 0 0,21 0 15,-21 0-15,0 0 0,1 0 0,20 22 16,-21-1-16,0 21 0,0-21 15,1 0-15,-1 22 0,-21-22 0,0 21 16,0-21-16,0 22 0,0-22 16,0 0-16,0 21 0,0-20 0,0-1 15,-21 0-15,-1 0 16,1-21-16,0 0 0,21 21 16,-21-21-16,0 0 0,0 0 15,21-21 1,0 0-16,0 0 15,0 0-15,0-1 0,21 1 0,-21 0 16,21-21-16,0 21 0,-21-1 16,21-20-16,0 21 0,-21 0 0,22 0 15,-1-1-15,0 1 0,0-21 16,0 21-16,0 21 0,1-21 0,-1-1 16,0 1-16,0 0 0</inkml:trace>
  <inkml:trace contextRef="#ctx0" brushRef="#br0" timeOffset="49096.33">21865 3302 0,'0'0'0,"0"-21"0,0 0 16,0 0-1,21 21-15,0 0 0,22 0 16,-22 0-16,0 0 0,21 0 16,1 21-16,-1 0 0,0 0 0,1 21 15,20-20-15,-20 20 0,20 0 16,-21 1-16,22-1 0,-22 21 0,1-20 16,-1 20-16,-21-20 0,0 20 0,0 1 15,-21-1-15,0 1 0,0-22 16,-21 21-16,0 1 0,0-1 0,-21-20 15,-1 20-15,1-20 0,0-1 16,-22 0-16,22-21 0,-22 22 0,22-22 16,-22 21-16,22-21 0,0 1 15,-1-22-15,1 21 0,0 0 16,21-21-16,-1 0 0,1 0 0,0 21 16,0-21-16,0 0 0,0 0 0,-1-21 15,1 0-15</inkml:trace>
  <inkml:trace contextRef="#ctx0" brushRef="#br0" timeOffset="50332.37">22945 3937 0,'0'0'0,"0"-21"16,0 0-16,0 0 16,0 42 30,0 21-46,0-21 0,0 22 0,21 20 16,-21-21-16,0 22 0,0-1 16,0-20-16,0 20 0,0 1 0,0-1 15,0 1-15,0-1 0,0 1 0,-21-1 16,-1-20-16,1 20 0,0 1 16,21-22-16,-21 0 0,0 1 15,21-1-15,-21 0 0,21-21 0,0 1 16,0 20-16,0-21 0,-22-21 15,22 21-15,0-42 47,0 0-47,22 0 0,-22 0 0,0-1 16,21-20-16,0 21 0,0-21 16,-21-1-16</inkml:trace>
  <inkml:trace contextRef="#ctx0" brushRef="#br0" timeOffset="50700.26">22945 4233 0,'0'0'0,"0"-42"16,0-106-1,0 127-15,0 0 0,0-22 16,0 22-16,21 0 0,-21 0 0,21-22 16,0 22-16,21 0 0,-20 0 15,-1 21-15,21-21 0,-21 21 0,0 0 16,22 0-16,-22 0 0,0 0 15,0 0-15,0 21 0,1 0 0,-22 0 16,0 0-16,21 1 0,-21 20 16,0 0-16,0-21 0,0 22 15,0-22-15,-21 21 0,-1-21 0,1 1 16,-21-1-16,21 0 0,0 0 16,-22 0-16,1 0 0,21-21 0,-22 22 15,22-22-15,0 0 0,0 21 16,0 0-16,0-21 0,-1 0 0,44-21 62,-1 21-62,-21-21 16,21 21-16,0-22 0,0 22 0</inkml:trace>
  <inkml:trace contextRef="#ctx0" brushRef="#br0" timeOffset="51152.15">24003 3958 0,'0'21'109,"0"1"-109,0-1 16,-21 0-16</inkml:trace>
  <inkml:trace contextRef="#ctx0" brushRef="#br0" timeOffset="51364.03">24003 4360 0,'0'0'0,"0"64"31,0-43-31,0 0 0,0 0 16,0 1-16,0-1 0,-21 0 15,21 0-15,0 0 0,-21-21 16,-1 21-16,1 1 0,0-22 0,0 21 16,0-21-16,0 21 0,-22-21 15,22 0-15,-21 0 0,-1 21 0,1-21 16,0 0-16</inkml:trace>
  <inkml:trace contextRef="#ctx0" brushRef="#br0" timeOffset="61144.66">3577 11028 0,'0'0'0,"0"-21"16,0 0-1,0-1-15,0 1 16,0 0-16,0 0 15,0 0 1,0 0-16,0-1 0,0 1 16,0 0-16,0 0 15,0 0-15,0 0 0,-21-1 16,21 1-16,0 0 0,0 0 16,0 0-16,0 0 15,0-1-15,0 1 16,0 42 31,0 1-47,0 20 0,0-21 15,21 21-15,0 1 0,-21-1 0,21 0 16,1 1-16,-1 20 0,0-20 16,-21 20-16,0 1 0,21-1 0,-21 1 15,0-1-15,0 22 0,0-22 16,0 1-16,0-1 0,0 1 0,0 20 15,0-20-15,0-1 0,0 1 0,0-1 16,0 1-16,0 21 16,0-43-16,0 21 0,0 1 0,0-22 15,0 1-15,0-1 0,0 0 0,0-21 16,0 1-16,0-1 0,0 0 16,0-42 15,0 0-31,-21-1 0,21 1 15,-21-21-15,21 21 0,0-22 0,0 22 16,-21-21-16</inkml:trace>
  <inkml:trace contextRef="#ctx0" brushRef="#br0" timeOffset="62235.5">3704 10647 0,'-21'-21'16,"21"0"-16,0-1 15,0 1 17,21 21-17,0 0-15,0 0 0,1 0 16,-1 0-16,21 0 0,0 0 0,1 0 15,20 0-15,-20 0 0,41 0 16,-20 0-16,20-21 0,1 21 0,21-21 16,-21 21-16,20 0 15,1-21-15,0 21 0,0-21 0,0 21 16,0 0-16,21-22 0,0 22 0,-22 0 16,22 0-16,0-21 0,0 21 15,-21 0-15,21 0 0,-21-21 0,0 0 16,0 21-16,0 0 0,-1-21 15,-20 21-15,0 0 0,-1-21 0,-20 21 16,-1 0-16,1 0 0,-22-22 16,1 22-16,-22 0 0,21 0 0,-21 0 15,0 0-15,1 0 0,-1 0 0,0 0 16,-21 22 0,0-1-16,0 0 15,0 0-15,0 0 0,21 0 0,-21 1 16,0-1-16,0 0 0,0 21 15,0-21-15,0 1 0,0 20 0,0-21 16,0 21-16,0 1 0,-21-22 0,21 21 16,0 1-16,0-1 0,0 0 15,0 1-15,0 20 0,0-21 0,0 22 16,0-22-16,0 22 0,0-22 16,-21 22-16,21-22 0,0 21 0,0-20 15,-21-1-15,21 0 0,0 1 16,-22-1-16,22 0 0,0 1 0,-21-22 15,21 21-15,-21 1 0,0-1 16,0 0-16,21-21 0,-21 22 0,-1-1 16,1-21-16,21 22 0,0-22 0,-21 0 15,21 0-15,-21 21 0,0-20 16,21-1-16,-21-21 0,21 21 0,0 0 16,-22 0-16,1-21 0,21 21 0,-21-21 15,0 0-15,21 22 0,-21-22 16,0 0-16,-1 21 0,1-21 0,0 21 15,-21-21-15,21 0 0,-22 21 0,1-21 16,0 0-16,-22 21 0,22 0 16,-22-21-16,1 22 0,20-22 15,-41 21-15,20-21 0,-20 21 0,-1-21 16,-21 0-16,0 21 0,0-21 0,1 21 16,-22-21-16,21 21 0,-21-21 15,0 0-15,0 22 0,21-1 0,-21-21 16,21 0-16,0 0 0,0 0 0,22 0 15,20 0-15,1 0 0,-1 0 16,22 0-16,0 0 0,-1-21 0,1 21 16,21-22-16,0 22 0,-1 0 0,1-21 15,0 21-15,21-21 16,-21 21-16,0 0 16,21-21-16,0 0 15,0 0-15,0-1 16,21 1-16</inkml:trace>
  <inkml:trace contextRef="#ctx0" brushRef="#br0" timeOffset="62576.31">4720 11049 0,'0'0'0,"0"-21"16,0 42-1,0 0-15,0 22 16,0-1-16,0 0 0,0 22 16,-21-22-16,21 22 0,0-22 0,0 21 15,-21-20-15,0 20 0,21-20 0,-22 20 16,22-21-16,0 1 0,0-1 15,0-21-15,0 22 0,0-22 0,0 0 16,0 0-16,0 0 0,0-42 31,0 0-15,22 0-16,-22 0 0,0-1 16</inkml:trace>
  <inkml:trace contextRef="#ctx0" brushRef="#br0" timeOffset="63195.6">4635 11134 0,'0'0'15,"0"-21"-15,0-1 0,0 1 16,22 0-16,-1 21 0,0-21 16,0 0-16,0 21 0,0-21 15,1 21-15,20 0 0,-21 0 16,21-22-16,-20 22 0,-1 0 0,21 0 15,-21 0-15,0 0 0,22 22 0,-22-1 16,0 0-16,-21 0 0,0 21 16,0-20-16,0 20 0,0 0 0,0-21 15,0 22-15,-21-1 0,0 0 16,-22-20-16,22 20 0,-21-21 0,21 21 16,-22-20-16,22-1 0,-21 0 0,21-21 15,0 21-15,-1-21 16,1 0-16,21-21 15,0 0 1,0 0-16,0-1 0,21 22 16,1-21-16,-1 0 0,21 0 0,-21 0 15,0 0-15,22 21 0,-22-22 0,21 22 16,-21 0-16,22 0 0,-22 0 16,21 22-16,-21-22 0,22 21 0,-22 0 15,21 0-15,-21 0 0,22 0 0,-22 1 16,0 20-16,0-21 0,-21 0 15,0 0-15,0 1 0,0 20 0,0-21 16,0 0-16,0 0 0,-21 1 0,0-1 16,-21 21-16,20-21 15,-20 0-15,0 1 0,-1-1 0,1 0 16,0 0-16,-1-21 0,-20 21 0,21-21 16,-1 21-16,22-21 0,-21 0 15,-1 0-15,22 0 0,0 0 0,0 0 16,0-21-16,0 0 0,-1 21 0,22-21 15,-21 21-15,21-21 16,0 0-16,21 21 16,1-22-16,-1 22 15,0-21-15,21 21 16,-21 0-16,1-21 0</inkml:trace>
  <inkml:trace contextRef="#ctx0" brushRef="#br0" timeOffset="64112.08">5948 11367 0,'-21'0'0,"-1"0"0,1 0 16,0 21-16,0 0 0,0 0 16,0-21-16,-1 21 0,1 0 15,0 1-15,0-1 0,0 0 0,0 0 16,-1 0-16,22 0 0,-21 1 0,21-1 16,0 0-16,0 0 0,0 0 15,0 0-15,0 1 0,0-1 0,21 0 16,1 0-16,-22 0 0,21-21 0,0 21 15,0-21-15,0 0 0,0 0 16,1 0-16,-1 0 0,0 0 16,0 0-16,0 0 0,0 0 15,1-21-15,-1 0 0,-21 0 16,21 21-16,-21-21 0,21 0 16,-21-1-16,0 1 0,0 0 15,0 0-15,0 0 0,-21-22 0,0 22 16,0 0-16,-1 0 0,1 0 15,0 0-15,0-22 0,0 22 0,21 0 16,0 0-16,0 0 0,0-1 0,21 1 16,0 0-16,0 21 15,22 0-15,-22-21 0,21 21 0,0 0 16,1 0-16,-22 0 0,21 0 0,1 21 16,-1 0-16,0 0 15,-21 1-15,22-1 0,-22 0 0,0 0 16,0 0-16,0 22 0,-21-22 0,0 0 15,0 0-15,0 21 0,0-20 16,0-1-16,0 0 0,-21 21 0,0-21 16,0 1-16,0-1 0,0 0 0,-1 0 15,1 0-15,0-21 16,21 21-16,0-42 31,21 0-31,0 21 16,1-21-16,-1 0 0,0-22 15,0 22-15,0 0 0,0-21 16,1-1-16,-1 1 0,0 21 0,0-21 16,0-1-16,-21 1 0,21 0 15,1 20-15,-1 1 0,-21 0 0,0 0 16,0 0-16,0 42 31,-21 21-31,-1-21 16,1 1-16,21 20 0,0-21 0,0 21 15,-21-20-15,21 20 0,0-21 0,0 0 16,0 22-16,0-22 0,0 0 16,21 0-16,0-21 0,1 21 15,-1 0-15,0-21 0,0 0 0,0 0 16,22 0-16,-22 0 0,0 0 16,21 0-16,-21 0 0,22 0 0,-22-21 15,0 0-15,21 21 0,-20-21 0,-1 0 16,0 0-16</inkml:trace>
  <inkml:trace contextRef="#ctx0" brushRef="#br0" timeOffset="65619.5">3577 11557 0,'0'0'0,"-21"21"16,0-21-1,0 21-15,-1-21 16,1 0-16,21 22 0,-21-22 0,0 0 15,0 0-15,0 21 16,-1-21-16,1 0 0,0 21 0,-21-21 16,21 0-16,-1 21 0,-20 0 0,0-21 15,21 0-15,-22 0 0,1 21 16,0-21-16,-1 0 0,22 0 0,-21 0 16,-1 0-16,1 0 0,0 0 15,-1 0-15,1 0 0,0-21 0,-1 21 16,1-21-16,0 21 0,-1-21 0,1 0 15,0 21-15,-1-21 0,1-1 16,0 1-16,-1 0 0,1 0 16,0 0-16,21 0 0,-22-1 15,1-20-15,21 0 0,-22 21 0,1-22 16,21 1-16,-21 0 0,-1-1 0,22 1 16,-21 21-16,21-22 0,-22 1 15,1 0-15,21-1 0,-22-20 0,22 21 16,-21-1-16,21 1 0,-22 0 15,22-22-15,-21 22 0,21-22 0,0 1 16,-22 20-16,22-20 0,0 21 16,0-22-16,21 22 0,0-22 0,-21 22 15,21-22-15,0 22 0,0-21 16,0-1-16,0 1 0,0-1 16,0 1-16,0-1 0,0 1 15,0-1-15,21 1 0,0-1 0,0 1 16,-21-1-16,21 1 0,22-22 15,-22 21-15,0 1 0,0-1 0,21-20 16,-20 20-16,20 1 0,0-1 0,-21 1 16,22-1-16,-1 1 0,0-1 15,1-20-15,-1 20 0,-21 1 0,22-1 16,-1 1-16,0 20 0,1-20 16,-1 20-16,0 1 0,1 0 0,-1-1 15,21 1-15,-20 0 0,-1-1 16,0 22-16,1-21 0,-1 21 15,0 0-15,1-1 0,-1 1 0,-21 0 16,22 21-16,-22-21 0,0 21 16,0 0-16,0 0 0,0 0 0,1 0 15,-1 0-15,0-21 0,0 21 16,0 0-16,0 0 0,1 0 16,-1 0-16,0 0 15,0 0-15,0 0 0,0 0 16,1 0-16,-1-21 0,0 21 15,0 0-15,0-22 16,-42 22 31,0 0-47,0 0 0,0 0 16,-1 0-16,1 0 0,0 0 0,0 0 15,-21 0-15,20 0 0,1 0 16,0 0-16,0-21 0,0 21 0</inkml:trace>
  <inkml:trace contextRef="#ctx0" brushRef="#br0" timeOffset="65992.28">2625 7303 0,'0'0'0,"-22"0"0,44 0 47,-1 0-47,0 0 16,0 21-16,0-21 15,0 0-15,22 0 0,-22 0 16,0 0-16,21 0 0,-20 0 16,-1 0-16,21 0 0,-21 0 0,0 0 15,1 0-15,-1 0 0,0 0 0,0 0 16,0 0-16,0 0 0,-21 21 31,0 0-31,0 0 16,0 0-16,0 22 0,0-22 0,-21 0 15,0 21-15,0-20 0,21 20 16,-21-21-16,0 21 0,-1-20 16,1 20-16,0 0 0,0-21 0,-21 22 15,20-22-15,1 21 0,0-21 0,0 1 16,0 20-16,21-21 0,0 0 16,-21 0-16,21 1 0,-22-1 0,22 0 15,0 0-15,0 0 16</inkml:trace>
  <inkml:trace contextRef="#ctx0" brushRef="#br0" timeOffset="66735.86">4995 8086 0,'0'0'0,"0"-21"0,21-1 0,1 1 0,-1 0 0,0 0 15,-21 0-15,21 0 16,0 21-16,-21-22 0,21 22 16,-21 22 31,0-1-32,0 0-15,0 21 0,0-21 16,0 22-16,0-1 0,0 22 0,0-22 15,0 0-15,0 22 0,0-22 0,0 22 16,0-1-16,0 1 0,0-1 16,0 1-16,0-1 0,0 22 15,0-1-15,-21-20 0,21 21 0,0-22 16,0 22-16,0-22 0,-21 22 0,21-22 16,0 22-16,-21-21 0,21 20 15,0-20-15,0 20 0,0-20 0,0-1 16,0 1-16,0-1 0,0 1 0,0-22 15,0 22-15,0-22 0,0 22 16,0-22-16,0 0 0,0-21 0,0 22 16,0-22-16,-21 0 0,21 0 0,-21-21 47,21-21-47,0 0 0,0 0 15,-22 0-15,22-1 0,-21 1 0,21 0 16,0 0-16</inkml:trace>
  <inkml:trace contextRef="#ctx0" brushRef="#br0" timeOffset="67099.66">4784 10139 0,'0'-21'31,"21"42"-16,0 0 1,0 0-16,0 0 16,0 1-16,-21-1 0,22 0 0,-1 21 15,-21-21-15,0 1 0,21 20 16,0-21-16,-21 0 0,21 22 0,-21-22 16,0 21-16,0-21 0,21 0 0,-21 1 15,0-1-15,22-21 0,-22 21 16,21-21-1,0 0-15,0-21 0,0 0 16,0-1-16,1 1 0,-1-21 16,0 21-16,0-22 0,0 1 15,0 21-15,1-21 0,20-1 0,-21 1 16,0 21-16,22-22 0,-22 22 0,0 0 16,0-21-16,21 21 0,-20-1 0,-1-20 15,0 21-15</inkml:trace>
  <inkml:trace contextRef="#ctx0" brushRef="#br0" timeOffset="68195.98">7070 7345 0,'0'21'31,"21"-21"-15,0 21-16,0-21 0,0 0 15,0 0-15,22 21 0,-22 1 16,0-22-16,21 0 0,1 21 0,-1-21 16,0 21-16,22-21 0,-1 21 0,1 0 15,-1 0-15,1 1 0,-1-1 16,22 0-16,-21 21 0,-1-21 16,1 22-16,-1-1 0,1 0 0,-1 1 15,-21 20-15,22-20 0,-1 20 16,1 1-16,-22-1 0,22 1 0,-1 20 15,-20-20-15,-1-1 0,0 1 0,1-1 16,-1 22-16,0 0 0,1-22 16,-22 22-16,21-1 0,-21-20 0,22 21 15,-22-1-15,0 1 0,0-22 0,0 22 16,0 0-16,1-1 0,-1 1 0,0 0 16,0-22-16,0 22 0,-21-22 15,0 22-15,21-21 0,-21-1 0,0 22 16,0-22-16,0 22 0,0-22 15,0 1-15,-21 21 0,0-22 16,0 1-16,-21-1 0,20-21 0,-20 22 16,21-1-16,-21 1 0,-1-1 0,1-20 15,0 20-15,-1-20 0,1 20 0,0-21 16,-1 1-16,1-1 0,0 0 16,-1 1-16,1-1 0,0 0 0,-1-20 15,1 20-15,0-21 0,-22 21 0,22-20 16,21-1-16,-22 0 0,1 0 0,21 0 15,0-21-15,-1 21 0,1-21 16,0 0-16,21 22 0,-21-22 16,0 0-16,0 0 15,-1 0 17,1 0-17,0-22 1,0 1 15,21 0-15,0 0-16,0 0 15,0 0 1,0-1-16,0 1 0</inkml:trace>
  <inkml:trace contextRef="#ctx0" brushRef="#br0" timeOffset="68659.71">8213 11345 0,'0'22'47,"-22"-1"-47,22 0 0,-21 0 0,0 0 15,0 0-15,0 1 0,0 20 16,-1-21-16,1 0 0,0 0 0,0 1 15,0 20-15,0-21 0,-1 0 0,1 0 16,0-21-16,0 22 0,0-1 16,0-21-16,-1 21 0,1-21 15,21-21 32,21 21-47,1 0 16,-1 0-16,0 0 0,0 0 15,21 0-15,-20 0 0,20 21 0,0 0 16,1-21-16,-22 21 0,21 0 16,0 1-16,1-1 0,-1-21 0,0 21 15,1 0-15,-22 0 0,21 0 16,-21 1-16,1-22 0,20 21 0,-21 0 16,0-21-16,0 0 0,1 0 0,-1 21 15,0-21-15,0 0 16,-21-21 15,0 0-31,0 0 16</inkml:trace>
  <inkml:trace contextRef="#ctx0" brushRef="#br0" timeOffset="114564.32">12128 7662 0,'0'-21'31,"0"0"16,0 0-47,0 0 16,0 0-1,0-1-15,0 1 0,0 0 16,0 0-16,0 0 16,0 0-16,0-1 15,0 1 1,-21 42 15,21 1-31,0-1 0,0 0 0,0 21 16,0-21-16,0 22 0,0-1 15,0 0-15,0 1 0,0 20 0,0-20 16,0-1-16,0 21 0,0-20 16,0-1-16,0 22 0,0-22 0,0 0 15,0-21-15,0 22 0,-21-22 0,21 0 16,0 0-16,0 0 0,0 1 15,0-1-15,0-42 47,0-1-47,0 1 0,0-21 16,0 21-16</inkml:trace>
  <inkml:trace contextRef="#ctx0" brushRef="#br0" timeOffset="114912.11">11874 7578 0,'0'0'0,"0"-21"0,-21 21 0,21-22 15,0 1-15,0 0 0,0 0 16,0 0-16,0 0 0,43-1 0,-22-20 16,21 21-16,0 0 0,1-22 15,-1 22-15,22 21 0,-1-21 16,1 21-16,-1 0 0,1 0 0,-22 0 15,21 21-15,-20 0 0,-22 22 16,21-22-16,-21 21 0,-21 1 0,0-1 16,0-21-16,0 21 0,-21 1 0,0-1 15,-21 0-15,-1-20 0,1 20 16,0-21-16,-1 21 0,22-20 0,-21-1 16,0 0-16,20 0 0,-20 0 15,21 0-15,0-21 0,21 22 0,-21-22 16,42 0 15,0 0-15,0-22-16</inkml:trace>
  <inkml:trace contextRef="#ctx0" brushRef="#br0" timeOffset="115507.77">12954 8107 0,'0'0'0,"21"0"0,0 0 16,0 0-16,1 0 15,-1-21 1,0 0-16,-21-1 0,21 1 0,0 0 16,0 0-16,1 0 0,-22 0 0,0-22 15,21 22-15,-21 0 0,0-21 16,0 20-16,0 1 0,-21 0 0,-1 0 15,-20 0-15,21 0 0,0 21 16,-22 0-16,1 0 0,21 0 0,-21 21 16,-1 0-16,22 0 0,-21 21 0,21-20 15,-1 20-15,1 0 0,-21 1 16,42-1-16,-21 0 0,0 1 16,21-1-16,0 0 0,0 1 0,0-22 0,0 0 15,0 0-15,0 0 16,0 0-16,21-21 0,0 0 0,0 0 15,21 0-15,-20-21 0,-1 0 16,0 0-16,21 0 0,-21 0 16,1-1-16,20 1 0,-21-21 0,0 0 15,0 20-15,1-20 0,-1 21 16,-21-21-16,0 20 0,21 1 0,-21 0 16,0 42 15,0 0-31,0 1 0,-21-1 0,21 21 15,0-21-15,0 22 0,0-22 16,0 0-16,0 21 0,0-21 16,0 1-16,0-1 0,0 0 0,21 0 15,0-21-15,0 0 0,0 21 0,1-21 16,-1 0-16,21 0 0,-21 0 16,22-21-16,-22 0 0,21 0 0,-21 0 15,22-1-15,-22 1 0,21 0 0,-21-21 16,0 21-16,1-22 0,-22 22 15,21-21-15,-21 21 0</inkml:trace>
  <inkml:trace contextRef="#ctx0" brushRef="#br0" timeOffset="115768.62">13568 7874 0,'0'-21'0,"0"-21"16,0 105-16,0-148 0,0 64 0,0 42 31,0 1-15,0-1-16,0 0 0,0 21 0,0 1 15,0-22-15,0 21 0,0 22 0,0-22 16,0 0-16,0 22 0,0-22 15,0 0-15,0 22 0,0-22 0,0 22 16,0-22-16,0 0 0,0 1 0,0-1 16,0 0-16,0 1 0,0-1 15,0-21-15,0 22 0,0-22 0,0 0 16,0 0-16,0-42 31,0 0-15,0 0-16,0-22 0,0 22 0,0-21 15,0-1-15,0 1 0,0 0 0,0-1 16,-21-20-16</inkml:trace>
  <inkml:trace contextRef="#ctx0" brushRef="#br0" timeOffset="116024.25">13504 8022 0,'0'0'0,"0"-42"0,43-85 32,-22 106-32,0 0 0,0-1 0,0 1 15,0 21-15,1 0 0,-1 0 16,21 0-16,-21 0 0,0 0 15,1 0-15,-1 0 0,21 0 0,-21 21 16,-21 1-16,0-1 0,21 0 0,-21 0 16,0 21-16,0-20 0,0-1 15,-21 0-15,0 21 0,-21-21 0,21 1 16,-1-1-16,-20 0 0,21 0 16,-21 0-16,20 0 0,1 1 0,0-22 15,21 21-15,-21-21 0,42 0 31,0 0-31,0-21 16,-21-1-16,43 22 0</inkml:trace>
  <inkml:trace contextRef="#ctx0" brushRef="#br0" timeOffset="116320.08">14139 7726 0,'0'42'31,"0"-21"-31,0 1 0,0 20 16,0-21-16,0 21 0,0 1 15,0-1-15,0 22 0,0-22 0,0 0 16,0 22-16,0-22 0,0 22 16,0-22-16,0 0 0,0 1 0,0-1 15,0 0-15,-21 1 0,21-22 16,-21 21-16,21-21 0,0 0 0,0 1 15,0-1-15,0 0 0,0 0 16,0-42 15,0 0-31,0 0 16,0-1-16,21-20 0</inkml:trace>
  <inkml:trace contextRef="#ctx0" brushRef="#br0" timeOffset="116603.92">14139 8149 0,'0'0'0,"0"-63"0,0 20 0,0 1 0,0 21 16,0-21-16,0 20 0,0-20 0,0 21 16,21 0-16,1 0 0,-1-1 15,0 1-15,0 0 0,21 21 0,-20 0 16,20 0-16,-21 0 0,21 0 16,-20 0-16,-1 0 0,0 21 0,0 0 15,0 1-15,-21-1 0,0 0 0,0 0 16,0 21-16,0-20 0,-21-1 15,0 21-15,0-21 0,0 0 0,-22 22 16,1-22-16,21 0 0,-22 0 0,1 0 16,21 1-16,-21-22 0,20 21 15,22 0-15,-21-21 16,21-21 0,21 0-16,1-1 15,-1 1-15,0 0 0</inkml:trace>
  <inkml:trace contextRef="#ctx0" brushRef="#br0" timeOffset="117239.55">14520 8022 0,'21'0'0,"-42"0"0,64 0 0,-22 0 16,0 0-16,0 0 16,0-21-16,0 21 0,1-21 0,20 21 0,-21-21 15,0 0-15,0 21 0,1-22 16,20 1-16,-42 0 0,21 21 15,0-21-15,-21 0 0,0 0 0,0-1 16,0 1-16,-21 21 16,0 0-16,0 0 0,0 0 15,-1 0-15,1 0 0,0 0 0,0 21 16,21 1-16,0-1 0,-21 0 0,21 21 16,-21-21-16,21 22 0,0-22 15,0 21-15,0-21 0,0 22 0,0-22 16,0 0-16,0 0 0,21 0 15,0 1-15,-21-1 0,21-21 16,0 0-16,0 0 0,1 0 0,-1 0 16,0 0-16,21 0 0,-21 0 0,1 0 15,-1-21-15,0 21 0,0-22 16,0 1-16,-21 0 0,0 0 0,21 0 16,1-22-16,-22 22 0,21-21 0,-21 21 15,0-22-15,0 22 0,21-21 16,0 21-16,0 0 0,-21-1 0,21 1 15,1 0-15,-1 21 0,0 0 0,21 0 16,-21 0-16,1 0 16,-1 0-16,0 21 0,21 0 0,-21 1 15,1-1-15,-1 0 0,-21 0 0,21 0 16,-21 0-16,21 1 0,-21-1 16,0 21-16,0-21 0,0 0 0,0 1 15,0-1-15,-21 0 16,0-21-16,0 0 0,21 21 0,-22-21 15,1 0-15,0-21 16,21 0 0,0 0-16,0-22 0,0 22 15,21 0-15,0-21 0,-21 20 0,22 1 16,-1 0-16,0-21 16,0 21-16,0-1 0,0 1 0,1 21 15,-1-21-15,0 0 0,0 21 0,0 0 16,-21-21-16,21 21 0</inkml:trace>
  <inkml:trace contextRef="#ctx0" brushRef="#br0" timeOffset="117752.26">16743 7726 0,'0'0'0,"0"-21"15,0 0-15,21-1 0,-21 1 16,0 42 0,0 1-1,0-1-15,21 21 0,-21-21 0,0 22 16,0 20-16,0-21 0,0 22 15,0-1-15,0 1 0,0-1 0,0 1 16,0-1-16,0 1 0,0-1 16,0-20-16,0 20 0,0 1 0,0-22 15,-21 0-15,21 1 0,-21-1 16,21-21-16,0 22 0,0-22 0,0 0 0,0 0 16,0-42 15,0 0-31,0 0 0,0-22 15,0 22-15</inkml:trace>
  <inkml:trace contextRef="#ctx0" brushRef="#br0" timeOffset="118092.06">16552 7684 0,'0'0'0,"0"-22"0,0 1 15,21 0-15,1 0 0,-1 21 16,21-21-16,-21 0 0,22 21 0,-1 0 16,0 0-16,22 0 0,-22 0 15,22 0-15,-22 0 0,0 21 0,1-21 16,-1 21-16,0 0 0,-21 21 16,-21-20-16,0-1 0,0 0 0,0 21 15,-21-21-15,0 1 0,0-1 0,-21 0 16,20 0-16,-20 0 0,21 0 15,-21 1-15,20-1 0,1 0 0,0 0 16,0-21-16,0 21 0,0 0 16,21 1-16,21-22 47,0-22-47,0 1 15</inkml:trace>
  <inkml:trace contextRef="#ctx0" brushRef="#br0" timeOffset="118380.9">17801 7747 0,'21'0'47,"0"0"-47,1 0 16,-1 0-16,0 0 0,0 0 16,0 0-16,0 0 15,1 0-15</inkml:trace>
  <inkml:trace contextRef="#ctx0" brushRef="#br0" timeOffset="118568.79">17801 7895 0,'21'0'16,"0"21"-1,1-21-15,-1 0 0,0 0 16,0 0-16,0 0 16,0 0-16,1 0 0,-1 0 15,-21-21-15,21 21 16,-21-21-16</inkml:trace>
  <inkml:trace contextRef="#ctx0" brushRef="#br0" timeOffset="119616.19">19240 7747 0,'0'0'15,"-21"0"-15,21-21 0,0 0 16,0 0-16,21-1 16,1 1-16,-1 21 0,0-21 15,0 0-15,0 21 0,0-21 16,1 21-16,-1 0 0,0 0 0,0 0 15,0 0-15,0 0 0,1 21 16,20 0-16,-21 0 0,0 0 0,0 1 16,1 20-16,-1-21 0,-21 21 0,0-20 15,21 20-15,-21-21 0,0 0 16,0 22-16,0-22 0,0 0 0,0 0 16,0 0-16,-21 0 0,21 1 15,-21-1-15,21-42 31,0-1-15,0 1-16,0-21 0,0 21 16,0 0-16,0-22 0,21 22 0,-21 0 15,21-21-15,0-1 0,0 22 16,0-21-16,1-1 0,-1 1 0,21 21 16,-21 0-16,0 0 0,22-1 15,-22 22-15,21 0 0,-21 0 0,1 0 16,20 22-16,-21-1 0,0 0 0,-21 0 15,21 21-15,-21 1 0,0-22 16,0 21-16,0 1 0,0-22 0,0 21 16,0 0-16,0-20 0,0-1 15,0 21-15,-21-21 0,21 0 16,0 1-16,0-1 0,0 0 0,0-42 47,21 21-47,-21-21 0</inkml:trace>
  <inkml:trace contextRef="#ctx0" brushRef="#br0" timeOffset="120672.08">20532 7768 0,'0'0'0,"21"0"16,0 0-1,0 0-15,0-21 16,0 0-16,1 21 16,-1-21-16,-21 0 0,21 21 0,0-22 15,-21 1-15,0 0 0,21 0 0,-21 0 16,0 0-16,0-1 0,0 1 16,-21 0-16,0 21 0,0 0 15,0 0-15,-1 0 16,1 21-16,0 0 0,0 22 0,0-22 15,0 21-15,21 1 0,-22-22 16,22 21-16,-21 0 0,21 1 16,0-22-16,0 21 0,0 1 0,0-22 15,0 0-15,0 21 0,21-42 0,1 21 16,-1 1-16,0-22 0,0 0 16,0 0-16,0 0 0,22 0 0,-22 0 15,0 0-15,21-22 0,-20 1 16,20 0-16,-21 0 0,0 0 0,22 0 15,-22-1-15,0-20 0,0 21 0,0-21 16,0 20-16,1 1 16,-1-21-16,0 21 0,0-22 0,-21 22 15,21-21-15,-21 21 0,21 0 0,-21-1 16,0 1-16,22 21 16,-22 21-1,0 1-15,0-1 16,0 0-16,0 0 0,0 0 0,0 22 15,0-22-15,0 0 0,0 21 0,0-21 16,0 1-16,0 20 0,0-21 16,0 0-16,0 0 0,0 1 0,0-1 15,0 0-15,0 0 0,0 0 16,21-21-16,0 0 16,0 0-16,-21-21 0,21 21 15,0-21-15,1 0 0,-1 0 16,0-1-16,0 1 0,0-21 15,0 21-15,1 0 0,20-22 0,-42 22 16,21-21-16,0 21 0,0-1 16,1 1-16,-1 0 0,0 21 15,0 0 1,-21 21-16,0 0 16,0 1-16,0-1 0,0 0 0,0 0 15,0 0-15,0 0 0,0 1 0,0 20 16,-21-21-16,21 0 15,0 0-15,0 1 0,0-1 0,0 0 16,21 0-16,0-21 0,0 0 16,1 0-16,-1 0 15,0 0-15,0 0 0,0 0 0,22 0 16,-22-21-16,0 21 0,0-21 16,0 0-16,0-1 0,1 22 0,-1-21 15,0-21-15,-21 21 0,0 0 0,21-1 16,-21-20-16,0 21 0,0-21 15,0 20-15,0-20 0,0 21 0,-21 0 16,21 0-16,0-1 0,-21 22 16,0 0-16,42 0 62,0 0-62,0 0 0,-21-21 16,21 21-16,0 0 15,-21-21-15,0 0 0,22 21 16,-22-21 0,21 0-16</inkml:trace>
  <inkml:trace contextRef="#ctx0" brushRef="#br0" timeOffset="121739.79">22966 7133 0,'0'-21'16,"0"0"0,0 63 15,0-21-31,0 22 16,0-1-16,0 0 0,0 22 15,0-1-15,0-20 0,0 20 0,0-20 16,0-1-16,0 0 0,0 1 0,-21-1 15,21 0-15,0-21 0,0 22 16,0-22-16,0 0 0,0 0 0,0 0 16,0 1-16,0-44 47,0 1-47,0 0 15,0 0-15,0 0 0,0 0 0,0-22 16,0 22-16,0-21 0</inkml:trace>
  <inkml:trace contextRef="#ctx0" brushRef="#br0" timeOffset="122274.49">22945 7197 0,'0'0'16,"0"-21"-16,0-1 0,0 1 0,21 0 0,0 21 16,0-21-16,0 0 0,0 21 15,22 0-15,-22 0 0,21 0 0,1 0 16,-22 0-16,21 0 0,0 0 15,-20 21-15,20 0 0,-21 0 16,0 0-16,0 22 0,1-22 0,-22 21 16,0-21-16,0 22 0,0-1 15,-22-21-15,1 22 0,-21-22 0,21 0 16,-22 0-16,22 0 0,-21 0 0,0 1 16,20-22-16,1 0 0,0 21 15,0-21-15,21-21 31,42-1-31,-21 1 0,1 21 16,-1-21-16,21 21 0,-21 0 0,22 0 16,-22 0-16,21 0 15,0 0-15,-20 0 0,20 21 0,-21 0 16,21 1-16,-20-1 0,-1 0 0,0 0 16,0 0-16,-21 0 0,0 1 15,0-1-15,0 0 0,0 0 0,0 0 16,-21 22-16,0-22 0,0 0 15,-22-21-15,22 21 0,-21 0 0,-1 0 16,1 1-16,0-22 0,21 21 0,-22-21 16,1 0-16,0 0 0,20 0 15,-20 0-15,21 0 0,0 0 0,0 0 16,-1 0-16,1 0 0,0 0 16,21-21-16,-21 21 15,21-22-15,0 1 0,0 0 16,21 21-1,0-21-15,0 21 0,1-21 16,-1 21-16,0-21 0</inkml:trace>
  <inkml:trace contextRef="#ctx0" brushRef="#br0" timeOffset="123003.43">23897 7472 0,'-21'0'16,"0"0"-16,0 0 16,21 21-16,-22 0 0,1 0 0,0 1 15,21 20-15,-21-21 0,0 0 16,21 0-16,-21 22 0,21-22 0,0 0 16,0 0-16,0 0 0,0 1 0,0-1 15,0 0-15,21-21 16,0 0-1,0 0-15,0 0 16,-21-21 0,21 21-16,-21-21 0,0-1 15,0 1-15,0 0 0,0 0 0,0 0 16,0 0-16,0-22 0,0 22 16,22 0-16,-1-21 0,0 20 0,0-20 15,0 21-15,0 0 0,1 21 16,-1-21-16,0 21 0,21-22 0,-21 22 15,1 0-15,-1 0 0,0 22 0,0-1 16,0 0-16,0 0 0,-21 21 16,22-20-16,-22-1 0,0 0 0,0 0 15,0 0-15,0 22 0,0-22 16,-22 0-16,1-21 0,0 21 0,0 0 16,0-21-16,21 21 0,-21-21 15,-1 0-15,22-21 31,0 0-15,22 0-16,-1 0 0,0 0 16,0-22-16,0 22 0,-21-21 0,21 21 15,1-22-15,-1 1 0,0 21 0,0-22 16,0 22-16,-21 0 0,21 0 16,1 21-16,-22 21 15,0 0 1,0 0-16,0 22 15,-22-22-15,1 0 0,21 21 0,-21-20 16,21 20-16,-21-21 0,0 0 16,21 22-16,0-22 0,0 0 0,0 0 15,0 0-15,0 0 0,0 1 0,0-1 16,21-21-16,-21 21 16,21-21-16,0 0 0,0 0 0,1 0 15,-1 0-15,0 0 0,0-21 16,0 0-16,0-1 0,22 1 15,-22 21-15</inkml:trace>
  <inkml:trace contextRef="#ctx0" brushRef="#br0" timeOffset="123256.28">24744 7239 0,'0'0'0,"0"-21"0,0 0 15,-21 21 1,-1 21-16,22 0 15,-21 21-15,0-20 0,21-1 16,-21 21-16,21-21 0,0 22 16,0-1-16,-21-21 0,21 21 0,-21-20 15,21 20-15,0-21 0,0 0 0,-22 0 16,22 1-16,0-1 16,0 0-16,0 0 0,0 0 0,22-21 15,-1 21-15,0-21 0,0 0 16,0 0-16,0 0 15,1-21-15,-1 21 0</inkml:trace>
  <inkml:trace contextRef="#ctx0" brushRef="#br0" timeOffset="123552.11">24955 7218 0,'0'0'15,"0"-21"-15,0 0 16,22 21-1,-1 0 1,0 21-16,0-21 0,0 21 0,0 0 16,1 21-16,-1-20 0,-21-1 0,21 21 15,-21-21-15,21 22 0,-21-1 16,0-21-16,0 21 0,0-20 0,0 20 16,0-21-16,-21 0 0,0 0 0,21 1 15,-21-1-15,-1 0 0,1 0 16,0-21-16,0 21 0,0-21 0,0 0 15,-1 0 1,22-21 0,22 21-1,-1-21-15</inkml:trace>
  <inkml:trace contextRef="#ctx0" brushRef="#br0" timeOffset="123769.31">25421 7260 0,'-21'-21'31,"21"42"-15,0 0-1,0 1-15,0-1 16,0 0-1,0 0-15,0 0 16</inkml:trace>
  <inkml:trace contextRef="#ctx0" brushRef="#br0" timeOffset="123996.18">25400 7747 0,'0'42'16,"0"-20"0,0-1-1,0 0-15,-21 0 16,21 0-16,-21-21 0,-1 21 16,1 1-16,0-22 0,0 21 0,0 0 15,0 0-15,-22 0 0,22-21 0,-21 21 16,-1-21-16,1 22 0,21-1 0</inkml:trace>
  <inkml:trace contextRef="#ctx0" brushRef="#br0" timeOffset="128168.16">12954 9377 0,'0'-21'15,"0"0"1,0-1-16,-21 22 16,21-21-16,0 0 0,-21 0 15,21 0-15,0 0 16,0-1-16,-22 22 16,1 22-1,21-1 1,0 0-16,0 0 0,0 0 0,0 0 15,-21 22-15,21-22 0,0 21 16,0 1-16,0-22 0,0 21 16,0 0-16,0-20 0,0 20 0,0-21 0,0 21 15,0-20-15,0-1 16,0 0-16,0 0 0,0 0 0,0 0 16,0 1-1,0-44 16,0 1-15,0 0-16,0 0 16,0 0-16,0 0 0</inkml:trace>
  <inkml:trace contextRef="#ctx0" brushRef="#br0" timeOffset="128775.81">12785 9229 0,'-43'-64'15,"86"128"-15,-86-149 0,43 64 16,0 0-16,0 0 16,21 21-16,22-22 0,-1 1 0,-21 21 15,43-21-15,-22 21 0,22 0 0,-22 0 16,21 0-16,-20 21 0,20 0 15,-20 1-15,-1-1 0,-21 0 16,0 21-16,-21-21 0,0 22 0,0-22 16,-21 21-16,-21-21 0,-1 22 15,-20-1-15,21-21 0,-22 22 0,1-22 16,20 0-16,1 0 0,0 0 0,-1 0 16,22 1-16,0-22 0,0 0 15,21-22 1,21 1-16,0 21 0,0-21 15,22 0-15,-1 0 0,0 21 0,22-21 16,-1 21-16,-20 0 0,20-22 0,1 22 16,-1 0-16,1 0 0,-1 0 15,1 22-15,-22-1 0,0 0 16,1 0-16,-22 0 0,0 22 0,0-22 16,-21 21-16,0 0 0,-21-20 15,0 20-15,0 0 0,-22-21 0,1 22 16,0-22-16,-22 21 0,22-21 0,-22 1 15,22-1-15,-22-21 0,22 21 0,0-21 16,-1 0-16,1 0 0,0 0 16,-1 0-16,22 0 0,-21 0 0,21 0 15,0-21-15,-22 0 0,22 21 0,0-22 16,0 1-16,0 0 16,21 0-16,-22 0 0,22 0 15,0-1-15,0 1 0,22 0 31,-1 21-31,0 0 0,0 0 0,0-21 16,22 21-16,-22 0 0,21-21 0</inkml:trace>
  <inkml:trace contextRef="#ctx0" brushRef="#br0" timeOffset="129532.58">13928 9462 0,'0'0'0,"21"-22"0,21 1 0,-42 0 15,21 21-15,-21-21 0,-21 21 32,0 0-32,0 21 0,0 0 15,-1 0-15,1 1 0,21 20 0,-21-21 16,0 21-16,21 1 0,-21-22 16,21 21-16,0 1 0,0-22 0,0 21 15,0-21-15,0 0 0,0 1 0,0-1 16,0 0-16,0 0 0,21-21 15,0 0-15,0 0 0,0 0 16,1 0-16,-1 0 16,0 0-16,0-21 0,-21 0 0,21 0 15,-21-1-15,21-20 16,-21 21-16,0 0 0,0-22 0,0 22 16,0-21-16,22 0 0,-22 20 0,21-20 15,0 0-15,0 21 0,0-1 16,22 1-16,-22 0 0,21 0 0,-21 21 15,22 0-15,-1 0 0,0 0 0,-21 0 16,22 0-16,-22 21 0,21-21 16,-21 21-16,1 22 0,-1-22 0,-21 0 15,0 0-15,0 21 0,0-20 0,0 20 16,-43 0-16,22-21 16,0 1-16,0 20 0,0-21 0,0 0 15,-1 0-15,1 1 0,0-1 0,0-21 16,42-21 15,0-1-31,0 1 0,1-21 16,-1 21-16,21-22 0,-21 22 15,0-21-15,1 21 0,20-22 0,-21 22 16,0-21-16,0 21 0,22 0 0,-22-1 16,-21 1-16,21 0 0,0 21 15,-21 21 16,-21-21-31,21 21 16,-21 22-16,0-22 0,0 0 0,21 21 16,0 1-16,-22-22 0,22 21 0,-21 1 15,21-22-15,0 21 0,0-21 16,0 0-16,0 22 0,0-22 0,21-21 16,1 21-16,-1 0 0,0-21 0,0 0 15,0 0-15,0 0 0,1 0 16,-1 0-16,0 0 0,0 0 0,0 0 15,0 0-15,1-21 0,-22 0 0,21 21 16,0-21-16,0 0 0,0-1 0,0 1 16</inkml:trace>
  <inkml:trace contextRef="#ctx0" brushRef="#br0" timeOffset="133327.49">16277 9144 0,'0'-21'16,"0"0"15,0 0-31,0-1 16,0 1 0,0 0-1,0 42 16,0 0-31,0 1 0,0-1 0,0 21 16,0 0-16,21-20 0,-21 20 16,0 21-16,0-20 0,0-1 15,0 0-15,0 1 0,0 20 0,0-20 16,0-1-16,0 0 0,0 1 16,0-1-16,0-21 0,0 21 0,0-20 15,0-1-15,-21-21 0,21 21 0,0-42 47,-21 21-47,21-21 16,0-1-16,0 1 0,0 0 15,0 0-15,0 0 0,0-22 0,0 22 16,21-21-16,0 21 0,0-22 0,1 22 16,-1 0-16,0 0 0,0-21 15,21 42-15,1-22 0,-1 1 0,0 21 16,1 0-16,-1 0 0,0 0 0,22 0 15,-22 0-15,1 21 0,-22 1 16,21-1-16,-21 0 0,0 0 0,1 0 16,-22 0-16,0 1 0,0 20 15,0-21-15,-22 21 0,1-20 0,0-1 16,-21 0-16,-1 21 0,1-21 16,0 1-16,-1-22 0,1 21 0,0 0 15,21-21-15,-22 0 0,22 0 16,0 0-16,0 0 0,0 0 0,-1 0 15,1 0-15,21-21 32,21 21-17,1-21 1,-1-1-16,0 22 0,0-21 0,0 21 16</inkml:trace>
  <inkml:trace contextRef="#ctx0" brushRef="#br0" timeOffset="133647.37">17653 9440 0,'21'0'16,"0"0"-1,0 0-15,1 0 16,-1 0-16,0 0 0,-21-21 16,21 21-16,0 0 0,0 0 15,1 0-15,-1 0 0,0 0 16,0 0-16,0 0 16,-21 21 30,-21-21-30,21 22-16</inkml:trace>
  <inkml:trace contextRef="#ctx0" brushRef="#br0" timeOffset="133872.24">17653 9673 0,'0'0'16,"21"0"15,0 0-31,0 0 16,1 0-16,-1 0 15,0 0-15,0-21 16,0 21 0,0-21-16,1 21 0,-1-21 15,0 0-15,0 21 0,0-22 16,0 1-16</inkml:trace>
  <inkml:trace contextRef="#ctx0" brushRef="#br0" timeOffset="134651.37">19071 8784 0,'0'0'0,"21"-21"0,-21 0 16,21 21 0,-21-21-16,0 0 31,0-1-15,-21 22-1,0 22 1,0-1-16,0 0 0,0 21 15,-1 1-15,1 20 0,-21-21 16,21 22-16,-22-1 0,22 1 0,-21-1 16,0 1-16,20-1 0,-20 1 15,21-1-15,-21 1 0,20-1 16,22 22-16,0-43 0,0 22 0,0-1 16,22-20-16,-1-1 0,0 0 0,21 1 15,1-1-15,-22-21 0,21 0 0,0 1 16,1-1-16,-1 0 0,-21-21 15,22 0-15,-22 0 0,21 0 0,-21 0 16,0 0-16,1-21 0,20 21 0</inkml:trace>
  <inkml:trace contextRef="#ctx0" brushRef="#br0" timeOffset="136363.78">19706 9186 0,'0'0'0,"0"-21"0,-21 0 16,21 0-1,-21 21-15,21-21 0,0 0 16,0-1-16,0 1 16,0 42 31,0 1-47,0-1 0,21 0 15,-21 21-15,0 1 0,21-22 16,-21 21-16,0 0 0,0 1 0,0-1 15,0 22-15,0-22 0,0 0 0,-21 1 16,0-1-16,21 0 0,-21 1 16,-1-22-16,1 0 0,21 0 0,0 0 15,0 0-15,0-42 32,0 0-32,0 0 0,0 0 0,0 0 15,0-1-15,0-20 0,0 21 16,0-21-16</inkml:trace>
  <inkml:trace contextRef="#ctx0" brushRef="#br0" timeOffset="136939.45">19600 9144 0,'0'0'0,"0"-21"0,0 0 0,0 0 16,0-1-16,0 1 15,21 0-15,-21 0 0,22 0 0,20 0 16,-21-1-16,21 1 0,-20 0 0,20 0 15,-21 21-15,21 0 0,1 0 16,-1 0-16,-21 0 0,22 21 16,-22 0-16,0 0 0,0 22 0,0-22 15,-21 21-15,0-21 0,0 22 16,0-22-16,0 21 0,0-21 0,-21 1 16,0 20-16,0-21 0,0 0 15,-1 0-15,-20 1 0,21-22 0,0 21 16,-22 0-16,22-21 0,0 0 0,0 21 15,0-21-15,0 0 0,-1 0 16,1 0-16,21-21 0,0 0 16,0 0-16,0-1 0,0 1 15,0 0-15,21 21 16,1 0-16,-1-21 0,0 21 16,0 0-16,0 0 0,0 0 0,22 0 15,-22 0-15,0 0 0,21 0 16,-20 0-16,20 0 0,-21 21 0,21-21 15,-20 21-15,-1 0 0,21-21 0,-21 22 16,-21-1-16,21 0 0,-21 0 16,0 0-16,0 0 0,0 1 0,0-1 15,0 21-15,-21-21 0,0 0 0,-21 1 16,21-1-16,-22 0 0,1 0 16,21 0-16,-22-21 0,22 21 15,-21-21-15,0 0 0,20 0 0,-20 0 0,21 0 16,0 0-16,0 0 15,-1 0-15,1 0 0,0 0 0,0 0 32,21-21-32,0 0 15,21 21-15,0-21 16</inkml:trace>
  <inkml:trace contextRef="#ctx0" brushRef="#br0" timeOffset="137702.1">20553 9250 0,'0'0'0,"-21"-21"32,-1 21-17,1 0-15,21 21 0,0 0 0,-21-21 16,21 21-16,-21 0 0,21 1 15,0-1-15,0 0 0,0 0 0,-21 0 16,21 22-16,0-22 0,0 0 0,0 0 16,0 0-16,0 0 0,0 1 15,0-1-15,0 0 16,21-21 0,-21-21-1,0 0-15,0-1 16,0 1-16,0 0 0,0 0 15,21 0-15,-21 0 0,21-22 16,-21 22-16,21 0 0,1-21 0,20 20 16,-21 1-16,21-21 0,1 21 0,-1 0 15,0-1-15,1 22 0,-1-21 16,0 21-16,1 0 0,-22 0 0,21 0 16,-21 21-16,1-21 0,20 22 0,-21-1 15,0 0-15,-21 0 0,0 0 16,0 22-16,0-22 0,0 0 0,0 0 15,-21 0-15,21 22 0,-42-22 16,21 0-16,-1 0 0,1 0 16,0 0-16,0-21 0,21 22 0,0-44 31,21 1-15,-21 0-16,21 0 0,0 0 0,22 0 15,-22-1-15,0 1 0,0-21 0,0 21 16,1-22-16,-1 22 0,0-21 15,0 21-15,0-22 0,0 22 0,1-21 16,-1 42 0,-21 21-1,0 0-15,-21 0 16,-1 1-16,1-1 0,21 0 0,-21 21 16,21-21-16,-21 1 0,0 20 15,21-21-15,0 21 0,0-20 0,0-1 16,0 0-16,0 21 0,0-21 0,0 1 15,21-1-15,0-21 16,21 0-16,-20 0 0,20 0 16,-21 0-16,21 0 0,1-21 0,-22-1 15,21 1-15,1 0 0,-1 0 16,-21 0-16,0 0 0,22-22 0</inkml:trace>
  <inkml:trace contextRef="#ctx0" brushRef="#br0" timeOffset="138007.22">21632 8657 0,'0'0'0,"-21"0"0,21-21 0,21 21 32,0 0-32,1 0 0,20 21 15,0-21-15,1 21 0,20 22 0,-21-22 16,1 21-16,20-21 0,-20 22 15,-1 20-15,-21-20 0,21-1 0,-20 0 16,-1 22-16,-21-22 0,0 0 16,0 22-16,0-22 0,-43 1 15,22-1-15,-21 21 0,0-20 0,-1-1 16,-20 0-16,20 1 0,1-22 0,-21 21 16,20-21-16,1 1 0,0-1 15,-1 0-15,22 0 0,-21-21 0,21 0 16,-1 0-16,1-21 0,0 0 15,21 0-15,-21-1 0</inkml:trace>
  <inkml:trace contextRef="#ctx0" brushRef="#br0" timeOffset="138932.26">22733 9208 0,'0'0'0,"0"-22"0,0 1 0,0 0 15,0 0-15,0 0 0,0 0 0,0-1 16,0 1-16,0 0 16,0 0-16,21 21 0,0 21 15,-21 21 1,0-20-16,0-1 0,21 21 15,-21 0-15,22 1 0,-22-1 0,0 22 16,0-1-16,0 1 0,0-1 16,0 1-16,0-1 0,0 22 0,0-22 15,-22 1-15,1-1 0,0 1 0,0 20 16,0-20-16,0-1 0,-1-20 16,1 20-16,0 1 0,21-22 0,-21 22 15,21-22-15,0 0 0,0-21 0,0 1 16,0-1-16,0 0 0,0-42 31,0 0-31,21-1 16,0 1-16,-21-21 0,21 0 0,-21 20 15,0-20-15,22 0 0</inkml:trace>
  <inkml:trace contextRef="#ctx0" brushRef="#br0" timeOffset="139291.23">22733 9292 0,'0'0'0,"0"-21"0,0 0 0,0-21 0,0 20 15,0 1-15,0 0 0,0 0 0,0 0 16,21 0-16,0-1 0,0 1 16,1 0-16,20 21 0,-21-21 0,21 21 15,1 0-15,-1 0 0,-21 0 16,22 0-16,-1 0 0,0 21 0,1 0 15,-22 0-15,0 1 0,0-1 0,0 21 16,-21-21-16,0 0 0,0 22 16,-21-22-16,0 0 0,-21 21 0,20-20 15,-41-1-15,21 0 0,-22 0 16,22 0-16,-22 0 0,22 1 0,-22-22 16,22 21-16,0-21 0,21 0 15,-1 21-15,1-21 0,0 0 16,0 0-16,42 0 15,0 0 1,0 0-16,1 0 0,-1 0 16,21 0-16,-21 0 0,22-21 0</inkml:trace>
  <inkml:trace contextRef="#ctx0" brushRef="#br0" timeOffset="139561.07">23855 9208 0,'0'0'0,"0"-22"0,-21 22 47,-1 0-31,22 22 15,0-1-15,0 0-16,0 0 15,0 0-15</inkml:trace>
  <inkml:trace contextRef="#ctx0" brushRef="#br0" timeOffset="139780.96">23855 9589 0,'0'0'0,"0"21"16,0 0-16,0 0 15,0 0 1,0 0-16,0 1 0,0-1 16,0 0-16,0 0 15,0 0-15,0 0 0,-21 1 16,-1-1-16,1 0 0,0 0 0,0 0 15,-21 0-15,-1 1 0,1-1 0,0 0 16,-1 0-16,-20 0 0,-1 0 0,1-21 16</inkml:trace>
  <inkml:trace contextRef="#ctx0" brushRef="#br0" timeOffset="140419.53">2667 15790 0,'-318'191'15,"636"-382"-15,-678 403 0,318-191 16,21-21-16,-1 0 15,44-21 1,-1 0 0,0 0-16,0 0 0,0-1 0,22-20 15</inkml:trace>
  <inkml:trace contextRef="#ctx0" brushRef="#br0" timeOffset="143007.82">3598 14901 0,'0'0'0,"0"-21"0,0 0 16,0 0-16,0 0 0,-21 0 15,21-22-15,0 22 0,0 0 0,-21 0 16,21 0-16,-21-22 0,21 22 16,0 0-16,0 0 0,0 0 15,0-1-15,0 1 16,-21 21-16,-1 0 15,22 21 1,0 1-16,0-1 0,0 21 16,0 0-16,0 1 0,0 20 0,22-20 15,-1 20-15,0 1 0,0 20 16,-21-20-16,21 20 0,0 1 0,1 0 16,-1-22-16,0 22 0,0 0 15,0-1-15,-21-20 0,21 20 0,1 1 16,-22 0-16,0-1 15,0 1-15,21 0 0,-21-1 0,0-20 0,21 21 16,-21-22-16,0 1 16,0-1-16,0 1 0,0-22 0,0 0 15,0 1-15,0-22 0,0 0 16,-21-21-16,0 0 16,21-21-16,0 0 0,0-1 15,-22 1-15,22-21 0,-21 21 0,21-22 16,-21 1-16,21 0 0,0-22 15,-21 22-15,21-22 0</inkml:trace>
  <inkml:trace contextRef="#ctx0" brushRef="#br0" timeOffset="144003.44">3408 14605 0,'0'0'0,"-21"-21"0,-1-21 31,22 20-15,22 22-1,-1 0-15,0-21 0,21 21 16,-21 0-16,22-21 0,-1 21 15,22 0-15,-1 0 0,1-21 16,-1 21-16,1 0 0,20-21 0,1 21 16,21-21-16,0 21 0,21-22 15,0 22-15,0-21 0,0 21 0,0-21 16,0 0-16,0 21 0,21-21 16,21 21-16,-21-21 0,0-1 0,1 22 15,-22-21-15,21 21 0,0 0 16,0-21-16,-21 21 0,0 0 15,0-21-15,-21 21 0,0-21 0,-22 21 16,1 0-16,-21 0 0,-1-21 16,-21 21-16,1 0 0,-1 0 0,-21 0 15,22 0-15,-22 0 0,0 0 16,0 0-16,0 0 16,-21 21 15,0 0-31,0 0 0,0 0 15,0 0-15,0 1 0,-21-1 0,21 21 16,0 0-16,-21 1 0,21-1 0,0 0 16,0 1-16,0-1 15,0 22-15,21-22 0,0 21 0,0-20 16,1 20-16,-1 1 0,0-1 16,-21 1-16,21-1 0,0 1 0,0-1 15,-21 22-15,0-22 0,22 1 16,-1-1-16,-21 1 0,0-1 0,0 1 15,0-1-15,0 1 0,0-1 0,0 1 16,0-1-16,0 1 0,0-22 16,-21 22-16,-1-22 0,1 0 0,21 1 15,-21-1-15,0-21 0,0 22 16,0-22-16,-1 21 0,1-21 0,0 0 16,0 1-16,0-1 15,0 0-15,-22-21 0,22 21 0,0 0 16,-21-21-16,20 21 0,-20-21 15,21 0-15,-21 0 0,-1 0 0,-20 0 16,20 0-16,-20 0 0,-1 0 16,-20 0-16,20 22 0,-20-22 0,-1 0 15,0 0-15,1 0 0,-22 0 16,21 21-16,0-21 0,-20 0 0,-22 21 16,21-21-16,-21 0 0,0 21 15,0-21-15,0 0 0,0 0 0,0 21 16,0-21-16,0 0 0,0 0 15,21 0-15,-21 0 0,42 0 16,-21 0-16,22 0 0,20 0 0,1 0 16,-1 0-16,22 0 0,0 0 15,-1 0-15,22 0 0,0 0 16,0 0-16,0 0 0,42 0 47,0-21-32,0 0-15</inkml:trace>
  <inkml:trace contextRef="#ctx0" brushRef="#br0" timeOffset="150180.09">3895 15854 0,'0'0'0,"21"21"0,0-21 15,0 42 1,-21-20-16,0-1 15,0 0-15,-21-21 0,0 21 16,0-21-16,-1 21 0,-20-21 16,21 21-16,-21-21 0,-1 0 0,22 0 15,-21 0-15,-1 0 0,1 0 16,0 0-16,-1 0 0,1 0 0,0-21 16,-1 21-16,-20-21 15,21 0-15,-1 0 0,1 0 0,-22-1 16,22 1-16,-21 0 0,20 0 15,-20-21-15,-1 20 0,22 1 0,-22 0 16,1-21-16,21 21 0,-1-22 16,1 1-16,0 0 0,-1-1 15,1 1-15,0 0 0,-1-22 0,22 22 16,-21-22-16,21 1 0,-1-1 16,-20 1-16,21 20 0,0-20 0,0-22 15,-1 22-15,22-22 0,0 0 16,0-20-16,0 20 0,0 0 15,0-21-15,0 22 0,22-22 0,-1 21 16,0-21-16,21 22 16,22-1-16,-1 0 0,1 1 0,20 20 15,-20 1-15,42-1 0,-22 1 16,1-1-16,0 22 0,21-22 0,-1 1 16,22 21-16,-21-1 0,0-20 15,-21 20-15,-1 22 0,1-21 16,-21 21-16,-1 0 0,1-1 0,-22 1 15,-21 0-15,21 21 0,-20 0 16,-1 0 0,-21 21-1,0 0 1,0 1 15,-21-22 79,-1 0-95,1 0-15,0 0 16,0 21-16,0-21 0,0 0 15,-1 0-15,1 0 16,0 0-16,0 0 16,0 0-16,21-21 15,-21-1 1,-1 22-16,1-21 16,0 21-1,0 0 16,0 0-15,0 0-16,-1 0 16,1 0-1,0 0 1,21 21 0,21-21-1,22 0-15,-22 0 0,21 0 16,-21 0-16,22 0 0,-1 0 15,0-21-15,1 21 0,-1-21 0,0 21 16,-21-21-16,22 21 0,-22 0 16,21-21-16,-21 21 0,1 0 0,-1 0 15,0 0-15,0 0 16,-21 21 0,0 21-16,0 1 0,-21-1 15,0 21-15,0-20 0,-22 20 0,22 1 16,-21-1-16,-1 1 0,1-1 15,0 1-15,-1-22 0,1 22 0,21-22 16,0 0-16,21-21 0,0 22 16,21-22-16,0 0 0,0-21 0,22 0 15,-22 0-15,21 0 0</inkml:trace>
  <inkml:trace contextRef="#ctx0" brushRef="#br0" timeOffset="151475.35">5778 12912 0,'-21'-21'0,"42"42"0,-63-42 0,42-1 0,-21 1 16,0 21-16,0 0 0,21-21 16,-22 21-16,1 0 15,21 21-15,0 0 0,0 22 16,0-1-16,0 0 0,0 1 0,0-1 15,0 22-15,0-22 0,0 21 16,0-20-16,0 20 0,0 22 0,0-22 16,0 1-16,0-1 0,0 22 15,21-21-15,-21-1 0,0-21 0,0 22 16,0-22-16,22 1 16,-22-1-16,0 0 0,0 1 0,21-22 15,-21 0-15,21 0 0,-21 0 16,0 0-16,0 1 0,21-22 15,-21 21-15,0-42 32,0-1-32,0 1 15,0 0-15,0 0 16,0 0-16,-21 21 16,0-21-16,21-1 15,0 1-15,-21 21 0,-1 0 16,22-21-16,-21 21 15,0 0 1,0 0-16,21-21 31,-21 21-31,0 0 78,-1 0-31,1 0-31,0 0 15,0 0-31,21-21 16,-21 0-16,0 21 15,-1 0-15,22-22 16,-21 22-16,0-21 0,0 0 31,0 21-31,0 0 16,21-21-16,-22 0 31,22 0-15,0-1-1,0 44 32,22-22-47,-22 21 16,21 0-16,0-21 0,0 21 0,0 0 16,0 0-1,1-21-15,-1 22 0,0-1 0,0-21 16,0 21-16,0 0 0,1 0 0,-1-21 15,0 21-15,0 1 0,0-22 16,0 21-16,1-21 0,-22 21 0,21-21 16,-21 21-16,21-21 0,-21 21 15,0 0 1,21-42 31,0 0-32,0 0-15,1 0 16,-1 0-16,0-1 0,0 1 16,0 0-16,0-21 0,1 21 0,-1-22 15,0 22-15,0-21 0,0-1 16,0 22-16,-21-21 0,22 21 0,-22-22 16,21 22-16,-21 0 0,0 0 15,0 0-15,0 0 0</inkml:trace>
  <inkml:trace contextRef="#ctx0" brushRef="#br0" timeOffset="152271.98">7070 12531 0,'0'-21'15,"0"-1"1,21 22 0,0 0-16,0 0 0,0 0 15,0 0-15,1 0 0,-1 0 16,0 0-16,21 0 0,1 0 0,20 0 16,1 22-16,-1-22 0,22 21 15,-1 0-15,1 0 0,21 0 0,-21 22 16,-1-22-16,22 21 0,-21 0 15,21 1-15,-1-1 0,1 22 0,21-1 16,-21-21-16,0 22 0,0-1 16,0 1-16,-1 21 0,-20-22 0,-21 22 15,-1-1-15,1 22 16,-22-21-16,0 0 0,-21-1 0,1 22 16,-22-21-16,0-1 0,0 1 15,-22 0-15,1-1 0,0 1 0,0-21 16,-21-1-16,-1 1 0,22-22 0,-21 21 15,-22-20-15,22-1 0,-22 0 16,1 1-16,-1-1 0,-20-21 0,20 22 16,-20-1-16,20-21 0,1 21 15,-1-20-15,22-1 0,-22 0 0,22 0 16,21 0-16,-22 0 0,22 1 16,0-22-16,0 0 0,21 21 0,-21-21 15,21-21 32,0-1-47,21 1 0</inkml:trace>
  <inkml:trace contextRef="#ctx0" brushRef="#br0" timeOffset="152739.45">8530 14923 0,'0'0'0,"0"-22"0,0 44 47,0-1-47,0 0 16,0 0-16,0 0 0,0 0 15,-21 1-15,21-1 0,0 0 0,-21 0 16,21 0-16,-21 0 0,21 1 16,0-1-16,0 0 0,-22 0 0,1 0 15,0 0 1,0-21-1,42 0 48,0 0-63,22 0 0,-22-21 16,21 21-16,0 0 0,1 0 15,20 0-15,-20 0 0,20 0 0,1-21 16,-22 21-16,21 0 0,-20 0 0,-1 0 15,0 0-15,1 0 0,-1 0 16,-21 0-16,0 0 0,1 0 0,-1 0 16,0 0-16,0 0 15,-21 21 1,-21-21 15,0 0-15</inkml:trace>
  <inkml:trace contextRef="#ctx0" brushRef="#br0" timeOffset="157048.13">13060 11811 0,'0'0'0,"0"-21"16,-21 21-16,21-21 0,0 0 15,-22 21-15,22-22 16,0 44 31,0 20-47,0-21 15,0 21-15,0 1 16,0 20-16,0-20 0,0-1 0,0 21 16,0-20-16,0 20 0,0-20 15,0-1-15,0 0 0,0 1 0,0-22 16,0 21-16,0-21 0,0 0 0,0 1 16,0-1-16,0 0 0,0 0 15,-21-21-15,21 21 0,-21-21 16,0-21 15,-21 0-31,20 0 16,22 0-16,0-1 0,0 1 15</inkml:trace>
  <inkml:trace contextRef="#ctx0" brushRef="#br0" timeOffset="157684.07">12848 12023 0,'0'0'0,"-21"-21"0,21-1 0,-21 1 15,0 21-15,21-21 0,0 0 0,-22 0 16,22 0-16,0-1 16,0 1-16,22 0 15,-1 21-15,0 0 0,0-21 16,0 21-16,22 0 0,-1 0 0,0 0 15,1 0-15,-1 0 0,0 0 0,1 21 16,-1 0-16,-21 0 0,0 1 16,0-1-16,-21 21 0,0 0 0,0-20 15,0 20-15,-21 0 0,-21 1 16,0-22-16,20 21 0,-20 0 0,0-20 16,-1-1-16,1 0 0,0 0 0,-1 0 15,22-21-15,0 0 0,0 0 16,0 0-16,21-21 15,0 0-15,21 0 16,0 0-16,0-1 0,22 1 16,-1 0-16,0 21 0,22-21 0,-22 0 15,22 21-15,-1 0 0,1 0 16,-22 0-16,21 0 0,-20 21 0,20 0 16,-20 0-16,-22 0 0,21 1 15,-21-1-15,0 0 0,1 0 0,-22 21 16,0-20-16,0-1 0,-22 21 0,-20-21 15,0 22-15,-1-22 16,-20 0-16,-1 0 0,-20 21 0,-1-42 0,22 22 16,-22-1-16,21-21 0,1 0 15,-1 0-15,22 0 0,0 0 16,-1 0-16,1 0 0,21-21 0,-21 21 16,20-22-16,1 1 15,21 0-15,0 0 0,0 0 16,0 0-1,21 21-15,1 0 0,-1 0 16,0 0-16,0-22 0,21 22 0,-20 0 16,20 0-16,0 0 0,1 0 0,-1 0 15,0 0-15,1 0 0</inkml:trace>
  <inkml:trace contextRef="#ctx0" brushRef="#br0" timeOffset="158384.19">13843 12256 0,'-21'0'31,"0"21"-31,-1 0 0,1 0 16,0 0-16,21 0 0,0 1 16,-21 20-16,0-21 0,21 0 0,-21 0 15,21 1-15,0-1 0,0 0 0,0 0 16,0 0-16,0 0 15,0 1-15,21-22 16,0 0-16,0 0 0,0 0 16,0 0-16,1-22 15,-22 1-15,21 0 16,-21 0-16,21 0 0,-21 0 16,21-1-16,-21 1 0,0 0 0,0-21 15,21 21-15,0-1 0,-21-20 0,22 21 16,-1 0-16,0-22 0,0 22 15,0 21-15,0-21 0,22 21 0,-22 0 16,0 0-16,0 0 0,22 21 16,-22 0-16,0 1 0,0-1 15,-21 0-15,0 0 0,21 21 0,-21-20 16,0-1-16,0 21 0,0-21 16,-21 0-16,21 1 0,-21-1 0,0 0 15,0 0-15,21 0 16,-22-21-16,22-21 31,22 21-31,-1-21 0,0 0 16,0 0-16,0-1 0,0 1 0,1 0 15,-1-21-15,0 21 0,0-22 0,0 22 16,0-21-16,1 21 0,-1-22 16,-21 22-16,21 0 0,0 0 15,-21 42 1,0 0-1,0 0-15,-21 22 0,0-22 0,21 21 16,0-21-16,-21 22 0,21-22 16,-22 21-16,22-21 0,0 0 0,0 1 15,0-1-15,0 0 0,0 0 0,0 0 16,22-21-16,-1 21 0,0-21 16,0 0-16,0 0 0,0 0 0,1 0 15,20 0-15,-21 0 0,0 0 0,22 0 16,-22-21-16,21 21 0,0-21 15,-20 0-15,20 21 0</inkml:trace>
  <inkml:trace contextRef="#ctx0" brushRef="#br0" timeOffset="158775.97">16341 12171 0,'0'0'0,"-22"0"0,1 0 0,0 0 16,0 0-16,0 0 16,0 21-16,21 0 0,-22 0 0,22 22 15,0-22-15,0 21 0,0-21 16,0 22-16,0-1 0,0 0 0,0 1 15,0-1-15,0 22 0,0-1 0,0 1 16,0-1-16,0 1 0,0 20 16,0-20-16,0-1 0,0 1 0,0 20 15,-21-20-15,21-1 0,-21-20 0,21 20 16,-21-20-16,21-1 16,0 0-16,0-21 0,0 22 0,0-22 15,0-42 16,0 0-31,0-1 0,0-20 0,0 0 16,0 21-16,0-22 0,0 1 0</inkml:trace>
  <inkml:trace contextRef="#ctx0" brushRef="#br0" timeOffset="159091.79">16023 12531 0,'0'0'15,"-21"-64"-15,21 1 0,-21 20 0,21-20 16,-21-1-16,21 22 0,0 0 0,0-22 15,0 22-15,21 0 0,0-1 0,21 1 16,1 21-16,-1 0 16,21-1-16,-20 1 0,20 21 0,-20 0 15,20 0-15,-21 21 0,22 1 0,-22-1 16,1 21-16,-22 0 0,0 1 16,0-1-16,-21 0 0,0 22 0,0-22 15,-21 1-15,0-1 0,-22 0 16,1-21-16,-21 22 0,20-22 0,-20 21 15,-1-21-15,1 1 0,20-1 0,-20-21 16,21 21-16,-1-21 16,22 0-16,0 0 0,0 21 0,42-42 31,0 21-15,0-21-16,22 21 0,-22-21 0,21 21 15</inkml:trace>
  <inkml:trace contextRef="#ctx0" brushRef="#br0" timeOffset="159371.65">17462 12213 0,'22'0'31,"-1"0"-31,0 0 16,0 0-16,0 0 0,0 0 15,1 0-15,-1 0 0,0 0 16,0 0-16,0 0 0,0 0 16,1 0-16,-22-21 15</inkml:trace>
  <inkml:trace contextRef="#ctx0" brushRef="#br0" timeOffset="159595.85">17462 12404 0,'0'21'31,"22"-21"-31,-1 0 0,0 0 16,0 0-16,0 0 0,0 0 0,1 0 16,-1 0-16,0 0 15,0 0-15,0 0 0,0 0 16,1 0-16,-1-21 16,0 21-1</inkml:trace>
  <inkml:trace contextRef="#ctx0" brushRef="#br0" timeOffset="161763.76">18754 12150 0,'0'0'0,"0"-21"0,-22-1 0,1 22 16,0-21-16,0 21 0,21-21 0,-21 0 15,0 0-15,21 0 16,0-1-16,0 1 0,0 0 0,0 0 16,0 0-16,21 21 0,0-21 0,0-1 15,0 22-15,0-21 0,1 21 16,-1 0-16,0 0 0,21 0 0,-21 0 15,22 0-15,-1 21 0,-21 1 16,22-1-16,-1 21 0,-21 0 16,21 1-16,1-1 0,-22 0 0,0 22 15,0-22-15,-21-21 0,0 22 16,0-1-16,0-21 0,0 0 0,0 1 16,0-1-16,-21 0 0,0-21 0,0 0 31,0 0-31,21-21 15,0 0-15,0-1 16,0 1-16,0 0 0,0-21 16,0 21-16,21-1 0,-21-20 0,21 0 0,0 21 15,0-22-15,0 1 0,1 0 16,-1 20-16,0-20 0,21 21 16,1 0-16,-22 0 0,21 21 0,0 0 15,1 0-15,-22 21 0,21-21 16,-21 42-16,22-21 0,-22 22 0,0-1 15,0-21-15,-21 21 0,0 1 16,0-1-16,0 0 0,0 1 0,0-22 16,0 0-16,0 21 0,0-20 0,0-1 15,-21-21-15,21 21 0,-21 0 16,21-42 15,0 0-15,21 0-16,0-1 0,-21 1 15,21 0-15,1 0 0,-22-21 16</inkml:trace>
  <inkml:trace contextRef="#ctx0" brushRef="#br0" timeOffset="162637.29">19939 12192 0,'0'21'0,"0"-42"0,21 42 15,0-21 1,0 0-1,1 0-15,-1-21 0,0 0 16,21 0-16,-42 0 16,21-1-16,1 1 0,-1 0 0,0 0 15,0 0-15,-21-22 0,0 22 0,0 0 16,0 0-16,0 0 0,0 0 16,-21 21-1,0 0-15,0 0 0,21 21 16,-22 21-16,1-21 0,0 22 0,0-1 15,0 0-15,21 1 0,0-1 0,-21 0 16,21 1-16,0-22 0,0 21 16,0-21-16,0 0 0,0 22 15,0-22-15,21 0 0,0-21 16,0 0-16,0 0 0,0 0 16,1 0-16,20 0 0,-21 0 0,0-21 15,22 0-15,-1 0 0,-21-1 0,21 1 16,-20 0-16,20-21 0,-21 21 15,21-1-15,-20-20 0,-1 0 0,0 21 16,0-1-16,0-20 0,0 21 16,-21 0-16,22 21 0,-22 21 15,0 0 1,0 0-16,0 0 16,0 22-16,0-22 0,0 21 0,-22-21 15,22 1-15,0 20 0,0-21 0,0 0 16,0 0-16,0 1 0,0-1 15,0 0-15,22-21 32,-1 0-32,0-21 0,0 21 0,0-21 15,0-1-15,1 1 0,-1 0 0,0 0 16,0 0-16,0 0 0,0-1 16,-21 1-16,0 0 0,22 0 0,-1 21 15,-21 21 1,0 0-1,0 0-15,0 1 0,0-1 0,0 0 16,0 21-16,0-21 0,0 1 0,0-1 16,0 0-16,0 0 0,21 0 15,0 0-15,0-21 0,0 0 16,1 0-16,-1 0 0,0 0 16,0 0-16,0 0 0,22-21 0,-22 0 15,21 0-15,-21 0 0,0 0 0,22-1 16,-22 1-16,0 0 0,-21-21 15,0 21-15,0-22 0,0 1 16,0 21-16,0-22 0,-21 22 0,21-21 0,-21 21 16,0 21-16,-1-21 15,1 21-15,21-22 0,-21 22 16,42 22 15,0-22-31,1 0 0,-1 0 16,21 0-16,-21 0 0,22 0 15,-1 0-15,0 0 0,22-22 0</inkml:trace>
  <inkml:trace contextRef="#ctx0" brushRef="#br0" timeOffset="162887.32">22733 11557 0,'-64'0'15,"43"0"-15,0 21 16,0 0-16,0 1 0,0-1 0,-1 21 16,1 0-16,21 1 0,0-1 0,-21 0 15,21 1-15,-21 20 0,21-20 16,0-1-16,-21 0 0,21 1 0,0-1 16,-21-21-16,21 21 0,0-20 0,0-1 15,0 0-15,0 0 0,21-21 31,0 0-31,0 0 0,-21-21 16</inkml:trace>
  <inkml:trace contextRef="#ctx0" brushRef="#br0" timeOffset="163344.32">22479 11832 0,'0'0'0,"-21"-21"0,21-21 0,0-1 15,0 22-15,0 0 0,21-21 0,0 21 16,0-1-16,22 1 0,-22 0 0,21 21 15,0 0-15,1 0 0,-1 0 16,0 0-16,1 0 0,-22 21 0,21 0 16,-21 1-16,1-1 15,-22 0-15,0 0 0,0 21 0,0-20 16,-22-1-16,1 0 0,0 21 0,-21-21 16,-1 1-16,1-1 0,0 0 15,21-21-15,-22 21 0,1-21 0,21 0 16,0 0-16,-1 0 0,22-21 15,22 0 1,20 21-16,-21-21 0,21 21 0,1-22 16,-1 22-16,0 0 0,1 0 15,-1 0-15,0 0 0,1 22 0,-1-22 16,0 21-16,1 0 0,-1 21 0,-21-21 16,0 1-16,1 20 15,-1-21-15,-21 21 0,0 1 0,0-22 16,0 0-16,0 21 0,-21-20 0,-1-1 15,-20 0-15,21 0 0,-21 0 16,-1 0-16,1-21 0,0 22 0,-1-1 16,1-21-16,0 0 0,-1 0 0,1 0 15,21 0-15,0 0 0,-1 0 16,22-21-16,0-1 16,22 1-16,-1 0 0,0 0 0,0 0 15</inkml:trace>
  <inkml:trace contextRef="#ctx0" brushRef="#br0" timeOffset="163679.19">23474 11959 0,'0'0'0,"0"21"32,-43-21-32,22 43 0,0-22 0,0 0 15,0 21-15,21-20 0,-21-1 16,21 21-16,-22-21 0,22 0 0,0 22 15,0-22-15,0 0 0,22 0 16,-1-21-16,0 0 16,0 0-16,0 0 0,22 0 0,-22 0 15,0-21-15,0 0 0,0 0 16,0 21-16,1-21 0,-1-22 16,0 22-16,-21 0 0,0-21 0,0-1 15,0 22-15,0-21 0,0 21 0,0-1 16,0-20-16,-21 42 0,21-21 15,-21 21-15,-1 0 0,-20 0 0,21 0 16,0 0-16,0 0 0,-1 0 0,22 21 16</inkml:trace>
  <inkml:trace contextRef="#ctx0" brushRef="#br0" timeOffset="163952.04">23961 11621 0,'0'0'16,"0"-22"-16,-22 44 31,1-1-31,0 21 0,21-21 0,-21 43 16,0-22-16,0 0 0,-1 22 15,22-22-15,0 22 0,-21-22 0,21 0 16,0 1-16,0-1 0,0 0 0,0-20 15,0 20-15,0-21 16,0 0-16,21 0 0,1-21 16,-1 0-16,0 0 0,0 0 15,0-21-15,0 21 16,1-21-16,-1 0 0,-21 0 0,21-22 16</inkml:trace>
  <inkml:trace contextRef="#ctx0" brushRef="#br0" timeOffset="164187.79">24342 11515 0,'0'0'0,"0"-21"0,0-1 0,0 1 16,0 42-1,-22 1-15,1-1 0,0 21 0,0-21 0,0 22 16,0 20-16,-1-21 0,1 1 16,21 20-16,-21 1 0,21-22 15,-21 22-15,21-22 0,-21 0 0,21 1 16,0-1-16,0 0 0,0-21 15,0 22-15,0-22 0,0 0 0,0 0 16,21-21 0,0 0-16,0 0 15,0-21-15,1 0 0,-1 0 0,21 0 16</inkml:trace>
  <inkml:trace contextRef="#ctx0" brushRef="#br0" timeOffset="164447.98">24596 11599 0,'0'-105'16,"0"210"-16,0-232 0,-22 127 16,1 0-16,0 22 0,21-1 15,-21 0-15,0 21 0,21 1 0,-21-1 16,21 0-16,-22 1 0,22 20 16,0-21-16,-21 22 0,0-1 0,21 1 15,-21-22-15,21 22 0,-21-22 16,21 0-16,-21 1 0,21-1 0,0-21 15,0 0-15,0 1 0,0-1 0,0 0 16,0 0-16,21-21 0,0 0 16,0 0-16,0 0 15,22 0-15,-22-21 0,0 0 0,0 21 16,21-21-16,-20-1 0,20 1 0</inkml:trace>
  <inkml:trace contextRef="#ctx0" brushRef="#br0" timeOffset="164812.22">24744 12086 0,'0'0'0,"-21"21"16,21 1 0,-22-1-16,22 0 15,22-21 1,-1 0-16,0 0 16,0 0-16,0 0 0,22 0 15,-22-21-15,0 21 0,0-21 0,0-1 16,0 22-16,1-21 0,-22 0 15,21 0-15,-21 0 0,0 0 0,0-1 16,0 1-16,0 0 16,-21 21-16,-1 0 0,1 0 15,0 21-15,-21 0 0,21 1 0,-1 20 16,1-21-16,0 0 0,0 22 16,0-22-16,0 21 0,-1-21 15,22 0-15,0 22 0,0-22 0,0 0 16,0 0-16,0 0 0,22-21 15,-22 22-15,21-22 16,21 0-16,-21 0 0,0 0 0,1 0 16,20 0-16,-21 0 0,0-22 0,22 1 15,-22 21-15,0-21 0,0 0 16</inkml:trace>
  <inkml:trace contextRef="#ctx0" brushRef="#br0" timeOffset="165048.12">23622 11769 0,'0'0'0,"-21"21"0,-22-21 0,22 0 16,42 0-1,1 0 1,20 0-16,-21 0 0,21 0 0,-20 0 15,20 0-15,0 0 0,1 0 16,-1 0-16,0 0 0,-21-21 0,22 21 16,-1 0-16,0 0 0,-20 0 0,20 0 15</inkml:trace>
  <inkml:trace contextRef="#ctx0" brushRef="#br0" timeOffset="165335.96">25294 11684 0,'0'0'0,"-21"0"16,0 21-16,0 0 15,-1 1-15,22-1 0,-21 21 16,0 0-16,0-20 0,21 20 0,-21 0 15,0 1-15,-1-1 0,22 0 16,0 1-16,0-22 0,0 21 0,0-21 16,0 22-16,0-22 0,0 0 15,22 0-15,20-21 0,-21 0 16,0 0-16,22 0 0,-22 0 0,21 0 16,0 0-16,1 0 0</inkml:trace>
  <inkml:trace contextRef="#ctx0" brushRef="#br0" timeOffset="165619.98">25760 11599 0,'0'0'0,"21"0"16,0 0-1,21 22-15,-20-22 0,20 21 0,-21 0 16,21 21-16,1-21 0,-1 22 0,-21-1 15,0 0-15,22 1 0,-43-1 16,0 0-16,0 1 0,0-1 0,0-21 16,-21 22-16,-1-22 0,-20 21 0,21-21 15,-21 0-15,-1 1 16,22-22-16,-21 21 0,-1-21 0,22 0 16,0 21-16,0-21 0,0 0 0,42 0 31,0-21-31,0 21 0</inkml:trace>
  <inkml:trace contextRef="#ctx0" brushRef="#br0" timeOffset="165840.76">26585 11705 0,'0'0'0,"0"-21"15,0 42 32,0 0-47,-21 1 16,21-1-16,-21 0 0,21 0 16,0 0-16,0 0 0,0 1 0</inkml:trace>
  <inkml:trace contextRef="#ctx0" brushRef="#br0" timeOffset="166023.67">26670 12192 0,'0'21'0,"0"-42"0,0 63 15,0-20-15,0-1 16,0 0-16,0 0 0,0 0 16,0 0-16,0 1 0,0-1 0,0 0 15,0 0-15,0 0 0,-21 0 16,0 1-16,-1-1 0,1-21 15,0 21-15,-21 0 0,21-21 0,-22 21 16,1 0-16,0 1 0</inkml:trace>
  <inkml:trace contextRef="#ctx0" brushRef="#br0" timeOffset="172151.96">13081 13695 0,'0'-21'16,"0"0"-16,0-1 16,0 1-1,0 42 32,0 22-47,0-1 0,0 0 0,0 1 16,0-1-16,0 0 0,0 22 15,0-22-15,0 1 0,0 20 0,0-21 16,-21 1-16,21-1 0,-21 0 16,21 1-16,-22-22 0,22 21 0,-21 1 15,21-22-15,-21 0 0,21 0 16,0 0-16,0-42 31,0 0-15,0 0-16,0 0 0,0-1 15,0-20-15,0 21 0,0 0 0,0-22 16,0 22-16,0 0 0</inkml:trace>
  <inkml:trace contextRef="#ctx0" brushRef="#br0" timeOffset="176447.37">12975 13843 0,'0'-21'391,"0"42"797,21-21-329,-21-21-859,21 21 0,1-21 0,-1 0 16,0-1-16,0 1 0,0 21 15,0-21-15,22 0 0,-22 21 16,21-21-16,1 0 0,-22-1 0,21 22 15,-21-21-15,22 21 0,-1 0 16,-21 0-16,21 0 0,-20 0 16,-1 0-16,0 21 0,0 1 15,0-1-15,-21 21 0,0-21 0,0 22 16,0-1-16,0 0 0,-21 1 16,0-1-16,-21 0 0,20-21 0,-20 22 15,0-22-15,21 21 0,-22-21 0,1 1 16,21-1-16,0-21 0,-1 21 15,1-21-15,0 0 0,21-21 32,0 0-32,21 21 0,0-22 15,1 1-15,-1 21 0,0-21 0,0 21 16,0-21-16,0 21 0,22 0 16,-22 0-16,0 0 0,21 0 15,-20 0-15,20 0 0,-21 0 16,0 21-16,0 0 0,22 0 0,-22 1 15,0-1-15,-21 0 0,0 0 0,21 21 16,-21-20-16,0 20 0,0 0 16,-21-21-16,0 1 0,0 20 0,0-21 15,-1 0-15,-20 0 0,21 1 16,-21-1-16,20-21 0,-20 0 0,0 0 16,21 0-16,-22 0 0,1 0 0,21 0 15,-22 0-15,22 0 0,-21-21 16,21 21-16,0-22 0,-1 1 15,1 21-15,0-21 0,0 0 16,21 0-16,0 0 0,0-1 16,21 1-16,0 21 15,0 0-15,22-21 0,-22 0 16,21 21-16,-21-21 0,22 21 0</inkml:trace>
  <inkml:trace contextRef="#ctx0" brushRef="#br0" timeOffset="176860.18">14055 14034 0,'0'0'0,"21"-22"31,-21 44-15,-21-1-16,-1 0 0,22 0 0,0 0 15,-21 22-15,0-22 0,21 21 16,-21-21-16,21 22 0,0-22 0,0 21 15,0-21-15,0 22 0,0-22 0,0 0 16,0 0-16,21 0 0,0-21 16,0 0-16,1 21 0,20-21 0,-21 0 15,21 0-15,-20 0 0,20-21 16,-21 0-16,21 0 0,-20 0 0,-1 0 16,21-1-16,-42-20 0,21 21 15,-21-21-15,0 20 0,0 1 16,0-21-16,-21 21 0,0 0 0,0-1 15,0-20-15,-22 21 0,1 21 0,0-21 16,20 21-16,-20 0 0,0 0 16,21 0-16,-1 0 0,-20 0 0,21 0 15,21 21-15,-21 0 0,21 0 16,0 0-16,0 1 0,0-1 16,21 0-16,0-21 0,0 0 15,0 0-15,22 0 0,-1 0 16</inkml:trace>
  <inkml:trace contextRef="#ctx0" brushRef="#br0" timeOffset="177132.02">14668 13780 0,'0'0'0,"0"-22"0,0 1 16,0 0-16,0 0 0,0 0 0,0 42 15,0 0 1,-21 0-16,0 22 0,21-1 0,-21 0 15,0 1-15,21-1 0,0 0 0,-21 1 16,21-1-16,-22 0 16,22 1-16,-21-1 0,21 0 0,0-21 0,0 22 15,0-22-15,0 0 0,0 21 16,0-20-16,0-1 16,21-21-16,1 0 15,-1 0-15,0-21 0,0-1 16,21 1-16,-20 0 0,-1-21 0,0 21 15,0-22-15,21 1 0</inkml:trace>
  <inkml:trace contextRef="#ctx0" brushRef="#br0" timeOffset="177367.89">14986 13695 0,'0'-21'0,"0"42"16,0-63-16,0 20 0,-21 44 16,0 20-1,21-21-15,-22 21 16,22 1-16,0-1 0,-21 0 0,0 1 15,21 20-15,-21-20 0,21-1 0,0 0 16,0 1-16,-21-1 0,21 0 16,0 1-16,0-1 0,0-21 0,0 21 15,0-20-15,0-1 0,0 0 16,21-21-16,0 0 0,0 0 16,0 0-16,1 0 0,-1-21 0,0 0 15,21-1-15,-21-20 0,22 21 16,-22-21-16,21 20 0</inkml:trace>
  <inkml:trace contextRef="#ctx0" brushRef="#br0" timeOffset="177867.6">15430 13695 0,'0'0'16,"0"-21"-16,0 0 0,0-1 16,0 44-1,-21-1 1,21 0-16,-21 21 0,21 1 15,-21-1-15,21 0 0,0 1 0,-21 20 16,0-21-16,21 1 16,-22-1-16,22 0 0,0 1 0,0-1 0,0 0 15,0 1-15,0-22 0,0 0 16,0 0-16,0 0 0,0 1 16,0-1-16,0 0 0,22 0 0,-1-21 15,0 21-15,0-21 0,0 0 16,0 0-16,1 0 0,-1 0 15,21 0-15,-21 0 0,0 0 0,1-21 16,20 21-16,-21-21 0,0 0 16,0 0-16,1-1 0,-1-20 0,0 21 15,0 0-15,-21-22 0,0 22 0,0-21 16,0 21-16,0 0 16,0-1-16,0 1 15,-21 21-15,21 21 16,-21-21-16,0 22 0,-1-1 15,22 0-15,0 0 0,0 0 0,-21 0 16,21 22-16,0-22 0,0 0 0,0 0 16,0 0-16,0 1 0,0-1 15,21 0-15,1-21 16,-1 0-16,0 0 0,0 0 16,21 0-16,-20-21 0,-1 21 0,0-21 15,21-1-15,-21 1 0,1 0 0,-1 0 16,0-21-16,-21 20 0</inkml:trace>
  <inkml:trace contextRef="#ctx0" brushRef="#br0" timeOffset="178152.27">14690 13928 0,'0'0'0,"-85"21"32,106-21-1,21 0-31,-20 0 0,20 0 0,0 0 16,1 0-16,20 0 0,1-21 0,-22 21 15,21 0-15,1 0 0,-1-21 16,-20 21-16,-1 0 0,0 0 0,1 0 15,-22-22-15,0 22 0,0 0 16,0 0-16,1 0 0,-22-21 0</inkml:trace>
  <inkml:trace contextRef="#ctx0" brushRef="#br0" timeOffset="179983.63">17378 13970 0,'0'0'0,"-21"-21"0,21 0 16,0 0-16,0-1 0,0 1 16,-22 0-16,22 0 0,-21 0 0,21-22 0,0 22 15,0 0-15,-21 0 16,21 0-16,0 0 0,-21-1 0,21 44 31,0-1-31,0 0 0,0 21 0,0 1 16,21 20-16,0-21 0,-21 1 15,0 20-15,0-20 0,21-1 0,-21 21 16,0-20-16,0-1 0,0 0 16,0-20-16,0 20 0,0 0 0,-21-21 15,21 1-15,0-1 0,0 0 16,-21-21-16,0-21 16,21 0-1,0-1-15,0 1 16,0 0-16,0 0 0,0 0 0,0 0 15,0-22-15,21 22 0,0 0 0,0-21 16,1 20-16,-1 1 0,0-21 16,21 21-16,1 0 0,-1 21 0,0 0 15,1 0-15,-1 0 0,0 0 16,1 0-16,-1 21 0,-21 0 0,0 0 16,0 0-16,1 0 0,-22 1 0,0-1 15,0 0-15,0 21 0,-22-21 16,1 1-16,0 20 0,-21-21 15,-1 0-15,1 22 0,0-22 16,-1 0-16,-20-21 0,21 21 0,20 0 16,-20-21-16,21 0 0,-21 0 0,20 0 15,1 0-15,0 0 16,21-21-16,0 0 0,0 0 16,0 0-16,0-1 15,0 1-15,21 0 0,0 0 0,1 0 16</inkml:trace>
  <inkml:trace contextRef="#ctx0" brushRef="#br0" timeOffset="180235.55">18330 14012 0,'0'0'0,"21"0"0,43 22 31,-43-22-31,0 0 0,0 0 16,1 0-16,20 0 15,-21 0-15,0 0 0,0 0 0,1 0 16,-1-22-16,0 22 16,0 0-16,0 0 15</inkml:trace>
  <inkml:trace contextRef="#ctx0" brushRef="#br0" timeOffset="180407.45">18394 14224 0,'0'0'16,"0"21"-16,21-21 16,0 0-1,0 0-15,0 0 0,1 0 0,-1 0 16,21 0-16,-21 0 0,0 0 15,1 0-15,-1-21 0,0 0 16,0 21-16,-21-21 0,0 0 0,21 21 16,0-22-16</inkml:trace>
  <inkml:trace contextRef="#ctx0" brushRef="#br0" timeOffset="180991.11">19854 13293 0,'21'-21'0,"-42"42"0,64-64 0,-22 22 0,0 0 16,0 0-16,-21 0 0,0 0 15,21-1-15,-21 1 0,0 0 0,0 0 16,0 0-16,-21 21 16,0 0-16,0 21 0,0 0 15,-1 0-15,-20 22 0,0-1 0,21 21 16,-22-20-16,1 20 0,0 22 15,-22-22-15,22 22 0,-1 0 16,1-22-16,21 22 0,-21 0 0,20-1 16,22-20-16,0 20 0,0-20 15,0 21-15,0-22 0,22 1 0,20-1 16,0-21-16,1 1 0,-1-1 16,21-21-16,1 0 0,-1 1 0,1-22 15,21 0-15,-22 0 0,22-22 0,-1 1 16,1-21-16,0 0 0</inkml:trace>
  <inkml:trace contextRef="#ctx0" brushRef="#br0" timeOffset="184343.41">20299 13610 0,'0'0'0,"0"-21"31,21 21-31,0 0 47,-21 21-47,21 0 0,0 1 15,-21 20-15,22 0 0,-22 1 0,21-1 16,-21 0-16,0 1 0,0 20 0,0-21 16,0 1-16,0-1 15,0 22-15,0-22 0,0 0 0,-21 1 16,21-1-16,-22-21 0,22 21 15,-21-20-15,21-1 0,0 0 0,0 0 16,0-42 15,0 0-31,0 0 16,0-22-16,0 22 16,0 0-16,0-21 0,0 20 0,21-20 15</inkml:trace>
  <inkml:trace contextRef="#ctx0" brushRef="#br0" timeOffset="184914.09">20320 13737 0,'0'0'0,"-21"-21"0,21 0 0,0 0 0,-21 0 16,21-1-16,0 1 0,0 0 15,0-21-15,21 21 0,0-1 0,0 1 16,21 0-16,1 0 0,-1 21 15,22 0-15,-22 0 0,21 0 0,1 0 16,-1 21-16,-20 21 0,20-20 0,-20 20 16,-22-21-16,21 21 15,-21 1-15,-21-22 0,0 21 0,0-21 16,0 22-16,0-22 0,-21 0 16,0 21-16,-21-20 0,-1-1 0,1 0 15,0 0-15,-1 0 0,1-21 0,21 21 16,-22-21-16,22 0 0,-21 0 15,21 0-15,21-21 16,0 0-16,0 0 16,0 0-16,21 21 0,21-21 0,-21 21 15,22 0-15,-1 0 0,0 0 16,-20 0-16,20 0 0,0 0 0,1 21 16,-1 0-16,-21 0 0,21 0 15,-20-21-15,20 21 0,-21 1 16,0-1-16,-21 0 0,0 0 0,0 0 15,0 0-15,0 1 0,-21-1 0,0 0 16,-21 0-16,-1 0 0,1 0 16,0 1-16,-1-1 0,-20 0 0,20-21 15,-20 21-15,21-21 0,-1 0 16,-20 0-16,20 0 0,22 0 0,-21 0 16,21-21-16,-22 0 0,22 21 0,21-21 15,0-1-15,-21 1 0,21 0 16,0 0-16,21 21 0,0-21 15,1 21-15,-1-21 16,21 21-16,0-22 0,-20 22 0,20-21 16,0 21-16,1-21 0</inkml:trace>
  <inkml:trace contextRef="#ctx0" brushRef="#br0" timeOffset="185295.87">21230 13843 0,'21'0'31,"-21"21"-31,-21 0 0,0 1 0,0-1 16,21 21-16,-21-21 0,21 0 15,-22 22-15,22-22 0,-21 0 16,21 0-16,0 22 0,0-22 0,0 0 16,0 0-16,21 0 15,1-21-15,-1 0 0,0 0 0,21 0 16,-21 0-16,1 0 0,20 0 0,0 0 15,-21-21-15,1 0 0,20 21 16,-21-21-16,0 0 0,-21-1 0,0 1 16,0 0-16,0 0 0,0-21 15,0 20-15,-42 1 0,21-21 0,-22 21 16,22 0-16,-21-1 0,0 22 0,-1 0 16,1 0-16,0 0 0,-1 0 15,22 0-15,0 0 0,-21 22 16,20-1-16,22 0 0,0 0 15,0 0-15,0 0 0,0 1 16,22-1-16,-1-21 0,0 0 0,0 0 16,0 0-16,22 0 0,-22 0 15</inkml:trace>
  <inkml:trace contextRef="#ctx0" brushRef="#br0" timeOffset="185575.71">21802 13420 0,'-22'0'16,"1"0"-1,21 42-15,-21-21 0,21 22 16,-21-1-16,21 0 0,0 1 0,0-1 16,0 21-16,0-20 0,-21 20 0,21-20 15,0-1-15,-21 0 0,21 1 16,0-1-16,0 0 0,0-21 0,0 1 15,0-1-15,0 0 0,0 0 16,0 0-16,21-21 16,0 0-16,0 0 0,0 0 15,0 0-15,1-21 0,-1 0 16,0 0-16,0 0 0,0-1 0,0-20 16</inkml:trace>
  <inkml:trace contextRef="#ctx0" brushRef="#br0" timeOffset="185823.56">22119 13504 0,'0'0'0,"0"-21"0,0 0 16,0 0-16,0 42 31,0 0-31,0 22 0,0-22 16,-21 21-16,21 22 0,-21-22 16,21 0-16,0 22 0,-21-22 0,-1 22 15,22-22-15,-21 0 0,21 1 16,-21-1-16,21 0 0,0-21 0,0 1 15,0-1-15,0 0 0,0 0 16,21-21 0,0 0-16,1 0 0,-1 0 0,0-21 15,0 0-15,0 0 0,0-1 16,22 1-16,-22 0 0,0-21 0</inkml:trace>
  <inkml:trace contextRef="#ctx0" brushRef="#br0" timeOffset="186267.31">22521 13504 0,'0'0'0,"0"22"16,-21-1-16,0 0 15,21 0-15,-21 0 0,0 0 0,21 22 16,-22-1-16,22 0 0,0 1 16,-21-1-16,21 0 0,0 1 0,-21-1 15,21-21-15,0 22 0,0-1 16,0-21-16,0 0 0,0 0 0,21 1 15,0-1-15,-21 0 0,22 0 0,20-21 16,-21 0-16,0 0 0,0 0 16,22 0-16,-22 0 0,21 0 15,-21-21-15,1 21 0,-1-21 0,21 0 16,-21-1-16,0 1 0,-21 0 16,22 0-16,-22 0 0,21 0 0,-21-1 15,0 1-15,0 0 0,-21 21 31,-1 21-31,1 0 0,0 1 0,0-1 16,0 0-16,21 0 0,-21 0 16,21 0-16,-22 1 0,22-1 15,0 0-15,0 0 0,22 0 16,-1-21-16,0 0 16,0 0-16,21 0 0,-20 0 15,-1 0-15,21 0 0,-21-21 0,0 21 16,22-21-16,-22 0 0,0 21 15,0-21-15,0-1 0,-21 1 0,0 0 16,0 0-16</inkml:trace>
  <inkml:trace contextRef="#ctx0" brushRef="#br0" timeOffset="186495.18">21653 13907 0,'0'0'0,"-42"0"0,0 21 0,21-21 0,-1 0 16,1 0-16,42 0 15,1 0 1,20 0-16,-21 0 0,21 0 0,1 0 16,-1 0-16,0 0 0,22 0 15,-22-21-15,22 21 0,-22-22 0,0 1 16,22 0-16,-22 21 0,22-21 0</inkml:trace>
  <inkml:trace contextRef="#ctx0" brushRef="#br0" timeOffset="186839.57">22818 13018 0,'0'0'0,"0"-22"0,21 22 32,21 0-32,-21 0 0,22 22 15,-1-1-15,21 0 0,1 21 0,-1 1 16,22-1-16,0 0 16,-1 22-16,-20-1 0,21 1 0,-22-1 15,-21 1-15,1-1 0,-22 22 0,-21-22 16,0 1-16,0-1 0,-21 1 15,-22-1-15,1-20 0,0 20 0,-22 1 16,1-22-16,-1 22 0,22-22 16,-43 21-16,43-20 0,-22-1 0,1-21 15,21 22-15,20-22 0,-20 21 0,21-21 16,21 0-16</inkml:trace>
  <inkml:trace contextRef="#ctx0" brushRef="#br0" timeOffset="187759.82">16298 12933 0,'0'0'0,"64"21"15,-1 0-15,1 22 0,-1-22 16,1 0-16,20 0 0,1-21 0,0 21 16,21-21-16,-1 0 0,1 0 15,21 0-15,0 0 0,21-21 0,1 0 16,-1 21-16,42-21 0,-20 0 16,20-1-16,1 22 0,-1-21 15,22 21-15,21 0 0,-22 0 16,1 0-16,21 0 0,0 0 0,-1 0 15,1 21-15,-21 1 0,21-22 0</inkml:trace>
  <inkml:trace contextRef="#ctx0" brushRef="#br0" timeOffset="187851.77">23516 13737 0,'0'0'0,"42"43"0</inkml:trace>
  <inkml:trace contextRef="#ctx0" brushRef="#br0" timeOffset="188624.7">24447 13885 0,'-21'-21'0,"42"42"0,-63-63 16,21 21-16,0 0 0,21 0 16,-21-1-16,21 1 0,-22 0 15,22 0-15,0 0 0,0 0 16,0 42 15,0 0-31,0 0 0,0 21 16,0-20-16,0 20 0,0 21 15,0-20-15,0-1 0,0 22 0,0-1 16,0 1-16,0-1 0,0 1 16,-21 20-16,21-20 0,0 20 0,-21 1 15,21-21-15,-21 20 0,21 1 0,0 0 16,0-22-16,-21 22 0,21-1 15,-21 1-15,21-21 0,0 20 0,0-20 16,-22-22-16,22 22 0,-21-22 0,21 21 16,0-41-16,-21 20 15,21-21-15,0 0 0,0 0 0,-21-21 16,0 0-16,0 0 16,21-21-16,0 0 15,0 0-15,0-21 0,0-1 0,0 1 16,21 0-16,0-22 0,0 1 0,-21-1 15</inkml:trace>
  <inkml:trace contextRef="#ctx0" brushRef="#br0" timeOffset="188963.54">24257 14139 0,'-21'-42'0,"42"84"0,-42-126 0,0 63 15,-1-22-15,1 22 0,21-21 16,0 21-16,0-22 0,0 22 0,0 0 15,0-21-15,0 20 0,0 1 16,21 0-16,1 0 0,20 0 0,-21 0 16,21 21-16,-20-22 0,20 22 15,0 0-15,1 0 0,-1 0 0,0 22 16,-21-1-16,1 0 0,20 21 16,-42-21-16,0 1 0,0 20 0,0-21 15,0 21-15,-21-20 0,0-1 0,-1 0 16,-20 0-16,21 0 15,-21 0-15,20-21 0,1 22 0,-21-22 16,21 21-16,0-21 0,-1 0 0,1 0 16,0 21-16,42-21 47,0 0-47,1 0 0</inkml:trace>
  <inkml:trace contextRef="#ctx0" brushRef="#br0" timeOffset="189219.39">25252 13949 0,'0'-21'16,"0"42"78,0 0-94,0 0 0,0 0 15</inkml:trace>
  <inkml:trace contextRef="#ctx0" brushRef="#br0" timeOffset="189387.29">25358 14309 0,'0'42'16,"0"-21"-16,0 0 0,0 1 0,0-1 16,-22 0-16,22 0 0,-21 0 0,0 0 15,0 1-15,0-1 0,0 0 16,-1 0-16,1 0 0,-21 0 0,0-21 15,-1 22-15,1-22 0,-22 0 16</inkml:trace>
  <inkml:trace contextRef="#ctx0" brushRef="#br0" timeOffset="205116.05">4911 15304 0,'0'0'0,"0"-22"16,0 1-16,0 0 16,21 0-16,0 0 0,-21 0 15,21-1-15,-21 1 0,0 0 16,0 0-16,0 0 0,0 0 0,0-1 15,-21 1 1,0 21-16,-22 0 0,22 0 16,-21 0-16,0 21 0,-22 1 0,22-1 15,-22 21-15,1 0 0,-1 1 16,1-1-16,20 0 0,1 22 0,0-1 16,-1-20-16,22 20 0,0 1 15,0-1-15,21-20 0,0 20 0,0-21 16,0 1-16,21-1 0,21 0 15,-20 1-15,-1-1 0,21-21 0,-21 0 16,22 1-16,-1-1 0,0-21 16,1 0-16,-1 0 0,21 0 0,-20 0 15,-1-21-15,22-1 0,-22 1 16,0 0-16,22 0 0,-22 0 16,0 0-16,1-22 0,-1 22 0,0 0 15,1 0-15,-1 0 0,-21-1 16,0 1-16,22 0 0</inkml:trace>
  <inkml:trace contextRef="#ctx0" brushRef="#br0" timeOffset="205528.82">5355 15621 0,'0'-42'0,"0"105"16,0-84-16,-21-42 0,0 63 0,0 0 0,-1 0 15,1 0-15,0 0 16,0 0-16,0 0 0,0 21 0,-1 0 16,1 0-16,0 21 0,0-20 15,21-1-15,-21 21 0,21-21 16,0 22-16,0-22 0,0 21 15,-21-21-15,21 22 0,0-22 0,0 0 16,0 0-16,21 0 0,0-21 16,0 0-16,0 0 15,0-21-15,1 0 0,-1 0 0,0 0 16,0-1-16,0-20 0,22 21 16,-22 0-16,-21-22 0,21 22 0,-21-21 15,21 21-15,-21 0 0,0-1 16,0 1-16,0 0 0,0 42 31,0 0-31,0 1 16,0-1-16,0 0 0,0 0 0,0 0 15,0 0-15,0 1 0,0-1 16,21 0-16,-21 0 0,21 0 16,1-21-16,-22 21 0,21-21 0,0 0 15,0 0-15,0 0 0,0 0 16,1 0-16,-1-21 0,21 0 0,-21 21 15,0-21-15,1-21 0,20 20 16,-21 1-16,0-21 0,0 21 16</inkml:trace>
  <inkml:trace contextRef="#ctx0" brushRef="#br0" timeOffset="206019.54">5842 15113 0,'0'-21'15,"0"42"-15,0-63 0,-21 21 0,0 21 16,21 21-1,-22 0-15,22 0 0,0 21 0,0-20 16,0 20-16,0 0 0,0 1 0,0-1 16,0 0-16,0 1 0,0-22 15,22 21-15,-22 0 0,0-20 0,0 20 16,21-21-16,-21 0 0,21 0 16,-21 1-16,0-1 0,0 0 0,0 0 15,0-42 32,0 0-47,0 0 16,0-1-16,0-20 0,0 21 0,21 0 15,0 0-15,0-22 0,1 22 0,-1 0 16,0 0-16,0 0 0,0 21 16,22-22-16,-22 22 0,21 0 0,-21 0 15,22 0-15,-22 0 0,21 22 16,-21-1-16,22-21 0,-22 21 15,0 0-15,-21 0 0,0 22 0,0-22 16,0 0-16,0 0 0,-21 0 16,0 22-16,-1-22 0,-20 0 0,21 0 15,-21 0-15,20 0 0,-20-21 16,21 22-16,-21-1 0,20-21 0,-20 0 16,21 0-16,0 0 0,0 0 0,-1 0 15,1 0-15,21-21 16,0-1-16,0-20 15,0 21-15,0 0 0,21-22 16,1 22-16</inkml:trace>
  <inkml:trace contextRef="#ctx0" brushRef="#br0" timeOffset="206340.35">6604 14880 0,'0'0'0,"-21"0"16,0 0-16,21 21 0,0 1 15,0-1-15,0 21 0,0-21 16,0 22-16,0 20 0,0-21 0,0 22 16,0-22-16,0 22 15,0-22-15,0 0 0,0 22 0,0-43 16,0 21-16,0 1 0,0-22 0,0 0 15,0 0-15,0 0 0,0 1 16,0-1-16,21-21 16,0 0-16,0-21 15,0 21 1,0-22-16,1 1 0,-22-21 0,21 21 16,0 0-16,-21-1 0</inkml:trace>
  <inkml:trace contextRef="#ctx0" brushRef="#br0" timeOffset="206712.14">6900 15388 0,'0'21'16,"0"1"-16,0-1 15,0 0 1,21-21 0,1 0-16,-1 0 0,0-21 15,0 21-15,0-21 0,0-1 16,1 22-16,-1-21 0,0 0 0,0 0 15,0 0-15,0-22 0,-21 22 16,0 0-16,0 0 0,0 0 0,0 0 16,0-1-16,0 1 0,-21 21 15,0 0-15,0 0 0,0 0 16,-22 21-16,22 1 0,0-1 0,-21 21 16,21-21-16,-1 22 0,1-1 15,0 0-15,0 1 0,21-1 0,0-21 16,0 21-16,0-20 0,0 20 15,21-21-15,0 0 0,0 0 0,1 1 16,-1-22-16,21 21 0,-21-21 0,22 0 16,-1 0-16,-21 0 0,21 0 15,-20 0-15,20-21 0,0-1 0,-21 1 16,1 0-16,-1 0 0,21-21 16,-21 20-16,-21-20 0</inkml:trace>
  <inkml:trace contextRef="#ctx0" brushRef="#br0" timeOffset="-214211.67">11959 15558 0,'0'-22'16,"-21"22"-16,21-21 0,0 0 15,0 0 1,0 0-16,0 0 16,0 42 30,0 0-46,0 0 0,0 0 16,0 22-16,0-1 0,0 0 16,-21-21-16,21 22 0,0-1 0,-21 22 15,21-22-15,0 0 0,0 1 0,-22-1 16,22 0-16,-21-21 0,21 22 16,0-22-16,0 0 0,0 0 0,0 0 15,0 1-15,0-1 16,0-42 15,0-1-31,0-20 16,0 21-16</inkml:trace>
  <inkml:trace contextRef="#ctx0" brushRef="#br0" timeOffset="-213581.03">11811 15515 0,'-21'-21'15,"42"42"-15,-63-42 0,42 0 0,-22 21 16,22-21-16,0 0 16,0-1-16,0 1 15,22 21-15,-1-21 0,21 21 16,-21-21-16,22 0 0,-1 21 0,0 0 16,1 0-16,-1 0 0,0 0 15,1 0-15,-1 0 0,-21 21 0,21 0 16,-20 0-16,-1 0 0,0 22 0,-21-22 15,0 21-15,0-21 0,-21 22 16,0-1-16,-22-21 0,1 22 0,21-22 16,-22 0-16,1 21 0,0-21 15,-1 1-15,22-1 0,-21 0 16,21 0-16,0-21 0,-1 0 0,1 21 16,0-21-16,21-21 15,0 0-15,0 0 16,21 0-16,0 21 0,1-22 15,-1 1-15,0 0 0,0 0 0,21 21 16,-20-21-16,20 21 0,0 0 16,-21-21-16,22 21 0,-1 0 0,0 0 15,-20 0-15,20 0 0,0 0 0,-21 21 16,1-21-16,-1 21 0,0 0 16,0 0-16,-21 0 0,0 1 0,0-1 15,0 0-15,0 21 0,-21-21 16,0 22-16,21-22 0,-43 0 15,22 21-15,0-20 0,0-1 0,-21 0 16,20 0-16,-20 0 0,21 0 16,-21-21-16,-1 22 0,22-22 0,0 0 15,-21 0-15,20 0 0,1 0 16,0 0-16,0-22 0,0 22 16,21-21-16,-21 21 0,21-21 0,0 0 15,0 0 1,0 0-16,0-1 31,21 22-31,0 0 0,0-21 0,0 21 16,0-21-16,1 21 0,-1 0 0</inkml:trace>
  <inkml:trace contextRef="#ctx0" brushRef="#br0" timeOffset="-212833.03">12785 15706 0,'0'0'0,"21"0"16,-42 21-1,-1 0 1,1-21-16,0 21 0,0 0 0,21 1 16,0-1-16,-21 21 0,21-21 0,-21 0 15,21 22-15,0-22 0,0 0 16,0 0-16,0 0 0,0 1 0,0-1 15,0 0-15,0 0 16,21-21-16,0 0 0,0 0 31,0-21-31,-21 0 16,0 0-16,0-1 0,0-20 16,0 21-16,0 0 0,0 0 15,0-22-15,0 22 0,0 0 16,0 0-16,21-22 0,1 22 15,-1 0-15,0 0 0,0 0 0,21 0 16,-20 21-16,20-22 0,-21 22 0,21 0 16,-20 0-16,20 0 0,-21 0 15,0 22-15,0-22 0,1 21 0,-1 0 16,-21 0-16,0 21 0,0-20 0,0-1 16,-21 21-16,-1 0 0,1-20 15,0 20-15,0-21 0,0 21 16,0-20-16,-1-1 0,1 0 15,21 0-15,0 0 0,21-21 32,-21-21-32,22 0 0,-1 0 15,0 0-15,21-1 0,-21-20 0,1 21 16,-1-21-16,0 20 0,21-20 16,-21 0-16,1 21 0,-1-1 0,0-20 15,0 21-15,0 0 0,0 0 0,1-1 16,-1 1-16,-21 42 31,-21 1-15,-1-1-16,1 0 0,0 0 0,21 0 15,0 22-15,-21-22 0,21 21 16,0-21-16,0 0 0,0 22 16,0-22-16,0 0 0,0 0 0,21 0 15,0 1-15,0-1 0,1 0 0,-22 0 16,21-21-16,0 0 0,0 21 15,0-21-15,0 0 0,1 0 0,-1 0 16,0 0-16,0-21 0,0 0 16,0 0-16,1 0 0</inkml:trace>
  <inkml:trace contextRef="#ctx0" brushRef="#br0" timeOffset="-211632.72">15176 15621 0,'0'0'0,"0"-21"0,0 0 0,0 0 16,0-1-16,-21 1 15,21 0-15,0 0 0,-21 0 16,21 0-16,-21-1 0,21 1 0,0 0 16,0 0-16,-21 21 15,21 21 1,0 21-16,0 1 16,0-22-16,0 21 0,0 22 0,0-22 15,0 0-15,-21 1 0,21-1 16,0 0-16,0 1 0,0-1 0,0 0 15,-22 1-15,22-22 0,0 0 0,0 0 16,0 0-16,0 1 0,0-1 16,0-42 31,0-1-47,0 1 0,0 0 0,0-21 15,0 21-15,0-22 0,22 22 16,-1 0-16,-21-21 0,21 20 0,0 1 15,0 0-15,0 0 0,22 0 16,-22 21-16,21 0 0,-21 0 0,22 0 16,-22 0-16,21 0 0,-21 0 0,22 0 15,-22 21-15,0 0 0,0 0 16,0 0-16,-21 1 0,0-1 0,0 21 16,0-21-16,0 0 0,0 1 15,-21 20-15,0-21 0,0 0 16,-21 0-16,20 1 0,-20-1 0,0 0 15,21 0-15,-22 0 0,1-21 16,21 0-16,-22 21 0,22-21 0,0 0 16,0 0-16,0 0 0,0 0 15,-1 0-15,22-21 16,0 0-16,0 0 16,22 0-16,-1 0 15,0 21-15,0-22 0,0 1 16,22 21-16</inkml:trace>
  <inkml:trace contextRef="#ctx0" brushRef="#br0" timeOffset="-211316.91">16298 15769 0,'0'0'0,"43"0"31,-22 0-31,0 0 0,0 0 16,0 0-16,0 0 15,1 0-15,-1 0 16,0 0-16,0 0 0,0 0 15,0 0-15,1 0 16</inkml:trace>
  <inkml:trace contextRef="#ctx0" brushRef="#br0" timeOffset="-211089.04">16319 15981 0,'-21'0'16,"42"0"-16,-63 21 0,42 0 31,21-21-31,0 0 0,1 0 16,-1 0-16,0 0 0,0 0 15,0 0-15,0 0 0,1-21 0,-1 0 16,0 21-16,0 0 0,0-21 15,0 21-15,1-21 16,-1 21-16,-21-22 0,21 1 0,0 21 16</inkml:trace>
  <inkml:trace contextRef="#ctx0" brushRef="#br0" timeOffset="-208168.64">17716 15790 0,'-21'0'15,"0"0"16,0 0-15,0 0 15,0 0 47,21 22 219,0-44-172,0 1-109,0 0-16,0 0 0,0 0 16,21 0-16,-21-1 15,21 22-15,-21-21 0,21 21 16,-21-21-16,21 0 0,0 21 0,1-21 15,-1 21 1,0 0-16,0 0 16,0 21-16,-21 0 0,21-21 0,1 21 15,-22 22-15,21-22 0,-21 0 16,0 21-16,0-21 0,0 22 0,0-22 16,0 21-16,0-21 0,0 22 15,0-22-15,0 0 0,0 21 0,0-20 16,0-1-16,0 0 0,0 0 15,0 0-15,0 0 16,-21-21 0,21-21-1,0 0 1,0 0-16,0 0 0,0 0 16,0-22-16,0 22 0,0-21 0,21-1 15,-21 22-15,21-21 0,0 0 0,-21 20 16,21-20-16,0 21 0,1-21 15,-1 20-15,0 1 0,0 0 0,0 21 16,0 0-16,1-21 0,-1 21 16,0 0-16,0 0 0,0 21 0,0 0 15,1 0-15,-22 1 0,0-1 16,21 21-16,-21-21 0,0 22 0,0-22 16,0 21-16,0-21 0,0 22 15,0-22-15,0 21 0,0-21 16,-21 0-16,21 1 0,0-1 0,0 0 15,0 0-15,-22-21 0,22 21 16,0-42 15,0 0-31,22 0 16,-22 0-16,0-1 0,21-20 0,0 21 16</inkml:trace>
  <inkml:trace contextRef="#ctx0" brushRef="#br0" timeOffset="-207229.18">18521 15854 0,'0'21'16,"21"-21"-1,0 0 1,0 0-16,0-21 0,1 21 16,-1-21-16,21 0 0,-21 21 15,0-22-15,1 1 0,-1 0 0,0 0 16,0 0-16,0 0 0,-21-1 0,0 1 15,0 0-15,0 0 0,0 0 16,0 0-16,-21 21 0,0 0 16,0 0-16,0 0 0,-1 21 15,1 0-15,0 0 0,-21 0 16,21 22-16,-1-22 0,22 21 0,-21-21 16,0 22-16,21-1 0,-21 0 15,21-21-15,0 22 0,0-22 0,0 0 16,0 21-16,21-20 0,0-22 15,0 21-15,1-21 0,20 0 0,-21 0 16,21 0-16,-20 0 0,20 0 0,-21 0 16,21-21-16,1-1 0,-22 1 15,21 0-15,-21 0 0,22-21 0,-22 20 16,0 1-16,0 0 0,0-21 16,1 21-16,-1-1 0,-21-20 0,0 21 15,21 0-15,-21 0 0,21 21 16,-21-22-16,0 44 31,0-1-31,0 0 0,0 0 16,-21 0-16,21 0 0,0 1 0,0 20 15,0-21-15,0 21 0,0-20 0,0-1 16,0 21-16,0-21 0,0 0 16,0 1-16,0-1 0,0 0 15,21-21-15,0 0 0,0 0 16,1 0-16,-1 0 0,0 0 0,0-21 15,0 0-15,0-1 0,1 1 16,20 0-16,-21 0 0,0-21 16,0 20-16,1 1 0,-22-21 0,21 21 15,0 0-15,0-1 0,-21 1 16,0 0-16,21 21 16,-21 21-1,0 0-15,0 1 16,0-1-16,-21 0 0,21 0 0,0 0 15,0 22-15,0-22 0,0 0 16,0 0-16,0 0 0,0 0 16,21-21-16,0 22 0,1-22 0,-1 0 15,0 0-15,0 0 0,0 0 0,0 0 16,22 0-16,-22 0 0,0 0 16,0-22-16,0 1 0,1 0 15,-1 0-15,0-21 0,0 20 0,-21 1 16,0 0-16,0-21 0,0 21 0,0-1 15,0-20-15,0 21 0,0 0 16,0 0-16,0-1 0,-21 22 16,0-21-16,0 21 15,-1 0-15,22 21 32,22-21-17,-1 0-15,0 0 16,0 0-16,0 0 0,0-21 15,1 21-15,-1-21 0,0 0 16,0 21-16</inkml:trace>
  <inkml:trace contextRef="#ctx0" brushRef="#br0" timeOffset="-205800.36">21907 15706 0,'0'0'0,"-21"-21"16,21-64-1,0 64-15,0 0 16,0-22-16,0 22 0,21 0 0,1 0 16,-22-22-16,0 22 0,21 0 0,-21 0 15,0 0-15,0 0 0,0-1 16,0 1-16,-21 21 0,-1 0 15,-20 0-15,21 0 0,-21 21 16,-1 1-16,1-1 0,-22 21 0,22 0 16,-21 1-16,20-1 0,1 0 15,0 22-15,-1-22 0,22 1 0,0-1 16,0 0-16,21 1 0,0 20 16,0-42-16,0 22 0,21-1 0,0-21 15,0 21-15,22-20 0,-22-1 16,21 0-16,0-21 0,1 0 15,-1 0-15,0 0 0,22 0 0,-22 0 16,1 0-16,-1 0 0,0-21 16,22 0-16,-22-1 0,0 1 0,-20 0 15,20-21-15,-21 21 0,21-1 16,-20-20-16,-1 21 0,0 0 0,-21-22 16,0 22-16,0 0 0,0-21 0,0 21 15,0-1-15,0 1 16,0 0-16,-21 21 0,0 0 0,-1 0 0,1 0 15,0 0-15,0 0 0,0 21 16,0-21-16,-1 21 0,1 22 16,0-22-16,21 21 0,-21-21 0,0 22 15,0-1-15,21-21 0,0 22 16,0-1-16,0-21 0,0 0 0,0 22 16,0-22-16,21 0 15,0-21-15,0 0 0,0 0 0,0 0 16,1 0-16,-1-21 0,0 21 15,0-21-15,0-1 0,0 1 0,1-21 16,-1 21-16,0-22 0,0 22 16,-21-21-16,21 21 0,-21-22 0,0 22 15,0 0-15,0 0 0,0 0 16,0 42 15,0 0-31,0 21 0,0-20 16,0-1-16,0 21 0,0-21 0,0 0 15,0 22-15,0-22 0,0 0 16,0 0-16,21 0 0,1-21 0,-1 22 16,0-22-16,0 0 0,21 0 0,-20 0 15,-1 0-15,21 0 0,-21-22 16,22 1-16,-22 0 0,0 0 0,0 0 16,21-22-16,-20 22 15,-1-21-15,0 21 0,0-22 0,0 1 16,-21 0-16,21 21 0,-21-22 0,22 1 15,-22 0-15,0-1 0,0 1 16,0 21-16,0 0 0,0-1 0,0 44 31,0 20-31,-22-21 0,1 0 0,0 22 16,21-1-16,-21-21 0,0 21 16,0 1-16,21-1 0,0-21 0,0 22 15,0-22-15,-22 21 0,22-21 0,0 0 16,0 1-16,0-1 15,0 0-15,0 0 0,0-42 47,0 0-47,0 0 0,22-1 0,-22 1 16,21 0-16,0 0 0,-21-21 16,21 20-16,0 1 0,0 0 0,22 0 15,-22 0-15,0 0 0,21-1 16,-20 22-16,20 0 0,-21 0 0,21 0 15,1 0-15,-22 0 0,21 0 0,-21 22 16,1-1-16,-1 0 0,0-21 16,-21 42-16,0-21 0,0 1 15,0-1-15,0 0 0,-21 21 16,0-21-16,-1 1 0,-20-1 0,21 0 16,-21 0-16,-1 0 0,1 0 0,21 1 15,-22-1-15,1-21 0,21 0 16,0 21-16,0-21 0,-1 0 0,1 0 15,0 0-15,0 0 0,21-21 16,0 0 0,0-1-16,0 1 15,21 0-15,0 0 0,0 0 0,1 0 16,20-1-16,-21-20 0</inkml:trace>
  <inkml:trace contextRef="#ctx0" brushRef="#br0" timeOffset="-205504.53">23601 15219 0,'0'0'0,"0"21"16,0 0-16,0 0 16,0 1-16,0 20 0,0-21 15,-21 21-15,21 1 0,-22-1 0,22 0 16,-21 1-16,21-1 0,-21 0 0,0 1 15,21-1-15,-21-21 16,21 22-16,-21-1 0,21 0 0,-22-21 16,22 1-16,0 20 0,0-21 0,0 0 15,0 0-15,0 1 16,22-22 0,-1 0-16,0-22 15,0 1-15,0 0 0,-21 0 0,43 0 16,-22 0-16,0-1 0</inkml:trace>
  <inkml:trace contextRef="#ctx0" brushRef="#br0" timeOffset="-205104.76">23855 15769 0,'0'43'16,"21"-43"15,0 0-31,0 0 15,0 0-15,1 0 0,-1 0 16,21 0-16,-21-22 0,0 1 0,1 21 16,-1-21-16,0 0 0,0 21 0,0-21 15,-21 0-15,0-1 0,0 1 16,0 0-16,0 0 0,-21 21 16,0 0-1,0 0-15,0 0 0,-1 21 16,1 0-16,-21 0 0,21 1 0,0-1 15,-1 0-15,1 0 0,0 21 16,0-20-16,21-1 0,0 21 0,0-21 16,0 0-16,0 1 0,0-1 0,0 0 15,21 0-15,0 0 0,0 0 16,22-21-16,-22 0 0,0 0 0,21 0 16,1 0-16,-22 0 0,21 0 15,1 0-15,-22-21 0,21 21 16,0-21-16,-20 0 0,20 0 0,0 0 0,-21-1 15,22 1-15,-1 0 16,-21 0-16</inkml:trace>
  <inkml:trace contextRef="#ctx0" brushRef="#br0" timeOffset="-204796.94">25209 15304 0,'0'0'15,"0"-22"-15,0 1 0,-21 21 16,0 0-16,0 0 16,0 0-16,21 21 0,-21 1 0,-1-1 15,1 0-15,0 21 0,-21-21 16,21 22-16,-1-1 0,22 0 16,-21 1-16,0-22 0,0 21 0,0 1 15,21-1-15,0-21 0,-21 21 16,21 1-16,0-22 0,0 21 0,0-21 15,0 1-15,0-1 0,0 0 0,21 0 16,0 0-16,21-21 16,-21 0-16,1 0 0,20 0 0,-21 0 15,21 0-15,-20-21 0,20 21 16,-21-21-16,21 0 0,-20 0 0</inkml:trace>
  <inkml:trace contextRef="#ctx0" brushRef="#br0" timeOffset="-204440.14">25548 15409 0,'0'0'0,"-21"-21"31,42 42-15,0-21-16,0 22 15,1-1-15,-1 0 0,0 0 0,0 0 16,0 0-16,22 22 0,-22-22 15,-21 21-15,0-21 0,21 22 16,-21-22-16,0 0 0,0 21 0,0-20 16,0 20-16,-21-21 0,0 0 15,21 22-15,-22-22 0,1 0 0,0 0 16,0 0-16,-21 0 0,20 1 16,1-22-16,0 21 0,-21 0 0,21-21 15,-1 21-15,1-21 0,-21 0 0,21 21 16,0-21-16,-1 0 15,22-21 17,0 0-17,22 21-15,-1-21 0,0 0 0</inkml:trace>
  <inkml:trace contextRef="#ctx0" brushRef="#br0" timeOffset="-204169.3">26120 15663 0,'0'-21'15,"0"0"-15,0 0 0,0 0 16,0 42 46,0 0-62,0 0 16,0 0 0</inkml:trace>
  <inkml:trace contextRef="#ctx0" brushRef="#br0" timeOffset="-203908.23">26225 15981 0,'0'0'0,"0"42"31,0-21-31,0 1 16,0-1-16,-21 0 15,0 0-15,0 0 16,0-21-16,21 21 0,-21-21 16,-1 22-16,1-1 0,-21-21 15,21 21-15,-22-21 0,22 21 0,-21-21 16,0 0-16,-1 0 0,22 21 16,-21-21-16,-22 0 0,22 0 0</inkml:trace>
  <inkml:trace contextRef="#ctx0" brushRef="#br0" timeOffset="-202204.9">11515 17209 0,'0'0'0,"21"-22"0,21 1 0,-21 0 16,0 0-16,22 0 0,-22 0 16,21-22-16,-21 22 0,1 0 0,-22 0 15,0 0-15,0-1 0,0 1 16,-43 0-16,22 21 0,-21 0 0,-1 0 16,1 0-16,-21 21 0,20 0 15,-20 1-15,20-1 0,-20 21 0,21 0 16,-22 1-16,22-22 0,21 21 15,-22 22-15,22-22 0,21 0 16,0 1-16,0-1 0,0 0 16,21 1-16,0-1 0,22 0 0,-22-20 15,21 20-15,1-21 0,-1 0 16,0 0-16,1-21 0,-1 0 0,0 22 16,1-22-16,-1 0 0,21 0 15,-20-22-15,-1 1 0,22 0 0,-22 0 16,0 0-16,22 0 0,-43-22 15,21 22-15,1-21 0,-22 21 0,0-1 16,-21 1-16,0 0 0,0 0 16,0 0-16,0 0 0,-21-1 0,0 1 15,-1 21-15,-20 0 16,21 0-16,-21 0 0,20 0 0,-20 0 16,21 0-16,-21 21 0,20 1 15,1-1-15,21 21 0,0-21 0,0 0 16,0 22-16,0-22 0,0 0 15,0 0-15,0 0 0,21 1 0,1-1 16,-1-21-16,0 0 0,0 0 16,0 0-16,22 0 0,-22 0 0,21-21 15,-21 21-15,0-22 0,22 1 16,-22 0-16,0 0 0,0 0 0,0 0 16,-21-22-16,0 22 0,0 0 15,0 0-15,0 42 31,0 0-15,0 0-16,0 0 0,22 1 0,-22-1 16,21 0-16,0 0 0,-21 0 15,21 0-15,0 1 0,0-1 0,1-21 16,-1 0-16,0 0 0,21 0 16,-21 0-16,1 0 0,-1-21 15,21-1-15,-21 1 0,0 0 0,1 0 16,-1 0-16,21-22 0,-42 22 15,21-21-15,0 0 0,1-1 16,-22 22-16,0-21 0,0-1 0,0 1 16,0 0-16,0 21 0,0-22 15,0 22-15,0 0 0,-22 21 16,22 21 0,0 21-16,0-20 0,0 20 0,0-21 15,0 21-15,0 1 0,0-22 16,0 21-16,0 1 0,0-1 0,0-21 15,0 21-15,0-20 0,0-1 16,0 0-16,0 0 0,0 0 0,0-42 31,0 0-15,22 0 0,-1-22-16,-21 22 0,21 0 0,0 0 15,0 0-15,0-22 0,22 22 16,-22 21-16,21-21 0,-21 21 0,22 0 15,-1 0-15,-21 0 0,22 0 16,-22 21-16,0-21 0,0 21 0,0 1 16,-21-1-16,0 0 0,0 21 15,0-21-15,-21 1 0,0 20 0,-21-21 16,20 0-16,1 0 0,-21 1 16,21-1-16,-22 0 0,22 0 15,0 0-15,0-21 0,0 0 0,0 0 16,-1 0-16,1-21 15,21 0-15,0 0 0,0 0 16,0-22-16,0 22 0,0-21 16,0-1-16,21 22 0,1-21 0</inkml:trace>
  <inkml:trace contextRef="#ctx0" brushRef="#br0" timeOffset="-201949.04">13441 16849 0,'21'0'0,"-42"0"0,63-21 15,-42 42 1,0 0-16,-21 21 16,0 1-16,21-1 0,-21 0 15,-1 1-15,1-1 0,21 0 0,-21 1 16,0 20-16,21-21 0,0 1 16,0-1-16,-21 0 0,21-20 0,-21 20 15,21-21-15,0 21 0,0-20 16,0-1-16,21-21 31,0 0-31,-21-21 0,21-1 0,0 1 16,0 0-16,-21 0 0,22-21 15</inkml:trace>
  <inkml:trace contextRef="#ctx0" brushRef="#br0" timeOffset="-201588.25">13610 17357 0,'0'0'0,"0"21"0,21-21 16,-21 21-16,21-21 16,1 0-16,-1 0 0,0 0 15,0 0-15,0 0 0,22-21 0,-22 21 16,21-21-16,-21 21 16,22-21-16,-22-1 0,0 1 0,-21 0 0,0 0 15,0 0-15,0 0 16,0-1-16,-21 1 0,0 21 15,-1 0-15,1 0 0,-21 0 0,21 0 16,0 0-16,-1 21 0,1-21 16,0 22-16,0-1 0,0 0 0,21 21 15,0-21-15,0 22 0,0-22 16,0 21-16,0-21 0,0 22 0,0-22 16,0 0-16,0 0 0,21 22 15,0-43-15,0 21 0,0 0 0,1-21 16,20 0-16,-21 0 15,21 0-15,1 0 0,20-21 0,-20 0 16,-1-1-16,21 1 0,-20-21 16,20 21-16</inkml:trace>
  <inkml:trace contextRef="#ctx0" brushRef="#br0" timeOffset="-201293.4">15452 16933 0,'0'-21'0,"-22"21"16,1-21-16,0 21 0,0 0 15,-21 0-15,20 0 0,1 0 16,0 0-16,0 21 0,-21 0 16,20 1-16,1 20 0,-21-21 0,21 21 15,0 1-15,-1-1 0,22 0 16,0-20-16,-21 20 0,21 0 0,0-21 15,0 22-15,0-22 0,21 0 16,1 0-16,-1 0 0,0 1 0,21-22 16,-21 0-16,22 0 0,-1 0 0,0 0 15,22 0-15,-22-22 0,1 1 16,-1 0-16,21 0 0,-20 0 0,-1 0 16</inkml:trace>
  <inkml:trace contextRef="#ctx0" brushRef="#br0" timeOffset="-200997.23">16362 17103 0,'0'0'0,"0"21"31,21-21-31,0 0 16,0 0-16,0 0 0,1 0 16,-1 0-16,0 0 0,0 0 0,0 0 15,0 0-15,22 0 0,-22-21 16,0 21-16,0 0 0,0 0 16,-42 0 15,0 0-31,0 0 0,0 21 15</inkml:trace>
  <inkml:trace contextRef="#ctx0" brushRef="#br0" timeOffset="-200821.33">16404 17293 0,'0'0'0,"0"21"0,-21-21 16,21 22-16,0-1 31,21-21-31,0 0 15,0 0-15,1 0 0,-1 0 16,0 0-16,0 0 0,0-21 16,0 21-16,1 0 0,-22-22 0,21 1 15,0 21-15</inkml:trace>
  <inkml:trace contextRef="#ctx0" brushRef="#br0" timeOffset="-199977.38">18309 16743 0,'0'0'0,"21"0"0,0-21 0,1 0 15,-22-1 1,-22 22 0,1 0-16,0 0 15,0 0-15,-21 22 0,-1 20 16,22 0-16,-21 1 0,-1-1 15,1 21-15,0-20 0,-1 20 0,22 1 16,-21-1-16,21 1 0,0-1 16,-1 1-16,22-22 0,0 22 0,0-1 15,0-21-15,0 1 0,0-1 16,22 0-16,-22-20 0,21 20 0,0-21 16,0 0-16,0 0 0,22-21 15,-22 22-15,0-22 0,21 0 16,1 0-16,-1 0 0,0 0 0,1-22 15,-1 1-15,0 0 0,22 0 16</inkml:trace>
  <inkml:trace contextRef="#ctx0" brushRef="#br0" timeOffset="-197284.71">19050 17082 0,'0'0'0,"0"-22"15,21 22-15,-21-21 0,0 0 0,0 0 16,0 0-16,0 0 15,-21-1-15,0 22 16,0 0-16,-1 0 0,1 0 16,0 22-16,0-1 0,0 0 0,0 0 15,-1 0-15,1 22 16,0-1-16,0 0 0,21 1 0,0-1 16,-21 0-16,21 1 0,0-22 15,0 21-15,0 0 0,0 1 0,0-22 16,0 0-16,0 21 0,21-20 15,0-1-15,21 0 0,-20-21 16,-1 0-16,21 0 0,-21 0 16,22 0-16,-1-21 0,0 0 0,1 21 15,-1-22-15,0 1 0,1-21 16,-1 21-16,0 0 0,-21-1 0,22 1 16,-1 0-16</inkml:trace>
  <inkml:trace contextRef="#ctx0" brushRef="#br0" timeOffset="-196437.29">19579 17251 0,'21'-42'15,"-42"105"-15,21-84 0,21-43 0,-21 43 0,0 0 16,-21 21-16,0 0 16,0 0-16,0 0 0,-1 0 0,-20 0 15,21 21-15,-21 0 0,20 1 16,1-1-16,-21 0 0,21 21 0,0-21 16,21 1-16,-22 20 0,22-21 15,-21 0-15,21 0 0,0 1 0,0-1 16,0 0-16,0 0 0,21-21 15,1 0-15,-1 0 0,0 0 0,0 0 16,0 0-16,0 0 16,1-21-16,-1 0 0,0 0 0,0 21 15,0-22-15,0 1 0,1-21 16,-22 21-16,0 0 0,21-1 0,-21 1 16,0 0-16,21 0 0,-21 42 46,0 0-46,0 0 0,0 1 0,0-1 16,0 0-16,0 0 0,0 21 16,21-20-16,0-1 0,0-21 0,1 21 15,-1 0-15,0-21 0,0 0 16,0 0-16,0 0 0,22 0 16,-22 0-16,0 0 0,21-21 15,-20 0-15,-1 21 0,0-21 0,21-1 16,-21-20-16,1 21 0,-22 0 15,21 0-15,-21-22 0,0 1 0,0 0 16,0 20-16,0-20 0,0 0 16,0-1-16,0 1 0,0 21 0,0 0 15,0 42 1,0 0-16,-21 21 16,21-20-16,0 20 0,0-21 15,0 21-15,0-20 0,0 20 16,0-21-16,0 0 0,0 0 15,0 1-15,0-1 0,0 0 0,0 0 16,0 0-16,0 0 16,0-42 15,0 0-31,0 0 16,0 0-16,0 0 0,21-1 15,0 1-15,0 0 0,0 0 16,22 0-16,-22 0 0,21-1 15,0 22-15,-20 0 0,20-21 0,0 21 16,1 0-16,-1 0 0,-21 0 0,21 21 16,-20-21-16,-22 22 0,0-1 15,0 0-15,0 0 0,0 0 0,-22 22 16,1-22-16,0 0 0,-21 0 16,21 21-16,-22-20 0,1-1 0,0 0 15,20 0-15,1 0 0,-21-21 16,21 21-16,0-21 0,-1 0 15,1 0-15,21-21 16,0 0 0,0 0-16,0 0 15,0 0-15,0-1 0,0 1 0,21 0 16</inkml:trace>
  <inkml:trace contextRef="#ctx0" brushRef="#br0" timeOffset="-196152.45">20934 16870 0,'0'0'0,"21"21"31,-21 0-31,0 0 0,0 1 16,0-1-16,0 21 0,-21 0 15,21 1-15,0-1 0,0 0 0,-21 1 16,-1-22-16,22 21 0,-21 1 15,0-1-15,21-21 0,0 21 0,0-20 16,-21-1-16,21 0 0,0 0 16,0 0-16,0 0 0,21-21 31,0 0-31,0 0 0,1-21 0,-1 0 16,0 0-16,0-21 0,0 20 15</inkml:trace>
  <inkml:trace contextRef="#ctx0" brushRef="#br0" timeOffset="-195813.49">21188 17272 0,'0'0'0,"0"21"0,-21-21 15,21 21-15,0 1 16,21-22 0,0 0-16,0 0 15,0 0-15,22 0 0,-22-22 16,0 1-16,0 21 0,0-21 0,0 0 15,1 21-15,-22-21 0,0 0 16,0-1-16,0 1 0,0 0 0,0 0 16,-22 0-16,1 21 0,0 0 15,0 0-15,0 0 0,-22 0 16,22 21-16,0 0 0,-21 0 16,21 0-16,-1 22 0,1-22 0,21 21 15,0-21-15,-21 22 0,21-22 16,0 21-16,0-21 0,0 1 0,0-1 15,21 0-15,0 0 0,22 0 16,-22-21-16,21 0 0,1 0 0,-22 0 16,21 0-16,0-21 0,1 21 15,-1-21-15,0 0 0,1 0 0</inkml:trace>
  <inkml:trace contextRef="#ctx0" brushRef="#br0" timeOffset="-195508.66">21696 16616 0,'21'0'32,"21"0"-32,-21 0 15,22 21-15,-1 0 0,0 0 0,22 22 16,-1-1-16,-20 0 0,-1 22 15,22-1-15,-22 1 0,-21-1 16,0 1-16,0-1 0,-21 1 16,0-1-16,0 1 0,-21-1 0,-21 1 15,-22-1-15,22 1 0,-43-22 16,1 22-16,-1-22 0,0-21 0,1 22 16,20-1-16,-20-21 0,20 0 15,22 0-15,-1-21 0,1 0 0,21 0 16,0 0-16</inkml:trace>
  <inkml:trace contextRef="#ctx0" brushRef="#br0" timeOffset="-194709.49">22733 16912 0,'0'0'0,"0"-21"0,63-21 31,-63 21-31,22 21 0,-1 0 0,0 0 16,-21 21-16,21 0 15,0 0-15,-21 21 0,0-20 0,21 20 16,-21 0-16,22 1 0,-22-1 16,0 21-16,0-20 0,0-1 15,0 0-15,0 1 0,0-1 0,0-21 16,0 22-16,0-1 0,-22-21 15,22 0-15,0 0 0,0 1 0,0-1 16,-21 0 0,21-42 15,-21 0-31,21-1 0,0 1 0,0 0 16,0-21-16,0 21 0,0-22 15,0 22-15,21-21 0,0 21 0,1-22 16,-1 22-16,0 0 0,21 0 15,1 0-15,-1 21 0,0 0 0,-21 0 16,22 0-16,-1 0 0,-21 0 16,22 21-16,-22 0 0,0 0 0,0 0 15,-21 22-15,0-22 0,0 21 16,0-21-16,-21 22 0,0-22 0,0 0 16,-1 21-16,-20-21 15,0 1-15,21-1 0,-22 0 0,1 0 16,0-21-16,20 21 0,1-21 15,0 0-15,0 0 0,21-21 16,0 0-16,21 21 16,0-21-16,0 0 0</inkml:trace>
  <inkml:trace contextRef="#ctx0" brushRef="#br0" timeOffset="-194416.87">24236 16997 0,'-21'-21'31,"-1"21"-31,22 21 62,0 0-62,0 0 16,0 0 0</inkml:trace>
  <inkml:trace contextRef="#ctx0" brushRef="#br0" timeOffset="-194204.99">24363 17399 0,'0'0'0,"0"21"0,0 0 16,0 1-16,0-1 16,0 0-16,0 0 0,-21 0 15,21 0-15,-22 1 0,1-1 0,0 0 16,-21 21-16,21-21 0,-22 1 15,22-1-15,-21 0 0,-1 0 16,1 0-16,-21 0 0,20 1 0,-20-22 16,-1 21-16,1 0 0,-1 0 0</inkml:trace>
  <inkml:trace contextRef="#ctx0" brushRef="#br0" timeOffset="-175464.52">8509 9906 0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25:4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656 0,'0'0'0,"0"-21"16,0 42 31,0 0-47,0 1 15,-21-1-15,21 0 0,-22 21 0,22 1 16,-21-1-16,21 0 0,-21 1 15,0-1-15,0 21 0,0-20 0,-1 20 16,-20-20-16,21 20 16,-21-21-16,20 1 0,-20-1 0,21 0 15,0 1-15,0-22 0,-1 21 16,22-21-16,0 1 0,0-1 0,0 0 16,0-42 15,0 0-31,0-1 15,0-20-15,22 21 0,-1-21 0,0-1 16,0 1-16,0 0 16</inkml:trace>
  <inkml:trace contextRef="#ctx0" brushRef="#br0" timeOffset="295.87">3768 635 0,'0'0'0,"0"-21"0,0 0 0,21 21 16,-21-21-16,21 21 31,-21 21-15,0 0-16,21 0 0,-21 21 0,0 1 15,0-1-15,21 0 0,-21 1 16,0 20-16,0-20 0,0 20 16,0-21-16,0 22 0,0-22 0,0 1 15,0-1-15,0 0 0,0 1 16,0-22-16,0 21 0,0-21 0,0 0 15,0 1-15,0-1 0,0 0 16,0 0-16,0-42 31,0 0-15,0 0-16</inkml:trace>
  <inkml:trace contextRef="#ctx0" brushRef="#br0" timeOffset="508.74">3514 1270 0,'0'0'0,"21"0"31,0 0-15,0 0-16,0-21 0,0 21 15,1-21-15,-1 21 0,0 0 0,0 0 16,0-21-16,22 21 0,-22 0 15,0 0-15,-21-22 0,21 22 0,0 0 16,0-21-16,1 0 0,-1 21 16</inkml:trace>
  <inkml:trace contextRef="#ctx0" brushRef="#br0" timeOffset="1056.52">4339 1080 0,'0'0'0,"21"-22"0,0 22 15,1-21-15,-1 0 0,0 21 16,0-21-16,0 21 0,-21-21 0,21 0 16,-21-1-16,22 22 0,-22-21 15,0 0 1,-22 21-16,1 0 15,0 0-15,-21 21 0,21-21 0,-1 21 16,-20 1-16,21-1 0,-21 0 16,20 0-16,1 0 0,0 0 0,0 1 15,21-1-15,0 0 0,-21-21 16,21 21-16,0 0 0,0 0 16,21-21-1,0 22-15,0-22 0,0 0 0,1 0 16,20 0-16,-21 21 0,0-21 15,22 0-15,-22 0 0,0 21 16,21-21-16,-21 0 0,1 21 0,-1 0 16,0-21-16,-21 21 0,0 1 15,0-1-15,0 0 16,-21-21-16,-22 21 0,22 0 16,0-21-16,-21 21 0,-1-21 0,22 22 15,-21-22-15,21 0 0,-22 0 16,22 21-16,0-21 0,0 0 0,0 0 15,0 0-15,-1 0 0,1 0 16,0 0 0,21-21 15,21 21-31,0-22 16,1 1-16</inkml:trace>
  <inkml:trace contextRef="#ctx0" brushRef="#br0" timeOffset="1552.24">5038 995 0,'0'0'0,"21"-21"0,0 0 0,-21-1 16,0 1-16,0 0 15,-21 21 1,0 0-16,-1 0 15,1 0-15,0 0 0,0 0 0,0 21 16,0 0-16,-22 1 0,22-1 16,0 0-16,0-21 0,0 21 0,-1 0 15,1 0-15,21 1 0,0-1 16,0 0-16,0 0 0,0 0 16,21-21-16,1 21 15,-1-21-15,0 0 0,0 22 0,21-22 16,-20 0-16,-1 0 0,21 21 15,-21-21-15,22 0 0,-22 0 16,0 21-16,21-21 0,-21 0 16,1 21-16,-1-21 0,-21 21 15,0 0-15,0 1 16,-21-1-16,-1 0 16,-20-21-16,21 21 0,-21-21 0,-1 0 15,1 21-15,21-21 0,-22 0 16,22 0-16,-21 0 0,21 0 0,0 0 15,-1 0-15,1 0 0,0 0 16,0 0-16,21-21 47,21 0-47,0 21 16</inkml:trace>
  <inkml:trace contextRef="#ctx0" brushRef="#br0" timeOffset="1812.09">5313 1058 0,'0'22'31,"0"-1"-31,0 0 0,0 0 16,0 0-16,0 0 0,0 1 0,0-1 15,0 0-15,0 0 0,0 0 0,0 0 16,0 1-16,0-1 0,0 0 16,0 0-16,0 0 0,0 0 15,0-42 17</inkml:trace>
  <inkml:trace contextRef="#ctx0" brushRef="#br0" timeOffset="2140.9">5397 699 0,'-21'0'0,"0"0"15,21 21-15,0 0 16,0 0-16,21-21 47,0 0-47,1-21 15,-22 0-15,0 0 0,0-1 16,0 1 0,-22 21-16,1 0 15,0 0-15,0 0 16,21 21-16,0 1 0,-21-22 0,21 21 15,0 0-15,0 0 0,0 0 16,0 0-16,0 1 0,0-1 0,0 0 16,0 0-16,0 0 0,21-21 0</inkml:trace>
  <inkml:trace contextRef="#ctx0" brushRef="#br0" timeOffset="2984.42">5969 1249 0,'21'0'32,"-21"-21"-32,21 21 0,-21-21 0,21-1 0,-21 1 15,0 0-15,0 0 16,0 0-16,0 0 15,0-1-15,-21 1 0,0 21 16,0 0-16,0 0 16,0 0-16,-1 0 0,1 0 0,-21 0 15,21 21-15,0 1 0,-1-1 16,-20 0-16,21 0 0,0 0 0,0 22 16,21-22-16,-22 0 0,22 0 15,0 0-15,0 0 0,0 1 0,0-1 16,0 0-16,22-21 15,-1 21-15,0-21 0,0 0 0,0 0 16,0 0-16,1 0 0,20 0 0,-21-21 16,0 21-16,0-21 15,1 0-15,-1 21 0,0-22 0,0 1 16,0 0-16,-21 0 0,0 0 16,0 0-16,0-1 0,0 1 15,0 0-15,0 42 47,0 0-47,0 1 0,0-1 16,0 0-16,0 0 0,0 0 15,0 0-15,0 22 0,0-22 0,0 21 16,0 1-16,21-1 0,-21 0 0,22 1 16,-22-1-16,21 21 15,-21-20-15,0 20 0,21-20 0,0-1 16,0 21-16,-21-20 0,21 20 0,1-20 15,-22-1-15,21 0 0,0 22 16,-21-22-16,21 0 0,-21 1 0,0-22 16,0 21-16,0 1 0,0-22 0,0 21 15,-21-21-15,0 0 0,0 1 16,-22-1-16,22 0 0,-21 0 0,-1 0 16,1-21-16,0 0 0,-1 0 0,1 0 15,-21 0-15,-1 0 0,22 0 16,-22-21-16,1 0 0,20 0 0,-20-22 15,21 1-15,-1 0 16,1-1-16,21-20 0,0 21 0,-1-22 16,22 1-16,-21 20 0,21-20 0,0-1 15,0 22-15,21 0 0,1-22 16,-1 22-16,0-1 0,0 1 0,21 0 16,-20-1-16,20 22 0,0-21 15,-21 21-15,22-22 0,-1 22 0,-21 0 16,22 0-16,-22 0 0,21 0 15,-21-1-15,0 1 0,1 0 0</inkml:trace>
  <inkml:trace contextRef="#ctx0" brushRef="#br0" timeOffset="3741.02">6265 1143 0,'-21'-21'15,"0"21"1,21 21-1,0 0 1,0 0-16,0 1 0,0-1 16,0 0-16,0 0 0,0 0 0,0 0 15,0 1-15,0-1 0,0 0 16,0 0-16,0 0 0,0 0 0,0 1 16,0-1-1,0-42 32,0-1-47,0 1 16,0 0-16,0 0 15,0 0-15,0-22 0,0 22 0,0-21 0,0 21 16,21-22-16,0 22 16,0-21-16,1 21 0,-1 0 0,0-1 15,0 1-15,0 21 0,0 0 16,22 0-16,-22 0 0,0 0 0,0 21 15,22 1-15,-22-1 0,0 0 0,0 21 16,-21-21-16,0 22 0,21-22 16,-21 21-16,0-21 0,0 1 0,0 20 15,0-21-15,0 0 0,-21 0 16,0 1-16,21-1 0,-21 0 16,0 0-16,21 0 15,0-42 16,21 21-31,-21-21 16,21 0-16</inkml:trace>
  <inkml:trace contextRef="#ctx0" brushRef="#br0" timeOffset="4467.81">7006 1037 0,'0'21'16,"0"1"-16,0-1 16,0 0-16,0 0 0,0 0 15,0 0-15,0 1 0,0-1 16,0 0-16,0 0 0,0 0 0,0 0 16,0 1-16,0-1 0,-21-21 15,21 21-15,0 0 16,-21-21-1,21-21 1,-21 21 0,21-21-16,-22 0 15,22-1-15,0 1 0,0 0 0,0 0 16,0-21-16,0 20 0,0 1 16,0-21-16,0 21 0,22 0 0,-1-1 15,0 1-15,0 0 0,0 0 16,22 0-16,-22 21 0,0 0 0,21 0 15,-21 0-15,1 0 0,-1 21 16,0-21-16,0 21 0,0 21 0,0-20 16,1-1-16,-1 0 0,-21 0 15,0 21-15,21-20 0,-21-1 0,0 0 16,0 0-16,0 0 0,0 0 16,0 1-16,0-1 15,-21-21 1,21-21 15,0-1-15,0 1-16,0 0 0,0 0 0,0-21 15,0 20-15,21-20 0,0 0 16,0 21-16,0-22 0,1 22 0,20-21 16,-21 21-16,21-1 0,1 1 15,-1 21-15,-21 0 0,22 0 0,-1 0 16,-21 0-16,21 21 0,-20 1 15,20-1-15,-21 21 0,-21-21 16,21 0-16,-21 22 0,0-22 0,0 0 16,0 21-16,0-20 0,0-1 15,0 0-15,-21 0 0,0 0 0,0 0 16,0 1-16,21-44 47,21 1-47</inkml:trace>
  <inkml:trace contextRef="#ctx0" brushRef="#br0" timeOffset="4864.58">8149 1122 0,'0'0'0,"-21"21"0,42-21 31,0 0-15,0 0-16,1-21 0,-1 0 0,0 21 15,0-21-15,0-1 0,0 22 16,22-21-16,-43 0 0,21 0 0,0 0 16,0 0-16,-21-1 0,0-20 15,0 21-15,0 0 0,0 0 16,0-1-16,-21 22 0,0 0 15,0 0-15,0 0 0,-1 22 16,1-1-16,-21 0 0,21 0 0,0 21 16,-22-20-16,22 20 0,21-21 15,0 21-15,-21 1 0,21-22 0,0 21 16,0-21-16,0 1 0,0-1 16,21 0-16,0 0 0,0 0 0,1-21 15,-1 21-15,21-21 0,-21 0 16,22 0-16,-22 0 0,21 0 0,0 0 15,1-21-15,-1 21 0,0-21 16,1 0-16</inkml:trace>
  <inkml:trace contextRef="#ctx0" brushRef="#br0" timeOffset="5344.31">8911 868 0,'-21'0'16,"21"21"-16,0 0 15,-21 0-15,21 1 0,-21-1 16,21 0-16,-22 0 0,22 21 0,0-20 16,0-1-16,0 21 0,0-21 15,0 0-15,0 1 0,0-1 16,-21 0-16,21 0 0,0 0 0,0 0 16,0 1-16,-21-22 31,0-22 0,21 1-31,0 0 0,0 0 0,0 0 16,0-22-16,0 22 0,21-21 15,-21 0-15,21-1 0,22 1 16,-22 0-16,21-1 0,-21 22 0,22-21 16,-1 21-16,0-1 0,1 1 15,-1 21-15,0 0 0,1 0 0,-22 0 16,21 21-16,-21 1 0,0-1 15,1 0-15,-22 21 0,0 1 0,21-22 16,-21 21-16,0 0 0,0-20 16,0 20-16,0-21 0,0 21 0,-21-20 15,21-1-15,0 0 0,-22 0 16,22 0-16,-21-21 0,21 21 0,0 1 16,0-44 15,0 1-31,21 21 0,1-21 0</inkml:trace>
  <inkml:trace contextRef="#ctx0" brushRef="#br0" timeOffset="5640.21">9864 529 0,'-22'0'0,"1"0"16,0 21-16,21 1 15,0-1-15,0 0 0,-21 0 0,21 21 16,-21-20-16,21 20 0,0 0 16,0 1-16,0-1 0,-21 21 0,21-20 15,-22-1-15,1 0 0,21 1 16,0-1-16,-21-21 0,21 22 16,0-22-16,0 0 0,0 0 0,0 0 15,0 0-15,0 1 0,21-1 16,0-21-1,1 0-15,-1 0 0,0 0 0,0 0 16,0-21-16,0 21 0,1-22 16,20 1-16,-21 0 0,0 0 0</inkml:trace>
  <inkml:trace contextRef="#ctx0" brushRef="#br0" timeOffset="5880.07">9715 804 0,'0'0'0,"-21"0"0,0 22 0,0-22 0,0 21 16,21 0-1,21-21-15,21 0 16,-21 0-16,22 0 0,-1 0 16,0 0-16,1 0 0,-1 0 0,0 0 15,1 0-15,-1-21 0,-21 21 16,22 0-16,-22-21 0,0 21 15</inkml:trace>
  <inkml:trace contextRef="#ctx0" brushRef="#br0" timeOffset="6792.96">3429 2244 0,'0'0'0,"-42"0"31,63 0 1,0 0-17,0 0-15,0 0 0,0 0 16,1 0-16,-1 0 0,0 0 0,21 0 16,-21 0-16,22 0 0,-1 0 15,0 0-15,1 0 0,-1 0 0,0 0 16,22 0-16,-1 0 0,-20 0 0,20 0 15,1-21-15,20 21 0,-20-22 16,21 22-16,-1 0 0,1-21 16,0 21-16,20 0 0,1-21 0,-21 21 15,21 0-15,0-21 0,21 21 16,-22-21-16,22 21 0,-21 0 0,21-21 16,0-1-16,0 22 0,0-21 15,0 21-15,21 0 0,1-21 0,-1 0 16,0 21-16,0 0 0,-21-21 15,42 21-15,-20-21 0,-1 21 0,0-22 16,-21 22-16,21-21 0,0 21 16,-21-21-16,21 21 0,-21-21 0,22 21 15,-22-21-15,-22 21 0,22 0 0,-21-21 16,-21 21-16,21-22 16,-22 22-16,1 0 0,0 0 0,-22-21 15,1 21-15,-1 0 0,1 0 16,-22 0-16,-21 0 0,22-21 0,-22 21 15,-42 0 32,-1 0-47,1 0 16,0 0-16,0 0 0</inkml:trace>
  <inkml:trace contextRef="#ctx0" brushRef="#br0" timeOffset="7875.97">2117 3979 0,'0'0'0,"0"-21"16,0 0-16,0 0 0,0 0 15,0 0 1,0-1-16,-22 22 31,22 22-15,0-1-16,0 0 15,0 0-15,0 21 0,0 1 0,0-1 16,0 22-16,0-22 0,0 21 16,0 1-16,0-1 0,0 1 15,0-1-15,0 22 0,0 0 16,0-1-16,0 22 0,0-21 0,0 0 15,0 20-15,0-20 0,22-21 16,-22 20-16,0 1 0,21-22 0,-21 22 16,0-21-16,0-22 0,0 21 15,0-20-15,0-1 0,21 0 0,-21-20 16,0 20-16,0-21 0,21 0 16,-21 0-16,0-42 46,0 0-46,0 0 16,0-21-16,0 20 0,0-20 0,0 21 16</inkml:trace>
  <inkml:trace contextRef="#ctx0" brushRef="#br0" timeOffset="9028.09">2244 3937 0,'0'0'0,"-22"0"16,22-21-16,-21 21 15,42 0 48,22 0-48,-22 0-15,21 0 0,1 0 0,20 0 16,-21 0-16,22 0 0,-1 0 16,1 0-16,-1 0 0,22 0 0,-21-21 15,20 21-15,1 0 0,21 0 16,0 0-16,-1 0 0,1-21 0,0 21 16,0 0-16,0 0 0,0-22 15,-1 22-15,1 0 0,0 0 0,0-21 16,0 21-16,-22 0 0,22 0 0,0-21 15,-21 21-15,-22 0 16,22 0-16,-22 0 0,-20 0 0,-1 0 16,0 0-16,1 0 0,-1 0 15,-21 0-15,0 0 0,1 0 0,-1 0 16,0 0-16,0 0 0,-21 21 16,21 0-16,-21 1 15,0-1-15,0 0 16,0 0-16,0 0 0,0 0 15,0 1-15,0 20 0,0-21 0,0 21 16,0-20-16,0 20 0,0 0 16,0 1-16,0 20 0,0-21 0,21 22 15,-21-1-15,0 1 0,0-1 16,0 1-16,0-1 0,0 1 16,0 21-16,0-22 0,0 1 0,0-1 15,0 1-15,0-1 0,0-21 16,0 1-16,0 20 0,0-20 0,0-1 15,0-21-15,0 21 0,-21 1 0,21-22 16,0 0-16,-21 0 0,21 0 16,0 1-16,-21-1 0,0 0 0,0 0 15,-1-21-15,1 0 16,0 0-16,0 21 0,0-21 0,0 0 16,-1 0-16,-20 0 0,21 0 0,-21 21 15,-1-21-15,1 0 0,0 0 16,-22 0-16,22 22 0,-22-22 15,1 0-15,-1 0 0,-20 21 0,20-21 16,-21 0-16,22 21 0,-1 0 16,-20-21-16,20 0 0,1 21 0,-1-21 15,1 21-15,-1-21 0,1 0 0,-1 22 16,1-22-16,-1 0 0,-20 21 16,20-21-16,1 0 0,-22 0 0,21 21 15,1-21-15,-1 0 0,22 0 16,-21 0-16,-1 0 0,22 0 15,-1 0-15,-20 0 0,21 0 0,-1 0 16,1 0-16,21 0 0,-22 0 16,22 0-16,-21 0 0,21-21 0,0 21 15,-1 0-15,1 0 16,0 0-16,0 0 31,0 0-15,0 0-1,42 0 32,0 0-47</inkml:trace>
  <inkml:trace contextRef="#ctx0" brushRef="#br0" timeOffset="9924.54">2074 7895 0,'-42'-21'32,"42"0"-32,0 0 15,0 0-15,0-1 16,0 44 31,0 20-32,0-21-15,0 21 0,0 22 16,0-22-16,0 22 0,0-1 0,0 1 16,0 20-16,0-20 0,0-1 15,0 22-15,0 0 0,0-1 0,0-20 16,0 21-16,-21-1 0,21 1 0,-21-22 16,-1 22-16,22-21 0,0-1 15,0 1-15,-21-1 0,21-21 0,0 1 16,-21-1-16,21 0 0,0 1 15,0-22-15,0 0 0,0 0 16,0 0-16,0 1 0,0-44 31,0 1-31,0-21 16,0 21-16,0-22 0,0 1 16</inkml:trace>
  <inkml:trace contextRef="#ctx0" brushRef="#br0" timeOffset="10864">2053 7980 0,'0'-42'31,"0"84"-31,21-84 32,0 42-17,1-22-15,20 22 0,0-21 16,22 21-16,-1-21 0,1 21 16,-1-21-16,22 21 0,0-21 0,-1 21 15,22-21-15,-21 21 0,21-22 16,-1 22-16,22-21 0,0 21 0,-21-21 15,21 21-15,0-21 0,0 21 16,-21-21-16,0 21 0,0-21 0,0 21 16,-1-22-16,1 22 0,-21 0 0,0-21 15,-1 21-15,-20 0 0,-1-21 16,1 21-16,-1 0 0,-20 0 0,-1 0 16,0 0-16,-21 0 0,22 0 0,-22 0 15,0 0-15,0 0 0,0 0 16,1 0-16,-22 21 15,0 0 1,0 1 0,0-1-16,0 0 15,0 0-15,-22 0 0,22 0 0,0 22 16,0-22-16,-21 21 0,21 1 16,0-22-16,0 42 0,0-20 0,0-1 15,0 0-15,0 1 0,0 20 16,0-21-16,0 1 0,0-1 0,0 22 15,0-22-15,0 0 0,0 1 0,0-1 16,0 21-16,0-20 0,0-1 16,21 0-16,-21 22 0,0-22 15,0 1-15,0-1 0,0 0 0,0-21 0,0 22 16,0-1-16,-21-21 0,21 22 16,-21-22-16,21 0 0,0 21 15,0-21-15,-21 1 0,21-1 0,-21 0 16,21 0-16,0 0 0,-21 0 15,-1-21-15,1 22 0,0-1 16,0-21-16,0 0 0,0 21 16,-22-21-16,22 0 0,-21 21 0,-1-21 15,1 0-15,-21 0 0,20 21 16,-20-21-16,-1 0 0,-20 0 0,20 21 16,-21-21-16,22 0 0,-22 0 15,1 22-15,-1-22 0,0 0 0,-21 0 16,22 21-16,-22-21 0,0 0 15,0 0-15,0 21 0,1-21 0,-1 0 16,0 0-16,0 21 0,0-21 16,0 0-16,1 0 0,20 0 0,0 0 15,1 0-15,20 0 0,22 0 0,-1 0 16,1 0-16,21 0 0,-21 0 16,20 0-16,1 0 0,0 0 15,21-21 1,0 0-1,0 0-15,0-1 0,21 1 16,0 0-16</inkml:trace>
  <inkml:trace contextRef="#ctx0" brushRef="#br0" timeOffset="11543.36">3937 6117 0,'0'0'16,"0"-21"-16,-21 21 0,21-21 0,-21 0 0,21 0 16,-22 21-1,1 0 1,21 21-1,0 0-15,0 0 0,0 21 16,0 1-16,0-1 0,0 0 0,0 1 16,0 20-16,0 1 0,0-1 15,0 22-15,0-22 0,0 1 0,0-1 16,0 1-16,-21-1 0,21 1 16,-21-1-16,21 1 0,0-22 0,-21 22 15,21-22-15,0 22 0,0-22 0,0 0 16,0 1-16,0-22 0,-21 21 15,21-21-15,0 0 0,0 1 0,0-1 16,0 0-16,0 0 0,-22-21 31,1 0-15,0-21-16</inkml:trace>
  <inkml:trace contextRef="#ctx0" brushRef="#br0" timeOffset="12012.23">3260 7239 0,'0'0'0,"0"-21"0,-22 21 16,22-21-16,22 21 47,-1 0-47,0 21 0,0-21 0,0 21 15,22 0-15,-22 0 0,0 22 16,0-22-16,21 0 0,-20 21 0,-1-20 16,0-1-16,0 21 0,0-21 0,0 22 15,-21-22-15,0 0 0,22 0 16,-22 0-16,0 0 0,0 1 0,21-1 16,-21 0-16,21 0 15,0-21 1,-21-21-1,21 0-15,0 0 0,1-1 16,-22 1-16,21 0 0,0-21 16,0-1-16,0 1 0,0 0 0,22-1 15,-22 1-15,0 0 0,0-1 16,0 22-16,22-21 0,-22 21 0,0 0 16,0-1-16,-21 1 0,21 21 15,-21-21-15,22 0 47,-22 0-31,21 0-16,0-1 0</inkml:trace>
  <inkml:trace contextRef="#ctx0" brushRef="#br0" timeOffset="12907.83">5376 4932 0,'0'0'0,"-21"0"16,42-21 15,0 21-31,1 0 15,20 0-15,0-21 0,1 21 0,-1 0 16,21 0-16,1-22 0,-1 22 16,1 0-16,21 0 0,-22 0 0,22 0 15,-22 0-15,22 0 16,-22 22-16,22-1 0,0 0 0,-1 0 16,1 0-16,0 0 0,-1 22 0,-20-22 15,-1 21-15,22 1 0,-21-1 16,-22 0-16,21 1 0,-20-1 0,-1 21 15,0 1-15,1-22 0,-1 22 0,-21-1 16,22 22-16,-22-22 0,-21 1 16,0 21-16,0-22 0,0 1 0,0 20 15,0 1-15,0 0 0,-21-1 16,-1 1-16,1 0 0,-21-1 16,0 1-16,-1 0 0,1-1 0,-22 1 0,1 0 15,-1-1-15,-20 22 16,20-21-16,-20-22 0,-1 22 0,21 0 15,-20-22-15,20 1 0,1 20 0,-22-20 16,22-1-16,-1 1 0,1-1 0,-1 1 16,1-1-16,-1-20 0,-21-1 15,22 0-15,-1 1 0,1-1 0,-1-21 16,22 21-16,-21-20 0,20-22 0,1 21 16,0 0-16,20-21 0,-20 0 15,21 0-15,0 0 0,0 0 0,-1 0 16,1 0-16,21-21 31,0 0-31,0-1 16,0 1-16,0 0 15,21 0-15,1 0 0,-1 0 0,-21-1 16</inkml:trace>
  <inkml:trace contextRef="#ctx0" brushRef="#br0" timeOffset="13444.52">5546 7895 0,'21'0'0,"-42"0"0,42-21 0,0 21 16,-21 21 31,0 0-47,0 1 0,0-1 0,0 21 15,0-21-15,0 0 0,0 22 16,-21-22-16,0 21 0,21-21 0,-22 22 16,1-22-16,0 21 0,0-21 0,0 22 15,0-22-15,-1 0 0,1 0 16,0 0-16,0 1 0,21-1 0,0 0 16,-21-21-16,0 0 15,21-21 16,0 0-31,21 21 16,0 0 0,0 0-16,0 0 15,0 0-15,1 0 0,-1 0 0,0 0 16,21 21-16,-21 0 0,22-21 0,-1 21 16,0-21-16,1 21 0,-1-21 15,0 21-15,1 1 0,-1-22 0,0 21 16,1-21-16,-22 21 0,21-21 0,-21 21 15,1-21-15,-1 21 0,0-21 16,0 0-16,0 21 0,-21 1 16,0-1-1,0 0-15,0-42 32,0 0-17,0-1-15</inkml:trace>
  <inkml:trace contextRef="#ctx0" brushRef="#br0" timeOffset="14508.24">10562 2667 0,'0'-21'0,"21"0"0,-21 0 15,0 42 32,0 21-31,0-21-16,0 0 0,-21 22 16,21-1-16,0 0 0,0 1 0,0-1 15,0 22-15,0-1 0,0 1 16,0-1-16,0 22 0,0-1 15,0-20-15,0 21 0,0-1 0,0 1 0,0 0 16,0-1-16,0-20 16,0 20-16,0-20 0,0 21 0,0-22 15,0-21-15,0 22 0,0-22 0,0-21 16,0 22-16,0-22 0,0 0 16,0 0-16,21-21 15,0-21 1,-21 0-1,0 0-15,22 0 0,-22-1 0,0 1 16,0-21-16,0 0 16,21-1-16,0 1 0</inkml:trace>
  <inkml:trace contextRef="#ctx0" brushRef="#br0" timeOffset="15540.29">10647 2625 0,'21'0'16,"64"-64"-1,-64 64-15,21 0 16,-21-21-16,0 21 0,1 0 16,-1 0-16,0 0 0,0-21 0,21 21 15,-20 0-15,20 0 0,0 0 16,22 0-16,-22 0 0,22 0 0,-1 0 16,22 0-16,-1 0 0,1 0 15,21 0-15,21-21 0,0 21 16,0 0-16,0 0 0,21-21 15,-21 21-15,21 0 0,-21 0 0,21 0 0,1 0 16,-22 0-16,0 0 16,0 0-16,-22 0 0,1 0 0,0 0 15,-21 0-15,-1-22 0,-20 22 16,-1 0-16,1 0 0,-22 0 0,1 0 16,-1 0-16,-21 0 0,0 0 15,0 0-15,1 0 0,-1 0 0,-21 22 16,0-1-16,0 0 15,0 0-15,0 21 0,0-20 16,0-1-16,0 21 0,-21-21 16,21 22-16,-22-1 0,22 0 15,0-21-15,-21 22 0,0-1 0,21 0 16,-21 1-16,0 20 0,21-20 16,0 20-16,0-21 0,-21 22 0,21-1 15,-22-20-15,22 20 0,0-20 0,0 20 16,0-21-16,0 1 0,0 20 15,0-20-15,0-1 0,0 0 0,0-21 16,0 22-16,0-1 0,0 0 16,0 1-16,0-22 0,0 21 0,0-21 15,0 22-15,0-22 0,0 0 0,0 0 16,0 0-16,0 1 16,0-1-16,-21 0 0,21 0 15,-21-21-15,0 21 0,0-21 0,0 21 16,-1-21-16,1 0 15,-21 0-15,21 22 0,0-22 0,-22 0 16,22 0-16,0 21 0,-21-21 0,20 0 16,-20 0-16,21 0 0,-21 0 15,-1 0-15,22 21 0,-21-21 0,-1 0 16,-20 0-16,21 0 0,-22 0 16,1 0-16,-1 0 0,-21 0 0,22 0 15,-22 0-15,1 0 0,20 0 0,-21 21 16,22-21-16,-1 0 0,-20 0 15,20 0-15,1 0 0,-22 0 16,22 21-16,-22-21 0,0 0 0,1 0 16,-22 0-16,21 0 0,-21 0 15,22 0-15,-1 0 0,-21 0 0,21 0 16,1 0-16,20 0 0,1 21 0,-1-21 16,1 0-16,20 0 0,1 0 15,0 0-15,-1 0 0,22 0 0,0 0 16,0 0-16,0 0 0,42 0 47,0 0-32,0 0-15,0 0 16,1 0-16</inkml:trace>
  <inkml:trace contextRef="#ctx0" brushRef="#br0" timeOffset="16252.89">10689 5567 0,'0'0'0,"0"-21"0,0 0 16,-21 21 0,21 21-1,0 0-15,0 0 16,0 0-16,0 22 0,0-1 0,0 0 16,0 1-16,0 20 0,0-21 0,0 22 15,0-1-15,-21-20 0,21 20 16,0 1-16,0 20 0,0-20 0,-21 21 15,21-22-15,-22 22 0,22-22 16,-21 22-16,21-22 0,0 1 0,0-22 16,0 22-16,0-22 0,0 22 0,0-22 15,0 0-15,0 1 0,0-1 0,0 0 16,0-21-16,0 1 16,-21 20-16,21-21 0,0 0 15,21-42 16,0 0-31,-21 0 16,0 0-16,0-1 0,22-20 0,-1 21 16</inkml:trace>
  <inkml:trace contextRef="#ctx0" brushRef="#br0" timeOffset="17212.27">10753 5736 0,'0'0'0,"0"-21"0,-43-21 16,43 21-1,21 21 1,1 0-16,-1 0 0,21 0 15,0 0-15,22 0 0,-1 0 16,1 0-16,-1-22 0,22 22 0,0 0 16,-1 0-16,1 0 0,21-21 15,0 21-15,21 0 0,-21 0 16,21 0-16,0 0 0,-22 0 0,1 0 16,21 0-16,-21 0 0,0 0 15,0-21-15,0 21 0,-22 0 0,22 0 16,-21 0-16,21-21 0,-43 21 15,22-21-15,-22 21 0,1 0 0,-1 0 16,1-21-16,-22 21 0,0 0 16,1 0-16,-22-22 0,21 22 0,-21 0 15,1 0-15,-1 0 0,0 0 0,0 0 16,0 0 0,-21 22-16,0-1 15,21 0-15,-21 0 0,0 0 0,0 0 16,0 22-16,0-22 0,0 0 15,0 21-15,0 1 0,0-22 0,22 21 16,-22 1-16,0-22 0,0 21 16,0 0-16,0 1 0,21-1 0,-21 0 15,0 1-15,21-1 0,-21 0 0,21 1 16,0-1-16,-21 0 0,0 22 16,0-22-16,21 1 0,-21-1 0,0 0 15,0 1-15,0-22 0,0 21 0,0-21 16,0 22-16,0-22 0,0 0 15,-21 0-15,0 0 0,0 0 16,0-21-16,0 22 0,-1-1 0,1-21 16,0 21-16,0-21 0,0 0 15,-22 21-15,22-21 0,-21 0 0,21 21 16,-22-21-16,1 0 0,0 21 0,-1-21 16,1 22-16,-21-22 0,-1 0 15,1 0-15,-1 21 0,1-21 0,-22 0 16,21 0-16,-20 0 0,20 0 0,-20 21 15,20-21-15,1 0 0,-1 0 16,-21 0-16,22 0 0,-22 0 0,1 0 16,-1 0-16,0 0 0,1 0 0,-22 0 15,21 0-15,0 21 0,1-21 16,-1 0-16,22 0 0,-22 0 16,21 0-16,1 0 0,-1 0 0,1 0 15,21 0-15,-1 0 0,1 0 0,0 0 16,20 0-16,1 0 0,-21 0 15,21 0-15,0 0 0,-1 0 0,1 0 16,0 0-16,0-21 0,0 21 0,0 0 16,-1 0-16,1 0 15,0-21-15,0 21 0,0 0 16,0 0 0</inkml:trace>
  <inkml:trace contextRef="#ctx0" brushRef="#br0" timeOffset="17876.2">10689 8636 0,'0'0'0,"0"-21"0,-21 0 0,0 21 15,0 0 17,21 21-32,0 0 0,0 0 0,0 22 0,0 20 15,0-21-15,0 22 0,0-1 16,0 1-16,0 21 0,0-22 15,0 22-15,-22-1 0,22-20 0,0 21 16,0-1-16,-21 1 0,21 0 16,0-22-16,-21 22 0,21-22 0,0 1 15,0-22-15,0 22 0,0-22 0,0 0 16,0 1-16,0-1 0,0-21 0,21 21 16,0-20-16,-21-1 15,22-21-15,-1 0 0,0 0 16,-21-21-16,0-1 15,0 1-15,0-21 16,0 21-16,0 0 0,0-22 16</inkml:trace>
  <inkml:trace contextRef="#ctx0" brushRef="#br0" timeOffset="18743.7">10626 8594 0,'0'0'0,"-22"-21"0,22-1 16,0 1-16,-21 0 0,21 0 15,-21 21-15,21-21 16,21 21-16,0 0 16,1 0-16,-1 0 0,21 0 15,0 0-15,1 0 0,-1 0 0,43 0 16,-22 0-16,22 0 0,0 0 0,-1 0 15,22 0-15,0 0 0,0 0 16,21-21-16,0 21 0,21 0 0,-21 0 16,0 0-16,21 0 0,-21 0 15,21 0-15,-21 0 0,21 0 0,-21 0 16,0 0-16,0-22 0,-21 22 16,0 0-16,0 0 0,-21 0 15,-1 0-15,-20 0 0,20 0 0,-20-21 16,-22 21-16,1 0 0,-1 0 0,0 0 15,1 0-15,-22 0 0,0 0 16,0 0-16,0 0 0,0 0 16,1 0-1,-22 21-15,0 1 0,0-1 16,0 0-16,0 0 0,0 0 0,0 0 16,0 1-16,0-1 0,0 21 15,0-21-15,0 22 0,0-1 0,0 0 16,0 1-16,0-1 0,0 0 15,0 1-15,0 20 0,0-21 16,0 1-16,0 20 0,0-20 0,0-1 16,0 21-16,21-20 0,-21-1 0,0 22 15,0-22-15,21 0 0,-21 1 16,21-1-16,-21 0 0,0 1 0,0-1 16,21 0-16,-21-21 0,21 22 0,-21-22 15,0 0-15,0 21 0,0-20 16,0-1-16,0 0 0,0 0 15,0 0-15,-21-21 16,0 21-16,0-21 0,0 0 0,0 0 16,-1 22-16,-20-22 15,21 0-15,-21 0 0,20 21 0,-20-21 16,0 0-16,-1 0 0,1 21 0,0-21 16,-22 21-16,22-21 0,-22 0 0,1 0 15,-1 21-15,-20-21 0,-1 0 16,0 0-16,-20 21 0,-1-21 0,-21 0 15,21 0-15,-21 0 0,21 22 0,-21-22 16,21 0-16,0 0 0,22 21 0,-22-21 16,21 0-16,22 0 0,-22 0 15,22 0-15,-1 0 0,1 0 0,20 0 16,-20 0-16,20 0 0,1 0 0,0 0 16,-1 0-16,22 0 0,0 0 15,-21 0-15,21 0 16,21-21-16,0-1 15,0 1-15,0 0 16,0 0-16</inkml:trace>
  <inkml:trace contextRef="#ctx0" brushRef="#br0" timeOffset="19576.15">12044 4657 0,'0'0'0,"0"-21"15,0-1-15,0 1 0,0 0 16,0 0-16,0 0 15,0 0-15,0 42 32,0 0-17,0 0-15,0 0 0,0 22 0,0-1 16,0-21-16,21 43 0,-21-22 16,21 0-16,-21 22 0,0-22 0,0 0 15,0 22-15,0-22 0,0 1 16,0-1-16,0 0 0,0-21 0,0 22 15,0-22-15,0 21 0,0-21 0,0 1 16,0-1-16,0 0 0,0 0 16,0 0-16,0 0 0,0 1 15,0-44 32</inkml:trace>
  <inkml:trace contextRef="#ctx0" brushRef="#br0" timeOffset="19879.97">11938 5292 0,'0'0'0,"-21"0"16,21 21 15,0 0-31,0 0 15,21-21-15,-21 21 0,21 1 16,0-1-16,0 0 0,-21 0 16,0 0-16,22-21 0,-1 21 15,-21 1-15,21-22 0,-21 21 0,21-21 16,-21 21-16,21-21 0,0 0 31,1 0-31,-1 0 16,-21-21-1,21 0-15,0 21 16,-21-22-16,21 1 0,0 0 16,1 0-16</inkml:trace>
  <inkml:trace contextRef="#ctx0" brushRef="#br0" timeOffset="20059.87">12382 5228 0,'-21'21'31,"0"1"-16,0-1-15,0-21 0,21 21 16,-21 0-16,-1 0 0,22 0 0,-21 1 16,21-1-16,-21 0 0,0 0 15,21 0-15,0 0 16,0 1-16,-21-1 0,21 0 0,0 0 16,0 0-16,0 0 0</inkml:trace>
  <inkml:trace contextRef="#ctx0" brushRef="#br0" timeOffset="20656.21">12044 7027 0,'0'0'0,"21"0"31,-21 22-15,0 20-1,0-21-15,0 21 0,0-20 16,0 41-16,0-21 0,0 1 0,21 20 16,-21-20-16,0 20 0,0-21 0,0 22 15,0-22-15,0 1 0,0-1 16,0 0-16,0 1 0,0-1 0,0 0 15,0 1-15,0-22 0,0 21 0,0 0 16,0-20-16,0-1 0,0 0 0,0 0 16,0 0-16,0 0 0,-21-21 15</inkml:trace>
  <inkml:trace contextRef="#ctx0" brushRef="#br0" timeOffset="20944.04">11832 7874 0,'0'21'32,"0"0"-17,21 1-15,0-1 0,1 0 0,-22 21 16,21-21-16,0 1 0,-21-1 15,0 0-15,21 0 0,0 0 0,-21 0 16,21 1-16,-21-1 0,0 0 16,22 0-16,-1-21 15,-21 21-15,21-21 16,0 0-16,-21-21 16,21 0-1</inkml:trace>
  <inkml:trace contextRef="#ctx0" brushRef="#br0" timeOffset="21139.76">12382 7832 0,'22'0'16,"-44"21"-1,1 0-15,0 0 0,0 0 16,21 1-16,-21-1 0,0 0 0,-1 21 15,1-21-15,21 1 0,-21-1 0,0 0 16,0 0-16,21 0 0,-21 0 16,-1 1-16,22-1 0,-21 0 0</inkml:trace>
  <inkml:trace contextRef="#ctx0" brushRef="#br0" timeOffset="21704.44">10604 10245 0,'0'21'0,"0"0"16,0 0-1,0 0-15,0 1 16,22-1-16,-1-21 16,0 0-16,0 0 0,0 0 0,0 0 15,22 0-15,-1 0 0,0 0 0,1 0 16,-1 0-16,22-21 0,-22 21 0,21-22 16,-20 1-16,20 0 0,-20 0 15,20 21-15,-21-21 0,1 0 16</inkml:trace>
  <inkml:trace contextRef="#ctx0" brushRef="#br0" timeOffset="22863.96">14097 3429 0,'0'0'0,"0"-21"31,0 0-31,0 0 0,0-1 16,21 1-16,0 21 15,0-21-15,1 0 0,-1 0 0,21 21 16,0-21-16,1-1 0,-1 1 16,0 21-16,22-21 0,-1 0 15,-20 21-15,20 0 0,1-21 0,20 21 16,-20 0-16,21 0 0,20 0 16,-20 0-16,21 0 0,-21 0 0,20 0 15,-20 21-15,0 0 0,21-21 16,-22 21-16,1 22 0,0-22 0,-22 0 15,1 21-15,-1 1 0,1-1 0,-1 0 16,-21 22-16,1-22 0,-1 22 16,0-22-16,-20 21 0,-1-20 0,0 20 15,0 1-15,-21-1 0,21 1 16,-21-1-16,0 1 0,0-1 16,0 1-16,0-1 0,0 1 0,-21-1 15,-21-20-15,21 20 0,-1 1 16,-20-1-16,0 1 0,-22-1 0,22 1 15,-22-1-15,1 1 0,-1-1 16,1 1-16,-1-1 0,1-21 0,-1 22 16,1-1-16,-22-20 0,22 20 0,-22-20 15,22 20-15,-1-21 0,-21 22 16,22-22-16,-1 1 0,1-1 16,-1 0-16,1 1 0,-1-1 0,1-21 15,-1 21-15,22 1 0,-21-22 0,-1 0 16,22 21-16,-22-20 0,1-1 15,20 0-15,1 0 0,-21 0 0,20 0 16,1 1-16,0-22 0,-1 21 16,22-21-16,-21 0 0,21 21 0,-22-21 15,22 0-15,-21 0 0,21 0 0,-1 21 16,1-21-16,0 0 16,0 0-16,21-21 46,0 0-46,0 0 16</inkml:trace>
  <inkml:trace contextRef="#ctx0" brushRef="#br0" timeOffset="23336.47">14182 5990 0,'0'0'0,"21"0"32,-21 21-17,0 1-15,-21-1 16,21 0-16,-22 0 0,1 0 0,21 0 16,0 1-16,-21-1 0,0 0 15,0 0-15,21 0 0,-21-21 0,-1 21 16,22 1-16,0-1 0,-21 0 0,21 0 15,-21-21-15,21 21 0,21-21 63,22 0-63,-22 0 0,0 0 16,21 0-16,-21 0 0,22 0 15,-1 0-15,22 0 0,-22 21 16,0-21-16,22 0 0,-22 0 0,0 22 15,22-22-15,-22 0 0,-21 0 0,22 0 16,-1 0-16,-21 0 0,0 21 16,1-21-16,-1 0 0,0 0 0,-21-21 78</inkml:trace>
  <inkml:trace contextRef="#ctx0" brushRef="#br0" timeOffset="24384.37">14351 6710 0,'21'0'47,"0"0"-32,0 0-15,1 0 0,-1-21 0,0 21 16,21-21-16,-21 21 0,22 0 0,-1 0 15,0 0-15,1 0 16,20 0-16,-20 0 0,20 0 0,-21 0 16,22 0-16,-1 0 0,1 0 0,-1 21 15,1 0-15,-22-21 0,22 21 16,-1 0-16,1-21 0,-1 21 0,-20 1 16,20-1-16,-21-21 0,1 21 0,-1 0 15,22 0-15,-22 0 0,0 1 16,1-1-16,-1 21 0,0-21 0,1 0 15,-1 22-15,-21-22 0,21 21 16,1 1-16,-22-22 0,21 21 0,1 0 16,-22 1-16,21-1 0,-21 0 0,0 1 15,22-1-15,-22 22 0,0-22 16,-21-21-16,21 21 0,0 1 16,-21-1-16,0 0 0,0 1 0,0-1 15,0 0-15,0 1 0,0 20 0,0-42 16,-21 22-16,0-1 0,0 0 0,0 1 15,0-1-15,-22 0 0,22 1 16,-21-1-16,21-21 0,-22 22 0,22-1 16,-21-21-16,-1 21 0,22 1 0,-21-22 15,0 21-15,-1-21 0,1 22 16,21-1-16,-22-21 0,1 22 0,0-1 16,21-21-16,-22 21 0,1 1 0,0-1 15,-1-21-15,1 22 0,0-1 16,-1-21-16,1 21 0,-22-20 15,22 20-15,-21 0 0,20-21 0,-20 22 16,20-22-16,-20 0 0,21 21 0,-1-20 16,-20 20-16,20-21 0,1 0 15,0 0-15,-1 22 0,1-22 0,0 0 16,21 0-16,-22 0 0,22 1 0,0-22 16,0 21-16,0 0 0,-1-21 0,22 21 15,0-42 32,0 0-47,0 0 0,22-1 16</inkml:trace>
  <inkml:trace contextRef="#ctx0" brushRef="#br0" timeOffset="24912.07">14732 9271 0,'0'0'0,"21"0"0,-21-21 16,0 42 15,0 0-31,0 0 0,0 1 15,0-1-15,0 0 0,-21 0 16,21 0-16,-21 22 0,0-22 0,-1 0 16,22 0-16,-21 0 0,0 0 15,0 22-15,0-22 0,21 0 0,-21 0 16,-1 0-16,1 1 0,0-1 16,0-21-16,0 21 0,21 0 0,-21-21 15,21 21-15,-22-21 16,44 0 31,-1 0-47,0 0 15,0 0-15,0 0 0,0 0 0,22 0 16,-22 0-16,0 0 0,21 0 0,-20 21 16,20-21-16,0 0 0,1 0 15,-1 0-15,0 0 0,-21 22 0,22-22 16,-1 0-16,0 21 0,-20-21 0,-1 0 15,21 0-15,-21 21 0,0-21 16,-21 21 0,-21-21-1,0 0 1</inkml:trace>
  <inkml:trace contextRef="#ctx0" brushRef="#br0" timeOffset="25811.99">19092 2434 0,'0'0'0,"0"-21"0,0 0 15,-21 21-15,21-21 0,0 0 16,0 42-1,0 21-15,0 0 0,0 1 16,0 20-16,0 1 0,0 20 0,0 1 16,0 0-16,0-1 0,0 22 15,0 0-15,0-21 0,0 21 0,0-22 16,0 1-16,0 0 0,0-1 16,-21 1-16,21 0 0,-21-1 15,21 1-15,-21-22 0,21 1 0,-22-1 16,22 1-16,0-22 0,0 1 15,0-1-15,0 0 0,0-21 0,0 22 16,0-22-16,0 0 0,22-42 31,-22 0-31,21 0 16,-21-22-16,0 22 0,0-21 16,0 21-16,0-22 0</inkml:trace>
  <inkml:trace contextRef="#ctx0" brushRef="#br0" timeOffset="26803.58">19092 2519 0,'0'0'0,"0"-21"0,-21 21 16,21-21-16,0-1 16,21 1-1,0 21-15,1 0 0,-1-21 16,21 21-16,0 0 0,1-21 15,20 21-15,1 0 0,-1 0 0,22-21 16,0 21-16,-1 0 0,1 0 16,21 0-16,0 0 0,-1 0 0,22 0 15,0 0-15,0 0 0,0 0 16,-21 0-16,0 0 0,0 0 16,0 0-16,-22 0 0,22 0 15,-21 0-15,-22 0 0,22 0 0,-21 0 16,-1 0-16,-21 0 0,22 0 15,-22 0-15,1 0 0,-22 0 0,21 0 16,-21 0-16,22 0 0,-22 0 16,0 0-16,0 0 0,0 0 0,0 21 15,1-21-15,-1 0 16,-21 21-16,21 0 0,-21 0 16,0 1-16,0-1 15,0 0-15,0 21 0,0-21 0,0 1 16,21 20-16,-21-21 15,0 21-15,0 1 0,21-1 0,-21-21 16,0 22-16,0-1 0,21 0 16,-21-21-16,0 22 0,22-1 0,-22 0 15,0 1-15,0-1 0,0 22 16,0-22-16,0 21 0,0-20 0,0 20 16,0 1-16,0-22 0,0 22 0,0-22 15,0 21-15,0-20 0,-22 20 16,22 1-16,0-1 0,-21 1 0,21-22 15,0 22-15,0-1 0,0-21 16,0 22-16,0-22 0,0 1 0,0-1 16,-21 0-16,21 1 0,-21-22 15,0 0-15,0 0 0,21 0 16,-22 0-16,-20 1 0,21-1 0,0-21 16,-22 21-16,22 0 0,-21-21 15,21 21-15,-22-21 0,-20 0 0,21 21 16,-22-21-16,22 0 0,-43 0 0,22 0 15,-22 0-15,0 22 0,1-22 16,-22 0-16,0 0 0,0 0 0,0 0 16,0 0-16,1 0 0,-1 0 0,21 0 15,0 0-15,1 0 0,20 0 16,-20-22-16,41 22 0,-20 0 0,20 0 16,1 0-16,0 0 0,21 0 15,-22 0-15,22 0 0,0 0 16,0 0-1,0 0 17,-1 0-32,1 0 31,0 0-31</inkml:trace>
  <inkml:trace contextRef="#ctx0" brushRef="#br0" timeOffset="27375.8">19262 6879 0,'0'0'0,"-64"-127"31,64 85-31,-21 21 0,21 0 0,-21-1 16,0 1-16,21 0 16,-22 21-1,22 21-15,0 0 16,0 22-16,0-1 0,0 0 15,0 1-15,0 20 0,0-20 0,0 20 16,0 1-16,0-1 0,0 1 16,0-1-16,0 22 0,0-22 0,0 22 15,0-22-15,0 1 0,0 21 0,0-22 16,0 1-16,-21 20 0,21-20 16,0-1-16,0 1 0,0-22 0,0 22 15,0-22-15,0 0 0,0 1 0,0-1 16,0 0-16,0-21 15,0 1-15,0-1 0,0 0 0</inkml:trace>
  <inkml:trace contextRef="#ctx0" brushRef="#br0" timeOffset="28348.12">19071 6900 0,'0'0'0,"0"-21"0,0 0 0,-21 0 16,21 0-16,0 0 0,0-1 15,0 1 1,21 0-16,21 21 0,-20 0 15,20 0-15,21-21 0,1 21 0,-1 0 16,22-21-16,0 21 0,-1 0 16,22-21-16,0-1 0,21 22 0,0-21 15,0 21-15,0-21 0,21 21 16,-21 0-16,0-21 0,-21 21 16,0 0-16,0 0 0,0 0 15,-22-21-15,-20 21 0,20 0 0,-20 0 16,-1 0-16,-20-21 0,20 21 0,-20 0 15,20 0-15,-21-22 0,1 22 16,-1 0-16,0 0 0,1 0 0,-22 0 16,21 0-16,-21 0 0,22 0 15,-22 0-15,0 0 0,-21 22 16,21-22-16,-21 21 0,0 0 0,0 0 16,0 0-16,0 0 0,0 22 15,0-22-15,-21 0 0,21 21 0,0-20 16,0 20-16,0 0 15,-21-21-15,21 22 0,0-1 0,0 0 16,0 1-16,0 20 0,0-20 0,0 20 16,0-21-16,0 22 0,0-1 15,0-20-15,0 20 0,0-20 0,0 20 16,0-21-16,0 1 0,0-1 0,0 22 16,0-22-16,0 0 0,0 1 15,0-1-15,0-21 0,0 21 0,0 1 16,0-22-16,0 21 0,0-21 0,0 1 15,-21-1-15,21 0 0,-21 0 16,-1 0-16,1-21 0,0 21 16,0-21-16,0 22 15,-22-22-15,22 0 0,0 21 16,-21-21-16,21 0 0,-22 21 0,1-21 16,0 0-16,-1 21 0,1-21 0,0 0 15,-22 0-15,-253 21 16,232-21-1,0 0-15,-21 0 0,1 0 0,-1 21 16,0-21-16,0 0 0,21 0 16,1 0-16,-1 0 0,0 0 0,22 0 15,-1 0-15,1 0 0,-1 0 0,1 0 16,-1 0-16,22 0 0,-21 0 16,20 0-16,-20 0 0,20 0 15,22 0-15,-21 0 0,21 0 0,0 0 16,-1 0-16,1 0 0,0 22 109,0-22-93</inkml:trace>
  <inkml:trace contextRef="#ctx0" brushRef="#br0" timeOffset="29052.05">19029 10266 0,'0'0'0,"0"-21"0,-21-106 32,21 106-32,-22 21 0,22-22 15,0 44-15,0-1 16,0 21-16,0-21 15,0 22-15,0-1 0,0 21 16,22 1-16,-22-22 0,0 22 0,21 20 16,-21-20-16,0-1 0,0 1 0,0-1 15,0 1-15,0-1 0,0 1 16,0-1-16,-21 1 0,21-1 0,-22 1 16,22-1-16,-21-20 0,21 20 0,0-20 15,0-1-15,0-21 0,0 21 16,0-20-16,0-1 0,0 0 0,0 0 15,21-21 1,1 0 0,-22-21-16,21 0 15,-21 0-15,0-1 0,0 1 0,0 0 16,21 0-16,-21 0 0,0-22 0,0 1 16,0 0-16</inkml:trace>
  <inkml:trace contextRef="#ctx0" brushRef="#br0" timeOffset="29900.17">18986 10414 0,'0'0'0,"-21"-42"0,21-1 0,-21 1 15,21 0-15,-21 21 0,21-22 0,0 22 16,0 0-16,0 0 16,0 0-16,21-1 15,0 22-15,0 0 0,1 0 16,-1-21-16,21 21 0,22-21 15,-22 21-15,43 0 0,-22 0 0,22-21 16,-1 21-16,22 0 0,-21-21 16,21 21-16,0 0 0,-1 0 0,1-21 15,0 21-15,21 0 0,-21 0 0,21-22 16,-21 22-16,0-21 0,-1 21 16,1 0-16,0 0 0,0 0 0,0 0 15,0-21-15,-1 21 0,-20 0 0,0 0 16,-1 0-16,1 0 15,-21 0-15,-22 0 0,21-21 0,-20 21 16,-1 0-16,0 0 0,-20 0 0,-1 0 16,0 0-16,21 0 0,-21 0 15,1 0-15,-1 21 0,-21 0 16,21-21-16,-21 21 16,21 1-16,0-1 0,-21 0 15,0 0-15,0 0 0,0 0 0,21 1 16,-21-1-16,0 0 0,0 21 15,0-21-15,0 22 0,0-1 0,0-21 16,0 43-16,0-22 0,0 0 0,22 22 16,-22-22-16,0 22 0,0-22 0,0 22 15,0-22-15,0 21 16,0-20-16,0-1 0,0 22 0,0-22 16,0 21-16,0-20 0,0-1 0,0 22 15,0-22-15,0 0 0,0 1 16,0-1-16,0-21 0,0 21 0,0-20 15,0-1-15,0 0 0,0 0 0,0 0 16,0 0-16,-22 1 0,1-22 0,0 0 16,0 21-16,0-21 0,0 0 15,-22 21-15,22-21 0,-21 0 0,-1 0 16,22 21-16,-21-21 0,-22 0 0,22 0 16,-21 21-16,-1-21 0,1 0 15,-22 21-15,0-21 0,1 0 16,-1 0-16,0 22 0,-21-22 0,22 21 15,-1-21-15,-21 0 0,22 0 0,-22 21 16,0-21-16,0 0 0,0 0 16,22 0-16,-22 0 0,21 0 0,-21 0 15,22 21-15,-1-21 0,0 0 0,22 0 16,-22 0-16,22 0 0,-1 0 0,1 0 16,-1 0-16,22 0 0,-1 0 15,1 0-15,0 0 0,21 0 0,-1 0 16,1 0-16,0-21 0,0 21 0,0 0 15,21-21-15,-21 21 0,-1-21 16,1 21 0,21-22-16,0 1 0,-21 0 0,0 21 15,21-21-15,-21 0 0</inkml:trace>
  <inkml:trace contextRef="#ctx0" brushRef="#br0" timeOffset="30435.97">19262 8382 0,'0'0'0,"21"0"16,0 0-1,0-21-15,0 21 16,0-21-16,1 0 16,-1 21-16</inkml:trace>
  <inkml:trace contextRef="#ctx0" brushRef="#br0" timeOffset="31469.37">19008 4636 0,'-22'0'15,"22"21"16,0 0 1,22-21-17,20 0-15,-21 0 0,0 0 16,22 0-16,20 0 0,-21 0 0,22 0 16,21 0-16,-22 0 0,22 0 0,-22 0 15,1 0-15,20 0 0,-20 0 16,-22 0-16,22 0 0,-1 0 0,-20 0 15,-1 0-15,0 0 0,-21 0 16,22 0-16,-22 0 0,0 0 16,0 0-16,-42 0 62,0 0-46</inkml:trace>
  <inkml:trace contextRef="#ctx0" brushRef="#br0" timeOffset="33147.92">22034 3789 0,'22'0'31,"-1"0"-15,0 0-16,0 0 0,0 0 15,22 0-15,-22 0 0,21 0 0,0 0 16,1 0-16,-1 0 0,0 0 15,22 0-15,-22 0 0,22 21 0,-1-21 16,1 0-16,-1 0 0,22 21 0,-22 0 16,1-21-16,-1 22 0,1-22 15,-1 21-15,1-21 0,-1 21 0,1 0 16,-1-21-16,1 21 0,-1 0 16,1 1-16,-1-1 0,-20 0 0,20 21 15,1-21-15,-22 1 0,0-1 16,1 0-16,-1 21 0,0-21 0,-20 22 15,20-22-15,-21 21 0,21-21 0,-20 22 16,20-22-16,-21 21 16,0-21-16,0 22 0,1-22 0,-1 21 15,-21-21-15,0 22 0,21-1 16,0 0-16,-21 1 0,21-1 0,-21 0 16,21 1-16,1-1 0,-22 22 0,21-22 15,0 0-15,0 1 0,0 20 16,0-21-16,1 1 0,-1-1 0,0 0 15,0 22-15,0-22 0,0 22 0,1-22 16,20 22-16,-21-1 0,0-21 16,0 22-16,1-1 0,-1 1 15,-21-22-15,21 22 0,0-1 0,-21-20 16,0 20-16,21 1 0,0-1 16,-21 1-16,0-1 0,0 1 0,0-1 15,0-21-15,0 22 0,0-1 16,0 1-16,0-22 0,0 22 0,0-1 15,0 1-15,0-1 0,0 22 0,0-22 16,0 1-16,0-1 0,0 22 16,0-21-16,0-1 0,0 1 0,-21-1 15,21 1-15,0-1 0,-21 22 0,21-22 16,0 1-16,0-1 16,-21 1-16,0-1 0,21-20 0,-21 20 0,-1 1 15,22-22-15,-21 21 0,0-20 16,0 20-16,0-20 0,0 20 15,-1-21-15,1 22 0,-21-22 0,21 1 16,0 20-16,-1-21 0,1 1 0,0-1 16,0 0-16,0 1 0,-22-1 0,22 0 15,0 1-15,0-22 0,0 21 16,0 1-16,-22-1 0,22-21 0,0 21 16,0 1-16,0-1 0,-22 0 0,22 1 15,0-22-15,0 21 16,-22 1-16,22-1 0,0-21 0,0 21 0,-21 1 15,20-22-15,-20 21 0,21-21 0,0 22 16,-22-22-16,22 21 16,-21-21-16,21 22 0,-22-22 0,1 21 15,21-21-15,-21 22 0,20-22 0,-20 0 16,21 21-16,-21-20 0,20-1 0,1 21 16,-21-21-16,21 0 0,0 1 15,-22-1-15,22 0 0,0 0 0,-21 0 16,20 0-16,1 1 0,0-1 0,0 0 15,0 0-15,0-21 0,-1 21 16,1 0-16,0-21 0,0 22 16,0-1-16,0-21 15,21 21-15,-22-21 0,1 0 16,0 0 0,0 0-1,0 0 1,21-21-1,0 0 1,0-1 0,0 1-16,21 21 0,-21-21 0,21 21 15</inkml:trace>
  <inkml:trace contextRef="#ctx0" brushRef="#br0" timeOffset="33632.11">23093 10478 0,'0'21'47,"-21"0"-47,-1 0 0,22 0 15,-21 0-15,0 1 0,21-1 0,-21 0 16,0 0-16,0 21 0,-1-20 15,22-1-15,-21 0 0,0 0 0,0 0 16,0 0-16,0 1 0,-1-1 16,-20 0-16,21 0 0,0 0 0,0-21 15,-1 21-15,1-21 0,0 0 16,0 22-16,0-22 0,42 0 78,0 0-78,0 0 0,0 21 16,1-21-16,-1 0 0,21 0 0,-21 0 15,22 21-15,-22-21 0,21 0 16,-21 0-16,22 0 0,-22 21 0,0-21 16,21 0-16,-21 0 0,1 0 15,-1 0-15,0 0 31,0 0-15,-21-21-16,0 0 0,0 0 16</inkml:trace>
  <inkml:trace contextRef="#ctx0" brushRef="#br0" timeOffset="34684.5">20320 5440 0,'0'0'0,"0"-21"0,0 0 0,0-1 15,0 1-15,0 0 0,0 0 0,0 0 16,0 0-16,0-1 0,0 1 0,0 0 16,0 0-16,0 0 0,0 42 46,0 0-30,0 21-16,0-20 0,0 20 16,0 0-16,0 22 0,0-22 15,0 22-15,0-1 0,0 22 0,0-22 16,0 22-16,0-22 0,0 1 16,0-1-16,0 1 0,0-1 0,0 1 15,0-1-15,0 1 0,0-1 16,0-20-16,0-1 0,0 0 0,0 1 15,0-1-15,0-21 0,0 0 0,0 1 16,0-1-16,0 0 0,0 0 16,-21-21-1,0 0-15,21-21 16,0 0-16,-22 0 0,22-1 16,-21 1-16,21 0 0</inkml:trace>
  <inkml:trace contextRef="#ctx0" brushRef="#br0" timeOffset="34956.33">20024 6265 0,'-22'0'0,"44"0"0,-44 22 32,44-1-17,-1 0-15,0 0 0,-21 0 0,21 0 16,0 22-16,0-22 0,1 0 0,-1 0 15,0 0-15,0 1 16,0-1-16,-21 0 0,21 0 0,-21 0 16,22-21-16,-22 21 0,21 1 31,0-22-15,-21-22-1,21 1-15,0 21 0,-21-21 0,21 0 16</inkml:trace>
  <inkml:trace contextRef="#ctx0" brushRef="#br0" timeOffset="35144.24">20722 6287 0,'0'0'0,"-21"0"32,0 21-32,0-21 0,-1 21 15,-20 0-15,21 0 0,0 0 16,0 1-16,-1-1 0,1 0 0,21 0 15,-21 0-15,21 0 0,-21 1 0,21-1 16,0 0-16,0 0 0,-21 0 16,0 0-16,21 1 0,0-1 15</inkml:trace>
  <inkml:trace contextRef="#ctx0" brushRef="#br0" timeOffset="35884.81">20256 8594 0,'0'0'0,"22"-21"0,-1 21 0,-21-22 16,21 22-16,0-21 0,-21 0 15,42 0 1,-42 0-16,0 42 47,0 0-32,0 0-15,0 22 0,0-22 0,0 21 16,0 22-16,0-22 0,0 21 16,0 1-16,0-1 0,0 1 15,0-1-15,0 1 0,0-22 0,0 22 16,0-1-16,0 1 0,0-22 0,0 22 15,0-1-15,22-21 0,-22 22 16,0-22-16,0 22 0,0-22 0,0 0 16,0 1-16,0-22 0,0 21 0,0-21 15,0 1-15,0-1 0,0 0 16,0 0-16,0-42 47,0 0-32,-22 0-15,1-1 16,0 22-16,21-21 0,-21 0 16,0 21-16</inkml:trace>
  <inkml:trace contextRef="#ctx0" brushRef="#br0" timeOffset="36160.08">20045 9716 0,'0'0'16,"0"-22"-16,21 22 31,0 22-15,0-1-16,0-21 15,22 21-15,-22 0 0,0 0 16,21 0-16,-20 1 0,20-1 0,-21 0 16,0 0-16,0 0 0,1-21 0,-1 21 15,-21 1-15,21-1 0,-21 0 31,21-21-15,-21-21 0,21 0-1,0-1-15,-21 1 0,22 0 0,-1 0 16</inkml:trace>
  <inkml:trace contextRef="#ctx0" brushRef="#br0" timeOffset="36331.99">20786 9610 0,'21'0'0,"0"0"31,-21 21-31,0 0 16,0 0-16,0 0 0,0 1 15,0-1-15,-21 0 0,21 0 0,-21 0 16,-1-21-16,1 21 0,21 1 16,-21-1-16,0 0 0,0 0 0,0 0 15,21 0-15,-22-21 0,22 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26:41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550 0,'0'-21'0,"0"0"15,0 0 1,0 0-16,0 0 0,0-1 16,0 1-1,0 0-15,0 0 16,0 0 0,-21 21-16,21 21 46,0 0-46,0 0 0,0 0 0,0 1 16,0-1-16,0 21 0,0-21 16,-21 22-16,21-22 0,0 21 0,0 0 15,0 1-15,0-1 0,0 0 16,-21 22-16,21-22 0,-21 1 0,21 20 16,0-21-16,-21 1 15,-1-1-15,22 0 0,-21 1 0,21-1 16,0 0-16,0-20 0,0 20 0,0-21 15,0 0-15,0 0 0,0 1 16,0-1-16,0 0 16,0-42 15,0 0-31,0-1 16,21 1-16</inkml:trace>
  <inkml:trace contextRef="#ctx0" brushRef="#br0" timeOffset="492.71">4149 466 0,'-22'0'16,"22"-21"15,22 21 0,-1 0-31,0 0 0,0-22 16,21 22-16,-20 0 0,20 0 15,0 0-15,1 0 0,-1-21 0,-21 21 16,21-21-16,1 21 0,-1 0 16,0 0-16,-20 0 0,20 0 0,-21 0 15,0 0-15,0 0 16,-42 0 15,0 0-31,21 21 16,0 0-16,-21-21 15,0 0-15,21 22 0,-21-22 16</inkml:trace>
  <inkml:trace contextRef="#ctx0" brushRef="#br0" timeOffset="820.53">4191 1058 0,'21'0'15,"0"0"1,0-21-16,1 21 16,-1 0-16,0-21 0,0 21 0,0 0 15,0 0-15,1-21 0,-1 21 16,0 0-16,0 0 0,0 0 15,-21-21-15,21 21 0,1 0 16</inkml:trace>
  <inkml:trace contextRef="#ctx0" brushRef="#br0" timeOffset="1216.3">4889 1016 0,'0'21'47,"0"0"-32,0 1-15,0-1 0,0 21 0,0-21 16,-21 0-16,21 22 0,-21-22 16,21 21-16,0-21 0,0 1 0,-21-1 15,21 21-15,-21-21 16,21 0-16,0 1 0,0-1 15,21-21 17,-21-21-32,21-1 0,0 1 15</inkml:trace>
  <inkml:trace contextRef="#ctx0" brushRef="#br0" timeOffset="1699.78">4911 720 0,'0'42'16,"0"-21"-1,21-21 17,0 0-32,0-21 15,-21 0-15,21 21 16,-21-21-16,21 21 0,-21-21 0,0-1 15,0 1-15,0 0 16,0 0-16,0 0 16,0 0-16,-21 21 0,0 0 15,21-22-15,-21 22 16,0 0-16,0 0 16,21 22-16,-22-1 15,1-21-15,21 21 0,-21 0 0,21 0 16,0 0-16,0 1 15,0-1-15,21 0 0,0-21 16,1 21-16,-1 0 0,0-21 16</inkml:trace>
  <inkml:trace contextRef="#ctx0" brushRef="#br0" timeOffset="2526.31">5355 974 0,'0'0'15,"0"21"16,0 0-31,0 0 0,0 0 16,0 1-16,0-1 0,0 0 16,0 21-16,0-21 0,0 1 0,0 20 15,0-21-15,0 21 0,-21-20 16,21-1-16,0 0 0,0 0 0,-21 0 16,21 0-16,0 1 0,0-1 15,0 0-15,0 0 16,0-42 31,0 0-47,0 0 15,0-1-15,0 1 16,0 0-16,0 0 0,0-21 0,0 20 16,0 1-16,0 0 0,0-21 15,0 21-15,21-1 0,-21-20 0,21 21 16,-21 0-16,21-22 0,0 22 15,1 0-15,-1 0 0,0 0 0,21 0 16,-21 21-16,1-22 0,20 22 16,0 0-16,1 0 0,-1 0 0,-21 0 15,21 0-15,1 0 0,-1 22 16,0-1-16,-20 0 0,20 0 16,-42 21-16,21-20 0,-21 20 0,0-21 15,0 21-15,0-20 0,0 20 16,0-21-16,0 21 0,-21-20 15,21-1-15,-21 21 0,0-21 0,21 0 16,-22 1-16,1-1 16,0 0-16,21 0 15,0-42 17,21 0-17</inkml:trace>
  <inkml:trace contextRef="#ctx0" brushRef="#br0" timeOffset="3328.84">6646 1185 0,'0'0'0,"43"-42"31,-43 21-31,0 0 0,0 0 16,0-1-16,0 1 0,0 0 0,0 0 16,0 0-16,-22 0 0,22-1 15,0 1-15,-21 21 0,0-21 0,0 21 16,0 0-16,0 0 16,-1 0-16,1 0 0,0 0 15,0 0-15,0 21 0,0 0 16,-1-21-16,1 22 0,21 20 0,-21-21 15,0 0-15,0 0 0,0 22 16,21-22-16,-22 21 0,1-21 0,21 22 16,-21-22-16,21 21 0,0-21 0,0 22 15,-21-22-15,21 0 0,0 0 16,0 0-16,0 1 0,0-1 0,0 0 16,21 0-16,0-21 15,0 0-15,1 0 0,-1 0 16,0 0-16,0 0 0,0 0 15,0-21-15,22 21 0,-22-21 16,0 0-16,0-1 0,22 1 16,-22 0-16,0 0 0,0 0 0,0-22 15,0 22-15,1-21 0,-1 0 0,0 20 16,-21-20-16,21 21 0,-21-21 16,0 20-16,0 1 0,0 0 0,0 0 15,0 0 1,-21 21-1,21 21-15,-21 0 0,21 0 16,-21 0-16,21 22 0,0-22 0,0 0 16,0 21-16,0-20 0,0 20 15,0-21-15,0 0 0,0 22 16,0-22-16,0 0 0,0 0 16,0 0-16,0 0 0,21 1 0,0-22 15,0 21-15,0-21 0,0 0 16,1 0-16,-1 0 0,0 0 0,0 0 15,0 0-15,0 0 0,1 0 0,20-21 16,-21-1-16,0 1 0,0 21 16,1-21-16</inkml:trace>
  <inkml:trace contextRef="#ctx0" brushRef="#br0" timeOffset="3772.83">7366 445 0,'0'0'0,"0"-22"0,0 44 47,-21-1-47,21 0 16,0 0-16,0 0 0,0 22 0,-21-22 15,21 21-15,-22-21 16,22 22-16,0-1 0,0 0 0,-21 22 16,21-22-16,0 0 0,-21 22 15,21-22-15,-21 1 0,21-1 0,0 0 16,0 1-16,0-1 0,-21-21 16,21 21-16,0-20 0,0-1 0,0 0 15,0 0-15,0 0 0,0 0 16,0 1-16,0-1 0,21-21 15,0 0-15,0 0 16,0 0-16,1 0 0,-1 0 0,0 0 16,0 0-16,0 0 0,0-21 0,1 21 15,-1-22-15,21 1 16,-21 21-16,0-21 0,1 21 0,-22-21 16,21 0-16,0 0 15,-21-1-15,0 1 0</inkml:trace>
  <inkml:trace contextRef="#ctx0" brushRef="#br0" timeOffset="4668.24">3196 2138 0,'21'0'62,"0"0"-46,1 0-16,-1 0 16,0 0-16,0 0 0,21 0 0,-20 0 15,20 0-15,0 0 0,1 0 0,-1 0 16,0 0-16,22 0 0,-1 0 16,1 0-16,-1 0 0,1 0 0,-1 0 15,1 0-15,-1 0 0,1 0 16,20-21-16,1 21 0,21 0 15,-21 0-15,20 0 0,1 0 16,0 0-16,0 0 0,0-21 0,0 21 16,21 0-16,-22 0 0,22 0 15,0 0-15,-21-22 0,21 22 0,0 0 16,-21 0-16,21-21 0,0 21 0,0 0 16,0 0-16,0-21 0,-21 21 15,0 0-15,0 0 0,-1-21 0,-20 21 16,0 0-16,21 0 15,-43 0-15,22 0 0,-22-21 0,-20 21 16,20 0-16,-21 0 0,-20 0 0,20 0 16,-21 0-16,-42 0 47,0 0-47,0 0 0,-1 0 0,1 0 15,-21 0-15,0 0 0,20 0 16,-20 0-16,-21 0 0,20 0 0,-20 0 15</inkml:trace>
  <inkml:trace contextRef="#ctx0" brushRef="#br0" timeOffset="5426.36">3535 2350 0,'0'0'0,"-21"0"0,-1 0 0,1-22 16,0 22-16,0 0 0,0 0 15,0 0-15,-22 0 0,22 0 0,0 0 16,0 0-16,0 0 16,-1 0-16,22-21 31,22 21-16,-1 0 1,0 0-16,0-21 16,0 21-16,0 0 0,22 0 15,-22 0-15,21 0 0,-21 0 16,22 0-16,20-21 0,-20 21 0,20 0 16,1 0-16,-1-21 0,1 21 15,-1 0-15,22 0 0,-1-21 0,1 21 16,0 0-16,-1 0 0,22 0 15,0 0-15,-21 0 0,21-22 0,-1 22 16,1 0-16,0 0 0,0 0 16,0 0-16,0 0 0,-1 0 0,22 0 15,-21-21-15,0 21 0,0 0 16,0 0-16,-22 0 0,22 0 16,0 0-16,0 0 0,-21 0 0,20 0 15,-20-21-15,21 21 0,-21 0 0,-1 0 16,-20 0-16,-1 0 0,22 0 15,-22 0-15,1 0 0,-1 0 0,-20 0 16,20 0-16,-20 0 0,-1 0 16,-21 0-16,21 0 0,-20 0 0,-1 0 15,0 0-15,-42 0 63,21-21-48,-21 21-15</inkml:trace>
  <inkml:trace contextRef="#ctx0" brushRef="#br0" timeOffset="5568.35">7726 2159 0,'0'0'15,"-21"0"32</inkml:trace>
  <inkml:trace contextRef="#ctx0" brushRef="#br0" timeOffset="18832.08">3979 3514 0,'0'0'0,"0"-21"0,0-1 0,0 1 16,0 0-1,0 0-15,0 0 16,0 0-16,-21 21 0,21 21 63,0 0-63,0 0 0,0 0 15,0 0-15,0 22 0,0-22 16,0 0-16,0 21 0,0-20 0,0 20 15,0-21-15,0 21 0,0-20 16,0-1-16,0 21 0,0-21 0,0 22 16,0-22-16,0 21 0,0-21 15,0 0-15,0 22 0,0-22 16,0 0-16,0 0 0,0 0 0,0 1 16,0-44 46,0 1-62,0 0 0,21 21 0,-21-21 16,0 0-16,0 0 0</inkml:trace>
  <inkml:trace contextRef="#ctx0" brushRef="#br0" timeOffset="19452">4297 3768 0,'0'21'0,"0"0"16,0 0-16,0 0 15,0 1 1,0-1 0,0 0-16,21-21 15,0 0 1,0 0-16,0 0 16,-21-21-16,22 21 15,-22-21-15,0-1 16,0 1-16,0 0 0,-22 21 31,1 0-15,0 0-1,21 21-15,-21-21 0,21 21 16,0 1 0,0-1-1,21-21 1,0 0-1,-21-21 1,0-1 0,0 1 15</inkml:trace>
  <inkml:trace contextRef="#ctx0" brushRef="#br0" timeOffset="22509.26">6392 3874 0,'0'21'0,"0"0"16,0 0-16,0 0 15,0 0-15,0 1 16,0-1-16,21-21 16,-21 21-16,22-21 15,-1 0 16,-21-21-15,0 0-16,21-1 16,-21 1-16,0 0 0,0 0 0,0 0 15,0-22-15,0 22 0,0-21 16,21 0-16,-21-1 0,21 1 0,-21-22 16,21 22-16,1 0 0,-1-1 15,0 1-15,0 0 0,0-1 0,22 22 16,-22 0-16,0 0 15,0 0-15,0 21 0,0 0 0,1 0 16,-1 0-16,-21 21 0,21-21 16,-21 21-16,21 0 0,0 0 15,-21 1-15,0-1 0,0 0 16,21 0-16,-21 0 16,0 0-1,22-21-15,-1 0 16,-21-21-1,0 0 1,0 0-16,0 0 16,0 0-16,0-1 0,0 1 15,-21 0-15,21 0 16,-22 0-16,1 0 0,21-1 0,-21 22 16,0 0-16,21-21 0,-21 21 15,0 0-15,-1 0 0,1 0 16,0 21-16,0 1 15,21-1-15,0 0 0,-21 0 0,0 0 16,21 22-16,-22-22 0,22 21 0,0-21 16,0 22-16,0-1 0,-21-21 15,21 21-15,0-20 0,0 20 0,0-21 16,0 0-16,0 0 0,0 22 16,0-22-16,21 0 0,-21 0 0,22-21 15,-1 21-15,0 1 0,0-1 16,0-21-16,0 21 0,1-21 15,-1 0-15,0 21 0,0-21 0,21 0 16,-20 0-16,-1 0 0,0 0 0,0 0 16,21 0-16,-20-21 0,-1 0 15,21 21-15,-21-21 0,0-1 0,22 1 16,-22 0-16,0 0 0,0 0 16,0 0-16,1-22 0,-1 22 0,-21-21 15,21-1-15,0 1 0,-21 0 0,0-1 16,21-20-16,-21 21 15,21-1-15,-21-20 0,0 20 0,0 22 0,0-21 16,0 0-16,0 20 16,0 1-16,0 0 0,0 0 0,0 0 15,-21 21 1,0 0-16,21 21 16,0 0-16,0 0 15,0 22-15,0-22 0,0 21 16,0-21-16,0 22 0,0-1 0,0 0 15,-21 1-15,21-1 0,0 0 16,0 1-16,0-1 0,0 0 0,0 1 16,21-22-16,-21 21 0,21-21 15,-21 0-15,21 1 0,1-1 16,-1 0-16,-21 0 0,21 0 0,0-21 16,0 0-16,0 21 0,1-21 15,-1 0-15,0 0 0,0 0 0,21 0 16,-20 0-16,-1-21 0,0 0 0,21 0 15,-21 0-15,1 0 0,-1-1 16,0 1-16,0 0 0,0-21 0,0 21 16,22-22-16,-22 22 0,0-21 15,0-1-15,0 22 0,1-21 0,-1 21 16,0-22-16,0 22 0,0 0 16,0 0-16,1 21 0,-1 0 15,0-21-15,0 21 0,0 0 0,0 0 0,1 21 16,-22 0-16,21 0 15,0 0-15,-21 1 0,0-1 0,0 21 16,21-21-16,-21 0 0,21 1 0,-21-1 16,0 0-16,0 0 0,0 0 15,0 0-15,0 1 0,0-1 16,0-42 31,0-1-47,0 1 15,0 0-15,0 0 0,0 0 16,0-22-16,0 22 0,0-21 16,0 21-16,-21 0 0,0-22 0,21 22 15,-21 0-15,21 0 0,-21 0 0,-1-1 16,1 1-16,0 21 16,0 0-16,0 0 0,0 0 15,-1 0-15,1 0 0,0 21 16,0 1-16,0-1 0,0 0 0,-1 0 15,1 21-15,21-20 0,-21 20 16,0-21-16,0 21 0,21 1 0,0-22 16,-21 21-16,21-21 0,0 1 15,0 20-15,0-21 0,0 0 16,0 0-16,0 1 0,0-1 0,21 0 16,0 0-16,0-21 0,-21 21 0,21-21 15,0 0-15,1 21 0,-1-21 16,0 0-16,0 0 0,0 0 0,0 0 15,1 0-15,-1 0 16,0-21-16,0 0 0,0 0 16,0 0-16,1 0 0,-1-1 0,-21 1 15,21 0-15,-21-21 0,21 21 16,-21-22-16,0 22 0,21-21 0,-21 21 16,0-22-16,21 22 0,-21 0 15,0 0-15,0 0 0,0-1 16,0 1-16,-21 21 31,21 21-31,0 1 16,0-1-16,-21 0 0,21 0 15,0 0-15,0 0 0,0 1 0,0-1 16,0 21-16,0-21 0,0 0 0,0 1 16,0-1-16,0 0 0,0 0 15,0 0-15,0 0 0,0 1 16,21-1-16,0-21 15,1 0-15,-22 21 16,21-21-16,0 0 0,0 0 16,0 0-16,0 0 0,1 0 15,-1-21-15,0 21 0,21-21 16,-21-1-16,1 1 0,-1 0 0,0 0 16,0 0-16,0 0 0,22-22 15,-22 22-15,0-21 0,0 21 0,0-22 16,0 1-16,1 0 0,-1 20 15,0-20-15,-21 21 0,0 0 0,0 0 16,0-1-16,-21 44 31,0-1-31,21 0 16,-22 0-16,22 0 0,0 0 16,0 1-16,0-1 0,0 21 0,0-21 15,0 0-15,0 1 0,0-1 0,22 0 16,-1 0-16,0 0 15,-21 0-15,21 1 0,0-1 0,0 0 16,-21 0-16,22-21 0,-22 21 16,0 0-16,21-21 15,-21 22-15,-21-22 47,-1 0-31,1 0-16,0-22 0,0 1 15,0 21-15,0-21 0,-1 0 16,1 21-16,0 0 0,21-21 0,-21 21 16,0 0-16,21 21 47,0 0-32,0 0-15,21 0 16,0-21-16,-21 22 0,21-22 15,0 0-15,-21 21 0,22-21 0,-1 0 16,0 0-16,0 21 16,0-21-16,0 0 0,1 0 15,-1 0-15,0 0 0,0 0 0,21-21 16,-20 21-16,-1-21 0,21 21 0,-21-22 16,0 1-16,22 21 0,-22-21 15,21 0-15,-21 0 0,22 0 0,-22-22 16,21 22-16,-21-21 0,1 21 15,-1-22-15,0 22 0,0-21 0,0 21 16,-21-22-16,0 22 0,0 0 0,0 0 16,0 0-16,0-1 15,-21 22-15,0 0 0,0 0 0,0 0 16,-1 0 0,1 22-16,0-1 0,21 0 15,0 0-15,0 0 0,0 22 0,0-22 16,0 0-16,0 0 0,0 0 15,21 0-15,0 22 0,1-22 0,-1 0 16,0 0-16,0 0 0,0 1 16,22-22-16,-22 21 0,0 0 0,0 0 15,0-21-15,-21 21 0,0 0 16,0 1 0,-21-22-16,0 0 0,0 21 15,0-21-15,-22 0 0,22 0 0,0 0 16,-21 0-16,20 0 15,1 0-15,0 0 0,0 0 0,0 0 16,0 0-16,-1 0 31,44 0 1</inkml:trace>
  <inkml:trace contextRef="#ctx0" brushRef="#br0" timeOffset="23776.37">4191 5652 0,'0'-22'0,"0"1"15,0 0 1,0 0-16,0 0 16,0 0-16,0-1 0,0 1 15,0 0-15,0 0 16,0 0-16,0 0 0,21-1 15,0 1-15,0 0 16,1 21-16,-1-21 0,21 21 16,-21 0-16,0 0 0,1 0 15,20 0-15,-21 0 0,0 0 0,22 0 16,-22 0-16,0 21 0,0 0 16,0 0-16,0 1 0,1-1 15,-22 21-15,0-21 0,0 22 0,0-22 16,0 21-16,0 0 0,0-20 15,0 20-15,0 0 0,0 1 0,-22-22 16,1 21-16,0 0 0,0-20 16,0 20-16,0-21 0,-22 21 0,22-20 15,-21 20-15,-1-21 0,22 0 0,-21 0 16,21-21-16,-22 22 0,22-1 16,0-21-16,0 0 0,0 0 0,0 0 15,-1 0-15,1 0 16,0 0-16,21-21 0,-21-1 15,21 1-15,0 0 0,0 0 16,0 0-16,0-22 0,0 22 16,0 0-16,0 0 0,0 0 0,0-22 15,0 22-15,0 0 16,0 0-16,0 0 0,21 21 0,0 0 16,0 0-16,1 0 0,-1 0 15,0 21-15,0-21 0,0 21 16,0 0-16,1 0 0,-1 1 0,0-1 15,0 0-15,0 0 0,0 0 16,-21 0-16,0 1 0,22-1 16,-1 0-16,-21 0 0,0 0 0,0 0 15,0 1 1,21-22 0,0 0-16,0 0 15,0 0-15,1-22 0,-1 1 16</inkml:trace>
  <inkml:trace contextRef="#ctx0" brushRef="#br0" timeOffset="24115.99">5101 5927 0,'0'0'15,"21"0"-15,0 0 16,1 0 0,-22-21-16,0-1 15,0 1-15,0 0 16,0 0 0,-22 21-16,1 0 15,0 0-15,0 0 16,21 21-16,0 0 0,0 0 15,0 1-15,0-1 16,0 0 0</inkml:trace>
  <inkml:trace contextRef="#ctx0" brushRef="#br0" timeOffset="25276.56">6096 5588 0,'0'0'0,"0"-21"0,-21 0 15,21 0 1,-21-1-16,21 1 15,0 0 1,0 42 15,0 0-15,0 1-16,0 20 0,21-21 0,-21 0 16,0 22-16,0-1 0,21-21 0,-21 21 15,0 1-15,0-22 0,0 21 16,0-21-16,0 22 0,0-22 0,0 0 15,0 0-15,0 0 0,-21 1 16,21-1-16,0 0 0,-21-21 16,21-21 15,0 0-15,0-22-16,0 22 0,0 0 15,0 0-15,0-22 0,0 1 16,0 21-16,0-21 0,0-1 0,0 22 15,21-21-15,-21-1 0,21 22 16,0 0-16,-21-21 0,21 21 0,0-1 16,1 1-16,-1 21 0,0-21 0,0 21 15,0 0-15,0 0 0,1 0 16,-1 0-16,21 0 0,-21 21 0,0 0 16,1 1-16,-1-1 0,0 0 15,-21 21-15,21-21 0,-21 22 16,21-22-16,-21 21 0,0-21 0,0 1 15,0 20-15,0-21 0,0 0 16,0 0-16,0 1 0,0-1 16,0-42 15,0-1-31,-21 1 16,21 0-16,0-21 15,0 21-15,0-22 0,0 22 0,0-21 16,0-1-16,0 22 0,0 0 15,0-21-15,21 21 0,0-1 0,1-20 16,-1 21-16,0 0 0,21 21 16,1-21-16,-1-1 0,0 1 15,1 21-15,-1 0 0,0 0 0,1 0 16,-1 0-16,-21 0 0,21 21 0,-20 1 16,20-1-16,-21 0 0,0 0 15,-21 21-15,0-20 0,0 20 0,0-21 16,0 21-16,0-20 0,0 20 0,0-21 15,-21 0-15,21 0 0,-21 1 16,21-1-16,-21 0 0,21 0 0,0 0 16,0 0-1,0-42 17,0 0-17,0 0-15,0 0 0,0 0 16</inkml:trace>
  <inkml:trace contextRef="#ctx0" brushRef="#br0" timeOffset="25712.31">7451 5546 0,'0'0'0,"21"0"16,-21 21-16,21-21 15,0 0 1,0 0-16,0 0 16,1-21-16,-1 0 0,0 21 0,0-22 15,0 22-15,0-21 0,1 21 16,-22-21-16,21 0 0,0 21 0,-21-21 16,0 0-16,0-1 0,0 1 15,0 0-15,-21 21 16,0-21-16,-1 21 0,1 0 15,0 0-15,0 0 0,0 0 0,0 0 16,-1 21-16,-20 0 0,21 0 16,0 1-16,0-1 0,21 21 0,-22-21 15,22 0-15,-21 22 0,21-22 16,0 21-16,0-21 0,0 22 0,0-22 16,0 0-16,0 0 0,0 0 0,0 1 15,21-1-15,1 0 0,-1-21 16,-21 21-16,21-21 0,0 0 0,0 0 15,0 0-15,1 0 0,-1 0 0,0 0 16,0 0-16,21-21 0,-20 0 16,-1 21-16,21-21 0,0-22 15</inkml:trace>
  <inkml:trace contextRef="#ctx0" brushRef="#br0" timeOffset="26028.13">8340 5038 0,'0'0'0,"0"-43"31,-22 43-31,22 22 16,0-1 0,0 0-16,0 21 0,0-21 15,0 22-15,0-22 0,0 21 0,0 1 16,0-1-16,0 0 0,0 1 0,0-22 15,0 21-15,0 0 0,0 1 16,-21-1-16,21 0 0,0-20 0,0-1 16,0 21-16,0-21 0,0 0 0,0 1 15,0-1-15,0 0 16,0-42 15,21 0-31,-21-1 0,22-20 16</inkml:trace>
  <inkml:trace contextRef="#ctx0" brushRef="#br0" timeOffset="26605.21">8763 4890 0,'0'0'15,"0"21"16,0 0-31,0 0 0,0 0 0,0 22 16,0-1-16,0-21 0,0 21 0,0 1 16,0-1-16,0 0 15,0 1-15,0-1 0,0-21 0,-21 22 16,21-1-16,-21 0 0,21 1 0,0-22 16,0 21-16,0-21 0,0 0 15,0 22-15,0-22 0,0 0 0,0 0 16,-22 0-16,1-21 31,21-21-15,0 0-16,0 0 15,0 0-15,-21 0 0,21-22 16,0 22-16,0-21 0,0 21 16,0-22-16,0 22 0,21-21 0,0 21 0,-21-1 15,22 1-15,20-21 0,-21 21 16,0 21-16,22-21 0,-22-1 15,21 22-15,-21 0 0,22 0 0,-22 0 16,21 0-16,-21 0 0,0 22 16,1-1-16,-1 0 0,0 0 0,-21 0 15,0 22-15,0-22 0,0 0 16,0 21-16,0-21 0,0 22 0,0-22 16,0 0-16,-21 21 0,0-20 0,-1-1 15,22 0-15,0 0 0,-21 0 16,0-21-16,21 21 0,0 1 15,0-44 17,0 1-17,0 0-15,0 0 0,0 0 0,0 0 16</inkml:trace>
  <inkml:trace contextRef="#ctx0" brushRef="#br0" timeOffset="26876.05">8276 5355 0,'0'0'0,"-21"0"32,42 0-17,0 0-15,0 0 0,1 0 16,20 0-16,-21 0 0,0-21 0,22 21 15,-22 0-15,21 0 0,-21 0 16,0 0-16,1 0 0,-1 0 0,0 0 16,0 0-16,0 0 0</inkml:trace>
  <inkml:trace contextRef="#ctx0" brushRef="#br0" timeOffset="27403.69">9673 5271 0,'-21'0'15,"0"0"1,0 0-16,-1 0 16,1 0-16,21 21 0,-21 0 0,0 0 15,0 0-15,21 0 0,-21 1 16,21-1-16,-22 21 0,22-21 0,0 0 16,0 22-16,-21-22 0,21 21 0,0-21 15,0 1-15,0-1 0,0 0 16,0 21-16,21-21 0,-21 1 15,22-1-15,-1-21 0,0 0 0,0 21 16,0-21-16,0 0 0,1 0 16,20 0-16,-21 0 0,21 0 0,-20-21 15,20 21-15,-21-21 0,21-1 16,-20 1-16,-1 0 0,0 0 16,0 0-16,0 0 0,-21-1 0,0-20 15,0 21-15,0-21 0,0 20 0,0-20 16,0 21-16,-21-21 0,0 20 15,0 1-15,0 0 0,-22 0 0,22 0 16,0 21-16,0 0 0,-22 0 0,22 0 16,-21 0-16,21 0 0,0 0 15,-1 21-15,1-21 0,0 21 0,21 0 16,-21 0-16,21 1 0,0-1 16,0 0-16,0 0 0,0 0 15,21-21-15,0 21 0,0-21 16,1 0-16</inkml:trace>
  <inkml:trace contextRef="#ctx0" brushRef="#br0" timeOffset="28120.41">10668 5355 0,'0'0'0,"-21"-21"0,0 0 16,-1 21-16,1 0 0,21-21 16,-21 21-16,0-21 0,0 21 15,0 0-15,-1 0 0,1 0 0,0 0 16,0 21-16,0 0 0,-22-21 0,22 21 16,0 0-16,0 0 0,0 1 15,0-1-15,-1 0 0,1 0 0,0 0 16,0 22-16,21-22 0,0 0 0,0 21 15,0-21-15,0 1 0,0-1 16,0 0-16,0 0 0,0 0 0,0 0 16,21-21-16,-21 22 0,21-22 0,0 0 15,1 0-15,-1 0 16,0 0-16,0 0 0,21 0 0,-20 0 16,-1 0-16,0-22 0,0 22 0,0-21 15,0 0-15,22 0 0,-22 0 16,0 0-16,0-1 0,0-20 0,-21 21 15,22-21-15,-1 20 0,0-20 0,0 0 16,-21-1-16,0 1 0,21 0 16,-21-1-16,0 1 0,21 0 0,-21-1 15,0 1-15,0 0 0,0-1 16,0 1-16,0 21 0,0-21 0,0 20 16,0 1-16,0 0 0,0 42 46,0 0-46,0 1 0,0-1 16,0 21-16,0-21 0,0 22 0,0-1 16,0 0-16,-21 1 0,21-1 0,0 0 15,-21 1-15,21-22 0,0 21 16,0 0-16,0 1 0,0-22 0,0 21 16,0 1-16,0-22 0,0 0 0,0 21 15,0-21-15,0 1 16,0-1-16,0 0 0,0 0 15,0 0-15,0 0 16,21-21 0,0 0-16,1 0 15,-22-21-15,21 21 0,0-21 0,-21 0 16,21 21-16,0-21 0,22 0 16</inkml:trace>
  <inkml:trace contextRef="#ctx0" brushRef="#br0" timeOffset="28724.38">11451 5292 0,'0'0'0,"0"-21"0,21-1 0,-21 1 16,0 0-16,0 0 15,-21 21 1,0 0-16,0 0 0,0 0 15,-1 0-15,22 21 0,-21 0 0,0-21 16,0 21-16,0 1 0,21-1 16,-21 0-16,-1 0 0,1 0 0,21 0 15,0 1-15,-21-1 0,0 0 16,21 0-16,0 0 0,0 0 16,21 1-1,0-22-15,0 0 16,1 0-16,-1 0 15,0 0-15,0 0 0,0 0 0,0 0 16,1 0-16,-1 0 0,0 0 16,0 0-16,0 21 0,0-21 15,-21 21-15,22-21 0,-1 21 0,-21 0 16,0 0 0,0 1-16,0-1 15,-21 0-15,-1-21 16,1 0-16,-21 21 15,21-21-15,0 0 0,-22 0 0,22 21 16,-21-21-16,21 0 0,-22 0 0,22 0 16,0 0-16,-21 0 0,20 0 15,1 0-15,0 0 0,0 0 16,0 0-16,42 0 78,0 0-62,0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27:14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868 0,'0'0'15,"0"-21"-15,0 0 0,0-1 16,-21 22 0,0 0-1,21 22-15,0-1 16,0 0-16,0 21 0,0-21 16,0 22-16,0-1 0,0 22 15,0-22-15,0 0 0,0 22 16,0-22-16,0 22 0,0-22 0,0 21 15,-21-20-15,21 20 0,0-20 16,-22-1-16,22 0 0,0 1 16,0-1-16,-21 0 0,21-21 0,0 1 15,0-1-15,0 0 16,0-42 15,0 0-31,0-22 0,21 22 16,1-21-16</inkml:trace>
  <inkml:trace contextRef="#ctx0" brushRef="#br0" timeOffset="329.69">1291 889 0,'0'0'0,"0"-21"16,21 21-1,0-21-15,22 21 16,-22 0-16,21-21 0,1 21 16,-1 0-16,0-22 0,1 22 0,-1 0 15,0-21-15,-21 21 0,22-21 16,-22 21-16,21 0 0,-21 0 0,1 0 15,-1 0-15,0 0 16,-21 21 0,0 0-16,0 1 15,-21-1-15,0-21 16,-1 21-16,22 0 0</inkml:trace>
  <inkml:trace contextRef="#ctx0" brushRef="#br0" timeOffset="595.54">1376 1461 0,'21'0'31,"0"0"-16,0 0-15,0 0 16,22-22-16,-22 22 0,0 0 0,0 0 16,0-21-16,1 21 0,-1 0 15,0 0-15,0 0 0,0 0 0,0 0 16,-21-21 0,22 21-16,-1 0 0</inkml:trace>
  <inkml:trace contextRef="#ctx0" brushRef="#br0" timeOffset="924.35">1968 1376 0,'0'21'31,"0"0"-15,0 0-16,0 1 0,0-1 16,0 0-16,0 0 0,0 21 15,0-20-15,0-1 0,0 0 0,0 0 16,0 0-16,0 0 0,0 1 16,0-1-16,0 0 15,0-42 32,0 0-47,0-1 16,0 1-16,0 0 0</inkml:trace>
  <inkml:trace contextRef="#ctx0" brushRef="#br0" timeOffset="1231.67">2011 1228 0,'0'0'0,"0"21"15,21-21 1,0 0 0,0-21-16,-21 0 15,0-1 1,-21 22 15,0 0-15,0 0-16,21 22 0,0-1 15,0 0 1,0 0-16,0 0 16,0 0-1,21-21-15</inkml:trace>
  <inkml:trace contextRef="#ctx0" brushRef="#br0" timeOffset="1839.84">2434 1461 0,'-21'0'16,"0"21"-16,21 0 15,0 0-15,0 0 0,0 0 16,0 1-16,0 20 16,0-21-16,0 0 0,0 0 0,0 1 15,0-1-15,0 0 0,0 21 16,0-21-16,0 1 0,0-1 15,0 0 1,0-42 15,0 0-31,0-1 16,0 1-16,0 0 16,0-21-16,0 21 0,0-1 0,0 1 15,21-21-15,0 21 0,0-22 0,-21 22 16,21-21-16,1 21 0,20-22 15,-21 22-15,21 0 0,1 0 0,20 0 16,-20 0-16,-1 21 0,0 0 16,22 0-16,-22 0 0,0 0 15,-20 0-15,20 21 0,-21 0 16,21 0-16,-20 0 0,-1 0 0,0 1 16,-21 20-16,0-21 0,0 21 15,0-20-15,0 20 0,0-21 0,0 0 16,-21 22-16,-43 41 15,43-63-15,0 1 16,21-1-16,-21-21 0,21 21 16,-21-21-16,21-21 31,21 0-15</inkml:trace>
  <inkml:trace contextRef="#ctx0" brushRef="#br0" timeOffset="2555.57">3852 1545 0,'0'0'0,"0"-21"0,0 0 16,0 0 0,0 0-16,0-1 0,21 22 15,-21-21-15,0 0 0,0 0 16,0 0-16,-21 21 15,0 0-15,0-21 0,0 21 0,0 0 16,-1 0-16,1 0 0,0 0 16,-21 0-16,21 21 0,-1-21 0,-20 21 15,21 0-15,0 0 0,0 0 16,-1 1-16,1 20 0,0-21 16,0 21-16,21-20 0,-21 20 15,21 0-15,0-21 0,0 22 0,0-22 16,0 0-16,0 0 0,0 0 0,21 1 15,0-1-15,0-21 0,0 0 16,22 0-16,-22 0 0,0 0 16,0 0-16,0 0 0,22 0 15,-22-21-15,0-1 0,21 1 0,-20 0 16,-1 0-16,0 0 0,0-22 0,0 22 16,0-21-16,1 0 0,-1 20 15,0-20-15,-21 21 0,0-21 16,0 20-16,21 1 0,-21 0 15,0 0-15,21 21 0,-21 21 32,0 0-32,0 0 15,0 1-15,0-1 0,0 0 0,0 0 16,0 0-16,-21 22 0,21-22 16,0 0-16,0 21 0,0-21 0,0 1 15,0-1-15,0 0 0,0 0 16,0 0-16,21-21 0,-21 21 0,21-21 15,1 0-15,-1 0 0,0 0 16,0 0-16,0 0 16,0-21-16,22 0 0,-22 0 0,0 0 15,0 0-15</inkml:trace>
  <inkml:trace contextRef="#ctx0" brushRef="#br0" timeOffset="2947.73">4593 953 0,'0'0'16,"0"-22"-16,0 1 0,0 0 15,0 0 1,0 42 15,0 0-31,0 0 16,0 1-16,-21 20 0,21-21 15,-21 21-15,21 1 0,-21-1 0,21 0 16,0 1-16,-22 20 0,1-20 0,21-1 16,-21 0-16,21 1 0,0-1 15,-21 0-15,21-21 0,0 22 0,0-1 16,0-21-16,0 22 0,0-22 16,0 0-16,0 0 0,21 0 15,0-21-15,0 0 0,1 0 0,-1 0 16,0 0-16,0 0 15,21-21-15,-20 0 0,-1 21 0,0-21 16,0 0-16,0 21 0,-21-22 0,0 1 16,21 0-16,1 0 15,-22 0-15,0 0 0</inkml:trace>
  <inkml:trace contextRef="#ctx0" brushRef="#br0" timeOffset="4852.22">6329 1376 0,'21'-21'0,"0"0"15,-21-1-15,21 1 16,-21 0-16,21 21 0,-21-21 0,0 0 16,0 0-16,0-1 15,0 1-15,0 0 0,-21 0 16,0 21-16,0 0 0,21-21 0,-42 21 15,20 0-15,1 0 0,0 0 16,-21 0-16,21 0 0,-1 0 0,-20 21 16,21-21-16,-21 21 15,20 0-15,1 0 0,-21 22 0,21-22 0,0 21 16,-1 1-16,22-1 16,0 0-16,0 1 0,0-1 0,0 0 15,0 1-15,22-1 0,-1-21 0,0 21 16,0 1-16,0-22 0,0 0 15,1 0-15,-1 0 0,0-21 0,21 22 16,-21-22-16,1 0 0,-1 0 16,0 0-16,0 0 0,0 0 0,22 0 15,-22-22-15,0 1 0,0 0 0,21 0 16,-20 0-16,-1 0 0,21-1 16,-21 1-16,0-21 0,1 21 15,-1-22-15</inkml:trace>
  <inkml:trace contextRef="#ctx0" brushRef="#br0" timeOffset="5167.27">6858 741 0,'0'-21'0,"0"42"0,0-63 0,-21 20 16,0 22-16,21-21 0,-22 21 15,1 0-15,0 21 16,21 1-16,0-1 0,0 0 15,0 21-15,0 1 16,0-1-16,0 0 0,0 22 0,0-22 16,0 0-16,0 1 0,0 20 0,0-20 15,0-1-15,0 0 0,0 1 16,0-1-16,0 0 0,0-21 0,0 22 16,0-22-16,0 21 0,0-21 15,0 1-15,0-1 0,0 0 0,0 0 16,21 0-16,0-21 15,1 0 1,-1 0-16,0-21 16,0 0-16</inkml:trace>
  <inkml:trace contextRef="#ctx0" brushRef="#br0" timeOffset="5751.93">7408 1291 0,'0'0'0,"0"-21"0,21-42 31,-21 41-31,0 1 0,0 0 0,0 0 16,-21 21-16,0 0 16,0 0-1,0 0-15,0 0 0,-1 0 0,1 21 16,0 0-16,0 0 0,0 1 15,0-1-15,-1 0 0,1 21 0,21-21 16,-21 22-16,0-1 0,0-21 0,21 22 16,0-22-16,-21 21 0,21-21 15,0 22-15,0-22 0,0 0 0,0 0 16,0 0-16,0 0 0,21 1 16,0-22-16,0 0 0,0 0 15,0 0-15,1 0 0,-1 0 0,0-22 16,0 22-16,0-21 0,0 0 15,1 0-15,-1 0 0,0 0 16,0-1-16,0 1 0,-21 0 16,21-21-16,1 21 0,-22-22 0,0 22 15,21-21-15,-21 21 0,21-22 0,-21 22 16,0 0-16,0 0 0,0 0 16,0-1-16,0 44 31,0-1-31,0 0 0,0 0 0,0 0 15,0 22-15,0-22 0,0 21 0,0-21 16,0 22-16,0-22 0,0 21 16,0-21-16,0 0 0,0 22 0,0-22 15,0 0-15,0 0 16,0 0-16,21 1 0,0-22 16,0 0-16,1 0 0,-1 0 15,0 0-15,0 0 0,0 0 16,22-22-16,-22 22 0,21-21 0</inkml:trace>
  <inkml:trace contextRef="#ctx0" brushRef="#br0" timeOffset="6267.62">8382 1185 0,'0'0'0,"0"-21"0,0 0 0,0 0 16,-21 21-16,0 0 15,-1 0-15,1 0 0,0 0 16,0 0-16,0 0 0,-22 21 0,22 0 16,0-21-16,0 21 0,0 1 15,0-1-15,-1-21 0,1 21 0,21 0 16,0 0-16,-21-21 0,21 21 16,0 1-16,0-1 15,0 0-15,21-21 16,0 0-16,1 0 0,-1 21 15,0-21-15,0 0 0,0 0 0,0 21 0,1-21 16,-1 0-16,0 0 16,0 21-16,0-21 0,0 22 15,1-22-15,-22 21 0,21 0 16,-21 0-16,0 0 16,0 0-1,0 1-15,-21-22 16,-1 21-16,1-21 0,0 21 0,0-21 15,0 21-15,0-21 0,-22 0 0,22 21 16,0-21-16,0 0 0,-22 0 16,22 0-16,0 0 0,0 0 0,0 0 15,0 0-15,-1 0 0,1 0 16,0 0 0,21-21-16,-21 21 0,21-21 15,21 0 1,0 21-1,0 0-15,1-21 0,-1-1 0</inkml:trace>
  <inkml:trace contextRef="#ctx0" brushRef="#br0" timeOffset="6911.58">9123 1207 0,'21'0'0,"-42"0"0,42-22 16,-21 1-16,0 0 16,-21 21-16,0 0 15,-1-21-15,1 21 0,0 0 0,0 0 16,0 0-16,-22 0 15,22 0-15,0 0 0,0 21 0,0 0 16,0-21-16,-1 21 0,1 1 16,0-1-16,0 0 0,0 0 0,0 0 15,21 0-15,0 1 0,0-1 0,0 0 16,0 0-16,0 0 0,0 0 16,21 1-16,0-1 15,0-21-15,0 0 0,22 0 16,-22 0-16,0 21 0,0-21 15,21 0-15,-20 0 0,-1 0 0,0 0 16,0 0-16,0 0 0,0 0 16,1 0-16,-1 0 0,0 21 15,0-21-15,0 21 16,0 0-16,-21 1 16,0-1-16,0 0 15,0 0-15,-21 0 16,0 0-16,0-21 15,0 22-15,0-22 0,-1 0 0,1 21 16,0-21-16,0 0 0,0 21 0,0-21 16,-22 0-16,22 0 0,0 0 15,0 0-15,0 0 0,-22 0 0,22 0 16,0 0-16,0 0 0,0 0 16,-1 0-16,1 0 0,0 0 15,0 0 1,21-21 15</inkml:trace>
  <inkml:trace contextRef="#ctx0" brushRef="#br0" timeOffset="8000.71">1439 2519 0,'0'0'15,"-21"0"-15,-42 0 16,41 0-16,1 0 0,0 0 16,42 0 30,0 0-30,22 0-16,-22 0 0,21 0 0,-21 0 16,22 0-16,20 0 0,-20 0 15,-1 0-15,21 0 0,-20 0 0,20 0 16,-20-21-16,20 21 0,1 0 16,20-21-16,-20 21 0,20 0 0,1 0 15,21 0-15,-21 0 0,20 0 16,-20-22-16,21 22 0,0 0 0,0 0 15,21-21-15,0 21 0,21 0 0,-21-21 16,21 21-16,0-21 0,21 21 16,1-21-16,-1 21 0,0-21 0,22 21 15,-22 0-15,1-22 16,-1 1-16,0 21 0,1 0 0,-1-21 16,0 21-16,1 0 0,-22 0 0,21-21 15,0 21-15,-20 0 0,20-21 16,-21 21-16,21-21 0,-20 21 0,20 0 15,-21 0-15,0-22 0,22 22 16,-22 0-16,-21 0 0,21 0 0,-21 0 16,0-21-16,0 21 0,0 0 0,-21 0 15,0 0-15,-22 0 0,-20 0 16,20-21-16,-41 21 0,20 0 0,-42 0 16,22 0-16,-22 0 0,0 0 0,0 0 31,-42 0 16,0 0-32,0 0-15</inkml:trace>
  <inkml:trace contextRef="#ctx0" brushRef="#br0" timeOffset="19195.34">1439 2540 0,'-21'0'32,"0"-21"-17,0 21-15,0 0 16,-1 0-16,1 0 0,0 0 15,-21 0-15,21 0 0,-22 0 16,22 0-16,0 0 0,-21 0 0,20 0 16,1 0-16,0 0 15,0 0 1,42 0 31,0 0-47,0 0 15,22 0-15,-22 0 0,21 0 16,1 0-16,-1 0 0,0 0 16,22 0-16,-22 0 0,0 0 15,22-21-15,-22 0 0,1 21 16,-1-22-16</inkml:trace>
  <inkml:trace contextRef="#ctx0" brushRef="#br0" timeOffset="34717.46">1651 3598 0,'0'0'0,"21"0"0,0 0 47,0 0-31,-21-21 0,22 21-16,-22-21 15,21 21 1,-21-21-16,0 0 0,0 0 15,0-1 1,0 1-16,-21 0 16,-1 0-16,1 0 0,0 0 15,-21-1-15,21 1 0,-22-21 0,1 21 16,0-22-16,-1 22 0,1 0 16,0 0-16,-1 0 0,1 0 15,21 21-15,-22 0 0,1 0 0,21 0 16,0 21-16,0 0 0,-1 0 15,1 0-15,0 22 0,0-22 0,21 21 16,0 0-16,0-20 0,0 20 16,0 0-16,0 1 0,0-1 15,0-21-15,0 21 0,0-20 16,0 20-16,0-21 0,0 0 16,0 22-16,21-22 0,0 0 0,-21 0 15,21-21-15,1 21 0,-1 0 16,0-21-16,21 0 0,-21 0 0,1 0 15,20 0-15,0 0 0,-21 0 16,22-21-16,-22 0 0,21 0 0,1 0 16,-22 0-16,0-1 0,21 1 15,-21 0-15,1 0 0,-1 0 16,0-22-16,-21 22 0,0-21 0,21 21 16,-21 0-16,0-22 0,0 22 15,0 0-15,0 0 0,0 0 16,0 42-1,0 0-15,0 0 16,0 0-16,-21 0 0,21 1 16,0 20-16,0-21 0,0 21 0,0-20 15,0-1-15,0 21 0,0-21 16,0 0-16,21 1 0,0-1 0,0-21 16,1 21-16,-1-21 0,0 0 15,0 0-15,0 0 0,0 0 0,22 0 16,-22 0-16,0 0 0,0 0 15,0-21-15,22 0 0,-22 21 16,0-22-16,0 1 0,0 0 16,1-21-16,-1 21 0,-21-1 0,0-20 15,0 21-15,0 0 0,0 0 16,0-1-16,0 1 0,0 0 16,0 42 15,0 0-31,0 1 15,-21-1-15,21 0 0,-22 0 16,22 0-16,0 0 0,0 1 0,0-1 16,0 0-16,-21 0 0,21 0 15,0 0-15,0 1 0,21-44 63,1 22-63,-22-21 0,21 0 0,-21 0 15,0 0-15,21-22 0,0 22 16,-21-21-16,21 21 0,-21-22 0,21 22 16,1 0-16,-1 0 0,-21 0 15,21 0-15,0-1 0,0 22 16,0 0 0,-21 22-16,22-1 0,-22 0 0,0 0 15,0 0-15,21 0 0,-21 1 16,0-1-16,21 0 0,-21 0 0,0 0 15,0 0-15,0 1 0,21-1 16,-21 0-16,21 0 0,0 0 0,1-21 16,-1 21-16,21-21 15,-21 0-15,0 0 0,1 0 0,20 0 16,-21 0-16,0-21 0,22 0 16,-22 0-16,0 0 0,0 0 0,0-1 15,0 1-15,1 0 0,-1-21 16,-21 21-16,21-1 0,-21 1 0,21 21 15,-21-21-15,0 42 47,0 0-47,0 1 16,0-1-16,0 0 0,0 0 16,0 0-16,21-21 0,-21 21 0,21 1 15,1-1-15,-22 0 16,21-21-16,0 0 0,0 0 0,0 0 15,0 0-15,1 0 0,20 0 0,-21 0 16,0 0-16,22 0 0,-22-21 16,21 21-16,-21-21 0,22-1 0,-22 1 15,0 0-15,0 0 0,0 0 16,0 0-16,1-1 0,-22-20 16,0 21-16,0 0 0,21 0 15,-21-1-15,0 1 0,21 0 0,-21 0 16,0 0-16,0 0 15,-21 21 1,21 21 0,-21 0-16,21 0 0,0 0 0,-22 22 15,22-22-15,-21 21 0,21 0 16,0-20-16,0 20 0,-21 0 0,21 1 16,0-1-16,0 0 0,0 1 15,0 20-15,0-21 0,0 1 0,0 20 16,0 1-16,0-1 0,0-20 15,0 20-15,0 1 0,21-1 16,-21 1-16,0-22 0,0 21 0,0-20 16,0 20-16,0 1 0,0-22 15,0 22-15,0-1 0,0-21 0,0 22 16,0-22-16,0 1 0,0-1 0,-21 0 16,0 1-16,21-1 0,-21 0 15,0-21-15,-1 1 0,22-1 0,-21 0 16,0 0-16,0-21 0,0 0 0,0 0 15,-1 0-15,1 0 0,0-21 16,0 0-16,0 0 0,0-1 16,-1-20-16,-20 0 0,21-22 15,0 22-15,0-43 0,-1 22 0,22-1 16,0-20-16,-21 20 0,21-21 0,0 1 16,0 20-16,0-20 0,0 20 15,0 1-15,21-1 0,-21 1 0,22 20 16,-1 1-16,0 0 0,-21-1 15,21 1-15,0 21 0,0 0 0,-21-22 16,22 22-16,-1 0 0,0 0 16,0 0-16,0-1 0,0 22 0,1-21 15,-1 21 1,0 0-16,0-21 0,0 21 16,0 0-16</inkml:trace>
  <inkml:trace contextRef="#ctx0" brushRef="#br0" timeOffset="37095.1">4657 3768 0,'0'-21'47,"0"-1"-31,21 22-16,-21-21 0,0 0 15,21 0-15,-21 0 0,0 0 16,0-1-16,21-20 0,-21 21 0,21-21 15,-21 20-15,0-20 0,21 0 16,1-1-16,-1 22 0,0 0 0,0-21 16,0 21-1,0 21-15,1 0 16,-1 0-16,-21 21 16,21 0-16,-21 0 0,0 0 15,21 0-15,0 1 16,0-22 15,1 0-15,-22-22-16,0 1 0,0 0 15,0 0-15,0 0 0,0 0 16,0-1-16,0 1 0,-22 0 16,22 0-16,-21 0 0,0 0 15,0 21-15,0-22 16,0 22-16,-1 0 0,1 0 0,0 0 15,0 0-15,0 22 0,0-1 16,-1 0-16,1 0 0,-21 21 0,42-20 16,-21 20-16,0 0 0,-1 1 15,22-1-15,0 0 0,0 1 0,0-1 16,0 0-16,0 1 0,0-22 0,22 21 16,-1-21-16,0 0 0,0 1 15,21-1-15,-20 0 0,20-21 0,-21 0 16,21 21-16,1-21 0,-1 0 15,0 0-15,-20 0 0,20-21 16,0 21-16,1-21 0,-1 0 0,0-1 16,1 1-16,-1-21 0,-21 21 15,21-22-15,-20 22 0,-1-21 0,21 0 16,-21-1-16,0-20 0,-21 20 16,22-20-16,-1 21 0,-21-1 0,21 1 15,-21 0-15,0-1 0,0 22 0,0 0 16,21 0-16,-21 0 0,0-1 15,-21 22 1,21 22 0,-21 20-16,0-21 0,-1 0 15,22 22-15,0-1 0,-21 0 16,21 1-16,-21-1 0,21 0 16,-21 1-16,21 20 0,0-21 0,0 1 15,0-22-15,0 21 0,0 1 16,0-22-16,21 21 0,0-21 0,22 0 15,-22 1-15,0-1 0,21-21 0,-21 21 16,22-21-16,-1 0 0,-21 0 16,22 0-16,-1 0 0,-21 0 0,21 0 15,-20-21-15,20 0 0,0 21 16,-21-22-16,22 1 0,-22-21 0,0 21 16,0 0-16,0-22 0,1 22 15,-22-21-15,0-1 0,0 1 16,0 21-16,0-21 0,0 20 0,0 1 15,0 0-15,0 0 0,-22 0 16,1 21-16,0 0 0,0 0 16,0 0-16,0 0 0,-1 21 15,-20 0-15,21 0 0,0 0 0,0 1 16,-1-1-16,1 21 0,0-21 0,0 22 16,0-22-16,21 21 0,0-21 15,0 22-15,0-22 0,0 0 0,0 0 16,0 0-16,0 0 0,0 1 15,21-22-15,0 0 0,0 21 0,0-21 16,1 0-16,-1 0 0,0 0 16,0 0-16,0 0 0,22-21 15,-22-1-15,0 22 0,-21-21 0,21 0 16,0 0-16,0 0 0,1 0 16,-22-22-16,0 22 0,21-21 0,-21 21 15,21-22-15,-21 22 0,0-21 0,0 21 16,0-1-16,0 1 0,0 0 15,0 0-15,0 42 32,0 0-32,0 0 0,0 1 15,0-1-15,0 0 0,0 21 16,0-21-16,-21 1 0,21 20 16,0-21-16,0 0 0,0 0 0,0 1 15,0-1-15,0 0 0,0 0 16,0 0-16,0 0 0,21-21 15,0 0-15,0 0 0,0 0 16,1 0-16,-1 0 0,21 0 16,-21 0-16,22-21 0,-22 0 0,21 0 15,0 21-15,-20-42 0,20 20 16,0 1-16,1-21 0,-22 21 16,21-22-16,-21 22 0,0-21 0,1 21 15,-1 0-15,0-1 0,-21 1 16,21 0-16,-21 42 31,-21 0-31,21 1 0,0-1 16,0 0-16,0 0 0,0 0 0,0 0 15,0 1-15,21-1 16,-21 0-16,21 0 0,-21 0 16,21 0-16,1 1 15,-22-1-15,0 0 16,0 0-1,-22-21 17,1 0-32,0 0 15,0-21-15,21 0 0,-21 21 0,0-21 16,-1-1-16,22 1 16,-21 21-16,21-21 15,0 42 32,0 0-47,0 1 16,0-1-1,21-21-15,1 0 0,-22 21 16,21-21-16,0 0 0,-21 21 0,21-21 16,0 0-16,0 0 0,1 0 15,-1 0-15,0 0 0,21 0 0,-21 0 16,22 0-16,-22 0 0,21-21 15,-21 21-15,22-21 0,-1 0 0,-21-1 16,22 22-16,-22-21 0,21-21 0,0 21 16,-20 0-16,20-22 15,-21 22-15,0 0 0,0-21 0,1 20 0,-1-20 16,-21 21-16,0 0 16,0 0-16,-21 21 15,-1 21 1,1 0-16,21 0 15,0 0-15,0 0 0,-21 1 0,21-1 16,0 21-16,0-21 0,0 0 16,0 1-16,0-1 0,0 0 15,21 0-15,-21 0 0,21 0 16,1 1-16,-22-1 16,21-21-16,-21 21 15,-21-21 16,-1 0-31,1 21 0,0-21 16,0 0-16,0 0 16,0 0-16,-1 0 0,1 0 0,0 0 15,0 0-15,0 0 0,0 0 16,-1 0-16,22-21 16,0 0-16</inkml:trace>
  <inkml:trace contextRef="#ctx0" brushRef="#br0" timeOffset="39306.83">9017 3429 0,'0'64'15,"0"-43"-15,0 0 16,0 0-16,21-21 16,0 0-1,0 0-15,1 0 16,-1-21-16,-21 0 0,21 0 15,0-1-15,0 1 0,0-21 0,1 21 16,-22-22-16,21 1 0,0 0 16,0 21-16,-21-22 0,0 22 0,21 0 15,-21 0-15,21 0 0,-21-1 0,0 44 32,0-1-17,0 0-15,0 0 0,0 21 16,0-20-16,0 20 0,0-21 0,0 0 15,0 22-15,0-22 0,0 0 0,0 0 16,0 0-16,0 0 0,0 1 16,0-1-16,0 0 0,22-21 0,-1 0 15,0 21-15,0-21 0,0 0 16,0 0-16,1 0 16,-1-21-16,0 21 0,0-21 0,0 21 0,0-21 15,1-1-15,-1 22 0,0-21 16,-21 0-16,21 0 15,-21 0-15,0 0 0,0-1 16,21 1-16,-21 0 16,0 0-16,21 0 0,-21 0 15,0-1-15,0 1 0,0 0 16,0 0 0,0 0-1,0 0 126,22 21-110,-22 21 0,0 0-15,0 0-16,0 0 0,0 0 16,0 1-16,0-1 0,-22 0 15,22 0-15,0 21 0,0-20 0,0-1 16,0 0-16,0 0 0,0 0 15,22-21-15,-1 21 0,-21 1 0,21-22 16,0 21-16,0-21 0,0 0 16,1 0-16,-1 0 0,0 0 15,0 0-15,0 0 0,22 0 0,-22 0 16,0-21-16,0-1 0,0 1 0,0 21 16,1-21-16,-1 0 15,0-21-15,-21 20 0,0 1 0,21-21 16,0 21-16,-21-22 0,21 22 0,-21-21 15,0 21-15,0 0 0,0-1 16,0 1-16,0 0 0,-21 42 31,21 0-15,0 1-16,-21-1 0,21 0 0,-21 0 16,21 21-16,0-20 0,0 20 15,0-21-15,0 0 0,0 22 0,0-22 16,0 0-16,21 0 0,-21 0 0,21 0 15,0-21-15,1 22 16,-1-22-16,0 0 0,0 0 0,21 21 16,-20-21-16,-1 0 0,0 0 0,21 0 15,-21 0-15,1-21 0,20-1 16,-21 1-16,0 21 0,22-42 0,-22 21 16,0 0-16,0-22 0,0 1 15,0 21-15,1-22 0,-22 1 0,21 0 16,0-1-16,-21 1 0,0 0 0,21-1 15,-21 1-15,21 21 0,-21-21 16,0 20-16,0 1 0,0 0 0,0 0 16,-21 21-1,0 21 1,0 0-16,21 0 0,-21 1 0,21 20 16,0-21-16,0 21 0,0-20 0,-22 20 15,22 0-15,0 1 0,-21-1 16,21 0-16,0-21 0,0 22 0,0-1 15,0-21-15,0 22 0,0-22 16,0 0-16,0 0 0,0 0 0,0 0 16,21-21 15,-21-21-15,22 0-16,-22 0 0,0 0 15,0 0-15,21-1 0,-21 1 16,21 0-16,-21 0 0,21 0 0,0 0 15,-21-1-15,21 1 0,1 0 0,-1 21 16,0 0 0,0 0-16,-21 21 15,0 0-15,0 1 0,0-1 16,0 0-16,0 0 0,0 0 0,21 0 16,-21 1-16,0-1 0,21 0 0,-21 0 15,22 0-15,-1 0 16,0-21-16,0 0 0,0 22 0,0-22 15,1 0-15,-1 0 0,0 0 16,0 0-16,0 0 0,0 0 16,1-22-16,20 22 0,-21-21 0,0 0 15,0 0-15,1 0 0,-1 0 0,-21-1 16,21-20-16,0 21 0,-21 0 16,0-22-16,21 22 0,-21 0 0,21 0 15,-21 0-15,0 0 0,-21 21 31,21 21-31,-21 0 16,21 0-16,0 0 0,0 0 16,0 1-16,0 20 0,0-21 0,0 0 15,0 0-15,0 1 0,0-1 16,0 0-16,0 0 16,0 0-16,21-21 0,0 0 15,1 0-15,-1 0 0,0 0 16,0 0-16,0-21 15,-21 0-15,21 21 16,-21-21-16,22 0 0,-22-1 0,21 1 16,-21 0-16,0 0 0,0 0 15,0 0-15</inkml:trace>
  <inkml:trace contextRef="#ctx0" brushRef="#br0" timeOffset="39522.69">11578 2879 0,'0'0'0,"-21"0"15,0 0 32,21 21-47,0 0 31</inkml:trace>
  <inkml:trace contextRef="#ctx0" brushRef="#br0" timeOffset="40324.24">12023 2985 0,'0'0'0,"0"-22"16,-22 22 0,1 0-1,0 0-15,0 0 16,0 0-16,0 22 16,-1-1-16,1 0 0,0 0 0,21 0 15,-21 0-15,21 1 0,-21-1 16,21 0-16,0 0 0,0 21 0,0-20 15,0-1-15,0 0 0,0 0 0,0 0 16,21 0-16,0 1 0,21-22 16,-20 21-16,20-21 0,-21 21 0,21-21 15,1 0-15,-1 0 0,-21 0 16,22 0-16,-1 0 0,0-21 16,1 0-16,-22 21 0,21-22 0,-21 1 15,0-21-15,22 21 0,-22 0 16,0-22-16,-21 1 0,21 0 0,-21 20 15,21-20-15,-21 0 0,0-22 0,0 22 16,22 0-16,-22 20 0,0-20 16,0 21-16,0 0 0,0 0 0,0-1 15,0 1-15,0 42 16,0 1 0,0-1-16,-22 0 0,22 0 0,0 0 15,0 22-15,0-22 0,0 21 16,0-21-16,0 22 0,0-22 15,-21 21-15,21 0 0,-21-20 0,21 20 16,0-21-16,0 0 0,0 22 16,0-22-16,-21 0 0,21 0 0,0 0 15,0 0-15,-21-21 16,21-21 15,0 0-31,0 0 16,0 0-16,21-22 0,0 22 0,0-21 15,0 21-15,22-22 0,-22 1 0,21 21 16,-21 0-16,22-22 0,-1 22 16,0 21-16,1-21 0,-1 21 15,0 0-15,1 0 0,-22 0 0,21 21 16,-21 0-16,1 1 0,-22-1 16,0 0-16,0 0 0,0 0 0,0 22 15,0-22-15,0 0 0,0 21 0,0-21 16,0 1-16,-22-1 0,22 0 15,-21 0-15,21 0 0,-21-21 0,21 21 16,-21-21 0,21-21 15,0 0-31</inkml:trace>
  <inkml:trace contextRef="#ctx0" brushRef="#br0" timeOffset="40787.98">14012 2900 0,'0'0'0,"0"-21"0,0 0 31,0-1-31,0 44 31,0-1-31,0 0 16,0 0-16,0 0 0,-21 0 0,21 22 15,-21-22-15,21 21 16,0-21-16,0 22 0,-21-22 0,21 0 16,0 21-16,0-20 0,-21-1 0,21 0 15,0 0-15,0 0 16,0 0-16,21-21 31,0-21-31,0 21 0,0-21 16</inkml:trace>
  <inkml:trace contextRef="#ctx0" brushRef="#br0" timeOffset="41227.72">14690 2879 0,'0'-21'16,"-22"21"0,1 0-16,0 0 0,-21 0 15,21 0-15,-22 21 0,22-21 16,-21 21-16,-1-21 0,22 21 0,0 0 16,0-21-16,0 21 0,21 1 0,0-1 15,0 0 1,21-21-16,0 0 0,0 0 15,0 21-15,1-21 0,-1 0 0,21 0 16,-21 21-16,0-21 16,1 21-16,-1-21 0,0 22 0,0-22 15,0 21-15,0 0 0,1-21 0,-1 21 16,-21 0-16,0 0 16,0 1-16,0-1 0,0 0 15,0 0-15,-21-21 16,-1 21-16,1-21 0,0 0 15,-21 0-15,21 0 0,-1 0 0,-20 0 16,21 0-16,0 0 0,0 0 16,-1 0-16,1 0 0,0 0 0,0-21 15,21 0-15,-21 21 16,21-21-16,0 0 16,0-1-16,0 1 0,0 0 15</inkml:trace>
  <inkml:trace contextRef="#ctx0" brushRef="#br0" timeOffset="41415.12">14097 2646 0,'0'0'16,"-21"-21"-16,0 21 0,-1 0 15,22-21-15,-21 21 0,0 0 16,42 0 31</inkml:trace>
  <inkml:trace contextRef="#ctx0" brushRef="#br0" timeOffset="42235.66">16341 2942 0,'21'-21'16,"0"21"-16,-21-21 15,21 0-15,0 0 0,-21-1 16,0 1-1,0 0-15,0 0 0,0 0 0,-21 0 16,0-1-16,-21 1 0,20 21 16,-20-21-16,21 0 0,-21 21 0,-1 0 15,22 0-15,-21 0 0,-1 0 0,1 0 16,21 21-16,-21 0 16,20 0-16,-20 22 0,21-22 0,-21 21 0,20-21 15,1 22-15,21-1 16,0-21-16,-21 22 0,21-1 0,0-21 15,0 21-15,0-20 0,0-1 0,21 0 16,0 0-16,1-21 0,20 0 16,-21 0-16,21 0 0,1 0 0,-1 0 15,0 0-15,1 0 0,-1-21 16,0 0-16,1 0 0,-1-1 0,0 1 16,-20-21-16,20 21 0,-21-22 0,21 1 15,-20 0-15,-1-1 0,0 1 16,0-21-16,0-1 0,0 1 0,1-1 15,-22 1-15,21-1 0,-21 1 16,21 20-16,-21 1 0,0 0 16,0-1-16,0 22 0,0 0 0,-21 21 31,0 0-31,-1 42 0,1-21 0,21 22 16,0-1-16,-21 0 0,21 22 15,-21-1-15,21-20 0,0 20 0,0 1 16,0-22-16,0 22 0,0-22 0,0 0 15,0 1-15,0-1 0,0 0 16,21-21-16,0 22 0,-21-22 0,21 0 16,1 0-16,-1 0 15,-21 1-15,21-22 0,0 0 16,0 0-16,0 0 0,1 0 16,-1-22-16,-21 1 0,21 21 15,0-21-15,0 0 0</inkml:trace>
  <inkml:trace contextRef="#ctx0" brushRef="#br0" timeOffset="42607.45">16976 2773 0,'0'21'16,"0"0"0,0 0-16,21-21 31,0 0-16,0 0-15,0 0 0,0 0 0,1 0 16,-1-21-16,0 21 0,0-21 16,0 0-16,-21 0 15,21 0-15,-21-1 0,0 1 0,0 0 16,-21 21-16,0 0 16,0 0-16,0 0 0,0 0 0,-1 0 15,1 21-15,-21 0 0,21 1 16,0-1-16,-1 0 0,1 21 0,0-21 15,0 1-15,0 20 0,21-21 16,0 0-16,0 0 0,0 1 16,0-1-16,0 0 0,0 0 0,0 0 15,21-21-15,0 21 0,21-21 0,-20 0 16,-1 0-16,0 0 0,21 0 16,1 0-16,-1 0 0,-21 0 0,21 0 15,1-21-15,-1 21 0</inkml:trace>
  <inkml:trace contextRef="#ctx0" brushRef="#br0" timeOffset="43950.86">17928 2646 0,'0'0'0,"0"-21"16,-21-22 0,0 43-16,0 0 0,-1 0 15,1 0-15,-21 0 0,0 22 16,20-1-16,-20 0 0,21 0 15,0 0-15,-22 0 0,22 22 0,0-22 16,21 0-16,0 21 0,-21-20 0,21-1 16,0 21-16,0-21 0,0 0 15,0 1-15,21-1 0,0 0 0,0-21 16,1 21-16,-1 0 0,21-21 16,-21 0-16,0 0 0,22 0 15,-1 0-15,-21 0 0,22 0 0,-22 0 16,21 0-16,0-21 0,-20 0 15,20 21-15,-21-21 0,0-22 0,22 22 16,-22 0-16,0-21 0,0-1 0,0 1 16,0-21-16,1 20 0,-1-20 15,-21-1-15,21 1 0,0 20 0,-21-20 16,0 21-16,0-22 0,0 43 16,0-21-16,0 20 0,0 1 0,0 0 15,-21 21 1,21 21-16,-21 0 0,0 1 15,-1-1-15,1 0 0,21 21 16,-21 1-16,21 20 0,-21-21 0,21 1 16,-21 20-16,21-20 0,0 20 15,0-21-15,0 1 0,0-1 16,0 0-16,0 1 0,0-22 0,21 21 16,0-21-16,0 1 0,0-1 0,22 0 15,-22 0-15,21-21 0,1 0 16,-22 0-16,21 0 0,0 0 0,1 0 15,-1 0-15,0 0 0,1-21 0,-1 21 16,-21-21-16,22 0 0,-22-1 16,0 1-16,0-21 0,0 21 0,0-22 15,-21 22-15,0-21 0,0 0 16,0 20-16,0-20 0,0 21 16,0 0-16,0 0 0,-21-1 0,0 22 15,0 0-15,0 0 0,0 0 16,-1 22-16,1-1 0,0 0 0,-21 0 15,21 21-15,-1-20 0,22 20 16,-21-21-16,21 0 0,-21 22 0,21-22 16,0 21-16,0-21 0,0 0 15,0 1-15,0-1 0,0 0 0,0 0 16,21 0-16,0-21 0,1 0 0,-1 21 16,0-21-16,0 0 15,0 0-15,0 0 0,1-21 16,-1 21-16,0-21 0,-21 0 15,21 0-15,-21 0 0,21-1 16,-21 1-16,21 0 0,-21-21 0,0 21 16,0-1-16,22 1 0,-22 0 15,0 0-15,0 0 0,21 0 0,-21 42 32,0 0-32,0 0 15,0 0-15,0 0 0,0 1 16,0-1-16,0 0 0,0 0 15,0 0-15,0 0 0,21 1 0,0-22 16,-21 21-16,21 0 0,0-21 16,1 0-16,-22 21 0,21-21 15,0 0-15,0 0 16,0 0-16,0 0 16,1-21-16,-22 0 0,21 21 0,0-21 15,-21-1-15,21 1 0,0 0 0,0-21 16,1 21-16,-1-1 0,0 1 15,21-21-15,-21 21 0,1 0 0,20 21 16,-21-22-16,0 22 0,22 0 16,-22 0-16,0 0 0,0 0 0,0 22 15,0-1-15,1 21 16,-22-21-16,0 0 0,21 22 16,-21-22-16,21 0 0,-21 21 0,0-20 15,0-1-15,0 0 0,0 0 16,0 0-16,0 0 0,0 1 15,-21-22-15,0 0 0,-1 0 16,1 0 0,0 0-16,21-22 15,0 1 1,0 0-16,0 0 0,0 0 16,21 0-16,0-22 0,-21 22 0,22 0 15,-1 0-15,0-22 16,0 22-16,-21 0 0,21 0 0,0 0 15,1 21-15,-1-21 0,0 21 16,0 0-16,0 0 0,0 0 16,1 0-16,-1 0 15,0 0-15,0 0 16</inkml:trace>
  <inkml:trace contextRef="#ctx0" brushRef="#br0" timeOffset="44331.67">20066 2879 0,'0'0'0,"0"21"15,0 0-15,21-21 32,0 0-32,0 0 0,1-21 15,-1 0-15,0 21 0,0 0 16,0-21-16,0 21 0,1-22 0,-1 1 15,-21 0-15,0 0 16,0 0-16,0 0 0,0-1 16,-21 22-1,-1 0-15,1 0 0,21 22 16,-21-22-16,0 21 0,0 0 16,0 0-16,-1 0 0,22 0 15,-21 1-15,21-1 0,-21 0 16,21 0-16,0 0 0,0 0 0,0 1 15,0-1-15,0 0 16,21 0-16,0-21 0,1 0 16,-1 21-16,0-21 15,21 0-15,-21 0 0,1 0 0,20 0 16,0 0-16,1 0 0,-1 0 16</inkml:trace>
  <inkml:trace contextRef="#ctx0" brushRef="#br0" timeOffset="44848.41">21040 2773 0,'0'0'0,"0"-42"0,-22 20 0,1 1 15,0 21-15,0-21 16,0 21-16,0 0 0,-1 0 0,-20 0 16,21 0-16,0 21 0,-22-21 15,22 21-15,-21 1 0,21-1 0,0 0 16,-22 0-16,22 0 0,0 0 0,0 1 15,21-1-15,0 21 0,0-21 16,0 0-16,0 1 0,0-1 0,0 0 16,0 0-1,21 0-15,0-21 0,0 0 0,0 21 16,1-21-16,-1 0 0,0 0 0,0 0 16,0 0-16,0-21 15,1 0-15,-1 0 0,0 21 0,0-42 16,0 20-16,0 1 0,1-21 15,-1 0-15,0-1 0,0-20 0,0 20 16,0-20-16,22-1 0,-22 1 0,-21-1 16,21 22-16,0 0 15,-21-1-15,0 1 0,0 21 0,0 0 0,-21 21 32,0 21-32,0 0 15,0 21-15,-1 1 0,-20-1 0,21 22 16,0-22-16,0 0 0,-1 22 15,1-22-15,21 22 0,0-22 0,0 0 16,0 1-16,0-22 0,0 21 16,0-21-16,0 22 0,21-22 0,1 0 15,-1 0-15,0-21 0,21 21 0,-21-21 16,22 0-16,-1 0 0,-21 0 16,22 0-16,20 0 0,-21 0 15</inkml:trace>
  <inkml:trace contextRef="#ctx0" brushRef="#br0" timeOffset="47275.85">22077 2646 0,'0'0'16,"0"-21"-16,0 0 0,0-1 15,0 1-15,0 0 0,0 0 16,0 0-16,0 42 31,0 0-31,-21 0 0,-1 22 16,1-22-16,21 21 0,-21 0 0,0 1 16,21-22-16,-21 21 0,21 1 15,-21-22-15,21 0 0,-22 21 0,22-21 16,0 1-16,0-1 0,0 0 15,22-21 1,-1 0 0,-21-21-16,21 21 0,0-21 15,0-1-15,0 1 16,-21 0-16,22 0 0,-1 0 0,0 0 16,0-22-16,-21 22 0,21 0 0,0 21 15,1-21-15,-1 21 0,-21-21 16,21 21-16,0 0 15,-21 21-15,0 0 0,0 0 16,0 0-16,0 0 0,0 1 16,0-1-16,21 0 0,-21 0 15,21 0-15,1 0 0,-1 1 16,0-22-16,0 21 0,0-21 16,0 0-16,1 0 0,-1 0 15,0 0-15,0 0 0,0 0 0,0-21 16,1 21-16,-1-22 0,0 1 15,0 21-15,0-21 0,0 0 0,-21 0 16,22 0-16,-1-1 0,0-20 16,-21 0-16,21 21 0,0-22 15,-21 1-15,0 21 0,21 0 0,1-22 16,-22 22-16,0 42 31,0 0-31,-22 1 0,22-1 0,-21 21 16,0-21-16,0 22 0,0-22 15,21 21-15,0-21 0,-21 22 0,21-22 16,0 0-16,0 0 0,0 0 16,0 0-16,0 1 0,21-22 0,0 21 15,0 0-15,0-21 0,0 0 0,1 0 16,-1 0-16,21 0 16,-21 0-16,22 0 0,-22 0 0,21 0 15,-21-21-15,0 0 0,22-1 0,-22 22 16,0-21-16,0-21 0,22 21 15,-22-22-15,0 22 0,0-21 0,0 0 16,-21 20-16,21-20 0,-21 21 16,22 0-16,-22 0 0,0-1 0,0 44 31,-22-22-31,1 21 0,0 0 16,21 0-16,-21 21 0,21-20 15,-21-1-15,21 0 0,-21 0 16,21 0-16,0 22 0,0-22 0,0 0 15,0 0-15,0 0 16,21-21-16,0 21 0,0 1 16,0-22-16,0 0 0,1 0 0,-1 0 15,21 0-15,-21 0 0,0 0 16,22 0-16,-22-22 0,21 1 0,-21 21 16,22-21-16,-22 0 0,0 0 15,21-22-15,-20 22 0,-1-21 0,0 0 16,0-1-16,-21-20 0,21 20 0,-21-20 15,21 21-15,-21-1 0,22 1 16,-22 0-16,0-1 0,0 22 16,0 0-16,-22 21 31,1 21-31,0 21 0,0-20 0,21 20 16,-21 0-16,21 1 0,-21-1 15,-1 0-15,22 1 0,-21-1 0,21 0 16,0 1-16,0-1 0,0-21 15,0 21-15,0-20 0,0-1 0,21 0 16,-21 0-16,22 0 0,-1-21 0,0 21 16,21-21-16,-21 0 0,1 0 15,20 0-15,-21 0 0,21 0 0,-20 0 16,20-21-16,-21 21 16,0-21-16,22 0 0,-22 0 0,0-22 15,0 22-15,0-21 0,0 0 0,1-1 16,-1-20-16,-21 20 0,21 1 15,-21-21-15,21 20 0,-21 1 0,0 21 16,0 0-16,0-1 0,0 1 16,-21 21-1,21 21-15,-21 1 16,0 20-16,-1-21 0,22 21 0,-21 1 16,0-1-16,21 0 0,-21 1 15,0-1-15,0 0 0,21-20 16,-22 20-16,1-21 0,21 21 0,0-20 15,0-1-15,-21 0 0,21 0 16,0 0-16,0 0 16,21-21 15,-21-21-31,21 0 0,1 21 0,-1-21 16,0 0-16,-21 0 0,21-1 15,0 1-15,0 0 0,1 0 0,-1 21 16,0-21-16,-21 0 0,21 21 15,0 0-15,-21 21 32,0 0-17,21 0-15,-21 0 0,22 0 16,-22 1-16,0-1 16,0 0-1,21-21 1,0 0 15,0 0 0,-21-21 1,21 21 30,-21 21-46,21-21-16,1 0 15,-1 0-15,0 0 16,0 0 0,0 0-16,0 0 0,1 0 15,-1 0-15,0 0 0,0 0 0,0-21 16,0 0-16,-21-1 15,22 22-15,-22-21 0,21 21 16,-21-21-16,-21 21 63,-1 0-48,22-21 126,0 0 15,-21 21-156</inkml:trace>
  <inkml:trace contextRef="#ctx0" brushRef="#br0" timeOffset="47573.1">23622 2519 0,'0'0'0,"21"0"16,0-21-16,0 21 0,1 0 16,-1 0-16,21-21 0,-21 21 15,22-22-15,-22 22 0,21 0 0,-21 0 16,0-21-16,22 21 0,-22 0 15,0 0-15,0 0 0,0-21 16,1 21-16,-1 0 16,-21-21-16,0 0 15,-21 0 1,-1 21-16</inkml:trace>
  <inkml:trace contextRef="#ctx0" brushRef="#br0" timeOffset="47831.96">23241 2223 0,'-21'0'31,"0"0"-16,21-22 1,-22 22 15,1 0-31,0 0 16,0 0-16,21 22 0,-21-1 0</inkml:trace>
  <inkml:trace contextRef="#ctx0" brushRef="#br0" timeOffset="50359.73">4995 4509 0,'0'0'0,"0"-22"15,0 1-15,0 0 0,-21 0 0,21 0 16,0 0-16,0-22 0,0 22 16,0 0-16,0 0 0,0 0 0,0-1 15,0 1-15,-21 0 0,0 21 32,21 21-32,0 0 0,-21 1 15,21 20-15,0-21 0,0 21 16,0 1-16,0-1 0,0 22 0,0-22 15,0 0-15,-22 1 0,22 20 16,-21-21-16,21 1 0,-21-1 0,21 0 16,-21 1-16,0-1 0,21 0 15,0-20-15,-21 20 0,-1-21 16,1 0-16,0-21 31,21-21-31,0 0 16,0 0-16,0 0 0,0-22 15,0 22-15,21-21 0,-21 21 0,21-22 16,1 1-16,-1 21 0,21-22 0,-21 22 16,0 0-16,22 0 15,-22 0-15,0 0 0,21-1 0,-20 22 16,-1 0-16,0 0 0,0 0 16,0 0-16,0 0 0,1 0 0,-22 22 15,0-1-15,0 0 16,-22 0-16,1-21 15,0 21-15,0-21 0,0 0 0,-22 21 16,22-21-16,0 0 0,-21 0 16,21 0-16,-1 0 0,1 0 0,0 0 15,0 0-15,0 0 0,0 0 16,-1 0-16,22 22 47,22-1-47,-1 0 0,0 0 0,-21 21 15,21-20-15,0-1 0,0 21 0,1-21 16,-22 0-16,21 22 0,0-22 16,0 0-16,0-21 0,22 21 0,-22 0 15,0-21-15,21 0 0,-21 0 16,22 0-16,-1 0 0,0 0 0,1 0 16,-1 0-16,0 0 0,1-21 0,-1 0 15,0 0-15,1 0 0,-1 0 16,0-1-16,1 1 0,-22-21 0,21 21 15,-21-22-15,1 22 16,-1-21-16,-21 0 0,0 20 0,0-20 16,0 21-16,0 0 0,0 0 0,0-1 15,0 1-15,-21 21 16,-1 0-16,1 0 16,0 21-16,0 1 0,21-1 15,0 0-15,-21 21 0,21-21 16,-21 22-16,21-22 0,0 21 0,0 1 15,0-22-15,0 21 0,0-21 16,0 0-16,0 1 0,21 20 0,0-42 16,0 21-16,21 0 0,-20-21 15,-1 0-15,21 0 0,0 0 16,-20 0-16,20 0 0,0 0 0,-21 0 16,22 0-16,-1-21 0,-21 0 15,0 0-15,22 0 0,-22-1 0,0 1 16,0-21-16,0 21 0,-21-22 0,22 22 15,-22-21-15,21 21 0,-21-22 16,21 22-16,-21 0 0,0 0 0,0 0 16,0 0-16,0 42 31,0 0-31,0 0 0,0 0 16,0 0-16,0 22 0,0-22 15,0 0-15,0 21 0,0-20 16,0-1-16,0 0 0,0 0 0,0 0 15,21 0-15,0-21 0,0 22 16,1-22-16,-1 0 0,21 0 0,-21 0 16,22 0-16,-1 0 0,-21 0 0,21 0 15,1 0-15,-22-22 0,21 1 16,1 0-16,-22 21 0,0-42 0,0 21 16,0-1-16,0 1 0,-21 0 15,0-21-15,0 21 0,22-1 0,-22-20 16,0 21-16,0 0 0,0 0 15,-22 21 17,22 21-32,0 0 15,0 0-15,0 0 0,-21 0 16,21 22-16,0-1 0,-21 0 0,21 1 16,0-1-16,0 22 0,0-22 15,0 0-15,0 22 0,0-1 0,0-20 16,0 20-16,0 1 0,0-1 0,0 1 15,0-1-15,0 1 0,0-1 16,0 1-16,0-1 0,0 1 0,0-22 16,0 21-16,0-20 0,0-1 0,0 0 15,0 1-15,0-22 0,-21 0 16,0 0-16,0 0 0,-1 1 16,1-22-16,-21 0 0,21 0 0,0 0 15,-22 0-15,22 0 0,-21-22 0,-1 1 16,1 0-16,0 0 0,-1 0 15,-20 0-15,21-1 0,-1-20 0,1 21 16,0 0-16,20-22 0,-20 22 0,21 0 16,0 0-16,0 0 0,-1 0 15,22-1-15,-21 1 0,21 0 0,0 0 16,0 0-16,0 0 0,0-1 0,21-20 16,1 21-16,-1 0 0,0-22 15,0 1-15,21 21 0</inkml:trace>
  <inkml:trace contextRef="#ctx0" brushRef="#br0" timeOffset="51019.35">7281 4487 0,'0'0'0,"0"-21"31,-21 42-15,21 1-16,0 20 0,-21-21 15,21 0-15,0 0 0,0 22 16,0-22-16,-21 21 0,21-21 0,-21 22 16,21-22-16,0 0 0,0 0 0,0 0 15,0 1-15,0-1 0,0 0 16,21-21 15,-21-21-31,21 21 0,-21-21 16,21-1-16,0 1 0,-21 0 0,21 0 0,-21 0 15,22 0-15,-1-1 0,-21 1 16,0 0-16,21 0 0,0 21 16,-21-21-16,21 21 15,0 0-15,-21 21 16,0 0-16,0 0 0,0 0 15,22 1-15,-22-1 0,0 0 0,0 0 16,21 0-16,-21 0 0,21 1 16,-21-1-16,21 0 0,0-21 15,0 21-15,1-21 16,-1 0-16,0 0 0,0 0 0,21 0 16,-20 0-16,-1-21 0,0 0 0,21 0 15,-21-1-15,1 1 16,-1 0-16,0 0 0,0-21 0,0 20 15,0 1-15,-21-21 0,0 21 0,0 0 16,0-1-16,0 1 0,0 0 16,0 0-16,0 0 15,-21 21-15,0 0 16,0 0 0,21 21-1,0 0 1,21 0-1,0-21-15,0 0 16</inkml:trace>
  <inkml:trace contextRef="#ctx0" brushRef="#br0" timeOffset="51467.1">8403 4487 0,'0'0'0,"0"-21"16,-21 21-1,0 0 1,0 0-16,-1 0 16,1 21-16,0 1 15,21-1-15,-21 0 0,21 0 0,-21 0 16,21 0-16,0 1 0,0-1 16,0 0-16,0 0 0,0 0 0,0 0 15,0 1-15,0 20 0,0-21 0,0 0 16,21 0-16,0-21 15,0 0-15,0 22 0,1-22 16,-1 0-16,21 0 0,-21-22 0,0 22 16,1-21-16,-1 0 0,0 21 15,0-21-15,0 0 0,0-22 0,1 22 16,-22 0-16,0 0 0,0 0 16,0-22-16,0 22 0,0 0 15,0 0-15,-22 0 0,1 0 0,0 21 16,0 0-16,0-22 0,0 22 15,-1 0-15,1 0 0,0 0 0,0 0 16,0 0-16,0 22 0,21-1 0,-22-21 16,22 21-16,0 0 15,22-21-15,-1 21 16,0-21-16,0 0 0,21 0 16,-20 0-16</inkml:trace>
  <inkml:trace contextRef="#ctx0" brushRef="#br0" timeOffset="51848.54">8805 4509 0,'0'0'0,"21"0"0,-21-22 15,22 22-15,-1 0 16,0 0-16,0 0 16,0 0-16,0 0 0,1 0 15,-1 22-15,0-22 0,0 21 16,0 0-16,0 0 0,1-21 0,-22 21 15,21 0-15,-21 1 0,0-1 16,21 0-16,-21 0 0,0 0 0,0 0 16,0 1-16,-21-1 0,0 0 15,-1-21 1,1 0-16,0 0 16,21-21-1,0 0-15,0-1 16,0 1-16,0 0 0,0 0 15,21 0-15,0 0 0,-21-1 0,22 1 16,-1 0-16,-21 0 0,21 0 16,0 0-16,0-1 0,-21 1 0,21 21 15,1 0-15,-1-21 0,0 21 16,0 0-16,0 0 16,0 0-16,1 0 15</inkml:trace>
  <inkml:trace contextRef="#ctx0" brushRef="#br0" timeOffset="52432.2">9991 4530 0,'0'0'0,"0"-21"15,0-1-15,-22 22 16,1-21-16,0 0 15,0 21-15,0 0 0,0-21 0,-1 21 16,1 0-16,0 0 0,0 0 0,0 0 16,-22 0-16,22 0 0,-21 21 15,21-21-15,0 21 0,-22 0 16,22 1-16,0-1 0,0 0 0,0 0 16,-1 0-16,22 0 0,0 22 0,0-22 15,0 0-15,0 0 0,0 0 16,0 1-16,0-1 0,22 0 0,-1 0 15,0 0-15,0-21 0,0 0 0,22 0 16,-22 0-16,21 0 0,-21 0 16,22-21-16,-1 0 0,0 0 15,-21 0-15,22-1 0,-1 1 0,0 0 16,-20 0-16,-1-21 0,21-1 16,-21 1-16,0 21 0,-21-43 0,22 22 15,-22 0-15,21-1 0,-21 1 16,0-22-16,0 43 0,0-21 0,0 0 15,0 20-15,0 1 0,0 42 32,0 1-32,-21 20 0,-1-21 0,22 21 15,-21 1-15,21-1 0,0-21 16,-21 22-16,21-1 0,0 0 0,0 1 16,0-22-16,21 21 0,0-21 15,1 22-15,-1-22 0,0 0 16,21 0-16,-21 0 0,1 0 0,-1-21 15,21 22-15,-21-22 0,0 0 0,1 0 16,-1 0-16,0 0 16,0 0-16,0 0 0,-21-22 0,21 1 15,1 21-15</inkml:trace>
  <inkml:trace contextRef="#ctx0" brushRef="#br0" timeOffset="54827.6">11790 4678 0,'0'0'0,"-21"0"0,-1 0 16,22 21 15,22-21-15,-1 0-16,0 0 0,0 0 15,0 0-15,0 0 0,22 0 16,-22-21-16,21 21 0,1-21 0,-1 21 16,0-21-16,22 21 0,-22-22 0,0 1 15,1 0-15,-22 21 16,21-21-16,1 0 0,-22 0 0,0-1 15,0-20-15,0 21 0,0 0 0,-21-22 16,0 22-16,0-21 0,0 0 16,0 20-16,0-20 0,0 21 0,0-21 15,0 20-15,0 1 0,0 0 16,0 0-16,0 0 0,0 42 31,0 0-31,0 0 16,0 0-16,-21 22 0,21-1 0,-21-21 15,21 22-15,0-1 0,0 21 16,-21-20-16,21-1 0,-21 0 16,21 22-16,-21-22 0,21 22 0,-22-1 15,22 1-15,0-1 0,0 1 16,0 20-16,-21-20 0,21-1 0,0 22 16,-21-21-16,21-1 0,0 1 0,-21 20 15,21-20-15,-21-1 0,0-20 16,21 20-16,0 1 0,0-22 0,0 0 15,0-21-15,0 22 0,0-22 0,21 0 16,0-21-16,0 0 16,21 0-16,-20-21 0,-1 21 15,21-42-15,-21 20 0,22 1 0,-22 0 16,21-21-16,-21-1 0,22 22 16,-22-21-16,0 0 0,0-1 15,0-20-15,0 20 0,-21 1 0,0-21 16,0 20-16,0-20 0,0-1 0,0 1 15,-42-1-15,21 1 0,0-1 16,0 1-16,-1-1 0,-20 22 0,21 0 16,0 20-16,-22 1 0,22 0 0,0 0 15,-21 0-15,21 21 16,-1 0-16,1 0 16,42 0-1,1 0 1,-1 0-16,21-21 0,-21 21 15,0 0-15,22-22 0,-22 22 0,21-21 16,1 21-16,-22-21 0,21 0 16,0 21-16,-20-21 0,20 0 0,-21 21 15,0-22-15,0 22 0,1-21 16,20 0-16,-42 0 0,21 21 0,0-21 16,-21 0-16,0-1 0,0 1 15,0 0 1,0 42-1,0 0 1,0 1-16,0-1 16,0 0-16,0 0 0,0 0 15,0 0-15,0 1 0,0-1 0,21 0 16,-21 0-16,22 0 0,-1-21 16,-21 21-16,21-21 0,0 0 0,-21 22 15,21-22-15,0 0 0,1 0 16,-1 0-16,0 0 0,21 0 0,-21 0 15,1 0-15,-1-22 0,21 1 0,-21 0 16,0 21-16,1-21 0,-1-21 16,0 20-16,0 1 0,0-21 15,0 21-15,-21-22 0,0 22 0,22 0 16,-22 0-16,0 0 0,21 0 16,-21 42-1,0 0 1,0 0-16,0 0 15,-21 22-15,21-22 0,0 0 0,-22 0 16,22 0-16,0 0 0,0 1 16,0-1-16,-21 0 0,21 0 15,0 0-15,21-21 47,-21-21-47,22 0 16,-1 21-16,-21-21 0,21 0 15,0-1-15,0 1 0,-21 0 0,21 0 16,1-21-16,-1 20 0,0 1 0,0 0 16,0 21-16,0-21 0,1 0 15,-1 21-15,0 0 0,0 0 0,0 21 16,-21 0-16,21-21 16,-21 21-16,0 0 0,0 1 15,22-1-15,-22 0 0,21 0 0,-21 0 16,21 0-16,-21 1 0,21-22 15,0 21-15,0 0 0,1-21 0,20 0 16,-21 0-16,21 0 0,-20 0 16,20 0-16,0 0 0,-21 0 15,22 0-15,-1 0 0,-21 0 0,22 0 16,-1-21-16,-21 0 0,21 21 0,-20-22 16,-1 1-16,0 0 0,0 0 15,0 0-15,-21-22 0,0 22 0,0-21 16,0 21-16,0-22 0,0 22 0,0 0 15,0 0-15,-21 0 0,0 0 16,0 21-16,0 0 0,-22 0 0,22 0 16,0 0-16,-21 21 0,20 0 15,-20 0-15,21 0 0,0 0 16,0 1-16,-1-1 0,1 21 0,0-21 16,21 0-16,0 1 0,0-1 15,0 0-15,0 0 0,0 0 0,0 0 16,21-21-16,0 22 0,1-22 15,20 0-15,-21 0 0,0 0 16,0 0-16,1 0 0,-1 0 0,21 0 16,-21-22-16,0 22 0,1-21 0,-1 0 15,0 0-15,0 0 0,0 0 16,-21-1-16,21 1 0,-21-21 0,22 21 16,-22 0-16,0-1 0,0 1 15,0 0-15,0 42 31,0 0-15,0 1-16,0-1 0,0 21 0,0-21 16,0 0-16,0 1 0,0-1 0,0 0 15,0 0-15,0 0 16,21 0-16,0-21 0,0 0 0,0 22 16,0-22-16,1 0 0,-1 0 0,0 0 15,0 0-15,21 0 16,-20 0-16,-1 0 0,21 0 0,-21-22 0,0 1 15,1 0-15,-1 0 0,0 0 16,0 0-16,0-1 0,0-20 16,1 0-16,-22 21 0,0-43 0,21 22 15,0-1-15,0 1 0,0 0 16,-21-1-16,21 1 0,1 21 0,-1-21 16,-21 20-16,0 1 0,0 0 0,0 0 15,-21 42 16,21 0-31,-22 0 0,1 1 16,0 20-16,21-21 0,0 21 0,-21 1 16,21-22-16,-21 21 0,21 1 0,0-1 15,0-21-15,0 21 0,0-20 16,0 20-16,0-21 0,0 0 16,0 22-16,21-22 0,0 0 0,-21 0 15,21-21-15,0 21 0,1-21 16,-1 0-16,0 21 0,0-21 0,21 0 15,-20 0-15,-1 0 0,21 0 16,-21 0-16,0-21 0,1 21 0,-1-21 16,0 0-16,0 0 0,0 21 0,-21-21 15,0-1-15,21-20 0,-21 21 16,0 0-16,0 0 0</inkml:trace>
  <inkml:trace contextRef="#ctx0" brushRef="#br0" timeOffset="55215.38">13589 3916 0,'-21'0'16,"42"0"77,0 21-93,-21 0 16,0 0-16,0 1 0,0-1 16,0 0-16</inkml:trace>
  <inkml:trace contextRef="#ctx0" brushRef="#br0" timeOffset="60705.35">6054 8065 0,'21'0'15,"0"0"1,-21 21-16,0 0 15,21-21-15,-21 21 16,21-21-16,-21 21 0,0 0 16,21-21-16,1 0 15,-1 0 17,-21-21-32,0 0 15,21 0-15,-21 0 0,21 0 16,-21-22-16,0 22 0,0-21 0,21-1 15,0 1-15,1 0 0,-1-22 16,0 22-16,0 0 0,0-22 0,0 22 16,22-1-16,-22 22 0,21-21 0,1 21 15,-22 0-15,21 21 16,-21 0-16,0 0 0,1 0 0,-1 0 16,0 21-16,0 0 0,-21 0 15,21 0-15,-21 0 0,0 1 16,0-1-16,0 0 0,0 0 15,0 0 1,21-21 0,-21-21-1,0 0-15,0 0 16,0 0-16,0-1 16,0 1-16,0 0 0,-21 21 0,0-21 15,0 0-15,0 0 16,0-1-16,-1 22 0,1 0 0,0-21 15,0 21-15,0 0 0,0 0 0,-1 21 16,1 1-16,0-1 16,0 0-16,21 0 0,-21 21 0,21-20 15,-21 20-15,21 0 0,-22-21 16,22 22-16,0-1 0,0 0 0,0 1 16,0-1-16,0 0 0,0-20 0,0 20 15,0 0-15,0-21 0,22 22 16,-1-22-16,0 0 0,0 0 0,0-21 15,22 21-15,-22-21 0,21 0 0,-21 0 16,22 0-16,-1 0 16,0-21-16,-21 21 0,22-21 0,-1 0 15,0 0-15,1-22 0,-1 22 0,0-21 16,1 21-16,-22-22 0,21 1 16,-21 0-16,22-22 0,-22 22 0,0 0 15,-21-22-15,21 1 0,0 20 0,-21-20 16,0 20-16,0 1 0,0 0 15,0-1-15,0 22 0,0 0 0,0 0 16,0 0-16,0 0 0,-21 42 31,0 0-31,21 21 0,-21 1 16,21-1-16,-21 0 0,0 1 16,21 20-16,-22-21 0,22 1 0,0 20 15,-21-20-15,21-1 0,0 0 0,0 1 16,0-22-16,0 21 0,21-21 15,1 22-15,-22-22 0,21 0 0,0-21 16,0 21-16,0-21 0,0 0 0,1 0 16,20 0-16,-21 0 0,0 0 15,0-21-15,1 0 0,-1 0 0,21-1 16,-21 1-16,0 0 0,1 0 16,-1 0-16,21-22 0,-21 22 15,0-21-15,1 21 0,20-22 0,-21 22 0,21-21 16,-20 21-16,20-22 0,0 22 15,1 0-15,-22 0 0,21 21 16,-21 0-16,22 0 0,-22 0 0,0 0 16,-21 21-16,21 0 15,-21 0-15,0 1 0,0-1 0,0 0 16,0 0-16,0 0 0,0 0 0,0 1 16,0-1-16,0 0 0,0 0 15,0 0-15,21-21 16,0 0-1,-21-21 1,0 0-16,22 21 0,-22-21 16,0 0-16,0-1 0,0 1 15,0 0-15,0 0 0,0-21 0,0 20 16,0 1-16,-22 0 0,1 0 16,21 0-16,-21 0 0,0 21 0,0-22 15,0 22-15,-1 0 0,1 0 16,0 0-16,0 0 0,0 22 0,-22-22 15,22 21-15,0 0 0,-21 0 0,21 21 16,-1-20-16,1-1 0,0 21 16,0-21-16,0 22 0,21-22 0,-21 21 15,21-21-15,0 22 0,0-22 0,0 0 16,0 21-16,21-21 16,0 1-16,0-1 0,-21 0 0,21 0 15,22 0-15,-22 0 0,0-21 0,0 0 16,0 0-16,22 0 0,-22 0 15,0 0-15,21-21 0,-21 21 0,1-21 16,20 0-16,-21 0 0,0 0 0,0-1 16,1 1-16,-1 0 0,0-21 15,0 21-15,0-22 0,0 22 0,-21-21 16,0 21-16,22-22 0,-22 22 0,21 0 16,-21 0-16,0 0 0,0-1 15,0 44 16,0-1-15,0 0-16,0 0 0,-21 0 0,21 0 16,0 22-16,0-22 0,0 0 0,0 0 15,0 0-15,0 1 0,0-1 0,0 0 16,0 0-16,0 0 0,0 0 16,21-21-16,-21 22 0,21-22 0,0 0 15,0 0-15,0 0 0,1 0 16,-1 0-16,0 0 0,0 0 0,0-22 15,22 1-15,-1 21 0,-21-21 0,21 0 16,1-21-16,-1 20 0,0 1 16,1-21-16,-1 21 0,-21-22 15,22 22-15,-22 0 0,0-21 0,0 21 16,-21-1-16,-21 22 31,0 22-31,0-1 0,-1 0 16,22 0-16,-21 0 15,21 0-15,0 1 0,0-1 0,0 0 16,0 0-16,0 0 0,0 0 0,21 1 16,1-1-16,-22 0 0,21-21 0,-21 21 15,21 0-15,-21 0 16,-21-21 31,0 0-47,-1-21 0,1 0 0,0 0 15,0 21-15,0-21 0,0 0 16,-1-1 0,1 22-16,0 0 15,21 22 1,0-1-16,0 0 16,0 0-16,0 0 0,21 0 15,0 1-15,1-1 0,-22 0 0,21-21 16,0 21-16,0 0 15,0-21-15,0 0 0,1 21 0,-1-21 16,21 0-16,-21 0 0,22 0 0,-22 0 16,21 0-16,-21-21 0,22 0 15,-1 21-15,-21-21 0,21 0 0,-20 0 16,20-1-16,-21 1 0,21-21 0,-20 21 16,20 0-16,-21-22 0,0 22 15,-21-21-15,0-1 0,21 22 0,-21 0 16,0-21-16,0 21 0,0-1 15,-21 22 1,0 0-16,0 22 0,21-1 16,0 0-16,0 0 0,0 0 15,0 0-15,0 1 0,0-1 16,0 0-16,0 0 0,0 0 0,0 0 16,0 1-16,21-1 0,-21 0 0,21-21 15,-21 21-15,0 0 0,0 0 16,0 1-16,-21-1 15,0-21 1,0 0-16,0 0 0,21 21 0,-22-21 16,1 0-16,0 0 15,0-21 1,21 0-16</inkml:trace>
  <inkml:trace contextRef="#ctx0" brushRef="#br0" timeOffset="61188.29">11176 7281 0,'-21'0'0,"42"0"0,-63-21 0,-1 0 16,22 21-16,0 0 0,0 0 15,0-21-15,21 0 16,21 21-16,21 0 0,0-21 16,1 21-16,-1-22 0,22 22 15,-1 0-15,-21 0 0,22-21 0,-1 21 16,1 0-16,-22 0 0,22 0 0,-22 0 15,-21 0-15,22 0 0,-22 0 16,0 0-16,-21 21 0,0 1 16,-21-1-16,0-21 15,-22 21-15,22-21 0</inkml:trace>
  <inkml:trace contextRef="#ctx0" brushRef="#br0" timeOffset="61487.03">11472 7281 0,'0'-21'0,"0"42"31,0 1-15,0-1-16,0 21 15,0-21-15,-21 22 0,21-22 0,0 21 16,0 0-16,0 1 0,-21-22 15,21 21-15,-21 1 0,21-22 0,0 21 16,0-21-16,0 0 0,0 1 0,0-1 16,0 0-16,0 0 0,0 0 15,21-21 17,0-21-17,0 21-15,-21-21 0</inkml:trace>
  <inkml:trace contextRef="#ctx0" brushRef="#br0" timeOffset="62548.43">11747 7662 0,'0'0'0,"22"-21"63,-1 21-63,0-21 15,0 21-15,0-21 0,0 0 16,1 21-16,-1-21 0,0-1 16,-21 1-16,21 0 15,-21 0-15,0 0 0,0 0 16,-21 21 0,0 0-16,21 21 15,-21-21-15,-1 21 0,1 0 16,0 21-16,21-20 0,-21-1 0,0 0 15,21 0-15,-21 21 0,21-20 0,0-1 16,0 0-16,0 0 16,0 0-16,0 0 0,21-21 15,0 0-15,0 0 0,21 0 0,-20 0 16,-1 0-16,21 0 0,-21 0 16,22-21-16,-1 21 0,-21-21 0,21 0 15,1 21-15,-1-21 0,-21 0 16,22-1-16,-22-20 0,21 21 15,-21-21-15,0 20 0,1 1 0,-1 0 16,0 0-16,-21 0 0,0 0 0,-21 21 31,21 21-15,-21 0-16,21 0 0,0 0 0,0 0 16,0 1-16,0 20 0,0-21 15,0 0-15,0 0 0,0 1 16,0-1-16,0 0 0,0 0 0,0 0 15,0 0-15,21 1 16,-42-44 31,-1 22-47,22-21 16,-21 0-16,21 0 0,-21 21 15,21-21-15,-21 21 0,0 0 31,0 0-15,21 21-16,0 0 16,0 0-16,21 0 15,0 1-15,0-22 0,0 21 16,0-21-16,1 0 0,-1 0 16,0 0-16,0 0 0,0 0 0,0 0 15,1 0-15,-1 0 0,21-21 16,-21 21-16,0-22 0,1 1 0,-1 21 15,0-21-15,0 0 0,0 0 0,0-22 16,1 22-16,-1-21 0,0 0 16,0-1-16,0 1 0,0 0 0,-21-22 15,0 22-15,22-1 0,-22-20 16,21 21-16,-21 20 0,0-20 0,0 21 16,0 0-16,0 0 0,0-1 0,0 44 31,0-1-31,-21 0 15,-1 0-15,22 21 0,-21 1 0,21-1 16,0 0-16,-21 1 0,21-1 0,0 0 16,-21 1-16,21-1 0,0 0 15,0-20-15,0 20 0,0-21 0,0 21 16,0-20-16,21-1 0,0-21 0,-21 21 16,21 0-16,1-21 0,-1 0 15,0 0-15,0 0 0,0 0 16,0 0-16,1 0 0,-1-21 15,0 0-15,0 21 16,-21-21-16,0-1 0,0 1 0,0 0 16,21 0-16,-21 0 0,0 0 0</inkml:trace>
  <inkml:trace contextRef="#ctx0" brushRef="#br0" timeOffset="62743.32">12806 7324 0,'0'0'0,"-21"0"15,-1 0-15,22 21 16,22-21 0,-1 0-16,0 0 15,0 0-15,0 0 0,0 0 0,1 0 16,20 0-16,-21 0 0,0 0 0,22 0 16,-1-21-16,-21 21 0,0-21 15,22-1-15,-22 22 0,0-21 0,21 21 16,-21-21-16</inkml:trace>
  <inkml:trace contextRef="#ctx0" brushRef="#br0" timeOffset="63296.02">13758 7239 0,'21'21'0,"1"-21"16,-22-21-16,21 0 15,0 0-15,-21 0 16,21-1-16,-21 1 0,21 0 0,0 0 16,-21 0-16,0 0 0,-21 42 47,21 0-47,0 0 15,-21 0-15,21 0 0,-21 22 16,21-22-16,0 21 0,0-21 0,0 22 15,0-1-15,0-21 0,0 22 16,0-22-16,0 21 0,0-21 16,0 0-16,0 1 0,0-1 0,0 0 15,0 0-15,0 0 0,0 0 16,0 1 0,-21-22-16,0 0 0,-1 0 15,1 0-15,0 0 0,0 0 16,0 0-16,0 0 0,-1 0 15,1 0-15,0 0 0,0 0 0,0 0 16,0 0 0,42 0 15,0 0-31,0 0 16,0 0-16,0 0 0,1 0 0,-1 0 15,0 0-15,0 0 0,0 0 16,0 0-16,1 0 0,-1 0 0,0 0 15,0 0-15,0 0 0,0-22 16,1 22 0,-22-21-16</inkml:trace>
  <inkml:trace contextRef="#ctx0" brushRef="#br0" timeOffset="63478.92">13970 7662 0,'0'0'0,"21"-21"79,0 0-64</inkml:trace>
  <inkml:trace contextRef="#ctx0" brushRef="#br0" timeOffset="64331.43">15028 6985 0,'0'0'0,"85"-42"15,-64 21-15,0 21 0,0-22 16,1 22-16,-1-21 0,0 21 16,-21-21-16,0 0 15,-42 21 1,20 0-16,1 0 15,-21 0-15,0 0 0,-1 21 0,22-21 16,-21 21-16,-1 0 0,22 1 0,0-22 16,-21 21-16,42 0 0,-21-21 15,21 21-15,0 0 0,0 0 16,0 1-16,21-1 16,0-21-16,0 21 0,0 0 0,0 0 15,1 0-15,20-21 0,-21 22 0,21 20 16,-20-21-16,-1 0 0,21 0 15,-21 1-15,-21-1 0,0 0 0,21 0 16,-21 21-16,0-20 0,0-1 16,-21 0-16,0-21 0,0 21 15,-21 0-15,20 0 0,-20-21 0,0 22 16,21-22-16,-22 0 0,22 21 0,0-21 16,0 0-16,42 0 46,0 0-46,0-21 0,0 21 16,1 0-16,-1 0 0,0 0 0,0 0 16,0 0-16,0 21 0,1-21 15,-22 21-15,0 0 0,21-21 16,-21 21-16,0 0 0,0 1 0,0-1 16,0 0-16,0 0 0,-21 0 0,21 0 15,-22 1-15,1-1 0,0 0 16,0 0-16,0-21 0,21 21 0,-21 0 15,-1 1-15,1-22 0,21 21 0,0 0 16,0 0-16,-21-21 16,21 21-16,0 0 15,21 1 1</inkml:trace>
  <inkml:trace contextRef="#ctx0" brushRef="#br0" timeOffset="65012.14">14944 9906 0,'0'0'0,"-22"-21"16,22 0-16,-21 0 0,21-1 16,0 1-16,0 0 0,0 0 15,0 0-15,0 0 0,21-1 16,1 1-16,-22 0 0,21 21 0,0-21 15,-21 0-15,21 21 0,0 0 0,0 0 16,-21 21 0,0 0-16,0 0 15,-21 22-15,0-22 0,0 0 0,0 21 16,0-21-16,-1 22 16,1-22-16,0 21 0,0 1 0,0-22 15,21 0-15,0 21 0,-21-21 0,21 22 16,0-22-16,0 0 0,0 0 15,0 0-15,21 1 0,0 20 0,0-21 16,0 0-16,22 0 0,-22 1 0,0-22 16,21 21-16,-21 0 0,1 0 15,-1 0-15,0-21 0,-21 21 0,0 1 16,0-1-16,0 0 16,-21 0-16,0 0 15,-1 0-15,1 1 16,0-22-16,0 21 0,0 0 0,0-21 15,-1 21-15,22 0 0,-21 0 0,0 1 16,21-1-16,0 0 16,-21 0-16,21 0 0,-21 0 0,0 1 15,-1-22-15,22 21 16,-21-21-16,0 0 16,0 0-16,0 0 15,0-21-15,-1 21 0,22-22 16,0 1-16,-21 0 0,0 0 0,0 0 15,21-22-15</inkml:trace>
  <inkml:trace contextRef="#ctx0" brushRef="#br0" timeOffset="68195.71">1757 8107 0,'0'0'0,"0"-21"16,-21 21-16,-1 0 15,22-21 1,22 21 46,-1 0-62,-21-22 0,42 22 0,-21 0 16,0-21-16,1 21 0,-1-21 16,0 0-16,21 0 0,-21 0 15,1-1-15,-1 1 0,21 0 0,-21 0 16,0 0-16,-21 0 0,22-1 0,-22 1 15,0 0-15,0 0 0,0 0 16,0 0-16,0-22 0,0 22 0,-22-21 16,1 21-16,0-22 0,21 22 15,-21 0-15,0 0 0,0 0 0,-1 21 16,1 21 0,21 0-16,0 0 15,0 21-15,0 1 0,0-1 16,0 22-16,0-22 0,-21 21 0,21 22 15,-21-21-15,0 20 0,21-20 16,0 20-16,-21 1 0,21-21 0,-22 20 16,22 1-16,0 0 0,0-22 15,0 22-15,0-1 0,0-20 0,0 21 16,0-22-16,0 22 0,0-22 0,0 1 16,22-22-16,-1 22 0,-21-22 15,21 0-15,0 1 0,-21-1 0,21-21 16,0 0-16,1-21 15,-1 0-15,0 0 0,0-21 16,0 0-16,0 0 0,1 0 0,-1-22 16,0 22-16,0-21 0,0-1 15,0 1-15,-21-21 0,0 20 0,0-20 16,0-1-16,0 22 0,0-22 16,0 1-16,-21-1 0,21 1 0,-42-1 15,21 22-15,0-21 0,-22 20 16,22 1-16,-21 0 0,21 20 0,-22-20 15,22 21-15,-21 21 0,21-21 0,-22 21 16,22 0-16,0 0 0,0 0 16,0 0-16,21 21 15,21-21 1,0 0-16,0 0 16,0 0-16,0 0 0,1 0 15,-1-21-15,21 0 0,-21-1 0,22 1 16,-22 0-16,0 0 0,21 0 15,-21 0-15,22-22 0,-22 22 0,21-21 16,1-1-16,-22 22 0,0-21 0,0 0 16,0 20-16,0 1 0,1-21 15,-22 21-15,21 21 0,-21-21 0,0-1 16,-21 44 31,21-1-47,-22 0 0,22 21 15,0-21-15,0 22 0,0-22 0,0 21 16,0-21-16,0 22 0,22-22 16,-1 0-16,0 0 0,0 0 0,0 1 15,0-1-15,1-21 0,-1 0 16,0 21-16,0-21 0,0 0 0,22 0 16,-22 0-16,21-21 0,-21 0 15,0-1-15,22 22 0,-22-42 0,0 21 16,0 0-16,0 0 0,1-1 0,-22-20 15,21 21-15,-21 0 0,0 0 16,0-22-16,0 22 0,0 0 16,0 0-16,-21 21 31,21 21-15,0 0-16,-22 0 0,22 0 15,0 1-15,0-1 0,0 21 0,0-21 16,0 0-16,-21 22 0,21-22 15,0 0-15,0 0 0,0 0 0,0 1 16,0-1-16,0 0 16,0-42 15,0 0-31,21 21 0,1-22 0,-1 1 16,-21 0-16,21-21 0,0 21 15,-21-1-15,21 1 0,0-21 0,-21 21 16,22 0-16,-1-1 0,0 1 15,-21 0-15,21 0 0,0 21 0,0 0 16,1 0-16,-1 0 16,-21 21-16,21-21 15,-21 42-15,0-20 0,0-1 0,0 0 16,0 0-16,0 21 0,0-20 16,0-1-16,0 21 0,21-21 15,-21 0-15,21 1 0,-21-1 0,21 0 16,1 0-16,-1-21 0,0 0 15,0 21-15,0-21 0,22 0 0,-22 0 16,21 0-16,0 0 0,-20-21 0,20 21 16,0-21-16,-21 0 0,22 0 15,-22-1-15,21 1 0,-21 0 0,1 0 16,-1-21-16,0 20 0,0 1 16,-21-21-16,0 21 0,0 0 0,0-1 15,0 1-15,0 0 0,0 0 0,-21 0 16,0 0-16,0 21 15,-1-22-15,1 22 0,0 0 16,0 0-16,0 0 0,0 0 0,-1 0 16,1 22-16,0-1 0,21 0 15,-21 0-15,0 0 0,21 0 0,-21 1 16,21 20-16,0-21 0,0 21 0,0-20 16,0-1-16,0 21 0,0-21 15,0 0-15,0 1 0,0-1 16,21-21-16,0 0 15,0 0-15,0 0 0,0 0 16,1 0-16,-1-21 0,0-1 0,0 22 16,0-21-16,-21 0 0,21 0 15,1-21-15,-1 20 0,-21 1 16,21-21-16,-21 21 0,21-22 0,-21 22 16,0 0-16,21 0 0,-21 0 15,0 0-15,0 42 31,0 0-31,0 0 16,0 0-16,0 22 0,0-22 0,0 0 16,0 0-16,0 21 0,0-20 0,0-1 15,0 0-15,0 0 0,0 0 16,21 0-16,1 1 0,-1-1 0,0-21 16,0 0-16,0 21 0,0-21 0,1 0 15,-1 0-15,21 0 16,-21 0-16,0-21 0,1 0 0,-1-1 15,0 22-15,0-42 0,0 21 0,0 0 16,1 0-16,-1-22 0,0 1 16,-21 21-16,21-22 0,-21 1 0,21 0 15,-21-1-15,0 1 0,0 0 0,0-1 16,21 1-16,-21 0 0,0-1 16,0 1-16,22 0 0,-22-1 0,0 22 15,0-21-15,0 21 0,0 0 16,0 42-1,0 0-15,0 0 0,0 21 16,0 1-16,-22-1 16,22 0-16,-21 1 0,0-1 0,21 0 15,-21 1-15,21-1 0,0 22 0,-21-22 16,21 0-16,0 1 0,0-1 16,-21 0-16,21-21 0,0 22 0,0-22 15,0 0-15,0 0 0,21 0 0,0 1 16,-21-1-16,21-21 0,0 0 15,0 0-15,1 0 0,-1 0 0,0 0 16,0-21-16,0-1 0,0 22 0,22-21 16,-22 0-16,0-21 0,0 21 15,0-1-15,1-20 0,-22 0 0,0-1 16</inkml:trace>
  <inkml:trace contextRef="#ctx0" brushRef="#br0" timeOffset="68815.66">2582 7260 0,'0'21'0,"0"1"16,0-1-16,0 0 15,0 0-15,-21-21 16,21 21-16,21-21 31,-21-21-15,21 21-16,-21-21 0,0 0 15,22 21-15,-22-21 0,0-1 16,0 1-16,0 0 16,0 0-16,-22 21 15,1-21-15,0 21 0,0 0 31,21 21-15,0 0 0,0 0-16,0 0 0,21 1 15,-21-1-15,0 0 0,21 0 0</inkml:trace>
  <inkml:trace contextRef="#ctx0" brushRef="#br0" timeOffset="71107.62">1418 12954 0,'0'0'0,"-21"-21"0,21 0 15,0 0-15,-21-1 16,21 1-16,0 0 0,0 0 0,0 0 15,0 0-15,0 42 47,0 0-47,0 0 0,0 21 16,0 1-16,0-1 0,0 0 16,0 1-16,-21 20 0,21-20 0,-22-1 15,22 0-15,0 1 0,-21-1 16,0 0-16,0 1 0,21-1 15,-21-21-15,21 21 0,-21-20 0,21-1 16,0 0-16,-22 0 16,22 0-16,0-42 47,-21 21-47,21-21 0,0 0 15,0 0-15,-21-1 0</inkml:trace>
  <inkml:trace contextRef="#ctx0" brushRef="#br0" timeOffset="71599.34">1058 12996 0,'0'0'0,"0"-21"0,-21 0 0,21 0 0,-21-21 16,21 20-16,0 1 0,0 0 15,0 0-15,0 0 0,0 0 0,21-1 16,0 1-16,0 0 0,1 0 15,20 0-15,0 21 0,22 0 16,-22 0-16,22 0 0,-22 0 0,21 0 16,1 21-16,-22 21 0,22-21 15,-22 22-15,0-1 0,-20 0 0,20 1 16,-21 20-16,0-20 0,0-1 16,1 0-16,-22 1 0,0-1 15,0 0-15,0 1 0,0-1 0,0-21 16,0 0-16,0 0 0,0 1 15,0-1-15,0-42 32,0-1-32,0-20 15,0 21-15,0 0 16,0-22-16,0 22 0,0-21 0,0 0 16,21-22-16,-21 22 0,0-22 15,0 22-15,21 0 0,-21-1 0,21 1 16,-21 21-16,21-22 15,-21 22-15,0 0 0,21 21 47,-21 21-47,0 0 16,0 1-16,0-1 0,0 0 16,22 0-16,-22 0 0,21 0 15</inkml:trace>
  <inkml:trace contextRef="#ctx0" brushRef="#br0" timeOffset="72019.1">2455 12996 0,'-42'0'16,"21"0"-1,0 22-15,-1-1 0,1 0 0,0 0 16,0 0-16,21 0 0,-21 1 15,0 20-15,-1-21 0,22 0 0,0 0 16,0 1-16,0-1 0,0 0 16,0 0-16,22 0 0,-1-21 0,0 21 15,0-21-15,0 0 0,0 0 0,22 0 16,-22 0-16,0 0 0,21 0 16,-20 0-16,20-21 0,-21 21 15,0-21-15,0 0 0,1 0 16,-1 21-16,0-21 0,-21-1 0,21-20 15,-21 21-15,0 0 0,0 0 0,-21-22 16,0 22-16,0-21 0,-1 21 16,-20-1-16,21 1 0,0 0 0,-22 21 15,22 0-15,0 0 0,0 0 16,0 0-16,0 0 0,-1 21 0,22 0 16,-21-21-16,21 22 0,0-1 15,0 0-15,0 0 0,21-21 16,1 0-16,-1 0 0,21 0 15,-21 0-15,22 0 0,-1 0 16</inkml:trace>
  <inkml:trace contextRef="#ctx0" brushRef="#br0" timeOffset="72357.89">3281 12594 0,'0'0'0,"-43"0"32,22 0-32,21 21 0,0 22 15,-21-22-15,21 0 16,-21 21-16,21 1 0,-21-1 0,0-21 16,21 43-16,-22-22 0,22 0 15,-21 1-15,0-1 0,21 0 0,0 1 16,0-1-16,-21-21 0,21 22 0,0-22 15,0 21-15,0-21 0,0 0 16,0 1-16,0-1 0,21-21 16,0 0-16,0 0 15,1 0-15,-1 0 16,0-21-16,-21-1 0,21 1 0,-21 0 16,21 0-16,-21-21 15,21 20-15</inkml:trace>
  <inkml:trace contextRef="#ctx0" brushRef="#br0" timeOffset="72579.36">3006 13039 0,'0'0'0,"21"0"47,0 21-31,0-21-16,0 0 15,0 0-15,1 0 0,20 0 0,-21 0 16,0-21-16,0 21 0,1 0 16,20-21-16,-21 21 0,0-22 15,0 22-15,1-21 0,-1 0 16,0 21-16</inkml:trace>
  <inkml:trace contextRef="#ctx0" brushRef="#br0" timeOffset="73028.1">3535 13166 0,'0'0'0,"63"42"31,-42-42-31,1 0 0,-1 0 0,0 0 16,0 0-16,0 0 0,0-21 15,1 21-15,-1-21 0,0 0 0,0 21 16,0-22-16,0 1 0,1 0 16,-22 0-16,0 0 0,0 0 15,0-1-15,0 1 0,0 0 0,0 0 16,-22 0-16,1 0 16,0 21-16,0 0 0,0 0 15,0 0-15,-1 0 0,1 0 16,-21 21-16,21 0 0,0 0 0,-1 0 15,1 22-15,21-22 0,0 0 0,-21 21 16,21-21-16,0 1 0,0 20 16,0-21-16,0 0 0,0 0 0,0 1 15,21-1-15,0 0 0,1 0 16,-1 0-16,0-21 0,0 21 0,0-21 16,0 0-16,1 0 0,-1 0 0,0 0 15,0 0-15,0 0 0,0 0 16,1 0-16,-1-21 0,0 21 0,-21-21 15,21 0-15,0 0 0,-21 0 16</inkml:trace>
  <inkml:trace contextRef="#ctx0" brushRef="#br0" timeOffset="73635.75">4995 13123 0,'0'0'0,"-21"0"0,-21 0 15,21 0-15,-1 0 16,1 0-16,0 0 0,0 0 15,42 22 17,0-22-32,0 0 0,22 0 15,-22 0-15,21 0 0,1 0 16,20 0-16,-21 0 0,22 0 0,-1 0 16,22 0-16,-21 0 0,20-22 0,1 22 15,0-21-15,-1 21 0,1 0 16,-22-21-16,1 21 0,-1 0 0,1 0 15,-22-21-15,1 21 0,-1 0 16,-21 0-16,0 0 0,0 0 16,1 0-16,-22-21 15,-22 21 1,1 0-16,0 0 0,0 0 16,0 0-16,0 0 0,-1 0 0,1 0 15,0 0-15,21-21 0,-21 21 16,0 0-16,21-22 0,-21 22 0,21-21 15,-22 21-15</inkml:trace>
  <inkml:trace contextRef="#ctx0" brushRef="#br0" timeOffset="74063.5">5800 12764 0,'0'0'0,"-22"0"0,1-22 0,0 22 15,0 0-15,0 0 16,21 22-1,0-1 1,0 0-16,21-21 0,0 21 0,0 0 16,22 0-16,-22 1 0,21-22 15,0 21-15,1-21 0,-1 21 0,0-21 16,22 0-16,-22 0 0,1 0 0,-1 0 16,-21 0-16,21 0 0,1 0 15,-22 0-15,21 0 0,-21 0 0,1 0 16,-1 0-16,-42 21 31,-1 0-15,1 0-16,-21-21 0,21 22 0,0-1 15,-22 0-15,22 0 0,0 0 16,-21 22-16,20-22 0,1 0 0,0 0 16,0 0-16,0 0 0,-22 1 0,22-1 15,21 0-15,-21 0 0,0 0 16,0-21-16,21 21 0,-21 1 0,21-1 15,0-42 32,0-1-47</inkml:trace>
  <inkml:trace contextRef="#ctx0" brushRef="#br0" timeOffset="77128.89">7895 13081 0,'0'0'0,"0"21"31,-21-21-15,21-21-16,0 0 16,0 0-16,0 0 15,0-1-15,0 1 0,0-21 16,0 21-16,0-22 0,21 22 0,0-21 16,-21 0-16,21-1 0,22 1 15,-22 0-15,0-1 0,0 1 0,22 0 16,-22-1-16,21 22 0,-21-21 0,22 21 15,-22 21-15,0 0 0,0 0 16,0 0-16,0 0 0,1 0 16,-22 21-16,21 0 0,-21 0 0,0 0 15,0 0-15,0 1 0,0-1 16,0 0-16,0 0 0,0 0 16,21-21-16,0 0 15,-21-21 1,21 0-1,-21 0-15,0 0 16,0-1-16,0 1 16,0 0-16,0 0 0,-21 0 0,0 0 0,0-1 15,0 1-15,-1 21 0,1 0 16,0 0-16,0 0 16,0 0-16,0 0 0,-1 0 0,22 21 15,-21 1-15,0-1 0,0 21 0,0-21 16,0 22-16,21-1 0,-22 0 15,1 1-15,21 20 0,0-21 0,0 22 16,0-22-16,0 1 0,0-1 0,21 0 16,22 1-16,-22-1 0,21-21 15,-21 0-15,22 0 0,-1 1 0,-21-1 16,22-21-16,-1 0 0,-21 0 0,21 0 16,1 0-16,-22 0 15,21 0-15,-21 0 0,22-21 0,-22-1 0,21 1 16,-21 0-16,1-21 0,20-1 15,-21 22-15,21-21 0,-20-22 16,20 22-16,-21 0 0,21-1 0,1 1 16,-22 0-16,21 21 0,1-22 0,-1 22 15,-21 21-15,21-21 0,-20 21 16,-1 0-16,21 0 0,-21 0 16,-21 21-16,21-21 0,-21 21 0,0 0 15,22 1-15,-22-1 0,0 0 16,0 0-16,0 0 0,0 0 15,0 1-15,0-1 0,0 0 0,0 0 16,0 0-16,0-42 47,0 0-47,21 21 16,-21-21-16,0 0 0,0-1 0,0 1 15,0 0-15,0-21 0,0 21 0,0-1 16,-21 1-16,21 0 0,-22 0 15,22 0-15,-21 21 0,0 0 0,0-21 16,0 21-16,0 0 0,-1 0 0,1 0 16,0 0-16,0 21 0,0 0 15,-22 0-15,22 0 0,-21 0 16,21 22-16,-22-22 0,22 21 0,-21 1 16,21-1-16,0-21 0,-1 21 15,22 1-15,0-1 0,0-21 0,0 22 16,0-22-16,22 0 0,-1 0 0,0 0 15,0-21-15,21 21 0,-20-21 16,20 0-16,-21 0 0,21 0 0,-20 0 16,20 0-16,0-21 0,1 0 0,-22 21 15,21-21-15,-21-21 0,22 20 16,-22 1-16,0-21 0,0 21 0,0-22 16,0 1-16,-21 0 0,0 21 15,0-22-15,0 1 0,0 21 0,0 0 16,0-1-16,0 1 15,-21 21-15,0 21 16,21 1-16,-21-1 16,21 0-16,-21 0 0,21 0 15,0 22-15,0-22 0,0 21 0,0-21 16,0 22-16,0-22 0,0 0 0,0 0 16,21 0-16,0 0 0,0 1 15,0-22-15,22 21 0,-22-21 0,0 0 16,21 0-16,-20 0 0,20 0 0,-21 0 15,21-21-15,1 21 16,-22-22-16,21 1 0,1 0 0,-22 0 16,0 0-16,0-22 0,0 22 0,0 0 15,1-21-15,-22-1 0,21 22 16,-21-21-16,0 21 0,0 0 0,0-1 16,-21 22-1,-1 22 1,1-1-16,21 0 0,-21 0 15,21 0-15,-21 22 0,0-22 0,21 0 16,-21 21-16,21-21 0,0 1 16,-22-1-16,22 0 0,-21 0 0,21 0 15,0 0-15,0-42 47,0 0-47,0 0 0,21 0 0,1 0 16,-1-1-16,0-20 0,-21 21 0,21-21 15,0 20-15,0-20 0,1 0 16,-1 21-16,0-1 0,21-20 0,-21 42 16,1-21-16,-1 0 0,0 21 0,0 0 15,0 0-15,0 21 16,-21 0-16,0 0 0,0 22 16,0-22-16,0 0 0,0 0 0,0 21 15,0-20-15,22-1 16,-22 21-16,0-21 0,21 0 0,0 1 15,0-1-15,-21 0 0,42-21 0,-20 21 16,-1-21-16,0 0 0,21 0 16,-21 0-16,22 0 0,-1 0 0,-21-21 15,22 21-15,-22-21 0,21 0 0,-21-1 16,0 1-16,1 0 0,-1 0 16,0-21-16,0 20 0,-21 1 0,0-21 15,21 0-15,-21 20 0,0-20 0,0 21 16,0 0-16,0 0 0,-21 21 31,0 0-31,21 21 16,-21 0-16,21 21 0,-21-21 15,-1 1-15,22-1 0,0 21 16,0-21-16,-21 22 0,21-22 0,-21 0 16,21 0-16,0 0 0,0 0 0,0 1 15,0-1-15,0 0 16,0-42-1,0 0 1,0-1-16,0 1 0,21 0 16,0 0-16,1 0 0,-22 0 15,21-22-15,0 22 0,0-21 0,0 21 16,0-1-16,1 1 0,-1 0 16,0 0-16,0 0 0,0 21 15,0 0-15,1 0 0,-1 0 16,-21 21-16,0 0 0,0 0 15,0 0-15,0 1 0,0-1 16,0 0-16,0 0 0,0 0 0,0 22 16,0-22-16,0 0 0,0 0 0,21 0 15,0 0-15,0-21 0,0 22 16,1-1-16,-1-21 0,21 0 0,0 0 16,-20 0-16,20 0 0,0 0 15,-21 0-15,22 0 0,-1 0 0,-21-21 16,0 21-16,22-22 0,-22 1 15,21 0-15,-21 0 0,1 0 0,-1 0 16,0-22-16,0 22 0,-21 0 0,0-21 16,21 20-16,-21 1 0,0 0 15,0 0-15,0 0 0,0 42 32,0 0-17,-21-21-15,0 21 0,21 0 0,-21 22 16,21-22-16,0 0 0,0 0 0,0 0 15,-21 1-15,21-1 0,0 21 16,0-21-16,0 0 16,21 1-16,0-22 0,0 0 15,0 0-15,0 0 0,1 0 0,-1 0 16,0 0-16,0 0 0,21 0 16,-20-22-16,20 22 0,-21-21 0,21 0 15,-20 0-15,20 0 0,-21 0 0,0-1 16,0 1-16,1 0 0,-22 0 15,0 0-15,0 0 0,0-22 0,0 22 16,0-21-16,0 21 0,-22-1 0,1 1 16,0 0-16,0 0 0,-21 0 15,20 21-15,-20 0 0,21 0 16,-21 0-16,20 0 0,-20 21 0,21 0 16,-21 0-16,20 0 0,1 1 0,0 20 15,0-21-15,21 0 0,0 22 16,0-22-16,0 21 0,0-21 0,0 22 15,0-22-15,0 0 0,21 0 0,-21 0 16,42 0-16,-20 1 0,-1-1 16,21-21-16,0 0 0,1 21 0,-1-21 15,22 0-15,-22 0 0,21 0 0,-20 0 16,-1-21-16,0 0 0,1-1 16,-1 22-16,0-21 0,1-21 0,-22 21 15,0-22-15,21 22 0,-20-21 16,-1 0-16,0-1 0,0 1 0,-21 0 15,0-1-15,21 1 0,-21 0 16,0-1-16,0 1 0,0 21 0,0 0 16,0-1-16,0 1 0,0 0 0,-21 42 31,21 0-31,0 1 16,0-1-16,-21 21 0,21-21 0,-21 22 15,21-22-15,0 21 0,0-21 16,0 22-16,0-1 0,0-21 0,0 21 15,0-20-15,0-1 0,0 21 16,0-21-16,0 0 0,0 1 16,0-1-16,21 0 0,0 0 15,0-21-15,0 0 0,1 0 16,-1 0-16,0 0 0,0 0 0,0-21 16,0 0-16,1 0 0,-1 21 15,0-22-15,0 1 0,0 0 0,-21 0 16,21 0-16,1 0 0,-22-1 0</inkml:trace>
  <inkml:trace contextRef="#ctx0" brushRef="#br0" timeOffset="77376.75">12382 12446 0,'0'0'0,"0"21"31,22-21-31,-1 0 0,0 0 0,0 0 16,21 0-16,-20 0 0,20 0 0,-21 0 16,21 0-16,-20 0 0,20 0 15,-21 0-15,21 0 0,-20 0 0,-1 0 16,0-21-16,0 21 0,0 0 16,-21-21-1,0 0 1</inkml:trace>
  <inkml:trace contextRef="#ctx0" brushRef="#br0" timeOffset="78563.2">14457 12361 0,'0'0'0,"-21"-21"0,21 0 0,0 0 0,0 0 16,0 0-16,0-1 0,0-20 0,0 21 16,0 0-16,0-22 0,0 22 15,0 0-15,0 0 0,0 42 31,0 0-31,0 0 16,0 22-16,0-22 0,0 21 0,0 1 16,0-1-16,0 0 0,-22 1 15,22-1-15,0 0 0,0 1 0,0-1 16,0 0-16,0 1 0,0-22 0,0 21 16,0-21-16,0 22 15,0-22-15,0 0 0,0 0 16,-21-21-16,21-21 31,0 0-31,0 0 16,0-1-16,0 1 0,0 0 0,0 0 15,0 0-15,0-22 0,21 22 16,1 0-16,-1 0 0,0 0 0,0 0 16,0-1-16,0 1 0,22 21 0,-22 0 15,0-21-15,0 21 0,22 0 16,-22 0-16,0 0 0,0 0 0,0 21 15,0 0-15,1 1 16,-1-1-16,-21 0 0,21 0 16,-21 0-16,0 0 0,0 1 0,0-1 15,0 0-15,0 0 0,0 0 16,-21 0-16,0 1 0,-1-22 16,22 21-16,-42-21 0,21 0 0,0 0 15,0 0-15,-1 0 0,-20 0 0,21 0 16,-21 0-16,20 0 0,1 0 15,-21 0-15,21 0 0,0-21 0,-1 21 16,1 0-16,0 0 0,42 0 63,0 0-63,1 21 0,-1-21 15,0 0-15,0 0 0,21 0 0,-20 21 16,20-21-16,-21 0 0,21 0 0,1 0 15,-22 0-15,21 0 0,1 0 16,-1 0-16,0 0 0,1-21 0,-1 0 16,0 21-16,1-22 0,-1 1 0,0 21 15,1-21-15,-1 0 0,-21 0 16,21-22-16,-20 22 0,-1 0 0,21 0 16,-21-21-16,-21 20 0,21-20 0,-21 21 15,22-21-15,-22 20 16,0 1-16,0 0 0,0 0 0,0 0 15,-22 21-15,1 0 16,0 0-16,0 21 0,0 0 16,0 0-16,-1 0 0,1 1 0,0-1 15,0 21-15,21-21 0,-21 22 0,21-22 16,-21 21-16,21-21 0,0 0 16,0 1-16,0 20 0,0-21 0,0 0 15,21-21-15,0 21 0,0 1 0,0-22 16,22 0-16,-22 21 0,0-21 15,21 0-15,-21 0 0,22 0 0,-22 0 16,21-21-16,-21 21 0,1-22 16,-1 22-16,0-21 0,-21 0 15,21 0-15,0 0 0,-21 0 0</inkml:trace>
  <inkml:trace contextRef="#ctx0" brushRef="#br0" timeOffset="80863.02">17484 11853 0,'0'-21'0,"21"0"0,-21 0 16,0 0-16,0 0 15,0-1-15,-21 22 32,-1 0-32,1 0 0,0 22 15,0-1-15,0 0 0,0 0 16,-1 21-16,1-20 0,0 20 15,0 0-15,0 22 0,0-22 0,-1 22 16,22-22-16,0 21 0,-21-20 0,21 20 16,0-20-16,0-1 0,0 0 15,0 1-15,0-22 0,21 21 0,1 0 16,-1-20-16,0-1 0,0 21 16,0-21-16,22 0 0,-22-21 0,0 22 15,21-22-15,-21 0 0,1 0 0,20 0 16,-21 0-16,21 0 0,-20-22 15,20 1-15,0 0 0,-21 0 0,22 0 16,-22 0-16,21-1 0,-21 1 0,22 0 16,-22 0-16,21-21 15,-21 20-15,1-20 0,-22 0 0,21-1 16,-21 1-16,21 0 0,-21-1 0,0 1 16,0 0-16,0-22 0,0 22 15,-21 0-15,0-1 0,-1 1 0,1 0 16,0-1-16,0 22 0,0 0 0,-22 0 15,22 0-15,-21 21 0,21 0 16,-22 0-16,1 0 0,0 0 0,-1 0 16,1 21-16,0 0 0,-1 0 15,1 0-15,0 0 0,-1 22 0,22-1 16,-21 0-16,21 1 0,0-1 16,-1 22-16,22-22 0,0 0 0,0 1 15,0 20-15,0-21 0,22-20 16,-1 20-16,0-21 0,0 21 0,0-20 15,22-1-15,-1 0 0,-21 0 0,21-21 16,1 21-16,-1-21 0,-21 0 16,22 0-16,-1 0 0,0 0 0,1 0 15,-1 0-15,0-21 0,-21 21 0,22-21 16,-1 21-16,0-21 0,-20 0 16,20-1-16,0 1 0,-21 0 15,22 0-15,-22 0 0,21 0 0,-21-1 16,1 1-16,-1 0 0,0 0 15,0 0-15,0 0 0,0 21 0,-21-22 16,0 44 15,0-1-31,0 0 16,0 0-16,0 0 0,0 0 16,0 1-16,0-1 0,0 0 15,0 0-15,0 0 0,0 0 16,0 1-16,0-1 0,22-21 31,-1 21-31,0-21 0,0 0 16,0 0-16,0 0 0,1 0 15,-1 0-15,0 0 0,0 0 16,0-21-16,0 21 0,1-21 0,-1-1 16,0 1-16,0 0 0,-21 0 15,21 0-15,-21 0 0,21-1 16,-21-20-16,0 21 0,22-21 0,-22 20 15,21 1-15,-21 0 0,21 0 0,-21 0 16,0 0-16,0-1 16,0 44 15,0-1-31,0 0 16,0 0-16,0 0 0,0 0 0,-21 1 15,21-1-15,0 0 0,0 0 0,0 0 16,0 0-16,0 1 0,0-1 15,0 0-15,0 0 0,0 0 0,0 0 16,0 1-16,21-1 0,0-21 16,-21 21-16,21-21 15,0 0-15,1 0 0,-1 0 0,21 0 16,-21 0-16,0 0 0,1 0 0,-1 0 16,0 0-16,0 0 15,21-21-15,-20 21 0,-1-21 0,0-1 16,0 22-16,0-21 0,0 0 0,1 0 15,-22-21-15,21 20 0,-21 1 16,21-21-16,-21 21 0,0 0 0,0-22 16,0 22-16,0 0 0,0 0 15,0 0 1,-21 21-16,0 0 0,-1 0 16,1 0-16,0 0 0,0 0 15,21 21-15,-21-21 0,21 21 16,-21 0-16,21 0 0,0 0 0,0 1 15,0-1-15,0 0 16,0 0-16,0 0 0,0 0 16,0 1-16,0-1 0,0 0 15,0 0-15,0 0 0,0 0 16,0 1 0,0-1-1,21-21 1,0 0-1,-21-21 95,-21 21-16,0-22-79</inkml:trace>
  <inkml:trace contextRef="#ctx0" brushRef="#br0" timeOffset="81848">17187 12298 0,'-42'0'31,"21"0"-15,0 0-1,21 21 1,0 0 0,0 0-1,21-21-15,21 22 0,-21-22 16,22 0-16,20 0 0,1 0 0,-1 0 15,22 0-15,-1 0 0,1 0 16,0 0-16,21 0 0,-1 0 0,1 0 16,21 0-16,-21-22 0,0 22 15,21 0-15,-21 0 0,-22-21 16,1 21-16,21 0 0,-43 0 0,22 0 16,-21 0-16,-1 0 0,-21-21 0,1 21 15,-22 0-15,21 0 0,-21 0 16,-42 0-1,0 0 1,0 0-16,0 0 16,0 0-16,-1 0 0,1 0 0,0 0 15,0 0-15,0 0 0,0 0 0,-1 0 16,1 0-16,-21 0 0,21 0 16,-22 0-16,1 0 0,0 21 0</inkml:trace>
  <inkml:trace contextRef="#ctx0" brushRef="#br0" timeOffset="82201.17">17568 12552 0,'0'0'0,"-42"21"0,-127 0 16,126-21-1,22 0-15,0 0 0,42 0 16,21 0-1,1 0-15,-1 0 0,0 0 16,22 0-16,-1 0 0,1 0 16,21 0-16,-22 0 0,22 0 0,-1 0 15,1 0-15,0 0 0,-1-21 0,1 21 16,0 0-16,-1-21 0,-20 21 16,-1-21-16,1 21 0,-22 0 0,1 0 15,-22 0-15,0-21 0,0 21 0,0 0 16,0 0-16,-21-22 62</inkml:trace>
  <inkml:trace contextRef="#ctx0" brushRef="#br0" timeOffset="88447.86">19579 11599 0,'0'0'0,"0"22"0,0-1 0,0 0 0,0 0 15,21 0-15,0 0 0,1 1 16,-1-22-16,0 21 0,21 0 16,-21-21-16,22 0 0,-1 0 0,0 0 15,1 0-15,-1 0 0,22 0 0,-22-21 16,0 21-16,22-21 0,-22-1 16,0 1-16,1 21 0,-1-21 0,0 0 15,-20 0-15,20 0 0,-21-1 0,-21 1 16,0 0-16,0 0 0,0-21 15,0 20-15,0 1 0,0 0 0,0 0 16,-21 0-16,0 21 16,0 0-16,-1 0 0,1 0 15,21 21-15,-21 0 0,0 0 0,0 0 16,0 22-16,-1-1 0,1-21 16,21 22-16,0-1 0,0 0 0,-21 1 15,21-1-15,0 21 0,-21-20 0,21 20 16,0-20-16,0-1 0,0 21 15,0-20-15,0-1 0,0 0 0,0-20 16,0 20-16,0-21 0,0 21 0,-21-20 16,0-1-1,-1 0-15,1-21 16,0 0-16,0 0 0,0 0 0,0 0 16,-1 0-16,1-21 15,0 0-15,0-1 0,0 1 0,0 0 16,-1 0-16,1 0 0,21 0 0,-21-1 15,21 1-15,-21 21 0,21-21 16,0 42 0,0 0-16,0 1 15,0-1-15,0 21 16,0-21-16,0 0 0,0 1 0,21-1 16,0 0-16,0-21 0,1 21 15,-1 0-15,0-21 0,0 0 0,0 0 16,0 0-16,1 0 0,20 0 15,-21 0-15,0 0 0,22 0 0,-22 0 16,21-21-16,-21 0 0,0 21 16,1-21-16,20 0 0,-21-1 0,0 1 15,0 0-15,1-21 0,-1 21 16,0-22-16,0 22 0,-21-21 0,21 21 16,0-1-16,-21 1 0,0 0 0,0 0 15,0 42 1,0 0-1,0 0-15,0 1 0,0-1 16,0 0-16,-21 0 0,0 0 0,21 22 16,-21-22-16,21 0 0,-21 0 15,21 0-15,0 0 0,0 1 16,21-44 15,0 1-15,0 0-16,-21 0 15,21 0-15,1 0 0,-1-1 0,0 1 16,0-21-16,0 21 0,0 0 0,1-1 16,-1 22-16,-21 22 31,0-1-31,0 0 16,0 0-16,0 0 0,0 0 15,0 1-15,0-1 0,0 0 0,0 0 16,0 0-16,21 0 0,0-21 15,0 22-15,0-22 0,1 0 0,-1 0 16,21 0-16,-21 0 0,0 0 0,22 0 16,-22 0-16,21-22 0,-21 22 15,22-21-15,-22 0 0,0 0 0,0 0 16,22 0-16,-22-1 0,0-20 16,0 0-16,0 21 0,0-43 15,-21 22-15,0-1 0,22 1 0,-22 0 0,0-1 16,0 22-16,0-21 0,0 21 15,0 0-15,0-1 0,0 1 16,-22 21-16,1 0 0,0 0 16,0 21-16,0 1 0,21-1 15,-21 21-15,-1 0 0,22-20 16,-21 20-16,21 21 0,0-20 0,0-1 16,0 0-16,0 1 0,0-1 0,0 0 15,0 1-15,0-22 0,0 21 16,0-21-16,0 1 0,0-1 15,0 0-15,0 0 16,21-21 0,1-21-1,-22 0-15,0 0 0,21-1 16,0 1-16,-21-21 0,21 21 16,0 0-16,0-22 0,-21 22 0,22 0 15,-1 0-15,-21 0 0,21-1 16,-21 1-16,21 21 0,-21 21 31,21 1-31,-21-1 0,0 0 16,0 0-16,0 0 0,0 0 0,0 22 15,21-22-15,-21 0 0,22 0 0,-22 0 16,21 1-16,0-1 16,0 0-16,0-21 0,0 0 15,1 0-15,20 0 0,-21 0 0,0 0 16,22 0-16,-22 0 0,21 0 15,-21 0-15,0 0 0,22-21 0,-22 0 16,0-1-16,0 22 0,0-21 0,1 0 16,-1-21-16,-21 21 0,0-1 15,21 1-15,-21-21 0,0 21 0,0 0 16,0-1-16,0 1 0,-21 21 16,0 0-1,-1 21-15,1-21 0,21 22 16,-21-1-16,21 0 0,-21 0 0,21 0 15,0 0-15,0 1 0,0-1 16,0 0-16,0 0 0,0 0 0,0 0 16,0 1-16,21-1 0,0 0 15,0-21-15,1 0 0,-1 0 16,0 0-16,0 0 0,0 0 0,0 0 16,1 0-16,-1 0 0,0 0 15,0-21-15,0 0 0,0 21 0,1-22 16,-1 1-16,0 0 0,0 0 0,0 0 15,0 0-15,1-22 0,-1 22 16,0 0-16,0 21 0,0-21 16,-21 0-16,0 42 31,0 0-31,0 0 0,0 0 0,0 0 16,0 1-16,0-1 0,0 0 15,0 0-15,0 0 16,0 0-16,21 1 0,1-22 15,-1 0-15,0 0 0,0 0 16,0 0-16,0 0 16,1 0-16,-1 0 0,0 0 0,0-22 15,0 1-15,0 21 16,1-21-16,-1 0 0,0 0 16,-21 0-16,21-1 0,0 1 0,0 0 15,-21 0-15,22 0 0,-1 0 16,-21 42 15,0 0-31,0 0 0,0 0 16,0 0-16,-21 1 15,21-1-15,0 0 0,0 0 0,0 0 16,0 0-16,21 1 16,0-22-16,0 0 0,0 0 15,0 0-15,1 0 0,-1 0 0,0 0 16,0 0-16,0 0 0,22 0 15,-22 0-15,0-22 0,0 1 16,0 0-16,0 0 0,1-21 16,-1 20-16,0-20 0,-21 0 15,21-1-15,0 1 0,-21 0 0,21-1 16,-21-20-16,0 21 0,0-1 0,0 1 16,0 0-16,0 20 0,0 1 15,0 0-15,0 0 0,-21 21 16,0 0-16,0 0 15,21 21-15,-21 0 0,21 22 16,0-22-16,0 0 0,0 21 0,0 1 16,0-1-16,0 0 0,0-21 15,0 22-15,0-1 0,0 0 16,0 1-16,21-22 0,-21 21 0,0-21 16,0 1-16,21-1 0,0 0 0,0 0 15,1 0-15,-1-21 0,0 21 16,0-21-16,0 0 0,22 0 0,-22 0 15,21 0-15,0 0 0,-20 0 0,20 0 16,-21 0-16,21-21 0,-20 0 16,-1 21-16,21-21 0,-21 0 15,0 0-15,1-1 0,-22-20 0,0 21 16,21 0-16,-21-22 0,0 22 16,0 0-16,0 0 0,0 0 0,-21 0 15,-1 21-15,1 0 16,0 0-16,0 21 0,21 0 15,0 0-15,-21 0 0,21 0 16,0 1-16,0 20 0,0-21 16,0 0-16,0 0 0,0 1 0,0-1 15,0 0-15,21 0 0,0-21 0,0 21 16,0 0-16,22 1 0,-1-22 16,0 21-16,1 0 0,20-21 15,1 0-15,-22 0 0,22 21 0,-22-21 16,21 0-16,-20 0 0,20 0 15,-20 0-15,20 0 0,-21-21 0,1 0 16,-22 0-16,21-1 0,1 1 0,-22 0 16,0 0-16,0-21 0,0 20 15,-21-20-15,0 0 0,0 21 0,0-22 16,0 22-16,0-21 0,-21 21 0,0 21 16,21-22-16,-21 1 0,0 21 15,-22 0-15,22 0 0,0 0 0,0 21 16,0 1-16,-22-22 0,22 21 0,0 0 15,21 21-15,-21-21 16,0 1-16,21-1 0,-22 21 0,22-21 16,0 0-16,0 1 0,0-1 0,0 0 15,0 0-15,0 0 0,22 0 16,-1-21-16,0 22 0,0-22 0,0 0 16,0 0-16,1 0 0,-1 0 15,0 0-15,0 0 0,0 0 0,0-22 16,1 22-16,-1-21 0,0 0 15,0 0-15,0 0 0,0-22 16,1 1-16,-22 0 0,21-1 0,0-20 16,0 21-16,0-22 0,-21 22 0,0-22 15,21 22-15,-21-22 0,0 22 16,0 0-16,0-1 0,0 22 16,0 0-16,0 0 0,0 0 0,-21 21 15,0 0-15,21 21 0,-21 0 16,0-21-16,21 42 0,0-20 15,0 20-15,-21-21 0,21 21 0,0 1 16,0-1-16,0 0 0,0 22 0,0-22 16,0 1-16,0-1 0,0 0 15,0 1-15,0-1 0,0 0 0,21-21 16,-21 22-16,21-22 0,0 0 16,0 0-16,22 0 0,-22-21 15,21 22-15,-21-22 0,22 21 0,-22-21 16,21 0-16,-21 0 0,22 0 0,-22 0 15,21 0-15,-21-21 0,22-1 16,-22 22-16,21-21 0,-21 0 0,0 0 16,1 0-16,-1 0 0,0-1 0,0 1 15,-21 0-15,21-21 0,-21 21 16,0-1-16</inkml:trace>
  <inkml:trace contextRef="#ctx0" brushRef="#br0" timeOffset="88767.67">22987 11853 0,'0'0'16,"-21"0"-16,42 0 15,0 0-15,0 0 16,22 0-16,-1 0 0,0 0 16,1 0-16,-1 0 0,0 0 0,1-21 15,-1 21-15,0 0 0,1 0 0,-1-21 16,0 21-16,-21 0 0,1 0 16,-1-21-16,0 21 0,-21-21 15,-21 21 1,0 0-16,-22-21 15,22 21-15,0 0 0,0 0 0</inkml:trace>
  <inkml:trace contextRef="#ctx0" brushRef="#br0" timeOffset="89011.54">22183 11748 0,'0'0'0,"0"-22"15,-22 22-15,22-21 16,0 0 0,-21 42 15,0 0-16,0-21-15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5T01:29:2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889 0,'-21'0'15,"0"21"1,21 0-16,0 1 0,0-1 16,0 21-16,0 0 0,0 1 15,0-1-15,0 0 0,0 1 0,0 20 16,0-20-16,0 20 0,0 1 15,0-22-15,0 21 0,0 1 0,0-22 16,0 22-16,0-22 0,0 0 16,0 1-16,0-1 0,0-21 15,0 22-15,0-22 0,0 0 0,0 0 16,0 0-16,21-21 47,-21-21-47,0 0 0,21 0 0,-21 0 15,0-1-15,0-20 0</inkml:trace>
  <inkml:trace contextRef="#ctx0" brushRef="#br0" timeOffset="311.82">3154 889 0,'0'-42'31,"21"42"-31,0 0 0,0 0 0,0-21 16,22 21-16,-22-22 0,21 22 16,-21 0-16,22-21 0,-1 21 0,-21 0 15,22 0-15,-1 0 0,0-21 16,1 21-16,-22 0 0,21 0 15,-21 0-15,0 0 0,1 0 16,-1 0-16,-21 21 16,0 0-1,-21-21-15,-1 0 16,1 22-16,21-1 0</inkml:trace>
  <inkml:trace contextRef="#ctx0" brushRef="#br0" timeOffset="565.39">3175 1482 0,'0'0'0,"0"21"0,0 0 31,0 0-31,21-21 0,0 0 16,0 0-16,1 0 0,-1 0 0,0-21 15,21 21-15,-21 0 0,22-21 16,-1 21-16,-21-21 0,0 21 0,1 0 16,-1 0-16,0 0 0,0 0 15,-21-21 1,21 21-16</inkml:trace>
  <inkml:trace contextRef="#ctx0" brushRef="#br0" timeOffset="879.21">3873 1503 0,'0'21'16,"0"0"-16,0 0 15,-21 1-15,21 20 0,0-21 16,0 0-16,0 22 0,0-22 16,0 21-16,0-21 0,-21 0 0,21 22 15,0-22-15,0 0 0,0 0 16,0 0-16,0 1 0,0-1 16,0-42 15,0-1-16,0 1 1,0-21-16</inkml:trace>
  <inkml:trace contextRef="#ctx0" brushRef="#br0" timeOffset="1251.99">3916 1312 0,'0'22'15,"0"-1"1,0 0 0,21-21-1,0 0 1,0 0-16,0-21 16,-21 0-16,22 21 0,-1-22 15,-21 1-15,0 0 16,0 0-16,0 0 15,0 0-15,0-1 0,-21 22 16,-1 0-16,1 0 16,0 0-16,0 0 0,0 0 15,21 22 1,-21-1-16,21 0 16,0 0-16,0 0 15,0 0-15,0 1 16,0-1-16,21 0 15,0-21-15,-21 21 16</inkml:trace>
  <inkml:trace contextRef="#ctx0" brushRef="#br0" timeOffset="1859.65">4360 1503 0,'0'21'15,"-42"64"1,42-64-16,0 0 16,-21 21-16,21-20 0,0-1 0,0 21 15,0-21-15,0 0 0,0 1 16,0-1-16,0 0 0,0 0 0,0 0 15,0 0-15,0 1 0,0-1 16,0 0 0,0 0-16,-21-42 31,21 0-15,0 0-16,0-1 15,0 1-15,0 0 0,0 0 0,0-21 16,0 20-16,0-20 0,0 21 15,0-21-15,0-1 0,21 22 0,0-21 16,-21 21-16,21-22 0,0 22 16,0-21-16,1 21 0,20-1 0,-21 1 15,21 0-15,1 0 0,-22 0 16,21 21-16,1 0 0,-1 0 0,0 0 16,-21 0-16,22 21 0,-22 0 15,0 0-15,0 22 0,-21-22 0,0 21 16,0 0-16,0-20 0,0 20 15,0 0-15,0-21 0,0 22 16,0-22-16,0 21 0,0-21 0,0 1 16,0-1-16,-21 0 0,21 0 15,-21-21-15,21 21 0,0 0 16,0-42 31,0 0-32</inkml:trace>
  <inkml:trace contextRef="#ctx0" brushRef="#br0" timeOffset="2892.06">5503 1736 0,'0'0'0,"21"0"0,1 0 15,-22-21-15,21 21 0,-21-22 16,21 22-16,0-21 16,-21 0-16,0 0 0,21 0 15,-21 0-15,0-1 0,21 1 16,-21 0-16,0 0 0,0 0 0,0 0 15,0-1-15,-21 1 0,0 0 0,21 0 16,-21 21-16,0-21 0,0 0 16,-1 21-16,1 0 0,0 0 0,0 0 15,0 0-15,0 0 0,-1 0 16,1 21-16,0 0 0,0-21 0,0 21 16,0 21-16,-1-20 15,22-1-15,-21 21 0,21-21 0,-21 22 16,21-1-16,0-21 0,-21 21 0,21 1 15,0-22-15,0 21 0,0-21 16,0 22-16,0-22 0,0 0 0,0 0 16,0 0-16,0 1 0,0-1 15,21-21-15,0 21 0,0-21 16,1 0-16,-1 0 0,0 0 16,0 0-16,0-21 0,0 21 15,1-21-15,20-1 0,-21 1 0,0 0 16,0-21-16,1 21 0,-1-22 15,0 22-15,0-21 0,0-1 16,0 1-16,1 21 0,-22-21 16,0 20-16,21-20 0,-21 21 0,21 0 15,-21 0-15,0 42 32,-21 0-17,21 0-15,-21 0 0,21 22 16,0-22-16,0 0 0,-22 21 0,22-21 15,0 22-15,0-22 0,0 21 16,0-21-16,0 1 0,0-1 0,0 0 16,0 0-16,0 0 0,22 0 0,-1 1 15,0-22 1,0 0-16,0 0 0,0 0 0,1 0 16,20 0-16,-21 0 0,0 0 15,0 0-15,1-22 0,20 1 0,-21 0 16,0 0-16,0-21 0,1 20 0,-1-20 15,0 0-15,0-1 0,0 1 16,0 0-16,1-22 0,-1 22 0,-21 0 16,0-22-16,21 22 0,-21-22 15,21 22-15,-21 0 0,0-1 0,0 1 16,0 21-16,0 0 0,0-1 16,0 1-16,0 0 0,0 42 31,0 0-31,-21 1 0,21 20 15,-21-21-15,21 21 0,-21 1 16,21-1-16,0 0 0,0 1 0,-22-1 16,22 22-16,-21-22 0,21 0 0,0 22 15,0-22-15,0 0 0,0 1 16,0-22-16,0 21 0,0 1 0,0-22 16,0 0-16,0 0 0,0 0 15,21-21-15,1 21 0,-1-21 16,0 0-16,0 0 0,0 0 15,0 0-15,1-21 0,-1 0 16,0 21-16,0-21 0,0-21 16</inkml:trace>
  <inkml:trace contextRef="#ctx0" brushRef="#br0" timeOffset="3572">7408 1207 0,'0'0'0,"0"-22"15,0-20 1,0 21-16,21 0 0,1 0 15,-1 21-15,0 0 0,0 0 16,0 0-16,0 0 0,1 21 16,20 0-16,-21 0 0,0 21 0,22-20 15,-22 20-15,0 0 0,0 1 16,0-1-16,0 0 0,1 1 0,-22-1 16,21 0-16,-21 1 0,0-1 15,0-21-15,0 0 0,0 22 0,0-22 16,0 0-16,0 0 15,-21-21 1,-1 0-16,22-21 16,0 0-1,0 0-15,0-1 0,0 1 0,0-21 16,0 0-16,22-1 0,-22 1 16,21 0-16,0-1 0,21-20 0,-21 20 15,1 1-15,20 0 0,-21-1 0,21 1 16,-20 0-16,-1 21 0,0-1 15,0 1-15,0 21 0,0 0 0,1 0 16,-1 0-16,0 21 31,-21 1-31,0-1 16,0 0-16,0 0 16,0 0-16,0 0 0</inkml:trace>
  <inkml:trace contextRef="#ctx0" brushRef="#br0" timeOffset="5135.1">8424 1715 0,'0'0'0,"64"-22"16,-43 1-1,-21 0-15,21 0 0,0 0 16,0 0-16,1-1 0,-22-20 15,21 21-15,-21-21 0,21 20 0,-21-20 16,0 21-16,0-21 0,0 20 0,-21-20 16,0 21-16,-1 0 0,1 0 15,0 21-15,0 0 0,0 0 0,0 0 16,-1 0-16,1 0 0,0 21 16,-21 0-16,21 0 0,-22 21 0,22-20 15,0 20-15,0 0 0,0-21 16,-1 22-16,1-1 0,21 0 15,0 1-15,0-1 0,0 0 0,0-20 16,0 20-16,0-21 0,21 0 16,-21 0-16,22 1 0,-1-22 0,0 21 15,0-21-15,0 0 0,0 0 16,1 0-16,-1 0 0,0 0 0,0-21 16,0 21-16,0-22 0,1 1 15,-1 0-15,-21 0 0,21-21 0,0 20 16,0-20-16,0 21 0,1-21 0,-22-1 15,21 1-15,-21 21 0,21-22 16,-21 22-16,0-21 0,0 21 16,21 0-16,-21 42 31,0 0-31,0 0 16,0 0-16,0 0 0,0 1 15,0 20-15,-21-21 0,21 0 0,0 22 16,0-22-16,0 0 0,0 21 15,0-21-15,0 1 0,0-1 0,0 0 16,0 0-16,21-21 0,0 0 16,0 0-16,1 0 0,20 0 15,-21 0-15,0 0 0,0 0 0,22-21 16,-22 21-16,21-21 0,-21 0 16,1-1-16,20-20 0,-21 21 0,21-21 15,-20 20-15,-1-20 0,21 0 16,-21 21-16,0-22 0,-21 22 15,0 0-15,22 0 0,-22 0 0,0-1 16,-22 22 0,1 0-16,21 22 15,-21-22-15,21 21 0,-21 0 0,21 0 16,0 0-16,0 0 16,0 1-16,0-1 0,0 0 15,0 0-15,0 0 0,21 0 16,-21 1-16,21-1 0,-21 0 0,0 0 15,0 0-15,21 0 0,-21 1 0,22-22 16,-22 21-16,0 0 16,0 0-16,21 0 0,0-21 0,-21 21 15,21 1-15,0-22 0,0 0 16,1 0-16,-1 0 0,0 0 16,0 0-16,0 0 0,22 0 0,-22 0 15,0-22-15,21 1 0,-21 21 16,1-21-16,20 0 0,-21-21 0,21 20 15,-20-20-15,20 21 0,-21-21 0,0-1 16,0 22-16,1-21 0,-1-1 16,0 22-16,-21-21 0,0 21 15,0 0-15,0-1 16,-21 22-16,0 0 0,-1 0 0,1 0 16,-21 0-16,21 22 0,-22-22 0,22 21 15,-21 0-15,0 0 0,20 0 16,1 22-16,-21-22 0,21 21 0,0-21 15,21 22-15,0-1 0,0-21 16,0 0-16,0 22 0,0-22 0,0 0 16,0 0-16,0 0 0,0 0 0,21-21 15,0 22-15,0-22 16,0 0-16,0 0 0,1 0 0,-1 0 16,21-22-1,-21 1-15,0 0 0,1 0 0,-1 0 16,0 0-16,0-22 0,0 22 0,0-21 15,1-1-15,-22 1 0,21 21 16,-21-21-16,21 20 0,-21 1 0,21 0 16,-21 0-16,0 42 31,0 0-31,0 0 0,0 1 16,-21-1-16,21 0 0,-21 21 15,21-21-15,-21 22 0,21-22 0,0 0 16,0 21-16,0-20 0,0-1 0,0 0 15,0 0-15,21-21 16,0 21-16,0 0 0,21-21 0,-20 0 16,-1 0-16,0 0 0,0 0 15,21 0-15,-20 0 0,20-21 0,-21 21 16,0-21-16,0 0 0,22 0 0,-22 0 16,0-1-16,0 1 0,0-21 15,1 21-15,-1 0 0,0-1 0,0 1 16,0 0-16,-21 0 0,0 42 31,0 0-31,0 0 0,0 1 16,0-1-16,-21 21 0,0-21 15,21 0-15,0 1 0,-21-1 16,21 0-16,0 0 0,0 0 0,0 0 16,21-21-1,0 0-15,0 0 0,0 0 16,1 0-16,-1 0 0,0-21 15,0 0-15,0 0 0,0 21 16,1-21-16,-1 0 0</inkml:trace>
  <inkml:trace contextRef="#ctx0" brushRef="#br0" timeOffset="5476.1">10435 1291 0,'0'0'0,"0"21"0,0 1 15,0-1-15,0 0 16,21-21-16,0 0 16,1 0-16,-1 0 0,0 0 15,-21-21-15,21 0 16,0-1-16,-21 1 0,0 0 0,0 0 15,0 0-15,0 0 16,0-1-16,0-20 0,0 21 0,0 0 16,-21 21-16,0 0 15,0 0-15,0 21 0,-1-21 16,22 21-16,-21 0 0,0 0 0,21 1 16,0-1-16,-21 0 0,21 0 15,-21 0-15,21 0 0,0 1 16,0-1-16</inkml:trace>
  <inkml:trace contextRef="#ctx0" brushRef="#br0" timeOffset="6092.06">11007 1122 0,'-22'-21'16,"1"21"-16,0 21 15,21 0 1,0 0-16,-21 0 0,21 1 0,0-1 16,0 21-16,0 0 15,0-20-15,0 20 0,0 0 0,-21 1 16,21-22-16,-21 21 0,21 0 0,-22 1 15,22-1-15,0-21 0,-21 22 16,21-22-16,-21 0 0,21 0 0,-21 0 16,21 0-16,0 1 0,0-1 15,0-42 17,0-1-32,0 1 15,0-21-15,0 21 0,0 0 16,21-22-16,0 1 0,0 21 0,1-22 15,-1 1-15,21 21 16,-21 0-16,22 0 0,-1-1 0,0 1 16,1 21-16,-1-21 0,0 21 0,-21 0 15,22 0-15,-1 21 0,-21 0 16,0 1-16,1-22 0,-1 42 0,0-21 16,-21 0-16,0 0 0,0 22 15,0-22-15,0 21 0,0-21 0,-21 1 16,0 20-16,-1-21 0,-20 0 0,21 0 15,-21 1-15,-1-1 0,22-21 16,-21 21-16,-1-21 0,1 0 0,21 0 16,-21 0-16,20 0 0,1 0 15,0 0-15,0 0 0,21-21 16,0 0 0,0-1-1,21 1-15,0 0 0,0 21 0</inkml:trace>
  <inkml:trace contextRef="#ctx0" brushRef="#br0" timeOffset="6395.88">11832 1016 0,'-21'0'31,"0"0"-31,0 21 0,-1 0 16,22 1-16,-21-1 0,21 0 0,0 21 16,-21 1-16,21-1 0,-21 0 15,21 1-15,0-1 0,0-21 0,0 21 16,0 1-16,-21-1 0,21 0 0,0 1 16,-21-22-16,21 21 0,0-21 15,0 1-15,0-1 0,0 0 0,0 0 16,21-21 15,0-21-31,0 21 16,0-21-16</inkml:trace>
  <inkml:trace contextRef="#ctx0" brushRef="#br0" timeOffset="6811.64">11980 1609 0,'0'0'0,"21"0"16,1 0-16,-1 0 0,0 0 15,0 0-15,0 0 0,22-21 0,-22-1 16,0 22-16,21-21 16,-21 21-16,1-21 0,-1 0 0,0 0 15,0 0-15,0 21 0,-21-22 16,0 1-16,0 0 15,-21 21-15,0 0 0,0 0 0,0 0 16,-22 0-16,22 0 0,-21 0 16,-1 21-16,1 0 0,21-21 0,-21 22 15,-1-1-15,22 21 0,-21-21 0,21 22 16,-1-1-16,1-21 0,0 21 16,21-20-16,0 20 0,0-21 0,0 21 15,0-20-15,42-1 0,-20 0 16,20 0-16,0-21 0,1 21 15,-1 0-15,21-21 0,-20 0 0,20 0 16,-20 0-16,-1 0 0,21 0 16,-20 0-16,-1-21 0,-21 0 0,22 0 15,-22 21-15,0-21 0,0 0 0,0-1 16,0 1-16</inkml:trace>
  <inkml:trace contextRef="#ctx0" brushRef="#br0" timeOffset="7752.1">3133 2709 0,'0'0'0,"-22"0"0,-20 0 16,21 0 0,42 0 15,0 0-16,0 0-15,1 0 16,20 0-16,0 0 0,22 0 0,-22 0 16,22 0-16,-1 0 0,22 0 15,-1 0-15,1 0 0,0 0 0,-1 0 16,1 0-16,0 0 0,21 0 0,-1 0 16,22 0-16,0-21 0,0 21 15,22 0-15,-1-21 0,0 21 0,0 0 16,21-21-16,1 21 0,-1-21 15,0 21-15,1 0 0,-1 0 0,0 0 16,22 0-16,-22 0 0,22 0 0,-22-21 16,22 21-16,-1 0 0,1 0 15,-22 0-15,21 0 0,1 0 16,-1 0-16,1 0 0,-22 0 16,22 0-16,-22 0 0,22 0 0,-22 0 15,21 0-15,1 0 0,-22 0 0,1 0 16,-1 0-16,0 0 0,1 0 15,-1 0-15,0 0 0,1 0 0,-22 0 16,0 0-16,21 0 0,-21 0 16,1 0-16,-22 0 0,0 0 0,0 0 15,-22 0-15,1 0 0,-21 0 0,0 0 16,-22 0-16,1 0 0,-22 0 16,0 0-16,1 0 0,-22 0 0,-42 0 46,-1 0-46,1 0 0,0-22 0,0 22 16</inkml:trace>
  <inkml:trace contextRef="#ctx0" brushRef="#br0" timeOffset="9747.95">2984 4022 0,'0'0'16,"0"-21"15,0-1-31,0 1 0,22 0 16,-22 0-1,21 0-15,-21 0 0,0-1 16,0 1-16,0 0 16,0 0-16,-21 0 0,-1 0 0,1-1 15,0 22-15,0-21 0,0 0 0,-22 0 16,22 21-16,-21 0 0,21 0 16,-22 0-16,1 0 0,21 0 0,-21 0 15,-1 0-15,1 21 0,21 21 16,-22-20-16,22 20 0,-21 0 0,21 1 15,0-1-15,-1 21 0,22-20 16,0 20-16,0-20 0,0 20 0,0-21 16,0-20-16,0 20 15,22-21-15,-22 21 0,21-20 0,21-22 16,-21 21-16,0-21 0,22 0 16,-1 0-16,-21 0 0,22 0 0,-1-21 15,0 21-15,1-22 0,-1 1 16,-21 0-16,21-21 0,-20 21 0,20-22 15,-21 22-15,0-21 0,0-1 0,1 1 16,-22 0-16,21 21 0,-21-22 16,0 1-16,0 21 0,0-22 0,0 22 15,0 0-15,0 42 32,0 0-17,-21 1-15,21 20 0,-22-21 0,22 21 16,0 1-16,0-1 0,0 0 0,0 1 15,0-22-15,0 21 0,0-21 16,0 1-16,22-1 0,-1 0 0,0 0 16,0-21-16,0 0 0,0 0 15,22 0-15,-22 0 0,21 0 0,-21 0 16,1-21-16,20 0 0,-21 21 16,0-21-16,22-1 0,-22-20 0,0 21 15,-21 0-15,0-22 0,21 1 16,-21 21-16,0-21 0,0 20 15,0-20-15,0 21 0,0 0 0,0 0 16,0-1-16,0 44 16,0-1-1,-21 0-15,21 0 0,0 21 16,0-20-16,-21 20 0,21 0 0,-21-21 16,21 22-16,-22-22 0,22 21 0,0-21 15,0 1-15,0-1 0,0 0 16,0 0-16,0 0 15,0-42 1,22 0 0,-1 0-16,0 0 0,-21-1 0,21-20 15,0 21-15,0-21 0,1 20 16,-22-20-16,21 0 0,0 21 0,-21-1 16,0 1-16,21 0 0,-21 0 15,21 21-15,-21 21 16,0 0-1,21 0-15,-21 22 0,0-22 0,0 21 16,0-21-16,0 22 0,0-22 0,0 0 16,0 21-16,0-20 0,22-1 15,-1 0-15,-21 0 0,21-21 16,0 0-16,0 21 0,0-21 0,1 0 16,20 0-16,-21 0 0,0-21 15,22 0-15,-22 0 0,21 0 0,-21-1 16,22 1-16,-22 0 0,0-21 15,0 21-15,0-22 0,-21 22 0,21-21 16,-21 21-16,22-22 0,-22 22 0,0 0 16,0 0-16,0 0 0,0 42 31,0 0-31,0 0 16,0 0-16,0 0 0,0 1 15,0-1-15,0 21 0,0-21 0,0 0 16,0 1-16,0-1 0,0 0 15,0 0-15,0 0 0,21-21 0,0 21 16,0-21-16,0 0 0,0 0 16,1 0-16,20 0 0,-21 0 15,0-21-15,0 0 0,22 21 0,-22-21 16,0 0-16,0 0 0,0-22 16,-21 22-16,0 0 0,22 0 0,-22 0 15,21-1-15,-21 1 0,0 0 0,0 0 16,0 42 31,0 0-47,0 0 0,0 1 15,0-1-15,0 0 0,0 21 0,0 1 16,0-1-16,0 0 0,0 1 16,0-1-16,0 21 0,0-20 0,0 20 15,0-20-15,21 20 0,0 1 0,-21-1 16,0 1-16,0 20 0,21-20 15,-21-1-15,0 22 0,0-22 0,0 1 16,0 21-16,0-22 0,0 1 0,0-1 16,0 1-16,0-1 0,0-21 0,0 22 15,-21-22-15,21 1 16,-21-1-16,0-21 0,0 21 0,-1-20 16,1-22-16,0 0 0,0 0 15,0 0-15,0 0 0,-1-22 16,22 1-16,-21 0 0,0-21 0,0-1 15,21 1-15,0 0 0,0-22 0,-21 1 16,21-1-16,-21-20 0,21 20 16,0-21-16,0 1 0,0-1 0,0 0 15,0 1-15,0 20 0,0-20 0,0 20 16,0 22-16,0-22 0,21 22 16,0 0-16,0-1 0,0 1 0,0 0 15,1-1-15,-1 22 0,0-21 16,0 21-16,0-22 0,0 22 15,22 0-15,-22 0 0,0 0 0</inkml:trace>
  <inkml:trace contextRef="#ctx0" brushRef="#br0" timeOffset="10367.61">5736 3641 0,'0'0'0,"-106"-106"31,106 85-31,0 0 0,0-1 0,21 22 32,1 0-32,-1 22 0,0-1 15,0 0-15,21 21 0,-20-21 16,20 22-16,-21-1 0,21 0 0,-20 1 15,-1-1-15,0 22 0,0-22 0,0 0 16,-21 22-16,0-22 0,0 0 16,0 1-16,0-1 0,0-21 0,0 0 15,0 22-15,0-22 0,0 0 16,0-42 15,0 0-31,0 0 0,0-22 16,0 22-16,21-21 0,1-1 15,-1-20-15,-21 21 0,21-1 0,0-20 16,0-1-16,0 22 0,1-22 16,-1 1-16,0-1 0,0 1 0,0 21 15,0-22-15,1 22 0,-1 21 0,0-1 16,0 1-16,0 21 16,-21 21-16,0 1 15,0-1-15,0 21 0,0-21 16,0 22-16,0-1 0,0-21 15,0 21-15,0 1 0</inkml:trace>
  <inkml:trace contextRef="#ctx0" brushRef="#br0" timeOffset="12917.54">6667 4022 0,'22'0'0,"-44"0"0,44-21 0,-1-1 0,0 1 16,0 0-16,0-21 0,-21 21 16,0-1-16,0-20 0,0 21 0,0 0 15,0-22-15,0 22 0,0-21 16,0 21-16,-21 0 0,0-1 0,0 22 16,0 0-16,-22 0 0,22 0 15,0 0-15,-21 0 0,20 22 16,1-1-16,-21 0 0,21 21 0,0-21 15,-1 22-15,1-1 0,0 0 0,0 1 16,21-1-16,-21 0 0,21 1 16,0-1-16,0 0 0,0-20 0,0 20 15,0-21-15,0 0 0,21 0 16,0-21-16,0 22 0,0-22 16,22 0-16,-22 0 0,0-22 15,0 1-15,22 21 0,-22-21 16,0 0-16,21-21 0,-21 20 0,1-20 15,-1 21-15,0-21 0,0 20 0,-21-20 16,0 0-16,21-1 0,-21 22 16,0-21-16,0 21 0,0 0 0,21-1 15,-21 1-15,0 42 32,0 1-32,0-1 0,0 21 15,0-21-15,0 127 16,0-105-1,0-22-15,0 0 0,0 21 0,0-20 16,22-1 0,-1 0-16,0-21 0,0 0 15,0 0-15,0 0 0,1 0 0,-1 0 16,0 0-16,0-21 0,21 0 16,-20 21-16,-1-43 0,21 22 0,-21 0 15,0-21-15,1 20 0,-1-20 0,21 21 16,-42-21-16,21 20 0,-21-20 15,21 21-15,-21 0 0,0-22 0,0 22 16,-21 21 0,0 0-16,21 21 15,-21-21-15,21 22 0,-21-1 0,21 0 16,0 0-16,0 0 16,0 0-16,0 1 0,0-1 0,0 0 15,0 0-15,0 0 0,21 0 0,-21 22 16,21-22-16,-21 0 0,0 0 15,21 0-15,0 1 0,-21-1 0,22-21 16,-1 21-16,0 0 0,0-21 0,0 0 16,0 0-16,22 0 0,-22 0 15,0 0-15,21 0 0,-20 0 0,20 0 16,-21-21-16,21 21 0,1-21 0,-22 0 16,21-1-16,1 1 0,-22 0 15,0-21-15,21 21 0,-21-1 16,1-20-16,-1 21 0,0-21 0,-21 20 15,0-20-15,0 21 0,21-21 16,-21 20-16,0 1 0,0 0 16,-21 21-16,0 0 15,0 0-15,-1 0 0,1 21 0,-21 0 16,21-21-16,-22 22 0,22-1 0,-21 21 16,21-21-16,0 0 0,-1 22 15,1-22-15,0 21 0,21 1 0,0-22 16,0 0-16,0 21 0,0-21 15,0 1-15,21-1 0,0 0 0,1-21 16,-1 21-16,0-21 0,0 0 0,0 0 16,0 0-16,22 0 0,-22 0 15,0-21-15,0 21 0,0-21 16,1 0-16,-1-1 0,0 1 0,0 0 16,0 0-16,0-21 0,1 20 0,-22-20 15,0 21-15,21-21 0,-21-1 16,21 22-16,-21 0 0,0 0 0,0 0 15,0-1-15,0 44 32,0-1-32,0 0 0,0 0 15,0 0-15,0 0 0,0 22 0,0-22 16,0 21-16,0-21 0,0 1 16,0 20-16,0-21 0,0 0 0,21 0 15,0 1-15,0-1 0,1-21 0,-1 0 16,0 21-16,0-21 0,0 0 15,0 0-15,1 0 0,-1 0 0,0-21 16,0 0-16,0-1 0,0 22 0,1-21 16,-1-21-16,0 21 0,0 0 15,0-22-15,0 22 0,1 0 0,-1-21 16,-21 20-16,21 1 0,-21 0 0,21 0 16,-21 0-16,0 42 31,0 0-31,0 0 0,0 0 15,-21 1-15,21-1 0,0 21 16,0-21-16,0 0 0,0 1 0,0-1 16,0 0-16,0 0 0,0 0 0,21-21 15,0 21-15,0-21 0,1 0 16,-1 0-16,21 0 0,-21 0 0,0 0 16,22 0-16,-22 0 0,21-21 0,-21 0 15,1 21-15,-1-21 0,0 0 16,0-22-16,0 22 0,0 0 0,1-21 15,-22 21-15,21-22 0,0 1 16,-21 0-16,0-1 0,0 1 16,0-22-16,0 22 0,0 0 0,0-1 15,0 22-15,0 0 0,0 0 0,0 42 32,0 0-32,0 0 0,0 1 0,0 20 15,0 0-15,0 1 0,-21-1 16,21 0-16,0-21 0,-21 22 0,21-1 15,0 0-15,0 1 0,0-22 0,0 21 16,0 1-16,0-22 0,-22 0 16,22 21-16,0-21 0,-21 1 0,21-1 15,0-42 17,0-1-17,0 1-15,0 0 0,21 0 0,1 0 16,-1-22-16,0 22 0,0-21 15,0 21-15,22-22 0,-22 22 0,0 0 16,21 0-16,-21 0 0,1 0 0,20 21 16,-21 0-16,0 0 0,22 0 15,-22 0-15,0 21 0,0-21 0,0 21 16,-21 0-16,21 0 0,-21 0 16,0 1-16,0-1 0,0 0 15,0 0-15,0 21 0,-21-42 16,0 22-16,0-1 0,0 0 0,0-21 15,-1 21-15,1-21 0,0 0 16,0 0-16,0 0 0,0 0 16,-1 0-16,1 0 0,0-21 15,0 0-15,0 0 16,0-1-16,-1 22 0,22-21 16,0 42-1,0 1 1,22-1-16,-1 0 15,0 0-15,0-21 16,0 21-16,0-21 0,1 21 16,-1-21-16,0 0 0,0 0 0,0 0 15,22 0-15,-22 0 0,0 0 0,21 0 16,-21-21-16,22 21 0,-22-21 16,21 0-16,-21 21 0,22-21 0,-22-22 15,21 22-15,-21 0 0,1-21 0,-1 21 16,21-22-16,-21 1 0,0 0 15,-21-22-15,22 22 0,-22-1 0,0 1 16,0 0-16,0 21 0,0-22 16,0 22-16,0 0 0,-22 21 15,1 0-15,0 0 0,0 21 16,0 0-16,21 0 16,-21 22-16,21-22 0,0 0 15,0 21-15,0-20 0,0 20 0,0-21 16,0 21-16,0-20 0,0 20 0,0-21 15,0 0-15,21 0 0,0 1 16,0-1-16,0 0 0,0 0 0,22 0 16,-22-21-16,21 0 0,1 0 0,-1 0 15,0 0-15,1 0 0,-1 0 16,0 0-16,1 0 0,-22-21 0,21 21 16,-21-21-16,22 21 0,-22-21 0,0 0 15,-21-1-15,0 1 0,21 0 16,-21 0-16,0 0 0,0 0 15,0-1-15,0 1 0,-21 21 16,0 0-16,0 0 16,-1 0-16,1 21 0,0-21 0,0 22 15,21-1-15,0 0 0,0 0 0,0 21 16,0-20-16,0-1 0,0 0 16,0 0-16,21 0 0,0 0 0,0 1 15,22-1-15,-22-21 0,21 21 0,-21-21 16,22 0-16,-1 0 15,0 0-15,1 0 0,-1 0 0,0 0 0,-20 0 16,20-21-16,0 0 0,-21 21 16,22-22-16,-22 1 0,0 0 15,0-21-15,0 21 0</inkml:trace>
  <inkml:trace contextRef="#ctx0" brushRef="#br0" timeOffset="13171.39">8742 3408 0,'0'0'16,"-21"21"-16</inkml:trace>
  <inkml:trace contextRef="#ctx0" brushRef="#br0" timeOffset="14040">12975 3725 0,'21'0'16,"-21"-21"-16,21 21 15,1 0-15,-1-21 16,0 0 0,-21 0-16,0 0 15,0-1-15,0 1 16,-21 0-16,0 21 0,-22-21 0,22 0 15,0 0-15,-21 21 0,-1-22 16,22 1-16,-21 21 0,-1 0 0,1 0 16,21 0-16,-21 0 0,20 0 0,-20 21 15,0 1-15,21-1 0,-22 21 16,22-21-16,0 22 0,0-22 0,0 21 16,-1 0-16,22 1 0,0-22 0,0 0 15,0 21-15,0-20 16,0-1-16,22 0 0,-1 0 0,-21 0 15,42-21-15,-21 0 0,0 0 0,1 0 16,-1 0-16,21 0 0,-21 0 16,22 0-16,-22-21 0,21 0 0,-21 0 15,22 0-15,-22-1 0,0 1 0,21 0 16,-21 0-16,1-21 0,-1 20 16,-21-20-16,21 0 0,0-1 0,-21-20 15,0 21-15,0-22 0,0 1 0,21 20 16,-21-20-16,0 20 0,0 1 15,0 0-15,0 21 0,0-22 0,-21 86 32,21-22-17,-21 21-15,21 0 0,0 22 0,-21-22 16,21 22-16,0-22 0,0 22 16,0-22-16,0 0 0,0 1 0,0-1 15,0 0-15,21-21 0,-21 22 0,21-22 16,0 0-16,0 0 0,1 0 15,-1 1-15,0-22 0,0 0 16,0 0-16,0 0 16,1 0-16,-22-22 0,21 1 15,0 21-15</inkml:trace>
  <inkml:trace contextRef="#ctx0" brushRef="#br0" timeOffset="14411.78">13398 3598 0,'22'0'47,"-1"0"-47,0 0 16,0 0-16,0 0 0,0 0 16,-21-21-16,22 21 0,-1 0 0,-21-21 15,21 21-15,-21-21 0,0 0 16,0 0-16,0-1 15,-21 22-15,0 0 0,-1 0 16,1 0-16,0 0 0,0 0 0,0 0 16,0 0-16,-1 22 0,1-1 15,0 0-15,0 21 0,0-21 0,21 22 16,0-22-16,-21 0 0,21 21 16,0-20-16,0-1 0,0 0 0,0 0 15,0 0-15,21 0 0,0-21 16,0 0-16,0 0 0,0 0 15,1 0-15,-1 0 0,0 0 16,21 0-16,-21 0 0,22 0 0,-22-21 16,21 0-16,-21 21 0,22-21 15,-22 0-15</inkml:trace>
  <inkml:trace contextRef="#ctx0" brushRef="#br0" timeOffset="15675.54">14055 3471 0,'0'0'0,"21"-21"0,0 0 0,-21 0 16,0 0-16,0 0 0,-21 21 31,0 0-31,-1 0 0,1 21 0,0 0 16,0 0-16,0 21 0,0-20 0,21 20 15,-22-21-15,22 21 16,-21-20-16,21 20 0,0-21 0,0 0 16,0 0-16,0 22 0,0-22 0,0 0 15,21-21-15,1 21 0,-1 0 16,0-21-16,0 0 0,0 22 0,22-22 15,-22 0-15,0 0 0,21 0 0,1 0 16,-22-22-16,21 22 0,0-21 16,-20 0-16,20 0 0,-21 0 0,21 0 15,-20-1-15,-1 1 0,0-21 0,0 21 16,0-22-16,0 1 0,-21 0 16,0-22-16,22 22 0,-22-22 0,0 22 15,0-21-15,0 20 0,0 1 16,0 0-16,0-1 0,0 22 15,0 0-15,0 0 0,0 0 0,-22 21 16,1 0-16,21 21 16,-21 0-16,0 0 0,0 21 15,21 1-15,0-1 0,-21 0 0,21 1 16,0-1-16,-22 22 0,22-22 16,0 0-16,0 1 0,0-1 0,0 0 15,0 1-15,0-1 0,0-21 16,22 0-16,-1 0 0,0 1 0,-21-1 15,21 0-15,0 0 0,0-21 0,1 0 16,-1 0-16,0 0 16,0 0-16,21 0 0,-20 0 15,-1 0-15,0-21 0,0 0 0,21 0 16,-20-1-16,-1 1 0,0 0 0,0 0 16,0 0-16,-21-22 0,0 1 15,0 21-15,0-21 0,0 20 0,0-20 16,0 21-16,0 0 0,-21 0 0,0-1 15,0 22-15,0 0 16,-1 0-16,1 22 0,0-1 0,0 0 16,0 0-16,0 21 0,-1-20 0,1 20 15,0 0-15,21-21 0,0 22 16,0-22-16,0 0 0,0 0 16,0 0-16,0 1 0,0-1 0,0 0 15,21 0-15,0-21 16,1 0-16,-1 0 0,0 0 15,0 0-15,0 0 0,0 0 0,1-21 16,-1 21-16,0-21 0,0 0 16,0-1-16,-21 1 0,0 0 15,21-21-15,1 21 0,-22-1 0,0-20 16,0 21-16,0 0 0,0 0 16,0-1-16,21 22 0,-21 22 31,0-1-31,0 0 15,0 0-15,0 21 0,0-20 0,0-1 16,0 0-16,0 21 0,0-21 0,21 1 16,-21-1-16,21 0 0,0-21 0,0 21 15,1 0-15,-1-21 0,0 0 16,0 0-16,0 0 16,0 0-16,1 0 15,-22-21-15,0 0 16,21 0-16,-21 0 0,21-1 15,0 1-15,-21 0 0,21-21 0,0 21 16,22-22-16,-22 22 0,0-21 16,21 21-16,1-1 0,-1 1 0,-21 21 15,22 0-15,-1 0 0,-21 0 16,21 0-16,-20 21 0,-1 1 0,0-1 16,0 21-16,0-21 0,-21 22 0,0-22 15,0 21-15,0-21 0,0 22 16,0-22-16,0 0 0,0 21 0,-21-42 15,0 21-15,21 1 0,-21-22 0,0 0 16,-1 0 0,22-22-1,0 1-15,0 0 0,0 0 0,22 0 16,-1 0-16,0-1 16,0-20-16,0 21 0,0-21 0,1-1 15,-1 22-15,0-21 0,0-1 0,0 22 16,0 0-16,1 0 0,-1 21 15,0 0-15,0 0 0,0 0 0,0 0 16,-21 21 0,22 0-16,-22 0 15,0 1-15,0-1 0</inkml:trace>
  <inkml:trace contextRef="#ctx0" brushRef="#br0" timeOffset="16039.57">16214 3704 0,'21'0'31,"0"0"-15,0 0-16,0 0 0,0-21 0,1 21 15,-1-21-15,0 0 0,21 0 0,-21 21 16,1-22-16,-1 1 0,0 0 15,0 0-15,-21 0 16,0 0-16,21 21 0,-42 0 16,0 0-1,0 0-15,0 0 0,-1 21 0,1 0 16,-21-21-16,21 21 0,0 0 0,-1 0 16,1 22-16,21-22 0,0 0 15,-21 0-15,21 0 0,0 1 16,0-1-16,0 0 0,0 0 15,21-21-15,-21 21 16,21-21-16,1 0 0,20 0 0,-21 0 16,21 0-16,-20 0 0,20 0 15,0 0-15</inkml:trace>
  <inkml:trace contextRef="#ctx0" brushRef="#br0" timeOffset="16587.36">17293 3471 0,'0'0'0,"0"-21"0,0 0 0,-21 21 16,0-21-16,0 0 0,-1 21 0,1 0 15,0 0-15,0 0 0,-21 0 0,20 0 16,1 0-16,-21 0 0,21 21 16,0 0-16,-22-21 0,22 21 15,0 0-15,0 22 0,0-22 0,-1 0 16,1 0-16,21 22 0,-21-22 15,21 0-15,0 0 0,0 0 0,0 0 16,0 1-16,0-1 0,21 0 0,0-21 16,1 21-16,-1-21 0,0 0 15,0 0-15,0 0 0,0 0 0,1 0 16,-1 0-16,21 0 0,-21 0 0,0 0 16,1-21-16,-1 0 0,0 0 15,0-22-15,0 22 0,-21 0 16,21-21-16,-21-1 0,22 1 15,-1 0-15,-21-22 0,0 1 16,21 20-16,0-20 0,0-1 0,-21 22 16,21 0-16,-21-1 0,22 22 15,-22-21-15,0 21 0,-22 42 32,1 0-32,21 0 0,-21 21 15,0 1-15,0-1 0,0 0 0,21 1 16,0-1-16,0 0 0,0 22 15,0-22-15,0 1 0,0-1 0,0-21 16,0 21-16,0-20 0,0 20 0,0-21 16,21 0-16,-21 0 0,21-21 15,0 22-15,0-22 0,0 0 16,1 0-16,-1 0 0,0 0 0,21 0 16,-21 0-16,22-22 0,-22 22 15,21-21-15,-21 0 0</inkml:trace>
  <inkml:trace contextRef="#ctx0" brushRef="#br0" timeOffset="18708.09">18817 3408 0,'0'0'0,"0"-85"31,0 64-31,21 0 0,0 0 16,-21 0-16,0-1 15,0 44 1,0-1 0,0 0-16,0 0 0,0 21 0,0-20 15,0 20-15,0-21 0,0 0 16,-21 22-16,21-22 0,0 0 0,0 0 16,0 0-16,0 0 0,0 1 15,0-1-15,21-21 47,1 0-47,-22-21 0,21-1 0,0 22 16,0-21-16,0 0 0,0 0 15,-21 0-15,22 0 0,-1-1 0,0 1 16,0 0-16,0 0 0,-21 0 16,0 0-16,21 21 0,1 0 15,-22 21 1,0 0-16,0 0 0,0 0 15,0 0-15,0 22 0,0-22 16,0 0-16,0 0 0,21 0 16,-21 1-16,21-1 0,0 0 15,-21 0-15,21-21 0,0 0 0,-21 21 16,22-21-16,-1 0 0,0 0 16,0 0-16,0 0 0,0 0 0,1 0 15,-1-21-15,0 21 0,0-21 16,0 0-16,0 0 0,1 21 0,-1-22 15,0-20-15,0 21 0,0-21 0,0 20 16,-21-20-16,22 0 0,-22-1 16,21 1-16,-21 21 0,0 0 0,0-22 15,21 43-15,-21-21 0,0 42 32,-21 1-32,21-1 0,-21 21 15,-1-21-15,22 22 0,-21-22 16,21 21-16,-21 0 0,21-20 0,-21 20 15,21-21-15,0 0 0,0 0 16,0 1-16,0-1 0,21 0 0,0 0 16,0-21-16,22 0 0,-22 21 0,0-21 15,21 0-15,-20 0 0,20 0 16,-21 0-16,21 0 0,-20-21 0,20 0 16,-21 21-16,21-21 0,-20 0 15,-1-1-15,0 1 0,0-21 16,0 21-16,0-22 0,1 22 0,-1-21 15,-21 0-15,0 20 0,21 1 16,-21 0-16,21 0 0,-21 0 0,0 42 31,-21 0-31,21 0 16,-21 0-16,0 22 0,21-22 0,0 0 16,0 21-16,-22-20 0,22-1 15,0 0-15,0 21 0,0-21 0,0 1 16,0-1-16,22 0 0,-22 0 15,21 0-15,0-21 16,0 21-16,0-21 0,0 0 0,22 0 0,-22 0 16,21 0-16,1 0 0,-22 0 15,21 0-15,-21 0 0,22-21 16,-22 0-16,21 0 0,-21 0 0,0 0 16,22-1-16,-22-20 0,0 0 15,0-1-15,0 1 0,-21 0 0,22-22 16,-1 1-16,-21 20 0,0-20 0,0 21 15,21-1-15,-21 1 0,0 0 16,0 20-16,0 1 0,0 0 0,-21 21 16,0 21-1,-1 0-15,1 1 0,0 20 16,0 0-16,0 1 0,0-1 0,-1 0 0,22 1 16,0 20-16,0-21 15,-21 1-15,21-1 0,0 0 0,0 1 16,0-22-16,21 21 0,1-21 0,-1 1 15,0 20-15,0-42 0,0 21 16,22 0-16,-22-21 0,21 0 0,-21 0 16,22 0-16,-22 0 0,21 0 15,-21 0-15,0 0 0,22-21 0,-22 0 16,21 0-16,-21 0 0,1-1 0,20-20 16,-21 21-16,0-21 0,22-22 15,-22 22-15,0-22 0,21 22 0,-21-22 16,1 22-16,-1-21 0,-21 20 15,21 1-15,-21 21 0,21-22 16,-21 22-16,0 42 16,-21 1-1,0-1-15,0 21 0,21-21 0,-22 22 16,1-1-16,21 0 0,0 1 0,-21-1 16,0 0-16,21 1 0,-21-22 15,21 21-15,0 0 0,-21 1 0,-1-22 16,22 0-16,-21 21 0,21-20 15,0-1-15,0 0 0,-21-21 16,21 21-16,0-42 31,21 21-15,0-21-16,1 0 0,-1-1 0,0 1 16,0-21-16,0 21 0,22-22 15,-22 22-15,21 0 0,0 0 0,-20 0 16,20 0-16,-21 21 0,0 0 15,0 0-15,-21 21 0,0 0 0,0 21 16,0-21-16,0 1 0,0-1 16,0 0-16,0 21 0,0-21 15,-21 1-15,21-1 0,0 0 16,0 0-16,0 0 16,21-21-16,1 0 0,-1 0 15,0 0-15,0 0 0,0 0 0,0 0 16,1 0-16,-1 0 0,21 0 15,-21-21-15,0 0 0,22 0 0,-22 0 16,0-1-16,0 1 0,0 0 0,1-21 16,-1 21-16,0-22 0,0 1 15,-21 21-15,21 0 0,-21-22 0,0 22 16,0 0-16,0 0 0,-21 0 16,0-1-16,0 1 0,0 21 15</inkml:trace>
  <inkml:trace contextRef="#ctx0" brushRef="#br0" timeOffset="18955.47">21040 3112 0,'0'0'16,"-22"0"-1,44 0 1,-1 0-1,0 0-15,0-22 0,21 22 16,-20 0-16,-1-21 0,21 21 0,-21-21 0,0 21 16,1 0-16,-1 0 15,0-21-15,0 21 0,-21-21 16,0 0-16,-21-1 16,0 22-16,0-21 15</inkml:trace>
  <inkml:trace contextRef="#ctx0" brushRef="#br0" timeOffset="19147.36">20468 2815 0,'0'0'0,"-21"0"0,0 0 0,42 0 78,0-21-78,0 21 16,22 0-16</inkml:trace>
  <inkml:trace contextRef="#ctx0" brushRef="#br0" timeOffset="19583.12">23156 2752 0,'0'-21'0,"0"42"0,0-64 15,0 22 1,0 42 0,0 1-16,0-1 15,0 0-15,0 21 0,0 1 0,0-1 16,-21 0-16,21 1 0,-21 20 0,0-21 15,21 22-15,0-22 0,-21 22 16,21-22-16,-22 0 0,22 1 0,0-22 16,0 21-16,0-21 0,0 1 15,0-1-15,0 0 16,0-42 0,-21 0-1</inkml:trace>
  <inkml:trace contextRef="#ctx0" brushRef="#br0" timeOffset="20408.22">22648 3196 0,'0'0'0,"21"0"31,1 0-31,-1 0 0,0 0 16,21 0-16,1 0 0,20-21 15,-21 21-15,22 0 0,-22 0 16,22-21-16,-1 0 0,1 21 15,-1-21-15,1-1 0,-1 22 0,1-21 16,-1 0-16,-20 0 0,20 0 0,-21 0 16,-20-22-16,20 22 0,-21 0 15,0-21-15,0-1 0,-21 22 0,0-21 16,0 21-16,0-22 0,0 22 16,0 0-16,-21 21 0,0 0 0,0 0 15,0 0-15,0 0 0,-1 21 16,-20 21-16,21-20 0,0 20 15,0 0-15,-1 1 0,1-1 0,0 0 0,0 1 16,21 20-16,0-21 16,-21 1-16,21 20 0,0-20 0,0-1 15,-21 0-15,21-21 0,0 22 0,0-22 16,0 0-16,0 0 0,0 0 16,0 1-16,0-44 31,0 1-16,21 0-15,0 0 0,-21 0 0,21-22 16,0 22-16,0-21 0,1 21 16,-1-22-16,0 22 0,0 0 0,0 0 15,0 0-15,1 21 0,-1 0 16,0 0-16,0 0 16,-21 21-16,21 0 0,-21 0 0,0 0 15,0 1-15,0 20 0,0-21 16,0 0-16,0 0 0,21 1 0,-21 20 15,22-21-15,-1-21 0,-21 21 16,21 0-16,0 1 0,0-22 0,22 0 16,-22 0-16,0 21 0,21-21 0,-21 0 15,22 0-15,-22 0 0,0-21 16,21-1-16,-20 1 0,-1 21 0,0-42 16,21 21-16,-21-22 0,1 22 15,-1-21-15,0 0 0,0-1 0,-21 22 16,0-21-16,21 21 0,-21-1 15,0 1-15,-21 21 16,0 0-16,0 21 0,0 1 16,-1-1-16,1 0 0,0 21 0,0-21 15,0 1-15,21 20 0,0-21 16,0 0-16,0 22 0,0-22 0,0 0 16,0 0-16,0 0 0,21-21 15,0 21-15,0 1 0,0-22 0,1 0 16,-1 21-16,0-21 0,21 0 15,-21 0-15,22 0 0,-22 0 16,0 0-16,21 0 0,-20 0 0,-1 0 16,0 0-16,0-21 0,0 21 15</inkml:trace>
  <inkml:trace contextRef="#ctx0" brushRef="#br0" timeOffset="22727.6">1206 5017 0,'-21'0'15,"0"0"1,0 0 0,0 0-16,21 21 15,-21 0-15,21 0 16,0 21-16,0 1 0,0-1 16,0 0-16,0 22 0,0-22 0,0 22 15,0-22-15,0 22 0,0-1 16,0-21-16,0 1 0,0 20 0,0-20 15,0-1-15,0-21 0,0 21 16,0-20-16,0-1 0,0 0 16,0 0-16,0 0 15,-22-21-15,1 0 16,0-21 0,21 0-16,0 0 15,0-22-15,0 22 0,0-21 16,0 21-16,0-22 0,0 1 15,0-21-15,21 20 0,0 1 0,22 0 16,-22-1-16,21 22 0,-21-21 16,22 21-16,-1-1 0,0 22 0,1 0 15,-1 0-15,-21 0 0,22 0 16,-22 0-16,-21 22 0,0-1 16,0 0-16,0 0 0,0 0 15,-21 0-15,-1 1 0,1-1 0,-21 0 16,21 0-16,0-21 0,-22 21 15,22-21-15,0 21 0,-21-21 16,20 0-16,1 0 0,0 0 0,0 0 16,0-21-16,0 0 15,21 0-15,-22 21 16,22 21 15,0 0-31,0 0 0,0 1 16,0-1-16,22 21 15,-22-21-15,21 0 0,-21 22 0,21-22 16,0 0-16,0 0 0,22 0 16,-22 1-16,21-1 0,0 0 0,1-21 15,-1 0-15,0 0 0,1 0 16,-1 0-16,22 0 0,-22-21 0,21 0 16,-20-1-16,-1 1 0,0 0 15,1 0-15,-1 0 0,-21 0 0,22-1 16,-22-20-16,0 21 0,-21 0 15,0-22-15,0 22 0,0-21 16,0 21-16,0 0 0,0-1 0,0 1 16,0 0-16,-21 21 0,0 0 15,-1 0-15,1 0 16,21 21-16,-21 0 0,21 1 16,0-1-16,0 0 0,-21 21 0,21-21 15,0 22-15,0-22 0,0 21 16,0 1-16,0-22 0,0 0 0,0 21 15,21-21-15,-21 1 0,21-1 16,0 0-16,22-21 0,-22 21 0,0-21 16,21 0-16,-20 0 0,20 0 15,0 0-15,1 0 0,-22 0 16,21-21-16,0 0 0,-20 21 16,20-21-16,-21-1 0,0 1 0,0 0 15,1 0-15,-1-21 0,-21 20 0,0 1 16,0-21-16,0 21 0,21 0 15,-21-1-15,0 1 16,0 42 0,0 1-16,0-1 15,0 0-15,0 0 0,0 0 16,0 0-16,0 1 0,0-1 16,0 0-16,21 0 15,0 0-15,0-21 0,1 0 16,-1 0-16,21 0 0,-21 0 0,22 0 15,-1 0-15,0 0 0,-21 0 16,22-21-16,-22 21 0,0-21 0,0 0 16,0 21-16,1-21 0,-1-1 15,-21 1-15,0 0 0,0 0 0,0 0 16,0 0-16,0-1 0,0 1 16,0 42 15,-21 1-16,21-1-15,0 0 16,0 0-16,-22 0 0,22 22 0,0-22 16,0 21-16,0-21 0,0 22 15,-21-1-15,21-21 0,0 21 0,-21 1 16,21 20-16,0-20 0,0-1 16,0 21-16,0 1 0,-21-1 0,21 1 15,-21-1-15,21 22 0,-21-21 0,21-1 16,0 1-16,0 20 0,0-20 15,0-1-15,0 1 0,-22-1 0,22 22 16,0-43-16,-21 22 0,21-1 0,0-20 16,-21-1-16,0 0 0,21-21 15,-21 1-15,0-1 0,-1 0 0,1 0 16,0-21-16,0 0 0,0 0 0,0 0 16,-1-21-16,1 0 15,-21 0-15,21-22 0,0 22 0,-1-21 16,1-22-16,0 22 0,0-22 0,0 1 15,21-1-15,-21-20 0,21 20 16,0 1-16,0-22 0,0 22 0,0-1 16,21 1-16,0-1 0,0 1 15,0 20-15,0-20 0,22 20 0,-22 22 16,0-21-16,0 0 0,22 20 0,-22 1 16,0 0-16,21-21 0,-21 21 15,22-1-15,-22 1 0,21 21 0,-21-21 16,1 0-16</inkml:trace>
  <inkml:trace contextRef="#ctx0" brushRef="#br0" timeOffset="25128.69">3344 5821 0,'0'0'0,"0"-42"0,-21 42 0,21-22 15,0 1-15,0 0 0,0 0 16,-21 21-16,21-21 0,-21 21 15,21 21 1,0 0-16,0 0 16,0 22-16,0-22 0,0 0 15,0 21-15,0-21 0,0 1 0,0 20 16,0-21-16,0 0 0,0 0 0,0 1 16,0-1-16,0 0 15,0 0 1,21-21-1,0 0-15,-21-21 16,21 0-16,0 21 0,-21-21 16,22-1-16,-22 1 0,0 0 15,0 0-15,21 0 0,0 0 0,-21-1 16,21 1-16,-21 0 16,0 0-16,21 21 0,0 0 15,1 0-15,-22 21 16,21 0-16,-21 0 0,21 1 15,0-1-15,-21 0 0,0 0 0,0 0 16,21 0-16,-21 1 0,21-1 16,43 42-1,-43-63 1,0 0-16,0 0 0,1 0 16,-1 0-16,0 0 0,0 0 15,0 0-15,0-21 0,1 21 16,-1-21-16,-21 0 0,0 0 0,21-1 15,-21 1-15,21 0 0,-21-21 0,0 21 16,0-22-16,0 22 0,0-21 16,0 21-16,0-22 0,0 22 0,0 0 15,0 0-15,0 0 0,0 42 47,21 0-47,-21 0 0,0 21 16,0-20-16,0-1 0,21 21 0,-21-21 15,0 22-15,0-22 0,0 0 16,0 21-16,22-21 0,-22 1 0,0-1 16,21 0-16,0 0 0,0 0 15,0-21-15,0 0 16,1 0-16,-1 0 0,0 0 0,0 0 16,0-21-16,22 0 0,-22 21 15,0-21-15,0 0 0,0-1 0,22 1 16,-43-21-16,21 21 0,0 0 15,0-22-15,-21 22 0,21 0 0,-21-21 16,0 20-16,0 1 16,0 0-16,0 42 31,0 0-31,0 1 0,0-1 0,0 0 16,0 0-16,0 0 0,0 0 0,0 1 15,0-1-15,0 0 0,0 0 16,0 0-16,0 0 0,0 1 0,0-1 15,21-21-15,1 21 0,-1-21 16,0 0-16,0 0 0,0 0 16,0 0-16,1 0 0,20 0 0,-21 0 15,0 0-15,0-21 0,1 21 0,-1-21 16,0-1-16,0 1 16,-21 0-16,21 0 0,-21-21 0,0 20 15,0-20-15,0 21 0,0-21 16,0-1-16,-21 22 0,0-21 0,0 21 15,-22-1-15,22 1 0,0 0 0,-21 0 16,21 21-16,-22 0 0,22 0 16,0 0-16,-21 21 0,20 0 0,1 0 15,0 22-15,0-22 0,0 0 16,21 21-16,0-20 0,0 20 16,0-21-16,0 21 0,0-20 0,21-1 15,-21 0-15,21 0 0,21 0 16,-20-21-16,-1 21 0,21-21 0,0 0 15,-20 0-15,20 0 0,0 0 0,1 0 16,-1 0-16,0 0 0,1-21 16,-1 21-16,-21-21 0,21 0 0,-20 0 15,20 0-15,-21-1 0,0 1 0,0-21 16,-21 21-16,22-22 0,-22 22 16,21 0-16,-21 0 0,0 0 0,0 0 15,0-1-15,21 22 0,-21 22 31,0-1-31,0 0 0,0 0 16,0 0-16,0 22 0,21-22 16,-21 0-16,0 0 0,0 21 0,21-20 15,0-1-15,-21 0 0,22 0 0,-1-21 16,0 21-16,0 0 0,0-21 16,0 0-16,1 22 0,-1-22 0,0 0 15,0 0-15,21 0 0,-20 0 0,-1 0 16,0 0-16,0 0 0,0-22 15,0 1-15,22 21 0,-22-21 0,0 0 16,0-21-16,0 20 0,22 1 16,-22-21-16,21 0 0,-21 20 15,22-20-15,-22 0 0,21 21 0,-21-1 16,22 1-16,-22 0 0,21 0 0,-21 21 16,1 0-16,-1 0 0,0 0 15,0 0-15,-21 21 16,0 0-16,0 0 0,21 1 0,-21-1 15,0 0-15,21 0 16,-21 0-16,0 0 0,22-21 0,-22 22 16,21-22-1,0 0-15,-21-22 47,0 1-47,0 0 16,0 0-16,-21 0 0,0 0 15,-1-1-15,22 1 0,-21 21 16,0-21-16,0 21 0,0 0 0,0 0 16,-22 0-16,22 0 0,0 0 0,-21 0 15,20 0-15,-20 21 0,21 0 16,-21 1-16,20-1 0,1 0 0,-21 21 16,21-21-16,0 22 0,21-22 15,0 21-15,0-21 0,0 1 16,0-1-16,0 0 0,0 0 0,21 0 15,0 0-15,0 1 0,0-1 0,0-21 16,1 21-16,20-21 0,-21 0 16,0 0-16,22 0 0,-22 0 0,0 0 15,21 0-15,-21 0 0,1 0 0,-1-21 16,0 21-16,0-21 0,0-1 16,0 1-16,1 0 0,-1 0 0,0-21 15,0 20-15,-21-20 0,21 0 16,0-22-16,-21 22 0,22-22 0,-1 1 15,-21 21-15,0-22 0,21 1 0,-21-1 16,21 22-16,-21-1 16,0 1-16,0 0 0,0-1 0,0 22 15,0 0-15,0 42 32,-21 0-32,21 1 0,0 20 15,0 0-15,-21 1 0,21-22 0,0 21 16,0 0-16,0 1 0,0 20 15,0-20-15,0-1 0,0 0 0,0 1 16,0-1-16,0 0 0,0-21 16,0 22-16,21-22 0,0 0 0,0 21 15,0-20-15,1-1 16,-1-21-16,0 0 0,0 0 0,0 0 16,0 0-16,1 0 0,20-21 15,-42-1-15,21 1 0,0 21 16,0-21-16,1 0 0,-1 0 15,0 0-15,-21-22 0,21 22 0,-21 0 16</inkml:trace>
  <inkml:trace contextRef="#ctx0" brushRef="#br0" timeOffset="27895.48">8191 5694 0,'0'0'0,"0"21"16,0-42 30,22 21-46,-1-21 16,0 0-16,21-1 0,-21 1 16,22 0-16,-22 0 0,21 0 0,1 0 15,-1-1-15,0 1 0,-21 0 0,22 0 16,-1-21-16,-21 20 0,0 1 16,1 0-16,-1 0 0,-21-21 0,21 20 15,-21 1-15,0 0 0,0 0 16,0 0-16,-21 0 0,0-1 15,21 1-15,-22 0 0,1 21 0,0-21 16,0 0-16,0 21 0,21-21 16,-21 21-16,21 21 15,-22 0-15,22 21 0,0-21 16,-21 22-16,21-1 0,0 22 16,0-22-16,-21 21 0,21-20 0,0 20 15,0 1-15,0-1 0,0 22 0,-21-22 16,21 1-16,0-1 0,0 1 15,0 21-15,0-22 0,0 1 0,0-1 16,0 1-16,0 20 0,0-20 16,0 20-16,0-20 0,0-1 0,0 1 15,0-1-15,0 1 0,0-1 16,0-20-16,0-1 0,0 0 0,21 1 16,0-22-16,-21 0 0,21 0 0,1-21 15,20 0-15,-21 0 0,0 0 0,22-21 16,-22 0-16,21 0 0,-21 0 15,22-22-15,-22 22 0,21-21 0,-21 21 16,0-22-16,1 1 0,-1 0 0,-21-22 16,0 22-16,0-22 0,0 22 0,0-22 15,0 1-15,-21-1 0,-1 22 16,1-21-16,0-1 0,-21 22 16,-1-22-16,22 22 0,-21 0 0,0-1 15,-1 1-15,1 21 0,21 0 16,-22-1-16,22 1 0,-21 21 0,21 0 15,0-21-15,-1 21 0,44 0 32,-1 0-32,0 0 15,0 0-15,21 0 0,-20-21 0,20 21 16,-21 0-16,21-21 0,1 0 16,-1 21-16,-21-22 0,22 1 0,-1 0 15,0 0-15,-21 0 0,22 0 0,-22-1 16,0 1-16,0-21 15,0 21-15,-21 0 0,22-1 0,-22 1 16,0 0-16,0 0 0,0 0 0,0 0 16,0-1-1,0 44 1,0-1 0,0 0-16,0 0 0,0 0 15,0 0-15,0 22 0,0-22 0,0 0 16,0 21-16,0-20 0,0 20 0,0-21 15,21 0-15,0 0 16,-21 1-16,21-1 0,0-21 0,0 0 0,1 21 16,-1-21-16,21 0 0,-21 0 15,0 0-15,1 0 0,20-21 16,-21 0-16,0 21 0,22-22 0,-22 1 16,21 0-16,-21 0 0,0 0 0,1 0 15,-22-22-15,0 22 0,21 0 16,-21 0-16,0 0 0,0-1 0,0 1 15,0 0-15,0 0 16,-21 21-16,-1 0 16,22 21-16,-21 0 15,21 0-15,-21 1 0,21-1 16,0 0-16,0 0 16,0 0-16,0 0 0,0 1 0,0-1 15,0 0-15,0 0 16,0-42 15,21 0-15,0 0-16,-21-1 15,22 1-15,-22 0 0,21 0 0,0-21 16,-21 20-16,21 1 0,0 0 16,0 21-16,1-21 0,-1 21 0,0-21 15,0 21-15,0 0 16,0 21-16,1 0 0,-1 0 15,0 0-15,0 1 0,0-1 16,0 0-16,1 0 0,-1 0 0,0 0 16,0 1-16,0-1 0,0-21 0,1 21 15,-1-21 1,0 0-16,0 0 16,-21-21-1,21 0-15,-21-1 0,21 22 16,1-42-16,-22 21 0,21 0 0,0 0 15,0-22-15,21 22 0,-20-21 0,-1 21 16,21-22-16,-21 22 0,0-21 16,22 21-16,-22-1 0,21 1 15,-21 21-15,1 0 0,-1 0 0,21 0 16,-21 0-16,0 0 0,1 21 16,-1 1-16,-21-1 0,21 0 15,-21 0-15,0 0 0,0 0 0,0 1 16,0-1-16,0 0 0,0 0 15,0 0-15,0-42 63,0 0-47,0 0-16,0 0 0,0-1 15,0 1-15,0 0 0,0 0 16,-21 0-16,0 0 0,21-1 0,-22 1 15,1 0-15,0 0 0,0 21 16,0 0-16,0 0 0,-1 0 16,1 0-16,0 21 0,0 0 0,-21 0 15,20 1-15,1-1 0,0 21 0,0-21 16,-21 22-16,20-22 0,22 21 16,-21 0-16,21-20 0,0 20 0,0-21 15,0 0-15,0 22 0,21-22 0,1 0 16,-1-21-16,0 21 15,0 0-15,0-21 0,22 0 0,-22 0 16,0 0-16,21 0 0,-21 0 0,1 0 16,20-21-16,-21 0 0,0 21 15,0-21-15,1 0 0,-1-1 0,0 1 16,0 0-16,0 0 0,0-21 0,1 20 16,-22-20-16,0 21 0,0-21 15,21 20-15,-21-20 0,0 21 0,0-21 16,21 20-16,-21 1 0,0 0 15,0 0-15,0 42 32,0 0-32,0 0 0,0 1 15,0 20-15,0-21 0,0 0 16,0 22-16,0-22 0,0 0 0,0 0 16,0 0-16,0 22 0,0-22 0,0 0 15,21 0-15,0-21 0,-21 21 16,21 0-16,1-21 0,-1 0 0,0 0 15,0 0-15,21 0 0,-20 0 0,-1 0 16,21 0-16,-21 0 0,22 0 16,-22-21-16,21 0 0,-21 0 0,0 0 15,1 0-15,-1-1 0,0 1 0,0-21 16,0 0-16,0 20 0,1-20 16,-22 0-16,21-22 0,-21 22 15,21-22-15,-21 22 0,0-21 0,0 20 16,21-20-16,-21 20 0,0 1 15,21 0-15,-21-1 0,0 22 0,0 0 16,0 0-16,0 0 0,0 42 31,-21-21-31,21 21 0,0 21 16,0-20-16,0 20 0,0 0 0,0 1 16,0-1-16,0 21 0,0-20 15,0-1-15,0 22 0,0-22 0,0 0 16,0 1-16,0-1 0,0 0 15,0 1-15,0-1 0,21-21 16,-21 21-16,21-20 0,-21-1 0,22 0 16,-1 0-16,0 0 0,0-21 0,0 0 15,0 0-15,1 0 0,-1 0 16,0 0-16,21 0 0,-21-21 0,1 21 16,20-21-16,-21 0 0,21 0 0,-20-1 15,-1 1-15,0 0 0,21-21 16,-42 21-16,21-1 0,-21-20 0,22 21 15,-22-21-15,0 20 0,0-20 16,0 21-16,-22-21 0,1 20 0,21 1 16</inkml:trace>
  <inkml:trace contextRef="#ctx0" brushRef="#br0" timeOffset="28603.59">9483 4741 0,'-22'0'0,"1"0"63,21 22-16,0-44 47,21 1-79,1 21-15,-1-21 16</inkml:trace>
  <inkml:trace contextRef="#ctx0" brushRef="#br0" timeOffset="38391.32">1228 8615 0,'0'0'0,"-22"0"0,1 0 0,0 0 0,0 0 16,0 0-16,-22 0 0,22 0 15,0 0-15,0 0 0,0-21 0,0 21 16,-1 0-16,1-21 0,0 21 16,0 0-16,0-22 31,42 22 16,0 0-32,21 0-15,-20 0 16,20 0-16,0 0 0,1 0 0,20 0 16,1 0-16,-1 0 0,1 0 15,20 0-15,-20 0 0,20 0 0,1 0 16,-21 0-16,20 0 0,-20 0 16,20 0-16,-20 0 0,21 0 15,-22 0-15,1 0 0,-1 0 0,1 0 16,-1 0-16,-21 0 0,22 0 15,-22 0-15,-21 0 0,22 0 0,-22 0 16,21 0-16,-21 0 16,1 0-16,-22-21 0,21 21 15,-42 0 48,-1 0-63,1-21 15,0 21-15,0 0 16,0-21-16,0 21 16</inkml:trace>
  <inkml:trace contextRef="#ctx0" brushRef="#br0" timeOffset="39115.91">2349 8149 0,'-21'0'0,"42"0"0,-42-21 0,0 21 0,42 21 62,0-21-46,1 21-16,-1-21 0,0 22 16,0-1-16,0 0 0,0-21 0,1 21 15,20 0-15,-21 0 0,21-21 16,-20 22-16,20-1 0,-21-21 0,21 21 16,-20-21-16,-1 21 0,21-21 0,-21 0 15,0 21-15,22-21 16,-22 21-16,0-21 0,0 0 0,0 0 15,1 0-15,-1 0 16,0 0-16,-42 0 63,0 22-63,-1-22 15,1 0-15,0 21 0,0 0 0,-21-21 16,20 21-16,-20 0 0,0-21 15,-1 21-15,1 1 0,0-1 0,-22 0 16,22 0-16,-22 21 0,22-20 16,-21 20-16,20-21 0,1 21 15,-22-20-15,22 20 0,21-21 0,-21 21 16,-1-20-16,22-1 0,0 0 16,0 0-16,21 0 0,-21 0 15,-1-21 1,44 0 93,-1 0-109,0-21 16,0 0-16,0 21 15,0-21-15</inkml:trace>
  <inkml:trace contextRef="#ctx0" brushRef="#br0" timeOffset="42266.95">4530 8107 0,'0'0'0,"21"-21"0,-21 0 16,0-1-1,0 1-15,0 42 16,0 1-1,0-1-15,-21 0 0,21 21 16,-22 1-16,22-1 0,-21 0 0,21 1 16,0-1-16,0 21 0,0-20 15,-21-1-15,21 0 0,-21-20 0,21 20 16,0 0-16,0-21 0,-21 22 0,21-22 16,0 0-16,0 0 15,-21 0-15,21 1 0,21-44 47,-21 1-47,0 0 0,0 0 16</inkml:trace>
  <inkml:trace contextRef="#ctx0" brushRef="#br0" timeOffset="42727.68">4424 8382 0,'0'0'0,"0"-21"15,-21-21-15,21 20 0,-22-20 0,22 21 16,-21-21-16,21 20 0,0-20 0,0 21 15,0 0-15,0 0 0,0-1 16,21 1-16,22 0 0,-22 21 16,21 0-16,-21 0 0,22 0 15,-1 0-15,22 21 0,-22 0 0,0 1 16,1 20-16,-1 0 0,0 1 0,1 20 16,-1-21-16,-21 1 0,0 20 15,0-20-15,1-1 0,-22 0 0,0 22 16,0-22-16,0-21 0,0 22 0,0-1 15,0-21-15,0 0 0,0 0 16,0 1-16,0-1 0,0-42 31,21-1-15,-21 1-16,21-21 0,-21 21 16,21-22-16,-21 22 0,0-21 0,21 0 15,0-1-15,-21 1 0,0 0 16,22-22-16,-1 22 0,-21-22 0,21 1 15,0-1-15,0 22 0,0 0 16,1-1-16,-22 1 0,21 21 0,0 0 16,0 21-16,0 0 15,-21 21-15,21-21 16,-21 21-16,0 0 0,0 21 16,0-20-16,0-1 0,0 0 0,0 0 15,0 21-15,0-20 0,0-1 0,0 0 16,22 0-16</inkml:trace>
  <inkml:trace contextRef="#ctx0" brushRef="#br0" timeOffset="43139.63">5736 8424 0,'0'0'0,"-21"0"16,0 0-16,0 0 15,-1 0-15,1 0 0,0 0 16,0 22-16,0-1 16,0 0-16,-1 0 0,1 0 0,21 0 15,0 22-15,-21-22 0,21 0 0,0 0 16,0 0-16,0 1 0,0 20 16,21-21-16,0 0 0,1 0 15,-1-21-15,0 0 0,0 0 0,21 0 16,-20 0-16,20 0 0,0 0 15,-21 0-15,22 0 0,-1-21 0,-21 0 16,22 21-16,-22-21 0,0 0 0,0 0 16,0-1-16,0 1 0,-21 0 15,0 0-15,0 0 0,0 0 16,0-1 0,-21 22-16,0 0 15,0 0-15,0 0 16,0 0-16,-1 0 0,1 0 31,0 0-31,21-21 0,-21 21 0</inkml:trace>
  <inkml:trace contextRef="#ctx0" brushRef="#br0" timeOffset="43851.22">4635 8382 0,'0'0'0,"-21"0"15,0 0-15,0 21 0,0-21 16,21 21 0,21-21-16,21 0 15,-21 0-15,43 0 0,-1 0 0,1 0 16,-1 0-16,22 0 0,0 0 0,-1 0 15,22 0-15,-21 0 0,21 0 16,-22 0-16,1 0 0,-21 0 0,20 0 16,-41 0-16,-1 0 0,0 0 15,-21 0-15,-42 0 16,0 0-16,-21 22 16,21-22-16,-22 0 0,-20 21 15,20 0-15,1-21 0,-21 21 0,20-21 16,-20 21-16,20-21 0,-20 21 0,21-21 15,-22 22-15,1-22 0,-1 21 16,1 0-16,-1-21 0,1 21 0,-1-21 16,1 21-16,-1 0 0,22-21 0,-1 22 15,1-1-15,21 0 0,0-21 16,21 21-16,0 0 0,0 0 0,0 1 16,21-22-16,0 21 15,0-21-15,22 0 0,-1 0 16,0 0-16,22 21 0,-22-21 0,22 0 15,-1 0-15,1 0 0,-1 0 16,1-21-16,-1 21 0,1-21 0,-1 21 16,1-22-16,-1 1 0,-21 21 0,22-21 15,-22 21-15,1-21 0,-22 21 16,21 0-16,-21 0 0,0-21 0,1 0 16,-22-1-1,21 22-15,-21-21 0,0 0 16,21 21-16</inkml:trace>
  <inkml:trace contextRef="#ctx0" brushRef="#br0" timeOffset="45179.26">7620 8043 0,'0'0'0,"-21"0"16,42-21 15,0 21-31,0-21 0,0 0 0,22 0 15,-22 0-15,21-1 0,1 1 0,-1 0 16,0 0-16,1 0 0,-22 0 16,21-1-16,-21 1 0,0 0 15,-21 0-15,0 0 0,0 0 0,-21-1 16,-21 22-16,0 0 0,-1 0 0,1 0 16,-22 0-16,22 0 0,-21 0 0,-1 22 15,22-22-15,-1 21 0,1 0 16,0 0-16,-1-21 0,22 21 15,21 0-15,0 1 0,0 20 0,0-21 16,0 0-16,21 22 0,1-22 16,-1 21-16,21-21 0,-21 22 0,22-22 15,-1 21-15,0 0 0,1-20 16,-1 20-16,0-21 0,-21 21 0,22-20 16,-22 20-16,0-21 0,-21 0 0,0 0 15,0 1-15,0-1 0,-21 0 16,0 0-16,-22 0 0,22-21 15,-21 21-15,0-21 0,-1 0 0,1 0 0,0 0 16,-1 0-16,22 0 0,-21 0 16,21 0-16,-22-21 0,22 0 15,0 21-15,0-21 0,21-21 0,-21 20 16,-1 1-16,22-21 0,-21 21 0,21-22 16,0 1-16,0 21 0,0 0 15,0-22-15,0 22 0,21 21 16,1 0-16,-1 0 0,0 21 15,0 1-15,-21-1 0,21 0 16,0 0-16,1 21 0,-22-20 0,21-1 16,0 21-16,-21-21 0,21 0 15,0 22-15,0-22 0,1 0 0,-1 0 16,0-21-16,0 21 0,21-21 0,-20 22 16,20-22-16,0 0 0,1 0 15,-1 0-15,21 0 0,-20-22 16,-1 1-16,22 0 0,-22 21 0,0-21 15,1 0-15,-22-22 0,21 22 16,-21 0-16,0 0 0,1-21 0,-1 20 16,-21 1-16,21-21 0,-21 21 0,0 0 15,0-1-15,0 1 16,0 42 0,0 1-16,-21-1 15,21 0-15,0 0 0,-21 0 0,21 0 16,0 1-16,0-1 0,0 0 15,0 0-15,0 0 0,21 0 16,-21 1-16,21-22 0,0 0 0,0 21 16,0-21-16,1 0 0,-1 0 15,0 0-15,21 0 0,-21-21 0,22 21 16,-22-22-16,21 1 0,-21 0 0,1 21 16,-1-21-16,0 0 0,0 0 15,-21-1-15,0-20 0,21 21 0,-21 0 16,0 0-16,0-1 15,0 1-15,0 42 32,0 1-32,0-1 15,0 0-15,0 21 0,0-21 16,0 22-16,0-1 0,0-21 0,0 22 16,0-1-16,0 0 0,0 22 0,0-22 15,0 22-15,0-1 0,0 1 16,0-1-16,0 1 0,0-1 0,-21 1 15,21-22-15,0 21 0,0 1 0,0-22 16,-21 22-16,0-22 0,0 0 16,-1 1-16,1-1 0,0-21 0,0 0 15,0 1-15,-22-1 0,22 0 16,-21 0-16,21-21 0,-22 0 0,1 0 16,21 0-16,-21 0 0,20 0 0,-20-21 15,0 0-15,21 0 0,-22-22 16,22 22-16,0 0 0,0-21 0,0 20 15,-1-20-15,22 21 0,-21-21 0,21 20 16,0-20-16,0 21 0,0-21 16,21 20-16,22-20 0,-22 0 0,0 21 15,21-22-15,-20 1 0,20 0 16,0-1-16,1-20 0</inkml:trace>
  <inkml:trace contextRef="#ctx0" brushRef="#br0" timeOffset="46772.27">9250 8001 0,'0'0'0,"0"-21"0,0 42 31,0 0-15,0 22-16,0-22 0,-21 21 15,21-21-15,-22 22 0,22-1 0,0-21 16,-21 21-16,21-20 0,0-1 0,0 0 15,0 0-15,0 0 16,0 0-16,0 1 16,0-44 15,0 1-31,21 0 0,1 0 0,-22 0 16,21 0-16,0-22 0,0 1 0,0 0 15,0-1-15,-21 1 0,22 0 16,-1 20-16,0-20 0,0 21 0,0 0 15,0 21-15,1 0 16,-22 21-16,21 0 16,-21 21-16,0-20 0,0-1 0,0 21 15,21 0-15,-21-20 0,0-1 16,21 21-16,-21-21 0,0 0 16,0 1-16,21-1 0,0 0 0,1 0 15,-1 0-15,0-21 0,0 0 16,0 0-16,22 0 0,-22 0 15,0 0-15,21 0 0,-21-21 0,1 21 16,-1-21-16,21 0 0,-21 0 0,0-22 16,1 22-16,-1-21 0,0-1 15,0 1-15,0-21 0,0 20 0,1-20 16,-22 20-16,0 1 0,0-21 0,0 20 16,21 22-16,-21-21 15,0 21-15,21-1 0,-21 1 0,0 0 16,0 42-1,0 0-15,0 1 16,0-1-16,0 21 0,0 0 0,0-20 16,0 20-16,0 0 0,0 22 0,0-22 15,0 0-15,0 1 0,0-22 16,0 21-16,0 1 0,21-22 0,0 21 16,0-21-16,1 0 0,-1 1 0,0-1 15,0-21-15,21 0 0,-20 21 16,-1-21-16,21 0 0,-21 0 0,22 0 15,-22-21-15,21 0 0,-21-1 16,22 1-16,-22 0 0,0 0 0,0 0 16,0-22-16,0 1 0,-21 0 15,0-1-15,0 22 0,0-21 0,0 0 16,0-1-16,0 22 0,0 0 0,-21 0 16,0 0-16,0 21 0,0 0 15,0 0-15,-1 0 0,1 21 0,-21 0 16,21-21-16,0 42 0,-1-21 0,22 1 15,0 20-15,-21 0 0,21 1 16,0-22-16,-21 21 0,21 0 0,0-20 16,0 20-16,0-21 0,0 0 0,21 22 15,0-43-15,1 21 0,-1 0 16,0-21-16,0 0 0,0 0 16,0 0-16,1 0 0,-1 0 0,0-21 15,0 0-15,0 21 0,0-22 0,1 1 16,-1-21-16,-21 21 0,0 0 15,21-22-15,-21 22 0,21-21 0,-21 21 16,0-22-16,0 22 0,0 0 0,0 0 16,0 42-1,0 0 1,0 0-16,0 0 0,0 1 0,0-1 16,0 0-16,0 0 0,0 0 15,0 0-15,0 1 0,0-1 16,21 0-16,0 0 0,-21 0 0,22-21 15,-1 0-15,0 21 0,0-21 0,0 0 16,0 0-16,1 0 0,-1 0 16,0 0-16,0-21 0,0 21 0,0-21 15,1 0-15,-1 0 0,0 0 0,0-1 16,0 1-16,0-21 0,1 21 16,-1-22-16,0 22 0,0-21 0,21 21 15,-20 0-15,-1-1 0,0 1 0,0 21 16,0 0-16,22 0 0,-22 0 15,0 0-15,0 21 16,-21 1-16,21-1 0,-21 0 0,0 21 16,0-21-16,0 1 0,0 20 0,0-21 15,-21 0-15,0 0 0,21 22 16,-21-22-16,0-21 0,21 21 0,0 0 16,-22 0-16,1 1 15,42-44 16,1 1-31,-1 0 0,-21 0 16,21 0-16,0 0 0,-21-1 16,21 1-16,0-21 0,1 21 15,-1-22-15,-21 1 0,21 0 0,0 21 16,-21-1-16,0-20 0,21 21 16,0 0-16,-21 42 31,0 0-31,0 0 0,0 0 15,0 1-15,0 20 0,0-21 16,0 21-16,0-20 0,0-1 0,0 21 16,0-21-16,0 0 0,0 1 0,0-1 15,22 0-15,-22 0 0,21 0 16,0-21-16,0 0 0,0 21 0,0-21 16,1 0-16,-1 0 0,0 0 15,21 0-15,-21 0 0,1 0 16,-1-21-16,0 0 0,21 21 0,-42-21 15,21 0-15,1 0 0,-22-1 0,21 1 16,-21 0-16,0-21 0,0 21 16,0-22-16</inkml:trace>
  <inkml:trace contextRef="#ctx0" brushRef="#br0" timeOffset="47117.39">10435 7641 0,'0'0'0,"0"-21"31,21 21-31,0-21 0,1 21 15,-1 0-15,21 0 0,0-21 0,1 21 16,-1 0-16,0 0 0,1-21 16,-1 21-16,22 0 0,-22 0 15,0-22-15,1 22 0,-1 0 0,0 0 16,1 0-16,-22 0 0,0 0 16,0 0-16,0 0 0,-21-21 0,-21 21 31,0 0-31,0 0 15,0 0-15</inkml:trace>
  <inkml:trace contextRef="#ctx0" brushRef="#br0" timeOffset="47799.66">7705 8827 0,'0'0'0,"-22"0"0,-126 0 32,106 0-32,21-22 0,-22 22 0,22 0 15,-21 0-15,21 0 0,0 0 0,-1 0 16,1 0-16,0 0 0,42 0 47,22 0-47,-22 0 0,21 0 0,0 0 15,1 0-15,20 0 0,1 0 16,20 0-16,-20 0 0,42 0 16,-22 0-16,22 0 0,-21 0 0,21 0 15,0 0-15,21 0 0,0 0 16,0 0-16,21 0 0,-21 0 0,21 0 15,0 0-15,0 0 0,0 0 0,1 0 16,-1-21-16,0 21 0,0 0 16,-21-21-16,21 21 0,-21 0 0,21-21 15,-21 0-15,-21 21 0,21 0 16,-21-21-16,-21 21 0,-1 0 0,-20 0 16,-1-22-16,1 22 0,-22 0 15,-21 0-15,1 0 0,-1-21 0,0 21 0,0 0 16,0 0-1,-21-21 1,0 0 15,0 0-31,0 0 16</inkml:trace>
  <inkml:trace contextRef="#ctx0" brushRef="#br0" timeOffset="48371.46">12615 7874 0,'21'0'16,"1"0"-1,-22-21 1,-22 21 31,1 0-16,21-21 63,0 42-16,0 0-78,0 0 15,0 0-15</inkml:trace>
  <inkml:trace contextRef="#ctx0" brushRef="#br0" timeOffset="48796.36">12594 8340 0,'0'0'16,"21"-21"15,0-1-31,-21 1 16,22 0-16,-1 21 16,-21-21-16,21 0 0,-21 0 15,-21 21 16,0 0-15,21 21-16,-22 0 0,22 0 16,0 0-1,0 0-15,22-21 16,-1 0 0,-21-21 62,-21 0-63,-1 21-15,22-21 0</inkml:trace>
  <inkml:trace contextRef="#ctx0" brushRef="#br0" timeOffset="53803.36">14266 7747 0,'0'0'0,"-21"0"16,0 0-1,0 21 1,0-21-16,21 21 16,0 1-16,21-22 31,0 0-31,0 0 16,0 0-16,0 0 0,1-22 15,20 1-15,-21 21 0,0-21 0,22 0 16,-22 0-16,0 0 0,0-1 0,0 1 15,0 0-15,1 0 0,-1 0 16,0 0-16,-21-22 0,21 22 0,-21-21 16,0 21-16,0-1 0,0-20 15,0 21-15,0 0 0,0 0 16,0-1-16,0 1 0,-21 21 31,21 21-31,-21 1 0,21-1 16,-21 0-16,21 21 0,0 1 0,-22-22 15,1 42-15,0-20 0,0-1 16,21 0-16,-21 22 0,0-1 0,21 1 16,0-1-16,-22 22 0,22 0 15,-21-22-15,21 43 0,-21-21 16,21-1-16,0 22 0,0-21 0,-21 21 0,21-1 16,0-20-16,-21 21 0,21-21 15,0-22-15,0 22 0,0-22 16,0-20-16,0 20 0,0-21 0,0 1 15,21-22-15,0 21 0,-21-21 0,21-21 16,0 22-16,1-22 0,-1 0 16,0 0-16,0-22 0,21 1 0,-20 21 15,-1-42-15,0 21 0,21 0 0,-21-22 16,22 22-16,-22-21 0,0-1 0,21 1 16,-20-21-16,-22 20 0,0-20 15,0 20-15,0-20 0,0-1 16,0 1-16,-22-1 0,1 1 0,-21-1 15,0 1-15,-1-1 0,1 22 16,0 0-16,-22-1 0,22 1 0,-1 21 16,1-21-16,0 20 0,-1 1 0,1 21 15,21-21-15,0 21 0,0 0 16,-1-21-16,22 0 16,0 0-16,22 21 0,-1-22 0,0 22 15,0-21-15,21 0 0,1 0 16,-1 0-16,0 0 0,-20-1 0,20 1 15,0 0-15,1 0 0,-22 0 16,21 0-16,-21-1 0,0 1 16,22 21-16,-43-21 0,21 0 0,0 0 15,0 0-15,-21-1 16,0 1-16,0 0 0,0 0 16,0 42 15,0 0-16,0 0-15,0 1 0,0-1 0,0 21 16,0-21-16,0 22 0,0-22 16,0 0-16,0 21 0,21-21 15,-21 1-15,22-1 0,-1-21 0,0 21 0,21-21 16,-21 0-16,1 0 16,-1 0-16,21 0 0,-21 0 0,22-21 15,-22 21-15,0-21 0,21-1 0,-21 1 16,1 0-16,-1 0 0,0 0 15,-21 0-15,21-22 0,-21 22 0,21 0 16,-21 0-16,0 0 0,0-1 0,0 1 16,0 0-16,-21 21 31,21 21-31,-21 0 16,0 1-16,21-1 0,0 0 15,-21 0-15,-1 0 0,22 0 0,-21 1 16,21-1-16,0 0 0,0 0 15,-21-21-15,21 21 0,21-21 32,0 0-17,1-21-15,-22 0 0,21 21 16,0-21-16,0 0 0,-21-1 0,21 1 16,0 0-16,1 0 0,-1 0 15,-21 0-15,21 21 0,0-22 0,0 22 16,0 0-1,1 0 1,-22 22-16,0-1 0,0 0 0,0 0 16,0 0-16,0 0 0,0 1 15,0-1-15,21 0 0,-21 0 16,21 0-16,0 0 0,-21 1 0,21-1 16,0 0-16,1-21 0,-1 0 0,0 21 15,0-21-15,21 0 0,-20 0 16,20 0-16,-21 0 0,21 0 0,1-21 15,-1 0-15,0 0 0,1 21 0,-1-22 16,0 1-16,1-21 0,-22 21 16,21 0-16,-21-22 0,1 22 15,-1-21-15,0 21 0,-21-22 0,0 22 16,0-21-16,0 21 0,0-1 0,0-20 16,-21 21-16,0 0 15,-22 21-15,22 0 0,0 0 16,-21 21-16,20 0 0,1 0 15,-21 0-15,21 1 0,0-1 0,-22 21 16,22-21-16,0 22 0,0-1 16,21-21-16,0 21 0,0-20 0,0-1 15,0 21-15,0-21 0,0 0 0,21 1 16,0-1-16,0-21 16,0 0-16,1 0 0,-1 0 15,0 0-15,0 0 0,21-21 0,-20-1 16,-1 22-16,0-21 0,21 0 15,-21 0-15,1 0 0,-1-22 0,-21 22 16,21 0-16,0 0 0,0-21 0,-21 20 16,0 1-16,0 0 0,0-21 15,21 21-15,-21-1 0,0 44 32,-21-1-32,0 0 15,21 0-15,0 0 0,0 0 0,-21 1 16,21-1-16,0 21 0,0-21 0,0 0 15,0 1-15,0-1 16,0 21-16,0-21 0,21-21 0,0 21 16,0 1-16,1-22 0,20 21 15,-21-21-15,0 0 0,0 0 16,22 0-16,-22 0 0,0 0 0,0-21 16,22 21-16,-22-22 0,0 1 0,0 0 15,0 0-15,0-21 0,1 20 16,-1-20-16,0 21 0,0-21 15,-21-1-15,21 1 0,0 0 0,1-22 16,-22 22-16,21-22 0,0 22 0,-21-22 16,21 22-16,-21-21 0,0 20 0,0 1 15,21 21-15,-21-22 0,0 22 16,0 0-16,0 0 0,0 42 31,-21 0-31,21 0 16,0 1-16,0 20 0,0 0 0,-21 1 15,21-1-15,-21 21 0,21-20 16,-21-1-16,-1 22 0,22-22 0,0 0 16,0 1-16,-21-1 0,21 0 0,0 1 15,0-1-15,0-21 0,0 21 16,0-20-16,0 20 0,21-21 0,-21 0 16,22-21-16,-1 21 0,0 1 15,0-22-15,0 0 0,0 0 16,22 0-16,-22 0 0,21 0 0,1-22 15,-22 1-15,21 0 0,0 21 0,-20-21 16,20 0-16,-21 0 0,0-1 16,0 1-16,1 0 0,-22 0 0,0-21 15,0 20-15,0 1 0,0 0 0,0 0 16,-22 0-16</inkml:trace>
  <inkml:trace contextRef="#ctx0" brushRef="#br0" timeOffset="54079.54">15240 7408 0,'0'0'0,"-21"0"31,21 22 0,0-1 1,21-21-17</inkml:trace>
  <inkml:trace contextRef="#ctx0" brushRef="#br0" timeOffset="54627.25">18351 7493 0,'0'0'0,"0"-21"16,22 0-16,-22 42 46,0 0-46,0 0 16,0 22-16,0-22 0,0 0 0,0 21 16,-22-21-16,22 22 0,-21-22 15,21 0-15,0 0 0,-21 0 16,21 1-16,-21-1 0,21 0 0,0 0 16,0-42 30,0 0-46,0 0 0</inkml:trace>
  <inkml:trace contextRef="#ctx0" brushRef="#br0" timeOffset="54990.87">18373 7197 0,'-22'0'16,"44"0"-16,-65 0 0,22 0 0,0 21 15,0-21-15,0 21 0,-1 0 0,1-21 16,21 21-16,0 1 0,0-1 16,21 0-1,1-21-15,20 0 0,-21 0 0,0 0 16,0 0-16,22 0 0,-22 0 16,0-21-16,0 21 0,0-21 0,1-1 15,-1 22-15,-21-21 0,0 0 16,0 0-16,0 0 0,0 0 0,-21-1 15,-1 1-15,22 0 0,-21 21 16,-21-21-16,21 21 0,0 0 16,-1 0-16,1 0 0,0 21 0,0 0 15,21 0-15,-21 22 16,21-22-16,0 0 0,0 21 0,0-20 16,0-1-16,0 21 0,0-21 0,21 0 15,0 1-15,0-1 0,0 0 16,1 0-16,20-21 0,-21 0 0,0 21 15,0-21-15</inkml:trace>
  <inkml:trace contextRef="#ctx0" brushRef="#br0" timeOffset="55481.59">18775 7493 0,'0'0'0,"0"21"31,0 0-16,0 1-15,0-1 0,0 0 16,0 0-16,0 0 0,0 0 16,0 1-16,-21-1 0,21 0 15,0 0-15,0 0 0,-22 0 16,22 1-16,0-1 16,-21-21-1,21-21 16,0-1-31,0 1 16,0 0-16,0 0 0,0-21 0,0 20 16,21-20-16,-21 21 0,22-21 15,-1-1-15,21 1 0,-21 21 0,0-22 16,22 22-16,-1 0 0,0 0 0,1 0 16,-1 21-16,0 0 0,-20 0 15,20 21-15,0 0 0,-21 0 0,22 0 16,-22 1-16,0 20 0,-21-21 15,0 0-15,0 22 0,0-22 0,0 21 16,0-21-16,-21 0 0,0 1 0,0-1 16,21 0-16,-22 0 0,1-21 15,21 21-15,-21 0 16,21-42 15,21 0-15,0 0-16</inkml:trace>
  <inkml:trace contextRef="#ctx0" brushRef="#br0" timeOffset="55803.44">19748 6922 0,'0'0'0,"0"-22"0,0 1 0,0 0 16,22 21-16,-22 21 31,0 0-31,0 1 0,0 20 0,0-21 16,0 21-16,-22 22 0,22-22 15,-21 22-15,0-1 0,0-20 0,0 20 16,21-21-16,-21 22 0,-1-22 0,1 1 16,0-1-16,0 0 0,21-21 15,-21 22-15,21-22 0,0 0 16,0 0-16,21 0 0,0-21 15,0 0-15,0 0 0,1 0 16,-1 0-16,0 0 0,0 0 0,0 0 16,0-21-16,1 21 0,-1-21 0,0 0 15,0 0-15,-21 0 0,0-1 16,21 1-16</inkml:trace>
  <inkml:trace contextRef="#ctx0" brushRef="#br0" timeOffset="56007.32">19389 7281 0,'0'0'0,"-22"0"16,-20 0-1,42-21-15,21 21 16,0 0-16,1 0 0,-1 0 16,21 0-16,0 0 0,-20 0 15,20 0-15,0 0 0,1 0 0,-22 0 16,21 0-16,-21 0 0,0 0 15,1 0-15,-1-21 0,0 21 16,0 0-16</inkml:trace>
  <inkml:trace contextRef="#ctx0" brushRef="#br0" timeOffset="56662.92">21167 7472 0,'0'0'0,"21"0"16,0 0-16,-21-21 16,21 21-16,0-21 0,0-1 15,-21 1-15,22 0 16,-22 0-16,21 0 0,-21-22 0,0 22 15,0 0-15,0 0 0,0-21 16,0 20-16,0 1 0,-21 0 0,-1 0 16,22 0-16,-21 0 0,0 21 0,0 0 15,0 0-15,0 0 0,-1 0 16,1 0-16,-21 21 0,21 0 0,-22 0 16,22 21-16,-21 1 0,21-1 15,-22 0-15,22 1 0,0-1 0,0 0 16,0 22-16,0-22 0,21-21 0,0 22 15,0-1-15,0-21 16,0 0-16,0 1 0,0-1 0,21 0 16,0 0-16,0-21 0,21 0 0,-20 0 15,-1 0-15,21 0 0,-21 0 16,22 0-16,-22-21 0,21 0 0,-21 0 16,0-1-16,1 1 0,20 0 0,-21 0 15,0-21-15,0-1 0,-21 1 16,22 21-16,-1-22 0,-21 1 0,0 0 15,0 21-15,21-1 0,-21 1 16,0 0-16,0 42 16,0 22-16,0-22 15,0 0-15,0 21 0,-21-21 16,21 22-16,0-22 0,0 21 16,0-21-16,0 1 0,0-1 0,21 0 15,0 0-15,-21 0 0,21 0 16,0-21-16,1 22 0,-1-22 0,0 0 15,21 0-15,-21 0 0,1 0 0,20 0 16,-21 0-16,0 0 0,0 0 16,1-22-16,-1 22 0,0-21 0,0 0 15,21 0-15</inkml:trace>
  <inkml:trace contextRef="#ctx0" brushRef="#br0" timeOffset="56939.76">22161 7176 0,'0'0'16,"-21"0"-16,42 0 31,1 0-31,-1 0 0,0 0 16,0 0-16,0 0 0,0 0 0,1 0 15,-1 0-15,0 0 0,0 0 16,0 0-16,0 0 0,1 0 16,-1 0-16,0 0 0</inkml:trace>
  <inkml:trace contextRef="#ctx0" brushRef="#br0" timeOffset="57127.66">22204 7387 0,'0'21'31,"21"-21"-15,0 0-16,0 0 15,0 0-15,1 0 0,-1 0 16,0-21-1,0 21-15,0 0 0,0-21 16</inkml:trace>
  <inkml:trace contextRef="#ctx0" brushRef="#br0" timeOffset="57439.48">23199 6900 0,'0'0'0,"-22"0"31,22 22-31,0-1 0,0 0 0,-21 0 16,21 0-16,0 22 0,-21-22 15,21 21-15,0-21 0,0 22 0,0-1 16,0-21-16,0 21 0,0-20 15,0 20-15,0-21 0,0 0 0,0 0 16,0 1-16,0-1 0,0 0 16,21-21-1,0 0-15,1-21 16,-1 21-16,0-21 16</inkml:trace>
  <inkml:trace contextRef="#ctx0" brushRef="#br0" timeOffset="57867.55">23728 6900 0,'-21'0'0,"-1"0"16,1 22-16,0-1 16,0 0-16,0-21 0,0 21 0,-1 21 15,1-20-15,0-1 0,21 21 0,-21-21 16,21 22-16,-21-22 0,21 21 15,0-21-15,0 22 0,0-22 0,0 0 16,0 0-16,0 0 0,21 0 16,0 1-16,0-22 0,0 0 0,1 0 15,20 0-15,-21 0 0,0 0 0,22 0 16,-1 0-16,-21-22 0,21 1 16,-20 21-16,-1-42 0,0 21 15,21 0-15,-21-22 0,-21 1 0,22 0 16,-22-1-16,0 22 0,0-21 15,0-1-15,0 22 0,0-21 0,0 21 16,-22 0-16,1 21 0,0-22 16,-21 22-16,21 0 0,-1 0 0,-20 0 15,21 0-15,-21 22 0,20-1 0,1-21 16,0 21-16,0 0 0,0 0 16,21 0-16,0 1 0,0-1 0,0 0 15,0 0-15,0 0 16,21 0-16,0-21 0,0 0 15,22 0-15</inkml:trace>
  <inkml:trace contextRef="#ctx0" brushRef="#br0" timeOffset="58165.38">24447 7112 0,'-21'0'16,"21"-21"47,0 0-48,0 0 1,0 42 46,0 0-62</inkml:trace>
  <inkml:trace contextRef="#ctx0" brushRef="#br0" timeOffset="58503.18">24405 7472 0,'0'0'0,"-21"0"15,21 21-15,21-21 63,0 0-63,0 0 15,1 0-15,-1 0 16,-21 21-16,0 0 16,0 1-16,0-1 15,0 0-15,0 0 0,0 0 0,0 0 16,-21 22-16,-1-22 0,1 0 0,-21 0 16,21 0-16,-22 1 0,1 20 15,0-21-15,-1 0 0,1 0 0,0-21 16,-1 22-16,22-1 0,-21-21 0,21 0 15,0 0-15,-1 0 0</inkml:trace>
  <inkml:trace contextRef="#ctx0" brushRef="#br0" timeOffset="59183.26">24469 7006 0,'-22'0'0,"1"0"15,0 21-15,21 1 16,0-1-16,0 0 15,0 0 17,21-21-32,0 0 0,1 0 15,-1 0-15,0 0 0,-21-21 16,21 21-16,-21-21 16,21 21-16,-21-21 0,0-1 15,0 1 1,-21 21-16,0 0 15,0 0-15,0 0 0,21 21 16,-22-21-16,22 22 0,0-1 0,0 0 16,0 0-1,22-21 1,-1 0 15,-21-21-31,21 21 0,-21-21 16,0 0-1</inkml:trace>
  <inkml:trace contextRef="#ctx0" brushRef="#br0" timeOffset="59905.84">22246 7197 0,'-21'0'16,"42"0"31,0 0-47,0 0 15,1 0-15,-1 0 16,0 0-16,0 0 0,0 0 15,-21-21 1</inkml:trace>
  <inkml:trace contextRef="#ctx0" brushRef="#br0" timeOffset="60276.63">22119 7430 0,'-21'0'16,"21"21"-16,21-21 31,0 0-15,0 0-16,1 21 0,-1-21 15,0 0-15,0 0 0,0 0 0,22 0 16,-22 0-16,0 0 0,0 0 16,0 0-16,0 0 31</inkml:trace>
  <inkml:trace contextRef="#ctx0" brushRef="#br0" timeOffset="72879.2">2752 10562 0,'0'0'0,"0"-21"0,0 0 0,0 0 16,0 0-16,0-1 0,0 1 15,0 0-15,0 0 16,0 42 15,0 21-31,0 1 16,0-1-16,0 0 0,0 22 0,0-1 15,-22 1-15,22-1 0,-21 22 16,0-21-16,0 20 0,0 1 0,0-22 16,21 22-16,-22-21 0,1-1 15,0 1-15,21-22 0,0 0 0,0 1 16,0-22-16,-21 21 0,21-21 0,0 0 16,0-42 15,21 21-31,-21-21 15,21 0-15,-21 0 0,0 0 16,21-22-16</inkml:trace>
  <inkml:trace contextRef="#ctx0" brushRef="#br0" timeOffset="73332.25">2582 10753 0,'0'0'0,"0"-43"0,0 1 0,-21 21 0,21-21 15,0-1-15,0 22 0,0 0 16,0-21-16,0 20 0,21 1 0,0 0 16,22 21-16,-22 0 15,21 0-15,1 0 0,-1 0 0,0 21 0,1 0 16,-1 1-16,0 20 16,1 0-16,-1 1 0,0-1 0,1 0 15,-22 22-15,21-22 0,-21 0 0,0 22 16,1-22-16,-22 1 0,0 20 15,0-21-15,0 1 0,0 20 0,0-20 16,0-22-16,0 21 0,0-21 16,0 0-16,-22 1 0,22-1 0,0-42 31,0-1-31,0 1 0,0 0 16,0-21-16,0-1 0,0 1 15,0 0-15,0-1 0,0 1 0,0-21 16,0-1-16,0 22 0,22-22 15,-22 1-15,21-1 0,0 1 0,0-1 16,-21 22-16,21 0 0,0-1 16,1 22-16,-1 0 0,0 0 0,0 0 15,0 21 1,-21 21-16,21 0 0,-21 0 0,0 0 16,0 0-16,0 1 0,22 20 0,-22-21 15</inkml:trace>
  <inkml:trace contextRef="#ctx0" brushRef="#br0" timeOffset="73834.97">3873 10880 0,'0'0'0,"-21"-21"31,0 21-31,0 0 0,0 0 16,21 21-16,-21 0 0,-1 0 0,1 0 16,0 22-16,0-22 15,0 0-15,21 0 0,-21 21 16,21-20-16,-22 20 0,22-21 0,-21 21 16,21-20-16,0 20 0,0-21 15,0 0-15,0 0 0,0 1 0,21-22 16,1 21-16,-1-21 0,0 0 15,0 0-15,0 0 0,0 0 0,22 0 16,-22 0-16,0-21 0,0-1 0,0 1 16,1-21-16,-1 21 0,0 0 15,0-22-15,0 1 0,-21 21 0,0-22 16,0 22-16,0-21 0,0 0 0,0 20 16,-21-20-16,0 21 0,-21 0 15,20 0-15,1-1 0,0 1 16,0 21-16,0 0 0,0 0 0,-1 0 15,1 0-15,21 21 0,0 1 16,-21-1-16,21 0 0,-21 0 0,21 21 16,0-20-16,0-1 0,0 0 15,0 0-15,0 21 0,0-20 0,0-1 16,0 0-16,0 0 0,21-21 16,0 0-16,0 0 15,1 0-15</inkml:trace>
  <inkml:trace contextRef="#ctx0" brushRef="#br0" timeOffset="74131.84">4360 10583 0,'0'-21'0,"0"42"0,0-63 16,0 21-16,0 42 15,0 0 1,0 0-16,0 1 0,0-1 15,0 0-15,0 21 0,0 1 0,0-22 16,0 21-16,0-21 0,0 22 0,0-1 16,-21-21-16,21 21 0,-21 1 15,21-22-15,-21 21 0,21 1 0,0-22 16,-21 21-16,21-21 0,-22 0 16,22 1-16,0-1 0,-21 0 15,21 0-15,0-42 31,21 0-31,1 0 16,-1-1-16</inkml:trace>
  <inkml:trace contextRef="#ctx0" brushRef="#br0" timeOffset="74567.59">4593 10986 0,'0'0'0,"0"21"0,21-21 16,0 0 0,1 0-1,-1 0-15,0 0 16,0 0-16,0 0 0,0-21 16,1-1-16,-1 22 0,0-21 0,0 0 15,0 21-15,0-21 0,-21 0 16,22 21-16,-22-21 0,0-1 0,0 1 15,0 0-15,-22 21 0,1 0 16,0 0-16,0 0 0,0 0 16,0 0-16,-1 21 0,-20 0 15,21 1-15,0-1 0,-22 0 0,22 0 16,0 21-16,0-20 0,0 20 16,21-21-16,0 21 0,0-20 0,0-1 15,0 21-15,0-21 0,0 0 0,0 1 16,21-1-16,-21 0 0,21 0 15,21-21-15,-20 0 0,-1 0 0,0 0 16,0 0-16,21 0 0,-20 0 0,-1 0 16,0-21-16,0 21 0,0-21 15,0 0-15,1 21 0,-1-22 0,0 1 16,-21 0-16,0-21 0,21 21 0,-21-1 16</inkml:trace>
  <inkml:trace contextRef="#ctx0" brushRef="#br0" timeOffset="74859.42">4530 10562 0,'0'0'0,"0"-21"16,21 21-1,0 0-15,0 0 0,21 0 16,-20-21-16,20 21 0,-21 0 0,21 0 16,1 0-16,-22 0 0,21-21 15,-21 21-15,22 0 0,-22 0 0,0 0 16,0 0-16,0 0 16,-42 0 15,0 21-31</inkml:trace>
  <inkml:trace contextRef="#ctx0" brushRef="#br0" timeOffset="75396.11">2625 11811 0,'0'0'0,"-22"0"0,1 0 0,0 0 15,21-21 1,-21 21-16,21-21 16,21 21-1,21 0-15,1-21 0,-1 21 16,0 0-16,1 0 0,20-22 16,1 22-16,-1 0 0,1 0 0,20-21 15,1 21-15,-21-21 0,20 21 16,22 0-16,-21 0 0,-1 0 15,1 0-15,0-21 0,-1 21 0,1 0 16,0 0-16,-1 0 0,-20 0 0,-1 0 16,1 0-16,-1-21 0,1 21 15,-22 0-15,1 0 0,-22 0 0,0 0 16,0 0-16,0 0 0,0 0 16,-42 0 30,21-21-30,-21 21-16,21-22 0,0 1 16</inkml:trace>
  <inkml:trace contextRef="#ctx0" brushRef="#br0" timeOffset="75819.87">5736 10901 0,'0'21'31,"21"-21"0,0 0-31,1 0 16,-1 0-16,0 0 15,0-21-15,-21 0 16,0 0 0,-21 21-1,0 0-15,0 0 16,-1 0-16,1 0 0,0 0 15,0 21 1,21 0 0,0 0-1,0 0-15,0 0 16</inkml:trace>
  <inkml:trace contextRef="#ctx0" brushRef="#br0" timeOffset="76126.75">5757 11303 0,'0'0'0,"-21"21"0,21 0 0,0 1 16,0-1-16,21-21 31,0 0-31,1 0 15,-1 0-15,-21-21 16,21-1-16,-21 1 16,0 0-1,0 0-15,-21 21 16,0 0-16,-1 0 0,1 0 16,0 0-16,0 0 0,0 21 15,0-21-15,21 21 0,0 0 16</inkml:trace>
  <inkml:trace contextRef="#ctx0" brushRef="#br0" timeOffset="78391.24">8424 10626 0,'0'0'0,"21"-21"0,-21-1 0,22 1 0,-1 0 16,-21 0-16,0-21 0,21 20 15,0 1-15,-21-21 0,21 21 0,-21-22 16,0 22-16,0 0 0,0 0 16,0-21-16,0 20 0,0 1 0,-21 21 15,0-21-15,0 21 0,0 0 16,-1 0-16,1 0 0,0 0 16,-21 0-16,21 0 0,-22 21 0,22 0 15,-21 22-15,-1-22 0,1 21 0,21 1 16,-21-1-16,-1 0 0,22 22 15,-21-1-15,21-20 0,-1 20 0,1 1 16,21-22-16,0 21 0,0-20 0,0-1 16,0 0-16,0 1 0,0 20 15,0-42-15,43 22 0,-22-1 0,0-21 16,21 0-16,1 1 0,-1-1 0,0 0 16,1-21-16,-1 0 0,0 0 15,22 0-15,-1 0 0,-20 0 0,20-21 16,1 0-16,-1-1 0,1 1 15,-22 0-15,0 0 0,1 0 16,-1-22-16,-21 22 0,0 0 0,0-21 16,1 21-16,-22-22 0,0 22 0,0-21 15,0 21-15,0-1 0,-22-20 16,1 21-16,0 0 0,0 21 0,0-21 16,-22 21-16,22 0 0,0 0 0,-21 0 15,21 0-15,-1 0 0,-20 0 16,21 21-16,0 0 0,0 0 0,-1 21 15,1-20-15,0-1 0,0 21 16,21-21-16,0 22 0,0-22 16,0 0-16,0 0 0,0 21 0,0-20 15,21-22-15,0 21 0,0 0 0,1-21 16,-1 0-16,21 0 0,-21 0 16,22 0-16,-22 0 0,21 0 0,-21 0 15,22-21-15,-22 0 0,21-1 0,-21 1 16,0 0-16,1 0 0,-1 0 15,0 0-15,-21-1 0,21 1 0,-21 0 16,0 0-16,0 0 0,0 0 0,0-1 16,-21 22 15,0 22-31,21-1 0,-21-21 16,21 21-16,0 0 0,0 0 15,0 22-15,0-22 0,0 0 0,0 0 16,0 0-16,0 0 0,0 1 0,0-1 15,21-21-15,0 21 0,0 0 16,0-21-16,0 0 0,1 0 0,20 0 16,-21 0-16,0 0 0,22 0 0,-22 0 15,0 0-15,21-21 0,-21 0 16,1 0-16,-1-1 0,0 1 16,0 0-16,0 0 0,-21 0 0,21-22 0,-21 22 15,0 0-15,0 0 16,0 0-16,0 0 0,0 42 31,0 0-15,0 0-16,-21 0 0,0 0 15,21 1-15,0 20 0,0-21 0,-21 0 16,21 0-16,-21 1 0,21-1 0,-21 0 16,21 0-16,0 0 0,0 0 15,0-42 16,0 0-31,0 0 16,0 0-16,21 0 0,-21-22 16,21 22-16,0 0 0,-21 0 15,21 0-15,0-22 0,-21 22 16,22 0-16,-1 0 0,0 0 16,0 21-16,0 0 0,0 21 15,-21 0 1,0 0-16,0 0 0,0 22 15,0-22-15,0 0 0,0 0 0,0 0 16,0 22-16,22-22 0,-22 0 16,21 0-16,-21 0 0,21 0 0,0 1 15,0-1-15,0-21 0,1 21 0,-1-21 16,0 0-16,0 0 0,21 0 16,-20 0-16,20 0 0,-21 0 15,0-21-15,22 21 0,-22-21 0,0-1 16,0 1-16,0 0 0,0 0 0,1-21 15,-1 20-15,0 1 0,-21-21 16,0 21-16,21 0 0,-21-1 0,0 1 16,0 0-16,0 0 0,0 0 0,-21 21 31,21 21-31,-21 0 16,0 0-16,21 0 0,-22 1 15,1-1-15,21 0 16,0 0-16,0 0 0,-21 0 0,21 1 15,-21-1-15,21 0 0,0 0 0,0 0 16,0 0-16,0-42 31,0 0-15,21 0-16,0 21 0,0-21 16,1 0-16,-1-22 0,0 22 0,0 0 15,0 0-15,0 0 0,1-1 0,-1 1 16,0 0-16,0 0 0,0 0 15,0 21-15,1 0 16,-1 0-16,0 0 0,-21 21 16,0 0-16,0 0 0,0 0 0,21 1 15,-21-1-15,0 0 16,0 0-16,21 0 0,-21 22 0,0-22 16,21 0-16,1 0 0,-1 0 15,0-21-15,0 21 16,0-21-16,0 0 0,1 0 0,-1 0 15,0 0-15,21-21 0,-21 21 0,1-21 16,-1 0-16,0 0 0,0 21 16,0-21-16,0-1 0,1 1 0,-1 0 15,0 0-15,-21 0 0,21 0 16,0-1-16,-21 1 0,0 0 16,0 42-1,-21-21 1,0 21-16,21 1 0,-21-1 0,0 0 15,-1 21-15,22-21 0,-21 1 16,21-1-16,0 0 0,0 0 0,0 0 16,0 0-16,21 1 0,1-22 15,-1 0-15,0 21 0,0-21 16,0 0-16,22 0 0,-22 0 0,0 0 16,21-21-16,-21 21 0,1-22 0,20 1 15,-21 0-15,0 0 16,0 0-16,-21 0 0,22-1 0,-22 1 15,21-21-15,-21 21 0,0-22 0,0 22 16,0-21-16,0 21 0,-21-22 16,-1 22-16,1 0 0,0 0 0,0 21 15,0 0-15,0 0 0,-1 0 0,1 0 16,-21 21-16,21-21 0,0 21 16,-22 0-16,22 1 0,0-1 0,0 0 15,0 0-15,-1 0 0,22 0 16,-21 1-16,21-1 0,0 0 0,0 0 15,21-21-15,1 0 16,-1 0-16,21 0 0,-21 0 16</inkml:trace>
  <inkml:trace contextRef="#ctx0" brushRef="#br0" timeOffset="78710.97">11853 10351 0,'0'0'16,"0"-22"-16,0 1 0,0 0 0,-21 21 31,0 21-31,21 0 16,-21 1-16,0-1 0,21 21 0,-22 0 16,1 1-16,21-1 0,-21 0 0,0 1 15,21-1-15,0 0 0,-21 1 16,21-1-16,0 0 0,-21-20 0,21 20 15,0-21-15,0 0 0,0 22 0,0-22 16,0 0-16,21 0 16,0 0-16,0 0 0,0-21 15,0 0-15,1 0 0,-1 0 0,0 0 16,0 0-16,0 0 0,0 0 16,1-21-16,-1 21 0,0-21 15,-21 0-15,0 0 0</inkml:trace>
  <inkml:trace contextRef="#ctx0" brushRef="#br0" timeOffset="78891.87">11451 10710 0,'0'0'0,"0"22"0,21-22 15,0 0-15,1 0 0,20 0 16,-21 0-16,0 0 0,22 0 15,-1 0-15,-21 0 0,21 0 0,1-22 16,-1 1-16,-21 21 0,22-21 16</inkml:trace>
  <inkml:trace contextRef="#ctx0" brushRef="#br0" timeOffset="79975.36">13568 10329 0,'0'0'0,"0"-21"0,0-21 0,0 21 16,0 0-16,0-22 0,0 22 0,0 0 16,0 0-16,0 42 31,0 0-31,0 0 15,0 0-15,0 22 0,0-22 16,0 42-16,0-20 0,0-1 0,0 22 16,0-22-16,0 21 0,0-20 0,0-1 15,-21 0-15,21 1 0,-22-1 16,22-21-16,0 0 0,0 22 0,-21-43 16,21 21-16,-21 0 0,0-21 31,21-21-16,0 0-15,0 0 0,0-1 16,0-20-16,21 21 0,0 0 16,0-22-16,1 22 0,-1-21 15,0 21-15,0 0 0,21-22 0,-20 22 16,20 21-16,0-21 0,-21 21 16,22 0-16,-1 0 0,0 0 0,-20 21 15,20 0-15,-21 0 0,21 1 0,-20-1 16,-22 21-16,21-21 0,-21 22 15,0-22-15,0 0 0,0 0 0,0 21 16,0-20-16,-21-1 0,-1 0 0,1 0 16,-21-21-16,21 21 0,-22 0 0,22-21 15,-21 0-15,21 22 0,-22-22 16,22 0-16,0 0 0,-21 0 0,21 0 16,-1 0-16,1-22 0,0 22 15,0-21-15,0 21 0,0-21 0,-1 0 16,22 0-1,22 42 17,-1-21-17,-21 21-15,21-21 0,0 0 0,0 21 16,22-21-16,-22 0 0,0 21 0,21-21 16,-21 0-16,22 0 0,-22 0 15,21 0-15,1 0 0,-1 0 0,0 0 16,1 0-16,-1-21 0,0 21 15,22-21-15,-22 0 0,0 21 0,1-21 16,-22 0-16,21-1 0,-21 1 16,1 0-16,-1 0 0,0-21 0,0 20 15,-21 1-15,0-21 0,0 21 0,0 0 16,0-22-16,0 22 0,0 0 16,-21 21-16,0 0 15,0 0-15,-1 21 0,22 0 16,-21 0-16,0 1 0,0 20 0,21-21 15,-21 0-15,21 22 0,0-22 0,0 0 16,0 21-16,0-21 0,0 1 16,0-1-16,21-21 0,0 21 15,0 0-15,0-21 0,1 0 0,-1 21 16,0-21-16,0 0 0,0 0 16,0 0-16,1 0 0,-1 0 15,0 0-15,-21-21 0,21 0 0,0 21 16,-21-21-16</inkml:trace>
  <inkml:trace contextRef="#ctx0" brushRef="#br0" timeOffset="80811.17">15960 10753 0,'0'0'0,"-22"0"0,1 0 16,21 21-16,0-42 31,0 0-31,0-1 0,21 1 16,1 0-16,-1 0 0,21 0 16,-21-22-16,0 22 0,22-21 0,-22 0 15,0 20-15,0-20 0,0 0 0,1-1 16,-22 1-16,0 21 0,0-21 15,0 20-15,0 1 0,-22 0 0,1 0 16,0 0-16,0 21 0,0 0 16,0 0-16,-1 0 0,1 0 15,0 0-15,0 0 0,21 21 0,0 0 16,0 0-16,0 0 0,21 22 16,0-22-16,0 0 0,1 21 15,-1-20-15,0 20 0,0 0 0,0 1 16,0-22-16,-21 21 0,0 0 15,0-20-15,0 20 0,22-21 0,-22 0 16,0 0-16,21 1 0,-21-1 0,21 0 16,-21 0-16,21-21 0,0 21 15,0-21-15,1 0 16,-1 0-16,0 0 0,0 0 0,21 0 16,-20-21-16,20 0 0,-21 0 15,21 0-15,1-1 0,-22 1 0,21 0 16,-21 0-16,22-21 0,-22-1 0,0 1 15,0 21-15,0-22 0,-21 1 16,0 0-16,22-1 0,-22 22 0,0 0 16,0 0-16,0 0 0,0 0 0,-22 21 31,22 21-31,-21 0 0,0 0 0,0 21 16,0-20-16,21 20 0,-21-21 0,21 21 15,-22 1-15,22-22 16,0 21-16,0-21 0,0 1 0,0-1 15,0 0-15,0 0 0,22 0 0,-1 0 16,0-21-16,0 22 0,0-22 16,0 0-16,1 0 0,-1 0 15,0 0-15,0 0 0,0 0 0,0-22 16,1 1-16,-1 21 0</inkml:trace>
  <inkml:trace contextRef="#ctx0" brushRef="#br0" timeOffset="81053.03">17251 10520 0,'0'0'0,"-21"0"16,21 21-1,21-21 1,0 0-16,0 0 15,0 0-15,0 0 16,1 0-16,-1-21 16,0 21-1,-21-21-15</inkml:trace>
  <inkml:trace contextRef="#ctx0" brushRef="#br0" timeOffset="81391.84">17632 10626 0</inkml:trace>
  <inkml:trace contextRef="#ctx0" brushRef="#br0" timeOffset="81843.58">17589 10393 0,'22'-64'31,"-22"86"0,-22-22-31,1 42 0,21-21 16,0 0-16,-21 22 15,0-22-15,21 21 0,-21-21 0,21 22 16,0-22-16,0 0 0,-21 21 0,21-21 16,-22 1-16,22-1 15,0 0-15,22-42 47,-1 0-47,-21-1 0,21 1 0</inkml:trace>
  <inkml:trace contextRef="#ctx0" brushRef="#br0" timeOffset="82184.39">17716 10075 0,'0'0'0,"-21"0"0,0 22 0,21-1 15,-21 0-15,0 0 0,0 0 0,21 0 16,0 1-16,0-1 0,0 0 15,0 0-15,21-21 16,0 0-16,0 0 0,0 0 16,0-21-1,1 21-15,-1-21 0,-21 0 0,0-1 16,0 1-16,0 0 0,0 0 16,0-21-16,0 20 0,-21 1 15,-1 0-15,1 0 0,0 0 0,0 21 16,0 0-16,0 0 0,-1 0 15,1 0-15,21 21 0,0 0 16,0 21-16,-21-20 0,21-1 0,0 21 16,0-21-16,0 22 0,0-22 15,0 21-15,0-21 0,0 0 0,0 1 16,21-1-16,0 0 0</inkml:trace>
  <inkml:trace contextRef="#ctx0" brushRef="#br0" timeOffset="83126.89">18034 10329 0,'-64'64'31,"64"-43"-31,0 0 16,0 22-16,-21-22 0,21 0 0,0 21 15,0-21-15,0 1 0,-21-1 0,21 0 16,0 0-16,0 0 0,0 0 15,0 1-15,0-44 47,0 1-47,0 0 0,0 0 16,21 0-16,-21-22 0,21 22 0,1-21 16,-22 21-16,21-22 0,0 1 15,0 0-15,0 21 0,-21-1 0,21 1 16,1 0-16,-1 21 0,0 0 0,0 0 15,0 0-15,0 21 16,-21 22-16,0-22 0,0 0 16,0 21-16,0-21 0,22 22 0,-22-22 15,0 0-15,21 21 16,-21-20-16,0-1 0,21 0 0,0 0 16,0 0-16,0 0 0,1-21 0,-1 0 15,0 22-15,0-22 0,0 0 16,22 0-16,-22 0 0,21 0 0,-21-22 15,0 1-15,22 0 0,-22 0 0,0 21 16,0-21-16,0-22 0,1 22 16,-1 0-16,0-21 0,-21 21 0,0-22 15,21 1-15,-21 21 0,0-22 0,0 22 16,0 0-16,0 0 0,0 42 31,-21 0-31,21 0 16,-21 22-16,21-22 0,0 21 15,-21-21-15,21 22 0,0-22 0,0 21 16,0-21-16,0 1 0,0 20 0,21-21 16,-21 0-16,21-21 0,0 21 15,0 1-15,22-22 0,-22 0 0,0 0 16,21 0-16,-21 0 0,1 0 0,20 0 16,-21-22-16,0 1 0,22 0 15,-22 0-15,0 0 0,0-22 0,0 22 16,-21-21-16,21 0 0,1-1 0,-22-20 15,21 20-15,-21 1 0,21-21 16,-21-1-16,0 22 0,21-22 16,-21 22-16,21 0 0,-21-1 0,0 1 15,0 21-15,0 0 0,0 42 16,0 0 0,-21 0-16,0 21 0,0-20 0,21 20 15,-21 0-15,21 1 0,0 20 16,-22-21-16,1 1 0,21-1 0,-21 22 15,21-22-15,0 0 0,0 1 0,0-22 16,0 21-16,0-21 0,0 22 16,21-22-16,-21 0 0,21-21 0,1 21 15,-1-21-15,0 0 0,0 0 0,0 0 16,0 0-16,22 0 16,-22 0-16,0 0 0,21-21 0,-20 0 15,-1 21-15,21-21 0,-21-1 0,0 1 16,1 21-16,-22-21 0,0 0 15,0-21-15,0 20 0,0 1 0,0 0 16</inkml:trace>
  <inkml:trace contextRef="#ctx0" brushRef="#br0" timeOffset="83320.78">19198 10245 0,'0'0'0,"0"-21"31,21 21-16,0 0-15,1 0 0,-1 0 0,21 0 16,0 0-16,1 0 0,-1 0 0,0-22 16,1 22-16,-22 0 0,21 0 15,-21 0-15,1 0 0,-1 0 0,-21-21 16,21 21-16,-21-21 0</inkml:trace>
  <inkml:trace contextRef="#ctx0" brushRef="#br0" timeOffset="83503.67">18881 10033 0,'0'0'0,"-43"0"0,1 0 15,21 0-15,-22 0 0,22 0 0,0 0 16,21 21-16,-21-21 16,21 21-16,21-21 31,-21 22-31,21-22 0,0 0 15,1 0-15,-1 0 0,21 0 0,-21 0 16</inkml:trace>
  <inkml:trace contextRef="#ctx0" brushRef="#br0" timeOffset="85364.12">20002 10456 0,'22'-21'16,"-44"42"-16,65-63 0,-22 42 0,-21-21 15,21 0-15,-21 0 0,21 21 16,-21-22-16,21 1 0,-21 0 0,0 0 16,0 0-16,0 0 0,0-1 0,0 1 15,-21 0-15,0 21 16,0 0-16,0 0 0,0 0 0,-1 0 15,1 0-15,0 0 0,0 21 0,0 0 16,-22 22-16,22-22 16,0 21-16,0 1 0,0-22 0,0 21 15,-1 0-15,22-20 0,-21 20 0,21-21 16,0 0-16,0 0 0,0 1 16,0-1-16,21-21 0,1 21 15,-1-21-15,0 0 0,0 0 16,0 0-16,0-21 0,1 21 15,-1-21-15,0-1 0,0 1 0,21 0 16,-20 0-16,-22-21 0,21 20 16,0-20-16,0 21 0,-21-21 0,0 20 15,0-20-15,0 21 0,21 0 16,-21 0-16,0-1 0,0 1 0,0 42 31,0 1-15,0-1-16,0 21 0,0-21 15,0 0-15,0 22 0,0-22 0,0 0 16,0 21-16,0-20 0,0-1 0,21 0 16,-21 0-16,22 0 0,-1 0 15,0-21-15,-21 22 0,21-22 0,0 0 16,0 0-16,1 0 0,20 0 0,-21 0 16,0 0-16,0 0 15,1-22-15,20 1 0,-42 0 0,21 0 16,0 0-16,0 0 0,1-22 0,-22 1 15,21 21-15,-21-22 0,21 1 16,-21 0-16,0-1 0,21 1 0,-21-21 16,21 20-16,0 1 0,-21-22 0,0 22 15,0 0-15,22-1 0,-22 22 16,0 0-16,0 0 0,0 0 0,0 42 31,-22 0-31,22 21 0,0 1 16,-21-1-16,21 0 0,-21 1 0,0-1 15,21 0-15,0 22 16,0-22-16,-21 1 0,21 20 0,0-21 16,0 1-16,0-1 0,0-21 0,0 22 15,0-22-15,0 0 0,21 0 16,0 0-16,0-21 0,0 21 16,1-21-16,-1 0 0,0 0 0,21 0 15,-21-21-15,1 21 0,20-21 16,-21 0-16,0 0 0,22 0 0,-22-1 15,0 1-15,0-21 0,0 21 0,0 0 16,-21-22-16,0 22 0,22 0 16,-22 0-16,0 42 31,0 0-31,-22 0 0,22 0 16,0 1-16,-21-1 0,21 21 15,-21-21-15,21 0 0,0 1 0,0-1 16,0 0-16,0 0 0,0 0 15,21 0-15,0-21 16,1 0-16,-1 0 16,0 0-16,0-21 0,0 21 15,-21-21-15,21 0 0,1 0 0,-22 0 16,21-1-16,0 1 0,0 0 16,-21 0-16,21 0 0,0 0 15,1-1-15,-22 1 0,21 0 0,0 21 0,0 0 16,0 0-16,0 0 15,1 21 1,-1 0-16,-21 1 0,0-1 16,0 0-16,0 21 0,0-21 15,0 1-15,0-1 0,-21 0 0,-1-21 16,1 21-16,0 0 0,0 0 0,0 1 16,0-1-16,-1-21 15,1 0-15,0 0 0,21 21 0,21-21 63,0 0-63,1 0 0,-1 0 0,0 0 15,0 0-15,0 21 16,22-21-16,-22 21 0,21 0 0,0-21 16,-20 22-16,20-1 0,0 0 0,-21 0 15,1 0-15,-1 0 0,0 22 16,0-22-16,-21 0 0,21 0 0,-21 22 15,0-22-15,0 21 0,0-21 0,-21 22 16,0-22-16,0 0 0,-22 0 0,22 21 16,-21-42-16,21 22 0,-22-1 15,22 0-15,-21-21 0,21 0 16,0 21-16,-1-21 0,1 0 0,0 0 16,0 0-16,0-21 0,0 0 15,21 0-15,0-1 0,0 1 16,0 0-16,0-21 0,0-1 0,21 1 15,21 0-15,-21-1 0,0 1 0,22-21 16,-22-1-16,21 1 0,1-22 16,20 21-16,-21-20 0,1 20 0,-1 22 15,0-22-15,1 22 0,-22 0 16,21 21-16,-42-22 0,0 22 0,21 0 16,-21 0-16,-21 21 15,0 0-15,0 0 16,0 21-16,21 0 0,-21 0 15,-1 0-15,22 1 0,-21-1 0,21 21 16,0-21-16,0 0 0,0 1 16,0 20-16,0-21 0,0 0 0,21 0 15,1 1-15,-1-1 0,0 0 16,0-21-16,0 0 0,22 0 16,-22 0-16,0 0 0,0 0 0,21 0 15,-20 0-15,-1 0 0,21 0 0,-21-21 16,0 0-16,22 21 0,-22-22 15</inkml:trace>
  <inkml:trace contextRef="#ctx0" brushRef="#br0" timeOffset="85962.98">22839 10139 0,'0'0'0,"-43"-64"31,22 64-31,0 0 0,0-21 0,0 21 15,-22 0-15,22 0 0,-21 0 0,21 0 16,-22 21-16,1-21 0,21 22 16,-21-1-16,20 0 0,-20 0 0,21 0 15,0 0-15,0 1 0,-1 20 16,1-21-16,21 0 0,0 0 16,0 22-16,0-22 0,0 0 0,0 0 15,21 0-15,1-21 0,-1 22 0,0-22 16,0 0-16,0 0 0,0 0 15,1 0-15,20 0 0,-21 0 0,0 0 16,22-22-16,-22 1 0,0 0 16,0 0-16,21 0 0,-20 0 0,-1-22 15,0 1-15,0 0 0,0-1 0,0 1 16,1 0-16,-1-1 0,0-20 16,0-1-16,-21 22 0,21-22 15,0 1-15,1 21 0,-22-1 0,0 1 16,21 21-16,-21 0 0,21-1 15,-21 1-15,0 42 16,-21 1-16,0-1 16,-1 0-16,22 21 0,-21-21 0,0 22 15,0 20-15,21-20 0,0-1 0,0 0 16,-21 1-16,21 20 0,0-21 16,0 1-16,0-1 0,0 0 0,0 1 15,0-1-15,0 0 0,21-20 16,-21 20-16,21-21 0,0 0 0,0 0 15,22 1-15,-22-1 0,0-21 0,21 0 16,1 0-16,-22 0 16,21 0-16,1 0 0,-22 0 0,21 0 15,0-21-15,-20-1 0,20 1 0,-21 0 16,21 0-16,-20 0 0,-1 0 16,-21-1-16,0 1 0,21 0 0,-21-21 15,0 21-15,0-1 0</inkml:trace>
  <inkml:trace contextRef="#ctx0" brushRef="#br0" timeOffset="86278.96">21209 9800 0,'0'-21'32,"-21"21"-17,21 21 16,0 0-15,0 1-16,0-1 16,0 0-16,0 0 0</inkml:trace>
  <inkml:trace contextRef="#ctx0" brushRef="#br0" timeOffset="88007.66">21061 9779 0,'0'0'0,"21"0"78,-21 21-62,21-21-16,0 0 15,0 0 16,-42 0 94,0 0-109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19C4-2615-4D6F-A061-05D05436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F56E-5DEC-40B4-847F-6D443400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2883-E538-4AAE-8AA0-355D4F36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BD63-08F6-494A-B254-23523F4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6B32-2878-4FFA-BE92-25A0E52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B85A-2C1E-4D97-90B1-7AF31EDD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F9D3-7379-4A76-99EB-131FE202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6EB6-0D4B-4EF6-BF3E-53E4ECCA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DC5B-AD8C-4C6F-B779-4701D25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C347-C5F8-44E6-B866-5F6C165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F3FD9-E67A-4D70-AEC1-412DF1B94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F909-8349-43FA-93BB-E37E7B97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52C6-16D1-4987-8F72-68E9EAE8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DD15-AB51-434D-92F9-2F52329C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372C-3F5B-4957-9A4C-61A397AE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562D-3F8D-4BFF-978F-666D906D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5149-E44A-4B6F-BCE7-E9CC258F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CE1E-63C8-42AA-A1E5-5B6F324F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1C0A-2130-484A-9FE8-EC76826A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EBD5-93F1-4E6B-9ECD-724126F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D200-157D-4A19-8D14-620A360A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409A-67C1-459C-96CD-4F179C0B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4E04-3815-4E59-8857-D5B94C1B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A8EC-BE73-44CF-8E5C-9ACC2DC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BC86-5B06-45D9-9119-26C6E96D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E68D-6E60-4235-BC25-90CF6CE3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39A6-A2CE-476C-A2AF-CBF84F28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12815-B490-4723-9322-BAF523C3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DD13-ED56-40F2-8056-9134D7AE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394F-2769-47BA-BCE7-BA9879AE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E971D-20EC-4BC2-AEBE-4C82D1C3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2F9D-E9C4-48F8-81E7-62BCAC28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7F0AE-FEB4-4234-861F-CCBED350F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13737-210A-4D72-A1F7-3DCD7BB49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1D97D-6AA4-4FEA-863E-0E2A17904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65EB0-CCA4-44A9-B995-87B3D8B64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94E88-9AC3-4857-8AF3-88D9DB33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D1154-4CDD-43F9-8FB9-C59C88A1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0ABFB-840C-413B-A055-2D663F60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4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CCE3-F932-4158-A6D9-7A9E2AD2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64B25-A229-4E6C-9CFF-49D917C3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F7CDE-7D3B-4D58-8E0D-98B214C0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9D0F-C70E-4051-8806-DC08CE2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824A4-173E-4704-B9E0-A7E20EF0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C866B-6901-494B-9A5A-BDD1EAD3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9AF8D-8D74-45C2-810B-1C80EA0B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9C3-64A4-4A75-A585-8F3E0EE6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09AF-014D-4515-A7BF-C8291721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9E2AA-4430-46CD-8094-B007BC72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7BE0-20A0-4D3C-BB42-4481C39D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3F468-9EF4-495E-80E8-895F18B0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7E08C-01B3-462F-838B-D3DCC7A0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383E-0362-4C3E-8D34-3E9DA3B5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2159D-7035-4A52-8A66-CC69D3FD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E4AC-60CD-4836-92B8-C7ECA3A5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435-C0C1-4C71-A98D-6EDCE45B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3C1E9-2811-4D3F-8592-0E41D43E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1F27-81F7-49C6-B58B-C4A8C91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D9FD9-3DD3-4D4B-99EE-8A4372AE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F162-694E-4C6F-A43C-22347726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42F8-FD44-4ADD-9643-47B363335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7BE5-E271-4424-9B92-C59DC8953E4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8E2D-4A28-4C1A-AF4B-6F989D081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7C03-9AC1-4E93-8EB3-C48221C9D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04BA-9FDF-4D9A-B1FE-D187915AE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5CEBA-69B8-43DB-8FDE-69618EE3F1AC}"/>
                  </a:ext>
                </a:extLst>
              </p14:cNvPr>
              <p14:cNvContentPartPr/>
              <p14:nvPr/>
            </p14:nvContentPartPr>
            <p14:xfrm>
              <a:off x="3345120" y="533520"/>
              <a:ext cx="1821600" cy="208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5CEBA-69B8-43DB-8FDE-69618EE3F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5760" y="524160"/>
                <a:ext cx="184032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78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C7FF3C-C4AE-4DD6-979E-209C8E561911}"/>
                  </a:ext>
                </a:extLst>
              </p14:cNvPr>
              <p14:cNvContentPartPr/>
              <p14:nvPr/>
            </p14:nvContentPartPr>
            <p14:xfrm>
              <a:off x="342720" y="312480"/>
              <a:ext cx="896940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C7FF3C-C4AE-4DD6-979E-209C8E561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03120"/>
                <a:ext cx="898812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40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4568DB-6C99-4A32-9C49-DD8CAC8E0307}"/>
                  </a:ext>
                </a:extLst>
              </p14:cNvPr>
              <p14:cNvContentPartPr/>
              <p14:nvPr/>
            </p14:nvContentPartPr>
            <p14:xfrm>
              <a:off x="182880" y="266760"/>
              <a:ext cx="9982440" cy="34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4568DB-6C99-4A32-9C49-DD8CAC8E0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57400"/>
                <a:ext cx="1000116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3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2A27A2-9B43-48F9-A2A5-8E683A1C9078}"/>
                  </a:ext>
                </a:extLst>
              </p14:cNvPr>
              <p14:cNvContentPartPr/>
              <p14:nvPr/>
            </p14:nvContentPartPr>
            <p14:xfrm>
              <a:off x="342720" y="304920"/>
              <a:ext cx="1146096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2A27A2-9B43-48F9-A2A5-8E683A1C9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95560"/>
                <a:ext cx="1147968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6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226683-E787-4F46-AA2A-A6CB9A115B52}"/>
                  </a:ext>
                </a:extLst>
              </p14:cNvPr>
              <p14:cNvContentPartPr/>
              <p14:nvPr/>
            </p14:nvContentPartPr>
            <p14:xfrm>
              <a:off x="563760" y="464760"/>
              <a:ext cx="835956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226683-E787-4F46-AA2A-A6CB9A115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455400"/>
                <a:ext cx="837828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76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20402-BAA0-458A-989B-3EDF79BC1D29}"/>
                  </a:ext>
                </a:extLst>
              </p14:cNvPr>
              <p14:cNvContentPartPr/>
              <p14:nvPr/>
            </p14:nvContentPartPr>
            <p14:xfrm>
              <a:off x="335160" y="312480"/>
              <a:ext cx="926640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20402-BAA0-458A-989B-3EDF79BC1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03120"/>
                <a:ext cx="928512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36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94243C-263B-4883-8342-3CEB9FFE566B}"/>
                  </a:ext>
                </a:extLst>
              </p14:cNvPr>
              <p14:cNvContentPartPr/>
              <p14:nvPr/>
            </p14:nvContentPartPr>
            <p14:xfrm>
              <a:off x="693360" y="190440"/>
              <a:ext cx="829080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94243C-263B-4883-8342-3CEB9FFE5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81080"/>
                <a:ext cx="830952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61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92B5D1-6BFC-442B-89A6-A92D6C7A3FD3}"/>
                  </a:ext>
                </a:extLst>
              </p14:cNvPr>
              <p14:cNvContentPartPr/>
              <p14:nvPr/>
            </p14:nvContentPartPr>
            <p14:xfrm>
              <a:off x="1150560" y="122040"/>
              <a:ext cx="3002760" cy="210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92B5D1-6BFC-442B-89A6-A92D6C7A3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112680"/>
                <a:ext cx="302148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4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918B40-1E48-4F71-A779-3231E2938951}"/>
                  </a:ext>
                </a:extLst>
              </p14:cNvPr>
              <p14:cNvContentPartPr/>
              <p14:nvPr/>
            </p14:nvContentPartPr>
            <p14:xfrm>
              <a:off x="365760" y="236160"/>
              <a:ext cx="8839440" cy="466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918B40-1E48-4F71-A779-3231E2938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26800"/>
                <a:ext cx="885816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37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047D-A918-4B63-8F1D-C4AF5C9E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90C0-B649-489F-BE3F-286ECC716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5BCB1-90BF-4011-A4A0-74A246CF3868}"/>
                  </a:ext>
                </a:extLst>
              </p14:cNvPr>
              <p14:cNvContentPartPr/>
              <p14:nvPr/>
            </p14:nvContentPartPr>
            <p14:xfrm>
              <a:off x="312480" y="274320"/>
              <a:ext cx="857268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5BCB1-90BF-4011-A4A0-74A246CF3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64960"/>
                <a:ext cx="859140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2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2021-07-15T01:18:04Z</dcterms:created>
  <dcterms:modified xsi:type="dcterms:W3CDTF">2021-07-15T01:55:30Z</dcterms:modified>
</cp:coreProperties>
</file>