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05:01.5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17378 11684 0</inkml:trace>
  <inkml:trace contextRef="#ctx0" brushRef="#br0" timeOffset="25415.04">2392 1969 0,'0'0'0,"0"-22"16,0 1 15,21 21-15,0 0-1,-21-21 1,21 21-16,0 0 16,-21-21-1,0 0 1,22 21-16</inkml:trace>
  <inkml:trace contextRef="#ctx0" brushRef="#br0" timeOffset="26998.54">2117 1397 0,'21'0'16,"0"0"-16,0 0 31,0 0-31,0 0 0,1-21 0,-1 0 0,0 21 15,0-21-15,0 21 16,0-22-16,22 1 0,-22 21 0,0-21 16,21 0-16,-20 21 0,-1-21 15,-21 0-15,0-1 0,21 1 0,-21 0 16,0 0-16,0 0 16,-21 0-16,0-1 0,-1 1 15,1 21-15,-21 0 0,0 0 0,-22 0 16,22 0-16,-1 0 0,-20 0 15,21 21-15,-1 1 0,1-1 0,0 21 16,-1-21-16,1 0 0,21 22 16,-22-22-16,22 0 0,0 21 15,21-20-15,0-1 0,0 21 16,0-21-16,0 0 0,0 1 16,0-1-16,0 0 0,21 0 0,0 0 15,1 0-15,-1 1 0,0-1 16,0 0-16,0 21 0,0-21 0,1 1 15,-1-1-15,0 21 0,0-21 16,21 0-16,-20 1 0,-1 20 16,0-21-16,0 0 0,0 0 0,-21 1 15,0 20-15,0-21 0,0 0 16,0 0-16,0 1 0,0-1 0,-42 0 16,21 0-16,-22 0 15,22 0-15,-21 1 0,0-1 0,-1-21 16,-20 0-16,20 0 0,-20 0 15,21 0-15,-22 0 0,22 0 0,-1 0 16,-20-21-16,21 21 0,-1-22 16,1 1-16,21 0 0,-22 21 15,22-21-15,0 0 0,0 0 0,0-1 16,21 1-16,0 0 16,0 0-1,21 21 1,0 0-16,0-21 0,0 21 15,22 0-15,-1 0 0,-21 0 16,22-21-16,-1 21 0,0 0 16</inkml:trace>
  <inkml:trace contextRef="#ctx0" brushRef="#br0" timeOffset="27875.04">2413 1842 0,'21'0'0,"0"-22"32,-21 1-32,0 0 31,0 42 0,0 0-31,0 1 16,0-1-16,0 21 0,0-21 15,0 0-15,0 1 0,-21 20 16,21-21-16,0 0 0,0 22 0,0-22 16,0 0-16,0 0 0,0 0 15,0 0-15,21-21 16,0 22-16,1-22 15,-1 0-15,0 0 0,0 0 16,0-22-16,0 22 0,1-21 16,-1 21-16,0-21 0,0 0 0,0 0 15,0 0-15,1 21 0,-1-22 16,0 1-16,0 0 0,-21 0 0,0 0 16,21 0-16,-21-1 0,21 1 15,-21 0-15,22 21 16,-22 21 31,0 0-47,-22 1 0,22-1 15,0 0-15,-21 0 0,21 0 16,0 0-16,0 22 0,0-22 0,0 21 16,0 1-16,0-22 0,0 21 15,0 0-15,21 1 0,-21 20 0,22-20 16,-22-1-16,0 21 0,0-20 0,0 20 15,21-20-15,-21-1 0,0 21 16,0-20-16,21-1 0,-21 22 16,0-22-16,0 21 0,0-20 15,0 20-15,0-20 0,0-1 0,0 21 16,0-20-16,0-1 0,0 0 16,0 1-16,0-22 0,-21 21 0,0-21 15,-1 1-15,1-1 0,0-21 0,0 21 16,0-21-16,0 0 0,-22 0 15,22 0-15,-21 0 0,-1 0 0,22 0 16,-21-21-16,0 0 0,-22-1 16,22-20-16,-1 0 0,1-1 15,0 1-15,-1 0 0,22-22 0,-21 1 16,21 20-16,0-20 0,21 21 16,0-1-16,0 1 0,0 0 15,0-1-15,0 1 0,0 21 0,0-22 16,21 22-16,-21 0 0,21-21 15,0 21-15,0-22 0,0 22 16,22-21-16,-22 21 0,21-22 0,1 1 16</inkml:trace>
  <inkml:trace contextRef="#ctx0" brushRef="#br0" timeOffset="28525.67">3217 1863 0,'0'-21'16,"0"42"-16,0-64 0,0 22 0,0 0 16,0 42 30,0 0-46,21 1 0,-21-1 16,0 0-16,0 0 0,0 21 0,0-20 16,0-1-16,0 0 0,0 0 15,0 0-15,0 0 0,0 1 16,0-1-16,0 0 0,0 0 16,-21 0-16,0-21 31,21-21-16,-21 0 1,21 0-16,0 0 0,0-22 16,0 22-16,0 0 0,0-21 15,0 20-15,0-20 0,0 21 0,0-21 16,21 20-16,0 1 0,0 0 16,1 0-16,-1 0 0,0 0 15,0-1-15,0 22 0,0 0 16,22 0-16,-22 0 0,21 0 0,-21 0 15,1 22-15,20-22 0,-21 21 16,0 21-16,0-21 0,1 0 0,-1 22 16,-21-22-16,0 21 0,21 1 15,-21-22-15,0 0 0,0 21 0,0-21 16,0 1-16,0-1 0,0 0 16,0 0-16,0 0 31,0-42 16,0 0-47,0 0 0,0 0 15,21-1-15</inkml:trace>
  <inkml:trace contextRef="#ctx0" brushRef="#br0" timeOffset="30014.04">4043 1461 0,'-21'0'16,"21"-22"31,0 1-47,0 0 15,0 0-15,0 0 16,0 0-16,0-1 0,0 1 15,21 0-15,-21 0 16,0 0-16,0 0 16,0 42 31,0 0-47,0 0 0,0 0 0,-21 22 15,21-22-15,0 21 16,0-21-16,-22 22 0,22-22 0,-21 21 15,21 0-15,-21 1 0,21-1 16,-21 0-16,21 1 0,0-1 0,0 0 16,0 1-16,0-22 0,0 21 15,0-21-15,0 22 0,0-22 0,0 0 16,0 0-16,0 0 16,0 1-16,21-22 15,0 0 1,0 0-1,-21-22-15,22 1 0,-1 21 16,-21-21-16,21 0 0,-21 0 16,0 0-16,0-1 0,21 1 0,-21 0 15</inkml:trace>
  <inkml:trace contextRef="#ctx0" brushRef="#br0" timeOffset="30297.87">3810 1672 0,'0'0'16,"21"0"15,0-21-31,0 21 16,1 0-16,-1 0 0,21-21 0,-21 21 15,0-21-15,22 21 0,-22 0 16,0 0-16,0 0 0,0-21 0,1 21 15,-1 0-15,0 0 0,0 0 32,0 0-17,0 0 1,1 0-16,-1 21 16</inkml:trace>
  <inkml:trace contextRef="#ctx0" brushRef="#br0" timeOffset="31518.42">4911 1905 0,'0'0'0,"21"0"0,0-21 0,0 21 16,-21-21-16,21 0 0,-21-1 15,21 1-15,-21 0 16,0 0-16,0 0 0,0 0 16,0-1-16,0 1 0,0 0 0,0 0 15,-21 0-15,0 0 0,0-1 16,0 22-16,-22 0 0,22 0 0,0 0 16,-21 0-16,21 0 0,-22 0 15,1 0-15,0 22 0,20-22 0,-20 21 16,21 0-16,-21 0 0,20 21 15,1-20-15,0 20 0,0-21 16,0 21-16,21-20 0,0-1 0,0 21 16,0-21-16,0 0 0,0 1 0,0-1 15,0 0-15,21-21 16,0 0-16,0 21 0,0-21 16,1 0-16,-1 0 0,0 0 15,0 0-15,0 0 0,0-21 16,1 21-16,20-21 0,-21 0 0,0 21 15,0-22-15,1 1 0,-1 0 0,0 0 16,0-21-16,-21 20 0,21-20 16,0 21-16,-21-21 0,0 20 0,0 1 15,22 0-15,-22 0 0,0 0 16,21 21-16,-21 21 16,0 0-1,0 0-15,0 22 16,0-22-16,0 0 0,0 21 0,0-21 15,0 22-15,0-22 0,0 0 16,21 21-16,-21-20 0,21-1 0,-21 0 16,0 0-16,21 0 0,0 0 15,1-21-15,-1 0 16,0 0-16,0 0 16,0 0-16,0-21 15,-21 0-15,0 0 0,22 21 16,-1-21-16,-21-22 0,21 22 15,0 0-15,-21-21 0,21 21 0,0-22 16,1 22-16,20-21 16,-21 21-16,0-22 0,22 22 0,-22 0 15,21 21-15,-21-21 0,0 21 0,22 0 16,-22 0-16,0 0 0,0 0 16,0 21-16,1 0 0,-1 0 0,0 0 15,-21 1-15,0-1 0,21 0 16,-21 0-16,0 0 0,21 0 0,-21 22 15,0-22-15,0 0 0,0 0 0,0 0 16,-21 1-16,0-1 0,21 0 16,-21 0-16,0 0 0,-1 0 15,1 1-15,0-1 16,0-21-16,0 21 0,21-42 47,0 0-47,0-1 0,21 1 15,0 0-15,0 0 0,0-21 16,1 20-16,-1-20 0,0 0 0,0-1 16,0 22-16,0-21 0,1 0 0,-1-1 15,0 22-15,-21 0 0,21 0 16,0 0-16,-21-1 0,0 1 0,21 0 16,-21 42 15,0 0-31,-21 1 15,21-1-15,-21 0 0,21 21 16,-21-21-16,0 22 0,21-1 0,0-21 16,-21 22-16,-1-1 0,22-21 15,0 0-15,0 22 0,0-22 0,0 0 16,0 0-16,0 0 0,0 0 0,22 1 16,-1-1-16,0-21 15,0 0-15,0 21 0,0-21 16,1 0-16,-1 0 0,0 0 15,0 0-15,21 0 0,-20 0 0,-1 0 16,0 0-16,0-21 0,0 0 16,0 21-16,-21-22 0,22 1 15</inkml:trace>
  <inkml:trace contextRef="#ctx0" brushRef="#br0" timeOffset="32334">1947 2434 0,'0'0'0,"-21"0"0,-21 0 31,21 0-15,42 0 46,0 0-62,0 0 0,21 0 16,-20 0-16,20 0 0,0 0 0,22 0 15,-22 0-15,22 0 0,-1 0 16,22 0-16,-1 0 0,1 0 0,0 0 16,-1 0-16,1 0 0,21 0 15,-21 0-15,-1-21 0,22 21 0,0 0 16,0 0-16,0-21 0,21 21 15,0 0-15,-22 0 0,22 0 0,0 0 16,0-21-16,0 21 0,0 0 16,0 0-16,0 0 0,-21 0 15,0 0-15,0 0 0,0 0 0,-22 0 0,1 0 16,0 0-16,-22 0 16,1 0-16,-1 0 0,-20 0 0,-1 0 15,0 0-15,1 0 0,-22 0 0,0 0 16,0 0-16,0 0 0,0 0 15</inkml:trace>
  <inkml:trace contextRef="#ctx0" brushRef="#br0" timeOffset="34533.85">3365 4403 0,'0'21'16,"0"-42"93,0 0-78,22 21-31,-22-22 0,0 1 16,0 0-16,21 21 16,-21-21-16,21 0 0,0 0 15,-21-1-15,21 1 0,-21 0 16,21 0-16,1 0 0,-1 0 0,-21-1 16,21-20-16,0 21 0,0-21 15,0 20-15,1-20 0,-22 21 0,21 0 16,0 0-16,0-1 0,0 1 0,-21 0 15,0 0-15,0 0 16,-21 42 15,0-21-31,0 21 16,0 0-16,-22 0 0,22 1 16,0-1-16,0 0 0,0 0 0,21 0 15,-22 22-15,22-22 0,0 0 0,0 21 16,0-21-16,0 22 0,0-22 15,0 0-15,22 0 0,-1 22 0,0-22 16,0 0-16,0 0 0,22 0 16,-22 0-16,0-21 0,0 22 0,0-1 15,0 0-15,-21 0 16,22-21-16,-22 21 16,-22-21 15,1 0-31,0 0 15,0-21 1,0 0 0,0 21-16,-1 0 15,22 21 1,0 0-16,0 0 16,0 1-1</inkml:trace>
  <inkml:trace contextRef="#ctx0" brushRef="#br0" timeOffset="36850.64">4000 4128 0,'0'-22'0,"0"1"16,0 0-1,0 0-15,22 0 16,-22 0-16,0-1 16,21 22-16,-21-21 0,0 0 15,0 0-15,0 0 32,0 42-17,0 0 1,0 0-16,0 0 0,0 1 15,0-1-15,-21 21 0,21 0 0,-22-20 16,22 20-16,0-21 0,0 21 16,-21-20-16,21 20 0,-21-21 0,21 0 15,0 0-15,0 1 0,0-1 16,0 0-16,0-42 47,21 0-47,-21-1 0,21 1 15,-21 0-15,22 0 0,-22 0 16,21 0-16,0-22 0,-21 22 0,0 0 16,21 0-16,0 0 15,0-1-15,1 22 16,-1 0 0,-21 22-16,0-1 0,0 0 15,0 0-15,0 0 0,21 0 16,-21 1-16,0-1 0,0 0 15,21 0-15,-21 0 0,0 0 16,21 1-16,0-22 0,-21 21 16,22-21-16,-1 0 0,0 0 15,0 0-15,0 0 0,0 0 16,1 0-16,-1 0 0,0 0 0,21 0 16,-21-21-16,1-1 0,-1 22 15,0-21-15,0 0 0,0 0 16,0 0-16,-21 0 0,22-1 0,-22-20 15,21 21-15,-21-21 0,21 20 16,-21-20-16,0 21 0,0-21 0,0 20 16,0 1-16,0 0 0,0 0 0,0 0 15,0 42 17,0 0-32,0 0 15,0 22-15,-21-22 0,21 0 0,0 21 16,0-21-16,0 22 0,0-1 15,0-21-15,0 22 0,0-1 16,0-21-16,0 21 0,0-20 0,0-1 16,21 0-16,-21 0 0,21 0 15,0 0-15,0 1 0,1-22 0,-1 0 16,0 21-16,0-21 0,21 0 0,-20 0 16,-1 0-16,0 0 0,0 0 15,0-21-15,0 21 0,1-22 0,-1 1 16,0 21-16,0-21 0,0 0 15,-21-21-15,21 20 0,-21 1 0,22-21 16,-22 0-16,0 20 0,21-20 0,-21 21 16,21-21-16,-21 20 15,0 1-15,0 0 0,0 0 0,0 0 16,0 42 15,0 0-31,0 0 0,0 22 0,0-22 16,-21 0-16,21 21 0,0-21 15,0 1-15,0 20 0,0-21 0,0 0 16,0 0-16,0 1 0,0-1 0,0 0 16,0 0-16,21-21 15,-21 21-15,21-21 0,0 0 16,0 0-16,1 0 16,-1-21-16,0 21 15,-21-21-15,0 0 0,21 0 0,0-1 16,-21 1-16,21 0 0,-21 0 15,0-21-15,0 20 0</inkml:trace>
  <inkml:trace contextRef="#ctx0" brushRef="#br0" timeOffset="37218.28">5207 3683 0,'-21'0'16,"42"0"-16,-63 21 0,42 0 15,-22-21-15,22 22 0,0-1 16,-21-21-16,21 21 0,0 0 16,21-21-1,1 0-15,-1 0 0,0 0 16,0 0-16,0 0 16,0-21-16,-21 0 15,22 21-15,-22-21 0,21-1 0,-21 1 16,0 0-16,0 0 15,0 0-15,-21 0 0,-1 21 16,1 0 0,0 0-16,0 0 15,0 0-15,21 21 16,0 0-16,-21 0 16,21 0-16,0 0 15,21 1 1,0-22-16,0 0 15</inkml:trace>
  <inkml:trace contextRef="#ctx0" brushRef="#br0" timeOffset="37598.07">5778 3471 0,'0'0'0,"0"22"47,0-1-47,0 0 0,0 0 16,-21 21-16,21-20 0,0 20 15,-21-21-15,21 21 0,0 1 0,0-1 16,0 0-16,-21 1 15,21 20-15,-21-20 0,21-1 0,-21 21 16,21-20-16,0-1 0,0 0 0,0 1 16,-22-1-16,22 0 0,0-20 15,0 20-15,0-21 0,0 0 0,0 0 16,22-21-16,-1 0 16,0 0-16,0 0 15,0 0-15,0 0 0,-21-21 16,0 0-16,0 0 0,0 0 15,22 0-15</inkml:trace>
  <inkml:trace contextRef="#ctx0" brushRef="#br0" timeOffset="37857.92">5546 4106 0,'0'0'16,"-22"0"-16,22-21 15,22 21 1,-1 0-16,0-21 16,0 21-16,0 0 0,0 0 0,1-21 15,-1 21-15,0 0 0,-21-21 0,21 21 16,0 0-16,0 0 0,1 0 16,-1 0-1,-21-21 16,21 21-15</inkml:trace>
  <inkml:trace contextRef="#ctx0" brushRef="#br0" timeOffset="38250.69">6308 3937 0,'0'0'0,"0"-21"0,0 0 0,0 0 15,0-1 1,-22 22 0,1 0-16,0 0 15,0 0-15,0 22 16,21-1-16,0 0 0,-21 21 0,21-21 15,-22 22-15,22-22 0,0 21 16,-21 1-16,21-1 0,0-21 0,0 21 16,0-20-16,0 20 0,0-21 15,0 0-15,21 0 0,1 1 16,-1-1-16,0 0 0,0-21 0,-21 21 16,21-21-16,0 0 0,1 0 0,-1 0 15,0 0-15,21 0 0,-21 0 16,1 0-16,-1-21 0,0 21 0,0-21 15,0 0-15,0-1 0,1 1 0,-1 0 16,0 0-16,0-21 0,0 20 16</inkml:trace>
  <inkml:trace contextRef="#ctx0" brushRef="#br0" timeOffset="38890.33">6794 3344 0,'0'22'15,"0"-1"-15,0 0 0,0 21 0,0-21 16,0 22-16,0-1 0,0 0 16,0-20-16,0 20 0,0 0 0,0 1 15,0-1-15,0 21 0,0-20 16,0-1-16,0 0 0,0 1 0,0-1 15,-21 0-15,21 1 0,0-1 16,0-21-16,0 22 0,0-22 16,0 0-16,-21 0 0,21 0 0,0 0 15,0 1-15,0-1 16,0-42 15,0-1-31,0 1 16,0 0-16,0 0 0,0 0 15,0 0-15,0-22 0,21 22 0,-21-21 16,21 21-16,1-22 0,-1 22 16,0-21-16,0 21 0,0-22 15,0 22-15,1 0 0,20 0 0,-21 21 16,0-21-16,22 21 0,-22 0 16,0 0-16,0 0 0,0 21 15,-21 0-15,21 0 0,-21 0 16,0 22-16,0-22 0,22 21 0,-22-21 15,0 22-15,0-22 0,0 21 0,0-21 16,0 0-16,0 1 0,0-1 16,0 0-16,0 0 0,0 0 0,0 0 15,0 1 1,-22-22 0,22 21-16,0-42 62,-21-1-46</inkml:trace>
  <inkml:trace contextRef="#ctx0" brushRef="#br0" timeOffset="39990.43">8043 3069 0,'0'0'16,"21"0"-16,-21-21 0,0 0 15,22 21-15,-1 0 0,-21-21 16,21 21-16,-21-21 16,0-1-16,21 1 0,-21 0 15,0 0 1,0 0-16,-21 21 31,0 0-15,0 0-16,-1 0 0,-20 21 0,21 0 15,0 0-15,0 0 0,-22 1 16,22 20-16,-21-21 0,21 21 0,-1 1 16,-20 20-16,21-20 0,-21 20 15,20-21-15,1 22 0,0-1 16,0-20-16,0 20 0,21 1 0,0-22 15,0 22-15,0-22 0,0 0 16,0 22-16,0-22 0,0 0 0,0 1 16,21-1-16,-21 0 0,21 1 0,21-22 15,-20 0-15,-1 21 0,21-20 16,-21-22-16,22 21 0,-22 0 0,21-21 16,0 0-16,-20 0 0,20 0 0,0 0 15,-21 0-15,22 0 0,-22-21 16,0 21-16,0-21 0,22-1 15,-43 1-15,21 21 0,0-21 0,-21 0 16,21 0-16</inkml:trace>
  <inkml:trace contextRef="#ctx0" brushRef="#br0" timeOffset="41394.01">8361 3916 0,'0'21'0,"0"0"0,0 0 32,21-21-17,0 0 1,0-21-16,-21 0 0,21 21 15,1-21-15,-1 21 0,-21-21 0,21 0 16,0-1-16,0 22 16,0-21-16,1 0 0,-1 0 0,0 0 0,0 0 15,-21-1-15,0 1 0,21 0 16,-21 0-16,0 0 0,0 0 16,0-1-16,0 1 0,-21 0 15,0 21 1,0 0-16,0 21 0,-1-21 15,1 21-15,21 1 0,0-1 0,-21 0 16,21 0-16,0 0 0,0 0 16,0 1-16,0-1 0,0 0 0,0 0 15,0 0-15,0 0 0,0 1 16,21-22-16,0 21 0,1 0 16,-1-21-16,0 0 0,0 0 15,0 0-15,0 0 16,1 0-16,-1 0 0,0 0 15,0 0-15,0 0 16,0-21-16,1 0 0,-22-1 16,21 1-16,0 21 0,-21-21 15,21 0-15,0 0 0,0 0 16,-21-1-16,22-20 0,-1 21 0,0 0 16,0 21-16,0-21 0,0-1 0,1 22 15,-1 0-15,0-21 0,0 21 16,0 0-16,0 0 0,1 0 15,-1 21-15,0 1 16,0-1-16,-21 0 0,21 0 0,-21 0 16,0 0-16,0 1 0,0-1 0,0 21 15,0-21-15,0 0 0,0 1 16,-21-1-16,21 0 0,-21 0 0,21 0 16,-21-21-16,21 21 0,-21 1 0,21-44 46,0 1-30,0 0-16,21 0 16,-21 0-16,21 0 0,0-1 15,-21 1-15,21 0 0,0 0 16,-21 0-16,22 0 0,-1-1 0,0-20 16,-21 21-16,21 0 0,0 21 0,0-21 15,-21-1-15,0 44 47,0-1-47,-21 0 0,21 0 16,-21 0-16,0 0 0,21 1 0,0-1 15,0 0-15,0 0 0,-21 0 16,21 0-16,0 1 0,0-1 0,0 0 16,0 0-16,21 0 15,0-21 1,0 0-16,0 0 15,1 0-15,-1 0 0,0 0 0,0 0 16,0 0-16,0-21 0,1 0 16,-1 21-16,0-21 0,0 0 0,21-1 15,-20 22-15</inkml:trace>
  <inkml:trace contextRef="#ctx0" brushRef="#br0" timeOffset="41797.87">9991 3471 0,'0'-21'0,"0"42"0,0-63 16,0 63 0,0 0-1,0 1-15,0 20 0,0-21 16,-22 0-16,22 22 0,0-22 16,0 21-16,-21 0 0,21-20 0,0 20 15,0 0-15,0 1 0,0 20 16,-21-21-16,21 22 0,0-22 0,0 22 15,0-1-15,0-20 0,0 20 0,-21 1 16,21-22-16,0 21 0,0 1 16,-21-22-16,0 22 0,-1-1 15,22 1-15,-21-1 0,0 1 0,0-1 16,21-20-16,-21 20 0,0 1 0,-1-22 16,1 0-16,0 1 0,0-1 15,21-21-15,0 0 0,-21 0 0,21 1 16,0-44-1,21 1 1,-21 0-16,21 0 16,0 0-16,0-22 0,-21 22 0,22-21 15,-1 0-15,0-22 0,0 22 0,0-22 16,0 1-16,-21 20 0,22-20 16</inkml:trace>
  <inkml:trace contextRef="#ctx0" brushRef="#br0" timeOffset="42203.65">10054 3747 0,'0'0'0,"0"-43"0,0 22 0,0-21 0,0-1 15,0 22-15,0-21 0,0 21 16,0 0-16,0-22 0,0 1 16,0 21-16,21 21 0,0-21 0,1-1 15,-1 22-15,0 0 16,0 0-16,0 0 0,0 0 0,1 0 0,-1 0 15,21 0-15,-21 0 16,0 22-16,1-22 0,-1 21 0,0 0 16,0 21-16,0-21 0,0 22 0,-21-22 15,22 21-15,-22-21 0,0 22 16,0-22-16,0 21 0,-22-21 0,1 22 16,0-22-16,0 0 0,0 0 15,-22 0-15,22 1 0,-21-22 0,21 21 16,-22-21-16,22 0 0,0 21 0,0-21 15,0 0-15,0 0 16,-1 0-16,22-21 63,22 21-63,-1-21 0,0 21 15,0-22-15,0 22 0,0-21 16</inkml:trace>
  <inkml:trace contextRef="#ctx0" brushRef="#br0" timeOffset="42706.22">10604 3577 0,'0'-63'31,"22"63"-31,-22-21 0,0-1 15,21 22-15,0-21 16,0 21-16,0-21 0,0 21 16,1 0-16,-1 0 0,0 0 0,0-21 15,0 21-15,22 0 0,-22 0 16,0 0-16,21 21 0,-21 0 0,1-21 16,-1 21-16,0 22 0,0-22 15,0 0-15,-21 0 0,0 22 0,0-22 16,0 0-16,0 0 0,0 21 15,0-20-15,0-1 0,-21 0 0,21 0 16,-21-21-16,21 21 0,-21 0 16,0-21-16,21-21 47,0 0-47,0 0 0,0 0 15,0 0-15,0-1 16,21-20-16,0 21 0,-21 0 0,21 0 15,-21-1-15,21 1 0,-21 0 16,21 0-16,1 0 0,-1 0 16,0 21-16,0 0 0,0 0 15,-21-22-15,21 22 16,1 0-16,-1 0 16,-21 22-1,21-22 1</inkml:trace>
  <inkml:trace contextRef="#ctx0" brushRef="#br0" timeOffset="45221.84">11388 3747 0,'0'0'0,"21"0"16,0 0-1,0 0-15,0 0 16,-21-22-16,21 22 0,1-21 0,-22 0 16,21 21-16,-21-21 0,0 0 15,21 21-15,0-21 0,-21-1 0,21 1 16,-21 0-16,0 0 0,0 0 16,0 0-16,0-1 0,0 1 15,-21 21-15,0 0 16,0 0-1,0 0-15,21 21 0,-22-21 0,1 22 16,21-1-16,0 0 0,-21 0 16,21 0-16,-21 0 0,21 1 15,0 20-15,0-21 0,0 0 0,-21 0 16,21 1-16,0-1 0,0 0 16,0 0-16,0 0 0,0 0 15,0 1-15,0-1 0,21-21 16,0 0-16,-21 21 15,21-21-15,0 0 0,1 0 16,-1 0-16,0 0 0,0 0 16,0 0-16,0 0 0,1-21 0,20 0 15,-21 21-15,0-22 0,22 1 0,-22 21 16,21-21-16,-21 0 0,22 0 16,-22 0-16,21-1 0,-21 1 15,0-21-15,1 21 0,-1 0 0,0-1 16,-21 1-16,0 0 0,0 0 0,0 0 15,0 0 1,-21 21-16,0 0 0,-1 0 16,1 21-16,0-21 15,0 21-15,0 0 0,21 0 0,-21 0 16,21 1-16,0-1 0,0 0 16,0 0-16,0 0 0,0 0 15,0 1-15,21-1 16,0-21-16,-21 21 0,21-21 15,0 21-15,0-21 16,-21 21-16,22 0 0,-1 1 16,-21-1-1,-21-21 17,-1 0-17,1 0-15,21-21 16,-21 21-1,21-22-15,0 1 0,-21 21 16,21-21-16,-21 21 31,0 0-31,21 21 32,0 0-32,0 1 15,0-1-15,0 0 16,0 0-16,21 0 15,0-21-15,0 0 0,0 0 16,0 0-16,1 0 16,20 0-16,-21 0 0,0 0 15,22-21-15,-22 21 0,21-21 0,-21 0 16,0 21-16,22-21 0,-22-1 16,21 1-16,-21 0 0,1 0 0,-1 0 15,0 0-15,0-22 0,0 22 0,-21 0 16,0-21-16,0 20 0,21 1 15,-21 0-15,0 0 0,0 0 16,-21 21 0,0 0-16,21 21 0,-21 0 15,0 0-15,21 0 0,0 1 16,0-1-16,0 0 0,0 0 16,0 0-16,0 0 0,0 1 15,0-1-15,0 0 0,0 0 0,0 0 16,21 0-16,-21 1 15,0-1-15,0 0 16,0-42 47,-21 21-63,0 0 31,21 21 0,21-21-15,0 21-16,0-21 15,0 0-15,0 0 16,1 0-16,-1 0 0,0 0 16,0 0-16,0 0 0,22 0 15,-22 0-15,0-21 0,0 21 0,0-21 16,22 0-16,-22 21 0,0-22 0,0 1 15,0 0-15,0 0 16,1 0-16,-22 0 0,21-1 0,-21 1 0,21-21 16,-21 21-16,0 0 0,0-1 0,0 1 15,0 0-15,0 0 16,-21 42 15,0-21-31,21 21 0,-22 0 16,22 1-16,0 20 0,0-21 0,0 0 15,0 0-15,0 22 0,0-22 16,0 0-16,0 0 0,0 0 0,0 1 16,0-1-16,22 0 0,-22 0 15,21-21-15,0 0 16,0 0-16,0 0 0,0 0 16,1 0-16,-1 0 0,0 0 0,0-21 15,0 21-15,0-21 16,22 0-16,-22 21 0,0-22 0,0 1 15,0 0-15,1 21 0,-22-21 0,21 0 16,-21 0-16,21-1 0,-21 1 16,0 0-16,0 0 0,0 0 0,0 42 47,0 0-47,0 0 0,0 0 15,-21 1-15,21-1 0,0 0 16,-21 0-16,21 0 0,0 0 15,0 1-15,0-1 0,0 0 0,0 0 16,0 0-16,21-21 16,0 21-16,0-21 0,0 0 15,0 0-15,1 0 0,-1 0 16,0 0-16,0-21 0,0 21 16,0-21-16,-21 0 0,0 0 15,0 0-15,0-1 0,0 1 16,0 0-16,0 0 0,0 0 15,0 0-15,0-1 0,-21 1 0,0 0 16,0 21-16,21-21 0,0 0 0,-21 21 16,0 0-1,21-21-15,21 21 32,0 0-32,0 0 0,0 0 15,0 0-15,1-22 0,20 22 0,-21 0 16,21 0-16,-20-21 0,-1 21 15,21 0-15,-21 0 0,22-21 0,-22 21 16,0 0-16,0 0 0,0 0 0,0 0 16,1 0-16,-22 21 15,0 0-15,0 1 16,0-1-16,0 0 16,0 0-16,0 0 0,0 0 15,0 1-15,0-1 0,0 0 0,0 0 16,0 0-16,0 0 0,0 1 15,-22-1-15,22 0 0,-21 0 16,21 0 0,-21-21-1,0 0 1,21-21 0,0 0-1,0 0-15,0 0 16,0-1-16,0 1 0,21 0 0,0 0 15,-21 0-15,21-22 0,1 22 16,-1-21-16,0 0 0,21-1 0,-21 1 16,22 0-16,-1-1 0,-21 22 0,22 0 15,-1-21-15,-21 42 0,0-22 16,0 22-16,1 0 0,-1 0 0,0 22 16,-21-1-16,0 0 0,21 21 15,-21-21-15,21 22 0,-21-22 16,21 21-16,-21-21 0,0 22 0,0-22 0,0 21 15,0-21-15,0 1 0,0-1 16,-21 21-16,0-21 0,21 0 0,-21 1 16,21-1-16,-21 0 0,21 0 15,0 0-15,-21 0 16,21 1-16,-22-22 16,22-22 15,0 1-31,0 0 15,0 0-15</inkml:trace>
  <inkml:trace contextRef="#ctx0" brushRef="#br0" timeOffset="45694.61">13102 3006 0,'21'0'0,"0"0"0,1 0 0,-1 0 15,0 0-15,0 0 16,0-21-16,-21-1 16,-21 22-1,0 0 1,0 0-16,0 0 0,-1 0 0,1 0 15,0 0-15,0 0 0,0 22 16,0-22-16,-1 21 0,22 0 16,0 0 15,22-21-31,-1 0 16,0 0-16,0 0 0,0 0 0,22 0 15,-22 0-15</inkml:trace>
  <inkml:trace contextRef="#ctx0" brushRef="#br0" timeOffset="46442.61">14414 2371 0,'22'0'0,"-44"0"0,65 0 15,-22 0-15,0 21 0,-21 0 0,21-21 16,0 21-16,1-21 0,-1 21 15,0 1-15,21-1 0,-21 0 0,1 0 16,20 0-16,-21 0 0,21 1 16,-20-1-16,20 0 0,-21 21 0,21-21 15,-20 22-15,-1-22 0,0 21 16,0-21-16,0 22 0,0-22 16,1 21-16,-1-21 0,-21 22 0,21-1 15,-21 0-15,0 1 0,0-1 0,0 0 16,0 1-16,0-1 0,0 22 15,0-22-15,-21 0 0,21 22 0,-21-22 16,-1 0-16,1 1 0,21-1 0,-21 0 16,0 1-16,0-1 0,0 0 15,-1 1-15,1-22 0,-21 21 0,21-21 16,0 22-16,-22-22 0,22 0 16,0 21-16,0-20 0,0-1 15,-22 0-15,22 0 0,0-21 0,0 21 16,21 0-16,-21 1 0,-1-22 0,1 21 15,0-21-15,21 21 16,-21-21-16,0 0 0,0 21 16,-1-21 46</inkml:trace>
  <inkml:trace contextRef="#ctx0" brushRef="#br0" timeOffset="46635.5">14414 4318 0,'0'21'15,"0"0"17,22-21-1,-1 0 0,-21-21-31,0 0 16,21 21-16</inkml:trace>
  <inkml:trace contextRef="#ctx0" brushRef="#br0" timeOffset="47986.29">16256 2942 0,'0'-21'16,"0"0"-1,-21 21-15,21-21 0,-21 21 16,-1 0-16,1-21 16,0 21-16,0 0 0,0 0 15,0 0-15,-1 0 0,1 0 16,0 0-16,0 0 0,0 21 0,0-21 15,-1 0-15,1 21 0,0 0 16,21 0 0,21 0-1,0-21-15,1 0 16,-1 0-16,21 22 0,-21-22 0,0 21 16,22-21-16,-22 21 15,0-21-15,0 21 0,22-21 0,-22 21 16,0 0-16,0 1 0,-21-1 15,0 0-15,0 0 0,0 0 16,0 22-16,0-22 0,0 0 0,-21 0 16,0 21-16,0-20 0,-1-1 15,-20 0-15,21 0 0,0 0 0,-22 0 16,22-21-16,0 22 0,0-1 16,0-21-16,0 0 0,-1 21 0,1-21 15,0 0 1,42 0 31,0 0-47,1 0 15,-1 0-15,0 0 0,0 0 16,0 0-16,0 0 0,1 0 16,-22 21-1,21-21-15,-21 21 0,0 0 16,0 1-16,0-1 0,0 0 0,0 0 15,0 0-15,0 0 0,-21 1 0,21-1 16,-22 0-16,1 21 0,21-21 16,-21 1-16,0 20 0,0-21 0,21 21 15,-21 1-15,-1-22 0,1 21 16,21 1-16,0-22 0,-21 21 16,21-21-16,-21 22 0,21-22 0,0 21 15,0-21-15,0 0 0,0 1 0,0-1 16,0 0-16,0 0 0,0 0 15,0 0-15,0 1 0,0-1 16,21-21-16,0 0 0,0 0 16,1 21-16,-1-21 15,0 0-15,0 0 16,0 0-16,0 0 16,-21-21 15</inkml:trace>
  <inkml:trace contextRef="#ctx0" brushRef="#br0" timeOffset="48186.39">16065 4551 0,'0'21'16,"22"-21"-1,-44 0 64,1 0-64</inkml:trace>
  <inkml:trace contextRef="#ctx0" brushRef="#br0" timeOffset="50674.74">4593 5652 0,'0'0'0,"0"-22"16,21 22-16,-21-21 15,21 0-15,1 0 16,-22 0-16,0 0 0,21-1 16,-21 1-16,0 0 15,-21 0 1,-1 21-16,1 0 0,0 0 15,-21 0-15,21 0 0,-22 0 16,22 0-16,-21 0 0,21 0 0,-22 21 16,22 0-16,-21 0 0,21 1 15,-1-1-15,1 21 0,0-21 0,0 22 16,0-1-16,0 0 0,-1 1 0,22-1 16,0 0-16,0 1 0,-21-1 15,21 0-15,0-21 0,0 22 0,0-1 16,0-21-16,0 0 0,0 1 15,0 20-15,21-21 0,-21 0 0,22 0 16,-1-21-16,0 22 0,21-1 16,-21 0-16,1-21 0,20 21 15,-21-21-15,0 0 0,22 0 0,-22 0 16,21 0-16,-21 0 0,22 0 16,-1 0-16</inkml:trace>
  <inkml:trace contextRef="#ctx0" brushRef="#br0" timeOffset="52154.92">5207 5906 0,'0'0'0,"0"-22"0,0 1 16,0 0-16,0 0 15,-21 0 1,0 21-16,-1 0 0,1 0 15,0 0-15,0 0 0,0 0 16,0 21-16,-1-21 0,1 21 0,0 0 16,21 0-16,-21 1 0,0-1 0,0 21 15,21-21-15,0 0 0,-22 1 16,1 20-16,21-21 0,0 0 0,0 0 16,0 22-16,0-22 0,0 0 15,0 0-15,0 0 0,0 1 16,0-1-16,21 0 0,-21 0 15,22-21-15,-1 0 16,0 0-16,0 0 0,0 0 16,0 0-16,1-21 15,-1 21-15,0-21 0,0 0 0,0 21 16,0-22-16,1 1 0,-1 0 0,0 0 16,0 0-16,-21 0 0,21-22 15,0 22-15,1 0 0,-22 0 0,0-22 16,0 22-16,21 0 0,-21 0 0,0 0 15,0 0-15,21 21 0,-21-22 16,0 44 15,0-1-31,0 0 16,0 0-16,0 0 0,0 0 0,0 1 16,0-1-16,0 0 0,0 21 15,0-21-15,0 1 0,0-1 0,0 0 16,0 0-16,0 0 15,0 0-15,0 1 0,21-22 16,0 0-16,0 0 0,1 0 0,-1 0 16,0 0-16,0 0 0,0 0 15,0 0-15,22-22 0,-22 22 0,0-21 16,21 21-16,-20-21 0,20 0 0,-21 0 16,21 0-16,-20-1 0,-1 1 15,21 0-15,-21 0 0,0 0 0,22-22 16,-22 22-16,-21 0 0,21 0 15,-21 0-15,21 21 0,-21-21 16,-21 42 15,21 0-15,0 0-16,0 0 0,0 0 0,0 1 16,0-1-16,0 0 15,0 0-15,21 0 0,-21 0 0,0 1 16,21-1-16,-21 0 15,22-21-15,-22 21 0,21-21 16,-21 21-16,0 0 0,0 1 16,0-1 15,-21-21-31,-1 0 16,1 0-16,0 0 15,0-21 1,0 21-16,21-22 0,-21 1 15,21 0 1,-22 21-16,22 21 63,0 0-63,22-21 15,-1 0-15,-21 22 0,21-22 16,0 0-16,0 0 0,0 0 15,85 21 17,-63-21-32,-22 0 0,0-21 0,21 21 0,-21-22 15,1 22-15,20-21 0,-21 21 0,21-21 16,-20 0-16,-1 21 0,0-21 16,0 0-16,0 21 0,0-22 15,1 1-15,-1 0 0,-21 0 0,0 0 16,0 0-16,0-22 0,0 22 15,0 0-15,0 0 0,0 0 0,0-1 16,0 1-16,0 0 0,-21 21 16,-1 0-1,1 0-15,0 0 0,21 21 16,-21 0-16,21 1 16,-21-1-16,21 0 0,0 0 0,0 0 15,0 0-15,-21 1 0,21-1 16,0 0-16,0 0 0,0 0 15,0 0-15,0 1 0,0-1 0,0 0 16,0 0-16,0 0 0,21-21 16,-21 21-16,21-21 0,0 22 0,0-22 15,0 0-15,-21 21 0,22-21 16,-1 0-16,0 0 0,0 0 16,0 0-16,0 0 0,1 0 15,-1 0-15,0 0 0,0 0 16,0 0-16,0-21 15,1 21-15,-22-22 16,21 1 0,-21 0-16,21 21 0,-21-21 15,21 21-15,0-21 0,0 0 16</inkml:trace>
  <inkml:trace contextRef="#ctx0" brushRef="#br0" timeOffset="52931.48">7514 5969 0,'0'-21'31,"21"21"-15,-21-21-16,21 21 0,-21-21 15,22 21-15,-22-22 0,0 1 16,21 0-16,0 0 0,-21 0 16,0 0-16,0-1 0,0 1 0,0 0 15,0 0-15,0 0 0,0 0 16,0-1-16,0 1 0,0 0 16,0 42 15,0 0-16,0 1 1,0-1-16,0 0 0,0 0 0,0 21 16,0-20-16,0-1 0,0 21 0,0-21 15,0 0-15,0 22 0,0-22 16,0 0-16,0 0 0,0 22 0,0-22 16,0 0-16,0 0 0,0 0 15,0 0-15,0 1 0,0-1 16,0 0-16,0 0 15,-21-21 17,0 21-32,-1-21 15,1 0 1,0 0-16,0 0 0,0 0 0,0 0 16,-1 0-16,1 0 0,0 0 15,0 0-15,0 0 16,42 0 31,0 0-47,0 0 15,0 0-15,1 0 0,-1 0 16,0 0-16,0 0 0,0 0 16,0-21-16,1 21 15,-1 0-15,0 0 31,0 0 16,-21-21-31</inkml:trace>
  <inkml:trace contextRef="#ctx0" brushRef="#br0" timeOffset="53662.48">8424 5800 0,'0'21'31,"21"-21"32,-21-21-48,0 0 1,0-1-1,0 44 48,-21-22-63</inkml:trace>
  <inkml:trace contextRef="#ctx0" brushRef="#br0" timeOffset="54930.9">8467 6160 0,'0'0'0,"-22"0"15,22 21 1,22-21 47,-22-21-48,0-1 16,-22 22 16,22 22-47,0-1 16,0 0 0,22-21 30,-1 0-30,-21-21 15,0 0-15</inkml:trace>
  <inkml:trace contextRef="#ctx0" brushRef="#br0" timeOffset="56818.51">9440 6329 0,'21'0'63,"1"0"-48,-1-21-15,21 21 0,0 0 0,22 0 16,-1 0-16,1 0 0,21-21 16,-1 21-16,1 0 0,0 0 0,-1 0 15,22-22-15,-21 22 0,21 0 16,-22 0-16,22 0 0,-21-21 16,21 21-16,-1 0 0,-20 0 0,21 0 15,-21 0-15,-1 0 0,-20 0 0,20-21 16,-20 21-16,-1 0 0,-20 0 15,20 0-15,-20 0 0,-1 0 0,0 0 16,1 0-16,-1 0 0,-21 0 0,0 0 16,0 0-16,1 0 0,-1 0 15,-42 0 1,-1 0-16,1 0 16,0 0-16,-21 0 0,-1 0 15,1 0-15</inkml:trace>
  <inkml:trace contextRef="#ctx0" brushRef="#br0" timeOffset="57302.23">9610 6541 0,'-64'42'32,"106"-42"-17,-20 0-15,-1 0 16,21 0-16,0 0 0,1 0 0,20 0 15,1 0-15,-1 0 0,22 0 16,-22 0-16,22 0 0,-21 0 0,20 0 16,-20-21-16,20 21 0,1-21 15,0 21-15,-1 0 0,1 0 0,0-22 16,-1 22-16,22 0 0,-21 0 16,-22-21-16,22 21 0,-21 0 15,-1 0-15,1 0 0,-22-21 0,21 21 16,-20 0-16,-1 0 0,-21 0 0,22 0 15,-22 0-15,0 0 0,0 0 16,-21-21-16,-21 21 31,0 0-31,0 0 0,-1 0 16,-20 0-16,21 0 0,-21 0 16,-1 0-16,-20 21 0</inkml:trace>
  <inkml:trace contextRef="#ctx0" brushRef="#br0" timeOffset="57751.88">9546 6837 0,'0'0'0,"21"0"32,0 0-32,1 0 15,-1 0-15,21 0 0,-21 0 0,22 0 16,20 0-16,-21 0 0,43 0 16,-21 0-16,20 0 0,1 0 0,0-21 15,-1 21-15,22 0 0,0 0 0,0-21 16,-22 21-16,22-22 0,0 22 15,-21 0-15,-1 0 0,1 0 0,0 0 16,-22 0-16,1-21 0,-1 21 0,-20 0 16,-1 0-16,0 0 15,1 0-15,-1 0 0,-21 0 0,0 0 16,0 0-16,1 0 16,-44 0 30,1 0-30,0 0-16</inkml:trace>
  <inkml:trace contextRef="#ctx0" brushRef="#br0" timeOffset="57890.8">11684 6773 0,'-21'0'31,"0"0"16,-1 0-31,1 0-16,0 0 0,0 0 15</inkml:trace>
  <inkml:trace contextRef="#ctx0" brushRef="#br0" timeOffset="59474.34">7027 7874 0,'0'-21'16,"21"21"15,-21-21-31,22 21 16,-22-21-16,0-1 31,21 22-15,-21 22 15,21-22-16,-21 21-15,0 0 0,0 0 16,21 21-16,0-20 0,-21 20 16,21 0-16,-21 1 0,0-1 0,22-21 15,-22 21-15,0 1 0,0-1 0,0-21 16,0 22-16,0-22 0,0 21 16,0-21-16,0 22 0,0-22 0,0 0 15,0 0-15,0 0 0,0 0 0,0 1 16,-22-1-16,22 0 0,0 0 15,-21-21-15,21-21 32,0 0-17,21 0 1,-21-1-16,22 1 0,-1 0 0,-21 0 16,21 0-16,0 0 0,-21-1 0,21 1 15,-21 0-15,21 0 0,1 0 0,-22 0 16,21-1-16,0 1 0,0 21 15,-21-21-15,21 21 0,0 0 0,1 0 16,-1 0-16,0 0 0,0 0 0,0 0 16,22 0-16,-22 0 0,0 21 15,21 0-15,-21 1 0,1-1 0,-1 0 16,0 21-16,0-21 0,-21 1 0,21-1 16,-21 0-16,0 0 0,0 0 15,-21 0-15,0 1 0,0-1 16,0 0-16,-22 0 0,22-21 0,-21 21 15,21-21-15,-22 0 0,22 21 16,0-21-16,0 0 0,0 0 0,-1 0 16,1 0-16,0 0 0,0 0 0,0 0 15,21-21 17,0 0-17,0 0-15,0 0 16,21 21-16,0-21 0,0 21 15,0-22-15</inkml:trace>
  <inkml:trace contextRef="#ctx0" brushRef="#br0" timeOffset="59962.16">7980 8255 0,'0'0'0,"0"-21"0,0 0 32,21 21-32,0 0 15,0 0-15,0 0 0,1 0 0,-1 0 16,0 0-16,0 0 0,0 0 16,0 21-16,1 0 0,-1 0 15,0 0-15,0 1 0,0-1 0,0 0 16,1 21-16,-1-21 0,-21 1 0,0 20 15,0-21-15,0 0 0,0 0 16,0 1-16,0-1 0,0 0 0,0 0 16,-21 0-16,-1 0 0,1-21 15,0 0 1,21-21 0,0 0-16,0 0 15,0 0-15,0 0 0,0-1 16,0-20-16,0 21 0,0 0 15,0 0-15,0-22 0,21 22 0,-21-21 16,21 21-16,-21-22 0,22 22 0,-1-21 16,-21 21-16,21-1 0,0 1 15,0 0-15,-21 0 0,21 21 0,1 0 16,-1-21-16,0 21 0,0 0 16,0 0-16,0 0 15,-21 21-15,22-21 0,-22 21 16,21-21-16,-21 21 0</inkml:trace>
  <inkml:trace contextRef="#ctx0" brushRef="#br0" timeOffset="60405.94">8636 8382 0,'0'0'15,"21"0"-15,0 0 16,0 0-16,1 0 0,-1 0 15,0 0-15,0 0 0,21-21 16,-20 21-16,-1-21 0,0 21 16,0-21-16,0-1 0,0 22 15,-21-21-15,22 0 0,-1 21 0,-21-21 16,0 0-16,0 0 0,0-1 16,0 1-16,0 0 15,0 0-15,-21 21 16,-1 0-16,1 0 15,0 0-15,0 0 0,0 0 16,0 0-16,-1 21 0,22 0 0,-21 0 16,0 1-16,21-1 0,0 0 15,-21 0-15,21 0 0,-21 0 0,21 1 16,0-1-16,0 0 0,0 0 0,0 0 16,0 0-16,0 1 0,0-1 15,0 0-15,0 0 16,0 0-16,0 0 0,21-21 15,0 0-15,0 22 0,0-22 16,1 0-16,-1 0 16,0 0-16,0 0 0,0 0 15,0 0-15,1 0 0,-1 0 0,0 0 16</inkml:trace>
  <inkml:trace contextRef="#ctx0" brushRef="#br0" timeOffset="61742.27">9737 8149 0,'0'0'0,"-43"-63"32,22 63-32,0 0 15,0 0-15,0 0 0,-1 0 0,1 0 16,0 0-16,0 0 0,0 21 0,21 0 15,-21 0-15,-1 0 0,1 1 16,21-1-16,-21 21 0,21-21 0,-21 22 16,21-22-16,-21 0 0,21 21 15,0-21-15,0 1 0,0-1 0,0 0 16,0 0-16,0 0 0,0 0 16,0 1-16,21-22 15,0 0-15,0 0 0,0 0 16,1 0-16,-1 0 0,0 0 15,0 0-15,0-22 0,0 22 0,22-21 16,-22 0-16,0 21 0,0-21 0,0 0 16,1 0-16,-22-1 0,21 1 0,0-21 15,-21 21-15,0 0 0,0-1 16,21-20-16,-21 21 0,0 0 0,0 0 16,0-1-16,0 1 0,0 0 15,0 42 16,0 0-31,-21-21 0,21 22 16,0-1-16,0 0 0,0 0 16,0 0-16,-21 0 0,21 22 0,0-22 15,0 0-15,0 0 0,0 0 0,0 1 16,0-1-16,0 0 0,0 0 16,0 0-16,0 0 15,21-21-15,0 0 0,0 0 16,0 0-16,1 0 0,-1 0 15,0 0-15,0 0 0,0-21 16,0 21-16,1-21 0,-1 0 16,0 0-16,-21 0 0,21-1 0,0 1 15,0 0-15,-21 0 0,0-21 0,22 20 16,-22-20-16,0 21 0,0-21 16,0-1-16,0 1 0,0 21 0,0-22 15,0 22-15,0-21 0,0 21 0,0 0 16,0-1-16,0 1 0,0 0 15,-22 42 1,22 0 0,0 1-16,0-1 0,0 21 15,0-21-15,0 22 0,0-22 16,0 21-16,0 0 0,0-20 0,0 20 16,0-21-16,0 0 0,0 22 15,0-22-15,0 0 0,0 0 0,0 0 16,0 0-16,0 1 0,0-1 15,0 0-15,22-21 47,-1-21-31,0 0 0,-21-1-16,21 1 0,-21 0 15,21 0-15,0 0 0,-21-22 16,22 22-16,-1 0 0,0 0 0,0 0 15,21 0-15,-20 21 0,-1-22 16,0 1-16,0 21 0,0 0 0,0 0 16,1 0-16,-1 0 0,0 0 0,0 0 31,-21 21 0,-21-21-31,0 0 0,0 0 16,-1 0-16,1 0 0,0 0 15,21 22-15,-21-22 0,0 0 0,0 0 0,-1 0 16,1 0-16,0 0 16,0 21-1,21 0-15,0 0 16,0 0-16,0 0 16,0 1-16,0-1 15,21 0-15,0 0 0,0 0 16,1 0-16,-22 1 0,21-22 15,0 21-15,-21 0 0,21-21 16,0 0-16,-21 21 0,21-21 16,1 0-16,-1 0 15,0 0 1,0 0 0,0 0-1,0 0-15,-21-21 16,22 0-1,-22 0 1,21 21-16</inkml:trace>
  <inkml:trace contextRef="#ctx0" brushRef="#br0" timeOffset="62058.61">11197 8170 0,'0'-42'32,"21"42"-32,0 0 15,-21-21 1,22 21 15,-1 0 16,-21 21-31,0 0-16</inkml:trace>
  <inkml:trace contextRef="#ctx0" brushRef="#br0" timeOffset="62953.9">11430 8530 0,'-21'21'31,"21"1"-15,0-44 62,0 1-47,0 42 16,0 1-31,0-1 0,-21-21 46,21-21-31,0-1-15,21 22 0,0 0-1,0 0-15,0 0 31,-21 22-15,0-1 0,0 0-1,-21 0 1,0-21 15,0 0-31,21-21 78,0 0-78,21 21 16,0-21-16,0 21 31,0 0-31,-21 21 31,0 0-31,0 0 16,0 0 0,0 0-16,-21 1 15,0-22-15,21 21 0,-21-21 0,0 21 16,21 0-16,-21-21 0,-1 21 0,1 0 16,0-21-16,0 22 0,0-22 15,0 21-15,-1 0 0,-20 0 0,21-21 16</inkml:trace>
  <inkml:trace contextRef="#ctx0" brushRef="#br0" timeOffset="63942.61">4043 9948 0,'0'0'0,"21"0"0,0 0 16,-21-21-16,21 0 15,-21 0-15,0 0 16,0 0-1,-21 21-15,0 0 0,0 0 16,0 0-16,-1 0 0,1 0 0,-21 0 16,21 0-16,0 21 0,-22 0 15,22-21-15,-21 42 0,21-21 0,-1 1 16,1-1-16,0 21 0,0-21 0,21 22 16,0-22-16,0 21 0,0-21 15,0 22-15,0-22 0,21 0 16,0 0-16,-21 0 0,21 0 0,1 1 15,20-1-15,-21 0 0,0-21 16,0 21-16,1-21 0,-1 0 0,0 0 16,0 0-16,0 0 0,22 0 0,-22 0 15,0 0-15,0 0 0,21 0 16,-20 0-16,20-21 0,0 21 0,1-21 16,-1 0-16,0-1 0,1 1 15,-1 21-15</inkml:trace>
  <inkml:trace contextRef="#ctx0" brushRef="#br0" timeOffset="65115.9">4762 10033 0,'0'0'0,"0"-21"0,0 0 0,-21 0 15,0 21-15,0 0 16,0 0-16,0 0 0,-1 0 16,1 0-16,0 0 0,0 0 0,0 21 15,0 0-15,-1 0 0,1 0 0,21 0 16,0 1-16,-21 20 0,21-21 15,-21 0-15,21 22 0,0-22 0,0 21 16,0-21-16,0 0 0,0 22 0,0-22 16,0 0-1,0 0-15,21-21 0,0 0 16,0 0-16,1 0 0,-1 0 16,0 0-16,0-21 0,0 0 15,0 21-15,-21-21 0,22 0 0,-1-1 16,0 1-16,-21 0 0,21 0 0,-21 0 15,21 0-15,-21-1 0,0 1 16,0 0-16,0-21 0,0 21 0,0-1 16,0 1-16,0 0 0,0 0 0,0 0 15,0 0-15,0-1 16,0 44 0,0-1-16,0 0 15,0 21 1,0-21-16,0 1 0,21-1 0,-21 0 15,0 21-15,0-21 0,0 1 0,0-1 16,0 21-16,0-21 0,22 0 16,-22 1-16,0-1 0,21 0 0,0-21 15,-21 21-15,21-21 0,0 0 0,0 0 16,22 0-16,-22 0 0,0 0 16,21 0-16,-20-21 0,-1 21 0,21-21 15,-21 0-15,0-1 0,1 22 0,-1-21 16,0 0-16,0 0 0,0 0 15,0 0-15,1-22 0,-1 22 16,0 0-16,-21 0 0,21 0 0,-21-1 16,0 1-16,0 0 0,0 0 0,0 0 15,0 42 17,0 0-32,0 0 0,0 0 15,0 1-15,0 20 16,0-21-16,21 0 0,0 0 0,-21 1 15,22-1-15,-1 0 0,0 0 0,0-21 16,-21 21-16,21 0 0,-21 1 16,21-22-16,-21 21 0,0 0 15,-21-21 17,0 0-32,0 0 15,0-21-15,0 21 16,21-21-16,-22 21 15,22 21 17,0 0-17,0 0-15,22 0 16,-1-21-16,0 21 16,0-21-16,0 0 0,0 0 0,1 0 15,-1 0-15,21 0 0,-21 0 0,22 0 16,-22 0-16,21-21 0,0 21 15,1-21-15,-22 21 0,21-21 0,1 0 16,-22 0-16,21 21 0,-21-22 0,22 1 16,-22 0-16,0 0 0,0 0 15,0 0-15,0-1 0,-21 1 0,22 0 16,-22 0-16,0 0 0,0 0 0,0-1 16,0 1-16,0 0 0,-22 21 15,22-21-15,-21 21 0,0 0 16,0 0-16,0 21 15,0 0-15,-1 0 0,22 1 0,0-1 16,0 0-16,0 0 0,0 21 16,0-20-16,0-1 0,0 0 0,0 0 15,0 21-15,0-20 0,0-1 16,22 0-16,-1-21 0,0 21 16,0-21-16,0 0 0,0 0 15,1 0-15,-1 0 0,0 0 0,0 0 16,0 0-16,0-21 0,1 21 15,-1-21-15,0 0 0,-21-1 0,21 1 16,0 21-16</inkml:trace>
  <inkml:trace contextRef="#ctx0" brushRef="#br0" timeOffset="66217.67">7408 9885 0,'-42'-21'16,"21"21"-16,21-21 0,0-1 15,0 1-15,0 0 16,0 0-16,0 0 16,0 0-16,21 21 15,0-22-15,0 22 0,0 0 16,1 0-16,-1-21 0,0 21 0,0 0 16,0 0-16,0 0 0,1 0 15,-1 21-15,0 1 0,0-1 0,0 0 16,-21 0-16,21 0 0,-21 0 0,22 22 15,-22-22-15,0 0 0,0 21 0,0-20 16,0 20-16,0-21 0,0 21 16,0-20-16,-22-1 0,1 21 0,0-21 15,0 0-15,-21 1 0,20-1 0,1 0 16,-21 0-16,21 0 0,-22 0 16,22 1-16,0-22 0,-21 21 0,21-21 15,-1 0-15,-20 21 0,21-21 16,0 0-16,0 0 0,-1 0 0,1 0 15,-21 0-15,21-21 0,0 21 16,21-21-16,-22-1 0,22 1 0,-21 0 16,21 0-16,0 0 0,0 0 0,0-1 15,0 1-15,0 0 0,0 0 16,0 0-16,0 0 0,0-1 0,21 1 16,1 21-16,-1-21 0,0 21 15,0 0-15,0 0 16,0 0-16,1 21 0,-1 0 15,0 1-15,0-1 0,0-21 16,0 21-16,-21 0 0,22 0 0,-1 0 16,0 1-16,0-1 0,0 0 15,0 0-15,1-21 0,-1 21 0,0 0 16,0-21-16,0 22 0,0-22 0,1 0 16,-22 21-16,21-21 0,0 0 0,0 0 15,-21 21-15,21-21 16,0 0-16,1 0 47,-22-21-32,21 21 1,-21-21 0,0-1 15,21 22-31,0 0 0</inkml:trace>
  <inkml:trace contextRef="#ctx0" brushRef="#br0" timeOffset="66670.42">8615 10012 0,'-21'21'0,"21"-42"93,0 0-61,-22 21-32,22 21 62,0 0 1</inkml:trace>
  <inkml:trace contextRef="#ctx0" brushRef="#br0" timeOffset="67014.22">8572 10266 0,'0'0'0,"-21"0"0,21 21 0,0-42 62,0 42 17,-21-21-64,21 21 1,0-42 46</inkml:trace>
  <inkml:trace contextRef="#ctx0" brushRef="#br0" timeOffset="67998.34">9356 10647 0,'0'0'0,"-22"0"0,22 21 16,22-21 15,-1 0-31,21 0 15,0 0-15,1 0 0,20 0 0,1 0 16,-1 0-16,22-21 0,0 21 16,20 0-16,-20-21 0,0 21 0,-1 0 15,1-21-15,0 21 0,-22 0 0,22 0 16,-22 0-16,1 0 0,-1 0 16,1-22-16,-22 22 0,1 0 0,-1 0 15,0 0-15,-21 0 0,1 0 16,-44 0 15,1 0-31,0 0 0,-21 0 16</inkml:trace>
  <inkml:trace contextRef="#ctx0" brushRef="#br0" timeOffset="68374.42">9292 10943 0,'0'0'0,"-21"0"0,42 0 16,0 0 0,0 0-16,1 0 0,-1 0 0,0 0 15,21 0-15,1 0 0,-1 0 0,21 0 16,1-21-16,-1 21 0,1 0 15,21 0-15,-22 0 0,22 0 0,-1 0 16,-20-21-16,21 21 0,-22 0 0,1 0 16,-1-21-16,1 21 0,-1 0 15,1 0-15,-22 0 0,0 0 0,1 0 16,-1 0-16,-21 0 0,0 0 0,0 0 16,-42 0 15,-21 0-31,21 0 15,0 0-15,-22 0 0,22 0 0,-21 0 16,-1 0-16,1 0 0,0 21 16</inkml:trace>
  <inkml:trace contextRef="#ctx0" brushRef="#br0" timeOffset="68670.59">9461 11113 0,'-42'0'16,"84"0"-16,-105 21 0,21-21 0,20 0 0,1 21 15,0-21-15,63 0 32,-20 0-32,-1 0 0,21 0 15,0 0-15,1 0 0,20 0 0,1 0 16,-1-21-16,1 21 0,-1-21 0,22 21 16,-22 0-16,22 0 0,-21 0 15,-1-22-15,1 22 0,-1 0 0,1 0 16,-22 0-16,0 0 0,1 0 0,-1 0 15,0 0-15,-21 0 0,1 0 16,-44 22 15,1-22-31,0 0 16,0 0-16,0 0 0,-22 21 16</inkml:trace>
  <inkml:trace contextRef="#ctx0" brushRef="#br0" timeOffset="68958.52">9483 11451 0,'-22'0'15,"44"0"-15,-65 0 0,43 21 0,21-21 32,1 0-32,-1 0 0,21 0 15,0 0-15,1 0 0,-1-21 16,22 21-16,-1 0 0,1-21 0,-1 21 15,1-21-15,20 21 0,-20-21 16,-1 21-16,22 0 0,-22 0 0,-20-21 16,20 21-16,1 0 0,-22 0 0,22 0 15,-43 0-15,21 0 0,0 0 0,-20 0 16,-1 0-16,0 0 0,0 0 16</inkml:trace>
  <inkml:trace contextRef="#ctx0" brushRef="#br0" timeOffset="69810.62">7874 12107 0,'0'0'0,"0"-21"0,-21 0 16,21 0-16,-21 0 0,21 0 0,-22-1 16,22 1-16,0 0 0,0 0 15,-21 21-15,21 21 31,0 0-31,0 22 16,0-22-16,0 21 0,21 0 0,-21 1 16,0-1-16,22 0 0,-22 1 15,0-1-15,0-21 0,0 22 0,0-1 16,0-21-16,0 21 0,0-20 0,0 20 16,0-21-16,0 0 0,0 0 15,0 1-15,0-1 0,0 0 0,0 0 16,-22-21-1,22-21 17,0 0-32,0 0 15,0-1-15,0 1 0,0 0 0,22 0 16,-1 0-16,0 0 0,0-1 16,0 1-16,0 0 0,1 0 0,-1 0 15,0 0-15,21-1 0,-21 22 0,1 0 16,-1 0-16,0 0 0,0 0 15,0 0-15,0 0 0,1 22 0,-1-1 16,0 0-16,0-21 0,-21 21 0,0 0 16,0 0-16,0 1 15,0-1-15,0 0 0,0 0 0,0 0 16,-21 0-16,0 1 0,0-1 0,-22 0 16,22 0-16,-21 0 0,21 0 15,-22-21-15,22 22 0,0-22 0,0 0 16,0 0-16,-1 21 0,1-21 0,0 0 15,0 0-15,0 0 0,0 0 32,21-21-32,0-1 15,21 22-15,-21-21 16,21 0-16,0 21 0,0-21 16,0 21-16,1-21 0,-1 0 15</inkml:trace>
  <inkml:trace contextRef="#ctx0" brushRef="#br0" timeOffset="70239.37">8382 12425 0,'0'0'0,"21"0"0,-21-21 0,21 21 16,-21-21-16,21 21 15,1-22-15,-1 22 0,0-21 16,0 21-16,0-21 0,0 21 15,1 0-15,-1 0 16,0 0-16,0 21 0,0 0 0,0 1 16,1-1-16,-1 0 0,0 0 0,-21 0 15,0 0-15,21 1 0,-21-1 0,0 0 16,0 0-16,0 0 0,0 0 16,0 1-16,0-1 0,-21 0 0,21 0 15,-21 0-15,0 0 0,-1-21 16,22-21 15,0 0-31,0 0 16,0 0-16,0 0 0,22-1 15,-22 1-15,21 0 0,-21 0 16,0 0-16,0 0 0,21-1 0,-21 1 16,21 0-16,0 0 0,-21 0 0,21 0 15,1 21-15,-1-22 0,0 22 16,0-21-16,0 21 0,0 0 0,1 0 15,-1 0-15,0 0 0,0 0 0,0 0 16</inkml:trace>
  <inkml:trace contextRef="#ctx0" brushRef="#br0" timeOffset="70638.53">9165 12573 0,'0'21'15,"21"-21"-15,0 0 16,1 0 0,-1-21-16,0 21 0,-21-21 0,21 0 15,0 21-15,0-21 0,1 21 0,-22-22 16,21 1-16,0 0 0,0 21 0,-21-21 16,0 0-16,21 0 0,-21-1 15,0 1-15,0 0 16,-21 42 15,0-21-31,0 21 0,21 1 16,-21-22-16,-1 21 0,1 0 0,21 0 15,0 0-15,-21 22 0,21-22 16,-21 0-16,21 0 0,0 0 0,0 0 16,0 1-16,0-1 0,0 0 15,0 0-15,0 0 0,21-21 16,0 0-16,0 21 0,1-21 15,-1 0-15,0 0 0,0 0 0,0 0 16,22 0-16,-22 0 0,0 0 0,21-21 16,-21 21-16,22-21 0</inkml:trace>
  <inkml:trace contextRef="#ctx0" brushRef="#br0" timeOffset="71859.12">10181 12383 0,'0'0'0,"0"-22"0,-21 1 0,0 0 16,0 21-16,-1 0 15,1 0-15,0 0 16,0 0-16,0 0 0,0 0 0,-1 21 16,1 0-16,0-21 0,0 22 15,0-1-15,21 0 0,-21 21 16,-1-21-16,1 1 0,21-1 0,0 0 15,0 0-15,0 21 0,0-20 0,0-1 16,0 0-16,0 0 16,0 0-16,0 0 15,21-21-15,1 0 0,-1 0 16,0 0-16,0 0 0,0-21 16,0 21-16,1-21 0,-1 21 0,0-21 15,0 0-15,-21 0 0,21 21 0,0-22 16,1 1-16,-22 0 0,21 0 0,0-21 15,-21 20-15,0 1 16,21 0-16,-21 0 0,21 0 0,0 0 16,-21-1-16,0 1 0,22 21 15,-22 21 1,0 1-16,0-1 16,0 0-16,0 0 0,0 0 15,0 0-15,21 1 0,0-1 16,0 0-16,-21 0 15,21-21-15,0 0 0,1 0 0,-1 0 16,0 0-16,0 0 16,0 0-16,0 0 0,1 0 15,-22-21-15,21 21 16,-21-21-16,0 0 0,21 21 0,-21-22 16,21 1-16,-21 0 0,0 0 0,0 0 15,0-22-15,0 22 0,0-21 16,0 21-16,0-22 0,0 1 0,0 21 15,21-21-15,-21-1 0,0 22 0,21-21 16,-21 21-16,0-22 0,0 22 16,22 0-16,-22 42 15,0 0 1,0 0-16,0 1 0,0-1 16,0 0-16,0 21 0,0-21 0,0 22 15,0-22-15,0 21 0,0-21 0,0 1 16,0-1-16,0 21 0,0-21 15,0 0-15,0 1 16,0-1-16,-22-21 16,22-21 31,22-1-47,-1 1 15,-21 0-15,21 21 0,0-21 0,-21 0 16,21 0-16,0-1 0,1 22 15,-1-21-15,0 21 16,0 0-16,0 0 0,0 0 16,1 0-1,-22 21 1,-22-21 0,1 0-16,21 22 15,-21-22-15,0 0 0,0 21 16,0 0-16,-1 0 15,22 0 1,0 0 0,0 1-1,0-1 1,22 0-16,-1-21 16,-21 21-1,21-21-15,0 0 0,0 0 16,-21 21-16,21-21 0,1 0 15,-1 21 1,0-21-16,0 0 16,0 0-1,0 0 1,1 0 0,-1 0-1,-21-21 1,21 21-16,-21-21 0,21 21 15,0-21-15,-21 0 0,21 21 16</inkml:trace>
  <inkml:trace contextRef="#ctx0" brushRef="#br0" timeOffset="72174.99">11663 12044 0,'0'0'0,"-21"0"16,21-21-16,-22 21 31,22-21-31,22 21 78,-1 0-62,-21 21-16,0 0 16</inkml:trace>
  <inkml:trace contextRef="#ctx0" brushRef="#br0" timeOffset="72857.59">11747 12425 0,'0'21'31,"-21"-21"-15,21 21 0,0 0 15,-21-21-15,42 0 46,0 0-46,-21 22 31,0-1-47,0 0 15,0 0-15,0 0 16,0 0-1,-21-21-15,0 0 16,21 22-16,-21-22 16,21-22 31,0 1-47,0 0 15,21 21-15,-21-21 0,21 21 16,-21-21-16,21 21 15,-21 21 1,0 0 0,0 0-16,0 0 0,0 1 15,0-1-15,0 0 16,0 0-16,-21 0 0,0 0 16,0 1-16,0-1 0,0 0 15,-1 0-15,1 0 0,-21 0 0,21 1 16,0-1-16,-1-21 0,-20 21 15,21 0-15,0-21 0,0 21 0,-1-21 16</inkml:trace>
  <inkml:trace contextRef="#ctx0" brushRef="#br0" timeOffset="74590.05">6032 13250 0,'0'-21'31,"22"21"16,-1 0-31,-21 21 0,21 1-1,0-22-15,-21 21 16,0 0-16</inkml:trace>
  <inkml:trace contextRef="#ctx0" brushRef="#br0" timeOffset="74805.89">6075 13504 0,'0'22'31,"0"-1"-15,0 0-1</inkml:trace>
  <inkml:trace contextRef="#ctx0" brushRef="#br0" timeOffset="75198.42">6096 13949 0,'21'0'47</inkml:trace>
  <inkml:trace contextRef="#ctx0" brushRef="#br0" timeOffset="75418.28">6096 14118 0</inkml:trace>
  <inkml:trace contextRef="#ctx0" brushRef="#br0" timeOffset="77051.32">4911 15367 0,'0'0'0,"0"-21"31,0 0-15,0 0-16,0-1 15,0 1-15,0 0 16,0 0 0,0 0-16,-22 0 0,22-1 15,-21 22-15,21-21 0,0 0 16,-21 0-16,0 21 0,0-21 0,0 21 16,-1-21-16,1 21 0,-21 0 15,21 0-15,0 0 0,-1 0 16,1 0-16,-21 0 0,21 21 0,0-21 15,-22 21-15,22 0 0,0 0 16,0 0-16,0 1 0,-1-1 0,1 21 16,0-21-16,0 0 0,21 22 15,0-22-15,0 21 0,0-21 16,0 1-16,0-1 0,0 21 0,0-21 16,0 0-16,21-21 0,0 22 15,0-1-15,1-21 0,-1 0 0,0 0 16,0 0-16,0 0 0,0 0 0,1 0 15,20 0-15,-21-21 0,0-1 16,22 1-16,-22 0 0,21 0 0,0 0 16,-20 0-16,20-22 0,0 1 15,-21 21-15,22-22 0,-22 1 0,21 0 16,-21-1-16,22 1 0,-22 0 0,-21-1 16,21 22-16,-21-21 0,21 0 15,-21 20-15,0-20 0,0 21 16,0-21-16,0 20 0,0 1 0,0 0 15,-21 0-15,0 21 0,0 0 16,0 0 0,21 21-16,-22 0 15,22 0-15,0 1 0,0 20 0,0 0 16,0-21-16,0 22 0,0-1 0,0 0 16,0 1-16,0-22 0,0 21 15,0 1-15,0-1 0,0-21 0,0 21 16,0-20-16,22-1 0,-1 0 15,-21 0-15,21 0 0,0-21 16,-21 21-16,21-21 0,0 0 0,1 0 16,-1 0-16,0 0 15,0 0-15,0 0 0,-21-21 0,21 21 16,1-21-16,-22 0 0,21 0 16,0 0-16</inkml:trace>
  <inkml:trace contextRef="#ctx0" brushRef="#br0" timeOffset="77495.07">5440 15113 0,'0'21'16,"21"-21"-1,0 0 1,0 0-16,0-21 0,1 21 15,-1-21-15,0 0 0,0 21 0,0-21 16,-21-1-16,21 22 0,1-21 16,-22 0-16,0 0 0,0 0 15,0 0 1,-22-1 0,1 22-16,0 0 0,0 0 0,0 0 0,0 0 15,-1 22-15,1-1 0,0-21 0,21 21 16,-21 0-16,0 0 15,21 0-15,-21 1 0,21 20 0,0-21 16,0 0-16,0 22 0,0-22 0,0 0 16,0 0-16,21 0 0,0 0 15,-21 1-15,21-1 0,0-21 0,0 21 16,1-21-16,-1 0 0,0 0 16,21 0-16,-21 0 0,1 0 0,-1 0 15,21 0-15,-21-21 0,0 21 0,22-21 16,-22-1-16,21 1 0,-21 0 15,1 0-15,-1 0 0,21 0 16,-21-1-16,0-20 0,1 21 0</inkml:trace>
  <inkml:trace contextRef="#ctx0" brushRef="#br0" timeOffset="78106.2">6202 14669 0,'0'0'16,"0"-22"-16,-21 44 31,-1-1-15,22 0-16,0 0 15,-21 0-15,21 22 0,-21-22 16,21 0-16,-21 21 0,21-21 0,0 22 16,0-1-16,-21 0 0,21 1 0,-21-1 15,21 0-15,-22 22 0,22-22 16,0 22-16,0-22 0,0 22 0,0-1 15,0 1-15,-21-22 0,21 21 0,0 1 16,-21-1-16,21 1 0,0-22 16,0 22-16,0-1 0,-21 1 0,21-22 15,-21 22-15,21-22 0,0 0 0,0 1 16,0-1-16,0-21 0,0 21 16,0-20-16,21-1 0,0-21 0,0 21 15,0-21-15,1 21 0,-1-21 16,0 0-16,0 0 15,0-21-15,0 0 0,22 0 0,-22-1 16,0 1-16,0 0 0,0-21 0,22 21 16,-22-22-16,0 1 0,0 0 15,0-22-15,1 22 0,-1-22 0,0 22 16,-21-22-16,0 22 0,0-21 0,0 20 16,-21-20-16,0 20 0,-22 1 0,22 0 15,-21-1-15,21 1 16,-22 21-16,1-21 0,0 20 0,20 1 0,-20 21 15,0-21-15,21 21 0,-1 0 16,1 0-16,21-21 47,21 21-47,1 0 0,-1-21 0,0 21 16,0 0-16,0 0 0,0-21 0,1 21 15,-1 0-15,0-22 0,0 22 16,21-21-16,-20 0 0,-1 21 0,0-21 15,21 0-15,-21 0 0,1-1 0</inkml:trace>
  <inkml:trace contextRef="#ctx0" brushRef="#br0" timeOffset="79706.99">6794 14901 0,'22'-21'0,"-44"42"0,65-63 16,-43 21-16,0 0 15,0 0-15,0-1 0,0 1 16,-21 21-16,-1 0 15,1 0-15,21-21 0,-21 21 16,0 0-16,0 0 0,0 0 0,-1 0 16,1 21-16,0 0 0,0 1 15,21-1-15,-21 0 0,21 0 0,-21 0 16,21 0-16,0 1 0,0 20 16,0-21-16,0 0 0,0 22 15,0-22-15,0 0 0,0 0 0,0 0 16,0 0-16,21-21 0,0 22 0,-21-1 15,21-21-15,0 0 0,0 0 16,1 0-16,-1 0 0,0 0 16,0 0-16,0-21 0,22-1 0,-22 1 15,0 0-15,0 0 0,0 0 16,0 21-16,1-21 0,-1-22 0,0 22 16,0 0-16,-21 0 0,0 0 0,0-1 15,0 1-15,0 0 16,0 0-16,0 0 15,0 42 17,-21 0-17,21 0-15,0 0 0,0 1 16,0-1-16,0 0 0,0 0 16,0 0-16,0 0 0,0 1 0,21-1 15,0 0-15,-21 0 0,21 0 16,1-21-16,-1 21 0,0-21 15,0 0-15,0 0 0,0 0 16,1 0-16,-1 0 0,0-21 16,0 21-16,0-21 0,0 0 0,1 21 15,-1-21-15,0 0 0,0-1 0,0 1 16,-21 0-16,21 0 0,-21 0 16,22 0-16,-22-1 0,0-20 15,21 21-15,-21 0 0,0 0 0,21-1 16,-21 1-16,0 42 31,0 1-15,0-1-16,-21 0 0,21 0 15,0 0-15,0 0 0,0 1 16,0-1-16,0 0 16,0 0-16,0 0 0,0 0 0,21 1 0,0-1 15,0-21 1,0 0-16,1 0 15,-1 0-15,0 0 0,0 0 16,0 0-16,0-21 0,1 21 16,-1-22-16,0 1 0,0 21 0,0-21 15,0 0-15,1 0 0,-22 0 0,21-1 16,0 1-16,-21 0 0,21 0 16,-21 0-16,0 0 0,0-1 0,0 1 15,0 0-15,0 42 47,0 0-47,0 1 0,0-1 16,0 0-16,0 0 0,0 0 15,0 0-15,0 1 0,0-1 0,0 0 16,21 0-16,0 0 0,-21 0 16,22-21-16,-1 22 0,0-22 15,0 0-15,0 0 0,0 0 16,1 0-16,-1 0 0,0 0 0,0 0 15,21-22-15,-20 22 0,-1-21 16,0 0-16,0 21 0,0-21 0,0 0 16,1 0-16,-22-1 0,21 1 15,0-21-15,-21 21 0,21-22 16,-21 22-16,0-21 0,0 0 0,0-1 16,0 1-16,21 21 0,-21-22 0,0 1 15,0 21-15,0 0 0,0 0 16,0-1-16,0 44 15,0-1 1,0 21-16,0-21 16,0 0-16,0 22 0,-21-22 0,21 21 15,0 1-15,-21-22 0,21 21 16,0-21-16,0 22 0,0-22 0,0 21 16,0-21-16,0 0 0,0 1 15,0-1-15,0 0 0,0 0 16,0 0-16,21-21 0,0 21 0,0-21 15,1 22-15,-1-22 0,0 0 16,0 0-16,21 0 0,-20 0 0,-1 0 16,21 0-16,-21-22 0,22 22 15,-22-21-15,21 0 0,-21 21 0,0-21 16,22 0-16,-22 0 0,0-22 0,0 22 16,0-21-16,1-1 0,-1 1 15,0 0-15,0-1 0,-21 1 0,21 0 16,-21-1-16,21 1 0,-21 0 15,0-1-15,0 22 0,0-21 16,0 21-16,0 0 0,0 42 31,0 0-31,-21 0 0,21 0 0,-21 0 16,0 22-16,21-22 0,0 21 0,-21 1 16,21-1-16,-21 0 0,-1 1 15,22-1-15,0 0 0,0-21 0,-21 22 16,21-22-16,0 21 0,0-21 0,0 1 15,0-1-15,0 0 0,0 0 16,0 0-16,0 0 0,21-21 16,1 0-16,-1 0 15,0 0-15,0 0 0,0 0 0,0 0 16,1 0-16,-1 0 0,0 0 16,0 0-16,0-21 0,0 21 0,1-21 15,-1 21-15,0-21 0,-21 0 0,21 0 16</inkml:trace>
  <inkml:trace contextRef="#ctx0" brushRef="#br0" timeOffset="79990.44">8996 14647 0,'-21'0'16,"42"0"31,0 0-47,0 0 0,0 0 15,0 0-15,1 0 0,-1 0 0,21 0 16,-21 0-16,0-21 0,1 21 16,-1 0-16,0 0 0,0-21 0,0 21 15,0-21-15,1 21 16,-1 0-1,-21-21-15,21 21 16,0 0-16</inkml:trace>
  <inkml:trace contextRef="#ctx0" brushRef="#br0" timeOffset="80286.27">9885 14669 0,'0'21'62,"-21"-21"-46,21 21 0,-22-21-1,22 21-15,-21-21 0,21 21 16</inkml:trace>
  <inkml:trace contextRef="#ctx0" brushRef="#br0" timeOffset="80558.11">9906 15007 0,'0'21'15,"0"1"1,0-1 31,-21-21-32,21 21 1,-21-21-16,-1 0 16,1 0-16,21 21 0</inkml:trace>
  <inkml:trace contextRef="#ctx0" brushRef="#br0" timeOffset="81467.07">8064 16404 0,'-21'-42'15,"21"21"1,0 0-16,0-1 15,21 22-15,1-21 0,-1 0 16,0 21-16,0-21 0,21 21 0,-20-21 16,20 21-16,-21 0 0,21-21 15,-20 21-15,20 0 0,-21 0 0,0 0 16,-21 21 0,0 0-16,0 0 0,-21 0 15,0 0-15,0 22 0,0-22 0,-22 0 16,22 0-16,-21 22 0,-1-22 15,22 21-15,-21-21 0,21 0 0,0 22 16,-1-22-16,1 0 0,21 21 16,-21-20-16,21-1 0,0 0 0,0 0 15,21 0-15,0-21 0,1 21 16,-1-21-16,21 0 0,-21 0 16,22 0-16,-22 0 0,0 0 15,21 0-15,-21 0 0,1 0 0,-1 0 16,-21 22 31,-21-1-47,21 0 0,-22-21 15,22 21-15,-21 0 0,0 0 0,21 1 16,0-1-16,-21 21 0,21-21 0,-21 0 16,21 1-16,0 20 0,0-21 15,0 0-15,0 0 0,-21 1 16,21-1-16,0 0 0,0 0 0,0 0 15,0 0-15,-22-21 16,22 22-16,-21-22 16,21 21-16,-21-21 0,0 0 15,0 21-15,0-21 16,-1 0-16,1 0 0,0 0 16,0 0-16,0 0 15,0 0-15,-1 0 0,1 0 16,0-21-16,0 0 0,0 21 15</inkml:trace>
  <inkml:trace contextRef="#ctx0" brushRef="#br1" timeOffset="101173.77">19833 7218 0,'-21'0'0,"-21"0"31,42 21-31,0 0 16,0 0-1,21 1 1,0-22-16,0 0 0,0 0 16,0 0-16,1 0 15,-1 0-15,0 0 0,0-22 0,0 1 16,0 21-16,-21-21 0,0 0 16,22 0-16,-1 0 0,-21-1 15,0 1-15,0 0 0,0 0 16,0 0-16,0 0 15,0-1-15,0 44 32,0-1-17,0 0-15,0 0 0,0 21 16,0-20-16,-21 20 0,21 0 0,0 1 16,-22-22-16,22 21 0,0 0 15,0 1-15,0-1 0,0 0 0,0-20 16,0 20-16,-21 0 0,21 1 15,0-22-15,0 21 0,0-21 16,0 0-16,-21 22 0,21-22 0,0 0 16,0 0-16,-21 0 0,0 1 15,0-1-15,-1-21 0,22 21 0,-21-21 16,0 0-16,0 21 0,0-21 0,0 0 16,-1 0-16,1 0 0,0 0 15,0 0-15,0-21 0,0 21 0,-1-21 16,1 0-16,0 21 0,0-22 15,0 22-15,0-21 0,21 0 0,-22 0 16,1 0 0,21 0-1,0-1-15,21 22 16,1-21-16,-22 0 0,21 21 16,0-21-16</inkml:trace>
  <inkml:trace contextRef="#ctx0" brushRef="#br1" timeOffset="101749.87">20362 7091 0,'0'0'0,"0"21"31,0 0-15,0 0-16,0 1 0,0 20 0,0-21 16,-21 21-16,21 1 0,-21-1 0,21 22 15,0-22-15,-21 0 0,21 1 16,-21-1-16,21 0 0,-22 1 0,22 20 16,0-21-16,0 1 0,-21-1 15,21 0-15,-21 22 0,21-22 0,-21 22 16,21-22-16,0 22 0,0-22 15,-21 0-15,21 1 0,-21-1 16,21 0-16,-22 1 0,22-1 0,0-21 16,0 0-16,0 0 0,0 1 15,0-1-15,22-21 0,-1 0 16,0 0-16,0 0 0,0 0 0,0 0 16,1-21-16,20 21 0,-21-22 15,0 1-15,22 0 0,-22 0 0,0 0 16,0 0-16,-21-1 0,0-20 0,0 21 15,0 0-15,0-22 0,0 22 16,0-21-16,-21 21 0,0-22 0,0 22 16,-1-21-16,-20 21 15,21 0-15,-21-1 0,20 1 0,-20 0 16,21 0-16,0 0 0,0 21 0,-1 0 16,22-21-16,0-1 15,22 22 1,-1-21-1,21 21-15,-21-21 0,0 21 16,1-21-16,20 0 0,-21 21 0,21-21 16</inkml:trace>
  <inkml:trace contextRef="#ctx0" brushRef="#br1" timeOffset="102122.14">21294 6964 0,'0'0'0,"-22"0"15,1 0-15,0 0 0,0 0 16,0 0-16,0 21 0,-1-21 15,1 21-15,0 22 0,0-22 0,0 21 16,0-21-16,-1 22 16,22-1-16,0 21 0,-21-20 0,21-1 15,-21 0-15,21 1 0,0-1 16,0 0-16,0 1 0,0-22 0,0 21 16,21-21-16,0 1 0,-21 20 0,22-21 15,-1 0-15,0-21 0,0 21 16,0 1-16,0-22 0,1 0 0,-1 21 15,0-21-15,21 0 0,-21 0 16,1 0-16,-1 0 0</inkml:trace>
  <inkml:trace contextRef="#ctx0" brushRef="#br1" timeOffset="102950.13">23220 6837 0,'21'0'16,"0"0"-16,0 0 0,0 0 15,1 21-15,-1 0 16,0-21-16,0 21 0,0 1 0,0-1 16,1 0-16,-1 21 15,-21-21-15,0 22 0,21-22 0,-21 21 16,0 1-16,0 20 0,0-21 15,0 1-15,0-1 0,0 0 0,-21 1 16,0-1-16,-1-21 0,1 22 16,21-1-16,-21-21 0,0 0 0,0 0 15,0 1-15,-1-1 0,1 0 0,0 0 16,0 0-16,0-21 0,0 21 16,-1-21-16,1 0 0,0 22 0,0-22 15,0 0-15,0 0 0,-1 0 0</inkml:trace>
  <inkml:trace contextRef="#ctx0" brushRef="#br1" timeOffset="103643.29">21696 8107 0,'0'-21'0,"0"0"0,0-1 15,0 1 1,0 0-1,-21 21 17,-1 21-32,1 0 0,0-21 15,0 22-15,0-22 0,21 21 16,-21-21-16,-1 21 0,1-21 16,21 21-16,0 0 31,21-21-31,1 21 15,-1-21-15,0 22 0,21-22 0,-21 21 16,1-21-16,-1 0 0,0 21 16,0 0-16,0-21 0,-21 21 0,0 0 15,0 1 1,0-1-16,0 0 0,-21-21 16,0 21-16,0-21 0,0 0 15,21 21-15,21-21 63,0 0-63,0 0 15,-21 21 17,0 1-32,0-1 15,0 0 1,0 0-1,0 0 1</inkml:trace>
  <inkml:trace contextRef="#ctx0" brushRef="#br1" timeOffset="104074.13">21675 9356 0,'-22'0'15,"44"0"-15,-65 0 16,64 0 15,1 21-31,-1-21 16,0 21-16,0-21 0,0 21 16,22-21-16,-22 21 0,0 1 0,0-22 15,-21 21-15,0 0 0,0 0 0,0 0 16,0 0-16,0 1 0,0-1 15,0 21-15,0-21 0,-21 0 16,0 1-16,0-22 0,-1 21 0,22 0 16,-21-21-16,0 21 0,0-21 15,21 21-15,-21-21 16,0 0-16,21-21 16,0 0-16,0 0 15,0 0-15,0-1 0</inkml:trace>
  <inkml:trace contextRef="#ctx0" brushRef="#br1" timeOffset="104438.43">22056 8657 0,'0'0'0,"-22"0"15,44-21 1,-1 21-16,21 0 16,-21 0-16,0 0 0,22 0 15,-1 0-15,0 0 0,1 0 16,-1 0-16,0-21 0,1 21 0,-1 0 15,0 0-15,1 0 0,-1 0 16,-21 0-16,22 0 0,-22 0 0,0 0 16,-42 0 15,0 0-31,-22 0 16,1 0-16,0 0 0,-1 21 15</inkml:trace>
  <inkml:trace contextRef="#ctx0" brushRef="#br1" timeOffset="104682.29">21907 8827 0,'0'0'0,"22"0"16,-22 21-16,21-21 0,21 0 0,-21 0 16,0 0-16,22 0 0,-1 0 0,0 0 15,1 0-15,-1 0 0,22 0 16,-22 0-16,21 0 0,-20-21 0,-1 21 15,0 0-15,1 0 0,-1 0 0,-21-22 16,0 22-16,1 0 0,-1 0 16,-42 0 15,-1 0-31,1 0 0,-21 0 16,21 0-16,-22 0 0,1 0 0</inkml:trace>
  <inkml:trace contextRef="#ctx0" brushRef="#br1" timeOffset="104914.66">21844 9038 0,'63'21'32,"-41"-21"-32,41 0 15,-42 0-15,22 0 0,-22 0 16,21 0-16,0 0 0,-20 0 15,20 0-15,0 0 0,1 0 0,-22 0 16,0-21-16,21 21 0,-21 0 0,1 0 16,-1 0-16,0-21 0,0 21 15,0 0-15,0-21 0,1 0 16,-1 21-16,0 0 0</inkml:trace>
  <inkml:trace contextRef="#ctx0" brushRef="#br1" timeOffset="105401.38">23347 8678 0,'0'22'31,"0"-1"-16,0 0-15,0 0 16,0 0-16,0 0 0,0 1 0,0-1 16,0 0-16,0 0 0,0 0 0,0 0 15,0 1-15,0-1 0,0 0 16,0 0-16,0 0 16,0 0-16,0 1 15,21-22 1,0 0-16,0 0 0,0 0 15,1 0-15,20 0 0,-21 0 16,0-22-16,22 1 0,-1 21 0,0-21 16,1 0-16,-1 0 0,21 0 15,-20-1-15,20 1 0,-20 0 16,-1 0-16,21 0 0,-20 0 0,-22 21 16,21-22-16,1 1 0,-22 21 0,0 0 15,0 0-15,0-21 0,0 21 16,1 0-16</inkml:trace>
  <inkml:trace contextRef="#ctx0" brushRef="#br1" timeOffset="106054">19473 10753 0,'-21'21'0,"42"-42"0,-42 63 15,21-21 1,21-21 0,0 0-16,1 0 0,20 0 0,-21 0 0,21-21 15,1 0-15,-22 21 0,21-21 16,-21 0-16,22 21 0,-22-22 15,0 1-15,0 0 0,-21 0 16,0 0-16,0 0 0,0-1 0,0 1 16,-21 21-16,0 0 15,0 0-15,0 0 0,-22 0 0,22 0 16,0 21-16,-21 1 0,20-1 0,-20 0 16,21 0-16,0 0 0,0 22 15,-1-22-15,1 21 0,21-21 0,0 22 16,0-22-16,0 21 0,0-21 15,0 0-15,0 1 0,0-1 16,0 0-16,21 0 0,1-21 0,-1 21 16,0-21-16,0 0 0,0 0 0,22 0 15,-22 0-15,0 0 0,21 0 16,-21 0-16,22 0 0,-1-21 0,-21 0 16,22 0-16,-22 0 0</inkml:trace>
  <inkml:trace contextRef="#ctx0" brushRef="#br1" timeOffset="106309.86">20383 10393 0,'0'0'0,"0"-21"15,22 0-15,-22-1 0,0 1 16,0 42 15,0 1-31,0-1 0,-22 0 0,22 21 16,-21 1-16,21-22 0,0 21 0,0 0 15,-21 1-15,21-1 0,-21-21 16,21 22-16,0-1 0,-21-21 0,0 21 16,21-20-16,-22-1 0,22 0 0,0 0 15,0 0-15,0 0 16,22-21 15</inkml:trace>
  <inkml:trace contextRef="#ctx0" brushRef="#br1" timeOffset="106738.61">20849 10626 0,'0'-21'16,"0"42"-16,0-64 16,-21 43-1,0 0-15,-22 22 16,1-1-16,21 0 15,0 0-15,0 0 16,-1 0-16,22 1 0,0-1 16,0 0-16,0 0 15,0 0-15,22-21 16,-1 21-16,0-21 0,-21 22 16,21-22-16,0 21 0,0-21 0,-21 21 15,22 0-15,-22 0 16,0 0-1,-22-21 1,1 0-16,0 22 0,0-22 0,0 0 16,0 0-16,-1 0 0,1 0 15,0 0-15,0 0 0,0 0 16,0 0-16,-1 0 16,1-22-16,21 1 31,21 21-16,1-21-15,-1 21 0,-21-21 0,21 21 16</inkml:trace>
  <inkml:trace contextRef="#ctx0" brushRef="#br1" timeOffset="107091.41">21018 10816 0,'0'0'16,"22"0"-16,-1 0 0,0 0 15,0 0-15,0-21 16,0 21-16,1 0 0,-1-21 16,0 21-16,-21-21 0,21 21 0,0 0 15,-21-21-15,0-1 16,0 1 0,-21 21-1,0 0 1,0 21-16,0-21 0,-1 22 0,1-1 15,21 0-15,-21 0 0,0 0 0,0 0 16,0 1-16,21-1 16,0 0-16,-22 0 0,22 0 15,0 0-15,0 1 0,22-22 32,-1 0-32,0 0 0,0 0 15,0 0-15,0 0 0,22 0 0,-22 0 16,0-22-16,0 22 0,22-21 0</inkml:trace>
  <inkml:trace contextRef="#ctx0" brushRef="#br1" timeOffset="108050.72">22013 10647 0,'0'0'0,"0"-21"16,-21 21-1,0 0-15,0 0 16,0 0-16,-1 0 0,1 0 16,0 21-16,0-21 0,0 0 15,21 21-15,-21 0 0,-1-21 16,22 21-16,-21-21 0,21 22 16,0-1 77,-21-21-77,0 21-16,0-21 16,21 21-16,-21-21 0,21 21 15,-22-21-15,22 21 16,-21-21-1,21 22 1,0-1 15,0 0-15,0 0 0,21-21 46,-21 21-31,22 0 1,-1-21-32,0 0 31,0 0-31,-21 22 0,21-22 0,0 0 15,1 0 1,-22 21-16,0 0 16,0 0-1,0 0 1,0 0 15,-22-21-31,1 0 16,21 22-16,-21-22 0,0 0 31,21 21-31,21-21 47,0 0-47,0 0 16,1 0-16,-1 0 15,-21 21 1,21 0-16,-21 0 15,0 0 1,0 1 0,0-1-16,0 0 15,-21 0-15,21 0 16,-21-21-16,21 21 16</inkml:trace>
  <inkml:trace contextRef="#ctx0" brushRef="#br1" timeOffset="108582.41">21611 12277 0,'-21'0'15,"42"0"-15,-63 0 16,42-21-16,-21 21 16,21-22-1,-22 22 1,1 0-1,0 0-15,21 22 16,-21-1-16,0 0 0,0-21 16,21 21-16,0 0 0,0 0 15,0 1-15,0-1 0,0 0 16,0 0-16,0 0 0,0 0 16,42-21-16,-42 22 0,21-1 0,0-21 15,0 21-15,1 0 0,-1-21 16,0 21-16,0 0 0,0-21 0,-21 22 15,0-1-15,0 0 0,0 0 0,0 0 16,0 0-16,-21 1 16,0-1-16,0-21 0,-22 21 0,22 0 15,0 0-15,0-21 0,0 21 0,0-21 16,-1 0-16,1 0 0,0 0 0,0 0 16,21-21-1,0 0-15,0 0 0,0 0 0,0 0 16,0-22-16</inkml:trace>
  <inkml:trace contextRef="#ctx0" brushRef="#br1" timeOffset="108994.18">21696 11557 0,'-21'0'0,"42"0"0,-64 0 0,22 0 16,0 0 0,21-21-1,21 21-15,0 0 0,1 0 16,20-21-16,-21 21 0,21 0 15,1 0-15,-1 0 0,0-21 0,1 21 16,-1 0-16,22 0 0,-22 0 0,0 0 16,1 0-16,-22 0 0,21 0 15,0 0-15,-20 0 0,-1-22 0,21 22 16,-21 0-16,0 0 16,-42 22 30,0-22-46,0 0 0,0 0 0,0 21 16,-1-21-16</inkml:trace>
  <inkml:trace contextRef="#ctx0" brushRef="#br1" timeOffset="109306">21569 11748 0,'-21'0'0,"42"0"16,-64 0-16,22 21 0,64-21 47,-22 0-47,0 0 0,21 0 0,1 0 15,-1 0-15,0 0 0,1 0 0,-1 0 16,0 0-16,22-21 0,-22 21 16,0 0-16,1 0 0,-1 0 0,22 0 15,-22 0-15,0 0 0,-21 0 0,22 0 16,-22 0-16,21 0 0,-21-22 15,1 22-15,-1 0 16,-42 0 15,-1 0-31,1 22 16,0-22-16,0 0 16,0 21-16,-22-21 0,22 21 0</inkml:trace>
  <inkml:trace contextRef="#ctx0" brushRef="#br1" timeOffset="109626.82">21442 12107 0,'0'0'0,"63"22"31,-42-22-31,1 0 0,20 0 0,0 0 16,-21-22-16,22 22 0,20 0 15,-20-21-15,-1 21 0,0-21 0,1 21 16,20-21-16,-21 21 0,1 0 16,-22-21-16,21 21 0,1 0 0,-22 0 15,0 0-15,0 0 0,0-21 0,0 21 16,1 0-16,-1 0 31,-21-22 32</inkml:trace>
  <inkml:trace contextRef="#ctx0" brushRef="#br1" timeOffset="116058.71">3958 4805 0,'0'0'0,"-21"-21"15,0 21 1,0-21-16,-1 21 0,1 0 0,0 0 16,0 0-16,0 0 0,0 0 15,-22 0-15,22 0 0,-21 0 0,21 0 16,-1 0-16,-41-22 0,21 22 16,20 0-16,-20 0 0</inkml:trace>
  <inkml:trace contextRef="#ctx0" brushRef="#br1" timeOffset="116529.44">6816 4805 0</inkml:trace>
  <inkml:trace contextRef="#ctx0" brushRef="#br1" timeOffset="117837.81">3598 4805 0,'0'0'0,"-21"-21"15,0 21-15,0 0 16,0 0-1,42 21 17,21-21-17,-21 0-15,0 0 0,22 0 16,-1 0-16,0 0 0,1 0 0,20 0 16,-20 0-16,20 0 0,1 0 15,-1 0-15,1 0 0,20 0 0,-20 0 16,42 0-16,-22 0 0,1 0 0,21 0 15,0 0-15,-22 0 0,22-21 16,0 21-16,-21 0 0,20 0 0,1-21 16,21 21-16,-21 0 15,0 0-15,0 0 0,-22 0 0,22 0 16,-21 0-16,0 0 0,-1-22 0,-20 22 16,20 0-16,-20 0 0,-1 0 15,1 0-15,-22 0 0,1 0 0,-1-21 16,0 21-16,1 0 0,-22 0 0,0 0 15,0 0-15,0 0 0,0-21 16,1 21 0,-22-21 31,0 0-16,21 21-31</inkml:trace>
  <inkml:trace contextRef="#ctx0" brushRef="#br1" timeOffset="119641.77">9102 4509 0,'0'0'0,"-22"0"15,1 0-15,0 0 16,0 0-16,0 0 16,0 0-16,-1 0 15,1 0 1,0 0 15,0 0 157,0 0-157,0 0-16,-1 21-15,1-21 16,0 0 0,0 0-16,0 0 15,0 0 1,-1 0 0,22 21-16,22-21 140,-1 0-124,0 0-16,0 0 15,0 0-15,0 0 0,1 0 16,-1 0-16,0 0 16,0 0-16,0 0 0,0 0 0,1 0 15,-1 0-15,0 0 16,0 0-16,0 0 0,0 0 0,1 0 16,-1 0-16,0 0 0,0 0 15,0 0-15,0 0 0,1 0 16,-1 0-16,0 0 0,0 0 0,0 0 15,0 0-15,1 0 0,-1 0 0,0 0 16,0 0-16,0 0 0,22 0 16,-22 0-16,21 0 0,-21 0 0,22 0 15,-1 0-15,0 0 0,1 0 0,-1 0 16,21 0-16,-20 0 16,20 0-16,1 0 0,-1 0 0,-20 0 15,20 0-15,1 0 0,-22 0 0,21 0 16,1 0-16,-22 0 0,22 0 15,-22 0-15,22 0 0,-22 0 0,21 0 16,-20 0-16,20 0 0,-20 0 0,20 0 16,1 0-16,-22 0 0,0 0 15,22 0-15,-22 0 0,22 0 0,-22 0 16,0 0-16,1 0 0,20 0 0,-21 0 16,1 0-16,-1 0 15,22 0-15,-22 0 0,0 0 0,1 0 16,-1 0-16,0 0 0,22 0 0,-22 0 15,0 0-15,1 0 0,-1 0 16,0 0-16,1 0 0,-1 0 0,22 0 16,-22 0-16,0 0 0,22 0 0,-22 0 15,0 0-15,1 0 0,-1 0 16,0 0-16,22 0 0,-22 0 0,1 0 16,-22-21-16,21 21 0,0 0 15,1 0-15,-22 0 0,21 0 0,-21 0 16,22 0-16,-22 0 0,0 0 15,0 0-15,0-21 0,22 21 16,-22 0-16,0 0 0,0 0 0,0 0 16,1-22-16,-1 22 0,0 0 0,0 0 15,0 0-15,0 0 0,1-21 16,-1 21-16,0 0 0,0 0 0,0 0 16,-21-21-16,21 21 0,1 0 0,-1 0 15,0-21 1,-21 0 31,0 0-47</inkml:trace>
  <inkml:trace contextRef="#ctx0" brushRef="#br1" timeOffset="119838.66">13674 4382 0,'-22'21'16,"1"-21"15,21 21-31,-21-21 31,0 0-15</inkml:trace>
  <inkml:trace contextRef="#ctx0" brushRef="#br1" timeOffset="132955.01">5651 8911 0,'0'0'0,"0"-21"47,22 21-16,-1 0-31,0 0 16,0 0-16,21 0 16,1 0-16,-1 0 0,0 0 0,1 0 15,-1 0-15,22 0 0,-1 0 0,-21-21 16,22 21-16,21 0 0,-22 0 0,22 0 16,-1 0-16,1-21 0,21 21 15,-21 0-15,20 0 0,1 0 0,0 0 16,21-21-16,-21 21 0,21 0 0,0 0 15,0 0-15,21 0 0,-21 0 16,0 0-16,0 0 0,21 0 0,0 0 16,-21 0-16,22 0 0,-22 0 0,21 0 15,-21 0-15,21 0 0,-21 0 16,0 0-16,0-22 0,0 22 16,0 0-16,-21 0 0,21-21 0,-43 21 0,22 0 15,-21 0-15,0-21 0,-1 21 16,1 0-16,-22 0 0,1 0 15,-1-21-15,-20 21 0,-1 0 0,0 0 16,1 0-16,-22-21 0,0 21 0,0 0 16,0 0-16,1 0 15,-22-21 17,-22-1-17,1 22-15,0 0 16</inkml:trace>
  <inkml:trace contextRef="#ctx0" brushRef="#br1" timeOffset="133958.26">5821 8424 0,'0'0'0,"21"0"0,0 0 16,0 0-1,-21 22 1,0-1 0,0 0-16,-21 0 0,0 0 15,0 0-15,0 1 0,-22-1 16,22 0-16,-21 21 0,-1-21 0,1 1 16,0-1-16,-1 0 0,1 0 0,0 0 15,-1 0-15,1 1 0,21-1 16,-21 0-16,20-21 0,1 0 0,0 21 15,0-21 1,21-21 0,0 0-1,21 21 1,0 0-16,0 0 16,22 0-16,-22 0 0,0 0 15,21 0-15,-20 21 0,20 0 16,0 0-16,1-21 0,-1 21 0,0 1 15,1-1-15,-1 0 0,0 0 16,1-21-16,-1 21 0,-21 0 0,21-21 16,-20 22-16,-1-22 0,0 0 0,0 0 15,0 21-15,0-21 32,-21-21-17,0-1-15</inkml:trace>
  <inkml:trace contextRef="#ctx0" brushRef="#br1" timeOffset="136965.73">13208 8022 0,'0'-21'16,"0"0"15,-21 21-31,21-21 0,-21 21 16,-1 0 15,22-21-31,0 42 78,0 0-78,0 0 16,22 0-16,-1 0 0,0 1 0,-21-1 15,21 0-15,0 21 0,0-21 16,1 1-16,-1 20 0,0-21 0,0 0 16,0 22-16,0-22 0,1 0 15,-1 0-15,0 21 0,0-20 0,0-1 16,0 0-16,-21 0 0,22 0 0,-1-21 16,0 21-16,-21 1 0,0-1 15,21-21-15,-21 21 0,21-21 16,-21 21-16,0 0 15,21-21-15,-21-21 94,0 0-94,0 0 16,0 0-16</inkml:trace>
  <inkml:trace contextRef="#ctx0" brushRef="#br1" timeOffset="137562.4">13779 7980 0,'0'0'15,"22"-21"-15,-22 0 16,0-1-1,-22 22 48,22 22-63,-21-22 0,0 21 0,0 0 16,0 0-16,0 21 0,-1-20 0,1-1 15,0 21-15,-21 0 0,-1-20 16,1 20-16,0 0 0,-1 1 15,1-1-15,-21-21 0,20 21 0,-20-20 16,20 20-16,1-21 0,21 0 0,-21 0 16,20 1-16,1-1 0,-21 0 15,42 0-15,-21-21 0,0 21 0,-1-21 16,22 21-16,-21-21 16,21 22-16,-21-22 15,0 0 95</inkml:trace>
  <inkml:trace contextRef="#ctx0" brushRef="#br1" timeOffset="138974.32">7620 13272 0,'-21'0'0,"42"0"0,-63 0 0,20 0 16,1 0-16,0 0 0,0 0 16,-21 0-16,20 0 0,-20 0 0,0 0 15,-1 0-15,1 0 0,0 0 0,-1 0 16,-20 0-16,21 0 0,-1 0 0,-20 0 15,20 0-15,1 0 16,0 0-16,-1 0 0,1 0 0,0 0 0,21 0 16,-22 0-16,22 0 0,0 0 15,0 0 1,42 0 0,0 0-1,0 0-15,0 0 0,22 0 0,-1 0 16,0 0-16,22 0 0,-22 0 15,22-22-15,20 22 0,-20 0 0,21-21 16,-1 21-16,22 0 0,0 0 0,21-21 16,-21 21-16,21 0 0,0 0 15,0-21-15,21 21 0,-21 0 0,21 0 16,0 0-16,0 0 0,1 0 0,-1-21 16,-21 21-16,21 0 0,0 0 0,-21 0 15,0 0-15,0 0 16,0 0-16,0 0 0,-21 0 0,-21 0 15,20 0-15,-20 0 0,0 0 0,-22 0 16,1 0-16,-1 0 0,1 0 0,-22 0 16,0 0-16,1-21 0,-1 21 15,-21 0-15,0 0 0,1 0 0,-1 0 16,0 0-16,0 0 0,-21-22 31,-42 22-15,21 0-16,-22-21 0,1 21 15,0 0-15,-22 0 0</inkml:trace>
  <inkml:trace contextRef="#ctx0" brushRef="#br1" timeOffset="139638.35">7133 12721 0,'0'-21'31,"0"42"1,0 0-32,-21 1 15,21-1-15,-21 0 16,21 0-16,-21 21 0,-1-20 15,1-1-15,0 0 0,-21 21 0,-1-21 16,1 22-16,0-22 0,-1 0 0,-20 21 16,21-20-16,-1-1 0,-20 0 15,20 0-15,1 0 0,0-21 0,21 0 16,-22 21-16,22-21 0,0 0 0,0 0 16,0 0-16,-1-21 15,22 0 1,22 21-1,-1 0-15,21 0 0,-21 0 0,22 0 16,-1 0-16,21 21 16,-20-21-16,20 21 0,-20-21 0,20 22 15,1-22-15,-1 0 0,1 21 0,-1-21 16,-21 21-16,22-21 0,-22 0 0,1 0 16,-1 21-16,-21-21 0,21 0 15,-20 0-15,-1 0 0,0 0 0,-21 21 16,21-21-16,0 0 0,0 21 15,1-21-15,-1 0 0,0 0 16,0 22 0,0-22-16,0 0 0,1 0 0</inkml:trace>
  <inkml:trace contextRef="#ctx0" brushRef="#br1" timeOffset="139678.32">7959 13314 0,'0'0'16,"21"-21"-16,0 21 0</inkml:trace>
  <inkml:trace contextRef="#ctx0" brushRef="#br1" timeOffset="150070.28">13081 11875 0,'0'-22'16,"0"1"-16,0 0 15,0 0-15,0 0 16,0 0 0,0-1-1,-21 22-15,0 0 16,21 22 15,0-1-15,0 0-16,21 0 15,0 0-15,0 0 0,0 22 0,-21-22 16,21 0-16,1 21 0,-1-20 16,0 20-16,0-21 0,0 21 0,22 1 15,-22-22-15,0 21 0,21-21 16,-21 22-16,1-22 0,20 0 0,-21 21 16,21-20-16,-20-1 0,-1 0 15,42 0-15,-63 21 0</inkml:trace>
  <inkml:trace contextRef="#ctx0" brushRef="#br1" timeOffset="150118.25">13716 12552 0,'0'-21'16</inkml:trace>
  <inkml:trace contextRef="#ctx0" brushRef="#br1" timeOffset="150170.22">13674 12531 0,'0'-21'31,"0"42"-31,0-64 0,0 22 0,0 0 16</inkml:trace>
  <inkml:trace contextRef="#ctx0" brushRef="#br1" timeOffset="150490.46">13695 11832 0,'0'0'0,"0"-63"31,0 42-16,-21 21 17,-1 21-32,22 0 15,-21 0-15,0 0 0,0 22 0,0-22 16,-22 21-16,22 0 0,-21 22 0,21-22 16,-22 1-16,1 20 0,21-21 15,-21 1-15,-22-1 0,22 0 0,-1 1 16,1-1-16,21-21 0,-21 22 0,-1-22 15,22 0-15,0 0 0,-21 21 0,-1-42 16</inkml:trace>
  <inkml:trace contextRef="#ctx0" brushRef="#br1" timeOffset="150579.41">12975 12594 0,'-21'21'16</inkml:trace>
  <inkml:trace contextRef="#ctx0" brushRef="#br1" timeOffset="151989.89">6540 15600 0,'0'0'0,"-21"0"0,-85 0 31,85 0-31,0 0 0,0 0 0,-21 0 16,20 0-16,1 0 0,0 0 0,-21 0 15,21 0-15,-22 0 0,22 0 16,-21 0-16,-1 0 0,1 0 0,0 0 15,-1 0-15,1 0 0,0 0 16,-1 0-16,1-21 0,21 21 0,-21 0 16,20 0-16,-20 0 0,21 0 15,0 0-15,0 0 16,-1 0-16,22-21 0,22 21 47,-1 0-47,0 0 0,0 0 15,21 0-15,-20 0 0,20 0 0,0 0 16,1 0-16,20 0 0,-21 0 16,22 0-16,-1 0 0,-20 0 0,20 0 15,22 0-15,-22 0 0,1 0 0,21 0 16,63-22 0,-64 22-16,22 0 0,-21 0 0,21 0 0,-22 0 15,22 0-15,-21 0 0,21 0 16,0 0-16,-1 0 0,1 0 15,0 0-15,21 0 0,-21 0 0,0 0 16,21 0-16,-21 0 0,-1 0 0,1 0 16,0 0-16,0 0 0,0 0 15,-22 0-15,1 0 0,0 0 0,-1 0 16,-20 0-16,-22 0 0,22 0 0,-22 0 16,-21 0-16,22 0 0,-22 0 15,0 22-15,0-22 0,0 0 31</inkml:trace>
  <inkml:trace contextRef="#ctx0" brushRef="#br1" timeOffset="152020.87">9377 15515 0</inkml:trace>
  <inkml:trace contextRef="#ctx0" brushRef="#br1" timeOffset="152054.85">9313 15536 0,'-42'0'0,"148"-21"0,-233 42 0,63-21 16</inkml:trace>
  <inkml:trace contextRef="#ctx0" brushRef="#br1" timeOffset="152813.42">5673 15536 0,'21'0'15,"0"0"1,0 0-16,0 0 15,0 0 1,1 0-16,-1 0 0,0 0 0,0 0 16,0 0-16,22 0 0,-22 0 0,21-21 15,-21 21-15,22 0 0,-1 0 16,0 0-16,1-21 0,-1 21 0,21 0 16,-20 0-16,20 0 0,1 0 0,-1-21 15,22 21-15,-22 0 0,22 0 16,0 0-16,-1 0 0,-20 0 0,21 0 15,-1 0-15,1 0 0,-22 0 0,22 0 16,0 0-16,-1 0 16,1 0-16,0 0 0,21 0 0,-22 0 0,1 0 15,21 0-15,-22 0 0,22 0 16,-21 0-16,21 0 0,0 0 16,-22 0-16,22 0 0,0 0 0,-21 0 15,20 0-15,-20 0 0,0 0 16,-22 0-16,1 0 0,20 0 0,-41 0 15,20 0-15,-20 0 0,-1 0 0,0 0 16,-21 0-16,22 0 0,-22 0 16,0 0-16,-21-21 15,0 0 17,0-1-32</inkml:trace>
  <inkml:trace contextRef="#ctx0" brushRef="#br1" timeOffset="152908.37">9588 15431 0,'-21'0'16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38:04.4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4318 1249 0,'0'0'0,"0"21"15</inkml:trace>
  <inkml:trace contextRef="#ctx0" brushRef="#br0" timeOffset="2203.78">4593 1376 0,'0'-21'0,"0"0"15,0-1-15,0 1 16,-21 0-16,21 0 0,0 0 15,0 0-15,-21-1 0,21 1 16,-21 0-16,21 0 0,0 0 0,0 0 16,-22 21-16,22-22 0,-21 22 15,21 22 17,0-1-32,0 0 0,0 21 0,0 1 15,0-22-15,0 21 0,0 0 16,0 1-16,0-1 0,0 22 0,0-22 15,0 21-15,0-20 16,0 20-16,0-20 0,0 20 0,0 1 16,0-22-16,0 0 0,0 1 15,0-1-15,0 0 0,0 1 0,0-22 16,21 0-16,1 0 0,-1 0 16,0 0-16,0-21 0,21 0 0,-20 0 15,20 0-15,-21 0 0,21-21 16,1 21-16,-22-21 0,21 0 0,1-21 15,-22 20-15,21-20 0,-21 0 0,22-1 16,-22 1-16,0 0 0,0-22 16,0 1-16,0 20 0,1-20 15,-1-1-15,0 22 0,-21-21 16,0 20-16,0 1 0,21 0 0,-21 20 16,0 1-16,0 0 0,0 0 15,0 0-15,-21 21 16,21 21-1,-21 0-15,21 0 0,0 0 0,-21 1 16,21 20-16,-22 0 0,22 1 16,-21-1-16,21 0 0,0 1 0,0 20 15,0-21-15,0 1 0,0 20 16,0-20-16,0-1 0,0 0 0,0-21 16,21 22-16,1-22 0,-1 0 15,0 0-15,0 0 0,0 1 16,22-22-16,-22 0 0,21 21 0,-21-21 15,22 0-15,-22 0 0,21 0 16,0-21-16,-20 21 0,20-22 0,-21 1 16,0 0-16,22 0 0,-22 0 15,0-22-15,0 1 0,0 21 0,0-43 16,1 22-16,-1 0 0,-21-1 16,21-20-16,-21 21 0,21-22 0,-21 22 15,0-1-15,0-20 0,21 21 16,-21 20-16,0-20 0,0 21 0,0-21 15,0 20-15,0 1 0,-21 21 32,0 21-17,0 1-15,21 20 0,-21-21 16,21 0-16,-22 22 0,22-1 0,0 0 16,0 1-16,-21-1 0,21 0 15,0 1-15,0 20 0,0-21 0,0 1 16,0-1-16,0 0 0,0 1 15,0-1-15,21 0 0,1-20 0,-22 20 16,21-21-16,0 0 0,0 0 16,0-21-16,0 22 0,1-22 0,-1 0 15,0 0-15,0 0 0,0 0 16,22 0-16,-22 0 0,0-22 16,0 1-16,0 21 0,0-21 0,1 0 15,-1-21-15,-21 20 0,21 1 16,0-21-16,0 0 0,-21 20 0,0-20 15,21 0-15,-21 21 0,22-22 16,-22 22-16,0 0 0,0 0 16,0 42-1,0 0-15,0 0 0,0 0 16,-22 1-16,22 20 0,0-21 0,-21 0 16,21 22-16,0-22 0,0 21 15,0-21-15,0 0 0,0 1 16,0-1-16,0 0 0,21-21 15,1 21-15,-1-21 0,0 0 16,0 0-16,0 0 0,0 0 0,1 0 16,-1 0-16,0 0 0,0 0 15,-21-21-15,21 0 0,0 0 0,1-1 16,-22 1-16,21 0 0,0-21 16,-21-1-16,21 22 0</inkml:trace>
  <inkml:trace contextRef="#ctx0" brushRef="#br0" timeOffset="2519.8">6540 1249 0,'0'0'16,"0"21"-16,-21 0 0,21 0 16,0 1-16,0-1 15,21-21 1,1 0-1,-1 0-15,-21-21 16,0-1-16,0 1 16,0 0-16,0 0 15,-21 0-15,-1 0 16,1 21-16,0 0 16,0 21-1,21 0 1,-21 0-16,21 0 15,0 0 1</inkml:trace>
  <inkml:trace contextRef="#ctx0" brushRef="#br0" timeOffset="2792.65">5546 1693 0,'0'0'15,"-22"0"-15,22 22 16,22-22 0,-1 0-1,0 0-15,0-22 0,21 22 0,1-21 16,-22 21-16,21-21 0,1 21 0,-1 0 15,-21 0-15,21-21 0,-20 21 16,-1 0-16,0 0 0,-21-21 16,21 21-16,0-21 15</inkml:trace>
  <inkml:trace contextRef="#ctx0" brushRef="#br0" timeOffset="3566.88">6900 1355 0,'0'0'0,"43"-106"31,-43 85-31,21 0 0,-21-1 0,0 1 16,0 0-16,0 0 0,0 0 15,0 0-15,0 42 32,0 0-32,0 0 15,0 0-15,0 0 0,0 22 16,0-22-16,0 21 0,0 1 0,0-1 16,0 0-16,0 1 0,0-1 15,0 0-15,0 1 0,0-1 0,-21 21 16,21-20-16,0-1 0,-22 0 15,22 1-15,0-1 0,0-21 16,0 22-16,0-22 0,0 0 16,22 0-16,-1 0 0,-21 0 0,21-21 15,0 0-15,0 0 0,0 0 0,22 0 16,-22 0-16,0 0 0,21-21 16,-20 0-16,-1 0 0,21 0 0,-21 0 15,0-1-15,1 1 0,-1 0 16,0-21-16,0 21 0,0-22 0,-21 22 15,0-21-15,0 21 0,0-1 16,0 1-16,0 0 0,0 0 0,0 42 31,-21 0-31,21 0 16,-21 1-16,21-1 0,-21 21 0,21-21 16,0 22-16,0-22 0,0 0 15,0 21-15,0-21 0,0 1 0,0-1 16,0 0-16,0 0 15,21-21-15,0 0 0,0 0 16,0 0-16,1 0 0,-1 0 16,0 0-16,0-21 0,-21 0 15,21 0-15,0-1 0,-21 1 0,22 0 16,-22 0-16,0-21 0</inkml:trace>
  <inkml:trace contextRef="#ctx0" brushRef="#br0" timeOffset="3766.77">7493 1397 0,'0'0'0,"-21"0"0,0 0 15,-1 0 1,44 0 46,-1 0-62,0 0 0,0 0 16,0 0-16</inkml:trace>
  <inkml:trace contextRef="#ctx0" brushRef="#br0" timeOffset="4487.35">7789 1693 0,'-21'0'0,"42"0"0,-63-21 16,42 0-1,0 0-15,0 0 0,21 21 16,0-21-16,0 21 0,1 0 15,-1 0-15,0 0 0,0 0 0,0 0 16,0 0-16,1 0 0,-1 0 16,-21 21-16,21 0 0,-21 0 0,21 0 15,-21 0-15,0 1 0,0-1 16,0 21-16,-21-21 0,0 0 0,0 22 16,-1-22-16,-20 0 0,21 0 15,-21 22-15,20-22 0,-20 0 16,21 0-16,0 0 0,0-21 0,-1 21 15,1-21-15,42 0 32,1 0-17,-1 0-15,0-21 0,21 21 16,-21 0-16,1 0 0,20 0 0,-21 0 16,21 0-16,-20 0 0,-1 0 15,21 0-15,-21 0 0,22 0 0,-22 21 16,0-21-16,21 22 0,-21-1 0,1 0 15,-1 0-15,0 0 0,0 0 16,0 1-16,-21-1 0,0 0 0,21 21 16,-21 1-16,0-22 0,0 21 15,0 0-15,-21 1 0,0-1 16,0 0-16,-21 1 0,20-1 0,-20-21 16,0 22-16,-22-1 0,22-21 0,-22 21 15,22-20-15,-21-1 0,-1 0 16,1-21-16,-1 21 0,1-21 0,20 0 15,-20 0-15,20 0 0,1-21 0,21 0 16,-21 21-16,20-43 0,1 22 16,0 0-16,21-21 0,0-1 15,0 22-15,0-21 0,0 0 0,0 20 16,0-20-16,0 0 0,0 21 16,21-22-16,0 1 0,1 21 0,-1 0 15,0-22-15,0 22 0,21 0 16,-20-21-16,20 20 0,0-20 0</inkml:trace>
  <inkml:trace contextRef="#ctx0" brushRef="#br0" timeOffset="5108">8636 1736 0,'0'0'0,"21"0"0,-21-21 16,21-1-16,0 22 0,-21-21 16,22 21-16,-22-21 0,0 0 0,0 0 15,0 0-15,0-1 16,0 1-16,0 0 0,0 0 16,-22 0-16,1 21 0,0-21 15,0 21-15,-21 0 0,20 0 16,1 0-16,0 0 0,0 21 0,0 0 15,0 0-15,-22 0 16,22 22-16,0-22 0,0 21 0,0 0 16,-1 1-16,1-22 0,21 21 15,0 1-15,-21-22 0,21 21 0,0-21 16,0 0-16,0 1 0,0-1 0,21 0 16,0-21-1,1 0-15,-1 0 0,0 0 0,0 0 16,0 0-16,0-21 0,1 21 15,20-21-15,-21-1 0,0 1 0,0 0 16,1 0-16,-1 0 0,0-22 0,0 22 16,-21-21-16,0 21 15,21-22-15,0 22 0,-21 0 0,0 0 16,0 0-16,0 0 0,0 42 31,0 0-31,0 0 0,0 0 16,0 22-16,0-22 0,0 21 15,0-21-15,0 22 0,0-22 0,0 0 16,0 0-16,0 21 0,0-20 16,0-1-16,22 0 0,-1-21 15,0 21-15,0-21 16,0 0-16,0 0 0,1 0 16,-1 0-16,0-21 0,0 0 15,0 0-15,0-1 0,1 1 16,-1 0-16,0 0 0</inkml:trace>
  <inkml:trace contextRef="#ctx0" brushRef="#br0" timeOffset="6520.21">9250 1037 0,'0'-21'0,"0"42"0,0-63 0,-21 63 31,21 0-16,0 0-15,-22 22 0,22-22 16,-21 21-16,21 1 0,0-1 0,-21 0 16,0 1-16,21-1 0,-21 0 15,21 1-15,0 20 0,0-21 0,0 1 16,0-1-16,0 22 0,0-22 0,0-21 16,0 21-16,0-20 0,0 20 15,0-21-15,0 0 0,0 0 0,21-21 16,0 22-16,0-22 15,0 0-15,1 0 0,-1 0 16,0-22-16,0 22 0,0-21 16,0 0-16,1 0 0,-1 0 15,0-22-15,0 22 0,0-21 16,0 0-16,-21 20 0,22-20 0,-1 21 16,-21-21-16,0 20 0,21 1 15,-21 0-15,0 42 31,0 0-31,0 1 0,0 20 16,0-21-16,-21 21 0,21-20 16,0 20-16,0-21 0,0 21 0,0-20 15,0-1-15,0 0 0,0 0 0,0 0 16,0 0-16,0 1 0,0-1 16,21-21-16,0 0 0,0 0 0,0 0 15,1 0-15,-1 0 0,0 0 16,0 0-16,21 0 0,-20-21 15,-1 21-15,0-22 0,0 1 0,0 0 16,0 0-16,1 0 0,-1 0 16,0-22-16,0 22 0,-21-21 0,0 21 15,0-1-15,21 1 0,-21 0 0,0 0 16,0 42 15,0 0-31,0 0 0,-21 1 16,21-1-16,-21 0 0,21 0 15,0 0-15,0 0 0,0 1 0,0-1 16,0 0-16,0 0 0,0 0 16,0 0-16,0 1 15,21-22-15,0 0 16,0 0-16,1 0 0,-1 0 16,0 0-16,0-22 0,0 22 15,-21-21-15,0 0 0,21 0 0,-21 0 16,0 0-16,0-1 0,0 1 15,0 0-15,0 0 0,0 0 0,0-22 16,0 22-16,-21 0 0,0 0 16,0 0-16,0 0 0,0 21 15,-1 0-15,1 0 16,42 0 31,1 0-47,-1 0 0,0-22 15,0 22-15,0 0 0,22 0 16,-22 0-16,0 0 0,0-21 16,0 21-16,0 0 0,1 0 0,20 0 15,-21 0-15,0 0 0,0 0 16,-21 21-16,22 1 0,-1-22 0,0 21 16,0 0-16,0 0 0,-21 0 15,0 0-15,0 1 0,0-1 16,0 0-16,0 0 0,0 0 15,0 0-15,0 1 0,0-1 16,0 0-16,0 0 0,0 0 16,0 0-1,-21-21-15,0 0 32,21-21-17,0 0 1,0 0-16,0 0 0,0 0 15,0-1-15,0 1 0,0-21 0,0 21 16,21-22-16,0 22 16,0-21-16,1 21 0,-1-22 0,0 22 15,21 0-15,-21 0 0,22 0 16,-22 0-16,21-1 0,-21 22 0,22 0 16,-22 0-16,0 0 0,0 0 0,0 0 15,1 22-15,-22-1 0,0 21 16,0-21-16,0 22 0,0-22 0,0 21 15,0 0-15,0-20 0,0 20 0,-22 0 16,1-21-16,0 22 0,21-22 16,0 0-16,0 0 0,-21 0 15,0 1-15,21-1 0,0 0 16,0-42 31,0 0-47,0-1 15,0 1-15,-21 0 0,21 0 16,-22-21-16,1 20 0,21 1 0</inkml:trace>
  <inkml:trace contextRef="#ctx0" brushRef="#br0" timeOffset="6779.08">10308 1270 0,'0'0'0,"-21"-21"0,0 21 15,21-21 1,0 42 46,-21-21-46,-1 0 0,1 0-16,0 21 0</inkml:trace>
  <inkml:trace contextRef="#ctx0" brushRef="#br0" timeOffset="7059.37">9080 1461 0,'0'0'0,"22"0"32,-1 0-32,0 0 15,0 0-15,21 0 0,-20 0 16,-1 0-16,21 0 0,-21 0 0,0 0 15,22 0-15,-22 0 0,0 0 16,0 0-16,0 0 0,1 0 16,-44 0 15</inkml:trace>
  <inkml:trace contextRef="#ctx0" brushRef="#br0" timeOffset="7887.32">4657 2328 0,'0'0'0,"-22"0"0,-83 22 16,83-22 0,1 0-16,0 0 0,21 21 0,-21-21 15,21 21 1,21-21-1,21 0-15,-20 0 0,20 0 16,0 0-16,22 0 0,-22 0 0,22 0 16,-1 0-16,1 0 0,-1 0 15,1 0-15,-1 0 0,1 0 0,-1 0 16,22 0-16,-22 0 0,22 0 16,0 0-16,-1 0 0,22 0 15,-21 0-15,21 0 0,-1-21 0,1 21 16,21-21-16,0 21 0,0-22 15,21 22-15,1-21 0,-1 21 0,0-21 16,0 21-16,21 0 0,1-21 0,-1 21 16,-21 0-16,22 0 0,-1-21 15,0 21-15,-21 0 0,22 0 0,-22 0 16,21-21-16,-21 21 0,1 0 16,-22 0-16,21 0 0,0 0 0,-21 0 15,0 0-15,0 0 0,-21 0 0,0 0 16,-22 0-16,1 0 0,0 0 15,-22 0-15,1 0 0,-1 0 16,-21 0-16,1 0 0,-22 0 0,0 0 16,0 0-16,0 0 15,-42 0 63</inkml:trace>
  <inkml:trace contextRef="#ctx0" brushRef="#br0" timeOffset="8024.24">10964 2223 0,'21'0'0,"1"0"16,-22 21 15,-22 0 0,1-21-31,0 0 16</inkml:trace>
  <inkml:trace contextRef="#ctx0" brushRef="#br0" timeOffset="11231.19">4170 4678 0,'0'-21'47,"0"0"15,0 42 345,0-42-282,0 42-32,0 0-77,0 0-16,0 0 16,0 0-16,0 1 0,0-1 15,0-42 95,0-1-79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40:03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6985 6011 0,'0'22'15,"0"-1"48,-21-21-63,0 0 15,-1 0-15,1 0 16,0 0-16,0 0 16,0 0-16,0 0 0,-1 0 0,1 0 15,0 0-15,0 0 16,0 0-16,0 0 0,-1 0 0,-20 0 15,21 0-15,0 0 0,0 0 16,-1 0-16,1 0 0,0 0 31,42 0 79,0 0-95,1 0-15,-1 0 16,0 0-16,0 0 16,-21 21-16,21-21 0,0 0 0,1 0 15,-1 0-15,0 0 16,0 0-16,0 0 0,22 0 0,-22 21 15,0-21-15,0 0 0,0 0 0,22 0 16,-22 0-16,21 0 16,-21 0-16,0 0 0,22 0 0,-22 0 15,0 0-15,21 21 0,-20-21 0,-1 0 16,0 0-16,0 0 0,0 0 0,0 0 16,1 0-16,-1 0 0,0 0 15,21 0-15,-21 0 0,1 0 16,-1 0-16,0 0 0,21 0 0,-21 0 15,1 0-15,-1 0 0,0 0 0,21 0 16,-21 0-16,1 0 0,-1 0 16,0 0-16,0 0 0,0 0 0,0 0 15,22 0-15,-22 0 0,0 0 0,0 0 16,22 0-16,-22 0 0,0 0 16,21 0-16,-21 0 0,1 0 0,-1 0 15,0 0-15,0 0 0,0 21 16,0-21-16,1 0 15,-1 0 1,0 0 0,0 0-1,0 0 1,0 0 15,1 0-15,-1 0 15,0 0-31,0 0 16,0 0 15,-21-21 16,0 0-32,0 0 1,0 0 0</inkml:trace>
  <inkml:trace contextRef="#ctx0" brushRef="#br0" timeOffset="932.46">8107 5821 0,'0'21'79,"0"0"-79,0 0 15,0 1-15,21-1 16,0-21-16,-21 21 0,21-21 15,0 0-15,-21 21 0,22-21 0,-1 21 16,0-21-16,0 0 0,-21 21 16,21-21-16,0 22 0,1-22 15,-1 21-15,0-21 16,0 0-16,-21 21 0,21-21 16,0 0-1,1 21-15,-22 0 94,-22 0-63,1-21-15,21 22-16,-21-22 0,0 21 15,0-21-15,0 0 0,-1 21 16,1 0-16,0-21 16,0 21-16,0 0 0,0-21 15,-1 22-15,1-22 0,21 21 0,-21-21 16,0 21-16,0 0 16,0-21-16,-1 21 15,1 0-15,0-21 16,21 22-1,0-1 17,-21-21-1,21 21-15,0-42 93,21 21-109,-21-21 0,0-22 16,85 22-16,-43 21 0</inkml:trace>
  <inkml:trace contextRef="#ctx0" brushRef="#br0" timeOffset="9220.61">18055 4974 0,'21'-21'15,"-21"0"16,21 21-31,1-21 16,-22 0 0,0-1-1,21 22-15,-21-21 0,0 0 16,0 0 15,0 0-15,21 21 31,-21 21 15,0 0-62,0 0 16,0 0-16,0 1 15,0-1-15,0 0 0,0 0 0,0 0 16,0 0-16,0 22 0,0-22 0,0 0 16,0 0-16,0 22 0,0-22 15,0 21-15,0-21 0,0 22 16,0-22-16,0 21 0,0-21 0,0 22 16,0-1-16,0-21 0,0 21 15,0-20-15,0 20 0,0-21 0,0 21 16,0-20-16,0-1 0,0 0 0,0 21 15,0-21-15,0 1 0,0-1 16,0 0-16,0 0 0,0 0 16,0 0-16,0 1 0,0-44 62,0 1-46,0 0-16,0 0 15,0 0-15</inkml:trace>
  <inkml:trace contextRef="#ctx0" brushRef="#br0" timeOffset="11223.84">18288 4826 0,'-21'0'16,"21"-21"-16,-21 21 62,21 21 1,0 0-32,21-21-31,0 0 16,0 0-16,0 21 15,0-21-15,1 0 16,-1 0-16,0 0 0,0 22 16,0-22-16,0 0 0,1 0 0,-1 0 15,0 0-15,0 0 0,21 0 0,-20 0 16,-1 0-16,21 21 0,-21-21 16,22 0-16,-22 0 0,0 0 0,0 0 15,21 0-15,-20 0 0,-1 0 16,0 0-16,0 0 0,21 0 0,-20 0 15,-1 0-15,0 0 0,21 0 0,-21 0 16,1 0-16,20 0 16,0 0-16,-21 0 0,22 0 0,-1 0 15,-21 0-15,22 0 0,-1 0 16,-21 0-16,21 0 0,1 0 0,-22 0 16,21 0-16,-21 0 0,1 0 0,20 0 15,-21 0-15,0 0 0,0 0 16,22 0-16,-22 0 0,0 0 0,0 0 15,0 0-15,1 0 0,20 0 16,-21 0-16,0 0 0,0 0 0,22 0 16,-22 0-16,0 0 0,21 0 0,-20 0 15,-1 0-15,0 0 0,21 0 16,-21 0-16,1 0 0,20 0 16,0 0-16,1 0 0,-1 0 0,21 0 15,1 0-15,-1 0 0,22 0 16,-21 21-16,20-21 0,-20 0 0,-1 0 15,1 0-15,-1 0 0,1 0 16,-1 0-16,-20 0 0,20 0 0,-21 0 16,22 0-16,-22 0 0,1 0 0,-1 0 15,0 0-15,-21 0 0,22 0 16,-22 0-16,0 0 0,0-21 0,0 21 16,1 0-16,-1 0 0,0 0 15,0-21-15,21 21 0,-20 0 16,-1 0-16,21 0 0,0 0 0,1 0 15,-1 0-15,0 0 0,1 0 16,20 0-16,-20 0 0,20 0 0,-21 0 16,22 0-16,-1 0 0,-20 0 0,20 0 15,-20 0-15,20 0 0,-21 0 16,1 0-16,20 0 0,-20 0 0,-1 0 16,21 0-16,-20 0 0,20 0 15,-20 0-15,20 0 0,1 0 0,-1 0 16,1 0-16,-1 0 0,1 0 0,-1 0 15,-21 0-15,22 0 0,-22 0 16,1 0-16,-1 0 0,0 0 0,-21 0 16,1 0-16,20 0 0,-21-22 15,0 22-15,0 0 0,1 0 16,20 0-16,-21-21 0,21 21 0,1 0 16,-22 0-16,21 0 0,1 0 15,20 0-15,-21 0 0,22 0 0,-22 0 16,22 0-16,-1 0 0,-20 0 0,20 0 15,-21 0-15,22 0 0,-22 0 16,1 0-16,-22 0 0,21 0 0,0 0 16,-20 0-16,20 0 15,-21 0-15,21 0 0,1 0 0,-22 0 0,21 0 16,1 0-16,-1 0 0,0 0 0,1 0 16,-22 0-16,21 0 15,-21 0-15,22 0 0,-22 0 0,0 0 16,21 0-16,-21 0 0,1 0 15,-1 0-15,21 0 0,-21 0 0,0 0 16,1 0-16,-1 0 0,0 0 0,0 0 16,0 0-16,0 0 0,1 0 15,-1 0-15,0 0 0,0 0 0,0 0 16,0 0-16,1 0 0,-1 0 16,0 0-1,0 0 16,-21 21 63,0 1-63,0-1-31,0 0 16,0 0-16,0 0 16,0 0-16,0 1 0,0-1 15,0 0-15,0 0 0,-21 0 16,21 0-16,0 1 0,-21-1 16,21 0-16,0 0 0,0 0 0,0 0 15,-21-21-15,21 22 0,0-1 0,0 0 16,0 0-16,-22 0 0,22 0 15,0 1-15,0-1 0,0 0 0,0 0 16,0 0-16,-21-21 0,21 21 0,0 1 16,-21-1-16,21 0 0,0 0 15,0 0-15,0 0 16,-21 1-16,21-1 0,0 0 0,-21 0 16,21 0-1,0 0-15,0 1 16,0-1-1,0 0-15,0 0 16,0 0 15,0-42 47,-21 21-78,-1 0 0</inkml:trace>
  <inkml:trace contextRef="#ctx0" brushRef="#br0" timeOffset="13708.89">18478 5969 0,'-21'0'0,"42"0"0,-63 0 0,21 0 16,0 0-16,0 0 0,-1 0 15,1 0-15,0 0 0,0 0 0,0 0 16,0 0 0,42 0 62,0 0-78,0 0 15,0 0-15,22 0 0,-22 0 16,0 0-16,21 0 0,-21 0 16,22 0-16,-1 0 0,-21 0 0,22 0 15,-22 0-15,21 0 0,-21 0 0,22 0 16,-22 0-16,21 0 0,0 0 16,-20 0-16,20 0 0,0 0 0,1 0 15,-1 0-15,0 0 0,1 0 16,20 0-16,-21 0 0,22 0 15,-1 0-15,-20 0 0,20 0 0,1 21 16,-1-21-16,1 0 0,-1 0 16,-20 0-16,20 0 0,1 0 0,-22 0 15,0 0-15,22 0 0,-22 0 0,0 0 16,22 0-16,-22 0 0,22 0 16,-22 0-16,22 0 0,-22 0 0,21 0 15,-20 0-15,20 0 0,-20 0 0,20 0 16,-21 0-16,1 0 0,-1 0 15,0 0-15,1 0 0,-1 0 16,0 0-16,1 0 0,-1 0 0,0 0 16,-20 0-16,20 0 0,0 0 15,1 0-15,-1 0 0,0 0 0,1 0 16,-22 0-16,21 0 0,0 0 16,1 0-16,-1 0 0,-21 0 0,22 0 15,-1 0-15,-21 0 0,21 0 0,1 0 16,-22 0-16,21 0 0,1 0 15,-22 0-15,21 0 0,0 0 0,1 0 16,-22 0-16,21 0 0,1 0 0,-1 0 16,0 0-16,1 0 0,-1 0 15,0 0-15,1 0 0,-1 0 0,0 0 16,1 0-16,-22 0 0,21 0 16,-21 0-16,22 0 0,-22 0 15,21 0-15,0 0 0,1 0 0,-1 0 16,0 0-16,1 0 0,-1 0 0,0 0 15,1 0-15,20 0 0,-20 0 16,-1 0-16,-21 0 0,21 0 0,1 0 16,-22 0-16,21 0 0,-21 0 15,1 0-15,-1 0 0,0 0 0,21 0 16,-21 0-16,1 0 0,-1 0 16,21 0-16,-21 0 0,22 0 0,-22 0 15,21 0-15,0 0 0,-20 0 0,-1 0 16,21 0-16,-21 0 0,0 0 15,1 0-15,20 0 0,-21 0 16,0 0-16,0 0 0,1 0 16,-1 0-16,0 0 0,0-21 0,0 21 15,0 0-15,1 0 0,-1 0 16,0 0-16,0 0 0,21 0 0,-20 0 16,-1 0-16,0 0 0,0 0 0,0 0 15,0 0-15,1 0 0,20 0 16,-21 0-16,0 0 0,0 0 0,1 0 15,-1 0-15,0 0 0,0 0 16,0 0-16,22 0 0,-22 0 0,0 0 16,21 0-16,-21 0 0,1 0 15,-1 0-15,0 0 0,0 0 0,21 0 16,-20 0-16,-1 0 0,0 0 16,0 0-16,0 0 0,0 0 15,1 0-15,-1 0 0,-21-21 0,21 21 16,0 0-16,0 0 15,0 0-15,1 0 0,-1 0 16,0 0-16,0 0 16,0 0-16,0 0 15,1 0-15,-1 0 16,0 0-16,0 0 16,0 0-1,0 0 1,1 0-1,-1 0 1,0 0 0,0 0 15,0 0-31,0 0 31,1 0-31,-1 0 16,0 0-1,0 0-15,0 0 32,0 0-32,1 0 15,-1 0 1,0 0 0,0 0-1,0 0-15,0 0 16,1 0-1,-1 0-15,0 0 16,0 0-16,0 0 16,0 0-1,1 0 1,-1 0 0,0 0-1,0 0 1,0 0 15,-21-21 47,0 0-62,0-1 78,0 1-79,-21 21 1,21-21-16,0 0 0</inkml:trace>
  <inkml:trace contextRef="#ctx0" brushRef="#br0" timeOffset="16912.82">19516 5144 0,'-22'0'16,"22"-22"0,-21 22-1,21-21-15,0 0 16,0 0 0,-21 21-16,21-21 0,0 0 15,0-1 1,0 1-1,0 0-15,0 0 32,0 42 15,0 0-47,-21-21 0,21 21 15,0 1-15,0-1 0,0 0 16,0 0-16,-21 0 0,21 22 15,0-22-15,0 0 0,0 21 0,0-21 16,0 22-16,0-22 0,0 21 16,0 1-16,0-22 0,0 21 0,0-21 15,0 22-15,0-22 0,0 21 16,0 0-16,0-20 0,0 20 0,0-21 16,0 0-16,-21 0 0,21 22 0,0-22 15,-22-21-15,22 21 0,0 0 16,0 0-16,0-42 62,0 0-62,0 0 0,22 21 16,-1-21-16,0-22 0</inkml:trace>
  <inkml:trace contextRef="#ctx0" brushRef="#br0" timeOffset="17580.66">20786 5017 0,'0'-43'31,"0"22"-31,0 0 16,0 0-1,21 21 1,-21 21 15,0 0-15,0 0-16,0 0 0,0 22 0,0-22 15,0 21-15,-21-21 0,21 22 16,-22-22-16,22 21 0,0 1 0,0-22 16,-21 21-16,21-21 0,-21 22 15,21-22-15,-21 21 0,21-21 0,0 22 16,0-22-16,0 21 0,0-21 0,0 0 15,0 1-15,-21 20 0,21-21 16,0 0-16,0 0 0,0 1 16,0-44 46,0 1-62,21 0 0,-21 0 16,21 0-16</inkml:trace>
  <inkml:trace contextRef="#ctx0" brushRef="#br0" timeOffset="18184.71">22140 4995 0,'0'0'0,"21"0"16,-21-21-16,0 0 16,22 0-1,-22 42 48,0 0-63,0 0 15,0 1-15,0-1 0,0 0 16,0 21-16,0-21 0,0 22 0,0-1 16,-22-21-16,22 22 0,0-1 15,0 0-15,0-21 0,0 22 16,0-1-16,0-21 0,0 22 0,0-22 16,0 21-16,0-21 0,0 22 15,0-22-15,0 0 0,0 21 0,0-21 16,0 1-16,0-1 0,0 0 15,0 0-15,0 0 0,-21 0 16,21 1-16,21-44 47,1 1-31,-22 0-16,21 0 0</inkml:trace>
  <inkml:trace contextRef="#ctx0" brushRef="#br0" timeOffset="18800.18">23918 4974 0,'0'-21'16,"0"42"30,0 0-30,0 1-16,0-1 0,0 0 16,0 21-16,0-21 0,-21 22 15,21-1-15,0 0 0,-21-20 0,21 20 16,0 0-16,0 1 0,0-1 16,0 0-16,0 1 0,0-1 0,0 0 15,0-21-15,0 22 0,0-22 16,0 0-16,0 0 0,0 0 15,0 1-15,0-1 0,21 0 16,0-21 15,-21-21-15,0 0-16,21-1 0,-21 1 16</inkml:trace>
  <inkml:trace contextRef="#ctx0" brushRef="#br0" timeOffset="20192.59">18690 6160 0,'0'-22'31,"-21"22"16,21 22-31,-21-22-16,21 21 0,-21-21 15,21 21-15,-22 0 0,22 0 16,0 0-16,-21 1 0,21-1 16,-21 0-16,21 0 15,0 0-15,0 0 0,0 1 0,0 20 16,0-21-16,-21 0 0,21 0 0,0 1 15,0-1-15,0 0 0,0 0 16,0 0-16,0 0 16,21 1-16,0-22 15,-21 21-15,21-21 0,1 0 16,-1 0-16,0 0 16,0 0-16,0 0 0,0 0 15,1 0-15,-1 0 0,0-21 16,0-1-16,0 1 0,0 0 15,1 0-15,-1 0 0,-21 0 0,21-1 16,0-20-16,-21 21 0,0 0 16,0-22-16,0 22 0,0 0 0,0 0 15,0 0-15,0-22 0,0 22 0,0 0 16,0 0-16,0 0 16,-21 0-16,0 21 0,21-22 15,-21 22-15,-1 0 16,1-21-16,0 21 0,0 0 15,0 0-15,0 21 16,-1-21-16,1 22 16,21-1-16,-21 0 15,21 0 1,0 0 0,21-21-1,0 0-15</inkml:trace>
  <inkml:trace contextRef="#ctx0" brushRef="#br0" timeOffset="26996.81">20066 6265 0,'0'0'0,"-21"0"0,0 0 31,21-21 32,0 0-63,0 0 15,21 21-15,-21-21 0,0 0 16,0-1-16,21 22 16,-21-21-16,0 0 0,21 0 15,-21 0 1,0 42 31,0 0-47,0 0 0,0 0 15,0 1-15,0-1 0,0 0 0,0 0 16,0 0-16,0 0 0,0 1 16,0-1-16,0 0 0,0 0 0,0 0 15,0 0-15,0 1 0,0-1 16,0 0-16,0 0 0,0 0 0,0 0 16,0 1-16,0-1 0,0 0 15,0 0 1,0 0-16,0 0 15,-21 1 1,0-22-16,0 0 16,-1 0-16,1 21 0,0-21 0,0 0 15,0 0-15,0 0 0,-1 0 16,22 21-16,-21-21 16,0 0-1,42 0 1,0 0-1,1 0-15,-1 0 0,0 0 16,0 0-16,0 0 0,0 0 16,1 0-16,-1 0 0,0 0 15,0 0-15,0 0 0,0 0 0,1 0 16,-1 0 0,0 0-16,-21-21 46,0 0-30,21 21-16,0 0 0</inkml:trace>
  <inkml:trace contextRef="#ctx0" brushRef="#br0" timeOffset="27695.41">21357 6265 0,'-21'-21'31,"21"0"-31,0 0 15,0 0-15,0 0 16,21 21 0,0-22-1,0 22-15,1 0 0,-1 0 0,0 0 16,0 0-16,0 0 0,0 0 0,1 0 16,-1 0-16,0 0 0,0 0 15,-21 22-15,21-22 0,-21 21 16,0 0-16,0 0 15,0 0-15,0 0 0,0 1 0,0-1 16,-21 0-16,0 0 0,0 0 16,0 0-16,-22 1 0,22-1 15,0 0-15,-21 0 0,20 0 0,-20 0 16,21 1-16,0-22 0,0 21 0,-1 0 16,1-21-16,0 0 0,21 21 15,-21-21-15,0 0 16,42 0 46,0 0-62,0 0 0,0 0 16,1 0-16,-1-21 0,0 21 16,21 0-16,-21 0 0,1-21 15,20 21-15,-21 0 0,0 0 0,22 0 16,-22 0-16,0 0 0,0 0 0,0 0 15,0 0-15,1 0 0,-1 0 16,0 0 47,-21-21-63,21 21 0,0-22 15</inkml:trace>
  <inkml:trace contextRef="#ctx0" brushRef="#br0" timeOffset="28625.05">22966 6138 0,'0'-21'47,"0"0"-31,21 21 0,0 0-16,0 0 15,0 0-15,1-21 0,-1 21 16,0 0-16,0 0 0,0 0 0,0 0 15,1 0-15,-1 0 16,0 0-16,0 0 0,0 0 16,0 0-16,-21 21 0,0 0 15,22 0-15,-22 1 0,0-1 16,0 0-16,0 0 0,-22-21 16,1 21-16,0 0 0,0-21 15,0 22-15,0-1 0,-22-21 0,22 21 16,0-21-16,0 0 0,0 21 0,-1-21 15,1 0 1,0 0-16,42 0 63,0 0-63,1 0 15,-1 0-15,0 0 0,0 0 0,0 0 16,0 0-16,1 0 0,-1 0 0,0 0 15,0 0-15,0 0 0,0 0 16,1 0-16,-1 21 0,0-21 0,-21 21 16,21-21-16,0 22 0,-21-1 15,21-21-15,-21 21 16,22-21-16,-22 21 0,0 0 16,0 0-16,-22 1 15,1-22-15,0 21 0,0-21 16,0 0-16,0 21 0,-22-21 0,22 21 15,0-21-15,-21 0 0,20 0 16,1 0-16,0 0 0,0 0 0,-21 0 16,20 0-16,1 0 0,0 0 0,0 0 15,0 0 1,0 0-16,-1 0 0,22-21 62,22 21-62,-1-21 16,0 21-16,0 0 0,0-21 16</inkml:trace>
  <inkml:trace contextRef="#ctx0" brushRef="#br0" timeOffset="29577.5">25358 6181 0,'0'0'0,"0"-21"31,0-1-31,0 44 47,0-1-32,0 0 1,-22 0-16,22 0 0,-21 0 0,0 22 16,21-22-16,-21 0 0,21 21 0,-21-20 15,21-1-15,-21 21 0,21-21 16,0 0-16,-22 1 0,22-1 0,-21 0 15,21 0-15,-21 0 0,21 0 16,0-42 31,0 0-31,21 21-16,0 0 0,-21-21 0,22 0 15,-1 21 1,0 0-16,0-21 0,0 21 15,0 0-15,1 0 0,-1 0 16,0 0-16,0 0 0,0 0 16,0 0-16,1 0 0,-1 0 15,0 0-15,0 0 0,0 0 16,-21-22-16,21 22 0,1 0 16,-22-21-16,21 21 0,-21-21 0,0 0 15,21 21-15,-21-21 0,0 0 0,0-1 16,0 1-16,0 0 15,0 0-15,0 0 16,0 42 15,0 0-31,-21-21 0,21 21 16,0 0-16,0 1 0,-21 20 16,21-21-16,-22 0 0,22 0 0,0 1 15,-21 20-15,21-21 0,0 0 0,0 0 16,0 1-16,-21-1 0,21 0 15,0 0-15,-21 0 0,21 0 0,0 1 16,0-1-16,0 0 0,0 0 31,-21-21 1,21-21-32,0 0 0,-21 21 15,21-21-15,0-1 0,-22 1 16</inkml:trace>
  <inkml:trace contextRef="#ctx0" brushRef="#br0" timeOffset="30173.26">23834 5842 0,'0'0'0,"0"21"31,0 0-31,0 1 16,0-1-16,0 0 0,0 0 15,0 0-15,0 0 0,0 1 16,0-1-16,0 0 16,-22-21 31</inkml:trace>
  <inkml:trace contextRef="#ctx0" brushRef="#br0" timeOffset="36120.94">6816 6117 0,'-22'0'94,"1"0"-94,0 0 15,0 0-15,0 0 16,0 0-16,-1 0 0,1 0 16,0 0-16,0 0 0,0 0 15,0 0-15,-1 0 0,-20 0 0,21 0 16,0 0-16,0 0 0,-1 0 0,-20 0 15,21 0-15,0 0 0,0 0 16,-1 0-16,1 0 16,42 0 46,1 0-62,-1 0 16,0 0-16,0 0 0,0 0 0,0 0 15,22 0-15,-1 0 0,0 0 16,1 0-16,-1 0 0,0 0 0,22 0 16,-1 0-16,-20-21 0,20 21 15,-20 0-15,20 0 0,-21 0 0,1 0 16,20 0-16,-20 0 0,-1 0 0,0 0 16,-21 0-16,22 0 0,-1 0 15,0 0-15,-20 0 0,20 0 16,-21 0-16,21 0 0,1 0 15,-22 0-15,21 0 0,1 0 0,-22 0 16,21 0-16,0 0 0,-20 0 0,20 0 16,0-21-16,1 21 0,-22 0 15,21 0-15,-21 0 0,22 0 0,-22 0 16,0-21-16,0 21 0,0 0 0,0 0 16,1 0-16,-1 0 15,0 0 1,0 0 15,-21-21-15,21 21-16,0 0 15,-21-22 79,-21 22-94,21-21 16,-21 21-1,21-21-15,-21 21 16,21-21-16,-21 21 0,21-21 16,-21 21-16,-1-21 15,1 21-15,21-22 0,-21 22 0,0-21 16,0 21-16,0-21 0,-1 21 0,-20 0 15,21-21-15,0 21 0,0 0 16,-1-21-16,1 21 0,21-21 16,-21 21-1,42 21 48,0-21-48,1 21-15,-22 0 0,21-21 0,0 0 16,0 21-16,0-21 0,0 0 0,1 21 16,-1-21-16,0 22 0,0-22 15,0 21-15,0 0 0,1-21 0,-1 21 16,0-21-16,0 21 0,0 0 16,0 1-16,1-1 15,-22 0-15,21-21 0,0 0 16,-21 21-16,21 0 15,0-21 1,-21 21-16,-21-21 63,0 22-48,0-22-15,0 21 0,-1-21 16,1 21-16,0-21 0,21 21 0,-21-21 15,0 21-15,0-21 0,-1 21 16,1 1-16,0-1 0,0 0 0,0-21 16,0 21-16,-22 0 0,22 0 15,0 1-15,0-1 0,21 0 16,-21-21-16,-1 21 0,1-21 0,21 21 0,-21 0 16,0-21-1,21-21 32,21 21-47,0-21 16,0 0-16,1 21 0,-1-21 0,0 0 15,0-1-15,21 1 0,-20 0 16,-1 0-16,21 0 0,-21 0 0,0-1 16,1 1-16,20 0 0,-21 0 15,0 21-15,0-21 0,1 0 16,-1 21-16,0 0 0,0-22 0,0 22 15,0-21 1,-21 42 47,-21-21-63,21 22 0,-21-22 0,0 21 15,0 0-15,0-21 16,-1 21-16,1 0 0,0-21 0,0 21 15,0 1-15,0-1 0,-1 0 16,-20-21-16,21 21 0,0 0 16,0 0-16,-22 1 0,22-1 0,0 0 15,0 0-15,0-21 0,-1 21 0,1 0 16,0-21-16,0 22 0,0-22 16,21 21-16,-21-21 0,42-21 46,0-1-30,0 1-16,0 21 16,0-21-16,1 0 0,20 0 0,-21 0 15,0-1-15,22-20 0,-22 21 16,21 0-16,-21 0 0,22-1 16,-22 1-16,0 0 0,0 0 0,21 0 15,-20 21-15,-1-21 0,0 21 16,0-22-16,-21 44 47,-21-1-47,0 0 0,0-21 15,-1 21-15,1 0 0,0 0 0,0 1 16,0-1-16,-22 0 0,22 0 16,-21 0-16,21 22 0,-22-22 0,22 0 15,0-21-15,0 21 0,0 0 16,0 0-16,-1-21 0,22 22 15,0-44 32,22 22-47,-1-21 0,0 0 16,0 0-16,0 0 0,0 0 16,1-1-16,20 1 0,-21-21 0,0 21 15,0 0-15,1-1 0,-1 1 0,0 0 16,0 0-16,0 0 0,0 0 15,-21-1-15,0 1 0,22 21 16,-22 21 15,0 1-15,0-1-16,-22 0 0,1 0 16,0 0-16,0 0 0,0 22 15,0-22-15,-22 21 0,22-21 0,-21 1 16,21-1-16,-1 21 0,1-21 0,0 0 15,0-21-15,0 22 0,21-1 16,0-42 15,0-1-15,21 1-16,-21 0 16,21 0-16,0-21 0,0 20 15,1 1-15,-1-21 0,0 21 0,0 0 16,0-1-16,0 1 0,1 0 0,20-21 15,-21 42-15,0-21 16,-21-1-16,21 22 0,-21 22 31,0-1-31,-21 0 16,21 0-16,-21 0 0,0 0 16,0 1-16,0-1 0,-1 21 0,1-21 15,0 0-15,0 22 16,-21-22-16,-1 21 0,22-21 15,0 1-15,0-1 0,0 0 0,21 0 16,-22-21-16,1 0 31,21-21 1,0 0-32,21 21 15,-21-21-15,22-1 16,-1 1-16,0-21 0,0 21 15,0 0-15,0-1 0,1 1 0,-1 0 16,21 0-16,-21 0 0,0 0 0,22-1 16,-22 1-16,0 0 0,0 21 15,0-21-15,1 21 0,-1-21 0,0 21 16,0-21-16,0 21 16,-21-22-1,-21 22 63,0 0-62,0 0-16,0 0 16,-1 0-16,1-21 15,0 21-15,0-21 0,0 21 16,0-21-16,-22 21 0,22-21 15,0 0-15,0 21 0,0-22 0,-1 1 16,1 0-16,0 0 0,0 0 0,0 0 16,0 21-16,21-22 0,0 1 15,-22 0-15,22 0 16,22 21 31,-1 21-47,0 0 0,0 0 15,0-21-15,0 22 0,1-1 0,-1 0 16,0 0-16,0 0 0,0 0 16,0 1-16,1-1 0,-1 0 0,0 0 15,0 0-15,0 0 0,0-21 16,22 43-16,-22-43 0,-21 21 16,21-21-16,0 0 0,-21 21 15,0 0 16,0 0-15,-21 1-16,0-22 0,0 21 0,0 0 16,-1-21-1,1 21-15,0 0 0,0-21 0,-21 21 16,20 1-16,1-1 0,-21 0 0,21 0 16,-22 0-16,22-21 0,0 21 15,-21 1-15,21-1 0,-1-21 0,1 21 16,0-21-16,0 0 0,21 21 15,-21-21-15,0 0 16,42-21 31,0 21-47,0-21 16,0 0-16,0 21 0,1-22 15,-1 1-15,0 0 0,0 0 0,0 0 16,0 0-16,22-1 0,-22 1 15,0 0-15,0-21 0,0 21 16,1-1-16,-1 1 0,0 0 0,0 0 0,0 21 16,0-21-16,1 0 0,-1 21 15,0-22-15,0 22 16,-21-21-16,21 21 0,-21 21 31,-21 1-15,0-1-16,0 0 15,0 0-15,-1 0 16,1 0-16,0-21 0,21 22 0,-21-1 16,0 0-16,0 21 0,-1-21 0,1 1 15,0-1-15,0 0 0,0 0 16,0 0-16,-1 0 16,22 1-16,-21-22 0,21 21 15,21-42 16,1 21-15,-1-22-16,0 1 0,0 0 0,0 0 16,0 0-16,1 0 0,-1-22 0,21 22 15,-21 0-15,64-64 16,-64 64 0,0 21-16,0-21 0,-21 0 0,22 21 15,-1-21-15,-21 42 31,0 0-31,0 0 16,-21 0-16,-1 0 0,22 1 16,-21-1-16,0 0 0,0 0 0,0 0 15,21 0-15,-21-21 0,21 22 16,-22-1-16,1-21 16,21 21-16,0-42 31,0 0-16,0-1-15,0 1 16,0 0-16,0 0 0,21 21 0</inkml:trace>
  <inkml:trace contextRef="#ctx0" brushRef="#br0" timeOffset="42940.47">10668 7091 0,'-21'0'16,"0"0"0,-1 0 31,1 0-32,0 0 1,0 0-1,0 0 1,0 0 0,-1 0-16,22 21 15,-21-21-15,0 0 32,0 0-1,21 21 0,21-21 32,0 0-63,0 0 0,1 0 15,-1 0-15,0 0 0,21 0 16,-21 0-16,22 0 0,-1 0 15,22 0-15,-22 0 0,21 0 16,1 0-16,-22 0 0,22 0 0,-1 0 16,1 0-16,-22 0 0,22 0 0,-22-21 15,0 21-15,1 0 0,-1 0 16,-21 0-16,0 0 0,0 0 0,1 0 16,-1 0-16,-42 0 109,-1 0-93</inkml:trace>
  <inkml:trace contextRef="#ctx0" brushRef="#br0" timeOffset="45031.91">11493 6964 0,'0'21'187,"22"-21"-171,-1 0 0,-21 21-16,21-21 15,0 0 1,-21 21-16,21-21 16,0 0-1,-21 22-15,22-22 0,-1 0 16,0 21-16,0 0 15,0-21 1,0 0-16,1 21 16,-1-21-16,0 0 15,0 0-15,0 0 0,0 21 16,1-21-16,-1 0 0,0 0 16,0 0-16,0 0 0,0 0 15,1 0-15,-1 21 0,0-21 16,0 0-16,0 0 0,0 0 0,1 0 15,-1 0-15,0 22 0,0-22 16,0 0-16,0 0 0,1 0 0,20 0 16,-21 0-16,0 21 0,0-21 0,1 0 15,-1 0-15,0 0 0,0 0 16,0 0-16,0 21 0,22-21 0,-22 0 16,0 0-16,0 0 0,0 0 15,1 0-15,-1 0 0,0 21 0,0-21 16,0 0-16,22 0 0,-22 0 0,0 0 15,0 0-15,0 0 16,22 0-16,-22 0 0,0 0 0,21 0 16,-21 0-16,1 0 0,20 0 0,-21 0 15,0 0-15,22 0 0,-22 0 16,21 0-16,-21 0 0,0 0 0,22 0 16,-22 0-16,0 0 0,21 0 0,-20 0 15,-1 0-15,0 0 0,21 0 16,-21-21-16,1 21 0,-1 0 0,0 0 15,21 0-15,-21 0 0,1-21 16,-1 21-16,21 0 0,-21 0 0,0 0 16,1-21-16,20 21 0,-21 0 0,0-22 15,0 22-15,22 0 0,-22 0 16,0 0-16,0-21 0,22 21 16,-22 0-16,0 0 0,0 0 0,0 0 15,22-21-15,-22 21 0,0 0 16,0 0-16,21 0 0,-20 0 0,-1-21 15,0 21-15,0 0 0,0 0 0,0 0 16,1-21-16,-1 21 0,0 0 16,0 0-16,0-21 0,0 21 0,22 0 15,-22 0-15,0 0 0,0-22 0,0 22 16,1 0-16,-1 0 0,-21-21 16,21 21-16,0 0 0,0 0 0,0-21 15,1 21-15,-1 0 0,0 0 0,-21-21 16,21 21-16,0 0 15,0 0-15,1-21 0,-1 0 0,0 21 16,21-22-16,-21 22 0,1 0 16,-1-21-16,0 21 0,21 0 15,-21-21-15,1 21 0,20-21 0,-21 21 16,21 0-16,-20-21 0,-1 21 0,21 0 16,-21-21-16,0 21 0,1 0 15,20-22-15,-21 1 0,0 21 0,0-21 16,1 21-16,-1 0 0,0-21 0,0 21 15,0-21-15,0 0 16,1 21-16,-1-22 0,0 22 0,0-21 16,0 21-16,0-21 0,1 21 0,-1-21 15,0 21-15,0-21 0,0 0 16,0-1-16,1 22 0,-1-21 16,0 21-16,0-21 0,0 21 15,-21-21-15,21 21 0,1-21 0,-1 21 16,0-21-16,-21-1 0,21 22 0,0-21 15,0 21-15,1-21 0,-1 0 16,0 21-16,0 0 0,0-21 16,0 0-16,1 21 0,-1-22 15,0 22-15,0 0 0,0-21 16,0 21-16,1-21 0,-1 21 16,-21-21-16,21 21 0,0 0 0,0-21 15,0 21-15,1-21 16,-1-1-16,0 22 0,0-21 15,0 21-15,0 0 0,1-21 16,-1 21-16,0 0 16,0-21-16,0 21 0,0 0 15,-21-21-15,22 21 0,-1-21 16,0 21-16,0 0 16,0 0-16,-21-22 15,21 22-15,1 0 16,-1 0-16,0-21 0,0 21 15,0 0-15,0 0 16,1 0-16,-22-21 0,21 21 16,0 0-16,0 0 0,0 0 0,0 0 15,1-21-15,-1 21 0,0 0 16,0 0-16,0 0 0,0 0 0,1 0 16,-1-21-16,0 21 0,0 0 15,0 0-15,0 0 0,1 0 16,-1 0-16,-21-21 0,21 21 15,0 0-15,0 0 0,0 0 16,1 0-16,-1 0 16,0 0-1,0 0-15,0 0 32,-21-22 30,-21 22-46,0-21-1,21 0-15,-21 21 0,0-21 16</inkml:trace>
  <inkml:trace contextRef="#ctx0" brushRef="#br0" timeOffset="45676.26">17399 5546 0,'0'21'15,"0"0"1,0 0-16,0 0 16,0 1-16,0-1 15,21-21-15,0 21 0,0 0 16,1-21-16,-1 0 15,0 21-15,0-21 0,0 0 16,0 21-16,1-21 0,-1 0 16,0 0-16,0 22 15,0-22-15,0 0 16,1 0 15,-22 21 0,-22-21-31,1 0 16,21 21-16,-21-21 0,0 0 16,21 21-16,-21-21 0,0 21 0,-1 0 15,1-21-15,0 22 0,0-22 16,0 21-16,0 0 0,-1 0 0,1 0 16,0-21-16,0 21 0,0 1 15,0-1-15,-1 0 16,1 0-16,0 0 0,21 0 15,-21-21-15,21 22 0,-21-22 0,21-22 63,0 1-47</inkml:trace>
  <inkml:trace contextRef="#ctx0" brushRef="#br0" timeOffset="46544.35">18542 5292 0,'21'0'16,"-21"21"0,0 0-16,0 0 15,0 0-15,0 1 16,0-1-16,-21 0 16,21 0-16,0 0 0,0 0 0,0 1 15,0-1-15,-21-21 0,21 21 0,0 0 16,0 0-16,-21-21 0,21 21 15,0 1-15,0-44 63,0 1-63</inkml:trace>
  <inkml:trace contextRef="#ctx0" brushRef="#br0" timeOffset="47132.74">18838 5313 0,'0'21'0,"0"0"16,0 0-16,0 1 15,0-1-15,0 0 16,-21 0-16,21 0 16,0 0-16,0 1 15,-21-1-15,21 0 16,0 0-16,0 0 15,0 0 17,21-21-32,0 0 0,0 0 15,1 0 1,-1 0-16,0 0 16,-21-21-16,21 21 0,0 0 15,-21-21-15,21 21 0,-21-21 16,22 21-16,-1-21 0,0 0 15,-21-1-15,21 1 0,-21 0 16,0 0-16,21 0 0,-21 0 16,0-1-16,0 1 0,0 0 15,0 0-15,-21 21 16,0 0 0,0 0-16,0 0 15,-1 0 1,1 21-16,0-21 47,0 0-47</inkml:trace>
  <inkml:trace contextRef="#ctx0" brushRef="#br0" timeOffset="48348.09">10583 7832 0,'-21'0'16,"21"21"31,21-21-47,0 0 0,1 0 0,-1 0 16,0 0-16,0 0 0,21 0 15,1 0-15,-1 0 0,0 0 0,1 0 16,20 0-16,-20 0 0,20-21 0,-21 21 15,1 0-15,-1 0 0,0 0 16,-20 0-16,-1 0 0,0 0 0,0 0 16,0 0-1,0 0 32,1 0-31</inkml:trace>
  <inkml:trace contextRef="#ctx0" brushRef="#br0" timeOffset="49863.82">11663 7641 0,'0'-21'0,"0"42"63,0 0-48,0 1-15,0-1 16,21-21-16,-21 21 0,21-21 16,-21 21-16,21 0 15,0-21-15,1 21 16,-22 1-16,21-22 0,-21 21 15,21-21-15,0 21 16,0-21-16,0 0 0,1 21 16,-1-21-16,0 0 0,0 21 15,0-21-15,22 0 0,-22 0 0,0 21 16,21-21-16,-21 0 0,22 0 0,-22 22 16,0-22-16,21 0 0,-20 0 15,-1 21-15,21-21 0,-21 0 0,0 0 16,22 0-16,-22 0 0,0 21 0,0-21 15,22 0-15,-22 0 16,0 0-16,0 0 0,21 0 0,-20 0 16,20 0-16,-21 0 0,21 0 0,1 0 15,-22 0-15,21 0 0,1 0 16,-22 0-16,21 0 0,0 0 0,-20 0 16,20 0-16,-21 0 0,21 0 0,-20 0 15,20 0-15,-21 0 0,21 0 0,-20 0 16,20 0-16,-21 0 0,21 0 15,-20-21-15,-1 21 0,21 0 0,-21 0 16,22 0-16,-22 0 0,21-21 0,-21 21 16,0 0-16,22 0 0,-22 0 15,21 0-15,-21-22 0,22 22 16,-22 0-16,21 0 0,-21 0 0,22 0 16,-22 0-16,21-21 0,1 21 15,-1 0-15,-21 0 0,21 0 0,1-21 16,20 21-16,-20 0 0,-1 0 0,0 0 15,1-21-15,-1 21 0,0 0 0,1 0 16,-1 0-16,0-21 0,1 21 16,-1 0-16,0 0 0,-21 0 0,22-21 15,-1 21-15,0 0 0,-20 0 0,20-22 16,0 22-16,-21-21 0,22 21 16,-22 0-16,21-21 0,1 21 15,-22 0-15,21-21 0,0 21 0,-20-21 16,20 21-16,21-21 0,-20 21 0,-1 0 15,0-22-15,22 22 0,-22 0 16,1-21-16,-1 21 0,21 0 0,-20 0 16,-22-21-16,21 0 0,1 21 0,-1 0 15,-21 0-15,21-21 0,-20 21 16,-1-21-16,21 21 0,-21-22 0,22 22 16,-22-21-16,21 21 0,0-21 0,-20 0 15,20 21-15,21-21 0,-20 0 16,-1 21-16,0-22 0,1 22 0,-1-21 15,0 21-15,-20-21 0,20 21 16,-21-21-16,21 21 0,-20-21 16,-1 21-16,0-21 0,0 21 0,0-22 15,22 22-15,-22-21 0,0 21 0,0-21 16,0 0-16,22 21 0,-22-21 0,0 21 16,21-21-16,-21-1 0,22 22 15,-22-21-15,21 21 0,-21 0 0,1-21 16,-1 21-16,0 0 0,21-21 0,-21 21 15,1 0-15,-1-21 0,0 0 16,21 21-16,-21 0 0,1-22 0,-1 22 16,21 0-16,-21-21 0,0 21 0,1-21 15,20 21-15,-21-21 16,21 21-16,-20-21 0,20 21 16,-21-21-16,21 21 0,-20 0 0,20-22 0,-21 22 15,0-21-15,22 21 0,-22-21 16,0 21-16,0-21 0,0 21 0,22-21 15,-22 21-15,0 0 0,0-21 0,21 21 16,-20-22-16,20 22 0,-21-21 16,0 21-16,22-21 0,-22 21 0,21-21 15,-21 21-15,22 0 0,-22-21 0,21 21 16,-21 0-16,0-21 0,1 21 16,20 0-16,-21-22 0,0 22 0,0 0 15,1 0-15,-1 0 0,0-21 16,0 21-16,0 0 0,0 0 15,1 0-15,-1 0 0,0 0 0,0 0 16,0 0-16,0 0 0,1 0 16,-1 0-16,0 0 15,-21-21-15,21 21 0,0 0 16,-21-21 15,0 0-15,0 0-1,-21-1 1</inkml:trace>
  <inkml:trace contextRef="#ctx0" brushRef="#br0" timeOffset="50277.05">19156 6371 0,'0'21'16,"0"1"-1,0-1 1,21-21-16,0 21 16,0-21-16,0 0 15,1 0-15,-1 0 16,0 0-1,-21 21 17,0 0-17,-21 0-15,0-21 16,21 22-16,-22-1 0,22 0 16,-21 0-16,0 0 0,0 0 15,0 1-15,0-1 0,-1 0 0,1 0 0,0 0 16,0-21-16,0 21 15,0 1-15,-1-1 0,1-21 0,21 21 16,-21-21-16,0 0 16</inkml:trace>
  <inkml:trace contextRef="#ctx0" brushRef="#br0" timeOffset="51352.02">19748 5271 0,'0'0'0,"22"0"16,-22-22-1,0 1 1,21 0 0,0 21-16,0 0 31,0 0-16,-21 21-15,0 0 16,0 1-16,0-1 0,0 0 0,0 0 16,0 0-16,0 0 0,0 1 15,0-1-15,0 0 0,-21 0 0,0 0 16,0 0-16,0 1 0,-1-1 0,1 0 16,0 0-16,-21 0 15,21 0-15,-22-21 0,22 22 0,0-22 16,0 0-16,0 21 0,-1-21 0,1 0 15,0 0 1,21-21-16,0-1 16,0 1-16,0 0 15,0 0-15,0 0 0,0 0 16,21 21-16,-21-22 0,21 1 0,1 21 16,-1-21-1,0 21-15,0 0 16,0 0-16,0 21 0,1 0 15,-1-21-15,-21 22 16,21-1-16,0 0 0,0 0 16,0 0-1,1-21-15,-22 21 16,21-21-16,0 0 16,0 0-1,0 0 1,0 0-1,-21-21-15</inkml:trace>
  <inkml:trace contextRef="#ctx0" brushRef="#br0" timeOffset="51873.25">20193 5313 0,'0'21'16,"0"0"-1,-21-21-15,21 21 16,-21-21-16,-1 22 0,22-1 16,-21-21-16,21 21 0,0 0 0,0 0 15,-21-21-15,21 21 0,0 1 0,0-1 16,-21 0-16,21 0 15,0 0-15,0 0 0,0 1 16,21-22 0,-21 21-16,21-21 0,0 0 15,1 0-15,-1 0 0,0 0 16,0 0-16,0 0 16,-21-21-16,21 21 0,1-22 0,-1 1 15,0 0-15,-21 0 16,0 0-16,21 21 15,-21-21-15,0-1 0,0 1 0,0 0 16,0 0-16,0 0 0,0 0 0,-21-1 16,21 1-16,-21 0 15,0 21-15,-1 0 0,1 0 16,0 0 0,0 0-1,21 21-15,-21-21 16,21 21-1,-21-21-15,21 22 0,-22-22 16,1 0-16,0 21 16</inkml:trace>
  <inkml:trace contextRef="#ctx0" brushRef="#br0" timeOffset="52956.82">10583 8615 0,'0'0'0,"-21"0"0,0 0 15,0 21-15,0-21 16,-1 0-16,1 21 15,42-21 17,1 0-17,-1 0-15,21 0 0,-21 0 16,22 0-16,-1 0 0,0 0 16,1 0-16,-1 0 0,0-21 0,1 21 15,-1 0-15,21 0 0,-20 0 0,-1 0 16,0 0-16,-20 0 0,20 0 15,-21 0-15,0 0 0,0 0 16,1 0-16,-1 0 0,0 0 31,-21-21 16,21 21-31</inkml:trace>
  <inkml:trace contextRef="#ctx0" brushRef="#br0" timeOffset="54473.21">11642 8488 0,'21'0'62,"0"21"-62,-21 0 16,21 0 0,0-21-16,-21 22 15,21-1-15,1-21 16,-1 21-16,-21 0 0,21-21 0,0 21 16,0-21-16,0 0 0,1 21 0,-1-21 15,0 0-15,0 22 0,21-22 16,-20 0-16,20 21 0,-21-21 0,21 21 15,-20-21-15,20 0 0,0 0 16,-21 21-16,22-21 0,-22 0 16,21 0-16,-21 0 0,22 21 0,-22-21 15,0 0-15,21 0 0,-20 0 0,20 0 16,-21 0-16,21 21 0,1-21 16,-22 0-16,21 0 0,1 0 0,-1 0 15,-21 0-15,21 0 0,1 22 0,-1-22 16,-21 0-16,22 0 0,-1 0 0,0 0 15,1 0-15,-1 0 0,0 0 16,1 0-16,-1 0 0,0 0 0,22 0 16,-22 0-16,22 0 0,-22 0 0,21 0 15,1 0-15,-1 0 16,1 0-16,-1 0 0,1 0 0,-1 0 16,1 0-16,21 0 0,-43 0 0,21 0 15,1 0-15,-1 0 0,-20 0 0,20 0 16,-20 0-16,-1 0 0,0 0 15,22 0-15,-22 0 0,0 0 0,22 0 16,-22 0-16,22 0 0,-22 0 0,22 0 16,-1 0-16,-21 0 0,22 0 15,-22 0-15,22-22 0,-1 22 0,-20 0 16,-1-21-16,0 21 0,1 0 0,-1-21 16,0 21-16,1-21 0,-1 21 15,0-21-15,1 21 0,-1-21 16,0 21-16,1 0 0,-1-22 0,21 22 15,-20-21-15,20 21 0,-20 0 0,20-21 16,1 21-16,-22-21 0,21 21 16,-20-21-16,20 21 0,-20 0 0,-1-21 15,0 21-15,1-22 0,-1 22 0,-21-21 16,21 21-16,1-21 0,-1 21 0,-21-21 16,22 21-16,-1-21 0,0 21 15,-21-21-15,22 21 0,-1-22 0,-21 1 16,22 21-16,-1-21 0,0 0 15,1 21-15,-22-21 0,21 21 0,0-21 16,-20-1-16,20 22 0,0-21 16,-21 21-16,22-21 0,-22 21 0,21-21 15,-21 0-15,22 21 0,-22-21 16,21 21-16,-21-22 0,22 22 0,-22-21 16,21 21-16,-21-21 0,22 21 0,-22-21 15,21 21-15,-21-21 0,22 21 16,-22-21-16,21-1 0,-21 22 0,22-21 15,-22 21-15,21-21 0,-21 0 0,22 0 16,-1 21-16,-21-21 0,22 21 0,-1-22 16,-21 1-16,21 21 0,1-21 15,-22 21-15,21-21 0,-21 21 0,22-21 16,-22 0-16,0 21 0,21-22 16,-20 22-16,-1-21 0,21 21 15,-21-21-15,0 0 0,1 21 0,20-21 16,-21 21-16,0-21 0,0 21 0,22-22 15,-22 1-15,0 21 0,0-21 16,0 21-16,1-21 0,-1 21 0,0-21 16,21 0-16,-21-1 0,1 22 0,20-21 15,-21 0-15,0 21 0,0-21 16,22 0-16,-22 0 0,0-1 0,0 22 16,0-21-16,22 0 0,-22 0 0,0 21 15,0-21-15,0 0 16,1-1-16,-1 22 0,0-21 0,0 0 15,0 0-15,0 21 0,1-21 0,-1 0 16,0-1-16,0 1 0,21 21 16,-20-21-16,-22 0 0,21 21 0,0-21 15,0 21-15,0-21 0,0 21 0,1 0 16,-1-22-16,0 22 0,-21-21 16,21 21-16,0 0 0,0-21 0,1 0 15,-1 21-15,0-21 0,0 21 16,0 0-16,0-21 15,1 21-15,-1 0 16,0 0-16,-21-22 94,0 1-79</inkml:trace>
  <inkml:trace contextRef="#ctx0" brushRef="#br0" timeOffset="55912.36">21124 5419 0,'0'0'0,"0"-21"15,0-1 1,0 1 0,0 0-1,21 0-15,1 21 16,-1 0-16,-21-21 0,21 21 0,0 0 16,0 0-16,0 0 15,1 0-15,-1 0 0,0 0 16,0 21-16,0 0 15,-21 0-15,0 0 16,0 1-16,0-1 0,0 0 16,0 0-16,0 0 15,-21-21-15,0 21 0,0 1 16,21-1-16,-21-21 16,-1 21-1,1-21-15,21-21 63,21 21-16,-21-21-47,22 21 15,-1 0 1,0 0-16,0 0 15,0 0-15,0 0 16,1 0-16,-1 0 16,0 0-16,0 0 0,-21 21 0,21-21 15,-21 21-15,21-21 0,-21 21 0,0 0 16,22 0-16,-22 1 16,0-1-16,0 0 15,0 0-15,-22-21 0,1 21 16,0-21-16,0 21 0,0 1 15,0-22-15,-1 21 0,1-21 0,0 0 16,0 21-16,0-21 0,0 0 0,-1 0 16,1 0-16,0 0 15,0 0-15,0 0 0,0 0 32,-1 0-32,1 0 15,21-21 1,0 0 46,21 21-62,1 0 0,-1 0 16,-21-22-16,21 22 0</inkml:trace>
  <inkml:trace contextRef="#ctx0" brushRef="#br0" timeOffset="56513.01">21907 5419 0,'0'0'0,"-21"0"62,0 21-62,21 0 0,0 0 16,-21 0-16,21 1 15,-21-1-15,0 0 0,21 0 0,0 21 16,-22-20-16,22-1 0,-21 0 16,21 0-16,0 0 0,-21-21 15,21 21-15,0 1 0,0-1 0,0 0 16,0 0-16,0 0 15,0 0 1,21-21-16,0 0 0,1 0 0,-1 0 16,0 0-16,0 0 15,0 0-15,0 0 0,1 0 16,-1 0-16,0-21 0,0 21 0,0-21 16,0 21-16,1-21 0,-1 0 15,0 21-15,0-21 0,-21-1 0,21 1 16,0 0-16,-21-21 0,0 21 0,0-1 15,0 1-15,0-21 16,0 21-16,0 0 0,0-1 0,0 1 16,0 0-16,0 0 0,-21 0 15,0 21 1,0 0-16,0 0 16,0 0-16,-1 0 0,1 0 15,0 21-15,0-21 16,0 21-16,0-21 0,21 21 15,-22-21-15,1 0 0,21 21 16,-21-21-16,0 0 16,21 22-16,-21-22 0,0 21 0</inkml:trace>
  <inkml:trace contextRef="#ctx0" brushRef="#br0" timeOffset="60797.15">9440 8848 0,'0'21'0,"-21"-21"15,21 21 32,21-21 0,0 0-47,1 0 16,-1 0-1,0 0-15,0 0 16,0 0-16,0 0 0,1 0 16,-1 0-1,0 0 1,-21 21-1,0 0 1,0 1 0,0-1-1,0 0 1,0 0-16,-21-21 16,21 21-16,-21-21 0,-1 21 15,1 1 1,0-22-16,21 21 0,-21-21 15,21 21-15,-21-21 0,21 21 16,-21-21-16,-1 21 16,1 0-1,0-21 1,21 22-16,21-22 94,0 0-79,-21-22-15,22 22 16,-1 0-16,0 0 16,0 0-16,0 0 0,0 0 15,1 0-15,-1 0 16,0 0-1,0 0-15,-21 22 16,21-22 0,-21 21-16,21-21 15,-21 21-15,0 0 16,0 0-16,0 0 16,-21 1 15,0-1-31,0-21 0,0 0 15,0 0 1,-1 21-16,1-21 16,0 21-16,0-21 15,0 0 1,0 0-16,-1 0 0,1 0 31,0 0 0,42 0 32,0 0-47,1 0-16,-1 0 15,0 0-15,0 0 16,-21-21-16,21 21 0,0 0 0,1 0 15,-22-21-15,21 21 0,0 0 0,-21-21 16,21 21 0,0 0-16,-21-22 0,0 1 15,0 0 1,0 0 0,0 0-1,0 0-15,0-1 16,-21 22-16,0 0 15,0-21-15,0 21 16,-1 0-16,1 0 16,0 0-16,0 0 0,0 0 15,0 0 1,-1 0 0,1 0-1,42 0 63,1 0-62,-22-21-16,21 21 0,0-21 16,0 21-16,0 0 0,-21-21 15,21 21-15,1-21 0,-1 21 0,-21-22 16,21 22-16,0-21 15,-21 0 1,21 21-16,-21-21 0,0 0 16,0 0-1,0-1 1,-21 22 0,0-21-16,0 21 15,0 0 1,-1 0-16,1 0 15,0 0-15,0 0 16,0 0-16,0 0 16,42 0 93,0 0-93,0 0-16,0 0 0,0 0 15,1 0-15,-22 21 16,21-21-16,0 0 0,0 0 16,-21 22-16,21-22 15,-21 21-15,0 0 16,0 0-1,0 0 1,-21-21-16,21 21 0,-21 1 16,0-22-16,0 21 0,-1 0 15,1-21-15,21 21 0,-21-21 16,0 21-16,0 0 0,0 1 16,-1-22-1,1 21 1,0-21-1,42 0 64,0 0-79,1 0 15,-1 0-15,0-21 16,0 21-16,0 0 0,0 0 15,1 0-15,-1-22 0,0 22 0,42 0 32,-41 0-17,-22 22 1,0-1 0,0 0-16,0 0 15,0 0-15,0 0 16,0 1-16,0-1 15,-22 0 1,22 0-16,-21-21 16,0 0-16,21 21 0,-21-21 15,0 0-15,0 21 0,-1-21 16,1 0-16,0 22 16,0-22-16,0 0 15,0 0-15,-1 0 0,22 21 16,-21-21-16,0 0 15,0-21 48</inkml:trace>
  <inkml:trace contextRef="#ctx0" brushRef="#br0" timeOffset="61620.81">10647 9483 0,'0'0'0,"-21"0"31,-1-21-31,1 21 31,0 0-31,0 0 31,42 0 32,0 0-47,0 0-16,22 0 0,-22 0 0,21 0 15,1 0-15,-1 0 0,0 0 0,1 0 16,20 0-16,-21 0 0,1 0 0,20-22 15,-20 22-15,-1 0 0,0 0 16,-21 0-16,22 0 0,-22 0 0,0 0 16,0 0-16,0 0 0,1 0 0,-22-21 93</inkml:trace>
  <inkml:trace contextRef="#ctx0" brushRef="#br0" timeOffset="63452.68">11197 9440 0,'21'0'109,"-21"22"-109,21-1 16,1-21-16,-1 0 15,-21 21-15,21-21 0,0 0 16,0 21-16,0-21 0,1 0 15,-1 21-15,0-21 0,0 21 0,0-21 16,0 0-16,22 0 16,-22 0-16,0 0 0,0 0 0,0 0 15,1 0-15,-1 0 0,21 0 0,-21 0 16,22 22-16,-22-22 0,21 0 16,22 0-16,-22 0 0,21 0 15,-20 0-15,20 0 0,1 21 0,-1-21 16,1 0-16,-1 0 0,1 0 0,-1 0 15,1 0-15,-22 0 0,22 21 16,-1-21-16,1 0 0,20 0 0,-20 0 16,-1 0-16,22 0 0,0 0 0,-22 0 15,22 0-15,-1 0 0,-20 0 0,21 21 16,-22-21-16,22 0 0,-22 0 16,1 0-16,-1 0 0,22 0 0,-22 0 15,1 0-15,-1 0 0,1 0 0,-1 0 16,1 0-16,-1 0 15,1 0-15,-22 0 0,22-21 0,-1 21 16,-20 0-16,20 0 0,-21 0 0,22-21 16,-22 21-16,22 0 0,-22 0 0,22-21 15,-22 21-15,21-22 0,-20 22 16,20 0-16,-20-21 0,-1 21 0,21 0 16,-20-21-16,-1 21 0,0-21 0,1 21 15,-1-21-15,0 21 0,-20 0 16,20-21-16,0 21 0,-21 0 0,22-22 15,-22 22-15,21-21 0,1 21 16,-22 0-16,21-21 0,0 0 0,-20 21 0,20-21 16,0 21-16,1 0 15,20-21-15,-21-1 0,1 22 0,20-21 16,-20 21-16,20-21 0,1 21 0,-1-21 16,1 0-16,-1 21 0,1-21 15,-1-1-15,1 22 0,-1-21 0,1 0 16,20 0-16,-20 0 0,-1 0 0,1 21 15,-1-22-15,1 1 0,-1 0 0,1 0 16,-1-21-16,-20 20 0,20 1 16,-21 0-16,22 0 0,-1 0 0,-20 0 15,20-1-15,1 1 0,-1-21 16,1 21-16,-1 0 0,22-1 0,-22 1 16,1 0-16,21 0 0,-22 0 15,1 0-15,20-22 0,-20 22 0,-22 0 16,22 0-16,-1-22 0,-21 22 0,22-21 15,-22 21-15,22-22 0,-22 22 16,22-21-16,-22 0 0,21 20 0,-20-20 16,20 0-16,-20-1 0,-1 1 0,21 21 15,-20-21-15,-1-1 0,22 1 16,-22 21-16,0-22 0,1 22 16,-1-21-16,0 0 0,1 20 0,-1-20 0,-21 0 15,21 21-15,1-22 0,-22 1 16,21 0-16,-21 20 0,22-20 15,-22 0-15,0-1 0,21 22 0,-20-21 16,-1 21-16,21-22 0,-21 22 0,0 0 16,22-21-16,-22 21 0,0-1 15,21 1-15,-20 0 0,-1 21 0,0-21 16,0 0-16,0 21 0,0-21 0,1 21 16,-1 0-16,-21-22 0,21 22 15,0 0-15,-21-21 0,21 21 16,0 0-16,-21-21 0,22 21 0,-1 0 15,0 0-15,0 0 16,21-21-16,-20 21 0,-1 0 16,0 0-16,21 0 0,-21 0 0,1 0 15,20 0-15,-21 0 0,0 0 16,22-21-16,-1 21 0,-21 0 0,21 0 16,-20 0-16,20 0 0,-21 0 0,21 0 15,1-21-15,-22 21 0,0 0 16,0 0-16,22 0 0,-22 0 0,0 0 15,0 0-15,-21-22 0,21 22 0,0 0 16,-21-21 0,0 0 15,22 21 0,-22-21-31,0 0 16,0 0-1,-22-1 1,1 1 0,0 21-1,21-21 1,21 21 46,0 0-46,1 0-16,-1 0 0,0 0 16,0 0-16,0 0 0,0 0 15,1 0-15,-1 0 16,-42 0 15,-1 0-31,1 0 16,0 21-16,-21-21 0,21 21 15,-1 1-15,1-1 0,-21 0 0,21 0 0,0 0 16,-1 0-16,1 1 16,0-1-16,0 0 0,0 0 0,0-21 15,-1 21-15,1 0 0,0-21 0,21 22 16,-21-22-16,0 0 16,21-22-1,0 1-15,0 0 16</inkml:trace>
  <inkml:trace contextRef="#ctx0" brushRef="#br0" timeOffset="64347.77">22733 5334 0,'21'0'0,"-42"0"0,42-21 15,0 21-15,-21 21 32,0 0-17,0 0-15,0 1 0,0-1 16,-21 0-16,0 21 0,0-21 0,0 1 16,-1-1-16,22 0 0,-21 0 0,0 0 15,0 0-15,0 1 0,21-1 16,0 0-16,-21-21 15,42 0 17,0 0-32,0-21 0,0 21 15,0 0-15,1 0 0,-1-21 16,0 21-16,0 0 0,0 0 16,0-22-16,1 22 0,-1 0 0,0-21 15,0 21-15,0-21 0,0 21 0,1-21 16,-1 21-16,-21-21 0,21 21 15,-21-21-15,21 21 0,-21-22 0,0 1 16,0 0-16,0 0 16,-21 21 15,0 0-15,21 21-16,-21 0 0,-1 0 15,22 1-15,0-1 16,0 21-16,-21-21 0,21 0 0,-21 1 15,21-1-15,0 0 0,0 0 16,-21 0-16,21 0 0,-21 1 0,21-1 16,0 0-16,0 0 15,0-42 32,21 21-31,0-21-16,0 0 0,0-1 0,1 1 15,-1 0-15</inkml:trace>
  <inkml:trace contextRef="#ctx0" brushRef="#br0" timeOffset="64768.53">23283 5419 0,'0'21'31,"-21"0"-15,21 0-16,-21-21 0,21 21 16,0 1-16,-21-1 0,21 0 15,0 0-15,0 0 0,-21 0 16,21 1-16,0-1 16,0 0-16,0 0 0,21-21 15,0 0-15,0 21 0,0-21 16,0 0-16,1 0 15,-1 0-15,0 0 0,0-21 0,0 0 16,0 21-16,1-21 16,-22 0-16,0-1 0,0 1 0,0 0 15,0-21-15,0 21 0,0-1 0,0 1 16,0-21-16,-22 21 0,1 0 16,0-1-16,0 22 15,0 0-15,0 0 16,-1 0-16,22 22 15,0-1-15,-21-21 0,21 21 16,-21-21-16,21 21 0,-21 0 0,0 0 16,0 1-1,-1-22-15</inkml:trace>
  <inkml:trace contextRef="#ctx0" brushRef="#br0" timeOffset="66152.39">9123 9694 0,'0'-21'15,"0"0"1,0 0 0,0 0-16,0 0 15,-21-1-15,-1 22 16,1 0-16,21-21 15,-21 21-15,0 0 0,0 0 0,0 0 16,-1 0-16,1 0 16,0 21-16,0-21 0,21 22 0,-21-1 15,0 0-15,-1-21 0,1 21 0,21 21 16,0-20-16,-21-1 0,21 0 16,0 0-16,-21 0 0,21 0 0,0 1 15,0-1-15,0 0 0,0 0 16,21 0-1,0-21 1,0 0-16,1 0 16,-1 0-16,0-21 15,0 0-15,0 21 0,-21-21 16,21 0-16,1-1 0,-1 1 0,0 0 16,0 0-16,0 0 0,-21 0 15,0-1-15,21 22 0,-21-21 0,0 0 16,22 0-16,-22 0 15,0 42 17,0 0-32,0 0 15,0 0-15,0 1 0,0-1 16,0 0-16,0 0 0,0 0 16,0 0-16,0 1 0,0-1 0,0 0 15,0 0 1,21-21-1,0 0 1,0-21 0,-21 0-1,21 21-15,-21-21 0,0-1 0</inkml:trace>
  <inkml:trace contextRef="#ctx0" brushRef="#br0" timeOffset="66772.16">9419 9546 0,'0'-21'31,"21"21"0,0 0-31,1-21 16,-1 21-16,0 0 16,0 0-1,-42 0 48,0 0-63,0 0 15,-1 0 1,1 0-16,0 0 16,0 0-1,21 21 1,0 0-16,-21 0 16,21 1-16,-21-1 15,21 0-15,0 0 16,0 0-16,-22 0 0,22 1 0,-21-1 15,21 0-15,0 0 0,-21 0 16,21 0-16,0 1 0,0-1 16,0 0-16,-21-21 0,21 21 0,0 0 15,0 0 17,21-21-1,0 0-16,-21-21 1,21 21-16,-21-21 0,22 21 0,-22-21 16,0 0-16,21 0 15,0-1-15</inkml:trace>
  <inkml:trace contextRef="#ctx0" brushRef="#br0" timeOffset="67376.35">9610 9546 0,'0'0'0,"0"21"15,0 1 1,0-1-16,0 0 16,0 0-16,0 0 0,0 0 15,0 1-15,0-1 0,-22 0 16,22 0-16,0 0 0,-21 0 15,0-21-15,21 22 16,0-44 31,21 22-16,0 0-31,-21-21 16,22 21-16,-1 0 15,0 0-15,0 0 0,-21-21 16,21 21-16,0-21 16,1 21-16,-22-21 15,0 0-15,21 21 0,-21-22 16,0 44 31,0-1-32,0 0-15,0 0 16,0 0-16,0 0 0,-21 1 16,21-1-16,0 0 0,-22-21 15,22 21-15,0 0 16,0-42 46,0 0-46,0 0-16,0 0 0,22-1 0,-22 1 16,0 0-16</inkml:trace>
  <inkml:trace contextRef="#ctx0" brushRef="#br0" timeOffset="67896.07">9821 9504 0,'21'0'16,"1"0"-16,-1 0 16,0 0-1,0 0-15,0 0 0,0 0 16,1 0-16,-1 0 0,0 0 16,0-21-16,0 21 15,0 0 1,-21 21-1,0 0-15,0 0 16,0 0 0,0 1-16,0-1 0,0 0 15,0 0-15,0 0 0,0 0 0,0 1 16,0-1-16,0 0 16,0 0-16,0 0 0,0 0 15,0 1-15,0-1 0,0 0 16,0 0-1,0 0-15,0 0 0,-21 1 16,0-22 0,0 21-16,0-21 0,0 0 15,-1 21-15,1-21 0,0 0 16,0 0-16,0 0 0,0 0 0,-1 0 16,1 0-16,0 0 15,0 0-15,42-21 47,0 21-31,-21-21-16,21-1 0,1 22 0,-22-21 15,21 21-15</inkml:trace>
  <inkml:trace contextRef="#ctx0" brushRef="#br0" timeOffset="68213.14">10372 9737 0,'-22'0'31,"44"0"16,-1 0-47,0 0 15,0 0 1,-42 0 31</inkml:trace>
  <inkml:trace contextRef="#ctx0" brushRef="#br0" timeOffset="68393.28">10308 9821 0,'0'22'32,"21"-22"-17,0 0 1,1 0-1,-1 0-15,0 0 16,0 0 0,-21-22-16,21 22 15</inkml:trace>
  <inkml:trace contextRef="#ctx0" brushRef="#br0" timeOffset="69115.89">10710 9673 0,'21'0'16,"1"0"-1,-1 0-15,0 0 16,0 0-16,0 0 0,0 0 15,1 0-15,-1 0 16,0 0-16,0 0 16,0 0-16,-21-21 15,-21 21 17,0 0-32,0 0 0,0 0 15,-1 0-15,1 0 0,0 0 16,0 0-1,0 0-15,0 0 0,21 21 16,-22-21-16,22 21 0,-21-21 0,0 22 16,21-1-16,-21-21 15,0 21-15,21 0 0,-21-21 0,21 21 16,0 0 0,21-21 46,0 0-46,0 0-16,0 0 0,0 0 15,1 0-15,-1 0 16,0 0-16,0 0 0,0 0 16,0 0-16,1 0 15,-22 22-15,0-1 16,0 0-1,-22-21-15,1 0 0,0 21 16,0-21-16,0 21 0,0-21 16,-1 0-16,1 21 0,0-21 15,0 0-15,0 0 16,21 22-16,-21-22 0,42 0 78,0-22-78,0 22 0</inkml:trace>
  <inkml:trace contextRef="#ctx0" brushRef="#br0" timeOffset="69566.14">11112 9694 0,'0'-21'0,"0"42"47,-21 1-47,0-22 0,21 21 16,-21-21-16,21 21 0,0 0 16,-21 0-16,21 0 0,0 1 15,0-1-15,0 0 16,21-21 15,0 0-31,0 0 16,0 0-16,-21-21 15,22 21-15,-22-21 0,21 21 16,-21-22-16,0 1 0,0 0 16,0 0-16,0 0 15,0 0-15,-21-1 16,-1 22-1,1 0 1,0 0 0,21 22-16,-21-1 15,42-21 17,0 0-32,0 0 15,1-21-15</inkml:trace>
  <inkml:trace contextRef="#ctx0" brushRef="#br0" timeOffset="69776.02">11578 9546 0</inkml:trace>
  <inkml:trace contextRef="#ctx0" brushRef="#br0" timeOffset="70000.17">11620 9758 0,'0'0'16,"0"21"-16,0 21 31,0-20-15,0-1-16,0 0 16,0 0-1,0 0 1,0 0-16,-21-21 15,0 0 1</inkml:trace>
  <inkml:trace contextRef="#ctx0" brushRef="#br0" timeOffset="71832.53">11747 9800 0,'22'0'31,"-1"0"-31,0 0 31,0 21-31,0-21 16,0 0-16,1 0 0,-1 0 16,0 0-16,0 22 0,0-22 15,0 0-15,1 0 0,20 0 0,-21 0 16,0 0-16,0 0 0,22 0 15,-1 0-15,-21 0 0,22 0 16,-1 0-16,0 0 0,1 0 0,-1 0 16,0 0-16,1 0 0,-1 0 0,0 0 15,1 0-15,-1 0 0,0 0 16,1 0-16,-1 0 0,0 0 0,1 0 16,-1 0-16,0 0 0,1 0 0,-1 0 15,0 0-15,1 0 0,-1 0 0,0 0 16,1 0-16,20-22 0,-21 22 15,1 0-15,-1 0 0,0 0 0,1 0 16,-1 0-16,0 0 0,22-21 0,-22 21 16,1 0-16,20-21 0,-21 21 15,1 0-15,-1 0 0,22 0 0,-22 0 16,21 0-16,1-21 0,-22 21 0,22-21 16,-1 21-16,1 0 0,-1 0 15,1-21-15,-1 21 0,1 0 16,20 0-16,-20-22 0,-1 22 0,22 0 15,-21-21-15,20 21 0,-20 0 0,20-21 16,-20 0-16,21 21 0,-22 0 0,1-21 16,-1 21-16,1 0 0,-1-21 15,1-1-15,-1 22 0,-21 0 0,22-21 16,-1 21-16,1-21 0,-1 21 0,22-21 16,-21 21-16,-1-21 0,1 21 15,-1-21-15,22 21 0,-22-22 16,1 22-16,-1 0 0,-20-21 0,20 21 15,1-21-15,-22 21 0,21 0 0,1-21 16,-22 0-16,22 21 0,-1 0 16,-20-21-16,20 21 0,1-22 0,-22 22 15,21-21-15,-20 21 0,-1-21 0,22 21 16,-22-21-16,21 21 0,-20-21 0,-1 21 16,22-21-16,-22 21 0,21-22 15,1 22-15,-1-21 0,1 21 0,-22-21 16,43 0-16,-22 21 0,1-21 0,-1 21 15,1-21-15,-1-1 16,1 22-16,-1-21 0,22 0 0,-21 21 16,-1-21-16,22 21 0,-1-21 0,-20 0 15,21 21-15,20-22 0,-20 1 0,0 21 16,-1-21-16,1 0 0,0 0 16,-1 0-16,22 21 0,-21-22 0,0 1 15,20 0-15,-20 0 0,21 0 0,-21 0 16,20-1-16,-20 22 0,21-21 15,-21 0-15,-1 0 0,1 0 0,21 0 16,-22 21-16,1-22 0,0 1 0,-1 0 16,1 0-16,0 0 0,-1 0 0,1-1 15,-21 1-15,-1-21 0,22 21 16,-22 0-16,1-1 0,-1 1 16,-20-21-16,20 21 0,1 0 0,-1-22 15,-21 22-15,22-21 0,-22-1 16,1 22-16,20-21 0,-21 21 0,1-22 15,-1 1-15,0 21 0,22-21 0,-22 20 16,1-20-16,-1 21 0,0-21 16,1 20-16,-1-20 0,0 0 0,1 21 15,-1-22-15,0 22 0,1-21 0,-1-1 16,-21 1-16,21 21 0,1-21 16,-22-1-16,0 1 0,21 21 0,-20-22 15,-1 1-15,0 21 0,0 0 16,-21-22-16,21 22 0,0 0 0,-21 0 15,22 0-15,-22 0 0,21 21 16,-21-22-16,0 1 0,21 0 0,0 0 16,0 0-16,-21 0 15,21 21 1,-21-22-16,22 22 0,-22-21 16,21 21-16,0 0 0,0-21 15,0 21-15,0 0 16,-21-21-16,22 21 0,-1 0 15,-21-21-15,21 21 16,-21-21 47,0-1-48,-21 22 1,0 0-16,-1 0 15,1 0-15,0 0 0,0 0 16,0 0-16,0-21 0,-1 21 16,1 0-16,0 0 0,0 0 15,0 0-15,0-21 16,42 21 31,0 0-47,0 0 15,0-21-15,0 21 16,1 0-16,-1-21 0,0 21 0,0 0 16,0 0-16,0-21 0,1 21 15,-1 0 1,-21 21 0,0 0-1,-21 0-15,21 0 16,-22 0-16,22 1 0,-21-1 0,21 21 15,0-21-15,-21 0 0,0 1 0,21-1 16,-21 0-16,21 0 16,-21 0-16,-1 0 0,22 1 15,0-1 1,0-42 15,0-1-15,0 1-16</inkml:trace>
  <inkml:trace contextRef="#ctx0" brushRef="#br0" timeOffset="72388.48">24490 5313 0,'0'-21'32,"21"21"-32,0 0 15,0 0-15,0 0 0,1 0 16,-1 0-16,0 0 0,0 0 16,0 0-16,0 0 0,1 0 0,-1 0 15,0 0-15,-42 0 47,0 0-47,-1 0 16,1 0-16,0 0 0,0-21 15</inkml:trace>
  <inkml:trace contextRef="#ctx0" brushRef="#br0" timeOffset="72852.21">24469 5292 0,'0'0'0,"-22"21"0,1-21 0,21 21 16,0 0-16,-21 0 15,21 1-15,-21-22 0,21 21 0,-21 0 16,21 0-16,0 0 16,21-21 46,0 0-62,0 0 0,0-21 16,1 21-16,-1 0 15,0 0-15,0 0 0,0 0 0,0 0 16,1 0-16,-1 0 0,0 0 16,0 0-16,0 0 0,0 0 15,1 21-15,-1 0 0,-21 1 16,21-1-16,-21 0 0,0 0 0,0 0 16,0 0-16,0 1 15,-21-22-15,0 21 0,-1 0 0,-20-21 16,21 21-16,-21-21 0,20 0 0,1 21 15,-21-21-15,21 0 16,0 0-16,-1 0 0,1 0 0,0 0 16,0 0-16,0 0 15,21-21 17,0 0-17,0 0 1,21 21-16,0-21 0,0 21 15,0-22-15,1 22 0</inkml:trace>
  <inkml:trace contextRef="#ctx0" brushRef="#br0" timeOffset="73448.57">25231 5313 0,'0'0'0,"-22"0"47,1 0-47,21 21 0,-21 0 0,0 0 16,0 1-1,0-1-15,21 0 0,-22 0 16,1 0-16,21 0 0,-21 1 15,21-1-15,0 0 0,0 0 16,0 0-16,0 0 0,0 1 16,0-1-16,21 0 15,0-21-15,1 0 16,-1 0-16,0 0 0,0 0 0,0 0 16,0 0-16,1 0 0,-1 0 0,0 0 15,0 0-15,0 0 16,0 0-16,1 0 0,-1-21 0,-21 0 15,21 21-15,0-22 0,-21 1 16,0 0-16,0 0 0,0 0 16,0 0-16,0-1 0,0 1 0,0 0 15,0 0-15,0 0 0,0 0 0,0-1 16,-21 1 0,0 21-16,0-21 0,-1 21 15,1 0-15,0 0 16,0-21-1,0 21-15,0 0 16,-1 0 0,1 0-16,0 0 15,21 21 1,-21-21-16,21 21 0,0 0 16,-21-21-16,21 22 0,-21-1 15,-1-21-15,1 21 0</inkml:trace>
  <inkml:trace contextRef="#ctx0" brushRef="#br0" timeOffset="87400.51">22775 9652 0,'0'-21'16,"0"0"-1,-21 21-15,21-21 0,0-1 16,0 1-16,0 0 16,0 0-1,-21 42 32,21 0-47,-21 0 0,21 1 16,-21-1-16,21 0 0,0 21 0,0-21 15,0 22-15,-22-22 0,22 21 16,-21-21-16,21 22 0,-21-22 0,21 21 16,0-21-16,0 1 0,0-1 0,0 0 15,0 0-15,0 0 0,21 0 16,0-21-16,1 22 0,-1-22 0,0 21 16,0-21-16,0 0 15,0 0-15,1 21 16,-1-21-16,0 0 31,-21-21-31,0 0 16,21 21-16,-21-22 15,0 1-15,0 0 0</inkml:trace>
  <inkml:trace contextRef="#ctx0" brushRef="#br0" timeOffset="88768.27">22923 9123 0,'0'0'0,"-21"0"47,0 0-47,21 21 16,0 0-16,-21-21 0,21 21 0,0 1 16,-21-22-16,21 21 15,0 0-15,21-21 31,0 0-31,0 0 16,0 0-16,-21-21 16,0 0-1,0-1-15,0 1 16,0 0-16,-21 21 47,21 21-47,-21 0 15,21 1-15,0-1 16,0 0-16,21-21 16,0 0-16,1 21 0,-1-21 15,0 21-15</inkml:trace>
  <inkml:trace contextRef="#ctx0" brushRef="#br0" timeOffset="89057.32">23326 9567 0,'21'0'47,"0"0"-47,0 0 0,0 0 15,0 0-15,1 0 16,-1 0-16,0 0 0,0 0 16,0 0-1,-42 0 17</inkml:trace>
  <inkml:trace contextRef="#ctx0" brushRef="#br0" timeOffset="89237.22">23304 9758 0,'0'0'0,"0"21"16,0 0-16,0 0 15,22-21 1,-1 0-16,0 0 16,0 0-16,0 0 0,0 0 0,1 0 15,-1 0-15,0 0 0,0 0 16,0-21-16,0 21 0,1 0 0,-1 0 15,0-21-15,21 21 0,-21-21 16,1 21-16</inkml:trace>
  <inkml:trace contextRef="#ctx0" brushRef="#br0" timeOffset="89736.68">24215 9462 0,'0'-22'16,"0"44"31,-22-22-47,22 21 0,-21 0 0,21 0 15,0 0-15,-21 0 0,21 1 16,0-1-16,0 21 0,-21-21 0,21 0 15,-21 22-15,21-22 0,0 0 0,0 21 16,0-20-16,0-1 0,0 0 0,0 0 16,0 0-16,21 0 15,0-21-15,0 22 16,0-22-16,1 0 0,-1 0 0,0 0 16,0 0-16,21-22 15,-20 22-15,-1-21 0,0 0 0,0 21 16,0-21-16,0 0 0,1-22 0,-22 22 15,0 0-15,21-21 0,-21-1 0,0 22 16,0-21-16,0 0 0,0-1 16,0 1-16,0 21 0,-21 0 0,-1-22 15,22 22-15,-21 21 0,0-21 0,0 21 16,0-21-16,0 21 0,-1 0 16,1 0-16,0 0 0,0 21 15,21 0-15,-21-21 16,21 21-16,-21-21 0,21 21 15</inkml:trace>
  <inkml:trace contextRef="#ctx0" brushRef="#br0" timeOffset="90236.38">26141 9144 0,'0'0'0,"21"0"0,-21 21 47,0 0-47,-21 1 0,21-1 15,-21 0-15,-1 0 0,22 21 0,-21-20 16,0-1-16,21 0 0,0 0 16,-21 21-16,21-20 0,-21-1 0,21 0 15,0 0-15,0 0 0,0 0 0,0 1 16,0-1-16,0 0 16,21-21-16,0 0 15,0 0-15,0 0 16,1 0-16,-22-21 15,21 0-15,0-1 0,0 1 0,-21 0 16,21 0-16</inkml:trace>
  <inkml:trace contextRef="#ctx0" brushRef="#br0" timeOffset="90557.2">26289 8890 0,'-21'-21'15,"42"42"-15,-63-63 0,20 42 16,1 0-16,0 0 0,0 0 0,0 0 15,0 21-15,21 0 16,0 0 0,21-21-1,0 0-15,0 0 0,0 0 0,0 0 16,1 0-16,-1 0 0,0-21 16,0 0-16,0 21 0,-21-21 15,0 0-15,0-1 0,0 1 16,0 0-16,0 0 15,-21 21-15,0 0 16,0 0 0,21 21-16,0 0 15,0 0-15,0 1 16,0-1-16,0 0 0,0 0 16,21 0-16,0 0 0</inkml:trace>
  <inkml:trace contextRef="#ctx0" brushRef="#br0" timeOffset="91008.06">27241 9038 0,'0'21'16,"-21"1"-16,0-22 15,0 21-15,21 0 0,-21 0 0,0 0 16,-1 0-16,-20 1 0,21 20 16,0-21-16,-22 0 0,22 0 0,-21 1 15,21-1-15,-22 0 0,22 0 0,0 0 16,0 0-16,0-21 0,0 22 16,-1-22-16,44 0 31,-1 0-31,0 0 0,0 0 15,0 0-15,0 0 16,1 0-16,-1 0 0,0 0 0,21 0 16,-21 0-16,1 0 0,-1 0 0,0 0 0,0 21 15,0-21-15,0 0 16,1 21-16,-1-21 0,0 0 0,-21 21 16,21-21-16,0 0 0,0 21 15,1-21 1,-1 0 15,-21-21-31,21 21 0,-21-21 0,21 0 16,-21 0-16</inkml:trace>
  <inkml:trace contextRef="#ctx0" brushRef="#br0" timeOffset="91267.83">27834 9186 0,'0'0'16,"0"22"-1,21-22 17,0 0-32,1 0 0,-1 0 15,0 0-15,0 0 16,0 0-16,0 0 0,1 0 0,-1 0 15,0 21-15,-21 0 32,-21-21-32,0 21 15,-1-21-15</inkml:trace>
  <inkml:trace contextRef="#ctx0" brushRef="#br0" timeOffset="91439.73">27728 9398 0,'0'21'15,"21"-21"17,1 0-32,-1 0 0,0 0 15,0 0-15,0 0 16,0 0-16,1 0 0,-1 0 16,0 0-16,0-21 0,0 21 0,0 0 15,1-21-15</inkml:trace>
  <inkml:trace contextRef="#ctx0" brushRef="#br0" timeOffset="92008.41">28490 9038 0,'0'21'31,"0"1"-31,0-1 0,0 0 0,-21 0 15,21 0-15,-21 0 0,21 22 16,0-22-16,-21 0 0,0 21 0,-1-20 16,22-1-16,0 0 0,-21 0 0,21 0 15,-21 0-15,21 1 0,0-1 16,0 0-16,0-42 47,21 21-47,0 0 15,1-21-15,-1-1 0,0 22 0,0-21 16,0 21-16,0 0 0,1-21 16,-1 21-16,0 0 0,0 0 15,0-21-15,0 0 0,1 21 0,-1-21 16,0 21-16,-21-22 0,21 1 16,-21 0-16,0 0 15,0 0-15,0 0 0,0-1 16,-21 44 15,0-22-31,21 21 16,-21 0-16,21 0 0,-22 0 15,22 22-15,-21-22 0,0 0 0,21 0 16,0 0-16,0 0 0,-21 1 16,21 20-16,0-21 0,-21-21 0,21 21 15,0 0-15,0 1 0,0-1 16,21-21 15,-21-21-15,21-1-16</inkml:trace>
  <inkml:trace contextRef="#ctx0" brushRef="#br0" timeOffset="92516.32">30628 8763 0,'0'0'16,"0"21"15,0 0-31,-21 1 0,21-1 16,-21 0-16,21 0 0,0 0 15,-21 22-15,21-22 0,-22 0 0,22 0 16,-21 21-16,21-20 0,0-1 16,0 0-16,0 0 0,0 0 15,0 0-15,0 1 0,0-1 16,21-21 15,1-21-15,-1-1-16,-21 1 15</inkml:trace>
  <inkml:trace contextRef="#ctx0" brushRef="#br0" timeOffset="92872.48">30713 8530 0,'0'0'16,"-21"-21"-16,-1 21 0,1 0 16,0 0-16,0 0 0,0 0 15,21 21-15,0 0 16,0 1-16,21-1 16,0-21-1,0 0-15,0 0 0,1 0 16,-1 0-16,0 0 15,0 0-15,0-21 0,0 21 0,-21-22 16,0 1-16,0 0 16,0 0-16,0 0 15,-21 21-15,0 0 0,0-21 16,0 21-16,0 0 16,21 21-16,-22 0 0,22 0 15,-21 0-15,21 22 16,0-22-16,0 0 0,0 0 0,0 0 15,21 0-15,1 1 0,-1-1 16,0 0-16,0 0 0,0 0 0</inkml:trace>
  <inkml:trace contextRef="#ctx0" brushRef="#br0" timeOffset="93200.24">31454 8805 0,'0'22'16,"0"-1"-16,0 0 15,0 0-15,-22 0 0,22 22 16,-21-22-16,21 21 0,-21-21 0,21 0 15,0 22-15,0-22 0,-21 0 16,21 21-16,0-20 0,0-1 0,0 0 16,0 0-16,0 0 0,0 0 15,0-42 32,0 0-31</inkml:trace>
  <inkml:trace contextRef="#ctx0" brushRef="#br0" timeOffset="93420.08">31221 9081 0,'21'0'31,"0"0"-31,0 0 16,0 0-16,1 0 0,-1 0 0,0 0 15,0 0-15,21 0 0,-20 0 16,-1 0-16,0 0 0,0 0 0,0 0 16,0 0-16,1 0 0,-1 0 0,0 0 15,0-22-15,0 22 16,0-21-16,1 21 0,-22-21 0,21 21 16</inkml:trace>
  <inkml:trace contextRef="#ctx0" brushRef="#br0" timeOffset="93739.94">32554 8763 0,'0'0'0,"0"-21"0,0 0 16,-21 21-1,0 21 1,21 0-1,-21 0-15,21 0 0,-21 22 16,21-22-16,0 21 0,-22-21 0,22 22 16,-21-1-16,0 0 0,21-20 0,0 20 15,0-21-15,-21 21 0,21-20 16,0-1-16,-21 0 0,21 0 0,0 0 16,0 0-16,0 1 0,0-1 15,21-21 16,0 0-31,0 0 16,-21-21-16</inkml:trace>
  <inkml:trace contextRef="#ctx0" brushRef="#br0" timeOffset="94023.8">32173 9144 0,'-21'0'15,"42"0"1,0 0 0,1 21-16,20-21 0,-21 0 0,21 0 15,-20 0-15,20 0 0,0 0 16,1 0-16,-1 0 0,-21 0 0,21 0 16,-20 0-16,20 0 0,-21 0 15,21 0-15,-20 0 0,-1 0 0,0 0 16,-21-21-16,21 21 0,0 0 15,-21-21 17,-21 21-17,0 0-15</inkml:trace>
  <inkml:trace contextRef="#ctx0" brushRef="#br0" timeOffset="96592.33">26374 10435 0,'0'-21'0,"0"0"0,-22 21 16,22-21-16,-21 21 15,0 0-15,21-21 16,-21 21-16,0 0 15,0 0-15,-1 21 16,1 0-16,0 0 0,21 0 0,-21 0 16,0 1-16,0 20 0,-1-21 0,1 21 15,0-20-15,0 20 0,0 0 16,0 1-16,-1-22 0,1 21 0,21 0 16,-21-20-16,21-1 0,0 21 0,0-21 15,0 0-15,0 1 0,21-1 16,0 0-16,1-21 0,-1 21 0,0 0 15,21-21-15,-21 0 0,1 0 0,20 0 16,-21 0-16,0 0 0,22 0 0,-22 0 16,21-21-16,-21 21 15,0-21-15,22 0 0,-22 21 0,0-21 16,0-1-16,0 1 0,-21 0 0,22-21 16,-22 21-16,0-22 0,0 22 15,0-21-15,0-1 0,0 1 0,0 0 16,0 21-16,-22-22 0,1 22 0,0-21 15,0 21-15,0-1 0,-22 22 16,22-21-16,0 21 0,0 0 0,0 0 16,-22 0-16,22 0 0,0 0 0,0 0 15,0 0-15,21 21 0,-21-21 16,21 22-16,-22-22 0,22 21 0,0 0 16,0 0-16,0 0 15,22-21 1,-1 21-16,0-21 0,21 0 0,-21 0 15</inkml:trace>
  <inkml:trace contextRef="#ctx0" brushRef="#br0" timeOffset="97109.03">27390 10393 0,'-43'0'32,"22"21"-32,0-21 15,0 21-15,21 0 0,-21 1 0,-1 20 16,1-21-16,0 0 0,21 22 16,-21-22-16,0 21 0,-22-21 0,22 22 15,0-22-15,-21 21 0,21-21 0,-22 0 16,22 1-16,-21-1 0,21 0 15,-22 0-15,22-21 0,21 21 0,-21-21 16,21 21-16,-21-21 0,42-21 47,0 21-47,0 0 0,0-21 0,1 21 16,-1-21-16,0 21 0,0 0 0,0 0 15,22 0-15,-22 0 0,0 0 16,0 0-16,0 0 0,0 21 0,1-21 15,-1 0-15,21 21 0,-21 0 0,0-21 16,1 0-16,-1 22 0,0-22 16,0 0-16,0 0 0,-21 21 0,21-21 15,1 0-15,-1 0 32,0 0-17,0 0 16,-21-21-31,21 21 0,-21-22 16</inkml:trace>
  <inkml:trace contextRef="#ctx0" brushRef="#br0" timeOffset="97400.12">27919 10647 0,'-21'0'0,"42"0"15,0 0 1,0 0-16,0 0 16,0-21-16,1 21 0,-1 0 15,0 0-15,0 0 16,0 0-16,0 0 15,1 0-15,-1 0 16</inkml:trace>
  <inkml:trace contextRef="#ctx0" brushRef="#br0" timeOffset="97616.41">27792 10816 0,'-21'21'31,"42"-21"-31,0 0 0,0 0 16,0 0-1,0 0-15,1 0 0,-1 0 16,0 0-16,0 0 0,21 0 15,-20 0-15,-1 0 0,-21-21 0,21 21 16,0 0-16</inkml:trace>
  <inkml:trace contextRef="#ctx0" brushRef="#br0" timeOffset="98356.47">28702 10456 0,'0'0'0,"0"-21"0,0 0 15,-21 21 17,0 0-17,21 21-15,0 0 0,0 1 0,-22 20 16,22-21-16,-21 21 0,21 1 0,-21-22 15,21 21-15,0 1 0,-21-22 16,0 21-16,0-21 0,21 0 0,0 22 16,0-22-16,-22 0 0,22 0 15,0 0-15,0 1 16,22-22 15,-1 0-31,0 0 16,0-22-16,0 22 0,-21-21 0,21 21 15,1-21-15,-1 21 0,0 0 0,0-21 16,0 21-16,0 0 16,1-21-16,-22 0 0,21 21 0,0 0 15,-21-22-15,21 22 0,0 0 16,-21-21-16,21 21 0,-21-21 0,22 0 16,-1 0-1,-21 0-15,0-1 16,0 1-16,-21 21 31,-1 0-15,22 21-16,-21-21 15,0 22-15,21-1 0,-21 0 0,21 0 16,-21 21-16,21-20 0,-21-1 0,-1 0 16,22 0-16,0 21 0,-21-20 15,21-1-15,-21 0 0,21 0 16,0 0-16,0 0 0,0 1 0,-21-1 0,0-21 15,42 0-15,-21 21 0,0 0 16,0 0-16,0 0 16,-21-21 77</inkml:trace>
  <inkml:trace contextRef="#ctx0" brushRef="#br0" timeOffset="98384.46">28744 11197 0,'0'0'16</inkml:trace>
  <inkml:trace contextRef="#ctx0" brushRef="#br0" timeOffset="99864.51">29231 10795 0,'0'-21'15,"21"21"-15,-21-21 0,21 21 16,-21-21-16,22 21 31,-22 21 32,0 0-63,0 0 15,0 0-15,0 0 16,0 1-16,0-1 16,0 0-16,0 0 15,0 0-15,-22-21 0,22 21 0,0 1 16,0-1-16,0 0 15,0 0-15,0 0 16,0 0-16,0 1 16,0-1 15,22-21-15,-22 21-16,21-21 15,0 0-15,0 0 16,0 0-16,0 0 15,1 0-15,-1-21 0,0 21 16,0 0-16,21-21 16,-20 21-16,-1-22 0,0 22 0,21-21 15,-21 21-15,22-21 0,-1 21 16,0-21-16,1 0 0,-1 21 0,22-21 16,-22 21-16,21 0 0,1 0 15,-22-22-15,1 22 0,-1 0 0,0 0 16,-21 0-16,1 0 0,-1 0 15,0 0-15,0 0 0,-42 0 110,0 0-95,0-21-15,-1 21 0,-20 0 16,21 0-16</inkml:trace>
  <inkml:trace contextRef="#ctx0" brushRef="#br0" timeOffset="101768.08">15303 11896 0,'-21'0'0,"0"0"16,0 0-16,0 0 16,42 0 30,0 0-46,0 0 0,0 0 16,22 0-16,-22 0 0,21 0 0,-21 0 16,22 0-16,-22 0 0,0 0 0,21 0 15,-20 0-15,-1 0 0,0 0 16,0-21-16,0 21 16,0 0 46,1-22-46,-1 22-16,0 0 15</inkml:trace>
  <inkml:trace contextRef="#ctx0" brushRef="#br0" timeOffset="102257.04">16171 11853 0,'0'0'0,"-21"0"0,0 0 0,21 22 15,-21-22-15,0 0 0,63 0 47,0 0-31,-21 0 0,1 0-16,-1 0 0,21 0 0,-21 0 15,22 0-15,-22 0 0,21 0 0,-21 0 16,22 0-16,-22 0 0,21 0 15,-21 0-15,22-22 0,-22 22 0,0 0 16,0 0 0,-21-21 109</inkml:trace>
  <inkml:trace contextRef="#ctx0" brushRef="#br0" timeOffset="109900.06">3873 10372 0,'0'0'0,"0"-21"15,0-1-15,0 1 0,0 0 16,0 0-16,0 0 0,0 0 16,0-1-16,0 1 15,0 0-15,0 42 47,0 0-47,0 1 16,0-1-16,0 0 0,0 21 15,0 1-15,0-1 0,0 0 0,0 22 16,0-22-16,0 0 0,0 22 0,0-22 16,-21 1-16,21-1 0,0 0 15,0-21-15,0 22 0,0-22 0,0 21 16,0-21-16,0 1 0,0-1 0,0 0 16,0 0-16,0-42 62,0 0-62,21 0 16,-21-1-16,22 1 0,-1 0 15,-21 0-15,21 0 0</inkml:trace>
  <inkml:trace contextRef="#ctx0" brushRef="#br0" timeOffset="110847.91">4508 10266 0,'0'0'0,"-21"-21"31,0 0-31,0 21 0,0 0 15,0 0 1,-1 0 0,22 21-16,0 0 0,-21 0 15,21 0-15,-21 22 0,21-22 0,0 21 16,0-21-16,0 22 0,0-1 16,-21 0-16,21 1 0,0-22 0,0 21 15,-21 0-15,21-20 0,0 20 16,0-21-16,0 0 0,0 22 0,0-22 15,0 0-15,21-21 0,0 21 16,0 0-16,0 0 0,1-21 16,-1 0-16,0 0 0,0 0 15,0 0-15,22 0 0,-22 0 0,0 0 16,0 0-16,21 0 0,-20-21 0,-1 0 16,0 0-16,21 21 0,-21-21 15,1 0-15,-1-1 0,0-20 0,0 21 16,0 0-16,0-22 0,-21 1 0,0 21 15,0-21-15,22-1 0,-22 1 0,0 0 16,0-1-16,0 1 16,0 0-16,0-1 0,-22 22 0,1-21 15,0 21-15,21-1 0,-21 1 0,0 0 16,0 21-16,-1-21 0,1 21 16,-21 0-16,21 0 0,0 0 0,-22 0 15,22 0-15,-21 0 0,21 0 0,-1 0 16,-20 21-16,21 0 0,0 0 15,0 1-15,-22-1 0,22 0 0,0 21 16,0 1-16,21-22 0,-21 21 16,21 0-16,-22 1 0,22-22 0,0 21 15,0 1-15,0-1 0,0-21 0,0 21 16,0-20-16,0 20 0,0-21 16,22 0-16,-1 0 0,0 1 15,-21-1-15,21 0 0,0 0 0,0-21 16,1 0-16,-1 21 0,21-21 15,-21 0-15,0 0 0,22 0 0,-22 0 16,0 0-16,21 0 0,-20 0 0,-1-21 16,0 0-16,21 0 0,-21 21 0,1-21 15,-1-1-15,0 1 0,0 0 16,-21-21-16,0 21 0,21-22 0,-21 1 16,0 21-16,0-22 0,0 1 0,0 0 15,-21-1-15,21 1 0,-21 0 16,0 21-16,0-22 0,-1 22 15,-20 0-15,21 0 0,0 21 0,0 0 16,-1-21-16,1 21 0,0 0 16,0 0-16,0 0 0,0 21 15,-1-21-15,1 21 0,0 0 16,0 0-16,21 0 0,-21 1 16,21-1-16,-21-21 0,21 21 0,-22 0 15,1 0-15,21 0 0,0 1 16,-21-22-1</inkml:trace>
  <inkml:trace contextRef="#ctx0" brushRef="#br0" timeOffset="113501.09">31136 10287 0,'0'-21'0,"0"0"16,0 0-1,0 42 17,-21 0-32,0 0 15,0 0-15,-1 22 0,22-22 0,-21 21 16,0 0-16,0 1 0,0-22 15,0 21-15,-1-21 0,22 22 16,0-22-16,0 21 0,0-21 0,0 1 16,0-1-16,0 0 0,0 0 15,22 0-15,-1-21 0,0 0 16,0 0-16,0 0 0,22 0 16,-22 0-16,21 0 0,-21 0 0,22 0 15,-1 0-15,-21-21 0,21 0 0,-20 0 16,-1 0-16,21-1 0,-21 1 15,0-21-15,-21 21 0,22-22 0,-22 1 16,0 0-16,0-1 0,0 1 16,0 0-16,0-1 0,-22 1 0,1 21 15,0 0-15,0 0 0,0-1 16,0 22-16,-1 0 0,1 0 16,0 0-16,0 0 0,0 0 0,0 0 15,-1 0-15,1 22 0,21-1 16,0 0-16,0 0 0,0 0 15,0 0-15,0 1 0,0-1 16,21-21-16,1 21 0,-1 0 0,21-21 16</inkml:trace>
  <inkml:trace contextRef="#ctx0" brushRef="#br0" timeOffset="113775.94">31919 10266 0,'0'0'0,"43"0"32,-43 21-17,0 0-15,-22 22 16,22-22-16,-21 21 0,0-21 0,21 22 16,0-22-16,-21 21 0,0-21 15,21 22-15,-21-22 0,21 0 16,0 21-16,0-21 0,0 1 15,0-1-15,0 0 0,0 0 16,0-42 15</inkml:trace>
  <inkml:trace contextRef="#ctx0" brushRef="#br0" timeOffset="113978.84">31665 10583 0,'0'0'15,"21"0"17,1 0-32,-1 0 0,0 0 15,0 0-15,0 0 0,22 0 16,-22 0-16,0 0 0,21 0 0,-21 0 16,22 0-16,-22 0 0,21 0 15,-21-21-15,22 21 0,-22 0 0,0 0 16,0-21-16,22 0 0,-22 21 0,0 0 15,-21-21-15</inkml:trace>
  <inkml:trace contextRef="#ctx0" brushRef="#br0" timeOffset="114239.69">32660 10224 0,'0'0'0,"21"-22"16,0 22-16,-21 22 31,0-1-31,0 0 0,0 0 0,0 0 16,-21 22-16,0-22 0,0 21 15,21 0-15,-21-20 0,0 20 0,21 0 16,0-21-16,-22 1 0,22 20 16,-21-21-16,21 0 0,0 0 0,0 1 15,0-1 1,0 0-16,-21-21 15,0 0 1,0 0-16</inkml:trace>
  <inkml:trace contextRef="#ctx0" brushRef="#br0" timeOffset="114972.27">22966 10922 0,'0'0'0,"0"-21"15,-21 21 1,-1 0-16,1 0 15,21 21-15,-21-21 0,21 21 0,-21 0 16,0 1-16,21 20 0,0-21 16,-21 21-16,-1-20 0,1 20 15,21-21-15,0 21 0,0-20 0,-21 20 16,21-21-16,0 0 0,0 0 0,0 1 16,0-1-16,0 0 15,21-42 16,-21 0-31</inkml:trace>
  <inkml:trace contextRef="#ctx0" brushRef="#br0" timeOffset="115240.12">23008 10668 0,'0'-21'0,"0"0"0,-21 21 0,0 0 15,21-21-15,-21 21 0,-1-22 32,22 1-17,0 42 32,22-21-47,-22 22 16,0-1-16,21-21 0,0 0 15,-21 21-15,21-21 0,0 21 16</inkml:trace>
  <inkml:trace contextRef="#ctx0" brushRef="#br0" timeOffset="115476.98">23453 10964 0,'0'0'0,"21"0"16,0 0-1,0 0-15,0 0 16,0 0-16,1 0 0,-1 0 16,0 0-16,0 0 0,0 0 15,0 0-15,-42 0 31,0 22-31,0-22 0</inkml:trace>
  <inkml:trace contextRef="#ctx0" brushRef="#br0" timeOffset="115636.4">23283 11176 0,'43'42'31,"-22"-42"-31,0 0 0,0 0 15,0 0-15,0 0 0,1 0 0,-1 0 16,21 0-16,-21 0 0,22-21 16,-22 0-16,21 21 0,-21-21 0</inkml:trace>
  <inkml:trace contextRef="#ctx0" brushRef="#br0" timeOffset="115884.27">24257 10816 0,'0'0'0,"0"-21"16,0 42-1,0 0 1,0 22-16,-21-22 0,0 0 16,21 21-16,-22-20 0,22 20 0,0-21 15,0 21-15,-21 1 0,21-22 16,0 21-16,-21-21 0,21 22 0,0-22 15,0 0-15,0 0 0,0 0 0,0 1 16,0-1-16,21 0 16</inkml:trace>
  <inkml:trace contextRef="#ctx0" brushRef="#br0" timeOffset="116428.96">26035 11938 0,'0'-21'0,"0"42"0,0 0 47,0 0-47,0 1 0,0 20 0,0 0 15,-21 1-15,21 20 0,0-21 16,-21 1-16,21-1 0,-22 0 0,1 1 15,21-1-15,0-21 0,-21 22 16,0-22-16,21 0 0,-21 21 16,21-21-16,0 1 0,0-1 15,21-21 17,0-21-32,0 21 0</inkml:trace>
  <inkml:trace contextRef="#ctx0" brushRef="#br0" timeOffset="116861.69">27009 12044 0,'0'0'0,"21"0"16,-21 21-16,0 0 15,-21 0-15,21 22 16,-22-22-16,1 0 0,-21 0 0,21 0 15,0 22-15,-22-22 0,22 0 0,-21 0 16,21 0-16,-22 1 0,1-1 16,21-21-16,0 21 0,-22 0 0,22-21 15,0 0-15,0 21 0,0-21 16,42 0 15,0 21-15,0 1-16,21-22 15,-20 21-15,-1-21 0,0 21 0,21-21 16,-21 21-16,22-21 0,-22 21 0,21-21 16,-21 0-16,22 21 0,-22-21 15,0 0-15,21 22 0,-20-22 0,-1 0 16,0 0-16,0 0 0,0 0 0,0 0 16,1 0-16,-1 0 15,0 0 1,0 0-16,-21-22 15,21 22-15,0-21 0</inkml:trace>
  <inkml:trace contextRef="#ctx0" brushRef="#br0" timeOffset="117123.54">27644 12361 0,'-22'-21'32,"44"21"-32,-1 0 0,0 0 15,0 0-15,0 0 0,0 0 16,1 0-16,-1 0 0,0 0 16,0 0-16,0 0 0,0 0 0,1 0 15,-1 0-15,0 0 16,-42 0 15,0 21-15</inkml:trace>
  <inkml:trace contextRef="#ctx0" brushRef="#br0" timeOffset="117304.43">27601 12488 0,'0'0'0,"0"22"15,-21-22-15,21 21 0,0 0 16,0 0-1,21-21 1,0 0-16,1 0 16,-1 0-16,0 0 0,0 0 15,0 0-15,0 0 0,1 0 0,-1 0 16,0 0-16,21-21 0,-21 21 16,1 0-16,20-21 0</inkml:trace>
  <inkml:trace contextRef="#ctx0" brushRef="#br0" timeOffset="117952.08">28448 12171 0,'0'0'0,"21"-21"16,-21 0-16,0-1 0,0 44 31,0-1-16,0 0-15,-21 0 0,0 21 0,21-20 16,-21 20-16,21-21 0,-22 21 16,1-20-16,0 20 0,0-21 0,21 21 15,-21-20-15,0-1 0,-1 0 0,1 0 16,21 0-16,0 0 0,0 1 16,-21-22-16,21 21 0,21-21 31,0 0-16,1 0-15,-1 0 0,0 0 16,0 0-16,0 0 0,0-21 0,1 21 16,-1 0-16,0 0 0,0-22 15,0 22-15,0-21 0,1 21 0,-1 0 16,0-21-16,0 21 0,0-21 16,0 0-16,1 21 15,-22-21-15,0-1 0,0 1 16,0 0-16,0 0 0,0 0 15,0 0 1,-22 21 0,1 21-1,0 0-15,21 0 0,-21 0 16,0 22-16,21-22 0,-21 0 0,-1 0 16,22 0-16,0 22 0,0-22 15,-21 0-15,21 0 0,0 0 0,-21 22 16,21-22-16,0 0 0,0 0 0,0 0 15,0 0-15,21-21 47,0 0-31,1-21-16,-22 0 16,21 0-16,0 0 0,0 0 15,0 21-15,-21-22 0,21 1 16</inkml:trace>
  <inkml:trace contextRef="#ctx0" brushRef="#br0" timeOffset="118608.74">29062 12383 0,'0'0'0,"21"-22"16,0 22-1,-21 22 17,0-1-17,-21 0-15,21 0 0,-21-21 16,0 21-16,21 0 0,-22 1 16,22-1-16,0 0 0,-21 0 0,0 0 15,21 0-15,0 1 0,0-1 0,-21 0 16,21 0-16,-21-21 15,21 21-15,0 0 0,0 1 0,0-1 16,0 0-16,0 0 16,21-21-1,0 0-15,0 0 16,0 0-16,22 0 16,-22 0-16,21 0 0,1-21 0,-1 0 15,21 21-15,1-21 0,-1-1 0,1 22 16,-1-21-16,1 0 0,-1 0 15,1 21-15,-1-21 0,1 0 0,-22 21 16,1 0-16,-22 0 0,21 0 16,-21-22-16,0 22 0,1 0 15,-1 0-15,0 0 16,-42 0 171</inkml:trace>
  <inkml:trace contextRef="#ctx0" brushRef="#br0" timeOffset="124432.68">4127 11917 0,'0'0'0,"-21"0"0,0-21 0,21 0 16,-21 21-16,0-22 0,21 1 15,-21 0-15,21 0 0,0 0 16,0 0-16,0-1 16,0 1-16,21 0 15,0 21 1,0-21-16,0 21 0,0 0 0,1 0 16,-1 0-16,21 0 0,-21 0 0,22 21 15,-22 0-15,0 0 0,0 1 16,0-1-16,0 0 0,-21 21 0,0 1 15,0-1-15,0 0 0,-21 1 16,-21 20-16,0-21 0,-1 22 0,1-22 16,0 1-16,-1-1 0,1 0 15,0-21-15,-22 22 0,22-22 0,-1 0 16,-20 0-16,21-21 0,-1 0 0,22 0 16,-21 0-16,-1 0 0,22 0 15,0 0-15,0-21 0,0 0 16,0 0-16,21 0 0,0-22 15,0 22-15,0-21 0,0 21 0,0-22 16,0 22-16,21-21 0,0 21 16,0-1-16,0 1 0,22 0 0,-22 21 15,21 0-15,-21 0 0,22 0 16,-22 0-16,21 0 0,-21 21 0,0 0 16,22 22-16,-22-22 0,0 0 0,0 21 15,0-20-15,1-1 0,-22 21 16,21-21-16,0 0 0,0 1 0,0-1 15,-21 0-15,21 0 0,1-21 16,-1 21-16,0-21 0,0 0 16,0 0-16,22 0 0,-22 0 0,21 0 15,0 0-15,-20-21 0,20 0 16,0 0-16,1 0 0,-1-1 0,-21-20 16,21 21-16,1-21 0</inkml:trace>
  <inkml:trace contextRef="#ctx0" brushRef="#br0" timeOffset="124852.45">5038 11642 0,'0'21'16,"0"0"-16,0 0 16,0 0-16,0 22 0,-22-22 15,1 21-15,21 1 0,-21-1 0,21 0 16,0 1-16,0-1 0,0-21 0,0 21 15,0 1-15,0-1 0,0-21 16,0 0-16,0 1 0,0-1 0,21 0 16,0 0-16,1-21 0,-1 0 15,0 0-15,0 0 0,0 0 0,22 0 16,-22-21-16,0 0 0,21 0 0,-21-1 16,22-20-16,-22 21 0,21-21 15,1-1-15,-22 1 0,21-22 0,-21 22 16,0 0-16,1-22 15,-22 22-15,0 0 0,0-1 0,-22 1 16,-20 0-16,21-1 0,-21 22 0,-1 0 16,1 0-16,0 21 0,-1 0 15,1 0-15,0 0 0,-1 0 0,1 21 16,0 0-16,20 0 0,1 0 16,-21 22-16,42-22 0,-21 0 0,21 21 15,0-20-15,0-1 0,0 21 0,0-21 16,0 0-16,21 22 0,0-22 15,0 0-15,0 21 0</inkml:trace>
  <inkml:trace contextRef="#ctx0" brushRef="#br0" timeOffset="125924.05">22542 12361 0,'0'0'0,"0"-21"16,-21 21 0,0 0-16,21 21 15,-21 1-15,0-1 16,21 0-16,-21 0 0,21 21 0,0-20 16,0 20-16,-22-21 0,22 21 15,0-20-15,0 20 0,-21 0 0,21-21 16,0 22-16,0-22 0,0 21 0,0-21 15,0 1-15,0-1 0,0 0 16,21-21-16,1 0 0,-1 0 16,0 0-16,0 0 15,0 0-15,0 0 0,1-21 16,-1 0-16,-21-1 0,21 1 16,-21-21-16</inkml:trace>
  <inkml:trace contextRef="#ctx0" brushRef="#br0" timeOffset="126123.93">22733 12150 0,'-21'-21'16,"42"42"-16,-63-42 0,20-1 0,1 22 16,0 0-16,21-21 15,21 21 16,0 0-31,1 21 0,-1-21 16,0 0-16,0 0 0,21 0 16</inkml:trace>
  <inkml:trace contextRef="#ctx0" brushRef="#br0" timeOffset="126355.8">23453 12383 0,'0'0'0,"21"0"15,0 0-15,21 0 16,-21 0-16,1 0 0,-1 0 0,0 0 16,0 0-16,0 0 0,0 0 15,1 0-15,-1 0 16,-42 0-1,-22 0-15</inkml:trace>
  <inkml:trace contextRef="#ctx0" brushRef="#br0" timeOffset="126504.71">23283 12552 0,'0'0'0,"-21"42"31,42-21-15,0-21-16,1 0 0,-1 0 15,21 0-15,-21 0 0,0 0 16,22 0-16,-1-21 0,0 21 16,-20-21-16,20 21 0</inkml:trace>
  <inkml:trace contextRef="#ctx0" brushRef="#br0" timeOffset="127056.36">24278 12319 0,'0'0'0,"0"-21"0,0 0 15,0 0-15,0-1 0,21 1 16,-21 0-16,21 0 16,1 21-16,-22-21 0,21 21 0,0 0 15,0 0-15,0 0 0,0 0 0,1 0 16,-1 21-1,0 0-15,0 0 0,-21 0 0,0 22 16,0-1-16,0-21 0,0 22 0,0-1 16,0 0-16,-21-21 0,0 22 15,0-1-15,-1 0 0,1 1 0,-21-1 16,21-21-16,-22 22 0,22-1 16,-21-21-16,21 0 0,-22 0 0,22 1 15,-21-1-15,21 0 0,0-21 0,-1 0 16,1 0-16,0 0 0,21-21 15,0 0 1,0-22-16,0 22 0,0 0 0,0-21 16,0 20-16,21-20 15,0 21-15,-21-21 0,22 20 0,-1 1 16,0 0-16,-21 0 0,21 0 0,0 21 16,0 0-16,1 0 0,-1 0 15,0 0-15,0 21 0,-21 0 0,21 0 16,0 0-16,1 1 0,-22-1 15,21 0-15,0 0 0,-21 0 0,21 0 16,0 1-16,0-1 0,1 0 16,-1-21-16,0 0 0,0 0 15,0 0-15,22 0 0,-22 0 0,21 0 16,-21 0-16,22 0 0,-1-21 16,-21 0-16,21 21 0</inkml:trace>
  <inkml:trace contextRef="#ctx0" brushRef="#br0" timeOffset="128064.38">26014 13526 0,'0'-22'0,"21"1"0,-21 0 15,0 0-15,21 0 16,0 21-16,-21-21 0,21-1 15,1 22-15,-1 0 0,0 0 16,0 0-16,0 0 0,0 22 16,1-1-16,-1 0 0,0 0 15,-21 21-15,21 1 0,-21-1 16,0-21-16,0 22 0,0-1 0,0 0 16,0 1-16,-21-1 0,0 0 0,0-21 15,-22 22-15,1-22 0,21 0 16,-22 0-16,1 0 0,0 1 0,-1-1 15,1 0-15,21-21 0,0 0 0,0 0 16,-1 0-16,1 0 0,0 0 16,21-21-16,-21 0 0,21-1 15,0 1-15,0-21 16,0 21-16,0-22 0,0 22 0,21-21 16,0 21-16,0-22 0,1 22 0,-1 0 15,0 21-15,0 0 0,0 0 16,22 0-16,-22 0 0,0 0 0,0 21 15,0 0-15,22 1 0,-22-1 16,0 21-16,0-21 0,-21 0 0,21 1 16,0-1-16,-21 0 0,64 64 31,-64-64-31,21 0 0,0-21 0,0 0 0,1 0 16,-1 0-16,0 0 15,0 0-15</inkml:trace>
  <inkml:trace contextRef="#ctx0" brushRef="#br0" timeOffset="128444.53">27220 13483 0,'-42'43'15,"21"-1"1,0-21-16,-1 0 0,-20 22 0,21-22 15,-21 21-15,20-21 0,-20 22 0,21-22 16,-21 0-16,-1 0 0,22 21 16,-21-42-16,21 22 0,-1-1 0,1 0 15,0-21-15,42 0 32,0 0-32,1 0 0,20 0 15,-21 0-15,0 0 0,22 0 16,-22 0-16,21 0 0,-21 0 0,22 0 15,-22 0-15,0 0 0,0 0 0,0 0 16,22 21-16,-22-21 16,0 0-16,0 21 0,0-21 15,0 0-15,1 0 0,-1 0 0,0 0 16,0 0 0,0 0-16,0-21 15,1 21-15,-22-21 0</inkml:trace>
  <inkml:trace contextRef="#ctx0" brushRef="#br0" timeOffset="128680.4">27749 13653 0,'0'0'15,"-21"0"-15,42 0 31,1 0-31,-1 0 16,0-22-16,0 22 0,0 0 0,0 0 16,1 0-16,-1 0 0,0 0 15,0 0-15,-21 22 32</inkml:trace>
  <inkml:trace contextRef="#ctx0" brushRef="#br0" timeOffset="128860.43">27601 13843 0,'0'0'0,"0"42"31,21-42-15,1 0-16,-1 0 0,0 0 15,0 0-15,0 0 0,22-21 16,-22 21-16,0-21 0,0 21 0,0-21 15,0 21-15,22-21 0,-22 0 16</inkml:trace>
  <inkml:trace contextRef="#ctx0" brushRef="#br0" timeOffset="129455.77">28300 13441 0,'0'0'0,"0"21"31,0 0-31,0 0 0,0 22 16,0-22-16,0 0 0,-21 21 15,-1-20-15,22 20 0,-21-21 16,21 21-16,0-20 0,-21-1 0,0 0 16,0 21-16,21-21 0,-21 1 15,21-1-15,-22-21 0,22 21 16,22-21 15,-1 0-31,0 0 0,0 0 0,0 0 16,0-21-16,1 21 0,-1 0 15,0 0-15,21 0 0,-21-21 0,1 21 16,-1 0-16,0 0 0,0-22 0,0 22 16,-21-21-16,21 21 0,-21-21 15,22 21-15,-22-21 0,0 0 16,21 0-16,-21-1 0,0 1 15,0 0-15,0 0 16,0 0-16,0 42 31,-21 0-15,21 0-16,0 0 0,-22 1 0,22 20 16,-21-21-16,0 0 0,21 0 15,-21 1-15,21 20 0,0-21 0,0 0 16,-21 0-16,21 1 0,0-1 15,0 0-15,0 0 16,0 0 0,21-21 31,-21-21-47,21 21 15,0-21-15,0 0 0,1 21 16,-1-21-16</inkml:trace>
  <inkml:trace contextRef="#ctx0" brushRef="#br0" timeOffset="130012.36">29104 13695 0,'0'-21'0,"0"-22"32,0 65-1,0-1-31,0 0 0,0 0 16,0 0-16,0 0 0,-21 1 15,21-1-15,0 21 0,-21-21 0,21 0 16,-21 22-16,-1-22 0,22 0 15,0 0-15,0 0 0,-21 1 16,21-1-16,0 0 0,0 0 16,0 0-16,21-21 15,1 0-15,-1 0 0,0 0 16,21 0-16,1 0 0,-22 0 0,42 0 16,-20-21-16,-1 0 0,21 0 0,1 0 15,21-1-15,-22 1 0,22 0 16,-1 0-16,1 0 0,0 0 0,-1-1 15,-20 1-15,-1 0 0,1 21 16,-22 0-16,-21-21 0,1 21 0,-1 0 16,0 0-16,-21-21 31,-21 21-15,0 0-1,21-21 16,-22 21-31,1 0 16,0 0-16,0 0 0,0 0 16,0 0-16,-22 0 0</inkml:trace>
  <inkml:trace contextRef="#ctx0" brushRef="#br0" timeOffset="133312.6">4233 13272 0,'0'0'0,"-21"0"0,0 0 16,0 0-16,0 0 0,-1 0 15,22-22-15,-21 22 0,0-21 16,21 0-16,0 0 15,0 0-15,21 0 0,0 21 16,1-22-16,-1 1 16,0 0-16,21 21 0,-21-21 0,22 21 15,-1 0-15,0 0 0,-20 0 0,20 0 16,0 0-16,-21 0 0,1 0 16,-1 21-16,0 0 0,-21 0 0,0 22 15,0-22-15,-21 0 0,0 0 16,-22 22-16,22-22 0,-21 0 0,-1 21 15,1-21-15,0 1 0,21-1 16,-22 0-16,22 0 0,0 0 0,0-21 16,0 0-16,-1 0 0,22-21 31,22 0-15,-1 0-16,0 0 0,21 21 15,-21-22-15,22 1 0,-1 21 0,0-21 16,22 21-16,-22 0 0,1 0 15,-1 0-15,21 0 0,-20 0 0,-1 0 16,-21 21-16,22-21 0,-22 21 0,-21 1 16,0-1-16,0 0 0,0 21 15,-21-21-15,-22 1 0,22 20 0,-21-21 16,-1 21-16,1-20 0,-21-1 16,20 21-16,1-21 0,-22 0 0,22-21 15,0 22-15,-1-1 0,22-21 16,0 0-16,-21 0 0,21 0 15,-1 0-15,1 0 0,0-21 16,21-1-16,-21 22 0,21-21 16,0 0-16,0 0 0,0 0 15,0 0-15,0-1 0,0 1 16,0 0-16,0 0 0,0 0 16,21 21-16,0-21 0,0-1 0,22 1 15</inkml:trace>
  <inkml:trace contextRef="#ctx0" brushRef="#br0" timeOffset="133772.35">5207 13039 0,'-21'21'31,"0"0"-31,21 0 0,-22 0 16,1 22-16,21-22 0,0 21 16,-21-21-16,0 22 0,21-22 0,-21 21 15,21 1-15,0-22 0,0 21 0,0 0 16,0-20-16,0 20 16,0-21-16,21 0 0,0 0 0,0 1 15,0-1-15,1-21 0,-1 0 0,21 0 16,-21 0-16,22 0 0,-1 0 15,0-21-15,-21-1 0,22 1 0,-1 0 16,-21-21-16,22 21 0,-22-1 16,21-20-16,-21 21 0,-21-21 0,0-1 15,0 1-15,0 21 0,0-22 0,0 1 16,-21 0-16,0 21 0,-21-22 16,-1 22-16,1 0 0,0 0 0,-1 0 15,1 21-15,21 0 0,-22 0 16,1 0-16,21 21 0,-21 0 15,20 0-15,1 0 0,0 0 0,0 22 16,21-22-16,0 0 0,0 0 16,0 22-16,0-22 0,21 0 0,21-21 15,-20 21-15,41 0 0</inkml:trace>
  <inkml:trace contextRef="#ctx0" brushRef="#br0" timeOffset="134777.01">22606 14012 0,'0'0'15,"0"22"17,-21-1-32,0 0 0,21 0 15,-22 0-15,1 22 0,21-22 16,0 0-16,-21 21 0,21 1 0,-21-22 16,21 21-16,0 0 0,0-20 15,0 20-15,0-21 0,0 0 0,0 0 16,0 1-16,0-1 0,21-21 15,0 21-15,0-21 16,1 0-16,-1 0 0,0 0 16,0-21-16,0 0 0,0-1 0,-21 1 15,22 0-15,-1 0 0</inkml:trace>
  <inkml:trace contextRef="#ctx0" brushRef="#br0" timeOffset="134971.9">22796 13780 0,'0'0'0,"-21"0"16,0-22-16,-21 22 15,21 0 1,21 22 15,0-1-31,21-21 16,0 21-16,0-21 15,0 0-15</inkml:trace>
  <inkml:trace contextRef="#ctx0" brushRef="#br0" timeOffset="135199.76">23347 14012 0,'0'22'15,"0"-44"-15,21 44 16,0-22 0,0 0-16,0 0 15,1 0-15,-1 0 0,0 0 16,0 0-16,0 0 0,0 0 16,1 0-16</inkml:trace>
  <inkml:trace contextRef="#ctx0" brushRef="#br0" timeOffset="135364.6">23304 14224 0,'0'0'0,"0"21"0,0 0 16,22-21 0,-1 0-16,0 0 15,0 0-15,0 0 0,22 0 16,-22 0-16,0 0 0,21-21 15,-21 0-15,22 21 0,-1-21 0,-21 0 16,22 21-16</inkml:trace>
  <inkml:trace contextRef="#ctx0" brushRef="#br0" timeOffset="135900.64">24151 13864 0,'21'-42'32,"0"42"-32,-21-21 15,22 21-15,-1 0 0,0 0 0,0 0 16,0 0-16,0 0 16,1 0-16,-1 0 0,0 0 0,-21 21 15,0 0-15,0 0 0,0 0 16,0 1-16,0-1 0,-21 0 15,0-21-15,-22 21 0,22 0 0,-21 0 16,21 1-16,-22-1 0,22 0 0,0-21 16,0 21-16,0-21 0,-1 0 15,22 21-15,-21-21 0,42 0 32,1 0-32,-1-21 15,0 21-15,0 0 0,0 0 0,0 0 16,1 0-16,-1 0 15,0 0-15,0 0 0,21 0 0,-20 0 16,-1 0-16,0 21 0,0-21 0,0 21 16,0 1-16,1-22 0,-1 21 15,0 0-15,-21 0 0,0 0 16,0 0-16,-21 1 16,0-1-16,-22-21 0,22 21 15,-21-21-15,-1 21 0,1-21 0,21 0 16,-21 21-16,-1-21 0,1 0 0,0 0 15,20 0-15,-20 21 0,21-21 16,0 0-16,0 0 0,-1-21 16,22 0-1,0 0-15</inkml:trace>
  <inkml:trace contextRef="#ctx0" brushRef="#br0" timeOffset="136663.67">26014 14584 0,'0'0'16,"0"-21"-16,0 0 0,0-1 15,0 1-15,0 0 0,0 0 16,0 0 0,21 21-16,0 0 0,0 0 15,0 0-15,1 0 0,-1 0 16,0 21-16,0-21 0,0 21 0,0 21 16,1-20-16,-1-1 0,-21 21 0,0-21 15,0 22-15,0-22 0,0 21 16,0-21-16,-21 22 0,-1-22 0,1 0 15,0 0-15,-21 0 0,21 0 0,-1 1 16,1-22-16,21 21 16,-21-21-16,0 0 15,42 0 1,0 0 0,0 0-16,1-21 0,-1 21 0,0 0 15,0 0-15,21 0 0,-20 0 16,-1 0-16,21 0 0,-21 21 0,0 0 15,1 0-15,20 0 0,-21 0 0,-21 1 16,0-1-16,21 21 0,-21-21 16,0 0-16,0 22 0,-21-22 0,0 21 15,0-21-15,-22 1 0,1-1 0,21 0 16,-43 0-16,22 0 16,0 0-16,-1 1 0,1-22 0,0 0 15,-1 0-15,1 0 0,0 0 16,-1 0-16,22 0 0,0 0 0,0-22 15,0 22-15,0-21 0,21 0 0,0 0 16,0 0-16,0 0 0,0-1 16,0-20-16,0 21 0,21 0 0,0-22 15,21 22-15,-21 0 0,22 0 0,-1 0 16,-21 0-16</inkml:trace>
  <inkml:trace contextRef="#ctx0" brushRef="#br0" timeOffset="137024.43">27178 14753 0,'0'43'16,"-21"-22"-16,0 0 0,-1 0 15,1 0-15,-21 0 0,21-21 0,0 22 16,-22-1-16,22 0 0,0-21 15,0 21-15,0-21 0,-1 21 0,1-21 16,0 0-16,21 21 0,0 1 16,0-1-1,21-21 1,0 21-16,1-21 0,-1 21 0,21-21 16,-21 21-16,0-21 0,22 21 15,-22-21-15,0 22 0,21-22 0,-20 21 16,-1-21-16,0 0 0,-21 21 15,21-21-15,0 0 0,0 0 16,1 0-16,-1 0 16,0-21-16,0 21 15,-21-21-15,21 21 0</inkml:trace>
  <inkml:trace contextRef="#ctx0" brushRef="#br0" timeOffset="137256.32">27622 14944 0,'22'0'31,"-1"0"-15,0 0-16,0 0 0,0 0 0,0 0 15,22 0-15,-22 0 0,21 0 16,-21 0-16,22 0 0,-22 0 15,0 0-15,0 0 0,0 0 0,-42 0 32,0 0-32</inkml:trace>
  <inkml:trace contextRef="#ctx0" brushRef="#br0" timeOffset="137448.26">27601 15113 0,'0'0'0,"0"21"0,0 0 15,21-21 17,1 0-32,-1 0 15,0 0-15,21 0 0,-21 0 16,1 0-16,-1 0 0,21 0 16,-21-21-16,22 21 0,-22-21 0,21 21 15,-21-21-15,22 0 0,-22 21 0</inkml:trace>
  <inkml:trace contextRef="#ctx0" brushRef="#br0" timeOffset="137975.53">28533 14796 0,'0'0'16,"0"21"-1,0 0 1,0 0-16,0 0 0,0 0 15,0 1-15,-22-1 0,1 0 16,21 0-16,-21 0 0,0 0 16,21 1-16,-21-1 0,0 0 0,-1-21 15,22 21-15,0 0 0,0 0 16,0 1-16,0-1 16,0 0-16,22 0 15,-1-21-15,0 0 16,0 0-16,0 0 0,0 0 0,1 0 15,-1 0-15,0 0 0,0 0 16,21 0-16,-20 0 0,-1-21 16,21 0-16,-21 21 0,0-21 0,1-1 15,-1 1-15,0 0 0,-21 0 16,0 0-16,0 0 0,0-1 0,0 1 16,0 0-16,-21 21 31,0 0-31,21 21 0,-22 0 15,22 1-15,0-1 0,-21 0 16,0 21-16,21-21 0,0 22 16,-21-22-16,21 21 0,-21-21 0,0 22 15,21-22-15,0 0 0,0 0 16,0 22-16,0-22 0,-22-21 0,22 21 16,0 0-16,0 0 15,22-21 1,-1 0-16,0-21 0,0 21 0,0-21 15,0 0-15,1 0 0</inkml:trace>
  <inkml:trace contextRef="#ctx0" brushRef="#br0" timeOffset="138444.48">29443 14965 0,'-21'21'31,"21"0"-15,-22 0-16,22 1 0,-21-1 0,0 0 15,21 0-15,-21 0 0,0 22 0,0-22 16,-1 0-16,1 0 0,21 21 16,-21-20-16,0-1 0,21 0 0,0 0 15,0 0-15,0 0 16,21-21-1,0 0-15,22 0 16,-1-21-16,0 21 0,1-21 16,-1 0-16,21 0 0,1 0 0,-1-22 15,1 22-15,-1 0 0,22 0 0,-21 0 16,20-1-16,-20 1 0,-1 0 16,1 0-16,-22 21 0,22 0 0,-43-21 15,21 21-15,-21 0 0,0 0 16,-42 0 62,0 0-78,0-21 0,0 21 16,0-22-16,-1 22 0,1 0 15,-21-21-15</inkml:trace>
  <inkml:trace contextRef="#ctx0" brushRef="#br0" timeOffset="142231.74">4487 14309 0,'0'-21'16,"0"-1"-1,0 1-15,0 0 16,0 0-1,0 0 1,0 42 0,0 0-16,21 0 0,-21 22 15,0-1-15,0-21 0,0 43 16,0-22-16,0 0 0,0 1 0,0-22 16,-21 21-16,0 0 0,21-20 15,0 20-15,0-21 0,-21 0 0,21 0 16,-21 1-16,21-1 15,0-42 17,0-1-32,0 1 15,21 0-15,0 0 0,-21 0 16,21 0-16,0 21 0,1-22 16,-1 1-16,21 21 0,-21-21 0,0 21 15,22-21-15,-1 21 0,-21 0 16,22-21-16,-22 0 0,21 21 0,-21 0 15,0-22-15,1 22 0,-1-21 0,0 21 16,0-21-16,0 21 0,-21-21 16,0 0-16,0 0 15,0-1-15,0 1 0,0 0 16,0 0-16,-21 21 0,21-21 16,-21 21-16,0 0 0,0 0 15,21 21 1,-22 21-16,22-21 0,0 22 15,0-1-15,0-21 0,0 22 16,0-1-16,0 0 0,0-21 0,0 22 16,0-22-16,0 21 0,0-21 15,0 1-15,0-1 0,0 0 0,0 0 16,0 0-16,0 0 16,22-21-1,-1 0 1,-21-21-16,0 0 0,21 0 15,-21 0-15,21 0 0,0-22 16</inkml:trace>
  <inkml:trace contextRef="#ctx0" brushRef="#br0" timeOffset="142639.51">5419 14224 0,'0'0'0,"0"21"15,-22 0 1,1 1-16,21-1 16,0 0-16,-21 21 0,0 1 0,21-1 15,0 0-15,0 1 0,0-22 0,0 21 16,0 0-16,0 1 0,0-22 16,0 21-16,0-21 0,0 1 0,21-1 15,-21 0-15,21 0 0,0-21 16,22 0-16,-22 0 0,0 0 0,21 0 15,-20 0-15,20 0 0,0-21 0,-21 0 16,22 0-16,-1-1 0,-21-20 16,22 21-16,-22-21 0,0 20 0,0-20 15,0 0-15,-21-1 0,0 1 16,0 0-16,0-1 0,-21 1 16,0 0-16,0 21 0,-22-1 0,22 1 15,-21 0-15,0 21 0,20 0 16,1 0-16,-21 21 0,21 0 0,0 1 15,-1-1-15,1 21 0,21-21 0,0 22 16,0-22-16,0 21 0,0-21 16,21 0-16,1 1 0,-1-1 0,21 0 15</inkml:trace>
  <inkml:trace contextRef="#ctx0" brushRef="#br0" timeOffset="143916.04">26225 16002 0,'0'0'0,"22"-21"0,-22 0 16,0 0-16,0-1 0,0 1 16,0 0-16,0 0 0,0 42 31,0 0-31,0 22 15,0-1-15,0 0 0,0 22 16,-22-22-16,1 0 0,21 22 0,-21-22 16,0 1-16,0-1 0,0-21 15,-1 21-15,1-20 0,0-1 0,0 0 16,0 0-16,0 0 0,-1-21 0,22-21 47,0 0-32,22 0-15,-1 21 0,-21-21 0,42-1 16,-21 1-16,0 21 0,1-21 16,-1 21-16,21-21 0,-21 21 0,0 0 15,22-21-15,-22 21 0,21 0 0,-21-21 16,1-1-16,-1 22 0,0 0 16,0-21-16,0 21 0,0-21 0,1 0 15,-22 0-15,0 0 16,0-1-16,0 1 0,0 0 15,0 0-15,0 0 16,0-22-16,0 22 0,0 0 16,0 0-16,0 42 15,0 0-15,0 0 16,0 1-16,0 20 0,-22 0 0,22 1 16,-21-1-16,0-21 0,21 21 15,0 1-15,-21-22 0,0 21 0,0-21 16,21 1-16,0-1 0,0 0 15,-22 0-15,22 0 0,0 0 16,22-21 31,-1-21-47,0 0 0</inkml:trace>
  <inkml:trace contextRef="#ctx0" brushRef="#br0" timeOffset="144320.64">27347 16044 0,'-21'64'16,"0"-64"0,0 21-16,0-21 0,-1 21 15,1 0-15,-21 1 0,21-22 0,-22 21 16,22 0-16,-21 0 0,21-21 15,-22 21-15,22-21 0,0 21 0,0-21 16,0 0-16,21 22 16,21-22-1,0 0-15,0 21 16,0-21-16,1 0 0,-1 21 16,21-21-16,-21 21 0,0-21 0,1 21 15,-1-21-15,-21 21 16,21 1-16,0-22 0,0 0 0,0 21 15,1-21-15,-1 21 0,0-21 0,0 0 16,21 0-16,-20 0 0,-1 21 16,0-21-16,0 0 0,0 0 15,0 0 1,-21-21-16,22 0 16,-1 0-16,-21-1 15,21 22-15,0-21 0</inkml:trace>
  <inkml:trace contextRef="#ctx0" brushRef="#br0" timeOffset="144551.51">27940 16171 0,'21'0'46,"0"0"-46,0 0 16,1 0-16,-1 0 16,0 0-16,0 0 0,0 0 15,0 0 1,1 0-16</inkml:trace>
  <inkml:trace contextRef="#ctx0" brushRef="#br0" timeOffset="144727.41">27940 16320 0,'0'0'16,"-21"0"-16,0 21 0,21 0 15,21-21 17,0 0-32,0 0 15,0 0-15,0 0 0,1 0 0,-1 0 16,21 0-16,-21 0 0,22 0 15,-22 0-15,21 0 0</inkml:trace>
  <inkml:trace contextRef="#ctx0" brushRef="#br0" timeOffset="145268.9">29019 16023 0,'0'0'0,"-21"0"0,0 0 0,0 0 16,0 0-16,0 0 15,-1 21-15,1 1 0,0-1 16,21 0-16,-21 0 0,0 21 0,0-20 16,-1-1-16,22 0 0,-21 21 15,0-21-15,0 1 0,0-1 0,21 0 16,-21 0-16,21 0 0,-22-21 15,22 21-15,0 1 0,0-1 16,0 0 0,22-21-16,-1 0 0,0 0 15,0 0-15,21 0 0,-20 0 16,20 0-16,-21 0 0,21 0 0,1-21 16,-22 0-16,21-1 0,-21 1 15,22 0-15,-22 0 0,0 0 16,0 0-16,0-1 0,-21 1 15,0 0-15,-21 42 32,0 0-32,0-21 0,0 22 15,0-1-15,-1 0 0,1 0 0,0-21 16,0 21-16,0 0 0,0 1 0,-1-1 16,22 0-16,0 0 0,-21 0 15,0 0-15,21 1 16,0-1-16,0 0 15,0 0-15,0 0 0,21-21 16,0 0 0,1 0-16,-1 0 0,0 0 15,21 0-15</inkml:trace>
  <inkml:trace contextRef="#ctx0" brushRef="#br0" timeOffset="145579.72">29760 16298 0,'-21'0'31,"0"0"-31,0 22 0,0-1 0,21 0 16,-22-21-16,1 21 0,0 0 15,0 0-15,0 1 0,21-1 0,-21 0 16,21 0-16,0 0 0,0 0 15,21-21 1,-21 22-16,42-22 0,-21 0 0,22 0 16,-1 0-16,0 0 0,22 0 15,-1 0-15,22 0 0,0 0 0,-1 0 16,1 0-16,0 0 16,232-85-1,-253 43-15,-22 20 0,21 1 16,-41 0-16</inkml:trace>
  <inkml:trace contextRef="#ctx0" brushRef="#br0" timeOffset="146113.42">23685 15748 0,'0'0'0,"22"0"0,-22-21 31,-22 42-31,22 0 16,-21 0-16,0 1 0,21 20 0,-21 0 15,0 1-15,21-22 0,-21 21 16,-1 0-16,22 1 0,0-1 16,-21-21-16,21 22 0,-21-22 0,21 0 15,0 0-15,0 0 0,0 0 16,0-42-1,0 0 1,21 21-16</inkml:trace>
  <inkml:trace contextRef="#ctx0" brushRef="#br0" timeOffset="146308.29">23791 15536 0,'0'0'0,"0"-21"0,0 0 0,0 0 16,0 0-1,-21 21-15,0 0 16,21 21 15,21-21-31,0 21 0,0-21 16,1 0-16,-1 21 0,21-21 16,-21 0-16,0 21 0,1-21 0</inkml:trace>
  <inkml:trace contextRef="#ctx0" brushRef="#br0" timeOffset="146520.2">24151 15812 0,'0'0'0,"0"63"31,-21-63-31,21 21 0,21-21 47,0 0-47,0 0 0,1 0 15,-1 0-15,0 0 0,0 0 0,0 0 16,0 0-16,1 0 16</inkml:trace>
  <inkml:trace contextRef="#ctx0" brushRef="#br0" timeOffset="146668.1">24066 16002 0,'170'-85'0,"-340"170"0,170-64 0,0 0 16,0 1-1,22-22 17,-1 0-32,0 0 0,0 0 0,0 0 15,22 0-15,-22 0 0,0-22 16,21 22-16,-21-21 0,22 0 0</inkml:trace>
  <inkml:trace contextRef="#ctx0" brushRef="#br0" timeOffset="147064.87">24850 15706 0,'-22'21'31,"1"-21"-31,21 21 0,-21 0 0,0 0 16,0 1-16,21-1 0,-21 0 16,-1 0-16,22 0 0,0 0 0,-21 1 15,0-22-15,21 21 0,-21 0 16,21 0-16,0 0 15,21-21 1,0 0-16,0 0 16,1 0-16,-1 0 0,0 0 15,0 0-15,0-21 0,0 21 16,1-21-16,-1 21 0,0-21 0,0 0 16,0 21-16,0-22 0,-21 1 15,0 42 1,0 1-1,-21-1-15,21 21 0,-21-21 16,0 22-16,0-22 0,0 21 0,-1 0 16,1-20-16,0-1 0,0 21 15,0-21-15,0 0 0,-1 1 16,1-22-16,21 21 0,-21-21 16,0 0-16,0 0 0,0 0 15</inkml:trace>
  <inkml:trace contextRef="#ctx0" brushRef="#br0" timeOffset="148535.43">4974 15409 0,'0'43'31,"0"-22"-31,21-21 16,0 21-16,1-21 0,-1 0 0,0 0 16,0 0-16,21 0 0,-20 0 15,20 0-15,0 0 0,-21-21 16,22 21-16,-1-21 0,-21 21 0,0 0 16,1-21-16,-1-1 0,0 22 15,-21-21-15,-21 21 31,0 0-31,-1 0 0,1 0 0,0 0 16,0 0-16,0 0 0,0 0 0,-1 0 16,-20 0-16,21 0 0,0 0 15,0 0-15,-1 0 0,1 21 0,0-21 16,0 22-16,0-1 0,21 0 16,-21-21-16,-1 21 15,22 0-15,-21-21 0,21 21 0,0 1 16,0-1-16,0 0 15,21-21 32,1 0-31,-1 0-16,0-21 0,21 21 16,-21 0-16,1 0 0,-1 0 15,21 0-15,0 0 0,-20 0 0,20 0 16,-21 21-16,21-21 0,1 21 0,-22-21 15,0 21-15,0-21 16,0 21-16,-21 1 0,22-22 0,-22 21 0,0 0 16,0 0-16,0 0 0,-43-21 15,22 21-15,0 1 0,0-1 16,-22 0-16,22 0 0,0-21 0,-21 21 16,21-21-16,-22 0 0,22 0 0,0 0 15,-21 0-15,20 0 0,1 0 16,0 0-16,0 0 0,0 0 0,21-21 15,0 0-15,0 0 16,0 0 0,21-1-16,0 22 15,21-21-15,-20 0 0,-1 21 16,21-21-16</inkml:trace>
  <inkml:trace contextRef="#ctx0" brushRef="#br0" timeOffset="148928.2">6138 15346 0,'21'0'16,"-42"0"-16,64 0 0,-43 21 15,0 0 1,0 0-16,0 1 0,0-1 16,0 21-16,-22-21 0,22 0 0,0 1 15,0-1-15,0 0 0,0 0 16,0 0-16,0 0 0,22 1 15,-1-1-15,0-21 0,0 0 0,0 21 16,0-21-16,1 0 0,20 0 16,0 0-16,-21-21 0,22 0 0,-1-1 15,0 1-15,1 0 0,-1 0 0,-21 0 16,22-22-16,-22 22 0,0-21 0,-21 21 16,0-22-16,0 1 0,0 21 15,0-21-15,0-1 0,0 22 0,-42-21 16,20 21-16,1-1 0,0 1 0,-21 21 15,21 0-15,-1 0 0,-20 0 16,21 0-16,-21 0 0,20 0 0,1 21 16,0 1-16,0-1 0,0 0 15,0 21-15,-1-21 0,22 1 16,0-1-16,0 0 0,0 0 16,0 0-16</inkml:trace>
  <inkml:trace contextRef="#ctx0" brushRef="#br0" timeOffset="150196.25">26522 17378 0,'0'0'0,"21"-21"16,0 21-1,0 0-15,22 0 0,-22-21 16,21 21-16,-21 0 0,22 0 15,-22-22-15,21 22 0,-21 0 16,0 0-16,1-21 0,-1 21 0,0 0 16,0 0-16,-21-21 15,-21 21 1,0 0-16,0 0 16,-22 0-16,22 0 0,0 0 0,-21 0 15,20 21-15,1-21 0,-21 0 16,21 0-16,0 21 0,-22-21 0,22 0 15,0 22-15,0-22 0,0 21 16,-1 0-16,22 0 16,-21-21-16,21 21 15,0 0-15,0 1 0,0-1 0,0 0 16,0 0-16,0 0 16,21 0-16,1-21 0,-1 0 15,0 0-15,0 0 16,0 0-16,0 0 0,1 0 0,-1 0 15,21 0-15,-21 0 0,22 0 16,-22 0-16,0 0 0,0 22 16,0-1-16,0-21 0,1 21 0,-22 0 15,21 0-15,-21 22 0,0-22 16,0 0-16,0 21 0,-21-21 16,-22 1-16,22 20 0,-21-21 15,-1 0-15,1 0 0,0 1 0,21-22 16,-22 21-16,1 0 0,21-21 15,-22 0-15,22 0 0,-21 0 0,21 0 16,0 0-16,-1 0 0,1-21 16,0 0-1,21-1-15,0 1 0,0 0 16,0 0-16,0 0 0,21 0 16,0-22-16,1 22 0,-1 0 0,0 0 15,21-22-15</inkml:trace>
  <inkml:trace contextRef="#ctx0" brushRef="#br0" timeOffset="150583.93">27644 17378 0,'0'0'16,"21"0"-16,-21 21 0,0 0 15,0 0-15,0 1 0,-21-1 16,-22 0-16,22 21 0,0-21 15,-21 1-15,20-22 0,-20 21 0,0 0 16,-1 0-16,1 0 0,21-21 16,-21 21-16,20-21 0,1 0 0,0 22 15,0-22-15,21 21 16,21-21 0,0 0-16,0 21 0,1 0 15,20-21-15,-21 21 0,21-21 0,-20 21 16,20 1-16,-21-22 0,21 21 15,-20 0-15,20 0 0,-21-21 16,0 21-16,0-21 0,1 21 0,-1-21 16,0 0-16,-21 22 0,21-22 31,0 0-15,0 0-1,1-22-15,-1 1 16,0 21-16,-21-21 0</inkml:trace>
  <inkml:trace contextRef="#ctx0" brushRef="#br0" timeOffset="150819.79">28109 17695 0,'21'0'31,"1"0"-16,-1 0-15,0 0 0,0 0 16,0 0-16,0 0 0,1 0 16,-1 0-16,0 0 0,0 0 15,0 0-15,-42 0 32,0 0-32,0 0 15,0 0-15,-1 0 0</inkml:trace>
  <inkml:trace contextRef="#ctx0" brushRef="#br0" timeOffset="150992.21">27961 17886 0,'0'0'15,"0"21"-15,0 0 16,21-21 0,0 0-1,1 0-15,-1 0 16,0 0-16,0 0 0,0 0 0,0-21 15,1 0-15,20 21 0,-21-21 16,0 0-16,22-1 0</inkml:trace>
  <inkml:trace contextRef="#ctx0" brushRef="#br0" timeOffset="151468.43">28956 17463 0,'0'21'47,"-21"0"-47,21 0 15,-21 0-15,-1 0 0,1 1 0,21 20 16,-21-21-16,21 0 0,-21 0 16,0 1-16,0-1 0,21 0 0,-22-21 15,22 21-15,-21 0 0,21 0 16,21 1 15,1-22-31,-1 0 0,0 0 16,0 0-16,0 0 0,22-22 0,-22 1 15,21 21-15,-21-21 0,22 0 16,-1 0-16,-21 0 0,0-1 0,22 1 16,-22 0-16,0 0 0,-21 0 15,0 0-15,21-1 0,-42 44 31,0-1-31,0 0 16,21 21-16,-22-21 0,1 22 16,21-22-16,0 21 0,-21-21 15,21 1-15,0 20 0,-21-21 16,21 0-16,0 0 0,0 1 0,0-1 16,0 0-16,21-21 15,0 0-15,0 0 16,1 0-16,-1 0 0,0 0 15</inkml:trace>
  <inkml:trace contextRef="#ctx0" brushRef="#br0" timeOffset="151816.48">30268 17357 0,'0'0'0,"21"0"0,-21 21 16,0 0-16,0 0 15,0 0-15,0 1 0,0 20 16,0-21-16,0 21 0,0-20 0,0 20 16,0 0-16,0-21 0,22 22 15,-1-1-15,21-21 0,0 22 0,-20-22 16,20 0-16,0 0 0,1 0 15,-22 0-15,21 1 0,-21-1 16,0-21-16,-21 21 16,22-21-16,-22-21 31,0 0-31,0-1 0,0 1 16,0 0-16,21 0 0,0-21 15,-21 20-15</inkml:trace>
  <inkml:trace contextRef="#ctx0" brushRef="#br0" timeOffset="152048.64">30988 17293 0,'0'0'15,"0"-21"-15,-21 21 16,0 0 0,-1 0-16,-20 21 0,21 0 0,-21 1 15,-1-1-15,1 21 0,0-21 16,-22 22-16,1-1 0,20 0 0,-20 1 15,-1-22-15,-20 21 0,20 0 16,1 1-16,-1-1 0,1 0 0,20-20 16,1 20-16,0-21 0,-1 0 15,22 0-15,-21 1 0,21-1 16,-1-21-16,1 0 0,-21 0 16,21 0-16</inkml:trace>
  <inkml:trace contextRef="#ctx0" brushRef="#br0" timeOffset="161108.14">14266 6414 0,'0'0'0,"-21"0"0,21 21 15,-21-21 16,21 21-15,21-21 31,0 0-31,0 0-16,1 0 0,20 0 0,-21 0 15,21 0-15,-20 0 0,-1 0 0,21 0 16,-21 0-16,22 0 0,-22 0 15,0 0-15,0 0 0,0 0 0,0 0 16,1 0-16,-1 0 0,0 0 31,-42 0 16,21 21-31,-21-21-16,-1 0 15,1 0-15,0 0 0,21 21 0,-21-21 16</inkml:trace>
  <inkml:trace contextRef="#ctx0" brushRef="#br0" timeOffset="161592.65">14309 6562 0,'-22'21'31,"44"-21"-15,-1 0-1,0 0-15,0 0 16,0 0-16,22 0 0,-22 0 0,0 0 16,0 0-16,0 0 0,22 0 0,-22 0 15,0 0-15,0 0 16,0 0-16,0 0 0,1 0 0,-1 0 16,0 0-16,0 0 15,0 0 32,-21-21-31,0 0 46</inkml:trace>
  <inkml:trace contextRef="#ctx0" brushRef="#br0" timeOffset="163879.53">14118 2752 0,'0'-21'16,"21"21"-16,0 0 31,-21 21 0,0 0-31,22-21 0,-22 42 16,0-21-16,21 1 0,-21 20 15,0-21-15,0 21 0,21-20 0,-21 20 16,21 0-16,-21 1 0,0-1 16,0 0-16,0 1 0,0 20 0,0-21 15,0 1-15,0-1 0,0-21 16,-21 22-16,0-1 0,21-21 0,0 0 16,-21 0-16,-1 1 0,22-1 0,0 0 15,0 0 1,0-42-1,0 0 1,22 21-16,-1-21 0,-21-1 0,0 1 16,0 0-16</inkml:trace>
  <inkml:trace contextRef="#ctx0" brushRef="#br0" timeOffset="164867.97">14372 2879 0,'21'0'47,"0"0"-31,1 0-1,-1 0-15,0 0 0,0 0 0,0 0 16,0 0-16,22 0 0,-22 0 16,21 0-16,1 0 0,-1 0 15,21 0-15,1-21 0,-1 21 0,22 0 16,0 0-16,21-22 0,-1 22 16,1-21-16,0 21 0,21 0 0,0 0 15,0 0-15,0 0 0,0 0 0,21-21 16,-21 21-16,0 0 15,0 0-15,0 0 0,21-21 0,-21 21 16,22-21-16,-1 21 0,0 0 16,0-21-16,0-1 0,0 22 0,1 0 15,-1 0-15,0 0 0,-21 0 16,0 0-16,0 0 0,-21 0 0,0 0 16,-1 0-16,-20 0 0,21 22 0,-21-22 15,-1 0-15,-20 0 0,-1 21 16,1-21-16,-1 0 0,-20 0 0,-1 0 15,0 0-15,1 0 0,-1 0 16,-21 0-16,0 0 0,0 0 0,1 0 16,-1 0-16,-21 21 15,0 0 1,0 0-16,0 0 0,0 1 16,0-1-16,0 0 0,0 21 15,0-21-15,0 1 0,0 20 0,0-21 16,0 0-16,0 22 0,0-22 15,0 21-15,0-21 0,0 22 0,0-22 16,0 21-16,0-21 0,0 0 0,0 22 16,0-22-16,0 0 0,0 0 15,0 22-15,0-22 0,-21 0 0,-1 0 16,22 0-16,-21 0 16,0-21-16,0 22 0,0-22 15,0 21-15,-1-21 0,1 0 0,-21 21 16,0-21-16,-1 21 0,1-21 15,0 0-15,-22 21 0,1-21 0,-1 0 16,1 0-16,-22 21 0,0-21 0,1 0 16,-1 0-16,-21 0 0,0 0 15,-21 0-15,21 0 0,-21 0 0,0 0 16,-21 0-16,21 0 0,-21 0 0,0 0 16,0 0-16,-22 0 0,22 0 15,0 0-15,-21 0 0,21 0 0,-1 0 16,1 0-16,0 0 0,0 0 15,0 0-15,0 0 0,21 0 16,-22 0-16,22 22 0,0-22 0,22 0 16,-1 0-16,0 21 0,21-21 0,22 0 15,-22 0-15,22 0 0,-1 21 16,22-21-16,-1 0 0,-20 0 0,42 0 16,-22 0-16,22 0 0,0 0 15,0 0-15,0 0 0,0 0 16,21-21-1,0 0 1,21 21-16</inkml:trace>
  <inkml:trace contextRef="#ctx0" brushRef="#br0" timeOffset="165196.78">15579 2985 0,'0'0'0,"21"0"16,-21 21 15,0 0-31,21 0 0,-21 21 15,21 1-15,-21-1 0,0 0 0,21 22 16,-21-22-16,0 1 0,0-1 0,0 21 16,0-20-16,0-1 0,0-21 15,0 22-15,0-22 0,0 21 0,0-21 16,0 0-16,0 1 0,0-1 16,21-21-1,1 0-15</inkml:trace>
  <inkml:trace contextRef="#ctx0" brushRef="#br0" timeOffset="165488.24">16679 2858 0,'21'0'15,"1"21"-15,-22 21 0,0-21 16,0 22-16,0-22 0,0 21 0,0 22 16,0-22-16,0 0 0,0 22 15,21-22-15,-21 0 0,0 22 0,0-22 16,0 1-16,0-22 0,0 21 16,0-21-16,0 0 0,0 1 0,0-1 15,0 0-15,0 0 0,21-21 31,0 0-31,-21-21 0,21 21 16,0-21-16</inkml:trace>
  <inkml:trace contextRef="#ctx0" brushRef="#br0" timeOffset="165748.09">17505 2879 0,'0'0'0,"0"127"32,0-106-32,0 21 0,0 22 0,0-22 15,0 0-15,0 1 0,0 20 16,0-20-16,0-1 0,0 0 0,0-21 16,0 22-16,0-22 0,0 21 0,0-21 15,0 1-15,21-1 16,-21 0-16,21-21 15,0 0 1,0-21-16,1 0 16</inkml:trace>
  <inkml:trace contextRef="#ctx0" brushRef="#br0" timeOffset="166040.92">18373 2836 0,'-22'106'16,"22"-85"-1,-21 22-15,21-1 0,0-21 0,-21 22 16,21-1-16,-21 0 0,21 1 16,-21-1-16,21-21 0,-21 21 0,21-20 15,0 20-15,0-21 0,0 0 16,0 0-16,0 1 0,0-1 0,0 0 15,0 0-15,21-21 47,0 0-47,0-21 16,0 0-16,0 0 0</inkml:trace>
  <inkml:trace contextRef="#ctx0" brushRef="#br0" timeOffset="166292.78">18944 2815 0,'0'0'0,"21"-42"16,-21 63-1,0 0-15,0 0 0,0 22 16,0-22-16,0 21 0,0 1 16,0-1-16,0 0 0,0 1 0,0-1 15,0 0-15,0 1 16,0-1-16,0-21 0,0 21 0,0 1 15,0-22-15,0 0 0,0 21 0,0-20 16,0-1-16,0 0 0,0 0 16,0 0-16,0 0 0,-21 1 15,21-1-15,-21-21 16,21 21-16,-21-21 0</inkml:trace>
  <inkml:trace contextRef="#ctx0" brushRef="#br0" timeOffset="168588.1">7937 10224 0,'0'-22'47,"0"1"-32,0 0 1,22 21-16,-22-21 16,0 0-16,0 0 15,0-1 1,-22 1 0,1 21-16,0 0 15,0 0-15,21-21 0,-21 21 16,0 0-16,-1 0 15,1 0-15,0 0 0,21 21 16,-21 0-16,21 1 16,-21-1-16,21 0 0,-21 0 0,21 0 15,0 0-15,0 1 0,0-1 0,0 0 16,0 0-16,0 0 0,0 0 16,0 1-16,0-1 0,0 0 15,21-21 1,0 0-1,0 0-15,0 0 0,-21-21 16,21 0-16,1 21 0,-1-22 16,-21 1-16,21 21 0,0-21 15,-21 0-15,21 0 0,0 0 16,-21-1-16,22 1 0,-22 0 16,21 21 15,-21 21-31,0 0 15,21 1-15,-21-1 16,0 0-16,0 0 0,0 0 16,0 0-16,21 1 0,-21-1 15,21 0-15,0-21 16,1 0 0,-1 0-16,0 0 15,0 0-15,0-21 16,0 21-16,1-21 0,-22-1 0</inkml:trace>
  <inkml:trace contextRef="#ctx0" brushRef="#br0" timeOffset="169136.05">8488 10012 0,'21'0'31,"0"0"-31,0 0 16,0 0-16,1 0 0,-1 0 15,0 0-15,0 0 16,0 0-16,-42 0 31,0 0-15,0 0-16,0 0 15,-1 0-15,1 0 0,0 0 16,0 0 0,0 0-16,0 0 31,21 21-31,-22-21 0,22 21 15,0 0 1,-21 1-16,21-1 0,-21 0 16,21 0-16,0 0 0,0 0 15,0 1-15,-21-1 16,21 0-16,0 0 0,0 0 16,0 0-16,-21-21 0,21 22 0,0-1 15,0 0 1,21-42 31,0 0-47</inkml:trace>
  <inkml:trace contextRef="#ctx0" brushRef="#br0" timeOffset="169715.79">8657 10181 0,'21'0'16,"0"0"-16,1 0 0,-22-21 15,21 21-15,0 0 0,0 0 16,-21-21-16,21 21 0,0 0 15,-42 0 32,0 0-31,0 0-16,0 0 0,0 0 0,-1 21 16,1-21-16,0 21 0,0-21 15,0 0-15,21 21 16,21-21 31,0 22-47,0-22 0,0 0 15,1 21-15,-1-21 16,0 0-16,0 21 0,0-21 16,0 0-16,1 0 0,-22 21 15,0 0-15,21-21 0,-21 21 16,0 1-16,0-1 15,-21-21-15,-1 0 0,1 21 16,0-21-16,0 0 0,0 21 0,0-21 16,-1 0-16,1 0 0,0 0 15,0 0-15,0 0 0,0 0 16,42-21 31,-21 0-47,21 21 0,0-21 0,0 21 15</inkml:trace>
  <inkml:trace contextRef="#ctx0" brushRef="#br0" timeOffset="170156.38">9080 10118 0,'64'-21'31,"-43"21"-15,0 0-16,0 0 16,1 0-16,-1 0 15,0 0-15,0 0 0,0 0 16,0 21-16,-21 0 15,22 0-15,-22 0 16,0 0-16,0 1 0,0-1 16,0 0-16,0 0 0,0 0 15,0 0-15,0 1 0,0-1 0,-22-21 16,22 21-16,0 0 16,-21-21-16,21 21 0,-21-21 15,0 0-15,21 21 16,-21-21-16,0 0 15,-1 0-15,1 0 32,21-21-17,0 0-15,0 0 16</inkml:trace>
  <inkml:trace contextRef="#ctx0" brushRef="#br0" timeOffset="170427.4">9737 10202 0,'21'0'16,"0"0"-16,0 0 15,-21-21 1,21 21-16,0 0 16,1 0-1,-1 0-15</inkml:trace>
  <inkml:trace contextRef="#ctx0" brushRef="#br0" timeOffset="170592.5">9758 10245 0,'-21'21'31,"42"-21"1,0 0-32,0 0 0,0 0 15,64-21 1,-85 0-16,42 21 0,-21 0 15</inkml:trace>
  <inkml:trace contextRef="#ctx0" brushRef="#br0" timeOffset="171056.47">10604 10033 0,'-21'0'32,"0"0"-32,0 0 15,0 0-15,21 21 0,-21 0 16,-1 1-16,1-1 16,21 0-16,0 0 0,0 0 0,0 0 15,0 1-15,0-1 0,0 0 16,0 0-16,0 0 0,0 0 15,0 1-15,0-1 0,21-21 16,1 0-16,-1 0 0,0 0 16,0 0-16,0 0 15,0 0-15,1 0 0,-1 0 16,-21-21-16,0-1 0,21 1 16,-21 0-1,0 0-15,-21 21 16,21-21-16,-21 21 0,-1 0 0,1 0 15,0 0-15,0 0 16,0 0 0,0 0-16,21 21 15,0 0 1,21-21 0</inkml:trace>
  <inkml:trace contextRef="#ctx0" brushRef="#br0" timeOffset="171449.24">11007 10097 0,'-22'21'31,"1"-21"-31,0 21 0,21 0 16,0 0-16,-21-21 0,21 21 15,-21 1-15,21-1 0,0 0 16,0 0-16,0 0 0,0 0 0,0 1 16,0-1-16,21-21 0,0 0 15,-21 21-15,21-21 0,0 0 0,1 0 16,-1 0-16,0 0 16,0-21-16,0 21 0,0-21 0,1-1 15,-1 1-15,-21 0 0,0 0 16,21 0-16,-21 0 15,0-1-15,0 1 0,0 0 0,0 0 16,0 0-16,-21 21 16,0 0-16,-1 0 15,1 0 1,0 0-16,21 21 16</inkml:trace>
  <inkml:trace contextRef="#ctx0" brushRef="#br0" timeOffset="171668.12">11472 10118 0,'21'0'31,"-21"21"1</inkml:trace>
  <inkml:trace contextRef="#ctx0" brushRef="#br0" timeOffset="171859.53">11726 10266 0,'0'0'0,"21"0"0,-21 21 0,0 0 16,0 0-1,0 1-15,0-1 0,0 0 16,0 0-16,0 0 16,0 0-1,0 1 1,0-1-1</inkml:trace>
  <inkml:trace contextRef="#ctx0" brushRef="#br0" timeOffset="173096.9">27114 4932 0,'-21'0'16,"42"0"-16,-63 0 15,42-21-15,0 0 31,0-1-15,0 1 0,0 42 15,0 1-31,0-1 0,0 21 16,0 0-16,0 1 0,0-1 0,-21 0 15,0 22-15,21-22 0,-21 22 16,-1-22-16,22 22 0,0-1 0,0-21 15,0 22-15,-21-22 0,21 22 16,0-22-16,0 0 0,0-20 0,0 20 16,0-21-16,0 21 0,0-20 15,0-1-15,0 0 16,21-42 15,-21 0-31,22-1 16,-1 1-16,0 0 0,0 0 15,0-21-15</inkml:trace>
  <inkml:trace contextRef="#ctx0" brushRef="#br0" timeOffset="173691.56">27347 5017 0,'0'-22'15,"0"1"1,21 21 0,1 0-16,-1 0 0,0 0 0,21 0 15,-21 0-15,43 0 0,-22 0 16,43-21-16,-22 21 0,22 0 0,0 0 16,21 0-16,-22 0 0,22 0 15,-21 0-15,-1 0 0,22-21 0,-21 21 16,0 0-16,-1 0 0,1-21 15,-22 21-15,22 0 0,-21 0 0,-22 0 16,0 0-16,1 0 16,-22 0-16,21 0 0,-21 0 15,-21 21 1,0 0-16,0 21 0,0-20 0,0 20 16,0-21-16,0 21 0,0 1 15,0-1-15,0 0 0,0 1 0,0-1 16,0 0-16,0 1 0,21-1 15,1 22-15,-22-22 0,21 21 0,0-20 16,0-1-16,0 22 0,0-22 0,1 0 16,-1 1-16,-21-22 0,0 21 15,0-21-15,0 22 0,0-22 0,0 0 16,0 0-16,-21-21 16,-1 21-16,1 0 0,-21-21 0,0 22 15,-1-22-15,-20 0 0,-22 0 0,22 0 16,-22 0-16,0 0 0,-21 0 15,22 0-15,-22 0 0,0 0 0,0 0 16,22 0-16,-22 0 0,21 0 16,0 0-16,1 0 0,41-22 0,-20 22 15,21 0-15,20-21 0,1 21 0,0-21 16,21 0 0,21 0-16,0 21 0,22 0 15,-22-21-15</inkml:trace>
  <inkml:trace contextRef="#ctx0" brushRef="#br0" timeOffset="174176.28">28088 5207 0,'0'0'0,"0"-21"0,-21 21 16,21-21-16,0 0 16,21 21-1,0 21 1,0 0-16,1 0 0,20 21 0,-21-20 15,21 20-15,1 0 0,20 1 16,-20 20-16,20 1 0,-21-1 0,22 22 16,-22-22-16,22 1 0,-1-1 15,-20 1-15,-1-1 0,0-20 0,1 20 16,-1-21-16,-21-20 0,0 20 16,0 0-16,1-21 0,-1 22 15,-21-22-15,21 0 0,-21 0 0,21 0 16,-21 1-16,0-1 0,0 0 15,21-21-15,0 0 16,1 0 0,-22-21-1,21 21-15,-21-21 0,0-1 0,0 1 16,0 0-16,21-21 0,-21 21 16,0-1-16</inkml:trace>
  <inkml:trace contextRef="#ctx0" brushRef="#br0" timeOffset="175127.84">29400 4868 0,'-21'0'0,"42"0"0,-63 22 0,21-22 0,0 42 16,-22-21-16,1 21 0,0 22 15,-1-22-15,-20 22 0,-1-1 16,1 1-16,-1 20 0,1 1 16,-1 0-16,1-1 0,-1-20 0,1 21 0,21-1 15,-22-20-15,1-1 0,-1 1 16,22-1-16,-22 1 0,22-22 16,0 0-16,-1 1 0,1-1 0,0 0 15,-1 1-15,22-22 0,-21 0 16,21 21-16,-1-20 0,1-1 0,0 0 15,21 0-15,-21 0 0,0 0 16,0 1 0,21-1 156,0-42 265</inkml:trace>
  <inkml:trace contextRef="#ctx0" brushRef="#br0" timeOffset="178167.66">3450 2815 0,'0'0'0,"-21"-21"0,21 0 0,0 0 0,-21 0 16,0 21-16,-1-22 0,22 1 16,-21 21-16,0-21 0,21 0 0,-21 21 15,0-21-15,0 0 0,-1 21 16,1-22-16,0 22 0,0 0 15,0 0-15,0 0 0,-1 22 16,22-1-16,-21 0 0,-21 0 16,21 21-16,0 1 0,-1-1 15,1 0-15,0 1 0,0-1 0,21 0 16,-21-20-16,21 20 0,0 0 16,0 1-16,0-22 0,0 0 0,0 0 15,21 0-15,0-21 0,0 0 16,0 0-16,1 0 0,-1 0 0,21 0 15,-21-21-15,22 0 0,-22 0 16,21 0-16,0-1 0,-20 1 0,20-21 16,-21 21-16,21-22 0,-20 22 15,-1-21-15,0 21 0,0-22 0,0 22 16,-21 0-16,21-21 16,-21 21-16,0-1 0,0 1 0,0 42 46,0 1-46,22 20 0,-22-21 16,0 0-16,0 22 0,0-1 0,0-21 16,0 21-16,21-20 0,-21 20 15,0 0-15,0-21 0,0 1 0,21-1 16,0 0-16,-21 0 0,21 0 16,0-21-16,1 0 0,-1 0 0,0 0 15,0 0-15,21 0 0,-20-21 0,20 0 16,-21 21-16,0-21 15,22 0-15,-22-22 0,21 22 0,-21 0 16,22-21-16,-22-1 0,0 22 16,0-21-16,0-1 0,0 1 0,-21 21 15,0-21-15,0-1 0,0 22 0,0 0 16,0 0-16,-21 21 0,0 0 16,0 0-16,0 0 0,0 21 0,-1 0 15,1 0-15,0 0 0,21 1 16,0-1-16,0 0 0,0 0 0,0 0 15,0 0-15,0 1 0,21-1 16,22 0-16,-22 0 0,0-21 0,0 21 16,0-21-16,22 21 0,-22-21 15,0 22-15,0-22 0,0 21 16,0-21-16,1 21 0,-1-21 0,0 21 16,-21 0-16,0 0 15,0 1-15,21-22 0,-21 21 16,21-21-1,0 0-15,1 0 16,-1-21-16,0-1 0,21 22 16,-21-21-16,1 0 15,-1 0-15,21 0 0,-21 0 0,0-22 16,1 22-16,-1 0 0,-21-21 16,21 20-16,-21 1 0,0 0 0,0 0 15,-21 0-15,0 0 0,-22-1 0,22 22 16,0 0-16,0 0 0,0 0 15,-22 0-15,22 22 0,21-1 16,0 0-16,0 0 0,0 0 16,0 0-16,21 1 0,0-1 15,1 0-15,-1-21 0,0 21 16,0 0-16,21 0 0,-20 1 0,-22-1 16,21 0-16,0-21 0,-21 21 0,21 0 15,-21 0-15,21 1 0,-21-1 16,21 0-16,1 0 0,-1-21 15,0 0-15,0 0 16,0 0-16,0 0 0,22 0 0,-22 0 16,21 0-16,-21-21 0,22 0 0,-1 21 15,0-21-15,-20-1 0,20 1 16,0 0-16,1 0 0,-22 0 0,0-22 16,0 22-16,-21 0 0,0 0 15,0 0-15,0 0 0,0-1 0,0 1 16,-21 0-16,21 0 0,-21 0 15,0 21-15,-1 0 0,1 0 16,0 0-16,0 0 0,0 21 0,0-21 0,-1 21 16,1 0-16,0 22 0,0-22 15,21 0-15,0 0 0,-21 21 16,21-20-16,-21-1 0,21 0 16,0 0-16,0 0 0,21-21 15,0 0-15,0 0 16,0 0-16,0 0 0,1 0 15,-1-21-15,0 0 0,0 0 0,0 21 16,0-21-16,-21-1 0,22 1 16,-22 0-16,21 0 0,-21 0 0,0 0 15,0-1-15,0 1 0,0 0 16,0 0-16,0 42 31,0 0-31,0 0 16,0 1-16,0-1 0,0 0 0,0 0 15,0 0-15,0 22 0,0-22 16,0 0-16,0 0 0,21-21 16,0 0-16,-21 21 0,21-21 0,0 0 15,1 0-15,-1 0 0,0 0 16,0 0-16,0-21 0,0 0 0,1 21 16,20-21-16,-21 0 0,0-1 15,0 1-15,1 0 0,-22 0 16,21 0-16,-21 0 0,0-1 0,21 1 15,-21 0-15,0 0 0,0 42 32,0 0-17,0 0-15,0 1 0,0-1 16,0 0-16,0 0 0,0 0 0,0 0 16,0 1-16,0-1 0,0 0 15,0 0-15,21-21 16,0 0-16,0 0 0,1 0 0,-1 0 15,21-21-15,-21 21 0,0-21 16,22 21-16,-22-21 0,21-1 16,-21 1-16,1 0 0,-1 0 15,0 0-15,-21 0 0,0-1 0,21 1 16,-21 0-16,0 0 0,0 0 0,0 0 16,0-1-16,0 44 31,0-1-31,0 21 0,0-21 15,0 0-15,0 22 0,0-1 0,0 0 16,0 1-16,0-1 0,0 0 0,0 22 16,0-1-16,0 1 0,0-22 15,0 22-15,0-1 0,0-20 0,0 20 16,0-21-16,0 1 0,0-1 16,0-21-16,0 22 0,0-22 15,0 21-15,-21-21 0,0 0 0,0 1 16,-1-1-16,-20 0 0,21 0 0,-21-21 15,20 21-15,-20-21 0,0 0 16,-1 0-16,1 0 0,21 0 0,-21-21 16,20 0-16,1 0 0,0 0 0,0-1 15,21-20-15,0 0 0,0-1 16,0-20-16,0-1 0,21 1 0</inkml:trace>
  <inkml:trace contextRef="#ctx0" brushRef="#br0" timeOffset="180135.53">6562 2582 0,'0'0'0,"-22"0"0,22-21 31,0 0-31,0 0 0,22 21 0,-1-21 15,0 0-15,0-1 0,0 1 16,0-21-16,1 21 0,-1 0 16,0-1-16,-21 1 0,0 0 15,0 0-15,0 0 0,0 0 16,-21 21 0,0 21-16,-1 0 15,22 21-15,0 1 0,-21-1 0,21 21 16,-21-20-16,21 20 0,-21 1 15,21-1-15,0 1 0,0-1 0,0-20 16,-21 20-16,21-21 0,-21 1 16,21-1-16,0 0 0,0 1 15,-22-22-15,1 21 0,0-21 0,21 1 0,-21-1 16,0-21-16,0 0 16,-1 0-16,1 0 15,0-21-15,21-1 0,0 1 16,-21 0-16,0 0 0,21-21 15,-21 20-15,21 1 0,0-21 0,0 21 16,-22 0-16,22 42 31,0 0-31,0 0 0,0 0 0,0 0 16,22 22-16,-22-22 0,21 0 16,0 0-16,0 0 0,0 1 0,0-1 15,22-21-15,-22 21 0,21-21 16,-21 0-16,22 0 0,-22 0 15,21 0-15,1-21 0,-22 21 0,21-21 16,0-1-16,-20 1 0,20 0 16,-21 0-16,0 0 0,22 0 0,-43-1 15,21 1-15,0 0 0,-21 0 0,0 0 16,0 0-16,0-1 0,0 1 16,0 42-1,0 1 1,0-1-16,0 0 15,0 0-15,0 0 0,0 0 0,0 1 16,21-1 0,0-21-16,0 0 15,1 0-15,-1 0 0,0-21 16,0 21-16,0-22 16,0 1-16,1 0 0,-22 0 15,21 0-15,-21 0 0,21-1 16,-21 1-16,21 21 15,-21 21 1,0 1 0,0-1-16,0 0 0,0 0 15,0 0-15,21-21 0,0 21 0,-21 1 16,22-22-16,-1 21 0,0-21 16,21 21-16,-21-21 0,1 0 15,20 0-15,-21 0 0,0 0 0,22 0 16,-22 0-16,0-21 0,21 0 15,-21 21-15,1-22 0,-1 1 0,0 0 16,0 0-16,0 0 0,-21 0 0,0-1 16,0 1-16,0-21 0,0 21 15,0-22-15,0 22 0,-21 0 0,0 0 16,21 0-16,-21 0 0,0 21 16,-1 0-16,1 0 0,0 0 0,0 21 15,0 0-15,21 0 0,-21 0 16,-1 22-16,1-22 0,21 0 0,0 21 15,-21-21-15,21 22 0,0-22 16,0 0-16,0 0 0,0 0 0,0 1 16,21-1-1,0-21-15,1 0 0,-1 0 0,0 0 16,0-21-16,0-1 0,0 22 16,1-21-16,-1 0 0,0 0 15,0 0-15,0-22 0,0 22 0,-21-21 16,0 0-16,0-1 0,0 1 0,0 0 15,0-22-15,0 22 16,0-22-16,0 1 0,0 20 0,0 1 16,0 21-16,-21-21 0,21 20 15,-21 22-15,0 0 16,21 22-16,-21-1 0,21 21 16,-21 0-16,21 1 0,-22-1 15,22 22-15,0-22 0,0 0 0,0 22 16,0-22-16,0 0 0,0 1 15,0-1-15,22 0 0,-1-20 0,0 20 16,0-21-16,21 0 0,-20 0 16,-1-21-16,21 22 0,-21-22 0,22 0 15,-22 0-15,21 0 0,-21 0 0,22 0 16,-22-22-16,0 1 0,0 0 0,0 21 16,0-21-16,1 0 15,-22-22-15,0 22 0,21 0 0,-21 0 16,0 0-16,0-22 0,0 22 0,0 0 15,0 0-15,-21 21 16,21 21-16,0 0 16,0 0-16,-22 1 15,22-1-15,0 0 0,0 0 0,0 0 16,0 0-16,0 1 0,0-1 0,0 0 16,0 0-16,22-21 15,-22 21-15,21-21 16,0 0-16,0 0 0,0 0 15,0 0-15,1 0 16,-1-21-16,0 0 0,0 21 0,-21-21 16,21 0-16,0-1 0,-21 1 0,22 0 15,-1-21-15,0 21 0,0-1 16,0 1-16,0 0 0,1 0 0,-1 0 16,0 21-16,0 0 0,0 0 0,0 0 15,1 0-15,-1 21 16,-21 0-16,0 0 0,0 0 0,0 1 15,0-1-15,0 0 0,0 21 0,-21-21 16,-1 1-16,1-1 16,0 0-16,21 0 0,-21-21 15,0 21-15,21-42 32,0 0-17,21 21-15,0-21 0,0 0 0,0-1 16,-21 1-16,22 0 0,-1-21 15,0 21-15,0-1 0,-21 1 0,21 0 16,-21 0-16,21 21 0,-21 21 16,0 0-1,0 0-15,0 1 0,0-1 0,0 0 16,0 21-16,0-21 0,0 1 16,-21-1-16,21 0 0,0 0 15,0 0-15,0 0 0,0 1 16,21-22-1,1 0-15,-1 0 16,0 0-16,0 0 0,0 0 0,0-22 16,1 1-16,-1 0 0,21 0 0</inkml:trace>
  <inkml:trace contextRef="#ctx0" brushRef="#br0" timeOffset="181520.58">9186 2455 0,'0'-21'0,"0"42"0,0-84 0,0 42 0,0 0 15,0-22-15,0 22 0,0 0 0,0 0 16,0 0-16,0-1 0,0 1 16,-21 21-1,0 0 1,21 21-16,-21 22 0,21-22 0,0 21 15,-21 1-15,-1-1 0,1 0 0,21 22 16,-21-22-16,21 0 0,-21 22 16,21-22-16,0 1 0,0-1 0,0 0 15,0 1-15,0-22 0,0 21 0,0-21 16,21 0-16,0 1 0,0-1 16,1 0-16,20 0 0,-21-21 15,0 21-15,22-21 0,-22 0 0,21 0 16,-21 0-16,22 0 0,-1 0 15,-21 0-15,21-21 0,-20 0 0,20 21 16,-21-42-16,21 20 0,-20 1 0,-1-21 16,0 0-16,0-1 0,-21-20 15,0 20-15,0-20 0,0-22 0,0 22 16,0 20-16,0-20 0,-21-1 16,0 22-16,0 0 0,-1-1 0,1 22 15,0 0-15,-21 0 0,21 21 0,-1 0 16,-20 0-16,0 21 0,-1 0 15,1 0-15,0 1 0,-1 20 16,22 0-16,-21 1 0,21 20 0,0-21 16,-1 22-16,22-22 0,0 22 15,0-22-15,0 0 0,0 1 0,0-1 16,22 0-16,-1-20 0,0 20 16,0-21-16,0 0 0,0 0 0,1 1 15,-1-1-15,0 0 0,21-21 0,-21 0 16,22 0-16,-22 0 0,21 0 15,1 0-15,-22 0 0,21-21 0,0 21 16,1-21-16,-1-1 0,0 1 16,-20-21-16,20 21 0,-21 0 0,0-1 15,0 1-15,1 0 0,-1 0 16,-21 0-16,0 0 0,0 42 31,0 0-15,0 0-16,0 0 0,0 0 15,0 1-15,0-1 0,0 0 16,0 0-16,0 0 16,21-21-16,0 0 0,0 0 15,0 0-15,1 0 16,-1 0-16,0 0 0,0 0 16,0-21-16,0 21 0,1-21 0,-1 0 15,0 0-15,0-1 0,0 1 16,-21 0-16,21 0 0,-21 0 0,22 0 15,-22-1-15,0 1 0,0 0 0,21 21 16,-21 21 0,0 0-16,0 1 15,0-1-15,0 0 0,0 0 16,0 0-16,0 0 0,0 1 16,0-1-16,21 0 0,0-21 15,0 21-15,0-21 16,1 0-16,-1 0 0,21 0 15,-21 0-15,0-21 0,1 21 16,-1-21-16,0 0 0,21 21 16,-21-22-16,1 1 0,-1-21 0,-21 21 15,21-22-15,0 1 0,-21 0 0,0-1 16,0 1-16,21-21 0,-21-1 16,0 22-16,21-22 0,-21 22 0,0-22 15,0 43-15,0-21 0,0 21 0,0 0 16,0-1-16,0 44 15,-21-1-15,0 0 16,21 21-16,-21-21 0,21 22 16,0-1-16,-21 0 0,0 1 15,21 20-15,0-20 0,0-1 0,0 21 16,0-20-16,0-1 0,0 0 16,0-20-16,0 20 0,0-21 0,0 21 15,0-20-15,0-1 0,21-21 0,-21 21 16,21 0-16,0-21 0,0 0 15,0 0-15,1 0 0,-1 0 16,0 0-16,-21-21 0,21 21 0,0-21 16,0 0-16,-21-1 0,0 1 15,22 0-15</inkml:trace>
  <inkml:trace contextRef="#ctx0" brushRef="#br0" timeOffset="181708.47">10604 2519 0,'0'0'0,"-21"21"0,0-21 0,21 21 0,0 0 16,0 1 0,21-22-16,0 0 15,1 0-15,-1 0 0,0 0 0,0 0 16,21 0-16,-20 0 0,-1 0 16,0-22-16,21 1 0,-21 21 0,22-21 15,-22 21-15,21-21 0,1 0 16,-22 0-16,21-1 0</inkml:trace>
  <inkml:trace contextRef="#ctx0" brushRef="#br0" timeOffset="182395.41">11451 2265 0,'-42'42'16,"21"-21"-16,-1 1 0,1-1 15,0 21-15,0 0 0,0-20 0,0 20 16,-1 0-16,22-21 0,0 22 15,0-22-15,0 21 0,0-21 0,0 1 16,0-1-16,0 0 0,22 0 0,-1-21 16,0 21-16,0-21 0,0 0 15,0 0-15,1 0 0,-1 0 16,0 0-16,0 0 0,0-21 0,0 21 16,-21-21-16,0 0 0,22 0 0,-22-1 15,0-20-15,0 21 0,0-21 16,0 20-16,-22-20 0,1 0 0,21 21 15,-21-22-15,0 22 0,0 0 0,21 0 16,0 0-16,0-1 0,0 1 16,0 0-16,21 0 15,0 21 1,0-21-16,0 0 0,22 21 0,-22 0 16,0 0-16,0 0 0,0 0 15,1 0-15,-1 0 0,0 0 16,-21 21-16,0 0 0,0 0 0,0 0 15,0 22-15,0-1 0,0-21 0,0 21 16,0 1-16,0-1 0,0 22 16,0-22-16,0 0 0,0 1 0,0-1 15,0 0-15,0 1 0,0-1 0,0 0 16,0 1-16,0 20 0,0-21 16,0 1-16,0-1 0,0 0 0,0 22 15,0-22-15,0 1 0,0-1 0,0 0 16,0 22-16,0-22 0,0 0 15,0-20-15,0 20 0,0-21 16,0 21-16,0-20 0,0-1 0,0 0 16,0 0-16,0 0 0,-21-21 31,0 0-31,-1 0 0,22-21 16,-21 21-16,0-21 0,21 0 0,0 0 15,-21-22-15,0 22 0,0-21 0,21-1 16,0 1-16,0 0 0,0-1 15,0-20-15,0 21 0,0-22 0,0 22 16,21-1-16,0-20 0,-21 21 0,21 20 16,0-20-16,22 0 15,-22-1-15,0 1 0</inkml:trace>
  <inkml:trace contextRef="#ctx0" brushRef="#br0" timeOffset="182729.22">12340 2053 0,'0'-21'0,"0"42"0,-21-63 15,0 21-15,0 21 16,-1 0-16,1 0 0,0 21 15,0 0-15,0 21 0,0-20 16,-1 20-16,1 0 0,0 22 0,0-22 16,21 22-16,0-1 0,-21 1 0,0-22 15,21 21-15,0-20 0,0-1 16,0 0-16,0-20 0,0-1 0,0 0 16,0 0-16,0 0 0,0 0 0,21-21 15,0 0-15,0 0 16,0 0-16,0-21 0,1 0 0,-22 0 15,21 0-15,0 0 0</inkml:trace>
  <inkml:trace contextRef="#ctx0" brushRef="#br0" timeOffset="183183.95">12128 2286 0,'0'0'0,"-21"-42"16,21-1-16,-21 1 0,21 21 16,0 0-16,0-22 0,0 22 0,0 0 15,0 0-15,21 21 16,0 0-16,1-21 0,-1 21 0,21 0 15,-21 0-15,22 0 0,-22 0 0,21 21 16,-21-21-16,0 21 0,1 0 16,-1 0-16,-21 1 0,0-1 15,0 0-15,0 21 0,0-21 0,-21 1 16,-22-1-16,22 0 0,-21 21 16,-1-21-16,22 1 0,-21-1 0,0-21 15,20 21-15,1-21 0,42-21 31,1 21-31,20 0 16,0-21-16,-21 21 0,22-22 16,-1 22-16,22 0 0,-22 0 0,0 0 15,-21 0-15,22 22 0,-1-1 16,-21 0-16,0-21 0,1 21 16,-1 21-16,-21-20 0,0-1 0,0 0 0,0 0 15,0 0-15,-21 0 16,-22 22-16,22-22 0,0 0 0,-21 0 15,-1 0-15,1 1 0,21-22 0,-22 21 16,1 0-16,0-21 0,21 0 16,-1 21-16,1-21 0,0 0 0,21-21 31,21 21-31,0-21 16,1 0-16,20-1 0,-21 1 0</inkml:trace>
  <inkml:trace contextRef="#ctx0" brushRef="#br0" timeOffset="184656.85">12827 2244 0,'0'0'16,"0"-21"-16,0-1 0,0 44 31,0-1-31,0 0 16,-21 0-16,0 0 0,21 22 15,-22-22-15,22 0 0,0 21 0,0-21 16,0 1-16,0-1 0,0 0 0,22 0 15,-1 0-15,0 0 0,0-21 16,0 0-16,22 22 0,-22-22 16,21 0-16,0 0 0,1 0 0,-22-22 15,21 22-15,-21-21 0,22 0 16,-22 0-16,0 0 0,-21-22 0,0 22 16,0-21-16,0 21 0,0-22 0,0 1 15,0 21-15,-21-21 0,0 20 16,0 1-16,-22 21 0,22 0 0,0 0 15,-21 0-15,-1 0 0,22 0 0,-21 21 16,21 1-16,-22-1 0,22 21 16,0-21-16,0 0 0,0 22 0,21-22 15,0 0-15,0 21 0,0-20 16,0-1-16,21 0 0,0 0 16,0-21-16,21 21 0,-20-21 0,20 0 15,0 0-15,1 0 0,-1 0 16,0 0-16,1-21 0,-22 0 0,21 21 15,0-21-15,-20 0 0,-1-1 0,0 1 16,0 0-16,0 0 0,0-21 16,1 20-16,-22 1 0,0 0 0,0 0 15,0 0-15,0 42 32,0 0-32,0 0 0,0 22 15,0-22-15,0 0 0,0 0 0,0 0 16,0 0-16,0 1 15,0-1-15,21 0 0,0 0 0,0-21 16,0 0-16,0 0 0,22 0 0,-1 0 16,-21 0-16,0 0 0,22-21 15,-22 21-15,0-21 0,0 0 0,0-1 16,1 1-16,-1 0 0,0 0 16,-21 0-16,0 0 0,21-22 0,-21 22 15,21 0-15,-21 0 0,0 0 0,0-1 16,0 1-16,0 42 31,0 1-31,-21-1 0,21 0 16,0 0-16,0 0 0,0 0 15,0 22-15,0-22 0,0 0 0,0 0 16,0 0-16,0 1 0,21-22 31,0 0-31,1 0 16,-22-22-16,21 1 0,0 21 0,0-21 15,0 0-15,0 0 0,1 0 16,-1-1-16,0-20 0,0 21 0,0 0 16,-21 0-16,21-1 0,-21 1 0,22 21 15,-22 21 17,0 1-32,0-1 15,0 0-15,0 0 16,21-21-16,-21 21 0,21-21 0,0 21 15,0 1-15,0-22 0,1 0 0,20 21 16,-21-21-16,21 0 0,1 0 16,-22 0-16,21 0 0,-21 0 0,1 0 15,20 0-15,-21 0 0,0 0 16,0 0-16,-21-21 0,22 21 0,-1-22 16,0 22-16,-21-21 0,21 21 0,-21-21 15,21 0-15,0 21 16,-21-21-16,0 0 0,0-1 0,0 1 15,0 0-15,0 0 0,0 0 0,0 0 16,-21 21 0,0 0-16,0 0 15,0 0-15,-22 21 0,22-21 0,0 21 16,-21-21-16,21 21 0,-1-21 16,1 21-16,0-21 0,0 0 0,0 21 15,21 1-15,0-1 16,0 0-16,0 0 15,21 0 17,0-21-32,0 0 0,0 0 0,1 0 15,-1 0-15,0 0 0,0-21 16,0 0-16,0 0 0,-21 0 16,22-1-16,-1-20 0,-21 0 0,21-1 15,0 1-15,-21 0 0,0-1 0,21-20 16,0 21-16,1-22 0,-1 1 15,-21 20-15,21 1 0,-21 0 0,21 20 16,-21-20-16,0 21 0,0 42 31,0 21-31,0-20 16,-21 20-16,21 0 0,-21 1 0,21 20 16,0-21-16,0 1 0,0-1 15,0 22-15,-21-22 0,21 0 16,0 1-16,0-22 0,0 21 0,0-21 15,0 22-15,0-22 0,0 0 0,0 0 16,21-21-16,-21 21 0,21-21 16,0 0-16,0 0 0,22 0 0,-22 0 15,0 0-15,21 0 0,1-21 0,-22 0 16</inkml:trace>
  <inkml:trace contextRef="#ctx0" brushRef="#br0" timeOffset="185379.91">15494 1651 0,'0'0'15,"-21"0"-15,42 0 32,0 0-32,0 0 0,0 0 0,1 0 15,20 0-15,-21 0 0,0 0 16,0 0-16,1-21 0,-1 21 0,0 0 15,-21-21-15,0 0 32,-21 21-32,-22 0 0,22 0 15,0 0-15,-21 0 0,21 0 16,-22 21-16,22 0 0,0-21 0,0 21 16,0 0-16,21 0 0,0 1 15,0-1-15,0 0 0,0 0 16,21 0-16,0-21 15,0 0-15,-21 21 0,21-21 16,0 0-16,1 0 0,-1 0 16,0 0-16,-21 22 15,0-1 1,-21 0 0,0-21-16,-1 21 15,1-21-15,0 21 0,0-21 0,0 21 16,21 1-16,0-1 15,0 0 1,21-21 0,0 0-16,0 0 0,0 0 15,1 0-15,20 0 0,-21 0 0,0 0 16,0-21-16,22 0 0,-22 21 16,0-22-16,0 1 0,0 21 0,1-21 15,-1 0-15,0 0 16,-21-22-16,0 22 0,0 0 0,21 0 15,-21 0-15,21 21 16,-21 21 0,21 0-16,-21 0 0,22 0 15,-22 1-15,21 20 0,-21-21 16,0 0-16,21 0 0,-21 1 0,21-22 16,-21 21-16,0 0 0,21-21 15,0 21-15,1-21 0,-1 0 16,0 0-1,-21-21 1,21 0-16,0 0 16,-21-1-16</inkml:trace>
  <inkml:trace contextRef="#ctx0" brushRef="#br0" timeOffset="185543.83">16171 1905 0,'-21'-21'16,"42"42"-16,-63-42 16,21 21-16,0 0 15,-1 0-15,1 21 0,21 0 0,-21 0 16,0 1-16,0-1 0,0 0 15,-1 0-15,1 0 0,21 0 0,0 1 16,0-1-16,0 0 0,0 0 16,0 0-1,21-21 1,1 0-16,-1 0 0,0 0 0,0 0 16</inkml:trace>
  <inkml:trace contextRef="#ctx0" brushRef="#br0" timeOffset="185835.66">16446 1842 0,'0'0'0,"0"-22"0,0 44 31,0-1-31,0 0 16,0 21-16,0-21 0,0 22 0,0-1 15,-21-21-15,21 22 0,0-1 16,0-21-16,0 21 0,0 1 15,0-22-15,0 21 0,21 1 0,-21-22 16,0 21-16,0-21 0,22 0 0,-22 22 16,0-22-16,0 0 0,0 0 15,0 0-15,0-42 47,0 0-47,0-21 16,0 21-16</inkml:trace>
  <inkml:trace contextRef="#ctx0" brushRef="#br0" timeOffset="186079.78">16489 1905 0,'0'0'0,"0"-21"0,0 0 16,0 0-16,21 21 31,0 0-15,21 21-16,-20 0 0,-1-21 0,0 21 15,0-21-15,0 21 0,0 0 0,1-21 16,-1 22-16,-21-1 0,0 0 16,0 0-16,-21 0 15,-1-21 1,1 0-16,0 0 0,-21 21 0,21-21 16,-22 0-16,22 0 0,-21 0 0,-1 0 15,1 0-15,-21 0 0,20 0 16,-20 0-16</inkml:trace>
  <inkml:trace contextRef="#ctx0" brushRef="#br0" timeOffset="187003.1">3408 4445 0,'-64'0'0,"128"0"0,-170 0 0,64 21 0,-1-21 16,1 0-16,0 0 16,20 0-16,-20 0 0,21 0 0,0 0 15,0 0-15,-1 0 0,1 0 16,42 0 15,1 0-31,-1-21 0,0 21 0,21 0 16,1-21-16,-1 21 0,21 0 0,1 0 15,-1-21-15,22 21 0,0-21 16,21 21-16,-22-22 0,22 22 0,0-21 16,0 0-16,0 0 0,21 0 15,0 0-15,21-1 0,0 1 0,0 0 16,0 0-16,22-21 0,-1 20 15,21 1-15,1-21 0,-1 21 16,1-22-16,21 22 0,20 0 0,-20 0 16,0-21-16,21 20 0,-1 1 15,1 0-15,-21 0 0,21 0 0,0 0 16,-1-1-16,-20 1 0,21 0 16,0 0-16,21 0 0,-21 0 0,21-22 15,0 22-15,0 0 0,-22-21 0,22 20 16,-21-20-16,21 21 0,-21 0 15,0 0-15,-21-1 0,-1-20 0,-20 21 16,20 21-16,-20-21 0,-22 0 16,1-1-16,-22 1 0,-21 21 15,0-21-15,0 21 0,-21-21 0,-22 21 16,22 0-16,-42-21 0,-1 21 16,-21 0-16,1 0 0,-1 0 0,-21-21 15,0 21-15,1 0 0,-1 0 16,-21-22-1,-21 22 1,-1 0-16,1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51:04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1207 0,'0'-22'62,"0"1"-62</inkml:trace>
  <inkml:trace contextRef="#ctx0" brushRef="#br0" timeOffset="735.57">3069 804 0,'0'0'0,"21"-21"0,-21-21 0,0 21 15,43-43 1,-43 43-16,0 0 0,0 0 15,0 0 1,0 42 0,0 0-16,0 21 15,0 1-15,0-1 0,0 0 16,0 22-16,0-1 0,0 1 0,0-1 16,0 1-16,0-1 0,0-20 15,0 20-15,-22-21 0,22 22 0,0-22 16,-21 1-16,21-1 0,0-21 15,0 21-15,0-20 0,0 20 0,0-21 16,0 0-16,0 0 16,0 1-16,-21-22 0,21 21 15,0-42 1,-21-1-16,21 1 16,-21-21-16</inkml:trace>
  <inkml:trace contextRef="#ctx0" brushRef="#br0" timeOffset="1188.31">2688 762 0,'0'0'0,"0"-21"0,0 0 0,21 0 0,0-1 16,22 1-16,-22 0 15,0 21-15,21-21 0,-20 21 0,20-21 16,0 21-16,1-21 0,-1 21 16,21 0-16,-20 0 0,20 0 15,1 0-15,-1 21 0,1 0 0,-1 21 16,1-21-16,-1 22 0,1 20 16,-22-20-16,0 20 0,1 1 0,-1-1 15,-21 1-15,0-1 16,-21 1-16,0-22 0,0 21 0,-21 1 15,-21-1-15,21-20 0,-43 20 16,22 1-16,-22-22 0,1 0 0,-1 22 16,1-43-16,-22 21 0,22 1 15,-1-22-15,1 0 0,20 0 0,-20-21 16,-1 0-16,1 21 0,21-21 16,-22 0-16,22 0 0,-1 0 0,1-21 15,21 0-15,-21 21 0,20-21 16,1 0-16,0 0 0,21-1 0,0 1 15,0 0-15,0 0 16,0 0-16,21 0 0,0-1 0,22 22 16,-22-21-16</inkml:trace>
  <inkml:trace contextRef="#ctx0" brushRef="#br0" timeOffset="1771.85">3810 1334 0,'21'0'0,"-42"0"0,63 0 0,-21 0 16,1 0-16,-1 0 16,0 0-16,0 0 0,0 21 15,0-21-15,1 21 0,-1 0 16,0 21-16,0-20 0,0-1 0,-21 0 15,21 21-15,-21-21 0,0 22 16,0-22-16,0 21 0,0-21 0,0 1 16,0-1-16,0 0 0,0 0 15,-21 0-15,0 0 0,0-21 0,21 22 16,-21-22-16,0 0 16,-1-22-16,22 1 15,0 0-15,0-21 16,0 21-16,0-1 0,0-20 0,0 0 15,0 21-15,0-22 16,22 1-16,-1 21 0,0-22 0,0 1 16,0 21-16,0 0 0,-21 0 15,43-1-15,-22 1 0,0 21 0,0 0 16,0 0-16,1 0 0,-1 0 16,0 0-16,0 0 15,-21 21-15,0 1 16,21-22-16,-21 21 0,21-21 0</inkml:trace>
  <inkml:trace contextRef="#ctx0" brushRef="#br0" timeOffset="2380.19">4720 1651 0,'21'0'31,"0"-21"-31,-21 0 0,22 0 0,-22-1 16,21 1-16,-21 0 0,21 0 15,-21 0-15,0 0 0,0-1 0,0 1 16,0 0-16,0 0 0,0 0 16,-21 0-16,0 21 0,-1-22 0,1 22 15,0 0-15,0 0 0,-21 0 16,20 0-16,-20 22 0,0-22 15,-1 21-15,22 0 0,-21 21 16,21-21-16,-22 22 0,22-22 0,0 21 16,0 1-16,0-1 0,0-21 15,21 21-15,0 1 0,0-22 0,0 0 16,0 21-16,0-20 0,0-1 16,21-21-16,0 21 0,0-21 0,0 0 15,0 0-15,1 0 0,-1 0 16,21 0-16,-21 0 0,22-21 0,-22 21 15,21-21-15,-21-1 0,22 1 16,-22-21-16,0 21 0,21-22 16,-21 22-16,1-21 0,-1 0 0,-21 20 15,21-20-15,-21 21 0,21-21 16,-21 20-16,0 1 0,0 42 31,0 1-31,-21-1 16,21 0-16,-21 0 0,0 0 15,21 22-15,0-22 0,-22 21 0,22-21 16,-21 22-16,21-22 0,0 0 16,0 0-16,0 0 0,0 0 0,0 1 15,21-1 1,1-21-16,-1 0 0,0 0 16,0 0-16,0-21 0,0-1 15,1 1-15,-1 0 0</inkml:trace>
  <inkml:trace contextRef="#ctx0" brushRef="#br0" timeOffset="2955.86">5207 1397 0,'-42'106'31,"20"-85"-31,22 0 0,0 22 16,0-22-16,-21 21 0,21-21 0,-21 0 15,21 22-15,0-22 0,0 0 0,0 0 16,0 0-16,0 1 0,0-1 16,21-21-1,0 0 1,1-21-16,-1-1 0,0 1 16,0 0-16,-21 0 0,21 0 15,0 0-15,1-22 0,-22 22 0,21 0 16,-21 0-16,21-22 0,0 22 15,-21 42 17,0 1-32,0-1 15,0 0-15,0 21 0,0-21 16,0 1-16,0-1 0,0 0 0,0 0 16,0 0-16,0 0 0,64 22 31,-43-43-31,0 0 0,21 0 0,-21 0 0,1 0 15,20 0-15,-21 0 0,21-21 16,-20-1-16,20 1 0,-21 21 0,0-42 16,0 21-16,1 0 0,-22-22 15,0 22-15,0-21 0,0-1 16,0 22-16,0-21 0,0 21 16,0 0-16,-22-1 0,1 1 0,0 0 15,0 0-15,0 21 16,21-21-16,-21 21 0,-1 0 15,44 0 17,-1 0-17,0 0-15,0-21 0</inkml:trace>
  <inkml:trace contextRef="#ctx0" brushRef="#br0" timeOffset="3512.71">6244 720 0,'0'0'0,"0"-21"0,0-1 0,0 1 16,0 0-16,0 0 0,0 42 31,0 21-31,0-20 0,0 20 16,-21 21-16,21 1 0,-21-1 15,0 1-15,21-1 0,0 1 0,-22-1 16,1 1-16,0-1 0,0 1 15,21-1-15,-21 1 0,0-22 16,-1 22-16,22-22 0,0 0 16,-21 1-16,21-1 0,-21-21 0,21 0 15,0 1-15,0-1 0,0 0 16,0-42 0,0 0-1,0-1-15,0-20 0,0 21 16,21-21-16,0-1 0,1 22 0,-1-21 15,0-1-15,0 22 0,0 0 16,0-21-16,1 42 0,20-21 0,-21-1 16,0 1-16,0 21 0,1 0 15,20 0-15,-21 0 0,0 0 16,22 0-16,-22 0 0,0 21 16,0 1-16,0-22 0,0 21 0,-21 0 15,0 0-15,0 21 0,0-20 0,0-1 16,0 21-16,0-21 0,-21 0 15,-21 22-15,21-22 0,-22 0 0,22 0 16,-21 0-16,21-21 0,-22 22 16,22-1-16,-21-21 0,21 0 0,0 0 15,-1 21-15,1-21 0,0 0 16,21-21 15,0 0-31,21-1 16,0 1-16</inkml:trace>
  <inkml:trace contextRef="#ctx0" brushRef="#br0" timeOffset="4020.41">7175 1376 0,'0'0'0,"0"-21"15,-21 21-15,0-21 0,0 21 16,0 0-16,0 0 0,-1 0 16,1 0-16,0 0 0,-21 21 15,21 0-15,-22 0 0,22 0 0,-21 22 16,21-22-16,-22 21 0,22 0 16,-21 1-16,21-1 0,-1-21 0,22 22 15,0-1-15,0-21 0,0 0 16,0 0-16,0 1 0,0-1 0,22 0 15,-1-21-15,21 0 0,-21 0 16,22 0-16,-22 0 0,21 0 0,-21 0 16,22-21-16,-1 21 0,-21-21 15,0-1-15,22 1 0,-22-21 0,0 21 16,0-22-16,-21 22 0,21-21 16,-21 21-16,21-22 0,-21 22 15,22-21-15,-22 21 0,0 0 0,-22 42 31,1 0-15,21 0-16,-21 21 0,21-20 16,-21 20-16,21-21 0,-21 21 0,21-20 15,0-1-15,0 21 0,0-21 0,0 0 16,0 1-16,0-1 16,21 0-16,0-21 0,0 0 0,0 0 15,1 0-15,-1 0 0,0 0 16,0 0-16,0-21 0</inkml:trace>
  <inkml:trace contextRef="#ctx0" brushRef="#br0" timeOffset="4285.26">7789 1355 0,'0'0'0,"-21"0"0,0 0 0,0 0 0,0 21 16,-22-21-16,22 21 0,0 0 15,0 22-15,0-22 0,-22 21 0,22-21 16,0 22-16,0-1 0,21 0 16,-21-21-16,21 22 0,-22-1 15,22-21-15,0 0 0,0 22 0,0-22 16,0 0-16,22-21 0,-1 21 16,0-21-16,0 0 0,21 0 0,-20 0 15,20 0-15,-21 0 0,21 0 16,1 0-16,-1-21 0,-21 0 0,22 0 15,-1-22-15,-21 22 0</inkml:trace>
  <inkml:trace contextRef="#ctx0" brushRef="#br0" timeOffset="4843.93">8297 826 0,'0'0'0,"-21"21"16,21 0-16,-21 21 15,0-21-15,21 22 0,-21 20 0,-1-20 16,1 20-16,21-21 0,-21 22 16,0-1-16,0-20 0,21 20 0,-21-20 15,-1 20-15,1-21 0,0 22 16,21-22-16,-21 1 0,0-22 0,21 21 16,-21-21-16,21 0 0,0 1 15,0-1-15,21-42 47,-21-1-47,21-20 0,0 21 0,0-21 16,0-1-16,1 22 0,-1-21 15,21-1-15,-21 22 0,22-21 0,-22 21 16,21 0-16,-21-1 0,0 1 16,22 21-16,-22 0 0,0 0 0,0 0 15,0 0-15,1 21 16,-22 1-16,0-1 15,-22 0-15,1-21 0,0 21 16,0-21-16,0 21 16,0-21-16,-22 21 0,22-21 0,-21 22 15,21-22-15,-1 0 0,-20 21 16,21-21-16,0 0 0,0 21 0,-1-21 16,22 21-16,0 0 15,0 0-15,0 1 16,0-1-16,22 0 0,-1 0 15,0-21-15,0 21 0,0 0 16,0-21-16,1 22 0,20-22 0,-21 0 16,0 21-16,0-21 0,1 0 15,-1 0 1</inkml:trace>
  <inkml:trace contextRef="#ctx0" brushRef="#br0" timeOffset="5832.28">9906 1482 0,'-21'0'0,"42"0"0,-42-21 0,0-1 0,21 1 16,-22 21-16,22-21 0,-21 21 15,0-21-15,0 21 0,0 0 16,0 0-16,-1 0 0,1 0 15,0 21-15,-21 0 0,21 0 0,-22 22 16,22-22-16,0 21 0,-21 1 16,20-1-16,-20-21 0,21 21 15,0 1-15,21-22 0,0 21 0,0-21 16,0 1-16,0-1 0,21 0 16,0 0-16,0-21 0,0 0 0,22 21 15,-1-21-15,0 0 0,1 0 16,-1 0-16,22 0 0,-22-21 0,0 0 15,22 0-15,-22 0 0,22-1 0,-22 1 16,0-21-16,1 0 0,-22-1 16,0 1-16,0 0 0,-21-1 0,0 1 15,0 0-15,-21-1 0,0 1 16,-22-22-16,22 43 0,-21-21 16,0 21-16,-1-22 0,1 43 15,0-21-15,-1 0 0,22 21 0,0 0 16,0 0-16,42 0 15,0 0-15,21 0 16,1 0-16,-1 0 0,22 0 16,-1 0-16,1 0 0,-1-21 0,1 21 15,-1-21-15,1 0 0,-1 21 16,1-22-16,-1 1 0,1 0 0,-22 0 16,0 0-16,1 0 0,-1-1 15,-21 1-15,-21 0 0,0 0 16,0 0-16,-21 0 0,0 21 15,-22 0-15,22-22 0,0 22 16,-21 0-16,21 0 0,-22 22 16,22-1-16,-21 21 0,21 0 0,-1 1 15,-20 20-15,21-20 0,-21 20 0,20 1 16,1-1-16,-21 22 0,21-22 16,0 22-16,-1 0 0,22-1 0,0 1 15,0 0-15,0-22 0,0 22 16,0-1-16,22-20 0,-1 21 0,-21-22 15,21 22-15,0-22 0,-21 22 0,0-22 16,21 1-16,-21-1 16,0 1-16,0-1 0,0-20 0,0-1 15,0 0-15,-21 1 0,0-22 0,0 0 16,-22 0-16,1 0 0,0-21 16,-1 0-16,-20 0 0,21 0 0,-22 0 15,22 0-15,-22-21 0,1 0 0,20 0 16,-20 0-16,21 0 0,-1-22 15,1 22-15,21-21 0,-22 21 0,22-22 16,21 22-16,0-21 0,0-1 16,0 1-16,0 0 0,0-1 15,0 1-15,21 0 0,1-1 0</inkml:trace>
  <inkml:trace contextRef="#ctx0" brushRef="#br0" timeOffset="6500.9">12255 1164 0,'0'0'0,"-21"-169"31,21 148-31,-21 21 0,0 0 16,0 21-16,21 0 15,-21 21-15,-1 1 0,1-1 16,0 22-16,0-1 0,-21 1 0,20-1 15,1 1-15,-21-22 0,21 21 16,-22 1-16,22-1 0,0-20 16,0-1-16,0 0 0,0 1 0,-1-22 0,22 0 15,-21 0-15,21 0 16,0-42 15,21 0-31,1 0 0,-1 0 16,0-22-16,0 1 0,0 0 0,0-1 15,1-20-15,20 21 0,0-22 16,1 1-16,-22-1 0,21 1 0,0-1 16,-20 22-16,20-1 0,-21 1 15,0 0-15,0 21 0,1-1 16,-22 44 0,0 20-16,0-21 0,0 21 0,0 22 15,0-22-15,0 1 16,0 20-16,-22-21 0,22 22 0,-21-22 15,21 22-15,-21-22 0,21 0 0,0 1 16,0-1-16,0-21 0,0 22 16,0-22-16,0 0 0,0 0 0,0 0 15,-21-21 17,0 0-32,0 0 0,-1-21 15,1 0-15</inkml:trace>
  <inkml:trace contextRef="#ctx0" brushRef="#br0" timeOffset="6668.8">11747 1672 0,'0'0'0,"0"-21"0,43 0 31,-22 21-31,0 0 16,0 0-16,22 0 0,-1 0 15,0-21-15,1 21 0,-1 0 0,21 0 16,-20-21-16,20 21 0,-20 0 15,20 0-15,-21 0 0,-20 0 0,20-22 16</inkml:trace>
  <inkml:trace contextRef="#ctx0" brushRef="#br0" timeOffset="7032.59">12552 1461 0,'0'0'0,"21"0"0,-21-22 0,21 22 16,0 0-16,-21-21 15,21 21-15,1 0 0,-1 0 16,0 0-16,0 0 0,0 21 16,0 1-16,-21-1 0,22 21 0,-1-21 15,0 22-15,-21-1 0,0-21 16,0 21-16,0 1 0,0-1 16,0 0-16,0-20 0,0 20 0,0-21 15,0 0-15,-21 0 0,0 1 16,-1-22-16,22 21 0,-21-21 31,21-21-31,0-1 0,0 1 16,0 0-16,0 0 0,0 0 0,21-22 15,-21 22-15,22-21 0,-1 21 16,0-22-16,0 22 0,0-21 0,0 21 16,1 0-16,20 21 0,-21-22 15,0 1-15,22 21 0,-22 0 0,0 0 16,0 0-16,0 0 15</inkml:trace>
  <inkml:trace contextRef="#ctx0" brushRef="#br0" timeOffset="7420.37">13187 1545 0,'0'-21'0,"21"21"0,-21-21 15,0 0-15,21 21 0,0-21 16,0 21-16,1 0 0,-1 0 0,0-22 15,21 22-15,-21 0 0,1 0 16,-1 0-16,21 0 0,-21 22 16,0-1-16,1 0 0,-1 21 15,0-21-15,0 22 0,0-22 0,-21 21 16,0 1-16,0-22 0,0 21 0,0-21 16,0 22-16,-21-22 0,21 21 15,-21-21-15,0-21 0,0 21 0,21 1 16,-22-22-16,1 0 15,0 0-15,21-22 16,0 1 0,0 0-16,0 0 0,21 0 0,0 0 15,1-1-15,-1-20 0,0 0 0,0 21 16,0-22-16,0 1 16,1 21-16,-1-22 0,0 22 0,21 0 15,-21 21-15,1-21 0,-1 21 16,0 0-16,0 0 0,0 0 0,0 0 15,1 21-15,-22 0 0,0 0 16</inkml:trace>
  <inkml:trace contextRef="#ctx0" brushRef="#br0" timeOffset="7932.08">14563 1630 0,'0'0'0,"0"-21"0,0 0 0,0-1 16,0 1-16,0 0 0,0 0 0,-22 0 16,1 21-16,0-21 0,0 21 15,0 0-15,0 0 0,-1 0 0,-20 0 16,21 21-16,-21 0 0,20 0 0,-20 0 16,21 22-16,-21-1 0,20-21 15,-20 21-15,21 1 0,0-1 0,0-21 16,21 22-16,0-22 0,0 0 15,0 0-15,0 0 0,0 0 0,21 1 16,0-1-16,0-21 0,0 0 0,0 0 16,1 0-16,20 0 15,-21 0-15,21-21 0,-20 21 0,20-22 16,-21 1-16,0 0 0,0 0 16,1 0-16,-1 0 0,0-22 0,0 22 15,-21-21-15,0 21 0,21-22 0,-21 22 16,21 0-16,-21 0 0,0 0 15,0-1-15,0 44 16,0-1-16,-21 0 16,0 0-16,21 0 0,-21 22 15,0-22-15,21 21 0,0-21 0,-21 22 16,21-22-16,0 0 0,0 0 0,0 21 16,0-20-16,0-1 15,0 0-15,21-21 0,0 0 16,0 21-16,0-21 0,0 0 0,1 0 15,20 0-15,-21 0 0,0-21 16,0 21-16,22-21 0,-22 0 0,21-1 16</inkml:trace>
  <inkml:trace contextRef="#ctx0" brushRef="#br0" timeOffset="8620.04">14965 1630 0,'0'-21'16,"0"42"-16,0-63 15,-21 42 1,-1 21-16,1 0 0,0 0 15,21 0-15,-21 22 0,0-22 16,21 21-16,-21-21 0,21 0 0,0 22 16,0-22-16,0 0 0,0 0 15,0 0-15,0 1 0,0-1 0,21 0 16,0-21-16,0 0 0,21 21 16,-20-21-16,20 0 0,-21 0 0,21 0 15,-20-21-15,20 21 0,-21-21 0,21 0 16,-20-1-16,20 1 0,-21-21 15,21 21-15,-20-22 0,20 1 16,-21 0-16,0-1 0,0 1 16,1 21-16,-1 0 0,-21 0 0,0-1 15,0 1-15,-21 42 32,-1 1-32,1 20 0,0-21 0,0 21 15,0 1-15,21-1 0,-21 0 16,-22 1-16,22 20 0,0-20 0,0 20 15,0-21-15,21 22 0,-22-1 0,1 1 16,0-1-16,21 22 0,0-21 16,-21 20-16,21 1 0,-21-22 0,0 22 15,21 0-15,-22-22 0,1 22 16,21 0-16,-21-22 0,0 22 16,21-1-16,-21-20 0,21-1 0,0 1 15,-21-1-15,21 1 0,-22-22 0,22 22 16,0-22-16,0-21 0,-21 22 15,21-22-15,0 0 0,-21 0 0,0-21 16,21-21 0,0 0-16,-21 0 0,21-1 15,0 1-15,-21-21 0,21 0 0,0-1 16,0 1-16,0-22 0,0-20 16,-22 20-16,22-20 0,0-1 0,0 0 15,0 1-15,22-1 0,-1 0 16,0 1-16,0-1 0,0 0 15,0 22-15,1-1 0,20 22 0,-21-22 16,0 22-16,0 0 0,1 21 0,-1-1 16,0 1-16,0 0 0,0 0 15,0 0-15,22 0 0,-22 21 0,0 0 16,0-22-16,0 22 0,1 0 16</inkml:trace>
  <inkml:trace contextRef="#ctx0" brushRef="#br0" timeOffset="9496.57">4868 2328 0,'-42'0'0,"84"0"0,-126 0 15,62 0-15,-20 0 0,21 0 16,-21 0-16,20 0 0,1 0 0,0 0 15,42 0 17,0 0-32,22 0 15,-1 0-15,0 0 0,22 0 16,-1 0-16,1 0 0,21 0 0,-1 0 16,1 0-16,21 0 0,21 0 15,0 0-15,0 0 0,21 0 0,0 0 16,21 0-16,1 0 0,20 0 15,1 0-15,-1 0 0,22 0 0,0 0 16,-1 0-16,22 0 0,0 0 0,0 0 16,0 0-16,-1 22 0,22-22 15,-21 0-15,21 21 0,0-21 0,0 0 16,0 21-16,21-21 16,-21 0-16,0 0 0,0 21 0,0-21 15,0 0-15,0 21 0,-21 0 0,21-21 16,-21 0-16,-21 22 0,21-22 15,-22 0-15,-20 21 0,20-21 0,-20 0 16,-22 21-16,1-21 0,-1 0 16,-21 21-16,-21-21 0,21 0 0,-42 0 15,0 21-15,-43-21 0,22 0 16,-43 0-16,1 0 0,-22 0 0,0 0 16,-42 0-16,0 0 15</inkml:trace>
  <inkml:trace contextRef="#ctx0" brushRef="#br0" timeOffset="10444.37">1799 4382 0,'0'0'0,"0"21"15,0 0 1,21-21-16,0 0 15,22 0-15,-1 0 0,0 21 0,22-21 16,-1 0-16,1 0 0,21 0 16,-1 0-16,1 0 0,0 0 0,20 0 15,-20 0-15,21 0 0,-21 0 16,-1 0-16,1 0 0,0 0 0,-1 0 16,1 0-16,-22-21 0,1 21 15,-22 0-15,22 0 0,-43 0 0,21 0 16,-21 0-16,-21-21 15,0 0-15,-21 21 16,0 0-16,0-22 16,-21 22-16,20 0 0,-20-21 15,0 21-15,21 0 0,-22 0 0,1-21 16,21 21-16,0 0 0,-1 0 16,1 0-16,0 0 0,21-21 15,21 21 1,0 0-16,1 0 0,-1 0 15,21 0-15,0 0 0,1 0 16,-1 0-16,-21 0 0,22 21 0,-1 0 16,-21-21-16,21 21 0,-20 1 15,-1-1-15,-21 21 0,0-21 0,0 0 16,-21 1-16,-1 20 0,-20-21 16,21 0-16,-21 0 0,-1 22 15,1-22-15,-22 0 0,22 0 0,0 22 16,21-22-16,-22 0 0,22 0 15,0-21-15,0 21 0,21 0 0,-21-21 16,42 0 0,0 0-16,21-21 0</inkml:trace>
  <inkml:trace contextRef="#ctx0" brushRef="#br0" timeOffset="11164.53">5249 4001 0,'-21'0'32,"21"-22"-17,21 1-15,0 21 16,1-21-16,20 0 0,-21 21 16,0-21-16,22 0 0,-22-1 0,0 1 15,21 21-15,-21-21 0,1 0 0,-1 0 16,0 0-16,-21-1 0,0 1 15,0 0-15,-21 21 0,0-21 16,-1 21-16,-20 0 0,0 0 16,-1 0-16,1 0 0,-21 0 0,20 21 15,1 0-15,0-21 0,-1 21 16,1 1-16,0-22 0,20 21 16,-20 0-16,21-21 0,0 21 0,21 0 15,0 0-15,0 1 16,0-1-16,21 0 0,21 0 15,-21 0-15,1 0 0,-1 1 16,21 20-16,0-21 0,-20 21 0,20-20 16,0 20-16,-21 0 0,22-21 0,-1 22 15,-21-22-15,0 21 0,1-21 16,-1 22-16,-21-22 0,0 21 0,0-21 16,-21 1-16,-1 20 0,-20-21 15,0 0-15,-1-21 0,1 21 0,0 1 16,-22-22-16,22 0 0,-22 0 0,22 0 15,0 0-15,-22 0 16,22 0-16,0 0 0,-1-22 0,1 1 16,0 0-16,-1 0 0,22 0 15,0 0-15,0-1 0,21 1 0,0-21 16,0 21-16,0 0 0,0-22 16,0 22-16,0 0 0,0 0 0,21 0 15,21-1-15,-21 22 0,22-21 0,-22 21 16,21 0-16,1 0 0,-1 0 15,0-21-15,1 21 0,-1 0 0</inkml:trace>
  <inkml:trace contextRef="#ctx0" brushRef="#br0" timeOffset="11416.41">5800 4128 0,'0'0'15,"0"21"-15,0 0 0,0 0 0,0 0 16,0 0-16,-22 1 0,22-1 0,0 0 16,0 21-16,-21-21 0,21 1 15,-21-1-15,21 0 0,-21 0 0,21 0 16,0 0-16,-21 1 16,21-1-16,0 0 15,0-42 16,0 0-31,0-1 16</inkml:trace>
  <inkml:trace contextRef="#ctx0" brushRef="#br0" timeOffset="11604.3">5842 3916 0,'0'0'0,"0"-21"31,-21 21-15,42 0 31,-21 21-47,21-21 0,0 0 16</inkml:trace>
  <inkml:trace contextRef="#ctx0" brushRef="#br0" timeOffset="12419.98">6138 4064 0,'0'0'0,"0"21"0,21-21 16,1 0-16,-1 0 0,0 0 15,0 0-15,21 0 16,-20 0-16,20 0 0,-21-21 0,21 21 15,1-21-15,-1 21 0,0-21 16,1 21-16,-22 0 0,21-21 0,-21 21 16,1 0-16,-1 0 0,-42 0 31,-1 0-31,1 21 0,-21 0 16,21 0-16,-22 0 15,22 0-15,-21 22 0,0-22 0,20 21 16,-20-21-16,21 22 0,-21-1 15,20-21-15,1 22 0,0-22 0,0 21 16,0-21-16,0 0 0,21 1 0,-22-1 16,22 0-16,0 0 15,0-42 32,22 0-47,-1 0 16,0-1-16,0 1 0,-21 0 0,21 0 15,0-21-15,1 20 0,20 1 16,-21-21-16,0 21 0,0 0 0,1 21 16,-1-22-16,0 22 15,0 0-15,-21 22 16,0-1-16,0 0 0,0 21 16,0-21-16,0 1 0,0 20 15,0-21-15,21 0 0,0 0 0,-21 1 16,22 20-16,-1-42 0,0 21 15,0 0-15,21-21 0,-20 0 0,20 0 16,-21 0-16,21 0 0,1 0 16,-1 0-16,-21 0 0,22 0 15,-1-21-15,0 0 0,1 0 0,-22 0 16,21-1-16,-21 1 0,22-21 0,-22 0 16,0-1-16,0 1 0,0 21 15,0-22-15,-21 1 0,0 21 0,0-21 16,0 20-16,0 1 15,-21 21-15,0 0 0,0 21 16,0 1-16,0 20 0,-1-21 0,-20 21 16,21 1-16,21-1 0,-21-21 15,21 22-15,-21-1 0,21-21 0,0 0 16,0 22-16,0-22 0,0 0 16,0 0-16,21 0 15,0 0-15,0-21 0,0 0 16,0 0-16,1 0 0,-1 0 0,0 0 15,0 0-15,21 0 0,-20-21 16,-1 21-16</inkml:trace>
  <inkml:trace contextRef="#ctx0" brushRef="#br0" timeOffset="12864.55">8805 4128 0,'0'0'0,"0"-127"31,0 148 0,0 0-31,0 0 0,0 0 16,0 22-16,0-1 0,0-21 15,-21 21-15,0-20 0,21 20 0,-21-21 16,0 0-16,21 22 0,0-22 0,-22 0 16,22 0-16,-21 0 0,21 0 15,0 1 1,21-22 0,1 0-16,-1 0 0</inkml:trace>
  <inkml:trace contextRef="#ctx0" brushRef="#br0" timeOffset="13316.31">9419 3979 0,'0'0'0,"-21"0"31,0 0-31,0 0 0,-1 22 16,-20-22-16,21 21 0,0 0 15,0-21-15,-1 21 0,1 0 16,21 0-16,0 1 0,-21-1 16,21 0-16,0 0 15,21-21-15,0 0 16,-21 21-16,22-21 0,-1 0 0,21 21 16,-21-21-16,0 0 0,1 22 15,-1-1-15,0-21 0,0 21 0,0 0 16,-21 0-16,21 0 15,-21 1-15,0-1 0,0 0 16,0 0-16,0 0 0,-21 0 16,0 1-16,0-22 15,0 0-15,0 21 0,-1-21 0,-20 0 16,21 0-16,0 0 0,0 0 0,-1 0 16,1 0-16,0 0 0,0 0 15,0 0-15,21-21 0,-21-1 16,-1 1-16,22 0 15,0 0-15,0 0 16,-21 0-16,21-1 0,0 1 16</inkml:trace>
  <inkml:trace contextRef="#ctx0" brushRef="#br0" timeOffset="13508.2">8869 3831 0,'0'-21'0,"0"0"31,21 21-15,0 0 15,0 0-31,0 0 0,1 0 16</inkml:trace>
  <inkml:trace contextRef="#ctx0" brushRef="#br0" timeOffset="15300.16">10731 4106 0,'0'0'0,"-21"0"31,42 0-15,1 0-16,-1-21 0,0 21 0,21-21 16,1 0-16,-22 0 0,42 0 15,-20-1-15,-1 1 0,0 0 0,1 0 16,-1 0-16,0 0 0,1-1 16,-22 1-16,21-21 0,-21 21 15,0-22-15,1 22 0,-1-21 0,-21 21 16,0-22-16,21 22 0,-21-21 15,0 21-15,0-22 0,0 22 0,0 0 16,0 0-16,0 0 0,-21 21 16,0 21-1,-1 0-15,1 0 0,0 22 16,0-1-16,21 0 0,-21 1 16,-22 20-16,22 1 0,0-1 0,0 1 15,0 20-15,0 1 0,-1-22 16,1 22-16,-21 0 0,21-1 15,0 1-15,-1 21 0,1-21 0,0-1 16,0 22-16,0-21 0,0 21 0,21-22 16,0 22-16,-22-21 0,22-1 15,-21 1-15,21 0 0,0-1 0,0 1 16,0-21-16,0 20 0,0-20 0,0-22 16,0 22-16,0-22 0,0-21 15,0 21-15,0-20 0,21-1 0,1-21 16,-1 0-16,0 0 0,21 0 15,-21 0-15,22-21 0,-22-22 0,21 22 16,1-21-16,-1-1 0,0 1 16,1-21-16,-1 20 0,0-20 15,1-22-15,-22 22 0,21-22 0,-21 0 16,0 1-16,1-1 0,-1 0 16,-21-21-16,0 22 0,0-1 0,0 0 15,-21 1-15,-1 20 0,-20 1 0,21 20 16,-21 1-16,-1 0 0,1-1 15,0 22-15,-1 0 0,1 0 0,0 21 16,20 0-16,-20-21 0,21 21 16,0 0-16,21-21 15,21 21-15,0 0 16,21-22-16,-20 22 0,20 0 16,0-21-16,1 0 0,-1 21 15,0-21-15,1 0 0,-1 0 0,0 21 16,1-22-16,-22-20 0,21 21 15,0 0-15,1 0 0,-22-22 0,0 22 16,0 0-16,0 0 0,-21 0 16,0-1-16,0 1 0,-21 21 31,0 21-31,0 1 0,21-1 16,0 21-16,-21-21 0,21 22 0,0-22 15,0 21-15,0-21 16,0 22-16,0-22 0,0 0 0,0 21 0,0-21 15,0 1-15,21-22 0,0 21 16,-21 0-16,21-21 0,0 0 16,1 0-16,-1 0 0,0 0 15,0 0-15,0 0 16,0 0-16,1-21 0,20 0 0,-21-1 16,0 1-16,0 0 0,1-21 0,20 21 15,-21-22-15,0 22 0,22-21 16,-22 21-16,0-22 0,21 22 0,-21 0 15,1 0-15,20 21 0,-21-21 16,0 21-16,0 0 0,1 0 16,-1 21-16,-21 0 15,0 0-15,0 0 0,0 0 16,0 1-16,0-1 0,0 21 0,0-21 16,-21 0-16,21 1 0,-22-1 15,22 0-15,0 0 0,-21 0 0,0 0 16,21-42 31,21 21-47,0-21 15,1 0-15,-1 0 0,-21 0 16,21-22-16,0 22 0,0-21 16,0 21-16,22-22 0,-22 22 15,-21-21-15,21 21 0,0-1 0,0 1 16,-42 42 15,21 1-15,-21-1-16,0 0 0,21 21 15,0-21-15,0 1 0,-21 20 0,21-21 16,0 0-16,0 0 0,0 1 0,0-1 16,0 21-16,0-21 15,0 0-15,21 1 0,0-22 16,0 21-16,0-21 0,1 0 15,-1 0-15,0 0 0,0 0 16,0 0-16,22 0 0,-22-21 0,21 21 16,-21-22-16,0 1 0,22 21 15,-22-21-15,0 0 0,0 0 0,22-22 16,-43 22-16,21 0 0,0-21 0,-21 21 16,21-1-16,-21-20 0,0 21 15,0 0-15,0 0 0,-21 21 16,0 0-16,0 0 15,-1 21-15,22 0 0,0 0 16,-21 0-16,0 0 0,21 22 16,0-22-16,0 0 0,-21 0 15,21 0-15,0 1 0,0-1 0,0 0 16,0 0-16,21 0 0,0-21 16,0 21-16,1-21 15,-1 0-15,0 0 0,0 0 0,0 0 16,22 0-16,-22 0 0,21 0 15,-21 0-15,22 0 0,-1-21 0,-21 0 16,21 0-16,1 0 0</inkml:trace>
  <inkml:trace contextRef="#ctx0" brushRef="#br0" timeOffset="15940.23">13843 3895 0,'0'0'15,"-21"0"-15,21-21 0,-21 21 16,-1 0-16,1 0 0,0 0 0,0 0 16,0 0-16,0 0 0,-1 21 15,-20 0-15,21-21 0,0 21 0,0 21 16,-1-20-16,1 20 0,0-21 16,0 21-16,0-20 0,21 20 0,0-21 15,0 21-15,0-20 0,0-1 0,0 0 16,0 0-16,0 0 0,0 0 15,0 1-15,21-22 16,0 21-16,0-21 0,0 0 0,1 0 16,-1 0-16,0 0 0,0 0 15,-21-21-15,21-1 0,22 1 0,-22 21 16,0-42-16,0 21 0,0 0 0,22-22 16,-22 1-16,0 0 0,0-1 15,21-20-15,-20 20 0,-1 1 0,21-21 16,-21 20-16,22 1 0,-22-22 15,21 22-15,-21-21 0,0 20 0,1-20 16,-1 20-16,0-20 0,0 21 0,-21 20 16,21-20-16,-21 21 15,0 0-15,-21 63 32,0-21-32,0 22 0,0-1 0,-1 0 15,1 1-15,0-1 0,0 0 16,0 22-16,0-22 0,-1 22 0,1-22 15,0 21-15,21-20 0,0 20 0,0-20 16,0-1-16,0 21 0,0-20 16,0-22-16,0 21 0,0-21 0,21 22 15,0-22-15,1 0 0,-1 0 0,0 0 16,0-21-16,21 22 0,-20-22 16,-1 0-16,21 0 0,-21 0 15,0 0-15,1 0 0,20 0 16,-21-22-16,0 1 0,0 0 0,1 0 15,-1 0-15,0 0 0,0-22 0,0 1 16,0 21-16,1-22 0,-22 1 16,0 0-16,0-1 0</inkml:trace>
  <inkml:trace contextRef="#ctx0" brushRef="#br0" timeOffset="16288.49">12361 3429 0,'0'0'0,"-21"0"0,0 0 15,42 0 63</inkml:trace>
  <inkml:trace contextRef="#ctx0" brushRef="#br0" timeOffset="20956.25">1863 6223 0,'0'0'0,"-43"0"16,22 0-16,0 0 0,0 0 16,-22 0-16,22 0 0,-21 0 0,0 0 15,20 0-15,-20 0 0,0 0 16,21 0-16,-1 0 0,-20 0 0,21-21 15,0 21 1,42 0 31,0 0-47,0 0 16,22 0-16,-1 0 0,0 0 0,1 0 15,20 0-15,1 0 0,-1 0 16,22 0-16,-1 21 0,1-21 0,21 0 15,0 0-15,0 21 0,-22-21 16,22 0-16,0 0 0,-21 21 0,-1-21 16,22 22-16,-21-22 0,-1 0 15,1 0-15,0 0 0,-1 0 0,1 0 16,0 0-16,-22 0 0,22 21 16,-22-21-16,1 0 0,-22 0 15,1 0-15,-1 0 0,0 0 0,-21 21 16,22-21-16,-22 0 0,0 0 15,-42 0 17,0 0-32,0 0 15,-1-21-15</inkml:trace>
  <inkml:trace contextRef="#ctx0" brushRef="#br0" timeOffset="21495.95">3662 5990 0,'0'21'0,"0"1"0,21-1 0,0-21 16,0 21-16,0 0 0,22 0 15,-22-21-15,21 21 0,-21 1 16,22-1-16,-1-21 0,-21 21 0,22-21 16,-1 21-16,0-21 0,-21 0 15,22 0-15,-1 21 0,-21-21 0,22 0 16,-22 0-16,0 0 0,21 0 0,-21 0 15,1 0 1,-22 21 0,-22 1-16,1-22 15,0 21-15,-21 0 0,21-21 16,-22 42-16,1-21 0,0 1 16,-1 20-16,-20-21 0,20 21 15,-20-20-15,-1 20 0,22 0 0,-21-21 16,-1 22-16,22-22 0,-1 21 0,1-21 15,0 1-15,21-1 0,-1 0 16,1 0-16,0 0 0,0-21 0,0 21 16,0-21 15,-1 0-31,1 0 16,0 0-1</inkml:trace>
  <inkml:trace contextRef="#ctx0" brushRef="#br0" timeOffset="21660.46">3641 6858 0,'0'0'16,"21"0"30</inkml:trace>
  <inkml:trace contextRef="#ctx0" brushRef="#br0" timeOffset="25117.21">6075 5715 0,'0'0'0,"0"-21"0,0 0 15,0 0-15,0-1 0,0 1 16,0-21-16,0 21 0,0 0 16,0-1-16,-21 22 15,21 22 1,-22 20 0,1 0-16,21 1 0,-21 20 0,0 1 15,0-22-15,21 43 0,-21-22 0,-1 1 16,1-1-16,0 1 0,-21-1 15,21 1-15,-1-22 0,1 21 0,-21 1 16,21-22-16,0 1 0,-1-1 16,1 0-16,21-21 0,0 1 0,-21-1 15,21 0-15,0-42 32,0 0-32,21-1 0,-21 1 15,21 0-15,1-21 0,-1-1 16,0 22-16,0-21 0,0 0 15,0-1-15,1 22 0,-1-21 0,21-1 16,-21 22-16,0 0 0,1 0 16,-1 0-16,0 0 0,0 21 0,0 0 15,0 0-15,1 21 0,-1 0 0,0 0 16,0 21-16,0-20 0,0 20 16,1 0-16,-22 1 0,0-1 0,0 0 15,21 1-15,-21-1 0,21 0 16,-21-21-16,0 22 0,21-22 15,-21 0-15,21-21 0,0 21 0,-21 0 0,22-21 16,-1 0-16,0 0 16,0 0-16,21 0 0,-20 0 0,20 0 15,0-21-15,-21 0 0,22 0 0,-1 0 16,0 0-16,1-22 0,-1 22 16,-21-21-16,22-1 0,-22 1 0,21 21 15,-21-21-15,0-1 0,1 22 0,-1-21 16,0 21-16,0-1 0,-21 1 15,0 0-15,0 42 32,0 0-32,0 1 0,0-1 0,0 0 15,0 21-15,0-21 0,0 22 16,0-22-16,0 21 0,0-21 0,0 22 16,0-22-16,0 0 0,0 0 15,0 0-15,0 1 0,0-1 0,21-21 16,0 0-16,1 21 0,-1-21 15,0 0-15,0 0 0,0 0 0,0 0 16,1-21-16,-1 0 0,0 21 0,0-22 16,0 1-16,-21 0 0,21 0 15,-21 0-15,22-22 0,-22 22 0,0-21 16,0 21-16,0 0 0,0-22 16,0 22-16,-22 0 0,1 0 0,21 0 15,-21-1-15,0 22 0,0 0 16,0 0-16,-1-21 0,1 21 0,0 0 15,42 0 17,0-21-17,1 21-15,-1 0 0,21 0 0,-21-21 16,22 21-16,-1 0 0,-21 0 16,21 0-16,1 0 0,-1 0 0,-21 0 15,22 0-15,-1 0 0,-21 21 0,21 0 16,-20 0-16,-1 1 0,0-1 15,-21 0-15,0 21 0,0-21 0,0 22 16,0-22-16,0 21 0,0-21 0,0 22 16,0-22-16,0 21 15,0-21-15,-21 1 0,21-1 0,-21-21 16,21 21-16,-22-21 16,22 21-16,0-42 31,0 0-31,0 0 15,0-1-15,0 1 0,22-21 0,-1 21 16,0 0-16,-21-22 0,21 1 0,0 21 16,0-22-16,1 22 0,-1-21 15,0 21-15,21 0 0,-21-1 0,1 1 16,-1 21-16,21 0 0,-21 0 16,0 0-16,1 0 0,-22 21 15,21-21-15,-21 22 0,21-1 0,-21 0 16,0 0-16,0 21 0,0-20 15,0 20-15,0-21 0,0 0 0,0 22 16,0-22-16,0 0 0,0 0 0,0 0 16,0 0-16,0 1 15,0-44 32,21 1-47,0 0 0,-21 0 0,21 0 16,1 0-16,-1-22 0,0 1 15,0 21-15,0-22 0,0 22 16,22-21-16,-22 21 0,0 0 0,0-22 16,22 22-16,-22 21 0,0-21 0,0 21 15,0 0 1,-21 21-16,0 0 0,0 0 16,0 1-16,0-1 0,0 0 0,-21 21 15,0-21-15,21 22 0,-21-22 16,21 21-16,0-21 0,0 22 0,0-22 15,0 0-15,0 0 0,0 0 16,0 1-16,0-1 0,21-21 0,0 0 16,0 21-16,0-21 0,22 0 15,-1 0-15,-21 0 0,22-21 16,-1 21-16,0-21 0,1-1 0,-22 1 16,21 0-16,0 0 0,-20 0 0,20 0 15,-21-22-15,0 22 0,22-21 16,-22 21-16,-21-1 0,21 1 0,-21 0 15,0 0-15,21 21 0,-42 0 32,0 21-32,0 0 0,-1 0 15,1 1-15,21-1 0,-21 21 16,21-21-16,-21 0 0,21 1 16,0-1-16,0 21 0,0-21 0,0 0 15,0 1-15,21-22 16,0 21-16,0-21 0,1 0 15,-1 0-15,0 0 0,0 0 0,21 0 16,-20-21-16,-1 21 0,0-22 0,0 1 16,0 0-16,0 0 0,1 0 15,-1-22-15,-21 22 0,0-21 0,21 21 16,-21-22-16,0 1 0,0 21 0,0 0 16,0-22-16,-21 22 0,0 0 15,-1 21-15,1 0 0,0 0 16,0 0-16,0 0 0,0 0 15,-1 0-15,1 0 0,0 21 16,0-21-16,0 21 0,21 1 0,-21-1 16,21 0-16,0 0 0,0 0 15,0 0-15,0 1 16,21-1-16,0-21 0,0 21 0,0-21 16,22 0-16,-22 0 0,0 21 0</inkml:trace>
  <inkml:trace contextRef="#ctx0" brushRef="#br0" timeOffset="25893.98">10096 6350 0,'22'-21'0,"-44"42"0,65-63 16,-43 21-16,0-1 16,0 1-16,-21 21 15,-1 0-15,-20 0 16,21 0-16,0 0 0,-22 21 15,22 1-15,-21-22 0,21 42 0,0-21 16,-1 0-16,1 0 0,0 22 0,0-22 16,21 0-16,0 21 0,0-20 15,0-1-15,0 0 0,0 0 16,0 0-16,21-21 0,0 21 0,0-21 16,1 0-16,20 0 15,-21 0-15,0 0 0,22 0 0,-22 0 16,0-21-16,0 0 0,0 21 0,0-21 15,1 0-15,-1 0 0,0-1 16,0 1-16,0 0 0,-21 0 0,21 0 16,-21 0-16,22 21 0,-22-22 0,21 22 15,-21-21 1,0 42 0,0 1-1,0 20-15,0-21 16,-21 0-16,21 22 0,-22-22 0,22 21 15,-21 0-15,0 1 0,0-1 0,21 0 16,-21 1-16,21 20 0,-21-20 16,21 20-16,-22 1 0,22-1 0,0 22 15,0-22-15,0 22 0,0 0 0,0-1 16,0 1-16,0 0 0,0-1 0,0 1 16,0 21-16,0-22 0,0 1 15,0 0-15,0-1 0,0 1 0,0 0 16,0-1-16,0-20 0,22 21 0,-22-22 15,0 1-15,0-1 0,0 1 0,0-22 16,0 0-16,0-21 16,0 1-16,0-1 0,-22 0 0,1-21 0,0 0 15,-21 0-15,21 0 0,-22-21 16,22 0-16,-21-1 0,-1-20 0,1 21 16,0-43-16,21 22 0,-22-21 15,1-1-15,0 1 0,20-22 0,1 21 16,0-41-16,0 20 0,21-21 0,-21 0 15,21 22-15,0-22 0,0 0 16,0 21-16,0-21 0,21 22 0,0-1 16,0 0-16,0 1 0,22 20 0,-22 1 15,0-1-15,21 22 0,-20-22 16,20 22-16,0 0 0,1-1 0,-1 1 16,-21 0-16,21-1 0,1 1 15,-22 0-15,21-1 0,-21 22 0,1-21 16,-1 0-16</inkml:trace>
  <inkml:trace contextRef="#ctx0" brushRef="#br0" timeOffset="27947.61">10308 6435 0,'21'0'0,"0"21"0,43-21 16,-43 0-16,0 0 15,0 0-15,22-21 0,-22 0 16,21 21-16,1-22 0,-22 1 0,21 21 16,-21-21-16,0 0 0,1 0 0,-1 21 15,0-21-15,-21-1 16,0 1-16,-21 21 15,0 0-15,-1 0 16,1 0-16,0 0 16,-21 0-16,21 21 0,-22 1 0,22-1 15,0 0-15,0 0 0,0 21 0,-1-20 16,22-1-16,0 21 0,0-21 16,0 0-16,0 1 0,0-1 0,0 0 15,0 0-15,22 0 0,-1-21 0,0 21 16,21-21-16,-21 0 0,22 0 15,-1 0-15,0 0 0,1 0 0,-1 0 16,0 0-16,1-21 0,-1 0 0,0 21 16,1-21-16,-1 0 0,0 0 15,-20-1-15,-1 1 0,0 0 0,0 0 16,0 0-16,-21 0 0,0-1 16,0 1-16,-21 21 31,0 21-31,0 1 15,21-1-15,-21 0 0,-1 21 0,22-21 16,-21 1-16,0 20 0,0-21 0,21 0 16,0 0-16,-21 1 0,0-1 15,21 0-15,0 0 0,21-42 47,0 21-31,-21-21-16,21 0 0,0-1 0,0 1 15,1 0-15,-1-21 0,0 21 16,0-1-16,0-20 0,0 21 0,1-21 16,-1 20-16,0 1 0,0 21 0,0-21 15,0 21-15,-21 21 16,0 0 0,0 1-16,0-1 0,0 0 0,0 0 15,0 21-15,0-20 0,0-1 16,0 0-16,0 0 0,0 0 0,0 0 15,0 1-15,0-1 0,22 0 16,-1-21-16,0 0 0,21 21 16,-21-21-16,1 0 0,-1 0 15,21 0-15,-21 0 0,22 0 0,-22 0 16,0-21-16,0 21 0,21-21 16,-20 0-16,-1-1 0,0 1 0,0 0 15,0-21-15,0 21 0,1-1 0,-22-20 16,0 21-16,0 0 0,21 0 15,-21-1-15,0 1 0,21 21 0,-21 21 32,0 1-32,0-1 0,-21 0 15,0 0-15,21 0 0,0 0 0,0 22 16,0-22-16,-22 0 0,22 0 16,0 0-16,0 1 0,0-1 15,0 0-15,0 0 0,22-21 16,-1 0-16,0 0 15,0 0-15,0 0 0,0 0 16,1 0-16,-1 0 0,21-21 0,-21 21 16,0-21-16,22 0 0,-22-1 0,0 1 15,0-21-15,-21 21 0,21-22 16,-21 1-16,0 21 0,0-21 0,0-1 16,0 1-16,0 21 0,0 0 15,-21-22-15,0 22 0,0 21 0,0-21 16,0 21-16,-22 0 0,22 0 15,-21 0-15,21 0 0,-22 0 0,1 21 16,21 0-16,0-21 0,-1 43 16,1-22-16,0 0 0,21 21 0,0-21 15,0 22-15,0-22 0,0 21 0,0-21 16,0 22-16,0-22 0,21 0 16,0 0-16,1 0 0,-1 1 0,0-1 15,0 0-15,21-21 0,-20 0 0,20 0 16,-21 0-16,21 0 0,1 0 15,-1 0-15,-21 0 0,22-21 0,-1 21 16,0-21-16,1-1 0,-22 1 0,21-21 16,-21 21-16,0-22 0,1 22 15,-1-21-15,0 0 0,0 20 16,-21 1-16,21 0 0,-21 0 0,21 0 16,-21 0-16,0 42 31,-21 0-31,21 21 15,-21-21-15,21 1 0,-21-1 0,21 21 16,0-21-16,0 0 0,0 1 16,0 20-16,0-21 0,0 0 0,0 0 15,0 1-15,0-1 0,21-21 16,0 0-16,-21 21 0,21-21 16,1 0-16,-1 0 0,0 0 15,0 0-15,0 0 0,0 0 0,1-21 16,-22 0-16,21-1 0,0 1 15,0 0-15,-21 0 0,0-21 0,21 20 16,-21-20-16,21 0 0,-21 21 0,22-22 16,-22 22-16,0 0 0,0 0 15,0 0-15,21-1 0,-21 44 47,0-1-47,0 21 0,0-21 16,-21 0-16,-1 1 0,22 20 0,0-21 0,-21 21 15,21-20-15,0-1 16,-21 21-16,21-21 0,0 0 0,0 1 16,0-1-16,0 0 0,21 0 15,0-21-15,1 0 0,-1 21 16,0-21-16,0 0 0,0 0 0,22 0 16,-22 0-16,21 0 0,-21-21 0,22 0 15,-1 0-15,-21 21 0,21-21 16,1-22-16,-22 22 0,21-21 0,-21 21 15,22-22-15,-22 1 0,0 21 0,21-22 16,-42 22-16,22-21 16,-1 21-16,-21 0 0,0-1 0,0 1 15,-21 21 1,-1 0-16,1 21 16,0 1-16,0-22 0,0 21 0,21 21 15,-21-21-15,21 0 0,-22 1 0,22 20 16,0-21-16,0 0 0,0 22 15,0-22-15,0 0 0,0 0 16,22 0-16,-1 0 0,-21 1 0,21-22 0,0 21 16,0-21-16,-21 21 0,21-21 15,1 0-15,-1 21 16,-42-21 31,21-21-47,-22 21 15,1 0-15,0 0 16,21-21-16,-21 21 0,0 0 16,0-21-16,-1 21 0,1 0 15</inkml:trace>
  <inkml:trace contextRef="#ctx0" brushRef="#br0" timeOffset="142880.12">5016 5080 0,'0'0'0,"-21"0"0,0 0 0,0 0 0,0 0 16,21 21-16,-21-21 0,-1 0 16,44 0 31,-1 0-47,0 0 0,21 0 0,-21 0 15,22 0-15,-22 0 0,21 0 16,1 0-16,-1 0 0,0 0 0,1 0 15,-1 0-15,21-21 0,1 21 16,-1-21-16,1 21 0,21 0 16,-22 0-16,1-21 0,-1 21 0,22 0 15,-22 0-15,1 0 0,-1 0 16,1 0-16,-22-21 0,22 21 0,-1 0 16,1 0-16,-1 0 0,1 0 0,-1 0 15,1 0-15,-1 0 0,1 0 16,20-22-16,-20 22 0,20 0 0,1 0 15,-21 0-15,20 0 0,-20 0 16,20 0-16,1 0 0,0 0 0,-22 0 16,22 0-16,0 0 0,-22 0 0,22 0 15,-22 0-15,1 0 0,20 0 16,-20 0-16,-1 0 0,1-21 16,-1 21-16,22 0 0,-21 0 0,20 0 15,-20 0-15,20 0 0,1 0 16,-21 0-16,20-21 0,-20 21 0,-1 0 15,1 0-15,-1 0 0,1 0 16,20 0-16,-20-21 0,-1 21 0,1 0 16,21 0-16,-22 0 0,22 0 0,-22-21 15,22 21-15,0 0 0,-1 0 16,-20 0-16,20 0 0,-20 0 0,-1-21 16,1 21-16,-1 0 0,1 0 15,-1 0-15,1-22 0,-1 22 16,1 0-16,-22 0 0,22 0 0,-1-21 15,1 21-15,-1 0 0,1 0 16,-22 0-16,22 0 0,-22 0 0,21-21 16,1 21-16,-22 0 0,22 0 15,-1 0-15,-20 0 0,20 0 0,1 0 16,-1 0-16,1 0 0,-1 0 0,1 0 16,-1-21-16,1 21 0,-1 0 15,-21 0-15,22 0 0,-22 0 0,22 0 16,-22 0-16,0 0 0,1 0 15,-1 0-15,0 0 0,1 0 0,-1 0 16,0 0-16,1-21 0,-1 21 0,0 0 16,1 0-16,-1 0 15,22 0-15,-22 0 0,0 0 0,1 0 16,-1-21-16,-21 21 0,21 0 16,1 0-16,-22 0 0,0 0 0,0 0 15,0 0-15,1 0 0,-1-22 0,0 22 16,0 0-16,0 0 15,0 0 17,-42 0 30,0-21-62,0 21 0</inkml:trace>
  <inkml:trace contextRef="#ctx0" brushRef="#br0" timeOffset="143044.01">13377 4805 0,'-21'0'0,"0"21"0,0-21 31,0 0-16,-1 0 1</inkml:trace>
  <inkml:trace contextRef="#ctx0" brushRef="#br0" timeOffset="144350.26">5948 7387 0,'0'21'0,"0"-42"0,-21 42 16,-1-21-1,1 0-15,42 0 94,1 0-94,-1 0 16,21 0-16,-21 0 0,0 0 0,22 0 15,-1 0-15,0 0 0,1 0 16,-1 0-16,22 0 0,-22 0 0,21 0 16,1 0-16,-1 0 0,22 0 0,-21 0 15,20 0-15,-20 0 0,20 0 16,-20 0-16,21 0 0,-1 0 16,-20 0-16,20 0 0,1 0 0,0 22 15,-1-22-15,1 0 0,0 0 16,-1 0-16,1 0 0,21 0 0,-21 0 15,-1 0-15,1 0 0,21 0 0,-22 0 16,22 0-16,-21 21 0,21-21 0,0 0 16,-1 0-16,1 0 0,-21 0 15,21 0-15,-22 0 0,22 0 0,0 0 16,-21 0-16,21 0 0,-22 0 0,22 0 16,-21 0-16,-1 0 0,22 0 15,-21 0-15,0 0 0,-1 0 0,1 0 16,0 0-16,-1 0 0,22 0 15,-21 0-15,-1 0 0,1 0 0,0 0 16,21 0-16,-43 0 0,22 0 16,-1 0-16,-20 0 0,21 0 0,-22 0 15,1 0-15,20 0 0,-20 0 0,-1 0 16,-20 0-16,20-21 0,1 21 0,-22 0 16,21 0-16,-20 0 0,-1 0 15,0-22-15,1 22 0,-1 0 0,0 0 16,-20 0-16,20 0 0,-21 0 0,21 0 15,-20-21-15,-1 21 16,21 0-16,-21 0 0,0 0 0,1 0 0,-1 0 16,0 0-16,0 0 0,0 0 15,0 0-15,1 0 16,-1 0 0,0 0-1,0 0 16,-21-21 16,0 0-31</inkml:trace>
  <inkml:trace contextRef="#ctx0" brushRef="#br0" timeOffset="178480.94">16637 2836 0,'0'0'0,"0"-21"15,-21 0 1,0 0-16,-1 21 16,1-21-16,0 0 0,0 21 0,0-22 15,0 1-15,-1 0 0,1 21 16,0-21-16,21 0 0,0 0 0,0-1 16,0 1-16,0 0 15,0 0-15,0 0 0,0 0 0,0-1 16,21 1-16,-21 0 0,21 0 0,22 0 15,-22 0-15,0 21 0,21-22 16,-20 1-16,20 21 0,0-21 0,1 21 16,-1 0-16,0 0 0,1-21 15,-1 21-15,0 0 0,1 0 0,-1 0 16,21 0-16,-20 0 0,-1 21 0,22-21 16,-22 21-16,0 0 0,1-21 15,-1 43-15,-21-22 0,21 0 0,-20 21 16,-1 1-16,-21-22 15,0 21-15,0 1 0,0 20 0,0-21 16,0 1-16,0-1 0,0 0 0,-21 1 16,-1 20-16,1-20 0,-21-1 15,21 0-15,0 22 0,-22-22 0,22 22 16,-21-22-16,-1 21 0,1-20 16,0 20-16,-1 1 0,1-22 0,0 22 15,-1-22-15,1 21 0,0 1 0,-1-22 16,1 22-16,0-1 0,-1 1 15,22-1-15,-21 1 0,0-1 0,20 1 16,-20-1-16,21 1 0,-21-1 0,20 1 16,1-22-16,0 22 15,21-1-15,0-21 0,0 22 0,0-1 16,0-20-16,0 20 0,21-20 0,0-1 16,1 0-16,-1 1 0,0-1 15,21 0-15,-21 1 0,22-22 0,-1 21 16,0-21-16,1 0 0,-1 1 0,0-1 15,22 0-15,-22 0 0,1 0 16,20-21-16,1 0 0,-22 21 0,0-21 16,22 0-16,-22 0 0,0 0 0,1 0 15,-1 0-15,0 0 0,-20-21 0,-1 0 16,0 21-16,0-21 0,-21 0 16,0 0-16,0-1 15,-21 1 1,0 21-16,0 0 15,-1 0-15,1 0 0,0 0 0,-21 0 16,21 0-16,-22 21 0,1-21 0,21 22 16,-22-1-16,22 0 0,-21 0 15,21 0-15,0 0 0,-1 1 0,-20-1 16,21 0-16,0 0 0,0 0 0,-1 22 16,22-22-16,-21 21 0,21-21 15,-21 22-15,21-22 0,-21 21 0,21-21 16,0 22-16,0-1 0,0 0 0,0-21 15,0 22-15,0-1 0,0 0 16,0 1-16,21-1 0,0 22 16,0-22-16,-21 0 0,22 22 0,-1-22 15,0 22-15,0-1 0,0-21 0,0 22 16,1-1-16,-1-20 0,0 20 0,0-20 16,0 20-16,0 1 0,1-1 15,-1-21-15,0 22 0,0 21 0,0-22 16,0 1-16,1-1 0,-22 1 0,21-1 15,0 1-15,0-22 0,0 21 0,0 1 16,1-1-16,-1 1 16,0-22-16,-21 22 0,21-1 0,0 1 0,-21-22 15,0 22-15,0-22 0,21 21 16,-21-20-16,0 20 0,0-20 0,0-1 16,0 21-16,0-20 0,0-1 0,-21 22 15,0-22-15,21 0 0,-21 1 16,0-1-16,0 0 0,-22 1 0,22-22 15,-21 21-15,21-21 0,-22 22 0,1-22 16,0 0-16,-1 0 0,1 0 0,0 0 16,-1 1-16,-20-1 0,20 0 15,-20 0-15,21 0 0,-22-21 0,1 21 16,-1-21-16,22 22 0,-22-1 16,22-21-16,-22 0 0,22 21 0,0-21 15,-1 0-15,1 0 0,21 21 0,-21-21 16,20 0-16,1 0 0,0 0 0,0 0 15,0 0 1,0 0-16,21-21 16,0 0-16,0 0 15,0-1-15,0 1 0,21-21 0,0 21 16,0-22-16,21-20 0,-20 21 16</inkml:trace>
  <inkml:trace contextRef="#ctx0" brushRef="#br0" timeOffset="179695.57">19706 4530 0,'21'-21'16,"0"-1"-16,1 1 15,-22 0-15,0 0 0,21 0 0,0 0 16,-21-1-16,21 1 0,-21 0 16,0 0-16,0 0 0,0 0 0,0-1 15,0 1-15,0 0 0,-21 0 0,0 0 16,0 0-16,-1 21 0,1 0 15,0 0-15,-21 0 0,21 0 16,-22 0-16,1 21 0,21 0 0,-22 0 16,1 0-16,0 22 0,21-1 15,-22 0-15,1 22 0,21-22 0,-22 22 16,22-1-16,0-21 0,0 22 0,0 21 16,0-22-16,21 1 0,-22-1 15,22 1-15,0-22 0,0 21 0,0-20 16,0 20-16,22-20 0,-1-22 0,0 21 15,21 0-15,-21-20 0,22-1 16,-22 0-16,21 0 0,1-21 0,-1 0 16,0 21-16,1-21 0,-22 0 15,21 0-15,0 0 0,1-21 16,-1 0-16,0 21 0,1-21 0,-1 0 16,-21-1-16,22 1 0,-22-21 0,21 21 15,-21 0-15,0-22 0,1 22 16,-1-21-16,-21 21 0,0-22 0,21 22 15,-21-21-15,21 21 0,-21-22 0,0 22 16,0 0-16,0 0 0,0 0 16,0-1-16,0 1 0,0 42 31,0 1-15,0-1-16,-21 0 0,0 21 0,21-21 15,-21 22-15,21-1 0,0-21 0,-22 22 16,22-1-16,0 0 0,0-21 15,0 1-15,0 20 0,0-21 0,0 0 16,0 0-16,22 1 0,-1-1 0,0 0 16,0-21-16,21 0 0,-20 0 15,20 0-15,-21 0 0,21 0 0,-20 0 16,20 0-16,0-21 0,-21 21 0,22-21 16,-22-1-16,21-20 0,-21 21 0,1-21 15,-1-1-15,-21 22 16,0-42-16,0 20 0,0 1 0,0 0 15,0-1-15,0 1 0,0 0 0,-21-1 16,-1 22-16,1 0 0,0 0 16,0 0-16,-21-1 0,20 22 0,-20 0 15,21 0-15,-21 0 0,20 0 0,-20 0 16,21 22-16,-21-1 0,20 0 16,1 0-16,0 0 0,0 0 0,21 22 15,0-22-15,-21 0 0,21 0 0,0 22 16,0-22-16,0 0 0,0 0 15,0 0-15,21 0 0,0 1 16,0-22-16,0 0 0,1 0 16,20 0-16,-21 0 0,21 0 15</inkml:trace>
  <inkml:trace contextRef="#ctx0" brushRef="#br0" timeOffset="180044.38">20891 4212 0,'0'0'16,"0"-21"-16,0-21 0,0 21 0,0-1 15,0 1-15,0 0 0,0 0 0,-21 21 16,21 21 0,0 0-16,-21 22 0,21-22 15,0 21-15,-21 22 0,21-22 0,0 21 16,0-20-16,0 20 0,-21 1 0,0-1 15,21 1-15,-22-1 0,22 1 16,0-1-16,0 1 0,-21-1 0,21 1 16,0-22-16,-21 0 0,21 1 0,0-1 15,0 0-15,0 1 0,0-22 16,0 0-16,0 0 0,0 0 0,0 1 16,0-1-16,21-21 31,-21-21-31,21-1 15,-21 1-15,0 0 0,22-21 0,-1 21 16,0-22-16</inkml:trace>
  <inkml:trace contextRef="#ctx0" brushRef="#br0" timeOffset="180360.2">21124 4170 0,'0'0'0,"0"-21"0,0-43 31,0 85-31,0 1 16,0-1-16,0 21 0,0 0 0,0 1 16,-21 20-16,21-20 0,0 20 15,0 1-15,-21-1 0,21 1 16,-21 20-16,21-20 0,0-1 0,-21 1 16,-1-1-16,22 1 0,-21-1 0,21-20 15,0-1-15,-21 0 0,21 1 16,0-22-16,0 21 0,0-21 0,0 0 15,0 1-15,0-1 0,0 0 0,0 0 16,0 0 0,21-21-16,0 0 15,-21-21 1,22 0-16,-1 0 0,-21 0 0,21-1 16,-21 1-16</inkml:trace>
  <inkml:trace contextRef="#ctx0" brushRef="#br0" timeOffset="180760.97">21251 5144 0,'0'21'0,"0"0"15,0 0-15,0 0 32,21-21-32,1 0 0,-1 0 15,0 0-15,0 0 0,0 0 0,0 0 16,22 0-16,-22-21 0,21 21 15,-21-21-15,1 0 0,-1 0 16,0-1-16,0 1 0,-21 0 0,0 0 16,0 0-16,0 0 0,0-1 15,0 1-15,0 0 0,-21 0 0,0 21 16,0 0-16,-1 0 0,1 0 0,0 0 16,0 0-16,0 21 0,0 0 15,-1 0-15,1 1 0,0 20 0,0-21 16,21 0-16,-21 22 0,21-22 0,0 21 15,0-21-15,0 0 0,0 1 16,0-1-16,0 0 0,0 0 16,0 0-16,21 0 0,0 1 0,0-22 15,0 0-15,22 21 0,-22-21 16,0 0-16,21 0 0,-20 0 16,20 0-16,-21 0 0,21 0 0,1-21 15,-22-1-15,21 22 0,-21-21 0,22 0 16</inkml:trace>
  <inkml:trace contextRef="#ctx0" brushRef="#br0" timeOffset="182819.9">22098 4953 0,'0'0'0,"0"-21"0,0 0 0,0 0 16,0-1-16,0 1 0,0 0 0,-21 21 31,0 0-31,-1 0 0,22 21 16,-21 0-16,0 1 0,21-1 15,-21 0-15,21 21 0,0-21 0,-21 22 16,21-1-16,0-21 0,0 22 16,0-22-16,0 0 0,0 21 0,0-21 15,0 1-15,0-1 0,0 0 0,21 0 16,0 0-16,0 0 0,0-21 16,1 22-16,-1-22 0,0 0 0,0 0 15,0 0-15,22 0 0,-22 0 16,21 0-16,-21 0 0,0-22 0,22 1 15,-22 0-15,0 0 0,0 0 16,22-22-16,-22 1 0,0 0 0,0-1 16,0-20-16,0-1 0,1 1 0,-1-1 15,-21-20-15,21 20 0,0 1 16,-21-1-16,0-20 0,0 20 0,21 1 16,-21 20-16,0-20 0,0 20 15,0 1-15,0 0 0,0-1 0,0 22 16,0 0-16,0 42 15,-21 0 1,21 22-16,0-1 0,0 0 0,-21 1 16,21 20-16,0 1 0,-21-22 15,21 22-15,0-1 0,0 1 16,0-1-16,0 22 0,0-43 0,0 22 16,0-1-16,0 1 0,0-22 15,0 0-15,0 1 0,21-1 0,0 0 16,-21 1-16,21-22 0,0 0 0,-21 0 15,22 0-15,-1-21 0,0 21 0,0-21 16,0 0-16,0 0 0,1 0 16,-1 0-16,0 0 0,0-21 0,0 0 15,0 0-15,22 0 0,-22 0 16,0-22-16,0 1 0,0 0 0,1-1 16,-1 1-16,0 0 0,0-1 15,-21 22-15,0-21 0,21 21 0,-21-1 16,21 1-16,-21 0 0,0 42 31,0 0-31,0 1 0,-21 20 16,21-21-16,0 0 0,-21 22 15,21-22-15,0 0 0,0 21 0,0-21 16,0 22-16,0-22 0,0 0 0,0 0 16,0 0-16,21 1 0,0-1 15,-21 0-15,22-21 0,-1 21 0,0-21 16,0 0-16,0 0 0,0 0 0,1 0 15,-1 0-15,0 0 0,21 0 16,-21 0-16,1-21 0,-1 0 16,0 0-16,21-1 0,-21 1 0,1-21 15,-1 21-15,0-22 0,0 22 0,0 0 16,0-21-16,1 21 0,-22-1 16,0 1-16,0 0 0,0 42 31,-22 0-16,22 1-15,-21-1 0,21 0 0,-21 21 16,0-21-16,21 1 0,0 20 0,0-21 16,0 0-16,0 0 15,0 1-15,0-1 0,0 0 0,0 0 16,0 0-16,21-21 0,0 21 16,0-21-16,1 0 0,-1 0 15,0 0-15,0 0 0,21 0 16,-20 0-16,-1 0 0,0-21 0,0 0 15,0 21-15,-21-21 0,21-21 0,-21 20 16,22 1-16,-22-21 0,0 21 16,0-22-16,0 1 0,0 21 0,0 0 15,-22-22-15,1 22 0,0 0 16,-21 21-16,21-21 0,-1 21 0,1 0 16,0 0-16,0 0 0,0 0 0,0 0 15,42 0 16,0 0-15,0 0-16,0 0 0,0 0 0,22 0 16,-22-21-16,0 21 0,21 0 15,-20-21-15,20 21 0,-21 0 0,21-22 16,-20 22-16,-1 0 0,21 0 0,-21 0 16,0 0-16,1 0 0,-1 0 15,0 22-15,0-1 0,-21 0 0,0 0 16,21 0-16,-21 0 0,21 1 15,-21 20-15,0-21 0,0 0 16,0 22-16,0-22 0,0 0 0,0 0 16,0 0-16,-21 0 0,21 1 0,-21-1 15,21 0-15,-21 0 0,21 0 16,0 0-16,0 1 16,0-44 30,0 1-46,21 0 0,-21 0 16,21 0-16,-21 0 0,21-22 0,1 22 16,-1-21-16,0-1 15,0 22-15,0-21 0,0 0 0,1-1 16,-1 22-16,0-21 0,0 21 0,21-1 16,-20 1-16,-1 0 0,0 21 15,21 0-15,-21 0 0,1 0 0,-1 0 16,0 0-16,0 21 0,0 0 0,0 1 15,-21 20-15,0-21 0,0 21 16,22-20-16,-22 20 0,0-21 0,0 21 16,0-20-16,0 20 0,0-21 0,0 0 15,0 0-15,0 1 0,0-1 16,0 0-16,0 0 0,0 0 16,0 0-16,21-21 15,0 0 1,0 0-16,0 0 0,0 0 15,1 0-15,-1-21 0,21 0 16,-21 21-16,0-21 0,22-21 0,-22 20 16,21 1-16,1-21 0,-22 21 15,21-22-15,0 1 0,-20 21 0,20-21 16,0-1-16,-21 22 0,1-21 0,-1 21 16,-21-1-16,0 1 0,-21 21 31,-1 0-31,1 0 0,0 21 0,0-21 15,0 22-15,21-1 0,-21 0 16,-1 0-16,22 0 0,-21 22 16,21-22-16,0 0 0,0 0 0,0 0 15,0 0-15,0 1 0,0-1 0,21 0 16,1 0-16,-22 0 16,21-21-16,0 21 0,0-21 0,0 22 15,0-22-15,1 21 0,-1-21 16,0 21-16,0-21 0,0 21 15,-21 0 1,0 0 0,-21-21-1,0 0-15,0 0 16,0 0-16,-1 0 0,1 0 16,0 0-16,0 0 0,0 22 0,0-22 15,-1 0-15,1 0 16,0 0-1,0 0-15,0 0 16,21-22-16,-21 22 0,21-21 0,-22 21 16,1-21-16,0 0 0,-21 0 0</inkml:trace>
  <inkml:trace contextRef="#ctx0" brushRef="#br0" timeOffset="183299.63">23728 3852 0,'0'0'0,"-21"0"0,-1 0 16,1 0-16,0 22 0,0-22 0,21 21 16,0 0-16,0 0 15,0 0-15,0 0 0,21-21 16,0 22-16,0-22 0,1 0 16,-1 0-16,21 0 0,-21 0 0,0 0 15,22 0-15,-22 0 0,0 0 0,0 0 16,-21-22-16,0 1 15,0 0-15,0 0 0,0 0 16,-21 21-16,0-21 16,0 21-16,0 0 0,-1 0 0,1 0 15,0 0-15,0 0 0,0 0 0,0 0 16,-1 0-16,1 21 0,0-21 16,0 21-16,21 0 31,0 0 0</inkml:trace>
  <inkml:trace contextRef="#ctx0" brushRef="#br0" timeOffset="183635.68">22394 4509 0,'0'0'32,"21"0"-32,1 0 0,20 0 0,-21-22 15,21 22-15,1 0 16,-1 0-16,0-21 0,22 21 0,-22 0 15,1 0-15,-1 0 0,0-21 0,1 21 16,-1 0-16,-21 0 0,0 0 16,22 0-16,-22 0 0,0 0 15,0 0-15,-42 21 47,0 0-47,-22-21 0,22 22 16</inkml:trace>
  <inkml:trace contextRef="#ctx0" brushRef="#br0" timeOffset="184344.28">19410 6075 0,'0'0'0,"-21"0"0,-1 0 0,1 0 15,0 0 1,21 21 15,21-21-31,0 0 0,1 0 16,-1 0-16,0 0 0,21 0 15,1 0-15,-1 0 0,21 0 0,-20 0 16,41 0-16,1 0 0,0 0 0,-1 0 16,22 0-16,0 0 0,21 0 0,0 0 15,21 0-15,-21 0 0,21 0 16,-21 0-16,22 0 0,-22 0 0,21 0 15,0 0-15,-21 0 0,21 0 0,-21-21 16,21 21-16,-21 0 0,21-21 16,-21 21-16,22-21 0,-22 21 15,0 0-15,0-22 0,-22 22 0,1 0 16,0 0-16,-21 0 0,21 0 16,-22 0-16,1 0 0,-22 0 0,1 0 15,-1 0-15,1 0 0,-22 0 0,1 0 16,-22 0-16,21 0 0,-21 0 0,0 22 15,-42-22 1,0 0 0,-21 0-16,-1 0 0,1 0 0,0 0 15,-22 0-15,-20 0 0,20 0 16,-21 0-16</inkml:trace>
  <inkml:trace contextRef="#ctx0" brushRef="#br0" timeOffset="184947.36">19558 6265 0,'21'0'15,"0"0"1,0 0-1,1 0-15,-1 0 0,0 0 16,21 0-16,-21-21 16,22 21-16,-1 0 0,0 0 0,22 0 15,-1 0-15,1 0 0,21-21 16,-22 21-16,22 0 0,21 0 0,-22 0 16,22 0-16,0 0 0,0 0 0,0 0 15,-1 0-15,1 0 0,21 0 0,0 0 16,-21-21-16,21 21 0,0 0 15,0 0-15,0 0 0,0 0 0,0-21 16,-21 21-16,21 0 0,0 0 0,-21 0 16,0 0-16,-1 0 0,-20 0 15,0 0-15,-1 0 0,-20 0 16,-1 0-16,1 0 0,-1 0 0,-20 0 16,20 0-16,-20 0 0,-1 0 0,0 0 15,1 0-15,-22 0 0,21 0 16,-21 0-16,0 0 0,22 0 0,-22 0 15,0 0-15</inkml:trace>
  <inkml:trace contextRef="#ctx0" brushRef="#br0" timeOffset="185089.29">23939 6223 0,'0'0'0,"0"21"31,-21-21 16,0 0-47,0 0 0,0 0 16</inkml:trace>
  <inkml:trace contextRef="#ctx0" brushRef="#br0" timeOffset="-212592.03">12086 10224 0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22:13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3916 12552 0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18:54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2117 0,'21'0'47,"-21"-21"-31</inkml:trace>
  <inkml:trace contextRef="#ctx0" brushRef="#br0" timeOffset="2140.64">2561 1461 0,'-21'0'0,"21"-22"31,-21 22 16,21 22 31,0-1-31,21-21 16,0 0-48,0 0 1,0 0-16,1 0 15,-1-21-15,0 21 0,-21-22 0,21 1 16,0 21-16,0-21 0,-21 0 16,22 0-16,-22 0 0,21-1 15,-21 1-15,0 0 16,21 0-16,-21 0 0,0 0 16,0-1-1,0 44 32,-21-1-47,21 0 0,0 0 0,0 0 16,0 0-16,0 22 0,0-22 15,0 21-15,0 1 0,0-1 0,0 0 16,0 1-16,0-1 16,0 0-16,0 1 0,-21-1 0,21 0 15,0 1-15,0-1 0,0 0 16,0 1-16,0-22 0,0 0 0,0 21 15,0-21-15,0 1 0,0-1 16,0 0-16,0 0 16,-22-21-1,1 0-15,0 0 16,0-21-16,-21 21 0,20-21 16,1 0-16,0-1 0,-21 22 15,21-21-15,-1 0 0,1 0 0,0 0 16,0 21-16,0-21 0,0 21 15,-1 0 1,22 21 15,0 0-31,22-21 0,-1 21 16,-21 0-16,21-21 0,0 21 16,0 1-16,0-22 0,1 0 0,20 21 15,-21-21-15,21 0 0,-20 0 16,20 0-16,0 0 0,1 0 0,-22 0 15,21-21-15,0-1 16,1 1-16,-1 21 0,-21-21 0,22 0 16,-22-21-16,21 20 0,-21 1 15,0-21-15,1 21 0,-1-22 0,0 1 16,-21 0-16,0-1 0,0 1 16,21 0-16,-21-1 0,0 22 0,21-21 15,-21 0-15,0 20 0,0 1 16,0 0-16,0 0 0,0 0 0,0 0 15,0-1-15,0 44 32,0 20-17,0-21-15,0 0 16,0 22-16,0-1 0,0 0 16,0 1-16,0 20 0,-21 1 0,21-22 15,-21 21-15,21 1 0,-21-1 16,21 22-16,0-21 0,-21-1 0,21 1 15,-22-1-15,22 1 0,-21-1 16,21 1-16,0 20 0,0-20 0,-21-1 16,21 1-16,-21-1 0,21-20 15,0 20-15,0-21 0,0 1 16,0-1-16,0-21 0,0 22 0,0-22 16,0 0-16,21-21 15,0 0-15,0 0 0,1-21 16,-1 21-16,21-21 0,-21-1 15,0 1-15,22-21 0,-22 0 0,0 20 16,21-20-16,-20 0 0,-1-22 16,21 22-16,-21 0 0,-21-22 0,0 22 15,0-22-15,0 22 0,0 0 16,-21-1-16,0 1 0,0 0 0,-22 20 16,22 1-16,-21 0 0,0 0 15,-1 0-15,1 21 0,0 0 0,20 0 16,-20 0-16,21 0 0,0 0 0,21-21 15,0-1 17,21 22-32,0-21 15,0 21-15,0-21 0,1 0 0,-1 21 16,0-21-16,0 0 0,21-1 16,-20 1-16,-1 0 0,21-21 0,-21 21 15</inkml:trace>
  <inkml:trace contextRef="#ctx0" brushRef="#br0" timeOffset="2640.4">4254 1693 0,'0'0'0,"0"22"16,0-1 0,22-21 15,-1 0-31,0 0 0,0 0 16,0-21-16,22 21 0,-22-22 15,21 1-15,0 0 0,1 0 0,-1 0 16,-21 0-16,22-1 0,-22 1 15,0 21-15,-21-21 0,0 0 0,0 0 16,0 0-16,0-1 16,-21 22-16,0 0 0,-1 0 0,-20 0 15,21 0-15,-21 0 0,20 0 16,-20 0-16,21 22 0,0-1 0,-22 0 16,22 21-16,0-21 0,0 22 15,0-1-15,0 0 0,21 1 0,0-1 16,0 0-16,0 1 0,0-1 15,0-21-15,0 22 0,0-22 0,21 0 16,0 0-16,0 0 0,0 0 16,0-21-16,1 0 0,-1 0 15,21 0-15,-21 0 0,22 0 0,-22 0 16,21 0-16,-21-21 0,22 0 16,-1 0-16,-21 0 0,21-22 0,1 22 15</inkml:trace>
  <inkml:trace contextRef="#ctx0" brushRef="#br0" timeOffset="2960.21">5186 1058 0,'0'0'0,"0"-21"31,0 42-15,0 1-16,0-1 0,0 21 0,0-21 15,0 22-15,0-1 0,0 21 16,0-20-16,0-1 0,-21 22 0,21-1 16,-22 1-16,1-1 0,21 1 15,-21-22-15,21 21 0,-21-20 0,21-1 16,0 0-16,0 1 0,0-22 16,0 0-16,0 0 0,0 0 15,0 1-15,0-1 16,21-21-1,0-21-15,-21-1 16,21 1-16,1 0 0,-1 0 16,-21 0-16,21-22 0</inkml:trace>
  <inkml:trace contextRef="#ctx0" brushRef="#br0" timeOffset="3408.76">5503 1651 0,'0'-21'0,"0"42"0,21-63 15,1 42 1,-22-21-16,0-1 16,21 22-16,-21-21 0,21 21 0,-21-21 15,-21 21 17,0 0-32,-1 21 0,1 0 15,0-21-15,-21 22 0,21-1 0,-1 0 16,1-21-16,0 21 0,0 0 15,21 0-15,0 1 0,0-1 16,21-21 0,0 21-16,0-21 15,1 21-15,-1-21 0,0 0 16,0 21-16,0-21 0,-21 21 16,21-21-16,-21 22 0,22-22 0,-22 21 15,0 0-15,0 0 16,0 0-16,-22-21 0,1 0 15,0 21-15,0-21 0,0 0 16,0 22-16,-1-22 0,1 0 0,0 0 16,0 0-16,0 0 15,0 0 1,21-22 0,0 1-16,21 0 15,0 0-15,0 21 0,0-21 16,0 0-16</inkml:trace>
  <inkml:trace contextRef="#ctx0" brushRef="#br0" timeOffset="3816.2">5800 1757 0,'0'21'31,"21"-21"-16,0 0-15,0 0 16,-21-21-16,21 21 16,0-21-16,1 0 0,-1-1 0,0 22 15,0-21-15,0 0 0,0 0 16,1 0-16,-22 0 0,0-1 0,0 1 16,0 0-16,0 0 15,-22 21-15,1 0 16,0 0-16,0 0 0,0 21 15,0-21-15,21 21 0,-22 0 16,1 22-16,0-22 0,0 21 0,21-21 16,0 22-16,0-22 0,0 21 15,-21-21-15,21 22 0,0-22 16,0 0-16,0 0 0,0 0 0,21 1 16,0-22-16,-21 21 0,21-21 15,0 0-15,1 0 0,-1 0 0,0 0 16,0 0-16,0 0 0,0 0 15,1-21-15,-1-1 0,0 22 0,0-21 16,0 0-16</inkml:trace>
  <inkml:trace contextRef="#ctx0" brushRef="#br0" timeOffset="4563.78">8001 1884 0,'0'0'0,"-21"42"15,21-21 1,0-42 15,21 21-31,0-21 16,0 0-16,-21 0 0,21-22 0,1 22 15,-1-21-15,0 0 0,21-1 16,-21 1-16,1 0 0,-1-1 0,-21 1 16,21-22-16,0 22 0,-21 0 15,21-1-15,-21-20 0,0 42 0,0-22 16,0 1-16,0 21 0,0 0 16,0 0-16,0-1 0,-21 22 15,0 0-15,0 0 16,0 22-16,-1-1 0,1 0 15,21 21-15,-21 1 0,21-1 16,-21 0-16,21 1 0,-21 20 0,21-21 16,0 22-16,0-22 0,0 22 0,0-22 15,0 0-15,0 1 0,0-1 16,0 0-16,0-20 0,0 20 0,21-21 16,-21 0-16,21 0 0,0 1 15,0-1-15,1-21 0,-1 0 16,0 0-16,0 0 15,0 0-15,0 0 0,1 0 0,20-21 16</inkml:trace>
  <inkml:trace contextRef="#ctx0" brushRef="#br0" timeOffset="5093.47">8890 1630 0,'0'-21'0,"0"42"0,0-63 0,21 20 15,-21 1-15,0 0 0,0 0 16,0 0-16,-21 21 0,0 0 16,0 0-16,-22 0 0,22 0 15,0 0-15,-21 21 0,20-21 0,1 21 16,-21 0-16,21 22 16,0-22-16,-1 0 0,1 21 0,0 1 15,21-22-15,0 21 0,0 0 16,-21-20-16,21-1 0,0 21 0,0-21 15,0 0-15,21 1 16,0-22-16,0 0 0,1 0 16,-1 0-16,0 0 0,0 0 0,0 0 15,22-22-15,-22 1 0,0 0 16,0 0-16,21 0 0,-20 0 0,-1-1 16,-21 1-16,21-21 0,-21 21 15,21-22-15,-21 22 0,21 0 0,-21 0 16,0 0-16,0 0 0,0-1 15,21 22 1,-21 22-16,0-1 16,0 0-16,0 0 0,0 21 15,0-20-15,0-1 0,0 0 0,0 21 16,0-21-16,0 1 0,22-1 16,-22 0-16,0 0 0,0 0 0,21-21 15,-21 21-15,21-21 0,0 22 0,0-22 31,0 0-31,1 0 0,-1 0 16,0 0-16,0 0 0,0 0 0,0-22 16,1 22-16,-1-21 0,0 0 15</inkml:trace>
  <inkml:trace contextRef="#ctx0" brushRef="#br0" timeOffset="5697.13">9631 1609 0,'0'0'0,"21"0"0,-21-21 16,0-1-16,0 1 16,0 0-16,-21 21 15,0 0-15,-1-21 16,1 21-16,0 0 0,0 0 0,0 0 16,0 0-16,-1 0 0,1 21 15,0 0-15,0 0 0,21 1 16,-21-1-16,0 0 0,21 0 0,-22 21 15,22-20-15,0-1 0,0 21 16,0-21-16,0 0 0,0 1 0,0-1 16,0 0-16,0 0 0,0 0 15,22-21 1,-1 0-16,0 0 0,0 0 16,0 0-1,0 0-15,-21-21 0,22 0 0,-1 21 16,0-21-16,0 0 0,0-22 0,-21 22 15,21-21-15,1-1 0,-1 22 16,0-21-16,-21 0 0,21-1 0,0 22 16,-21-21-16,21-1 0,-21 1 15,0 21-15,0-21 0,0-1 0,0 22 16,0 0-16,0 0 0,0 0 16,0-1-16,-21 44 31,21-1-31,0 21 15,0-21-15,-21 22 0,21-1 16,0-21-16,0 21 0,0 1 16,0-1-16,0 0 0,-21 1 0,21-22 15,0 21-15,0-21 0,0 22 16,0-22-16,0 0 0,0 0 0,0 0 16,0 1-16,21-1 0,0 0 15,0-21 1,1 0-16,-1 0 0,0 0 15,0-21-15,0 0 16,0 21-16,1-22 0</inkml:trace>
  <inkml:trace contextRef="#ctx0" brushRef="#br0" timeOffset="6420.71">10308 1736 0,'0'-21'16,"0"-1"0,0 1-1,0 0 1,-21 21-16,21-21 0,-21 0 16,0 0-16,-1 21 15,1-22 1,0 22-16,0 0 0,0 0 15,0 0-15,-1 0 16,22 22-16,-21-22 0,0 21 16,0 0-16,0 0 0,0 0 15,21 0-15,-22 1 0,22-1 16,0 0-16,0 0 0,0 0 0,0 0 16,0 1-16,0-1 0,0 0 15,0 0 1,22-21-1,-1 0-15,0 0 16,0 0-16,0 0 0,0-21 16,1 0-16,-1 21 0,0-21 15,0-1-15,-21 1 0,21 0 16,0-21-16,1 21 0,-1-1 0,0-20 16,-21 0-16,21 21 0,0-22 15,-21 22-15,0-21 0,0 21 0,21-22 16,-21 22-16,0-21 0,0 21 0,0-1 15,0-20-15,0 21 0,0 0 16,0 0-16,0-1 0,0 1 16,0 42 31,0 1-47,0-1 0,0 0 0,0 21 15,0-21-15,0 1 0,0 20 0,0-21 16,0 0-16,0 22 0,0-22 15,0 21-15,-21-21 0,21 0 0,0 1 16,0 20-16,0-21 0,0 0 16,0 0-16,0 1 0,0-1 15,0 0-15,21-21 16,1 0-16,-1 0 16,0 0-16,0 0 0,0 0 15,0 0 1,-21-21-16,22 21 0,-1-21 0,0 21 15</inkml:trace>
  <inkml:trace contextRef="#ctx0" brushRef="#br0" timeOffset="6864.45">10689 1672 0,'0'21'15,"0"1"-15,0-1 16,0 0-16,0 0 15,21-21 17,0 0-32,1 0 15,-1 0-15,0-21 16,0 21-16,0-21 0,0 0 0,1 21 16,-1-22-16,0 1 0,-21 0 15,21 0-15,-21 0 0,0 0 16,0-1-16,0 1 0,-21 21 31,0 0-31,0 0 0,-1 0 16,1 0-16,21 21 0,-21 1 15,0-1-15,0 0 0,21 0 16,0 21-16,-21-20 0,-1-1 0,22 0 16,-21 21-16,21-21 0,0 1 15,0-1-15,0 0 0,0 0 16,0 0-16,0 0 0,21-21 15,1 0-15,-1 0 0,0 0 16,0 0-16,0 0 0,0 0 0,1 0 16,-1 0-16,0 0 0,21 0 15,-21-21-15,1 0 0,-1 21 0,0-21 16,0 21-16</inkml:trace>
  <inkml:trace contextRef="#ctx0" brushRef="#br0" timeOffset="7316.2">11303 1566 0,'0'0'16,"21"0"-16,-21-21 0,0 0 15,21 21 1,0 0 0,1 0-1,-1 0-15,-21 21 0,21 0 16,0 1-16,-21-1 0,21 0 15,-21 0-15,21 0 0,-21 22 16,0-22-16,0 0 0,0 0 0,0 0 16,22 0-16,-22 22 0,0-22 15,0 0-15,0 0 0,0 0 16,0 1-16,0-1 0,0 0 16,0 0-16,0-42 46,0 0-46,0 0 16,21-1-16,-21 1 0,21 0 0,0 0 16,-21 0-16,0 0 0,21-22 15,-21 22-15,21 0 0,-21 0 0,0 0 16,22-1-16,-22 1 0,21 21 16,-21-21-16,21 0 0,-21 0 15,0 0 1,21 21-16,-21-22 15,0 1-15,21 0 16</inkml:trace>
  <inkml:trace contextRef="#ctx0" brushRef="#br0" timeOffset="8792.35">16573 1207 0,'0'0'16,"0"-22"-16,22 1 0,-22 0 0,21-21 0,-21 21 16,21-1-16,-21 1 0,0-21 15,0 21-15,0 0 0,21-22 0,-21 22 16,0 0-16,0 0 0,0 0 16,0-1-16,0 1 0,21 0 0,-21 0 31,0 42 0,0 0-15,0 22-16,0-22 0,0 21 15,0 0-15,-21 1 0,21-1 0,0 22 16,0-22-16,0 21 0,0 1 0,0-22 16,0 22-16,0-22 0,0 22 15,0-22-15,0 21 0,0 1 0,0-1 16,0 1-16,0-22 0,0 22 15,0-1-15,0 1 0,0-1 0,0 1 16,0-22-16,0 22 0,0-1 16,0 1-16,0-1 0,0 1 15,-21-1-15,0 1 0,0 20 0,-1-20 16,22-1-16,-21 1 0,0-1 16,0 1-16,0-1 0,0 22 0,-1-22 15,1 1-15,0 21 0,0-22 0,21 22 16,-21-22-16,0 22 0,-1-22 15,22 22-15,-21-21 0,0 20 0,21 1 16,-21 0-16,0-1 0,0 1 0,-1 0 16,1-1-16,21 1 15,-21 0-15,0-1 0,0 22 0,0-21 0,-1-1 16,1 22-16,0-21 0,0 0 16,21 20-16,-21-20 0,0 0 15,21 21-15,0-22 0,-22 1 0,1 0 16,21 20-16,-21-20 0,21 0 0,0 21 15,-21-1-15,21 1 0,-21 0 16,21-21-16,-21 21 0,21-1 0,0-20 16,-22 21-16,1 0 0,21 0 0,-21-1 15,21 1-15,-21 0 0,21 0 16,-21 21-16,21-21 0,0 0 0,-21-1 16,21 1-16,-22 0 0,22 0 0,-21 0 15,21 0-15,-21 21 0,21-22 16,0 1-16,0 0 0,-21 0 15,21 0-15,-21 0 0,21-1 0,0 1 16,0 0-16,-21 0 0,21 0 16,-22-22-16,22 22 0,-21 21 0,21-21 15,-21 0-15,21 0 0,0 0 0,-21-1 16,21 1-16,-21 0 0,0 0 0,21 0 16,0 21-16,0-21 0,-22-1 15,22 1-15,-21 0 0,21 0 0,-21 0 16,21 21-16,0-21 0,0-22 15,0 22-15,0 0 0,0 0 0,0 0 16,0-1-16,0 1 0,0 0 0,0-21 16,0 21-16,0-1 0,0-20 15,0 21-15,0-21 0,0 20 16,0-20-16,0 0 0,0-1 0,21 22 16,-21-21-16,0 0 0,0-1 0,21 1 15,-21 0-15,22-22 0,-22 22 16,0-22-16,0 22 0,21-22 0,-21 1 15,21-1-15,-21 1 0,0-1 0,0 1 16,21-22-16,-21 22 0,21-22 16,-21 0-16,0 1 0,0-1 15,0-21-15,0 0 0,0 1 0,0-1 16,0 0-16,0 0 0,0-42 31,0 0-31,0 0 0,0-22 0,0 1 16,0 0-16,0-22 0,0 1 0</inkml:trace>
  <inkml:trace contextRef="#ctx0" brushRef="#br0" timeOffset="10396.29">19304 1757 0,'0'-21'32,"21"21"-32,0-21 0,0 21 15,1-22-15,20 1 0,-21 21 0,0-21 16,22 0-16,-22 0 0,0 0 16,21-1-16,-42 1 0,21 0 0,-21 0 15,0 0-15,0 0 16,-21 21-16,0 0 0,0 0 0,-21 0 15,-1 0-15,1 0 0,0 0 0,-22 0 16,22 0-16,-22 21 0,22 0 16,0 0-16,-1-21 0,1 21 15,21 0-15,-22 1 0,22-1 16,0 0-16,21 0 0,0 0 0,0 22 16,0-22-16,0 0 0,0 0 15,21 0-15,0 0 0,1 22 0,-1-22 16,0 0-16,21 0 0,-21 0 15,22 1-15,-22-1 0,21 0 0,1 0 16,-22 0-16,21 0 0,-21 1 16,0-1-16,1 0 0,-22 0 0,0 0 15,0 0-15,0 1 0,-22-22 16,1 21-16,-21-21 0,0 21 0,20-21 16,-41 0-16,21 0 0,-1 0 15,1 0-15,21 0 0,-22 0 16,1 0-16,21 0 0,-21 0 0,20 0 15,1 0-15,0-21 0,0 0 16,21-1 0,0 1-16,0 0 15,21 0 1,0 21-16,0 0 0,1-21 16,20 21-16,-21 0 0,21 0 15,-20-21-15</inkml:trace>
  <inkml:trace contextRef="#ctx0" brushRef="#br0" timeOffset="11308.77">19812 1947 0,'0'0'16,"-21"0"-1,21 22 1,-21-22-16,-1 21 15,1 0-15,21 0 0,-21 0 16,21 0-16,0 1 0,-21-1 16,21 0-16,-21 0 0,21 0 0,0 0 15,0 1-15,0-1 0,0 0 16,0 0-16,21-21 31,0 0-15,0 0-16,0-21 15,1 21-15,-1-21 0,-21 0 16,21 21-16,0-22 0,0 1 0,0 0 16,-21 0-16,22-21 0,-1 20 15,0 1-15,-21 0 0,0 0 16,21 21-16,-21-21 0,21 21 0,-21 21 31,21 0-31,-21 0 0,0 0 16,0 1-16,0-1 0,0 21 15,0-21-15,22 0 0,-22 1 0,21-1 16,-21 0-16,21 0 0,0 0 16,0 0-16,0-21 15,1 22-15,-1-22 0,0 0 0,0 0 16,0 0-16,0 0 0,1 0 16,-1-22-16,0 22 0,0-21 15,0 0-15,22 0 0,-22 21 16,0-21-16,0 0 0,0-22 0,-21 22 15,21 0-15,1-21 0,-1 20 0,0-20 16,-21 21-16,21-21 0,-21 20 16,21 1-16,-21 0 0,0 0 0,0 42 31,0 0-31,-21 0 16,0 1-16,21 20 0,0-21 15,-21 21-15,21-20 0,-21-1 0,21 0 16,0 21-16,0-21 0,0 1 15,0-1-15,0 0 16,21 0-16,0-21 0,0 0 0,0 0 16,0 0-16,1 0 15,-1 0-15,0 0 0,0-21 0,0 21 16,0-21-16,1 0 0,-1-1 16,0 1-16,0 0 0,0 0 0,0 0 15,-21 0-15,0-1 0,22 1 16,-22 0-16,21 0 0,-21 42 31,0 0-31,-21 0 16,21 1-16,-22-1 0,22 0 0,-21 0 15,21 0-15,0 0 16,0 1-16,0-1 0,0 0 0,0 0 16,0 0-16,0 0 15,0-42 16</inkml:trace>
  <inkml:trace contextRef="#ctx0" brushRef="#br0" timeOffset="11644.57">20997 1672 0,'0'0'15,"-21"0"1,0 21-16,21 1 16,21-22 15,0 0-15,0 0-1,-21-22-15,0 1 16,0 0-16,-21 0 15,0 21-15,0 0 0,0 0 16,0 0 0,-1 0-16,22 21 15,0 0 1,0 0-16,0 1 0,0-1 16,22-21-16,-1 21 15,0-21-15</inkml:trace>
  <inkml:trace contextRef="#ctx0" brushRef="#br0" timeOffset="11956.4">21548 1524 0,'0'-21'0,"-43"0"15,22 21 1,0 21-16,0 0 15,21 0-15,-21 0 0,21 22 16,0-22-16,0 21 0,-64 128 16,64-128-1,0 0-15,-21 1 0,0-1 0,21 0 16,-21 1-16,21-22 0,0 21 16,0-21-16,0 0 0,0 1 0,0-1 15,0 0-15,0 0 0,0 0 16,0-42 15,0 0-15</inkml:trace>
  <inkml:trace contextRef="#ctx0" brushRef="#br0" timeOffset="12128.3">21145 2053 0,'0'0'0,"-21"0"16,0 0-16,42 0 47,0 0-47,1 0 0,-1 0 15,0 0-15,21 0 0,-21 0 16,1 0-16,20 0 0,-21 0 0,21 0 16,-20-21-16</inkml:trace>
  <inkml:trace contextRef="#ctx0" brushRef="#br0" timeOffset="12384.15">21780 1863 0,'-21'0'16,"0"0"-16,0 0 16,0 21-16,0 0 0,-1 0 0,1 0 15,0 1-15,0 20 0,0-21 16,0 0-16,-1 22 0,22-22 0,-21 0 15,21 21-15,0-21 0,0 1 0,0-1 16,0 0-16,0 0 0,0 0 16,21 0-16,1-21 0,-1 0 15,0 0-15,0 0 0,21 0 16,-20 0-16,20 0 0,-21-21 0,21 0 16,1 21-16,-22-21 0</inkml:trace>
  <inkml:trace contextRef="#ctx0" brushRef="#br0" timeOffset="12853.88">22161 1566 0,'0'0'0,"0"-21"16,-21 21-16,0 0 16,0 21-1,21 1-15,0-1 0,-21 0 0,21 0 16,-21 21-16,21 1 0,-22-1 0,22 0 15,0 1-15,0-1 16,0 0-16,0 1 0,-21-1 0,21 0 16,0-20-16,-21 20 0,21 0 15,0-21-15,0 22 0,0-22 0,-21 0 16,21 0-16,-21 0 0,21-42 47,0 0-32,0 0-15,0 0 0,0 0 0,21-22 16,0 22-16,0-21 0,0-1 16,22 22-16,-22-21 0,0 21 0,21 0 15,-20-1-15,20 1 0,0 21 16,-21 0-16,1 0 0,-1 21 16,0-21-16,-21 22 0,0-1 0,0 21 15,0-21-15,0 0 0,0 1 16,0-1-16,0 21 0,-21-21 0,0 0 15,21 1-15,-22-1 0,1-21 16,0 21-16,21 0 0,-21-21 16,21 21-16,-21-21 0,0 0 15</inkml:trace>
  <inkml:trace contextRef="#ctx0" brushRef="#br0" timeOffset="13400.49">23961 1863 0,'0'-21'0,"0"42"0,0-64 15,0 22-15,0 0 0,0 0 0,0 0 16,0 0-16,0-1 16,-22 22-16,1 0 0,0-21 15,0 21-15,0 0 0,0 0 16,-1 0-16,1 21 0,-21 1 16,21-1-16,-22 0 0,22 21 15,-21 1-15,21-1 0,0 21 0,-1-20 16,1-1-16,0 0 0,0 1 15,21-1-15,-21 0 0,21 1 0,0-22 16,0 21-16,0-21 0,21 1 16,0-1-16,0 0 0,0 0 0,1 0 15,-1-21-15,21 0 0,0 0 0,-20 0 16,20 0-16,0 0 16,1 0-16,-1 0 0,0 0 0,-21 0 15,22-21-15,-1 0 0</inkml:trace>
  <inkml:trace contextRef="#ctx0" brushRef="#br0" timeOffset="14764.17">24342 2074 0,'0'0'15,"0"-21"-15,0 0 0,0 0 0,0 0 16,-22 0-16,1 21 0,0 0 16,0 0-16,0 0 15,0 21-15,-1-21 0,1 21 0,0 0 16,0 0-16,21 0 0,-21 22 15,0-22-15,21 0 0,-22 0 16,22 22-16,0-22 0,0 0 0,0 0 16,0 0-16,0 0 0,0 1 15,0-1-15,0 0 0,22-21 16,-1 0-16,0 0 16,0 0-16,0 0 0,0 0 15,1-21-15,-1 21 0,0-21 16,-21-1-16,21 1 0,0 0 0,-21 0 15,21 0-15,-21-22 0,22 22 16,-22 0-16,21-21 0,-21 21 0,0-1 16,0 1-16,0 0 0,0 0 15,0 42 17,0 0-32,0 0 0,0 1 15,0-1-15,0 0 0,0 0 0,0 0 16,0 22-16,0-22 0,0 0 15,0 0-15,0 0 0,0 0 0,0 1 16,21-1-16,0-21 16,0 21-16,0-21 0,1 0 15,20 0-15,-21 0 0,0 0 0,22-21 16,-1 0-16,-21 21 0,21-22 16,-20 1-16,20 0 0,-21 0 15,0 0-15,22 0 0,-22-22 16,0 22-16,-21-21 0,21 21 0,0-22 15,-21 22-15,21 0 0,-21 0 16,0 0-16,0-1 0,0 1 0,0 42 31,-21 1-31,21-1 16,0 21-16,0-21 0,0 0 0,0 1 16,0-1-16,0 21 0,0-21 15,0 0-15,0 1 0,0-1 0,21 0 16,-21 0-16,0 0 0,22 0 15,-22 1-15,21-22 0,-21 21 16,0-42 15,-21 21-15,-1-22-16,1 1 0,0 0 16,0 0-16,0 0 15,0 21-15,-1 0 16,1 0-1,21 21 1,0 0-16,0 0 16,21 0-16,1-21 0,-1 22 15,21-22 1,-21 0-16,0 0 0,1 0 0,-1 0 16,21 0-16,-21 0 0,22 0 15,-1 0-15,-21 0 0,21-22 0,1 1 16,-1 21-16,-21-21 0,22 0 0,-1 0 15,-21 0-15,0-22 0,0 22 16,1 0-16,-22-21 0,0-1 0,21 22 16,-21 0-16,0-21 0,0 20 15,0 1-15,0 0 0,-21 21 32,-1 21-32,1 0 0,21 1 15,-21 20-15,0-21 0,0 0 16,21 22-16,0-22 0,0 0 15,-21 0-15,21 21 0,0-20 0,0-1 16,0 0-16,0 0 0,0 0 16,0 0-16,21 1 0,0-22 15,0 0-15,0 0 16,0 0-16,1 0 0,-1 0 0,21 0 16,-21 0-16,22-22 0,-1 22 15,0-21-15,-21 0 0,22 21 0,-1-21 16,0 0-16,-20-22 0,20 22 0,-21 0 15,0-21-15,0-1 0,1 22 16,-22-21-16,0 21 0,0-22 0,0 22 16,0 0-16,0 0 15,-22 21 1,1 21 0,21 0-16,0 0 0,0 22 0,0-22 15,0 21-15,0-21 0,0 22 0,0-22 16,0 0-16,0 21 0,0-20 15,21-1-15,-21 0 0,0 0 0,0 0 16,0 0-16,0 1 0,0-1 16,-21-21-16,0 0 15,21 21-15,-21-21 0,0 0 16,0 0-16,-1 0 0,1 0 0,0-21 16,0 21-16,-21-21 0,20 21 0,-20 0 15</inkml:trace>
  <inkml:trace contextRef="#ctx0" brushRef="#br0" timeOffset="15505.62">19791 2858 0,'0'0'0,"0"-22"0,-21 22 16,21-21-1,21 21 16,0 0-31,0 0 0,0 0 16,22 0-16,-1 0 0,0-21 16,1 21-16,-1 0 0,21 0 0,22 0 15,-21 0-15,41 0 0,-20 0 16,21 0-16,21 0 0,-21 0 16,21 0-16,0 0 0,21 0 0,0 0 15,21 0-15,-20 0 0,-1 0 16,21 0-16,0 0 0,1 0 0,-1 0 15,0 0-15,22 0 0,-22 0 16,22 0-16,-1 0 0,-20 0 0,20 0 16,-21 0-16,1 0 0,20 0 15,-20 0-15,-1 0 0,-21 0 0,0 0 16,0 0-16,-21 0 0,-21 0 16,21 0-16,-42 0 0,21 0 0,-22 0 15,-20 0-15,-1 0 0,-20 0 16,-1-21-16,0 21 0,-20 0 15,-1 0-15,0 0 0,0 0 16,-21-21 15,-21 21-31,0 0 0,-22 0 16,22 0-16,-42 0 0,20 0 16,-20 0-16</inkml:trace>
  <inkml:trace contextRef="#ctx0" brushRef="#br0" timeOffset="16715.91">2984 2434 0,'22'21'78,"-1"-21"-63,0 22-15,21-22 16,1 0-16,-1 0 0,0 0 0,22 0 0,-1 21 16,22-21-16,0 0 15,20 0-15,1 0 0,-21 0 0,42 0 16,-21 0-16,21 0 0,0 0 15,21 0-15,0 0 0,0 0 0,22 0 16,-1 0-16,-21-21 0,43-1 0,-22 22 16,0 0-16,22 0 0,-1-21 15,1 21-15,-1 0 0,1 0 0,-1 0 16,1 0-16,-1 0 0,1 0 16,-1-21-16,1 21 0,-1 0 0,-20 0 15,20 0-15,1 0 0,-22 0 16,0 0-16,22 0 0,-22-21 0,0 21 15,1 0-15,-1 0 0,0-21 16,-20 21-16,-1 0 0,0 0 16,-21 0-16,0 0 0,-21 0 0,0 0 15,-1 0-15,-20 0 0,0 0 0,-22 0 16,1 0-16,-22 0 0,0 0 16,-20 0-16,-1 0 0,0 0 0,0 0 15,0 0-15,-21-21 16,0-1 31,-21 22-47,0 0 0</inkml:trace>
  <inkml:trace contextRef="#ctx0" brushRef="#br0" timeOffset="16860.84">11366 2328 0,'-21'0'78,"0"0"-78,0 0 0,0 22 16</inkml:trace>
  <inkml:trace contextRef="#ctx0" brushRef="#br0" timeOffset="18833.4">1439 4572 0,'-21'0'16,"0"0"-16,0 0 0,0 0 15,-1 0-15,1 0 16,0 0-16,0 0 16,0 0-16,0 0 0,-1 0 15,1 0-15,0 0 0,0 0 16,0 0-16,0 0 0,-1 0 16,1 0-16,42 0 78,1 0-78,20 0 0,0 0 0,1 0 0,-1 0 15,21 0-15,-20-21 0,20 21 16,1 0-16,-1 0 0,-20-21 16,20 21-16,1 0 0,-22 0 15,0 0-15,22-21 0,-22 21 0,0 0 16,1 0-16,-1 0 0,22-22 15,-22 22-15,0 0 0,1 0 0,-1-21 16,0 21-16,-21-21 0,22 21 16,-1 0-16,-21-21 0,0 21 0,1 0 15,-1 0-15,0 0 0,-21-21 16,0 0 0,-21 21-1,0 0-15,-1 0 0,22-22 16,-21 22-16,0-21 0,0 21 15,21-21-15,-21 21 0,0-21 0,-1 0 16,1 21-16,0-21 16,0 21-16,21-22 0,-21 1 0,0 21 15,-1 0-15,1 0 0,0-21 16,0 21-16,0 0 0,0 0 16,-1 0-1,22 21 1,0 0-1,22 1-15,-1-22 0,0 21 16,0-21-16,0 0 16,0 21-16,1-21 0,-1 0 0,21 0 15,-21 0-15,0 0 0,1 0 16,20 0-16,-21 0 0,0 0 0,0 0 16,1 0-16,-1 0 0,0 0 15,0 0-15,0 0 0,-21 21 31,0 0-31,-21 0 0,0-21 16,0 22-16,0-1 0,-1 0 16,1 0-16,0 21 0,-21-20 0,21-1 15,-1 0-15,1 0 16,0 21-16,0-20 0,0-1 0,0-21 16,-1 21-16,22 0 0,0 0 15,-21 0-15,0-21 16,21 22-16,-21-1 15,0-21 1</inkml:trace>
  <inkml:trace contextRef="#ctx0" brushRef="#br0" timeOffset="20508.43">3535 3895 0,'0'0'0,"21"0"16,-21-21-16,0-1 0,0 1 15,0 0 1,0 0-16,0 0 15,0 0 1,0-1 15,0 44 1,0-1-32,0 21 0,0-21 15,0 22-15,0-1 0,0 0 16,-21 22-16,21-22 0,0 0 0,0 22 15,0-22-15,0 1 0,0-1 16,0-21-16,0 21 0,0-20 16,0-1-16,0 0 0,0 0 0,0 0 15,21-21 1,0 0-16,0 0 16,0-21-16,1 0 15,-1 0-15,0 0 0,-21-1 0,21 1 16,0 0-16,0-21 0,-21 21 15,22-22-15,-1 1 0,-21 0 0,21 20 16,-21-20-16,0 21 0,21-21 16,-21 20-16,21 1 0,-21 0 15,21 42 1,-21 0 0,22 43-1,-22-22-15,21-21 0,-21 22 0,21-1 16,-21-21-16,21 0 0,-21 22 0,0-22 15,21 0-15,-21 0 0,21 0 16,1 1-16,-1-1 0,0-21 16,0 0-16,0 0 15,0 0-15,1 0 0,-1-21 0,0-1 16,0 1-16,0 21 0,0-42 16,1 21-16,20 0 0,-21-22 0,0 22 15,0-21-15,-21-1 0,22 22 16,-22-21-16,21 0 0,-21-1 0,0 22 15,0-21-15,0-1 0,0 22 16,0 0-16,0 0 0,0 0 16,0 0-16,0 42 31,0 0-15,0 21-16,0-21 0,0 22 15,-21-22-15,21 21 0,0 1 0,0-1 16,0 0-16,0 1 0,0-22 15,0 21-15,21-21 0,0 22 0,-21-22 16,21 0-16,0 0 0,0 0 16,1-21-16,20 21 0,-21-21 0,0 0 15,0 0-15,22 0 0,-22 0 16,21 0-16,-21-21 0,1 0 16,20 21-16,-21-21 0,21 0 0,-20-22 15,-1 22-15,0 0 0,0 0 16,0-21-16,0 20 0,1-20 0,-22 0 15,21 21-15,-21-22 0,0 22 16,0-21-16,0 21 0,0-1 0,0 1 16,-21 21-16,-1 0 0,1-21 0,0 21 15,0 0-15,0 21 16,0 0-16,21 1 0,-22-1 0,22 0 16,0 0-16,0 21 0,0 1 15,0-22-15,0 0 0,0 21 16,0-20-16,22-1 0,-1 0 0,-21 0 15,21 0-15,0 0 0,-21 1 16,21-22-16,0 21 0,1-21 16,-1 0-16,0 0 15,0 0-15,0 0 0,0 0 16,1 0-16,-1-21 0,0-1 16,0 1-16,0 0 0</inkml:trace>
  <inkml:trace contextRef="#ctx0" brushRef="#br0" timeOffset="22188.42">6159 3916 0,'0'-21'16,"0"0"-1,0-1-15,0 1 16,0 0-16,0 0 0,0 0 16,0 0-16,0-1 0,22 1 15,-1 21-15,-21-21 0,21 21 16,0 0-16,0 0 15,0 0-15,-21 21 16,22 0-16,-22 22 0,0-22 0,21 0 16,-21 21-16,21 1 0,-21-22 15,0 21-15,21 1 0,-21-1 0,0 0 16,0-21-16,0 22 0,0-22 0,0 21 16,0-21-16,0 1 0,0-1 15,0 0-15,0-42 47,0 0-47,0-1 0,0 1 0,0 0 16,0 0-16,0 0 0,21-22 15,0 22-15,-21-21 0,22 0 0,-1 20 16,0-20-16,-21 0 0,21 21 16,0-1-16,-21 1 0,21 0 0,1 0 15,-22 0-15,21 21 16,0 0-16,0 21 15,-21 0-15,0 0 0,0 0 16,0 1-16,21-1 0,-21 21 16,0-21-16,0 22 0,21-22 15,-21 21-15,0-21 0,0 22 0,22-22 16,-1 0-16,-21 0 0,21 0 16,0 0-16,0-21 0,22 22 0,-22-22 15,0 0-15,21 0 0,1 0 16,-22 0-16,21 0 0,0 0 0,1-22 15,-1 22-15,-21-21 0,22 0 0,-22 0 16,0 0-16,21 0 0,-21-1 16,-21 1-16,22 0 0,-22-21 15,21 21-15,-21-1 0,0-20 0,0 21 16,0 0-16,0 0 0,0-1 16,0 1-16,0 0 0,-21 21 0,-1 0 15,1 0 1,0 0-16,21 21 15,-21-21-15,0 21 0,21 1 0,0-1 16,0 0-16,-21 21 0,21-21 16,0 1-16,0-1 0,0 21 0,0-21 15,0 0-15,0 1 0,0 20 16,0-21-16,0 0 0,21 0 16,0-21-16,-21 22 0,21-22 0,0 0 15,0 0-15,1 0 0,20 0 16,-21 0-16,0 0 0,22 0 15,-1-22-15,-21 22 0,21-21 0,1 0 16,-22 0-16,21 21 0,-21-21 16,22 0-16,-22-1 0,0 1 0,0-21 15,-21 21-15,0 0 0,0-1 16,0 1-16,0 0 0,0 0 0,0 0 16,0 0-16,0-1 15,-21 22-15,0 0 16,0 0-16,0 22 0,-1-1 15,22 0-15,0 0 16,0 21-16,-21-20 0,21-1 16,0 21-16,0-21 0,0 0 0,0 1 15,0 20-15,21-21 0,1 0 16,-1 0-16,21 1 0,-21-22 0,22 21 16,-1-21-16,21 0 0,-20 0 0,20 0 15,-20 0-15,20 0 0,-21 0 16,22 0-16,-1 0 0,-20-21 0,-1 21 15,22-22-15,-22 1 0,0 0 16,1 0-16,-22 0 0,21 0 0,-21-1 16,0 1-16,1-21 0,-1 21 0,-21-22 15,0 22-15,0 0 0,0-21 16,0 21-16,0-1 0,-21 1 16,-1 0-16,1 21 0,0 0 15,0 0-15,-21 0 0,20 0 16,1 0-16,0 21 0,0 0 0,0 1 15,0-1-15,-1 0 0,1 21 16,0-21-16,21 1 0,0 20 0,-21-21 16,21 21-16,0-20 0,0-1 0,0 0 15,0 0-15,0 0 0,0 0 16,21 1-16,0-22 0,0 0 16,1 0-16,-1 0 0,21 0 15,-21 0-15,22-22 0,-22 1 0,0 0 16,21 0-16,-21 0 0,1 0 15,-1-22-15,0 22 0,0-21 16,-21-1-16,21 1 0,0 0 0,-21-1 16,0 1-16,22 0 0,-22-1 0,21 1 15,0-21-15,-21 20 0,0 1 16,0 0-16,0 20 0,0-20 0,0 21 16,0 0-16,0 0 0,0-1 15,-21 22-15,0 0 0,-1 22 16,1-1-16,0 0 0,21 0 15,-21 21-15,0 1 0,21-1 16,-21-21-16,21 22 0,0-1 16,0 0-16,0 1 0,0-1 0,0 0 15,0 1-15,0-1 0,21 0 16,0-21-16,0 22 0,0-1 0,0-21 16,1 0-16,-1 1 0,21-1 15,-21-21-15,0 21 0,1-21 0,-1 0 16,0 0-16,0 0 0,0 0 0,0 0 15,1-21-15</inkml:trace>
  <inkml:trace contextRef="#ctx0" brushRef="#br0" timeOffset="23300.29">10456 4043 0,'21'0'47,"1"-21"-31,-22 0-1,21-1-15,-21 1 0,21 0 0,-21 0 16,21 0-16,0 0 0,-21-22 0,21 22 16,-21-21-16,22 21 0,-1-22 15,-21 1-15,0 0 0,0-1 0,0 1 16,0-22-16,0 22 0,0 0 15,0-1-15,0 22 0,0-21 0,0 21 16,0 0-16,0-1 0,0 1 16,0 42-1,0 1 1,0-1-16,0 21 0,0-21 0,-21 22 16,21 20-16,0-21 0,0 1 15,-22 20-15,22-20 0,0 20 0,0-21 16,0 1-16,0-1 0,-21 22 0,21-22 15,0 0-15,0-21 0,0 22 16,0-1-16,0-21 0,0 0 0,21 1 16,1-1-16,-22 0 0,21-21 15,0 0-15,0 0 0,0 0 0,0 0 16,1 0-16,-1 0 0,0 0 0,21-21 16,-21 0-16,1-1 0,-1 1 15,21 0-15,-21 0 0,0-21 16,1 20-16,-1 1 0,0 0 15,-21-21-15,0 21 0,21-1 0,-21 1 16,0 0-16,21 21 0,-21-21 0,0 42 31,0 0-15,0 0-16,0 1 0,0-1 0,-21 0 16,21 0-16,0 0 0,0 22 15,0-22-15,0 0 0,21 0 0,-21 0 16,21 0-16,1 1 0,-1-1 15,0-21-15,0 0 0,0 21 0,0-21 16,1 0-16,-1 0 0,0 0 16,0 0-16,0-21 0,0 21 15,1-21-15,-1-1 0,-21 1 0,0 0 16,21 0-16,-21 0 0,0 0 0,0-1 16,0-20-16,0 21 0,0 0 15,-21-22-15,21 22 0,-21 0 0,-1 0 16,1 0-16,0 0 0,0 21 15,0-22-15,0 22 0,-1 0 0,1 0 16,0 0-16,0 0 0,0 0 0,0 0 16,-1 0-16,22 22 15,-21-22-15,21 21 0,-21-21 16,0 21 0,0-21 15</inkml:trace>
  <inkml:trace contextRef="#ctx0" brushRef="#br0" timeOffset="23612.63">10710 3598 0,'0'0'0,"-42"0"0,-22-42 31,43 42-31,21-21 15,21 21 1,1 0-16,-1 0 16,0 0-16,21 0 0,1 0 15,-1-21-15,0 21 0,1 0 0,-1 0 16,21 0-16,-20 0 0,-1-21 0,0 21 16,1 0-16,-1 0 0,0-22 15,1 22-15,-1 0 0,-21 0 0,0-21 16,1 21-16,-1 0 0,0 0 15,-42 0 17,0 0-32,-1 0 15,1 0-15,0 0 0,-21 0 0,21 21 16,-22 1-16</inkml:trace>
  <inkml:trace contextRef="#ctx0" brushRef="#br0" timeOffset="26301.57">1990 5779 0,'0'-22'0,"0"1"0,0 0 16,0 0-16,0 0 0,0 0 15,0-1-15,0 1 16,0 0-16,0 0 31,-22 21-15,22 21-16,0 0 15,0 0-15,0 1 0,0 20 16,0-21-16,0 21 0,0-20 0,0 20 16,-21 0-16,21 1 0,0-1 15,-21-21-15,21 21 0,-21 1 0,21-22 16,0 0-16,0 21 0,0-20 16,0-1-16,0 0 0,21-21 46,-21-21-46,21 0 0,0 21 16,-21-22-16,22 1 0,-1 0 0,0 0 16,-21-21-16,21 20 15,0-20-15,-21 21 0,21-21 0,1 20 16,-22-20-16,0 21 0,21-21 16,0 20-16,-21 1 0,0 0 0,21 0 15,-21 42 16,21-21-31,-21 42 0,21-20 16,-21-1-16,0 0 0,0 21 16,22-21-16,-22 22 0,21-22 15,-21 0-15,21 0 0,-21 0 0,21 1 16,0-1-16,0-21 0,1 0 16,-1 21-16,0-21 0,0 0 0,0 0 15,22 0-15,-22-21 0,21 0 16,-21 21-16,0-22 0,22 1 0,-22 0 15,0 0-15,0 0 0,0 0 16,1-1-16,-1-20 0,0 21 0,0-21 16,-21-1-16,0 22 0,21-21 15,-21-1-15,0 22 0,0 0 0,0 0 16,0 0-16,0 0 0,0-1 16,0 44 15,0-1-31,0 0 15,0 0-15,0 0 0,0 22 16,0-22-16,0 0 0,0 21 0,0-21 16,0 22-16,0-22 0,0 0 15,0 21-15,0-20 0,0-1 0,0 0 16,0 0-16,0 0 0,0 0 16,21 1-16,1-22 0,-1 0 15,0 0-15,0 0 16,0 0-16,0 0 0,1 0 15,-1-22-15,0 1 0,0 21 16,0-21-16,0 0 0,1 0 16,-1 0-16,0-1 0,0-20 0,-21 21 15,21-21-15,0 20 0,-21-20 16,0 21-16,0-21 0,0 20 0,0 1 16,0 0-16,0 0 15,-21 21 16,0 21-31,21 0 16,21-21 15,0 0-15,1 0-16,-1 0 0,0-21 16,0 21-16,0-21 0,0 0 15,1 0-15,-1 21 0,0 0 16,-21-22-16,21 22 15,0 0-15,-21 22 32,0-1-17,0 0-15,0 0 0,0 0 16,0 0-16,0 22 0,0-22 0,0 0 16,0 0-16,0 0 0,0 1 15,0-1-15,0 0 0,0 0 16,0 0-16,0 0 0,0 1 0,21-22 15,-21 21-15,22-21 0,-1 0 16,0 0-16,0 0 0,0 0 0,0 0 16,1 0-16,-1 0 0,0 0 15,0 0-15,0-21 0,0 21 0,1-22 16,-1 1-16,0 0 0,0 21 16,0-21-16,-21 0 0,21-22 0,-21 22 15,22 0-15,-22 0 0,0 0 0,0-22 16,0 22-16,0 0 15,0 0-15,0 0 0,0 0 0,0 42 47,0 0-47,0 0 0,-22 0 16,22 22-16,0-22 0,-21 0 0,21 0 16,0 21-16,0-20 0,0-1 0,0 0 15,0 0-15,0 0 0,0 0 16,21 1-16,1-22 0,-1 21 0,0-21 15,0 0-15,0 0 0,22 0 16,-22 0-16,21 0 0,-21 0 0,22 0 16,-22-21-16,21-1 0,0 22 15,-20-21-15,20 0 0,-21 0 0,0 0 16,22-22-16,-22 22 0,0-21 16,0 21-16,0-22 0,22 1 15,-22 0-15,-21-1 0,21 1 0,-21 0 16,21 21-16,-21-22 0,0 1 15,0 0-15,0 20 0,0 1 0,0 0 16,0 0-16,0 0 0,-21 21 16,0 0-16,21 21 15,-21 0-15,21 0 0,-22 0 16,22 1-16,-21 20 0,21-21 16,0 21-16,0 1 0,-21-22 0,21 21 15,0 1-15,-21-1 16,21 0-16,-21 1 0,21-1 0,0 0 15,0-21-15,0 22 0,0-22 0,0 21 16,0-21-16,0 1 0,0-1 16,0 0-16,21 0 0,0-21 15,0 21-15,22-21 0,-22 0 16,0 0-16,21 0 0,1 0 0,-1-21 16,-21 21-16,21-21 0,1 0 0,-1 0 15,-21 21-15,22-22 0,-22 1 16,21 0-16,-21 0 0,0-21 15,1 20-15,-1 1 0,-21 0 0,0-21 16,0 21-16,0-1 0,0 1 0,0 0 16,0 0-16,0 0 0,-21 21 31,-1 0-31,1 21 16,21 0-16,-21-21 0,21 21 15,0 0-15,0 22 0,0-22 0,0 0 16,0 0-16,0 0 0,0 1 0,0 20 15,0-21-15,0 0 16,0 0-16,0 1 0,21-1 16,0-21-16,1 0 15,-1 0-15,0 0 0,0 0 0,0 0 16,0 0-16,1 0 0,-1 0 16,21-21-16,-21-1 0,0 22 15,1-21-15,-1 0 0,0 0 0,0 0 16,-21 0-16,21-1 0,0 1 0,-21 0 15</inkml:trace>
  <inkml:trace contextRef="#ctx0" brushRef="#br0" timeOffset="26568.42">4572 5355 0,'0'0'0,"-21"0"0,0 0 0,21-21 31,21 21-31,0 0 16,0 0-16,21-21 0,-20 21 16,20 0-16,-21 0 0,21-21 0,1 21 15,-22 0-15,21-21 0,-21 21 0,22 0 16,-22-22-16,0 1 15,0 21-15,0 0 0,1-21 0,-22 0 16</inkml:trace>
  <inkml:trace contextRef="#ctx0" brushRef="#br0" timeOffset="26776.3">3895 5186 0,'0'0'0,"-22"0"31,1 0 16</inkml:trace>
  <inkml:trace contextRef="#ctx0" brushRef="#br0" timeOffset="27360.64">7048 5186 0,'0'-21'0,"0"42"0,22-42 16,-22 0-16,21-1 0,-21 1 15,0 0-15,0 0 0,0 0 16,0 42 15,0 0-31,0 0 0,0 22 16,0-22-16,-21 21 0,21 0 0,0-20 15,0 20-15,-22 0 0,22 1 16,0-1-16,-21 0 0,21 1 16,0-22-16,0 21 0,0 0 15,-21-20-15,21 20 0,0-21 0,0 0 16,0 0-16,0 1 0,-21-1 0,21 0 15,-21-21 32,0-21-47,-1 0 0,-20 21 0,21-22 16</inkml:trace>
  <inkml:trace contextRef="#ctx0" brushRef="#br0" timeOffset="28260.17">6477 5567 0,'0'0'0,"21"0"32,0 0-17,0 0-15,1 0 0,20 0 0,-21-21 16,43 21-16,-22-21 0,0 21 16,22-22-16,-1 22 0,1-21 0,-1 0 15,1 21-15,-1-21 0,1 0 0,-22 0 16,22-1-16,-1 1 0,-21 0 15,22 0-15,-22 0 0,1 0 16,-22-1-16,0 1 0,0 0 0,0-21 16,-21 21-16,0-1 0,0 1 15,0 0-15,0 0 0,-21 21 16,0 0 0,0 21-16,0 0 15,21 22-15,0-22 0,0 0 16,0 21-16,0 1 0,0-22 15,-22 21-15,22 0 0,0-20 0,-21 20 16,21-21-16,0 21 0,0-20 16,0 20-16,-21-21 0,21 0 0,0 0 15,0 1-15,-21-1 0,21 0 16,0 0-16,0-42 47,0 0-47,21 0 0,0-22 15,-21 22-15,21 0 0,1 0 16,-1-22-16,0 22 0,0 0 0,0-21 16,0 21-16,1-1 0,-1 1 0,21 0 15,-21 0-15,0 0 0,1 21 16,-1 0-16,0 0 16,-21 21-16,0 0 15,0 0-15,0 0 16,0 1-16,0-1 0,0 0 0,0 0 15,0 0-15,0 22 0,0-22 16,21 0-16,-21 0 0,21 0 0,-21 0 16,21 1-16,1-22 0,-1 21 0,0-21 15,0 0-15,0 0 0,0 0 16,1 0-16,-1 0 0,21 0 0,-21 0 16,0 0-16,1 0 0,20-21 0,-21-1 15,0 1-15,22 0 0,-22 0 16,0 0-16,0 0 0,0-1 0,0 1 15,1 0-15,-1 0 16,-21 0-16,0 0 0,0-1 0,0 1 0,0 0 16,0 0-1,-21 21-15,-1 0 16,1 0-16,0 21 0,21 0 0,-21 0 16,21 1-16,-21-1 0,21 0 0,0 0 15,0 0-15,0 0 0,0 22 16,0-22-16,0 0 0,0 0 0,0 0 15,0 1-15,21-22 0,-21 21 16,21 0-16,0-21 0,0 0 0,1 0 16,-1 0-16,0 0 0,0 0 15,0 0-15,0 0 0,1-21 16,-1 21-16,0-21 0,-21-1 0,21 1 16,-21 0-16</inkml:trace>
  <inkml:trace contextRef="#ctx0" brushRef="#br0" timeOffset="31888.31">10245 4911 0,'0'0'15,"21"-21"-15,-21-1 0,0 1 0,21 0 0,-21 0 16,0 0-16,0 0 0,0-1 0,0 1 16,0 0-16,0 0 0,-21 21 31,0 0-31,-1 0 16,-20 0-16,21 21 0,0 0 0,0 22 15,-22-22-15,22 21 0,0 22 0,0-22 16,-22 21-16,22-20 0,21 20 15,-21-20-15,21 20 0,-21-21 0,21 1 16,0-1-16,0 0 0,0 1 16,0-1-16,21-21 0,0 0 0,0 1 15,22 20-15,-22-42 0,21 21 0,-21-21 16,22 0-16,-1 0 0,-21 0 16,22 0-16,-1 0 0,0 0 0,-21-21 15,22 21-15,-1-21 0,0 0 16,1-1-16,-22 1 0,21 0 15,-21-21-15,22 21 0,-22-1 0,0 1 16,0 0-16,-21 0 0,0-21 16,0 20-16,0 1 0,0 0 0,0 0 15,0 0-15,0 0 16,-21 21 0,21 21-16,-21 0 0,21 0 15,0 0-15,-21 0 0,21 22 16,0-22-16,-21 0 0,21 21 0,0-20 15,0-1-15,0 21 0,0-21 0,0 0 16,0 1-16,21-1 16,0 0-16,0 0 0,0-21 15,0 0-15,1 0 0,-1 0 16,0 0-16,0 0 0,21-21 0,-20 21 16,-1-21-16,0 0 0,21-1 0,-21 1 15,1 0-15,20 0 0,-21 0 16,0 0-16,0-1 0,1-20 0,-22 21 15,0 0-15,0-22 0,0 22 0,0-21 16,0 21-16,-22-22 0,-20 22 16,21 0-16,0 0 0,0 21 0,-22 0 15,22 0-15,-21 0 0,-1 0 16,22 0-16,0 0 0,-21 21 16,21 0-16,-1 0 0,1 22 0,0-22 15,21 21-15,0-21 0,0 22 16,0-22-16,0 0 0,0 21 0,21-20 15,0-1-15,1 0 0,-1 0 16,0 0-16,21-21 0,-21 21 0,22-21 16,-22 0-16,21 0 0,1 0 0,-22 0 15,21 0-15,0 0 0,-20-21 16,20 0-16,-21 21 0,21-21 0,-20 0 16,-1 0-16,0-1 0,21 1 15,-21 0-15,-21 0 0,22 0 0,-22 0 16,21-1-16,-21 1 0,0 0 15,0 0-15,0 0 0,0 42 32,0 0-32,0 0 0,0 0 15,0 1-15,0-1 0,0 21 16,0-21-16,0 0 0,-21 1 0,21-1 16,0 0-16,-22 0 0,22 0 0,0 0 15,0 1-15,0-44 63,22 1-63,-1 0 0,-21 0 15,21 0-15,-21 0 0,0-1 0,21 1 16,0 0-16,-21 0 0,21 0 16,-21 0-16,22-1 0,-1 1 0,0 21 31,-21 21-31,21 1 15,-21-1-15,0 0 0,0 0 0,0 0 16,21 0-16,-21 1 0,21-22 16,-21 21-16,22 0 0,-1 0 15,0 0-15,21-21 0,-21 21 0,1-21 16,20 0-16,-21 0 0,0 0 0,22 0 16,-1 0-16,-21 0 0,21 0 15,1 0-15,-22 0 0,21-21 16,1 21-16,-22-21 0,21 0 0,-21 0 15,0 0-15,1-1 0,-1 1 0,0 0 16,-21 0-16,0-21 0,0 20 16,0 1-16,0-21 0,0 21 0,0-22 15,0 22-15,-21 0 0,0 21 0,-1-21 16,1 21-16,0 0 0,0 0 16,0 0-16,0 0 0,-1 0 0,1 21 15,0 0-15,0 0 16,21 1-16,-21 20 0,0-21 0,21 0 0,-22 22 15,22-22-15,0 21 0,0-21 16,0 0-16,0 1 0,0-1 16,0 0-16,0 0 0,0 0 0,22 0 15,-1-21-15,0 0 0,0 0 0,0 0 16,0 0-16,1 0 0,-1 0 16,0 0-16,0-21 0,0 21 0,0-21 15,1 0-15,-1 21 0,0-21 0,-21 0 16,21-22-16,0 22 0,0-21 15,-21-1-15,22 1 0,-1 0 16,-21-1-16,21-20 0,0-1 0,0 22 16,-21-21-16,0 20 0,21 1 15,-21 0-15,0-1 0,0 22 0,0 0 16,0 0-16,-21 21 31,21 21-31,-21 0 0,21 0 0,0 22 16,-21-1-16,21 0 0,-21 1 15,21-1-15,0 21 0,0-20 0,0-1 16,0 22-16,0-22 0,0 0 16,0 1-16,0-1 0,0-21 0,0 21 15,0-20-15,0-1 0,21 0 16,0 0-16,-21 0 0,21-21 16,0 0-16,1 21 0,-1-21 0,0 0 15,0 0-15,0 0 0,0 0 0,1-21 16,-1 21-16,0-21 0,21 0 15,-21 0-15,1 21 0,-1-21 0,0-1 16,0 1-16,-21-21 0,0 21 0,21 0 16,-21-1-16,0-20 0,0 21 15,0 0-15,0 0 0,0 42 32,-21 0-17,21 0-15,0 0 0,0 0 16,-21 1-16,21-1 0,0 0 15,0 0-15,0 21 0,0-20 0,0-1 16,0 0-16,0 0 0,21 0 16,0-21-16,0 21 0,1-21 15,-1 0-15,0 0 0,0 0 0,0 0 16,0 0-16,1 0 0,20 0 0,-21-21 16,0 21-16,0-21 0,1 0 15,20 0-15,-21 0 0,0-1 0,0 1 16,-21-21-16,22 0 0,-1 20 0,0-41 15,0 21-15,-21-1 0,21-20 16,0-1-16,-21 22 0,0-22 0,0 22 16,0 0-16,0-1 15,0 1-15,0 21 0,0 0 0,0 0 16,0-1-16,-21 22 16,0 22-16,21-1 15,-21 0-15,0 0 0,21 21 0,-21-20 16,21 41-16,0-21 0,0 1 15,-22 20-15,22-20 0,0 20 0,0-21 16,0 1-16,0-1 0,0 0 0,0 1 16,0-1-16,0 0 0,0-20 15,22-1-15,-22 0 0,21 21 0,0-42 16,0 21-16,-21 1 0,21-22 16,0 0-16,1 0 0,-1 0 15,0 0-15,0 0 0,21 0 0,-20 0 16,-1 0-16,0-22 0,0 1 0,0 21 15,0-21-15,-21 0 0,22 0 16,-1 0-16,0-1 0,-21 1 0,21-21 16,-21 21-16,21 0 15,0-1-15,-21 1 0,0 0 0,0 0 0,22 21 16,-22 21 15,0 0-31,-22 0 16,22 1-16,0-1 0,0 21 0,0-21 15,0 0-15,0 1 0,0-1 16,0 0-16,0 0 0,0 0 0,0 0 16,0 1-16,22-1 15,-1-21-15,0 0 0,0 0 16,0 0-16,0 0 0,1 0 0,-1 0 16,0-21-16,0 21 0,0-22 15,0 1-15,1 0 0,-1 21 16,0-21-16,0 0 0,0 0 0,-21-22 0,21 22 15,-21 0-15,22 0 0,-22 0 16,0-1-16,21 1 0,-21 0 16,21 21-16,-21 21 31,0 0-31,0 1 0,0-1 16,0 0-16,-21 0 0,21 0 15,0 0-15,-21 1 0,21-1 0,0 0 16,0 0-16,0 0 0,0 0 15,21 1 1,0-22-16,0 0 16,0 0-16,0 0 0,-21-22 15,22 22-15,-1-21 0,0 21 0,0-21 16,-21 0-16,0 0 0,21 0 16,-21-1-16,0 1 0,0 0 0,0 0 15,0 0-15,0 0 0,0-1 16,0 1-16,-21 21 0,21-21 0,-21 21 15,0 0-15,0 0 0,-1 0 16,1 0 0,21 21-1,21-21 1,1 0-16,-1 0 0,0 0 16,0 0-16,0 0 0,0-21 0,1 0 15,-1 21-15,0 0 16,21 0-16,-21-21 0,1 21 0,-1 0 15,21 0-15,-21 0 0,0 0 16,1 0-16,-1 0 0,-21 21 16,21 0-16,0 0 0,-21 0 15,0 1-15,0-1 0,0 0 16,0 0-16,0 0 0,0 0 0,0 1 16,-21-1-16,21 0 0,-21 0 0,21 0 15,0 0-15,-21 1 16,21-1-16,0 0 15,0-42 32,0 0-47,0-1 0,0 1 16,0 0-16,21 0 0,-21-21 16,21 20-16,0-20 0,0 21 0,0-21 15,1-1-15,-1 1 0,21 21 16,-21-22-16,22 22 0,-22-21 0,21 21 15,-21 0-15,0 21 0,1 0 16,-1 0-16,0 0 0,0 0 0,0 21 16,-21 0-16,0 21 15,0-21-15,0 1 0,0 20 0,0-21 16,0 21-16,0-20 0,0 20 0,0-21 16,-21 21-16,0-20 0,21-1 15,-21 0-15,21 0 0,0 0 0,0 0 16,-21 1-16,21-1 0,0 0 15,0-42 32,0 0-31,0-1-16,0 1 16,0 0-16,-22 0 0,22 0 15</inkml:trace>
  <inkml:trace contextRef="#ctx0" brushRef="#br0" timeOffset="32100.18">14647 4826 0,'-21'0'16,"42"0"-16,-63 0 0,21 0 16,21-21-16,-21 21 0,21-21 62,-22 21-62,1 0 16,0-21-1,0 21-15</inkml:trace>
  <inkml:trace contextRef="#ctx0" brushRef="#br0" timeOffset="32348.76">13610 4995 0,'0'0'0,"0"22"31,21-22-31,0 0 0,1 0 0,-1 0 16,0 0-16,0 0 0,0 0 15,0 0-15,1-22 0,-1 22 16,0 0-16,0 0 0,0 0 15,0-21-15,1 21 16,-22-21 0,-22 21-1</inkml:trace>
  <inkml:trace contextRef="#ctx0" brushRef="#br0" timeOffset="32551.64">13039 4953 0,'0'0'16,"-22"21"-16,1-21 0,0 0 15,0 0 32,0 0-31,0 0-16,-22 0 0,22 0 15,0 21-15</inkml:trace>
  <inkml:trace contextRef="#ctx0" brushRef="#br0" timeOffset="37164.08">2794 7176 0,'0'0'0,"-21"0"16,21 21-16,0 0 0,0 0 31,21-21-15,0 0-16,-21-21 0,21 21 15,0-21-15,1 0 0,-1 21 0,21-22 16,-21 1-16,0 0 0,1 0 15,-1 0-15,0 0 0,0-1 0,0 1 16,0 0-16,-21 0 0,0 0 16,0 0-16,0-1 0,0 1 0,0 0 15,0 0-15,0 0 0,-21 0 16,0 21 0,0 0-16,0 0 0,0 21 15,-1-21-15,1 21 0,0 0 16,21 0-16,0 22 0,0-22 0,0 0 15,0 21-15,0-21 0,0 22 16,0-22-16,0 21 0,21 1 0,0-22 16,-21 0-16,22 0 0,-1 0 15,0 0-15,-21 1 0,21-22 0,0 0 16,0 0-16,1 0 16,-1 0-16,0 0 0,0-22 15,0 22-15,0-21 0,1 0 16,-1 0-16,-21-21 0,42 20 15,-21 1-15,0 0 0,1 0 0,20-21 16,-21 20-16,21 1 0,-20-21 16,20 21-16,-21 0 0,21-1 0,1 1 15,-22 0-15,21 0 0,-21 21 16,22 0-16,-22 0 0,0 0 0,0 0 16,0 0-16,1 0 0,-22 21 15,0 0-15,0 0 0,0 1 0,0-1 16,0 21-16,0-21 0,0 0 0,0 1 15,-22 20-15,1-21 0,0 0 16,21 0-16,0 22 0,0-22 0,-21-21 16,21 21-16,0 0 15,-21-21-15,21-21 32,0 0-32,21 0 15,0 0-15,0-22 0,0 22 0,-21 0 16,22-21-16,-1 20 0,0 1 15,0-21-15,0 0 0,0 20 0,1 1 16,-1-21-16,-21 21 0,0 0 0,21-1 16,-42 44 31,0-1-47,21 0 0,0 0 0,0 0 15,-22 22-15,22-22 0,0 0 0,-21 21 16,21-21-16,0 1 0,0 20 15,0-21-15,0 0 0,0 22 0,0-22 16,0 0-16,21 0 0,1-21 16,-22 21-16,21-21 0,0 0 0,0 0 15,21 0-15,-20 0 0,20 0 16,-21-21-16,21 0 0,1 0 0,-1 21 16,0-21-16,1-22 0,-1 22 15,0 0-15,1 0 0,-22 0 0,21-1 16,-21 1-16,1 0 0,-1-21 15,-21 21-15,0-1 0,0 1 0,0 0 16,0 0-16,0 0 0,0 0 16,0-1-16,0 1 15,-21 42 1,21 1 0,0-1-16,0 0 0,0 0 0,-22 0 15,22 22-15,0-22 0,0 21 16,0 0-16,0 1 0,0 20 0,0-20 15,0 20-15,0 1 0,0-1 16,0 1-16,0-1 0,0 1 16,0-1-16,0 1 0,0-1 0,0 1 15,0-1-15,0 1 0,0 20 16,0-20-16,0-1 0,0 1 0,0-1 16,0 1-16,0-1 0,0-20 0,0 20 15,0-21-15,-21 1 0,21-1 16,-21 0-16,21-20 0,-21-1 0,21 0 15,0 0-15,0-42 16,0 0-16,0 0 16,0-1-16,0-20 0,0 0 0,0-1 15,0 1-15,0-21 0,21-1 0,-21 1 16,0-1-16,0-21 0,0 22 16,0-22-16,0 1 0,0 20 15,0-21-15,0 1 0,0-1 0,0 22 16,0-22-16,0 21 0,0-20 15,0 20-15,0 22 0,0-22 0,0 22 16,21 0-16,0-1 0,1 1 0,-22 21 16,21-21-16,0 20 0,0 1 15,21 0-15,-20 0 0,20 0 0,-21 0 16,21 21-16,-20 0 0,20 0 16,-21 0-16,0 0 0,0 21 0,1 0 15,-1 0-15,0 0 0,0 0 16,-21 1-16,0-1 0,0 0 15,0 21-15,0-21 0,0 1 0,0-1 16,0 0-16,-21 0 0,0 0 0,0 0 16,-1-21-16,1 22 15,0-22-15,0 0 16,0 0-16,21-22 0,-21 22 16,21-21-16,0 0 0,-22 21 0,22-21 15,-21 0-15,21 0 16,0 42 15,0 0-31,0 0 16,0 0-16,21 0 15,1 1-15,-1-1 0,0-21 16,0 21-16,0-21 16,0 0-16,1 0 0,-1 0 0,0 0 15,21 0-15,-21-21 0,1 21 0,-1-21 16,21-1-16,-21 1 0,22 0 15,-22 0-15,21 0 0,-21 0 0,22-22 16,-22 22-16,0-21 0,0-1 16,0 1-16,0 0 0,-21-1 0,22 1 15,-22 0-15,0-1 0,0 1 0,0 21 16,0-21-16,0 20 16,0 1-16,-22 21 0,1 0 0,0 0 15,0 0-15,0 43 16,0-22-16,21 0 15,0 21-15,-22 1 0,22-1 0,0 0 16,0 1-16,0-1 0,0 0 16,0 1-16,0-1 0,0 0 0,0 1 15,22-1-15,-1-21 0,0 21 0,-21-20 16,21-1-16,0 0 0,0 0 16,1 0-16,-1-21 0,21 0 15,-21 0-15,0 0 0,1 0 0,20 0 16,-21-21-16,0 0 0,22 0 15,-22 0-15,0-1 0,0 1 0,0 0 16,0-21-16,1 21 0,-1-1 16,-21-20-16,0 21 0,21-21 0,-21 20 15,0 1-15,21 0 0,-21 0 16,0 42 15,0 0-31,0 0 0,0 1 0,0-1 16,0 0-16,0 21 15,0-21-15,0 1 0,0 20 0,0-21 0,0 0 16,0 0-16,21 1 0,0-1 0,1 0 16,-1 0-16,-21 0 15,21-21-15,0 0 0,0 0 0,0 0 16,1 0-16,-1 0 0,0 0 0,0-21 16,0 0-16,0 0 0,-21 0 15,22-1-15,-1 1 0,0 0 0,0 0 16,0 0-16,0-22 0,1 22 15,-1-21-15,0 21 0,-21-22 0,21 22 16,0-21-16,0 21 0,-21 0 0,22-1 16,-1 22-1,-21 22 1,0-1-16,0 0 16,0 0-16,0 0 15,0 0-15,21-21 47,-21-21-31,0 0-16,0 0 15,0 0-15,0 0 16,0-1 0,-21 22-16,0 0 15,-1 0 1,1 0-16,21 22 15,-21-22-15,21 21 0,0 0 16,0 0-16,-21 0 0,21 0 0,0 1 16,0-1-16,0 21 0,0-21 0,0 0 15,0 1-15,0-1 0,0 21 16,0-21-16,0 0 0,0 1 0,21-1 16,0-21-16,-21 21 0,21-21 0,1 0 15,-1 21-15,106-21 31,-85-21-31,-21 21 0,0-21 0,1 0 0,-1-1 16,0 22-16,0-21 16,0-21-16,0 21 0,1 0 0,-1-1 15,0-20-15,-21 21 0,0-21 0,21 20 16,-21 1-16,0-21 0,0 21 16,21 0-16,-21-1 0,0 44 31,0-1-16,0 0-15,-21 0 0,21 0 0,0 0 16,0 22-16,-21-22 0,21 0 0,0 0 16,0 0-16,0 22 0,0-22 15,0 0-15,0 0 0,21 0 0,0-21 16,-21 22-16,21-1 0,1-21 16,-1 0-16,0 0 0,0 0 15,0 0-15,0 0 0,1 0 0,20 0 16,-21-21-16,0-1 0,0 22 0,1-21 15,-1 0-15,-21 0 0,21 0 16,0 0-16,0-22 0,-21 22 0,0-21 16,21 21-16,-21-22 0,22 1 15,-22 0-15,0-22 0,21 22 0,-21-1 16,0 1-16,0 0 0,0-1 0,0 1 16,0 0-16,0 21 15,0-1-15,0 1 0,-21 42 31,21 22-15,0-22-16,0 0 0,0 21 16,0 1-16,0-1 0,0 0 0,0 1 15,0-1-15,0 0 0,0 1 0,0-1 16,0 0-16,0 1 0,0-22 16,0 21-16,0-21 0,0 1 0,0 20 15,21-21-15,0 0 0,0 0 0,0 1 16,0-22-16,1 21 15,20-21-15,-21 0 0,0 0 0,22 0 16,-22 0-16,21 0 0,-21 0 0,0-21 16,22 21-16,-22-22 0,0 1 15,0 0-15,0-21 0,1 21 0,-1-22 16,-21 1-16,21 0 0,0-1 0,-21 1 16,0-22-16,0 22 0,21-21 15,-21-1-15,0 22 0,0-22 0,21 22 16,-21 0-16,0-1 0,0 22 15,0 0-15,0 0 0,-21 21 47,21 21-47,-21 21 0,21-21 0,0 22 0,0-1 16,0 0-16,0 1 0,0 20 16,0-20-16,0-1 0,0 0 15,0 22-15,0-22 0,0 0 0,0-20 16,0 20-16,0 0 0,0-21 0,0 22 15,0-22-15,0 0 0,21 0 16,0 0-16,-21 1 0,22-1 0,-1-21 16,21 0-16,-21 0 0,0 0 0,22 0 15,-22 0-15,0 0 0,21 0 16,-20-21-16,-1-1 0,0 1 0,21 0 16,-21 21-16,-21-42 0,22 21 0,-1-1 15,-21 1-15,21 0 0,-21-21 16,0 21-16,0-1 0,0 1 15,0 0-15,0 42 32,0 0-32,0 1 15,0-1-15,0 0 16,-21 0-16,21 21 0,0-20 0,0-1 16,0 0-16,0 0 0,0 0 0,0 0 15,0 1-15,0-1 16,21-21-16,0 0 15,0 0-15,0 0 0,1 0 0,-1 0 16,0-21-16,21-1 16,-21 1-16,1 21 0,-1-21 0,0 0 15,0-21-15,0 20 0,-21 1 0,0 0 16,21 0-16,-21-21 0,0 20 16,22 1-16,-22 0 0,0 0 15,0 0-15,0 42 47,0 0-47,0 0 0,-22 0 16,22 1-16,0-1 0,-21 0 15,21 21-15,0-21 0,0 22 0,0-1 16,0 0-16,0 1 0,0 20 0,0-20 16,0-1-16,0 21 15,0-20-15,21 20 0,-21-20 0,0 20 16,0-21-16,0 22 0,22-22 0,-22 22 15,0-1-15,21-20 0,-21 20 0,0 1 16,0-1-16,0-21 0,0 22 16,0-1-16,0-20 0,0-1 0,0 0 15,0 1-15,21-1 0,-21 0 0,21-20 16,-21-1-16,21 21 0,-21-21 0,0 0 16,21 1-1,-42-22 16,21-22-31,-21 1 0,0 21 16,-21-21-16,20 0 0,1 0 16,0 0-16,-21-1 0,21 1 15,-1-21-15,1 21 0,0-22 0,0 1 0,0-43 16,21 43-16,-21-21 0,21-1 16,0 22-16,0-22 0,0 1 15,0-1-15,0 22 0,0-22 0,0 1 16,0 21-16,21-22 0,0 22 0,0-22 15,0 22-15,-21 0 16,21-1-16,1 1 0,-1 21 0,0-22 16,0 1-16,21-21 0,-20 41 15,-1 1-15,0 0 0,0 0 16,0 21-16,0-21 0,-21 0 0,22 21 16,-22-22-16,21 1 0,-21 0 15,0 0-15,-21 0 16,-1 0-16,1 21 0</inkml:trace>
  <inkml:trace contextRef="#ctx0" brushRef="#br0" timeOffset="37480.26">7239 6668 0,'0'0'0,"0"-22"16,21 22-1,0 0-15,0 0 0,1-21 0,-1 21 16,21 0-16,-21-21 0,22 0 0,-1 21 16,0 0-16,1-21 0,-1 21 15,-21 0-15,21 0 0,1-21 16,-22 21-16,21 0 0,-21 0 15,1-22-15,-1 22 0,0 0 0,-42 0 32,0-21-17,-1 21-15,1 0 0,-21 0 0</inkml:trace>
  <inkml:trace contextRef="#ctx0" brushRef="#br0" timeOffset="37765.12">6816 6519 0,'-22'0'0,"1"0"110,0 0-110,0 0 0,0 0 0,0 0 15</inkml:trace>
  <inkml:trace contextRef="#ctx0" brushRef="#br0" timeOffset="37960.19">6392 6541 0,'0'21'0,"-21"-21"31,42 0 32,0 0-63</inkml:trace>
  <inkml:trace contextRef="#ctx0" brushRef="#br0" timeOffset="50000.92">18500 3747 0,'0'-22'15,"0"1"1,0 0 0,0 0-1,0 0-15,0 0 16,0-1-1,0 1 1,0 0 15,-22 42 1,22 0-17,0 1-15,-21-1 0,21 0 16,0 0-16,0 21 0,-21-20 0,21 20 15,-21 0-15,0 1 0,21-1 0,0 0 16,0 1-16,-21-22 0,21 21 16,0 0-16,0-20 0,-22-1 0,22 0 15,0 0-15,0 0 0,22-42 47,-1 0-47,0 0 0,0 0 0,0-22 16,-21 22-16,21-21 0,22 21 0,-22-22 15,0 22-15,0 0 0,0-21 16,1 20-16,-1 1 0,0-21 0,0 21 16,0 0-16,0-1 15,1 22-15,-1 22 16,-21-1 0,0 0-16,21 0 0,-21 0 15,0 0-15,0 1 0,0-1 16,21 0-16,-21 0 0,21 0 15,-21 0-15,0 1 0,0-1 0,21-21 16,1 21-16,-1 0 16,0-21-16,0 0 0,0 0 15,0-21-15,1 0 16,-1 0-16,0 21 0,-21-22 0,21 1 16,0 0-16,0 0 0,1 0 15,-22 0-15,21-1 0,0 1 0,-21 0 16,21 0-16,0-21 0,-21 20 0,21 1 15,-21 0-15,22 0 0,-22 0 16,21 21-16,0 21 31,-21 0-15,0 0-16,0 0 0,0 1 16,0-1-16,0 21 0,0-21 0,0 0 15,-21 1-15,21-1 0,0 21 16,0-21-16,0 0 0,0 1 0,0-1 15,0 0-15,21 0 0,-21 0 0,21-21 16,0 0-16,22 0 0,-22 0 16,0 0-16,21 0 0,-21 0 15,22 0-15,-1-21 0,-21 21 16,22-21-16,-1 0 0,-21 0 0,21-1 16,1 1-16,-22 0 0,0 0 0,21 0 15,-42 0-15,22-22 0,-1 22 16,-21 0-16,21 0 0,-21-22 0,0 22 15,0 0-15,0 0 0,0 0 16,0 0-16,-21 21 16,0 0-16,-1 0 15,1 21-15,21 0 0,-21 0 0,21 0 16,-21 0-16,21 1 0,0 20 0,0-21 16,0 0-16,0 0 15,0 22-15,0-22 0,0 0 0,0 0 16,21 0-16,0 1 0,0-1 15,1-21-15,-1 21 0,0-21 0,0 0 16,0 0-16,0 0 0,1 0 0,-1 0 16,0 0-16,0 0 0,0 0 15,22-21-15,-22 0 0,0-1 0,-21 1 16,21 0-16,0 21 0,0-21 16</inkml:trace>
  <inkml:trace contextRef="#ctx0" brushRef="#br0" timeOffset="56296.62">21463 3620 0,'0'0'0,"0"-22"0,21 1 0,-21 0 0,0 0 16,0 0-16,0 0 15,0 42 16,0 0-31,0 21 16,0-21-16,0 22 0,-21-1 16,21 0-16,-21 1 0,21-1 0,-21 0 15,-1 1-15,22-1 0,0 0 16,-21 1-16,0-1 0,21-21 16,-21 22-16,21-22 0,0 0 0,0 0 15,0-42 16,21 0-31,0 0 0,0-1 16,1 1-16,-22 0 0,21 0 0,0-21 16,0 20-16,0 1 0,0 0 0,-21 0 15,22 0-15,-22 0 0,21 21 16,0 0 0,0 21-1,-21 0-15,21 0 16,-21 0-16,21 0 0,1 1 15,-22-1-15,21 0 0,0-21 0,-21 21 16,21 0-16,0-21 0,0 0 0,1 0 16,-1 0-16,0 0 15,0 0-15,0-21 0,0 21 16,1-42-16,-1 21 0,0-1 16,-21 1-16,21-21 0,0 21 0,-21-22 15,21 22-15,-21-21 0,22 0 16,-1-1-16,-21 1 0,0 0 0,0 20 15,21-20-15,-21 0 0,0 21 16,21-1-16,-21 1 0,0 0 0,0 42 31,0 0-31,0 1 0,0 20 16,0-21-16,0 21 0,0 1 0,-21-1 16,21 0-16,-21-20 0,21 20 15,0 0-15,0 1 0,0-1 0,0-21 16,0 21-16,0-20 0,0-1 15,0 21-15,0-21 0,21 0 16,0-21-16,0 0 0,0 0 16,1 0-16,20 0 0,-21-21 0,21 21 15,-20-21-15,20 0 0,0 0 16,-21-22-16,22 22 0,-22 0 0,21-21 16,-21 21-16,1-22 0,-1 22 15,-21-21-15,0 21 0,0-1 16,0 1-16,0 0 0,0 0 0,-21 0 15,-1 21-15,-20 0 0,21 0 16,0 0-16,0 0 0,-1 0 0,1 0 16,0 0-16,21 21 15,21-21-15,0 21 16,1-21-16,20 0 0,-21 21 16,0 0-16,22-21 0,-22 22 15,0-1-15,21 0 0,-21 0 0,-21 0 16,22 0-16,-22 1 0,21-1 15,-21 0-15,0 0 0,0 0 16,0 0-16,0 1 0,21-22 16,-21 21-16,21-21 0,-21 21 15,21-21-15,0 0 0,1 0 16,-1 0-16,0-21 16,0 0-16,21 21 0,-20-22 0,-1 1 15,0 0-15,0 0 0,0 0 16,0 0-16,1-22 0,-1 22 0,0 0 15,0-21-15,0 20 16,-21-20-16,0 21 0,0 0 0,0 0 16,21-1-16,-21 1 0,0 42 31,-21 1-31,21-1 16,-21 0-16,21 21 0,0-21 15,0 1-15,0-1 0,0 21 0,0-21 16,0 0-16,0 1 0,0-1 15,0 0-15,21 0 0,0 0 0,1 0 16,-1-21-16,0 0 16,0 22-16,0-22 0,0 0 0,1 0 15,-1 0-15,0 0 0,21 0 16,-21-22-16,1 22 0,-1-21 16,0 0-16,0 0 0,0 0 0,-21 0 15,21-22-15,1 22 0,-1-21 16,-21-1-16,21 1 0,0 0 0,-21-1 15,21 1-15,-21 0 0,0-1 16,0 1-16,0 0 0,0 21 0,0-1 16,0-20-16,0 21 15,-21 21-15,0 21 16,0 21 0,21-20-16,0-1 0,0 21 0,0 0 15,0 1-15,0-22 0,-21 21 16,21 1-16,0-1 0,0 0 15,0 1-15,0-1 0,0-21 0,0 21 16,0-20-16,0-1 0,0 0 16,21 0-16,0 0 0,-21 0 0,21-21 15,21 0-15,-20 0 0,-1 0 16,0 0-16,21 0 0,-21 0 0,22 0 16,-22 0-16,0-21 0,21 0 0,-20 0 15,-1 21-15,0-21 0,0 0 16,0-1-16,0-20 0,-21 21 15,0 0-15,0 0 0,0-1 0,0 1 16,0 0-16,0 0 0,-21 21 16,0 0-1,0 0-15,21 21 0,-21 0 16,0 0-16,21 1 0,0-1 0,0 21 16,-22-21-16,22 0 0,0 22 15,0-22-15,0 0 0,0 0 0,0 0 16,22-21-16,-1 0 0,0 22 15,0-22-15,0 0 0,0 0 0,22 0 16,-22 0-16,0 0 0,0-22 16,22 1-16,-22 21 0,0-21 0,0 21 15,0-21-15,0 21 0,-21-21 0,0 0 16,22 21-16,-22-22 16,0 1-16,0 0 0,0 0 15,0 0-15,0 0 16,0-1-16,0 1 0,0 0 15</inkml:trace>
  <inkml:trace contextRef="#ctx0" brushRef="#br0" timeOffset="56528.33">23643 3556 0,'0'0'0,"-21"0"0,42-21 31,0 21-31,0-21 16,1 0-16,20 21 0,-21-22 0,21 1 15,1 0-15,-22 0 0,21 21 16,-21-21-16,22 0 0,-22-1 0,0 22 16,-21-21-16,0 0 0,0 0 15,0 0-15</inkml:trace>
  <inkml:trace contextRef="#ctx0" brushRef="#br0" timeOffset="56740.21">23156 3302 0,'0'0'15,"-21"0"-15,0 0 0,21-21 31,0 0-15,0 0 0,0-1-1</inkml:trace>
  <inkml:trace contextRef="#ctx0" brushRef="#br0" timeOffset="58216.42">25336 3874 0,'0'0'0,"22"0"94,-22-22-78,21 22-16,0-21 0,0 0 15,0 21-15,0-21 0,1 0 0,-1 0 16,-21-1-16,21 22 0,-21-42 16,21 21-16,-21 0 0,0 0 0,0-1 15,0-20-15,0 21 16,-21 0-16,0 21 0,0 0 15,-1 0-15,1 21 0,0 0 16,21 0-16,-21 0 0,21 1 0,-21 20 16,21-21-16,0 21 0,0-20 15,0-1-15,0 21 0,0-21 0,0 0 16,21 1-16,0-1 0,0 0 16,0-21-16,1 21 0,-1-21 0,0 0 15,21 0-15,1 0 0,-22 0 16,21 0-16,-21 0 0,22-21 15,-22 21-15,21-21 0,-21 0 0,22 21 16,-22-22-16,0 1 0,21 0 16,-21-21-16,1 21 0,20-1 0,-21-20 15,21 0-15,-20 21 0,20-22 16,-21 1-16,21 0 0,-20 20 0,20 1 16,-21 0-16,0 21 0,0 0 15,1 0-15,-1 0 0,0 21 0,-21 0 16,0 22-16,0-22 0,0 0 15,0 21-15,0 1 0,0-22 0,-21 0 16,0 21-16,-1-20 0,1-1 16,21 0-16,0 0 0,-21 0 15,21 0-15,-21-21 0,21 22 16,21-44 15,0 1-31,0 21 0,-21-21 16,22-21-16,20 21 0,-21-1 15,0-20-15,0 0 0,1 21 0,20-22 16,-21 1-16,0 0 0,-21 20 16,0-20-16,0 21 0,-21 21 31,21 21-31,-21 0 0,0 22 16,0-22-16,-1 21 0,1-21 15,21 22-15,0-1 0,0-21 0,0 0 16,0 22-16,0-22 0,0 0 0,0 0 15,21 0-15,1-21 16,20 0-16,-21 0 0,21 0 0,-20 0 16,20 0-16,0 0 0,1 0 15,20 0-15,-21-21 0,1 0 0,-1 0 16,0 21-16,1-43 0,-1 22 16,0 0-16,-20 0 0,20-21 0,-21 20 15,0-20-15,-21 21 0,21-21 0,-21 20 16,22-20-16,-22 21 15,0 0-15,0 0 0,0-1 0,0 1 16,0 0-16,0 42 31,0 0-31,-22 22 16,22-1-16,0 0 0,-21 22 0,21-22 16,0 22-16,0-22 0,-21 22 15,21-1-15,-21 22 0,0-22 0,21 1 16,-21 20-16,-1 1 0,22-21 0,-21 20 15,0-20-15,21 20 0,0-20 16,-21 21-16,21-1 0,0 1 0,0 0 16,0-22-16,0 1 0,0-1 15,0 1-15,0-22 0,0 0 16,0 1-16,0-22 0,0 21 0,0-21 16,21-21-16,-21-21 31,21 0-31,-21 0 0,0-22 15,0 22-15,0-21 0,21 0 0,-21-22 16,0 1-16,0-1 0,0 1 16,22-1-16,-22-21 0,21 1 0</inkml:trace>
  <inkml:trace contextRef="#ctx0" brushRef="#br0" timeOffset="61344.96">27199 3789 0,'0'0'0,"0"-42"0,0-1 16,0 1-16,0 21 0,0-22 0,-21 22 15,21-21-15,0 21 0,0-22 16,0 22-16,0 0 0,21-21 0,0 21 16,0-1-16,1 1 0,-1 0 15,21 21-15,-21 0 0,22 0 0,-1 0 16,0 0-16,-21 0 0,22 21 16,-22 22-16,21-22 0,-42 21 15,21-21-15,-21 22 0,0-1 0,0-21 16,-21 21-16,0 1 0,0-22 15,0 0-15,-22 21 0,22-20 0,-21-1 16,21 0-16,-22-21 0,22 21 16,0 0-16,0-21 0,0 0 0,0 0 15,-1 21-15,44-21 63,-1 0-63,0 0 15,0 0 1,0 0-16,0 0 0,1 0 16,-1 0-1,0 0-15,0 0 0,0-21 0,22 0 16,-22 21-16,21 0 0,-21-21 0,22 21 16,-1-21-16,-21 0 0,21 21 15,1-22-15,-1 1 0,-21 0 0,22 0 16,-22-21-16,21 20 0,-21-20 15,0 21-15,1-21 0,-22 20 0,0-20 16,0 21-16,0 0 0,0 0 16,0-1-16,-22 1 0,1 21 0,0 0 31,0 0-31,21 21 0,0 1 16,0-1-16,0 21 0,0-21 15,0 0-15,0 1 0,21 20 0,0-21 16,-21 0-16,21 0 0,-21 22 15,22-22-15,-1 0 0,-21 0 0,21 0 16,0-21-16,0 22 0,0-1 0,22-21 16,-22 21-16,0-21 15,0 0-15,0 0 0,1 0 0,-1 0 16,21 0-16,-21 0 0,0-21 16,1 0-16,20 21 0,-21-22 15,0 1-15,0 0 0,1-21 16,-1 21-16,0-1 0,0-20 0,-21 0 15,0 21-15,0-22 0,0 22 16,0 0-16,0 0 0,0 0 0,0-1 16,0 1-16,-21 42 31,21 1-31,-21-1 0,0 21 0,21-21 16,-22 22-16,22-1 0,-21-21 15,0 21-15,21-20 0,-21 20 0,21-21 16,0 21-16,0-20 0,0-1 15,0 0-15,0 0 0,0 0 0,21-21 16,0 21-16,0-21 16,1 0-16,-1 0 0,21 0 0,-21 0 15,0 0-15,22 0 0,-1 0 0,0-21 16,1 0-16,-1 0 0,22 0 16,-22 0-16,0-1 0,1-20 0,-1 21 15,0-21-15,-21 20 0,22-20 16,-43 0-16,0-1 0,21 22 0,-21-21 15,0 21-15,0 0 0,-21-1 16,0 22-16,-1 0 0,1 0 16,0 0-1,0 22-15,21-1 0,0 0 0,0 0 16,0 0-16,0 0 0,0 1 16,0 20-16,0-21 0,0 0 0,0 22 15,21-22-15,0 0 0,-21 0 16,0 21-16,0-20 0,21-1 0,1 0 15,-22 0-15,0 0 16,-22-21 15,1 0-31,21-21 16,-21 21-16,0-21 0,0 0 16,21 0-1,0-1-15,-21 22 0,-1-21 16,22 42 15,0 1-31,0-1 16,0 0-16,22-21 15,-1 0-15,0 21 0,0-21 0,0 0 16,0 0-16,1 0 0,20 0 16,-21 0-16,21 0 0,1 0 0,-1 0 15,0-21-15,1 21 0,-1-21 16,0 0-16,1-1 0,-1 1 0,-21 0 15,22-21-15,-1 21 0,-21-22 16,0 1-16,0 21 0,1-22 16,-22 1-16,0 0 0,0 21 0,0-22 15,0 22-15,-22 0 16,1 21-16,0 0 0,0 21 16,21 0-16,-21 0 0,21 1 15,0 20-15,0 0 0,0-21 0,0 22 16,0-1-16,0-21 0,0 22 15,0-22-15,0 21 0,0-21 0,0 0 16,0 1-16,21-1 0,-21 0 16,21 0-16,-21 0 15,-21-42 17,0 0-17,0 21-15,21-21 0,-22 0 16,1 21-16,21 21 47,0 0-32,21-21 1,1 0-16,-1 0 0,-21 21 16,21-21-16,21 0 0,-21 0 0,1 0 15,20 0-15,0 0 0,-21-21 16,22 0-16,-1 21 0,0-21 15,1 21-15,-22-22 0,21 1 0,-21 0 16,22 0-16,-22-21 0,0 20 16,0-20-16,0 21 0,1-21 0,-22-1 15,0 22-15,21 0 0,-21-21 16,0 20-16,0 1 0,0 42 31,0 1-31,0-1 0,-21 0 0,-1 21 16,1-21-16,21 22 0,-21-1 15,21-21-15,-21 22 0,21-22 0,0 21 16,0-21-16,0 0 16,0 1-16,0-1 0,0 0 0,0 0 15,21-21-15,0 21 0,0-21 16,1 0-16,-1 0 0,0 0 16,0 0-16,21 0 0,-20-21 15,-1 21-15,0-21 0,21 0 0,-21 0 16,1-1-16,-1-20 0,0 21 15,0-21-15,0 20 0,0-20 0,1 0 16,-22 21-16,0-22 0,0 22 16,0 0-16,0 0 0,0 42 31,0 0-31,0 0 16,0 0-16,0 22 0,-22-22 15,22 21-15,-21-21 0,21 22 0,0-22 16,0 21-16,0-21 0,0 1 15,0-1-15,0 0 0,0 0 0,0 0 16,21-21-16,1 0 16,-1 0-16,0 0 0,0 0 15,0 0-15,0 0 0,1-21 0,-1 21 16,0-21-16,0 0 0,-21 0 16,0-1-16,0 1 0,0 0 0,0-21 15,0 21-15,0-22 0,0 22 16,0-21-16,0 21 0,-21-22 15,0 22-15,0 0 0,-1 0 16,1 21 0,0 0-1,21 21 1,21-21 0,0 0-16,1 0 0,-1 0 15,0 0-15,0 0 0,21 0 16,-20 0-16,20 0 0,-21 0 0,21 0 15,1 0-15,-22 0 0,21 0 16,-21 0-16,22 0 0,-22 0 16,0 21-16,-21 0 15,0 0-15,0 1 0,0-1 16,0 0-16,0 0 0,0 0 16,-21 0-16,21 1 0,-21-1 0,21 0 15,-21 21-15,-1-21 0,22 1 16,0-1-16,0 0 0,0 0 15,-21 0-15,21 0 16,0-42 31,0 0-47,0 0 16,0 0-16,21 0 0,1-1 0,-1 1 15,0-21-15,0 0 0,21 20 16,-20-20-16,-1 0 0,21-1 0,-21 1 15,22 21-15,-22 0 0,21 0 16,-21-1-16,0 1 0,1 21 16,-1 0-16,0 21 15,-21 1-15,21-1 0,-21 0 16,0 21-16,0-21 0,0 1 0,0 20 16,0-21-16,0 21 0,0-20 15,0-1-15,0 0 0,0 0 0,0 21 16,0-20-16,0-1 15,21 0-15,0-21 16,-21 21-16,22-21 0,-1 0 16,0 0-16,0 0 0,0 0 15,0-21-15,22 21 0,-22-21 16,0 0-16,21-1 0,-20 1 0,20 0 16,0 0-16,-21-21 0,22 20 15,-22-20-15,21 0 0,-21-1 0,-21 22 16,22-21-16,-22 21 0,0 0 15,0-1-15,0 1 0,-22 21 32,1 0-32,0 21 15,0 1-15,21-1 0,0 0 0,-21 0 16,21 0-16,-21 0 0,21 1 16,0-1-16,0 21 0,0-21 0,0 0 15,0 1-15,0-1 0,0 0 16,0 0-16,0 0 0,0 0 15,0 1-15,0-1 16,0 0-16,0 0 16,-22-21 15,1 0-31,0 0 16,0 0-16,0 0 15,0 0 1,-1 0-1,1 0-15,21-21 16,-21 0-16,0 21 0,21-21 16,-21-1-16,0 1 0,21 0 15</inkml:trace>
  <inkml:trace contextRef="#ctx0" brushRef="#br0" timeOffset="61676.55">30670 2879 0,'0'-21'31,"22"21"47</inkml:trace>
  <inkml:trace contextRef="#ctx0" brushRef="#br0" timeOffset="63712.63">18161 5313 0,'0'21'31,"-21"-21"126,21-21-111,0 0-14,0 0-32,0-1 15,21 22-15,-21-21 16,21 0-16,0 21 0,0-21 16,1 0-16,-22 0 0,21 21 0,0-22 15,0 1-15,0 21 0,0 0 16,1-21-16,-1 21 0,0 0 0,0 0 15,0 21-15,-21 0 0,21-21 16,-21 43-16,22-22 0,-22 21 0,0-21 16,21 22-16,-21-1 0,0-21 15,21 22-15,-21-1 0,0-21 0,0 21 16,0 1-16,0-22 0,0 21 0,0-21 16,-21 1-16,21-1 15,-21 0-15,21 0 0,-22 0 0,22 0 16,-21-21 15,21-21-31,0 0 0,0 0 16,0 0-16,0 0 15,0-1-15,0-20 0,21 21 0,1-21 16,-22 20-16,21-20 0,0 21 16,0-21-16,21-1 0,-20 22 0,-1-21 15,21 21-15,-21-1 0,22 1 0,-1 0 16,-21 0-16,21 21 0,-20 0 15,-1 0-15,21 0 0,-21 21 16,0 0-16,-21 0 0,22 1 16,-1-1-16,-21 21 0,0-21 0,21 0 15,-21 22-15,0-22 0,0 21 0,0-21 16,0 1-16,0-1 0,-21 0 16,21 0-16,-21 0 0,21 0 0,-22 1 15,22-1-15,-21-21 0,21 21 16,0-42 15,0 0-31,0-1 16,21 1-16,1 0 0</inkml:trace>
  <inkml:trace contextRef="#ctx0" brushRef="#br0" timeOffset="64144.05">19516 5122 0,'0'0'0,"-22"0"32,1 0-32,0 22 0,21-1 15,-21 0-15,0 0 0,0 21 0,-1-20 16,1 20-16,21-21 0,-21 21 16,0-20-16,0 20 0,0 0 15,21-21-15,0 22 0,0-1 16,0-21-16,0 0 0,0 1 0,0-1 15,0 0-15,21 0 0,0-21 0,0 0 16,0 0-16,0 0 0,1 0 16,-1 0-16,21 0 0,-21-21 0,0 21 15,1-21-15,20 0 0,-21-1 16,0-20-16,0 21 0,1 0 0,-1-22 16,0 22-16,-21-21 0,0 21 0,0-22 15,0 1-15,0 21 0,0-21 16,0-1-16,-21 22 0,21 0 0,-21-21 15,-1 20-15,1 22 16,0-21-16,0 21 0,0 0 0,0 0 16,-22 0-16,22 21 0,0-21 15,21 22-15,-21-22 0,21 21 16,0 0-16,0 0 0,21-21 16,0 0-16,0 0 15,0 0-15</inkml:trace>
  <inkml:trace contextRef="#ctx0" brushRef="#br0" timeOffset="64433.84">20024 4847 0,'0'0'0,"0"-21"0,21-21 31,-21 63-15,0 0-16,0 21 0,0 1 0,-21-1 15,21 0-15,0 1 0,0 20 16,-22-20-16,1 20 0,21-21 0,-21 1 16,21-1-16,0 0 0,0 1 15,0-1-15,0 0 0,0-20 0,0-1 16,0 21-16,0-21 0,21 0 16,0-21-16,1 0 15,-1 0-15,0 0 16,0 0-16,-21-21 0,21 0 0,-21 0 15,21 0-15,1 0 0</inkml:trace>
  <inkml:trace contextRef="#ctx0" brushRef="#br0" timeOffset="64611.74">20024 5186 0,'-22'0'15,"44"0"-15,-44-21 16,44 21-1,-1 0 1,0 0-16,0 0 0,0 0 16,0-21-16,1 21 0,-1 0 15,0-22-15,0 1 16</inkml:trace>
  <inkml:trace contextRef="#ctx0" brushRef="#br0" timeOffset="68603.8">21590 5355 0,'0'0'0,"42"21"31,-21-21-31,-21 22 0,22-22 16,-1 0-16,-21-22 31,0 1-31,0 0 0,21 0 16,-21 0-16,0 0 0,21-1 0,-21 1 15,0 0-15,0-21 0,21 21 16,-21-22-16,21 1 0,1 0 0,-22-1 15,21 1-15,0 0 16,0-1-16,0 1 0,0 0 0,22 20 0,-22 1 16,0 0-16,0 21 0,0 0 15,1 0-15,-1 0 0,0 0 16,-21 21-16,0 0 0,0 1 16,21-1-16,-21 0 0,0 0 15,0 0-15,0 0 0,0 1 0,0-1 16,21-21-1,-21-21 1,0-1-16,0 1 16,0 0-16,0 0 0,0 0 15,0 0-15,0-1 0,0 1 16,0 0-16,0 0 0,-21 0 16,21 0-16,-21 21 0,0 0 0,21-22 15,-21 22 1,-1 0-16,22 22 0,-21-1 0,0 21 15,21-21-15,0 22 0,-21 20 0,0-21 16,0 22-16,21-1 0,-22-20 16,1 20-16,21 1 0,0-22 0,-21 22 15,21-22-15,0 0 0,0 1 16,0-1-16,0 0 0,0-21 0,21 22 16,0-22-16,1 0 0,-1 0 15,21-21-15,-21 0 0,0 0 16,22 0-16,-1 0 0,-21 0 0,22-21 15,-1 0-15,0 0 0,1 0 16,-22-1-16,21 1 0,0-21 0,-20 21 16,-1-22-16,0 22 0,0-21 0,0 21 15,0-22-15,-21 22 0,22 0 16,-22 0-16,0 0 0,0 0 0,0 42 31,-22 0-15,22 0-16,-21 21 0,21-20 15,0-1-15,0 21 0,0-21 16,0 0-16,0 22 0,0-22 0,0 0 16,0 0-16,0 0 0,0 1 15,21-1-15,1 0 0,-1 0 0,0-21 16,0 0-16,0 0 0,0 0 0,22 0 16,-22 0-16,21 0 0,-21-21 15,22 21-15,-22-21 0,0 0 0,21-1 16,-20 1-16,-1 0 0,0 0 15,0 0-15,-21-22 0,0 22 0,0-21 16,0 0-16,0 20 0,0-20 0,0 0 16,0-1-16,-21 22 0,0-21 15,0 21-15,-1 0 0,-20-1 16,21 22-16,-21 0 0,20 0 16,-20 0-16,0 0 0,-1 22 0,22-1 15,-21 0-15,0 21 0,20-21 0,1 22 16,0-1-16,0 0 0,21-20 15,0 20-15,0-21 0,0 21 0,21-20 16,0 20-16,22-21 0,-22 0 16,21 0-16,0-21 0,-20 22 0,41-22 15,-21 0-15,1 0 0,-1 0 0,0 0 16,1 0-16,-1-22 0,0 1 16,1 21-16,-1-21 0,0 0 0,1 0 15,-1 0-15,-21-1 0,22-20 16,-22 21-16,0 0 0,-21 0 15,0-22-15,21 22 0,-21 0 0,0 0 16,0 0-16,-21 21 16,21 21-1,0 0-15,-21 0 16,21 0-16,-21 22 0,21-22 0,-22 0 16,22 0-16,0 21 0,0-20 0,0-1 15,0 0-15,0 0 0,-21 0 16,21 0-16,0 1 0,21-44 47,1 1-32,-22 0-15,21 21 0,-21-42 16,21 21-16,0-1 0,-21 1 0,21 0 16,-21 0-16,21-21 0,1 20 0,-22 1 15,0 0-15,21 0 16,0 21-16,-21 21 15,0 0 1,0 0-16,21 1 0,-21-1 0,0 0 16,0 0-16,21 0 0,-21 0 0,21 1 15,-21-1-15,22-21 16,-1 21-16,21 0 0,-21 0 0,22-21 16,-1 0-16,-21 21 0,21-21 0,1 0 15,-1 0-15,0 0 0,1 0 16,-1 0-16,0-21 0,1 21 0,-22-21 15,21 0-15,-21 0 0,22 0 0,-22-1 16,0 1-16,-21 0 0,0 0 16,21 0-16,-21-22 0,0 22 0,0-21 15,0 0-15,0 20 0,-21-20 16,21 21-16,-21 0 0,0 0 0,0 21 16,-1 0-16,1 0 0,0 0 0,0 0 15,0 21-15,-22 0 0,22 0 16,0 0-16,0 22 0,0-22 15,21 21-15,-21 0 0,-1-20 0,1 20 16,21-21-16,0 21 0,0-20 16,0-1-16,0 0 0,0 0 0,0 0 15,0 0-15,21-21 0,1 0 16,-1 0-16,0 0 0,0 0 16,0 0-16,0-21 0,1 0 0,-1 21 15,0-21-15,0 0 0,0 0 16,0-22-16,1 22 0,-1-21 0,0-1 15,-21 1-15,0 0 0,21-1 0,-21-20 16,21 21-16,-21-22 16,0 22-16,0-1 0,0 1 0,0 0 15,0 21-15,0-1 0,0 1 16,0 0-16,-21 21 16,0 21-16,21 0 15,-21 1-15,21 20 0,0 0 16,0 1-16,0 20 0,0-21 0,0 22 15,0-22-15,0 1 0,0 20 16,0-21-16,0 1 0,0-1 0,21-21 16,0 22-16,-21-22 0,21 0 0,0 0 15,1 0-15,20 0 16,-21 1-16,0-22 0,22 0 0,-1 0 16,-21 0-16,21 0 0,-20 0 0,20-22 15,-21 1-15,0 0 0,22 0 16,-22 0-16,0 0 0,-21-1 0,21 1 15,-21-21-15,21 21 0,-21-22 16,0 22-16,0 0 0,0 0 0,0 0 16,0 0-16,0-1 0,-21 22 15,0 22 1,21-1-16,0 0 0,0 0 0,-21 0 16,21 0-16,0 22 0,-21-22 0,21 21 15,0-21-15,0 1 16,0-1-16,0 0 0,21 0 0,0 0 15,0 0-15,0-21 0,0 22 16,1-22-16,-1 21 0,21-21 0,-21 0 16,0 0-16,22 0 0,-22 0 0,0-21 15,0-1-15,22 22 0,-22-21 16,0 0-16,0 0 0,0 0 0,0-22 16,1 22-16,-1-21 0,0 21 15,0-22-15,0 1 0,0-21 0,1 20 16,-1-20-16,-21 20 0,21-20 0,-21 21 15,21-22-15,-21 22 0,0 21 16,0-22-16,0 22 0,0 0 16,0 0-16,0 42 31,0 0-31,-21 21 0,21-20 0,-21 20 16,21 0-16,-21 1 0,21 20 15,0-21-15,-22 1 0,22-1 0,-21 22 16,21-22-16,0 0 0,0-21 0,0 22 15,0-1-15,0-21 0,0 0 16,21 1-16,1-1 0,-22 0 0,21 0 16,0-21-16,0 0 0,0 0 0,0 0 15,1 0-15,20 0 16,-21 0-16,0 0 0,0-21 16,1 0-16,-1 21 0,0-21 0,0-1 15,0 1-15,0-21 0,1 21 16,-1 0-16,0-22 0,-21 22 0,21 0 15,-21-21-15,21 42 0,-21-22 0,0 1 16,0 42 15,0 1-31,0-1 0,0 0 16,0 0-16,0 0 0,-21 0 0,21 1 16,0 20-16,0-21 0,0 0 15,0 0-15,0 1 0,21-1 16,0-21-16,1 0 15,-1 0-15,0 0 0,0 0 16,0 0-16,0 0 0,1 0 16,-1 0-16,0-21 0,-21-1 0,21 22 15,0-21-15,0 0 0,1 0 0,-1 0 16,0 0-16,-21-1 0,21 1 16,-21 0-16,21 0 0,-21 0 0,0 0 15,0 42 16,0 0-15,-21 0-16,21 0 0,-21 0 16,21 1-16,0-1 0,0 0 0,0 0 15,0 0-15,0 0 0,0 1 16,0-1-16,21-21 16,0 21-16,0-21 0,1 0 15,-1 0-15,0 0 0,21 0 0,-21 0 16,1-21-16,-1 0 0,0-1 15,0 22-15,-21-21 0,21 0 16,-21 0-16,0 0 0,0 0 16,0-22-16,0 22 0,0 0 0,-21 0 15,0 0-15,0-1 0,0 1 16,-1 0-16,1 21 0,0-21 16,0 21-16,0 0 0,0 0 15,42 0 16,0 0-15,0 0-16,0 0 16,22 0-16,-22-21 0,0 21 0,0 0 15,21 0-15,-20 0 0,-1 0 16,21 0-16,-21 0 0,0 21 0,22-21 16,-22 21-16,0 0 0,0-21 0,0 21 15,-21 1-15,22-1 16,-22 0-16,0 0 0,0 0 0,0 0 15,0 1-15,0-1 0,0 0 16,0 0-16,0 0 16,0 0-16,-22-21 0,22 22 15,0-1-15,0-42 63,0-1-48,0 1-15,0 0 0,22 0 0,-1 0 16,0-22-16,0 22 16,0 0-16,0-21 0,22-1 0,-22 22 15,21-21-15,-21 21 0,22 0 0,-22-1 16,0 1-16,21 0 0,-20 21 16,-1 0-16,0 0 0,-21 21 15,0 0-15,0 1 16,0 20-16,0-21 0,0 21 0,0-20 15,0-1-15,0 21 0,0-21 0,0 0 16,0 22-16,0-22 0,0 0 16,0 0-16,0 0 0,0 1 15,21-22-15,0 0 16,0 0-16,1 0 16,-1 0-16,21 0 0,-21 0 0,0 0 15,1 0-15,20 0 0,-21-22 0,21 22 16,-20-21-16,-1 0 0,21 0 15,-21 0-15,0-22 0,1 22 0,-1 0 16,0-21-16,-21 21 0,21-22 16,-21 22-16,21 0 0,-21-21 0,0 20 15,-21 22 1,0 0-16,0 22 16,0-22-16,-1 21 0,1 0 15,21 0-15,0 0 0,-21 22 0,21-22 16,-21 0-16,21 0 0,0 0 15,0 0-15,0 1 0,0-1 0,0 0 16,0 0-16,0 0 0,0 0 16,0 1-16,0-1 15,0 0-15,0 0 16,0 0 0,-21-21-16,0 0 15,-1 0-15,1 0 16,0 0-1,0-21 17,21 0-17,-21 21-15,0-21 0,21 0 0</inkml:trace>
  <inkml:trace contextRef="#ctx0" brushRef="#br0" timeOffset="68844.19">26670 4763 0,'0'0'0,"-21"0"0,21-22 0,-21 22 0,-1-21 16,44 21 46,-1 0-46</inkml:trace>
  <inkml:trace contextRef="#ctx0" brushRef="#br0" timeOffset="69124.03">25569 4890 0,'0'0'0,"21"0"32,1 0-32,-1 0 0,21 0 15,-21 0-15,22 0 0,-22 0 0,21-22 16,0 22-16,1-21 0,-1 21 15,0 0-15,1 0 0,-1-21 16,-21 21-16,22 0 0,-22 0 0,0 0 16,0-21-16,0 21 0,0 0 15,1 0-15,-22-21 0,0 0 16,0-1 0</inkml:trace>
  <inkml:trace contextRef="#ctx0" brushRef="#br0" timeOffset="69417.03">24977 4657 0,'0'0'0,"-22"0"0,1 0 15,0 0-15,0 0 0,0 0 16,42 0 62</inkml:trace>
  <inkml:trace contextRef="#ctx0" brushRef="#br0" timeOffset="74364.11">18055 6943 0,'0'0'0,"0"-21"15,21 21-15,0-22 16,-21 1-16,0 0 16,0 0-16,0 0 15,0 0 1,0-1-16,0 1 0,0 0 16,-21 21-16,21-21 0,-21 0 15,0 21-15,21-21 0,-21 21 16,0 0-16,-1 0 15,1 21-15,0 0 0,0 0 0,0 0 16,0 0-16,-1 1 0,22 20 0,-21 0 16,0-21-16,0 22 0,0-1 15,21 0-15,0 1 0,0-1 0,0 0 16,0 1-16,0-1 0,0-21 16,0 22-16,0-1 0,21-21 0,-21 0 15,21 0-15,0 1 0,0-1 0,22 0 16,-22 0-16,0-21 0,0 0 15,22 0-15,-22 0 0,21 0 16,0 0-16,-20-21 0,20 0 0,0 21 16,-21-21-16,22-1 0,-1 1 15,-21-21-15,22 21 0,-22 0 0,21-22 16,-21 22-16,0-21 0,1 21 16,-1-22-16,-21 22 0,0 0 0,21-21 15,-21 20-15,21 1 0,-21 0 0,0 0 16,0 42 15,0 0-31,0 0 16,0 1-16,-21-1 0,21 0 15,0 21-15,-21-21 0,21 22 0,0-1 16,0-21-16,0 22 0,0-22 16,0 21-16,0-21 0,0 0 0,21 1 15,0-1-15,0-21 0,0 21 0,1-21 16,20 0-16,-21 0 0,0 0 15,22 0-15,-22-21 0,21 0 0,-21 21 16,22-22-16,-22 1 0,21-21 0,0 21 16,-20 0-16,20-22 0,-21 22 15,0-21-15,0 21 0,1-22 16,-22 1-16,0 21 0,0-22 0,0 1 16,0 21-16,-22-21 0,1 20 15,0 1-15,-21-21 0,21 42 0,-1-21 16,1 21-16,0 0 0,-21 0 15,21 0-15,-1 0 0,-20 21 0,21 0 16,0 0-16,0 0 0,-1 1 0,1 20 16,0-21-16,21 21 0,0 1 15,0-22-15,0 21 0,0 1 0,0-22 16,0 21-16,0-21 0,21 0 16,0 1-16,1-1 0,-1 0 0,21-21 15,-21 0-15,22 0 0,-22 0 16,21 0-16,-21 0 0,22-21 15,-1 0-15,0 21 0,-21-22 0,22 1 16,-1-21-16,-21 21 0,22 0 0,-1-1 16,-21-20-16,0 21 0,0 0 15,1 0-15,-1-1 0,0 1 0,-21 0 16,0 0-16,0 0 0,0 42 31,0 0-15,0 0-16,0 0 0,0 1 0,0-1 15,0 21-15,0-21 0,0 0 0,0 22 16,0-22-16,0 0 0,0 0 16,0 0-16,-21 1 0,21-1 15,0 0-15,-21 0 16,21-42 15,0 0-31,0 0 0,0-1 0,0 1 16,0 0-16,0 0 0,0-21 0,0 20 15,21-20-15,0 0 0,-21 21 16,0-22-16,21 22 0,0-21 16,0 21-16,1-1 0,-1 1 15,0 0-15,0 0 0,0 21 0,0 0 0,1 0 16,-1 0-16,0 0 0,0 21 16,0 0-16,0 0 15,-21 1-15,22-1 0,-22 21 0,0-21 16,21 0-16,-21 22 0,21-22 0,-21 0 15,0 0-15,0 22 0,0-22 16,21 0-16,-21 0 0,0 0 16,21-21-1,-21-21 1,0 0 0,21 0-16,-21 0 0,22-1 15,-22 1-15,21 0 0,0 0 16,-21-21-16,21 20 0,0-20 0,0 21 15,1-21-15,-1 20 0,0 1 16,0 0-16,0 0 0,0 21 0,1 0 16,-1 0-16,-21 21 15,0 0-15,0 0 16,0 1-16,0 20 0,0-21 0,0 0 16,0 22-16,0-22 0,0 0 0,0 21 15,0-21-15,0 22 0,0-22 16,0 0-16,0 0 0,21 0 0,0 1 15,0-22-15,0 0 0,22 21 16,-22-21-16,21 0 0,1 0 16,-1 0-16,0 0 0,-21-21 0,22-1 15,-1 1-15,0 0 0,-20 0 16,20 0-16,-21 0 0,0-1 0,0 1 16,1 0-16,-1-21 0,-21 21 0,0-1 15,0 1-15,21-21 0,-21 21 16,0 0-16,0-1 0,0 1 15,0 42 17,-21 1-32,21-1 15,0 21-15,-21-21 0,21 0 16,-22 22-16,1-1 16,21 0-16,0 1 0,0-1 0,-21 0 15,21 1-15,0-1 0,-21 0 0,21 1 16,0 20-16,0-20 0,0-1 15,0 0-15,0 1 0,0-1 0,0 0 16,0 1-16,0-1 0,0 21 0,0-20 16,0-1-16,0 0 0,0 1 15,0-1-15,0 0 0,0 1 0,0-22 16,0 21-16,0-21 0,0 1 0,0-1 16,0 0-1,0-42 1,0 0-1,21-1-15,-21 1 0,0-21 0,0 21 16,21-22-16,-21 1 0,21 0 16,-21-1-16,22-20 0,-22-1 0,0 22 15,0-43-15,0 22 0,21-1 0,0-20 16,-21-1-16,21 0 0,0 22 16,0-22-16,-21 22 0,22-1 0,-1 22 15,0-22-15,0 22 0,0 0 16,0-1-16,1 22 0,-1 0 0,0 0 15,0 0-15,0 21 0,0 0 16,1 0-16,-1 0 0,0 0 16,0 21-16,0 0 0,-21 0 0,21 0 15,1 1-15,-1 20 0,-21-21 0,0 0 16,0 0-16,0 22 0,0-22 16,0 0-16,-21 0 0,-1 0 0,1 1 15,-21-1-15,21-21 16,0 0-16,-1 0 0,1 0 15,0 0-15,0 0 0,21-21 16,-21 21-16,0-22 0,21 1 16,0 42 31,0 1-32,21-1-15,0-21 0,0 21 0,0-21 16,0 0-16,1 21 0,-1-21 15,0 0-15,0 0 0,0 0 0,22 0 16,-22 0-16,0 0 0,21 0 0,1-21 16,-22 0-16,21 21 0,-21-21 15,22-1-15,-22 1 0,0 0 0,0-21 16,0 21-16,0-1 0,1-20 16,-1 0-16,-21-1 0,0 1 0,21-21 15,-21 20-15,0 1 0,21-22 16,-21 22-16,0 0 0,0 21 15,0-22-15,0 22 0,0 0 0,-21 21 32,21 21-32,-21 0 15,21 22-15,-21-22 0,21 21 0,0 0 16,0 1-16,0-1 0,-22 0 16,22-20-16,0 20 0,0 0 0,0 1 15,0-1-15,0-21 0,22 0 0,-1 22 16,-21-22-16,21 0 0,0 0 15,0 0-15,0 0 0,1-21 0,-1 0 16,0 0-16,0 0 16,0 0-16,0 0 0,1 0 0,-1 0 15,21-21-15,-21 0 0,0 0 0,1 0 16,-1-22-16,0 22 16,-21 0-16,21 0 0,-21-21 0,21 20 15,-21 1-15,21 0 0,-21 0 0,0 0 16,0 0-1,0 42 1,0 0-16,0 0 16,0 0-16,0 0 0,0 1 15,0-1-15,0 0 0,0 0 0,0 0 16,0 0-16,0 1 16,0-1-16,22 0 0,-22 0 15,21-21-15,0 0 0,0 21 0,0-21 16,22 0-16,-22 0 0,21 0 15,-21 0-15,22 0 0,-1-21 0,-21 21 16,21-21-16,1 0 0,-22 21 0,21-21 16,-21-1-16,1 1 0,-1 0 15,0 0-15,0-21 0,0 20 16,-21 1-16,21 0 0,-21 0 0,0 0 16,0 0-16,0-1 0,-21 22 15,0 0 1,0 0-16,0 0 0,0 0 15,21 22-15,-22-22 0,1 21 0,21 0 16,0 0-16,-21 0 0,21 0 0,0 1 16,-21-1-16,21 21 0,0-21 15,0 0-15,0 1 0,0-1 16,0 0-16,21 0 0,0-21 0,-21 21 16,21-21-16,1 0 0,-1 0 15,0 0-15,0 0 0,0 0 0,0 0 16,1 0-16,20 0 0,-21 0 15,0 0-15,0-21 0,1 21 16,-1-21-16,0 0 0,0 0 0,21-1 0,-20 1 16,-1 0-16,0 0 15,-21 0-15,21 0 0,0-1 0,0 1 16,-21 0-16,0 0 0,0 0 0,22 21 16,-22-21-16,0 42 46,0 0-46,0 0 0,0 0 16,0 0-16,0 1 0,0-1 0,0 0 16,0 0-16,0 0 0,0 0 15,0 1-15,0-1 16,21-21-16,-21 21 0,21-21 16,0 0-16,0 0 0,0 0 15,1 0-15,-1 0 16,0-21-16,0 21 0,0-21 15,0-1-15,-21 1 0,22 21 16,-22-21-16,21 0 0,-21 0 16,0 0-16,0-1 0,0 1 15,0 0-15,0 0 0,0 0 16</inkml:trace>
  <inkml:trace contextRef="#ctx0" brushRef="#br0" timeOffset="74648.36">22437 6541 0,'-22'0'0,"44"0"0,-44-22 0,22 1 16,0 0 15,22 21 0,-1 0-15,-42 0 15</inkml:trace>
  <inkml:trace contextRef="#ctx0" brushRef="#br0" timeOffset="75304.05">25485 6689 0,'21'-21'31,"-42"21"-15,21 21-1,-22 0-15,22 0 0,-21 0 16,21 0-16,0 1 0,0-1 0,0 0 16,0 0-16,0 0 0,-21-21 15,21 21-15,0 1 0,0-1 16,0 0 0,0-42 15,0 0-31,0-1 15,0 1-15</inkml:trace>
  <inkml:trace contextRef="#ctx0" brushRef="#br0" timeOffset="75500.94">25527 6414 0,'0'-22'0,"0"44"0,0-65 0,0 22 0,0 0 15,-21 21 1,21-21-16,0 42 47,0 0-47,21 0 0,0-21 15,-21 21-15,21 1 0,0-1 16,1-21-16,-22 21 0,21 0 0,0 0 16</inkml:trace>
  <inkml:trace contextRef="#ctx0" brushRef="#br0" timeOffset="79021.03">25993 6541 0,'0'0'0,"0"-22"0,0 44 31,0-1-31,0 0 16,0 0-16,0 0 15,0 22-15,0-22 0,0 0 0,0 0 16,0 0-16,0 22 0,0-22 15,0 0-15,0 0 0,0 0 16,0 0-16,0 1 16,0-44 15,0 1-15,0 0-16,21 0 15,-21-21-15,21 20 0,0 1 0,-21-21 16,21 21-16,0-22 0,-21 1 15,22 21-15,-1-21 0,0 20 0,0 1 16,0 0-16,0 21 0,1 0 0,-1 0 16,0 0-16,0 0 15,0 0-15,-21 21 0,21 22 0,-21-22 16,22 0-16,-22 21 0,21-21 16,-21 1-16,0 20 0,0-21 0,0 0 15,0 0-15,0 1 0,0-1 16,0 0-16,21 0 0,-21 0 15,21-21 1,0 0-16,0-21 16,1 21-16,-22-21 0,21 0 15,0 0-15,0-1 0,0 1 0,0 0 16,1 0-16,-1-21 0,0 20 16,0-20-16,0 21 0,0 0 0,1-22 15,-1 22-15,0 21 0,-21-21 0,21 21 16,-21 21-1,0 0-15,0 1 0,0-1 16,0 21-16,0-21 0,0 0 16,0 22-16,0-22 0,0 0 15,0 0-15,0 0 0,0 1 0,0-1 16,21 0-16,0 0 0,1 0 16,-1-21-16,21 21 0,0-21 0,-20 0 15,20 0-15,-21 0 0,21 0 0,-20 0 16,20 0-16,-21 0 0,0-21 15,0 21-15,1-21 0,-1 0 0,0 0 16,0 0-16,-21-1 0,0 1 16,21-21-16,-21 21 0,21-22 0,-21 22 15,0-21-15,0 21 0,22-22 0,-22 22 16,0 0-16,0 0 16,21 21-16,-21 21 31,0 0-31,0 0 0,0 22 15,0-22-15,0 21 0,-21 1 0,-1-1 16,22-21-16,-21 21 0,0 22 16,21-22-16,0 1 0,-21-1 0,21 21 15,-21 1-15,21-1 0,0 1 0,0-1 16,-21 1-16,-1-1 0,1-20 16,21 20-16,-21 1 0,0-1 0,21-20 15,-21 20-15,0-21 0,21 1 16,-22 20-16,22-20 0,0-22 15,0 21-15,0 0 0,0-20 0,0-1 16,0 0-16,0 0 0,22 0 0,-1-21 16,0-21-1,-21 0 1,21 0-16,-21 0 0,0-1 0,0-20 16,0 21-16,0-21 0,21-1 0,-21 1 15,21-22-15,-21 22 0,22-21 16,-22-1-16,0 1 0,21-22 0,-21 0 15,0 1-15,21 20 0,0-21 0,-21 22 16,21-22-16,-21 43 16,21-22-16,1 1 0,-22 21 0,21-1 15,0 1-15,0 0 0,0 20 16,0 1-16,1 0 0,-1 0 0,0 21 16,21 0-16,-21 0 0,22 0 0,-22 0 15,21 0-15,-21 21 0,1 0 16,-1 0-16,0 1 0,0 20 0,-21-21 15,0 0-15,0 0 0,0 1 16,0-1-16,-21 0 0,0 0 0,0-21 16,-22 21-16,22-21 0,0 0 0,-21 0 15,20 0-15,1 0 0,-21 0 16,21 0-16,0 0 0,-1 0 16,1 0-16,21-21 0,-21 21 15,21-21 1,0 42-1,21 0 1,0-21-16,1 21 0,-1-21 16,0 0-16,0 22 0,0-22 0,0 0 15,1 0-15,20 0 0,-21 0 16,0 0-16,22 0 0,-22 0 0,21 0 16,0 0-16,-20 0 0,20-22 0,-21 1 15,21 0-15,-20 0 16,20 0-16,-21 0 0,0-22 0,22 1 15,-22 0-15,0-1 0,0-20 16,0 20-16,0-20 0,1-1 0,-1 1 16,-21-1-16,0 22 0,21-21 15,-21 20-15,0 22 0,0-21 0,0 21 16,0-1-16,-21 65 31,0-22-31,21 0 0,-22 21 0,1 1 16,21-1-16,0 22 0,-21-22 15,21 21-15,0-20 0,0 20 0,0-20 16,0-1-16,0 0 0,0 1 16,21-1-16,0-21 0,1 21 15,-1-20-15,0-1 0,21-21 0,-21 21 16,1-21-16,20 0 0,-21 0 16,21 0-16,-20 0 0,-1 0 0,21-21 15,-21 0-15,0 21 0,1-22 0,-1-20 16,-21 21-16,21 0 0,0-22 15,-21 1-15,0 0 0,21 21 0,-21-22 16,21 22-16,-21 0 0,0 0 16,0 0-16,0 42 15,0 0-15,0 0 16,0 21-16,0-20 0,0 20 16,0 0-16,0-21 0,0 22 0,0-22 15,0 0-15,0 0 0,0 0 16,0 1-16,22-1 0,-1 0 0,0-21 15,0 0-15,0 0 0,0 0 0,22 0 16,-22 0-16,0 0 0,21 0 16,-20 0-16,-1-21 0,0 0 0,0-1 15,21 1-15,-20 0 0,-1 0 16,0-21-16,0-1 0,0 1 16,0 0-16,1 20 0,-22-20 0,21 0 15,0 21-15,0-1 0,-21 1 0,21 21 31,-21 21-15,0 1 0,0-1-16,0 0 15,0-42 32,0 0-47,0-1 16,0 1-1,0 0-15,0 0 0,-21 21 32,0 0-17,0 21-15,21 0 16,-21 0-16,-1 1 0,22 20 0,-21-21 16,21 21-16,-21-20 0,21 20 0,0 0 15,0-21-15,0 22 0,0-22 16,0 0-16,0 0 0,0 0 0,0 1 15,21-1-15,0 0 0,1-21 16,20 0-16,-21 0 0,0 0 0,22 0 16,-22 0-16,0 0 0,21 0 15,-21-21-15,1 21 0,-1-21 0,0-1 16,21 1-16,-21-21 0,1 21 0,-1-22 16,0 1-16,21 0 15,-21 21-15,1-22 0,-22 1 0,0 21 16,0 0-16,0-1 0,0 44 31,0-1-31,0 0 0,-22 0 0,22 0 16,-21 22-16,21-22 0,-21 21 15,21-21-15,0 22 0,0-22 0,0 0 16,0 0-16,0 21 0,21-20 16,0-22-16,-21 21 0,22 0 0,-1 0 15,0-21-15,21 0 0,-21 0 0,1 0 16,20 0-16,-21 0 15,0 0-15,22 0 0,-22 0 0,0-21 16,21 0-16,-21 0 0,1-1 16,-1-20-16,0 0 0,0-1 0,21 1 15,-20-21-15,-1 20 0,0-20 16,-21-1-16,21 1 0,0-1 16,0 1-16,-21-1 0,0 1 0,0 20 15,0 1-15,0 0 0,0 21 0,0-1 16,0 1-16,-21 21 15,0 21 1,21 22-16,-21-22 0,21 21 16,-21-21-16,21 22 0,0-1 15,0 0-15,0 22 0,0-22 0,0 22 16,0-22-16,0 0 0,0 22 16,0-22-16,21 1 0,0-1 0,0 0 15,0-21-15,1 22 0,-1-22 16,0 0-16,0 0 0,0 0 15,0-21-15,1 0 0,-1 0 0,0 0 16,0 0-16,0-21 0,0 0 16,1-21-16,-1 21 0,-21-22 0,21 1 15,0-22-15,0 1 16,0-1-16,1 1 0,-1-1 0,0 1 16,0-22-16,0 22 0,0-1 15,-21 1-15,0-1 0,0 1 0,0 20 16,0 1-16,0 0 0,0 21 15,0-1-15,-21 22 16,21 22-16,-21-1 16,0 21-16,21-21 0,0 22 0,0 20 15,-21-21-15,21 1 0,0 20 16,0-20-16,0 20 0,0 1 0,0-22 16,0 21-16,0 1 0,0-22 15,0 1-15,0 20 0,0-21 0,0 1 16,21-22-16,0 21 15,0-21-15,0 1 0,1-1 0,-1-21 16,0 0-16,0 0 0,21 0 0,-20 0 16,-1 0-16,21 0 0,-21-21 15,0-1-15,22 1 0,-22 0 0,0 0 16,0 0-16,0 0 16,1-1-16,-22 1 0,21 0 0,-42 42 46,-1 0-46,22 1 0,0-1 16,-21 0-16,21 21 0,0-21 0,0 1 0,0-1 16,0 0-16,0 0 15,0 0-15,0 0 0,21-21 0,1 22 16,-1-22-16,0 0 0,0 0 16,0 0-16,22 0 0,-22 0 0,0 0 15,0 0-15,0-22 0,0 22 16,22-21-16,-22 0 0,0 0 0,-21-21 15,21 20-15,0-20 0,1 0 16,-1 21-16,-21-22 0,0 22 0,21-21 16,-21 21-16,0-1 15,0 1-15,0 42 32,-21 1-32,0-1 15,21 21-15,-22-21 0,1 22 16,0-22-16,0 21 0,21 0 0,-21 22 15,0-22-15,21 1 0,0 20 16,0 1-16,0-22 0,0 21 0,0 1 16,0-1-16,0 1 0,0 21 15,0-43-15,0 21 0,0 1 0,0-1 16,0-20-16,0-1 0,0 22 0,0-22 16,0-21-16,0 21 15,-22 1-15,1-22 0,21 21 0,-21-21 16,0 1-16,0-1 0,21 0 15,-21 0-15,-1 0 0,1-21 0,0 21 16,0-21 0,0 0-16,21-21 15,0 0-15,0 0 0,0 0 16,0 0-16,0-1 16,0 1-16,0-21 0,0 21 0,0-22 15,0 1-15</inkml:trace>
  <inkml:trace contextRef="#ctx0" brushRef="#br0" timeOffset="79343.92">30099 6435 0,'0'0'16,"0"-21"-16,21 21 15,0-22-15,0 22 0,22 0 16,-1-21-16,0 21 0,1 0 16,-1 0-16,0-21 0,1 21 0,-1-21 15,0 21-15,1 0 0,-1 0 16,0 0-16,-20-21 0,20 21 0,-21 0 15,0 0-15,0 0 0,1 0 16,-22-21 0</inkml:trace>
  <inkml:trace contextRef="#ctx0" brushRef="#br0" timeOffset="79581.78">29464 6096 0,'0'0'0,"0"-21"62,-21 21-46,0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22:16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1736 0,'-21'0'78,"21"21"-47,21-21-15,1 0-16,-1 0 15,0 0-15</inkml:trace>
  <inkml:trace contextRef="#ctx0" brushRef="#br0" timeOffset="811.62">2074 1439 0,'0'0'16,"0"-21"-16,0 0 0,0 0 15,0 0-15,0 0 0,0-1 16,0 1-1,0 0-15,0 0 0,0 0 0,0 0 16,0-1-16,0 1 0,0 0 16,21 0-16,-21 0 15,0 42 1,0 0-16,0 0 16,0 0-16,-21 22 0,0-1 0,21 22 15,-21-22-15,0 21 0,21 1 16,-21 21-16,-1-22 0,22 1 15,-21 20-15,0-20 0,0-1 0,0-20 16,0 20-16,21-21 0,-22 1 16,1-22-16,0 21 0,21-21 15,-21 1-15,21-1 16,0-42 15,0-1-15,0 1-16,0 0 0,0 0 15,0-21-15,21-1 0,-21 1 0,21-22 16,0 22-16,-21-43 0,22 22 16,-1-1-16</inkml:trace>
  <inkml:trace contextRef="#ctx0" brushRef="#br0" timeOffset="1083.46">2053 1122 0,'0'-21'0,"0"42"0,21-63 0,-21 20 16,21 1-16,1 21 0,-1 21 15,-21 1 1,21-1-16,-21 21 0,0 0 16,0 22-16,0-1 0,0-20 0,0 20 15,0 1-15,0 20 0,0-20 16,0-1-16,0 1 0,0-1 0,0 1 16,0-1-16,0-20 0,0-1 15,0-21-15,0 22 0,21-22 16,-21 0-16,0 0 0,0 0 15,0 0 1,0-42 0,0 0-1,0 0-15,0 0 0</inkml:trace>
  <inkml:trace contextRef="#ctx0" brushRef="#br0" timeOffset="1315.53">1820 1799 0,'0'0'0,"-21"0"16,0 0-16,21-21 31,21 21-15,0-21-16,0 21 0,1-21 16,-1 0-16,0 21 0,0-22 0,0 22 15,0 0-15,1 0 0,-1-21 16,0 21-16,0 0 0,0 0 15,0 0-15,1 0 0,20 0 0,-21 0 16,0 0-16,22 0 0,-22-21 16,0 21-16,21 0 0</inkml:trace>
  <inkml:trace contextRef="#ctx0" brushRef="#br0" timeOffset="2643.77">2413 2180 0,'21'0'32,"0"0"-17,0-21-15,1 0 0,-1 0 0,0 0 16,0-1-16,21 1 0,-20-21 15,-1 21-15,21-22 0,-21 1 0,22 0 16,-22-1-16,0 1 0,0 0 16,0-1-16,0 1 0,1 0 0,-1 21 15,-21-1-15,0 1 0,0 0 16,-21 21 0,-1 21-1,22 0-15,-21 1 0,21-1 0,-21 21 16,21-21-16,0 0 0,0 22 15,0-22-15,0 0 0,0 0 0,0 0 16,0 22-16,0-22 16,21 0-16,0 0 0,1 0 15,-22 1-15,0-1 0,21 0 16,0-21-16,-21 21 0,0 0 16,0 0-1,-21-21 16,0 0-31,-1-21 16,22 0-16,-21 21 16,0-21-16,0 21 15,21-21-15,-21 21 16,21 21 0,0 0-16,0 0 15,0 0-15,0 1 16,0-1-16,0 0 0,0 0 15,21-21-15,0 21 16,0-21-16,0 0 0,1 0 16,-1 0-16,21 0 0,-21 0 15,0-21-15,1 0 0,20 21 0,-21-21 16,21 0-16,-20-1 16,20 1-16,0 0 0,-21 0 0,1 0 15,20-22-15,-21 22 0,0-21 16,22 21-16,-43-22 0,21 1 0,0 21 15,-21 0-15,21 0 0,-21-1 16,0 1-16,-21 21 16,0 21-1,0 1-15,-1-1 0,22 21 0,0-21 16,-21 0-16,21 22 0,0-22 16,0 21-16,0-21 0,0 1 0,0 20 15,0-21-15,21 0 0,-21 0 16,0 1-16,22-1 0,-1-21 0,-21 21 15,21 0-15,-21 0 16,-21-21 15,0 0-15,-1 0 0,1-21-16,0 0 0,0 21 15,21-21-15,-21 21 16,0 0-16,21 21 31,21 0-15,0-21-1,0 0-15,0 0 0,0 0 16,1 0-16,-1 0 0,0 0 16,0 0-16,0 0 0,0 0 15,1 0-15,20-21 0,-21 21 0,0-21 16,0 0-16,1-1 0,-1 1 15,0 0-15,0 0 0,0 0 0,0 0 16,1-1-16,-1-20 0,-21 21 16,0 0-16,21-22 0,-21 22 15,0 0-15,0 0 0,0 0 0,-21 42 32,21 0-17,0 0-15,0 0 0,-21 1 0,21 20 16,0-21-16,-22 21 0,22-20 15,0 20-15,0-21 0,0 0 16,0 0-16,0 1 0,0-1 0,22-21 16,-1 21-16,0-21 0,0 0 15,0 0-15,0 0 0,1 0 16,-1 0-16,0 0 0,0 0 16,0-21-16,0 21 0,-21-21 0,22-1 15,-1 1-15,-21 0 16,21 0-16,-21-21 0</inkml:trace>
  <inkml:trace contextRef="#ctx0" brushRef="#br0" timeOffset="2836.66">3979 1461 0,'0'0'16,"-21"-22"-16,21 1 0,-21 21 0,0 0 15,0-21 1,21 42 31,0 0-32,21-21-15,-21 22 16</inkml:trace>
  <inkml:trace contextRef="#ctx0" brushRef="#br0" timeOffset="3991.75">4762 1969 0,'0'-22'31,"0"1"-31,0 0 16,0 0-16,0 0 0,0 0 15,0-22-15,0 22 0,0 0 16,0 0-16,-21 0 0,0-1 0,21 1 15,-21 0-15,-21 0 0,20 21 16,1 0-16,-21 0 0,21 0 0,-22 0 16,22 21-16,-21 0 0,21 0 15,-22 1-15,1-1 0,21 21 16,-21-21-16,20 0 0,1 22 0,0-22 16,21 0-16,0 21 0,0-20 15,0-1-15,0 0 0,0 0 16,21-21-16,22 0 15,-22 0-15,0 0 0,0 0 0,21 0 16,-20 0-16,20 0 0,0-21 16,-21 0-16,22 0 0,-22 21 0,21-22 15,-21 1-15,1 0 0,-1 0 16,0 0-16,0 0 0,0-1 0,-21 1 16,21 0-16,-21 0 15,0 0-15,0 0 16,0 42 15,0 0-31,0 0 0,0 0 16,0 22-16,0-22 0,-21 21 15,21 0-15,0 1 0,0-1 0,0 0 16,0 22-16,0-22 0,0 22 16,0-1-16,0 1 0,0-1 0,0 1 15,0-1-15,0 1 0,0 20 0,21-20 16,1-1-16,-22 22 0,21-21 15,0 20-15,0-20 0,0 20 0,0 1 16,1-21-16,-1 20 0,0-20 16,0-1-16,-21 1 0,21-1 15,-21 1-15,21-1 0,-21-20 0,0 20 16,0-21-16,0-20 0,0 20 0,-21 0 16,0-21-16,0 1 0,0-1 15,-22-21-15,22 0 0,-21 0 0,0 0 16,-1 0-16,-20 0 0,20-21 0,-20-22 15,-1 22-15,1-21 0,-1-1 16,-20-20-16,20-1 0,1 1 0,20-22 16,1 1-16,0-1 15,-1-21-15,22 0 0,0 22 0,21-22 16,0 21-16,0-21 0,0 22 0,0-22 16,21 21-16,0 0 0,1 22 15,-1-1-15,21 1 0,-21-1 0,22 22 16,-1 0-16,0 21 0,1-1 15,-22 1-15,21 0 0,0 0 0,1 0 16,-1 21-16,-21 0 0,0 0 16,22 0-16,-22 0 0,0 0 15,0 0-15,0 0 32,-21-21-32,22 21 0,-1 0 0</inkml:trace>
  <inkml:trace contextRef="#ctx0" brushRef="#br0" timeOffset="6608.76">5101 1757 0,'0'0'0,"0"-21"31,-21 21-31,0 0 16,21 21 0,0 0-16,-21 0 15,21 0-15,-22 22 0,22-22 16,0 0-16,0 21 0,-21-20 0,0 20 15,21-21-15,-21 21 0,21-20 0,-21-1 16,21 0-16,0 0 0,0 0 16,-21-21-16,21 21 0,0-42 47,0 0-47,0 0 15,0 0-15,21 0 0,-21-22 16,0 22-16,21 0 0,0-21 0,-21 20 15,21-20-15,-21 21 0,0-21 16,21 20-16,1 1 0,-22 0 0,0 0 16,21 21-16,0 0 15,-21 21-15,21 0 16,0 0-16,-21 1 0,21 20 16,-21-21-16,0 21 0,0-20 0,22 20 15,-1-21-15,-21 0 0,21 0 16,0 1-16,-21-1 0,21 0 0,0-21 15,22 0-15,-22 21 0,0-21 16,0 0-16,22 0 0,-22 0 16,0-21-16,21 21 0,-21-21 0,1 21 15,20-21-15,-21-1 0,0 1 16,0 0-16,1 0 0,20-21 0,-21 20 16,0-20-16,-21 21 0,21-21 0,1-1 15,-22 22-15,0-21 0,0 21 16,0-1-16,0 1 0,0 0 0,0 42 31,0 0-31,0 1 16,0-1-16,-22 21 0,22-21 15,-21 0-15,21 22 0,-21-22 0,21 21 16,0-21-16,0 22 16,-21-22-16,21 0 0,-21 0 0,21 0 15,0 1-15,0-1 0,0-42 63,0-1-63,0 1 0,0 0 0,0 0 15,0 0-15,0 0 0,21-1 16,-21 1-16,21-21 0,-21 21 0,21 0 16,0-22-16,-21 22 0,22 0 0,-1 0 15,0 0-15,-21-1 0,21 22 16,0-21-16,0 21 15,1 0-15,-22 21 16,21-21-16,-21 22 0,21-1 0,-21 0 16,21 21-16,-21-21 0,0 1 15,0 20-15,0-21 0,0 0 0,21 22 16,-21-22-16,0 0 0,0 0 0,0 0 16,0 0-16,0 1 15,21-22 1,1 0-1,-22-22 1,21 1-16,-21 0 16,21 0-16,-21 0 0,21 0 15,-21-1-15,0 1 0,21-21 0,0 21 16,-21 0-16,22-22 0,-22 22 16,0 0-16,21 0 0,0 0 0,-21-1 15,21 22 1,0 0-16,-21 22 15,0-1-15,21 0 0,-21 0 16,0 0-16,0 0 0,0 1 16,0-1-16,22 21 0,-22-21 0,0 0 15,21 1-15,-21-1 0,0 0 16,0 0-16,0 0 0,21 0 16,-21 1-16,21-1 0,0 0 15,0-21-15,1 0 0,-1 21 16,0-21-16,0 0 0,0 0 0,22 0 15,-22 0-15,0 0 0,21 0 16,-21-21-16,22 21 0,-22-21 0,21 0 16,-21 21-16,22-22 0,-22 1 0,0 0 15,0 0-15,0-21 0,1 20 16,-1 1-16,0-21 0,-21 21 0,0-22 16,0 22-16,0-21 0,0 21 15,0-22-15,0 22 0,0 0 16,-21 0-16,0 21 15,-1 0-15,1 0 0,0 21 16,0 0-16,0 0 0,21 1 16,0 20-16,-21-21 0,21 0 15,-22 22-15,22-22 0,0 21 0,0-21 16,0 22-16,0-22 0,0 0 16,0 21-16,22-42 0,-1 21 0,-21 1 15,21-1-15,0-21 0,0 0 0,0 21 16,22-21-16,-22 0 0,0 0 15,0 0-15,22 0 0,-22 0 0,0-21 16,0 21-16,0-21 0,22-1 16,-22 1-16,0 0 0,0 0 15,0 0-15,-21 0 0,21-22 0,1 22 16,-1-21-16,-21-1 0,0 22 16,0-21-16,21 21 0,-21 0 0,0-22 15,0 22-15,0 0 16,0 42-1,0 0 1,0 0-16,0 1 0,0-1 0,0 0 16,0 21-16,0-21 0,0 1 15,0 20-15,-21-21 0,21 0 0,0 22 16,0-22-16,0 0 0,0 0 0,0 0 16,0 0-1,0 1-15,-21-22 0,21-22 47,0 1-31,0 0-16,0 0 0,21 0 15,-21-22-15,0 22 0,21-21 0,0 0 16,0 20-16,0-20 0,1 0 16,-1-1-16,21 22 0,0-21 0,1 21 15,-22 0-15,21-1 0,1 1 16,-1 0-16,0 21 0,-21 0 0,1 0 15,20 0-15,-42 21 0,21 0 16,-21 1-16,21-1 0,-21 0 16,0 21-16,0-21 0,0 22 0,0-22 15,0 21-15,0 1 0,0-22 16,0 0-16,21 21 0,-21-21 0,0 1 16,22-1-16,-1-21 0,-21 21 0,21 0 15,0-21-15,0 0 0,0 0 16,1 0-16,-1 0 0,0 0 15,0 0-15,0-21 0,0 0 0,1 21 16,-1-21-16,0-1 0,0 1 16,0 0-16,-21-21 0,21 21 15,1-22-15,-22 1 0,0 0 16,21-1-16,0 1 0,0-22 0,-21 22 16,0-21-16,21 20 0,-21 1 0,21 0 15,-21-1-15,22 1 0,-22 0 16,0 20-16,0-20 0,0 21 0,0 0 15,0 0-15,0-1 0,0 44 47,0-1-47,-22 0 0,1 0 0,21 0 16,-21 22-16,21-1 16,0 0-16,-21-21 0,21 22 0,-21-1 15,21 0-15,0 1 0,0-1 16,0 0-16,0 1 0,0-1 0,0 0 15,0 1-15,0-22 0,0 21 0,0-21 16,0 22-16,0-22 0,0 0 16,21 0-16,-21 0 0,0 1 0,0-1 15,21 0-15,0 0 16,-21 0-16,21 0 16,1-21-16,-1 0 0,0 0 15,0 0-15,0 0 16,0 0-16,1 0 0,-1 0 15,0 0-15,0-21 0,0 21 16,0-21-16,1 0 0,-1 0 16,0 0-16,-21-1 15,0 1-15,21 0 0,-21 0 0,0 0 16,0 0-16,0-1 16,0 1-16</inkml:trace>
  <inkml:trace contextRef="#ctx0" brushRef="#br0" timeOffset="6903.59">8361 1545 0,'0'0'0,"0"-21"31,21 0-31,0 21 0,0 0 16,22 0-16,-22-21 0,0 21 15,21 0-15,-21 0 0,1-21 0,20 21 16,-21 0-16,0 0 0,0 0 16,1 0-16,-1 0 0,0 0 0,0 0 15,0 0 1,0 0-16,-42 0 47,0 0-32,0 0-15</inkml:trace>
  <inkml:trace contextRef="#ctx0" brushRef="#br0" timeOffset="8079.64">2963 2498 0,'0'0'0,"-211"21"32,189-21-32,1 0 0,-21 0 15,21 0-15,0 0 0,-22 0 16,22 0-16,0 0 0,0 0 0,0 0 15,-1 0-15,1 0 16,0 0-16,0 0 0,0 21 16,0-21-16,42 0 47,0 0-47,0 0 0,21 0 15,-20 0-15,20 0 0,0 0 16,1 0-16,20 0 0,-21 0 0,22 0 15,-22-21-15,22 21 0,-1 0 16,1 0-16,-1-21 0,1 21 0,-1 0 16,1 0-16,20 0 0,-20 0 15,21 0-15,-1 0 0,-20 0 16,20 0-16,1 0 0,0 0 0,-1 0 16,-20 0-16,21 0 0,-1 0 0,22 0 15,-21-21-15,-1 21 0,22 0 16,-21 0-16,21 0 0,-22 0 0,22 0 15,0 0-15,-21 0 0,21 0 16,-1 0-16,1 0 0,0 0 0,0-22 16,-21 22-16,20 0 0,1 0 15,0 0-15,-21 0 0,21-21 0,-1 21 16,22 0-16,-21 0 0,0 0 0,0-21 16,0 21-16,-22 0 15,22 0-15,-21 0 0,21 0 0,-22-21 16,1 21-16,21 0 0,-21 0 0,-1 0 15,1 0-15,0-21 0,-22 21 16,22 0-16,-22 0 0,1 0 0,-1 0 16,-20 0-16,20 0 0,-21 0 0,1 0 15,-1-21-15,0 21 0,1 0 16,-1 0-16,-21 0 0,0 0 0,22 0 16,-22 0-16,0 0 0,0 0 15,0 0 1,-42 0 31,0 0-47,0 0 0,0 0 15,0 0-15,-1-22 0</inkml:trace>
  <inkml:trace contextRef="#ctx0" brushRef="#br0" timeOffset="9464.73">10223 1884 0,'0'0'0,"-21"0"16,0 0-16,0 0 0,0 0 15,0 0-15,-1 0 0,1 0 16,0 0-16,0-21 0,-21 21 16,20 0-16,1 0 0,0 0 0,-21 0 15,21 0-15,-1 0 0,-20 0 16,21 0-16,0 0 0,0 0 0,42 0 47,0 0-32,21 0-15,1 0 0,-1 0 16,21 0-16,1 0 0,-1 0 0,1 0 16,21 0-16,-22 0 0,22 0 15,-1-21-15,1 21 0,21 0 0,0 0 16,-22 0-16,22 0 0,0 0 15,0 0-15,-21 0 0,20 0 0,-20-22 16,0 22-16,-1 0 0,1 0 0,-21 0 16,-1 0-16,1 0 0,-1 0 15,1 0-15,-22 0 0,-21 0 0,21 0 16,-20 0-16,-1 0 16,0 0-1,-21-21 48,0 0-48,-21 21-15,0 0 16</inkml:trace>
  <inkml:trace contextRef="#ctx0" brushRef="#br0" timeOffset="10071.37">11790 1418 0,'0'0'16,"-21"0"-16,21-21 0,-22 21 0,1 0 15,21-21-15,-21 21 31,21 21-15,0 0 0,0 0-16,0 1 15,0-1-15,21 0 0,0 0 16,1 0-16,20 0 0,-21 1 0,21-1 16,1 0-16,-1 0 0,-21 0 15,22 0-15,-1-21 0,0 22 0,1-22 16,-22 0-16,21 0 0,-21 0 15,22 0-15,-22 0 0,0 0 0,0 0 16,0 0-16,0 0 0,1 0 16,-22-22-1,-22 22 1,-20 0 0,21 0-16,0 0 0,0 22 15,-22-22-15,22 21 0,-21 0 16,21 0-16,-22 0 0,22 0 0,-21 1 15,21 20-15,-22-21 0,22 0 16,0 22-16,-21-22 0,20 0 0,1 21 16,0-21-16,0 1 0,21-1 0,-21 21 15,0-21-15,-1-21 0,22 21 16,0 1-16,-21-1 0,0 0 16,21 0-1,0-42 32,0 0-31,21 0-16,-21-1 15</inkml:trace>
  <inkml:trace contextRef="#ctx0" brushRef="#br0" timeOffset="17839.23">13504 1312 0,'0'-21'0,"-21"21"47,21 21-47,0 1 15,0-1-15,0 21 0,-21 0 0,21 1 16,0-1-16,0 22 0,0-22 16,0 21-16,0 1 0,0-22 15,0 22-15,0-1 0,0-20 0,0-1 16,0 0-16,0 1 0,0-1 16,0-21-16,0 21 0,-21-20 0,21-1 15,0 0-15,-21 0 0,21 0 0,0 0 16,0-42 31,0 0-47,-22 0 15,22 0-15,-21-22 0,21 22 0,0-21 16</inkml:trace>
  <inkml:trace contextRef="#ctx0" brushRef="#br0" timeOffset="20283.77">13377 1334 0,'64'21'31,"-43"0"-31,-21 0 0,21 0 0,0 22 0,0-22 16,1 21-16,-1 0 0,0 1 15,0-1-15,21 0 0,-42 1 0,22 20 16,-1-20-16,0-22 0,-21 21 15,21 0-15,-21-20 0,0 20 16,21-21-16,-21 0 0,0 0 0,21 1 16,-21-1-16,22-21 15,-1 0 1,0 0-16,0 0 0,-21-21 16,21-1-16,0 1 0,1 0 15,-1 0-15,0 0 0,0-22 0,21 1 16,-20 0-16,-1-1 0,0 1 15,0 0-15,0-22 0,0 22 0,1 0 16,-1-1-16,0 1 0,0 0 0,-21 20 16,21-20-16,0 21 15,-21 0-15,0 0 0,0-1 0,22 22 16,-22-21-16,21 21 16,-21 21-16,0 1 15,0-1-15,0 21 0,0-21 16,0 22-16,0-1 0,0 21 0,0-20 15,0 20-15,0 1 0,0-22 0,0 22 16,0-22-16,0 21 0,0-20 16,-21 20-16,-1-20 0,22-1 0,0 0 15,0-21-15,0 22 0,0-22 16,0 21-16,0-21 0,0 1 0,0-1 16,0 0-16,0 0 15,22-21-15,-1 0 16,0 0-16,0 0 0,0-21 15,0 0-15,1 0 0,-1-1 16,21 1-16,-21 0 0,0-21 16,1 21-16,-1-22 0,0 22 0,0-21 15,0-1-15,0 1 0,1 0 16,-22-1-16,21 22 0,-21-21 0,21 0 16,-21 20-16,21 1 0,-21 0 15,0 0-15,0 42 16,0 0-1,0 0-15,0 1 16,0 20-16,0-21 0,0 21 0,0-20 16,0 20-16,0-21 0,0 21 15,0-20-15,0 20 0,0-21 0,0 0 16,0 0-16,0 1 0,0-1 0,0 0 16,21 0-16,-21 0 0,21-21 15,-21 21-15,22-21 0,-1 0 16,0 0-16,0 0 0,0 0 15,0 0-15,1 0 0,-22-21 16,21 0-16,0 0 0,0 0 0,-21 0 16,0-1-16,0 1 0,0 0 15,0-21-15,0 21 0,0-1 16,0-20-16,-21 21 0,0 0 0,0 0 16,-22-1-16,22 22 0,0 0 15,0-21-15,0 21 0,-1 0 0,1 0 16,42 0 31,1 0-47,-1 0 0,0-21 0,21 21 15,-21-21-15,22 21 0,-22-21 0,21 21 16,1-21-16,-1 21 0,-21-22 16,21 22-16,-20 0 0,20-21 0,-21 21 15,21 0-15,-20 0 0,-1 0 16,0 0-16,-21 21 0,21-21 15,-21 22-15,21-1 0,-21 0 0,0 21 16,0-21-16,0 1 0,0-1 16,0 21-16,0-21 0,0 0 0,0 1 15,0 20-15,0-21 0,0 0 0,0 0 16,0 1-16,0-1 16,0 0-16,0 0 15,0-42 16,0 0-15,0 0-16,21-1 0,1 1 16,-1 0-16,-21 0 0,21 0 15,0-22-15,0 1 0,0 21 0,1-21 16,-1-1-16,0 22 0,0-21 16,-21 21-16,42-1 0,-42 1 0,22 0 15,-1 0-15,0 21 0,0 0 16,-21 21-16,0 0 0,21 0 15,-21 1-15,0-1 0,0 21 0,0-21 16,0 22-16,0-22 16,0 21-16,0-21 0,0 0 0,0 22 15,0-22-15,21 0 0,-21 0 0,0 0 16,22 1-16,-1-1 16,0-21-16,-21 21 0,21-21 15,0 0-15,0 0 0,1 0 16,-1 0-16,0 0 0,0-21 0,0 0 15,0 21-15,1-22 0,-1 1 0,0 0 16,21-21-16,-42-1 0,21 22 16,1-21-16,-1-22 0,0 22 0,-21 0 15,0-22-15,0 22 0,0-22 16,0 22-16,0 0 0,0 21 16,0-22-16,0 22 0,0 0 0,-21 21 15,0 0 1,-1 0-16,22 21 0,0 0 15,-21 0-15,0 22 0,21-22 16,0 21-16,0 1 0,0-1 0,0 21 16,0-20-16,0-1 0,0 0 15,0 1-15,0-22 0,0 21 0,0-21 16,0 22-16,0-22 0,0 0 0,0 0 16,0 0-16,0 1 0,0-1 15,21-21-15,0 0 0,1 0 16,-1 0-16,0 0 15,0 0-15,0 0 0,22 0 16,-22-21-16,0-1 0,0 1 0,21 0 16,-20 0-16,-1-21 0,21-1 15,-21 1-15,0 0 0,1-1 0,-1 1 16,0-22-16,-21 22 0,0-21 0,0 41 16,0-20-16,0 21 0,0 0 15,0 0-15,0 42 16,0 0-1,0 0-15,0 21 0,-21 1 0,21-1 16,-21 0-16,21 1 0,0 20 16,-22-20-16,22-22 0,-21 21 15,21 0-15,-21-20 0,21-1 0,-21 21 16,21-21-16,0 0 16,0 1-16,0-44 46,21 22-46,-21-21 0,21 0 0,0 0 16,1 0-16,-1 0 0,0-1 16,0 1-16,0-21 0,0 21 0,22 0 15,-22-1-15,0 1 0,0 0 0,0 0 16,1 21-16,-1 0 16,0 0-16,-21 21 0,0 0 15,0 0-15,21 1 0,-21-1 16,0 0-16,0 0 0,0 0 0,0 22 15,0-22-15,0 0 0,0 0 0,0 0 16,0 0-16,0 1 16,0-1-16,0 0 15,21-21-15,0 0 0,1 0 16,-1 0-16,0 0 0,0 0 16,0 0-16,0-21 0,1 0 0,20-1 15,-21 22-15,0-21 0,0 0 16,1-21-16,20 21 0,-21-1 15,0-20-15,0 21 0,-21-21 0,22 20 16,-22 1-16,0-21 0,0 21 16,0 0-16,0 42 15,-22 0 1,22 0-16,0 0 0,-21 0 16,21 22-16,-21-22 0,21 0 0,0 0 15,0 0-15,0 1 0,0-1 16,0 0-16,0 0 0,0 0 15,0 0-15,21-21 0,-21 22 16,0-1 0,-21-21 46,0 0-62,0 0 16,0 0-16,-1-21 0,1 21 15,-21-22-15,21 22 0</inkml:trace>
  <inkml:trace contextRef="#ctx0" brushRef="#br0" timeOffset="20487.29">16171 1820 0,'0'0'0,"-21"0"0,0 0 15,21-21-15,0 0 16,21 21 0,0 0-16,0 0 0,1-21 0,-1 21 15,0 0-15,0 0 0,21 0 16,-20-21-16,20 21 0,0 0 0,-21 0 16,22-21-16,-1-1 0</inkml:trace>
  <inkml:trace contextRef="#ctx0" brushRef="#br0" timeOffset="21543.48">18119 2096 0,'0'0'0,"21"-22"31,-21 1-31,21 21 0,-21-21 16,0 0-16,21 0 15,0 0-15,0-1 0,1 1 0,-22-21 16,21 21-16,0-22 0,0 22 0,0-21 16,-21 0-16,21-1 0,-21 22 15,22-21-15,-22 21 0,0-1 0,0 1 16,0 0-16,0 0 0,0 42 31,-22 0-31,1 22 0,0-1 16,21-21-16,-21 21 0,0 1 0,0 20 15,-1-20-15,22-22 0,0 21 0,0 0 16,0 1-16,0-22 16,0 0-16,0 21 0,0-20 0,22-1 15,-1 0-15,0-21 16,0 0-16,0 0 0,22 0 0,-22 0 15,0 0-15,0 0 0,0 0 0,22 0 16,-22-21-16,0 0 0,0-1 16,0 1-16,0 0 0,1 0 0,-22-21 15,0 20-15,21-20 0,-21 0 16,0-1-16,0 1 0,0 0 0,-21 21 16,-1-22-16,1 22 15,0 0-15,0 0 0,-21 0 0,20 21 0,-20 0 16,21 0-16,-21 0 0,20 21 15,1 0-15,0-21 0,21 21 16,0 0-16,0 0 0,0 1 0,0-1 16,21 0-16,0-21 0,22 21 15,-22-21-15,21 0 0,1 21 0,-1-21 16,0 0-16,1 0 0,20 0 16,-21 0-16,1-21 0,-1 21 0,0-21 15,1 0-15,-22 21 0,21-21 16,-21-1-16,22 1 0,-22 0 0,-21 0 15,21 0-15,-21 0 0,21-1 0,-21 1 16,0 0-16,0 0 0,0 0 16,0 42 15,0 0-31,0 0 0,-21 22 16,21-1-16,-21-21 0,21 43 0,0-22 15,-21 21-15,0-20 0,21 20 16,-22 1-16,22-22 0,0 22 0,0-1 15,-21 1-15,21-1 0,0 1 16,-21 20-16,21-20 0,0-1 0,-21 22 16,21-22-16,0 1 0,-21-1 0,0 1 15,-1-1-15,1 1 16,0-1-16,0-20 0,0-1 0,21 22 0,-21-22 16,-1-21-16,22 21 0,-21-20 15,21-1-15,0 0 0,0 0 16,0 0-16,-21-21 0,21-21 15,0 0 1,0-21-16,0 20 0,0-20 16,0 0-16,0-1 0,0-20 0,0-1 15,21 22-15,0-43 0,1 22 0,-1-22 16,0 22-16,0-22 0,21 22 16,-20-22-16,20 21 0,-21 22 0,0-21 15,0 20-15,1 1 0,-1 21 0,0-22 16,0 22-16,0 0 0,-21 0 15,0 0-15,21 0 0,1-1 16,-22 1-16</inkml:trace>
  <inkml:trace contextRef="#ctx0" brushRef="#br0" timeOffset="22543.33">20362 1905 0,'0'0'0,"-21"0"0,0 0 16,21-21-16,-21 21 0,0 0 15,-1-21-15,22 0 16,0-1-16,0 1 15,0 0-15,22 0 16,-1 0-16,0 0 0,21-1 0,-21 1 16,22 21-16,-22-21 0,21 0 15,1 21-15,-22-21 0,21 21 0,-21 0 16,0 0-16,22 0 0,-22 21 16,-21 0-16,0 0 15,0 0-15,0 22 0,0-1 16,-21-21-16,21 22 0,-21-1 15,21 0-15,-22-21 0,22 22 0,0-22 16,0 21-16,0-21 0,0 1 16,0-1-16,22 0 0,-1-21 15,0 21-15,0-21 0,0 0 16,22 0-16,-22 0 0,21 0 0,-21-21 16,22 0-16,-1 21 0,-21-21 0,21-1 15,-20 1-15,-1 0 0,0 0 16,0 0-16,0-22 0,0 22 0,1 0 15,-22-21-15,0 21 0,0-22 16,0 22-16,21 0 0,-21 0 16,0 0-16,0 42 31,0 0-31,-21 21 0,21-21 16,-22 22-16,22-1 0,0 0 15,-21 22-15,0-22 0,21 22 0,0-22 16,0 22-16,-21-1 0,21 22 15,-21-22-15,21 1 0,-21 20 0,21-20 16,-22-1-16,22 22 0,0-21 0,0-1 16,-21 1-16,0-1 0,0 1 15,21-1-15,-21 1 0,21-1 16,-21-21-16,-1 22 0,1-22 0,0 1 16,21-22-16,-21 21 0,0-21 0,0 0 15,-1 1-15,22-1 0,-21-21 16,0 0-16,0 0 0,0-21 15,21-1 1,-21 1-16,21-21 0,0 21 0,0-22 16,-22-20-16,22 21 0,0-22 0,0 1 15,0-1-15,0 1 0,0-1 16,0 22-16,0-22 0,22 1 0,-1-1 16,0 1-16,0 20 0,0-20 0,22 21 15,-22-1-15,21-20 16,0 20-16,-20 1 0,20 0 0,0-1 0,1 1 15,-1 0-15,0-1 0,-21 1 16</inkml:trace>
  <inkml:trace contextRef="#ctx0" brushRef="#br0" timeOffset="22958.87">21463 1926 0,'-21'0'15,"42"0"32,0-21-47,0 0 0,0 21 0,1-21 16,-1 0-16,21-1 0,-21 1 16,0 0-16,1 0 0,-1 0 0,0 0 15,0-1-15,-21 1 0,0 0 16,0 0-16,-21 21 15,0 0-15,0 21 16,-1 0-16,-20 0 0,21 1 0,-21-1 16,20 0-16,1 21 0,0-21 0,0 22 15,0-22-15,0 21 0,21-21 16,0 22-16,0-22 0,0 0 16,0 0-16,0 0 0,0 1 15,0-1-15,21 0 0,0-21 16,21 21-16,-21-21 0,1 0 15,20 0-15,-21 0 0,21 0 16,-20 0-16,20 0 0,0 0 0,-21 0 16,22-21-16,-1 0 0,0 21 15,-20-21-15,20-1 0,0 22 0</inkml:trace>
  <inkml:trace contextRef="#ctx0" brushRef="#br0" timeOffset="23791.19">22246 1863 0,'0'0'0,"21"-21"0,0-1 0,-21-20 16,0 21-16,0 0 15,0 0-15,0-1 0,0 1 0,0 0 16,0 0-16,-21 21 16,0 0-16,0 0 15,0 21-15,0 0 0,21 0 16,-22 1-16,1-1 0,0 21 0,0-21 16,0 0-16,21 22 0,0-22 15,-21 21-15,21-21 0,0 1 0,0-1 16,0 0-16,0 0 0,0 0 15,0 0-15,21-21 16,0 0-16,0 0 16,0 0-1,0 0-15,1 0 0,-22-21 0,21 21 16,0-21-16,-21 0 0,0 0 0,21 0 16,-21-22-16,21 22 0,-21 0 15,0 0-15,0-22 0,21 22 0,-21 0 16,22 21-16,-22 21 31,0 0-31,0 1 0,0-1 16,0 21-16,0-21 0,0 0 0,0 1 15,0-1-15,0 0 0,0 0 0,0 0 16,0 0-16,21 1 0,-21-1 16,21-21-16,0 21 0,0-21 15,0 0-15,1 0 16,-1 0-16,0 0 0,0 0 15,0-21-15,0 21 0,-21-21 16,22-1-16,-1 1 16,-21 0-16,0 0 0,21-21 0,0 20 15,0 1-15,-21-21 0,21 21 16,1-22-16,-1 22 0,0 0 0,0 0 16,-21 0-16,21 21 0,0-21 15,22 21-15,-22 0 0,0 0 16,0 0-16,0 21 0,1 0 15,-22 21-15,0-21 16,21 1-16,-21-1 0,0 21 0,0-21 16,0 0-16,0 1 0,0 20 15,0-21-15,0 0 0,0 0 16,0 1-16,0-1 16,0-42 15,0-1-16,0 1-15,0 0 16,0 0-16,0-21 0,21 20 16,0 1-16,-21-21 0,21 21 15,0-22-15,-21 22 0,22-21 0,-1 21 16,-21 0-16,21-1 0,-21 1 16,21 21-16,-21-21 0,21 21 15,0 0 1,1 0-16,-1 0 0,-21 21 15,0 0-15,21 1 0,0-22 16</inkml:trace>
  <inkml:trace contextRef="#ctx0" brushRef="#br0" timeOffset="24333.88">23664 1799 0,'0'0'0,"21"0"0,-21-21 0,0-42 31,0 41-31,0 1 0,-21 21 16,21-21-16,-21 21 16,0 0-16,0 0 0,0 0 15,-1 0-15,1 0 0,0 21 16,0 0-16,0-21 0,21 22 15,-21-1-15,21 0 16,0 0-16,0 0 0,0 0 16,0 1-16,0-1 0,0 0 15,0 0-15,21-21 16,0 21-16,0-21 0,0 21 0,22-21 16,-22 0-16,0 22 0,0-22 15,0 0-15,0 21 0,1 0 16,-1 0-16,-21 0 15,0 0 1,-21 1-16,-1-22 0,1 21 16,0-21-16,0 0 15,0 21-15,0-21 0,-1 0 0,1 21 16,0-21-16,0 0 0,0 0 0,0 0 16,-1 21-16,1-21 0,0 0 15,0 0-15,0 0 16,0 0-16,-1 0 15,1 0-15,0 0 16,0 0 0,0 0-1</inkml:trace>
  <inkml:trace contextRef="#ctx0" brushRef="#br0" timeOffset="41247.16">11853 3196 0,'0'0'0,"0"-21"16,21 21-16,1 0 15,-1-21 1,0 21 0,0-21-16,0 21 0,-21-21 15,21 21-15,1-22 0,-1 1 16,-21 0-16,0 0 16,0 0-16,0 0 15,-21 21-15,-1-22 16,1 22-16,-21 0 0,0 0 0,20 0 15,-20 0-15,0 0 0,-1 0 16,1 22-16,21-1 0,-21-21 0,20 21 16,1 0-16,0 0 0,0 0 15,21 1-15,0-1 0,0 21 0,0-21 16,0 0-16,0 1 0,0 20 0,21-21 16,0 0-16,0 0 0,22 1 15,-22-1-15,21 0 0,-21 0 16,22 0-16,-1 0 0,-21 22 15,22-22-15,-1 0 0,-21 0 0,0 0 16,22 1-16,-43-1 0,21 0 0,-21 0 16,0 0-16,0 0 15,-21 1-15,-1-1 0,1-21 0,-21 21 16,21-21-16,-22 21 0,1-21 16,0 21-16,-1-21 0,22 0 0,-21 0 15,0 0-15,20 0 0,-20 0 0,21 0 16,0 0-16,0-21 15,-1 0-15,22 0 0,-21 0 0,21-1 0,-21 1 16,21 0-16,-21 0 0,21 0 16,0 0-16,21 42 47,0 0-47,-21 0 0,21 0 0,-21 0 15,22 1-15,-1-1 0,-21 0 0,21-21 16,0 21-16,0 0 0,-21 0 15,21-21-15,1 22 0,-1-22 0,21 0 16,-21 0-16,0 0 0,22 0 16,-22 0-16,21 0 0,-21 0 0,22 0 15,-1-22-15,0 22 0,-20-21 0,20 0 16,0 21-16,1-21 16,-22 0-16,21 0 0,-21-22 0,0 22 15,1-21-15,-1 21 0,0-22 0,0 1 16,-21 21-16,0-22 0,0 22 15,21-21-15,-21 21 0,0 0 16,0 42 0,0 0-16,0 0 0,0 0 15,-21 0-15,21 22 0,-21-22 16,21 21-16,0 1 0,-21-22 0,21 21 16,-21-21-16,21 0 0,0 1 0,0-1 15,0 0-15,0 0 0,0 0 16,0 0-16,21-21 0,0 0 0,0 22 15,0-22-15,0 0 16,1 0-16,-1 0 0,0-22 16,0 22-16,0-21 0,0 21 0,1-21 15,-1 0-15,-21 0 0,21 0 16,0-1-16,-21-20 0,0 21 0,0 0 16,21-22-16,-21 22 0,0-21 0,0 21 15,21 0-15,-21-1 0,0 1 16,0 42 15,0 1-31,0-1 0,0 0 0,0 21 16,0-21-16,0 1 0,0 20 0,0-21 15,0 0-15,0 0 0,0 1 16,0-1-16,0 0 0,0 0 0,22 0 16,-1-21-1,0 0-15,0 0 0,0 0 16,0 0-16,1-21 0,-1 21 0,0-21 15,0 21-15,-21-21 0,21 0 16,0-1-16,1 1 0,-22 0 0,0 0 16,21 0-16,-21-22 0,21 22 15,-21-21-15,0 21 0,0-22 16,0 1-16,0 21 0,0 0 0,0 0 16,0-1-16,0 44 31,0-1-31,0 0 0,0 21 15,0-21-15,0 1 0,0 20 0,0-21 16,0 0-16,0 22 0,0-22 0,0 0 16,0 0-16,21 0 0,0-21 15,-21 21-15,21-21 0,1 0 0,-1 22 16,0-22-16,0 0 0,0 0 0,0 0 16,1 0-16,-1 0 0,0 0 15,0-22-15,0 22 0,0-21 16,1 0-16,-1 21 0,0-21 15,0 0-15,-21-22 0,21 22 0,-21 0 0,21-21 16,-21 21-16,22-22 0,-22 22 16,0 0-16,0 0 0,0 0 15,0 42 1,0 0-16,0 0 0,0 21 16,-22-20-16,22 20 0,-21-21 0,21 21 15,0-20-15,0-1 0,0 21 0,0-21 16,0 0-16,0 1 15,0-1-15,21-21 32,1 0-17,-22-21-15,0-1 0,0 1 16,21 0-16,-21 0 16,0 0-16,0 0 0,0-1 0,0 1 15,0-21-15</inkml:trace>
  <inkml:trace contextRef="#ctx0" brushRef="#br0" timeOffset="41431.05">13398 3154 0,'0'0'0,"-21"-21"0,0 21 15,0 0 17,21 21 14,21-21-46,-21 21 0,21-21 16,0 21-16,1-21 0</inkml:trace>
  <inkml:trace contextRef="#ctx0" brushRef="#br0" timeOffset="41742.87">14012 3006 0,'0'0'0,"0"-21"16,0-22 0,-21 43-1,21 21-15,-21-21 16,21 22-16,0 20 0,-21-21 0,0 21 16,21 1-16,-22-1 0,22 0 15,0 1-15,-21-1 0,21 0 0,-21 1 16,21-1-16,-21 0 0,21 1 15,0-22-15,0 0 0,0 21 0,0-20 16,0-1-16,0 0 0,0 0 16,21-21-1,0 0 1,0 0-16,1 0 16,-22-21-16,21 0 0</inkml:trace>
  <inkml:trace contextRef="#ctx0" brushRef="#br0" timeOffset="41923.76">13801 3387 0,'0'0'0,"0"-21"0,21 21 31,0 0-15,0 0-1,0 0-15,0 0 0,1 0 0,20-22 16,-21 22-16,0 0 0,0 0 0,22 0 15,-22-21-15,0 21 0,0 0 16,0-21-16,1 21 0</inkml:trace>
  <inkml:trace contextRef="#ctx0" brushRef="#br0" timeOffset="42675.34">14520 3133 0,'0'0'15,"-21"0"-15,0 0 16,0 0-16,0 21 16,-1 0-16,22 0 0,-21 0 15,0 1-15,21 20 0,-21-21 16,21 0-16,-21 22 0,21-22 0,0 21 16,0-21-16,0 22 0,0-22 15,0 0-15,0 0 0,0 0 0,0 0 16,0 1-16,21-1 0,0-21 0,0 21 15,0-21-15,1 0 0,20 0 16,-21 0-16,0 0 0,22 0 0,-22 0 16,0 0-16,0 0 0,0 0 15,0-21-15,22 0 0,-43-1 16,21 1-16,0 0 0,0 0 0,-21-21 16,0 20-16,21-20 0,1 0 15,-22-22-15,0 22 0,0 0 0,0-1 16,0-20-16,0 20 0,0 22 0,0-21 15,0 21-15,0 0 0,0 42 47,0 21-47,0-21 0,-22 0 0,22 22 16,0-1-16,-21 0 0,21 1 0,0-1 16,0 0-16,0 1 15,0-1-15,-21-21 0,21 22 0,0-22 16,-21 0-16,21 21 0,0-21 0,-21 1 15,21-1-15,0 0 16,0 0-16,0-42 47,0 0-47,0 0 0,21-1 16,-21 1-16,21-21 0,0 21 15,0-22-15,1 22 0,-1-21 16,21 0-16,-21 20 0,22 1 0,-22 0 15,21 0-15,-21 0 0,22 21 16,-22 0-16,0 0 0,21 21 0,-21-21 16,1 21-16,-22 21 0,0-20 15,21-1-15,-21 21 0,0-21 0,0 0 16,0 22-16,0-22 0,0 0 0,0 0 16,0 0-16,0 1 15,0-1-15,0 0 0,-21-21 16</inkml:trace>
  <inkml:trace contextRef="#ctx0" brushRef="#br0" timeOffset="43228.02">16891 3027 0,'0'0'0,"21"-21"0,-21 0 0,0-1 15,0 1-15,0 0 0,21-21 16,-21 21-16,0-1 0,0 1 15,0 0-15,-21 0 0,0 0 0,0 21 16,0 0-16,-22 0 0,22 0 16,0 21-16,-21 0 0,20 0 15,-20 22-15,21-22 0,-21 21 0,20 0 16,-20 1-16,21-1 0,0 22 16,-22-22-16,43 0 0,-21 22 0,21-22 15,-21 0-15,21 1 0,0-1 16,0 0-16,0 1 0,21-22 0,0 0 15,1 0-15,20 0 0,-21 1 0,21-1 16,1-21-16,-22 0 16,21 0-16,1 0 0,-1 0 0,0 0 15,22 0-15,-22 0 0,0 0 0,1-21 16,20-1-16,-20 1 0,-1 0 16</inkml:trace>
  <inkml:trace contextRef="#ctx0" brushRef="#br0" timeOffset="44715.13">17484 3239 0,'0'-43'0,"0"86"0,0-107 0,0 43 16,0 0-16,0 0 0,0-1 16,-22 1-16,1 21 0,0 0 15,0 0-15,0 0 0,-22 21 16,22 1-16,0-1 0,-21 21 16,21-21-16,-1 22 0,1-1 15,0 0-15,0 1 0,0-22 0,21 21 16,0 0-16,0-20 0,0-1 0,0 21 15,0-21-15,0 0 0,0 1 16,21-1-16,0-21 0,0 0 16,0 0-16,1 0 0,20 0 15,-21 0-15,0 0 0,22-21 0,-22 21 16,0-22-16,0 1 0,0 0 16,0 0-16,1 0 0,-1 0 0,0-22 15,-21 22-15,0-21 0,21-1 0,-21 1 16,21 21-16,-21-21 15,0 20-15,0 1 0,0 0 0,0 0 16,0 42 0,0 0-1,0 0-15,0 1 0,-21 20 0,21-21 16,-21 21-16,21-20 0,0 20 16,0-21-16,0 21 0,0-20 0,0 20 15,0-21-15,0 0 0,21 0 16,0 1-16,0-22 15,1 0-15,-1 0 0,0 0 0,0 0 16,21 0-16,-20 0 0,-1 0 0,21 0 16,-21-22-16,22 22 0,-22-21 15,21 0-15,-21 0 0,22 0 16,-22 0-16,21-22 0,-21 22 0,0 0 16,1-21-16,-1 20 0,0-20 15,-21 21-15,0 0 0,0 0 16,0 42-1,-21 0-15,21 0 16,-21 0-16,21 22 0,0-22 0,0 0 16,0 0-16,0 21 0,0-20 15,0-1-15,0 0 0,0 0 0,0 0 16,0 0-16,0 1 0,0-1 16,0 0-1,-22-21 32,1-21-47,21 0 0,-21 21 16,21-22-16,0 1 15,-21 21-15,0 21 32,21 1-32,0-1 15,0 0-15,0 0 16,21-21-16,0 21 15,0-21-15,0 0 0,1 0 16,-1 0-16,21 0 0,-21 0 0,22 0 16,-1 0-16,0 0 0,1 0 15,-22 0-15,21 0 0,0-21 0,-20 21 16,20-21-16,-21 0 0,21 21 16,-20-21-16,-1-22 0,21 22 0,-21 0 15,0-21-15,-21-1 0,22 22 16,-22-21-16,0 21 0,0-1 0,0 1 15,0 0-15,0 0 0,-22 21 16,1 0 0,0 0-16,0 21 0,0 21 15,0-20-15,-1-1 0,1 0 16,21 21-16,-21-21 0,21 22 0,-21-22 16,21 0-16,0 0 0,0 0 0,0 1 15,0-1-15,0 0 0,21 0 16,0-21-16,-21 21 0,21-21 0,1 0 15,-1 0-15,0 0 0,0 0 16,21 0-16,-20 0 0,-1 0 0,21 0 16,-21 0-16,22 0 0,-22 0 0,21-21 15,-21 21-15,22-21 0,-22 0 16,0 0-16,21-1 0,-21 1 16,1 0-16,20-21 0,-21 21 15,0-22-15,0 1 0,1 21 0,-22-22 16,0 22-16,0 0 15,0 0-15,-22 21 0,1 0 16,0 0-16,0 0 0,0 0 0,0 21 16,-1 0-16,1 0 0,0 1 15,21-1-15,0 0 0,0 21 0,0-21 16,0 1-16,0-1 16,0 0-16,0 0 0,21-21 0,0 21 0,1 0 15,-1 1-15,0-22 16,-21 21-16,21-21 0,0 21 0,0-21 15,1 0-15,-1 21 0,-21 0 16,0 0 0,-21-21-16,-1 22 15,-20-22-15,21 0 0,0 0 16,0 0-16,-1 21 0,1-21 16,0 0-16,0 0 0,21-21 93,0-1-77</inkml:trace>
  <inkml:trace contextRef="#ctx0" brushRef="#br0" timeOffset="104129.49">16341 10012 0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55:49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8953 6922 0,'0'0'0,"-42"0"0,21 0 0,-21 0 0,-1 0 16,1 0-16,0 0 0,-1 0 16,22 0-16,-21 0 0,-1 0 0,22 0 15,0 0-15,0 0 0,0 0 16,42 0-1,21 0 1,-21 0-16,22 0 0,20 0 16,1 0-16,-1 0 0,1-22 0,20 22 15,1 0-15,0 0 0,-1 0 16,1-21-16,21 21 0,-21 0 16,20 0-16,22-21 0,-21 21 0,0 0 15,0 0-15,0 0 0,-22 0 16,1-21-16,-21 21 0,-1 0 0,1 0 15,-1 0-15,-21 0 0,1 0 0,-22 0 16,0 0-16,0 0 0,0 0 16,1 0-16,-44-21 47,1 21-47,0 0 0,0 0 0,0-21 0,0 21 15,-1 0-15,1 0 16,0-22-16,-21 1 0,21 21 0,-1 0 15,1-21-15,0 21 0,0-21 0,0 21 16,0 0-16,-1-21 16,1 21-16,0 0 15,0 0-15,42 0 47,0 0-47,0 21 0,22-21 16,-22 0-16,0 0 0,21 0 15,-20 21-15,20-21 0,-21 0 0,0 21 0,22-21 16,-22 21-16,-21 1 16,0-1-16,0 0 0,0 0 15,0 0-15,-43 0 0,22 1 16,0 20-16,-21-21 0,21 0 16,-22 0-16,22 22 0,-21-22 0,-1 0 15,22 21-15,-21-20 0,21-1 0,0 21 16,-1-21-16,1 0 0,0 1 15,21-1-15,-21-21 0,21 21 0,21-21 32,0 0-32,0 0 0,1-21 15,-1 0-15</inkml:trace>
  <inkml:trace contextRef="#ctx0" brushRef="#br0" timeOffset="1791.21">12319 6329 0,'0'0'0,"-42"-21"31,20 42-16,22 0-15,-21-21 0,0 21 16,21 0-16,0 1 0,0-1 16,0 0-16,0 0 0,0 0 0,0 0 15,21 1-15,0-22 16,1 0-16,20 0 0,-21 0 16,21 0-16,1-22 0,-22 1 15,21 0-15,1 0 0,-1-21 0,0 20 16,1-20-16,-1 21 0,0 0 0,1-22 15,-22 22-15,0 0 0,0-21 16,-21 21-16,0-1 0,0 1 0,0 0 16,0 0-16,0 0 0,-21 21 15,0 0-15,0 0 16,-1 21-16,1 0 0,0 0 16,0 0-16,21 22 0,0-22 15,-21 21-15,21 1 0,-21 20 0,21-21 16,0 22-16,0-1 0,0-20 0,0 20 15,0-20-15,0 20 0,0-21 16,0 1-16,0-1 0,0 0 0,0 1 16,0-1-16,0-21 0,0 22 15,0-22-15,0 21 0,-22-21 0,1 0 16,0 1-16,21-1 0,-21-21 0,0 0 16,-22 0-16,22 0 15,-21 0-15,21 0 0,-22 0 0,1 0 16,0-21-16,-1-1 0,-20 1 0,21 0 15,-1 0-15,1-21 0,21 20 16,-22 1-16,22 0 0,-21 0 0,21 21 16,21-21-16,0 42 15,0 0 1,21 0-16,-21 0 0,21 1 16,0-1-16,0 0 0,1 21 15,-1-21-15,0 1 0,21 20 0,-21-21 16,1 0-16,20 0 0,-21 1 15,21-22-15,1 21 0,-1-21 16,0 0-16,-20 0 0,20 0 0,0 0 16,-21 0-16,22-21 0,-1-1 0,-21 1 15,22 0-15,-1-21 0,-21 21 16,21-22-16,-20 22 0,-1-21 0,21-1 16,-21 1-16,0 0 0,1-1 0,-22 22 15,21-21-15,0 21 0,-21 0 16,0-1-16,0 1 0,0 42 31,0 1-31,0-1 0,0 0 16,0 21-16,0-21 0,0 22 15,0-22-15,-21 0 0,21 21 16,-21-20-16,21 20 0,0-21 0,0 0 16,0 0-16,0 1 0,0-1 0,0 0 15,0 0-15,21-42 31,0 0-15,-21 0-16,21-1 0,0 1 16,0 0-16,-21-21 0,22 21 0,-1-1 15,0-20-15,0 21 0,0 0 16,-21 0-16,21-1 0,1 22 16,-22 22 15,0-1-31,0 0 0,0 0 0,0 0 15,0 0-15,0 1 0,0-1 0,0 21 16,0-21-16,0 0 0,21 1 16,0-1-16,-21 0 0,21-21 0,0 21 15,0 0-15,1-21 0,-1 0 16,21 0-16,-21 0 0,0 0 16,22-21-16,-22 0 0,0 0 0,21 0 15,-20-22-15,20 22 0,-21-21 16,0-1-16,22 1 0,-22-21 0,0-1 15,0 1-15,21-1 0,-20 1 16,-1-1-16,21-21 0,-21 22 16,0 21-16,1-22 0,-22 22 0,0-1 15,21 22-15,-21-21 0,0 21 0,0 0 16,-21 21 0,-1 0-16,1 0 0,21 21 15,-21 0-15,0 21 0,21 1 16,0-1-16,-21 0 0,0 22 0,21-22 15,-22 22-15,22-1 0,-21-21 0,21 22 16,0-1-16,0-20 0,0-1 16,0 0-16,0 1 0,0-1 0,0-21 15,21 22-15,1-22 16,-1 0-16,0 0 0,21 0 0,-21 0 16,22-21-16,-1 0 0,0 0 0,1 0 15,-1 0-15,0 0 0,1 0 16,-1-21-16,0 0 0,1 0 0,-1 0 15,-21 0-15,0-1 0,1 1 0,-1-21 16,0 21-16,0-22 0,0 22 16,-21-21-16,0 21 0,0 0 0,0-1 15,0 1-15,-21 21 16,0 0 0,0 21-16,0 1 0,21-1 0,-22 0 15,1 0-15,0 0 0,21 22 0,0-22 16,0 0-16,0 0 0,0 0 15,0 22-15,0-22 0,0 0 0,0 0 16,21-21-16,0 21 0,1 0 16,-1 1-16,0-22 0,0 21 0,0-21 15,22 0-15,-22 0 0,21 0 0,-21 0 16,22 0-16,-1-21 0,0 21 16,1-22-16,-1 1 0,21 0 0</inkml:trace>
  <inkml:trace contextRef="#ctx0" brushRef="#br0" timeOffset="2482.82">15536 6837 0,'0'0'0,"0"-21"0,0 0 16,0-22-1,0 22-15,-21 0 0,0 21 0,0-21 16,0 21-16,-1 0 0,1 0 0,-21 0 16,21 0-16,0 21 0,-22-21 15,22 21-15,0 0 0,-21 0 0,20 1 16,1 20-16,0-21 0,0 0 0,21 22 15,0-22-15,0 0 0,0 0 16,0 0-16,0 0 0,0 1 16,0-1-16,42-21 0,-21 21 0,1-21 15,-1 0-15,21 0 0,-21 0 16,22 0-16,-22 0 0,21 0 0,0 0 16,-20-21-16,-1 21 0,21-21 0,-21-1 15,0 1-15,1 0 0,-1 0 16,0 0-16,-21 0 0,21 21 0,0-22 15,-21 1-15,0 0 0,0 0 0,21 21 16,-21-21-16,0 42 31,0 0-15,0 0-16,0 0 16,0 1-16,0-1 0,0 21 0,0-21 15,-21 22-15,21-22 0,-21 21 0,21 0 16,0 22-16,0-22 0,0 22 15,0-1-15,-21-20 0,21 20 0,0 1 16,0-1-16,0 1 0,0-1 0,0 1 16,0-1-16,0 1 0,-21 20 15,21-20-15,0 20 0,0-20 0,-21 21 16,-1-22-16,1 1 0,0-1 0,21 1 16,-21-22-16,0 21 0,0-41 0,-1 20 15,1-21-15,0 0 0,0 0 16,0-21-16,0 0 0,-1 0 15,1 0-15,-21 0 0,21-21 0,0-21 16,-22 21-16,22-22 0,0 1 0,0-21 16,0 20-16,21-41 0,0 20 15,0-21-15,0 1 0,21-1 0,21-21 16,-21 22-16,22-1 0,-22 0 0,21 1 16,0-22-16,1 21 0,-22 22 15,21-22-15,1 21 0,-22 1 0,21 21 16,-21-22-16,0 22 0,1-1 0,-1 1 15,0 21-15,0-21 0,0-1 16,0 1-16,1 21 0,-1-22 0,0 22 16</inkml:trace>
  <inkml:trace contextRef="#ctx0" brushRef="#br0" timeOffset="3211.4">15896 6731 0,'0'0'0,"21"0"31,0-21-31,1 21 0,-22-21 16,42 21-16,-21-21 0,0-1 16,0 22-16,-21-21 0,22 0 15,-1 0-15,0 0 16,-21 0-16,0-1 15,-21 22-15,0 22 16,-1-1-16,1 21 16,0-21-16,0 0 0,0 22 0,21-22 15,0 21-15,-21-21 0,21 22 16,0-22-16,0 0 0,0 21 0,0-20 16,21-1-16,0 0 0,0-21 0,0 21 15,0 0-15,1-21 0,20 0 16,-21 0-16,21 0 0,1 0 0,-22 0 15,21 0-15,-21 0 0,1 0 16,20 0-16,-21 0 0,0-21 0,0 0 16,-21 0-16,22 0 0,-22-1 15,21 1-15,0 0 0,-21-21 0,21 21 16,0-22-16,0 22 0,-21 0 16,22 0-16,-1 0 0,0-1 0,0 1 15,21 0-15,-20 21 0,-1 0 0,0 0 16,21 0-16,-21 0 0,1 0 15,-1 21-15,0 0 0,0 1 16,0 20-16,-21-21 0,0 21 0,21-20 0,-21 20 16,0-21-16,0 21 0,0-20 15,0 20-15,0-21 0,-21 0 16,21 0-16,-21 1 0,0-1 16,0-21-16,21-21 31,0-1-31,0 1 15,0-21-15,0 21 0,21 0 16,0-22-16,0 1 0,0 0 0,1-1 16,-1 1-16,0 0 0,0-1 0,21 1 15,-20 0-15,-1 20 16,0 1-16,0 0 0,0 0 0,0 21 0,1 0 16,-1 0-16,0 0 15,-21 21 1,0 0-16,-21 0 15,0 1-15</inkml:trace>
  <inkml:trace contextRef="#ctx0" brushRef="#br0" timeOffset="3559.2">13801 6498 0,'21'-21'15,"21"0"-15,-21 21 16,43-21-16,-22 21 0,0-21 0,22-1 15,-1 22-15,1-21 0,-1 0 16,1 21-16,-1-21 0,1 21 16,-22 0-16,22-21 0,-22 21 0,0 0 0,-20 0 15,-1 0-15,0 0 16,0 0-16,-42 0 31,0 0-31,0 21 0,-22 0 16</inkml:trace>
  <inkml:trace contextRef="#ctx0" brushRef="#br0" timeOffset="4422.97">8509 9102 0,'0'0'0,"-21"21"0,0-21 0,-1 21 15,1-21-15,0 0 0,21 21 0,0 0 16,0 1-1,42-22-15,-20 0 0,20 0 16,0 21-16,22-21 0,20 0 16,-20 0-16,21 0 0,-1 0 15,1 0-15,21 0 0,-22 0 0,1 0 16,21 0-16,-21 0 0,20 0 0,1 0 16,-21 0-16,21 0 0,-22 0 15,1 0-15,-21-21 0,20 21 0,-41-22 16,20 22-16,-21 0 0,-20 0 0,20-21 15,-21 21-15,0 0 0,-21-21 16,0 0-16,-21 0 16,0 21-16,0-21 0,0 21 15,-1 0-15,-20-22 0,21 22 16,-21 0-16,20 0 0,1 0 16,-21 0-16,21 0 0,0-21 0,-1 21 15,1 0-15,0 0 0,42 0 31,0 0-31,1 0 16,20 0-16,-21 0 0,21 0 16,1 0-16,-22 0 0,21 0 0,1 0 15,-22 0-15,21 0 0,0 0 0,-20 0 16,-1 0-16,0 21 0,0 1 16,-21-1-16,0 0 0,0 21 15,0-21-15,-21 1 0,0-1 0,-22 0 16,22 0-16,-21 0 0,21 22 15,-22-22-15,1 0 0,21 0 16,-21 0-16,20 0 0,1 1 0,0-1 16,0-21-16,0 21 0,21 0 15,-21-21-15,21 21 0,21-21 32,0-21-17,0 0-15</inkml:trace>
  <inkml:trace contextRef="#ctx0" brushRef="#br0" timeOffset="8851.49">12594 8636 0,'-21'0'47</inkml:trace>
  <inkml:trace contextRef="#ctx0" brushRef="#br0" timeOffset="11983.3">12594 8742 0,'0'-21'16,"21"0"-1,-21-1 1,0 1-16,0 0 0,0 0 15,0 0-15,-21 0 16,0 21-16,0-22 0,0 22 16,-1 0-16,1 0 0,0 0 0,0 0 15,0 0-15,0 0 0,-1 22 16,-20 20-16,21-21 0,0 21 0,0 22 16,-1-22-16,1 22 0,0-1 0,0-20 15,0 20-15,21 1 0,0-22 16,0 0-16,0 1 0,0-1 15,0-21-15,21 21 0,0-20 0,0-22 16,0 21-16,1-21 0,-1 0 16,21 0-16,-21 0 0,22 0 0,-22-21 15,21-1-15,0-20 0,-20 21 0,20-21 16,0-1-16,-21 1 0,22-22 16,-1 1-16,-21-1 0,0-20 0,22 20 15,-22-20-15,0 20 0,-21 1 16,21-22-16,-21 21 0,0 1 0,0 21 15,0-22-15,0 22 0,0 21 0,0-1 16,0 1-16,-21 21 0,0 0 16,0 21-16,0 22 15,21-1-15,-22-21 0,1 43 0,0-22 16,21 22-16,0-1 0,-21 1 16,21-1-16,-21 1 0,21 20 0,0-20 15,0-1-15,0 1 0,0-1 16,0-20-16,21-1 0,0 0 0,0 1 15,22-22-15,-22 21 0,21-42 0,0 21 16,1-21-16,-1 0 0,0 0 16,1 0-16,20 0 0,-20-21 0,-1 0 15,0 0-15,1 0 0,-1-22 0,0 1 16,-21 0-16,1-1 0,-1 1 16,0 0-16,0-1 0,-21 1 15,21 21-15,-21-22 0,0 22 0,0 0 16,0 0-16,0 42 15,-21 0-15,0 0 16,21 1-16,-21 20 0,0-21 0,-1 21 16,22 1-16,0-1 0,-21-21 0,21 22 15,0-22-15,0 21 0,0-21 16,0 0-16,21 1 0,-21-1 0,22 0 16,-1-21-16,0 0 0,21 0 0,-21 0 15,1 0-15,-1 0 0,21 0 16,-21 0-16,0-21 0,22 0 0,-22-1 15,0 1-15,0 0 0,0 0 16,-21-21-16,0-1 0,0 1 16,0 0-16,0-1 0,0 1 0,-21 0 15,21 20-15,-21-20 0,-21 21 0,21 0 16,-1 0-16,1 21 0,-21 0 16,21 0-16,-22 0 0,22 0 0,0 21 15,0 0-15,-21 0 0,20 21 0,22 1 16,0-1-16,-21 0 0,21 1 15,0-1-15,0-21 0,0 22 0,21-1 16,-21-21-16,22 0 0,20 22 16,-21-22-16,0-21 0,22 21 0,-22-21 15,21 0-15,-21 0 0,22 0 16,-22 0-16,21 0 0,0 0 0,1-21 16,-1 0-16,-21-1 0,22 1 15,-1 0-15,-21 0 0,0-21 0,22-1 16,-22 1-16,0 21 0,0-22 0,0 1 15,-21 21-15,0 0 0,21 0 16,-21-1-16,0 44 16,0-1-1,0 0-15,0 21 0,0-21 16,0 1-16,0 20 0,0-21 0,0 21 16,0-20-16,0-1 0,0 0 0,22 0 15,-22 0-15,21 0 16,0-21-16,21 0 0,-21 22 0,1-22 15,-1 0-15,21 0 0,-21 0 0,22-22 16,-22 1-16,0 21 0,21-21 16,-21 0-16,1 0 0,-1-22 0,0 22 15,0-21-15,0 0 0,0 20 0,1-20 16,-22 0-16,0-1 0,0 22 16,0 0-16,21 0 0,-21 0 0,0 0 15,0 42 1,0 0-16,-21 0 0,-1 0 15,22 22-15,0-1 0,0-21 16,-21 21-16,21 1 0,0-22 0,-21 21 16,21-21-16,0 22 0,0-22 15,0 0-15,0 0 0,21-21 0,0 21 16,1-21-16,-1 0 0,0 0 0,0 0 16,21 0-16,-20 0 0,20-21 15,0 0-15,-21 0 0,22 0 0,-22 0 16,0-22-16,21 1 0,-20 0 0,-1-22 15,0 22-15,0-22 0,0 22 16,0-22-16,-21 22 0,22-21 16,-22 20-16,21 1 0,-21 21 0,21-22 15,-21 22-15,0 0 16,0 42-16,0 0 16,-21 1-16,0-1 0,-1 21 0,22-21 15,-21 22-15,0 20 0,21-21 16,0 1-16,-21 20 0,0-20 0,21-1 15,0 0-15,0 1 0,0-1 0,0-21 16,0 21-16,0-20 0,0-1 16,0 0-16,21-42 31,0 0-31,-21-1 16,21 1-16,0 0 0,1-21 15,-1 21-15,0-22 0,0 1 0,0 21 16,22-22-16,-22 22 0,21 0 15,-21 0-15,0 0 0,22 21 0,-22 0 16,21 0-16,-21 0 0,1 0 0,-1 21 16,0 0-16,0 0 0,0 0 15,0 1-15,1-1 0,-22 0 16,0 0-16,0 0 0,0 22 0,0-22 0,0 0 16,0 0-16,-22 0 0,1 0 15,0 1-15,0-1 0,0 0 0,-22 0 16,22-21-16,-21 21 0,21-21 0,-22 0 15,22 0-15,-21 0 16,21 0-16,-22 0 0,22 0 0,0-21 16,0 0-16,0 21 0,0-21 0,42 21 47,0 0-47,0 21 15,0-21-15,0 21 0,1-21 16,-1 0-16,21 21 0,-21-21 0,0 0 15,22 0-15,-1 0 0,-21 0 0,22 0 16,-1 0-16,0 0 0,1-21 16,-22 21-16,21-21 0,0 0 15,-20 0-15,20-1 0,-21 1 0,0-21 16,0 0-16,22-1 0,-22 1 16,0-22-16,0 22 0,0-21 0,1-1 15,-1 22-15,0-22 0,0 22 0,0-22 16,-21 22-16,0 0 0,0 21 15,0-1-15,0 1 0,0 0 0,0 42 16,-21 0 0,0 1-16,0 20 0,0 0 15,-1 1-15,1-1 0,21 0 16,0 22-16,0-22 0,0 22 0,0-22 16,0 21-16,0-20 0,0-1 15,0 0-15,0 1 0,21-1 0,1-21 16,-1 0-16,21 1 0,-21-1 0,22-21 15,-1 0-15,-21 0 0,21 0 16,1 0-16,-1 0 0,0 0 0,1-21 16,-1-1-16,0 1 0,-20 0 0,-1-21 15,21 21-15,-21-22 0,0 1 16,-21 0-16,22 20 0,-22-20 0,0 21 16,0 0-16,0 0 0,0-1 0,-22 22 15,1 22 1,0-22-16,0 42 0,0-21 0,21 0 15,0 22-15,-21-1 0,21-21 16,0 21-16,0-20 0,0 20 16,0-21-16,0 0 0,21 0 0,0 1 15,21-1-15,-21-21 0,22 0 0,-22 0 16,21 0-16,1 0 0,-1 0 16,0 0-16,-21 0 0,22 0 0,-1-21 15,-21-1-15,22 1 0,-22 0 0,0 0 16,0 0-16,0-22 15,-21 22-15,0 0 0,-21 0 16,0 21-16,-21 0 16</inkml:trace>
  <inkml:trace contextRef="#ctx0" brushRef="#br0" timeOffset="12759.05">8932 11345 0,'-63'0'15,"126"0"-15,-211 0 0,85 0 0,-1 0 0,1 0 16,-1 0-16,22 0 0,-1 0 16,22 0-16,0 0 0,0 22 0,42-22 15,0 0-15,22 0 16,20 0-16,22 0 0,-1 0 16,22 0-16,0 0 0,21 0 0,-21 0 15,21 0-15,-21-22 0,21 22 0,0 0 16,0-21-16,-21 0 0,-1 21 15,1 0-15,-21-21 0,0 21 0,-22 0 16,1-21-16,-22 21 0,0 0 0,1 0 16,-22-21-16,0 21 0,-21-22 15,0 1-15,-21 21 0,0-21 16,-22 21-16,22-21 0,-21 21 16,-1-21-16,-20 21 0,21 0 15,-1-21-15,22 21 0,-21 0 0,21-22 16,-1 22-16,1 0 0,0 0 0,42 0 31,0 0-31,22 0 16,-22 0-16,21 0 0,1 22 0,-1-22 15,0 21-15,1 0 0,-22 0 16,21 0-16,-21 0 0,0 1 16,1-1-16,-22 0 0,0 0 0,0 21 0,0-20 15,-22-1-15,1 0 0,-21 21 16,0-21-16,20 1 0,-20-1 15,0 0-15,-1 0 0,1 0 0,0 0 16,-1 1-16,22-1 0,0-21 16,0 0-16,42-21 15</inkml:trace>
  <inkml:trace contextRef="#ctx0" brushRef="#br0" timeOffset="14855.1">12742 10689 0,'0'0'0,"-21"0"16,21-21 0,21 0-1,0 21-15,1-21 0,-1 0 0,21-1 16,-21-20-16,22 21 0,-1 0 15,0-22-15,1 1 0,-1 21 0,0-21 16,-21 20-16,1 1 0,-22 0 0,0 0 16,0 0-16,-22 21 15,-20 0-15,21 0 0,-21 0 0,-1 0 16,1 0-16,0 21 0,-1 0 0,1 0 16,0 0-16,-1 1 15,22 20-15,0-21 0,21 21 0,0-20 16,0 20-16,0 0 0,0 1 0,42-1 15,-21-21-15,1 21 0,20 1 16,-21-1-16,21-21 0,1 22 0,-22-1 16,21-21-16,-21 21 0,1-20 0,-1 20 15,-21-21-15,0 0 0,0 22 16,0-22-16,-21 0 0,-22 0 0,22 0 16,-21-21-16,-22 21 0,22-21 0,0 0 15,-22 0-15,22 0 0,-1 0 16,1-21-16,0 0 0,-1 0 0,1 0 15,21 0-15,0-22 0,-22 22 16,43-21-16,-21-1 0,0 22 16,21-21-16,0 21 0,-21-22 0,21 22 15,0 0-15,0 0 0,21 21 16,0 21 0,-21 0-16,21 0 0,1 22 0,-1-22 15,-21 21-15,21-21 0,0 22 0,0-1 16,0-21-16,1 22 0,-1-1 15,0-21-15,0 21 0,21-20 16,1 20-16,-22-21 0,21-21 0,1 21 0,20-21 16,-21 0-16,22 0 15,-22 0-15,22 0 0,-22-21 0,22 21 16,-22-42-16,21 21 0,-20-1 0,-1-20 16,22 0-16,-22-1 0,-21 1 0,21 0 15,-20-1-15,-1-20 0,0-1 16,0 22-16,0-21 0,-21-22 0,0 21 15,0 22-15,0-21 0,0 20 0,0 1 16,0 0-16,0 20 0,0 1 16,0 0-16,0 42 15,-21 0-15,21 1 0,-21 20 16,21 0-16,-21 1 0,21-1 16,0 21-16,0-20 0,-21 20 15,21-20-15,-22 20 0,22-21 0,0 1 16,0 20-16,0-20 0,0-1 15,0 0-15,0 1 0,0-1 0,0-21 16,22 21-16,-1-20 0,0-1 0,0-21 16,21 21-16,-20-21 0,20 0 0,-21 0 15,21 0-15,1-21 0,-22 21 16,21-21-16,1-1 0,-1-20 0,0 21 16,-21 0-16,1-22 0,-1 22 0,0-21 15,-21 21-15,0-22 0,0 22 16,0 0-16,0 0 0,0 0 15,-21 21-15,0 0 0,-1 0 16,1 0-16,0 21 16,21 0-16,0 0 0,0 0 15,0 1-15,0-1 0,0 0 0,0 0 16,0 0-16,0 0 0,21 1 16,0-1-16,1 0 0,-1-21 0,0 21 15,21-21-15,-21 0 0,1 0 0,-1 0 16,0 0-16,21 0 0,-21 0 15,22 0-15,-22-21 0,0 0 0,21 21 16,-20-21-16,-1-1 0,0 1 0,0 0 16,0 0-16,0 0 0,1 0 15,-1-1-15,-21 1 0,0 0 16,0 42 15,0 0-31,-21 1 16,21-1-16,0 0 0,0 0 15,0 0-15,0 0 0,0 1 0,0-1 16,21 0-16,0-21 16,0 0-16,0 21 0,22-21 0,-22 0 15,21 0-15,-21 0 0,22 0 0,-1 0 16,0-21-16,1 0 16,-22 21-16,21-21 0,0-1 0,-20 1 0,20 0 15,-21 0-15,0-21 0,0 20 16,1 1-16,-1 0 0,0 0 15,-21 0-15,21 0 0,-42 21 32,0 21-32,0 0 15,-1 0-15,22 0 0,0 0 0,-21 1 16,0-1-16,21 0 0,0 0 0,0 0 16,0 0-16,0 1 15,21-22 1,0 0-1,1 0-15,-1-22 0,0 1 16,-21 0-16,21 0 0,0 0 16,0 0-16,1-1 0,-1 1 0,0 0 15,0 0-15,0 0 0,0 21 0,1-21 16,-1-1-16,0 22 0,0 0 16,0 0-16,-21 22 15,21-1-15,-21 0 0,0 0 16,0 0-16,0 0 15,22 1-15,-22-1 0,21-21 0,0 21 16,0 0-16,0-21 0,0 21 0,22-21 16,-22 0-16,21 0 0,1 0 15,-1 0-15,0 0 0,1 0 16,20 0-16,-21 0 0,22 0 0,-22-21 16,1 0-16,-1 0 0,0 0 0,1-1 15,-22-20-15,0 21 0,0-21 16,0-1-16,-21 1 0,0 21 0,0-22 15,0 1-15,0 21 0,-21-21 0,0 20 16,0 1-16,-22 21 0,22 0 16,-21 0-16,0 0 0,-1 21 0,22 1 15,-21-1-15,21 0 0,-1 0 0,1 21 16,0 1-16,21-22 16,0 21-16,0-21 0,0 22 0,0-1 15,0-21-15,21 22 0,0-1 0,1-21 16,-22 21-16,21 1 0,0-1 15,0 0-15,-21 1 0,0-1 0,0 0 16,0 1-16,0-1 0,0 0 0,0 1 16,-21-1-16,0 0 0,0 1 0,-1-1 15,-20 0-15,21 1 0,-21-22 16,-1 0-16,22 21 0,0-20 0,-21-1 16,20-21-16,1 21 0,0-21 15,0 0-15,0 0 0,0 0 16,-1 0-16,22-21 0,-21 0 15,21-1-15,0 1 0,0 0 16,0 0-16,0-21 0,0-1 16</inkml:trace>
  <inkml:trace contextRef="#ctx0" brushRef="#br0" timeOffset="15070.98">15388 10435 0,'0'0'0,"-21"-21"0,-21-42 15,20 41 1,1 22 0,21 22-1,-21-22 1,0 0-16,-21 21 0,20 0 0</inkml:trace>
  <inkml:trace contextRef="#ctx0" brushRef="#br0" timeOffset="15292.09">13758 10710 0,'-21'22'0,"42"-44"0,-63 44 0,21-22 16,21 21-1,21-21-15,0 0 16,21 0-16,-20 0 0,20 0 0,0 0 16,22-21-16,-22 21 0,22 0 15,-22 0-15,0 0 0,1 0 0,-22 0 16,0 0-16,0 0 0,-42 0 16,0 21-16</inkml:trace>
  <inkml:trace contextRef="#ctx0" brushRef="#br0" timeOffset="15910.73">8911 12869 0,'0'0'0,"-21"0"0,0-21 0,0 21 15,-1 0-15,1 0 16,42 21-1,22 1-15,-22-22 16,42 21-16,-20-21 0,20 0 0,1 21 16,20-21-16,-20 0 0,21 0 15,20 0-15,-20 0 0,21 0 0,0 0 16,0 0-16,-1-21 0,1 21 16,-21-21-16,0 21 0,-22-22 15,1 22-15,-1 0 0,-21-21 0,-20 21 16,-1 0-16,-21-21 0,-43 21 15,22-21-15,-21 21 16,0 0-16,-22 0 0,22 0 0,-1 0 16,-20 0-16,21-21 0,-1 21 15,22 0-15,-21 0 0,21 0 0,63 0 32,-21 0-32,21 21 15,-20 0-15,20 0 0,0-21 0,-21 21 16,22 1-16,-22-1 0,0 0 15,0 0-15,-21 0 0,0 0 16,0 1-16,0-1 0,0 21 0,-21-21 16,0 0-16,0 1 0,0-1 0,-1-21 15,1 21-15,0 0 0,0 0 16,0-21-16,21 21 0</inkml:trace>
  <inkml:trace contextRef="#ctx0" brushRef="#br0" timeOffset="17640.5">12382 12404 0,'0'0'0,"0"-21"0,-63-85 32,42 106-32,0 0 0,-1 0 15,1 0-15,0 21 0,-21 0 16,21 21-16,-22-20 0,22 20 0,0 0 15,-21 1-15,20 20 0,1-21 16,0 22-16,21-22 0,0 22 0,0-22 16,0 22-16,0-22 0,21 0 0,0 1 15,22-22-15,-1 21 0,0-21 16,22 0-16,-1-21 0,-20 0 0,20 0 16,1 0-16,-1-21 0,1 0 0,-1 0 15,1 0-15,-1-22 0,1 22 16,-1-21-16,1-22 0,-22 22 15,0-21-15,1-1 0,-22 22 0,0-22 16,0 1-16,-21-1 0,0 1 16,0-1-16,0 22 0,0 0 0,0 20 15,0 1-15,-21 21 0,0 0 16,0 0-16,0 21 0,-1 1 0,1 20 16,0 0-16,0 1 0,-21-1 0,42 0 15,-22 22-15,1-22 0,21 0 16,0 22-16,0-22 0,0 1 0,0-1 15,0 0-15,0-21 0,21 22 0,1-22 16,-1 0-16,0-21 0,0 0 16,0 0-16,0 0 15,1 0-15,-1 0 0,0-21 0,0 0 16,0 0-16,-21-22 0,21 22 16,1 0-16,-1 0 0,-21 0 0,21-1 15,0 22-15,0 0 16,0 22-1,-21-1-15,0 0 16,22 0-16,-1 0 0,-21 0 16,21 1-16,0-1 0,0-21 0,0 21 15,1-21-15,20 0 0,0 21 0,1-21 16,-1 0-16,0 0 16,22 0-16,-1 0 0,-20-21 0,20 21 15,1-21-15,-22 0 0,0-1 0,1 1 16,-1 0-16,-21-21 0,0 21 15,0-22-15,-21 1 0,0 21 0,0-22 16,0 22-16,0-21 0,-21 21 0,0 0 16,-21-1-16,21 22 0,-1 0 15,-20 0-15,21 0 0,0 0 0,-22 22 16,22-1-16,0 0 0,0 21 0,0-21 16,0 22-16,21-1 0,0-21 15,0 22-15,0-1 0,0-21 0,0 21 16,0-20-16,0-1 15,0 0-15,21 0 0,0 0 0,0-21 16,0 0-16,22 0 0,-22 0 0,0 0 16,21 0-16,-21-21 0,1 0 15,20 0-15,-21 0 0,0-1 0,0-20 16,1 21-16,-1-21 0,0-1 0,0 22 16,-21 0-16,0-21 0,21 20 15,-21 1-15,21 21 0,-21-21 0,0 42 31,0 0-31,0 1 16,0-1-16,0 21 0,0-21 0,0 0 16,0 1-16,0-1 0,22 0 15,-1 0-15,-21 0 0,21 0 16,0 1-16,0-22 0,0 0 0,22 0 16,-22 0-16,0 0 0,21 0 0,1 0 15,-22 0-15,21-22 0,-21 1 16,22 0-16,-22 0 0,0 0 0,0 0 15,22-22-15,-22 22 0,0 0 0,-21 0 16,21 0-16,-21-1 0,21 1 16,-21 0-16,0 42 31,0 0-31,0 1 0,0-1 16,-21 0-16,21 0 0,0 0 15,0 0-15,0 1 0,0-1 0,21 0 16,0 0-16,1 0 0,-1 0 15,0-21-15,21 22 0,-21-22 0,22 0 16,-1 0-16,0 0 0,1 0 0,-1 0 16,0-22-16,-20 1 0,20 21 15,0-21-15,-21-21 0,1 21 0,-1-1 16,0 1-16,0-21 0,-21 0 16,21 20-16,-21-20 0,0 21 0,0-21 15,0 20-15,-21 1 0,0 0 0,0 21 16,-22 0-16,22 0 0,0 0 0,-21 0 15,21 0-15,-1 21 16,1 0-16,0 1 0,0-1 0,0 21 16,0-21-16,21 22 0,0-1 0,0-21 15,0 21-15,0-20 0,0-1 16,0 0-16,0 0 0,0 0 0,21 0 16,0-21-16,0 0 0,0 0 0,0 0 15,1 0-15,-1 0 0,0 0 16,0-21-16,0 0 0,0 0 0,1 0 15,-1 0-15,-21-1 0,21-20 0,-21 21 16,21 0-16,-21 0 16,0-1-16,0 1 0,0 0 0,0 42 31,0 0-15,-21 1-16,21-1 0,0 0 0,0 21 15,0-21-15,0 1 0,0-1 0,0 0 16,21 21-16,0-42 0,0 21 15,1 1-15,20-1 0,-21-21 0,21 0 16,-20 0-16,20 0 0,-21 0 0,21 0 16,-20 0-16,20-21 0,-21 21 15,0-22-15,22 1 0,-22-21 16,0 21-16</inkml:trace>
  <inkml:trace contextRef="#ctx0" brushRef="#br0" timeOffset="18496.14">16150 12531 0,'0'0'0,"0"-43"16,21-20-1,-21 42-15,0 0 0,-21 21 16,0 0-16,0 0 16,0 21-16,-1 0 0,1 0 0,0 0 15,0 0-15,0 1 0,21-1 0,-21 21 16,21-21-16,-22 22 0,22-22 16,0 21-16,0-21 0,0 22 0,0-22 15,22 0-15,-1 21 0,0-21 0,0-21 16,0 22-16,0-22 0,22 0 15,-22 0-15,21 0 0,1 0 16,-1 0-16,0 0 0,1-22 0,-1 1 16,0-21-16,1 21 0,-1-22 15,-21 22-15,21-21 0,-20-22 0,-1 22 16,0 0-16,0-22 0,0 1 0,-21-1 16,21 22-16,-21-22 0,0 1 15,0 21-15,0-1 0,0 22 0,0 0 16,0 0-16,0 0 0,-21 21 0,0 0 15,0 21-15,0 0 0,-22 0 16,22 21-16,0 1 0,21-1 16,0 0-16,-21 22 0,21-22 0,0 22 0,0-22 15,0 0-15,0 22 16,21-22-16,0 1 0,0-1 0,1 0 16,-1-21-16,0 22 0,0-22 0,0 0 15,0 0-15,22-21 0,-1 0 16,-21 0-16,22 0 0,-1 0 0,0 0 15,-21 0-15,22-21 0,-1 0 0,-21 0 16,22 0-16,-22-1 0,0-20 16,0 21-16,0-21 0,0 20 0,-21 1 15,0 0-15,0 0 0,0 0 16,-21 21 0,0 21-16,21 0 15,-21 21-15,21-20 0,0-1 16,0 21-16,0-21 0,0 0 0,0 1 15,0-1-15,0 0 0,0 0 16,0 0-16,21 0 0,0-21 0,0 0 16,1 0-16,-1 0 0,0 0 0,0 0 15,0-21-15,22 0 0,-22 0 16,0 0-16,21 0 0,-21-1 0,1 1 16,-1-21-16,0 21 0,0 0 0,0-22 15,0 43-15,-21-21 0,0 0 16,0 0-16,0 42 15,0 0 1,0 0-16,0 0 16,0 1-16,0 20 0,0-21 0,0 0 15,0 0-15,0 1 0,22-1 0,-22 0 16,21-21-16,0 21 0,0-21 0,0 0 16,0 0-16,1 0 0,-1 0 15,0 0-15,0 0 0,0 0 0,0-21 16,1 0-16,-1 0 0,0 21 0,0-22 15,21 1-15,-20 0 0,-22-21 16,21 21-16,-21-1 0,0 1 16,0 0-16,0 0 0,0 0 0,0 0 15</inkml:trace>
  <inkml:trace contextRef="#ctx0" brushRef="#br0" timeOffset="18743">16510 12192 0,'0'21'0,"0"-42"0,0 63 15,21-42 1,0 0-16,22 0 0,-1 0 16,0 0-16,22 0 0,-22 0 15,22 0-15,-1 0 0,-21 0 0,22 0 16,-22 0-16,22-21 0,-22 21 15,0-21-15,1 21 0,-1 0 0,-21 0 16,0 0-16,-42 0 16,-21 0-16,21 0 0</inkml:trace>
  <inkml:trace contextRef="#ctx0" brushRef="#br0" timeOffset="19527.48">8869 14563 0,'-21'0'0,"42"0"0,-64 0 0,22 0 16,0 21-16,21 0 15,21-21-15,22 0 16,-1 0-16,21 21 0,1-21 0,-1 0 15,22 0-15,0 0 0,-1 21 16,1-21-16,21 0 0,0 0 0,21 0 16,-21 0-16,21 0 0,-22 0 0,1 0 15,0 0-15,0 0 0,-21-21 16,20 21-16,-41 0 0,21 0 0,-22-21 16,-21 0-16,1 21 15,-22 0-15,0-21 0,-21 0 0,-21-1 16,-21 1-16,-1 21 0,1-21 15,0 0-15,-1 21 16,-20-21-16,42 21 0,-22-21 0,1 21 16,21 0-16,0 0 0,21-22 15,21 22 1,0 0 0,21 22-16,-21-22 0,22 21 15,-1 0-15,-21 0 0,22 0 0,-1 0 16,-21 1-16,0-1 0,-21 0 0,0 21 15,0-21-15,0 22 0,0-22 16,-21 0-16,0 21 0,-21-20 0,20-1 16,1 21-16,-21-21 0,21 0 15,0 1-15,-1-1 0,1 0 16,0-21-16,21 21 0,-21-21 0</inkml:trace>
  <inkml:trace contextRef="#ctx0" brushRef="#br0" timeOffset="19959.24">13102 13970 0,'-21'0'0,"42"0"0,-63-21 0,21 0 16,-1 0-16,1 21 0,21-22 0,0 1 15,-21 21 1,21 21-16,0 22 15,21-22-15,-21 21 0,21 22 16,1-22-16,-1 22 0,-21-22 16,0 21-16,0 1 0,0-1 0,0-20 15,0 20-15,0-20 0,0-1 16,0 0-16,0-21 0,0 22 0,-21-22 16,21 0-16,-22-21 0,1 21 0,0-21 15,0 0 1,0 0-16,0-21 0,21 0 0,-22 0 15,1 0-15,0-1 0</inkml:trace>
  <inkml:trace contextRef="#ctx0" brushRef="#br0" timeOffset="22519.22">12721 14203 0,'0'0'0,"0"-42"16,21-149 0,0 170-16,1-21 0,-1 20 15,0 1-15,21 0 0,1 21 16,-1 0-16,21 0 0,1 0 0,-22 0 15,22 0-15,-1 21 0,-20 0 16,-1 1-16,0 20 0,-21 0 0,1-21 16,-22 22-16,0-1 0,0-21 0,-22 22 15,-20-1-15,0 0 0,-1 1 16,-20-22-16,21 21 0,-22-21 0,22 0 16,-1 1-16,1-1 0,0 0 15,21-21-15,-1 0 0,1 0 16,21-21-16,0 0 15,21-1-15,1 22 0,-1-21 16,21 0-16,0 0 0,22 21 0,-22 0 16,22 0-16,-1 0 0,1 0 15,-1 0-15,-20 21 0,20 0 0,1 0 16,-22 22-16,21-22 0,-20 21 0,-1-21 16,-21 22-16,0-22 0,-21 21 15,0-21-15,0 1 0,-21-1 0,-21 21 16,0-21-16,-1 0 15,1-21-15,-22 22 0,22-1 0,-21-21 16,-1 0-16,1 21 0,-1-21 0,1 0 16,-1 0-16,22 0 0,-1 0 15,1-21-15,0 21 0,21-21 0,-1 21 16,1-22-16,0 22 0,21-21 16,21 21-1,-21 21-15,43 1 16,-22-22-16,0 21 0,21 0 15,-21 0-15,22 0 0,-22 0 0,21-21 16,1 22-16,-1-22 0,21 0 0,-20 21 16,-1-21-16,22 0 0,-22 0 15,21 0-15,1 0 0,-22-21 16,22 21-16,-1-22 0,1 1 0,-1 0 16,1 0-16,-1 0 0,1 0 15,-1-1-15,-20-20 0,20 0 0,-21 21 16,-20-22-16,20 1 0,-21 21 0,0-22 15,-21 22-15,0 0 0,0 0 16,-21 21 0,0 21-1,21 0-15,-21 0 0,0 22 0,21-22 16,0 21-16,-22-21 0,22 22 0,0-1 16,0-21-16,0 0 0,0 22 15,0-22-15,0 0 0,22 0 16,-1 0-16,0-21 0,0 22 0,0-22 15,22 0-15,-22 0 0,21 0 16,0 0-16,-20 0 0,20 0 0,0-22 16,-21 1-16,22 0 0,-22 0 0,0 0 15,-21 0-15,0-1 0,0-20 16,0 21-16,0-21 0,-21-1 0,0 1 16,0 0-16,-22 20 0,22 1 0,-21 0 15,21 0-15,-1 0 16,-20 0-16,21 21 0,0 0 0,21-22 15,21 22 1,0 0-16,21 0 16,-20 0-16,20 0 0,21 0 0,-20-21 15,-1 21-15,22 0 0,-1 0 16,-21 0-16,22 0 0,-1 0 0,-20 0 16,20 0-16,-20 0 0,-1 0 15,0 0-15,-21 0 0,1 21 0,-22 1 16,0-1-16,0 0 0,0 0 0,-22 0 15,1 22-15,-21-22 0,21 0 16,0 21-16,-1-21 0,1 1 0,0-1 16,0 0-16,21 21 0,0-21 15,0 1-15,0-1 0,21-21 16,0 21-16,22-21 16,-22 0-16,21 0 0,-21 0 0,22 0 15,-1 0-15,0-21 0,-21 21 16,22-21-16,-1-1 0,-21 22 0,0-21 15,1-21-15,-22 21 0,21 0 0,-21-22 16,0 22-16,0-21 0,-43-1 16,22 1-16,0 21 0,-21 0 0,-1-22 15,1 22-15,0 21 0,-1-21 16,1 21-16,0-21 0,21 21 16,-1 0-16,1 0 0,64 0 15,-22 21 1,21-21-16,0 0 0,1 0 15,20 0-15,-20 0 0,20 0 16,-21 0-16,22 0 0,-22-21 0,22 0 16,-22 21-16,22-21 0,-1-1 0,1 1 15,-22 0-15,0-21 0,1 21 16,-1-1-16,-21-20 0,0 0 16,0-1-16,1 22 0,-22-21 0,0 0 0,0 20 15,0-20-15,0 21 0,0 0 16,-22 21-16,1 0 0,0 0 0,0 0 15,0 0-15,0 0 0,-1 42 16,1-21-16,0 22 0,0-1 16,0 0-16,0 1 0,-1-1 0,1 0 15,0 22-15,21-22 0,0 22 16,0-22-16,0 21 0,0-20 0,0 20 16,0-20-16,0-1 0,0 0 0,21-21 15,0 22-15,1-22 0,-1 0 16,0 0-16,21-21 0,1 0 0,-22 0 15,21 0-15,0 0 0,1 0 0,20 0 16,-20-21-16,-1 0 0,0 0 16,-21-22-16,22 22 0,-22 0 15,0-21-15,0-1 0,0 22 0,-21-21 16,22 0-16,-22 20 0,0 1 16,0 0-16,0 0 0,0 0 0,-22 21 15,1 0-15,0 0 16,0 0-16,0 0 0,0 21 0,-1 0 15,22 0-15,0 0 0,0 1 0,0 20 16,0-21-16,0 21 0,0-20 16,0-1-16,0 21 0,0-21 0,22 0 15,-1 1-15,21-1 0,-21 0 0,22 0 16,-22 0-16,21-21 16,0 0-16,1 0 0,-1 0 0,0 0 15,1 0-15,20 0 0,-20 0 0,20-21 16,-21 21-16,1-21 0,-1 0 15,0 0-15,1-1 0,-22-20 0,21 21 16,-21-21-16,1-1 0,-1 22 0,0-21 16,0-1-16,-21 22 0,0 0 15,0 0-15,0 0 0,0 0 0,0-1 16,-21 22-16,0 0 0,-22 0 16,22 0-16,0 22 0,-21-1 0,21 0 15,-22 0-15,22 0 0,-21 22 0,21-22 16,-1 21-16,1-21 15,0 22-15,21-22 0,0 0 0,0 0 0,0 21 16,0-20-16,21-1 16,0 0-16,1-21 0,-1 0 15,21 0-15,-21 0 0,0 0 0,22 0 16,-22 0-16,21-21 0,-21 0 0,1-1 16,20 1-16,-21 0 0,0-21 15,0 21-15,-21-1 0,22-20 0,-22 21 16,21 0-16,-21 0 0,0-1 0,0 1 15,0 0-15,-21 21 16,-1 0 0,1 0-16,21 21 0,0 0 15,-21 1-15,21-1 16,0 21-16,0-21 0,0 0 0,0 1 16,21-1-16,-21 0 0,21 0 15,1 0-15,-1 0 0,0 1 0,0-22 16,0 0-16,22 0 0,-22 0 0,0 0 15,0 0-15,21 0 0,-20 0 16,-1-22-16,0 1 0,0 0 0,0 0 16,0 0-16,1 0 0,-1-1 0,-21 1 15,21 0-15,0-21 0,-21 21 16,0-1-16,0 1 0,21 21 16,-21 21-1,0 1 1,0-1-16,0 0 0,-21 0 0,21 0 15,0 22-15,-21-22 0,21 0 0,-21 0 16,21 0-16,-21 0 0,21 1 16,0-1-16,0 0 0,0 0 0,0 0 15,-22-21 1,22-21 0,0 0-1,0 0-15,0-22 16,0 22-16,0 0 0,0-21 15,22-1-15,-1 1 0,0 0 0,21-1 0,-21-20 16,22 21-16,20-1 0,-20 1 16,20 0-16,1-1 0,-1 22 15,1 21-15,-1 0 0,-21 0 0,1 0 16,-1 21-16,0 22 0,-20-22 16,-1 21-16,0 0 0,-21 1 0,0 20 15,0-20-15,0-1 0,-21 0 0,0 1 16,21-1-16,-22 0 0,1-21 15,0 1-15,21-1 0,0 0 0,0 0 16,0-42 15,0 0-15,0 0-16,0-22 0</inkml:trace>
  <inkml:trace contextRef="#ctx0" brushRef="#br0" timeOffset="23793.98">19177 6519 0,'-21'0'0,"-22"-42"31,22 21-31,0 21 0,21-21 16,-21 0-16,21-1 0,0-20 0,0 21 15,0 0-15,0 0 0,0-1 0,0-20 16,42 21-16,-21-21 0,22 20 16,-1 1-16,22-21 0,-1 21 0,22 0 15,-22-1-15,22 1 0,0 0 16,-1 0-16,1 21 0,0 0 0,-22 0 16,22 0-16,-22 21 0,1 0 0,-1 0 15,1 22-15,-22-1 16,-21 0-16,0 22 0,-21-22 0,0 22 15,0 20-15,-21-20 0,0 21 0,-42-1 16,20-20-16,-20 20 0,-22 22 16,22-21-16,-22 21 0,-21 0 0,21-1 15,-20 1-15,-1 0 0,21-21 0,0 21 16,22-1-16,-1 1 0,1 0 16,21 0-16,20-21 0,1 20 0,21-20 15,0 21-15,21-21 0,1-1 0,20 1 16,0 0-16,22-1 0,20-20 15,1 20-15,0-20 0,-1-22 16,1 22-16,21-22 0,-21 0 0,20 1 16,1-22-16,-21 0 0,21 0 0,-22 0 15,1-21-15,-21 0 0,20 0 16,-41 0-16,-1 0 0,0-21 0,-21 0 16,1 21-16,-22-21 0,0 0 15,-22 21-15,-20 0 16,0 0-16,-1 0 0,-20 0 0,-1 0 15,1 21-15,-1 0 0,1 0 0,-1 0 16,1 1-16,-1 20 0,1-21 16,-1 21-16,1 1 0,-1-1 15,1 22-15,21-22 0,-22 21 0,22 1 16,-1-1-16,22 1 0,0-1 0,0 1 16,0 21-16,21-22 0,0 43 0,0-21 15,0-1-15,21 1 0,0 21 16,0 0-16,0-1 0,1 1 0,-1 0 15,21 21-15,-21 0 0,22-21 0,-22 21 16,21 0-16,-21 0 0,22 0 0,-22 0 16,21 0-16,-21 0 0,0 0 15,22 0-15,-22 0 0,0-21 0,21 21 16,-20 0-16,-1-21 0,0-1 16,21 22-16,-21-21 0,1 0 0,-1 0 15,-21-21-15,0-1 0,0 1 0,0 0 16,0-1-16,0-20 0,-21-1 15,-1 1-15,1-1 0,-21-20 0,0-1 16,-1-21-16,1 21 0,0-20 0,-1-22 16,1 21-16,0-21 0,-1 0 15,1 0-15,0-21 0,-1-1 0,22-20 16,0 0-16,0-1 0,0-20 16,21-22-16,0 22 0,0-43 0,21 0 0</inkml:trace>
  <inkml:trace contextRef="#ctx0" brushRef="#br0" timeOffset="26330.44">21865 8615 0,'0'0'0,"21"21"0,0-21 16,-21 21-16,22-21 16,-1-21-1,-21 0-15,0 0 0,0 0 16,0-1-16,0 1 16,0 0-16,0-21 0,0 21 0,-21-1 0,-1 1 15,22 0-15,-21 0 0,0 21 16,0 0-16,0 0 0,0 0 15,-1 0-15,-20 21 0,21 0 0,0 0 16,-22 22-16,22-1 0,0 0 16,-21 1-16,21-1 0,-1 0 0,1 1 15,0 20-15,0-20 0,21-1 0,-21 0 16,21-21-16,0 22 0,0-22 16,21 0-16,0 0 0,0 0 0,0-21 15,1 0-15,20 0 0,0 0 0,-21 0 16,22-21-16,-1 0 15,-21 0-15,0 0 0,22 0 0,-22-1 16,0-20-16,0 0 0,0-1 0,1 1 16,-1 0-16,-21-1 0,21 1 15,-21 0-15,21-1 0,-21 1 0,0 21 16,21 0-16,-21 0 0,21-1 0,-21 44 31,0-1-31,0 0 16,0 21-16,0-21 0,-21 1 0,21 20 15,-21 0-15,21-21 0,-21 22 16,21-1-16,0-21 0,0 22 0,0-22 16,0 21-16,0-21 0,21 0 15,0 1-15,0-1 0,1-21 16,-1 0-16,21 0 0,-21 0 0,22 0 16,-1 0-16,0 0 0,1-21 0,-1-1 15,0 1-15,22 0 0,-22 0 16,-21-21-16,22 20 0,-1-20 0,-21 0 15,0 21-15,0-22 0,1 1 0,-22 21 16,0-22-16,0 22 0,0 0 16,-22 0-16,1 0 0,0 21 0,0 0 15,0 0-15,0 0 0,-1 0 0,1 0 16,0 0-16,21 21 16,0 0-16,21 0 15,0 0-15,1-21 0,-1 22 0,0-1 16,21 0-16,-21 0 0,1 21 15,20-20-15,-21-1 0,0 21 0,-21-21 16,21 0-16,-21 22 0,22-22 0,-22 0 16,0 0-16,0 0 0,0 1 15,0-1-15,21 0 0,0-21 16,0 0-16,0 0 0,0 0 0,1 0 16,20 0-16,0 0 0,1-21 15,-22 0-15,21-1 0,0 1 16,1 0-16,-1 0 0,-21 0 0,0-22 0,1 22 15,-1-21-15,0 21 0,-21-22 16,0 22-16,0-21 0,0 21 16,0 0-16,0-1 0,-21 1 0,21 0 15,-21 21-15,-1 0 0,1 0 0,0 0 16,21 21 0,0 0-16,0 1 15,21-1-15,0 21 0,-21-21 16,22 0-16,-1 1 0,0 20 15,-21-21-15,21 0 0,0 22 0,-21-22 16,21 0-16,-21 21 0,0-21 0,22 1 16,-1-1-16,0-21 0,0 21 15,0 0-15,0-21 0,1 0 16,20 0-16,-21 0 0,21 0 0,1 0 16,-1 0-16,0 0 0,1-21 15,-1 0-15,0 0 0,-20-1 0,20 1 16,-21-21-16,0 21 0,0-22 0,1 1 15,-1 0-15,-21 21 0,0-22 0,0 1 16,0 21-16,0 0 0,0-1 16,0 1-16,0 0 0,-21 21 15,-1 0-15,1 0 0,0 21 16,0 0-16,-21 1 0,20-1 16,1 21-16,0-21 0,0 0 0,0 22 15,21-1-15,0-21 0,0 22 16,0-22-16,0 21 0,0-21 15,0 0-15,0 1 0,21-1 0,0 0 16,0 0-16,0 0 0,1-21 0,-1 0 16,0 0-16,0 0 0,21 0 15,-20 0-15,-1 0 0,0-21 0,0 21 16,0-21-16,0 0 0,1 0 0,-22-1 16,21-20-16,-21 21 0,21-21 15,-21 20-15,0-20 0,0 21 0,0-21 16,0 20-16,0 1 15,0 0-15,-21 21 16,0 21 0,21 0-16,-22 1 0,22-1 0,0 0 15,-21 0-15,21 0 0,0 0 0,0 22 16,0-22-16,0 0 0,0 0 16,0 0-16,0 1 0,21-22 0,-21 21 15,22 0-15,-1-21 0,0 0 16,0 0-16,0 0 0,22 0 15,-22 0-15,0 0 0,21 0 0,-21 0 16,22-21-16,-22 0 0,0-1 16,0 1-16,0 0 0,1 0 0,-1 0 15,0-22-15,0 22 0,-21 0 0,0-21 16,21 42-16,-21-21 0,0-1 16,-21 44-1,21-1-15,-21 0 16,0 21-16,0-21 0,21 1 0,0 20 15,0-21-15,-22 0 0,22 0 0,0 22 16,0-22-16,0 0 16,22 0-16,-1-21 0,0 0 0,21 21 15,1-21-15,-22 0 0,21 0 0,0 0 16,-20 0-16,20-21 0,-21 21 16,21-21-16,-20 0 0,20 0 0,-21 0 15,0-1-15,0 1 0,1 0 16,-22-21-16,21 21 0,0-22 0,-21 22 15,0 0-15,0 0 0,21 0 16,-21-1-16,0 44 31,0-1-31,0 0 0,-21 0 16,21 21-16,0 1 0,-21-22 0,0 21 16,-1 22-16,22-22 0,0 0 0,0 1 15,0 20-15,0-20 0,0 20 0,0-21 16,0 22-16,0-22 15,0 22-15,0-1 0,0-20 0,0 20 16,0 1-16,0-22 0,0 21 0,0-20 16,0-1-16,0 0 0,0 1 0,-21-1 15,21-21-15,-21 0 0,0 1 16,0-1-16,0 0 0,-1 0 0,1-21 16,0 0-16,-21 0 0,21 0 0,-22 0 15,22 0-15,0-21 0,-21 0 0,20 0 16,1-1-16,0 1 0,21-21 15,0 0-15,0-1 0,0 1 0,21 0 16,0-22-16,1 1 0,20-1 0,0 1 16,1-22-16,20 21 0,-21 1 15,22-1-15,-1-20 0,-20 20 16,-1 1-16,22-1 0,-22 1 0,21-1 16,-20 1-16,-1-1 0,0 22 0,1-22 15,-22 22-15,21 21 0,1-21 16,-22 20-16,0 1 0,0 0 0,-42 21 31,-21 21-31,20 0 16,-20 1-16,21-1 0,0 21 0,-22-21 15,22 0-15,21 1 0,0 20 16,-21-21-16,21 0 0,0 0 0,0 22 16,21-22-16,0 0 0,1 0 15,-1 0-15,0 1 0,0-1 0,0 0 16,0 0-16,1 0 0,-22 0 15,21-21-15,-21 22 16,-21-22 0,-1 0-1,1-22-15,0 22 0,0 0 0,0 0 16,0 0-16,21-21 0,-22 21 0,1 0 16</inkml:trace>
  <inkml:trace contextRef="#ctx0" brushRef="#br0" timeOffset="26543.32">26352 9229 0,'0'0'0,"0"-21"63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24:03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2328 0,'0'-21'0,"0"0"63,0 0-1,22 21-46,-1-21-16</inkml:trace>
  <inkml:trace contextRef="#ctx0" brushRef="#br0" timeOffset="999.36">3344 593 0,'0'0'16,"21"-43"-1,-21 22-15,0 0 16,0 0-1,0 0 1,0 42 31,-21 0-31,0 0-16,21 22 0,-21-22 0,0 42 15,0-20-15,-1 20 0,1-21 16,0 22-16,0 21 0,-21-22 0,20 1 15,-20-1-15,21 1 0,-21-1 16,-1 1-16,22-22 0,-21 21 0,21-20 16,-1 20-16,1-20 15,0-1-15,21 0 0,0 1 0,0-22 16,0 21-16,-21-21 0,21 22 16,0-22-16,0 0 0,0 0 0,0 0 15,21-21 16,-21-21-31,21 0 0,-21 0 0,21 0 16,1-22-16,-22 1 0,21 0 16,0-1-16,-21 1 0</inkml:trace>
  <inkml:trace contextRef="#ctx0" brushRef="#br0" timeOffset="1371.23">3387 635 0,'21'0'16,"-21"21"-1,0 0-15,0 1 0,0 20 16,0 0-16,0 1 0,0 20 0,0-21 15,0 22-15,0-1 0,0-20 16,-21 20-16,21-20 0,0 20 16,0-21-16,-22 22 0,22-22 0,-21 1 15,21-1-15,-21 0 0,21 1 16,0-22-16,0 21 0,0-21 0,0 22 16,0-22-16,0 0 0,-21 0 15,21 0-15,0-42 47,0 0-47,0 0 16,0 0-16</inkml:trace>
  <inkml:trace contextRef="#ctx0" brushRef="#br0" timeOffset="1624.09">2942 1439 0,'0'0'0,"-21"0"0,42 0 47,0 0-47,0-21 0,22 21 0,-22 0 16,21-21-16,-21 21 15,22 0-15,-1-21 0,-21 21 0,22 0 16,-22-21-16,21 21 0,-21 0 15,0 0-15,1 0 16</inkml:trace>
  <inkml:trace contextRef="#ctx0" brushRef="#br0" timeOffset="2186.8">3704 1291 0,'0'-42'15,"0"21"1,0 0-1,21 21-15,0 0 0,1 0 16,-1 0-16,0 0 0,0 0 16,0 21-16,0-21 0,1 21 15,-22 0-15,21 21 0,0-20 16,-21-1-16,21 21 0,-21-21 0,0 0 16,0 22-16,0-22 0,0 21 15,0 1-15,0-22 0,0 21 0,0-21 16,0 0-16,0 22 0,-21-22 15,21 0-15,0 0 0,-21-21 0,21 21 16,-21-21-16,-1 0 31,22-21-31,0 0 16,0 0-16,0 0 0,0-22 0,0 22 16,0-21-16,0 0 0,0-1 15,0 22-15,22-21 0,-22 21 16,21-22-16,0 22 0,-21 0 0,21 0 15,0 0-15,0-1 0,1 1 16,-22 0-16,21 21 0,0-21 0,0 0 16,0 21-16,0-21 15,1 21 1,-1 0-16,0 0 16</inkml:trace>
  <inkml:trace contextRef="#ctx0" brushRef="#br0" timeOffset="2743.48">4466 1291 0,'0'-21'31,"0"0"-31,21 0 16,0 21-16,1 0 15,-1 0-15,0 0 16,0 0-16,0 0 0,0 0 16,1 21-16,-1-21 0,0 21 15,-21 0-15,21 0 0,-21 1 0,21-1 16,-21 21-16,0-21 0,21 0 0,-21 22 15,0-22-15,0 0 0,22 21 16,-22-20-16,0 20 0,0-21 0,0 0 16,0 0-16,0 1 0,0-1 15,-22 0-15,22 0 0,-21-21 0,21 21 16,-21-21 15,21-21-31,0 0 16,-21 0-16,21 0 0,0-1 15,0 1-15,0-21 0,0 21 0,0 0 16,21-22-16,0 22 0,-21 0 16,21-21-16,1 20 0,-22 1 0,21 0 15,0 0-15,-21 0 0,21 0 16,0 21-16,0-22 0,-21 1 0,22 21 16,-1 0-16,0-21 0,0 21 15,0 0-15,0 0 31,1 0-31,-1 0 32</inkml:trace>
  <inkml:trace contextRef="#ctx0" brushRef="#br0" timeOffset="4690.39">5524 1482 0,'0'0'0,"22"0"16,-1 0-16,0 0 15,-21-21-15,21 21 0,0-22 0,0 22 16,-21-21-16,22 0 0,-1 21 15,0-21-15,-21 0 0,0 0 0,21 21 16,-21-22-16,0 1 0,0 0 0,0 0 16,0 0-16,0 0 15,-21-1-15,0 22 0,0 0 0,-1-21 16,1 21-16,-21 0 0,21 0 16,0 0-16,-22 0 0,22 0 15,-21 21-15,21 1 0,-22-22 16,22 21-16,0 0 0,-21 0 0,20 21 15,1-20-15,0-1 0,0 21 16,0-21-16,21 0 0,0 22 0,-21-1 16,21-21-16,-22 22 0,22-22 15,0 21-15,0 0 0,0-20 0,0-1 16,0 21-16,0-21 0,0 0 0,22-21 16,-1 22-16,0-1 0,0-21 15,21 0-15,-20 0 16,-1 0-16,21 0 0,-21 0 0,22-21 15,-22-1-15,21 1 0,-21 0 16,0 0-16,22 0 0,-22-22 16,21 22-16,-21-21 0,1 0 0,20 20 15,-21-20-15,0 0 0,0 21 0,-21-22 16,0 22-16,22-21 0,-22 21 16,0-1-16,0 1 0,0 0 0,0 0 15,0 42 16,-22 0-31,22 0 16,0 1-16,0 20 0,0-21 0,0 0 16,0 0-16,0 22 0,0-22 15,0 0-15,0 0 0,0 22 16,0-22-16,0 0 0,22 0 0,-1 0 16,0 0-16,-21 1 0,21-22 15,0 21-15,0-21 0,1 0 0,-1 0 16,0 21-16,0-21 0,0 0 15,0 0-15,1 0 0,-1 0 0,0-21 16,0 21-16,0-21 0,0-1 16,1 1-16,-1 0 0,-21 0 0,21 0 15,0 0-15,0-22 0,-21 22 0,21 0 16,1-21-16,-1 20 0,-21-20 16,21 21-16,-21 0 0,21 0 0,-21-1 15,0 1-15,0 0 16,0 0-16,0 42 31,0 0-31,0 0 16,-21 1-16,21-1 0,0 0 15,0 0-15,0 0 0,0 0 0,0 1 16,0-1-16,0 21 0,0-21 0,0 0 16,0 1-16,0-1 0,0 0 15,21 0-15,0 0 0,0-21 0,1 21 16,-1-21-16,0 0 0,0 0 15,0 0-15,22 0 0,-22 0 0,0 0 16,21-21-16,-21 0 0,1 0 16,-1 0-16,0 0 0,0-1 15,0 1-15,0 0 0,1 0 0,-22-21 16,21 20-16,-21 1 0,21 0 16,-21 0-16,0 0 0,0 0 0,0-1 15,0 1 1,0 42 31,0 1-47,0-1 0,0 0 15,0 0-15,0 0 16,0 0-16,0 1 0,0 20 0,0-21 16,0 21-16,0-20 0,0 20 15,0 0-15,0 1 0,21-1 0,-21 0 16,21 22-16,-21-22 0,0 0 0,21 22 15,1-22-15,-22 22 0,0-22 16,0 22-16,21-1 0,0 1 0,-21-1 16,0 1-16,0-1 0,0-21 15,0 22-15,0-1 0,0 1 0,0-22 16,0 1-16,0 20 0,0-21 16,0 1-16,0-1 0,0-21 15,0 22-15,0-22 0,0 21 0,-21-21 16,0 0-16,-1 1 0,1-22 0,21 21 15,-21-21-15,0 21 0,0-21 16,0 0-16,-1 0 0,1 0 0,0-21 16,0 0-16,0-1 0,0 1 0,-1 0 15,1 0-15,0 0 0,0 0 16,21-22-16,-21 22 0,21-21 0,0-1 16,0 22-16,0-21 0,0-22 0,0 22 15,0 0-15,0-22 0,21 1 16,0-1-16,0 22 0,0-22 15,1 1-15,-1-1 0,21 1 0,-21-1 16,22 1-16,-22-1 0,21 1 16,0-1-16,-20-20 0,20 20 0,-21 22 15,21-22-15,-20 1 0,20 21 16,-21-1-16,0 1 0,22 0 0,-22-1 16,0 1-16,0 21 0,0-22 15,0 22-15,-21-21 0,22 21 0,-1-22 16,0 22-16,-21 0 0,0 0 15,0 0-15,0 0 0,21 21 16,-42 0 15,0 0-31,0 21 16,-1 0-16,1 0 0,0 0 0,21 0 16,-21 1-16,21-1 0,-21 0 15,21 0-15,0 0 0,0 0 0,0 1 16,0-1-16,0 0 0,0 0 15,0 0 1,21-21-16,0 21 0,0-21 0,0 22 16,1-22-16,-1 21 15,0-21-15,0 0 0,-21 21 0,21-21 16,0 0-16,1 21 16,-22 0-16,21-21 0,-21 21 15,0 1 1,-21-1-16,-1-21 15,1 0-15,0 21 0,0 0 0,0-21 16,0 0-16,-1 0 0,1 21 16,0-21-16,0 0 15,0 0-15</inkml:trace>
  <inkml:trace contextRef="#ctx0" brushRef="#br0" timeOffset="5566.99">3111 2244 0,'0'0'0,"-42"0"0,21 0 15,0 0-15,0 0 0,-22 0 0,22 0 16,-21 0-16,21 0 0,-22 0 16,22 0-16,-21-21 0,21 21 0,-1 0 15,1 0-15,0 0 0,0 0 16,21-22-1,21 22 17,0 0-32,0 0 0,1 0 15,20 0-15,0 0 0,1 0 16,-1 0-16,21 0 0,-20 0 0,20-21 16,1 21-16,-1 0 0,1 0 15,20 0-15,1-21 0,21 21 0,-21-21 16,20 21-16,1-21 0,0 21 15,0 0-15,21-21 0,0 21 0,0 0 16,0-22-16,21 22 0,0-21 0,-21 21 16,21-21-16,1 21 0,-22 0 15,21-21-15,0 21 0,-21 0 16,0-21-16,-21 21 0,21 0 0,0-21 16,-21 21-16,-1 0 0,1-22 15,-21 22-15,21 0 0,-22-21 0,-20 21 16,-1-21-16,1 21 0,-1 0 15,-20 0-15,-1 0 0,0 0 0,1 0 16,-1-21-16,-21 21 0,0 0 16,1 0-16,-1 0 0,-42 0 47,-1 0-47,1 0 0,0 0 0,0 0 15,0 0-15,0 0 0,-22 0 16</inkml:trace>
  <inkml:trace contextRef="#ctx0" brushRef="#br0" timeOffset="6410.5">3281 2286 0,'0'0'0,"-21"0"0,-1 0 0,1 0 15,0 21-15,0-21 0,0 0 16,0 0-1,-1 0-15,1 0 16,0 0-16,0 0 16,0 0-1,42 0 17,0 0-32,0 0 15,0 0-15,1 0 0,20 0 16,-21 0-16,43 0 0,-22 0 0,21 0 15,-20-21-15,41 21 0,-20 0 16,21 0-16,-22-21 0,22 21 0,-1 0 16,1 0-16,0-21 0,-1 21 0,22 0 15,-21 0-15,21 0 0,0 0 16,-22-21-16,22 21 0,0 0 0,0 0 16,-22 0-16,22 0 0,-21 0 15,21 0-15,-22-22 0,22 22 0,-21 0 16,0 0-16,20 0 0,-20 0 15,0 0-15,-1 0 0,1-21 16,0 21-16,-1 0 0,-20 0 0,21 0 16,-1 0-16,1 0 0,0-21 0,-22 21 15,22 0-15,-22 0 0,1 0 16,-1 0-16,-20 0 0,20 0 0,-21-21 16,1 21-16,-22 0 0,21 0 15,-21 0-15,22 0 0,-22 0 0,0 0 16,0 0-16,0 0 0,1 0 15,-1 0-15,-21-21 16</inkml:trace>
  <inkml:trace contextRef="#ctx0" brushRef="#br0" timeOffset="6552.42">7599 2117 0,'21'0'0,"0"21"31</inkml:trace>
  <inkml:trace contextRef="#ctx0" brushRef="#br0" timeOffset="34114.82">1016 3958 0,'0'-21'15,"0"0"1,0 0-16,0 0 0,0-1 15,0 1 1,0 0-16,0 0 16,0 42 31,0 0-32,0 0-15,0 22 0,0-1 16,0 22-16,0-22 0,0 21 15,0-20-15,0 20 0,0 1 0,-21-22 16,21 22-16,0-22 0,-21 0 16,21 1-16,0-22 0,0 21 15,0-21-15,0 0 0,0 1 16,21-22 0,0 0-16,0 0 15,0-22-15,0 22 16,-21-21-16,22 0 0,-1 0 0,0-21 15,0 20-15,-21-20 0,21 0 16,0 21-16,1-22 0,-22 1 16,21 0-16,-21-1 0,0 1 0,0 21 15,0-22-15,0 22 0,21 0 16,-21 0-16,0 0 16,21 21-16,-21 21 15,21-21-15,-21 42 16,21-21-16,-21 1 0,0 20 15,22 0-15,-22 1 0,21-22 0,-21 21 16,0 0-16,0 1 0,21-22 16,-21 21-16,21-21 0,0 1 15,-21 20-15,21-42 0,1 21 16,-22 0-16,21-21 0,0 0 0,21 0 16,-21 0-16,1 0 0,-1 0 15,21 0-15,-21 0 0,0-21 0,1 0 16,20 21-16,-21-21 0,0 0 15,0-22-15,1 22 0,-22-21 16,21 21-16,-21-22 0,21 1 0,-21 0 16,0-22-16,0 22 0,0-1 15,0 1-15,0 0 0,0-1 0,0 22 16,0-21-16,-21 21 16,0 0-16,-1 21 15,1 21 1,0 0-16,21 21 0,0-21 15,0 1-15,0 20 0,0-21 16,0 0-16,0 22 0,0-22 0,0 0 16,0 0-16,21 0 0,0-21 15,1 21-15,-1-21 16,0 0-16,0 0 0,0 0 0,0 0 16,1 0-16,-1 0 0,21 0 15,-21-21-15,0 0 0,22 0 0,-1 0 16,-21-22-16,22 22 15,-1-21-15,-21 21 0,21-22 0,-20 22 16,-1-21-16,0 21 0,-21-22 16,0 22-16,21 0 0,-21-21 0,0 21 15,0-1-15,0 1 0,0 0 16,0 0-16,-21 21 0,0 0 16,0 0-1,21 21-15,-22 0 0,22 0 0,0 1 16,0 20-16,0 0 15,0 1-15,0-1 0,0 21 0,-21 1 16,21-22-16,0 22 0,-21-1 0,21-20 16,0 20-16,0-21 15,0 1-15,0-1 0,-21 0 0,21 1 16,0-22-16,0 0 0,0 0 16,0 0-16,0 1 0,0-1 0,0 0 15,0-42 16,0 0-15,0-22-16,0 22 0,0 0 16,0-21-16,0 20 0,0-20 15,0 0-15,0-1 0,0 22 0,21-21 16,0 0-16,-21 20 0,21 1 16,1 0-16,-1 0 0,0 0 15,0 0-15,21 21 0,-20 0 16,-1 0-16,0 0 0,0 0 0,0 21 15,-21 0-15,21 0 0,1 0 16,-22 0-16,0 1 0,0 20 0,21-21 16,-21 0-16,0 22 0,21-22 15,-21 0-15,0 0 0,0 0 0,0 0 16,21 1-16,0-1 0,-21 0 16,21-21-16,-21 21 0,22-21 0,-1 0 15,0 0-15,0 0 0,0 0 16,0 0-16,1 0 15,-1-21-15,0 21 0,0-21 16,0 0-16,0 21 0,1-22 0,-1-20 16,-21 21-16,21 0 0,-21 0 15,21-22-15,-21 1 0,0 21 0,0-22 16,21 22-16,-21 0 0,0 0 16,0 0-16,21 0 0,-21-1 15,0 44 1,0-1-1,0 0-15,0 21 16,0-21-16,0 1 0,0-1 0,0 21 16,0-21-16,0 0 0,0 22 15,0-22-15,0 0 0,0 0 16,0 0-16,0 1 0,22-1 16,-1 0-16,0-21 0,0 0 15,0 21-15,0-21 0,1 0 0,-1 0 16,0 0-16,0 0 0,21 0 15,-20-21-15,20 0 0,-21 0 0,21-1 16,-20 1-16,-1 0 0,21 0 16,-21 0-16,0 0 0,1-22 0,-22 1 15,21 21-15,-21-22 0,21 1 16,-21 21-16,21-21 0,-21 20 16,0 1-16,0 0 0,0 0 15,0 42 16,0 0-15,0 0-16,0 22 0,0-22 0,0 0 16,0 21-16,0-20 0,0 20 15,0-21-15,0 21 0,0-20 0,0 20 16,0 0-16,0 1 0,0-1 16,0 0-16,0 1 0,0-1 0,0 0 15,0 1-15,0 20 0,0-21 16,0 22-16,0-22 0,0 22 0,0-22 15,0 22-15,21-22 0,0 21 16,-21-20-16,22-1 0,-22 22 16,0-22-16,21 21 0,-21 1 0,21-22 15,-21 22-15,0-22 0,0 22 16,0-22-16,0 0 0,0 1 0,0-1 16,0 0-16,0 1 0,0-22 0,0 21 15,0-21-15,0 0 0,0 1 16,0-1-16,-21-21 0,0 0 15,-1 0-15,1 0 0,0 0 16,0 0-16,0 0 0,-22 0 16,1-21-16,21-1 0,-21-20 0,-22 21 15,22-21-15,-1-1 16,1-20-16,21-1 0,-21 1 0,20-1 16,1 1-16,0-22 0,21 22 0,0-22 15,0 0-15,0 22 0,0-22 16,0 0-16,21 1 0,0 20 0,1-20 15,-1 41-15,0-20 0,21 20 16,-21 1-16,1 0 0,20-1 0,-21 22 16,21 0-16,-20 0 0,-1 0 15,0 0-15,21 21 0,-21-22 16,1 22-16,-1 0 0,0-21 16,0 21-16,0 0 0,-21-21 31</inkml:trace>
  <inkml:trace contextRef="#ctx0" brushRef="#br0" timeOffset="39422.83">8975 3810 0,'21'0'78,"-21"-21"1,21 21-33,-21-21 611,21 21-407,-21-21 437,0-1-640,21 22-31,-21-21-1,0 0 17,21 21-17,-21-21-15,0 42 141,0 0-141,0 0 0,0 1 15,0 20-15,0-21 0,0 0 16,0 0-16,0 22 0,0-22 16,22 21-16,-22-21 0,0 22 0,0-22 15,0 21-15,0-21 0,0 1 16,0-1-16,0 21 0,0-21 0,0 0 16,0 1-16,0-1 15,0 0-15,0-42 63,0 0-48,0-1-15,0 1 0,0 0 16,0 0-16,0 0 0,0 0 16,0-1-16,0-20 0</inkml:trace>
  <inkml:trace contextRef="#ctx0" brushRef="#br0" timeOffset="40030.64">9250 3154 0,'-43'0'32,"22"0"-32,21 21 15,0 0-15,-21 0 16,21 1-16,-21-1 15,21 0-15,0 0 0,0 0 0,0 0 0,0 1 16,0-1-16,0 0 16,0 0-16,0 0 0,0 0 15,0 1 1,21-22 0,0 0-1,0 0-15,1-22 16,-1 1-16,0 0 0,0 0 15,-21 0-15,21 0 16,-21-1-16,0 1 16,0 0-16,0 0 0,0 0 15,0 0-15,0-1 0,0 1 16,-21 21-16,0 0 16,0 0-1,0 0-15,21 21 16,0 1-1,0-1-15,0 0 0,0 0 16,0 0 0,0 0-16,0 1 15,0-1-15,0 0 16,21-21-16,0 21 0</inkml:trace>
  <inkml:trace contextRef="#ctx0" brushRef="#br0" timeOffset="40703.36">9885 3620 0,'-43'63'31,"43"-42"-31,-21 0 0,21 1 16,0-1-16,0 0 0,0 0 15,0 0-15,0 0 0,0 1 0,0-1 16,0 0-16,0 21 0,0-21 16,0 1-16,0-1 0,0 21 0,0-21 15,0 0-15,0 1 0,0-1 16,0 0-16,0 0 15,-21-21 17,21-21-17,0 0-15,-21 21 0,21-21 16,0-1-16,0 1 0,0-21 16,0 21-16,0-22 0,0 22 0,0 0 15,0-21-15,21 21 0,0-22 16,0 22-16,1-21 0,-1 21 0,21-1 15,-21 1-15,22-21 0,-1 21 16,-21 21-16,21-21 0,1-1 0,-1 22 16,-21 0-16,22 0 0,-22 0 0,0 0 15,0 0-15,0 22 0,0-1 16,1 0-16,-22 0 0,0 0 16,0 0-16,0 1 0,0 20 15,0-21-15,0 0 0,0 22 0,0-22 16,0 21-16,-22-21 0,22 0 0,-21 22 15,21-22-15,-21 0 0,21 0 16,0 0-16,0 1 0,0-1 16,0-42 31,0-1-47,0 1 15,21 0-15,0 0 0,-21 0 0,22-22 16,-1 22-16,0-21 0</inkml:trace>
  <inkml:trace contextRef="#ctx0" brushRef="#br0" timeOffset="41043.17">10647 3260 0,'0'0'16,"0"-21"-16,0 42 15,0 0 1,0 0-16,0 21 0,0-20 16,0 20-16,0-21 0,0 21 15,0 1-15,0-1 0,-21 0 0,21 1 16,0 20-16,0-20 0,0-1 16,0 0-16,0 1 0,0-1 0,0 0 15,0-21-15,0 22 0,0-22 16,0 21-16,0-21 0,0 1 0,0-1 15,0 0-15,0 0 0,0 0 16,21-21 0,0 0-16,0-21 15,-21 0 1,21 0-16,0 0 0,-21-1 0,0 1 0,0 0 16,22-21-16</inkml:trace>
  <inkml:trace contextRef="#ctx0" brushRef="#br0" timeOffset="41336">10562 3620 0,'0'0'0,"21"-22"31,0 22-31,1 0 0,20 0 0,-21 0 15,0-21-15,22 21 0,-22 0 16,21 0-16,-21-21 0,22 21 16,-22 0-16,0 0 0,21 0 0,-21 0 15,1 0-15,-1-21 0,0 21 16,-42 0 15</inkml:trace>
  <inkml:trace contextRef="#ctx0" brushRef="#br0" timeOffset="42099.37">12531 3874 0,'21'0'16,"-21"-22"-1,21 22-15,-21-21 0,21 21 0,0-21 16,-21 0-16,0 0 0,0 0 0,21-1 15,-21 1-15,22 0 0,-22 0 16,0 0-16,0-22 0,0 22 0,0-21 16,0 21-16,0 0 0,-22-22 15,1 22-15,0 0 0,0 0 16,0 21-16,0 0 0,-1 0 16,1 0-16,0 21 0,-21-21 15,21 21-15,-1 21 0,1-20 0,0 20 16,-21 0-16,21 1 15,-1-1-15,1 0 0,-21 1 0,21-1 16,21 0-16,-21 1 0,21-1 16,0 0-16,0-21 0,0 22 0,0-22 15,0 0-15,0 0 0,0 0 0,21 1 16,-21-1-16,21-21 0,0 0 16,0 21-16,0-21 0,1 0 0,-1 0 15,0 0-15,0-21 0,0 21 16,22-21-16,-22-1 0,0 1 0,0 0 15,21 0-15,-20-21 0,-1 20 0,0-20 16,0 0-16,0 21 16,-21-22-16,21 1 0,-21 0 0,22-1 15,-22 1-15,0 0 0,0 20 16,0 1-16,0 0 0,0 0 0,0 0 16,0 42-1,0 0 1,0 0-16,0 22 0,0-1 0,0-21 15,-22 21-15,22 1 0,0-1 16,0 0-16,0 1 0,0-1 0,0 0 16,0-20-16,0 20 0,0-21 15,22 0-15,-1 0 0,-21 1 0,21-1 16,0 0-16,0-21 0,0 0 16,1 0-16,-1 0 15,0 0-15,0 0 0,0 0 0,22-21 16,-22 0-16,0-1 0,0 1 0,21 0 15,-20 0-15,20 0 0,-21 0 16</inkml:trace>
  <inkml:trace contextRef="#ctx0" brushRef="#br0" timeOffset="42398.24">13695 3641 0,'0'0'0,"21"0"47,0 0-47,0 0 15,0-21-15,1 21 0,-1 0 16,0 0-16,0 0 0,0 0 15,0 0 1,-42 0 31</inkml:trace>
  <inkml:trace contextRef="#ctx0" brushRef="#br0" timeOffset="42591.12">13610 3810 0,'0'0'16,"21"0"-1,0 0 1,1 0 0,-1 0-16,0 0 0,0 0 15,0 0-15,0 0 16,1 0-16,-1 0 0,0-21 15,0 21-15,21 0 0</inkml:trace>
  <inkml:trace contextRef="#ctx0" brushRef="#br0" timeOffset="42950.92">14986 3281 0,'0'0'0,"0"-21"15,0 42 1,0 0 0,0 0-16,-21 0 0,21 22 0,0-1 15,0 0-15,-21 1 0,21-1 0,0 0 16,-22 1-16,22-1 0,0 0 15,0 1-15,0-22 0,0 21 0,0-21 16,0 22-16,0-22 0,0 0 16,0 0-16,0 0 0,0 1 0,0-1 15,0-42 32,0-1-47,0 1 0,0 0 0,22 0 16,-1 0-16</inkml:trace>
  <inkml:trace contextRef="#ctx0" brushRef="#br0" timeOffset="43478.62">15642 3302 0,'0'-21'0,"0"42"0,0-63 0,0 63 31,-21 0-15,0 21-16,0-20 0,-1-1 15,22 21-15,-21-21 0,0 22 16,0-1-16,0 0 0,21-21 0,-21 22 16,-1-22-16,22 21 0,0-21 15,0 22-15,0-22 0,0 0 16,0 0-16,0 0 0,0 1 0,0-1 0,0 0 15,0 0-15,22 0 16,-1-21-16,21 21 0,-21-21 0,0 0 16,1 0-16,-1 0 0,21 0 0,-21 0 15,0 0-15,22 0 0,-22-21 16,0 21-16,21-21 0,-20 0 0,-1 0 16,0 0-16,0-1 0,0-20 15,0 21-15,1-21 0,-22-1 0,21 1 16,-21 0-16,0-1 0,0 1 0,0 0 15,0-1-15,-21 1 0,-1 21 16,1-22-16,21 22 0,-21 0 16,0 21-16,0-21 0,0 21 15,-1 0-15,1 0 0,0 0 0,0 0 16,0 0-16,0 0 0,-1 0 16,1 0-16,0 0 0,0 0 15,0 0 1,21-21-16,0 0 15,-21 21-15,21-22 0</inkml:trace>
  <inkml:trace contextRef="#ctx0" brushRef="#br0" timeOffset="44163.04">15494 3133 0,'21'-21'47,"-21"-1"-47,21 1 16,0 0-16,-21 0 0,22 0 16,-22 0-16,21-1 0,-21-20 15,0 21-15,0 0 0,0-22 16,0 1-16,0 21 0,0-21 0,0-1 15,0 1-15,-21 0 16,21-1-16,-22-20 0,22 20 0,-21 1 16,0 0-16,0 21 0,0-22 15,-22 22-15,22-21 0,-21 21 0,0-1 16,-1 1-16,-20 0 0,20 0 0,-20 0 16,-1 0-16,1-1 0,21 1 15,-22 0-15,1 0 0,-1 0 0,1 21 16,-1-21-16,22-1 0,-22 22 15,1 0-15,20-21 0,-20 21 0,21 0 16,-1 0-16,-20 0 0,-1 0 16,22 0-16,-22 0 0,1 21 0,-1-21 15,1 22-15,21-1 16,-22 0-16,22 0 0,-22 0 0,1 0 16,-1 1-16,22-1 0,-22 21 15,1-21-15,-1 22 0,22-22 0,-21 21 16,-1 22-16,22-22 0,-22 0 15,22 22-15,0-22 0,-22 22 0,22-22 16,21 0-16,-22 1 0,1 20 0,21-21 16,0-20-16,-22 20 0,22 0 15,0 1-15,0-22 0,21 21 16,0-21-16,-21 0 0,21 1 0,0-1 16,-22 0-16,22 0 0,0 0 15,0 0-15,0 1 0,0-1 16,0 0-1,0-42 32,-21 0-47,21-1 0,-21 22 16,21-21-16,-21 0 0,21 0 0,-21 0 16</inkml:trace>
  <inkml:trace contextRef="#ctx0" brushRef="#br0" timeOffset="44538.33">12319 2900 0,'0'0'0,"-21"0"0,42 0 47,0 0-47,0 21 0,-21 0 16,21-21-16,1 21 0,-1 1 15,-21-1-15,21 0 0,-21 0 0,21 0 16,-21 0-16,0 1 0,21-1 15,-21 0-15,21 0 0,-21 0 0,0 0 16,22 1-16,-1-22 0,-21 21 16,21-21-16,0 0 15,0 0-15,0 0 0,1 0 16,-1-21-16,0 21 0,0-22 16,0 1-16,0 0 0,1 21 0,-1-21 15,0 0-15,0 0 0,-21-1 16,21 1-16,0 0 0,1 0 0,-1 0 15,-21 0-15,21-1 0,-42 22 63,0 0-63,-1 0 0,1 0 16</inkml:trace>
  <inkml:trace contextRef="#ctx0" brushRef="#br0" timeOffset="96978.89">16446 4064 0,'22'-21'16,"-1"0"-16,-21 0 0,0-1 16,0 1-1,0 0-15,0 0 16,0 42 15,0 0-15,0 0-16,0 1 15,0-1-15,0 21 0,0-21 0,0 0 16,0 1-16,0-1 0,0 0 16,-21 0-16,21 0 0,0 0 15,-22 1-15,1-22 0,21-22 31,0 1-15,0 0-16</inkml:trace>
  <inkml:trace contextRef="#ctx0" brushRef="#br0" timeOffset="97498.59">17124 3577 0,'0'-21'0,"0"42"0,0-63 16,0 21-16,0 0 16,0-1-16,0 1 0,0 0 15,0 0-15,21 0 0,21 0 16,-21-1-16,22 22 0,-22-21 0,21 21 15,1 0-15,-1 0 0,0 0 0,1 0 16,-1 0-16,-21 21 16,21 1-16,-20 20 0,-1-21 0,-21 0 15,0 22-15,0-1 0,0-21 16,-21 21-16,-1 1 0,-20-22 0,0 21 16,-1-21-16,-20 22 0,21-22 15,-22 0-15,22 21 0,-22-20 0,22-1 16,21-21-16,-22 21 0,22 0 0,0-21 15,0 0-15,42 0 32,0 0-32,0 0 15,22 0-15,-1 0 0,-21-21 0,22 21 16,-1 0-16,0-21 0,1 21 0,-1 0 16,0-21-16,1 21 0,-22 0 15,21-22-15,0 22 0,1 0 0,-1 0 16,-21-21-16,0 21 0,1-21 15,-1 21-15,0 0 0,-21-21 16,0 0-16,21 21 16</inkml:trace>
  <inkml:trace contextRef="#ctx0" brushRef="#br0" timeOffset="97973.2">18436 3366 0,'0'0'0,"0"-22"16,-21 22-1,0 0-15,0 0 16,-1 0-16,1 0 0,0 22 16,0-1-16,0 0 0,0 21 0,-1-21 15,-20 22-15,21-1 0,0-21 16,-22 22-16,22-1 0,0-21 15,0 21-15,21-20 0,0 20 0,0-21 16,0 0-16,0 0 0,0 1 16,0-1-16,21 0 0,0-21 0,0 21 15,22-21-15,-1 0 0,-21 0 16,22 0-16,-1 0 0,0 0 0,1-21 16,20 21-16,-21-21 0,1 0 0,-1-1 15,0 1-15,1 0 0,-1-21 16,0-1-16,-20 22 0,20-21 0,-21 0 15,0-1-15,-21 1 0,0 0 16,0-1-16,0 1 0,0 21 0,0 0 16,-21-1-16,0 1 15,0 21-15,-22 0 0,22 0 0,0 0 16,0 0-16,0 21 0,-22-21 16,22 22-16,0-1 0,0 0 0,0-21 15,21 21-15,-21 0 0,21 0 16,0 1-16,0-1 0,0 0 15,0 0-15,21 0 0</inkml:trace>
  <inkml:trace contextRef="#ctx0" brushRef="#br0" timeOffset="98247.05">19262 3725 0,'-22'43'16,"22"-22"-16,-21 0 16,0-21-16,21 21 0,-21 0 15,0 1-15,0-1 0,21 21 0,-22-21 16,1 0-16,0 1 0,0 20 0,21-21 16,-21 0-16,0 0 0,-1 1 15,22-1-15,-21 0 0,21 0 0,-21-21 16,0 21-16,21-42 31,21 0-15,0 21-16</inkml:trace>
  <inkml:trace contextRef="#ctx0" brushRef="#br0" timeOffset="98802.73">19981 3387 0,'0'-21'0,"0"42"0,0-64 15,0 22-15,21 21 16,-21-21-16,22 0 0,-1 21 0,0-21 16,0 21-16,0 0 15,0 0-15,1 0 0,-1 0 0,0 0 16,0 0-16,0 0 0,0 21 15,-21 0-15,0 0 0,0 22 0,0-22 16,0 0-16,0 0 0,0 21 0,0-20 16,-21-1-16,0 0 0,0 0 15,0 0-15,0 0 0,-1 1 0,1-1 16,0-21-16,0 21 0,0-21 16,0 0-16,-1 0 15,44 0 16,-1 0-31,0-21 0,21 21 16,-21 0-16,22-21 0,-22 21 16,21 0-16,-21 0 0,22 0 0,-1 0 15,-21 0-15,0 0 0,1 21 16,-1 0-16,-21 0 0,0 0 16,0 0-16,0 1 0,-21-1 15,-1 0-15,1 0 0,-21 0 0,21-21 16,0 21-16,-22-21 0,22 22 0,0-22 15,-21 0-15,20 0 16,1 21-16,0-21 0,0 0 0,0 0 16,0 0-16,-1 0 15,22-21 1,0-1-16,0 1 16,22 21-16,-22-21 0,21 0 15</inkml:trace>
  <inkml:trace contextRef="#ctx0" brushRef="#br0" timeOffset="99219.49">20913 3408 0,'-64'42'31,"43"-21"-31,0 1 16,0 20-16,-1-21 0,1 0 0,0 22 15,0-22-15,21 0 0,0 21 16,0-21-16,0 1 0,0-1 0,0 0 16,0 0-16,0 0 0,0 0 15,21 1-15,0-22 0,0 0 16,1 0-16,-1 0 0,21 0 16,-21 0-16,22 0 0,-1-22 15,0 22-15,-21-21 0,22 0 0,-1 0 16,0-21-16,-20 20 0,20-20 15,-21 21-15,0-21 0,0 20 0,-21-20 16,0 21-16,0-21 0,0 20 16,0 1-16,-21 0 0,0 0 0,0 21 15,0-21-15,0 21 0,-1 0 16,1 0-16,0 0 0,0 0 0,0 0 16,21 21-16,-21-21 0,-1 21 0,1 0 15,0 0-15,0 1 0,0-1 16,21 0-16,-21-21 0,21 21 15,0 0-15,0 0 0</inkml:trace>
  <inkml:trace contextRef="#ctx0" brushRef="#br0" timeOffset="99482.33">21759 3768 0,'-63'42'31,"63"-21"-31,-21 0 0,-1 1 16,22-1-16,-21 0 0,0 21 15,21-21-15,-21 22 0,0-22 16,0 21-16,21-21 0,-22 1 0,1 20 16,21-21-16,-21 0 0,0 0 0,21 1 15,-21-1-15,0-21 16,42-21 15,0 21-31</inkml:trace>
  <inkml:trace contextRef="#ctx0" brushRef="#br0" timeOffset="100090.99">22437 3302 0,'0'-21'0,"0"42"0,0-63 16,21 21 0,0 21-16,0 0 15,0 0-15,0-22 0,22 22 16,-22 0-16,21 0 0,-21 0 0,22-21 15,-22 21-15,0 0 16,0 0-16,0 0 0,-21-21 0,22 21 16,-44 0-1,1 0-15,0 0 0,-21 0 16,-1 0-16,22 0 0,-21 0 16,0 21-16,-1 0 0,1-21 0,21 22 15,-22-1-15,22-21 0,0 21 16,0 0-16,0 0 0,21 0 15,0 1-15,0-1 16,21-21-16,0 0 0,0 21 16,22-21-16,-22 21 0,21-21 15,-21 0-15,22 21 0,-1-21 16,0 0-16,-21 0 0,22 21 0,-22-21 16,0 0-16,0 0 0,0 22 15,-21-1 1,0 0-1,-21-21-15,0 0 0,-21 21 16,21-21-16,-1 0 0,1 21 16,-21-21-16,21 0 0,0 0 0,-22 21 15,22-21-15,0 0 0,0 22 16,0-22-16,-1 0 0,1 21 0,0 0 16,0-21-1,42 0 16</inkml:trace>
  <inkml:trace contextRef="#ctx0" brushRef="#br0" timeOffset="100562.71">23262 3069 0,'-21'0'31,"0"21"-31,0-21 0,21 22 16,-22-1-16,1 0 0,0 0 15,0 0-15,0 22 0,0-22 0,21 21 16,-22-21-16,1 22 0,21-1 15,-21-21-15,21 21 0,0-20 0,0-1 16,0 21-16,0-21 16,0 0-16,21 1 0,0-1 0,1-21 0,20 21 15,-21-21-15,0 0 0,22 0 16,-22 0-16,21 0 0,0 0 16,1 0-16,-22 0 0,21-21 15,-21 0-15,22-1 0,-22 1 0,0-21 16,0 0-16,0-1 0,1 1 15,-22 0-15,0-22 0,0 22 0,0 21 16,0-22-16,0 1 0,-22 21 16,1 0-16,0-1 0,0 1 0,0 21 15,0-21-15,-22 21 0,22 0 16,0 0-16,0 0 0,0 0 0,-1 0 16,1 0-16,0 21 0,0-21 0,0 21 15,-22 1-15</inkml:trace>
  <inkml:trace contextRef="#ctx0" brushRef="#br0" timeOffset="101723.05">14965 4509 0,'-21'42'16,"21"-21"0,0 0-1,0 0-15,0 1 0,0-1 0,21 0 16,0 0-16,-21 21 0,21-20 16,0-1-16,22 21 0,-22-21 15,21 22-15,0-22 0,1 0 0,-1 0 16,22 0-16,-22 0 0,21 1 15,1-22-15,-22 0 0,22 21 0,-1-21 16,22 0-16,-22 0 0,22 0 16,-21-21-16,20-1 0,22 1 0,-21 0 15,21-21-15,-22-1 0,1 22 0,21-21 16,-22 0-16,22-1 0,-21 1 16,21 0-16,0-1 0,-22 1 15,22 0-15,0 20 0,0-20 0,0 21 16,-22 0-16,22 0 0,-21-1 0,-1 22 15,1 0-15,0 0 0,-1 0 16,1 22-16,0-1 0,-22 0 16,22 0-16,-22 0 0,-20 22 0,-1-22 15,0 21-15,1-21 0,-1 0 0,-21 22 16,0-22-16,1 0 0,-1 0 16,0 0-16,0 1 0,0-1 0,0 0 15,1 0-15,-1-21 0,21 0 16,-21 0-16,0 0 0,22 0 0,-22 0 15,21 0-15,1 0 0,-1-21 16,21 21-16,-20-21 0,20 0 0,22-1 16,-22 1-16,22 0 0,0-21 15,-1 21-15,-20-22 0,21 1 0,-1 21 16,1-22-16,0 22 0,-1 0 16,1 0-16,0 0 0,-22 0 0,22-1 15,-22 22-15,1 0 0,20 0 16,-41 0-16,20 0 0,1 22 0,-22-1 15,22 0-15,-1 0 0,-21 0 0,22 0 16,-22 1-16,22-1 0,-1 21 16,-20-21-16,20 0 0,-21 1 0,1-1 15,-1-21-15,0 21 0,1 0 16,-22-21-16,21 0 0,1 21 16,-22-21-16,21 0 0,0 0 0,1 0 15,20 0-15,-20 0 0,-1 0 16,21 0-16,1 0 0,-22-21 0,43 0 15,-22 21-15,1-21 0,-1-22 0,1 22 16,-1-21-16,1 21 0,-1-22 16,-20 1-16,20 0 0,-20-1 0,-1 22 15,-21-21-15,21 21 0,-20 0 16,20-1-16,-21 1 0,0 0 0,-21 0 16,21 0-16,1 0 15,-22-1-15,0 1 16,0 0-16,0 0 0,0 0 15,0 0-15,-43-1 16</inkml:trace>
  <inkml:trace contextRef="#ctx0" brushRef="#br0" timeOffset="103563.31">17992 3239 0,'21'0'0,"0"0"16,0 0-16,-21-22 0,0 1 15,21 21-15,-21-21 0,21 0 0,-21 0 16,22 0-16,-22-1 0,0 1 16,0-21-16,0 21 0,0 0 0,21-22 15,-21 1-15,0 21 0,0-22 16,0 1-16,0 0 0,0-22 0,0 22 16,-21-22-16,21 22 0,-22-21 15,1 20-15,0 1 0,21 0 16,-21-1-16,0 1 0,0 0 0,-1-1 15,-20 1-15,21 21 0,0-22 0,-22 1 16,1 21-16,21-21 16,-21 20-16,-1 1 0,1-21 0,21 21 15,-22-22-15,1 22 0,0 0 16,-22-21-16,22 21 0,0-1 0,-22-20 16,1 21-16,20 0 0,-20 0 15,-1-1-15,1 1 0,-1 0 0,1 0 16,-22 0-16,22 0 0,-22-1 15,21 1-15,-20 0 0,-1 0 0,0 0 16,22 0-16,-22-1 16,22 1-16,-1 21 0,1-21 0,-1 0 15,1 0-15,-1 21 0,1-21 16,-1-1-16,1 1 0,-1 21 0,-20-21 16,-1 21-16,0-21 0,1 21 15,-1 0-15,21-21 0,-20 21 0,20-21 16,-20 21-16,20 0 0,-21 0 15,1 0-15,-1 0 0,22 0 0,-22 0 16,0 0-16,1 0 0,20 0 16,-21 0-16,22 0 0,-1 0 0,1 21 15,-1-21-15,1 21 0,-1-21 16,1 21-16,-22-21 0,22 21 16,-22-21-16,22 21 0,-22-21 15,0 22-15,1-1 0,20-21 0,1 21 16,-1 0-16,1-21 0,-1 21 15,22 0-15,-1 1 0,1-1 0,0-21 16,-1 21-16,1 0 0,0 0 16,21 22-16,-22-22 0,22 0 0,-21 0 15,21 21-15,-22-20 0,22 20 16,0 0-16,-21-21 0,20 22 0,-20-22 16,21 21-16,0 1 0,-22-22 15,22 21-15,0-21 0,0 0 16,0 22-16,0-22 0,21 0 15,-22 21-15,22-20 0,-21-1 0,21 0 16,-21 0-16,21 21 0,-21-20 16,0-1-16,21 0 0,0 0 0,-21 21 15,21-20-15,-22-1 0,22 0 16,0 21-16,0-21 0,0 1 0,0-1 16,0 0-16,0 0 0,0 0 15,0 0-15,0 1 16,22-22-16,-22 21 0,21-21 15,-21 21-15,0 0 16,21-21 0,-21-21 46,0 0-46,0 0-16,0-1 15,0 1-15,0 0 16,0 0-16,-21 0 16,0 0-16,-1-1 15,22 1-15,-21 0 0,0 21 0,0-21 16,0 21-16,21-21 16,-21 21-16,-1 0 0,22-21 0,-21 21 15,0 0-15,0-22 16,0 1-16,21 0 15,-21 21-15,21-21 16,0 42 62,0 0-78,0 0 0,0 1 16,0 20-16,0-21 15,0 0-15,21 22 0,-21-22 0,21 21 16,-21-21-16,0 0 0,21 1 16,0-1-16,0 0 0,-21 0 0,0 0 15,22 0-15,-1-21 0,-21 22 16,21-22-16,-21 21 0,21-21 16,0 21-16,0-21 15,-21 21 1,22-21-1,-1 0 1,0-21-16,-21 0 16,21 0-16,0-1 15,0 1-15,1 0 0,-1-21 0,0 21 16,0-22-16,0 1 0,22 21 16,-22-22-16,0 22 0,21-21 0,-21 21 15,22 0-15,-22-1 0,0 22 16,21-21-16,-20 0 0,-1 21 0,0-21 15,0 21 1,-21-21 0</inkml:trace>
  <inkml:trace contextRef="#ctx0" brushRef="#br0" timeOffset="142350.51">6943 6350 0,'0'0'0,"0"21"0,0 0 16,0 1-16,-22-22 0,22 21 15,0 0-15,0 0 0,0 0 16,0-42 15,22 21-15,-1-21-16,0 0 0,0 0 16,0-22-16,0 22 0,1 0 15,-1-21-15,0 20 0,0-20 0,0 0 16,0-1-16,1 1 0,-1 0 15,-21-1-15,0 1 0,0 0 0,0-22 16,0 22-16,0 0 0,0-1 0,0 22 16,-21-21-16,-1 21 0,1-1 15,0 1-15,0 21 0,0 0 16,0 0-16,-1 0 16,22 21-16,0 22 0,-21-22 0,21 21 15,-21 1-15,21 20 0,0-21 16,-21 1-16,21 20 0,0-20 0,0-1 15,0 0-15,0 1 0,-21-1 16,21 0-16,0 1 0,-21-1 16,21-21-16,0 21 0,0-20 0,0-1 15,0 21-15,-22-21 0,22 0 16,0 1-16,0-1 16,0-42-1,0-1 1,0 1-16,0 0 0,22 0 15,-1-21-15,-21 20 0,21-20 0,-21 21 16,21-21-16,0-1 0,-21 22 16,21 0-16,1 0 0,-1 0 0,0-1 15,-21 1-15,21 21 0,0 0 16,0 0-16,1 0 0,-1 21 16,0-21-16,0 22 0,-21-1 15,21 0-15,0 0 0,-21 0 0,22 22 16,-22-22-16,0 0 0,21 21 15,0-21-15,-21 1 0,0 20 0,21-21 16,0 0-16,0 0 0,1 1 16,-1-22-16,0 0 0,0 0 15,0 0-15,0 0 0,1 0 16,-1 0-16,0-22 0,21 1 16,-21 21-16,1-21 0,-1-21 0,0 21 15,-21-1-15,21-20 0,-21 21 16,21 0-16,-21-22 0,0 22 15,0-21-15,0 21 0,0 0 0,0-1 16,0 1-16,0 0 0,0 0 0,0 42 47,0 0-47,0 0 0,0 1 16,0-1-16,0 0 0,0 0 15,0 0-15,21 0 0,-21 1 0,22 20 16,-22-21-16,21 0 0,0 0 15,0 1-15,0-1 16,0-21-16,1 0 0,-1 21 16,0-21-16,0 0 0,0 0 15,0-21-15,1 21 0,-1-21 16,0-1-16,0 1 0,0 0 0,0 0 16,-21 0-16,22 0 0,-22-1 15,21 1-15,-21 0 0,0-21 0,0 21 16,0-1-16,0-20 0,21 21 0,-21 0 15,0 0-15,0-1 0,0 1 16,21 21-16,-21 21 31,0 1-15,0-1-16,0 21 0,0-21 0,0 0 16,0 1-16,0 20 0,0-21 0,0 0 15,0 22-15,0-22 0,0 0 16,21 0-16,0 0 0,-21 0 0,22 1 15,-1-1-15,0-21 0,0 0 0,0 21 16,0-21-16,1 0 0,20 0 16,-21 0-16,21 0 0,1 0 0,-1-21 15,0 0-15,1-1 0,-1 1 0,-21 0 16,22 0-16,-1 0 0,0 0 16,-21-1-16,22 1 0,-22-21 0,0 21 15,0-22-15,0 22 0,-21 0 16,0-21-16,0 21 0,0-22 15,0 22-15,0 0 0,-21 0 0,0 21 16,0-21-16,0 21 0,0 0 0,-1 0 16,-20 0-16,21 0 0,-21 0 15,20 21-15,1 0 0,-21 0 0,21 0 16,0 0-16,-1 1 0,1 20 0,0-21 16,0 21-16,21-20 0,0-1 15,0 0-15,0 0 0,0 0 0,0 0 16,0 1-16,0-1 0,21 0 0,0-21 15,0 0-15,-21 21 0,22-21 16,20 0-16,-21 0 0,0 0 16,0 0-16,1 0 0,-1-21 0,0 21 15,21-21-15,-21 0 0,1 21 16,-1-22-16,0 1 0,-21 0 0,21 0 16,0 0-16,-21 0 0,21-1 0,-21 1 15,0 0-15,0 0 0,0 0 16,22 0-16,-22 42 47,0 0-47,0 0 15,0 0-15,0 0 0,0 1 0,0-1 16,0 0-16,0 21 16,0-21-16,0 22 0,0-22 0,0 21 15,0 1-15,0-1 0,0 0 0,0 1 16,0-1-16,0 0 0,0 22 15,0-22-15,0 0 0,0 1 0,0-1 16,21 0-16,-21 22 0,0-22 0,0 1 16,21-1-16,-21 0 0,21 43 15,0-43-15,-21 1 0,0-1 16,0 0-16,0 1 0,0-1 16,0-21-16,0 21 0,-21-20 0,0-1 15,0 0-15,0 0 0,21 0 0,-22-21 16,1 21-16,0 1 0,0-22 15,0 0-15,0 0 0,-1 0 16,1 0-16,0 0 0,0-22 0,21 1 16,-21 0-16,21 0 0,-21-21 0,21-1 15,0 1-15,0-22 0,0 1 16,0-1-16,0 1 0,21-1 0,-21-20 16,21 20-16,0-20 0,0 20 0,-21-21 15,21 22-15,1-1 0,-1 1 16,0 21-16,0-22 0,0 22 15,-21-1-15,21 22 0,1 0 0,-22-21 16,21 21-16,-21-1 0,21 1 0,-21 0 16,21 0-16,0 21 15,-21-21-15,21 21 0,-21-21 16</inkml:trace>
  <inkml:trace contextRef="#ctx0" brushRef="#br0" timeOffset="142750.47">9313 6181 0,'21'0'0,"1"0"16,-1 0 0,0 0-16,0 0 15,0-21-15,0 21 0,-21-22 16,22 22-16,-22-21 16,21 0-16,0 0 0,-21 0 15,0 0-15,0-1 0,0 1 16,0 0-16,-21 21 15,0 0 1,-1 0-16,1 21 0,0-21 16,21 21-16,0 1 0,-21 20 15,21-21-15,-21 0 0,21 0 0,0 22 16,0-22-16,0 0 0,0 0 0,0 0 16,0 1-16,21-22 15,0 21-15,0-21 0,0 0 16,1 0-16,-1 0 0,0 0 15,0 0-15,0 0 0,0-21 16,-21-1 0,0 1-16</inkml:trace>
  <inkml:trace contextRef="#ctx0" brushRef="#br0" timeOffset="147958.67">4699 6308 0,'0'-21'0,"-21"21"31,0 0-31,-1 0 16,1 0-16,0 0 0,0 0 15,0 0-15,0 0 0,-1 0 0,1 0 16,-21 0-16,21 0 0,0 0 16,-22 0-16,22 0 0,0 0 0,0 0 15,0 0-15,-1 21 0,1-21 16,0 0-16,0 0 16,42 0 30,0 0-30,22 0-16,-1 0 0,0 0 0,1 0 16,20 0-16,1 0 0,-1 0 15,1-21-15,20 21 0,-20 0 0,20 0 16,-20-22-16,21 22 0,-22 0 0,1 0 16,-1-21-16,1 21 0,-1 0 15,1 0-15,-1 0 0,-21-21 0,22 21 16,-22 0-16,1 0 0,-1 0 15,0-21-15,1 21 0,-22 0 0,0 0 16,0 0-16,0 0 0,0 0 16,-21-21 31,0 0-16</inkml:trace>
  <inkml:trace contextRef="#ctx0" brushRef="#br0" timeOffset="148567.32">5588 5842 0,'0'21'0,"0"0"16,0 1-16,21-22 0,0 21 16,0 0-16,1 0 0,-1-21 15,0 21-15,21 0 0,-21 1 0,22-22 16,-22 21-16,21 0 0,-21-21 15,22 0-15,-22 0 0,21 21 16,-21-21-16,1 0 0,20 0 0,-21 0 16,0 0-16,0 0 0,1 0 15,-1 0-15,0 0 0,0 0 16,-21 21 31,-21 0-32,0-21-15,0 22 0,-1-1 0,1 0 16,-21 0-16,21 0 0,0 0 16,-22 1-16,22 20 15,-21-21-15,21 21 0,-22-20 0,1-1 16,21 21-16,-22-21 0,22 0 0,-21 1 16,21 20-16,0-21 0,-1 0 15,1-21-15,21 21 0,-21 1 0,0-1 16,21 0-1,-21-21 1,21-21 47,0 0-48,0-1-15,21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27:17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1630 0,'0'0'0,"-64"0"16</inkml:trace>
  <inkml:trace contextRef="#ctx0" brushRef="#br0" timeOffset="1512">1863 1566 0,'0'-42'15,"0"21"1,0 0-16,0 0 16,0-1-16,0 1 15,0 0-15,21 21 0,-21-21 16,0 0-16,0 0 15,-21 21 17,21 21-17,0 0-15,-22 0 0,22 0 16,0 22-16,43-1 0,-43 0 0,0 1 16,0 20-16,0 1 0,-21-1 15,21-21-15,-22 22 0,22-1 16,0-20-16,0-1 0,-21 0 0,21 1 15,0-1-15,0-21 0,0 0 16,0 1-16,0-1 0,0 0 0,21-21 31,-21-21-31,22 0 16,-22-1 0,21 1-16,-21-21 0,0 21 0,21-22 15,0 1-15,0 0 0,-21-22 16,21 22-16,1 0 0,-22-1 0,21 1 15,-21 0-15,0 20 0,21-20 16,0 21-16,-21 0 0,21 0 0,0 21 16,-21-22-16,22 22 15,-1 0-15,0 0 0,0 0 16,0 22-16,0-22 16,-42 0-16,64 84 0,-22-41 0,-21-22 15,0 0-15,0 0 0,0 0 16,0 22-16,0-22 0,0 21 0,0-21 15,0 0-15,0 22 0,0-22 16,21 0-16,-21 0 0,21 0 0,-21 1 16,0-1-16,21-21 0,0 21 15,1-21-15,-1 0 0,0 0 16,0 0-16,0 0 0,0 0 16,1-21-16,20 0 0,-21-1 0,0 1 15,0 0-15,22-21 0,-22-1 16,0 1-16,0 0 0,0-1 0,-21 1 15,0-21-15,22 20 16,-22 1-16,0-22 0,0 22 0,0 21 16,0-21-16,0-1 0,0 22 15,0 0-15,-22 0 0,22 0 0,-21 21 16,0 0-16,0 0 16,0 0-16,-22 0 15,43 21-15,0 0 0,0 0 16,0 0-16,-21 0 0,106 1 15,-64 20-15,-21-21 0,0 0 16,0 22-16,0-22 0,0 0 0,0 0 16,0 0-16,21 0 0,0-21 15,1 0-15,20 22 0,-21-44 16,21 22-16,-20 0 0,20 0 0,0-21 16,1 0-16,-22 0 0,21 0 15,0 0-15,-20-1 0,20-20 0,0 21 16,-21-21-16,43-1 0,-22 1 15,-21 21-15,-21-22 0,0 1 0,22 21 16,-22-21-16,0-1 0,0 1 16,0 0-16,0-1 0,-22 1 0,1 21 31,0 21-15</inkml:trace>
  <inkml:trace contextRef="#ctx0" brushRef="#br0" timeOffset="1771.86">3281 1291 0,'0'21'16,"0"22"-16,0-22 0,-21 21 15,21-21-15,-22 1 0,22 20 16,0 0-16,0 1 0,0 20 0,-21-21 16,21 1-16,0-1 0,0 0 15,0-20-15,0 20 0,-21 0 0,21-21 16,0 1-16,0-1 0,0 0 16,0 0-16,0 0 0,0 0 15,0-42 16,0 0-31,0 0 16,0 0-16,0 0 0,21-22 16,0 1-16,-21 21 0,22-22 15,-1 22-15,0-21 0,0 0 0,0-1 16,0 22-16,1-21 0,20 21 16,43-1-16,-64-20 0</inkml:trace>
  <inkml:trace contextRef="#ctx0" brushRef="#br0" timeOffset="1972.74">3725 1799 0,'0'21'16,"0"1"-16,0-1 0,0 0 15,0 0-15,-21 0 16,21 0-16,0 1 0,0-1 16,0 0-1,0-42 32,-21 0-31,0-1-16</inkml:trace>
  <inkml:trace contextRef="#ctx0" brushRef="#br0" timeOffset="6757.08">3196 1461 0,'0'-22'15,"21"22"-15,-21-21 16,21 21-16,-21-21 0,22 0 16,-1 21-16,-21-21 0,21 0 0,0-1 15,0 1-15,-21 0 0,21 0 16,1 0-16,-1 0 0,0-22 0,0 22 16,-21-21-16,21 21 15,-21-1-15,21-20 0,-21 21 0,0 0 16,0 0-16,0-1 0,0 1 15,0 0-15,0 0 0,0 0 16,-21 21 0,0 0-1,0 21 1,0 0-16,0 0 0,21 0 16,0 1-16,0 20 0,-22-21 15,22 21-15,0-20 0,0 20 0,0 0 16,0 1-16,0-1 0,0 0 15,0 1-15,0-22 0,0 21 16,0 0-16,0 1 0,0-1 16,0 0-16,0 1 0,0-22 0,0 21 15,0 1-15,0-1 0,0 0 16,0-21-16,0 22 0,0-22 0,0 0 16,0 21-16,-21-20 0,21-1 15,-21 0-15,21 0 0,0 0 16,-21-21-16,0 21 0,21-42 62,0 0-62,0 0 16,0 0-16,0 0 16,0-1-16,0 1 0,0-21 0,0 21 15,0 0-15,0-22 0,21 1 16,-21 0-16,21 20 0,0-20 0,-21 0 15,21 21-15,1-22 0,-1 22 16,0 0-16,0 0 0,0 0 0,0-1 16,1 22-16,-1 0 0,0 0 0,0 0 15,0 0-15,0 0 0,1 0 16,-1 22-16,0-1 0,-21 0 0,0 21 16,21-21-16,-21 22 0,0-22 15,21 21-15,-21 1 0,0-22 16,0 21-16,0 0 0,0-20 15,0-1-15,0 0 0,21 0 0,-21 0 16,22 0-16,-1 1 0,0-22 16,0 0-16,0 0 0,0 0 15,1 0-15,-1 0 16,0 0-16,0-22 0,-21 1 16,21 21-16,0-21 0,-21 0 0,0 0 15,22-22-15,-1 22 0,0-21 16,-21 21-16,21-22 0,0 22 0,-21-21 15,21 0-15,1 20 0,-1-20 16,0 21-16,0 0 0,21 0 16,-20-1-16,20 1 0,-21 21 0,21 0 15,-20 0-15,-1 0 0,21 0 16,-21 0-16,0 0 0,1 21 0,-1-21 16,-21 22-16,21-1 0,-21 21 15,0-21-15,0 0 0,0 1 0,0 20 16,0-21-16,0 0 0,0 0 15,0 22-15,0-22 0,0 0 16,0 0-16,21-21 31,0-21-31,-21 0 16,0 0 0,0 0-16,0-1 0,0 1 0,0 0 15,0 0-15,0 0 0,0 0 0,0-1 16,0-20-16,0 21 0,-21 0 15,21 0-15,-21-1 0,0 1 0,0 21 16,-1-21-16,1 21 0,0 0 16,0 0-16,-21 0 0,20 0 0,1 0 15,0 0-15,-21 21 0,21 0 16,-1-21-16,1 22 0,0 20 0,0-21 16,0 21-16,21-20 0,-21 20 15,-1 0-15,22 1 0,-21-1 0,21-21 16,0 21-16,0 1 0,-21-22 15,21 21-15,0-21 0,0 1 16,0-1-16,0 0 0,0 0 0,21-21 16,0 21-16,1-21 15,-1 0-15,0 0 0,0 0 0,0 0 16,0-21-16,1 0 0,-1 0 16,0 21-16,21-21 0,-21-1 0,1 1 15,-1-21-15,0 21 0,0 0 16,0-22-16,0 22 0,1-21 15,-22 21-15,21-22 0,-21 22 0,21 0 0,-21 0 16,21 0-16,-21-1 0,0 1 16,0 42 15,0 1-15,0-1-16,0 0 0,0 21 15,0-21-15,0 22 0,0-22 0,0 0 16,0 21-16,0-20 0,0-1 0,0 0 15,0 0-15,0 21 0,21-42 16,0 22-16,-21-1 0,22-21 0,-1 0 16,0 21-16,0-21 15,21 0-15,-20 0 0,-1 0 0,0 0 16,21 0-16,-21 0 0,1-21 0,20 21 16,-21-21-16,0-1 0,22 1 15,-22 0-15,0 0 0,0 0 0,0-22 16,0 22-16,22-21 0,-22 0 15,0-1-15,0 1 0,0 0 0,1-22 16,-1 22-16,0-1 0,-21 1 0,21 0 16,0-1-16,0 1 0,-21 0 15,0-1-15,0 22 0,0 0 0,0 0 16,0 0-16,0 0 0,0 63 47,-21-21-47,21 0 15,0 22-15,-21-22 0,21 21 16,0 0-16,0 1 0,0-1 0,0 0 16,0-20-16,-21 20 0,21 0 15,0 1-15,0-1 0,-21 0 0,21-21 16,0 22-16,0-22 0,0 21 0,0-21 16,0 1-16,0-1 0,0 0 15,0 0-15,0 0 0,0 0 16,21-21-1,0 0-15,0 0 32,0-21-32,1 0 15,-22 0-15,0 0 0,21 0 0,-21-1 16,21 1-16,-21-21 0</inkml:trace>
  <inkml:trace contextRef="#ctx0" brushRef="#br0" timeOffset="7039.91">5186 1397 0,'63'-21'31,"-42"21"-31,1 0 0,-1-21 15,0 21-15,0 0 0,0 0 0,0 0 16,1 0-16,-1-21 0,0 21 16,0 0-16,0 0 15,0 0-15</inkml:trace>
  <inkml:trace contextRef="#ctx0" brushRef="#br0" timeOffset="7471.66">6858 1524 0,'0'-21'15,"0"42"-15,0-63 0,0 21 0,0-1 16,0 1-16,0 0 15,0 42 32,0 0-47,0 1 0,0 20 16,0-21-16,-21 0 0,21 22 16,-21-1-16,21-21 0,-22 21 0,22-20 15,0-1-15,0 21 0,0-21 16,0 0-16,0 1 0,-21-22 0,21 21 15,21-21 1,1 0 0,-1 0-16</inkml:trace>
  <inkml:trace contextRef="#ctx0" brushRef="#br0" timeOffset="7983.18">7451 1376 0,'0'0'0,"0"-21"0,21 21 0,-21-21 16,-21 21-1,-1 0 1,1 0-16,0 21 16,0 0-16,0-21 0,0 21 0,-1-21 15,1 21-15,0-21 0,0 21 16,21 1-16,-21-22 15,21 21-15,0 0 32,21-21-17,0 0-15,0 21 16,0-21-16,1 0 0,-1 0 16,0 0-16,0 0 0,0 0 0,0 21 15,1-21-15,-1 0 0,0 21 16,0 1-16,0-1 0,-21 0 15,21 0-15,-21 0 16,0 0-16,0 1 0,0-1 0,-21 0 16,0 0-16,0 0 0,-21 0 15,20-21-15,1 22 0,0-22 16,0 0-16,0 21 0,0-21 0,-1 0 16,1 0-16,0 0 0,0 0 15,0 0-15,0 0 0,-1 0 0,1 0 16,21-21-16,-21 21 15,0-22-15,21 1 16,-21 0-16,21 0 0,0 0 16,0 0-16,-21-1 0,21 1 15,0 0-15</inkml:trace>
  <inkml:trace contextRef="#ctx0" brushRef="#br0" timeOffset="8172.07">6858 1122 0,'0'0'16,"-21"0"-1</inkml:trace>
  <inkml:trace contextRef="#ctx0" brushRef="#br0" timeOffset="9104.12">9398 1122 0,'0'-21'0,"0"42"0,0-63 15,0 20-15,0 1 0,0 0 16,0 0-16,0 0 0,0 0 0,21-1 16,-21 1-16,0 0 0,0 0 15,0 42 1,0 0 0,0 0-16,-21 22 0,0-1 0,21 0 15,-21 22-15,-1-22 0,22 22 0,-21-1 16,0 1-16,0-1 0,0 1 15,0-1-15,21 1 0,-22-1 0,-20 1 16,21-22-16,0 22 16,0-22-16,-1 0 0,22-21 0,0 22 15,-21-22-15,21 0 0,-21 0 0,21 0 16,0-42 15,0 0-31,21 0 16,0-21-16,-21 20 0,22-20 0,-1 0 15,0-1-15,0 1 0,0 0 0,0-22 16,1 22-16,-22-22 0,21 1 16,0-1-16,0 22 0,0-21 0,0-1 15,-21 22-15,22-22 16,-22 22-16,21 0 0,-21-1 0,0 22 16,0-21-16,0 21 15,0 42-15,0 0 16,0 0-16,0 21 0,21 1 15,-21-1-15,21 0 0,-21 22 0,0-22 16,0 1-16,21 20 0,-21-21 0,21 1 16,-21 20-16,0-20 0,0-1 15,0-21-15,0 21 0,22 1 0,-22-22 16,0 21-16,21-21 0,-21 1 16,0-1-16,0 0 0,0 0 0,0 0 15,0 0-15,0 1 16,0-44 31,-21 1-32</inkml:trace>
  <inkml:trace contextRef="#ctx0" brushRef="#br0" timeOffset="9315.81">9186 1736 0,'0'0'0,"0"21"0,21-21 31,1 0-31,-1 0 0,0 0 16,0 0-16,21 0 0,-20-21 0,-1 21 16,21 0-16,-21-21 0,0 21 15,22 0-15,-22 0 0,0-22 0,0 22 16,0 0-16,1-21 15,-1 21-15,0-21 0</inkml:trace>
  <inkml:trace contextRef="#ctx0" brushRef="#br0" timeOffset="9804.49">9821 1524 0,'0'0'15,"0"-21"1,0 0-16,21 21 16,1 0-1,-1 0-15,0 0 0,0 21 16,0 0-16,0 0 0,1-21 16,-1 43-16,0-22 0,0 0 15,0 0-15,0 21 0,-21-20 0,22 20 16,-1 0-16,-21-21 0,0 22 0,0-22 15,0 0-15,0 0 0,0 0 16,0 1-16,0-1 0,0 0 0,0 0 16,0 0-1,-21-21 1,-1 0-16,22-21 0,0 0 16,0 0-16,0 0 15,0-1-15,0-20 0,0 21 0,0 0 16,0-22-16,0 1 0,22 21 15,-1-21-15,-21 20 0,21-20 16,-21 21-16,21 0 0,0 0 0,-21-1 16,0 1-16,21 0 0,1 21 15,-1 0 1,0 0-16,0 0 16,0 0-1,-21 21-15,21-21 0,-21 21 0</inkml:trace>
  <inkml:trace contextRef="#ctx0" brushRef="#br0" timeOffset="10291.21">10393 1588 0,'0'-22'31,"0"1"-15,21 21-1,0 0 1,0 0 0,0 0-16,1 21 0,-22 1 0,21-1 15,0 0-15,-21 0 0,21 0 0,-21 0 16,21 1-16,-21 20 0,0-21 16,21 21-16,-21-20 0,22-1 15,-22 21-15,0-21 0,0 0 16,0 1-16,0-1 0,0 0 0,0 0 15,0 0-15,0 0 0,-22-21 16,22-21 31,0 0-47,0 0 0,0 0 16,0 0-16,0-22 0,0 22 0,0-21 15,22 21-15,-1-22 0,-21 22 16,21-21-16,0 21 0,-21-22 0,21 22 15,0 0-15,1 0 16,-22 0-16,21 21 0,0-22 0,0 22 16,0 0-16,0 0 0,1 0 15,-1 0 1,0 0-16,-21 22 0,21-1 16,0-21-16,0 21 15,1-21-15,-1 21 0,0-21 16</inkml:trace>
  <inkml:trace contextRef="#ctx0" brushRef="#br0" timeOffset="11688.15">11726 1842 0,'21'0'0,"-42"0"0,64-22 16,-43 1-16,21 21 0,-21-21 16,0 0-16,0 0 0,0 0 15,0-1-15,0 1 16,0 0-16,-21 21 0,-1-21 0,1 0 16,0 0-16,0-1 0,0 1 15,0 0-15,-1 21 0,-20 0 16,21-21-16,0 21 0,0 0 0,-1 0 15,-20 0-15,21 21 0,0 0 16,0 0-16,-1 1 0,22-1 0,-21 21 16,0 0-16,21-20 0,0 20 0,-21 0 15,21 1-15,-21-22 0,21 21 16,-21 0-16,21-20 0,0-1 0,0 0 16,0 21-16,0-21 0,0 1 15,21-22-15,0 21 16,0-21-16,0 0 0,0 0 15,1 0-15,-1-21 0,0 21 16,0-22-16,21 1 0,-20 0 16,-1 0-16,21 0 0,-21 0 0,22-1 15,-22-20-15,0 21 0,21-21 16,-21-1-16,1 22 0,-1-21 0,-21-1 16,0 22-16,21-21 0,-21 21 0,0 0 15,0-1-15,0 1 0,-21 42 47,21 1-47,0-1 0,0 21 0,-21-21 16,21 22-16,0-22 0,-22 21 0,22 0 15,0-20-15,0 20 0,0-21 16,0 0-16,0 22 0,0-22 16,0 0-16,0 0 0,0 0 0,0 0 15,22-21-15,-1 0 16,0 0-16,0 0 0,0 0 15,0 0-15,1 0 0,-1 0 16,0 0-16,21-21 0,-21 21 0,1-21 16,-1 0-16,0 0 0,0 0 0,0-1 15,0 1-15,1 0 0,-22-21 16,0 21-16,21-1 0,0-20 16,-21 21-16,0 0 0,0 0 0,0 42 46,0 0-46,0 0 0,0 0 0,0 0 16,0 1-16,-21-1 0,21 0 16,0 21-16,0-21 0,0 1 0,0-1 15,0 0-15,0 0 0,0 0 16,21-21-16,-21 21 0,21-21 0,0 0 16,-21 22-16,21-22 0,1 0 0,-1 0 15,0 0-15,0 0 0,0 0 16,0-22-16,1 22 0,-1-21 0,21 21 15,-21-21-15,0 0 0,-21 0 0,22 0 16,-1-1-16,0-20 0,-21 21 16,21 0-16,-21 0 0,0-22 15,21 22-15,-21-21 0,0 21 0,0-1 16,21 1-16,-21 0 0,0 0 16,0 42 15,-21 0-31,21 0 15,-21 1-15,21 20 0,0-21 0,0 21 16,0-20-16,0 20 0,0-21 16,-21 21-16,21-20 0,0 20 0,-21-21 15,21 21-15,-21-20 0,21 20 16,0-21-16,0 21 0,0-20 16,0 20-16,0 0 0,0 1 0,0-1 15,0 0-15,0 1 0,0 20 0,0-21 16,0 1-16,0 20 0,0-20 15,0-1-15,0 21 0,0-20 0,0-1 16,0 0-16,0 1 0,-22-1 0,22 0 16,-21-20-16,21 20 0,0-21 15,0 0-15,-21 22 0,0-22 0,0-21 16,0 21-16,21 0 0,-22-21 0,1 0 16,0 0-16,0 0 0,0 0 15,0 0-15,-1 0 0,1 0 16,21-21-16,-21 0 0,21 0 0,-21-1 15,21-20-15,0 0 0,0 21 0,0-22 16,0-20-16,0 20 0,21-20 16,0-1-16,0 1 0,1-1 0,-1 1 15,0-1-15,0 1 0,0-1 16,22 1-16,-22-1 0,0 22 0,0 0 16,0-1-16,0 1 0,1 0 0,-1 21 15,-21-1-15,0 1 0,0 0 16,0 0-16</inkml:trace>
  <inkml:trace contextRef="#ctx0" brushRef="#br0" timeOffset="12691.57">2434 2646 0,'21'0'0,"-42"0"0,0 0 0,0 0 0,0 0 0,-1 0 15,1 0-15,42 0 47,1 0-47,-1 0 16,21 0-16,0 0 0,1 21 15,20-21-15,1 0 0,-1 0 0,22 0 16,-22 0-16,22 0 0,21 0 0,0 0 16,0 0-16,21 0 15,0 0-15,0 0 0,0 0 0,21-21 0,-21 21 16,21 0-16,0-21 0,21 21 16,-20-21-16,20 21 0,0-22 15,1 1-15,-1 21 0,0-21 0,1 0 16,20 21-16,-21-21 0,22 0 0,-1 21 15,1-22-15,-22 1 0,43 21 16,-22-21-16,22 0 0,0 21 0,-1-21 16,-20 21-16,21 0 0,-1-21 15,1 21-15,0 0 0,-22 0 0,1-22 16,20 22-16,-20 0 0,-22 0 16,0 0-16,1-21 0,-1 21 0,-21 0 15,0 0-15,1 0 0,-22 0 16,0 0-16,-22 0 0,1-21 0,0 21 15,-21 0-15,-22 0 0,22 0 0,-22 0 16,1 0-16,-1 0 0,-20-21 16,-1 21-16,0 0 0,1 0 0,-22 0 15,0 0-15,0 0 0,0 0 0,1 0 16,-44 0 31,1 0-47,0 0 15,0 0-15</inkml:trace>
  <inkml:trace contextRef="#ctx0" brushRef="#br0" timeOffset="14395.8">1841 4382 0,'0'21'16,"-21"-21"31,0 0-32,0 0-15,0 0 0,0 0 16,-1 0-16,1 0 0,0 0 0,-21 0 16,21 0-16,-22 0 0,1 0 15,0 0-15,-1 0 0,1 0 0,21 0 16,-22 0-16,22 0 0,-21 0 16,21 0-16,0 0 0,-1 0 0,1 0 15,0 0 1,42 0 31,0 0-47,22 0 0,-1 0 15,0 0-15,1 0 0,-1-21 0,22 21 16,-1 0-16,1 0 0,20 0 16,-20-22-16,-1 22 0,22 0 0,-22 0 15,22 0-15,-21-21 0,20 21 16,1 0-16,0 0 0,-22 0 0,22 0 15,-22-21-15,1 21 0,-1 0 16,-20 0-16,-1 0 0,0 0 16,1 0-16,-22 0 0,0 0 15,0 0-15,0-21 0,0 21 16,-21-21 0,0 0-1,0-1-15,-21 22 0,0-21 16,0 21-16,0-21 0,0 0 15,-1 21-15,1-21 0,0 21 0,-21-21 16,21-1-16,-22 22 0,1-21 16,21 0-16,-22 21 0,22-21 0,0 21 15,0 0-15,0-21 0,0 21 16,-1 0-16,1 0 16,42 21 15,1 0-31,-1-21 15,0 21-15,0-21 0,0 21 16,22-21-16,-22 0 0,21 0 0,-21 22 16,22-22-16,-1 0 0,-21 0 15,21 0-15,-20 0 0,20 0 0,-21 0 16,21 21-16,-20-21 0,-1 0 16,0 0-16,0 0 0,0 0 0,0 0 15,1 21 1,-1-21-16,-21 21 15,0 0 1,-21 0 0,-1 1-16,1-22 0,0 21 0,0 0 15,0 0-15,-22 0 0,22 0 16,-21 1-16,21-1 0,-22 0 0,1 0 16,21 0-16,-21 0 0,-1 1 15,22-1-15,-21 0 0,-1 0 0,22 0 16,0 0-16,0 1 0,0-22 0,0 21 15,21 0 1,21-21 31,-21-21-31</inkml:trace>
  <inkml:trace contextRef="#ctx0" brushRef="#br0" timeOffset="14427.78">2646 4530 0,'21'0'0,"-42"0"0,63-21 0</inkml:trace>
  <inkml:trace contextRef="#ctx0" brushRef="#br0" timeOffset="17723.47">4381 4297 0,'0'-21'47,"0"42"-16,0 0-15,0 0-16,0 0 16,0 1-1,22-1-15,-1-21 16,-21 21-16,21-21 16,0 0-16,-21 21 15,21-21-15,0 0 0,1 0 16,-1 0-1,0 0 1,-21-21 109</inkml:trace>
  <inkml:trace contextRef="#ctx0" brushRef="#br0" timeOffset="18819.77">4445 4339 0,'0'21'16,"0"1"-1,0-1 1,0 0 15,21-21 32,0 0-16,0 0-16,1 0-15,-1 0-16,0-21 15,0 21-15,0-21 16,0-1-16,1 22 0,-1-21 15,21 0-15,-21 0 0,0 0 0,22-22 16,-22 22-16,21-21 0,1 21 16,-22-22-16,21 1 0,-21 0 15,0 21-15,22-22 0,-22 1 0,0 21 16,0 0-16,0-22 0,-21 22 16,0 0-16,22 0 0,-22 0 15,-22 42 16,1-21-31,21 21 0,-21 0 16,0 0-16,21 0 0,0 1 0,-21-1 16,21 0-16,-21 0 0,21 0 15,0 22-15,0-22 0,0 0 0,0 0 16,0 0-16,0 0 16,0 1-16,21-1 0,0 0 15,0 0-15,-21 0 0,21-21 0,0 21 0,1 1 16,-1-1-1,-21 0-15,21 0 0,0 0 16,-21 0-16,0 1 16,0-1-1,-21-21-15,0 0 0,21 21 16,-21-21-16,-1 0 0,1 0 16,0 0-16,0 0 15,0-21-15,0 0 16,-1-1-16,22 1 0,-21 21 15,21-21-15,-21 0 0,0 0 0,21 0 16,0-1-16,-21 1 0,21 0 16,-21 21-16,21-21 15,0 42 1,0 0-16,0 0 16,0 1-16,21-1 0,0 0 15,-21 0-15,21 0 0,0 0 0,0-21 16,1 22-16,-1-1 0,0-21 15,0 21-15</inkml:trace>
  <inkml:trace contextRef="#ctx0" brushRef="#br0" timeOffset="19675.91">5376 4424 0,'85'-64'31,"-43"43"-31,-21 0 0,1 0 16,20-21-16,-21 20 0,0-20 0,0 21 15,1-21-15,-1-1 0,0 1 16,0 21-16,-21-22 0,0 1 0,21 0 15,-21-1-15,21 22 0,-21-21 0,0 0 16,0-1-16,22 22 0,-22-21 16,0 21-16,0-1 0,0 1 0,0 0 15,0 0-15,0 0 16,0 42 0,0 0-1,0 0-15,0 0 0,0 1 16,0 20-16,0-21 0,0 21 0,0 1 15,0-1-15,0 0 0,0 1 0,0-1 16,0 0-16,-22 1 0,22-1 16,-21 0-16,21 1 0,0-1 0,0 0 15,0-20-15,-21-1 0,21 0 0,0 0 16,0 0-16,0 0 0,0 1 16,21-1-16,0-21 15,1 0-15,-1 0 0,0 0 16,0 0-16,0 0 0,0 0 0,1-21 15,-1 21-15,0-22 0,0 1 0,0 0 16,0 0-16,1 0 16,-1 0-16,0-1 0,0 1 0,0 0 15,0-21-15,1 21 0,-22-22 0,21 22 16,-21 0-16,21 0 0,-21 0 16,0-1-16,0 1 0,21 21 15,-21 21 16,0 1-15,-21-1-16,21 0 0,-21 0 0,21 0 16,0 0-16,0 1 15,0-1-15,0 0 0,-21 0 0,21 0 0,0 0 16,0 1-16,0-1 0,0 0 16,0 0-16,21 0 15,0-21-15,0 0 0,0 0 16,0 0-16,1 0 15,-1 0-15,0 0 0,0 0 16,0-21-16,0 21 0,1-21 0,-1 0 16,0 21-16,0-21 0,0-1 15,-21-20-15,0 21 0,21 0 0,-21-22 16,0 22-16,0-21 0,0 21 0,0-22 16,0 22-16,-21-21 0,21 21 15,-21 0-15,0-1 0,0 22 16,0-21-16,-1 21 0,1 0 0,0 0 15,0 0-15,0 0 16,0 0-16,-1 0 0,1 0 0,21 21 16,-21-21-16,0 22 0,0-1 15,21-42 48</inkml:trace>
  <inkml:trace contextRef="#ctx0" brushRef="#br0" timeOffset="19804.84">5630 3810 0,'0'0'16</inkml:trace>
  <inkml:trace contextRef="#ctx0" brushRef="#br0" timeOffset="19951.88">5715 3810 0,'21'0'16,"0"0"-16,43 0 16,-43 0-16,21 0 0,-21 0 15,1 0-15,20-21 0,-21 21 16,0 0-16,0 0 0,22 0 16,-22 0-16,0 0 0,0 0 0,0 0 15,-21-21-15,22 21 0,-1 0 16,0 0-1,0 0 1</inkml:trace>
  <inkml:trace contextRef="#ctx0" brushRef="#br0" timeOffset="20155.75">6879 3831 0,'-21'-21'32,"21"0"-17</inkml:trace>
  <inkml:trace contextRef="#ctx0" brushRef="#br0" timeOffset="20499.57">6921 3810 0,'0'0'0,"22"0"15,-1 21 1,0 0-16,-21 1 0,21-1 16,-21 0-16,21 0 0,-21 0 15,0 0-15,0 1 0,0 20 16,0-21-16,0 0 0,0 0 0,0 1 16,0-1-16,0 21 0,-21-21 15,21 0-15,-21 1 0,0-22 16,21 21-16,-21-21 15,21-21 1,0-1 0,0 1-16,0 0 15,0 0-15,0 0 0,0 0 0,21-1 16,-21 1-16,0 0 0,21-21 16,0 21-16,0-1 0,-21 1 0,21 0 15,1 0-15,-22 0 0,21 0 16,0 21-16,-21-22 0,21 22 0,0 0 15,0-21-15,1 21 16,-1 0 15</inkml:trace>
  <inkml:trace contextRef="#ctx0" brushRef="#br0" timeOffset="20991.93">7366 4064 0,'0'21'0,"0"-42"0,21 42 0,0-21 15,0 0-15,1 0 0,-1 0 16,0 0-16,0-21 0,0 21 15,-21-21-15,21 21 0,1-21 16,-1 0-16,0 21 0,0-22 16,0 1-16,-21 0 0,21 21 15,-21-21-15,0 0 0,0 0 16,0-1-16,0 1 16,0 0-16,0 0 15,-21 21-15,0 0 0,0 0 16,0 0-16,0 0 0,-1 0 15,1 21-15,21 0 0,-21 0 16,21 1-16,-21-1 16,21 0-16,0 0 0,0 0 0,-21 0 15,21 22-15,0-22 0,0 0 16,0 0-16,0 22 0,0-22 16,0 0-16,0 0 0,0 0 0,0 0 15,21 1-15,0-22 16,0 0-16,0 0 0,1 0 15,-1 0-15,0 0 0,0 0 16,21-22-16,-20 22 0,-1-21 0,0 0 16</inkml:trace>
  <inkml:trace contextRef="#ctx0" brushRef="#br0" timeOffset="21048.9">8149 3831 0,'42'-21'0</inkml:trace>
  <inkml:trace contextRef="#ctx0" brushRef="#br0" timeOffset="21843.81">9377 4043 0,'0'0'16,"0"21"-16,0 0 0,0 0 15,-21-21 1,21 22 0,21-22-1,0 0 1,0-22-16,0 22 15,0-21-15,1 0 0,-1 0 0,21 0 16,0 0-16,-20-1 0,20-20 16,0 21-16,1 0 0,-1-22 0,0 1 15,1 21-15,-1-21 0,0-1 0,-21-20 16,1 20-16,-1 1 0,0 0 16,-21-22-16,0 22 0,0 0 0,0-1 15,0 1-15,-21 0 0,0 20 16,21 1-16,-22 0 0,1 0 15,21 0-15,-21 21 0,0 0 16,21 21 0,0 21-16,0-21 0,0 1 0,-21 20 15,21 0-15,0 1 0,0-1 0,0 0 16,-21 1-16,21-1 0,0 21 16,0-20-16,0-1 0,-22 0 0,22 1 15,-21-1-15,21 0 0,0 1 16,0-22-16,-21 21 0,21 1 0,0-22 15,-21 21-15,21-21 0,0 0 0,0 1 16,-21-1-16,21 0 0</inkml:trace>
  <inkml:trace contextRef="#ctx0" brushRef="#br0" timeOffset="22383.49">9779 6837 0,'21'-42'31,"0"-1"-31,0 22 0,1 0 0,20 0 0,-21 0 15,0-1-15,0 1 0,22-21 0,-22 21 16,0 0-16,0-1 0,22 22 0,-22 0 16,0 0-16,0 0 0,0 0 15,0 22-15,-21-1 16,0 0-16,22 21 0,-22-21 0,0 1 16,0-1-16,0 0 0,0 0 15,0 0-15,21 0 0,-21-169 0,0-233 16,0-21-16,0 42 0,21 43 15,0 84-15,-21 42 0,21 64 0,-21 22 16,21 20-16,1 21 0,-22 22 0,21 0 16,0 21-16,0-22 0,0 22 15,0 0-15,1 0 0,-1 0 0,0 21 16,0-22-16,21 1 0,-20-21 0,-1 21 16,0 0-16,0-1 0,0 1 15,0 0-15,1 0 0,-1 0 0,-21-22 16,0 22-16,21 0 0,-21 0 15,21 0-15,-21 0 0,0-1 16,-21 22 31,21 22-47,-21-1 0,21 0 16,0 0-16,0 0 0,0 0 15,0 1-15,0-1 16,-21-21 46,21-21-46,0-1-16,-43 1 16</inkml:trace>
  <inkml:trace contextRef="#ctx0" brushRef="#br0" timeOffset="23400.73">9779 3916 0,'0'0'0,"0"-21"31,0 0-16,21 21-15,0-22 0,0 22 16,1-21-16,-1 21 16,0 0-16,0-21 0,21 21 0,-20 0 15,-1 0-15,21 0 0,-21 0 0,22 0 16,-22 0-16,0 0 0,0 21 16,0 0-16,0 1 0,1-1 0,-22 21 15,0-21-15,0 22 0,0-1 0,0 0 16,0 1-16,-22-22 0,1 21 0,0 0 15,0-20-15,0 20 0,21-21 16,0 0-16,-21 0 0,21 1 0,-22-22 16,22 21-16,22-42 31,-1 21-31,-21-22 16,21 1-16,0 0 0,-21 0 0,21 0 15</inkml:trace>
  <inkml:trace contextRef="#ctx0" brushRef="#br0" timeOffset="25107.81">10985 3768 0,'0'0'0,"0"-21"0,-21-1 31,0 22-31,0 0 0,0 0 16,0 0-16,-1 0 16,1 22-16,0-1 0,0 0 0,0 0 15,0 0-15,21 0 0,-22 22 0,1-22 16,0 0-16,0 21 0,21-20 16,-21 20-16,21-21 0,-21 21 0,21-20 15,0-1-15,-22 0 0,22 0 0,0 0 16,0 0-16,0 1 15,0-1-15,22 0 0,-1-21 0,0 21 16,0-21-16,0 0 0,0 0 16,1 0-16,-1 0 0,0 0 15,21 0-15,-21-21 0,1 0 0,20 21 16,-21-21-16,0-1 0,22 1 0,-22 0 16,0 0-16,0 0 0,0 0 15,0-1-15,1 1 0,-22-21 0,0 21 16,0-22-16,0 22 0,0 0 0,0-21 15,0 21-15,0-22 0,-22 22 16,1 0-16,0 0 0,0 0 0,0-1 16,0 1-16,-22 21 0,22 0 0,0 0 15,-21 0-15,20 0 0,1 0 16,-21 0-16,21 21 0,-22 1 16,22-1-16,0 0 0,0 21 0,0-21 15,21 22-15,0-1 0,0-21 16,-21 22-16,21-1 0,0-21 0,0 21 15,0-20-15,21-1 0,0 0 0,0 0 16,0 0-16,0 0 0,1-21 16,20 0-16,-21 0 0,21 0 0,-20 0 15,20 0-15,0 0 0,1 0 0,-1-21 16,0 0-16,1 21 0,-1-21 16,0 0-16,1 0 0,-1-1 15,-21 1-15,21 0 0,-20-21 0,20 21 16,-21-1-16,-21 1 0,21 0 0,-21 0 15,21 21-15,-21-21 0,0 0 16,0 42 15,0 0-31,-21 0 16,21 0-16,-21 0 0,21 1 0,0-1 16,-21 0-16,21 0 0,0 0 0,0 22 15,-21-22-15,21 0 0,-21 0 16,21 0-16,0 0 0,0 1 15,0-44 32,0 1-47,0 0 0,0 0 16,0 0-16,0 0 0,0-1 0,21 1 16,-21-21-16,21 21 0,0 0 15,-21-1-15,0 1 0,21 0 0,0 0 16,1 0-16,-1 0 0,0 21 15,0 0-15,0 0 16,0 0-16,1 21 0,-22 0 16,21 0-16,-21 0 15,21 0-15,-21 1 0,0-1 0,0 21 16,0-21-16,21 0 0,-21 1 16,21-1-16,-21 0 0,0 0 0,0 0 15,0 0-15,21-21 47,-21-21-47,0 0 0,22 0 16,-22 0-16,21 0 15,0-1-15,-21 1 0,21 0 0,0 0 16,-21 0-16,21-22 0,1 22 16,-1 0-16,0 0 0,0 21 0,0-21 15,0 0-15,1 21 0,-1 0 16,0 0-16,0 0 15,-21 21 1,0 0-16,0 0 0,0 0 16,0 0-16,0 1 0,0-1 0,0 0 15,0 0-15,0 0 0,0 0 16,0 1-16,0-1 0,0 0 0,21 0 16,0 0-16,1-21 15,-1 0-15,0 0 0,0 0 16,0 0-16,0 0 15,1 0-15,-1 0 0,0-21 0,0 0 0,0 0 16,0 0-16,1 21 0,-1-22 16,0 1-16,-21 0 0,21 0 15,0 0-15,0 0 0,-21-1 0,0 1 16,22 0-16,-22 0 0,21 21 0,-21-21 16,0 42 15,0 0-31,0 0 15,0 0-15,0 1 0,0-1 16,0 0-16,-21 0 0,21 0 16,0 0-16,0 1 0,0-1 0,0 0 0,0 0 15,0 0-15,21-21 16,0 21-16,0-21 16,0 0-16,0 0 0,1 0 15,-1 0-15,0 0 0,0-21 0,0 0 16,0 21-16,1-21 0,20 0 15,-21 0-15,0-1 0,0 1 0,1 0 16,-1 0-16,0 0 0,-21 0 0,0-1 16,0 1-16,0-21 0,0 21 15,0 0-15,0-1 0,0 1 0,-21 0 16,0 0-16,-1 0 0,1 0 0,0 21 16,0 0-16,0 0 0,0 0 15,-1 0-15,1 0 0,0 0 0,0 0 16,0 0-16,21 21 0,-21-21 15,21 21-15,-22-21 0,22 21 16,0 0-16,0 0 16,22-21-1,-1 22-15</inkml:trace>
  <inkml:trace contextRef="#ctx0" brushRef="#br0" timeOffset="25979.31">13610 3874 0,'0'-22'0,"0"1"0,0 0 16,-21 21-16,0-21 15,0 21-15,21-21 16,-22 21-16,1 0 0,0 0 0,0 0 15,0 0-15,0 0 0,-1 0 16,1 0-16,0 21 0,-21 0 0,21-21 16,-1 21-16,1 0 0,0 1 15,0-1-15,0 0 0,0 0 16,21 0-16,0 0 0,0 1 16,21-1-1,0-21-15,0 0 0,0 0 0,0 0 16,1 0-16,20 0 0,-21 0 15,21-21-15,-20 21 0,-1-22 0,21 1 16,-21 21-16,0-21 0,1 0 0,-1 21 16,0-21-16,0 0 0,-21-1 15,21 22-15,-21-21 0,21 21 16,-21-21 0,0 42-1,0 0 1,0 1-16,0-1 0,0 0 15,0 21-15,-21-21 0,21 22 0,-21-22 16,21 21-16,-21 1 0,21-1 16,0 0-16,-21 1 0,21 20 0,-21-21 15,21 1-15,-22 20 0,22-20 0,0 20 16,0-21-16,0 22 0,-21-1 16,21 1-16,0-1 0,0 22 0,-21-21 15,21-1-15,0 22 0,0-22 0,0 1 16,0-1-16,-21 1 0,21-1 0,-21 1 15,21-22-15,0 0 16,-21 1-16,21-1 0,-22 0 0,1-20 16,21-1-16,-21 0 0,0 0 0,0-21 15,0 0-15,-1 0 0,1 0 0,0 0 16,-21 0-16,21 0 0,-22-21 16,1 0-16,-22 0 0,22-1 0,-21 1 15,20-21-15,-20 0 0,20-1 0,-20 1 16,21 0-16,-1-22 0,22 22 15,0-22-15,0 1 0,21-22 0,-21 22 16,21-22-16,0 21 0,0-20 0,0 20 16,21-20-16,0 20 0,0 22 0,0-22 15,0 22-15,22 0 16,-22-1-16,21 1 0,1 0 0,-22 20 16,21-20-16,0 21 0,1 0 0,-1 0 15,0-1-15,1 1 0,-1 0 16,0 0-16,1 0 0,-22 0 0,21-1 15,-21 1-15,22 0 0,-22 21 0,0-21 16,0 0-16,0 21 0,-21-21 16,22 21-16,-1-22 15</inkml:trace>
  <inkml:trace contextRef="#ctx0" brushRef="#br0" timeOffset="27943.79">13525 3916 0,'22'0'16,"-1"0"-1,0 0 1,0 0-16,-21-21 16,21 21-16,0 0 0,1-21 15,-1 21-15,21-22 0,-21 1 16,0 21-16,1-21 0,20 0 0,-21 21 16,0-21-16,-21 0 0,0-1 15,21 22-15,-21-21 0,0 0 0,0 0 16,-21 0-16,0 21 15,0 0-15,0 0 16,0 0-16,-22 0 0,22 0 0,0 0 16,0 21-16,0 0 0,-1 0 0,22 0 15,0 1-15,-21-1 0,21 21 16,0-21-16,0 0 0,0 22 0,0-22 16,0 0-16,0 0 0,0 0 0,21 1 15,22-1-15,-22-21 16,0 0-16,21 0 0,-20 0 0,20 0 15,0 0-15,1 0 0,-1-21 16,0 21-16,1-22 0,-22 1 0,21 0 16,0 21-16,-20-21 0,20 0 15,-21 0-15,0-1 0,0 1 0,1 0 16,-22 0-16,0 0 0,0 0 16,0-1-16,0 1 0,-22 21 31,1 0-31,21 21 0,0 1 15,-21-1-15,21 0 0,-21 0 16,21 0-16,-21 0 0,21 1 0,0-1 16,0 0-16,0 0 0,-21 0 15,21 0-15,-22-21 0,22 22 0,0-1 16,0 0-16,0-42 47,0 0-47,0-1 0,22 1 15,-22 0-15,21 0 16,0 0-16,0 0 0,-21-1 0,21 1 16,0 0-16,1 0 0,-1 0 0,0 21 15,0-21-15,0 21 0,0-22 16,1 22-16,-1 0 0,0 0 0,0 0 16,0 22-16,-21-1 0,21-21 0,-21 21 15,22 0-15,-22 0 0,0 0 16,0 1-16,0-1 0,0 0 0,0 0 15,0 0-15,0 0 0,0 1 16,0-1-16,0 0 16,21-21-16,0 0 15,0 0-15,0 0 0,0 0 16,1 0-16,-1-21 16,21 0-16,-21-1 0,0 22 0,1-21 15,-1 0-15,0 0 0,0 0 0,0 0 16,0-1-16,-21 1 0,22 0 15,-22 0-15,21 0 0,-21 0 16,0-1-16,-21 22 31,-1 22-31,22-1 16,-21 0-16,0 0 0,21 0 0,-21 0 16,21 1-16,0-1 0,0 0 15,0 21-15,0-21 0,0 1 0,0-1 16,0 0-16,0 0 0,21-21 0,-21 21 15,21-21-15,0 0 0,1 0 16,20 0-16,-21 0 0,21 0 0,-20 0 16,20 0-16,0 0 0,-21-21 0,22 21 15,-22-21-15,21 0 0,-21 21 16,22-21-16,-22-1 0,0 1 0,0 0 16,-21 0-16,0-21 0,0 20 15,0 1-15,0-21 0,0 21 0,0 0 16,-21-22-16,21 22 0,-21 0 15,0 21-15,-22-21 0,22 0 0,0 21 16,-21 0-16,21 0 0,-22 0 0,22 0 16,-21 0-16,21 21 0,-22 0 15,22-21-15,0 21 0,0 0 0,0 0 16,-1 1-16,1-1 0,0 21 16,21-21-16,0 0 0,0 1 0,0-1 15,0 0-15,0 0 0,0 0 0,0 0 16,0 1-16,21-1 0,0-21 15,1 21-15,-1-21 0,21 0 16,-21 0-16,22 0 0,-22 0 0,21 0 0,-21 0 16,22 0-16,-1 0 0,-21 0 15,21-21-15,-20 0 0,20 21 16,-21-22-16,21 1 0,-20 0 0,20 0 16,-21 0-16,0 0 0,0-1 0,1 1 15,-1 0-15,-21 0 0,0 0 16,0 0-16,0-1 0,0 1 15,-21 42 17,-1 1-32,1-1 15,21 0-15,-21 0 0,21 0 0,0 22 16,0-22-16,0 0 0,0 0 16,0 0-16,0 0 0,0 1 0,0-1 15,0 0-15,21 0 0,0-21 16,1 0-16,-1 0 15,0 0-15,0 0 0,0 0 16,0 0-16,1-21 0,-1 21 0,0-21 16,0 0-16,0-1 0,0 22 15,1-21-15,-1 0 0,-21 0 0,21 0 16,0 0-16,-21-1 0,0 1 0,21-21 16,-21 21-16,21 21 0,-21-21 15,0-1-15,0 44 47,0-1-47,-21-21 0,21 21 0,0 21 16,0-21-16,-21 1 0,21-1 0,-21 0 15,21 0-15,0 21 0,0-20 16,0-1-16,0 0 0,0 0 0,0 0 16,21 0-16,0-21 0,0 0 15,1 0-15,-1 0 0,0 0 16,0 0-16,0 0 0,22 0 0,-22-21 15,0 21-15,0-21 0,21 0 0,-20 0 16,-1 0-16,21-1 16,-21 1-16,0 0 0,1-21 0,-1 21 15,0-1-15,0-20 0,0 21 0,0 0 16,-21 0-16,0-1 0,0 1 16,0 0-16,0 0 0,-21 21 15,0 0-15,0 21 0,21 0 16,-21-21-16,21 21 0,-21 1 15,21-1-15,0 0 0,0 21 0,0-21 16,0 1-16,0-1 0,0 0 16,0 0-16,21 0 0,0 0 0,-21 1 15,21-1-15,-21 0 0,0 0 0,21-21 16,-21 21-16,0 0 16,0 1-16,-21-22 15,0 0 1,0 0-16,0 0 0,-1 0 0,1-22 15,0 1-15,0 0 0</inkml:trace>
  <inkml:trace contextRef="#ctx0" brushRef="#br0" timeOffset="28564.45">17886 3175 0,'0'0'0,"0"-21"0,21 0 16,-21 0-16,21-1 0,-21 1 0,0 0 16,0 0-1,0 42 1,0 0 0,0 0-16,0 22 0,0-1 0,0 22 15,-21-1-15,0-21 0,21 22 0,-21-1 16,-1 1-16,22-1 0,-21 1 15,0-22-15,21 1 0,-21 20 0,21-21 16,-21 1-16,21-22 0,0 21 16,0-21-16,0 22 0,0-22 0,0 0 15,0 0-15,21-21 16,0 0 0,0-21-1,-21 0-15,21 0 16,-21 0-16,0-1 0,0 1 15,0 0-15,0 0 0</inkml:trace>
  <inkml:trace contextRef="#ctx0" brushRef="#br0" timeOffset="29347.63">17695 3810 0,'0'0'0,"-21"0"0,42 0 47,0 0-47,1 0 0,-1 0 0,0 0 16,0 0-16,0 0 0,22-21 15,-1 21-15,-21-21 0,21 21 16,1-21-16,-1 21 0,0-22 0,1 22 16,-1-21-16,-21 0 0,22 21 15,-22-21-15,0 21 0,0 0 0,0 0 16,-21 21 15,-21 0-31,21 0 0,-21-21 16,21 22-16,-21-1 0,21 21 15,0-21-15,0 0 0,0 1 0,0-1 16,0 0-16,0 0 16,0 0-16,21 0 15,0-21-15,0 0 0,0 0 0,1 0 16,-1 0-16,21 0 0,-21 0 16,0 0-16,22-21 0,-22 0 15,0 21-15,21-21 0,-20 0 0,-1 0 16,0 21-16,0-22 0,0 1 0,-21 0 15,0 0-15,0 0 0,0 0 16,0-1-16,21 1 0,-21 0 0,0 0 16,0 42 15,0 0-31,0 0 0,0 1 16,0 20-16,-21-21 0,21 0 15,0 22-15,0-1 0,0-21 0,-21 21 16,21 1-16,-21-1 0,21 22 15,0-22-15,0 0 0,0 1 16,0 20-16,0-21 0,0 22 0,0-22 16,0 1-16,0 20 0,0-21 0,0 1 15,0 20-15,0-20 0,0-1 16,0 0-16,0 22 0,0-22 0,0 0 16,0 1-16,0-22 0,0 21 0,0 1 15,-21-22-15,0 0 0,-1 21 0,22-21 16,-21-21-16,0 22 15,0-22-15,0 0 0,0 0 0,-1 0 0,1 0 16,0 0-16,0 0 0,0-22 0,-22 1 16,22 0-16,0 0 15,0-21-15,0 20 0,0-20 0,-1 0 16,22-1-16,-21-20 0,21 21 0,0-22 16,0 22-16,0-22 0,0 22 15,0-22-15,21 22 0,1 0 0,-1-22 16,0 22-16,21 0 0,-21-1 0,22 1 15,-22 21-15,21-22 0,1 1 16,-1 21-16,-21-21 0,21 20 0,1-20 16,-1 21-16,-21-21 0</inkml:trace>
  <inkml:trace contextRef="#ctx0" brushRef="#br0" timeOffset="29692.03">19135 3620 0,'0'0'15,"0"-22"-15,-22 22 16,1 0 0,21 22-16,-21-1 0,21 0 15,-21 0-15,21 21 0,-21-20 0,21 20 16,0 0-16,0 1 0,0 20 0,0-21 16,0 22-16,-21-1 15,21 1-15,0-22 0,0 22 0,0-1 16,-22 1-16,22-1 0,0 1 0,0-22 15,0 22-15,-21-22 0,21 21 16,-21-20-16,0-1 0,21 0 0,0 1 16,0-22-16,-21 21 0,21-21 0,0 1 15,0-1-15,0 0 0,0-42 32,0 0-17,21-1-15,-21 1 16,0 0-16,0-21 0,0 21 0,0-22 15,0 1-15,0 0 0</inkml:trace>
  <inkml:trace contextRef="#ctx0" brushRef="#br0" timeOffset="30047.82">18965 4001 0,'0'0'0,"0"-43"16,43-105-1,-43 127-15,0 0 0,21 0 0,0-22 16,-21 22-16,21 21 0,0-21 15,0 0-15,1 21 0,20 0 0,-21 0 16,0 0-16,22 0 0,-22 0 16,21 0-16,-21 0 0,22 21 0,-22 0 15,0 0-15,0 0 0,0 1 0,-21-1 16,0 21-16,0-21 16,0 0-16,0 1 0,-21-1 0,0 0 15,0 0-15,0 0 0,-1 0 16,-20-21-16,21 22 0,-21-1 0,20-21 15,1 21-15,-21-21 0,21 0 0,0 0 16,-1 0-16,22 21 16,-21-21-16,21-21 31,21 21-15,1-21-16,-1 21 0,0-21 15,0 21-15,0-22 0,22 22 0,-22-21 16,0 21-16</inkml:trace>
  <inkml:trace contextRef="#ctx0" brushRef="#br0" timeOffset="30400.62">19579 3937 0,'0'0'16,"21"0"-16,0-21 0,1 21 16,-1 0-16,0-21 0,0 21 15,-21-21-15,21 21 0,0-22 0,1 22 16,-1-21-16,0 0 0,21 21 15,-21-21-15,1 0 0,-1 0 16,0-1-16,-21 1 0,0 0 16,-21 21-1,0 0 1,-1 0-16,1 0 0,0 0 16,0 21-16,0 0 0,0 1 0,-1-1 15,1 0-15,21 0 0,0 0 0,0 0 16,0 22-16,0-22 0,0 0 15,0 0-15,0 0 0,0 22 0,0-22 16,0 0-16,0 0 0,21-21 16,-21 21-16,22-21 15,-1 0-15,0 0 16,0 0-16,0 0 0,-21-21 16,21 21-16,1-21 15</inkml:trace>
  <inkml:trace contextRef="#ctx0" brushRef="#br0" timeOffset="31476.15">21124 3598 0,'0'-21'0,"0"42"0,0-63 16,0 21-16,-21 21 31,0 0-31,0 0 0,0 21 16,-1 0-16,1 0 0,0 1 16,0-1-16,0 0 0,0 0 15,-1 0-15,1 0 0,0 22 0,0-22 16,21 0-16,-21 0 0,21 0 15,0 1-15,0-1 0,21 0 16,0 0-16,0-21 0,0 0 0,1 21 16,-1-21-16,0 0 15,0 0-15,21 0 0,-20 0 0,-1 0 16,0 0-16,0-21 0,0 21 0,0-21 16,1 0-16,-1 21 0,0-21 15,-21-1-15,0 1 0,0 0 0,0 0 16,0-21-16,0 20 0,0 1 0,0-21 15,-21 21-15,0 0 0,-1-1 16,1 1-16,21 0 0,-21 21 0,21-21 16,-21 21-16,42 0 47,0 0-47,0 0 0,1 0 15,20 0-15,0 0 0,-21 0 0,22 0 16,-1-21-16,0 21 0,-20 0 15,20-21-15,0 21 0,1-22 0,-22 22 16,0-21-16,21 21 0,-21-21 0,1 21 16,-22-21-16,21 21 0,-21-21 15,21 21-15,-21-21 0,-21 42 47,0 0-47,-1 0 16,22 0-16,0 0 0,-21 1 15,21-1-15,-21 21 0,0-21 0,21 0 16,0 22-16,0-22 0,-21 21 0,21-21 16,0 22-16,-21-1 0,21 0 15,0 1-15,0-1 0,0 0 0,0 22 16,0-22-16,0 22 0,0-22 16,0 22-16,0-22 0,0 21 0,0-20 15,0 20-15,0-20 0,0-1 0,0 21 16,-22-20-16,1 20 0,0-20 0,0 20 15,21-21-15,-21 1 16,0 20-16,21-20 0,-22-1 0,22 21 16,0-20-16,-21-22 0,21 21 0,-21 1 15,21-1-15,0-21 0,0 0 16,0 0-16,0 1 0,0-1 0,0 0 16,0 0-16,0-42 31,-21 0-31,21 0 0,0-1 15,0-20-15,0 21 0,0-21 0,0-22 16,0 22-16,0-22 0,0 1 0,0-1 16,21 1-16,0-1 0,0 1 15,1-22-15,-1 22 0,0-1 16,0-21-16,21 22 0,-20-1 0,-1 1 16,21-1-16,-21 22 0,0 0 15,1-1-15,-1 1 0,0 21 0,0-21 16,0 20-16,-21 1 0,21 21 0,1-21 15,-22 0-15,21 21 0,0-21 16,0 0-16,0 21 0,0-22 16,1 1-16,-1 21 0,21-21 0</inkml:trace>
  <inkml:trace contextRef="#ctx0" brushRef="#br0" timeOffset="33280.07">22945 3725 0,'21'-21'0,"0"-63"32,-21 62-32,0 1 0,0 0 15,0 0-15,0 0 0,-21 0 16,0 21-16,-1 0 15,1 0-15,0 0 0,0 0 0,0 0 16,-22 21-16,22 0 0,0 0 16,-21 0-16,21 0 0,-22 22 15,22-22-15,-21 21 0,21-21 0,-1 1 16,1 20-16,0-21 0,21 0 0,0 0 16,0 1-16,0-1 0,0 0 15,0 0-15,21 0 0,0-21 0,1 0 16,-1 21-16,0-21 0,0 0 15,21 0-15,-20 0 0,20 0 0,-21 0 16,21-21-16,-20 0 0,20 0 16,-21 21-16,0-21 0,0 0 15,22-22-15,-22 22 0,0-21 0,0-1 0,0 1 16,1 0-16,-1-1 0,0-20 16,0 21-16,0-22 0,-21 22 15,0-1-15,0-20 0,0 21 0,0 20 16,0-20-16,0 21 0,0 0 15,0 0-15,-21 42 16,0 0 0,21 21-16,-21-21 0,0 22 15,-1-1-15,22 0 0,-21 1 0,0 20 16,21-20-16,0-1 0,-21 0 16,21-21-16,0 22 0,0-1 0,0-21 15,0 22-15,0-22 0,0 0 0,0 0 16,0 0-16,21 0 15,-21 1-15,21-1 0,0-21 0,1 0 16,-1 0-16,0 0 0,0 0 0,0 0 16,0 0-16,1 0 0,20 0 15,-21 0-15,21-21 0,-20 21 0,-1-22 16,21 1-16,-21 0 0,0 0 0,1 0 16,20 0-16,-42-1 0,21 1 15,-21 0-15,21 0 0,-21 0 0,0 0 16,0-1-16,-21 22 15,0 0-15,0 0 16,0 0-16,-1 0 0,1 22 0,0-1 16,0 0-16,0 0 15,0 0-15,21 0 0,-22 1 0,1-1 16,21 0-16,0 0 0,0 0 0,0 0 16,0 1-16,0-1 15,21-21 1,1 0-1,-1 0-15,0 0 0,-21-21 0,21 21 16,0-22-16,0 22 0,1-21 0,-1 0 16,-21 0-16,21 0 15,0 0-15,0-1 0,-21 1 0,0 0 16,21 0-16,1 0 0,-22 42 31,0 0-15,-22 0-16,22 0 0,0 1 0,0-1 15,0 0-15,0 0 0,0 0 16,0 0-16,0 1 0,22-1 0,-22 0 16,21-21-16,21 21 0,-21 0 0,0-21 15,1 0-15,-1 0 0,21 0 16,-21 0-16,0 0 0,1 0 0,-1 0 16,0-21-16,0 0 15,0 0-15,0 0 0,-21-1 16,22 1-16,-1-21 0,-21 0 0,21-1 15,0 1-15,-21 0 0,21-1 16,0-20-16,-21 20 0,22-20 0,-22 21 16,21-22-16,-21 22 0,0-1 0,0 22 15,21-21-15,-21 21 0,0 0 16,0-1-16,-21 44 31,21-1-31,-21 0 0,21 21 16,-22-21-16,1 22 0,21-1 0,0 0 15,0 1-15,-21-1 16,21-21-16,-21 22 0,21-1 0,0 0 16,0 1-16,0-22 0,0 21 0,0-21 15,0 0-15,0 1 0,0-1 16,0 0-16,21 0 0,0 0 16,0-21-16,1 0 0,-1 0 15,0 21-15,0-21 0,0 0 16,22 0-16,-22 0 0,0 0 0,0 0 15,0 0-15,0 0 0,1 0 0,-1 0 16,0-21-16,0 21 0,0 0 16,0-21-16,1 0 0,-22 0 15,0 0-15,21 21 0,-21-22 16,0 1-16,0 0 0,0 0 16,0 0-16,0 0 0,-21 21 15,-1 0-15,1 0 16,0 21-16,0 0 0,0 0 15,0 0-15,-1 0 0,1 1 0,0-1 16,21 0-16,0 0 0,-21-21 16,21 21-16,-21 0 0,21 1 0,0-1 15,0 0-15,21-21 32,0 0-32,0 0 0,0-21 15,1 0-15,-1 21 16,-21-22-16,21 22 0,0-21 15,0 0-15,-21 0 0,21 0 0,-21 0 16,22-1-16,-22 1 0,0 42 31,0 1-15,0-1-16,-22 0 0,22 0 0,0 0 16,0 0-16,0 1 0,0-1 15,0 0-15,0 0 0,0 0 16,0 0-16,22-21 0,20 22 15,-21-22-15,0 0 16,0 0-16,1 0 0,-1 0 16,0 0-16,0-22 0,0 22 15,0-21-15,1 21 0,-1-21 0,0 0 16,0 0-16,-21 0 16,0-1-16,21-20 0,-21 21 15,0 0-15</inkml:trace>
  <inkml:trace contextRef="#ctx0" brushRef="#br0" timeOffset="33571.9">23834 3323 0,'-22'0'15,"44"0"-15,-65 0 0,22 0 0,42 0 31,0 0-31,1 0 0,-1 0 16,21 0-16,0 0 0,1 21 16,-1-21-16,22 22 0,-22-22 0,0 0 15,1 21-15,20-21 0,-21 21 16,1-21-16,-1 0 0,-21 21 16,22-21-16,-22 0 0,21 0 0,-21 0 0,0 0 15,1 0 1,-22-21-1,-22 21 1</inkml:trace>
  <inkml:trace contextRef="#ctx0" brushRef="#br0" timeOffset="35332.78">5313 4847 0,'0'0'0,"-21"0"15,-1 21 1,1-21-16,42 0 47,1 0-47,-1 0 16,0 0-16,0 0 0,21 0 0,-20-21 15,-1 21-15,21 0 0,0 0 16,-20 0-16,20-21 0,0 21 0,1 0 15,-1 0-15,0-21 0,22 21 0,-22 0 16,22 0-16,-22 0 0,21 0 16,1-21-16,-1 21 0,1 0 0,-1 0 15,22 0-15,0 0 0,-1 0 0,1 0 16,21-21-16,-21 21 0,20 0 16,1 0-16,-21 0 0,21 0 15,0 0-15,-1 0 0,22 0 0,-21 0 16,0 0-16,21 0 0,-21 0 15,0 0-15,0 0 0,-1 0 0,1 0 16,0 0-16,21 0 0,-21 0 0,0 0 16,0 0-16,-1 0 0,1 0 0,0 21 15,0-21-15,21 0 0,0 0 16,0 0-16,0 0 0,0 0 0,-21 0 16,21 0-16,0 0 0,-21 0 0,-1 0 15,22 21-15,-21-21 0,0 0 16,21 0-16,-21 0 0,0 0 0,-22 0 15,22 0-15,0 0 0,21 0 16,-21 0-16,0 0 0,21 0 16,-21 0-16,21 0 0,-22 0 0,22 0 15,0 0-15,0 0 0,0 0 0,0 0 16,0 0-16,0 0 0,0 0 16,0 0-16,0 0 0,0 0 0,0 0 15,22 0-15,-22 0 0,0 0 0,-22 0 16,22 0-16,0 0 0,22 0 15,-22 0-15,0 0 0,0 21 0,21-21 16,-21 0-16,0 0 0,0 0 0,0 0 16,21 0-16,-21 21 0,0-21 15,0 0-15,21 0 0,-21 0 16,0 0-16,0 21 0,0-21 0,21 0 16,-21 0-16,0 0 0,0 22 15,0-22-15,0 0 0,21 0 0,-21 0 16,0 0-16,0 21 0,22-21 0,-22 0 15,0 0-15,0 0 0,0 0 16,0 0-16,0 0 0,21 0 0,-21 21 16,0-21-16,0 0 0,0 0 0,0 0 15,0 0-15,0 0 0,0 21 16,0-21-16,-21 0 0,21 0 0,-22 0 16,22 0-16,-21 0 0,21 0 0,-21 0 15,21 0-15,-21 0 16,0 0-16,0 0 0,21 0 0,-22 0 15,1 0-15,0 0 0,21 0 0,-21 0 16,21 0-16,-21 0 0,21 0 16,-21 0-16,-1 0 0,1 0 0,0 0 15,0 0-15,21 0 0,-21 0 0,0 0 16,-1 0-16,-20 0 0,21 0 16,-21 0-16,-1 0 0,1 0 0,0 0 15,-22 0-15,22 0 0,-22 0 0,1 0 16,-22 0-16,22 0 0,-22 0 15,-21 0-15,21 0 0,-20 0 0,-1 0 16,0 0-16,-21-21 78,0 0-62,0 0-1,0-1-15,-21 22 16,0-21-16,-1 21 0</inkml:trace>
  <inkml:trace contextRef="#ctx0" brushRef="#br0" timeOffset="51168.2">2349 6689 0,'0'0'0,"-21"0"0,0 0 16,0 0-16,0 0 0,-22 0 0,22 0 16,0 0-16,0 0 15,0 0-15,0 0 0,-1 0 0,1 0 0,0 0 16,0 0-16,0 0 15,21 21 17,21-21-32,0 0 0,0 21 15,0 0-15,22-21 0,-1 21 0,0-21 16,22 0-16,-1 22 0,1-22 16,21 0-16,-22 0 0,22 0 0,-1 0 15,1 0-15,-21 0 0,20 0 16,1 0-16,-22-22 0,22 22 0,0-21 15,-22 21-15,1-21 0,-1 0 0,1 21 16,-1-21-16,-20 21 16,-1 0-16,0-21 0,1 21 0,-22 0 0,0 0 15,-21-22-15,-21 1 32,0 21-32,-1 0 0,-20 0 15,21 0-15,-21-21 0,20 21 16,-20 0-16,0 0 0,21 0 0,-22 0 15,22 0-15,0 0 0,0 0 0,0 0 16,21-21-16,21 0 31,0 21-15,0 0-16,0 0 0,0 0 0,22-21 16,-22 21-16,0 0 0,21 0 15,-20 0-15,-1 0 0,0 0 16,0 0-16,0 21 0,0-21 0,1 21 15,-22 0-15,0 0 0,0 0 16,0 1-16,0-1 0,0 0 0,-22 21 16,1-21-16,-21 1 0,21 20 0,0-21 15,-1 0-15,1 0 0,0 1 16,0-1-16,0 0 0,0-21 0,21 21 16,0 0-16</inkml:trace>
  <inkml:trace contextRef="#ctx0" brushRef="#br0" timeOffset="52059.1">5715 6244 0,'0'-21'16,"0"0"-16,0 0 15,21 21-15,-21-21 16,21-1-16,0 22 15,1-21-15,-1 0 16,0 0-16,0 21 16,-21-21-16,0 0 15,0-1-15,0 1 16,-21 21 0,-21 0-16,20 0 0,1 0 15,-21 0-15,21 0 0,-22 0 0,1 0 16,21 0-16,-21 0 0,20 21 0,-20 1 15,21-1-15,0-21 16,0 21-16,-1 0 0,1-21 0,21 21 16,-21 0-16,21 1 0,0-1 15,0 0-15,0 0 16,21-21-16,0 21 0,1 0 0,20-21 16,-21 22-16,21-1 0,-20-21 15,20 21-15,0 0 0,1-21 0,-1 21 16,-21 0-16,21 1 0,1-1 0,-22 0 15,0 0-15,0 0 0,0 0 16,-21 1-16,0-1 0,0 0 0,0 21 16,-21-21-16,0 1 0,0-1 0,0 21 15,-22-21-15,1 0 16,0 1-16,-22-1 0,22 0 0,0-21 16,-1 21-16,1-21 0,21 0 0,-22 0 15,22 0-15,0 0 0,-21 0 16,21 0-16,-1 0 0,1-21 15,21 0-15,-21 21 0,0-21 16,21-1-16,-21 1 0,21 0 16,0 0-16,-21 0 0,21 0 15,0-1-15,0 1 0,0 0 0,0 0 16,0 0-16,21 21 16,0 0-16,0-21 0,0 21 0,0-22 15,22 22-15,-22 0 0,21 0 16,-21 0-16,22-21 0,-1 21 15,0 0-15</inkml:trace>
  <inkml:trace contextRef="#ctx0" brushRef="#br0" timeOffset="52359.75">6181 6371 0,'0'21'0,"0"1"16,0-1-16,0 0 0,0 0 16,0 0-16,0 0 0,0 1 0,0-1 15,0 21-15,0-21 0,0 0 0,0 1 16,0-1-16,0 0 0,0 0 16,0 0-16,0 0 0,-22-21 0,22 22 15,0-1-15,0 0 16,0 0-1,0-42 17,0 0-32,0 0 15</inkml:trace>
  <inkml:trace contextRef="#ctx0" brushRef="#br0" timeOffset="52612.11">6223 6096 0,'-21'-21'32,"42"21"61</inkml:trace>
  <inkml:trace contextRef="#ctx0" brushRef="#br0" timeOffset="53616.53">6625 6308 0,'0'21'0,"0"-42"0,0 63 0,0-21 15,21-21-15,0 21 16,1-21-16,-22 22 15,21-22-15,0 0 0,0 0 0,21 0 16,-20 0-16,20 0 0,-21 0 0,21 0 16,1 0-16,-22 0 0,21 0 15,1-22-15,-1 22 0,-21-21 0,21 0 16,-20 21-16,-1-21 0,0 21 16,0-21-16,0 21 0,-21-21 15,0-1-15,0 1 16,-21 21-1,0 0-15,0 0 16,0 0-16,-22 0 0,22 21 0,0 1 16,0-1-16,0 0 0,-1 0 0,1 21 15,0 1-15,0-22 0,0 21 16,0 1-16,21-1 0,-22 0 0,1 1 16,0-1-16,0-21 0,21 21 0,-21-20 15,0 20-15,-1-21 0,22 0 16,0 0-16,-21 1 0,0-1 15,21 0-15,-21-21 16,21-21 15,0 0-31,0-1 16,21 1-16,-21 0 0,21-21 0,-21 21 16,0-1-16,21 1 0,1 0 15,-22 0-15,21 0 0,0 0 0,-21-1 16,21 22-16,0 0 0,-21-21 15,21 21-15,1 0 0,-1 0 0,0 0 16,0 21-16,0 1 16,0-1-16,-21 0 15,22 0-15,-1 0 0,-21 0 16,21 1-16,0-1 0,0-21 16,-21 21-16,21 0 0,1-21 0,-1 0 15,-21 21-15,21-21 0,0 0 16,0 0-16,0 0 0,1 0 0,-1 0 15,21 0-15,-21 0 0,0 0 0,22-21 16,-22 0-16,21 21 0,-21-21 16,1 0-16,20-1 0,-21 1 0,0 0 15,0 0-15,1 0 0,-22-22 16,21 22-16,-21-21 0,21 21 0,0-22 16,-21 1-16,0 21 0,0-21 15,0-1-15,0 22 0,0 0 0,0 0 16,0 0-16,0-1 0,-21 22 15,0 0-15,0 0 16,-1 0-16,1 22 0,21-1 0,-21 0 16,21 0-16,-21 21 0,21 1 15,0-1-15,0 0 0,0 1 0,0-22 16,0 21-16,0 1 0,0-22 0,21 21 16,0-21-16,-21 0 0,21 1 15,1-1-15,-1-21 0,0 21 16,0 0-16,0-21 0,0 0 0,1 0 15,-1 0-15,0 0 0,21 0 0,-21 0 16,1 0-16,-1 0 0,0-21 16,0 21-16,0-21 0,0 0 0,1-1 15,-1 22-15,0-21 0,0-21 0</inkml:trace>
  <inkml:trace contextRef="#ctx0" brushRef="#br0" timeOffset="54007.32">9207 6265 0,'0'0'0,"0"22"47,-21-1-47,21 21 16,0-21-16,0 0 0,0 22 0,0-22 16,0 21-16,0 1 0,0-22 15,0 21-15,-21-21 0,21 22 0,0-22 16,0 0-16,0 0 0,0 0 0,0 0 15,0 1-15,0-1 0,0 0 16,21-21 15,0 0-31,1 0 0,-1-21 0,-21 0 16,21 21-16,0-22 0</inkml:trace>
  <inkml:trace contextRef="#ctx0" brushRef="#br0" timeOffset="54484.05">9715 6329 0,'0'0'0,"22"-21"0,-44 21 31,1 0-31,0 0 16,0 0-16,0 0 0,0 21 15,-1 0-15,1-21 0,21 21 0,0 0 16,-21 1-16,21-1 0,-21 0 15,21 0-15,0 0 16,0 0-16,0 1 16,21-22-16,0 0 15,0 0-15,1 0 0,20 0 0,-21 0 16,0 0-16,22 0 0,-22 0 0,0 0 16,0 0-16,0 0 0,0 0 15,1 0-15,-1 21 0,0 0 0,-21 0 16,0 0-16,0 0 15,0 1-15,0-1 0,0 0 16,0 0-16,-21 0 16,0-21-16,-1 21 0,1 1 0,0-22 0,-21 21 15,21-21-15,-1 0 0,-20 21 16,21-21-16,0 0 0,0 0 0,-1 0 16,1 0-16,0 0 0,0 0 15,0 0-15,0-21 16,-1 0-1,22-1-15,0 1 16,0 0-16,0 0 16,0 0-16,0 0 0,22-1 0,-22 1 15,21 0-15</inkml:trace>
  <inkml:trace contextRef="#ctx0" brushRef="#br0" timeOffset="54879.82">9271 5673 0,'-21'0'15,"0"0"-15,21 21 0,-22 0 0,22 0 16,0 0-16,-21 1 15,21-1 1,0 0-16,21-21 16,1 0-16,-1 0 0,0 0 15,0 0-15,0 0 0,0 0 16,1-21-16,-22 0 0,21 21 0,0-22 16,-21 1-16,0 0 0,0 0 15,0 0-15,0 0 0,0-1 16,0 1-16,-21 21 0,0-21 15,-1 21-15,1 0 16,21 21-16,-21 0 16,21 1-16,0-1 0,0 0 15,0 0-15,0 0 16</inkml:trace>
  <inkml:trace contextRef="#ctx0" brushRef="#br0" timeOffset="56851.74">11409 6562 0,'0'0'0,"-21"0"15,-1 0-15,1 0 0,0 0 0,0 0 16,0-21-16,0 21 0,-1 0 16,1 0-16,0 0 0,0 0 15,0 0-15,21 21 16,0 0-16,0 0 16,21-21-16,0 0 15,0 0-15,0 0 0,22 0 16,-1 0-16,-21 0 0,22 0 0,20-21 15,-21 0-15,1 21 0,20-21 0,1-1 16,-22-20-16,22 21 0,-22 0 16,21-22-16,-20 22 0,-1 0 0,0-21 15,1 21-15,-22-1 0,0-20 16,0 21-16,-21 0 0,0 0 16,0-22-16,0 22 0,0 0 0,0 0 15,-21 0-15,21-22 0,-21 43 0,0-21 16,0 0-16,-1 21 15,1 0-15,0 0 0,0 0 16,0 21-16,21 0 16,0 22-16,-21-22 0,21 21 0,-22 22 15,22-22-15,0 21 0,0 1 0,0-1 16,0 1-16,0 21 0,0-22 16,0 1-16,0 20 0,0-20 0,-21-1 15,21 1-15,0 20 0,0-20 16,-21 21-16,0-1 0,0 1 0,21 0 15,-21-1-15,-1 1 0,1 0 16,0-1-16,0 1 0,0 0 0,0-1 16,-1 1-16,1 0 0,0-22 0,21 22 15,0-22-15,0 1 0,0-22 0,0 22 16,0-22-16,0 0 0,0 1 16,0-22-16,0 21 0,21-42 0,0 21 15,1-21-15,-1 0 0,0 0 0,0-21 16,0 0-16,22 0 0,-22 0 0,21-22 15,-21 1-15,22 0 0,-1-1 0,0-20 16,1-1-16,-1 1 16,-21-22-16,21 22 0,-20-22 0,20 0 15,-21 1-15,0-22 0,-21 21 0,0-21 16,0 22-16,0-22 0,0 21 0,0 0 16,-21 1-16,0 20 0,-21 1 15,-1-1-15,1 22 0,0 0 0,-1-1 16,1 22-16,0 0 0,-1 0 0,1 0 15,0 21-15,-1 0 0,1 0 16,21 0-16,0 0 0,-1 0 0,1 0 16,42 0-1,1 0 1,20 0-16,-21-22 0,0 22 16,22 0-16,-1-21 0,0 0 0,1 0 15,-1 21-15,21-42 0,1 20 16,-1 1-16,-20 0 0,20-21 0,1 21 15,-22-1-15,0-20 0,1 21 0,-1 0 16,-21 0-16,0-1 0,1 1 16,-22 0-16,21 0 0,-21 0 15,-21 21 1,-1 0-16,22 21 16,-21 0-16,21 0 0,0 0 0,0 22 15,0-22-15,0 21 0,0 1 0,0-1 16,0 0-16,0-21 15,0 22-15,0-22 0,0 21 0,21-21 16,-21 1-16,22-1 0,-1-21 0,-21 21 16,21-21-16,0 0 0,0 0 15,0 0-15,1 0 0,-1 0 16,0-21-16,0 21 0,-21-21 16,21-1-16,0 1 0,1 0 15,-22-21-15,21 21 0,0-22 0,0 22 16,0-21-16,0-1 0,22 22 15,-22-21-15,21 0 0,-21 20 0,22 1 16,-1 0-16,-21 21 0,22 0 16,-1 0-16,-21 0 0,0 0 0,0 0 15,1 21-15,-22 0 0,0 1 0,0-1 16,0 0-16,0 21 0,0-21 16,0 22-16,0-22 0,-22 21 0,1-21 15,21 1-15,-21 20 0,0-21 16,21 0-16,0 0 0,-21 1 15,21-44 17,21 1-17,-21 0-15,21 0 0,0 0 16,0 0-16,-21-22 0,22 22 0,-1-21 16,0 21-16,0-22 0,0 1 15,0 21-15,1-22 0,-1 22 0,-21 0 16,0 0-16,21 0 0,0 0 15,-21 42 17,-21-21-32,21 21 0,-21 0 0,21 0 15,-21 22-15,21-22 0,0 0 16,0 21-16,0-21 0,0 22 0,0-22 16,0 21-16,0-21 0,0 1 0,0-1 15,0 0-15,0 0 0,21 0 16,0-21-16,0 21 0,0-21 15,0 0-15,1 0 0,-1 0 0,0 0 16,0 0-16,21 0 0,1-21 16,-22 21-16,21-21 0,1 0 0,-22 0 15,21 0-15,-21-1 0,22 1 0,-22 0 16,21-21-16,-21 21 0,0-22 16,-21 22-16,22-21 0,-22 21 15,0-22-15,0 22 0,0 0 0,0 0 16,0 0-16,-22-1 15,1 22-15,0 0 0,0 0 16,0 22-16,0-1 0,21 0 16,-22 0-16,1 0 0,0 22 15,21-22-15,0 21 0,0-21 0,0 22 16,0-22-16,0 21 0,0-21 0,0 0 16,0 1-16,0-1 0,0 0 15,21 0-15,0 0 0,1-21 0,-1 21 16,0-21-16,21 0 0,-21 0 15,1 0-15,-1 0 0,21 0 16,0 0-16,-20 0 0,20-21 0,0 0 16,-21 0-16,22 21 0,-1-21 0</inkml:trace>
  <inkml:trace contextRef="#ctx0" brushRef="#br0" timeOffset="57559.33">15028 6287 0,'-21'-43'15,"0"22"-15,0 21 0,0 0 0,-1-21 16,1 21-16,0 0 0,-21 0 0,21 0 16,-1 0-16,1 0 15,0 0-15,0 0 0,0 21 0,0-21 0,-1 21 16,22 0-16,-21 1 0,0-1 15,21 0-15,-21 21 0,21-21 16,0 22-16,0-22 0,0 0 0,0 21 16,0-20-16,0-1 0,0 0 0,0 0 15,0 0-15,0 0 0,21 1 16,0-22-16,-21 21 0,21-21 0,1 0 16,-1 0-16,0 0 0,0 0 0,0 0 15,0 0-15,1 0 0,-1-21 16,0-1-16,0 1 0,0 0 15,0 0-15,1 0 0,-1-22 0,0 22 16,-21-21-16,21 0 0,0-1 16,0 22-16,1-21 0,-1-1 0,0 1 15,-21 0-15,21-1 0,0 1 0,-21 0 16,0-1-16,0 1 0,21 21 16,-21-21-16,0-1 0,0 22 0,0-21 15,0 21-15,0-22 0,22 22 0,-22 0 16,0 0-16,0 42 15,-22 0 1,22 21-16,-21-20 16,21-1-16,0 21 0,0 0 15,-21 1-15,21-22 0,-21 21 0,21 1 16,-21-1-16,21 0 0,0 1 0,-21-22 16,21 42-16,-22-20 0,22-1 15,0 0-15,0 1 0,0-1 0,0 0 16,0 1-16,0-1 0,22 0 0,-1-21 15,0 1-15,0 20 0,0-21 16,22-21-16,-22 21 0,0 0 0,21-21 16,1 0-16,-22 22 0,21-22 0,-21 0 15,22 0-15,-22 0 0,21 0 16,-21-22-16,0 22 0,22-21 0,-22 0 16,0 0-16,0 0 0,0 0 15,22-22-15,-22 22 0,0-21 16,0-1-16,0 1 0,1 0 0,-22 21 15,0-22-15</inkml:trace>
  <inkml:trace contextRef="#ctx0" brushRef="#br0" timeOffset="58229.03">12763 6033 0,'0'21'16,"-21"-21"-16,0 0 16,21-21 140</inkml:trace>
  <inkml:trace contextRef="#ctx0" brushRef="#br0" timeOffset="69728.67">3450 8636 0,'0'0'16,"-21"0"-16,0 0 0,0 0 0,-1 0 15,1 0-15,0 0 0,0 0 16,0 0-16,42 0 47,21 0-47,-21 0 0,22 0 15,-1 0-15,22 0 0,-22 0 16,21 0-16,1 0 0,-22 0 0,22 0 16,-1 0-16,-20 0 0,20 0 0,-21 0 15,22 0-15,-22 0 0,1 0 16,20 0-16,-21 0 0,1 0 0,-1 0 15,-21 0-15,22 0 0,-22 0 0,0 0 16,0 0-16,0 0 0,0 0 16,1 0-16,-22-21 0,0 0 15,-22 21 1,1 0-16,0-21 16,0 21-16,0 0 0,0 0 15,-1-22-15,1 22 0,0 0 16,0-21-1,42 21 1,0 0 0,0 0-16,1 0 0,-1 0 15,0 0-15,0 21 0,21 1 0,-20-1 16,-1-21-16,-21 21 0,0 0 16,0 0-16,0 0 0,0 1 15,-21-1-15,-1 0 0,1 0 0,0 0 16,0 0-16,-21 1 0,20-1 15,1 0-15,-21 0 0,21 0 0,0-21 16,21 21-16,0-42 31</inkml:trace>
  <inkml:trace contextRef="#ctx0" brushRef="#br0" timeOffset="70940.21">5969 8636 0,'0'0'0,"0"-21"16,0 0-1,0 0-15,0-1 16,0 1-16,0 0 16,0 0-16,0 0 0,0 0 0,0-1 15,-21 1-15,0 0 0,-1 0 0,1 0 16,0 0-16,0 21 0,0-22 16,-22 1-16,22 0 0,-21 21 0,0 0 15,20 0-15,-20 0 0,0 0 0,21 0 16,-22 21-16,1 0 0,21 1 15,-22 20-15,1-21 0,21 21 16,0-20-16,0 20 0,-1 0 0,22 1 16,0-22-16,0 21 0,0 0 0,0 1 15,0-1-15,0-21 0,0 22 16,0-22-16,0 21 0,22-21 0,-22 0 16,21 1-16,0-22 0,0 21 0,0-21 15,0 0-15,1 0 0,-1 0 16,0 0-16,0 0 0,0-21 15,22-1-15,-22 1 0,0 0 0,21 0 16,-21 0-16,1 0 0,-1-22 16,21 1-16,-21 21 0,0-22 0,1 22 15,-1-21-15,-21 0 0,21-1 0,-21 22 16,21-21-16,-21-1 0,0 22 16,0 0-16,0 0 0,0 0 0,0 42 31,0 0-16,0 0-15,0 0 0,0 22 0,0-22 16,0 21-16,0-21 0,0 22 0,0-1 16,0-21-16,0 22 15,0-1-15,0-21 0,0 21 0,0-20 16,0-1-16,0 0 0,0 0 0,21 0 16,0-21-16,1 21 0,-1-21 0,0 0 15,0 0-15,0 0 0,0 0 16,1-21-16,-1 21 0,0-21 0,0 0 15,0 0-15,0 0 0,1-22 0,-1 22 16,0-21-16,0-1 0,0 1 16,-21 21-16,21-21 0,1-1 0,-22 1 15,21 0-15,-21-1 0,0 1 0,0 0 16,0 20-16,0-20 0,0 21 16,0 0-16,0 0 15,0 42 1,0 0-1,0 0-15,0 21 0,-21-20 0,21 20 16,0 0-16,0 1 0,0-22 0,0 21 16,0 0-16,0 1 0,0-22 15,0 21-15,0-21 0,0 22 0,0-22 16,0 0-16,0 21 0,0-20 0,21-1 16,0 0-16,0 0 0,0-21 15,0 0-15,1 0 16,-1 0-16,21 0 0,-21-21 0,0 0 15,22 0-15,-22-1 0,0 1 16,21 0-16,-20-21 0,-1 21 16,0-22-16,0 22 0,0-21 0,0-1 15,1 1-15,-1 0 0,-21-1 0,0 1 16,21 0-16,0 21 0,-21-22 16,0 22-16,0-21 0,21 21 0,-21 42 31,0 0-16,0 21-15,-21-21 0,21 22 0,0-1 16,-21-21-16,21 22 0,-21-1 0,21 0 16,0-21-16,0 22 0,0-22 0,0 21 15,0-21-15,0 1 16,0-1-16,0 0 0,0 0 0,21 0 16,0 0-16,0-21 0,0 0 15,1 0-15,-1 0 16,0 0-16,0 0 0,0-21 15,0 0-15,1 21 0</inkml:trace>
  <inkml:trace contextRef="#ctx0" brushRef="#br0" timeOffset="71109.12">8064 8827 0</inkml:trace>
  <inkml:trace contextRef="#ctx0" brushRef="#br0" timeOffset="72104.67">8213 11451 0,'0'-21'15,"0"42"-15,21-63 0,-21 0 0,21-1 16,0-211-16,-21-190 0,21-22 0,0 64 15,-21 42-15,0 64 0,22 63 16,-22 21-16,0 64 0,0 21 0,0 21 16,0 22-16,0 20 0,0 22 0,-22-1 15,22 22-15,-21 21 0,0 0 16,0 0-16,21 21 0,0 1 16,0 20-16,-21-21 0,21 21 0,0 1 15,-21-1-15,21 22 0,0-22 16,0 0-16,0 1 0,0-1 0,0 0 15,0 1-15,0-1 0,0-21 0,0 21 16,0-20-16,0 20 0,21-21 16,0 0-16,0-21 0,0 21 0,0-21 15,1 0-15,20 0 0,-21 0 16,0 0-16,22 0 0,-22-21 16,21 0-16,-21 21 0,22-21 0,-22-21 15,21 20-15,-21 1 0,0-21 0,22 21 16,-22-22-16,0 1 0,-21 21 0,21-21 15,-21-1-15,21 1 0,-21 0 16,0-1-16,0 1 0,0 21 0,0-22 16,0 22-16,0 42 31,0 1-31,0-1 0,0 0 0,-21 21 16,21-21-16,-21 22 0,21-1 0,0 0 15,0 1-15,-21-22 0,21 21 16,-21 1-16,21-22 0,0 0 15,0 21-15,0-21 0,0 1 0,-21-1 16,21 0-16,0 0 0,0 0 16,0-42 15,0 0-15,0 0-16,63-85 15,-42 85 1,0-22-16,1 22 0,-1-21 0,0 21 15,0 0-15,0-1 0,-21 1 0,21 21 0,1 0 16,-1 0-16,0 0 16,-21 21-1,21 1-15,-21-1 0,0 0 0,0 0 16,0 0-16,0 0 0,0 1 16,0-1-16,0 0 0,0 0 0,0 0 15,0 0-15,0 1 0,0-1 0,0 0 16,0 0-16,21-21 15,0 0-15,1 0 0,-1 0 0,0 0 16,0 0-16,0 0 0,22 0 0,-22-21 16,0 0-16,21 0 0,-21 21 15,1-22-15,20 1 0,-21 0 0,0-21 16,0 21-16,1-1 0,-1 1 16,-21 0-16,0 0 0,21 0 0,-21 0 15,0-1-15,0 1 0,0 0 16,-21 21-1,0 0-15,-1 21 16,1 0-16,21 1 16,0-1-16,-21 0 0,21 0 15,0 21-15,0-20 0,0-1 0,0 0 16,0 0-16,0 0 0,0 0 16,21 1-16,0-1 15,1-21-15,-1 0 0,0 0 16,0 0-16,0 0 0,0 0 0,1 0 15,-1 0-15,21 0 0,-21-21 0,0 21 16,1-22-16,-1 1 0,0 0 16,0 21-16,-21-21 0,0 0 0,21-22 15</inkml:trace>
  <inkml:trace contextRef="#ctx0" brushRef="#br0" timeOffset="72267.59">7959 8382 0,'0'0'0,"21"0"16,0 0-16</inkml:trace>
  <inkml:trace contextRef="#ctx0" brushRef="#br0" timeOffset="72359.53">8234 8340 0,'63'0'16,"-126"0"-16,169-21 0,-64 21 15,0-22-15,1 22 0,-1-21 0,21 21 16,-20-21-16,-1 21 0,0 0 0,1-21 16,-1 21-16,-21-21 0,22 21 15,-22 0-15</inkml:trace>
  <inkml:trace contextRef="#ctx0" brushRef="#br0" timeOffset="72887.75">10710 8361 0,'0'0'0,"21"21"0,1-21 0,-1 21 0,0-21 15,-21 21-15,0 1 0,0-1 16,0 0-16</inkml:trace>
  <inkml:trace contextRef="#ctx0" brushRef="#br0" timeOffset="73111.63">10816 8763 0,'42'-63'16,"-84"126"-16,106-169 0,-43 85 0,0 0 0,0 0 15,-21 0-15,21 21 0,-21-22 16,21 22-16,-21-21 16,0 0 15,-21 0 47</inkml:trace>
  <inkml:trace contextRef="#ctx0" brushRef="#br0" timeOffset="73142.61">11176 8446 0,'0'-22'16</inkml:trace>
  <inkml:trace contextRef="#ctx0" brushRef="#br0" timeOffset="75684.23">11303 8488 0,'0'21'16,"21"-21"15,0 0-31,0-21 0,1 0 16,-22 0-16,21 21 15,-21-22-15,0 1 0,0 0 16,0 0-16,0 0 0,0 0 16,-21-1-16,-1 1 0,1 0 15,0 21-15,0 0 0,0 0 16,-22 0-16,1 0 0,21 0 16,-21 0-16,-1 0 0,1 21 0,21 0 0,-22 1 15,22-1-15,-21 0 0,21 0 16,0 0-16,-1 22 0,1-22 15,0 0-15,21 21 0,-21-21 0,21 1 16,0 20-16,0-21 0,0 0 0,0 0 16,0 1-16,0-1 0,21-21 15,0 21-15,0-21 0,1 0 0,20 0 16,-21 0-16,0 0 0,22 0 0,-22 0 16,21 0-16,0-21 0,-20 0 15,20-1-15,0 1 0,1 0 0,-1 0 16,0 0-16,1-22 0,-1 1 0,-21 0 15,21-1-15,1 1 0,-22 0 0,0-22 16,0 22-16,0 0 16,1-22-16,-22 22 0,0-1 0,0-41 15,0 41-15,0 22 0,0 0 16,0 0-16,0 0 0,0 0 16,-22 21-16,1 21 15,21 0-15,-21 21 0,21-21 16,0 22-16,-21-1 0,0 0 15,21 22-15,0-22 0,-21 1 0,-1 20 16,22-21-16,-21 1 0,21-1 0,0 0 16,0 1-16,0-1 0,0 0 15,0-20-15,0-1 0,0 21 16,21-21-16,1 0 0,-1 1 0,21-1 16,-21-21-16,0 21 0,22-21 0,-1 0 15,-21 0-15,22 0 0,-1 0 16,0 0-16,1 0 0,-1-21 0,0 21 15,1-21-15,-1-1 0,-21 22 0,21-21 16,1 0-16,-22 0 0,0 0 16,0 0-16,0-1 0,1-20 0,-1 21 15,-21 0-15,0-22 0,0 22 0,0-21 16,0 21-16,0 0 0,0-1 16,0 1-16,-21 0 0,-1 21 0,1 0 15,0 0-15,0 0 0,0 0 16,-22 21-16,22 0 0,0 1 15,0-1-15,21 0 0,-21 0 16,0 0-16,-1 0 0,22 22 0,-21-22 16,21 0-16,0 0 0,0 0 0,0 1 15,0-1-15,0 0 16,0 0-16,0 0 16,21-21-16,1 0 0,-1 0 15,0 0-15,0 0 0,0-21 16,0 0-16,1 21 15,-1-21-15,0 0 0,0-1 0,0 1 16,0 0-16,1 0 0,-22 0 0,0 0 16,21-22-16,-21 22 0,0 0 15,21 0-15,-21 0 0,0-1 0,0 1 16,0 42 15,0 1-31,0-1 0,-21 0 16,21 0-16,0 0 0,0 0 0,-21 1 15,21 20-15,0-21 0,0 0 0,0 0 16,0 1-16,0-1 0,0 0 16,0 0-16,21 0 0,0 0 0,0-21 15,-21 22-15,21-22 0,0 0 0,1 0 16,-1 0-16,21 0 16,-21 0-16,0 0 0,1-22 0,-1 22 15,0-21-15,0 0 0,21 0 0,-20 0 16,-1 0-16,0-22 0,0 22 15,0-21-15,0-1 0,1 1 0,-1 0 16,-21-1-16,21-20 0,-21 21 0,21-22 16,-21 22-16,0-1 0,0-20 0,0 21 15,0 20-15,21-20 0,-21 21 16,0 0-16,0 0 0,0-1 0,0 44 31,0-1-31,0 0 16,0 21-16,0-21 0,-21 22 0,21-1 15,-21 0-15,21 1 0,0 20 0,-21-20 16,21-1-16,-21 0 0,21 1 16,0-1-16,0 0 0,0 1 0,0-22 15,0 21-15,0-21 0,0 0 0,0 1 16,0-1-16,0 0 0,21 0 16,0 0-16,0-21 0,0 0 0,0 21 15,1-21-15,20 0 0,0 0 0,-21 0 16,22 0-16,-1-21 0,0 21 0,-20-21 15,20 0-15,0 0 16,1 0-16,-22-1 0,21 1 0,-21 0 16,0-21-16,1 21 0,-1-22 0,-21 22 15,0 0-15,21-21 0,-21 20 16,0 1-16,0 0 0,0 0 16,0 0-16,-21 21 0,0 0 0,-1 0 15,1 0-15,0 0 0,0 0 16,0 21-16,-22 0 0,22 0 0,0 0 15,0 1-15,0-1 0,0 21 0,-1-21 16,1 22-16,21-22 0,0 0 0,-21 0 16,21 0-16,0 0 0,0 1 15,0-1-15,0 0 0,0 0 16,21-21-16,0 0 16,1 0-16,-1 0 15,0 0-15,0 0 0,0 0 0,0-21 16,1 21-16,-1-21 0,0 0 0,0-1 15,0 1-15,-21 0 0,21 0 0,1-21 16,-22 20-16,21 1 0,-21-21 16,0 21-16,0 0 0,0-1 0,0 1 15,0 42 1,0 1 0,0-1-16,0 0 0,-21 0 15,21 0-15,0 0 0,0 1 0,0-1 16,0 21-16,0-21 0,0 0 0,0 1 15,0-1-15,0 0 16,21 0-16,0-21 0,-21 21 0,21-21 16,0 0-16,0 0 0,1 0 0,-1 0 15,21 0-15,-21 0 16,0 0-16,1 0 0,-1-21 0,0 0 16,21 21-16,-21-21 0,1 0 0,-22-1 15,21 1-15,0 0 0,-21 0 16,0 0-16,0 0 0,0-1 0,0 1 15</inkml:trace>
  <inkml:trace contextRef="#ctx0" brushRef="#br0" timeOffset="75939.09">12594 8149 0,'-42'21'0,"84"-42"0,-105 42 15,63 1-15,0-1 0,21-21 16,0 0 0,0 0-16,21 0 0,1 0 15,-1 0-15,0 0 0,1 0 16,20 0-16,-20-21 0,20-1 0,1 22 16,-22-21-16,21 21 0,-20-21 15,-1 21-15,0 0 0,1 0 0,-22-21 16,0 21-16,0-21 0,0 21 0</inkml:trace>
  <inkml:trace contextRef="#ctx0" brushRef="#br0" timeOffset="78645.84">14944 8615 0,'0'0'0,"0"21"47,0-42 16,21 21-63,-21-21 0,21 0 0,0-1 15,-21 1-15,21 0 0,0 0 16,1-21-16,-1-1 0,0 22 0,0-21 16,21-1-16,-20 1 0,-1 0 0,0-22 15,21 22-15,-21 21 0,-21-22 16,22 1-16,-22 21 0,21 0 0,-21 0 16,-21 21-1,-1 0-15,1 0 16,0 0-16,0 0 0,0 21 0,0 0 15,-1 0-15,1 0 0,0 22 0,0-22 16,21 21-16,0-21 0,0 22 16,0-1-16,0-21 0,21 21 0,0-20 15,0 20-15,1-21 0,-1 21 0,0-20 16,0-1-16,21 0 0,-20 0 16,-22 0-16,21 0 0,0-21 0,-21 22 15,21-22-15,-21 21 16,-21-21-1,0 0 1,0 0-16,-1 0 0,1 0 0,0 0 16,0-21-16,0 21 0,0-22 15,21 1-15,-22 21 0,1-21 0,0 21 16,21-21-16,0 42 47,0 0-47,21-21 0,0 21 0,1 1 15,-1-1-15,0-21 16,0 0-16,0 21 0,0-21 16,22 0-16,-22 0 0,0 0 0,0 0 15,22 0-15,-22 0 0,0 0 16,21 0-16,-21 0 0,1-21 16,20 0-16,-21-1 0,0 22 0,22-42 15,-22 21-15,0 0 0,0-22 0,0 1 16,0 21-16,-21-43 0,22 22 15,-1 0-15,0-22 0,-21 22 0,0-22 16,21 1-16,-21 21 0,21-1 16,-21-20-16,0 20 0,0 1 0,0 0 15,0 21-15,0-22 0,0 22 0,0 0 16,0 0-16,0 42 16,0 0-1,0 0-15,0 22 0,0-1 16,0 0-16,0 1 0,-21 20 15,21 1-15,0-1 0,-21 1 0,21-22 16,0 21-16,0 1 0,0-22 16,0 22-16,0-22 0,0 0 0,0 1 15,0-22-15,0 21 0,0-21 0,0 1 16,0-1-16,21 0 16,0-21-16,0 0 0,1 0 15,-1 0-15,0 0 0,0 0 0,21 0 16,-20 0-16,20-21 0,-21 0 15,21-1-15,-20 1 0,20 0 16,-21 0-16,21 0 0,-20 0 0,20-22 16,-21 22-16,0-21 0,0 21 0,-21-22 15,0 22-15,0 0 0,0 0 16,0 0-16,0-1 0,0 1 0,-21 21 31,21 21-31,0 1 16,-21-1-16,0 0 0,21 0 0,0 0 15,0 22-15,-21-22 0,21 0 16,0 0-16,0 21 0,0-20 0,0-1 16,0 0-16,0 0 0,0 0 15,21 0-15,0-21 16,0 22-16,0-22 0,22 0 16,-22 0-16,0 0 0,0 0 15,0-22-15,22 22 0,-22-21 0,0 0 16,0 0-16,22 0 0,-22 0 15,0-1-15,-21 1 0,21 0 0,-21 0 16,21-21-16,-21 20 0,0-20 0,0 0 16,0 21-16,0-22 0,-21 22 15,0 0-15,0 0 0,21 0 0,-43-1 16,22 22-16,0 0 0,0 0 0,0 0 16,-22 22-16,22-1 15,0 0-15,0 0 0,0 21 0,21-20 16,-21 20-16,21-21 0,-22 21 0,22-20 15,0 20-15,0-21 0,0 21 16,0-20-16,0-1 0,22 0 0,-1-21 16,-21 21-16,21-21 0,0 0 0,21 21 15,-20-21-15,-1 0 0,0 0 16,0 0-16,21 0 0,-20-21 0,20 21 16,-21-21-16,0 0 0,22 21 0,-1-21 15,-21-1-15,21 1 0,-20 0 16,20-21-16,-21 21 0,0-1 0,22 1 15,-43 0-15,21 21 0,0-21 16,-21 0-16,21 21 16,-21 21-1,0 0-15,0 0 0,0 0 16,0 1-16,0-1 0,0 21 16,-21-21-16,21 0 0,0 1 0,0-1 15,0 0-15,0 0 0,0 0 16,21-21-16,0 21 0,0-21 0,1 0 15,-1 0-15,0 0 0,21 0 16,-21 0-16,22 0 0,-22 0 0,21 0 16,1 0-16,-22-21 0,21 0 0,0 0 15,-20 21-15,20-21 16,-21 0-16,0-1 0,0 1 0,1-21 16,-1 21-16,-21 0 0,0-1 0,0 1 15,0 0-15,0 0 0,0 0 16,0 0-16,-21 21 15,-1 0-15,1 0 0,0 0 0,0 0 16,0 0-16,21 21 0,-21 0 16,21 0-16,-22 21 0,22-20 0,0-1 15,0 0-15,0 0 0,0 21 0,0-20 16,0-1-16,0 0 0,22 0 16,-1-21-16,0 21 0,0 0 0,0-21 15,0 22-15,1-22 0,20 0 16,-21 0-16,21 0 0,1 0 0,-1 0 15,0 0-15,1 0 0,-1 0 16,22 0-16,-22-22 0,0 22 0,1-21 16,20 0-16,-21 0 0,-20 0 0,20 0 15,0-1-15,-21 1 0,1 0 16,-1 0-16,0-21 0,-21 20 0,0 1 16,0 0-16,0 0 0,0 0 0,-21 21 15,0 0-15,-1 0 16,1 0-16,-21 0 0,0 0 0,20 0 15,-20 21-15,21 0 0,-21 0 0,20 0 16,1 1-16,0-1 16,0 21-16,0-21 0,21 0 0,-21 1 15,21-1-15,0 0 0,0 0 0,0 0 16,0 0-16,0 1 0,21-22 0,0 21 16,0-21-16,0 0 15,0 0-15,1 0 0,20 0 0,-21 0 16,0 0-16,22-21 0,-22-1 0,0 22 15,21-21-15,-21 0 0,1 0 16,-1-21-16,0 20 0,0-20 16,0 0-16,0-1 0,-21 1 0,22 0 0,-22-22 15,21 22-15,-21-22 16,0 1-16,0 21 0,0-22 0,21 22 16,-21-1-16,0 1 0,0 0 0,0 21 15,0-1-15,0 1 0,0 0 16,0 42-1,0 0-15,-21 1 16,21 20-16,0-21 0,0 21 16,-21 1-16,21-1 0,-22 0 0,22 1 15,0 20-15,0-20 0,-21-1 0,21 0 16,0 22-16,-21-22 0,21-21 16,0 22-16,0-1 0,0-21 0,0 21 15,0-20-15,0-1 0,21 0 0,0-21 16,-21 21-16,22-21 15,-1 21-15,0-21 0,0 0 16,0 0-16,0 0 0,22 0 0,-22 0 16,0-21-16,0 0 0,22 0 0,-22 0 15,0-1-15,0 1 0,0-21 16,0 21-16,-21-22 0,0 22 16,0-21-16,0 21 0,0 0 0</inkml:trace>
  <inkml:trace contextRef="#ctx0" brushRef="#br0" timeOffset="78951.66">16341 7916 0,'0'0'0,"21"0"16,0 0-16,0 0 15,0 0-15,0 0 0,1 0 0,-1 0 16,21 0-16,-21 0 16,22 0-16,-22-21 0,21 21 0,-21 0 15,22 0-15,-22-21 0,21 21 0,-21 0 16,0 0-16,1 0 0,-1 0 15,0-21-15,0 21 16,0 0-16</inkml:trace>
  <inkml:trace contextRef="#ctx0" brushRef="#br0" timeOffset="80123.96">20743 8403 0,'0'0'0,"0"-21"31,0 0-31,0 0 0,0 0 15,0-1 1,21 1-16,1 21 0,-22-21 16,21 0-16,0 0 15,0 0-15,-21-1 0,0 1 0,21 0 16,-21 0-16,21-21 0,-21 20 0,0 1 16,0 0-16,0 0 0,0 0 15,0 0-15,0-1 16,-21 22-1,0 0-15,21 22 0,0-1 16,-21 0-16,21 0 0,0 0 16,-21 22-16,21-22 0,0 21 0,0 0 15,0-20-15,0 20 0,0-21 0,0 21 16,0-20-16,0-1 16,0 0-16,21 0 0,0 0 0,-21 0 0,21-21 15,0 22-15,1-22 0,20 0 16,-21 0-16,21 0 0,-20 0 15,20 0-15,-21 0 0,21-22 0,1 22 16,-1-21-16,0 0 0,1 0 0,-1 0 16,0 21-16,-20-21 0,-1-22 15,0 22-15,0 0 0,0 0 0,-21 0 16,21-22-16,-21 22 0,0 0 0,0 0 16,0 0-16,0-1 0,0 1 15,-21 21 1,21 21-16,0 1 15,0-1-15,-21 0 0,21 0 0,-21 21 16,0-20-16,0-1 0,21 21 16,0-21-16,-22 0 0,22 1 15,-21-1-15,21 0 0,-21 0 0,21 0 16,0 0-16,0-42 47,0 0-47,0 0 15,21 0-15,0 0 16,-21-22-16,22 22 0,-1-21 0,0 21 16,0-22-16,0 22 0,22-21 0,-22 21 15,21-22-15,-21 22 16,0 0-16,22 0 0,-22 21 0,21-21 16,-21 21-16,22 0 0,-22 0 0,0 0 15,0 21-15,-21 0 0,0 0 16,21 0-16,-21 22 0,0-22 0,0 21 15,0-21-15,0 22 0,0-22 16,0 21-16,0-21 0,-21 0 0,21 1 16,0-1-16,0 0 0,0 0 0,0 0 15,0 0-15,21-21 16,1 22-16,-1-22 0,0 0 0,0 0 16,0 0-16,0 0 0,1 0 0,-1 0 15,21-22-15,-21 1 0,0 21 16,1-21-16,-1 21 0,0-21 15,0 0-15,-21 0 0,0-1 16,0 1-16,0 0 0,0 0 0,0-21 16,0 20-16,0 1 0,0 0 15,-21 0-15,0 0 0,21 0 0,-21-1 16,-1 1-16</inkml:trace>
  <inkml:trace contextRef="#ctx0" brushRef="#br0" timeOffset="80355.82">21145 7535 0,'0'0'0,"0"-21"0,0 0 15,0 0 1,-21 21-1,0 0 1,0 0 0,0 0-16,0 0 0,-1 0 15</inkml:trace>
  <inkml:trace contextRef="#ctx0" brushRef="#br0" timeOffset="83915.99">14499 9525 0,'0'0'0,"0"-21"0,21 0 0,-21 0 16,0-1-16,0 1 0,0 0 0,0 0 15,0 0-15,0 0 0,0-1 16,0 1-16,0 0 0,0 0 16,-21 0-16,0 21 0,0 0 15,0 0-15,-22 0 16,22 0-16,-21 0 0,-1 21 0,22 0 16,-21 0-16,0 0 0,20 1 0,-20 20 15,21-21-15,0 21 0,0 1 16,-1 20-16,22-20 0,-21 20 0,21 1 15,0-22-15,0 21 0,0-20 0,0-1 16,0 0-16,0 1 0,21-1 16,1-21-16,-22 0 0,21 1 0,21-1 15,-21 0-15,0-21 0,22 0 0,-22 0 16,21 0-16,-21 0 0,22 0 16,-1 0-16,0-21 0,1 0 15,-22-1-15,21 1 0,1 0 0,-22 0 0,21 0 16,-21-22-16,0 22 15,22 0-15,-43-21 0,21 21 0,0-1 16,-21-20-16,21 21 0,-21 0 0,0 0 16,0-1-16,0 44 31,0-1-31,0 0 16,0 0-16,0 21 0,0-20 15,0-1-15,0 21 0,0-21 0,0 0 16,0 1-16,0-1 0,21 0 15,-21 0-15,22 0 0,-1 0 0,0-21 16,0 22-16,21-22 16,-20 0-16,-1 0 0,21 0 0,-21 0 15,22-22-15,-1 1 0,0 0 0,1 21 16,-22-21-16,21 0 0,0 0 16,-20-22-16,20 22 0,-21 0 0,0-21 15,-21 20-15,0-20 0,0 0 0,0-1 16,0 22-16,0-21 0,0 0 15,-21 20-15,0-20 0,0 21 0,0 0 16,-22 0-16,22 21 0,-21 0 0,21 0 16,-22 0-16,1 0 0,21 0 15,-22 21-15,22 0 0,-21 0 0,21 21 16,0 1-16,-1-1 0,1 0 16,21 1-16,0-1 0,0 0 15,0-20-15,0 20 0,0-21 0,21 21 16,1-20-16,-1-1 0,0 0 0,0-21 15,21 21-15,-20-21 0,20 0 16,0 0-16,1 0 0,-1 0 0,0 0 16,-21-21-16,22 21 0,-1-21 0,0 0 15,-20-1-15,20 1 0,-21 0 16,21 0-16,-20-21 0,20 20 0,-21 1 16,-21-21-16,21 21 0,-21-22 15,21 22-15,-21 0 0,0 0 0,0 0 16,0 42-1,0 0 1,0 0-16,0 0 0,-21 22 16,21-22-16,0 0 0,0 21 0,-21-20 15,21 20-15,-21-21 0,21 0 0,0 0 16,-21 1-16,21-1 0,0 0 16,0 0-16,21-42 46,0 0-46,0 21 0,-21-21 0,21-1 16,1 1-16,-22-21 0,21 21 16,0 0-16,0-22 0,-21 22 15,0-21-15,21 21 0,0-1 0,-21 1 16,0 0-16,22 21 16,-1 0-1,-21 21-15,0 0 0,0 1 0,0-1 16,0 0-16,21 21 0,-21-21 0,21 1 15,-21-1-15,0 0 0,21 0 16,0 0-16,1-21 0,-22 21 0,21 1 16,0-22-16,0 0 0,0 0 15,0 0-15,1 0 0,-1 0 0,0 0 16,21 0-16,-21 0 0,1 0 16,-1-22-16,0 1 0,0 21 0,0-21 15,0 0-15,1-21 0,-1 20 0,0 1 16,0-21-16,-21 0 0,21-1 15,-21 1-15,21 0 0,-21-1 0,0 1 16,0 0-16,0 20 0,0-20 0,0 0 16,0 21-16,0-1 0,0 1 15,-21 21 1,0 0-16,21 21 16,0 22-16,-21-22 15,21 0-15,-21 21 0,21 1 0,-21-22 16,21 21-16,0 1 0,0-1 0,0 0 15,0 1-15,0-1 0,0-21 16,0 21-16,0-20 0,0-1 0,21 0 16,0 0-16,0 0 0,0-21 0,0 21 15,1-21-15,-1 0 0,0 0 16,0 0-16,0 0 0,0 0 0,22 0 16,-22-21-16,0 21 0,0-21 0,0 0 15,1 21-15,-1-21 0,-21 0 16,21-1-16,-21 1 0,21 0 0,-21-21 15,0 21-15,0-1 0,0 1 16,0 0-16,0 0 0,0 0 16,0 42-1,0 0-15,0 0 16,0 0-16,0 1 0,0-1 0,0 0 16,0 21-16,0-21 0,0 1 15,0-1-15,0 0 0,21 0 0,0 0 16,-21 0-16,22-21 0,-1 22 0,0-22 15,0 0-15,0 0 16,0 0-16,22 0 0,-22 0 0,0 0 16,0-22-16,22 1 0,-22 21 0,0-21 15,0 0-15,0 0 16,-21 0-16,21-1 0,-21 1 0,22-21 16,-22 21-16,0 0 0,0-1 0,0 1 15,0 0-15,0 0 0,0 42 31,0 0-31,0 0 0,0 1 16,-22-1-16,22 0 0,-21 0 0,21 0 16,0 0-16,0 1 0,-21-1 15,21 0-15,0 0 0,-21 0 0,21 0 16,21-42 31,0 21-47,-21-21 0,21 0 15,1 0-15,-22 0 0,21-1 16,0 1-16,-21 0 0,21-21 0,0 21 16,-21-1-16,21 1 0,1 0 0,-22 0 15,21 0-15,0 21 16,0 0-16,-21 21 16,0 0-16,21 0 0,-21 0 0,0 1 15,21-1-15,-21 0 0,0 0 0,0 0 16,0 0-16,0 1 15,22-1-15,-1 0 0,-21 0 0,21 0 0,0-21 16,0 21-16,0-21 0,1 0 16,-1 0-16,21 0 15,-21 0-15,0 0 0,1 0 0,-1 0 16,0-21-16,0 21 0,0-21 0,0 0 16,1 0-16,-1 0 0,0-1 15,-21 1-15,0 0 0,21 0 0,0 0 16,-21-22-16,0 22 0,0 0 0,0 0 15,0 0-15,0 0 16,0 42 0,0 0-16,0 0 15,0 0-15,0 0 0,0 1 0,0 20 16,0-21-16,0 0 0,-21 0 16,21 1-16,0-1 0,0 0 15,0 0-15,0 0 0,0 0 0,21 1 16,0-22-16,1 0 15,-1 0-15,0 0 16,21 0-16,-21 0 0,1-22 0,-1 22 16,21-21-16,-21 21 0,0-21 0,22 0 15,-22 0-15,0 0 0,0-1 16,0-20-16,1 21 0,-22 0 0,0-22 16,0 22-16,0-21 0,0 0 15,0 20-15,0 1 0,-22-21 0,1 21 16,0 0-16,0 21 0,0-22 15,-22 22-15,22 0 0,-21 0 0,0 0 16,20 0-16,-20 22 0,21-1 0,0 0 16,0 0-16,-1 0 0,22 0 15,-21 22-15,21-22 0,0 21 0,0 1 16,0-22-16,0 21 0,0-21 0,21 0 16,1 22-16,-1-22 0,0 0 15,21 0-15,-21-21 0,1 21 0,20-21 16,-21 0-16,21 0 0,-20 0 15,20 0-15,-21 0 0,21 0 0,-20 0 16,20 0-16,-21 0 0,21-21 0,-20 21 16,-1-21-16,21 0 0,-21 0 15,0 0-15,1-1 0,-1-20 0,0 21 16,0 0-16,0-22 0,-21 22 16,0 0-16,0 0 0,0 0 0,0 0 15,0 42 16,0 0-31,0 0 0,0 0 16,0 0-16,-21 1 0,21 20 0,0-21 16,-21 0-16,21 0 0,0 1 0,0-1 15,0 0-15,0 0 0,0 0 16,0 0-16,21-21 16,0 0-16,0 0 0,1 0 15,-1 0-15,0 0 16,0 0-16,0 0 0,0-21 0,1 21 15,-1-21-15,0 0 0,0 21 0,0-21 16,0 0-16,1-1 0,-22-20 0,0 21 16,21 0-16,-21 0 0,21-1 15,-21 1-15,0 0 0,0 0 0,0 42 47,0 0-47,0 0 16,0 1-16,-21-1 0,21 21 0,0-21 15,0 0-15,0 1 0,0-1 16,0 0-16,0 0 0,0 0 0,0 0 16,21 1-16,0-22 15,0 0-15,0 0 0,1 0 0,20 0 16,-21 0-16,0 0 0,22 0 16,-1 0-16,-21-22 0,21 1 0,-20 21 15,20-21-15,0 0 0,-21 0 0,1-22 16,20 22-16,-21-21 0,0 21 15,0-22-15,1 22 0,-22-21 16,0 21-16,0-22 0,0 22 0,0 0 16,-22 21-1,1 0-15,0 0 0,0 0 16,0 21-16,0 0 0,21 1 0,0 20 16,0-21-16,0 0 0,0 0 0,0 22 15,0-22-15,0 0 0,0 21 16,0-20-16,0-1 0,0 0 0,0 0 15,0 0-15,0 0 0,0 1 16,0-1-16,-22-21 16,1 0-16,0 21 0,0-21 15,0 0-15,0 0 16,-1 0 0,22-21-16,-21 21 0,21-21 15,-21-1-15,0 1 0,21 0 0,-21 0 16</inkml:trace>
  <inkml:trace contextRef="#ctx0" brushRef="#br0" timeOffset="84179.86">17992 9313 0,'0'0'0,"-22"0"16,22-21-16,-21 21 0,0 0 16,21-21-16,-21 21 47,0 0-32,0 0-15,-1 0 16,1 0-16,0 0 0</inkml:trace>
  <inkml:trace contextRef="#ctx0" brushRef="#br0" timeOffset="84399.74">16341 9525 0,'0'0'16,"-22"0"-16,44 0 15,20 0 1,-21 0-16,21 0 0,1-21 0,-1 21 16,0-21-16,1 21 15,20 0-15,-20-21 0,-1 21 0,0 0 0,1-22 16,-22 22-16,21-21 0,-21 21 16,22 0-16,-22-21 0,21 21 15</inkml:trace>
  <inkml:trace contextRef="#ctx0" brushRef="#br0" timeOffset="87659.89">20955 9504 0,'0'0'0,"-21"0"31,0 0-15,21 21-16,0 0 0,0 22 16,0-22-16,-22 21 0,22-21 15,0 22-15,-21-22 0,21 21 0,0 0 16,0-20-16,0-1 0,0 21 0,-21-21 15,21 0-15,0 1 0,0-1 16,0-42 31,0-1-47,0 1 16,21 0-16,-21 0 0,21-21 0,1 20 15,-22-20-15,21 21 16,0-21-16,0 20 0,-21-20 0,21 0 15,0 21-15,-21-1 0,22 1 0,-1 0 16,-21 0-16,21 21 16,0 0-16,0 0 15,-21 21-15,0 0 0,21 0 0,-21 1 16,22-1-16,-22 21 0,0-21 16,0 22-16,0-22 0,0 0 0,0 21 15,0-21-15,0 1 0,0-1 0,0 0 16,0 0-16,21 0 0,0 0 15,0-21 17,0 0-32,-21-21 15,21 21-15,1-21 0,-1 0 0,0 0 16,-21 0-16,21-1 0,0-20 0,0 21 16,1-21-16,-1 20 0,0-20 15,0 0-15,0 21 0,0-22 0,1 22 16,-22 0-16,21 0 0,0 21 15,0 0 1,-21 21-16,0 0 16,0 21-16,0-20 0,0-1 0,0 21 15,0-21-15,0 22 0,0-22 16,21 0-16,-21 21 0,0-21 16,0 1-16,21-1 0,1 0 0,-1 0 15,0-21-15,0 21 0,0-21 16,0 0-16,1 0 0,-1 0 0,21 0 15,-21 0-15,22 0 0,-22 0 0,0-21 16,21 21-16,-21-21 0,22 0 16,-22 21-16,0-21 0,0-1 0,0 1 15,1 0-15,-1-21 0,0 21 0,-21-1 16,0-20-16,0 21 0,0-21 16,0 20-16,0 1 0,0 0 0,0 0 15,0 0-15,-21 21 0,0 0 16,-1 0-16,1 0 15,0 21-15,21 0 0,-21 0 0,0 0 16,0 1-16,-1 20 0,22 0 0,0-21 16,0 22-16,0-22 0,0 21 15,0-21-15,0 1 0,0-1 0,0 0 16,0 0-16,22-21 0,-22 21 0,21-21 16,0 0-16,0 0 0,21 0 15,-20 0-15,-1 0 0,21 0 0,-21-21 16,22 21-16,-1-21 0,0 0 15,1 0-15,-22-1 0,21 1 0,-21 0 0,22 0 16,-22-21-16,0 20 16,0-20-16,-21 21 0,0-21 0,21 20 15,-21 1-15,0 0 0,0 0 16,0 42 0,0 0-16,-21 0 15,0 22-15,21-22 0,-21 0 0,0 21 16,21-20-16,0-1 0,-22 21 15,22-21-15,-21 0 0,21 1 0,-21 20 16,21-21-16,0 0 0,0 0 16,0-42 31,0 0-47,0 0 0,21 21 15,0-21-15,-21-22 0,22 22 0,-1 0 16,0-21-16,-21 21 0,21-22 0,0 22 15,0-21-15,1 21 0,-1-22 16,0 22-16,0 21 0,0-21 0,0 21 16,1 0-16,-1 0 0,0 21 15,0 0-15,-21 0 16,0 1-16,21-1 0,0 21 0,-21-21 16,0 0-16,0 22 0,0-22 15,0 0-15,0 0 0,0 0 0,0 1 16,0-1-16,0 0 0,0 0 15,22-21 1,-22-21 15,21 21-31,-21-21 0,0 0 16,21-1-16,0 1 0,-21 0 0,21 0 16,0-21-16,1 20 0,-1-20 15,-21 21-15,21-21 0,0 20 0,21-20 16,-20 21-16,-1 0 0,0 21 0,0-21 15,0 21-15,0 0 16,1 0-16,-22 21 0,21 0 16,-21 0-16,0 0 0,0 0 0,0 22 15,0-22-15,0 0 0,0 21 16,0-20-16,0-1 0,0 21 0,0-21 16,0 0-16,0 1 0,0-1 0,0 0 15,21-21 1,0 0-16,0 0 0,0 0 15,1 0-15,-1 0 0,0 0 0,0 0 16,0-21-16,0 0 0,1 21 0,-1-22 16,0 1-16,0 0 0,0 0 15,0-21-15,1 20 0,-22 1 16,21-21-16,-21 21 0,21 0 0,-21-22 16,21 43-16,-21-21 0,0 0 15,0 42 1,-21 0-16,0 0 15,0 1-15,21-1 0,-22 21 16,22-21-16,0 0 0,0 22 0,0-22 16,0 0-16,0 0 0,0 0 0,0 1 15,0-1-15,0 0 0,0 0 16,22-21-16,-1 21 0,0-21 0,0 0 16,0 0-16,0 0 0,1 0 15,-1 0-15,0 0 0,0 0 16,0-21-16,0 0 0,22 21 15,-22-21-15,0 0 0,-21-1 0,21 1 16,0-21-16,-21 21 0,22-22 0,-22 1 16,0 21-16,0-21 0,0-1 15,0 1-15,0 21 0,0-22 0,-22 22 16,1 0-16,0 0 0,21 0 0,-21 21 16,0 0-16,0 0 0,-1 0 15,-20 0-15,21 0 0,0 21 0,0 0 16,-1 0-16,1 0 0,0 1 15,0-1-15,21 0 0,0 0 0,0 21 16,0-20-16,0-1 0,0 0 16,0 0-16,0 0 0,21 0 0,0 1 15,0-1-15,1 0 0,-1-21 0,0 21 16,0-21-16,21 0 0,-20 0 16,-1 0-16,21 0 0,-21 0 0,22 0 15,-22 0-15,21-21 0,-21 0 0,22 0 16,-22 21-16,21-22 0,-21-20 15,0 21-15,22 0 0,-22 0 16,0-22-16,-21 22 0,0 0 0,21-21 0,-21 20 16,0 1-16,0 0 15,-21 21 1,0 0-16,0 0 0,0 21 0,21 0 16,-22 1-16,22-1 0,-21 0 0,21 0 15,0 21-15,0-20 0,0 20 16,0-21-16,0 0 0,0 22 0,0-22 15,0 0-15,21 0 0,1 0 0,-1-21 16,0 21-16,0-21 0,0 0 16,0 22-16,1-22 0,-1 0 0,0 0 15,21 0-15,-21 0 0,22-22 0,-22 22 16,21-21-16,-21 0 0,22 0 16,-22 0-16,0 0 0,21-1 15,-20 1-15,-1-21 0,0 21 0,0-22 16,21 1-16,-20 21 15,-1 0-15,-21 0 0,0 42 32,0 0-32,0 0 0,0 0 15,0 0-15,-21 22 0,21-22 16,0 0-16,0 0 0,0 0 0,0 1 16,0-1-16,0 0 0,0 0 15,21-21-15,0 21 16,0-21-16,0 0 0,22 0 0,-22 0 15,0 0-15,0 0 0,0 0 16,22-21-16,-22 0 0,0 21 16,0-21-16,0 0 0,0-22 0,1 22 15,-1 0-15,-21-21 0,21 20 0,0 1 16,0-21-16,0 21 0,-21 0 0,22-1 16,-22 1-16,0 42 31,-22 1-16,22-1-15,-21 0 0,0 0 16,21 0-16,0 22 0,-21-22 0,0 21 16,21 0-16,-21-20 0,21 20 0,0 0 15,0 1-15,0-1 16,0 0-16,0 1 0,0-1 0,-22 0 16,22 1-16,0-1 0,-21 0 0,21 1 15,-21-1-15,21 21 0,0-20 0,-21-1 16,21 22-16,-21-22 0,0 21 15,21-20-15,-22-1 0,1 0 0,0 1 16,21-1-16,-21 0 0,0-20 0,21 20 16,-21-21-16,21 0 0,0 0 0,0 1 15,-22-22-15,1 0 16,21-22 0,0 1-16,-21 0 0,21 0 15,0-21-15,0-1 0,0 1 16,0 0-16,0-22 0,21 22 15,0-22-15,-21 1 0,22 20 0,-1-20 16,21 21-16,-21-22 0,0 22 0,1-1 16,-1 1-16,0 0 0,0 21 15,0-22-15,0 22 0,1 0 0,-22 0 16,0 0-16,0-1 0,0 1 16,-22 21-1,1 0-15,0 0 0</inkml:trace>
  <inkml:trace contextRef="#ctx0" brushRef="#br0" timeOffset="88828.89">18732 10710 0,'0'-21'16,"0"42"-16,0-63 0,0 21 0,0 0 0,0 0 16,0 42 15,0 0-31,0 21 15,-21-21-15,0 22 0,21-1 0,-21 0 16,0 22-16,21-22 0,-21 22 16,-1-22-16,-20 22 0,21-1 0,0 1 15,-22-22-15,22 0 0,-21 22 0,21-22 16,-22-21-16,22 22 0,-21-22 16,21 0-16,0 0 0,-1 0 0,1-21 15,0 0-15,21 21 0,-21-21 16,21-21-1,0 0-15,0 0 0,0 0 0,0 0 16,0-22-16,0 22 0,21-21 16,0-1-16,-21 1 0,21-21 15,-21 20-15,22 1 0,-22 21 0,0-22 16,21 1-16,-21 21 0,21 0 0,-21 0 16,21 42 15,-21 0-31,21 0 0,0 0 0,1 0 15,-22 1-15,21-1 0,0 21 16,-21-21-16,21 0 0,0 22 0,0-22 16,1 0-16,-1 0 0,0 0 0,0 1 15,0-1-15,0-21 16,1 0-16,-1 21 0,21-21 0,-21 0 16,0 0-16,22 0 0,-22-21 0,0 0 15,21 21-15,-20-22 0,-1 1 16,21 0-16,-21 0 0,0 0 0,1-22 15,-1 22-15,0 0 0,-21-21 0,0 21 16,0-1-16,0 1 0,0 0 16,0 0-16,0 0 0,0 0 0,0 42 31,0 0-15,0 0-16,0 0 0,0 22 0,0-22 15,0 0-15,0 21 0,0-21 16,0 1-16,0-1 0,0 0 15,21 0-15,0 0 0,0 0 0,1-21 16,-1 22-16,0-22 0,0 0 0,0 0 16,0 0-16,1 0 0,-1 0 15,0 0-15,0-22 0,21 22 0,-20-21 16,-1 0-16,0 0 0,0 0 0,0-22 16,0 22-16,1 0 0,-22-21 0,0 21 15,0-22-15,0 22 0,0 0 16,0-21-16,0 20 0,-22 1 15,1 0-15,0 21 0,0-21 0,-21 21 0,20 0 16,1 0-16,0 0 16,0 0-16,0 0 0,0 21 0,-1 0 15,1-21-15,0 21 0,0 1 0,21-1 16,-21-21-16,21 21 0,0 0 16,0 0-16,0 0 0,0 1 15,21-22-15,0 21 0,0-21 0,0 0 16,22 0-16,-22 0 0,21 0 15,-21 0-15,22 0 0,-22 0 0,21 0 16,1-21-16</inkml:trace>
  <inkml:trace contextRef="#ctx0" brushRef="#br0" timeOffset="90899.75">20024 10859 0,'0'0'0,"-22"0"31,1 0-31,0 21 16,0 0-16,0 0 0,0 0 0,-1 0 16,1 1-16,0-1 0,0 0 0,0 21 15,21-21-15,0 22 0,0-22 16,0 21-16,0-21 0,0 1 0,0 20 16,0-21-16,0 0 0,21 0 0,0 1 15,0-1-15,0-21 0,1 21 16,20-21-16,-21 0 0,21 0 15,-20 0-15,20 0 0,0 0 0,1 0 16,-1 0-16,0 0 0,1-21 0,20 21 16,-21-21-16,1-1 0,-1 1 15,-21 21-15,22-21 0,-1-21 0,-21 21 16,21-1-16,-20-20 0,-1 21 0,0 0 16,-21-22-16,0 22 0,0 0 15,0-21-15,0 21 0,0-1 0,-21 1 16,0 21-16,-1 0 0,-20 0 15,21 0-15,0 0 0,0 0 0,-22 0 16,22 21-16,0-21 0,-21 22 0,20-1 16,1 21-16,0-21 0,0 0 15,0 22-15,21-22 0,0 21 0,-21-21 16,21 1-16,0-1 0,0 0 16,0 0-16,0 0 0,0 0 0,0 1 15,21-22-15,0 0 16,0 0-16,0 0 15,0 0-15,1 0 0,-1-22 0,0 22 16,21-21-16,-21 0 0,1 0 0,-22 0 16,21 0-16,0-1 15,0 1-15,-21 0 0,21-21 0,-21 21 16,0-1-16,0 1 0,0 0 0,0 0 16,0 42 15,0 0-31,0 0 0,0 1 15,0 20-15,0-21 0,0 0 16,21 22-16,-21-22 0,0 0 0,22 0 16,-1 0-16,-21 0 0,21 1 0,0-1 15,0-21-15,0 0 0,22 21 0,-22-21 16,0 0-16,21 0 0,-20 0 16,20 0-16,-21-21 0,0 0 0,22 21 15,-22-22-15,0 1 0,0 0 16,0-21-16,0 21 0,1-22 15,-1 22-15,0-21 0,-21-1 0,0 1 16,21 0-16,-21-1 0,21 1 0,-21 0 16,0-1-16,0 1 0,0 0 15,0-1-15,0 1 0,0 21 0,0 0 16,0 0-16,0 42 31,0 21-31,-21-21 0,21 22 16,-21-1-16,21 0 0,-21 1 0,0-1 0,21 0 15,-22 1-15,22 20 16,-21-21-16,21 1 0,0-1 0,0 0 16,0 1-16,0-22 0,0 21 0,0-21 15,21 1-15,1-1 0,-1-21 16,0 21-16,0-21 0,0 0 0,0 0 16,22 0-16,-22 0 0,0 0 0,21-21 15,-20 21-15,-1-21 0,0-1 0,0 1 16,0 0-16,0 0 0,1 0 15,-1 0-15,0-22 0,0 22 0,0-21 16,0 21-16,1-22 0,-1 22 0,-21-21 16,0 21-16,21-1 0,-21 1 15,0 42 1,0 1 0,0-1-16,0 0 0,-21 21 15,21-21-15,-21 1 0,21 20 0,0-21 16,0 0-16,0 0 0,0 1 0,0-1 15,0 0-15,0 0 0,0 0 16,21-21-16,0 0 16,0 0-16,0 0 0,0 0 0,1 0 15,-1 0-15,0-21 0,0 21 0,0-21 16,0 0-16,-21 0 0,22-1 16,-1 1-16,0 0 0,-21 0 15,21 0-15,-21-22 0,21 22 0,0 0 16,-21-21-16,0 21 0,0-1 15,22 1-15,-22 42 32,0 1-32,-22-1 0,1 0 0,21 21 15,0-21-15,-21 1 0,21 20 16,-21-21-16,21 0 0,0 0 0,0 1 16,0-1-16,0 0 0,0 0 15,21-21-15,0 0 0,0 0 16,1 0-16,-1 0 15,0 0-15,0 0 0,0-21 0,0 21 16,1-21-16,-22 0 16,0-1-16,0 1 0,0 0 15,0 0-15,0-21 0,0 20 0,0 1 16,0 0-16,-22 0 0,22 0 16,-21 0-16,0-1 0,0 22 0,0 0 15,21-21-15,-21 21 0,-1 0 16,44 0 15,-1 0-15,0 0-16,0-21 0,0 21 15,22 0-15,-22 0 0,21-21 16,-21 21-16,22 0 0,-22 0 0,21 0 16,0 0-16,-20 0 0,20 0 0,-21 0 15,21 0-15,-20 0 0,-1 21 16,0 0-16,-21 0 0,0 1 15,21-1-15,-21 0 0,0 0 0,0 0 16,0 0-16,0 1 0,0-1 16,0 0-16,0 0 0,-21 0 0,21 0 15,0 1-15,0-1 0,-21 0 16,21 0-16,-21-21 0,21 21 16,-22-21-16,1 0 15,21-21 16,0 0-31,0 0 16,0 0-16,0-1 0,0 1 0,21 0 16,1 0-16,-1-21 0,0 20 0,0-20 15,21 0-15,1 21 0,-1-22 0,0 1 16,1 21-16,-1 0 0,0-22 16,-20 43-16,20-21 0,0 21 0,-21 0 15,1 0-15,-1 0 0,0 21 0,0 0 16,-21 1-16,0-1 15,0 0-15,0 21 0,0-21 0,0 1 16,0-1-16,0 21 0,0-21 0,0 0 16,0 1-16,0-1 0,0 0 15,0 0-15,0 0 0,0 0 0,21 1 16,0-1-16,1-21 0,-1 0 16,0 0-16,0 0 15,0 0-15,0 0 0,1 0 0,-1 0 16,0 0-16,0 0 0,0-21 0,0 21 15,1-22-15,-1 1 0,0 0 0,0 0 16,0 0-16,-21 0 0,21-1 16,-21 1-16,22 0 0,-22 0 0,0 0 15,0 0-15,0-1 0,0 1 16,0 0-16,0 0 16,0 0-16,0 0 15</inkml:trace>
  <inkml:trace contextRef="#ctx0" brushRef="#br0" timeOffset="91224.56">22267 10435 0,'-21'0'0,"42"0"0,-63 0 15,42-21-15,-21 21 63,0 21-16</inkml:trace>
  <inkml:trace contextRef="#ctx0" brushRef="#br0" timeOffset="91523.13">21145 10626 0,'-21'0'0,"42"0"0,-63 0 0,42 21 15,-21-21-15,21 21 32,21-21-32,0 0 15,22 0-15,-22 0 16,0 0-16,0 0 0,0 0 0,22 0 15,-22 0-15,0-21 0,0 21 0,0 0 16,0 0-16,1 0 0,-1 0 16,-42 0 31</inkml:trace>
  <inkml:trace contextRef="#ctx0" brushRef="#br0" timeOffset="94648.08">4805 12425 0,'0'0'0,"0"-21"0,0 0 0,0-1 16,0 1-16,0 0 0,0 0 15,0-21-15,0 20 0,0 1 16,0 0-16,-21-21 0,21 21 0,0-1 16,0 1-16,-22 21 0,22-21 15,-21 21 1,21 21-16,0 0 15,0 1-15,0 20 0,0 0 16,0 1-16,0-1 0,0 0 0,0 1 16,0-1-16,0 21 0,0-20 15,0 20-15,0-20 0,0 20 0,0 1 16,0-1-16,0 1 0,0-22 0,0 21 16,0 1-16,0-22 0,-21 22 15,21-22-15,-21 0 0,21 1 16,0-1-16,0 0 0,0 1 0,-21-22 15,21 21-15,0-21 0,0 1 16,0-1-16,0-42 31,0-1-31,21 1 16,-21-21-16,0 21 0,21 0 0,-21-22 16,21 1-16,-21 0 0,21 20 0</inkml:trace>
  <inkml:trace contextRef="#ctx0" brushRef="#br0" timeOffset="95956.04">4805 12234 0,'0'0'16,"21"0"46,0 0-46,0 22-16,0-22 0,1 0 0,20 21 15,-21-21-15,21 0 0,1 0 16,-1 0-16,0 21 0,22-21 16,-1 0-16,1 0 0,21 0 0,-1 0 15,1 0-15,0 0 0,-1 0 16,22 0-16,-21 0 0,-1 0 0,22 0 15,-21 0-15,21 0 0,0 0 0,21 0 16,0 0-16,-22 0 0,22 0 16,0 0-16,22 0 0,-22 0 0,21 0 15,0 0-15,0-21 0,0 21 0,22 0 16,-22 0-16,42-21 0,-20 21 16,20 0-16,-21 0 0,22-22 0,-1 22 15,1 0-15,-22 0 0,22-21 0,-1 21 16,1 0-16,-22 0 15,22 0-15,-1 0 0,-21 0 0,22 0 16,-22 0-16,1 0 0,20 0 0,-21 0 16,1 0-16,-1 0 0,0 0 0,-20 0 15,20 0-15,-21 0 0,0 0 16,22 0-16,-43 0 0,21 0 0,-21 21 16,0-21-16,-21 0 0,21 0 0,-22 22 15,1-22-15,-21 0 0,0 0 16,-22 21-16,1-21 0,-1 0 15,-21 0-15,-20 0 0,-1 0 0,0 0 16,0 0-16,-21 21 47,0 0-16,0 0-31,0 0 16,0 1-16,0-1 15,0 0-15,0 0 0,0 21 16,0-20-16,0-1 0,0 21 0,0 0 16,21 1-16,-21-1 0,0 0 15,21 1-15,-21-1 0,0 0 0,0 22 16,0-22-16,0 1 0,0-1 0,22 0 16,-22 1-16,0-22 0,21 21 15,-21-21-15,0 22 0,0-22 16,0 0-16,0 21 0,0-21 0,0 1 15,0-1-15,0 0 0,-21-21 16,-1 21-16,1-21 0,0 0 0,0 21 16,0-21-16,-22 21 0,22-21 15,-21 0-15,0 0 0,-1 0 0,1 0 16,0 0-16,-22 0 0,22 0 0,-22 0 16,1 0-16,-1 0 0,-20 0 15,20 0-15,-21 0 0,-20 0 16,-1 0-16,0 0 0,-21 0 0,0 0 15,0 22-15,0-22 0,-21 21 0,0-21 16,-1 0-16,-20 21 0,0-21 16,21 21-16,-22-21 0,1 0 0,0 21 15,-1-21-15,1 0 0,0 0 0,-1 21 16,-20-21-16,20 0 0,-20 0 16,21 0-16,-22 0 0,22 0 0,-22 0 15,1 0-15,-1 0 0,22 0 0,0 0 16,-1 0-16,1 0 0,0 0 0,-1 0 15,1 0-15,21 0 16,0 0-16,-22 0 0,22 0 0,0 0 16,0 0-16,0-21 0,-1 21 0,1 0 15,0 0-15,0 0 0,21-21 0,-21 21 16,21 0-16,0 0 0,0 0 16,0 0-16,21 0 0,0 0 0,21-21 15,1 21-15,-1 0 0,0 0 0,22 0 16,-1 0-16,22 0 0,-21 0 15,20 0-15,1 0 0,21 0 0,0 0 16,-1 0-16,1 0 0,0 0 16,0 0-16,0 0 47,42 0-16,0 0 0,-21-21-31,21 21 0</inkml:trace>
  <inkml:trace contextRef="#ctx0" brushRef="#br0" timeOffset="96295.84">5270 12742 0,'0'0'0,"0"22"31,0-1-31,0 0 0,0 0 0,0 21 16,0-20-16,0 20 0,0 0 0,0-21 15,0 22-15,0-1 0,0-21 16,0 22-16,0-22 0,0 21 16,0-21-16,0 0 0,0 1 0,0-1 15,0 0-15,0 0 16,22-21 0,-1 0-1,0-21-15,0 0 0,-21 0 16,21-1-16</inkml:trace>
  <inkml:trace contextRef="#ctx0" brushRef="#br0" timeOffset="96723.76">5821 12700 0,'0'0'15,"-21"85"1,21-43-16,-22-21 0,1 0 15,21 22-15,0-22 0,0 21 0,-21-21 16,21 22-16,0-22 0,0 0 0,0 21 16,0-20-16,0-1 0,0 0 15,0 0-15,21 0 0,0 0 16,1-21-16,-1 0 0,0 0 0,0 0 16,0 0-16,0 0 0,22 0 15,-22-21-15,21 0 0,-21 0 0,1 0 16,20 0-16,-21-1 0,21 1 15,-20-21-15,-1 21 0,0-22 0,-21 22 16,0-21-16,0 21 0,0-22 16,0 1-16,-21 21 0,0-21 0,-1 20 15,1 1-15,0 0 0,-21 21 0,21-21 16,-22 21-16,1 0 0,21 0 16,-22 0-16,22 0 0,0 0 0,0 21 15,-21-21-15,42 21 0,-22 0 0,1 1 16,21-1-16,0 0 15,0 0-15,21-21 0,1 21 16,-1-21-16,0 0 0,21 0 16,-21 0-16,22 0 0</inkml:trace>
  <inkml:trace contextRef="#ctx0" brushRef="#br0" timeOffset="97031.84">6879 12383 0,'-21'42'31,"21"-21"-31,0 0 0,0 22 0,-21-1 16,21-21-16,0 21 0,0 22 0,0-22 15,0 1-15,0 20 0,0-21 16,0 22-16,0-22 0,0 1 0,-21 20 15,21-21-15,0 1 0,0-1 0,0-21 16,-22 22-16,22-22 0,0 21 0,0-21 16,0 0-16,0 1 0,0-1 15,0 0-15,22-21 16,-1 0 0,-21-21-16,21 0 15,0 21-15,0-22 0</inkml:trace>
  <inkml:trace contextRef="#ctx0" brushRef="#br0" timeOffset="97611.48">7578 12742 0,'-22'-21'0,"44"42"0,-44-63 16,1 42-16,21-21 0,0 0 0,-21 21 15,21-21-15,0-1 0,0 1 16,0 0-16,0 0 16,21 0-16,0 21 0,-21-21 0,22 21 15,-1 0-15,0 0 0,21 0 0,-21 0 16,1 0-16,-1 21 0,0 21 16,0-21-16,0 0 0,0 22 0,-21-1 15,22-21-15,-22 22 0,0-1 0,0 0 16,0-21-16,-22 22 0,1-1 0,0-21 15,-21 22-15,21-22 0,-1 0 16,-20 0-16,21 0 0,0 0 0,-22 1 16,22-22-16,-21 21 0,21-21 0,0 0 15,-1 0-15,-20 0 0,21 0 16,0 0-16,0-21 16,-1-1-16,22 1 0,-21 0 0,21 0 15,0 0-15,0 0 0,0-22 16,0 22-16,0 0 0,0 0 0,0 0 15,0-1-15,21 22 0,1 0 16,-1 0-16,0 22 16,0-1-16,0-21 0,0 21 15,1 0-15,-1 21 0,0-20 0,0-1 16,0-21-16,0 21 0,1 0 0,-1 0 16,0 0-16,0-21 15,0 22-15,0-22 0,1 0 0,-1 0 16,0 0-16,0 0 0,0 0 15,0 0-15,1 0 0,-1 0 16,0-22-16,0 22 0,0-21 0,0 0 16,22 0-16,-22 0 0,0 0 0,0-22 15,0 22-15,1-21 0</inkml:trace>
  <inkml:trace contextRef="#ctx0" brushRef="#br0" timeOffset="97967.79">8191 12679 0,'0'0'15,"0"-21"-15,0 0 0,0 42 31,0 0-31,-21 0 0,21 0 16,-21 22-16,21-22 0,-21 21 16,21-21-16,0 22 0,0-22 15,0 21-15,0-21 0,0 22 0,0-22 16,0 0-16,0 0 0,21-21 0,0 21 16,0 0-16,1-21 0,-1 0 0,0 0 15,0 0-15,0 0 0,0 0 16,1 0-16,-1-21 0,0 0 0,0 21 15,0-21-15,0 0 0,1-22 0,-1 22 16,-21 0-16,21-21 0,-21-1 16,0 1-16,0 0 0,0 21 0,0-22 15,0 1-15,0 0 0,-21 20 0,0 1 16,-1 0-16,1 0 0,21 0 16,-21 21-16,0 0 0,0 0 15,0 0-15,-22 0 0,22 0 0,0 21 16,0 0-16,0 0 0,-1-21 0,1 21 15,0 1-15,0-1 0,0 0 16,21 0-16,-21-21 0,21 21 0,0 0 16</inkml:trace>
  <inkml:trace contextRef="#ctx0" brushRef="#br0" timeOffset="98520.74">9313 12340 0,'0'0'15,"0"-21"-15,0 0 0,0 0 16,0 42 0,0 0-1,0 0-15,0 22 0,0-1 16,0 0-16,0 22 0,0-1 16,0 1-16,0-1 0,0 1 0,-21-1 15,21-20-15,0 20 0,-21 1 16,21-22-16,-21 0 0,21 1 0,-21-1 15,21-21-15,0 21 0,0-20 0,0-1 16,-22 0-16,22 0 0,0 0 16,22-42 15,-1 21-31,-21-21 0,21 0 16,0 0-16,-21-1 0</inkml:trace>
  <inkml:trace contextRef="#ctx0" brushRef="#br0" timeOffset="99103.4">9652 12594 0,'42'0'16,"-21"-21"-16,1 21 15,-1 0-15,0 0 0,0-21 0,21 21 16,-20 0-16,20 0 0,0 0 15,-21 0-15,22 0 0,-22 0 0,0 0 16,0 0-16,0 0 0,1 21 16,-22 0-16,0 0 0,0 1 15,0 20-15,-22-21 0,1 0 16,0 0-16,0 1 0,0 20 0,-22-21 16,22 0-16,0 0 0,-21 1 0,21-1 15,-1 0-15,1 0 0,21 0 16,-21-21-16,42-21 31,-21 0-15,21 21-16,1-21 0,-1 21 0,0-21 15,0 21-15,21 0 0,-20 0 0,-1 0 16,0 0-16,0 0 16,0 0-16,0 21 0,1-21 0,-22 21 15,21 0-15,-21 0 0,0 0 0,0 1 16,0-1-16,0 0 0,0 0 15,-21 0-15,-1 0 0,1 1 16,0-1-16,0-21 0,-21 21 0,20-21 16,1 0-16,-21 21 0,21-21 15,0 0-15,-22 0 0,22 0 0,0 0 16,0 0-16,0 0 0,-1 0 0,1 0 16,0 0-16,0 0 0,0-21 15,0 21 1,-1-21-16,22 0 15,0-1 1,22 22-16,-1-21 16,0 21-16,21-21 0,-21 21 0,22-21 15</inkml:trace>
  <inkml:trace contextRef="#ctx0" brushRef="#br0" timeOffset="99563.13">10668 12594 0,'0'0'0,"-106"21"32,85 1-32,0-1 0,21 0 15,-21 0-15,-1 21 0,22-20 0,0 20 16,-21 0-16,21 1 0,-21-22 0,21 21 15,0 0-15,0-20 0,0 20 0,0-21 16,0 0-16,0 22 0,0-22 16,0 0-16,21 0 0,0-21 15,1 0-15,-1 0 0,0 0 16,0 0-16,0 0 0,22 0 16,-22 0-16,0-21 0,0 21 0,0-21 15,0 0-15,1-1 0,-1 1 0,0-21 16,-21 21-16,0 0 0,0-22 15,0 1-15,0 0 0,0-1 0,0 1 16,0 21-16,-21-22 0,0 1 0,-1 21 16,1-21-16,0 20 0,0 1 15,-21 0-15,20 21 0,1 0 16,0 0-16,0 0 0,21 21 16,0 0-1,0 1 1,21-22-16,0 0 15,22 0-15,-22 0 0</inkml:trace>
  <inkml:trace contextRef="#ctx0" brushRef="#br0" timeOffset="99875.96">11515 12298 0,'0'0'0,"-22"21"32,22 0-32,0 0 0,-21 1 0,21-1 15,0 21-15,0 0 0,0 1 0,0-1 16,0 22-16,0-22 0,0 21 16,0 22-16,0-21 0,0-1 0,-21 1 15,21-1-15,-21-21 0,0 22 0,21-22 16,0 1-16,-21-1 0,21 0 15,-22-21-15,22 22 0,0-22 0,0 0 16,0 0-16,0 0 0,22-21 31,-1-21-31,0 0 0,0 0 16,-21 0-16</inkml:trace>
  <inkml:trace contextRef="#ctx0" brushRef="#br0" timeOffset="100455.84">12128 12594 0,'0'21'0,"0"1"16,0 20-16,0-21 0,0 21 0,0-20 0,0 20 15,0 0-15,-21 1 16,21-1-16,-21 0 0,21-21 0,-21 22 15,21-22-15,-21 21 0,0-21 0,21 1 16,0-1-16,-22 0 0,1 0 16,21 0-16,0-42 31,21 0-31,1 0 16,-22 0-16,21-1 0,0 1 15,-21-21-15,21 0 0,0-1 0,0 1 16,-21-22-16,0 22 0,0 0 0,0-22 15,0 22-15,0 0 16,0-1-16,0 22 0,0 0 0,0 0 0,-21 21 16,0 0-1,0 21-15,0 0 0,0 0 16,-22 0-16,22 22 0,-21-22 0,21 21 16,-22 1-16,22-22 0,-21 21 0,21-21 15,-1 22-15,1-22 0,0 0 0,0 0 16,21 0-16,-21 0 0,42-21 31,0 0-31,0-21 16,0 21-16,1-21 15,20 21-15,-21-21 0,0 21 16,0 0-16,1-21 0,-1 0 0,0 21 0,21 0 16,-21-22-16,1 22 15,-1 0-15,0-21 0,0 21 0,0-21 16,22 21-16,-22-21 0,0 0 0,0 21 15,0-21-15,0 21 0,1-22 16,20 1-16,-21 21 0</inkml:trace>
  <inkml:trace contextRef="#ctx0" brushRef="#br0" timeOffset="100823.9">12509 12594 0,'0'0'0,"0"21"15,0 1-15,0-1 16,-21 0-16,0 0 0,21 0 15,0 22-15,0-22 0,0 21 0,-21-21 16,21 22-16,0-22 0,0 21 0,0-21 16,0 0-16,0 1 0,0-1 0,0 0 15,0 0-15,21-21 16,0 0-16,0 0 16,1 0-16,-1 0 0,0 0 0,0 0 15,0-21-15,0 0 0,1 0 16,-1-1-16,-21 1 0,21-21 0,0 21 15,-21-22-15,0 22 0,21-21 0,-21 0 16,0-1-16,0 1 16,0 21-16,0-22 0,0 22 0,-21 0 15,21 0-15,-21 0 0,0 21 0,0 0 16,-1 0-16,1 0 0,0 0 16,0 0-1,21 21-15,0 0 16</inkml:trace>
  <inkml:trace contextRef="#ctx0" brushRef="#br0" timeOffset="101120.03">12933 12298 0,'0'0'0,"0"-21"0,21-22 31,-21 65-15,0-1-16,0 0 0,0 21 0,0-21 16,0 22-16,0-1 0,0 0 0,0 22 15,-21-22-15,21 22 0,-21-22 16,21 22-16,0-1 0,-22 1 0,22-1 16,-21-21-16,0 22 0,21-22 0,0 1 15,0-1-15,0 0 0,0-21 16,0 22-16,0-22 0,0 0 15,0 0-15,0 0 0,0 1 16,21-22 0,0 0-16,1 0 15,-1-22-15,-21 1 0,21 0 16</inkml:trace>
  <inkml:trace contextRef="#ctx0" brushRef="#br0" timeOffset="101735.25">13441 12679 0,'0'0'0,"42"0"0,-21 0 0,0 0 16,1 0-16,-1 0 0,0 0 0,0-21 15,21 21-15,-20 0 0,-1 0 16,0 0-16,0 0 0,0 0 16,-21-21-16,-21 21 47,0 0-47,-21 0 0,20 0 15,1 0-15,-21 0 0,0 21 0,20 0 16,-20-21-16,21 21 0,-21 0 15,20 0-15,1 1 0,0-1 0,0-21 16,21 21-16,0 0 0,21-21 31,0 0-31,0 0 16,1 0-16,-1 0 0,0 0 0,0 0 16,0 0-16,0 0 15,1 0-15,-1 0 0,0 0 0,0 0 16,0 21-16,0 0 0,-21 1 15,22-22-15,-22 21 0,21 0 16,-21 0-16,0 0 0,0 0 0,0 1 16,0-1-16,0 0 0,0 0 15,0 0-15,-21-21 16,-1 21-16,1-21 16,0 0-16,0 0 0,0 22 0,0-22 15,-1 0-15,1 0 16,0 0-16,21-22 31,0 1-15,0 0-1,21 21-15,0-21 0</inkml:trace>
  <inkml:trace contextRef="#ctx0" brushRef="#br0" timeOffset="102231.23">14097 12806 0,'-21'21'16,"0"-21"-1,21 21-15,-22 0 0,1 1 16,0-1-16,21 0 0,-21 0 0,21 0 15,0 0-15,-21 1 0,21-1 16,-21 0-16,21 0 0,0 0 0,0 0 16,0 1-16,0-1 0,0 0 15,21-21 1,0 0-16,0 0 0,0 0 0,0 0 16,1 0-16,-1 0 0,0 0 15,0 0-15,0-21 0,0 21 16,1-21-16,-22-1 0,21 1 15,0 21-15,-21-42 0,0 21 0,0 0 16,21-1-16,-21-20 0,0 21 0,0-21 16,0-1-16,0 22 0,0 0 15,-21 0-15,0 0 0,21-1 0,-21 22 16,-1 0-16,1 0 0,0 0 16,0 0-16,0 22 0,0-22 15,21 21-15,-22 0 0,22 0 0,-21-21 16,21 21-16,-21 0 0,21 1 15,0-1-15,0 0 16,0 0 0,21-21-1</inkml:trace>
  <inkml:trace contextRef="#ctx0" brushRef="#br0" timeOffset="102404.13">14605 13272 0,'0'0'15,"0"21"-15,0 0 16,-21-21 15</inkml:trace>
  <inkml:trace contextRef="#ctx0" brushRef="#br0" timeOffset="104127.65">5757 12277 0,'-21'0'63,"0"0"-63,21-21 31,0-1-31,0 1 16,0 0-16,0 0 15,0 0-15,0 0 0,0-1 16,0 1-16,0 0 0,0 0 0,0 0 16,0 0-16,0-22 0,0 22 0,0 0 15,0 0-15,0-22 16,0 22-16,0 0 0,0-21 0,0 21 15,0-22-15,0 22 0,21-21 0,-21 21 16,21-22-16,0 22 0,-21-21 16,22-1-16,-1 1 0,-21 21 0,21-21 15,0-1-15,0 22 0,0-21 0,1-1 16,-1 1-16,0 21 0,21-21 16,-21 20-16,22-20 0,-22 21 0,21 0 15,-21 0-15,22-1 0,-22 1 0,42-21 16,-20 21-16,-22 0 15,21-1-15,1 1 0,-22 21 0,21-21 16,0 0-16,1 21 0,-22-21 16,21 21-16,1 0 0,-1-21 15,0 21-15,1 0 0,-22 0 0,21 0 16,0 0-16,1 0 0,-1 0 16,-21 0-16,22 0 0,-1 0 0,0 0 15,-21 0-15,22 0 0,-1 0 0,-21 21 16,22-21-16,-1 21 0,-21-21 15,21 21-15,1 0 0,-1 0 0,-21 1 16,22-1-16,-1-21 0,-21 21 0,21 21 16,-20-21-16,20 1 0,0-1 15,-21 21-15,22-21 0,-22 22 16,21-22-16,-21 21 0,1 0 0,-1 1 16,0-1-16,0 0 0,0 1 0,0-1 15,1-21-15,-22 22 0,21-1 16,-21 0-16,0 1 0,0-22 0,21 21 15,-21 0-15,21-20 0,-21 20 0,0 0 16,0-21-16,0 22 0,0-22 16,0 21-16,0-21 0,0 22 0,0-22 15,0 0-15,0 0 0,0 0 0,0 1 16,0-1-16,0 0 16,0-42 46,0 0-46,0-1-16,0 1 15,-21 0-15,21 0 16,-21 21-16,21-21 0</inkml:trace>
  <inkml:trace contextRef="#ctx0" brushRef="#br0" timeOffset="104571.35">7853 11875 0,'0'0'0,"-21"0"16,-1 0-16,22-22 0,-21 22 16,0 0-16,21-21 15,21 21 17,0 21-32,1-21 15,-1 22-15,0-1 0,-21 0 0,21 0 16,0 0-16,0 0 0,1 1 0,-1-1 15,0 0-15,-21 0 0,21 0 16,0 0-16,-21 1 0,0-1 0,21-21 16,1 21-16,-22 0 0,21-21 15,-21 21-15,21-21 16,0 0 0,0-21-1,0 0-15,-21 0 0,22 0 16,-1-1-16,-21-20 0,21 21 15,0-21-15,0 20 0,0-20 0,22 21 16,-22-21-16,0-1 0,0 22 0,0 0 16,1 0-16,-1 0 0,-21-1 15,21 22-15,-21-21 16,21 21 31,-21 21-47,21-21 0</inkml:trace>
  <inkml:trace contextRef="#ctx0" brushRef="#br0" timeOffset="105251.02">8572 12107 0,'0'0'0,"-21"0"15,0 0 1,0 0-16,21-21 31,0 0-31,0 0 16,0 0-16,0 0 0,0-22 15,0 22-15,0 0 0,0 0 0,21-22 16,0 22-16,-21-21 0,21 0 0,1 20 16,-1-41-16,0 21 0,0-1 15,21-20-15,-20-1 0,20 22 16,0-22-16,1 1 0,-1-1 0,21 1 16,1-1-16,-22 1 0,22 21 15,-1-22-15,-20 22 0,20-22 0,1 22 16,-1 0-16,1-1 0,-1 1 0,1 21 15,20 0-15,-20-1 0,-22 1 16,22 0-16,-22 21 0,21 0 0,-20 0 16,-1 0-16,-21 0 0,22 21 0,-22-21 15,21 21-15,-21 1 0,22-1 16,-22 0-16,0 0 0,0 0 0,0 0 16,0 22-16,1-22 0,-1 21 0,-21-21 15,21 22-15,-21-22 0,21 21 16,-21 1-16,21-1 0,-21 0 15,0 22-15,0-22 0,21 0 0,-21 22 16,22-22-16,-22 1 0,0 20 0,0-21 16,0 1-16,21-1 0,-21 0 15,0 1-15,0-1 0,21 0 0,-21-20 16,0 20-16,0-21 0,0 21 0,0-20 16,21-1-16,-21 0 0,0 0 15,21 0-15,-21 0 0,0 1 16,0-44 46,0 1-62,0 0 16</inkml:trace>
  <inkml:trace contextRef="#ctx0" brushRef="#br0" timeOffset="105644.03">10329 11790 0,'0'0'16,"0"21"15,21 0-15,1 0-16,-1 1 0,-21-1 15,21-21-15,0 21 0,-21 0 16,21 0-16,-21 0 0,21 1 0,-21-1 15,22 0-15,-22 0 0,21 0 16,-21 0-16,21 1 16,0-1-16,0-21 15,-21 21-15,21-21 16,1 0-16,20-21 31,-21 21-31,-21-21 0,21-1 16,0 1-16,-21 0 0,22 0 0,-1 0 15,0 0-15,-21-1 0,21-20 0,0 21 16,0 0-16,-21 0 0,22-1 16,-1 1-16,0 0 0,-21 0 0,21 0 15,0 0-15,-21-1 16,0 1 0,0 0-16</inkml:trace>
  <inkml:trace contextRef="#ctx0" brushRef="#br0" timeOffset="106551.5">11345 11684 0,'21'-127'31,"1"85"-31,-1-1 0,-21 1 0,21 0 0,0-22 16,21 22-16,-20-22 0,20 22 16,-21-21-16,21 20 0,-20 1 15,20 0-15,0-1 0,1 1 0,20 21 16,-21 0-16,1-22 0,20 43 0,1-21 16,-22 0-16,0 21 0,22 0 15,-22 0-15,1 0 0,-1 0 0,0 0 16,-21 21-16,22 0 0,-22 0 0,21 1 15,-21 20-15,-21-21 0,22 21 0,-22 1 16,21-1-16,-21 0 0,0 22 16,0-22-16,0 22 0,0-1 0,0 1 15,0-22-15,0 22 0,0-22 0,0 21 16,0-20-16,0-1 0,0 0 16,0 1-16,0-22 0,0 21 15,0-21-15,0 1 0,0 20 0,0-21 16,0 0-16,0 0 0,0 1 0,0-1 15,0 0-15,0 0 16,0-42 31,0 0-47,0 0 16,0-1-16,-21 1 15,-1 0-15,22 0 0,0 0 0,-21 0 16,0-1-16,0 1 0,0 0 0</inkml:trace>
  <inkml:trace contextRef="#ctx0" brushRef="#br0" timeOffset="106891.5">12404 11748 0,'-22'-22'16,"44"65"-16,-22-64 0,-43-22 0,22 43 31,21 21-15,0 1 0,0-1-16,0 0 0,0 0 15,0 0-15,21 0 0,-21 1 0,0-1 16,21 0-16,-21 0 0,22 0 15,-1-21-15,-21 21 0,0 1 16,21-22-16,0 21 0,0-21 16,0 0-16,1 0 15,-1 0-15,0-21 16,0 21-16,-21-22 0,21 1 16,0 0-16,1 0 0,-22 0 0,21 0 15,-21-1-15,21 22 0,0-42 0,-21 21 16,21 0-16,-21 0 0,0-1 15,21 1-15,1 0 16,-1 21 15,0 0-15,0 0 0</inkml:trace>
  <inkml:trace contextRef="#ctx0" brushRef="#br0" timeOffset="107664.06">12806 11938 0,'0'21'31,"0"-42"-15,0 0-16,0 0 15,0 0-15,0-1 0,0 1 16,21 0-16,0 0 0,0 0 16,0-22-16,1 22 0,-1 0 0,0-21 15,0-1-15,21 1 0,-20 0 0,20-1 16,0 1-16,1 0 0,20-1 16,-21-20-16,22 21 0,-1-1 0,-20 22 15,20-21-15,-20-1 0,20 22 0,1 0 16,-22 21-16,0 0 0,22-21 15,-22 21-15,0 0 0,1 0 16,-1 0-16,0 21 0,-20 0 0,20 0 16,-21 1-16,0-1 0,0 21 0,1-21 15,-1 22-15,0-1 0,0 0 0,0 1 16,-21-1-16,0 0 0,0-21 16,21 22-16,-21-1 0,0 0 0,0 1 15,0-1-15,0-21 0,0 22 0,0-22 16,0 21-16,-21 0 0,21-20 15,0-1-15,0 21 0,-21-21 0,21 0 16,-21 1-16,21-1 0,0 0 0,0 0 16,0 0-16,-21-21 0,21 21 0,-21-21 15,-1 0 1,1 0 0,0 0-1,21-21-15,0 0 16,-21 0-16,21 0 15,0 0-15,-21-1 0,21 1 0,-21 0 16,21 0-16,-22 0 0,22 0 0,-21-1 16,0 1-16,0-21 0,21 21 15,-21 21-15,21-21 16,-21 21-16,21 21 31,0 0-15,0 0-16,0 0 0,0 0 15,21 1-15,0-1 0,0 0 0,0 0 16,0 0-16,1 0 0,-1 1 0,0-1 16,0-21-16,0 21 0,0 0 15,1 0-15,-1-21 16,0 0-16,0 0 16,0 0-1,0-21-15</inkml:trace>
  <inkml:trace contextRef="#ctx0" brushRef="#br0" timeOffset="107808.05">14584 11726 0,'21'-21'31,"-21"0"-15,21 21-1,-42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29:51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2307 445 0,'0'-22'0,"0"1"15,0 0 1,-21 0 0,0 21 15,21 21 0,0 0-15,0 0-16,-21 1 15,21 20-15,-22-21 0,22 0 0,0 22 16,0-1-16,-21 0 0,0 1 16,0-1-16,21 0 0,0 22 15,-21-22-15,0 0 0,21 1 0,-22-1 16,22 0-16,0 1 0,0-1 16,0-21-16,0 22 0,-21-22 15,21 0-15,0 0 0,0 0 0,0 0 16,0-42 31,0 0-32,0 0-15,0 0 0,0 0 16,0-1-16,0-20 0,0 0 16</inkml:trace>
  <inkml:trace contextRef="#ctx0" brushRef="#br0" timeOffset="341.25">2265 466 0,'0'-21'16,"0"42"-16,21-64 0,0 43 16,0 0-16,0 0 15,1 0-15,-1 0 16,0 22-16,0-1 15,0 0-15,0 21 0,-21-21 0,22 22 16,-1-22-16,-21 21 16,21 1-16,-21-1 0,21 0 0,-21 1 15,0-1-15,0 0 0,0 1 16,0-1-16,0 0 0,0 1 0,0-22 16,0 21-16,0-21 0,0 0 15,0 1-15,0-1 0,0 0 0,0 0 16,0 0-1,-21-42 17,0 21-32,0-21 15</inkml:trace>
  <inkml:trace contextRef="#ctx0" brushRef="#br0" timeOffset="579.11">2117 1016 0,'21'0'0,"0"-21"0,0 21 16,0 0-16,0 0 0,22-21 0,-22 0 16,0 21-16,0 0 0,22-22 15,-22 22-15,21 0 0,-21 0 16,0-21-16,1 21 0,-1 0 15,0 0-15,0 0 0,-21-21 16,21 21 0</inkml:trace>
  <inkml:trace contextRef="#ctx0" brushRef="#br0" timeOffset="1071.84">2752 783 0,'0'0'0,"21"0"0,-21-21 15,21 21-15,0 0 16,0 0-16,0 0 0,-21 21 15,22 0-15,-1 1 0,0-1 16,-21 0-16,21 0 0,0 21 0,0-20 16,-21 20-16,22-21 0,-1 21 15,-21-20-15,0 20 0,0-21 0,0 21 16,0-20-16,0-1 16,0 0-16,0 21 0,0-21 15,0 1-15,0-1 0,-21-21 31,21-21-15,-22 21-16,22-22 0,0 1 0,0 0 16,0 0-16,0 0 0,0 0 15,0-22-15,0 22 0,0-21 0,0 21 16,0-22-16,0 22 0,22-21 16,-22 21-16,21-1 0,0-20 0,0 21 15,0 0-15,0 21 0,1-21 16,-1-1-16,0 22 0,0 0 15,0-21-15,0 21 0,1 0 16,-1 0-16</inkml:trace>
  <inkml:trace contextRef="#ctx0" brushRef="#br0" timeOffset="1553.57">3365 783 0,'0'0'16,"0"-21"-16,22 21 16,-1 0-16,0 0 0,0 0 15,0 0-15,0 0 16,1 0-16,-1 0 0,0 21 0,0 0 15,0 1-15,0-1 0,1 0 16,-1 21-16,0-21 0,0 22 0,0-22 16,0 21-16,1-21 15,-22 1-15,0 20 0,0-21 0,0 0 16,0 0-16,0 1 0,0-1 0,0 0 16,0 0-16,-22-21 15,1 0-15,0 0 16,21-21-1,0 0-15,0 0 0,0-1 0,0 1 16,0 0-16,0 0 0,0-21 16,0-1-16,0 22 0,0-21 0,21-1 15,-21 22-15,21-21 0,1 21 16,-22 0-16,21-22 0,0 22 0,0 21 16,0-21-16,0 0 15,1 21-15,-1 0 0,-21-21 16,21 21-16,0 0 15</inkml:trace>
  <inkml:trace contextRef="#ctx0" brushRef="#br0" timeOffset="2311.13">4530 889 0,'0'0'0,"0"-21"0,21 0 15,-21-22 1,0 22-16,-21 0 0,-1 0 16,1 0-16,0 21 15,0-21-15,0 21 0,0 0 0,-1 0 16,1 0-16,-21 0 0,21 0 0,0 21 15,21 0-15,-22-21 0,1 42 16,0-21-16,21 1 0,0 20 0,0-21 16,-21 21-16,21 1 0,0-1 15,0-21-15,-21 22 0,21-22 0,0 21 16,0-21-16,0 0 0,0 1 16,0-1-16,0 0 0,21 0 0,0 0 15,0-21 1,0 0-16,1 0 0,-1 0 0,0 0 15,0 0-15,0 0 0,0-21 16,22 21-16,-22-21 0,0 0 0,0 0 16,22-1-16,-22 1 0,0-21 15,0 21-15,0 0 0,-21-22 0,0 22 16,21 0-16,-21-21 0,0 20 0,0 1 16,0 0-16,0 0 15,0 42 1,0 0-1,0 0-15,0 1 0,-21 20 16,21-21-16,0 0 16,0 22-16,0-22 0,0 0 0,0 0 15,0 0-15,0 22 0,0-22 16,21 0-16,1-21 0,-1 21 0,-21 0 16,21 0-16,0-21 0,0 22 0,0-22 15,1 0-15,-1 0 16,0 0-16,0 0 0,0 0 0,0 0 15,1-22-15</inkml:trace>
  <inkml:trace contextRef="#ctx0" brushRef="#br0" timeOffset="3063.7">5165 804 0,'0'22'16,"0"-1"-16,-22 0 16,22 0-16,0 21 15,0-20-15,0-1 0,0 21 0,0-21 16,0 22-16,0-22 0,0 0 16,0 0-16,0 21 0,0-20 15,0-1-15,22 0 0,-1-21 16,0 0-16,0 0 15,0 0-15,0 0 0,1 0 0,-1 0 16,0 0-16,0-21 0,0 21 16,0-21-16,1-1 0,-1 1 0,0 0 15,0 0-15,-21 0 0,0 0 16,21-22-16,-21 22 0,0 0 0,0-21 16,0 20-16,0 1 0,0 0 15,0 0-15,0 0 0,0 0 0,0-1 31,0 44-15,-21-1-16,21 0 16,0 0-16,0 21 0,0-20 15,0-1-15,0 21 0,0 0 0,0-20 16,0 20-16,0 0 0,0 1 16,0-22-16,0 21 0,0 0 0,0 1 15,0-1-15,0 0 0,0 1 16,0 20-16,21-20 0,-21 20 0,21-21 15,-21 22-15,0-1 0,0-20 0,0 20 16,0 1-16,0-22 0,0 22 16,0-22-16,0 0 0,0 1 0,0 20 15,0-21-15,0 1 0,0-1 0,0 0 16,0 1-16,0-1 0,-21-21 16,0 22-16,0-22 0,0 0 15,0 0-15,-1 0 0,-20 0 0,21-21 16,0 0-16,0 0 0,-22 0 15,22 0-15,-21-21 0,21 0 0,-22 0 16,22-21-16,-21-1 0,-1 1 0,22 0 16,0-1-16,0-20 0,0-1 15,0 1-15,21 20 0,0-20 0,0-1 16,0 1-16,0-1 0,0 22 16,0-21-16,21 20 0,-21 1 0,21 0 15,0-1-15,0 1 0,0 0 0,1 20 16,-1-20-16,0 21 0,0 0 15,0-22-15,22 22 0,-22 0 16,0 0-16</inkml:trace>
  <inkml:trace contextRef="#ctx0" brushRef="#br0" timeOffset="3583.91">6900 508 0,'0'42'32,"0"-20"-32,0 20 0,0 0 15,-21 1-15,0-1 0,21 0 0,0 22 16,-21-22-16,0 22 0,-1-22 16,22 0-16,-21 1 0,21-1 0,0 0 15,-21 1-15,21-22 0,0 0 0,0 21 16,0-21-1,0 1-15,21-44 32</inkml:trace>
  <inkml:trace contextRef="#ctx0" brushRef="#br0" timeOffset="3995.18">6498 741 0,'0'0'0,"-21"-42"16,0 20-16,0 1 0,-1-63 31,22 62-31,0 1 0,22 0 0,20 0 16,-21 0-16,43 21 0,-22-21 16,21-1-16,-20 22 0,20 0 0,22 0 15,-22 0-15,1 0 0,-1 0 16,-20 22-16,20-1 0,-20 21 0,20-21 15,-21 22-15,1-1 0,-22 0 16,0 22-16,0-22 0,0 22 0,-21-1 16,0-21-16,0 22 0,-21-1 0,0-20 15,0 20-15,-21-20 16,20-1-16,-20 0 0,0 1 0,-1-22 16,-20 21-16,21-21 0,-1 0 15,22 1-15,-21-1 0,21 0 0,-22-21 16,22 0-16,0 0 0,0 0 0,0 0 15,-1 0 1,1-21-16,21 0 0,-21-1 16,21 1-1,0 0-15,0 0 0,21 0 16,0 21-16,1-21 0,-1-1 0</inkml:trace>
  <inkml:trace contextRef="#ctx0" brushRef="#br0" timeOffset="4400.03">7556 1270 0,'64'-21'16,"-43"21"-16,0-21 15,0 0-15,1 21 0,-1-22 0,0 1 16,0 0-16,0 0 0,0 0 16,1 0-16,-22-1 0,21 1 15,-21 0-15,0 0 0,-21 21 16,-1 0 0,1 0-16,-21 0 0,21 21 0,0 0 15,-22 0-15,22 22 0,0-22 16,0 21-16,0-21 0,-1 22 0,1-22 15,21 21-15,0-21 0,0 1 0,0-1 16,0 0-16,0 0 0,0 0 16,21-21-16,1 21 15,-1-21-15,0 0 0,0 0 16,0 0-16,22 0 0,-22 0 16,0 0-16,21-21 0,-21 21 0,22-21 15,-1 0-15,-21 21 0</inkml:trace>
  <inkml:trace contextRef="#ctx0" brushRef="#br0" timeOffset="4703.55">8361 931 0,'-21'0'15,"42"0"-15,-64 0 0,22 0 0,0 0 0,0 0 16,0 0-16,0 22 0,-1-1 15,1-21-15,0 21 0,0 0 0,0 0 16,0 0-16,-1 22 0,22-22 16,0 21-16,0-21 0,-21 1 0,21 20 15,0-21-15,0 0 0,0 0 16,0 1-16,0-1 0,0 0 0,21-21 16,1 21-16,-1-21 0,0 21 0,0-21 15,0 0-15,0 0 0,22 0 16,-22 0-16,0 0 0,0-21 0,22 21 15,-22-21-15,0 0 16,21 0-16,-21-1 0,22 1 0,-22-21 16,21 21-16</inkml:trace>
  <inkml:trace contextRef="#ctx0" brushRef="#br0" timeOffset="4979.39">8763 572 0,'0'-43'0,"0"86"0,0-107 0,0 43 16,0 0-16,0 42 31,0 0-31,0 21 0,0-20 16,0 20-16,0 0 0,0 22 15,-21-22-15,21 22 0,0-22 16,-21 21-16,21 1 0,0-22 16,0 1-16,-22 20 0,22-21 0,0 1 15,-21-22-15,21 21 0,0-21 0,0 1 16,0-1-16,0 0 0,0 0 15,0 0-15,21-21 32,1 0-32,-1-21 15,0 0-15,-21 0 0,21 21 0</inkml:trace>
  <inkml:trace contextRef="#ctx0" brushRef="#br0" timeOffset="5771.94">9334 1016 0,'0'0'0,"-21"-85"31,0 64-31,0 21 0,0 0 15,0 0-15,-1 0 0,-20 0 0,21 21 16,0 1-16,-22-1 16,22 0-16,0 0 0,0 21 0,0-20 15,0 20-15,-1-21 0,1 21 16,0-20-16,21 20 0,0-21 0,0 0 16,0 22-16,0-22 0,0 0 15,0 0-15,21-21 0,0 21 16,1-21-16,-1 0 0,0 0 15,0 0-15,0 0 0,22 0 0,-22-21 16,0 0-16,0 21 0,0-21 16,0 0-16,1-1 0,-22 1 0,21 0 15,0-21-15,-21 21 0,21-1 16,-21-20-16,0 21 0,0 0 16,0 0-16,21-1 0,-21 1 0,0 0 15,0 42 16,0 0-15,0 1-16,0-1 0,-21 0 0,21 0 16,-21 21-16,21-20 0,0-1 15,0 21-15,0-21 0,0 0 0,0 1 16,0-1-16,0 0 0,21 0 16,0-21-1,0 0-15,1 0 0,-1 0 0,0 0 16,0 0-16,0 0 0,0-21 15,1 21-15,-1-21 0,0 0 16,0-1-16,0 1 0,0 0 0,1 0 16,-22 0-16,21-22 0,-21 22 15,21 0-15,-21 0 0,21 0 0,-21 0 16,0-1-16,0 44 31,0-1-31,0 0 0,0 0 16,0 0-16,0 0 0,0 1 15,0 20-15,0-21 0,0 0 0,0 0 16,0 1-16,0-1 0,0 0 16,0 0-16,21 0 15,0-21-15,1 0 0,-1 0 16,0 0-16,0 0 0,21 0 16,-20 0-16,-1 0 0,0-21 15,0 21-15,21-21 0</inkml:trace>
  <inkml:trace contextRef="#ctx0" brushRef="#br0" timeOffset="6271.65">10308 1080 0,'0'0'0,"0"-22"0,0 1 0,0 0 16,-21 0-16,0 21 15,0 0-15,-1 0 0,1 0 0,0 0 16,0 0-16,0 0 0,0 0 15,-1 0-15,1 21 0,0 0 0,0 0 16,21 1-16,-21 20 0,0-21 16,21 0-16,-22 22 0,22-22 0,0 21 15,0-21-15,0 0 0,0 1 0,0-1 16,0 0-16,0 0 0,0 0 16,0 0-16,22-21 15,-1 22-15,0-22 0,0 0 16,0 0-16,0 0 0,1 0 15,-1-22-15,0 1 0,0 0 0,0 21 16,0-21-16,1 0 0,-1 0 0,-21-22 16,0 22-16,21 0 0,-21-21 15,21 20-15,-21 1 0,0-21 0,0 21 16,0 0-16,0-1 16,0 44-1,0-1-15,0 0 16,0 21-16,0-21 0,0 1 15,0-1-15,0 21 0,0-21 0,0 0 16,0 1-16,0-1 0,0 0 16,0 0-16,0 0 0,21 0 15,0-21-15,1 0 16,-1 0-16,0 0 0,0 0 16,0 0-16,0 0 0,1-21 15,-1 0-15,0 0 0</inkml:trace>
  <inkml:trace contextRef="#ctx0" brushRef="#br0" timeOffset="6591.49">10753 572 0,'0'0'0,"0"-22"0,0 1 0,0 0 15,-22 21-15,1 0 0,0 21 16,21 0-1,-21 1-15,21-1 0,0 0 0,0 21 16,0 1-16,0-1 0,0 21 16,0-20-16,0 20 0,0-20 0,0 20 15,0-21-15,0 1 0,0-1 0,0 22 16,0-43-16,0 21 0,0 0 16,0-20-16,0-1 0,0 0 15,0 0-15,0 0 0,0 0 0,0 1 16,21-22-1,0 0-15,0 0 16,1 0-16,-22-22 0,21 1 16,0 21-16,0-21 0,0 0 0,-21-21 15</inkml:trace>
  <inkml:trace contextRef="#ctx0" brushRef="#br0" timeOffset="6819.37">11112 974 0,'0'21'16,"-21"0"-16,21 0 16,-21 0-16,21 22 0,0-22 15,0 0-15,0 21 0,-21-20 0,21-1 16,0 0-16,0 21 0,0-21 16,-21 1-16,21-1 0,0 0 0,0 0 15,0 0 1,21-21-16,0 0 0,0 0 15,0 0-15,1 0 16,-1-21-16,0 21 0</inkml:trace>
  <inkml:trace contextRef="#ctx0" brushRef="#br0" timeOffset="7615.78">11493 1037 0,'0'0'0,"0"21"15,0 1-15,0-1 0,0 0 16,0 0-16,0 0 0,0 0 0,0 1 16,0-1-16,-21 21 0,21-21 15,0 0-15,0 1 0,0-1 0,-21 0 16,21 0-16,0 0 16,0 0-16,21-21 15,0 0 1,1 0-16,-1 0 15,-21-21-15,21 0 16,-21 0-16,0 0 0,0 0 16,0-1-16,0 1 0,0 0 15,0 0-15,0 0 0,-21-22 0,21 22 16,0 0-16,-21 0 0,21 0 0,0 0 16,0-1-16,0 1 0,0 0 15,0 0-15,0 0 0,21 21 16,0 0-1,0 0-15,0 0 0,0 0 0,1 0 16,-1 0-16,21 0 0,-21 21 16,0-21-16,1 21 0,-1 0 15,0 0-15,0 22 0,0-22 0,-21 0 16,21 0-16,-21 22 0,0-22 16,0 0-16,0 0 0,0 0 0,0 0 15,0 1-15,0-1 0,0 0 16,0 0-16,0 0 15,-21-21 1,21-21 15,-21 21-15,21-21-16,0 0 0,0 0 16,0-1-16,0-20 0,21 21 15,-21 0-15,21-22 0,1 22 0,-1-21 16,0 0-16,0 20 0,0-20 0,22 21 15,-22 0-15,21 0 0,-21-1 16,22 1-16,-22 21 0,21 0 0,-21 0 16,0 0-16,22 21 0,-22 1 15,0-1-15,-21 0 0,0 21 0,21-21 16,-21 1-16,0 20 0,0-21 0,0 21 16,0-20-16,0 20 0,0-21 15,0 0-15,-21 0 0,0 1 0,21-1 16,0 0-16,-21 0 0,0 0 15,-1-21 17,1 0-17,21-21-15,0 0 16,-21 0-16</inkml:trace>
  <inkml:trace contextRef="#ctx0" brushRef="#br0" timeOffset="7859.74">11451 677 0,'0'0'0,"-21"0"0,0 0 0</inkml:trace>
  <inkml:trace contextRef="#ctx0" brushRef="#br0" timeOffset="8075.62">10753 847 0,'0'0'0,"-22"0"0,-20 0 31,42 21-31,21-21 16,0 0-16,1 0 15,-1 0-15,0 0 0,0 0 0,0 0 16,22 0-16,-22 0 0,0 0 15,21 0-15,-21 0 0,1 0 16,-1 0-16,0 0 16</inkml:trace>
  <inkml:trace contextRef="#ctx0" brushRef="#br0" timeOffset="9240.7">2117 1820 0,'-22'0'15,"44"0"-15,-86 0 0,43 0 0,0 0 0,0 0 16,-1 0-16,1 0 15,42 0 32,1 0-47,-1 0 16,0 0-16,0 0 0,0 0 0,0 0 16,22 0-16,-1 0 0,0 0 15,22 0-15,-22 0 0,22 22 0,-1-22 16,22 0-16,0 0 0,-1 0 15,1 0-15,0 0 0,20 0 0,-20 0 16,21 0-16,21 0 0,-21 0 0,21 0 16,0 0-16,-21 0 0,21-22 15,0 22-15,21 0 0,-21 0 0,21 0 16,0 0-16,0-21 16,0 21-16,1 0 0,-1 0 0,0 0 15,0 0-15,0 0 0,22 0 0,-22-21 16,0 21-16,21 0 0,-21 0 15,22 0-15,-1 0 0,-21 0 0,0 0 16,22 0-16,-22 0 0,21 0 0,-21 0 16,22 0-16,-22 0 0,0 0 15,21 0-15,-20 0 0,20 0 0,-21 0 16,0 0-16,0 0 0,1-21 16,-1 21-16,21 0 0,-21 0 15,0 0-15,1 0 0,-22 0 0,21 0 0,-21 0 16,21 0-16,-21 0 15,0 0-15,0 0 0,0 0 0,-21 0 16,0 0-16,-1 0 0,1-21 0,0 21 16,0 0-16,0 0 0,-22 0 15,22 0-15,-21 0 0,0 0 0,-22 0 16,22 0-16,-22 0 0,1 0 0,-1 0 16,-20 0-16,-1 0 0,0 0 15,-21 0-15,22 0 0,-22 0 0,0 0 16,-21-21 31,0-1-32,-21 22-15,0-21 16</inkml:trace>
  <inkml:trace contextRef="#ctx0" brushRef="#br0" timeOffset="9375.62">12679 1672 0,'21'0'16,"-21"21"-1,0 1 1,-21-22 0</inkml:trace>
  <inkml:trace contextRef="#ctx0" brushRef="#br0" timeOffset="11211.95">2095 3069 0,'22'0'16,"-1"0"-16,0 0 0,0-21 16,0 21-16,0-21 0,1 0 15,-1 21-15,0-21 0,21-1 0,-21 1 16,1 0-16,-1 21 0,-21-21 15,0 0-15,21 0 0,-21-1 16,0 1-16,-21 0 16,0 21-16,-22-21 0,22 21 15,-21 0-15,-1 0 0,1 0 0,21 0 16,-21 0-16,-1 21 0,1 0 16,21 0-16,-22 1 0,22-1 15,0 0-15,0 0 0,0 0 0,21 0 16,0 1-16,-21-1 0,21 0 15,0 0-15,0 0 0,0 0 0,0 1 16,21-1-16,0-21 16,0 21-16,0-21 0,0 21 0,1-21 15,-1 0-15,21 21 0,-21-21 16,22 21-16,-1-21 0,-21 22 16,21-1-16,-20-21 0,-1 21 0,0 0 15,0 0-15,-21 0 0,0 1 0,0-1 16,-21 0-16,-21 0 15,20 0-15,-20 0 0,0 1 0,-22-1 16,22-21-16,0 21 0,-22 0 16,22-21-16,-22 0 0,22 0 0,0 0 15,-1 0-15,1 0 0,0 0 16,20 0-16,1-21 0,-21 0 0,21 0 16,21-1-16,-21 1 0,21 0 15,-22 0-15,22 0 0,0-22 0,0 22 16,0 0-16,22 0 0,-1 0 15,0 0-15,21-1 0,-21 1 0,22 21 16,-1-21-16,0 0 0,1 21 16,-1 0-16,22-21 0</inkml:trace>
  <inkml:trace contextRef="#ctx0" brushRef="#br0" timeOffset="11907.59">2730 3048 0,'0'21'16,"0"0"-1,-21 1-15,21-1 0,-21 0 0,21 0 16,-21 0-16,21 0 0,0 22 15,0-22-15,0 0 0,0 21 0,0-20 16,0-1-16,0 21 0,0-21 16,21 0-16,0 1 0,0-22 15,1 0-15,-1 0 0,0 0 0,0 0 16,0 0-16,0 0 0,1-22 16,-1 22-16,0-21 0,0 0 15,0 0-15,0 0 0,1 0 16,-1-1-16,-21 1 0,0 0 15,21 0-15,-21 0 0,0 0 0,0-1 16,0 1-16,0 0 0,0 0 16,-21 21-1,21 21 1,0 0 0,0 0-16,0 1 0,0 20 15,0-21-15,0 21 0,0-20 0,0 20 16,0 0-16,0 1 0,0-1 15,0-21-15,0 21 0,0 1 0,0-1 16,0 0-16,0 1 0,0-1 0,0 0 16,0 1-16,0-1 15,-21 0-15,21 1 0,-22-1 0,22 0 16,-21 1-16,21-22 0,-21 21 0,0 1 16,21-22-16,-21 21 0,0-21 15,-1 0-15,1 1 0,0-1 0,0 0 16,0 0-16,-22-21 0,22 0 15,-21 0-15,21 0 0,-22 0 0,1 0 16,0-21-16,-1 0 0,1 0 0,0-1 16,-1-20-16,1 21 15,21-21-15,-21 20 0,-1-20 0,22 0 16,0-1-16,0 1 0,0 0 16,21 21-16,0-22 0,0 1 0,0 21 15,42-22-15,-21 22 0,21 0 16,1-21-16</inkml:trace>
  <inkml:trace contextRef="#ctx0" brushRef="#br0" timeOffset="12452.03">3344 3069 0,'-21'21'32,"21"1"-32,0-1 0,0 0 15,0 21-15,0-21 0,0 1 16,0 20-16,0-21 0,0 0 0,0 22 16,0-22-16,0 0 0,0 0 15,0 0-15,0 0 0,0 1 0,0-1 16,-21-21 31,21-21-47,0-1 0,0 1 15,0 0-15,0 0 0,0 0 0,0 0 16,0-22-16,0 1 0,21 21 16,0-22-16,0 22 0,1-21 0,-1 21 15,0-22-15,21 22 0,-21 21 16,1-21-16,20 21 0,-21 0 0,21 0 15,-20 0-15,-1 0 0,21 21 0,-21-21 16,0 21-16,1 1 0,-22 20 16,0-21-16,21 0 0,-21 22 15,0-22-15,0 21 0,0-21 0,0 22 16,0-22-16,0 0 0,-21 0 16,21 0-16,0 0 0,0 1 0,-22-1 15,22 0 1,0-42-1,0 0 1,22-1-16,-22 1 0,0 0 16</inkml:trace>
  <inkml:trace contextRef="#ctx0" brushRef="#br0" timeOffset="12719.89">4064 2836 0,'0'22'0,"0"-1"0,0 0 15,0 0-15,0 0 0,0 22 0,0-22 16,0 21-16,0-21 0,0 22 16,-21-1-16,21-21 0,-21 21 0,21 1 15,0-22-15,0 21 0,-22-21 16,22 1-16,0 20 0,0-21 15,0 0-15,0 0 0,22-21 32,-22-21-32,0 0 15</inkml:trace>
  <inkml:trace contextRef="#ctx0" brushRef="#br0" timeOffset="12943.75">3895 3090 0,'0'0'0,"21"0"47,0 0-47,0 0 16,0 0-16,0-21 0,1 21 0,-1 0 15,0 0-15,0-21 0,0 21 16,0 0-16,1 0 0,-22-21 0,21 21 15,0 0 1,0 0-16</inkml:trace>
  <inkml:trace contextRef="#ctx0" brushRef="#br0" timeOffset="13595.55">4805 3112 0,'0'0'0,"0"-22"0,21 1 16,-21 0-16,0 0 15,0 0-15,0 0 16,-21-1-16,0 22 0,-1-21 0,1 21 16,0 0-16,0 0 15,0 0-15,0 0 0,-22 0 0,22 0 16,-21 0-16,21 21 0,-22-21 0,22 22 16,0-1-16,-21 0 0,20 21 15,1-21-15,0 1 0,21 20 0,0 0 16,-21-21-16,21 22 0,0-22 15,0 0-15,0 21 0,0-20 0,21-1 16,-21 0-16,21-21 0,0 0 16,1 0-16,20 0 0,-21 0 15,0 0-15,22 0 0,-22 0 16,0 0-16,21-21 0,-21 0 0,1 21 16,-1-22-16,0 1 0,0 0 15,0 0-15,0 0 0,1 0 0,-22-22 16,21 22-16,-21 0 0,0 0 15,0 0-15,0-1 0,0 1 0,0 0 16,0 0-16,-21 21 31,-1 21-31,22 0 0,0 0 16,0 1-16,0-1 0,0 0 0,0 21 16,0-21-16,0 1 0,0-1 15,0 0-15,0 21 0,0-21 16,22 1-16,-22-1 0,21-21 15,0 0-15,-21 21 0,21-21 16,0 0-16,0 0 0,1 0 16,-1-21-16,0 21 0,-21-21 15,21-1-15</inkml:trace>
  <inkml:trace contextRef="#ctx0" brushRef="#br0" timeOffset="14136.12">5122 3027 0,'0'0'0,"0"-21"32,21 21-32,1 0 0,-1 0 15,0 0-15,0 0 16,0 0-16,0 0 0,1 0 0,-1 0 16,0 21-16,0 0 0,0 0 15,-21 0-15,21 1 0,-21-1 16,0 0-16,0 0 0,0 0 0,0 0 15,0 22-15,0-22 0,-21 0 0,0-21 16,0 21-16,0 0 0,21 1 16,-21-1-16,-1 0 15,1-21-15,21-21 47,21 0-47,1-1 0,-22 1 0,21 0 16,0 0-16,0-21 0,-21 20 15,21-20-15,0 21 0,1 0 0,-1 0 16,0-22-16,-21 22 0,21 21 16,0-21-16,-21 0 0,0 0 15,0 42 17,0 0-32,0 0 0,-21 0 15,0 0-15,21 1 0,-21-1 16,21 0-16,0 21 0,0-21 15,0 1-15,-21-1 0,21 21 0,0-21 16,0 0-16,0 1 0,0-1 16,21 0-16,0-21 15,0 21-15,0-21 0,0 0 16,1 0-16,-1 0 0,0-21 0,0 0 16,0 0-16</inkml:trace>
  <inkml:trace contextRef="#ctx0" brushRef="#br0" timeOffset="14607.85">6223 3027 0,'-21'0'16,"42"0"15,0 0-15,0 0-16,22 0 0,-22 0 15,21 0-15,0 0 0,1 0 0,20 0 16,-20 0-16,-1 0 0,21 0 16,-20 0-16,20 0 0,-20 0 0,-1 0 15,0 0-15,1 0 0,-22 0 16,0 0-16,21 0 0,-21 0 15,-21-21 17,-21 21-32,0-21 15,0 21-15,0-22 16</inkml:trace>
  <inkml:trace contextRef="#ctx0" brushRef="#br0" timeOffset="14999.62">6752 2815 0,'0'21'31,"21"1"-15,0-22-16,1 0 0,-1 21 15,0-21-15,0 0 0,21 0 0,-20 21 16,-1-21-16,0 0 0,0 0 0,21 0 15,-20 0-15,-22 21 0,21-21 16,0 0-16,0 0 0,-21 21 16,0 0-1,0 1 1,-21-22-16,21 21 0,-21-21 0,-22 21 16,22 0-16,0 0 0,0-21 0,0 21 15,0 1-15,-1-1 0,1 0 16,0 0-16,0 0 0,0 0 0,0 1 15,21-1-15,0 0 0,-22-21 16,22 21-16,0-42 47,22 0-31</inkml:trace>
  <inkml:trace contextRef="#ctx0" brushRef="#br0" timeOffset="16187.96">9885 2836 0,'21'0'0,"-42"0"0,63-21 0,-21 21 0,-21-21 0,21 0 16,-21 0 0,0 0-16,0-1 15,-21 1-15,0 21 0,0-21 16,0 21-16,0-21 0,-22 21 16,22 0-16,-21 0 0,21 0 0,-1 0 15,-20 0-15,21 0 0,-21 0 16,20 0-16,1 21 0,-21 0 0,21 0 15,0 1-15,-1 20 0,22-21 0,-21 0 16,0 22-16,21-22 0,-21 21 16,21-21-16,0 22 0,0-22 15,0 0-15,0 0 0,0 0 0,0 0 0,0 1 16,0-1 0,21 0-16,0-21 15,0 0-15,1 0 0,-1 0 0,21-21 16,-21 0-16,0-1 0,22 22 15,-1-21-15,-21 0 0,22 0 0,-1-21 16,-21 20-16,21-20 0,-20 21 16,20-21-16,0-1 0,-21 1 0,1 0 15,-1-1-15,0 1 0,0 0 0,-21-22 16,0 22-16,0 21 0,0-22 16,0 1-16,0 21 0,0 0 0,0-1 15,-21 22 16,21 43-31,-21-22 0,21 21 0,0-21 16,-21 43-16,21-22 0,0 1 16,0-1-16,0 0 0,0 1 0,0-1 15,0 0-15,0 1 0,0-1 0,0-21 16,0 0-16,0 22 0,21-22 16,0-21-16,0 21 0,-21 0 0,21-21 15,0 0-15,1 0 0,-1 0 0,0 0 16,0 0-16,0 0 0,0 0 15,1 0-15,-1-21 0,0 0 0,0 21 16</inkml:trace>
  <inkml:trace contextRef="#ctx0" brushRef="#br0" timeOffset="16959.03">10626 2667 0,'0'-21'0,"-43"0"31,22 21-31,0 0 0,0 0 0,0 0 16,-1 21-16,1-21 0,0 21 0,21 0 15,-21 0-15,0 1 0,0 20 16,-1-21-16,22 21 0,-21-20 16,21-1-16,-21 21 0,21-21 0,0 0 15,0 1-15,0-1 0,0 0 16,0 0-16,21-21 15,0 0-15,1 0 0,-1 0 16,0 0-16,0 0 0,0 0 16,0 0-16,1-21 0,-1 0 0,0 0 15,0-1-15,0 1 16,0 0-16,-21-21 0,22 21 0,-22-1 16,21 1-16,-21-21 0,0 21 0,0 0 15,0-22-15,0 22 16,0 0-16,0 0 0,0 0 15,0 42 1,0 0 0,0 0-16,0 0 0,0 0 0,0 22 15,0-22-15,0 21 0,0-21 0,0 22 16,0-22-16,0 0 0,0 0 16,0 22-16,0-22 0,0 0 15,21 0-15,0-21 0,0 0 16,22 0-16,-22 0 0,21 0 0,-21 0 15,22 0-15,-1 0 0,0-21 0,1 0 16,-1 21-16,0-21 0,-21-1 16,22 1-16,-22-21 0,21 21 15,-21 0-15,1-22 0,-1 22 0,0-21 16,-21-1-16,0 1 0,21 0 0,-21-1 16,21 1-16,-21 21 0,0-21 15,0-1-15,0 22 0,0 0 0,0 0 16,0 0-16,0 42 31,0 0-31,-21 0 0,21 21 16,-21-20-16,21 20 0,0 0 15,0 1-15,-21-1 0,21 0 0,-21 1 16,21-22-16,0 21 0,0 0 16,-22-20-16,22 20 0,0-21 15,0 0-15,0 0 0,0 1 0,0-1 16,0 0-16,22-21 15,-1 0 1,0 0-16,-21-21 0,0 0 16,21-1-16</inkml:trace>
  <inkml:trace contextRef="#ctx0" brushRef="#br0" timeOffset="17166.91">11070 2667 0,'0'0'0,"0"21"16,21-21 0,22 0-1,-22 0-15,0 0 16,0 0-16,0 0 0,22 0 0,-22 0 16,0 0-16,21 0 0,-21-21 0,1 21 15,-1 0-15,0-21 0,0 21 16,0-21-16</inkml:trace>
  <inkml:trace contextRef="#ctx0" brushRef="#br0" timeOffset="18680.04">12065 2879 0,'42'-21'15,"-42"-1"1,0 1-16,0 0 15,0 0-15,0 0 0,0 0 16,0-1-16,0 1 0,0 0 16,-21-21-16,0 21 0,21-1 0,-21 1 15,0 21-15,-1-21 0,1 21 0,-21 0 16,21 0-16,0 0 0,-22 0 16,22 21-16,0 0 0,0 1 0,0-1 15,-1 0-15,1 21 0,0-21 16,0 22-16,21-22 0,0 21 15,0-21-15,0 22 0,0-22 0,0 0 16,0 0-16,0 0 0,0 1 16,0-1-16,21-21 0,0 0 15,0 0-15,1 0 0,-1 0 16,21 0-16,-21 0 0,0 0 16,1 0-16,-1-21 0,0-1 0,21 22 15,-21-21-15,1 0 0,-1 0 0,0 0 16,0 0-16,0-1 0,0 1 15,-21-21-15,0 21 0,22 0 0,-22-22 16,0 22-16,0 0 0,0 0 16,0 0-16,-22 21 31,22 21-31,0 0 0,0 0 16,-21 21-16,21-20 0,0-1 15,-21 21-15,21-21 0,0 22 0,0-22 16,0 0-16,0 0 0,0 0 15,0 0-15,21 1 0,0-22 16,1 0-16,-1 0 0,0 0 16,0 0-16,0 0 0,22 0 0,-22 0 15,0 0-15,0-22 0,21 1 0,-20 21 16,-1-21-16,21 0 0,-21 0 16,0-22-16,1 22 0,-1-21 15,0 21-15,0-22 0,0 1 0,0 0 16,-21-1-16,22-20 0,-22 21 0,21-1 15,-21 1-15,21 21 0,-21-22 16,0 1-16,0 21 0,0 0 0,0 0 16,0-1-16,-21 22 15,0 0 1,-1 22-16,22 20 0,-21-21 16,21 21-16,-21-20 0,21 20 15,-21 0-15,21 1 0,0-1 0,0 0 16,0 1-16,-21-1 0,21 0 15,0 1-15,0-22 0,0 21 16,0-21-16,0 22 0,0-22 0,0 0 16,0 0-16,0 0 0,21 0 0,0 1 15,-21-1-15,21-21 16,0 0-16,1 0 0,-1 0 16,0 0-16,0 0 0,0 0 15,0 0-15,1-21 0,20-1 16,-21 22-16,0-21 0,0 0 0,1 0 15,-1 21-15,0-21 0,0 0 0,0-1 16,-21 1-16,0-21 0,0 21 16,0 0-16,0-1 15,0 44 17,0-1-32,0 0 0,0 0 15,0 0-15,0 0 0,0 1 0,-21-1 16,21 0-16,0 0 0,0 0 15,0 0-15,21-21 16,0 0-16,1 0 0,-1 0 16,0 0-16,0 0 15,0 0-15,0 0 0,1-21 0,20 21 0,-21-21 16,0 0-16,0 21 0,1-21 16,-1 0-16,0-1 0,0-20 15,0 21-15,-21 0 0,21 0 0,-21-1 16,0 1-16,0 0 0,0 0 0,0 0 15,0 42 17,0 0-32,0 0 15,0 0-15,0 22 0,0-22 16,0 0-16,0 21 0,-21-20 0,21-1 16,0 21-16,-21-21 0,21 22 0,0-22 15,-21 21-15,21 0 16,0-20-16,0 20 0,0-21 0,-21 21 15,21 1-15,0-22 0,-21 21 0,21-21 16,0 22-16,0-22 0,0 21 16,-22-21-16,22 1 0,-21-1 0,21 0 15,0 0-15,-21-21 32,21-21-17,-21 0-15,21 0 16,0-1-16,0 1 0,-21 0 15,21 0-15,-21 0 0</inkml:trace>
  <inkml:trace contextRef="#ctx0" brushRef="#br0" timeOffset="18963.58">12509 2604 0,'0'0'16,"-21"0"-16,21-22 16,0 1-16,21 21 15,1 0-15,-1 0 0,0-21 0,21 21 0,-21 0 16,22 0-16,-1-21 16,0 21-16,1 0 0,-1 0 0,0 0 15,1 0-15,-22 0 0,21 0 0,-21 0 16,22 0-16,-22 0 0,0 0 15,0 0-15,0 0 0,1 0 16,-1 0 0,0 0-16</inkml:trace>
  <inkml:trace contextRef="#ctx0" brushRef="#br0" timeOffset="19336.16">13674 2646 0,'-22'0'32,"22"21"-32,-21 0 15,21 22-15,0-22 16,0 0-16,0 21 0,0-21 0,0 22 15,0-1-15,0-21 0,-21 22 0,21-1 16,0-21-16,0 21 16,-21 1-16,21-1 0,0 0 0,0 1 15,-21-22-15,21 21 0,-21 1 0,21-22 16,-22 21-16,22-21 0,0 0 16,-21 22-16,21-22 0,-21 0 0,21 0 15,0 0-15,21-42 47,-21 0-47,21 0 0,-21 0 0,0 0 16,22-22-16,-22 22 0</inkml:trace>
  <inkml:trace contextRef="#ctx0" brushRef="#br0" timeOffset="19691.96">13589 2773 0,'0'0'0,"0"-21"0,0-85 31,21 85-31,0 21 0,-21-21 16,21-1-16,1 1 0,-1 21 0,0-21 15,0 0-15,0 21 0,22 0 16,-22-21-16,21 21 0,-21 0 0,0 0 16,1 0-16,-1 21 0,0-21 0,0 21 15,-21 21-15,21-20 0,-21-1 16,0 0-16,0 0 0,0 21 15,-21-20-15,0-1 0,0 0 0,0 0 16,-1 0-16,1 0 0,-21 1 16,21-22-16,0 21 0,-1 0 0,1-21 15,21 21-15,-21-21 0,0 0 16,21 21-16,-21-21 0,21-21 62,21 21-62,0-21 16,0 0-16</inkml:trace>
  <inkml:trace contextRef="#ctx0" brushRef="#br0" timeOffset="20111.82">14139 2709 0,'0'0'0,"21"0"16,1 0 0,-1-21-16,0 21 15,-21-21-15,21 21 0,0-21 0,0 21 16,1-21-16,-1 0 16,0-1-16,0 1 0,-21 0 0,21 0 15,0 0-15,-21 0 0,0-1 0,0 1 16,0 0-16,0 0 15,-21 21 1,0 0-16,0 0 16,0 21-16,0 0 0,-1 0 0,22 1 15,-21 20-15,0-21 0,0 21 0,0 1 16,21-22-16,-21 21 0,21 1 16,-22-22-16,22 21 0,0-21 0,0 0 15,0 1-15,0-1 0,0 0 0,0 0 16,22-21-16,-22 21 15,21-21-15,0 0 0,0 0 0,0 21 16,0-21-16,1 0 0,-1 0 16,0 0-16,0 0 0,0-21 15,0 21-15,-21-21 0,0 0 16,22 21-16</inkml:trace>
  <inkml:trace contextRef="#ctx0" brushRef="#br0" timeOffset="21040.29">15303 2159 0,'22'0'63,"-1"0"-63,0 0 0,0 0 16,21 0-16,-20-21 0,20 21 0,-21 0 15,21 0-15,-20 0 0,-1-21 16,0 21-16,0 0 0,0 0 0,0 0 15,-42 0 17,0 0-32,0 0 0,0-21 0,0 21 15,-22 0-15,22 0 0,0 0 16,0 0-16,0 0 0,-1 0 0,1 0 16,0 0-16,0 0 0,0 0 15,0 0-15,-1 0 0,1 0 16,0 0-16,21 21 15,-21-21-15,21 21 0,-21-21 16,21 21-16,0 0 0,0 0 0,-21 1 16,21-1-16,0 0 0,-22 0 0,22 21 15,0-20-15,0 20 16,-21-21-16,21 21 0,0-20 0,0 20 16,-21 0-16,21-21 0,-21 22 0,21-22 15,0 21-15,0-21 0,0 1 16,0-1-16,0 0 0,0 0 0,0 0 15,0 0-15,0 1 0,0-1 16,0 0-16,0 0 16,21-21-16,0 0 15,0 0-15,1 0 16,20 0-16,-21 0 0,0 0 16,0 0-16,22-21 0,-22 21 0,21-21 15,1 0-15,-22-1 16,21 22-16,0-42 0,-20 21 0</inkml:trace>
  <inkml:trace contextRef="#ctx0" brushRef="#br0" timeOffset="21552.08">16002 2159 0,'0'0'0,"21"0"31,0 0-31,0-21 16,1 21-16,-1 0 16,0 0-16,0 0 0,0 0 15,0 0-15,1 0 0,-22-21 0,21 21 16,0 0-16,0 0 0,0 0 16,0 0-16,1 0 15,-22 21-15,21 0 16,0 0-16,-21 0 0,0 1 15,0-1-15,0 0 0,0 0 16,0 0-16,0 0 0,0 1 16,0 20-16,0-21 0,0 21 0,0-20 15,0 20-15,0-21 0,0 21 0,0-20 16,0 20-16,0-21 16,0 21-16,0-20 0,0 20 0,0-21 15,21 0-15,-21 0 0,0 1 0,0-1 16,0 0-16,0 0 15,-21 0-15,0-21 0,0 21 0,-1-21 16,1 0-16,0 0 0,0 22 16,0-22-16,0 0 0,-1 0 0,1 0 15,0 0-15,0 0 0,-21 0 0,20 0 16,1 0-16,0 0 0,0 0 16,0-22-16,0 1 0,-1 21 15,22-21-15,0 0 16,0 0-16,0 0 15,22-1-15</inkml:trace>
  <inkml:trace contextRef="#ctx0" brushRef="#br0" timeOffset="24048.23">18669 2646 0,'0'0'0,"21"-21"0,0 21 0,-21-21 0,21 21 0,-21-22 15,0 1-15,0 0 0,0 0 16,0 0-16,0 0 0,0-1 15,-21 1-15,0 0 0,0 0 16,0 0-16,-22 0 0,22 21 0,0 0 16,-21 0-16,-1 0 0,22 0 0,-21 0 15,0 0-15,-1 21 0,1 0 16,0 0-16,20 21 0,-20 1 0,21-1 16,0 0-16,0 1 0,-1-1 15,1 0-15,21-20 0,-21 20 0,21-21 16,0 0-16,0 0 0,0 1 15,0-1-15,21 0 0,0-21 16,1 0-16,-1 0 0,0 0 0,21 0 0,-21 0 16,22 0-16,-1 0 15,-21-21-15,22 21 0,-1-21 0,0-1 16,1 1-16,-1 0 0,0 0 16,1-21-16,-22 20 0,21 1 0,-21 0 15,-21-21-15,0 21 0,21-1 16,-21-20-16,0 21 0,0 0 0,0 0 15,-21-1-15,0 22 16,0 22 0,0-1-16,21 21 0,0-21 15,-21 22-15,21-22 0,-22 21 16,22-21-16,-21 22 0,21-22 16,0 21-16,0-21 0,0 0 0,0 1 15,0-1-15,0 0 0,0 0 16,21-21-16,22 0 15,-22 0-15,0 0 0,0 0 16,0 0-16,22 0 0,-22 0 0,0-21 16,21 0-16,-20 21 0,-1-21 15,21-1-15,-21-20 0,22 21 0,-22-21 16,21 20-16,-21-20 0,0 0 0,1-1 16,-1 1-16,-21 0 0,0-1 15,0 22-15,0 0 0,0 0 16,-21 21-16,-1 0 0,1 0 15,0 0-15,0 0 0,0 0 16,0 21-16,21 0 0,0 0 16,0 1-16,0-1 0,0 0 0,0 0 15,0 0-15,0 22 0,21-22 16,0 0-16,-21 0 0,21 0 0,0 0 16,0 1-16,-21-1 0,22 0 0,-1 0 15,-21 0-15,21 0 0,-21 1 16,0-1-16,0 0 15,21-21-15,0 0 32,0 0-32,1 0 0,-1 0 15,0 0-15,21-21 16,-21 21-16,1-21 0,-1-1 0,0 1 16,0 0-16,0 0 0,0 0 15,1-22-15,-1 22 0,0-21 0,-21 21 16,0-22-16,0 1 0,0 21 15,0-21-15,0 20 0,0 1 0,0 0 16,-21 21-16,0 0 0,-1 0 16,22 21-1,0 0 1,0 1-16,0 20 16,22-21-16,-22 0 0,21 0 0,0 1 15,-21 20-15,21-21 0,-21 0 16,0 0-16,0 1 0,0 20 0,21-21 15,-21 0-15,0 0 0,21 1 0,-21-1 16,22 0-16,-1-21 16,0 21-16,0-21 0,0 0 0,0 0 15,1 0-15,20 0 0,-21 0 16,21 0-16,1 0 0,-1 0 0,-21 0 16,22-21-16,-22 0 0,21 21 0,0-21 15,-20-1-15,20 1 0,-21 0 16,0 0-16,0-21 0,-21 20 15,0-20-15,0 21 0,0-21 16,0-1-16,0 22 0,0-21 0,0 21 16,-21-1-16,21 1 0,-21 0 0,0 21 15,0 0-15,0 0 0,-1 0 16,1 0-16,0 0 0,0 21 0,0 0 16,0 1-16,-1 20 0,1-21 15,0 21-15,21 1 0,-21-22 0,21 21 16,-21 1-16,21-22 0,0 21 15,0-21-15,0 0 0,0 1 0,0-1 16,0 0-16,21 0 16,0-21-16,0 0 15,0 0-15,1 0 0,-1 0 0,0 0 16,0-21-16,0 21 0,0-21 0,1 0 16,-22-1-16,21 1 0,0 0 15,0 0-15,0-21 0,-21 20 0,0-20 16,0 0-16,0 21 0,0-22 15,0 22-15,0 0 0,0 0 0,0 0 16,0 42 15,0 0-31,0 0 0,0 0 0,-21 22 0,21-22 16,-21 21-16,21-21 16,0 22-16,0-22 0,0 0 0,0 21 15,0-21-15,0 1 0,0-1 16,0 0-16,0 0 0,21-21 15,0 0-15,0 0 0,1 0 16,-1 0-16,0 0 0,0 0 16,0 0-16,22-21 0,-22 0 0,0 0 15,0 21-15,0-22 0,0-20 16,1 21-16,-1 0 0,-21 0 0,0-22 16,21 22-16,-21-21 0,21 21 0,-21-1 15,0 1-15,0 0 16,0 42 15,0 0-31,0 1 0,0-1 0,0 0 16,0 21-16,0-21 0,0 1 0,0 20 15,0-21-15,0 0 0,0 0 16,0 1-16,0-1 0,0 0 16,0 0-16,21-21 0,0 0 15,1 0-15,-1 0 0,0 0 0,21 0 16,-21 0-16,1 0 0,-1 0 0,21-21 15,-21 0-15,0 0 0,1 21 16,-1-22-16,0-20 0,0 21 0,-21 0 16,21-22-16,-21 22 0,21 0 15,-21-21-15,0 21 0,0-1 16,0 1-16,0 0 0,0 0 0,0 42 31,0 0-15,0 0-16,0 22 0,0-22 15,0 21-15,0-21 0,0 22 0,0-1 16,0-21-16,0 22 0,-21-1 0,21-21 16,-21 21-16,21 1 0,0-22 15,-21 21-15,21 1 0,0-1 0,0-21 16,0 21-16,0 1 0,0-22 16,0 21-16,0-21 0,0 22 15,0-22-15,0 0 0,0 0 0,0 0 16,0 1-16,0-1 0,0 0 15,-21-21-15,0 0 0,-1 0 16,1 0-16,0 0 0,0 0 16,0 0-16,0 0 0,-22 0 15,22 0-15,0 0 0,0 0 0,-22-21 16,22 21-16,0 0 0,0 0 0,21-21 16,-21 21-16,21-22 0,-21 22 15,21-21-15,0 0 16,0 0-16,0 0 15,0 0-15</inkml:trace>
  <inkml:trace contextRef="#ctx0" brushRef="#br0" timeOffset="24420.02">21336 2180 0,'0'0'0,"0"-21"0,-21 21 0,0 0 16,-1 0-1,1 0-15,0 21 16,21 0-16,-21 1 0,21-1 15,0 21-15,0 0 0,0 1 0,0-1 16,-21 0-16,21 1 0,0-1 0,0 0 16,0 1-16,0-22 0,0 21 15,0-21-15,0 1 0,0-1 0,0 0 16,0 0-16,0 0 16,0-42 15,21 21-16</inkml:trace>
  <inkml:trace contextRef="#ctx0" brushRef="#br0" timeOffset="24859.77">21209 2265 0,'0'0'0,"0"-21"0,0 0 15,21 21 16,0 0-15,0 21-16,1 0 0,-1 0 16,0 0-16,-21 22 0,21-22 0,0 21 15,0 22-15,1-22 0,-22 0 0,21 1 16,0-1-16,-21 0 0,21-21 16,0 22-16,-21-22 0,21 0 0,-21 21 15,22-20-15,-22-1 16,0-42 15,0-1-31,0 1 16,0 0-16,0-21 0,0-1 15,0 22-15,0-42 0,21 20 0,-21 1 16,21 0-16,-21-22 0,21 22 16,0 0-16,-21 20 0,21-20 0,-21 0 15,22 21-15,-22-1 0,21 22 16,-21-21-16,0 0 0,21 21 15,0 0-15,0 0 16,0 21 0,-21 0-16,22 1 0,-22-1 15,21 21-15,-21-21 0,0 0 16</inkml:trace>
  <inkml:trace contextRef="#ctx0" brushRef="#br0" timeOffset="25392.46">22034 2667 0,'0'0'0,"22"0"0,-22-21 16,0 0-16,21 0 0,-21-1 0,0 1 16,21 0-16,-21 0 0,0 0 0,0-22 15,0 22-15,0 0 16,0 0-16,-21 0 0,0 21 0,-1 0 15,1 0-15,0 0 16,0 21-16,0 0 0,0 0 0,-1 0 16,1 1-16,0 20 0,0-21 15,0 21-15,0-20 0,-1 20 0,1-21 16,21 21-16,0-20 0,0-1 0,0 0 16,0 0-16,0 0 0,0 0 15,0 1-15,21-22 0,1 0 16,-1 0-16,0 0 0,0 0 15,21 0-15,-20 0 0,-1 0 16,0-22-16,0 22 0,0-21 0,0 0 0,1 0 16,-22-21-1,21 20-15,-21 1 0,21 0 0,-21-21 16,0 21-16,0-1 0,0-20 16,0 21-16,0 0 0,0 42 31,-21 0-31,21 0 0,0 0 15,0 22-15,0-22 0,0 21 0,0-21 16,0 1-16,0-1 0,0 0 16,0 0-16,0 0 0,0 0 0,0 1 15,21-22-15,0 0 16,0 0-16,0 0 16,1 0-16,-1-22 15,0 22-15</inkml:trace>
  <inkml:trace contextRef="#ctx0" brushRef="#br0" timeOffset="26119.77">22394 2455 0,'0'22'32,"0"-1"-32,-21 0 0,21 0 0,-21 0 15,21 0-15,0 1 16,0 20-16,0-21 0,-21 0 0,21 0 15,0 1-15,0-1 0,-21 0 16,21 0-16,0 0 0,0 0 16,0 1-1,0-44 17,0 1-17,0 0-15,0 0 0,0 0 0,0 0 16,21-1-16,0-20 0,0 21 0,-21-21 15,21 20-15,0-20 0,-21 21 16,22 0-16,-1-22 0,0 22 16,0 0-16,0 0 0,0 21 15,1-21-15,-1 21 0,0 0 0,0 0 16,0 0-16,0 21 0,1 0 16,-1 0-16,-21 0 0,21 22 15,0-22-15,0 21 0,-21-21 0,0 1 16,0 20-16,0-21 0,0 0 15,0 0-15,0 1 0,0-1 0,0 0 16,-21 0 0,0-21-16,0 0 15,0 0 1,21-21 0,0 0-16,0 0 15,21-1-15,0 1 0,-21-21 16,21 21-16,0 0 0,0-22 0,1 1 15,20 21-15,-21 0 0,0-22 0,22 22 16,-22 0-16,0 21 0,21-21 16,-21 21-16,1 0 0,-1 0 0,0 0 15,0 0-15,0 21 0,-21 0 16,21 0-16,1 0 0,-22 22 0,0-22 16,0 0-16,0 21 0,0-20 15,0-1-15,0 21 0,0-21 0,0 0 16,0 1-16,0-1 0,-22-21 15,22 21-15,-21 0 0,0-21 16,21-21 31,21 21-47,0-21 0</inkml:trace>
  <inkml:trace contextRef="#ctx0" brushRef="#br0" timeOffset="26579.54">23410 2561 0,'0'0'0,"21"0"31,1 0-31,-1 0 16,0 0-16,0 0 0,0-21 15,0 21-15,1-21 0,-22 0 16,21 21-16,0-21 0,0-1 0,0 1 16,-21 0-1,21 0-15,-21 0 0,0 0 0,0-1 0,0 1 16,0 0-16,-21 21 16,0 0-1,0 0-15,0 0 0,0 21 16,-1 0-16,1 1 0,0-1 15,0 0-15,21 0 0,-21 21 0,0-20 16,-1 20-16,22 0 0,-21-21 16,21 1-16,0 20 0,0-21 0,0 0 15,0 0-15,0 1 0,0-1 0,21-21 16,1 21-16,-1-21 0,0 0 16,0 0-16,0 0 0,0 0 0,1 0 15,-1 0-15,0 0 0,21 0 16,-21 0-16,1-21 0,-1 21 15,0-21-15,0-1 0,0 22 0,-21-21 16,21 0-16,1 21 0,-1-21 16,-21 0-16</inkml:trace>
  <inkml:trace contextRef="#ctx0" brushRef="#br0" timeOffset="26992.09">24469 2328 0,'-22'0'16,"44"0"-16,-65 22 0,22-22 15,21 21-15,0 0 16,0 0-16,0 0 31,21-21-15,0 0-16,-21-21 15,0 0 1,0 0-16,0 0 16,0-1-16,0 1 31,0 42 0,0 1-15,0-1-1,0 0 1</inkml:trace>
  <inkml:trace contextRef="#ctx0" brushRef="#br0" timeOffset="27575.75">24447 2815 0,'-21'0'0,"0"0"31,21-21 0,0 0-15,21 21-16,0 0 15,-21 21 1,0 0 0,0 0-16,0 1 15,0-1-15,-21-21 16,0 21-16,0-21 15,0 0 17,21-21-17,0 0 1,0-1-16,0 1 16,0 0-16,21 0 15,-21 0 1,21 21-16,0 0 0,0 0 0,1 0 31,-1 0-31,-21 21 16,0 0-16,0 0 0,0 0 15,0 1-15,0-1 16,0 0-16,0 0 0,-21 0 0,-1 0 16,22 22-16,-21-22 0,0 0 0,0 0 15,0 0-15,0 22 16,-22-22-16,22 0 0,0 0 0,-21 0 15,20 1-15,1-22 0,0 0 16,0 0-16,0 0 0,0 0 16</inkml:trace>
  <inkml:trace contextRef="#ctx0" brushRef="#br0" timeOffset="28268.31">24384 2350 0,'0'21'16,"-21"-21"-16,21 21 15,0 0-15,0 0 16,21-21 0,0 0-1,0 0 1,0 0-16,-21-21 15,22 21-15,-22-21 0,0 0 16,0 0-16,0-1 16,-22 22 15,1 0-31,21 22 16,-21-1-16,21 0 15,0 0-15,-21-21 0,21 21 0,0 0 16,0 1-16,0-1 15,21-21 1,0 0-16,0 0 31,-21-21-15,0-1 0</inkml:trace>
  <inkml:trace contextRef="#ctx0" brushRef="#br1" timeOffset="35871.54">3725 4360 0,'0'0'0,"21"0"47,-21 22-16,0-1-15,0 0-16,0 0 15,22-21-15,-1 0 16,0 0-16,0 21 16,0-21-16,0 0 0,1 0 0,-1 0 15,0 0-15,0-21 0,21 21 16,-20-21-16,-1 21 0,21-21 16,-21 0-16,0-1 0,1 22 15,-1-21-15,0 0 0,-21 0 0,0 0 16,21 0-16,-21-1 0,0 1 15,0 0-15,0 0 0,-21 0 16,0 0-16,0-1 16,-1 22-16,1 0 0,0 0 0,0 0 15,0 0-15,0 0 0,-1 22 16,1-1-16,-21 0 0,21 0 0,-22 21 16,22 1-16,-21-22 0,21 21 0,0 1 15,-22-22-15,22 21 0,21-21 16,0 22-16,0-22 0,0 0 15,0 0-15,0 0 0,0 0 16,21 1-16,22-22 0,-22 21 0,0-21 16,0 0-16,21 0 0,-20 0 15,-1 0-15,21 0 0,-21 0 0,0 0 16,1 0-16,-1 0 0,0 0 16,0 0-16,-21-21 15,-21 21 16,0 0-31,-22 0 0,22 0 16,0 0-16,0 0 0,-21 0 16,20 21-16,1 0 0,0 0 15,0 0-15,-21 0 0,42 1 16,-22-1-16,1 21 0,21-21 0,-21 0 16,21 1-16,0 20 0,0-21 15,0 0-15,0 0 0,21-21 0,0 22 16,1-1-16,-1-21 0,0 0 15,0 0-15,0 0 0,0 0 0,1 0 16,20 0-16,-21 0 0,0 0 0,0 0 16,1 0-16,20-21 0,-21-1 15,0 22-15,22-21 0,-22 0 16,21 0-16,0 0 0,1 0 16</inkml:trace>
  <inkml:trace contextRef="#ctx0" brushRef="#br1" timeOffset="36759.71">5059 4487 0,'0'-21'0,"-21"0"31,-1 21-31,1 0 0,0 0 0,0 0 16,0 0-16,0 0 15,-1 21-15,1 0 0,0 1 16,0-1-16,0 0 0,21 0 16,0 0-16,-21 0 0,21 1 0,0-1 15,-22 0-15,22 0 0,0 0 16,0 0-16,0 1 16,22-22-16,-1 0 0,0 0 0,0 0 15,0 0-15,0 0 0,1 0 16,-1-22-16,0 1 0,0 21 0,0-21 15,0 0-15,1 0 16,-1 0-16,-21-1 0,0 1 16,21 0-16,0 0 0,-21 0 15,21 0-15,-21-1 0,0 1 16,0 42 31,0 1-47,0-1 15,0 0-15,0 0 0,0 0 16,0 0-16,0 22 0,0-22 0,0 0 16,0 21-16,0 1 0,0-1 15,0-21-15,21 22 0,-21-1 0,0 0 16,0 1-16,0-1 0,22 0 16,-22 1-16,21-1 0,-21-21 15,0 21-15,0 1 0,0-22 0,0 21 16,0-21-16,0 22 0,0-22 0,0 21 15,0-21-15,0 1 0,0 20 16,0-21-16,0 0 0,0 0 0,0 22 16,0-22-16,0 0 15,0 0-15,0 0 0,0 1 16,-21-22 0,-1 0-16,1 0 15,0-22-15,0 22 0,21-21 16,-21 0-16,0 0 0,-1 0 15,22 0-15,-21-1 0,0-20 16,0 21-16,0-21 0,21-1 0,0 22 16,-21-21-16,21 21 0,0-22 15,0 22-15,0-21 0,0 21 0,0-1 16,0 1-16,0 0 0,0 0 16,21 0-16,0 0 0,-21-1 15,21 1-15,0 0 0,-21 0 16,21 21-1,-21-21-15,22 21 16,-22-21 47</inkml:trace>
  <inkml:trace contextRef="#ctx0" brushRef="#br1" timeOffset="37291.51">6032 4572 0,'0'0'16,"-21"0"-16,0 0 15,42 0 17,0 0-32,1 0 15,20 0-15,-21 0 0,21 0 16,1 0-16,-1 0 0,0 0 0,22 0 16,-1 0-16,1 0 0,-1 0 15,1 0-15,-1 0 0,1 0 0,-1 0 16,1 0-16,-1-21 0,-20 21 0,20 0 15,-20 0-15,-22 0 16,21 0-16,-21 0 0,0 0 0,1 0 16,-1-21-16,0 21 0,-21-21 31,0-1-15,-21 22-16,0-21 0,-1 21 15,1 0-15,0-21 0,0 21 0,0-21 16,0 21-16,21-21 0,-22 21 0</inkml:trace>
  <inkml:trace contextRef="#ctx0" brushRef="#br1" timeOffset="37632.33">6858 4339 0,'0'0'0,"0"43"31,0-22-31,21-21 0,0 21 16,0-21-16,1 0 15,-1 0-15,21 0 0,-21 0 0,0 0 16,1 0-16,-1 0 0,0 0 0,21 0 16,-21 0-16,-21-21 0,22 21 15,-1 0-15,0 0 0,-21-21 16,0 42 0,-21 0-1,0-21-15,-1 21 0,1 0 16,0-21-16,0 21 0,0 1 15,0-1-15,-1 0 0,1 0 0,0 0 16,0 0-16,21 1 0,-21-1 0,0-21 16,-1 21-16,22 0 0,-21 0 15,0-21-15,21 21 16</inkml:trace>
  <inkml:trace contextRef="#ctx0" brushRef="#br1" timeOffset="38431.68">11451 4318 0,'0'0'0,"0"-21"16,0 0-16,0 0 15,0-1-15,0 1 0,21 21 16,-21-21-16,21 21 31,-21 21-15,0 0-16,0 1 0,0-1 15,0 0-15,0 0 0,0 0 0,0 22 16,0-22-16,0 0 0,-21 0 0,21 21 16,-21-20-16,21-1 0,0 0 15,0 0-15,0 0 16,0 0-16,0-42 47,0 0-32,0 0-15</inkml:trace>
  <inkml:trace contextRef="#ctx0" brushRef="#br1" timeOffset="38863.78">11472 3916 0,'0'0'0,"0"-21"0,-21 21 16,21 21-1,0 0-15,0 0 16,0 0-16,0 1 16,0-1-16,21-21 15,0 0 1,1 0-16,-1 0 0,0-21 15,0 21-15,-21-22 16,21 22-16,-21-21 0,21 0 16,1 0-16,-22 0 0,0 0 15,0-1-15,-22 1 16,1 0-16,0 21 0,0 0 16,0 0-16,0 0 15,-1 0-15,1 21 16,21 0-16,0 1 0,-21-1 15,21 0-15,0 0 16,0 0-16,0 0 0,0 1 0,0-1 16,0 0-16,21 0 0,0 0 15,1-21-15,-1 0 16,0 0-16</inkml:trace>
  <inkml:trace contextRef="#ctx0" brushRef="#br1" timeOffset="39459.44">12150 4128 0,'-22'0'0,"1"21"15,21 0-15,-21-21 0,21 21 16,0 0-16,-21 0 0,0 1 15,21-1-15,-21 0 16,21 0-16,0 0 0,0 0 16,0 1-16,0-1 0,-22 0 0,22 0 15,0 0-15,0 0 0,0 1 0,0-1 16,0 0-16,0 0 16,0 0-16,0-42 46,0 0-46,0 0 16,0 0-16,0-1 0,0 1 16,0 0-16,0 0 0,22 0 15,-22-22-15,21 22 0,0-21 0,0 21 16,0-22-16,0 22 0,22-21 16,-22 21-16,21 0 0,1-1 0,-1 1 15,-21 21-15,21 0 0,1 0 16,-22 0-16,21 0 0,-21 21 0,1-21 15,-1 22-15,0-1 0,0 0 0,-21 0 16,0 21-16,0-20 0,0-1 16,0 0-16,0 21 0,0-21 0,0 1 15,0-1-15,0 0 16,0 0-16,-21 0 0,0 0 0,21 1 16,-21-22-16,21 21 0,0 0 15,-22-21-15,22 21 16,0-42 15,22 0-15,-1 0-16</inkml:trace>
  <inkml:trace contextRef="#ctx0" brushRef="#br1" timeOffset="39836">13123 3789 0,'-21'0'0,"42"0"0,-84 0 32,42 21-17,21 0-15,-22 0 0,22 1 16,0-1-16,0 21 0,0-21 15,-21 22-15,0-1 0,21-21 0,-21 21 16,21 1-16,0-1 0,-21 0 16,21-20-16,-21 20 0,21-21 15,0 21-15,0-20 0,0-1 0,0 0 16,0 0-16,0 0 0,0 0 16,0 1-16,21-22 15,0 0 1,0 0-16,0 0 0,0 0 15,1 0-15,-1 0 0,0-22 0,0 22 16,0-21-16,-21 0 0,21 21 0,1-21 16,-1 0-16</inkml:trace>
  <inkml:trace contextRef="#ctx0" brushRef="#br1" timeOffset="40123.83">12890 4064 0,'0'0'0,"-21"0"31,42 0-31,1 0 0,-1 0 16,0 0-16,21 0 0,1 0 15,-22 0-15,21 0 0,-21-21 0,22 21 16,-22 0-16,21 0 15,-21 0-15,0 0 0,1-21 0,-1 21 16,0 0-16,-42 0 63</inkml:trace>
  <inkml:trace contextRef="#ctx0" brushRef="#br1" timeOffset="40968.26">14055 3852 0,'-22'0'31,"22"-21"-31,22 21 16,-1 0-16,0 0 16,21 0-16,1 0 0,-22 0 0,21 0 15,0-21-15,-20 21 0,20 0 16,-21 0-16,0 0 0,0 0 0,1 0 16,-1 0-16,-42 0 31,-1 0-31,1 0 0,0 0 15,0 0-15,0 0 0,0 0 16,-22 0-16,22 0 0,0 0 16,0 0-16,0 0 0,-1 0 0,1 0 15,0 0-15,0 0 16,0 0-16,0 0 0,-1 0 16,22 21-1,-21-21-15,21 21 16,0 1-16,0-1 15,0 0 1,0 0-16,0 0 0,0 0 0,0 1 16,0-1-16,0 0 0,0 0 15,-21 0-15,21 0 0,-21 1 16,21 20-16,0-21 0,0 0 0,0 0 16,0 1-16,0 20 0,0-21 15,0 0-15,0 0 0,0 1 0,0-1 16,0 0-16,0 0 0,0 0 15,0 0-15,21 1 16,-21-1-16,21-21 16,0 0-16,1 0 0,-22 21 0,21-21 15,0 0-15,0 0 16,0 0-16,0 0 0,1 0 16,-1 0-1,0 0-15,0 0 16,0 0-1,-21-21-15,21 21 0,-21-21 16,22 21-16,-1 0 0,0-22 0,0 22 16,0-21-16,0 0 0,1 0 0,-1 21 15</inkml:trace>
  <inkml:trace contextRef="#ctx0" brushRef="#br1" timeOffset="41579.91">15113 3810 0,'21'0'31,"0"0"-31,0 0 15,1 0-15,-1 0 0,0-21 0,0 21 16,21 0-16,-20 0 0,-1 0 16,21 0-16,-21-21 0,0 21 15,1 0-15,-1 0 0,0 0 0,0 0 16,-21 21 15,0 0-15,0 0-1,0 0-15,0 1 0,0-1 16,0 0-16,0 0 0,0 0 16,0 0-16,0 1 15,0-1-15,0 0 0,0 21 0,0-21 16,0 1-16,0-1 0,0 0 16,0 0-16,21 0 0,-21 0 15,0 1-15,0-1 0,0 0 0,0 0 16,0 0-16,0 0 15,0 1-15,0-1 0,-21 0 16,0 0-16,0-21 0,0 0 16,-1 21-16,1-21 0,0 0 15,0 21-15,0-21 0,0 0 0,-1 0 16,1 0 0,0 0-1,0 0 1,0 0 15,21-21-31,0 0 16,0 0-16</inkml:trace>
  <inkml:trace contextRef="#ctx0" brushRef="#br1" timeOffset="42683.95">17970 4191 0,'22'0'15,"-1"0"-15,-21-21 0,21 21 16,-21-21-16,21 0 0,0-1 15,-21 1-15,0 0 0,21 0 16,-21 0-16,22 0 0,-22-1 16,0 1-16,0 0 0,0 0 0,0 0 15,0 0-15,-22-1 16,1 22-16,0-21 0,-21 21 0,21-21 16,-1 21-16,1 0 0,0 0 0,0 0 15,0 0-15,-22 0 0,22 21 16,0 0-16,0 1 0,-21-1 0,20 0 15,1 21-15,0-21 0,0 22 16,0-1-16,0 0 0,-1 1 0,22-1 16,0 0-16,0 1 0,0-22 15,0 21-15,0-21 0,0 1 0,0-1 16,0 0-16,22-21 0,-1 21 16,0-21-16,0 0 0,0 0 15,0 0-15,1 0 0,-1 0 0,21-21 16,-21 21-16,22-21 0,-22 0 15,21-1-15,-21 1 0,22 0 0,-22 0 16,21-21-16,-21 20 0,22 1 0,-22-21 16,0 21-16,0-22 0,-21 1 15,0 21-15,21-21 0,-21 20 0,0 1 16,0 0-16,0 0 0,0 0 16,-21 21 15,0 21-16,21 0-15,0 21 0,0-20 0,0 20 16,0 0-16,0-21 0,-21 22 16,21-1-16,0-21 0,0 22 0,0-22 15,0 0-15,0 0 0,0 0 16,21 0-16,-21 1 0,21-22 0,0 0 16,0 21-16,1-21 0,20 0 0,-21 0 15,0 0-15,22 0 0,-22 0 16,21-21-16,-21 21 0,22-22 15,-22 1-15,21 0 0,-21 21 0</inkml:trace>
  <inkml:trace contextRef="#ctx0" brushRef="#br1" timeOffset="43231.76">19833 3895 0,'0'0'0,"-21"21"0,21 0 16,0 0 0,21-21 15,0 0-31,0 0 15,-21-21 1,0 0-16,0 0 16,0 0-16,-21 21 15,21-22-15,-21 22 16,0 0-16,0 0 0,0 0 16,-1 22-1,22-1 1,0 0-1,0 0 1,22-21 0,-1 0-16,0 0 15,0 0-15,0 0 0</inkml:trace>
  <inkml:trace contextRef="#ctx0" brushRef="#br1" timeOffset="44016.75">19875 4360 0,'22'0'62,"-22"22"-30,21-22-32,-21 21 15,0 0-15,0 0 31,-21-21-31,-1 0 16,1 0 0,0 0-16,21-21 31,0 0-15,0 0-16,21 21 31,0 0-16,1 0 1,-22 21 0,0 0-1,0 0 1,-22 0 0,1-21-1,0 0-15,21-21 31,0 0-15,0 0 0,0 0-1,21 21-15,0 0 16,1 0 0,-1 0-16,0 0 15,-21 21-15,0 0 0,21-21 0,-21 21 16,21 0-16,-21 0 15,0 1-15,0-1 0,0 0 0,0 0 16,0 0-16,0 0 0,-21 1 16,0-1-16,-21 0 0,20 0 0,-20 0 15,21-21-15,-21 21 0,-1 1 0,1-1 16,0-21-16,-1 0 0,22 0 16,-21 0-16,21 0 0,21-21 15</inkml:trace>
  <inkml:trace contextRef="#ctx0" brushRef="#br0" timeOffset="60079.37">2709 6160 0,'0'0'0,"0"-22"0,0 1 16,0 0-16,0 0 15,0 0 1,0 0-16,0-1 16,0 44 15,0-1-15,0 0-16,0 0 0,0 21 0,-21-20 15,0 20-15,0 0 0,0 1 16,-1-1-16,1 21 0,-21-20 0,21-1 15,0 0-15,-22 1 0,22-1 16,0 0-16,-21 1 0,20-22 16,1 21-16,21-21 0,-21 1 0,21-1 15,-21-21-15,21 21 0,0-42 47,21 0-47,0-1 0,0-20 16,1 21-16,-1-21 0,0-1 15,0 1-15,0 0 0,0-22 0,22 22 16,-22-22-16,21 22 0,-21-22 16,22 1-16,-22 21 0,21-1 0,-21-20 15,1 20-15,-1 22 16,0-21-16,0 0 0,-21 20 0,0 1 16,0 0-16,21 21 15,-21 21-15,0 0 16,0 1-16,0 20 0,0 0 15,0 1-15,0-1 0,21 0 0,-21 1 16,0 20-16,0-21 0,0 1 16,0 20-16,0-20 0,0 20 0,0-21 15,0 1-15,0-1 0,0 0 16,0-20-16,0-1 0,0 21 0,0-21 16,0 0-16,0 1 0,0-44 46,0 1-30,0 0-16,0 0 0,0 0 0,0 0 16,0-1-16</inkml:trace>
  <inkml:trace contextRef="#ctx0" brushRef="#br0" timeOffset="60316.24">2455 6456 0,'-21'0'15,"42"0"17,0 0-32,1 0 0,-1 0 15,0 0-15,0 0 0,0 0 0,0 0 16,22 0-16,-22 0 0,0-21 16,0 21-16,0-21 0,1 21 0,-1 0 15,0 0-15,0-22 0,0 22 16,0 0-16,1 0 0,-1 0 15,-21-21-15,21 21 16,0 0-16</inkml:trace>
  <inkml:trace contextRef="#ctx0" brushRef="#br0" timeOffset="60786.97">3154 6329 0,'0'0'0,"0"-21"16,21 0-16,-21-1 16,21 22-16,0-21 15,0 21-15,1 0 16,-1 0-16,0 0 0,0 0 16,0 0-16,0 0 0,1 21 15,-1 1-15,0-1 0,0 0 16,0 0-16,0 0 0,-21 0 15,22 22-15,-22-22 0,21 0 0,-21 21 16,0-20-16,0 20 0,0-21 0,0 0 16,0 22-16,-21-22 0,-1 0 15,22 0-15,-21 0 0,0-21 16,21-21 0,0 0-1,0 0-15,0 0 0,0-22 16,0 22-16,0 0 0,0 0 15,21 0-15,-21-22 0,21 22 0,-21 0 16,0-21-16,0 20 16,22 1-16,-22 0 0,21 0 0,0 21 15,-21-21-15,21 21 16,0-21-16,0 21 0,1 0 16,-1 0-16,0 0 15,0 0 1</inkml:trace>
  <inkml:trace contextRef="#ctx0" brushRef="#br0" timeOffset="61280.02">3937 6308 0,'0'-21'15,"0"-1"1,21 22 0,0 0-1,0 0-15,1 0 16,-1 0-16,0 0 16,0 22-16,0-22 0,-21 21 0,21 0 15,1 0-15,-22 0 0,21 0 16,0 1-16,-21-1 0,0 0 15,21 0-15,-21 21 0,0-20 0,0-1 16,0 0-16,0 0 0,0 0 16,0 0-16,0 1 0,-21-1 0,21 0 15,-21-21-15,21 21 0,-21-21 16,21-21 0,0 0-1,0 0-15,0-1 0,0 1 16,0 0-16,0 0 0,0 0 0,0 0 15,0-22-15,0 22 0,0-21 0,0 21 16,21-1-16,-21 1 16,21 0-16,0 0 0,-21 0 0,21 0 15,0 21-15,1-22 16,-1 22-16,0 0 0,0 0 0,0 0 16,0 0-16,1 0 15,-1 0 1</inkml:trace>
  <inkml:trace contextRef="#ctx0" brushRef="#br0" timeOffset="62732.31">5122 6562 0,'0'0'0,"0"-21"16,21 21-16,-21-22 0,0 1 0,22 21 15,-22-21-15,0 0 0,0 0 0,0 0 16,0-1-16,0 1 0,-22 21 16,1-21-16,0 0 0,0 21 0,0 0 15,0 0-15,-1 0 0,1 0 0,0 0 16,0 0-16,-21 0 15,20 21-15,1 0 0,-21 0 0,21 1 16,0-1-16,-1 0 0,1 21 16,0-21-16,0 22 0,0-22 0,0 21 15,21-21-15,0 22 0,0-22 0,0 0 16,0 0-16,0 22 0,0-22 16,21 0-16,-21 0 0,21-21 15,0 0-15,0 0 0,0 0 0,1 0 16,-1 0-16,0 0 15,0 0-15,0-21 0,0 21 0,1-21 0,20 0 16,-21-1-16,0 1 0,0 0 0,1 0 16,-22 0-16,21 0 15,0-1-15,-21 1 0,0-21 0,0 21 16,0 0-16,21-1 0,-21 1 16,0-21-16,0 21 0,0 0 15,0-1-15,0 44 31,0-1-15,0 0-16,0 0 0,0 0 16,0 22-16,0-22 0,0 0 15,0 0-15,0 0 0,0 0 0,0 1 16,0-1-16,21 0 0,-21 0 16,21 0-16,-21 0 15,22-21-15,-1 0 16,0 0-16,0 0 15,0 0-15,0 0 0,1 0 0,-1 0 16,0-21-16,0 21 0,0-21 16,0 0-16,1 0 0,-1 0 15,0-1-15,0 1 0,0 0 0,-21 0 16,21-21-16,1 20 0,-22 1 0,0 0 16,0 0-16,21 0 15,-21 0-15,0-1 0,21 22 0,-21-21 16,0 42 15,0 1-31,0-1 0,0 0 0,0 0 16,0 21-16,0-20 0,0-1 15,0 0-15,0 0 0,0 0 16,0 0-16,21 1 0,-21-1 16,21-21-16,0 21 15,1-21-15,-1 0 0,0 0 16,0 0-16,0 0 0,0-21 0,1 21 15,-1-21-15,63-64 16,-62 64 0,-1 0-16,-21-1 0,21 1 0,-21 0 15,21 0-15,-21 0 0,0 0 16,0-1-16,0 1 0,21 0 0,-21 0 16,0 42 15,0 0-16,0 0-15,0 1 0,0-1 16,0 21-16,0-21 0,0 0 16,0 22-16,0-22 0,0 21 0,0-21 15,0 22-15,0-22 0,0 21 16,0 1-16,-21-1 0,21-21 16,0 21-16,0 1 0,-21-1 0,21 0 15,-21 1-15,21-1 0,0 0 0,0 22 16,0-22-16,-21 1 0,21 20 0,0-21 15,0 1-15,0-1 0,0 0 16,0 1-16,0-1 0,0 0 0,0-20 16,-22 20-16,22 0 0,0-21 0,0 1 15,-21 20-15,0-21 0,0 0 16,21 0-16,-21 1 0,0-1 0,-1 0 16,1 0-16,0 0 0,0-21 0,0 0 15,0 0-15,-1 0 0,1 0 16,-21 0-16,21 0 0,0-21 15,-1 21-15,1-42 0,0 21 0,21-1 16,-21-20-16,21 0 0,-21-1 0,21-20 16,0 21-16,0-22 0,0 1 0,0-1 15,0 1-15,21-1 0,0 22 16,-21-22-16,21 1 0,0 20 0,1 1 16,-1 0-16,0-1 0,0 1 0,0 0 15,0 21-15,1-22 0,-1 22 16,0 0-16,-21-21 0,21 20 0,0 22 15,0-21-15,1 0 0,-1 0 0,-21 0 32,21 21-32,-21-21 0,0-1 15,0 1 1</inkml:trace>
  <inkml:trace contextRef="#ctx0" brushRef="#br0" timeOffset="64985.12">7429 6138 0,'22'0'15,"-1"0"-15,0-21 16,0 0-16,0 21 0,0-21 16,1 21-16,20-21 0,-21 0 0,0 21 15,22-22-15,-22 1 16,0 0-16,0 0 0,0 0 0,0 21 15,-21-21-15,0-1 0,0 1 16,0 0-16,-21 21 0,-21 0 16,21 0-16,0 0 0,-22 0 0,1 0 15,21 0-15,-22 21 0,1-21 16,0 21-16,-1 1 0,22-1 0,-21 0 16,21 0-16,-22 0 0,22-21 15,0 21-15,21 1 0,0-1 0,0 0 16,0 0-16,0 0 15,21-21 1,0 0-16,1 21 0,-1-21 0,0 22 16,21-22-16,-21 0 0,1 21 0,20-21 15,0 21-15,-21-21 0,22 21 16,-1-21-16,-21 21 0,22 0 0,-22-21 16,0 22-16,0-1 0,-21 0 0,0 0 15,0 0-15,0 0 0,-21 22 16,-21-22-16,20 0 0,-20 0 0,0 0 15,-22 1-15,22-1 0,21 0 16,-22 0-16,1-21 0,0 0 0,21 0 16,-1 0-16,-20 0 0,21 0 0,0-21 15,0 0-15,-1 21 0,1-21 16,21-1-16,0 1 0,-21 0 16,21 0-16,-21 0 0,21 0 0,0-1 15,-21 1-15,21 0 0,0 0 16,0 0-16,0 0 0,21-1 15,0 22-15,0 0 0,0-21 16,1 21-16,20 0 0,-21 0 16,0 0-16,22 0 0,-22 0 0,21 0 15,-21 0-15,22 0 0,-22 0 16</inkml:trace>
  <inkml:trace contextRef="#ctx0" brushRef="#br0" timeOffset="65283.95">8107 6138 0,'0'0'0,"0"22"31,0-1-31,0 0 16,0 0-16,0 0 0,0 0 15,0 1-15,-21-1 0,21 21 0,0-21 16,0 0-16,0 1 0,0-1 16,0 0-16,-22 0 15,22 0-15,0 0 16,0-42 15,0 0-31,0 0 0,0 0 16,0 0-16</inkml:trace>
  <inkml:trace contextRef="#ctx0" brushRef="#br0" timeOffset="65483.83">8149 5927 0,'0'21'78,"0"0"-63,21-21 1</inkml:trace>
  <inkml:trace contextRef="#ctx0" brushRef="#br0" timeOffset="66363.44">8340 6054 0,'0'0'0,"0"21"0,0 0 0,21 0 16,0 0 0,0-21-1,0 22-15,0-22 16,1 0-16,-1 0 15,0 0-15,0 0 0,0 0 16,0-22-16,1 22 0,-1-21 0,0 21 0,0 0 16,0-21-16,0 21 15,1-21-15,-22 0 16,-22 42 15,1 0-31,21 0 0,-21-21 16,0 21-16,0 1 0,0-1 0,21 0 15,-22 0-15,1 21 0,0-20 16,21-1-16,-21 0 0,0 21 0,0-21 16,-1 1-16,22-1 0,-21 0 15,0 0-15,21 0 0,-21 0 16,0-21-16,21-21 47,0 0-32,0 0-15,0 0 0,21 0 0,0-1 16,-21 1-16,21 0 16,0 0-16,1 0 0,-22 0 0,21 21 15,0-22-15,0 22 16,0 0 0,-21 22-16,0-1 0,21 0 15,-21 0-15,22 0 0,-22 0 0,21-21 16,-21 22-16,0-1 15,0 0-15,21 0 0,-21 0 0,21-21 16,-21 21-16,21-21 0,0 0 0,-21 22 16,22-22-16,-1 0 0,0 0 15,0 0-15,0 0 0,0 0 0,1 0 16,20 0-16,-21-22 0,21 22 0,-20-21 16,-1 0-16,21 21 0,-21-21 15,0 0-15,1 0 0,-1-1 0,-21 1 16,21 0-16,-21 0 0,21 0 0,-21 0 15,0-22-15,0 22 16,0 0-16,0 0 0,0 0 0,0-1 16,-21 22-1,0 0-15,0 0 16,-1 22-16,1-1 0,0 0 16,21 0-16,-21 0 0,21 0 0,-21 1 15,21-1-15,0 0 0,0 0 16,0 0-16,0 0 0,0 1 0,0-1 15,21 0-15,0 0 0,0-21 16,0 0-16,-21 21 16,22-21-16,-1 0 0,0 0 0,0 0 15,0 0-15,0-21 0,1 0 16,-1 21-16,0-21 0</inkml:trace>
  <inkml:trace contextRef="#ctx0" brushRef="#br0" timeOffset="67311.24">10774 6308 0,'0'-21'15,"21"21"-15,-21-22 16,21 22-16,-21-21 0,21 21 15,-21-21-15,21 0 0,-21 0 16,0 0-16,0-1 16,-21 1-16,0 0 0,0 21 15,0-21-15,0 0 0,-1 0 16,1 21-16,-21-22 0,21 22 16,0 0-16,-1-21 0,1 21 0,-21 0 15,21 0-15,0 0 0,-1 21 0,1-21 16,0 22-16,0-1 0,0 0 15,0 21-15,-1-21 0,1 22 0,21-1 16,0 0-16,0-20 0,0 20 16,0 0-16,0 1 0,0-1 0,0-21 15,0 21-15,21-20 0,-21-1 0,22 0 16,20-21-16,-21 21 0,0-21 16,0 0-16,22 0 0,-22 0 0,21 0 15,-21-21-15,22 0 0,-1 21 16,0-21-16,1-22 0,-1 22 15,0-21-15,1 21 0,-1-22 0,0 1 16,1 0-16,-1 20 0,0-20 0,-20-21 16,20 20-16,-21 1 0,0 0 15,-21-1-15,0 1 0,21 0 0,-21-22 16,0 22-16,0-1 0,0 22 0,0-21 16,0 21-16,-21 0 0,0 21 15,0 0-15,0 0 0,0 21 16,-1 0-16,22 0 0,-21 21 15,0 1-15,21 20 0,0-20 0,0-1 16,0 0-16,-21 1 0,21-1 16,0 0-16,0 1 0,-21-1 15,21 0-15,0 1 0,0-22 0,0 0 16,0 21-16,0-21 0,0 1 0,21-1 16,-21 0-16,21-21 0,0 0 15,-21 21-15,21-21 0,1 0 0,-1 0 16,0 0-16,0 0 0,0-21 0,0 0 15,1 0-15,-1-1 0,0 1 16</inkml:trace>
  <inkml:trace contextRef="#ctx0" brushRef="#br0" timeOffset="67712.14">11451 6287 0,'0'0'0,"0"21"15,21-21 1,0 0-16,1 0 16,-1 0-16,0 0 0,0 0 15,0-21-15,0-1 0,1 22 16,-1-21-16,0 21 0,-21-21 0,21 0 16,0 0-16,-21 0 15,0-1-15,0 1 16,0 0-16,0 0 15,-21 21-15,0 0 0,0 0 16,0 0-16,-1 0 0,1 21 0,0 0 16,0-21-16,0 21 0,0 22 0,-1-22 15,1 0-15,0 0 0,21 22 16,-21-22-16,21 21 0,-21-21 0,21 0 16,0 1-16,0 20 0,0-21 0,0 0 15,0 0-15,21-21 16,0 0-16,0 22 0,0-22 0,1 0 15,-1 0-15,21 0 0,-21 0 16,0 0-16,22-22 0,-22 1 16,21 21-16,1-21 0,-22 0 0</inkml:trace>
  <inkml:trace contextRef="#ctx0" brushRef="#br0" timeOffset="68255.83">12298 6117 0,'0'0'0,"-21"0"16,-1 0-16,1 0 16,0 0-16,0 0 0,0 21 15,0 1-15,-1-1 0,1 0 16,0 0-16,0 21 0,0-20 16,21-1-16,0 21 0,-21-21 15,21 22-15,0-22 0,0 0 0,0 0 16,0 21-16,0-20 0,0-1 0,21 0 15,0 0-15,0-21 16,0 0-16,22 0 0,-22 0 0,21 0 16,-21 0-16,22 0 0,-1-21 0,0 0 15,-21 21-15,22-21 0,-1-1 16,-21 1-16,22-21 0,-22 21 0,0 0 16,0-22-16,0 22 0,0-21 0,1-1 15,-22 22-15,0-21 0,21 0 16,0-1-16,-21 1 0,0 0 15,0-1-15,21 22 0,0-21 0,-21-1 16,21 22-16,-21 0 0,0 0 16,0 0-16,0 0 0,0 42 31,-21 0-31,0 0 0,21 21 0,-21-20 16,21 20-16,-21 0 0,21 1 0,-21-1 15,21 0-15,-22-21 0,22 22 16,0-1-16,0 0 0,0-20 0,0 20 15,-21 0-15,21-21 0,0 22 0,0-22 16,0 0-16,0 0 0,0 0 16,0 1-16,0-1 15,21-21-15,1 0 0,-1 0 16,0 0-16,0 0 0,0-21 16,0 21-16</inkml:trace>
  <inkml:trace contextRef="#ctx0" brushRef="#br0" timeOffset="69024.23">13293 6223 0,'0'0'0,"0"-21"16,0-64 0,0 64-16,-22 21 15,1-21-15,0 21 0,0 0 16,0 0-16,-22 0 0,22 0 0,0 21 15,-21-21-15,21 21 0,-22 0 16,22 1-16,0-1 0,0 0 0,0 0 16,-1 0-16,1 22 0,21-22 0,0 21 15,0-21-15,0 0 0,0 22 16,0-22-16,0 0 0,0 0 0,0 0 16,21 1-16,1-22 0,-1 0 15,0 0-15,0 0 0,0 0 16,22 0-16,-22-22 0,0 1 15,0 21-15,0-21 0,22 0 0,-22 0 16,0 0-16,0-1 0,-21-20 16,21 21-16,0 0 0,-21 0 0,0-22 15,0 22-15,0 0 0,0 0 0,0 0 16,0-1-16,0 1 16,0 42-1,-21 1 1,21-1-16,-21 0 0,21 0 15,0 0-15,0 0 0,0 1 0,0-1 16,0 21-16,0-21 0,0 0 16,0 1-16,0-1 0,0 0 15,0 0-15,21 0 0,-21 0 0,21-21 16,1 0-16,-1 22 0,0-22 16,0 0-16,0 0 0,0 0 0,1 0 15,20-22-15,-21 1 0,0 0 0,0 21 16,1-42-16,20 21 0,-21-1 15,-21 1-15,21 0 0,0 0 0,-21-21 16,22 20-16,-22 1 0,0 0 16,0 0-16,0 42 31,0 0-15,-22 0-16,22 1 0,0-1 15,0 0-15,0 21 0,0-21 0,0 1 16,0-1-16,0 21 0,0-21 0,22 0 15,-22 1-15,21-1 0,0 0 16,0-21-16,0 0 0,-21 21 16,21-21-16,1 0 0,-1 0 15,0 0-15,0 0 0,0 0 16,0-21-16,1 21 0,-1-21 0,0 21 16,0-21-16,0-1 0,0 1 15,22 0-15,-22 0 0</inkml:trace>
  <inkml:trace contextRef="#ctx0" brushRef="#br0" timeOffset="69523.94">14330 6223 0,'0'0'16,"0"-21"-16,0 0 0,0 0 15,-21 21-15,-1 0 16,1 0-16,0 0 0,0 0 16,0 0-16,0 0 0,-1 0 0,1 21 15,0 0-15,0 0 0,0 0 0,0 0 16,-1 1-16,1-1 0,0 21 15,21-21-15,0 22 0,-21-22 0,21 0 16,0 21-16,0-21 0,0 1 16,0-1-16,0 0 0,0 0 15,0 0-15,21-21 0,0 0 0,-21 21 16,21-21-16,1 0 0,-1 0 0,0 0 16,0 0-16,0-21 0,0 0 15,1 0-15,20 0 0,-21 0 0,0-1 16,0 1-16,-21-21 0,22 0 0,-1 20 15,0-20-15,-21 0 0,0 21 16,0-22-16,21 22 0,-21 0 0,0 0 16,0 0-16,0-1 0,0 44 31,0-1-31,0 0 16,-21 21-16,21-21 0,0 1 15,0 20-15,0-21 0,0 21 16,0-20-16,0 20 0,0-21 0,0 21 15,0-20-15,0-1 0,21 0 0,0 0 16,0-21-16,1 21 0,-1-21 16,21 0-16,0 0 15,-20 0-15,-1-21 0,0 0 0,0 0 16,0 0-16,0-1 0,1-20 16,-1 21-16,0-21 0,0-1 15,0 1-15,0 21 0,1-22 0</inkml:trace>
  <inkml:trace contextRef="#ctx0" brushRef="#br0" timeOffset="70759.52">14944 5863 0,'0'0'0,"0"-42"0,0 0 0,0-1 16,0 22-16,0 0 0,0 0 15,0 0-15,-22 21 0,1 0 0,0 0 16,0 21 0,0 0-16,21 0 0,0 21 0,0-20 15,-21 20-15,21 0 0,0 1 0,-22-1 16,22 0-16,0 1 0,0-1 15,0 0-15,0 1 0,0-22 16,0 21-16,0 0 0,0 1 0,0-1 0,0 0 16,0-20-16,0 20 15,0-21-15,0 0 0,0 0 0,0 1 16,0-1-16,22-21 0,-1 0 16,0 0-16,0 0 0,0 0 15,0 0-15,22-21 0,-22-1 0,0 1 16,21 0-16,-20 0 0,-1-21 0,21 20 15,-21-20-15,0 0 0,1 21 16,-1-22-16,0 22 0,-21 0 0,0 0 16,21 0-16,-21-1 0,0 44 31,-21-1-15,21 0-16,0 0 0,-21 0 15,21 0-15,0 22 0,0-22 16,0 0-16,0 0 0,0 22 0,0-22 15,0 0-15,21 0 0,-21 0 0,21 0 16,0-21-16,-21 22 0,21-22 16,1 0-16,-1 0 0,0 0 0,0 0 15,0 0-15,0 0 0,1 0 0,-1-22 16,0 1-16,0 0 0,21 0 16,-42 0-16,43 0 0,-43-1 15,21 1-15,0-21 0,0 21 0,-21 0 0,0-1 16,21 1-16,-21 0 15,22 21-15,-22 21 16,0 0 0,-22 1-16,22-1 0,-21 0 15,21 0-15,0 21 0,0-20 0,0-1 16,0 0-16,0 0 0,0 0 0,0 0 16,0 1-16,0-1 15,21-21-15,1 0 16,-1 0-16,0 0 15,0 0-15,-21-21 16,0-1-16,0 1 0,21 0 0,-21 0 0,0 0 16,0 0-16,0-22 0,0 22 15,0 0-15,-21 0 0,0 0 16,0-1-16,21 1 0,-21 0 0,-1 0 16,1 21-16,0-21 0,21 0 15,21 21 1,-21-22-1,21 22-15,1 0 0,20 0 0,-21 0 16,0 0-16,0 0 0,22 0 16,-22 0-16,21 0 0,-21 22 0,22-22 15,-22 21-15,21-21 0,-21 21 16,1 0-16,-22 0 0,21 0 16,-21 1-16,0-1 0,0 0 15,0 21-15,0-21 0,0 1 0,0-1 16,0 0-16,0 0 0,0 0 15,-21 0-15,21 1 0,0-1 16,0 0-16,0 0 0,0 0 16,0-42 31,0 0-47,0 0 0,0 0 15,0-22-15,0 22 16,0-21-16,21 21 0,0-22 0,0 1 0,0 21 15,0-22-15,1 1 0,20 21 16,-21-21-16,21 20 0,1 1 16,-1 0-16,0 0 0,1 0 0,-1 21 15,0 0-15,1 0 0,-1 0 0,-21 21 16,0 0-16,1 0 0,-1 0 16,0 22-16,-21-22 0,0 21 0,0-21 15,0 22-15,0-1 0,-21 0 0,0 1 16,21-22-16,-22 21 0,1 1 15,0-22-15,-21 0 0,42 0 16,-21 0-16,-1 0 0,1 1 0,0-22 16,21 21-16,0-42 31,0-1-31,0 1 0,0 0 16,0 0-16,0 0 0,0-22 0</inkml:trace>
  <inkml:trace contextRef="#ctx0" brushRef="#br0" timeOffset="70967.39">16044 5694 0,'0'0'0,"-21"-21"0,0 21 15,0 0 48,0 0-48</inkml:trace>
  <inkml:trace contextRef="#ctx0" brushRef="#br0" timeOffset="71203.27">14880 5821 0,'0'0'0,"0"21"31,21-21-31,0 0 16,1 0-16,-1 21 0,0-21 0,0 0 15,0 0-15,22 0 0,-22 0 0,0 0 16,21 0-16,-21 0 0,1 0 15,-1 0-15,0 0 0,0 0 0</inkml:trace>
  <inkml:trace contextRef="#ctx0" brushRef="#br0" timeOffset="72831.69">2244 7112 0,'-22'0'31,"22"-21"-31,22 21 47,-1 0-47,0 0 0,0 0 0,0 0 16,0 0-16,1 0 0,-1 0 15,21 0-15,0 0 0,1 0 0,-1 0 16,0 0-16,1 0 0,-1 0 16,22 0-16,-22 0 0,0 0 15,22 0-15,-22 0 0,0 0 0,1 0 16,20 0-16,-20 0 0,-1 0 15,21 0-15,1 0 0,-1 0 0,1 0 16,-1 0-16,1 0 0,21 0 0,-22 0 16,22 0-16,-22 0 0,22 0 15,0 0-15,-1 0 0,22 0 0,-21 0 16,21 0-16,-22 0 0,22 0 0,-21 0 16,21 0-16,-22 0 15,22 0-15,-21 0 0,-1 0 0,1 0 0,0 0 16,-1 0-16,22 0 0,-21 0 15,0 0-15,-1 0 0,1 0 16,0 0-16,-1 0 0,-20 0 0,20 0 16,1 0-16,0 0 0,-22 0 0,22 0 15,0 0-15,-1 0 0,1 0 16,-22 0-16,22 0 0,0 0 0,-22 0 16,1 0-16,-1 0 0,1 0 0,-1 0 15,-20 0-15,20 0 0,1 0 0,-22 0 16,21-21-16,-20 21 0,20 0 15,-20 0-15,20 0 0,-21 0 16,22 0-16,-22-21 0,22 21 0,-1 0 16,-20 0-16,20 0 0,1-22 15,-22 22-15,0 0 0,22 0 0,-22 0 16,22 0-16,-22-21 0,21 21 0,1-21 16,-22 21-16,22 0 0,-1 0 15,1 0-15,-1-21 0,1 21 0,-1 0 16,1 0-16,-1 0 0,1 0 0,-1 0 15,1-21-15,-1 21 0,1 0 0,20 0 16,-20 0-16,21 0 0,-1 0 16,1 0-16,0 0 0,-1-21 0,1 21 15,-22 0-15,22 0 0,0 0 16,-1 0-16,1 0 0,0 0 16,-1 0-16,22 0 0,-21 0 0,0 0 15,20 0-15,-20 0 0,21 0 0,-21 0 16,-1 0-16,22 0 0,-21 0 15,-1 0-15,1 0 0,21 0 0,-21 0 16,-1 0-16,22 0 0,-21 0 0,-1 0 16,1 0-16,0 0 0,21 21 0,-22-21 15,22 0-15,-21 0 0,21 0 16,-22 0-16,22 0 0,-21 0 0,21 0 16,-22 0-16,1 0 0,0 0 0,20 0 15,-20 0-15,0 0 0,-1 0 16,22 0-16,-21 0 0,0 0 15,-1 0-15,1 21 0,0-21 0,-1 0 16,1 0-16,-22 0 0,22 0 16,0 21-16,-1-21 0,1 0 0,0 0 15,-1 0-15,-20 21 0,21-21 0,-1 0 16,-20 0-16,20 0 0,-20 0 16,-1 21-16,22-21 0,-21 0 0,-1 0 15,22 0-15,-22 0 0,22 0 0,-22 22 16,22-22-16,-21 0 0,-1 0 15,1 0-15,-1 0 0,-21 0 16,22 0-16,-1 0 0,-20 0 0,20 0 0,-20 0 16,-1 0-16,21 0 0,-20 0 15,-1 0-15,0 0 0,1 21 16,-1-21-16,0 0 0,-20 0 0,20 0 16,-21 0-16,0 0 0,0 0 0,-42 0 62,0 0-62,0 0 0,-21 0 16,-1 0-16</inkml:trace>
  <inkml:trace contextRef="#ctx0" brushRef="#br0" timeOffset="-95045.79">1482 7747 0,'0'21'0,"0"0"0,0 1 16,0-1-16,0 0 15,0 0 1,21-21-1,0 0 1,0 0-16,0 0 16,0-21-16,1 0 0,-1 0 0,0-1 15,0 1-15,21 0 0,-20 0 16,-1 0-16,-21-22 0,21 22 0,-21 0 16,0 0-16,0 0 0,0 0 15,0-1-15,-21 22 0,0 0 16,-1 0-16,1 0 0,-21 0 15,21 0-15,-22 22 0,1-1 0,0 0 16,21 0-16,-22 0 16,1 0-16,21 1 0,0-1 0,-1 0 15,1 0-15,21 0 16,0 0-16,0 1 0,0-1 16,0 0-16,21 0 0,-21 0 15,22 0-15,20 1 0,-21-22 16,0 21-16,22 0 0,-22-21 0,21 21 15,-21 0-15,22-21 0,-1 21 16,-21 1-16,21-22 0,-20 21 16,20 0-16,-21-21 0,0 21 0,0 0 15,-21 0-15,0 1 0,0-1 16,0 21-16,0-21 0,-21 0 16,0 1-16,-21 20 0,21-21 0,-22 0 15,1 0-15,0 1 0,-1-1 16,22-21-16,-21 0 0,-1 0 0,1 0 15,0 0-15,21 0 0,-22 0 16,22-21-16,-21-1 0,21 1 0,-1-21 16,-20 21-16,21-22 0,0 22 15,0-21-15,-1 21 0,22-22 0,0 22 16,-21 0-16,21 0 16,0 0-16,0 0 0,0-1 15,0 1-15,21 21 16,1-21-16,-1 21 0,0 0 15,21 0-15,-21 0 0,22-21 16,-22 21-16,21 0 0,-21 0 16</inkml:trace>
  <inkml:trace contextRef="#ctx0" brushRef="#br0" timeOffset="-94301.24">1968 7938 0,'0'0'0,"22"0"0,-1 0 0,-21-22 0,21 22 16,0 0 0,-21 22 15,0-1-31,0 0 0,0 0 16,0 0-16,0 22 0,0-22 15,0 0-15,0 21 0,0-21 0,0 1 16,21 20-16,-21-21 0,0 0 15,21 0-15,1 1 0,-1-22 0,-21 21 16,21 0-16,0-21 0,0 0 16,0 0-16,1 0 0,-1 0 15,0 0-15,0 0 0,0-21 16,22 0-16,-22-1 0,0 1 0,21 0 16,-21-21-16,1 21 0,-1-1 0,0-20 15,-21 21-15,0-21 0,0-1 16,0 22-16,0-21 0,0 21 0,0-1 15,0 1-15,0 0 0,0 0 16,0 0-16,0 0 16,0 42-1,0 0-15,0 0 16,21 0-16,-21 22 0,0-1 16,0 0-16,21 1 0,-21-1 15,0 21-15,0 1 0,0-1 0,0 1 16,21-1-16,-21 1 0,22 21 15,-22-22-15,21 1 0,-21 20 0,0-20 16,0 20-16,21-20 0,-21 21 16,21-22-16,-21 1 0,0-1 0,0 1 15,0-1-15,0 1 0,0-22 0,0 21 16,0-20-16,0-1 0,0 0 16,0-20-16,-21 20 0,0-21 0,-22 0 15,22-21-15,0 0 0,-21 0 0,-1 0 16,1 0-16,0 0 0,-1-21 15,-20 0-15,21-21 0,-22 20 16,22-20-16,-22 0 0,22-1 16,0-20-16,-1 21 0,1-1 0,0-20 15,-1 20-15,22-20 0,0 21 16,21-1-16,0-20 0,0 20 0,0 1 16,0 0-16,0-1 0,0 1 15,21 0-15,0-1 0,22 1 0,-22 0 16,21-1-16,0 22 0,1-21 15,-1 0-15,22-1 0,-22 1 0,21 0 16,-20-1-16,20 22 0</inkml:trace>
  <inkml:trace contextRef="#ctx0" brushRef="#br0" timeOffset="-93801.52">2921 7938 0,'0'0'0,"0"21"31,0 0-31,0 0 0,0 0 16,0 22-16,0-22 0,0 21 0,0-21 15,0 22-15,0-1 0,0 0 16,0-21-16,0 22 0,0-22 16,0 0-16,0 0 0,0 0 0,0 1 0,0-1 15,0-42 16,0-1-31,0 1 16,0 0-16,0 0 0,0 0 16,0-22-16,21 1 0,-21 21 0,0-21 15,21-1-15,-21 1 0,21 0 16,-21 20-16,22-20 0,-1 21 0,0 0 16,0 0-16,0-1 0,0 22 0,1 0 15,-1 0-15,0 0 0,0 22 16,0-1-16,0 0 0,1 0 0,-1 0 15,-21 22-15,0-1 0,0 0 16,0 1-16,0-22 0,0 21 16,0 0-16,0 1 0,0-1 0,0-21 15,0 0-15,0 22 0,0-22 16,0 0-16,0 0 0,0 0 16,21-21-1,0-21 1,-21 0-1,0 0-15,21 0 0,-21-22 16,21 22-16,-21-21 0</inkml:trace>
  <inkml:trace contextRef="#ctx0" brushRef="#br0" timeOffset="-93548.66">3683 7641 0,'0'21'15,"0"1"-15,0-1 16,0 21-16,0-21 0,0 22 0,0-22 16,0 21-16,0 0 0,0 1 0,0-1 15,0 22-15,0-22 0,0 0 16,0 1-16,-21-1 0,21 0 0,-21-21 16,21 22-16,0-22 0,0 0 0,0 0 15,0 0-15,0 1 16,0-44 15,0 1-31,0 0 0</inkml:trace>
  <inkml:trace contextRef="#ctx0" brushRef="#br0" timeOffset="-93321.8">3535 8086 0,'0'0'0,"21"-21"32,0 21-32,0-22 0,0 22 0,1 0 15,-1 0-15,0-21 0,0 21 0,0 0 16,0 0-16,1 0 0,-1-21 16,0 21-16,0 0 0,0 0 15,0-21 1,1 21-1</inkml:trace>
  <inkml:trace contextRef="#ctx0" brushRef="#br0" timeOffset="-92285.33">4381 8149 0,'22'-21'0,"-44"42"0,65-63 16,-43 21-16,0 0 0,0-1 16,0 1-16,0 0 0,0 0 0,0 0 15,0 0-15,0-1 0,0 1 16,-21 21-16,-1 0 16,1 0-16,0 0 0,0 0 15,0 0-15,-22 21 0,22 1 0,0-1 16,0 0-16,0 21 0,0-21 15,-1 22-15,1-1 0,21-21 0,0 22 16,0-1-16,0-21 0,0 21 16,0-20-16,0-1 0,0 21 0,0-21 15,0 0-15,21-21 16,1 0-16,-1 0 0,0 0 16,0 0-16,0 0 0,0-21 15,1 0-15,-1 0 0,0 0 0,0 0 16,-21-1-16,21 1 15,0-21-15,-21 21 0,0 0 0,0-22 16,0 22-16,0 0 0,0 0 0,0 0 16,0-1-1,0 44 1,0-1-16,0 0 0,0 0 16,0 21-16,0-20 0,0-1 15,22 0-15,-22 21 0,21-21 0,-21 1 16,0-1-16,0 0 0,21 0 0,0-21 15,-21 21-15,0 0 0,21-21 16,-21 22-16,21-22 0,1 0 31,-1 0-31,0-22 16,-21 1-16,0 0 0,21 0 16,-21 0-16,21 0 0,-21-22 0,21 22 15,-21 0-15,0-21 0,22 20 16,-1 1-16,0-21 0,0 21 0,0 0 15,0-1-15,1 22 0,-1-21 0,0 21 16,21 0-16,-21 0 0,1 0 16,-1 0-16,0 21 0,0 1 0,0-22 15,0 42-15,-21-21 0,0 0 0,22 0 16,-22 1-16,0-1 0,0 21 16,0-21-16,0 0 0,0 22 15,0-22-15,-22 0 0,22 0 0,-21 0 16,0 1-16,0-1 0,21 0 15,-21-21-15,0 0 16,21-21 15,21 0-31,0-1 0,-21 1 0,21 0 16,0-21-16,-21 21 0,21-22 0,-21 22 16,22-21-16,-22 21 0,21-22 0,-21 22 15,21-21-15,-21 21 0,0-1 16,0 1-16,21 21 0,-21-21 0,0 42 47,0 0-47,0 1 0,0-1 0,0 21 15,0-21-15,0 22 0,0-22 0,0 21 16,0-21-16,0 0 0,0 22 16,0-22-16,0 0 0,0 0 0,0 0 15,21 1-15,-21-1 0,21-21 0,-21 21 16,22-21-1,-1 0-15,0 0 16,0 0-16,0-21 16,0 21-16,1-21 0</inkml:trace>
  <inkml:trace contextRef="#ctx0" brushRef="#br0" timeOffset="-91564.75">6138 8234 0,'0'0'15,"-21"0"-15,0 0 0,0 0 0,0 0 16,-1 0-16,1 0 0,42 0 31,1 0-31,-1 0 16,21 0-16,-21 0 0,22 0 0,-1 21 16,0-21-16,22 0 0,-1 0 15,-20 21-15,20-21 0,1 0 0,-1 0 16,1 0-16,-1 0 0,1 0 0,-22 0 15,21 0-15,-20 0 16,-1 0-16,0 0 0,1 0 0,-22 0 16,21-21-16,-21 21 0,1 0 0,-22-21 15,21 21-15,-21-21 0,0 0 16,0-1-16,0 1 16,-21 0-16,-1 0 0,1 21 15,0-21-15,-21 21 0,21 0 0,-1 0 16,-20 0-16,21-21 0,0 21 15,0 0-15,-1 0 0,1 0 0,0 0 16,42 0 31,0 0-47,1 0 16,-1 0-16,0 0 0,0 0 0,21 0 15,-20 21-15,-1-21 0,0 0 16,0 21-16,-21 0 15,0 0-15,0 0 16,0 1-16,0-1 0,-21 0 16,0 0-16,0 0 0,-1 0 15,1 1-15,0-1 0,0 0 0,0 0 16,0 0-16,21 0 0,-22 1 16,22-1-16,-21-21 0,21 21 0,-21-21 15,0 0 1,0 0-1,0 0-15,21-21 0</inkml:trace>
  <inkml:trace contextRef="#ctx0" brushRef="#br0" timeOffset="-89293.95">8763 8192 0,'21'0'47,"0"0"-32,-21-22 1,21 22 609,-21-21 328</inkml:trace>
  <inkml:trace contextRef="#ctx0" brushRef="#br0" timeOffset="-86560.41">8975 8043 0,'0'0'0,"21"0"0,0 0 16,0 0-16,-21-21 0,21 21 15,-21-21 1,21 0-16,1 0 0,-22 0 16,0-1-16,0 1 15,0 0-15,0 0 0,0 0 16,0 0-16,0-1 0,-22 1 15,22 0-15,-21 21 0,0 0 16,0-21-16,0 21 16,0 0-16,-1 0 0,1 0 0,0 21 15,0 0-15,-21-21 0,20 21 16,1 22-16,0-22 0,0 21 0,0 1 16,0-1-16,21 0 0,0 1 15,-22-1-15,22 0 0,0-21 0,0 22 16,0-22-16,0 21 0,0-21 15,0 1-15,22-1 0,-1 0 16,0-21-16,0 0 0,0 0 16,22 0-16,-22 0 0,0 0 15,0-21-15,0 21 0,0-21 0,22-1 16,-22 1-16,0 0 0,0-21 0,0 21 16,1-22-16,-1 22 0,0-21 15,0-1-15,0 22 0,0-21 16,-21 0-16,0 20 0,0 1 0,22-21 0,-22 21 15,0 0-15,0-1 16,21 22-16,-21 22 31,0-1-31,0 0 0,0 0 16,0 0-16,0 22 0,0-22 0,-21 21 16,21 0-16,0 1 0,0-22 0,0 21 15,0-21-15,0 1 0,0 20 0,0-21 16,0 0-16,0 0 0,21 1 15,0-22-15,0 0 16,0 0-16,0 0 0,1 0 16,-1 0-16,0 0 15,0-22-15,0 1 0,0 0 0,1 0 16,-1 0-16,0 0 0,0-22 0,0 22 16,0-21-16,1-1 0,-1 22 15,0-21-15,-21 21 0,0-22 0,21 22 16,-21 0-16,0 0 0,0 0 0,0 0 15,0-1-15,-21 22 16,0 0-16,0 0 16,-1 0-16,1 22 0,21-1 15,0 0-15,0 0 16,0 0-16,0 0 0,21 1 16,1-1-16,-1 0 15,0 0-15,0-21 0,0 21 0,0 0 16,1 1-16,-1-22 0,0 21 15,0 0-15,0 0 0,-21 0 0,0 0 16,0 1-16,21-1 16,-21 0-16,0 0 0,0 0 15,22 0-15,-22 1 16,21-22-16,0 0 16,0 0-16,0 0 0,0 0 15,1 0-15,-1-22 0,0 1 0,0 0 16,21 21-16,-20-21 0,-1-21 15,0 20-15,21 1 0,-21 0 16,1-21-16,-1 21 0,-21-22 0,21 22 16,-21-21-16,0 21 0,0-22 0,0 22 15,0 0-15,0 0 0,0 0 0,-21 21 16,21-22-16,-21 22 0,-1 0 16,1 0-16,0 0 0,0 0 15,21 22-15,0-1 16,0 0-1,0 0-15,0 0 0,21-21 16,0 21-16,0 1 0,-21-1 0,22 0 16,-1-21-16,0 21 0,0 0 15,-21 0-15,21 1 0,-21-1 16,21 0-16,-21 21 0,0-21 0,22 1 16,-22-1-16,21 0 0,-21 0 15,0 0-15,21 0 0,0-21 16,-21 22-16,21-22 0,0 0 0,1 0 15,-1 0-15,0 0 0,0 0 0,0 0 16,0 0-16,1 0 0,20 0 0,-21 0 16,21-22-16,-20 1 0,-1 0 15,21 0-15,-21 0 0,22 0 16,-22-1-16,0 1 0,0-21 0,0 21 0,0 0 16,-21-22-16,0 22 15,0-21-15,0 21 0,0-1 0,0 1 16,0 0-16,-21 0 0,0 21 15,0 0-15,0 0 0,0 0 0,-22 0 16,22 0-16,0 0 0,0 0 16,0 21-16,-22 0 0,22 0 0,0 22 15,0-22-15,21 0 0,0 21 0,-21-20 16,21-1-16,-22 21 0,22-21 16,0 0-16,0 1 0,0-1 0,0 0 15,0 0-15,22 0 0,-1-21 16,0 0-16,0 0 15,0 0-15,0 0 16,1-21-16,-1 0 0,0 0 16,0 0-16,0-1 0,0 1 0,1 0 15,-22 0-15,21 0 0,-21-22 16,21 22-16,-21 0 0,0 0 0,0 0 16,0 0-16,0-1 0,0 44 31,0-1-16,0 0-15,0 0 0,0 0 0,0 0 16,0 1-16,0-1 0,0 0 0,0 21 16,0-21-16,0 1 0,0-1 15,21 0-15,0 0 16,0-21-16,-21 21 0,22-21 0,-1 0 16,0 0-16,0 0 0,0 0 0,0 0 15,1 0-15,-1-21 0,0 21 16,0-21-16,0 0 0,0 0 0,1-1 15,-22 1-15,21 0 0,-21 0 0,21 0 16,-21 0-16,0-1 0,0 1 0,0 0 16,0 0-16,0 0 0,0 0 15,0 42 17,0 0-32,0 0 0,0 0 15,0 0-15,0 1 0,0-1 16,0 0-16,21 0 0,-21 0 0,0 0 15,21 1-15,-21-1 0,0 0 16,21-21-16,1 0 0,-1 0 16,0 0-16,0 0 0,0 0 15,0 0-15,22-21 0,-22 0 0,21 21 16,-21-22-16,1 1 0,-1 0 0,0 0 16,0 0-16,0 0 0,0-22 15,-21 22-15,0 0 0,22 0 0,-22 0 16,0-1-16,21 1 0,-21 0 15,0 0-15,0 42 32,-21 0-17,21 0-15,-22 1 0,22-1 0,-21 0 16,21 21-16,0-21 0,-21 22 16,0-22-16,21 21 0,-21 1 0,21-1 15,0 0-15,0 1 0,0 20 0,0-21 16,0 1-16,0-1 0,0 0 0,0 22 15,0-22-15,21 1 0,-21 20 16,21-21-16,0 22 0,-21-22 0,0 1 16,0 20-16,21-21 0,-21 1 15,0-1-15,0 0 0,0 1 0,0-1 16,0 0-16,-21-20 0,0 20 16,0-21-16,0 0 0,0 0 0,-1 1 15,-20-1-15,21 0 0,-21-21 0,-1 0 16,1 0-16,0 0 0,-1 0 0,1 0 15,0-21-15,-1 0 0,1-1 16,0 1-16,20-21 0,-20 0 0,21-1 16,0 1-16,0-22 0,-1 22 0,22-21 15,0-1-15,0 1 0,0 20 16,0-20-16,22-1 0,-1 22 0,0 0 16,0-1-16,0 1 0,0 0 15,22-1-15,-22 22 0,0 0 0,21-21 16,-20 20-16,20 1 0,0 0 0,-21 0 15,22 0-15,-22 0 0,21-1 16</inkml:trace>
  <inkml:trace contextRef="#ctx0" brushRef="#br0" timeOffset="-84500.18">12023 7938 0,'0'0'0,"0"-22"0,0 1 16,0 0-16,0 42 47,0 0-47,0 1 0,0-1 15,0 21-15,0-21 0,0 22 16,0-22-16,0 0 0,0 21 0,0-21 16,0 1-16,0-1 0,-22 0 0,22 0 15,0 0-15,-21-21 0,21 21 16,0-42-1,0 0 1,0 0-16,0 0 0,0 0 16,0-22-16,0 22 0,0 0 15,21-21-15,-21 20 0,22 1 16,-1-21-16,-21 21 0,21 0 0,0-1 16,0 1-16,0 0 0,1 21 15,-1 0-15,0 0 16,0 0-16,0 21 0,0 0 15,-21 1-15,22 20 0,-1-21 16,-21 0-16,0 0 0,0 22 16,21-22-16,0 0 0,-21 0 0,21 0 15,0 1-15,-21-1 0,22 0 0,-1-21 16,0 0-16,0 0 16,0 0-16,0 0 0,1 0 15,-1 0-15,0-21 0,-21 0 16,21-1-16,0 22 0,0-42 0,-21 21 15,22 0-15,-1 0 0,0-22 16,0 22-16,0-21 0,0 21 0,1-22 16,-1 22-16,21 0 0,-21 0 0,22 0 15,-22-1-15,21 22 0,-21 0 16,0 0-16,1 0 0,-1 0 0,0 0 16,0 0-16,0 22 0,-21-1 0,0 0 15,0 0-15,0 0 0,0 0 16,0 1-16,0-1 0,0 0 15,0 0-15,0 0 0,0 0 16,0 1-16,0-44 47,0 1-47,0 0 16,0 0-16,0 0 15,0 0-15,0-1 0,0 1 16,-21 0-16,0 0 0,21 0 0,-21 0 15,0 21-15,-1-22 0,1 22 16,0 0-16,0 0 0,-21 0 16,20 0-16,1 22 0,0-1 15,-21-21-15,21 21 0,-1 21 0,1-21 16,0 1-16,0 20 0,0 0 16,21-21-16,-21 22 0,21-1 0,0-21 15,0 22-15,0-22 0,0 21 0,0-21 16,0 0-16,0 1 0,21-1 15,0 0-15,0 0 0,0-21 16,0 0-16,1 0 0,20 0 16,-21 0-16,0 0 0,0-21 15,1 0-15,20 21 0,-21-21 0,0-1 16,0 1-16,1-21 0,-1 21 0,0-22 16,-21 22-16,21-21 0,-21 21 15,21-22-15,-21 22 0,0-21 16,0 21-16,0 0 0,0-1 15,0 44 17,0-1-32,0 0 0,0 0 0,0 0 15,0 22-15,0-22 0,0 0 0,0 21 16,0-21-16,21 1 0,1-1 0,-22 0 16,21 0-16,0 0 0,0-21 15,-21 21-15,21-21 0,0 0 0,1 0 16,-1 0-16,0 0 0,0 0 15,0 0-15,0 0 0,1 0 0,-1-21 16,0 0-16,0 21 0,-21-21 16,21 0-16,0 0 0,-21-22 0,0 22 15,22 0-15,-1 0 0,-21 0 0,21-1 16,-21 1-16,0 0 0,-21 42 47,21 0-47,-21 1 0,21-1 15,0 0-15,-22 0 0,22 0 0,0 22 16,0-22-16,0 0 0,-21 0 16,21 0-16,0 0 0,0 1 15,0-1-15,0-42 47,0-1-31,0 1-16,0 0 0,0 0 15,0-21-15,0 20 0,0 1 0,21-21 16,1 21-16,-22-22 0,21 22 0,0-21 16,-21 21-16,21 0 0,0-1 15,0 1-15,1 21 16,-1 0 0,-21 21-16,21 1 0,-21-1 15,21 0-15,-21 0 0,0 0 16,0 0-16,0 1 0,0 20 0,0-21 15,0 0-15,0 0 0,0 1 16,21-1-16,-21 0 16,21-21-1,-21-21 17,22 0-32,-1-1 0,0 22 0,0-21 15,-21-21-15,21 21 0,0 0 0,1-1 16,-1 1-16,0-21 0,0 21 0,0 0 15,0-1-15,1 22 16,-1-21-16,0 0 0,0 21 0,0 0 16,-21 21-1,0 0 1,0 1-16,0-1 0,0 0 16,0 0-16,0 0 0,0 0 0,0 1 15,0-1-15,0 0 0,0 0 0,0 0 16,0 0-16,0 1 0,21-1 15,-21 0-15,22-21 0,-1 21 16,0-21-16,0 21 16,0-21-16,0 0 0,1 0 0,-1 0 15,0 0-15,0 0 16,0 0-16,0-21 0,1 0 16,-1 0-16,0 0 0,0-1 15,0 1-15,-21-21 0,0 21 0,21 0 16,1-1-16,-22 1 0,0 0 15,0 0-15,0 0 0,0 0 0,0-1 16,-22 44 15,1-1-31,0-21 0,21 21 0,-21 0 16,0 0-16,21 22 0,0-22 0,0 0 16,-21 0-16,21 0 0,0 0 15,0 1-15,0-1 0,0 0 16,0 0-16,21 0 15,0-21 1,0 0-16,0 0 16,0 0-16,1-21 15,-22 0 1,21 0-16,-21 0 0</inkml:trace>
  <inkml:trace contextRef="#ctx0" brushRef="#br0" timeOffset="-83853.54">15684 7853 0,'0'0'16,"-21"0"-16,0 0 0,42 0 62,0 0-62,1 0 0,-1 0 0,0 0 0,0 0 16,0 0-16,0 0 0,1 0 16,-1 0-16,0 0 0,0 0 15,0 0-15,-42 0 32,0 0-17,0 21-15</inkml:trace>
  <inkml:trace contextRef="#ctx0" brushRef="#br0" timeOffset="-83649.65">15642 8065 0,'0'0'0,"21"0"16,0 0 0,1 0-16,-1 0 15,0 0-15,0 0 0,0 0 0,0-22 16,1 22-16,20 0 0,-21 0 0,0-21 15,0 21-15,1-21 0,-1 21 16,0 0-16,0 0 0,0 0 0,-21-21 16,21 21-16,1 0 0,-1 0 0,0 0 15,0-21-15</inkml:trace>
  <inkml:trace contextRef="#ctx0" brushRef="#br0" timeOffset="-83069.79">16658 7789 0,'-21'0'32,"0"0"-32,0 0 15,21 22 1,-22-1-16,22 0 15,0 0-15,0 0 0,0 0 16,0 1-16,0-1 0,0 0 16,0 0-16,0 0 0,0 0 0,0 1 15,-21-1-15,21 0 16,-21-21 0,21 21-16,0-42 31,0 0-31,0 0 15,0-1-15,0 1 0,0 0 16,0 0-16,21 0 0,0-22 16,1 22-16,-1 0 0,0 0 0,0-21 15,0 20-15,0 1 0,1 0 16,20 0-16,-21 0 0,0 21 0,0 0 16,1 0-16,-1 0 0,0 0 15,0 0-15,0 0 0,0 0 0,1 21 16,-22 0-16,0 21 0,0-20 0,0-1 15,0 0-15,0 21 0,0-21 16,0 22-16,0-22 0,0 0 0,0 0 16,0 0-16,0 1 0,-22-1 15,22 0-15,-21-21 0,21 21 0,0 0 32,-21-21-32,21-21 31,0 0-31,0 0 15,0 0-15</inkml:trace>
  <inkml:trace contextRef="#ctx0" brushRef="#br0" timeOffset="-82653.03">17230 7895 0,'21'0'16,"0"0"0,0 0-16,0-21 0,0 21 15,1-21-15,-1 21 0,0-21 16,21 0-16,-21 21 0,1-22 0,-1 1 16,-21 0-16,21 21 0,-21-21 15,0 0 1,-21 21-16,0 0 15,-1 0-15,1 0 0,0 0 0,0 0 16,0 21-16,0 0 0,-1-21 16,1 21-16,0 22 0,21-22 15,-21 0-15,21 21 0,-21-21 0,21 22 16,0-22-16,0 21 0,0-21 0,0 1 16,0-1-16,0 0 0,0 0 15,21 0-15,0 0 0,0-21 16,0 22-16,1-22 0,-1 0 0,0 0 15,0 0-15,0 0 0,0-22 16,22 22-16,-22-21 0,0 0 0,0 0 16,0 0-16,1 0 0,-1-1 0,0 1 15</inkml:trace>
  <inkml:trace contextRef="#ctx0" brushRef="#br0" timeOffset="-82009.4">17843 7747 0,'0'21'47,"0"0"-47,0 1 0,0-1 16,0 21-16,-21-21 15,21 0-15,-21 1 0,21-1 0,0 21 16,0-21-16,0 0 0,-21 1 0,21-1 16,0 0-16,0 0 15,21-21 16,0 0-15,0-21-16,-21 0 0,22 21 0,-1-21 16,0-1-16,-21 1 0,21 0 0,0 0 15,0 0-15,-21-22 0,22 22 16,-22 0-16,21 21 0,-21-21 0,21 21 16,-21 21 15,0 0-31,0 22 0,0-22 15,0 0-15,0 21 0,-21-21 0,21 1 16,-21 20-16,21-21 0,0 0 0,0 0 16,0 1-16,0-1 15,0 0-15,0 0 0,21-21 16,0 0-16,0 0 0,0 0 0,22 0 16,-22 0-16,0 0 0,0-21 15,21 21-15,-20-21 0,-1 0 0,0-1 16,0 1-16,0 0 0,0-21 0,1 21 15,-22-22-15,0 22 0,0-21 16,21-1-16,-21 22 0,0-21 0,0 21 16,0 0-16,0-22 0,-21 43 0,-1-21 15,1 0-15,0 21 16,21 21 15,21 0-15,0-21-1,1 0-15,-1 0 0,0 0 0,0 0 16,0 0-16,0 0 16,1 0-1,-22-21 1</inkml:trace>
  <inkml:trace contextRef="#ctx0" brushRef="#br0" timeOffset="-80361.61">20045 7938 0,'0'0'0,"21"-22"15,0 22-15,-21-21 16,21 0-16,0 0 0,-21 0 16,0 0-16,0-1 0,0 1 15,0 0-15,0 0 0,-21 0 16,0 0-16,0-1 0,0 1 0,-22 0 16,22 21-16,-21-21 0,21 0 0,-22 21 15,22 0-15,-21 0 0,21 0 16,-22 0-16,22 21 0,0 0 15,-21 0-15,21 0 0,-1 1 0,1 20 0,0-21 16,-21 21-16,42 1 16,-21-1-16,21 0 0,-22 1 0,22-22 15,0 21-15,0-21 0,0 22 0,0-22 16,0 0-16,22-21 0,-1 21 16,-21 0-16,21-21 0,0 0 0,21 0 15,-20 0-15,-1 0 0,21-21 16,-21 0-16,22 0 0,-1 21 0,-21-42 15,21 20-15,1 1 0,-1-21 0,-21 21 16,22-22-16,-1 1 16,0 0-16,-21-1 0,22 1 0,-22 0 15,21-1-15,-21-20 0,1 21 0,-1-22 16,-21 22-16,0-22 0,0 22 16,0 0-16,0-1 0,0 1 0,0 0 15,0 20-15,0 1 0,0 0 0,-21 21 16,-1 0-16,1 0 15,21 21-15,0 0 0,-21 22 0,21-1 16,-21 0-16,21 1 0,-21 20 16,21 1-16,0-22 0,0 22 0,0-1 15,-21-21-15,21 22 0,0-22 0,0 1 16,0-1-16,0 0 16,0 1-16,0-1 0,0-21 0,21 0 15,0 0-15,0 1 0,0-1 0,22-21 16,-22 0-16,0 0 0,21 0 15,1 0-15,-1 0 0,0-21 0,1 21 16,-1-22-16,0 1 0,1 0 0,-22 0 16,21 0-16,0 0 0,-20-22 15,-1 22-15,21 0 0,-42-21 0,21 20 16,-21 1-16,21-21 0,-21 21 0,0 0 16,0-1-16,0 1 0,-21 21 15,0-21-15,0 21 0,0 0 16,0 0-16,-22 21 0,22-21 15,0 21-15,0 1 0,0-1 16,-1 0-16,1 21 0,21-21 0,0 1 16,-21-1-16,21 21 0,0-21 15,0 0-15,0 1 0,0-1 0,0 0 16,0 0-16,0 0 0,21-21 16,0 0-16,1 0 15,-1 0-15,0 0 0,0 0 16,0 0-16,0-21 0,1 21 0,-1-21 15,0 0-15,-21 0 0,21-1 16,0 1-16,-21 0 0,21 0 0,-21-21 16,0 20-16,0 1 0,0 0 15,22 21-15,-22-21 0,0 42 47,0 0-47,0 22 0,0-22 16,0 0-16,0 0 0,0 0 15,0 0-15,0 1 0,21-1 0,-21 0 16,21 0-16,0-21 0,-21 21 0,21-21 16,0 0-16,1 0 0,-1 0 15,0 0-15,21 0 0,-21 0 16,1-21-16,20 0 0,-21 21 0,0-21 16,0 0-16,1-1 0,20 1 15,-42-21-15,21 21 0,0 0 0,0-22 16,1 1-16,-22 0 0,21-1 0,0 1 15,-21 0-15,0-1 0,21-20 16,-21 20-16,21 22 0,-21-21 0,0 0 16,0 20-16,0 1 0,0 0 15,0 42 1,0 0-16,0 1 0,-21 20 16,21 0-16,-21-21 0,21 22 15,0-1-15,0 22 0,-21-22 0,21-21 16,-21 21-16,21 1 0,0-1 0,0-21 15,-22 22-15,22-22 0,0 0 16,0 0-16,0 0 0,0 0 16,0 1-16,0-1 15,22-21 1,-1-21 0,-21-1-16,0 1 0</inkml:trace>
  <inkml:trace contextRef="#ctx0" brushRef="#br0" timeOffset="-80157.58">21294 7557 0,'0'0'0,"21"0"32,0 0-32,0 0 0,0 0 15,0 0-15,1 0 0,-1 0 16,0 0-16,0 0 0,0 0 0,0 0 15,1 0-15,-1 0 16,0 0-16,0 0 16,0 0-16,0 0 0</inkml:trace>
  <inkml:trace contextRef="#ctx0" brushRef="#br0" timeOffset="-79589.32">21886 7874 0,'0'0'0,"21"0"0,-21-21 16,22 21-16,-22-21 0,21 0 16,-21-1-16,21 1 0,-21 0 0,0 0 15,0 0-15,0 0 0,0-1 0,0 1 16,0 0-16,0 0 0,-21 0 15,0 21 1,-1 0-16,1 0 0,0 0 0,0 21 16,0 0-16,0 0 0,-1 0 15,1 1-15,0-1 0,0 21 0,0-21 16,21 22-16,0-22 0,0 0 0,-21 21 16,21-21-16,0 1 0,0-1 15,0 0-15,21 0 0,0-21 16,0 0-16,0 0 0,0 0 15,22 0-15,-22 0 0,0-21 16,0 21-16,0-21 0,1 0 0,-1-1 16,0 1-16,0-21 0,-21 21 15,0 0-15,21-1 16,-21 1-16,0 0 0,21-21 0,-21 21 16,0-1-16,0 44 31,-21-1-31,21 0 0,-21 0 15,21 0-15,0 0 0,0 1 0,0-1 16,0 0-16,0 0 0,0 0 16,0 0-16,0 1 0,0-1 0,0 0 15,21-21-15,0 0 16,1 0 0,-1 0-16,0-21 0,-21 0 15,21-1-15,0-20 16,0 21-16</inkml:trace>
  <inkml:trace contextRef="#ctx0" brushRef="#br0" timeOffset="-78861.61">22394 7176 0,'0'0'0,"0"-22"0,0 1 0,-21 42 31,21 1-31,-21 20 0,21 0 16,0 1-16,-21-1 0,21 0 15,0 1-15,-21 20 0,21-21 0,0 1 16,-22-1-16,22 0 0,0 1 16,0-1-16,0 0 0,0-20 15,0-1-15,0 21 0,0-21 0,0 0 16,0 1-16,0-1 0,22-21 31,-1 0-31,0 0 0,21-21 16,-21-1-16,1 22 0,-1-21 0,0 0 15,0 0-15,0 0 0,0 0 16,1 21-16,-22-22 0,0 1 0,21 21 16,0 0-16,-21-21 15,0 42 1,0 0 0,-21 1-16,21-1 0,-21 0 15,21 0-15,0 0 0,0 0 16,0 1-16,0-1 0,0 0 0,0 0 15,0 0-15,21 0 0,0-21 16,0 0-16,0 0 0,0 0 16,1 0-16,-1 0 0,0 0 0,0 0 15,0-21-15,0 0 0,1 21 0,-1-21 16,0 0-16,0 0 0,-21-1 16,0 1-16,0 0 0,21-21 0,-21 21 15,0-1-15,21 1 0,-21 0 16,0 0-16,0 42 47,0 0-47,0 0 15,0 1-15,0-1 0,0 0 0,0 0 16,0 21-16,0-20 0,-21 20 0,21-21 16,0 21-16,-21-20 0,21 20 15,0-21-15,0 0 0,0 22 0,0-22 16,0 0-16,0 0 0,0 0 0,0 0 15,0 1-15,21-1 16,-21-42 31,-21 21-47,0-22 16,0 1-16,0 0 0,-1-21 0</inkml:trace>
  <inkml:trace contextRef="#ctx0" brushRef="#br0" timeOffset="-78637.42">22204 7620 0,'0'0'0,"-21"-21"0,-1 21 15,22-21-15,-21 21 0,42 0 32,1 0-32,-1 0 15,0 0-15,21 0 0,1 0 16,-1 0-16,0 0 0,1 0 0,-1 0 15,0 0-15,1 0 0,-1 0 16,0 0-16,1 0 0,-1 0 0,-21 0 16,21 0-16,-20 0 0,-1 0 0,0 0 15,0 0-15,21 0 0,-20 0 16</inkml:trace>
  <inkml:trace contextRef="#ctx0" brushRef="#br0" timeOffset="-78321.6">23262 7641 0,'0'21'0,"-21"1"31,21-1-31,-21 0 0,21 0 16,0 0-16,0 0 0,0 1 0,0 20 16,0-21-16,0 21 0,0 1 15,0-1-15,0 0 0,0 1 0,0-1 16,0 22-16,0-22 0,-21 0 0,21-21 15,-22 22-15,22-1 0,-21 0 16,21-20-16,0-1 0,0 21 16,0-21-16,-21 0 0,21 1 0,0-1 15,0 0-15,0 0 16,0-42 15,0 0-31,0 0 16,0-1-16,0 1 0,0 0 0,21-21 15</inkml:trace>
  <inkml:trace contextRef="#ctx0" brushRef="#br0" timeOffset="-78021.73">23199 7811 0,'0'0'0,"0"-85"31,21 64-31,0 21 15,21 0-15,-21 0 0,1 0 0,20 0 16,-21 0-16,0 0 0,22 0 0,-22 0 16,0 0-16,-21 21 0,21 0 15,-21 0-15,0 22 0,0-22 16,0 0-16,-21 0 0,21 0 0,-42 0 16,20 1-16,1-1 0,0 0 15,-21 0-15,21 0 0,-1-21 0,1 21 16,0-21-16,0 0 0,21 22 15,-21-22-15,42-22 32,0 22-32,0-21 15,-21 0-15</inkml:trace>
  <inkml:trace contextRef="#ctx0" brushRef="#br0" timeOffset="-77668.69">23537 7832 0,'64'-21'16,"-43"21"-1,0 0-15,0 0 0,0-22 0,1 22 16,-1-21-16,0 21 0,0-21 0,0 21 16,0-21-16,-21 0 0,0 0 15,22-1-15,-22 1 0,0 0 16,0 0-16,-22 21 15,1 0-15,0 0 0,0 0 16,0 0-16,0 21 0,-1 0 16,1 0-16,0 1 0,0-1 0,21 21 15,-21-21-15,21 22 0,-21-22 0,21 21 16,0-21-16,0 0 0,0 22 16,0-22-16,0 0 0,0 0 0,21-21 15,0 21-15,0 1 0,0-22 16,0 0-16,1 0 0,-1 0 0,0 0 15,0 0-15,0 0 0,0 0 0,1-22 16,-1 1-16,0 0 0,0 0 16</inkml:trace>
  <inkml:trace contextRef="#ctx0" brushRef="#br0" timeOffset="-75241.46">24342 6985 0,'-22'0'16,"44"0"15,-1 0-15,0 0-16,0 0 0,0 0 15,0 0-15,1 0 0,-1 0 0,0 0 16,0 0-16,0 0 0,22 0 16,-22 0-16,0 0 0,21 0 0,-21 0 15,1 0-15,20 0 0,-21 0 16,0 0-16,0 0 0,1 0 0,-1 0 15,0 0-15,-42 0 47,0 0-47,-1 0 16,1-21-16,-21 21 0,21 0 16,0 0-16,-22 0 0</inkml:trace>
  <inkml:trace contextRef="#ctx0" brushRef="#br0" timeOffset="-74957.62">24384 6964 0,'0'0'0,"21"0"63,0 0-63,0 0 0,22 0 16,-1 0-16,0 0 0,22 0 0,-22 0 15,22 0-15,-1 0 16,1 0-16,-1 0 0,1 0 0,-1 0 15,1 0-15,-22 0 0,0 0 0,1 0 16,-22 0-16,0 0 0,0 0 16,0 0-16,-21 21 15,-21-21-15,0 0 16,0 0-16,0 0 0,-22 0 16,22 0-16,-21 0 0,0 0 0,20 0 15,-20 0-15,0 0 0,-1 0 16,1 0-16,0 0 0</inkml:trace>
  <inkml:trace contextRef="#ctx0" brushRef="#br0" timeOffset="-74557.85">24469 7006 0,'0'0'0,"-22"0"0,1 0 0,21 21 16,-21-21-16,0 22 16,21-1-1,-21 0-15,21 0 16,0 0-16,0 22 0,0-22 15,0 21-15,0 0 0,0 1 0,0-1 16,0 0-16,0 22 16,-21-22-16,21 1 0,0-1 0,-22 0 15,22 1-15,0-1 0,0 0 0,0 1 16,0-1-16,0 0 0,0 1 16,0-22-16,0 21 0,0 0 0,0-20 15,0 20-15,-21-21 0,21 21 16,0-20-16,0-1 0,0 0 0,0 0 15,0 0-15,0 0 0,0 1 16,21-1-16,1-21 16,-1 0-16,0 0 0,0 0 15,0 0-15,0 0 0,22 0 16,-22 0-16,0 0 0,21 0 16,-20 0-16,20-21 0,-21 21 15,21-22-15,-20 1 0,20 21 0,-21-21 16,21 0-16,-20 21 0,-1-21 0,0 0 15,0-1-15,0 1 0,0 0 16,1 0-16</inkml:trace>
  <inkml:trace contextRef="#ctx0" brushRef="#br0" timeOffset="-74065.44">25506 7430 0,'0'0'0,"21"-85"32,-21 64-32,0 0 15,0-1-15,-21 22 16,0 0 0,-1 0-16,1 22 0,-21-1 0,21 0 15,0 0-15,-22 0 0,22 0 0,0 22 16,0-22-16,21 0 0,0 0 15,-21 0-15,21 1 0,0-1 0,0 0 16,0 0-16,21 0 0,0 0 16,0-21-16,0 22 15,0-22-15,1 21 0,-1-21 0,21 21 16,-21-21-16,22 21 0,-22 0 0,0-21 16,21 21-16,-21 1 15,-21-1-15,22-21 0,-22 21 0,0 0 16,-22-21-16,1 21 0,0 0 15,0-21-15,-21 0 0,20 22 16,-20-22-16,21 0 0,-21 0 0,-1 21 16,22-21-16,-21 0 0,21 0 0,-1 0 15,1 0-15,0 0 0,0 0 16,21-21-16,-21 21 0,21-22 16,-21 22-16,21-21 15,0 0 1,0 0-16,21 21 15,0 0-15,0-21 0</inkml:trace>
  <inkml:trace contextRef="#ctx0" brushRef="#br0" timeOffset="-73785.46">25887 7599 0,'0'21'31,"0"0"-15,0 0-16,0 1 0,0-1 0,0 0 15,0 0-15,0 0 0,-21 0 16,21 1-16,0-1 0,-22 21 0,22-21 16,0 0-16,0 1 0,0-1 15,-21 0 1,42-42 15,-21 0-31,22 21 16,-22-22-16,21 1 0</inkml:trace>
  <inkml:trace contextRef="#ctx0" brushRef="#br0" timeOffset="-73451.21">26014 7281 0,'0'-21'0,"0"42"0,0-63 0,-21 63 31,21 0-31,-22 1 16,22-1-16,0 0 15,22-21 1,-1 0-16,0 0 0,0 0 16,0 0-16,0-21 0,1 21 15,-1-21-15,0 21 0,-21-22 16,0 1-16,0 0 0,0 0 15,0 0-15,0 0 0,-21 21 16,0 0 0,-1 0-16,1 0 0,0 0 15,21 21-15,0 0 0,-21 0 0,21 0 16,0 0-16,0 1 0,0-1 16,0 0-16,0 0 0,0 0 15,0 0-15,0 1 0,21-22 16,0 21-16,0-21 0</inkml:trace>
  <inkml:trace contextRef="#ctx0" brushRef="#br0" timeOffset="-72553.46">26268 7557 0,'0'0'0,"0"21"0,0 0 15,0 0-15,0 0 16,21-21-16,0 21 15,0-21-15,0 0 0,1 0 0,-1 0 16,0 0-16,0 0 0,21 0 16,-20 0-16,20 0 0,0 0 0,-21 0 15,1-21-15,20 21 0,-21-21 16,0 21-16,-21-21 0,21 0 16,-21 0-1,-21 21 1,0 0-16,21 21 0,-21-21 15,-21 21-15,20 0 0,1 0 0,0 0 16,0 22-16,0-22 0,0 0 0,-1 21 16,1-20-16,-21-1 0,21 0 15,0 21-15,-1-21 0,1 1 0,0-1 16,0 0-16,0-21 0,0 21 0,21 0 16,0-42 30,0 0-46,0 0 16,21 0-16,0-1 0,0 1 16,-21 0-16,21 21 0,0-21 0,-21 0 15,22 21-15,-1 0 16,-21-21-16,21 21 0,0 0 16,-21 21-1,0 0-15,0 0 16,0 0-16,21-21 0,-21 21 0,0 1 15,21-1-15,1 0 16,-22 0-16,21-21 0,0 21 0,0-21 16,0 21-16,0-21 15,1 0-15,-1 0 0,0 0 0,21 0 16,-21 0-16,22 0 0,-22-21 0,21 21 16,-21-21-16,22 21 0,-22-21 15,21 0-15,-21 0 0,22-1 0,-22 1 16,0 0-16,0 0 0,0 0 0,1 0 15,-1-22-15,0 22 0,0 0 16,-21 0-16,21 0 0,-21-1 0,0 1 16,0 0-16,0 0 0,-21 21 31,0 0-31,0 0 0,0 21 16,-1 0-16,22 0 0,0 1 15,-21-1-15,0 0 0,21 0 16,0 0-16,0 0 0,0 1 0,0-1 15,0 0-15,0 0 0,0 0 0,0 0 16,0 1-16,0-1 0,0 0 16,0 0-16,21 0 0,0-21 15,1 21-15,-1-21 16,0 0-16,0 0 16,0 0-16,0-21 15,1 0-15,-1 0 16,0 0-16,0 0 0,-21-1 15,21 1-15,0 0 0,-21 0 16,22 0-16,-1-22 0</inkml:trace>
  <inkml:trace contextRef="#ctx0" brushRef="#br0" timeOffset="-71865.55">27644 7112 0,'0'0'0,"-22"-21"0,1 21 16,21-21 0,21 21 15,1 0-31,20 0 0,-21 0 0,21 0 15,-20 0-15,20 0 0,0 0 16,1 0-16,-1 0 0,0 0 0,1 0 16,-1 0-16,0 0 0,1 0 0,-1 0 15,-21-21-15,0 21 16,0 0-16,1 0 0,-1 0 16,-21 21 15,0 0-16,0 0-15,0 0 0,-21 0 16,21 1-16,-22 20 0,22 0 0,-21-21 16,21 22-16,-21-1 0,21 0 0,-21 1 15,0-1-15,21 0 0,0 1 16,0-1-16,-21 0 0,21-20 16,0 20-16,0 0 0,0-21 0,0 22 0,0-22 15,0 21-15,0-21 16,0 22-16,0-22 0,0 0 0,0 0 15,0 0-15,-22 1 0,1-1 0,21 0 16,-21-21-16,0 21 0,-21-21 16,20 0-16,-20 0 0,0 0 0,-1 0 15,1 0-15,0 0 0,-1 0 0,-20 0 16,21-21-16,20 21 0,-20 0 16,0-21-16,21 21 0,-1 0 0,1 0 15,0 0-15,0-21 31,42 21 16,-21-22-47,21 22 0,0 0 16,1-21-16,-1 21 0,0-21 0,0 21 16,0-21-16,22 21 0</inkml:trace>
  <inkml:trace contextRef="#ctx0" brushRef="#br0" timeOffset="-71509.65">28681 7662 0,'0'-21'32,"21"21"-32,-21-21 15,21 21 95,-21 21-95,0 0 1</inkml:trace>
  <inkml:trace contextRef="#ctx0" brushRef="#br0" timeOffset="-71081.87">28681 7980 0,'0'21'0,"0"-42"0,0 63 0,21-21 15,0-21 1,0 0 0,0 0-1,-21-21 1,0 0-1,0 0 48,22 21-32,-1 0-31,0 0 16,-21 21-16,21-21 0,-21 21 15,21 0-15,-21 1 0,0-1 16,0 21-16,0-21 0,0 0 16,-21 1-16,0-1 0,0 0 0,0 21 15,-22-21-15,1 1 0,0-1 0,-1 0 16,1-21-16,0 21 16,-1 0-16,1-21 0,21 21 0,-22-21 15,22 22-15,0-22 0,0 0 0</inkml:trace>
  <inkml:trace contextRef="#ctx0" brushRef="#br0" timeOffset="-70508.89">28787 7557 0,'-22'0'31,"44"0"1,-1 0-17,0 0-15,-21-22 16,0 1 0,-21 21-1,0 0 1,-1 0-16,1 0 15,21 21-15,0 1 16,0-1-16,-21-21 172</inkml:trace>
  <inkml:trace contextRef="#ctx0" brushRef="#br1" timeOffset="-58381.48">13293 9440 0,'0'0'0,"42"22"15,-21-22 1,0 0-16,0 0 0,1 0 16,-1 0-16,0 0 15,0 0-15,0-22 16,-21 1 0,0 0-16,0 0 15,0 0-15,0 0 16,0-1-16,-21 1 0,21 0 15,-21 0-15,0 21 0,21-21 0,-21 0 16,-1 21-16,1-22 0,0 22 16,0 0-16,0 0 0,-22 0 0,22 0 15,0 0-15,-21 0 0,-1 0 0,22 0 16,-21 0-16,0 22 0,-1-1 16,22 0-16,-21-21 0,21 21 0,-22 0 15,22 22-15,0-22 0,-21 0 0,20 0 16,1 0-16,21 22 0,-21-22 15,21 21-15,-21-21 0,21 22 0,-21-22 16,21 21-16,0 0 0,-21-20 0,21 20 16,0-21-16,0 21 15,0-20-15,0-1 0,0 0 0,0 21 16,0-21-16,0 1 0,0-1 16,21 0-16,0 0 0,0-21 15,0 21-15,0-21 0,1 0 16,-1 0-16,0 0 0,0 0 0,21-21 15,-20 0-15,20 21 0,-21-21 0,21 0 16,-20-1-16,20-20 0,-21 21 16,21-21-16,-20 20 0,20-20 0,-21 0 15,0-1-15,0 1 0,1 0 16,-1 21-16,-21-22 0,0 1 0,21 0 16,-21 20-16,21 1 0,-21-21 0,0 21 15,0 0-15,0-1 0,0 1 16,0 0-16,21 21 15,-21 21 1,0 0 0,0 22-16,0-22 0,0 0 0,0 21 15,0 1-15,0-1 0,0-21 16,0 22-16,0-1 0,0 0 0,0-21 16,21 22-16,1-22 0,-22 21 0,21-21 15,0 1-15,0-1 0,-21 0 16,21 0-16,0-21 0,1 21 0,-1-21 15,0 0-15,0 0 0,0 0 16,0 0-16,1 0 16,-1 0-16,0-21 15,-21 0-15,21 0 0,0 0 16,-21-1-16,21 1 0</inkml:trace>
  <inkml:trace contextRef="#ctx0" brushRef="#br1" timeOffset="-57797.81">14626 9419 0,'0'21'0,"21"-21"47,0 0-47,1 0 0,-1 0 16,0 0-16,0 0 0,0 0 0,22 0 16,-22 0-16,0 0 0,21 0 0,-21 0 15,22 0-15,-22 0 0,0 0 16,0 0-16,-42 0 31,0 0-31</inkml:trace>
  <inkml:trace contextRef="#ctx0" brushRef="#br1" timeOffset="-57589.93">14626 9716 0,'21'0'32,"0"0"-32,1 0 15,-1 0-15,0 0 0,0 0 16,0 0-16,0 0 0,1 0 0,20 0 16,-21 0-16,0 0 15,22 0-15,-22 0 0,0-22 0,21 22 16,-21 0-16</inkml:trace>
  <inkml:trace contextRef="#ctx0" brushRef="#br1" timeOffset="-56940.3">15875 9462 0,'0'0'0,"0"-22"0,0 1 16,0 0-16,0 0 0,21 0 15,0 0-15,0-1 0,22 22 0,63-42 32,-85 42-32,21 0 0,-21 0 0,0 0 15,1 0-15,20 0 0,-21 21 0,0 0 16,-21 1-16,21-1 0,1 0 15,-1 0-15,-21 21 0,0-20 0,0 20 16,0-21-16,0 21 0,0 1 0,0-22 16,0 21-16,0-21 15,0 22-15,0-22 0,0 0 0,0 0 16,-21 0-16,21 1 0,-22-1 0,1 0 16,21 0-1,-21-21-15,0 0 16,21-21-16,0 0 15,0 0-15,0-1 0,0-20 16,0 21-16,0-21 0,0-1 0,21 22 16,0-21-16,0-1 0,-21 1 0,22 21 15,20-21-15,-21 20 0,0 1 16,22 0-16,-22 0 0,21 0 0,0 0 16,-20 21-16,20 0 0,0 0 15,-21 0-15,22 0 0,-22 0 16,21 0-16,-21 21 0,1 0 0,-22 0 15,0 0-15,21 0 0,-21 22 0,0-1 16,0-21-16,0 22 0,0-1 16,-21-21-16,-1 21 0,22 1 0,-21-22 15,0 0-15,21 21 0,0-20 0,-21-22 16,21 21-16,-21 0 0,21 0 16,21-42 15,0 0-31,0-22 15,0 22-15,22 0 0</inkml:trace>
  <inkml:trace contextRef="#ctx0" brushRef="#br1" timeOffset="-56525.54">17060 9673 0,'0'0'0,"21"0"31,1 0-15,-1-21-16,0 0 0,21 21 0,-21-21 16,1 0-16,20-1 0,-21 22 15,0-21-15,0 0 0,1 0 16,-1 0-16,0 0 0,0-1 0,-21 1 16,0 0-16,0 0 0,0 0 15,0 0-15,0-1 0,-21 22 16,0 0-16,0 0 15,-1 0-15,1 22 16,0-1-16,0 0 0,0 0 0,0 0 16,-1 22-16,1-22 0,21 21 0,0 0 15,0-20-15,0 20 0,0-21 16,0 21-16,0-20 0,0-1 0,0 0 16,0 0-16,0 0 0,0 0 0,0 1 15,21-22-15,1 21 0,-1-21 16,0 0-1,0 0-15,0 0 0,0 0 0,1-21 16,-1-1-16,21 22 0,-21-21 0,0 0 16,22 0-16,-22-21 0,0 20 15,21 1-15</inkml:trace>
  <inkml:trace contextRef="#ctx0" brushRef="#br1" timeOffset="-55932.81">17716 9419 0,'22'-21'0,"-22"42"47,0 0-31,0 1-16,0-1 0,0 21 0,-22-21 15,22 22-15,0-22 0,-21 21 0,0-21 16,21 22-16,-21-22 0,21 0 16,0 21-16,0-21 0,0 1 15,0-1-15,21 0 16,0-21-16,0 0 0,1 0 15,-1 0-15,0-21 0,0 0 16,0 21-16,-21-22 0,21 1 0,1 0 16,-1 0-16,-21-21 0,21 20 15,0 1-15,-21 0 0,0 0 16,21 0-16,0 21 0,-21-21 16,0 42-1,0 0-15,0 0 16,0 0-16,0 0 0,-21 1 0,21-1 15,0 0-15,0 0 0,0 0 0,0 0 16,0 1-16,0-1 0,0 0 16,21 0-1,1-21-15,-1 0 0,0 0 0,0 0 16,0 0-16,0 0 0,22-21 16,-22 21-16,0-21 0,0 0 15,0-1-15,1 22 0,-1-21 0,-21-21 16,21 21-16,-21 0 0,0-1 0,0-20 15,0 21-15,0-21 0,0 20 16,0 1-16,-21 0 0,0 0 0,21 0 16,0 0-16,-22 21 0,1 0 15,42 0 32,1 0-31,-1 0-1,-21-22-15,21 22 0,-21-21 16</inkml:trace>
  <inkml:trace contextRef="#ctx0" brushRef="#br1" timeOffset="-55385.12">19664 9398 0,'0'-21'0,"0"42"0,0-63 16,21 21-16,-21-1 16,0 44-1,0-1-15,0 21 16,0-21-16,0 0 0,0 22 16,0-1-16,0-21 0,0 22 15,0-1-15,-21-21 0,21 21 0,-21-20 16,21 20-16,0-21 0,0 0 0,0 0 15,-22-21 1,22-21 15,0 0-31,0 0 16,22 0-16</inkml:trace>
  <inkml:trace contextRef="#ctx0" brushRef="#br1" timeOffset="-55041.32">19770 9081 0,'0'42'0,"0"-21"16,-22 0-16,22 0 16,22-21 15,-1 0-31,0-21 0,0 21 15,-21-21-15,0 0 0,21 0 0,-21 0 16,0-1-16,0 1 16,0 0-16,0 0 0,0 0 0,-21 21 15,0-21-15,0 21 16,0 0-16,-1 0 0,1 0 0,21 21 16,-21 0-16,21 0 0,-21 0 15,21 0-15,0 1 16,0 20-16,0-21 0,0 0 0,0 0 15,0 1-15,0-1 0,0 0 0,21 0 16,0 0-16,0-21 0,22 21 16,-22-21-16</inkml:trace>
  <inkml:trace contextRef="#ctx0" brushRef="#br1" timeOffset="-54525.46">20341 9356 0,'0'0'0,"-21"0"0,0 21 0,21 0 16,-21-21-16,21 21 15,-22 0-15,1 1 0,21-1 16,0 21-16,-21-21 0,21 0 16,0 22-16,-21-22 0,21 21 0,0-21 15,0 1-15,0 20 0,0-21 0,0 0 16,0 0-16,0 1 0,0-1 15,0 0-15,0 0 16,-21-21 0,21-21-1,0 0-15,0 0 16,0-1-16,0-20 0,0 21 0,0-21 16,0 20-16,0-20 0,21 0 15,-21-1-15,21 1 0,21 21 0,-20-21 16,20-1-16,-21 22 0,21 0 0,1 0 15,-1 0-15,0-1 0,1 22 16,-1 0-16,0 0 0,1 0 0,-22 22 16,21-1-16,-21 0 0,1 0 0,-22 21 15,0-20-15,21 20 0,-21 0 16,0-21-16,0 22 0,0-1 0,0-21 16,0 0-16,0 22 0,-21-22 15,21 0-15,0 0 0,-22 0 16,22 1-1,0-44 17,22 22-32,-22-21 0,21 0 15,0-21-15</inkml:trace>
  <inkml:trace contextRef="#ctx0" brushRef="#br1" timeOffset="-54192.65">21357 8954 0,'0'0'0,"0"-22"0,0 1 31,0 42-15,0 22-16,0-22 0,-21 21 15,0 1-15,0-1 0,21 0 16,-22 1-16,1-1 0,0 21 0,0-20 15,21 20-15,0-20 0,-21-1 16,21 0-16,0 1 0,0-1 16,0 0-16,0-21 0,0 22 0,0-22 0,0 0 15,0 0-15,21 0 0,0-21 0,-21 22 16,21-22-16,0 0 16,1 0-16,-1 0 0,0 0 15,0 0-15,0 0 0,0-22 0,1 1 16,-1 0-16,0 0 0,0 0 15,0-22-15,0 22 0</inkml:trace>
  <inkml:trace contextRef="#ctx0" brushRef="#br1" timeOffset="-53984.77">21209 9335 0,'-21'0'0,"42"0"0,-21 0 31,42 0-15,-21 0-16,1 0 0,20 0 16,-21 0-16,21 0 0,-20 0 0,20 0 15,-21 0-15,21 0 0,-20 0 0,20-22 16,-21 22-16,21 0 0,-20-21 16,20 0-16,-21 21 0,21-21 0</inkml:trace>
  <inkml:trace contextRef="#ctx0" brushRef="#br1" timeOffset="-53665.41">22437 9038 0,'0'0'0,"-22"-21"31,44 21-31,20 0 0,-21 0 16,0 0-16,22 0 0,-22-21 16,21 21-16,0 0 0,1 0 0,-1 0 15,0 0-15,1 0 16,-1 0-16,0 0 0,1 0 0,-22 0 16,0 0-16,0-21 0,0 21 0,-42 0 31,0 0-31,0 0 0,-21 0 15,20 0-15,-20 0 0,0 0 0,-1 0 16,1 0-16,0 0 0,21 0 16,-22-21-16</inkml:trace>
  <inkml:trace contextRef="#ctx0" brushRef="#br1" timeOffset="-53333.42">22564 8954 0,'-22'0'16,"22"21"-16,-21-21 0,21 21 15,-21 0-15,0-21 16,21 21-16,-21 0 0,0 1 15,21-1-15,-22-21 0,22 21 0,-21 0 16,0 0-16,21 0 0,-21 1 16,21-1-16,0 0 0,0 0 0,-21 21 15,21-20-15,0-1 0,-21 0 0,21 21 16,0-21-16,0 22 0,0-1 16,-22-21-16,22 22 0,-21-1 0,21-21 15,0 21-15,-21 1 0,21-22 16,0 21-16,0-21 0,0 1 0,0 20 15,0-21-15,0 0 0,0 0 16,21-21-16,0 22 0,1-1 0,-1-21 16,0 21-16,0-21 15,0 0-15,0 0 0,1 0 16,-1 0-16,0 0 0,21 0 0,-21-21 16,1 0-16,20 21 0,-21-22 15,21 1-15,-20 0 0,20 0 0,0 0 16,1 0-16,-1-1 0</inkml:trace>
  <inkml:trace contextRef="#ctx0" brushRef="#br1" timeOffset="-53081.57">23241 9292 0,'21'0'15,"0"-21"-15,0 21 16,22 0-16,-22 0 0,21 0 0,-21 0 16,22 0-16,-22 0 0,21 0 15,-21 0-15,1-21 0,20 21 0,-21 0 16,0 0-16,-42 0 31,0 0-15,0-21-16,0 21 0</inkml:trace>
  <inkml:trace contextRef="#ctx0" brushRef="#br1" timeOffset="-52584.5">23326 9271 0,'-22'21'0,"44"-42"16,-44 63-16,1-42 0,0 22 0,0-1 0,21 0 15,-21 0-15,0 0 16,-1 0-16,22 1 0,-21-22 15,21 21-15,0 0 0,-21 0 16,42-21 47,0 0-63,1 0 15,-1 0-15,0 0 16,0 0-16,0 0 0,0 0 15,1 0-15,-1 0 0,0 0 0,0 0 16,0 0-16,0 21 16,1 0-16,-1 1 0,0-22 15,0 21-15,-21 0 0,21 0 16,-21 0-16,0 0 16,0 1-16,0-1 0,0 0 15,-21-21-15,0 21 0,-21 0 0,20-21 16,1 21-16,-21-21 0,21 0 15,0 22-15,-1-22 0,1 0 0,-21 0 16,42 21-16,-21-21 0,0 0 16,-1 0-16,1 0 15,21-21 32,21-1-47,1 22 16,-22-21-16,21 0 0</inkml:trace>
  <inkml:trace contextRef="#ctx0" brushRef="#br1" timeOffset="-51978.04">23812 8996 0,'0'0'0,"0"-21"16,22 21 0,-1-21-16,0 21 15,21 0-15,-21 0 0,22 0 16,-1-22-16,-21 22 0,22 0 0,-1 0 16,0 0-16,-21 0 0,22 0 0,-22-21 15,0 21-15,0 0 0,0 0 16,1 0-16,-1 0 0,-21 21 15,0 1 1,0-1-16,0 0 0,0 0 16,0 0-16,0 0 0,0 1 0,-21-1 15,21 0-15,0 21 16,0-21-16,0 1 0,0 20 0,0-21 16,0 21-16,0-20 0,0 20 0,0-21 15,0 21-15,0 1 0,0-22 16,0 21-16,0 1 0,-22-1 0,22-21 15,-21 21-15,21 1 0,0-22 0,-21 21 16,21-21-16,-21 22 0,0-22 16,21 0-16,-21 0 0,-1 0 0,22 1 15,-21-1-15,0 0 0,0-21 0,0 21 16,0-21-16,-1 0 0,1 21 0,0-21 16,-21 0-16,21 0 15,-1 0-15,1 0 0,-21 0 0,21 0 16,0 0-16,-1 0 0,1 0 15,0 0 1,21-21-16,-21 21 16,21-21-1,0 0 1,0 0 0,21 21-16,0-22 15,0 1-15,1 21 0</inkml:trace>
  <inkml:trace contextRef="#ctx0" brushRef="#br1" timeOffset="-51625.25">24871 9525 0,'0'0'0,"0"21"141,0 0-126,0 1 1,0-1-16</inkml:trace>
  <inkml:trace contextRef="#ctx0" brushRef="#br1" timeOffset="-51335.36">24913 10012 0,'0'0'0,"0"21"94,0 0-94,0 0 16,-21 1-16,0-1 0,0 0 15,-1 0-15,1-21 0,0 21 16,-21 0-16,21 1 0,-22-1 0,1 0 16,0-21-16,-22 21 0,22 0 0,-1 0 15,1-21-15,0 22 0,-1-1 16,1-21-16</inkml:trace>
  <inkml:trace contextRef="#ctx0" brushRef="#br0" timeOffset="-32020.3">1185 10816 0,'0'0'0,"0"-21"16,0 0-1,-21 21 16,21 21-31,-21 0 0,0 0 16,21 22-16,-21-22 0,-1 42 16,1-20-16,0 20 0,0 1 15,0-1-15,0 1 0,-1-1 0,1 1 16,0-1-16,0 1 0,0-1 16,0-20-16,-1 20 0,1-21 0,0 1 15,21-22-15,0 21 0,-21-21 16,21 1-16,0-1 0,0-42 31,0-1-15,21 1-16,-21 0 0,21-21 15,0 21-15,-21-43 0,22 22 16,-1-22-16,0 1 0,0-1 0,0-20 16,0-1-16,1 21 0,-1 1 15,0-22-15,0 22 0,21 20 0,-20-20 16,-1 21-16,21-1 0,-21 22 15,0 21-15,1 0 0,-1 0 0,0 0 16,0 21-16,0 0 0,-21 1 16,0 20-16,21 0 0,-21 1 15,0 20-15,0-21 0,0 22 0,0-1 16,0 1-16,0-1 0,0 1 16,0-22-16,0 22 0,0-22 15,0 0-15,0 1 0,0-22 16,0 0-16,0 0 0,0 0 0,0 1 15,0-1-15,-21-21 32,21-21-32,-21-1 15,0 1-15,0 0 0</inkml:trace>
  <inkml:trace contextRef="#ctx0" brushRef="#br0" timeOffset="-31809.42">868 11472 0,'0'0'0,"0"-21"32,21 21-32,0 0 0,0-21 0,0 21 15,1-21-15,20 21 0,-21-21 16,21 21-16,-20-21 0,20 21 16,0-22-16,-21 22 0,22 0 0,-22-21 15,0 0-15,21 21 0,-20 0 16,-1-21-16,21 21 0,-21 0 0,0 0 15,1-21-15,-1 21 16</inkml:trace>
  <inkml:trace contextRef="#ctx0" brushRef="#br0" timeOffset="-31388.66">1672 11282 0,'0'-21'31,"0"0"-31,21 21 0,0-22 0,1 22 16,-1-21-16,0 21 0,0 0 15,0 0-15,0 0 0,1 0 0,-1 21 16,0-21-16,0 22 0,0 20 16,0-21-16,1 21 0,-1 1 0,0-22 15,-21 21-15,0 1 0,0-1 16,0-21-16,0 21 0,0 1 15,0-22-15,0 21 0,0-21 0,0 1 16,0-1-16,-21-21 0,21 21 16,-21-21-16,-1 0 15,22-21 1,0 0-16,0-1 16,0 1-16,0 0 0,0-21 15,0-1-15,0 22 0,0-21 16,0 0-16,0 20 0,0-20 15,0 21-15,22-21 0,-1 20 0,-21 1 16,21 0-16,0 0 0,0 21 16,0-21-16,1 0 0,20 21 0,-21-22 15,0 22-15,0 0 0,1 0 16</inkml:trace>
  <inkml:trace contextRef="#ctx0" brushRef="#br0" timeOffset="-30957.88">2286 11324 0,'0'0'0,"21"-42"31,0 21-31,0 0 0,1 21 16,-1 0-16,0-22 0,21 22 0,-21 0 15,1 0-15,20 0 0,-21 22 16,21-1-16,-20 0 0,-1 0 0,0 0 15,0 0-15,0 1 0,0 20 16,1-21-16,-22 21 0,0-20 0,0 20 16,0-21-16,0 21 0,-22-20 15,1 20-15,0-21 0,0 0 0,0 0 16,0 1-16,-1-1 0,1-21 16,21 21-16,-21-21 15,21-21 1,0 0-16,0-1 0,0 1 15,0 0-15,21 0 0,0-21 0,1-1 16,-22 22-16,21-21 0,0-1 16,0 22-16,0-21 0,0 0 0,-21 20 15,22 1-15,-1 0 0,0 0 0,0 0 16,0 21-16,0 0 0,1 0 16,-1 0-16,0 0 0,0 0 0,0 0 15,0 0-15,1 0 16,-1 21-16,0 0 0</inkml:trace>
  <inkml:trace contextRef="#ctx0" brushRef="#br0" timeOffset="-29713.88">3514 11515 0,'0'0'0,"21"-21"0,0-1 15,0 22-15,-21-21 0,21 0 0,0 0 16,-21 0-16,0 0 0,0-1 15,0 1-15,0 0 0,0 0 0,0 0 16,0 0-16,-21 21 16,0-22-16,0 22 0,0 0 15,-22 0-15,22 22 0,0-1 0,-21 0 16,21 0-16,-1 0 0,-20 22 16,21-22-16,0 21 0,-22 0 0,22-20 15,0 20-15,0 0 0,0 1 16,0-22-16,21 21 0,-22-21 0,22 22 15,0-22-15,0 0 0,0 0 16,0 0-16,22 0 0,-1-21 16,0 0-16,0 0 0,0 0 15,0 0-15,22-21 0,-22 21 0,21-21 16,-21 0-16,22 0 0,-22 0 0,0-22 16,0 22-16,0 0 15,1-21-15,-1-1 0,-21 22 0,21-21 16,-21-1-16,0 22 0,0 0 0,0-21 15,0 21-15,0-1 16,0 44 0,0-1-16,0 0 15,0 0-15,0 0 0,0 0 0,0 22 16,0-22-16,21 21 0,-21-21 16,21 1-16,-21-1 0,0 0 0,21 0 15,1 0-15,-22 0 0,21 1 0,0-22 16,0 0-16,0 21 15,0-21-15,1 0 0,-1 0 0,85-43 16,-85 43 0,0-21-16,0 0 0,0 0 15,0 0-15,1-22 0,-1 22 0,-21 0 16,21 0-16,-21-21 0,21 20 16,-21 1-16,0 0 0,0 42 31,0 0-16,0 1-15,0-1 0,0 21 0,0-21 16,0 0-16,0 1 0,0-1 0,0 0 16,0 0-16,0 0 0,0 0 15,21 1-15,0-22 0,1 21 16,-1-21-16,0 0 0,21 0 16,-21 0-16,1 0 0,20 0 0,-21 0 15,0 0-15,0 0 0,1-21 0,20-1 16,-42 1-16,21 0 0,0 0 15,-21 0-15,21 0 0,-21-22 16,0 22-16,0 0 0,0-21 0,22 20 0,-22-20 16,0 21-16,21 21 0,-21-21 15,0 0-15,0 42 32,0 0-32,0 0 0,0 0 15,0 0-15,0 22 0,0-22 0,0 21 16,0 1-16,0-1 0,0 0 15,0 1-15,0-1 0,0 21 0,0-20 16,0 20-16,0 1 0,0 20 0,0-20 16,0-1-16,0 22 0,21-21 15,-21 20-15,21-20 0,-21 20 0,21 1 16,-21 0-16,0-1 0,0-20 0,0 21 16,21-1-16,-21-20 0,0 20 15,0-20-15,0-1 0,0 1 0,0-1 16,-21 1-16,0-22 0,0 22 15,0-22-15,-22 0 0,22-20 16,0-1-16,-21 0 0,21 0 0,-1 0 16,1-21-16,-21 0 0,21 0 0,0-21 15,-1 0-15,1-21 0,21-1 16,-21 1-16,21-22 0,-21 1 0,21-1 16,0-20-16,0-1 0,0 0 15,0 1-15,0-22 0,0 0 0,0 21 16,0-20-16,21 20 0,0 0 0,-21 1 15,21 20-15,1-21 0,-1 22 16,0-1-16,0 22 0,-21 0 0,21-22 16,0 22-16,1 21 0,-1-22 15,0 22-15,-21-21 0,0 21 16,21 0-16,0-1 0,-21 1 0,0 0 16,21 0-16,1 0 15,-1 21-15,-21-21 16</inkml:trace>
  <inkml:trace contextRef="#ctx0" brushRef="#br0" timeOffset="-28628.83">6900 10880 0,'0'0'0,"0"-21"0,0-1 15,0 1-15,0 0 0,0 0 16,0 42 15,-21 0-31,0 22 16,0-1-16,0 0 0,-22 1 0,22 20 15,-21 1-15,-1-1 0,1 1 0,21-1 16,-21 1-16,-1-1 0,22-21 16,-21 1-16,21-1 0,-22 0 0,22-20 15,21-1-15,-21 0 0,21 0 16,-21-21-16,21-21 16,0 0-1,-21 0-15,21-1 16,0 1-16,0-21 0,0 0 0,0-1 15,0 22-15,21-21 0,-21-1 16,0 1-16,21 21 0,-21-21 0,21 42 16,-21-22-16,21 22 0,0 22 15,-21-1-15,22 0 16,-22 0-16,21 21 0,-21 1 0,0-22 16,0 21-16,21 1 0,0-1 15,-21-21-15,21 0 0,-21 22 0,21-22 16,1 0-16,-1 0 0,21 0 0,-21 0 15,0-21-15,22 0 0,-22 0 16,21 0-16,1 0 0,-22 0 16,21 0-16,0 0 0,1-21 15,-22 21-15,21-21 0,1-21 0,-1 21 16,-21-1-16,0-20 0,22 0 0,-22-1 16,0-20-16,0 21 0,-21-22 15,0 1-15,0-1 0,0 1 0,0 20 16,0-20-16,-42-1 0,21 22 0,-1-22 15,-20 22-15,0 21 0,-1-21 16,1 20-16,-21 1 0,20 21 16,-20 0-16,-1 0 0,22 0 0,-22 21 15,22 22-15,0-22 0,21 21 16,-1 1-16,1-1 0,21 21 0,0-20 16,0 20-16,0-20 0,21-1 15,1 0-15,-1 1 0,21-1 0,-21 0 16,22 1-16,-22-22 0,21 0 15,-21 0-15,22 0 0,-1 0 0,-21-21 16,21 0-16,1 0 0,-1 0 0,-21 0 16,22 0-16,-22 0 0,21 0 15,-21-21-15,22 0 0,-22 0 0,0 0 16,21 0-16,-21-1 0</inkml:trace>
  <inkml:trace contextRef="#ctx0" brushRef="#br0" timeOffset="-28238.07">7493 11409 0,'0'21'0,"0"-42"0,0 63 0,0-21 15,21-21-15,0 0 16,0 0-16,1 0 16,-1 0-16,0 0 0,21 0 0,-21 0 15,1-21-15,20 21 0,-21-21 16,21 0-16,-20 0 0,-1 0 15,0-1-15,0 1 0,0 0 0,-21 0 16,21 0-16,-21-22 0,0 22 16,0 0-16,0 0 0,0 0 0,-21 0 15,0 21-15,0 0 0,0 0 0,0 0 16,-1 0-16,-20 0 0,21 42 16,-21-21-16,20 0 0,1 22 0,21-1 15,0 0-15,0 1 0,0-22 16,0 21-16,0 0 0,0-20 0,0-1 15,0 21-15,0-21 0,21-21 0,1 21 16,-22 1-16,21-22 0,0 0 16,0 21-16,0-21 0,22 0 15,-22 0-15,0 0 0,21 0 0,-21 0 16,22-21-16,-22 21 0,0-22 16,21 1-16,-20 21 0,-1-21 0</inkml:trace>
  <inkml:trace contextRef="#ctx0" brushRef="#br0" timeOffset="-25298.14">8445 11155 0,'0'0'15,"-21"0"1,0 0-16,0 0 0,0 0 16,0 21-16,21 0 0,-22 0 15,1 1-15,0-1 0,0 21 0,21-21 16,0 22-16,0-22 0,-21 21 15,21-21-15,0 22 0,0-22 0,0 0 16,0 21-16,0-21 0,0 1 0,21-1 16,0-21-16,0 21 0,0 0 15,1-21-15,-1 0 0,0 0 0,21 0 16,-21 0-16,22 0 0,-1 0 16,0-21-16,1 0 0,-1 0 0,0-1 15,1 1-15,-1 0 0,0-21 16,-20 21-16,20-22 0,-21 1 0,0-22 15,0 22-15,1-21 0,-22 20 16,0-20-16,0-1 0,21 22 0,-21-22 16,0 22-16,0 21 0,0-21 15,0 20-15,0 1 0,0 0 0,-21 42 32,21 0-32,-22 1 0,1 20 15,21 0-15,-21-21 0,21 43 16,0-22-16,-21 1 0,21 20 0,-21-21 15,21 1-15,0 20 0,0-20 0,0-1 16,0 0-16,0-21 0,0 22 0,0-22 16,21 21-16,0-21 0,0 1 15,0-1-15,1-21 0,-1 21 16,21 0-16,-21-21 0,0 0 0,22 0 16,-22 0-16,21 0 0,-21 0 15,22 0-15,-22 0 0,0-21 0,21 0 16,-20 0-16,-1-1 0,0 1 0,0 0 15,0-21-15,0 21 0,-21-22 16,0 22-16,0-21 0,0-1 0,0 22 16,0-21-16,0 21 0,0 0 15,-21-1-15,0 22 0,0 0 16,0 0-16,0 22 0,-1-22 0,-20 21 16,42 21-16,-21-21 15,0 0-15,0 22 0,-1-1 0,22-21 16,-21 22-16,21-22 0,0 21 0,0-21 15,0 22-15,0-22 0,0 0 16,0 0-16,0 0 0,0 0 16,21 1-16,1-22 0,-1 0 15,0 0-15,0 0 0,0 0 16,0-22-16,1 22 0,-1-21 16,0 0-16,0 0 0,0 0 0,0 0 15,-21-22-15,22 22 0,-1-21 16,0 21-16,-21-22 0,0 22 0,0 0 15,0 0-15,21 0 0,-21 42 32,0 21-17,0-21-15,0 0 16,-21 1-16,21-1 0,0 21 0,0-21 16,0 0-16,0 1 0,0-1 0,0 0 15,0 0-15,21 0 16,0 0-16,0-21 0,1 22 15,-1-22-15,21 0 0,-21 0 0,0 0 16,22 0-16,-22 0 0,0-22 16,21 1-16,-20 0 0,-1 21 15,21-21-15,-21-21 0,0 20 0,1 1 16,-22 0-16,21 0 0,-21-21 16,21 20-16,-21 1 0,0 0 15,0 42 16,0 0-31,0 1 0,0-1 16,-21 0-16,21 0 0,0 0 0,0 22 16,0-22-16,0 0 0,0 0 15,0 0-15,0 0 0,21 1 16,0-1-16,0-21 0,0 21 0,22 0 16,-22-21-16,21 0 0,1 0 15,-22 0-15,21 0 0,0 0 16,-20 0-16,20 0 0,0 0 0,-21 0 15,22-21-15,-1 0 0,-21 0 16,0 21-16,1-43 0,-1 22 0,21 0 16,-42-21-16,21 20 0,0-20 0,-21 0 15,0-1-15,0 22 0,0-21 16,0 21-16,0 0 0,0-1 0,-21 22 16,0 0-16,0 0 0,0 0 15,0 0-15,-1 22 0,1-1 16,0 0-16,0 0 0,0 21 15,0-20-15,-1 20 0,22-21 0,-21 21 16,21-20-16,-21-1 0,21 21 16,0-21-16,0 0 0,0 1 0,0-1 15,0 0-15,21-21 16,0 0-16,1 0 16,-1 0-16,0 0 0,0 0 15,0 0-15,0-21 0,-21 0 0,22-1 16,-1 1-16,-21 0 0,21 0 15,0 0-15,-21 0 0,0-1 0,0 1 16,21 0-16,-21 0 0,0 0 0,0 42 47,0 0-47,0 0 0,-21 0 16,21 22-16,0-22 0,0 0 15,0 0-15,0 0 0,0 1 0,0-1 16,0 0-16,0 0 0,0 0 15,21-21-15,0 21 0,1-21 16,-1 0-16,0 0 0,0 0 0,0 0 16,0 0-16,1 0 0,20 0 0,-21 0 15,0-21-15,22 0 0,-22 21 16,0-21-16,0 0 0,21-22 16,-20 22-16,-1 0 0,0-21 0,0-1 15,0 1-15,0 0 0,1-22 0,-1 22 16,-21-22-16,0 22 0,21-21 15,-21 20-15,0 22 0,0-21 0,0 21 16,0-1-16,0 1 0,0 0 0,0 42 31,0 0-31,0 22 0,0-22 16,-21 21-16,21 1 0,0-1 0,0 0 16,0-21-16,0 22 0,0-1 15,0 0-15,0 1 0,0-1 0,0-21 16,0 22-16,0-22 0,0 0 0,0 0 15,0 0-15,0 0 16,0 1-16,0-1 0,0 0 16,21-21-16,0 0 0,0 0 15,0 0-15,1 0 16,-1 0-16,0-21 0,0 0 0,0-1 16,0 1-16,1 21 0,-1-42 0,0 21 15,0 0-15,0-1 0,-21 1 16,21 0-16,-21 0 0,22 0 0,-22 0 15,0-1-15,0 44 32,0-1-17,0 0-15,0 0 16,0 0-16,-22 0 0,22 1 16,0-1-16,0 0 0,-21 0 0,21 0 15,0 0-15,0 1 0,0-1 16,21-21-1,1 0-15,-1 0 16,0 0-16,0 0 0,0 0 0,0 0 16,1 0-16,-1 0 0,0-21 0,0-1 15,0 1-15,0 0 16,1 0-16,-22 0 0,21 0 0,-21-1 16,0 1-16,0 0 0,0 0 0,21 21 15,-21-21 1,0 42-1,0 0-15,0 0 16,0 0-16,-21 1 16,21-1-16,0 0 0,0 0 15,0 0-15,0 0 16,21-21 0,0 0-16,0 0 15,0 0-15,1-21 16,-22 0-16,21 21 0,-21-21 15,0 0-15,0 0 16,0-1-16,0 1 0,0 0 16,0 0-16,0 0 0,0 0 15,-21 21 1,-1 0-16,44 0 47,-1 0-32,0 0-15,0 0 0,0-22 0,0 22 16,22 0-16,-22-21 0,21 21 16,-21 0-16,1 0 0,20 0 15,-21-21-15,0 21 0,0 0 0,1 0 16,-1 0-16,0 0 0,-21 21 16,0 0-16,0 1 15,0-1-15,0 0 0,0 0 16,0 0-16,0 0 0,0 1 15,0-1-15,0 21 0,0-21 16,0 0-16,0 1 0,0-1 16,0 0-16,0 0 0,0 0 15,-21 0 1,0-21 0,-1 0-1,22-21-15,0 0 16,0 0-16,0 0 15,0 0-15,0-1 0,0-20 0,22 21 16,-22 0-16,21-22 0,0 22 0,0-21 16,0 21-16,22-43 15,-22 43-15,0 0 0,0 0 0,0 21 16,22 0-16,-22-21 0,0 21 0,0 0 16,0 0-16,0 21 0,1-21 15,-1 21-15,0 0 0,0 0 0,-21 0 16,0 1-16,0-1 0,0 0 0,0 0 15,0 0-15,0 22 16,0-22-16,0 0 0,0 0 0,-21 0 16,21 0-16,-21 1 0,21-1 15,-21-21-15,21 21 0,-22-21 16,22 21-16,0 0 16,-21-21-1,0-21 16,21 0-31,0 0 0,0 0 16,-21-1-16,21 1 0,-21 0 0</inkml:trace>
  <inkml:trace contextRef="#ctx0" brushRef="#br0" timeOffset="-25077.12">12404 11091 0,'0'0'0,"-22"0"0,1 0 16,0 0-16,0 0 62,0-21-46,0 21-16,-1 0 15</inkml:trace>
  <inkml:trace contextRef="#ctx0" brushRef="#br0" timeOffset="-24841.57">11091 11218 0,'0'0'0,"21"0"32,1 0-32,-1 0 0,0 0 15,0 0-15,0 0 0,22 0 16,-22 0-16,0 0 0,0 0 0,0 0 16,0 0-16,1 0 0,-44 0 31</inkml:trace>
  <inkml:trace contextRef="#ctx0" brushRef="#br0" timeOffset="-23517.9">14076 11134 0,'0'-21'0,"0"42"0,0-21 31,0 21-15,0 0-16,0 21 0,0 1 16,-21-1-16,-1 0 0,1 1 0,21-1 15,-21 0-15,21 1 0,-21-1 0,0 0 16,21-20-16,-21-1 0,21 0 15,0 0-15,0 0 0,0 0 0,21-42 47,0 0-31,0 0-16,-21 0 0,21 0 16,0-1-16,1 1 0,-22 0 0,21 0 15,0 0-15,-21 0 0,0-1 16,21 22-16,0 0 15,0 0-15,-21 22 16,22-1-16,-22 21 16,21-21-16,-21 0 0,0 1 0,0-1 15,21 0-15,0 0 0,-21 0 0,21 0 16,0 1-16,1-1 16,-1-21-16,-21 21 0,21-21 0,0 0 15,0 0-15,22 0 16,-22 0-16,0-21 0,0 0 15,0 21-15,0-22 0,22 1 0,-22 0 0,0 0 16,-21 0-16,21-22 0,0 22 16,1-21-16,-22 0 0,0-1 15,0 1-15,0 0 0,21-1 0,-21 1 16,0 21-16,0 0 0,0-1 16,0 44-1,0-1-15,0 0 16,-21 21-16,21 1 0,-22-22 0,22 21 15,0 0-15,0 1 0,0-1 0,0 0 16,0-20-16,0 20 0,0-21 16,0 0-16,0 0 0,0 1 0,22-1 15,-1 0-15,0-21 16,0 0-16,0 0 16,0 0-16,1 0 0,-1 0 0,21-21 15,-21 21-15,0-21 0,1-1 16,-1 1-16,0 0 0,0 0 0,0 0 15,0 0-15,1-22 0,-1 22 0,-21-21 16,0 21-16,21-1 0,-21 1 16,21 21-16,-21 21 31,-21 1-31,0-1 0,21 21 0,-21-21 16,21 0-16,-22 1 0,22-1 15,0 0-15,-21 0 0,21 0 16,-21-21-16,21 21 0,0-42 47,0 0-32,0 0-15,0 0 0,0 0 0</inkml:trace>
  <inkml:trace contextRef="#ctx0" brushRef="#br0" timeOffset="-23333.76">15176 11113 0,'0'0'0,"0"-22"0,0 1 0,-21 21 32,0 0-17,21 21-15,0 1 16,0-1 0,0 0-16,21-21 15,0 0-15,1 0 0,-1 0 0,0 0 16,21 0-16</inkml:trace>
  <inkml:trace contextRef="#ctx0" brushRef="#br0" timeOffset="-23069.91">16087 11028 0,'-22'21'0,"44"-42"0,-65 63 16,22-21-16,0 1 0,0-1 0,0 21 15,-1-21-15,1 22 0,0-22 16,21 21-16,-21 0 0,0 1 0,0-1 16,21-21-16,-22 22 0,1-1 15,21-21-15,0 0 0,-21 22 0,21-22 16,-21 0-16,21 0 0,0 0 16,0 0-16,0 1 0,-21-22 31,21-22-16</inkml:trace>
  <inkml:trace contextRef="#ctx0" brushRef="#br0" timeOffset="-22489.24">15430 11494 0,'0'0'0,"43"0"31,-22 0-31,21 0 0,-21 0 15,22 0-15,-1 0 0,0 0 0,22 0 16,-22 0-16,22 0 0,-1 0 16,1-22-16,-1 22 0,1-21 0,20 0 15,-20 0-15,-22 0 0,22 0 0,-22-1 16,0 1-16,-20-21 0,-1 21 16,0 0-16,-21-22 0,0 22 0,0-21 15,0 21-15,0-1 0,0 1 16,-21 0-16,0 0 0,-1 0 0,1 21 15,0 0-15,0 21 0,0 0 16,0 0-16,-1 22 0,22-1 16,-21 0-16,0 1 0,0 20 15,21-21-15,-21 1 0,0-1 0,21 0 16,0 1-16,-22-1 0,22 0 16,-21-20-16,21-1 0,0 0 0,-21 0 15,21 0-15,0 0 16,0-42 15,0 0-31,21 0 16,0 0-16,1-22 0,-1 22 0,0-21 15,0 21-15,21-22 0,-20 22 0,20 0 16,-21-21-16,21 21 0,1 21 16,-1-22-16,0 22 0,-20 0 15,-1 0-15,21 22 0,-21-1 0,-21 0 16,0 0-16,0 21 0,0-20 15,0 20-15,0-21 0,0 0 0,0 22 16,0-22-16,0 0 0,-21 0 0,0 0 16,21 0-16,-21-21 0,21 22 15,0-1-15,-21-21 0,-1 0 16</inkml:trace>
  <inkml:trace contextRef="#ctx0" brushRef="#br0" timeOffset="-21710.12">18267 11218 0,'21'0'16,"0"0"-16,0 0 16,0 0-16,1 0 0,-1-21 0,21 0 0,-21 21 15,0-21-15,22 0 0,-22 0 16,21 21-16,-21-22 0,1 1 15,-1 0-15,-21 0 0,0 0 16,0 0-16,-21 21 16,-1 0-16,-20 0 0,21 0 15,-21 0-15,-1 0 0,1 0 0,0 0 16,-1 21-16,1 0 0,0 0 16,20 0-16,1 0 0,0 1 0,0-1 15,21 0-15,0 0 16,0 0-16,0 0 0,21 1 0,0-1 15,0 0-15,22 0 0,-22 0 0,21 0 16,-21 1-16,22-1 0,-22 0 16,21 0-16,-21 0 0,1 0 0,-1 1 15,0-1-15,-21 0 0,0 0 16,0 0-16,0 0 0,-21 1 0,0-1 16,-1 0-16,-20-21 0,0 21 0,-1-21 15,-20 0-15,-1 21 0,22-21 16,-21 0-16,-1 0 0,22 0 0,-1 0 15,1 0-15,0 0 0,21-21 16,-1 21-16,1-21 0,0 0 0,21 0 16,0-1-16,0 1 15,0 0-15,0 0 0,0 0 16,21 0-16,0 21 0,22 0 16,-22-22-16,0 22 0,0 0 0,22 0 15,-1-21-15,0 21 0,-21 0 16,22 0-16,-1 0 0</inkml:trace>
  <inkml:trace contextRef="#ctx0" brushRef="#br0" timeOffset="-21466.23">18775 11345 0,'0'22'15,"0"-1"1,0 0-16,0 0 0,0 0 15,0 0-15,0 1 0,0-1 0,0 0 16,0 0-16,0 0 0,0 0 0,-21 1 16,21-1-16,0 0 0,-22-21 15,22 21-15,0 0 16,-21-21 0,21-21-1,0 0-15</inkml:trace>
  <inkml:trace contextRef="#ctx0" brushRef="#br0" timeOffset="-21298.33">18796 11240 0,'0'21'47,"21"-21"-32,0 0-15,0 0 16,1 0-16</inkml:trace>
  <inkml:trace contextRef="#ctx0" brushRef="#br0" timeOffset="-20505.38">19008 11345 0,'42'43'31,"-21"-22"-31,0-21 0,0 0 16,22 0-16,-22 0 0,21 0 15,-21 0-15,22 0 0,-22-21 0,21 21 16,1-21-16,-22 21 0,0-22 16,21 22-16,-21-21 0,1 21 15,-1-21-15,-21 0 16,-21 21-1,-1 21 1,1 0-16,0 0 0,0 1 0,0 20 16,0-21-16,-1 21 0,1-20 15,-21 20-15,21-21 0,0 21 0,-22-20 16,1 20-16,21-21 0,0 0 16,-22 0-16,22 1 0,0-22 0,21 21 15,-21-21-15,21-21 47,21-1-47,0 1 16,0 0-16,0 0 0,1 0 15,-22 0-15,21 21 0,0-22 0,0 1 16,0 21-16,0 0 0,1 0 16,-1 0-16,0 21 15,-21 1-15,21-22 16,-21 21-16,0 0 0,21-21 15,-21 21-15,0 0 0,21 0 0,1-21 16,-22 22-16,21-22 0,0 21 0,0-21 16,0 0-16,0 0 0,22 0 15,-22 0-15,21 0 0,1 0 16,-1 0-16,-21 0 0,21 0 0,1 0 16,-1-21-16,-21 21 0,22-22 15,-22 1-15,21 21 0,-21-21 0,0-21 16,-21 21-16,22-1 0,-22 1 15,21-21-15,-21 21 0,0 0 0,0-22 16,0 22-16,0 0 0,0 0 16,-21 42-1,-1 0-15,22 0 0,0 0 16,-21 1-16,0 20 0,21-21 16,0 0-16,0 22 0,0-22 0,0 0 15,0 0-15,0 0 0,0 0 16,0 1-16,0-1 0,0 0 15,21-21-15,0 21 0,1-21 0,-1 0 16,0 0-16,0 0 0,21 0 16,-20 0-16,-1 0 0,0 0 15,21 0-15,-21 0 0,22-21 0,-22 0 16,21 0-16,1 21 0</inkml:trace>
  <inkml:trace contextRef="#ctx0" brushRef="#br0" timeOffset="-20188.56">21442 11472 0,'0'22'31,"0"-1"-31,-21 0 0,-1 0 0,22 0 16,0 0-16,-21 1 0,21-1 0,-21 0 16,21 0-16,-21 0 0,21 0 0,0 1 15,0-1-15,0 0 16,0-42 46,0 0-62,0-1 0,0 1 0</inkml:trace>
  <inkml:trace contextRef="#ctx0" brushRef="#br0" timeOffset="-19893.73">21505 11218 0,'0'0'0,"-63"0"16,84 0 46,0 0-62,-21-21 0,21 21 16,-21-21-16,0 0 0,0 0 31,0 42 16,0 0-47,0 0 16,0 0-1</inkml:trace>
  <inkml:trace contextRef="#ctx0" brushRef="#br0" timeOffset="-19425.6">21844 11388 0,'21'21'0,"-42"-42"0,42 63 0,-21-21 15,0 0-15,0 1 16,0-1-16,0 0 16,0 0-16,0 0 0,0 0 15,0 1-15,0-1 0,-21 0 16,21 0-16,-21 0 0,0 0 15,-1-21-15,22 22 16,0-44 31,0 1-31,0 0-16,0 0 0,22 0 0,-1 0 15,0-22-15,21 22 0,-21-21 16,1-1-16,20 22 0,-21 0 0,21-21 15,1 21-15,-22-1 0,21 22 0,-21 0 16,22 0-16,-1 0 0,-21 0 16,0 0-16,1 22 0,-1-1 0,0 21 15,-21-21-15,0 0 0,0 22 0,0-22 16,0 21-16,0-21 0,-21 1 16,21 20-16,-21-21 0,21 0 0,0 0 15,-22-21-15,22 22 0,-21-1 16,0 0-1,0-21-15,0 0 16,0 0-16,21-21 0</inkml:trace>
  <inkml:trace contextRef="#ctx0" brushRef="#br0" timeOffset="-18581.5">24003 10986 0,'21'0'16,"0"0"-16,0 0 15,1 0-15,-1-22 0,0 22 16,0-21-16,0 0 0,0 21 0,1-21 16,-1 0-16,0 21 0,-21-21 15,0-1-15,0 1 0,0 0 16,-21 21-1,0 0-15,-1 0 0,1 0 0,-21 0 16,21 0-16,-22 0 0,1 0 16,21 21-16,-21-21 0,-1 21 15,22 1-15,0-22 0,0 21 0,21 0 16,0 0-16,0 0 16,21 0-16,0-21 0,21 22 15,-20-1-15,-1 0 0,0 0 0,21-21 16,-21 21-16,1 22 0,-1-22 15,0 0-15,0 0 0,-21 0 0,0 22 16,21-22-16,-21 0 0,0 21 0,0-21 16,0 1-16,0-1 0,-21 0 15,0 0-15,0 0 0,-22 0 16,1 1-16,0-22 0,-1 21 16,1-21-16,0 0 0,-1 0 0,1 0 15,0 0-15,-1 0 0,22 0 0,-21 0 16,21-21-16,0-1 0,21 1 15,-22 21-15,22-21 0,-21-21 0,21 21 16,0-1-16,0 1 0,0 0 16,0-21-16,0 21 0,0-1 0,0 1 15,0 0-15,21 21 0,1-21 0,-1 0 16,21 21-16,-21 0 0,22-21 16,-1 21-16,0 0 0,1 0 0,-1 0 15,0 0-15,1 0 16,-1 0-16,-21 0 0,21 0 0</inkml:trace>
  <inkml:trace contextRef="#ctx0" brushRef="#br0" timeOffset="-18368.62">24447 11091 0,'0'0'16,"0"22"0,0-1-16,0 0 0,0 0 15,0 0-15,0 0 0,-21 1 16,21-1-16,0 0 0,0 0 0,0 0 15,-21 0-15,0 1 16,21-1-16,0 0 16,-21-21-1,21-21 17</inkml:trace>
  <inkml:trace contextRef="#ctx0" brushRef="#br0" timeOffset="-18193.7">24469 11007 0,'0'0'0,"0"21"78,0 0-63</inkml:trace>
  <inkml:trace contextRef="#ctx0" brushRef="#br0" timeOffset="-17206.2">24744 11197 0,'0'0'0,"0"21"0,0 1 15,-21 20-15,21-21 0,-22 0 16,22 0-16,-21 1 0,21-1 0,-21-21 16,21 21-16,0 0 0,-21-21 31,21-21 0,0 0-31,21 0 16,0-1-16,0 1 0,-21 0 15,22-21-15,-1 21 0,21-1 16,-21 1-16,0 0 0,1 0 0,-1 21 16,0 0-16,0 0 0,0 0 15,-21 21 1,0 0-16,0 0 0,0 1 16,0 20-16,0-21 0,0 0 0,0 0 15,0 1-15,0-1 0,0 0 0,0 0 16,0 0-16,0 0 0,0 1 15,21-22-15,1 21 16,-1-21-16,0 0 0,0 0 16,0 0-16,22 0 0,-22 0 0,0 0 15,0 0-15,21 0 0,-20-21 16,-1 21-16,21-22 0,-21 1 16,22 0-16,-22 0 0,0 0 0,0 0 15,0-1-15,0 1 0,-21-21 0,22 21 16,-22 0-16,0-22 0,0 22 15,-22 0-15,1 21 0,0 0 16,0 0-16,0 0 0,0 0 16,-1 0-16,1 21 0,0 0 0,0 0 15,0 1-15,0-1 0,21 0 16,0 0-16,0 0 0,0 0 0,0 1 16,0-1-16,0 0 15,21-21 1,0 0-16,0 0 0,0 0 15,0 0-15,1 0 0,-1-21 0,0 21 16,0-21-16,0 21 0,0-22 16,1 22-16,-22-21 0,21 21 15,-21 21 17,0 1-32,0-1 0,0 21 15,0-21-15,0 0 0,-21 22 16,21-22-16,0 21 0,0 1 0,0-22 15,0 21-15,-22 0 0,22 1 16,0-1-16,0 22 0,0-22 16,0 0-16,-21 22 0,21-22 0,0 0 15,-21 22-15,21-22 0,-21 1 16,0-1-16,0 0 0,21 1 0,-22-1 16,1-21-16,0 0 0,0 0 0,0 1 15,0-22-15,-1 21 16,1-21-16,-21 0 0,21 0 0,0 0 15,-22 0-15,1-21 0,21-1 0,-22 1 16,1 0-16,0 0 0,-1 0 16,22 0-16,0-22 0,0 1 0,0 21 15,21-22-15,0 1 0,0-21 16,0 20-16,0 1 0,21 0 16,0-1-16,0 22 0,0-21 0,22-1 15,-1 1-15,0 21 0,1-21 0,-1-1 16,0 1-16,1 0 0</inkml:trace>
  <inkml:trace contextRef="#ctx0" brushRef="#br0" timeOffset="-16957.09">25844 10943 0,'0'0'0,"0"-42"0,0 21 16,0 0-16,-21 21 15,0 0 1,0 42-16,21-21 15,-21 0-15,21 22 0,0-1 16,0 0-16,0 1 0,-21-1 0,21 0 16,0 1-16,-22-1 0,22 0 15,-21 1-15,21-22 0,0 0 0,0 21 16,0-21-16,0 1 0,21-22 31,1 0-31,-1 0 0,0 0 0,0 0 16,0-22-16,0 1 0</inkml:trace>
  <inkml:trace contextRef="#ctx0" brushRef="#br0" timeOffset="-16614.29">26014 11282 0,'21'0'15,"0"0"-15,0 0 16,0 0-16,1 0 0,-1 0 0,-21-21 15,42 0-15,-21 21 0,0-22 16,-21 1-16,22 0 0,-1 21 0,0-21 16,-21 0-16,0 0 0,0-1 0,0 1 15,0 0 1,-21 21-16,0 0 0,-1 0 16,-20 21-16,21 0 0,0 1 0,0-1 15,-22 21-15,22-21 0,0 22 16,0-1-16,21-21 0,0 21 0,0-20 15,0 20-15,0-21 0,0 0 16,0 0-16,21 1 0,0-1 0,0-21 16,22 0-16,-22 21 0,0-21 0,0 0 15,21 0-15,-20 0 0,-1-21 16,21 0-16,-21-1 0,0 1 0,22 0 16,-22 0-16,0-21 0</inkml:trace>
  <inkml:trace contextRef="#ctx0" brushRef="#br0" timeOffset="-12401.63">27495 11557 0,'0'21'0,"0"0"16,22-42 30,-22 0-46,21 21 0,0-21 0,0 0 16,-21 0-16,21-1 0,0-20 16,1 21-16,-22-21 0,21-1 0,0 1 15,0 0-15,0-1 0,0 1 0,1 0 16,-22-1-16,21 1 0,0-22 16,-21 22-16,21 0 0,-21-1 15,0 22-15,0-21 0,0 21 16,0-22-16,0 22 0,0 0 0,0 0 15,0 42 17,-21 0-32,0 0 0,21 1 0,-21 20 15,-1-21-15,1 21 0,21 1 16,-21-1-16,0 0 0,21 1 0,0 20 16,-21-20-16,21-1 0,-21 21 0,21-20 15,-22-1-15,22 0 0,0 1 16,0-22-16,0 21 0,0-21 0,0 1 15,0-1-15,0 0 16,22 0-16,-1-21 0,0 0 0,21 21 16,-21-21-16,22 0 0,-22 0 0,21 0 15,1-21-15,-1 0 0,0 21 16,1-21-16,-1 0 0,0-1 0,-21 1 16,22-21-16,-1 21 0,-21-22 0,0 22 15,1-21-15,-1 21 0,0 0 16,0-22-16,-21 22 0,0 0 15,0 0-15,0 42 32,0 0-32,0 0 0,0 0 0,0 1 15,0-1-15,0 0 16,0 0-16,0 21 0,0-20 0,0-1 16,0 0-16,0 0 0,0 0 0,0 0 15,21 1-15,0-1 0,1-21 16,-22 21-16,21-21 0,0 0 0,0 0 15,21 0-15,-20 0 0,-1 0 16,21 0-16,-21 0 0,22-21 0,-22 0 16,21-1-16,-21 22 0,22-21 15,-22 0-15,0-21 0,0 21 0,0-1 16,0 1-16,-21 0 0,0 0 16,0 0-16,0 0 0,0-1 15,-21 44 1,21-1-1,-21 0-15,0 0 0,21 21 16,-21-20-16,21-1 0,-21 0 0,21 0 16,-22 0-16,1 0 0,21 1 15,0-1-15,-21 0 0,0 0 0,21 0 16,0-42 15,0 0-15,21 0-16,0 0 0,-21-1 15,21 1-15,1 0 0,-1 0 16,21-21-16,-21 20 0,0-20 0,1 21 16,20-21-16,-21 20 0,21-20 15,-20 21-15,-1 0 0,21 21 0,-21-21 16,0 21-16,1 0 0,-1 0 16,-21 21-16,0 0 15,0 0-15,0 0 0,0 0 0,0 1 16,0-1-16,0 0 0,0 21 15,0-21-15,0 1 0,0-1 0,-21 21 16,21-21-16,0 0 0,0 1 0,0-1 16,0 0-1,21-21-15,0 21 0,0-21 16,0 0-16,0 0 0,1 0 16,20 0-16,-21 0 0,0-21 0,22 21 15,-22-21-15,0 0 0,21 21 0,-21-22 16,1 1-16,20 0 0,-21 0 15,0 0-15,0 0 0,1-1 0,-1-20 16,0 21-16,0 0 0,-21-22 0,21 22 16,-21-21-16,0 21 0,0 0 15,0-1-15,0 1 0,0 0 16,-21 21-16,0 0 16,0 0-16,0 0 0,-1 21 15,22 0-15,-21 22 16,0-22-16,21 0 0,-21 21 15,21 1-15,0-22 0,0 21 0,0-21 16,0 22-16,0-22 0,0 21 0,0-21 16,0 1-16,0-1 0,0 0 15,0 0-15,21 0 0,0-21 16,0 21-16,1-21 0,-1 0 16,0 0-16,0 0 0,0 0 0,0 0 15,1 0-15,20-21 0,-21 0 0,0 21 16,0-21-16,1 0 0,-1 0 15,0 21-15,-21-22 0,21 1 0,0 0 16,0 0-16,-21 0 0,22 0 16,-22-1-16,0-20 0,21 21 15,-21 0-15</inkml:trace>
  <inkml:trace contextRef="#ctx0" brushRef="#br0" timeOffset="-11997.51">29062 10753 0,'0'0'15,"-21"-21"-15,-1 21 0,1 0 16,0 0 0,21 21 93,-21-21-109</inkml:trace>
  <inkml:trace contextRef="#ctx0" brushRef="#br0" timeOffset="-6233.79">1079 12171 0,'0'0'0,"-21"0"0,-21 0 0,21 0 0,0 0 16,-22 21-16,22-21 0,0 21 16,0-21-16,0 0 0,-1 21 15,1-21-15,0 0 0,21 22 16,21-22 0,0 0-1,1 0-15,20 0 0,-21 0 16,21 0-16,1 0 0,-1 0 0,0 0 15,22 0-15,-22 0 0,22 0 16,-1 0-16,1 0 0,-1-22 0,1 22 16,-1 0-16,1-21 0,20 21 15,-20 0-15,-1 0 0,1-21 0,-1 21 16,22 0-16,-21 0 0,-1 0 16,22 0-16,-22 0 0,1-21 0,20 21 15,-20 0-15,21 0 0,-22 0 16,1-21-16,20 21 0,-20 0 0,-1 0 15,1-21-15,20 21 0,-20 0 16,21 0-16,-1-22 0,1 22 16,0 0-16,-1 0 0,1-21 0,0 21 15,-1 0-15,1 0 0,21-21 16,-22 21-16,1 0 0,0 0 0,-1 0 16,1 0-16,0 0 0,-1 0 0,1 0 15,0 0-15,-22 0 0,22 0 16,-22 0-16,1 0 0,-1 0 0,1 0 15,-1 0-15,1 0 0,-1 0 0,1 0 16,21 0-16,-22 0 0,1 0 16,-1 0-16,1 0 0,-1 0 15,1 0-15,-1 0 0,1 0 0,-22 0 16,21 0-16,-20 0 0,-1 21 16,22-21-16,-22 0 0,21 0 0,-20 0 15,-1 0-15,22 21 0,-22-21 16,21 0-16,-20 0 0,-1 0 0,22 0 15,-22 22-15,0-22 0,1 0 0,-1 0 16,0 0-16,1 0 0,-1 21 16,0-21-16,1 0 0,-1 0 0,0 0 15,1 0-15,20 21 0,-21-21 16,1 0-16,20 0 0,1 0 0,-22 0 16,22 0-16,-1 0 0,1 0 15,-1 0-15,1 0 0,-1 0 0,1 0 16,-1 0-16,-21 21 0,22-21 15,-1 0-15,-20 0 0,20 0 0,1 0 16,-1 0-16,1 21 0,-1-21 0,1 0 16,-1 0-16,1 0 0,20 0 15,-20 21-15,-1-21 0,1 0 0,-1 0 16,1 22-16,-1-22 0,1 0 16,-1 0-16,1 21 0,21-21 0,-22 0 15,1 0-15,-1 21 0,1-21 0,-1 0 16,1 0-16,20 21 0,-20-21 15,-1 0-15,1 0 0,-22 0 0,22 21 16,-22-21-16,21 0 0,1 21 16,-22-21-16,22 0 0,-22 0 15,22 0-15,-22 0 0,21 0 0,1 0 16,-1 22-16,-20-22 0,20 0 0,1 0 16,-1 0-16,-20 0 0,20 0 15,1 0-15,-22 21 0,21-21 0,1 0 16,-1 0-16,1 0 0,-1 0 0,22 0 15,-21 0-15,20 0 0,-20 0 16,-1 0-16,22 0 0,-22 0 0,1 0 16,-1 0-16,1 0 0,-1 0 0,1 0 15,-1 0-15,1 0 16,-1 0-16,1 0 0,-22 0 0,43 0 16,-22-21-16,1 21 0,-1 0 0,22 0 15,-21 0-15,-1 0 0,1 0 16,-1 0-16,1 0 0,-1 0 0,1-22 15,-1 22-15,1 0 0,-22 0 0,21 0 16,1 0-16,-22 0 0,22 0 16,-1 0-16,1 0 0,-1 0 0,-20 0 15,20 0-15,1 0 0,-22 0 16,21 0-16,-20 0 0,20 0 0,-20 0 16,20 0-16,-21 0 0,22 0 0,-1 0 15,-20-21-15,20 21 16,1 0-16,-1 0 0,1 0 0,-1 0 15,1 0-15,-22 0 0,22 0 0,-1 0 16,-21 0-16,22 0 0,-1 0 16,-20 0-16,20 0 0,1 0 0,-22 0 15,22 0-15,-1 0 0,1 0 0,-1 0 16,1 0-16,20 0 0,-20 0 16,-1 0-16,1 0 0,20 0 0,-20 0 15,-1 0-15,1 0 0,-1 0 0,1 0 16,-1-21-16,1 21 0,-1 0 15,1 0-15,-1 0 0,1 0 0,-1 0 16,22 0-16,-21 0 0,-1 0 16,1-21-16,-1 21 0,22 0 15,-22 0-15,1 0 0,20 0 0,-20 0 16,21-21-16,-22 21 0,22 0 16,-1 0-16,1 0 0,0 0 0,-1 0 15,-20-21-15,21 21 0,-22 0 0,22 0 16,-1 0-16,-20 0 0,21-22 15,-1 22-15,-20 0 0,20 0 0,1 0 16,0-21-16,-1 21 0,1 0 0,0 0 16,-1-21-16,1 21 0,0 0 15,-1 0-15,1-21 0,0 21 16,-1 0-16,1-21 0,0 21 0,-1 0 16,1 0-16,21-21 0,-43 21 15,22-22-15,0 22 0,-1 0 0,1-21 16,0 21-16,-1 0 0,22 0 15,-21-21-15,0 21 0,-1 0 0,22 0 16,-21-21-16,-1 21 0,1 0 0,0 0 16,-1-21-16,1 21 0,21 0 15,-21 0-15,20 0 0,-20 0 0,21-21 16,-21 21-16,20 0 0,-20 0 0,21 0 16,-21 0-16,20 0 0,1 0 15,0-22-15,0 22 0,0 0 16,0 0-16,-22 0 0,22 0 15,0 0-15,0 0 0,0 0 0,-1 0 16,22 0-16,-21 0 0,0 0 0,0 0 16,0 0-16,21 0 0,-21 0 15,-1 0-15,1 0 0,21 0 0,-21 0 16,21 0-16,-21 0 0,0 0 0,21 0 16,-21 0-16,-1 0 0,22 0 15,-21 0-15,21 0 0,-21 0 0,21 0 16,-21 0-16,0 0 0,21-21 15,-21 21-15,-1 0 0,1 0 0,0 0 16,21 0-16,-21 0 0,0 0 16,0 0-16,-1 0 0,1 0 15,0-21-15,0 21 0,0 0 0,0 0 16,-1 0-16,1 0 0,0 0 16,0-21-16,-21 21 0,20 0 0,-20 0 15,0 0-15,-1-21 0,22 21 0,-42 0 16,20 0-16,1-21 0,-21 21 15,-1 0-15,1 0 0,-1-22 0,-21 22 16,-20 0-16,20 0 0,-21-21 16,0 21-16,-21-21 0,0 0 15,-42 21 1,0 0-16,-1-21 16,-41 21-16,-1-21 0,0 21 0,-21 0 15</inkml:trace>
  <inkml:trace contextRef="#ctx0" brushRef="#br0" timeOffset="-4161.04">2053 13377 0,'0'-21'62,"0"0"-62,21 0 16,0 0-16,1 0 0,-1-1 16,0 1-16,0 0 0,0 0 0,0-21 15,-21 20-15,0 1 0,22 0 16,-22 0-16,0 0 0,0 0 15,-22 21-15,1 0 16,-21 0-16,21 0 0,0 0 0,-22 0 16,22 21-16,-21 0 15,21 0-15,-22 0 0,22 22 0,-21-22 16,21 0-16,-1 0 0,1 21 16,0-20-16,21-1 0,-21 0 0,21 21 15,0-21-15,0 1 16,21-1-16,0 0 0,0-21 15,1 21-15,-1 0 0,0 0 0,0-21 16,0 22-16,22-1 0,-22-21 16,0 21-16,21 0 0,-21-21 0,22 21 15,-22 0-15,21-21 0,-21 22 16,1-1-16,-1-21 0,-21 21 0,0 0 16,0 0-16,0 0 15,0 1-15,-21-1 0,-22 0 16,22 0-16,-21-21 0,-1 21 15,22-21-15,-21 0 0,21 21 0,-22-21 16,22 0-16,-21 0 0,21 0 16,0 0-16,-1-21 0,1 0 15,0 21-15,0-21 0,0-21 0,0 20 16,21 1-16,0 0 0,0 0 16,-22-21-16,22 20 0,-21 1 15,21 0-15,0 42 31,21 0-15,1 1-16,-1-1 16,0 0-16,-21 0 0,21 0 0,0 22 15,0-22-15,1 0 0,-1 0 16,0 0-16,0 0 0,0 1 0,0-1 16,1-21-16,-22 21 0,21-21 15,0 0-15,21 0 0,-21 0 0,1 0 16,-1 0-16,21 0 0,0-21 15,1 0-15,-1-1 0,0-20 0,1 21 16,20-21-16,-20-1 0,-1 1 16,0 21-16,1-22 0,-1 1 15,0 0-15,-21 21 0,1-1 16,-1 1-16,0 0 0,-21 0 0,-21 42 47,21 0-47,-21 0 0,21 22 15,0-22-15,0 0 0,0 21 0,0-20 16,0-1-16,0 21 0,0-21 16,21 0-16,-21 1 0,21-22 0,0 21 15,-21 0-15,21-21 0,0 0 16,1 0-16,-1 0 0,0 0 0,0 0 16,0-21-16,0 0 15,1-1-15,-1 1 0,0 0 0,0 0 16,0 0-16,0 0 0,-21-1 15,22 1-15,-1 0 0,-21 0 0,0 0 16,21 0-16,-21-1 0,21 22 16,-21-21-16,0 42 31,0 1-31,0-1 16,0 0-16,0 21 0,0-21 15,0 22-15,0-22 0,0 21 16,0 1-16,21-1 0,-21 21 0,21-20 15,-21-1-15,22 0 0,-22 22 16,0-22-16,21 22 0,0-1 16,-21 1-16,21-1 0,-21-20 0,0 20 15,0 1-15,0-22 0,0 21 16,0 1-16,0-22 0,0 1 0,-21-1 16,0 0-16,0 1 0,21-1 0,-22-21 15,1 21-15,-21-20 0,21-1 16,0-21-16,-1 21 0,-20-21 15,21 0-15,-21 0 0,20 0 0,-20 0 16,0-21-16,-1 0 0,1 21 0,0-22 16,21 1-16,-22-21 15,1 21-15,21-22 0,-22 22 0,22-21 16,0 0-16,0 20 0,21-20 16,0 0-16,-21-1 0,21 22 0,0-21 15,0 0-15,0 20 0,0-20 16,0 21-16,0-21 0,0 20 0,21 1 15,-21 0-15,0-21 0,21 21 16,0-1-16,0 1 0,1-21 0,-1 21 16,0 0-16,0-1 0</inkml:trace>
  <inkml:trace contextRef="#ctx0" brushRef="#br0" timeOffset="-3372.83">3492 13526 0,'0'0'15,"0"21"17,0 0-32,-21 0 0,21 0 15,0 0-15,0 1 0,0-1 0,-21 0 16,21 0-16,0 0 0,0 0 15,0 1-15,0-1 0,-21 0 0,21 0 16,-21-21 0,21-21 15,0 0-31,0 0 0,0-1 16,0 1-16,0 0 0,0 0 0,21-21 15,0-1-15,0 22 0,0-21 16,1 21-16,-1-22 0,0 22 0,0 0 15,0 0-15,22 0 0,-22-1 16,21 22-16,-21 0 0,0 0 0,1 0 16,-1 0-16,0 0 15,0 22-15,-21-1 0,0 0 0,21 0 16,-21 0-16,0 0 0,0 1 0,21 20 16,-21-21-16,0 21 0,0-20 15,0-1-15,0 0 0,0 21 0,0-21 16,22-21-16,-22 22 0,21-1 15,0-21-15,0 0 16,0 0-16,0 0 0,1 0 16,-1 0-16,0-21 0,0-1 15,0 1-15,0 0 0,1-21 16,-1 21-16,0-22 0,-21 22 0,21-21 16,-21-1-16,21 1 0,-21 21 15,0-21-15,0-1 0,0 22 16,0 0-16,0 0 0,0 0 0,0-1 15,0 1-15,-21 42 32,21 1-32,0-1 0,-21 0 15,21 0-15,0 21 0,0-20 0,0 20 16,0-21-16,0 21 0,0 1 16,0-22-16,0 21 0,0 1 0,0-22 15,0 0-15,0 0 0,0 0 0,0 0 16,0 1-16,0-1 0,0-42 47,0-1-32,0 1-15,0 0 0,0 0 0,0 0 16,0-22-16,0 22 0,0-21 16</inkml:trace>
  <inkml:trace contextRef="#ctx0" brushRef="#br0" timeOffset="-3148.48">4106 13335 0,'0'0'0,"21"21"16,1-21 0,-1 0-16,0 0 0,0 0 15,0 0-15,0 0 0,1 0 16,-1 0-16,0 0 0,0 0 15,-21-21-15,21 21 0,0 0 16,22-21 15</inkml:trace>
  <inkml:trace contextRef="#ctx0" brushRef="#br0" timeOffset="-2093.08">4762 13547 0,'0'0'0,"22"-21"0,-1 21 16,-21-22-16,0 1 16,21 21-16,-21-21 0,0 0 0,21 0 15,-21 0-15,0-1 16,0 1-16,-21 0 0,0 0 15,0 21-15,-1 0 16,1 0-16,0 0 0,0 0 16,0 0-16,0 0 0,21 21 0,-22-21 15,1 21-15,21 0 0,0 1 16,-21-1-16,21 21 0,-21-21 0,21 0 16,0 22-16,0-22 0,0 0 15,0 21-15,0-20 0,0-1 0,0 0 16,21 0-16,0-21 0,0 0 15,1 0-15,-1 0 16,0 0-16,0-21 0,0 0 16,0 0-16,1-1 15,-1 1-15,-21 0 0,21 0 16,-21 0-16,21 0 0,-21-1 0,0 1 16,0 0-16,0 0 0,0 0 15,0 0-15,0 42 31,0 0-31,0 0 16,0 0-16,0 0 0,21 1 16,-21-1-16,0 0 0,0 0 0,0 21 15,21-20-15,-21-1 0,0 0 0,22 0 16,-1 0 0,-21 0-16,21-21 15,0 0-15,0 0 16,-21-21-1,21 0-15,-21 0 0,22 21 0,-22-21 16,0 0-16,21-22 0,0 22 16,-21 0-16,21-21 0,0 20 0,-21 1 15,21-21-15,1 21 0,-1 0 16,0-1-16,0 1 0,0 21 0,0 0 16,1-21-16,-1 21 0,0 0 15,0 0-15,-21 21 0,0 0 16,21 1-16,-21-1 0,21 0 15,-21 0-15,0 0 0,0 22 0,0-22 16,0 21-16,0-21 0,-21 22 16,0-22-16,21 0 0,-21 21 0,0-21 15,21 1-15,-21-1 0,21 0 16,0 0-16,0-42 47,21 0-47,-21 0 0,21-1 15,0-20-15,-21 21 0,21-21 16,0 20-16,-21-20 0,22 0 0,-1-1 16,0 22-16,0-21 0,-21 21 15,21 0-15,-21-1 0,0 1 16,21 21-16,-42 0 31,0 21-31,0 1 0,0 20 0,21-21 16,0 21-16,-21-20 0,21 20 0,0-21 15,0 21-15,0-20 0,0 20 16,0-21-16,0 0 0,0 0 0,21 1 16,0-1-16,0 0 0,0 0 15,0-21-15,1 0 0,-1 21 0,0-21 16,21 0-16,-21 0 0,1 0 0,-1 0 16,21 0-16,-21-21 15,0 0-15,1 0 0,-22 0 0,21-1 16</inkml:trace>
  <inkml:trace contextRef="#ctx0" brushRef="#br0" timeOffset="-1225.47">6646 13399 0,'0'0'15,"-21"0"-15,0 0 0,0 0 16,0 0-16,21 21 0,0 0 15,21-21 1,21 0-16,-21 0 0,22 21 16,20-21-16,-21 0 0,22 0 0,-1 21 15,1-21-15,-1 0 0,1 0 16,-1 0-16,1 0 0,21 0 0,-22 0 16,1 0-16,-1 0 0,1 0 0,-22 0 15,0 0-15,1-21 16,-1 21-16,-21 0 0,0 0 0,0 0 15,1-21-15,-22 0 16,0 0 0,-22 21-16,1-22 0,0 22 0,-21-21 15,21 21-15,-22-21 0,1 21 16,0 0-16,-1 0 0,1-21 0,0 21 16,20 0-16,-20 0 0,21 0 0,0 0 15,42 0 16,0 0-31,0 0 0,0 0 16,1 0-16,20 0 0,0 0 16,-21 0-16,22 0 0,-1 0 0,0 0 15,-20 0-15,20 0 0,-21 0 16,21 0-16,-20 21 0,-22 0 0,21-21 16,-21 21-16,0 1 0,0-1 0,0 21 15,-21-21-15,-1 0 16,1 1-16,0 20 0,-21-21 0,21 0 15,-22 22-15,22-22 0,-21 0 0,21 0 16,-1 21-16,1-42 16,0 22-16,0-1 0,0 0 0,21 0 0,0 0 15,-21-21 1,-1 0-16,22-21 31</inkml:trace>
  <inkml:trace contextRef="#ctx0" brushRef="#br0" timeOffset="1290.64">9377 13462 0,'0'-21'79,"0"0"-64,0 0 1,0-1-1,0 1 1,0 0 0,0 0-1,0 0 1,0 0 31,0-1-16,0 1 16,0 0-16,-21 21 0,-1 0-31,1 0 0,0 0 16,0 0-16,0 0 16,0 0-16,-1 0 0,1 21 15,0 0-15,0 1 0,0-1 0,0 0 0,-1 21 16,1-21-16,21 22 16,0-1-16,0-21 0,0 22 0,0-1 15,0-21-15,0 0 0,0 22 16,0-22-16,21-21 0,-21 21 0,22 0 15,-1-21-15,0 0 0,0 0 16,0 0-16,0 0 0,1-21 16,-1 0-16,0 0 0,21-1 15,-21 1-15,1 0 0,-1-21 0,0 21 16,21-22-16,-21 1 0,1 21 16,20-22-16,-21 1 0,0 0 15,22-1-15,-22 1 0,-21 21 0,0-21 0,21-1 16,-21 1-16,0 21 0,0 0 15,0-1-15,0 1 0,-21 21 16,0 43 0,21-22-1,-22 0-15,22 21 0,-21 1 0,21-22 16,0 21-16,0 0 0,0 1 16,0-1-16,0 0 0,0-20 0,0 20 15,0 0-15,21 1 0,1-22 16,-1 21-16,-21-21 0,42 0 15,-21 1-15,0-1 0,1-21 0,20 0 16,-21 0-16,0 0 0,22 0 16,-1 0-16,-21 0 0,21-21 0,-20 21 15,20-22-15,-21 1 0,21 0 16,-20-21-16,-1 21 0,0-1 0,0 1 16,0 0-16,0-21 0,-21 21 0,0-1 15,0 1-15,0 0 16,0 0-16,-21 21 0,0 0 15,0 0-15,0 0 0,0 0 16,-1 0-16,1 21 0,0-21 16,0 21-16,0 0 0,0 1 15,-1 20-15,1-21 0,21 0 16,0 22-16,0-22 0,0 0 0,0 0 16,0 0-16,0 0 0,0 1 0,0-1 15,21-21 1,1 0-16,-1 0 0,0 0 0,0 0 15,0 0-15,0-21 0,1-1 16,-1 1-16,0 0 0,0 0 0,0 0 16,0 0-16,1-1 0,-22 1 15,0-21-15,0 21 0,0 0 0,21 21 16,-21-22-16,0 1 0,0 42 47,0 1-47,0-1 0,0 0 15,0 0-15,0 0 0,0 0 16,0 1-16,21 20 0,-21-21 0,21 0 16,-21 0-16,0 1 0,21-22 0,0 21 15,-21 0-15,22-21 0,-1 0 16,0 0-16,0 0 0,0 0 0,0 0 16,1 0-16,-1-21 0,0 0 15,0-1-15,21 1 0,-20 0 16,-1 0-16,0 0 0,0 0 0,0-22 0,0 22 15,1-21-15,-22 21 16,21-22-16,0 1 0,0 21 0,-21-22 16,0 1-16,0 0 0,21 21 0,-21-22 15,0 22-15,0 0 0,21 0 16,-21 0-16,0 42 31,0 0-31,0 0 0,0 0 0,0 22 16,0-22-16,0 21 0,-21-21 0,21 22 15,-21-22-15,21 21 16,0-21-16,-21 22 0,21-22 0,-21 0 0,21 21 16,0-21-16,-21 1 0,21-1 15,0 0-15,21-21 32,0 0-17,-21-21-15,21 0 0,0-1 16,-21 1-16,0 0 0</inkml:trace>
  <inkml:trace contextRef="#ctx0" brushRef="#br0" timeOffset="1514.51">10753 13208 0,'0'21'15,"21"-21"1,0 0-1,0 0-15,0 0 0,0 0 0,1 0 16,-1 0-16,0 0 0,0 0 16,0 0-16,0 0 15,1 0 1,-1 0-16,0 0 16</inkml:trace>
  <inkml:trace contextRef="#ctx0" brushRef="#br0" timeOffset="2374.58">11430 13547 0,'0'0'0,"21"0"0,0 0 15,-21-21-15,21-1 16,1 1-16,-22 0 0,0 0 15,0 0-15,21 21 0,-21-21 16,0-1-16,0 1 0,0 0 16,0 0-16,-21 0 0,21 0 0,-22 21 15,1 0-15,0-22 0,0 22 16,0 0-16,0 0 16,21 22-16,-22-22 0,1 21 0,0 0 15,0 0-15,21 0 0,-21 0 16,0 1-16,21-1 0,0 0 0,0 21 15,0-21-15,0 1 0,0-1 16,0 0-16,0 0 0,0 0 0,0 0 16,21-21-16,0 0 15,0 0-15,0 0 16,0 0-16,-21-21 0,22 0 16,-1 0-16,0 0 0,0 0 0,0-1 15,-21 1-15,21 0 0,1 0 16,-1 0-16,-21 0 0,0-1 0,0 1 15,21 0-15,-21 0 0,0 0 16,0 0-16,0 42 31,0 0-15,0 0-16,-21 0 0,21 0 0,0 1 16,0-1-16,0 0 0,0 0 0,0 0 15,0 0-15,0 22 0,0-22 16,21 0-16,0 0 0,0-21 15,-21 21-15,21 1 0,1-22 0,-1 0 16,0 0-16,0 0 16,0 0-16,0 0 0,1-22 0,-1 22 15,0-21-15,21 0 0,-21 0 16,1 0-16,-1 0 0,21-22 0,-21 22 16,0 0-16,1-21 0,-1-1 0,0 22 15,0-21-15,0-1 0,-21 22 16,0-21-16,0 0 0,0-1 0,0 22 15,0-21-15,0 21 0,0-1 16,0 1-16,0 42 16,0 1-1,-21-22-15,21 42 0,-21-21 16,21 0-16,0 22 0,0-1 0,0-21 16,0 21-16,0 1 0,0-22 0,0 21 15,0-21-15,0 1 0,0 20 16,0-21-16,0 0 0,0 0 0,0 1 15,0-1-15,0 0 0,0 0 16,0-42 15,0 0-31,0 0 16,21-1-16,-21 1 0,0 0 16</inkml:trace>
  <inkml:trace contextRef="#ctx0" brushRef="#br0" timeOffset="2582.46">11874 13250 0,'0'0'16,"0"22"-16,22-1 15,-1-21-15,0 0 16,0 0-16,21 0 0,-20 0 0,-1 0 16,21 0-16,-21 0 0,22 0 15,-22 0-15,0 0 0,21-21 16,-21 21-16,1-22 0,20 22 0,-21 0 0,0 0 15,0-21-15,1 21 16,-1 0 0</inkml:trace>
  <inkml:trace contextRef="#ctx0" brushRef="#br0" timeOffset="3194.46">12488 13272 0,'0'127'31,"0"-106"-31,0 0 15,0 0-15,0 0 0,0 0 16,0 1-16,0-1 0,0 0 16,0 0-16,21-21 0,1 21 0,-1-21 31,0 0-31,0 0 0,0 0 16,0 0-16,1 0 0,-1-21 0,0 0 15,0 21-15,0-21 0,0 0 16,1-1-16,-1 1 0,0 0 0,-21 0 15,21 0-15,-21 0 0,21-1 16,-21 1-16,0 0 0,0 0 0,0 0 16,0 42 31,0 0-47,0 0 15,0 0-15,0 1 0,0-1 16,0 0-16,0 0 0,0 21 0,-21 1 15,21-22-15,-21 21 0,21 1 0,0-1 16,0-21-16,-21 21 0,21 1 16,-21-1-16,21 0 0,0 1 0,0-1 15,0-21-15,-22 22 0,22-1 0,0-21 16,-21 21-16,21 1 0,-21-22 16,21 21-16,0 1 0,-21-22 0,0 21 15,0-21-15,21 0 0,-22 1 16,1-1-16,0 0 0,0-21 15,0 21-15,0-21 0,-1 0 16,-20 0-16,21 0 0,0 0 0,-22-21 16,22 0-16,0 21 0,-21-21 15,21-1-15,-1 1 0,1 21 0,0-21 16,0 0-16,21 0 16,-21 0-16,21-1 0,0 1 15,0 0 1,0 0-16,21 21 0,0-21 15,0 0-15,0-1 0,1 1 0,-1 0 16,0 0-16</inkml:trace>
  <inkml:trace contextRef="#ctx0" brushRef="#br0" timeOffset="3571.2">13187 13314 0,'0'0'16,"0"-21"-16,0 42 31,-21 0-15,21 0-16,0 0 0,0 1 0,0 20 0,-22-21 15,22 21-15,0 1 0,0-1 0,-21 22 16,21-22-16,0 0 15,0 1-15,0-1 0,-21 0 0,21 1 16,-21-1-16,0 0 0,21 1 0,-21-1 16,-1 0-16,22-21 0,-21 22 15,0-1-15,21-21 0,0 0 0,-21 22 16,0-22-16,21 0 0,-21-21 0,21 21 16,0-42 15,0 0-31,0 0 15,0-22-15,21 22 0,-21-21 0,0 21 16,21-22-16</inkml:trace>
  <inkml:trace contextRef="#ctx0" brushRef="#br0" timeOffset="3897.94">13123 13462 0,'0'0'0,"0"-21"0,0 0 16,0 0-1,21-1 1,1 1-16,-1 21 0,0 0 16,0 0-16,0-21 0,0 21 0,22 0 15,-22 0-15,0 0 0,0 0 16,0 0-16,1 0 0,-1 21 0,-21 0 16,0 1-16,0-1 15,0 0-15,0 0 0,0 0 0,0 0 16,-21 1-16,-1-1 0,1 0 0,0 0 15,0 0-15,-21 0 0,20 1 16,1-1-16,-21-21 0,21 21 0,0-21 16,-1 0-16,22 21 0,0-42 47,0 0-47,22 0 15,-1 21-15,0-22 0</inkml:trace>
  <inkml:trace contextRef="#ctx0" brushRef="#br0" timeOffset="4301.7">13483 13547 0,'64'21'31,"-43"-21"-31,0 0 16,0-21-16,21 21 15,-20-21-15,-1 21 0,21-22 16,-21 1-16,0 21 0,1-21 0,-1 0 16,0 0-16,0 21 0,-21-21 15,0-1-15,0 1 0,0 0 16,-21 21 0,0 0-16,0 0 0,-1 0 15,1 21-15,0-21 0,0 21 0,0 1 16,21-1-16,-21 21 0,21-21 15,-22 0-15,22 22 0,-21-1 0,21-21 16,0 22-16,0-22 0,0 0 0,0 21 16,0-21-16,0 1 0,0-1 15,0 0-15,21 0 16,1-21-16,-1 0 0,0 0 16,0 0-16,0 0 0,0 0 15,1 0-15,-1 0 0,0-21 0,0 0 16,0 0-16,-21-1 0,0 1 15</inkml:trace>
  <inkml:trace contextRef="#ctx0" brushRef="#br0" timeOffset="5170.2">14922 13081 0,'0'0'0,"-21"0"16,0 0-16,42 0 31,0-21-15,1 21-16,-1 0 0,21 0 0,-21 0 15,22-21-15,-22 21 0,21 0 16,-21 0-16,0 0 0,1-21 0,-65 21 47,22 0-47,-21 0 16,21 0-16,-22 0 0,1 0 15,0 0-15,20 0 0,-20 0 0,21 0 0,0 0 16,0 0-16,-1 0 15,1 21-15,0-21 0,0 0 0,0 21 16,21 0-16,-21-21 16,-1 21-16,1 0 0,21 1 15,0-1-15,0 0 0,-21 0 0,21 0 16,-21 0-16,21 22 0,-21-22 16,21 0-16,0 21 0,0 1 0,0-22 15,-21 21-15,21 1 0,0-1 16,0 0-16,0-21 0,0 22 0,0-1 15,0-21-15,0 0 0,0 22 0,0-22 16,21 0-16,0 0 16,0-21-16,-21 21 0,21 1 0,0-22 15,1 0-15,-1 21 0,0-21 16,0 0-16,0 0 0,0 0 16,1 0-16,20-21 0,-21-1 0,21 1 15,1 0-15,-1 0 0,0 0 16,1-22-16,-1 22 0,22-21 0</inkml:trace>
  <inkml:trace contextRef="#ctx0" brushRef="#br0" timeOffset="5597.8">15706 13102 0,'21'0'0,"42"-42"31,-42 42-31,22-21 0,-22 21 16,21-21-16,-21 21 0,22-22 16,-1 22-16,0 0 0,1 0 0,-22 0 15,21 0-15,-21 0 0,1 0 0,-22 22 16,0-1-16,0 0 0,0 0 16,0 0-16,0 22 0,0-22 15,0 0-15,0 21 0,0 1 0,0-22 16,-22 21-16,22 0 0,-21-20 15,21 20-15,0 0 0,0 1 0,0-22 16,0 21-16,0-21 0,0 22 16,21-22-16,-21 21 0,0-21 0,0 0 15,22 1-15,-22-1 0,0 0 0,0 0 16,0 0-16,0 0 0,-22-21 16,1 22-16,0-1 0,0-21 0,-21 0 15,20 0-15,-20 21 0,21-21 16,-21 0-16,20 0 0,-20 0 0,21 0 15,0 0-15,0 0 0,-1 0 16,1 0-16,0 0 0,21-21 16,-21 21-16,21-21 0,0-1 15,0 1-15</inkml:trace>
  <inkml:trace contextRef="#ctx0" brushRef="#br0" timeOffset="7966.32">17801 13504 0,'0'0'0,"-21"0"0,21-42 31,0 21-31,0 0 16,0 0-16,21-1 0,0 1 15,-21 0-15,0 0 16,0 0-16,0 0 0,0-1 0,0 1 16,0 0-16,0 0 0,0 0 0,-21 0 15,0-1-15,0 1 0,0 21 16,-1 0-16,1 0 0,0 0 0,-21 0 16,21 21-16,-1 1 0,-20-1 15,0 0-15,21 0 0,-22 21 0,22-20 16,0 20-16,0 0 0,0-21 15,21 22-15,0-1 0,0-21 0,0 22 16,0-22-16,0 0 0,0 0 16,21 0-16,0 0 0,-21 1 15,21-22-15,0 0 0,0 0 0,22 0 16,-22 0-16,0 0 0,0-22 16,0 1-16,1 21 0,20-21 0,-21 0 15,0 0-15,0-22 0,1 22 0,-1 0 16,0 0-16,0-21 0,0 20 15,0 1-15,-21-21 0,0 21 0,0 0 16,0-1-16,22 22 16,-22 22-1,0-1 1,0 0 0,0 0-16,0 0 0,0 22 0,0-22 15,0 0-15,0 0 0,0 21 16,0-20-16,0-1 0,0 21 0,0-21 15,0 0-15,0 1 0,0-1 0,21-21 16,-21 21-16,21-21 16,0 0-16,0 0 0,0 0 0,1 0 15,-1 0-15,0-21 0,0 0 16,21-1-16,-20 1 0,20 0 16,-21 0-16,21-21 0,-20 20 0,20-20 0,-21 21 15,0 0-15,0-22 16,1 22-16,-1 0 0,-21 0 0,0 0 15,0 0-15,0-1 0,-21 22 32,-1 0-32,22 22 15,0-1 1,0 0-16,0 0 0,0 0 16,0 0-16,22 1 0,-1-1 15,0 0-15,-21 0 16,0 0-16,21 0 0,-21 1 0,21-1 15,-21 0-15,0 0 16,0 0-16,0 0 0,0 1 16,21-22-16,-21 21 0,22-21 31,-1 0-15,0 0-16,0-21 0,-21-1 15,21 22-15,0-21 0,22 0 0,-22 0 16,0-21-16,0 20 0,0 1 0,1 0 15,-22 0-15,21-21 0,-21 20 16,21 1-16,-21 0 0,0 0 16,0 0-16,-21 21 15,0 0-15,-1 0 0,1 0 16,0 21 0,21 0-16,0 0 15,0 0-15,0 1 0,0-1 16,0 0-16,21-21 0,0 21 0,1 0 15,-1 0-15,-21 1 0,21-1 16,0 0-16,0 0 0,0 0 16,-21 0-16,22 1 0,-22-1 15,21 0-15,0-21 16,0 21-16,0-21 0,0 0 16,1 0-16,-1 0 15,0 0-15,21-21 0,-21 21 0,22-21 16,-22 0-16,21 21 0,-21-22 0,1 1 15,-1 0-15,0 0 0,0 0 16,-21 0-16,21-22 0,-21 22 0,0 0 16,0 0-16,0 0 0,0-1 15,0 1-15,0 0 0,-21 21 16,21-21-16,-21 21 0,0 0 16,0 0-16,-1 0 0,1 21 15,0 0-15,0-21 0,0 21 0,0 1 16,-1-1-16,1 21 0,21-21 15,-21 0-15,21 1 0,-21 20 16,21-21-16,0 0 0,0 0 0,0 1 16,0-1-16,21-21 31,0 0-31,0 0 0,1 0 0,-1-21 16,0 21-16,0-22 15,0 1-15,0 0 0,1 0 0,-1 0 16,-21 0-16,0-1 0,21-20 15,-21 21-15,0 0 0,21 0 0,-21-1 16,0 1-16,0 42 47,0 1-47,0-1 0,0 0 0,0 0 16,0 0-16,0 0 0,0 1 15,0-1-15,0 0 0,0 0 0,21 0 16,0 0-16,1-21 15,-1 22-15,0-22 0,0 0 16,0 0-16,0 0 0,22 0 0,-22-22 16,21 22-16,-21-21 0,22 0 15,-22 0-15,0 0 0,21 0 0,-20-1 16,-1 1-16,-21 0 0,21 0 0,-21 0 16,21 0-16,-21-1 15,0 1-15,0 0 0,0 42 47,0 0-47,0 1 0,0-1 16,0 0-16,0 0 0,0 0 15,0 0-15,0 1 0,0-1 16,0 0-16,0 0 0,21-21 16,0 0-1,1 0-15,-1 0 0,0 0 0,0 0 16,0 0-16,0 0 0,-21-21 15,22 0-15,-1 0 0,0 21 0,-21-22 16,0 1-16,21 0 0,-21 0 16,0 0-16,0 0 0,0-1 15,0 1-15,0 0 0,0 42 47,0 0-47,0 1 16,0-1-16,0 0 0,0 0 0,0 21 15,0 1-15,0-22 0,0 21 16,0 1-16,0-1 0,0 0 0,0 1 16,-21-1-16,21 0 0,0 1 15,0-1-15,0 0 0,0 1 0,0-1 16,0 0-16,-21 1 0,21-22 16,0 21-16,0 0 0,0 1 15,0-1-15,-21 0 0,21 1 0,-22-22 16,22 21-16,0 1 0,-21-22 0,0 0 15,0 21-15,21-21 0,-21 1 16,0-22-16,-1 21 0,1 0 0,0-21 16,0 0-16,0 0 0,0 0 0,-1 0 15,-20 0-15,21 0 0,0 0 16,0-21-16,-1 21 0,1-21 16,0-1-16,0 22 0,0-21 0,0 0 15,-1 0-15,22 0 16,0 0-1,0-1-15,0 1 0,0 0 16,0 0-16,0 0 0,0 0 16,0-22-16,22 22 0,-1-21 0</inkml:trace>
  <inkml:trace contextRef="#ctx0" brushRef="#br0" timeOffset="8490.64">20405 13335 0,'0'0'0,"0"-21"31,-22 21-15,22 21-16,0 0 15,-21-21-15,21 21 0,0 1 16,0-1-16,0 0 0,0 0 0,0 0 15,-21 0-15,21 1 0,0-1 16,-21-21-16,21 21 0,-21-21 16,21-21 31,0 0-47,0-1 15,0 1-15,21 0 0,-21 0 16,21 0-16,0 0 0,0-1 0,1 1 15,-1 0-15,0 0 0,21 0 0,-21 0 16,22 21-16,-22-22 0,21 22 16,-21 0-16,22 0 0,-22 0 0,0 0 15,0 22-15,0-1 0,-21 0 16,0 0-16,0 0 0,0 0 16,0 1-16,0-1 0,0 0 0,0 0 15,-21 0-15,21 0 0,-21 1 16,0-1-16,21 0 0,-21-21 0,21 21 15,0 0-15,-21-21 16,21-21 15,21 0-15,0 21-16</inkml:trace>
  <inkml:trace contextRef="#ctx0" brushRef="#br0" timeOffset="9958.49">21294 13293 0,'0'0'0,"0"-21"0,-22 21 16,1-22-16,0 22 15,0 0-15,0 0 0,0 0 0,-1 0 16,1 0-16,0 0 0,0 0 0,0 22 15,0-22-15,-1 21 0,1 0 16,0 0-16,21 0 0,-21 0 0,21 1 16,-21-1-16,21 21 0,-21-21 15,21 0-15,0 22 0,0-22 16,0 0-16,0 0 0,0 0 0,0 1 16,0-1-16,21-21 15,0 21-15,0-21 0,0 0 16,0 0-16,1 0 0,-1-21 0,0 0 15,0-1-15,0 1 0,22 0 16,-22 0-16,0 0 0,0 0 0,-21-1 16,21-20-16,0 21 0,1 0 15,-22 0-15,0-22 0,21 22 0,-21 0 16,0 0-16,0 42 47,0 0-47,0 0 0,0 0 15,0 22-15,0-22 0,0 0 16,0 0-16,0 0 0,0 1 0,21-1 16,-21 0-16,21 0 0,0 0 15,0-21-15,1 21 0,-1-21 16,0 0-16,0 0 0,0 0 16,0 0-16,1 0 0,-1-21 15,0 0-15,0 0 0,0 21 0,0-21 16,-21 0-16,22-1 0,-22-20 15,21 21-15,0 0 0,-21 0 0,0-1 16,21 1-16,-21 0 0,0 0 16,21 21-16,-21-21 0,0 42 31,-21-21-31,21 21 0,-21 0 16,21 0-16,0 1 0,0-1 15,-21 0-15,21 0 0,-21 0 0,21 0 16,-22 1-16,22-1 0,0 0 0,0 0 15,0 0-15,-21 0 0,21 1 16,0-44 31,0 1-31,0 0-16,0 0 15,0 0-15,0 0 0,21-1 0,1 1 16,-22 0-16,21-21 0,0 21 0,0-1 15,0 1-15,0 21 0,1-21 16,-1 0-16,0 21 0,0 0 0,0 0 16,0 0-16,-21 21 31,0 0-31,0 0 0,0 1 16,0-1-16,0 0 15,0 0-15,0 0 0,0 0 16,0 1-16,0-1 0,0-42 78,22-1-78,-1 1 0,-21 0 16,21 21-16,0-21 0,-21 0 15,21 0-15,0-1 0,1 22 0,-22-21 16,21 0-16,0 21 0,0-21 15,0 21-15,0 0 16,-21 21 0,0 0-1,0 0-15,0 1 0,0-1 16,0 0-16,0 0 0,0 0 16,-21 0-16,21 1 0,0-1 15,0 0-15,0 0 0,21 0 16,1 0-16,-1-21 0,0 22 0,0-22 15,0 0-15,0 0 0,22 0 16,-22 0-16,0 0 0,0 0 0,0 0 16,22 0-16,-22-22 0,-21 1 15,21 21-15,0-21 0,0-21 16,1 21-16,-22-1 0,0 1 0,0-21 16,0 21-16,0 0 0,0-22 15,0 22-15,0 0 0,0 0 0,-22 21 31,1 21-31,0 0 16,21 0-16,0 0 0,-21 1 0,21-1 16,-21 21-16,21-21 0,0 0 0,0 22 15,0-22-15,0 0 0,0 0 16,0 0-16,0 1 0,0-1 16,21-21-16,0 0 15,0 21-15,0-21 0,1 0 16,-1 0-16,0 0 0,-21-21 15,21 0-15,-21-1 16,21 22-16,-21-21 0,0 0 0,0 0 16,0 0-16</inkml:trace>
  <inkml:trace contextRef="#ctx0" brushRef="#br0" timeOffset="10610.57">23855 13272 0,'-21'0'0,"-1"0"16,44 0 31,20 0-47,-21 0 15,0 0-15,0 0 0,22-22 0,-22 22 16,0 0-16,0 0 0,0 0 15,1 0-15,-1 0 16,-42 0 31</inkml:trace>
  <inkml:trace contextRef="#ctx0" brushRef="#br0" timeOffset="10797.6">23897 13335 0,'0'21'16,"0"0"-16,21-21 31,0 0-15,1 0-16,-1 0 16,0 0-16,0 0 0,0 0 0,0 0 15,1 0-15,-1 0 0,0 0 16,0-21-16,0 21 0,0-21 0,1 21 15</inkml:trace>
  <inkml:trace contextRef="#ctx0" brushRef="#br0" timeOffset="12162.19">24892 13060 0,'0'0'0,"0"21"31,-21 0-15,21 0-16,-21 1 0,-1-1 0,22 0 16,0 21-16,-21-21 0,21 1 15,-21-1-15,21 0 0,0 0 16,0 0-16,-21 0 0,21 1 15,-21-22 1,21-22 31,0 1-47,0 0 0,0 0 16,21 0-16,0 0 0,0-1 15,0-20-15,1 21 0,-1 0 0,21-22 16,-21 22-16,0 0 0,22 0 15,-22 0-15,0 0 0,21 21 0,-20 0 16,-1 0-16,0 0 0,0 0 0,-21 21 16,0 0-16,21 0 0,-21 0 15,0 22-15,0-22 0,0 0 16,0 21-16,0-21 0,0 1 0,0-1 16,0 21-16,0-21 0,0 0 15,0 1-15,21-1 0,1-21 16,-1 21-16,0-21 15,21 0-15,-21 0 0,1 0 0,20 0 16,-21 0-16,21-21 0,-20 21 0,20-21 16,-21-1-16,21 1 0,-20 0 15,20 0-15,-21 0 0,0-22 0,0 22 16,-21-21-16,0 21 0,22-22 0,-22 22 16,0-21-16,0 21 0,0 0 15,0-1-15,0 1 0,-22 21 31,1 0-31,0 21 0,0 1 0,0-1 16,0 21-16,-1-21 0,22 22 0,-21-22 16,0 21-16,0-21 0,21 22 15,0-22-15,0 21 0,0-21 0,0 0 16,0 1-16,0-1 0,0 0 16,0 0-16,21-21 0,0 0 15,0 0-15,1 0 0,-1 0 0,0 0 16,0 0-16,0 0 0,22-21 15,-22 0-15,21 21 0,-21-21 0,0-1 16,22 1-16,-22 0 0,0 0 16,0 0-16,0 0 0,1-1 15,-22 1-15,21 0 0,-21 0 0,0 42 47,0 0-47,0 0 0,0 1 0,-21-1 16,21 0-16,-22 0 0,22 0 15,0 0-15,0 1 0,0-1 0,0 0 16,0 0-16,0 0 16,22-21-16,-1 0 15,0 0-15,0 0 0,0 0 16,0 0-16,1-21 0,-1 21 16,0-21-16,0 0 0,0 21 15,-21-21-15,21-1 0,1 1 0,-22 0 16,21 0-16,-21 0 15,0 42 1,0 0 0,0 0-16,0 0 15,0 1-15,0-1 0,0 0 16,0 0-16,0 0 0,21-21 31,0 0-31,0 0 0,0 0 0,1 0 16,-1 0-16,0-21 0,0 21 15,0-21-15,0 21 0,1-21 16,-1 0-16,0-1 0,-21 1 16,21 0-16,-21 0 0,0 0 15,0 0-15,0-22 0,0 22 0,0 0 16,0 0-16,-21 0 0,21-1 16,-21 22-1,21 22 1,0-1-1,21 0 1,0-21-16,0 21 16,0-21-16,1 0 0,-1 0 15,0 0 1,-21-21 0,0 0-1,0 0-15,-21-1 16</inkml:trace>
  <inkml:trace contextRef="#ctx0" brushRef="#br0" timeOffset="13758.61">27728 13208 0,'21'0'15,"1"0"17,-1 0-32,-21-21 0,0 0 15,21 0-15,-21-1 16,0 1-16,0 0 0,0 0 16,0 0-16,0 0 0,0-1 0,-21 1 15,0 0-15,-1 0 0,1 21 16,21-21-16,-21 21 0,0 0 0,0 0 15,0 0-15,-1 0 0,1 21 16,-21 0-16,42 0 0,-21 0 0,0 22 16,-1-22-16,1 21 0,21-21 15,-21 1-15,21 20 0,0-21 16,0 0-16,0 0 0,0 1 0,0-1 16,0 0-16,0 0 15,0 0-15,21-21 0,0 0 16,1 0-16,-1 0 0,21 0 0,-21 0 15,22-21-15,-22 0 0,21 21 16,0-21-16,1 0 0,-1-1 0,-21 1 16,22 0-16,-22-21 0,21 21 15,-21-22-15,0 22 0,1-21 0,-1-1 16,-21 1-16,0 0 0,21-1 0,-21 1 16,0 0-16,0-1 15,0 22-15,0 0 0,0 0 0,0 0 16,0 42-1,0 21-15,-21-21 16,0 22-16,21-1 0,0 0 0,0 1 16,-22-1-16,22 0 0,-21 1 15,21-1-15,0 0 0,-21-20 0,21 20 16,0-21-16,0 21 0,0-20 16,21-1-16,0-21 0,1 21 0,-1 0 15,0-21-15,21 0 0,-21 0 0,22 0 16,-22 0-16,21 0 0,-21 0 15,22 0-15,-1 0 0,-21-21 16,0 0-16,22 21 0,-22-21 0,0-1 16,-21 1-16,0 0 0,0 0 15,0-21-15,0 20 0,0 1 0,0-21 16,0 21-16,0 0 0,-21-1 16,0 1-16,21 0 0,-21 0 0,-1 21 15,1 0-15,0 0 0,0 0 0,0 21 16,0 0-16,-1 0 0,1 1 15,0 20-15,21-21 0,0 0 0,0 22 16,0-22-16,0 0 0,0 0 16,0 0-16,0 0 0,0 1 0,0-1 15,21-21-15,0 0 16,1 0-16,-1 0 16,0 0-16,0 0 0,0 0 0,0 0 15,1 0-15,-1-21 0,0-1 0,0 22 16,-21-21-16,21-21 0,0 21 15,1 0-15,-22-1 0,0-20 0,0 21 16,21 0-16,-21 0 0,0-1 16,0 1-16,0 42 15,0 1 1,0-1-16,0 0 0,0 0 16,0 0-16,0 0 0,0 1 0,0-1 15,0 0-15,0 0 16,0 0-16,0 0 0,0 1 0,21-1 15,0-21-15,0 0 16,0 0-16,1 0 0,-1 0 16,0 0-16,21 0 0,-21 0 15,1-21-15,-1-1 0,0 1 0,0 0 16,0 0-16,0 0 0,1-22 16,-1 1-16,0 21 0,0-21 0,0-22 15,0 22-15,-21-1 0,22 1 16,-1-21-16,0 20 0,0 1 0,0 0 15,-21 20-15,0-20 16,0 21-16,0 0 0,0 42 16,-21 0-16,0 0 15,0 0-15,0 22 0,-1-1 16,1 0-16,0 1 0,0-1 0,0 0 16,0 22-16,21-43 0,0 21 15,0 1-15,-22-1 0,22-21 0,0 0 16,0 1-16,0-1 0,0 0 0,0 0 15,0 0-15,22-21 16,-1 0 0,0 0-16,0 0 0,0 0 15,0-21-15,1 21 16,-1-21-16,0 0 0,0 0 0,-21-1 16,0 1-16</inkml:trace>
  <inkml:trace contextRef="#ctx0" brushRef="#br0" timeOffset="13946.51">28935 12827 0,'0'0'0,"-21"0"16,42 0-1,0 0 1,0 0-16,0 0 0,0 0 16,1 0-16,-1 0 0,21 0 0,-21 0 15,0 0-15,22 0 0,-22 0 16,21-21-16,-21 21 0,1 0 15,-1 0-15,0 0 0,0 0 0,0 0 16,0 0-16</inkml:trace>
  <inkml:trace contextRef="#ctx0" brushRef="#br0" timeOffset="15210.45">29612 13123 0,'0'0'16,"21"0"-16,0 0 0,-21-21 16,22 0-16,-1 0 15,-21 0-15,0 0 0,0-1 16,0 1-16,0 0 0,0 0 16,0 0-16,0 0 0,-21-1 0,-1 22 15,1 0-15,0 0 0,0 0 16,0 0-16,-22 22 0,22-1 15,0 0-15,0 0 0,0 0 0,0 22 16,-1-22-16,1 0 0,21 21 16,0-21-16,0 1 0,0-1 0,0 0 15,0 0-15,0 0 0,21 0 16,1-21 0,-1 0-16,0 0 0,0 0 15,0 0-15,0 0 0,1 0 16,-1-21-16,0 0 0,0 21 0,0-21 15,0 0-15,1 0 0,-22-1 16,0-20-16,21 21 0,-21 0 0,21 0 16,-21-1-16,0 1 0,0 0 0,0 42 31,0 0-15,-21 1-16,21 20 0,-21-21 15,21 0-15,0 0 0,0 1 16,0-1-16,0 0 0,0 0 0,0 0 15,21 0-15,0-21 16,0 0-16,0 0 0,0 0 0,1 0 16,20 0-16,-21 0 0,21 0 15,-20 0-15,20-21 0,0 0 0,1 21 16,-22-21-16,21 0 0,-21 0 16,0-22-16,1 22 0,-1-21 0,0 21 15,-21-22-15,21 1 0,-21 0 0,21-1 16,-21 1-16,21 0 0,-21-1 15,0 1-15,0 21 0,0 0 16,0-1-16,0 44 31,-21-22-31,21 42 0,-21-21 16,0 0-16,0 22 0,21-1 0,-21 0 16,-1-21-16,22 22 0,0-1 0,0 0 15,-21-20-15,21 20 0,0-21 16,0 21-16,0-20 0,0-1 0,0 0 15,21 0-15,1 0 16,-1-21-16,-21 21 0,21-21 0,0 0 16,0 0-16,0 0 15,1 0-15,-1 0 0,0-21 0,0 0 16,-21 0-16,21 21 0,0-21 0,1 0 16,-1-1-16,0-20 0,0 21 15,0 0-15,-21 0 0,0-1 0,21 1 16,-21 42 15,0 1-31,0-1 16,-21 21-16,21-21 0,-21 0 0,21 1 15,0-1-15,0 0 0,0 0 16,0 0-16,21-21 16,0 21-16,1-21 0,-1 0 15,0 0-15,0 0 16,0 0-16,0 0 0,1-21 0,-1 0 15,-21 0-15,21 21 0,0-21 16,-21 0-16,21-22 0,-21 22 0,0 0 16,21 0-16,-21 0 0,22-1 15,-22 1-15,0 42 32,0 1-32,-22-1 15,1 0-15,21 0 0,-21 21 0,0-20 16,21 20-16,0-21 0,-21 21 15,0 1-15,21-22 0,0 21 16,0 1-16,0-1 0,0 0 16,-22 1-16,22-1 0,0-21 0,-21 21 15,21 1-15,0-1 0,0-21 16,0 22-16,0-22 0,-21 0 0,21 0 16,0 0-16,-21 0 0,0-21 15,21 22-15,-21-22 16,-1 0-16,1-22 15,21 1 1,0 0-16,0 0 0,-21 0 0,21-22 16,0 22-16</inkml:trace>
  <inkml:trace contextRef="#ctx0" brushRef="#br0" timeOffset="15438.32">30014 13018 0,'0'0'0,"-21"-22"0,0 22 0,21-21 16,0 0-16,21 0 15,21 21 1,-20-21-16,20 21 0,0 0 16,1-21-16,-1 21 0,21 0 0,-20-22 15,-1 22-15,0 0 0,1 0 0,-1 0 16,-21-21-16,22 21 0,-1 0 15,-21 0-15,21 0 0,-20 0 16</inkml:trace>
  <inkml:trace contextRef="#ctx0" brushRef="#br0" timeOffset="15722.15">30967 12806 0,'0'21'15,"0"0"-15,0 0 0,0 1 0,0-1 16,0 21-16,0-21 0,0 22 15,0-1-15,0 0 0,0 1 16,-21-1-16,21 0 0,0 1 16,0-1-16,-22 0 0,22 1 0,0 20 15,0-21-15,0 1 0,-21-1 16,21 0-16,-21-20 0,21 20 0,0-21 16,0 21-16,-21-20 0,21-1 0,0 0 15,-21 0-15,21 0 16,0-42 15,0 0-31,0 0 16,0 0-16,0-22 0,21 22 15</inkml:trace>
  <inkml:trace contextRef="#ctx0" brushRef="#br0" timeOffset="16011.17">30882 13145 0,'0'-43'0,"0"86"0,0-107 0,0 43 15,21 0-15,-21 0 0,21-1 0,1 22 16,-22-21-16,21 0 0,0 21 16,0 0-16,21-21 0,-20 21 0,20 0 15,-21 0-15,0 0 0,22 0 16,-22 21-16,0 0 0,0-21 0,-21 21 16,0 1-16,0-1 0,0 0 15,-21 21-15,0-21 0,0 1 16,-1-22-16,-20 21 0,21 0 0,-21 0 15,20-21-15,-20 21 0,21-21 16,0 0-16,0 21 0,42-21 47,0-21-31,0 21-16,0-21 0</inkml:trace>
  <inkml:trace contextRef="#ctx0" brushRef="#br0" timeOffset="16333.98">31369 13081 0,'0'0'0,"42"0"31,-21-21-31,1 21 16,-1-21-16,0 21 0,0-21 0,0-1 15,0 22-15,1-21 0,-1 0 16,0 0-16,0 0 0,-21 0 15,0-1-15,0 1 0,0 0 16,-21 21 0,0 0-16,0 21 0,-1 0 15,1 1-15,0-1 0,0 0 0,0 21 16,0-21-16,21 1 0,0 20 16,-22-21-16,22 0 0,0 22 0,0-22 15,0 0-15,0 0 16,0 0-16,22-21 0,-1 21 15,0-21-15,0 0 16,0 0-16,0 0 0,1-21 0,-1 21 16,0-21-16</inkml:trace>
  <inkml:trace contextRef="#ctx0" brushRef="#br0" timeOffset="16825.94">32004 12594 0,'0'0'0,"0"-21"0,0 0 15,21 21-15,0 0 0,0-21 16,22 21-16,-22 0 0,21 0 0,1 0 16,-22 0-16,21 0 0,0 0 15,-20 0-15,20 0 0,-21 0 0,0-21 16,0 21-16,-21-22 31,-21 22-15,0 0-16,-21 0 0,21-21 0,-1 21 15,-20 0-15,21 0 0,-21 0 16,20 0-16,1 0 0,0 0 0,0 0 16,0 0-16,21 21 0,-21-21 15,-1 22-15,22-1 0,-21 0 0,0 0 16,0 0-16,0 22 0,21-1 15,-21 0-15,-1 22 0,1-22 0,21 0 16,-21 22-16,0-22 0,0 1 16,0-1-16,-1 0 0,22 1 15,0-1-15,0-21 0,-21 21 16,21-20-16,0-1 0,0 0 0,0 0 16,0 0-16,0 0 0,0 1 15,21-22-15,1 0 16,-1 0-1,0 0-15,0-22 0,0 1 16,0 21-16,1-21 0</inkml:trace>
  <inkml:trace contextRef="#ctx0" brushRef="#br0" timeOffset="17214">32448 12933 0,'-21'-21'15,"0"21"-15,0 0 0,0 0 16,0 0-16,-1 0 0,1 0 0,-21 0 16,21 0-16,0 0 0,-1 0 15,1 21-15,21 0 0,-21 0 16,21 0-16,0 1 0,0-1 16,0 0-16,0 0 15,0 0-15,21-21 0,-21 21 0,21 1 16,1-22-16,-1 21 0,0 0 15,0 0 1,-21 0-16,0 0 16,0 1-16,-21-22 15,0 0-15,-22 0 0,22 21 16,0-21-16,0 0 0,-21 0 0,20 0 16,1 0-16,0 0 0,0 0 15,0 0-15,0 0 0,21-21 47,21 21-31,0-22-16</inkml:trace>
  <inkml:trace contextRef="#ctx0" brushRef="#br0" timeOffset="17450.86">32491 13039 0,'21'0'16,"-21"21"0,0 0-1,0 0-15,-21-21 0,21 21 0,-21 1 16,21-1-16,0 0 0,0 0 16,0 0-16,-22-21 15,22 21-15,-21-21 16,42-21 15</inkml:trace>
  <inkml:trace contextRef="#ctx0" brushRef="#br0" timeOffset="17610.08">32639 12848 0,'0'0'0,"-21"-21"31,21 0 0,21 21-31,0 0 16</inkml:trace>
  <inkml:trace contextRef="#ctx0" brushRef="#br0" timeOffset="18306.72">32745 12975 0,'0'0'0,"21"0"0,0 0 0,0 21 16,0-21-16,1 0 16,-1 0-16,0 0 0,0 0 15,-21-21-15,21 0 0,0 21 16,-21-21-1,-21 21 1,0 21 0,0 0-16,0 0 0,0 1 0,-1 20 15,1-21-15,0 21 0,0-20 16,0-1-16,0 0 0,-1 0 0,1 0 16,0 0-16,0 1 15,21-1-15,21-42 47,0 21-47,0-22 16,-21 1-16,22 21 0,-1-21 15,0 0-15,0 21 16,0 0 0,-21 21-1,0 0 1,0 0-1,21-21 1,1 0-16,-1 0 16,0 0-16,0 0 15,0 0-15,0-21 0,1 21 0,-1-21 16,0 0-16,0 21 0,-21-21 16,21 0-16,-21-1 0,21 1 0,-21 0 15,0 0-15,0 0 16,-21 21-16,0 0 15,0 0-15,21 21 0,-21 0 16,0-21-16,-1 21 0,22 0 0,0 1 16,0-1-16,-21 0 0,21 0 15,0 0-15,0 0 16,0 1-16,21-22 31,1 0-31,-1 0 16,0 0-16,-21-22 0,21 1 15,0 21-15,0-21 0</inkml:trace>
  <inkml:trace contextRef="#ctx0" brushRef="#br0" timeOffset="18758.18">33105 12679 0,'0'0'16,"21"0"-1,0 0 1,21 0-16,-21 0 0,1 0 16,-1-21-16,0 21 0,21 0 15,-21-21-15,1-1 0,-1 22 0,0-21 16,-21 42 15,-21 1-31,21-1 0,0 0 16,-21 0-16,-1 21 0,22 1 15,0-1-15,-21 0 0,21 1 16,-21-1-16,0 0 0,21-20 16,0 20-16,-21 0 0,21 1 0,-21-22 15,-1 21-15,22-21 0,-21 22 16,0-22-16,0 0 0,0 0 0,21 0 16,-21 0-16,-1 1 0,1-22 15,0 21-15,0 0 0,0-21 0,0 21 16,-1-21-16,1 0 15,0 0-15,0 21 0,0-21 16,0 0-16,-1 0 16,22-21-1,0 0-15,0 0 16,22 0 0,-1 21-16,0-22 0</inkml:trace>
  <inkml:trace contextRef="#ctx0" brushRef="#br0" timeOffset="18966.57">33422 13208 0,'0'0'0,"0"-21"31,0 42 16,0 0-31,-21 0-16</inkml:trace>
  <inkml:trace contextRef="#ctx0" brushRef="#br0" timeOffset="19186.44">33359 13526 0,'0'21'0,"0"-42"0,0 63 0,0-21 16,0 0-16,0 0 16,0 1-16,0-1 15,-22 0-15,1 0 16,0 0-16,0 0 16,0-21-16,0 22 0,-22-22 15,22 21-15,0-21 0,-21 21 0,20-21 16,1 0-16,-21 0 0,21 0 15</inkml:trace>
  <inkml:trace contextRef="#ctx0" brushRef="#br1" timeOffset="25394.15">5757 14478 0,'0'0'0,"0"-21"16,-21 21-16,0 0 0,0 0 16,0 0-1,-1 0-15,1 0 0,0 21 16,21 0-16,-21 0 0,0 1 15,21-1-15,0 0 0,0 0 16,0 0-16,0 0 0,21-21 0,21 22 16,-21-22-16,22 0 0,-22 0 15,21 0-15,22 0 0,-22-22 0,0 22 16,1-21-16,-1 0 0,0 0 16,1 0-16,-22 0 0,21-1 0,-21 1 15,1 0-15,-22 0 0,0 0 16,0 0-16,-43 21 0,22 0 15,-21 0-15,21 0 0,-22 0 16,1 0-16,0 0 0,-22 21 16,22 0-16,-1 0 0,22 0 15,-21 0-15,0 1 0,20 20 0,1-21 16,0 21-16,21-20 0,0-1 16,0 0-16,0 0 0,0 0 0,0 0 15,21-21-15,0 22 0,22-22 0,-22 0 16,0 0-16,21 0 0,-20 0 15,-1 0-15,21 0 0,-21 0 16,-42 0 15,0 0-31,-21 0 0,20 0 16,-20 21-16,0 0 0,-1 0 0,1 0 16,21 0-16,-21 1 0,20-1 15,-20 21-15,21-21 0,0 22 0,0-1 16,21-21-16,0 21 0,0 1 15,0-1-15,0 0 0,21-20 0,0 20 16,21-21-16,-21 21 0,22-20 0,-22-1 16,21-21-16,1 21 0,-22-21 15,21 0-15,0 0 0,1 0 0,-1 0 16,0 0-16,1 0 16,-1-21-16,0 0 0,22-1 0,-22 1 15,1 0-15</inkml:trace>
  <inkml:trace contextRef="#ctx0" brushRef="#br1" timeOffset="26078.01">6837 14965 0,'0'0'0,"0"-21"0,0 0 0,-21 21 15,-1-22-15,1 22 16,0 0-16,-21 0 0,21 0 0,-22 0 16,22 0-16,-21 22 0,21-1 0,-1-21 15,-20 21-15,21 0 0,0 0 16,0 0-16,21 1 0,0 20 15,0-21-15,0 0 0,0 0 16,0 1-16,0-1 0,0 0 16,21-21-16,0 0 0,0 0 15,0 0-15,0-21 0,22 0 0,-22 21 16,21-22-16,1-20 0,-1 21 16,-21 0-16,21 0 0,-20-1 0,-1 1 15,0 0-15,0 0 0,0 0 0,-21 0 16,0 42 31,0 0-47,0 0 15,0 21-15,0-20 0,0 20 0,0 0 16,0 1-16,0 20 0,0-21 16,0 22-16,0-1 0,0 1 0,0-1 15,0 1-15,0-1 0,0 1 16,0 21-16,0-1 0,21-20 0,-21 20 15,0 1-15,22-21 0,-22-1 0,0 1 16,21-1-16,-21 1 0,0-1 16,0 1-16,0-1 0,0-21 0,0 22 15,0-22-15,0 22 0,-21-22 16,-1 0-16,1 1 0,0-22 0,21 0 16,-21 0-16,0 0 0,0-21 0,-1 0 15,1 0-15,0 0 16,-21-21-16,21 0 0,-1 0 0,-20-21 15,21-1-15,0 1 0,0-22 16,-1 1-16,1-1 0,0-20 0,21 20 16,0-20-16,0-1 0,0 0 0,0 1 15,0-1-15,21 21 0,0-20 16,1 20-16,-1 22 0,0-22 0,0 22 16,21 0-16,-20 21 0,-1-22 15,21 1-15,-21 21 0,22 0 0,-22-22 16,21 22-16,-21 0 0,22 0 15,-22 0-15,0-1 0,21 1 16,-21 0-16,1 0 0,-1 0 0,0 21 16</inkml:trace>
  <inkml:trace contextRef="#ctx0" brushRef="#br1" timeOffset="26890.24">8128 15240 0,'21'0'47,"0"0"-47,0 0 15,22 0-15,-22 0 0,21 21 0,1-21 16,-1 0-16,21 0 0,1 0 16,-1 0-16,1 0 0,-1 0 0,1 0 15,-1 0-15,1 0 16,-1 0-16,-20 0 0,-1 0 0,-21 0 0,22-21 15,-22 21-15,-21-21 16,0 0 0,-21 0-16,-1 21 15,1 0-15,-21-22 0,21 22 16,-22 0-16,22-21 0,-21 21 0,21 0 16,0 0-16,-22 0 0,22 0 15,0 0-15,21-21 31,21 21-15,0 0-16,0 0 0,1-21 0,20 21 16,-21 0-16,0 0 15,22 0-15,-22 0 0,0 0 0,0 0 0,0 0 16,0 0-16,1 0 16,-22 21-16,21-21 0,-21 21 0,0 0 15,0 1-15,0-1 0,-21 0 0,-1 21 16,1-21-16,0 1 0,0-1 15,0 21-15,-22-21 0,22 0 0,0 1 16,0-1-16,0 0 0,21 0 16,-21 0-16,-1 0 0,1-21 15,21 22-15,-21-22 16,0 0-16</inkml:trace>
  <inkml:trace contextRef="#ctx0" brushRef="#br1" timeOffset="27545.96">12044 15240 0,'21'0'0,"-42"0"0,63-21 0,-42 0 16,21 0-1,-21 42 16,0 21-31,0-21 0,0 0 16,0 22-16,0-22 0,0 21 0,0-21 16,-21 1-16,21 20 0,0-21 15,0 0-15,0 0 0,0 1 0,0-1 16,0 0 0,0-42 15,0 0-31,0-1 0</inkml:trace>
  <inkml:trace contextRef="#ctx0" brushRef="#br1" timeOffset="27866.89">12128 14838 0,'0'0'16,"0"-21"-16,-21 21 15,0 0-15,0 0 0,21 21 31,21-21 1,0 0-32,0-21 0,1 21 15,-22-21-15,21-1 0,-21 1 16,0 0-16,-21 0 16,-1 21-16,1-21 0,-21 21 15,21 0-15,0 0 0,-1 0 16,1 21-16,0 0 0,21 0 15,0 0-15,0 1 0,0-1 16,0 0-16,21 0 0,0 0 0,1 0 16,-1 1-16,0-22 0,21 21 15,1 0-15,-22-21 0,21 0 0,-21 0 16,22 21-16</inkml:trace>
  <inkml:trace contextRef="#ctx0" brushRef="#br1" timeOffset="28575.05">12636 14986 0,'0'0'0,"0"21"16,0 0-16,0 1 0,0-1 0,0 0 15,0 0-15,0 0 0,0 0 16,0 1-16,0-1 0,0 0 0,0 0 16,0 0-16,0 0 0,0 1 0,0-1 15,0 0-15,0 0 0,-21 0 16,21 0-16,0 1 0,-21-22 15,21-22 17,0 1-17,0 0-15,0 0 0,0 0 16,0 0-16,0-22 0,0 22 0,21-21 16,0-1-16,1 1 0,-1 0 15,0 21-15,21-22 0,-21 22 0,22 0 16,-1 21-16,0-21 0,-20 21 15,20 0-15,-21 0 0,21 21 0,-20 0 16,-1-21-16,0 42 0,-21-20 0,0 20 16,0-21-16,0 21 0,0 1 15,0-22-15,0 21 0,0-21 0,0 22 16,0-22-16,21 0 0,0 0 16,-21 0-16,21 1 0,1-1 15,-1-21-15,0 0 0,0 0 0,21 0 16,-20 0-16,20 0 0,-21-21 15,0-1-15,22 1 0,-22 0 0,21 0 16,-21 0-16,0-22 0,1 22 0,-1-21 16,0 0-16,0-1 0,-21 1 15,0 0-15,21-1 0,-21 1 0,0 0 16,21-1-16,-21 1 16,0 21-16,0 0 0,0-1 0,0 1 15,0 0-15,0 42 16,0 0-16,0 1 15,0 20-15,0-21 0,-21 21 0,21 1 16,0-22-16,-21 21 0,21 22 16,0-22-16,0 0 0,0 1 0,0-22 15,0 21-15,0 1 0,0-22 0,0 21 16,0-21-16,0 0 0,0 1 16,0-1-16,21-21 31,-21-21-16,21-1-15,-21 1 0,0 0 0,0 0 16,0 0-16,22 0 0</inkml:trace>
  <inkml:trace contextRef="#ctx0" brushRef="#br1" timeOffset="28803.12">13525 14944 0,'0'0'15,"22"0"17,-1 0-32,0 0 15,0 0-15,0 0 16,0 0-16,1 0 16,-1-21-16,0 21 0,0 0 0,0 0 15,0 0-15,1-22 16,-1 22-16,21-21 0,-21 21 15,22-21-15</inkml:trace>
  <inkml:trace contextRef="#ctx0" brushRef="#br1" timeOffset="29333.91">14690 14796 0,'21'0'31,"0"0"-31,0 0 16,0 0-16,0 0 0,22 0 0,-22 0 15,0 0-15,21-22 0,-20 1 16,20 21-16,-21 0 0,21 0 0,-20-21 16,-1 21-16,-21-21 15,-21 21 16,-1 0-31,1 0 0,-21 0 0,21 0 16,0 0-16,-1 0 0,1 0 16,0 0-16,0 0 0,0 0 0,0 0 15,-1 21-15,1-21 16,21 21-16,0 0 16,-21 1-16,0-1 15,21 0-15,0 0 0,0 0 0,-21 0 16,21 1-16,-21-1 0,-1 21 0,22-21 15,0 22-15,-21-22 0,21 21 16,-21 0-16,0-20 0,21 20 0,0 0 16,0 1-16,0-22 0,-21 21 15,21-21-15,0 22 0,0-22 16,0 0-16,0 0 0,0 0 0,0 0 16,0 1-16,0-1 0,21 0 15,0-21-15,0 0 16,0 0-16,1 0 0,-1 0 0,0 0 15,0-21-15,0 21 0,0-21 16,22-22-16,-1 22 0,-21 0 0,22-21 16,-1 20-16</inkml:trace>
  <inkml:trace contextRef="#ctx0" brushRef="#br1" timeOffset="29761.64">15621 14796 0,'42'0'16,"-21"0"-16,1 0 15,-1 0-15,0-22 0,0 22 0,21-21 16,-20 21-16,-1 0 0,21-21 16,-21 21-16,22 0 0,-22 0 0,0 0 15,0 0-15,0 0 16,-21 21-16,0 0 15,0 1-15,0-1 0,0 0 16,0 0-16,0 0 0,0 22 16,0-22-16,0 21 0,0-21 0,0 22 15,0-22-15,0 21 0,0-21 0,0 22 16,0-22-16,0 21 0,0-21 16,0 22-16,0-22 0,0 21 0,0-21 15,-21 0-15,0 1 0,0-1 16,0 0-16,-1 0 0,1 0 0,0 0 15,0 1-15,-21-22 0,20 21 0,1-21 16,0 21-16,-21-21 0,21 0 16,-1 0-16,1 0 0,0 0 0,0 0 15,0 0-15,0 0 16,-1-21 0,22 0-16,0-1 0</inkml:trace>
  <inkml:trace contextRef="#ctx0" brushRef="#br1" timeOffset="30629.84">18584 15007 0,'0'0'0,"21"0"0,1 0 0,-22-21 16,21 21-16,-21-21 0,21 21 0,0-21 15,-21 0-15,21-1 16,0 1-16,-21 0 0,0 0 16,0 0-16,0 0 0,0-1 0,0 1 15,-21 21-15,0-21 0,-21 21 16,21 0-16,-22 0 0,1 0 16,0 0-16,-1 21 0,1 0 0,0-21 15,20 43-15,1-22 0,-21 0 16,21 21-16,0-20 0,-1 20 0,22 0 15,0-21-15,-21 22 0,21-1 16,0-21-16,0 22 0,0-22 0,0 0 16,0 0-16,0 0 0,21 0 0,-21 1 15,22-22-15,-1 0 0,0 0 16,21 0-16,-21 0 0,1 0 0,20-22 16,-21 1-16,21 0 15,-20 0-15,-1 0 0,21 0 0,-21-22 16,0 22-16,1-21 0,-1 21 0,0-22 15,0 22-15,-21-21 0,0 21 16,21-1-16,-21 1 0,21 0 0,-21 0 16,0 42 15,0 0-31,0 0 0,22 1 0,-22 20 16,0 0-16,21-21 0,-21 22 15,0-1-15,0 0 0,21 1 0,0-1 16,-21-21-16,21 22 0,0-22 15,-21 21-15,22-21 0,-1 0 16,-21 1-16,21-1 0,0-21 0,0 0 16,0 21-16,1-21 0,-1 0 15,0 0-15,0 0 0,21-21 0,1 0 16,-1-1-16,0 1 0,1 0 16,-1-21-16</inkml:trace>
  <inkml:trace contextRef="#ctx0" brushRef="#br1" timeOffset="30961.66">20955 14986 0,'0'0'0,"21"0"16,0 0 0,0 0-1,1 0-15,-1 0 16,0 0 0,0 0-16,0 0 15,0 0 1,1 0-16</inkml:trace>
  <inkml:trace contextRef="#ctx0" brushRef="#br1" timeOffset="31142.58">20913 15155 0,'-22'43'15,"128"-170"-15,-190 211 16,62-20-16,22-43 0,0 0 15,22-21 1,-1 0 0,0 0-16,0 0 0,0 0 0,0 0 15,1 0-15,-1-21 0,0 21 0,0-21 16,0 21-16,0-21 0,1 21 16,-22-21-16,0-1 0,21 22 0,-21-21 15</inkml:trace>
  <inkml:trace contextRef="#ctx0" brushRef="#br1" timeOffset="31898.36">22500 14944 0,'0'0'0,"0"-21"0,-21-1 0,0 22 0,0-21 16,21 0-16,0 0 0,0 0 16,0 0-16,0-1 0,21 1 15,0 0-15,0 0 0,0 21 16,0 0-16,22 0 0,-22 0 15,0 0-15,0 21 0,0-21 0,1 21 16,-1 22-16,-21-22 16,0 0-16,0 21 0,0-21 0,0 1 15,0 20-15,0-21 0,0 21 0,0-20 16,0-1-16,0 0 0,0 21 16,-21-42-16,21 21 0,-22 1 0,1-22 15,21-22 16,0 1-31,0 0 0,0 0 16,0 0-16,0 0 0,21-1 0,-21-20 16,43 21-16,-22-21 0,0 20 15,0-20-15,22 21 0,-22-21 0,21 20 16,0 1-16,-20 0 0,-1 0 16,0 21-16,0 0 0,0 0 15,-21 21-15,21 0 0,-21 0 0,0 1 16,0 20-16,0-21 0,0 0 15,0 22-15,-21-22 0,0 0 0,21 21 16,0-21-16,0 1 0,0-1 0,-21 0 16,21 0-16,0 0 0,0 0 15,0 1-15,21-22 32,0-22-17,0 1-15</inkml:trace>
  <inkml:trace contextRef="#ctx0" brushRef="#br1" timeOffset="32242.49">23283 14965 0,'0'0'0,"21"0"15,1 0-15,-1-21 16,0 21-16,-21-21 16,21 21-16,0-22 0,0 22 15,22-21-15,-22 21 0,0-21 0,21 0 16,-20 0-16,-1 0 0,0-1 15,0 1-15,-21 0 0,0 0 16,0 0-16,0 0 0,0-1 16,-21 22-16,0 0 0,0 0 15,-1 0-15,1 22 0,0-1 0,0 0 16,0 0-16,0 0 0,-1 22 16,1-22-16,0 21 0,0-21 0,0 22 15,21-22-15,-21 0 0,21 21 16,0-21-16,0 1 0,0-1 0,0 0 15,0 0-15,21 0 0,0-21 0,0 0 16,0 0-16,0 0 0,22 0 16,-22 0-16,21 0 0,1-21 15,-1 0-15,0 0 0,1 0 16,-1-1-16,21 1 0</inkml:trace>
  <inkml:trace contextRef="#ctx0" brushRef="#br1" timeOffset="32794.48">24088 14753 0,'42'-21'0,"-127"85"0,128-107 15,-1 43 1,-42 21-16,-21 1 0,0-1 16,21 0-16,0 0 0,-22 0 0,1 0 15,21 22-15,-21-22 0,21 0 16,0 0-16,0 0 0,0 1 0,0-1 16,0 0-16,21-21 31,0 0-31,1 0 0,-1 0 0,0 0 15,0-21-15,0 0 16,0 21-16,1-22 0,-1 1 0,0 0 16,0 0-16,0 0 0,0 0 15,-21-1-15,22 1 0,-1 0 16,-21 42 0,0 0-1,0 1-15,0-1 0,0 0 0,0 0 16,0 0-16,0 0 0,0 1 15,0-1-15,0 21 0,21-21 16,0-21-16,21 21 0,-20 1 0,-1-22 16,21 0-16,-21 0 0,22 0 15,-1 0-15,-21 0 0,21 0 0,-20-22 16,20 22-16,-21-21 0,0 0 16,-21 0-16,0 0 0,0 0 0,0-1 15,0 1-15,0 0 0,0-21 0,-21 21 16,21-1-16,-21-20 0,0 21 15,0 0-15,21 0 0,0-1 0,-22 22 16,22-21-16,22 21 31,-1 0-15,0 0-16,0 0 0,0 21 16,22-21-16,-22 0 0,21 0 0,-21 0 15,22 0-15,-1 0 0,0 0 16,1 0-16,-1 0 0,0 0 0</inkml:trace>
  <inkml:trace contextRef="#ctx0" brushRef="#br1" timeOffset="33054.45">26204 14711 0,'-84'106'31,"62"-85"-31,22 0 0,-21 0 0,21 0 16,-21 22-16,0-22 0,21 0 0,0 0 15,0 0-15,-21 1 0,21-1 16,0 0-16,0 0 0,0 0 16,0-42 15,21 0-31,-21 0 0</inkml:trace>
  <inkml:trace contextRef="#ctx0" brushRef="#br1" timeOffset="33226.45">26120 14584 0,'0'-21'16,"-43"317"-16,86-571 0,-43 233 0,0 20 0,-22 22 31,1 0-31,21 22 31,21-22-15,1 21-16,-1-21 0,0 0 15</inkml:trace>
  <inkml:trace contextRef="#ctx0" brushRef="#br1" timeOffset="33886.24">26522 14647 0,'0'0'0,"0"22"0,0-1 0,0 0 16,-21-21-16,21 21 0,0 0 16,0 22-16,-22-22 0,22 0 0,-21 0 15,21 0-15,0 0 0,0 1 0,0-1 16,0 0-16,0 0 0,0 0 16,-21 0-16,21 1 0,-21-22 31,21-22 0,0 1-31,0 0 16,0 0-16,0 0 0,21 0 0,0-1 15,0-20-15,1 21 0,20-21 16,0-1-16,-21 22 0,22 0 0,-1 0 16,-21 0-16,22-1 0,-22 22 0,0 0 15,0 0-15,0 22 0,-21-1 16,21 21-16,-21-21 0,0 0 0,0 1 15,0 20-15,0-21 16,0 0-16,0 22 0,0-22 0,0 0 16,0 0-16,0 0 0,22 0 15,-1-21-15,0 0 16,0 0-16,0 0 0,0 0 0,1 0 16,-1-21-16,21 21 0,-42-21 0,21 0 15,0 0-15,1 0 0,-1-22 16,0 22-16,-21-21 0,21-1 0,0 1 15,0-21-15,22 20 0,-22-20 16,0-1-16,21 1 0,-20-1 16,-1 22-16,0 0 0,0-1 0,-21 22 15,0 0-15,-21 21 16,0 21-16,0 21 16,-1 1-16,1-1 0,-21 0 15,21 22-15,0-22 0,-1 22 0,1-22 16,21 22-16,0-22 0,0 0 15,0-21-15,0 22 0,0-22 0,0 21 16,21-21-16,1 1 0,-22-1 0,21-21 16,0 21-16,0-21 15,0 0-15,0 0 0,1 0 16,-1-21-16,-21 0 0,21-1 16,-21 1-16,21 0 0</inkml:trace>
  <inkml:trace contextRef="#ctx0" brushRef="#br1" timeOffset="34094.04">27220 14563 0,'-21'0'0,"42"0"0,-63 0 16,63 0 15,0 0-15,0 0-16,1 0 0,-1 0 0,0 0 15,0 0-15,0 0 0,0 0 16,22-21-16,-22 21 0,21 0 16,-21-22-16,22 1 0,-1 21 0,0-21 15</inkml:trace>
  <inkml:trace contextRef="#ctx0" brushRef="#br1" timeOffset="34638.69">28130 14309 0,'22'0'16,"-1"0"-16,21 0 0,-21 0 0,0 0 16,22-21-16,-22 21 0,21 0 15,-21 0-15,22-22 0,-22 22 0,21 0 16,-21 0-16,1-21 0,-1 21 0,0 0 15,0 0-15,0 0 16,-21-21-16,-42 21 16,21-21-1,0 21-15,-1 0 0,-20 0 0,21 0 16,-21 0-16,20 0 0,1 0 16,0 0-16,0 0 0,0 0 15,0 0-15,-1 0 0,1 0 0,21 21 16,-21-21-16,21 21 0,-21 0 15,0 1-15,0-1 16,21 21-16,0-21 0,-22 0 16,1 1-16,0 20 0,21-21 0,-21 21 15,0 1-15,0-1 0,21 0 0,0-20 16,0 20-16,-22 0 0,22 1 16,0-1-16,0 0 0,0-21 0,0 22 15,0-22-15,0 21 0,0-21 16,0 22-16,0-22 0,0 0 0,0 0 15,0 0-15,22 1 0,-1-22 16,-21 21-16,21-21 0,0 0 16,21 0-16,-20 0 0,-1 0 0,21 0 15,-21 0-15,0-21 0,22-1 16,-1 1-16,-21 0 0,22 0 0,-1 0 16,0 0-16,1-22 0,-1 22 0</inkml:trace>
  <inkml:trace contextRef="#ctx0" brushRef="#br1" timeOffset="35234.85">28914 14584 0,'0'0'0,"-22"0"0,44 0 47,-1 0-31,0 0-16,0 0 0,0-21 15,0 21-15,1 0 0,-1 0 0,0 0 16,0-21-16,0 21 0,0 0 16,1-22-16,-1 1 0,-21 0 15,0 0 1,-43 21 0,22 0-16,0 0 0,-21 0 15,-1 0-15,1 0 0,0 21 16,-22 0-16,22 0 0,0 1 0,20-22 15,-20 21-15,21 0 0,-21 0 16,20 0-16,1 0 0,0 1 0,21-1 16,-21 0-16,21 0 15,21-21 1,0 0 0,0 0-16,1 21 0,20-21 15,-21 0-15,21 0 0,-20 0 0,20 21 16,-21-21-16,0 22 0,22-22 15,-22 21-15,0-21 0,0 21 16,0-21-16,0 21 0,-21 0 16,22 0-16,-22 1 0,0-1 15,0 0-15,-22 0 16,1 0-16,0-21 0,-21 21 16,21-21-16,-22 22 0,22-22 0,0 21 15,-21-21-15,20 0 0,1 21 16,0-21-16,0 0 0,0 0 0,0 0 15,21-21 1,0 0 0,0-1-16,21 22 0,0-21 15,0-21-15,21 21 0,1 0 16</inkml:trace>
  <inkml:trace contextRef="#ctx0" brushRef="#br1" timeOffset="35693.78">29358 14330 0,'21'-21'16,"-21"0"-16,21 21 0,1 0 15,-1 0-15,0-22 0,0 22 16,0 0-16,22 0 0,-22-21 0,21 0 16,0 21-16,22 0 15,-22 0-15,1-21 0,-1 21 0,0 0 16,1 0-16,-22 0 0,0 0 15,0 0-15,-21 21 16,0 0 0,0 0-16,-21 1 0,0 20 0,0 0 15,21-21-15,0 22 0,-22-1 0,1 0 16,21 1-16,0-1 0,0 0 16,0 1-16,0-1 0,0 0 0,-21 1 15,21-1-15,-21 0 0,21-20 16,0 20-16,0-21 0,-21 21 0,21-20 15,-21 20-15,-1-21 0,22 0 16,0 0-16,-21 1 0,0-1 16,0 0-16,0 0 0,0 0 15,-1-21-15,1 0 0,0 21 16,-21-21-16,21 0 0,-1 0 0,-20 0 16,21 0-16,0 0 0,0 0 15,-1 0-15,1 0 0,0 0 0,0 0 16,21-21-16,0 0 15,21 0 1,0 21-16,22-21 0</inkml:trace>
  <inkml:trace contextRef="#ctx0" brushRef="#br1" timeOffset="35958.73">30670 14838 0,'0'-21'15,"0"42"79,0 0-94,-21-21 16,21 21-16</inkml:trace>
  <inkml:trace contextRef="#ctx0" brushRef="#br1" timeOffset="36210.58">30607 15452 0,'0'0'0,"0"21"16,0 0-16,0 0 0,-21 0 0,21 1 15,-21-1-15,-1 0 0,1 0 16,21 0-16,-21 0 0,0 22 0,0-22 16,21 0-16,-21 0 0,-1 0 0,-20 1 15,21-1-15,0 0 0,-22 0 16,1 0-16,0-21 0,-1 21 0,1-21 15,0 22-15,-1-22 0,1 0 16,0 0-16,-1 0 0,1 0 0,0 0 16,21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1:31:1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1884 0,'0'0'0,"0"-21"0,0 0 15,0-1-15,0 1 16,0 0-16,0 0 0,0 0 15,0 0-15,-21 21 16,21-22-16,-21 22 16,0 0-1,21 22-15,0-1 16,0 0-16,-22 21 0,22-21 0,0 22 16,0-1-16,0 0 0,0 1 15,0-1-15,-21 0 0,21 1 0,0-1 16,0 0-16,-21 22 0,21-22 15,-21 22-15,0-1 0,21 1 16,-21-22-16,21 22 0,0-1 0,-22 1 16,1-1-16,21 1 0,-21-1 15,21 1-15,-21-1 0,0 1 0,21 20 16,0-20-16,0-1 0,0-20 16,-21 20-16,21-21 0,0 1 0,0-1 15,0 0-15,0-20 0,0-1 16,0 0-16,0 0 0,21-21 0,0 0 15,0 0 1,-21-21-16,0 0 0,21 0 16,0-1-16,-21-20 0</inkml:trace>
  <inkml:trace contextRef="#ctx0" brushRef="#br0" timeOffset="1132.19">4868 1947 0,'0'0'15,"0"-21"-15,-21 21 0,0 0 0,21-21 16,0 0 15,21 21-15,0 0-16,0 0 0,1 0 15,-1 0-15,21-21 0,-21 21 16,22 0-16,-22 0 0,21 0 0,22 0 16,-22 0-16,21 0 0,22 0 15,0-21-15,-1 21 0,22-22 0,0 22 16,0-21-16,21 21 15,-21-21-15,42 0 0,-21 0 0,21 21 16,0-21-16,0-1 0,-21 1 16,22 21-16,-1-21 0,0 21 0,0 0 15,0-21-15,-21 21 0,21-21 16,-21 21-16,0 0 0,0 0 0,0-21 16,0 21-16,-21 0 0,21 0 15,-21 0-15,-21 0 0,21 0 0,-22-22 16,-20 22-16,20 0 0,-20 0 15,-22 0-15,22 0 0,-22 0 0,0 0 16,-20 0-16,20 0 0,-21-21 16,0 21-1,-21 21 17,0 1-32,0-1 0,0 0 15,0 0-15,0 0 0,0 22 16,0-22-16,0 21 0,-21 0 0,21 1 15,0-1-15,0 22 0,0-22 16,0 0-16,0 1 0,0 20 0,-21-21 16,21 1-16,-21 20 0,21-20 15,0 20-15,0-21 0,-21 22 0,21-22 16,-22 22-16,22-22 0,0 22 0,0-22 16,0 0-16,0 22 15,0-22-15,-21 0 0,21 22 0,-21-22 16,21 22-16,-21-1 0,21-20 0,0 20 15,-21 1-15,0-22 0,-1 0 16,22 22-16,-21-22 0,0 0 0,21-20 16,-21 20-16,0-21 0,0 21 15,21-20-15,-22-1 0,1 0 0,21 0 16,-21-21-16,0 21 0,0-21 0,0 0 16,21 21-16,-22-21 0,1 0 15,-21 0-15,21 0 0,0 0 0,-22 0 16,1 0-16,0 0 0,-1 0 15,-20 0-15,-1 0 0,1 0 16,-1 0-16,1 0 0,-22 0 0,0 0 16,1 0-16,-1 0 0,-21 0 0,0 0 15,1 0-15,-1 0 0,0 0 16,0 0-16,0 0 0,0 0 0,-21 0 16,22 0-16,-22 0 0,0 0 0,-22 0 15,22 0-15,0 0 0,0 0 16,-21 0-16,-339-21 15,360 21-15,22-21 16,-1 21-16,0 0 0,21 0 0,1-21 16,-1 21-16,0 0 0,22 0 15,20-21-15,-20 21 0,42 0 16,-22 0-16,22-21 0,0-1 0,21 1 16,0 0-1,0 0 1,0 0-1,0 0 1,0-1-16,0 1 16,21 0-16,0 0 15</inkml:trace>
  <inkml:trace contextRef="#ctx0" brushRef="#br0" timeOffset="1467.91">5419 2540 0,'-43'-21'31,"43"42"-31,0 0 16,0 0-16,0 22 0,0-22 0,0 21 16,0 1-16,0-1 0,-21 0 0,21 1 15,0-22-15,-21 21 0,21 0 16,0-20-16,0 20 0,0-21 0,-21 0 16,21 0-16,0 1 0,0-1 15,21-21 16,-21-21-31,0-1 0</inkml:trace>
  <inkml:trace contextRef="#ctx0" brushRef="#br0" timeOffset="2004.22">5270 2625 0,'0'0'0,"0"-43"31,22 43-31,-1 22 16,21-1-16,-21 0 0,0 0 16,22 0-16,-1 0 0,-21 22 15,22-22-15,-22 0 0,0 21 0,0-20 16,0-1-16,0 0 0,1 21 16,-1-21-16,-21 1 0,21-1 15,-21 0-15,0 0 0,0 0 16,21-21-1,-21-21 1,0 0-16,21 0 0,-21 0 16,0-22-16,21 22 0,1-21 15,-1 21-15,-21-22 0,21 1 0,0 0 16,0-1-16,0-20 0,-21 20 16,22 1-16,-1 0 0,21 21 0,-21-22 15,0 22-15,1 21 0,-1 0 16,0 0-16,0 0 0,0 0 15,0 0-15,-21 42 0,0-20 16,0-1-16,0 21 0,0 0 0,0 1 16,0-22-16,0 21 0,0 1 0,0-1 15,0-21-15,0 21 0,0 1 16,0-1-16,0-21 0,0 22 0,0-22 16,0 0-16,0 21 0,0-21 15,0 1-15,0-1 0,0 0 0,0 0 16,0 0-16,0-42 47,22 0-47,-1 0 15</inkml:trace>
  <inkml:trace contextRef="#ctx0" brushRef="#br0" timeOffset="2436.38">6604 2731 0,'0'-22'0,"0"44"0,0-65 0,-21 64 32,0 1-32,-1-22 15,1 21-15,0 0 0,0 0 16,21 21-16,-21-20 0,0-1 16,21 0-16,0 21 0,-22-21 0,22 1 15,-21 20-15,21-21 0,0 0 16,0 0-16,0 1 0,0-1 15,0 0-15,21-21 0,1 0 0,-1 0 16,0 0-16,0 0 0,0 0 16,0 0-16,22 0 0,-22 0 0,0-21 15,21 0-15,-20-1 0,-1 1 16,0 0-16,0 21 0,-21-42 0,0 21 16,21-1-16,-21 1 0,0-21 15,0 21-15,0 0 0,0-22 0,-21 22 16,0 0-16,21 0 0,-42 0 15,-1 21-15,22 0 16,0 0-16,0 0 0,0 0 0,-1 0 16,1 0-16,21 21 15,-21-21-15,21 21 0,0 0 16,0 0 0,21-21-16,0 0 0,1 0 0,-1 0 15,21 0-15</inkml:trace>
  <inkml:trace contextRef="#ctx0" brushRef="#br0" timeOffset="2712.22">6964 2582 0,'0'0'16,"0"-21"-16,0 42 31,0 1-31,21-1 0,-21 0 16,21 0-16,-21 0 0,0 0 0,0 22 15,21-22-15,-21 0 0,0 21 0,21-20 16,-21-1-16,0 21 0,0-21 16,0 0-16,0 1 0,0-1 0,0 0 15,0 0-15,22-21 16,-1 21-16,0-21 16,0 0-1,-21-21 1,21 0-16,0 21 0,-21-21 0,22 0 15,-22-1-15</inkml:trace>
  <inkml:trace contextRef="#ctx0" brushRef="#br0" timeOffset="2944">7324 2561 0,'0'21'31,"-22"1"-31,22-1 0,-21 0 0,21 0 16,-21 0-16,0 0 0,21 22 15,-21-22-15,0 0 0,21 21 16,-22-20-16,1-1 0,21 0 0,-21 0 16,21 0-16,0 0 0,0 1 15,0-1-15,0 0 16,21-21 15,0-21-31,-21 0 0,22 21 16</inkml:trace>
  <inkml:trace contextRef="#ctx0" brushRef="#br0" timeOffset="3201.16">7514 2625 0,'0'21'0,"0"0"15,0 0-15,0 0 0,0 1 16,0-1-16,0 0 0,0 0 15,-21 0-15,21 0 0,-21 1 0,21-1 16,0 0-16,0 0 0,0 0 0,-21 0 16,21 1-16,0-1 15,0-42 32,0-1-47,21 1 16,-21 0-16</inkml:trace>
  <inkml:trace contextRef="#ctx0" brushRef="#br0" timeOffset="3376.14">7535 2455 0,'0'-21'0,"0"42"0,0-63 16,0 21-16,-21 21 31,21 21-15,0 0-1,21 0 1,0-21 0,1 0-16,-1 0 0,-21 22 0</inkml:trace>
  <inkml:trace contextRef="#ctx0" brushRef="#br0" timeOffset="3828.29">7874 2794 0,'0'0'0,"0"21"0,0 0 16,21-21 0,0 0-16,0 0 0,1 0 15,-1 0-15,0-21 0,0 21 16,0-21-16,0 0 0,22 21 0,-22-21 15,0 0-15,0-1 0,0 22 16,1-21-16,-22 0 0,21 0 0,-21 0 16,0 0-16,0-1 0,0 1 0,0 0 15,0 0-15,-21 0 16,-1 0-16,1 21 0,0 0 0,0 0 16,-21 0-16,20 0 15,1 21-15,-21 0 0,21 0 0,0 0 16,-1 22-16,1-22 0,21 21 0,-21 0 15,21-20-15,0 20 0,0-21 16,0 21-16,0-20 0,0-1 16,0 0-16,0 0 0,21 0 0,0-21 15,-21 21-15,22-21 0,-1 0 0,0 0 16,0 0-16,0 0 0,22 0 0,-22 0 16,0 0-16,0-21 0,0 21 15,0-21-15,1 0 0,-1 21 0,0-21 16,0 0-16,-21-1 0</inkml:trace>
  <inkml:trace contextRef="#ctx0" brushRef="#br0" timeOffset="11879.98">5567 8721 0,'0'-21'0,"0"-1"16,0 1-1,0 0-15,0 0 16,0 0-16,0 0 0,0-1 16,0 1-16,0 0 15,0 0 1,21 21 15,-21 21-31,0 0 16,21 0-16,-21 1 0,0 20 0,0-21 15,21 21-15,-21 1 0,21-1 16,-21 0-16,0 1 0,0-1 0,0 0 16,0 22-16,0-22 0,0 1 15,0-1-15,0 0 0,0 1 0,-21-1 16,21-21-16,-21 0 0,21 22 0,0-22 16,0 0-16,0 0 15,0 0-15,0-42 47,0 0-31,0 0-16,0 0 0,0-1 0,21 1 15</inkml:trace>
  <inkml:trace contextRef="#ctx0" brushRef="#br0" timeOffset="14340.04">6773 8657 0,'0'0'0,"0"-21"0,-21-64 31,21 64-31,0 0 0,-21 0 16,21 42 15,0 0-31,0 0 16,0 1-16,0 20 0,0-21 15,0 21-15,0 1 0,0-1 0,0 0 16,0 1-16,0-1 0,-21 22 16,21-22-16,-21 0 0,21 1 0,0-1 15,0 0-15,0-21 0,0 22 0,0-22 16,0 0-16,0 0 0,0 0 0,0 1 16,21-22 15,0-22-31,0 1 15,0 0-15,-21 0 16,21-21-16,1 20 0,-22-20 0,21 21 16,0-21-16,-21-1 0,21 1 0,0 21 15,-21-22-15,21 22 0,1-21 16,-22 21-16,21 0 0,0-1 0,0 1 16,0 0-16,0 21 0,1 0 15,-1 0 1,-21 21-16,21 0 0,-21 1 0,21-1 15,-21 0-15,0 0 0,0 0 0,21 22 16,-21-22-16,21 21 16,-21-21-16,0 22 0,0-22 0,0 0 15,22 0-15,-22 0 0,21 0 0,-21 1 16,0-1-16,0 0 0,21-21 16,0 0-16,-21 21 0,21-21 0,0 0 15,1 0-15,-1 0 16,0-21-16,0 0 15,-21 0-15,21-1 0,0 1 0,1 0 16,-22 0-16,21 0 0,0-22 0,-21 1 16,0 21-16,21-21 0,-21-1 15,21 1-15,-21 0 0,0-1 0,0 1 16,0 0-16,0-1 0,0 22 16,0-21-16,21-1 0,-21 22 15,0 42 32,0 1-47,0-1 16,-21 0-16,21 0 0,0 21 0,0-20 15,0 20-15,-21 0 0,21-21 0,0 22 16,-21-1-16,21 0 0,0-20 16,0 20-16,0-21 0,0 21 0,0-20 15,0-1-15,0 0 0,0 0 16,0 0-16,0 0 0,21 1 15,0-1-15,0 0 0,1-21 16,-1 0-16,0 21 0,0-21 0,0 0 16,22 0-16,-22 0 0,0 0 15,0 0-15,21 0 0,-20-21 0,20 21 16,-21-21-16,21 0 0,-20-1 0,20 1 16,-21 0-16,0 0 0,22 0 15,-22 0-15,-21-1 0,21-20 0,-21 21 16,21 0-16,-21-22 0,0 22 15,0 0-15,0-21 0,0 21 0,0-1 16,0 1-16,-21 21 16,0 0-16,0 0 15,-1 0-15,1 21 16,0 1-16,0-22 0,21 21 0,0 0 16,-21 0-16,21 0 0,-21 22 0,21-22 15,0 0-15,-22 0 0,22 0 0,0 0 16,0 1-16,0-1 0,0 0 15,0 0-15,22 0 0,-1-21 0,0 21 16,0-21-16,0 22 0,0-22 16,1 0-16,-1 0 0,0 0 15,0 0-15,0 0 0,0 0 0,1 0 16,-1 0-16,0 0 0,0-22 0,21 1 16,-20 21-16,-1-21 15,0 0-15,0 0 0,21 0 0,-20-1 16,-1 1-16,0 0 0,-21 0 0,21-21 15,0 20-15,-21 1 0,0 0 16,0 0-16,0 0 0,0 0 0,0-1 16,0 1-16,0 0 15,-21 21 1,0 0-16,0 21 16,21 0-16,0 1 0,0-1 15,-21 0-15,21 0 0,-22 0 0,22 0 16,0 1-16,-21-1 0,21 0 0,0 21 15,0-21-15,0 1 0,0-1 16,0 0-16,0 0 0,21 0 16,1-21-16,-22 21 0,21-21 15,0 0-15,0 0 0,0 0 0,0 0 16,1 0-16,-1 0 0,21 0 0,-21 0 16,0-21-16,1 21 0,-1-21 15,21 21-15,-21-21 0,0 0 0,1 0 16,-1-1-16,21 1 0,-21-21 0,0 21 15,1-22-15,-1 1 0,0 0 16,0-1-16,0 1 0,-21-21 16,0 20-16,21 1 0,-21 0 0,0-1 15,0 1-15,0 0 0,0-1 0,0 22 16,0-21-16,0 21 0,0-1 16,-21 1-16,21 0 0,0 0 15,0 42 1,0 0-1,0 0-15,0 22 0,-21-22 0,21 21 16,0-21-16,0 22 0,0-1 0,-21-21 16,21 22-16,0-1 0,0 0 15,0-21-15,-21 22 0,21-1 0,-21 0 16,21-20-16,0 20 0,0-21 0,0 21 16,0-20-16,-22-1 15,22 0-15,0 0 0,0 0 0,0 0 16,0 1-16,0-1 15,0-42 17,0-1-17,0 1-15,22 0 0,-22-21 16,21 21-16,-21-1 0,21-20 16,0 0-16,-21 21 0,21-22 15,0 22-15,1-21 0,-1 21 0,0-1 0,-21 1 16,21 0-16,0 21 0,0-21 15,1 0-15,-1 21 0,0 0 16,0 0-16,0 0 16,0 0-16,-21 21 15,0 0 1,0 0-16,0 0 16,0 1-16,-21-22 0,0 21 15,0 0-15,0-21 0,0 21 0,-1-21 16,1 21-16,0-21 15,0 0-15,0 0 0,0 0 16,-1 0-16,1 0 0,0 0 16,0 0-16,0 0 15,21-21-15,0 42 63,0 0-48,0 1-15,0-1 0,0 0 16,0 0-16,0 0 0,21 0 0,-21 1 16,21-1-16,-21 21 0,0-21 15,0 0-15,21 1 0,0-22 0,1 21 16,-22 0-16,21-21 0,0 21 0,0-21 16,0 0-16,22 0 15,-22 0-15,0 0 0,0 0 0,0 0 16,0 0-16,1 0 0,-1-21 0,0 21 15,0-21-15,0 0 0,0 21 16,1-22-16,-22 1 0,21 0 0,0 0 16,-21 0-16,0 0 0,21-1 15,-21 1-15,21 21 16,-42 0 31,0 0-32,0 0-15,0 0 0</inkml:trace>
  <inkml:trace contextRef="#ctx0" brushRef="#br0" timeOffset="15027.89">5715 9652 0,'0'0'0,"-21"0"0,0 0 16,21-21-16,-22 21 0,1 0 15,21-21-15,-21 21 0,0 0 16,0 0-16,0 0 15,-1 0-15,1 0 16,42 0 31,1 0-47,-1 0 0,0 0 16,21 0-16,1 0 0,20 0 0,1 0 15,20 0-15,-20 0 0,42 0 16,-22-21-16,22 21 0,0 0 15,0 0-15,21-22 0,0 22 0,0 0 16,21-21-16,-21 21 0,-21-21 0,21 21 16,0 0-16,-21 0 0,-1-21 15,1 21-15,0 0 0,0 0 0,-21 0 16,-1 0-16,1-21 0,-22 21 0,1 0 16,-1 0-16,1 0 0,-22 0 15,1-21-15,-1 21 0,0 0 0,-21 0 16,22 0-16,-22 0 0,0 0 0,0 0 15,0 0 1,-42 0 0,-21 0-16,21 0 15,-22 0-15,22-22 16,-21 22-16,-22 0 0</inkml:trace>
  <inkml:trace contextRef="#ctx0" brushRef="#br0" timeOffset="15592.14">5482 9694 0,'0'0'0,"-42"0"31,63 0 16,0 0-47,0 0 15,22 0-15,-22 0 0,21 0 0,0 0 16,22 0-16,-22 0 0,43 0 16,-22 0-16,22 0 0,21 0 0,-21-21 15,20 21-15,-20 0 0,21 0 0,21-21 16,-21 21-16,0 0 0,21 0 16,-22-21-16,1 21 0,0 0 0,-21 0 15,21-21-15,-1 21 0,-20 0 0,0-21 16,21 21-16,-22 0 0,22 0 15,-21 0-15,-1 0 0,-20-22 0,21 22 16,-22 0-16,1 0 0,-1 0 0,1 0 16,-22 0-16,0 0 15,1 0-15,-22 0 0,0 0 0,0 0 16,0 0-16,-42 0 31,0 0-31,0 0 0,0 0 0,-1 0 16,-20 0-16,21-21 0,0 21 0,0 0 15,-1 0-15,1 0 0</inkml:trace>
  <inkml:trace contextRef="#ctx0" brushRef="#br0" timeOffset="15732.06">8403 9631 0,'0'0'15,"21"0"-15,0 0 16,1 0-1,-22-21-15,0 0 16,0-1-16</inkml:trace>
  <inkml:trace contextRef="#ctx0" brushRef="#br0" timeOffset="41031.08">9715 9906 0,'22'0'15,"-1"0"16</inkml:trace>
  <inkml:trace contextRef="#ctx0" brushRef="#br0" timeOffset="41351.9">9906 9948 0,'21'0'15,"0"0"17</inkml:trace>
  <inkml:trace contextRef="#ctx0" brushRef="#br0" timeOffset="41916.57">9948 10012 0,'0'-21'78,"0"0"-62,0-1 15,-21 22-31,0 0 0,0 0 16,0 0-16,-1 0 16,1 0-16,0 0 0,0 0 0,0 0 15,0 0-15,-1 0 0,-20 0 16,21 0-16,0 22 0,0-1 0,-1 0 15,1 0-15,0 0 0,0 0 0,0 1 16,0 20-16,-1-21 0,1 21 16,21-20-16,0 20 0,-21 0 0,0 22 15,21-22-15,-21 0 0,21 1 16,0-1-16,0-21 0,0 22 0,0-1 16,0-21-16,0 0 0,0 0 0,21 1 15,0-1-15,0 0 16,0 0-16,1-21 0,-1 21 0,21-21 15,-21 0-15,0 0 0,22 0 0,-22 0 16,21 0-16,1 0 0,-22 0 16,21 0-16,-21 0 0,22 0 0,-22 0 15,0-21-15,21 0 0,-21 21 0,1-21 16,20 0-16,-21-1 0,0 22 16,0-21-16</inkml:trace>
  <inkml:trace contextRef="#ctx0" brushRef="#br0" timeOffset="44484.14">10477 10329 0,'0'-21'0,"0"42"0,0-63 16,-21 21 0,0 21-16,0 0 0,0 0 15,0 0-15,-1 0 0,1 0 16,0 0-16,0 0 0,0 21 0,0 0 15,-1 0-15,1 1 0,0-1 16,21 21-16,-21-21 0,0 0 0,0 22 16,21-22-16,-22 21 0,22-21 15,0 1-15,0 20 0,0-21 0,0 0 16,0 0-16,0 1 0,0-1 16,0 0-16,22-21 15,-1 0-15,0 0 16,0 0-16,0 0 0,0 0 15,1-21-15,-1 0 0,21-1 16,-21 1-16,0 0 0,1-21 0,-1 21 16,-21-22-16,21 22 0,0-21 0,-21-1 15,21 1-15,-21 21 0,0-21 16,0 20-16,0 1 0,21 0 0,-21 0 16,0 0-16,0 0 15,0 42 16,0 0-31,0 0 16,0 0-16,0 0 0,0 22 16,0-22-16,0 21 0,0-21 0,-21 1 15,21 20-15,0-21 0,0 0 16,0 22-16,0-22 0,0 0 0,0 0 16,0 0-16,21 0 0,1 1 15,-1-22-15,0 0 16,0 0-16,0 0 0,0 0 0,1 0 15,-1 0-15,0 0 0,0-22 0,21 22 16,-20-21-16,-1 0 0,21 0 16,-21 0-16,0 0 0,1-22 15,20 22-15,-21-21 0,0-1 0,0 1 16,1 0-16,-22-22 0,21 22 16,-21 0-16,21-1 0,-21 1 0,0 0 15,0-1-15,0 22 0,0-21 0,0 21 16,0-1-16,0 1 0,0 0 15,0 42 1,-21 0 0,0 1-16,-1 20 0,22-21 0,-21 21 15,0 1-15,0-1 0,0 0 0,0 1 16,21-1-16,0 22 0,-22-22 16,22 0-16,0 1 0,0-1 15,0 0-15,0-21 0,0 22 0,0-22 16,22 0-16,-22 0 0,21 0 15,0 1-15,0-1 0,0-21 0,0 0 16,22 0-16,-22 0 0,21 0 0,-21 0 16,1 0-16,20 0 0,-21-21 15,21 21-15,-20-22 0,-1-20 0,21 21 16,-21 0-16,0-22 0,22 1 0,-22 0 16,0-22-16,0 22 0,0 0 15,1-22-15,-1 22 0,-21-1 0,0 1 16,21 0-16,-21-1 0,21 1 15,-21 21-15,0 0 0,0 0 16,0-1-16,-21 22 31,21 22-31,-21-1 16,0 0-16,21 21 0,-22-21 0,22 22 16,-21-22-16,21 21 0,-21 1 0,21-1 15,0 0-15,-21 1 0,21-1 16,0 0-16,-21 1 0,21-22 0,0 21 15,0-21-15,0 22 0,0-22 0,0 0 16,21 0-16,0 0 0,0 0 16,0-21-16,1 22 15,-1-22-15,0 0 0,0 0 16,0 0-16,0 0 0,1 0 16,-1-22-16,0 1 0,0 0 0,0 0 15,0 21-15,1-42 0,-1 20 0,0 1 16,-21 0-16,21-21 0,-21 21 15,21-22-15,0 22 0,-21 0 0,0 0 16,0 0-16,0-1 0,22 1 0,-22 42 47,0 1-31,0-1-16,0 0 0,-22 0 15,22 0-15,0 0 0,0 1 0,0-1 16,0 0-16,0 0 0,0 0 15,0 0-15,22 1 16,-1-22-16,0 0 16,0 0-16,0 0 0,0 0 15,1 0-15,-1 0 16,0 0-16,0-22 0,0 1 0,0 0 16,1 21-16,-1-21 0,-21 0 0,21-22 15,-21 22-15,21 0 16,-21-21-16,0 21 0,0-1 0,0 1 0,0 0 15,0 0-15,0 42 47,0 0-47,0 0 0,0 1 0,0-1 16,0 0-16,0 21 0,0-21 16,-21 1-16,21 20 0,0-21 0,-21 0 15,21 0-15,0 1 0,0-1 0,0 0 16,0 0-16,0 0 15,0-42 32,0 0-47,0 0 16,0 0-16,0-22 0,21 22 16,0 0-16,0-21 0,-21 20 15,21-20-15,1 21 0,-1-21 0,0 20 16,0 1-16,0 0 0,0 0 0,1 0 15,-1 21-15,0 0 0,0 0 16,0 0-16,0 0 16,1 0-16,-22 21 0,21 0 0,-21 0 15,21 0-15,-21 22 16,0-22-16,0 0 0,0 0 0,0 0 16,0 1-16,21 20 0,-21-21 0,0 0 15,21 0-15,-21 1 0,0-1 16,21-21-16,-21 21 0,22 0 0,-1-21 15,-21 21-15,21-21 0,0 0 0,0 0 16,0 21-16,1-21 0,-1 0 16,0 0-16,0 0 0,0 0 0,22 0 15,-22 0-15,21-21 0,0 21 0,1-21 16,-22 0-16,21 0 0,1 0 0,-1-1 16,-21 1-16,0 0 0,22-21 15,-22 21-15,0-22 0,0 22 16,-21 0-16,0-21 0,0 20 0,0 1 15,0 0-15,0 0 0,0 0 16,0 0-16,-21 21 0,0 0 16,0 0-16,-1 0 0,-20 0 15,21 0-15,-21 21 0,20 0 16,1-21-16,-21 21 0,21 21 0,0-20 16,-1-1-16,1 0 0,21 21 0,0-21 15,-21 1-15,21-1 0,0 0 16,0 0-16,0 0 0,0 0 15,21-21-15,0 0 0,1 0 0,-22 22 16,21-22-16,0 0 16,0 0-16,0 0 0,0 0 0,22-22 15,-22 1-15,0 21 0,0-21 0,0 0 16,1 0-16,-1 21 0,0-21 0,-21-1 16,0 1-16,21 0 0,-21 0 15,0 0-15,0 0 0,0-1 16,0 44 15,0-1-15,0 0-16,0 0 15,-21 0-15,21 0 0,0 1 16,-21-1-16,21 0 0,0 0 16,0 0-16,0 0 0,0 1 0,0-1 15,0 0-15,0 0 0,0 21 16,0-20-16,0 20 0,0-21 0,0 21 15,0-20-15,0 20 0,-21 0 0,21 1 16,0-1-16,-22 0 0,22 22 16,0-22-16,0 22 0,-21-1 0,0-21 15,21 22-15,-21-1 0,21-20 0,-21 20 16,21-20-16,-21-1 0,21 0 0,-22 1 16,22-1-16,0 0 0,0 1 15,0-22-15,-21 21 0,21-21 0,0 0 16,-21 1-16,21-1 0,-21-21 15,0 0 1,21-21 0,0-1-16,0 1 0,0 0 15,0 0-15,0 0 0,0-22 0,0 22 16,0 0-16,0 0 0,21-21 16,-21 20-16,21 1 0,-21-21 0,0 21 15,0 0-15,21-22 0,-21 22 0,0 0 16,21-21-16,-21 20 0,0-20 0,0 0 15,0 21-15,0-22 0,0 1 16,0-22-16,0 22 0</inkml:trace>
  <inkml:trace contextRef="#ctx0" brushRef="#br0" timeOffset="44747.99">12404 9991 0,'0'0'0,"-22"0"0,22-21 0,-21 21 0,0 0 15,21-22-15,0 1 16,0 0 15</inkml:trace>
  <inkml:trace contextRef="#ctx0" brushRef="#br0" timeOffset="47459.43">14372 10414 0,'0'0'0,"-21"0"0,42 0 63,0 0-63,0-21 0,1 21 0,20-21 15,-21 0-15,21-1 0,1 22 0,-22-21 16,21 0-16,1 0 0,-22 0 16,21-22-16,0 22 0,-20 0 0,-1-21 15,0 21-15,0-1 0,0-20 16,-21 21-16,0-21 0,0-1 0,0 22 16,0-21-16,0 21 0,0-1 0,0-20 15,0 21-15,-21 21 16,0-21-16,21 0 0,-21 21 15,0 0-15,-1 0 0,1 21 16,21 0-16,-21 0 16,21 21-16,0-20 0,0 20 0,0 21 15,-21-20-15,21-1 0,-21 22 16,0-22-16,21 21 0,0 1 0,0-1 16,-22 1-16,22-1 0,-21 1 0,21-1 15,-21 1-15,21-1 0,-21 1 16,21-1-16,-21 1 0,0-1 0,21 1 15,-22 21-15,1-22 0,0 1 0,21 20 16,-21-20-16,21-1 16,-21 1-16,21-1 0,0 1 0,0-1 15,0-20-15,0 20 0,0-21 0,0 1 16,0-1-16,0 0 0,0 1 16,21-22-16,0 0 0,0-21 0,-21 21 15,21-21-15,1 0 0,-1 0 0,21 0 16,-21 0-16,0-21 0,1 0 0,-1 0 15,0 0-15,0-1 0,0-20 16,22 21-16,-22-21 0,0-1 0,0 1 16,0 0-16,22-1 0,-22-20 15,0 20-15,0-20 0,0-22 0,0 22 16,1-22-16,-22 22 0,0-22 16,0 21-16,0 1 0,0-1 0,-22 1 15,-20 21-15,21-1 0,-21 1 16,20 0-16,-20 20 0,0 1 0,-1 0 15,22 21-15,-21 0 0,0-21 0,-1 21 16,22 0-16,-21 0 0,21 0 16,-1 0-16,1 0 0,0 0 15,42 0 1,0-21 0,1 21-16,-1-21 0,0 21 0,21-22 15,-21 1-15,22 0 0,-1 0 16,-21 0-16,22-22 0,20 22 15,-21-21-15,1 21 0,20-22 0,-20 22 16,-1 0-16,-21-21 0,21 21 16,-20-1-16,-22 1 0,0 0 15,-22 21 1,1 0-16,0 0 0,0 0 16,-21 0-16,20 0 0,1 21 0,21 0 15,-21-21-15,21 22 0,0-1 16,0 21-16,0-21 0,0 0 0,0 1 15,21-1-15,-21 0 0,21 0 0,1 0 16,-1 0-16,0 1 0,0-1 16,0 0-16,0-21 0,1 21 15,-1-21-15,0 0 0,-21 21 0,21-21 16,0 0-16,0 0 16,1 0-16,-1 0 0,0-21 15,0 21-15,0-21 16,0 0-16,1 0 0,-1-1 0,0 1 15,0 0-15,0 0 0,0 0 0,1 0 16,-1-1-16,-21 1 0,21 0 16,0 0-16,-21 0 0,0 0 15,0 42 17,0 0-32,0 0 15,0 0-15,0 0 0,0 22 0,0-22 16,0 0-16,0 0 0,0 0 15,0 1-15,0-1 0,0 0 0,0 0 16,0 0-16,21 0 0,0-21 16,1 0-16,-1 0 15,0 0-15,0 0 0,21 0 0,-20-21 16,-1 21-16,0-21 0,21 0 0,-21 0 16,1 0-16,20-1 0,-21 1 15,0-21-15,0 21 0,-21 0 0,0-22 16,0 22-16,0 0 0,0 0 15,0 0-15,0-1 0,0 1 16,-21 21-16,0 0 16,0 0-16,0 0 15,0 0-15,21 21 0,-22 1 16,22-1-16,0 0 0,0 0 0,0 21 16,0-20-16,0-1 0,0 0 15,0 0-15,0 21 0,22-42 0,-22 22 16,21-1-16,0 0 0,0-21 0,0 0 15,0 0-15,22 0 0,-22 0 16,0 0-16,21 0 0,-20 0 16,20 0-16,-21-21 0,21 0 0,-20-1 15,-1 1-15,21 0 0,-21 0 16,0 0-16,-21 0 0,0-1 0,22 1 16,-22 0-16,0 0 0,0 0 0,0 0 15,0 42 16,0 0-31,0 0 0,-22 21 0,22-20 16,-21-1-16,21 21 0,0-21 16,0 0-16,-21 1 0,21-1 0,0 0 15,0 0-15,0 0 16,21-21 15,0-21-31,-21 0 0,22 0 16,-1 21-16,0-21 0,0-1 15,0 1-15,0-21 0,1 21 0,-1 0 16,-21-1-16,21 1 0,0 0 16,0 21-16,0-21 0,-21 0 15,22 21-15,-1 0 0,-21 21 16,0 0-16,0 0 16,0 0-16,0 1 0,0-1 15,21 0-15,-21 21 0,21-21 16,-21 1-16,21-1 0,0-21 0,1 21 15,-1 0-15,0 0 0,0-21 16,0 0-16,22 21 0,-22-21 0,21 0 16,-21 0-16,22 0 0,-22 0 0,21 0 15,-21-21-15,22 0 0,-22 21 16,0-21-16,0 0 0,0 0 0,22-1 16,-43 1-16,21-21 0,0 21 15,0 0-15,-21-22 0,0 22 0,0-21 16,0 21-16,0-1 0,0 1 0,0 0 15,-21 0 1,0 21-16,0 0 0,-1 0 16,1 0-16,0 0 0,0 21 0,0-21 15,0 21-15,-1 0 0,1 1 16,0-1-16,0 21 0,21-21 0,0 0 16,-21 1-16,21 20 0,0-21 0,0 0 15,0 0-15,0 1 0,0-1 16,0 0-16,21-21 0,0 0 15,0 0-15,0 0 16,1 0-16,-1 0 0,0 0 16,0-21-16,0 0 0,22-1 15,-22-20-15,0 21 0,0-21 16,0 20-16,0-20 0,1 0 16,-1-1-16,0 1 0,0-21 0,0 20 15,-21-20-15,21-1 0,-21 22 0,22-22 16,-22 1-16,0 21 0,0-1 15,0 1-15,0 21 0,0 0 0,0-1 16,-22 44 0,1-1-1,0 0-15,21 21 0,-21 1 0,0-1 16,0 0-16,-1 22 0,22-22 16,-21 22-16,0-22 0,0 21 0,21 1 15,0-22-15,0 22 0,0-1 16,0-20-16,21-1 0,0 0 15,0 1-15,1-1 0,20-21 0,-21 0 16,21 0-16,1 1 0,-1-22 0,-21 0 16,22 21-16,-22-21 0,21 0 15,-21 0-15,22 0 0,-22 0 0,0-21 16,0 21-16,21-22 0,-20 1 0,-1 0 16,0 0-16,0-21 0,0 20 15,0-20-15,1 21 0,-1-21 0,0-1 16,0 1-16,-21 21 0,21-22 0,-21 1 15</inkml:trace>
  <inkml:trace contextRef="#ctx0" brushRef="#br0" timeOffset="47944.51">15684 9567 0,'0'22'0,"0"-44"0,0 65 16,0-22-16,0 0 0,0 0 15,0 0-15,0 1 16,22-22-16,-1 0 16,0 0-16,0 0 0,0 0 15,0 0-15,1 0 0,-1-22 16,-21 1-16,0 0 15,0 0 1,0 0-16,0 0 0,-21-1 16,21 44 31,0-1-47,0 0 15,0 0-15</inkml:trace>
  <inkml:trace contextRef="#ctx0" brushRef="#br0" timeOffset="50145.07">6667 11959 0,'0'0'0,"-21"0"0,0 0 0,0 0 16,0 0-1,21-21 1,21 21-1,0 0 1,0 0-16,22 0 0,-1 0 16,-21 0-16,21 0 0,22-21 15,-22 21-15,1 0 0,20 0 0,-21-21 16,1 21-16,-1 0 0,0 0 16,1 0-16,-1-21 0,-21 21 0,0 0 15,1 0-15,-1 0 0,0 0 16,-42 0 31,0 0-47,-1 0 15,-20 0-15,0 0 0,-22 0 16</inkml:trace>
  <inkml:trace contextRef="#ctx0" brushRef="#br0" timeOffset="50799.7">6562 11938 0,'0'0'0,"-22"0"16,22 21-16,0 0 15,-21 1-15,21-1 0,-21 0 16,21 0-16,-21 0 0,21 22 16,0-22-16,-21 0 0,0 21 0,-1-21 15,22 22-15,0-22 0,-21 21 0,21-21 16,-21 1-16,0-1 0,21 0 15,-21 0-15,21 0 0,0 0 16,0 1-16,0-44 47,0 1-47,21 0 16,0 0-16,0 0 15,0 21-15,1-21 0,-1-1 16,0 22-16,0-21 0,0 21 0,0 0 15,1-21-15,20 21 0,-21 0 16,21 0-16,-20 0 0,20 0 0,-21 0 16,21 0-16,1 0 0,-22 0 0,21 21 15,-21 0-15,22-21 0,-22 22 16,0-1-16,0-21 0,0 21 16,1 0-16,-1 0 0,-21 0 15,0 1-15,0-1 0,0 0 16,0 0-16,0 0 0,0 0 0,-21 1 15,-1-1-15,-20 0 0,21 0 0,-21 21 16,-1-20-16,1-1 16,-22 0-16,22 0 0,-21-21 0,-1 21 0,1-21 15,20 0-15,-20 0 0,20 21 16,1-21-16,0 0 0,-1 0 0,22 0 16,0-21-16,-21 21 0,21-21 15,-1 21-15,1-21 16,0 21-16,21-21 0,0 0 15,-21 21 1,21-22-16,0 1 31,21 21-15,0 0-16,0-21 0,1 21 16,-1 0-16,0-21 0,0 21 0</inkml:trace>
  <inkml:trace contextRef="#ctx0" brushRef="#br0" timeOffset="51375.37">7726 12319 0,'0'0'0,"0"-21"16,0 42 15,0 0-31,-21 0 16,21 22-16,0-22 0,0 21 15,0 1-15,0-1 0,0 21 0,0-20 16,0 20-16,0 1 0,-22-1 0,22 1 15,0-1-15,-21 1 0,21-1 16,-21 1-16,21-1 0,0 1 0,-21-1 16,21 1-16,-21-1 0,0 1 0,21 20 15,-22-20-15,1-1 0,0 1 16,21-22-16,-21 22 0,0-22 0,21 0 16,0 1-16,-21-1 0,-1-21 0,22 22 15,0-22-15,0 0 16,0-42-1,0 0-15,0-1 16,0 1-16,0-21 0,0 0 16,0-1-16,0 1 0,0-22 0</inkml:trace>
  <inkml:trace contextRef="#ctx0" brushRef="#br0" timeOffset="51752.15">7705 12594 0,'0'-21'0,"0"42"0,-22-84 0,1 42 0,21-1 16,0 1-16,0-21 0,0 21 15,0 0-15,0-1 0,0 1 16,0 0-16,21 0 0,1 0 0,20 0 16,-21 21-16,0 0 0,22 0 15,-22 0-15,21 0 0,-21 0 0,0 0 16,22 21-16,-22 0 0,0 0 0,0 0 15,0 0-15,-21 1 0,0-1 16,0 21-16,0-21 0,0 0 0,0 1 16,0-1-16,-21 0 0,0 0 0,0 0 15,-21 0-15,20 1 0,-20-22 16,21 21-16,0-21 0,0 0 16,-1 21-16,1-21 0,0 0 15,0 0-15,21-21 31,0 0-15,0-1 0,21 22-16,0-21 0,0 21 0</inkml:trace>
  <inkml:trace contextRef="#ctx0" brushRef="#br0" timeOffset="52116.94">8170 12510 0,'0'0'0,"0"-22"0,21 22 0,1 0 16,-1 0-16,0-21 16,0 0-16,0 0 15,0 0-15,1 0 0,-22-1 16,0 1-16,21 0 16,-21 0-16,-21 21 31,-1 0-31,1 0 0,0 0 0,0 0 15,0 21-15,0 0 0,-1 0 16,1 1-16,21-1 0,0 0 16,0 21-16,-21-21 0,21 1 15,0-1-15,0 0 0,0 0 0,0 0 16,0 0-16,21 1 16,0-22-16,1 0 15,-1 0-15,0 0 0,0 0 16,0 0-16,0 0 0,1-22 15,-1 22-15,21-21 0,-21 0 0,0 21 16,1-21-16,20 0 0,-21 0 0,0-1 16</inkml:trace>
  <inkml:trace contextRef="#ctx0" brushRef="#br0" timeOffset="52523.71">8805 12213 0,'0'0'0,"-21"0"16,0 0-16,0 0 15,0 21-15,-1 1 0,1-1 16,0 0-16,21 0 0,-21 0 0,0 0 16,21 22-16,-21-22 0,21 0 15,0 21-15,0-20 0,0-1 0,0 0 16,0 0-16,0 0 0,0 0 0,0 1 16,21-22-16,-21 21 0,21-21 15,0 0-15,0 0 0,0 0 0,1 0 16,-1 0-16,0 0 0,0-21 15,21 21-15,-20-22 0,-1 1 16,0 21-16,0-21 0,0 0 0,-21 0 16,0 0-16,21-1 0,-21 1 0,0 0 15,0 0-15,0 0 0,0-22 16,-21 22-16,0 0 0,0 0 16,0 21-16,0 0 0,-1 0 0,-20 0 15,21 0-15,0 0 0,0 0 16,-1 0-16,1 21 0,21 0 15,-21-21-15,21 21 0,0 1 16,0-1-16,0 0 16,0 0-16,21-21 0,22 0 15,-22 0-15,0 0 0,21 0 16</inkml:trace>
  <inkml:trace contextRef="#ctx0" brushRef="#br0" timeOffset="52880.5">9313 12256 0,'-21'-22'16,"0"22"-1,0 0 1,21 22-16,0-1 16,0 0-16,0 21 0,-21-21 0,21 22 15,-22-22-15,22 21 0,0 1 16,-21-1-16,0 0 0,21 1 0,-21 20 15,0-21-15,21 22 0,0-1 16,-21 1-16,-1-1 0,1 1 0,21 21 16,0-22-16,-21 1 0,0 20 0,21-20 15,-21 20-15,21 1 0,0-21 0,0-1 16,0 1-16,0-1 0,0-21 16,0 22-16,0-22 0,0-21 0,0 22 15,0-22-15,0 0 0,0 0 16,0 0-16,21-21 15,0-21 1,-21 0-16,0 0 16,0-21-16,21-1 0,0 22 0,-21-42 15</inkml:trace>
  <inkml:trace contextRef="#ctx0" brushRef="#br0" timeOffset="53264.29">9186 12594 0,'-21'-42'16,"42"84"-16,-42-105 0,0 20 0,0 22 16,21-21-16,-21 21 0,21 0 15,0-1-15,0 1 0,0 0 0,0 0 16,21 0-16,0 0 0,21-1 16,-21 22-16,1 0 0,20 0 0,-21 0 15,21 0-15,-20 0 0,20 0 0,-21 22 16,0-1-16,0 0 0,1 0 15,-1 0-15,0 0 0,-21 1 0,0 20 16,0-21-16,0 0 0,0 0 0,-21 1 16,0-1-16,-1 21 0,1-21 15,0-21-15,-21 21 0,21 1 0,-22-1 16,22-21-16,-21 0 0,21 21 16,-1-21-16,1 0 15,42 0 16,-21-21-31,22 21 16,-1-21-16,0-1 0,0 22 0,0-21 16,0 0-16,1 0 0,-1 21 15,0-21-15,0-22 0</inkml:trace>
  <inkml:trace contextRef="#ctx0" brushRef="#br0" timeOffset="53552.12">9864 11875 0,'0'-22'0,"0"44"0,21-65 0,-21 22 16,0 0-16,-21 42 31,21 21-15,0-20-16,-22 20 0,1 0 16,0 1-16,21-1 0,0 0 0,-21 22 15,0-22-15,0 0 0,21 22 16,0-22-16,-22 1 0,22-1 0,-21-21 15,21 21-15,0-20 0,0-1 16,0 0-16,0 0 0,0 0 0,0 0 16,0 1-1,21-22-15,1 0 16,-1 0-16,0-22 0,0 1 16,0 0-16,0 0 0,1 0 0,-1 0 15</inkml:trace>
  <inkml:trace contextRef="#ctx0" brushRef="#br0" timeOffset="53980.2">10139 12340 0,'-21'0'0,"42"0"0,-42 21 16,42-21 15,0 0-31,0 0 0,0 0 0,0 0 15,1 0-15,-1-21 16,0 21-16,0-21 0,0 21 0,-21-21 16,0 0-16,21 21 0,-21-21 0,0-1 15,0 1-15,0 0 16,0 0-16,-21 21 16,0 0-16,0 0 15,0 0-15,0 21 0,-1-21 0,1 21 16,0 0-16,0 1 0,21-1 15,-21 21-15,21-21 0,-21 22 16,21-22-16,0 0 0,0 21 0,0-21 16,0 1-16,0-1 0,0 0 0,0 0 15,0 0-15,21 0 0,0 1 16,0-22-16,0 0 0,22 21 0,-22-21 16,0 0-16,21 0 0,-21 0 0,22 0 15,-22 0-15,0-21 0,21-1 16,-20 22-16,-1-21 0,0 0 15,21 0-15,-21 0 0,1 0 0,-1-22 0,-21 22 16,0-21-16</inkml:trace>
  <inkml:trace contextRef="#ctx0" brushRef="#br0" timeOffset="55875.6">6773 11472 0,'-42'0'0,"84"0"0,-126 0 0,41 0 16,1 0-16,0 22 0,-1-22 0,1 0 16,21 21-16,-22-21 0,22 0 15,0 0-15,0 0 0,42 0 31,0 0-31,22 0 16,-22 0-16,21 0 0,0 0 0,22-21 16,-1 21-16,1-22 0,21 22 15,-22 0-15,22-21 0,-1 0 0,22 21 16,0-21-16,0 21 0,0-21 16,21 21-16,0 0 0,21-21 0,-21 21 15,0 0-15,21-22 0,0 22 0,0 0 16,1 0-16,20 0 0,-21 0 15,0 0-15,22 0 0,-22 0 0,21 0 16,-21 0-16,0 0 0,1 0 16,-22 0-16,-22 0 0,1 0 0,0 0 15,-21 0-15,-1 0 0,-20 0 16,-1 0-16,1 0 0,-1 0 16,1 0-16,-22 0 0,1 0 0,20-21 15,-21 21-15,-20 0 0,20 0 16,0 0-16,-21 0 0,1 0 0,-1 0 15,0 0-15,0 0 0,0 0 0,0 0 16,-21 21-16,0 1 16,0-1-16,0 0 0,0 0 15,0 0-15,0 0 0,0 22 16,0-22-16,0 21 0,0-21 0,0 22 16,0-1-16,0 0 0,0 1 15,0 20-15,0-20 0,0 20 16,0 1-16,0-22 0,0 21 0,0 1 15,0-22-15,0 22 0,22-1 0,-1-20 16,-21-1-16,0 21 0,21-20 16,-21-1-16,0 22 0,0-22 0,0 0 15,0 22-15,0-22 0,0 0 0,0 1 16,0-1-16,0 0 0,0 1 16,0-1-16,0-21 0,0 22 0,0-22 15,0 0-15,0 21 0,-21-21 16,21 1-16,0-1 0,0 0 15,-21 0-15,-1 0 0,1 0 16,21 1-16,-21-1 16,0-21-16,0 21 0,0-21 15,-1 0-15,1 21 0,0-21 0,0 21 16,-21-21-16,-1 21 0,22-21 0,-21 0 16,-22 22-16,22-22 0,-22 21 15,22-21-15,-21 21 0,-1-21 0,1 21 16,-1-21-16,-21 0 0,22 21 0,-22-21 15,22 0-15,-22 21 0,22-21 16,-22 0-16,0 0 0,1 22 16,-1-22-16,0 0 0,22 0 0,-43 0 15,21 0-15,-21 0 0,22 0 16,-43 0-16,21 0 0,0 0 0,0 0 16,0 0-16,22 0 0,-1 0 0,0 0 15,1 0-15,20 0 0,1 0 16,-22 0-16,22 0 0,-1 0 0,1 0 15,-22 0-15,0 0 0,22 0 0,-22 0 16,0 0-16,1 0 0,-22 0 16,21 0-16,-21 0 0,1 0 0,-1 0 15,0 0-15,21 0 0,1 0 0,-1 0 16,21 0-16,-20 0 16,20 0-16,1 0 0,-1 0 0,1 0 15,-1 0-15,1 0 0,-1 0 0,-20 0 16,20 0-16,-21 0 0,22 0 15,-22 0-15,1 0 0,20 0 0,1 0 16,-1 0-16,1 0 0,20 0 16,-20 0-16,20 0 0,22 0 0,-21 0 15,0 0-15,20 0 0,-20 0 0,21 0 16,-21 0-16,20 0 0,1 0 16,0 0-16,0 0 0,0 0 15,0 0 1,21-22 15,0 1-15,0 0-16,0 0 0,0 0 15,0 0-15,0-1 16,0 1-16,0 0 0,0-21 16,0 21-16,0-1 0,0 1 0,0 0 15,0-21-15,0-1 0,0 1 16,0 0-16,0-1 0,0-20 0,0-1 15,0 22-15,0-21 16,0-1-16,0 1 0,0-1 0,0 22 16,0-1-16,0-20 0,0 21 0,0-1 15,0 1-15,0-22 0,0 22 16,0 0-16,21-1 0,-21 1 0,0-21 16,21 20-16,-21 1 0,0 0 15,0-1-15,21 22 0,-21-21 0,0 21 16,21-1-16,-21 1 15,0 0-15,0 0 16,0 0 15,21 0-15,1 21 0,-22-22-1,21 22 16,0 0-15,0-21-16,0 21 16,0 0-16,1 0 0,20-21 0,-21 21 15,21 0-15,1 0 0,20 0 16,1 0-16,-1 0 0,22-21 0,0 21 16,-1 0-16,22 0 0,-21 0 0,-1 0 15,22 0-15,0 0 16,-21 0-16,21 0 0,-1 0 0,1 0 15,-21 0-15,0 0 0,20 0 16,-41 0-16,21 0 0,-22 21 0,-21-21 16,22 0-16,-22 0 0,1 21 0</inkml:trace>
  <inkml:trace contextRef="#ctx0" brushRef="#br0" timeOffset="68706.32">10372 3281 0,'-22'0'47,"1"0"-31,0 0-16,0 21 15,0-21-15,21 21 47,21-21-31,0 0-1,0 0-15,0 0 0,1 0 16,20 0-16,0 0 0,22 0 16,-1 0-16,22 0 0,0 0 15,20 0-15,1 0 0,21 0 0,-21-21 16,21 21-16,0 0 0,0-21 16,0 21-16,21 0 0,-21 0 0,0-21 15,0 21-15,-21 0 0,21 0 16,-21-21-16,0 21 0,0 0 0,-22 0 15,1 0-15,0 0 0,-22-22 16,1 22-16,-1 0 0,-21 0 0,1 0 16,-22 0-16,0 0 0,0 0 15,0 0-15,1 0 0,-44 0 47,1-21-47,0 21 0,0 0 0,0-21 16,0 0-16,-22 21 0</inkml:trace>
  <inkml:trace contextRef="#ctx0" brushRef="#br0" timeOffset="69155.06">12848 2921 0,'0'0'0,"0"-21"0,-21 21 15,21 21 17,0 0-17,21 0-15,0 1 16,22-22-16,-22 21 0,21-21 16,-21 21-16,22-21 0,20 0 15,-21 21-15,1-21 0,-1 0 0,22 0 16,-22 21-16,0-21 0,1 0 15,-1 0-15,-21 0 0,21 0 0,-20 21 16,20-21-16,-21 0 0,0 0 16,-21 22-16,0-1 15,0 0-15,0 0 16,-21 0-16,0 0 16,0 1-16,-22-1 0,1 0 0,21 0 15,-21 0-15,-22 0 0,22 22 16,-1-22-16,1 0 0,0 0 0,-1 0 15,22 1-15,-21-1 0,21 0 16,-22-21-16,22 21 0,0 0 0,0-21 16,0 21-16,0 1 0</inkml:trace>
  <inkml:trace contextRef="#ctx0" brushRef="#br0" timeOffset="70224.05">17166 3429 0,'0'-21'15,"-21"21"-15,0 0 16,0 0-16,-1 21 31,22 0-31,-21 0 0,21 1 16,0-1-16,0 0 15,0 0-15,0 21 0,-21-20 16,21-1-16,-21 21 0,21-21 0,0 22 16,0-22-16,-21 21 0,21 0 15,-21 1-15,21-1 0,0 0 0,-22 1 16,22-1-16,0-21 0,0 22 16,0-1-16,0-21 0,0 21 0,22-20 15,-1-1-15,0 0 0,0 0 16,0-21-16,0 21 0,22-21 0,-22 0 15,21 0-15,1 0 0,-1 0 0,0 0 16,1 0-16,20-21 0,-21 0 16,22 0-16,-22 0 0,22-1 0,-22-20 15,0 0-15,22-1 16,-22 1-16,1 0 0,-22-1 0,21 1 16,0 0-16,-20-1 0,20-20 15,-42 21-15,21-1 0,-21 1 0,0 0 16,0-1-16,-21 1 0,0 21 0,0-22 15,-22 1-15,1 21 0,0 0 16,-22 0-16,1 21 0,-1 0 0,-21 0 16,22 0-16,-22 0 0,22 0 15,-22 0-15,43 0 0,-22 21 0,22 0 16,0-21-16,20 0 16,1 0-16,21 21 0,21-21 31,1 0-31,20 0 0,-21 0 0,0 0 15,0 0-15,22-21 0,-22 0 16</inkml:trace>
  <inkml:trace contextRef="#ctx0" brushRef="#br0" timeOffset="71199.89">17547 3239 0,'-21'0'16,"21"-22"-1,0 1-15,0 0 16,21 0-16,0 0 0,0 0 16,22-1-16,-22 1 0,21 0 0,-21-21 15,22 21-15,-1-22 0,0 1 16,1 0-16,-1-1 0,22-20 0,-1 20 15,1-20-15,-1-1 16,1 22-16,-1-21 0,1 20 0,-1 1 16,-21 0-16,1-1 0,-1 22 15,0-21-15,-20 21 0,-1-1 0,0 1 16,-21 0-16,0 0 0,0 0 16,0 0-16,0-1 15,-21 22 1,0 0-1,42 0 64,0 22-79,0-22 0,0 0 15,22 0-15,-1 0 0,0 0 16,1 0-16,20 0 0,1 0 0,20 0 15,1 0-15,21 0 0,0 0 16,21 0-16,21 0 0,-21 0 0,21 0 16,0 0-16,21 0 0,1 0 15,-22 0-15,21 0 0,-21 0 0,1 0 16,-1 0-16,0 0 0,0 0 16,-21 0-16,0 0 0,-21 0 0,0 0 15,0 0-15,-22 0 0,1-22 16,0 22-16,-1-21 0,-20 21 15,20 0-15,-20 0 0,-1-21 16,1 21-16,-1 0 0,-20 0 0,-1-21 16,-21 21-16,22 0 0,-65 0 31,1 0-15,0 0-16,-21 0 0,21 0 15,-1 0-15,1 0 0,0 21 0,21 0 16,0 0-1,0 1-15,21-1 0,0 0 16,1 0-16,-1 0 0,0 22 16,0-22-16,21 0 0,-20 21 15,-1 22-15,0-22 0,0 22 16,0-22-16,0 21 0,1 1 0,20-1 16,-21-20-16,0 20 0,22 1 15,-22-22-15,21 0 0,-21 22 0,22-22 16,-22-21-16,0 22 0,21-1 15,-21-21-15,22 0 0,-22 1 0,0-1 16,0-21-16,22 0 0,-22 21 16,0-21-16,0 0 15,-21-21 1,-21 0 15,0 21-15,0 0-16</inkml:trace>
  <inkml:trace contextRef="#ctx0" brushRef="#br0" timeOffset="71663.67">23453 3366 0,'0'0'0,"-22"0"16,1 0-16,0 0 16,0 21-16,0 0 0,0 0 0,-1 0 15,1 0-15,-21 1 0,21 20 16,-22-21-16,1 21 0,0-20 0,-1 20 16,1 0-16,21 1 0,-21-22 15,-1 21-15,22 0 0,0 1 0,21-1 16,0 0-16,0-20 0,0 20 15,0 0-15,0-21 0,21 1 16,0-1-16,22 0 0,-22 0 0,21 0 0,0-21 16,-20 0-16,20 0 15,0 0-15,1 0 0,-1 0 0,0-21 16,1 0-16,-1 0 0,21 0 16,-20-1-16,-1-20 0,0 0 0,1-1 15,-1 1-15,-21 0 0,0-1 16,1 1-16,-22 0 0,0-1 0,0 1 15,-22 0-15,1-1 0,-21 1 16,0 0-16,-22 21 0,1-1 16,-22 1-16,21 0 0,-20 21 0,-1 0 15,-21 0-15,22 0 0,-1 0 16,0 0-16,22 0 0,-22 0 0,22 0 16,-1 0-16</inkml:trace>
  <inkml:trace contextRef="#ctx0" brushRef="#br0" timeOffset="72193.39">18330 3344 0,'-21'22'0,"42"-44"0,-63 44 16,42-1-16,-21-21 0,0 21 15,-1-21-15,1 21 0,21 0 16,0 0-16,0 1 15,21-1 1,22-21-16,-1 0 0,22 21 16,-1-21-16,22 0 0,21 0 15,-1 21-15,22-21 0,0 0 0,22 0 16,20 21-16,0-21 0,1 0 16,20 0-16,1 21 0,-1-21 0,22 22 15,-22-22-15,1 0 0,20 0 16,-20 0-16,-1 0 0,-20 0 0,-1 0 15,0 0-15,-20 0 0,-1 0 16,-21 0-16,0 0 0,-21 0 0,-1 0 16,1 0-16,-21 0 0,-22 0 15,22 0-15,-43 0 0,1 0 0,-1 0 16,-21 0-16,0 0 0,1 0 16,-22-22-1,0 1-15,-22 21 16</inkml:trace>
  <inkml:trace contextRef="#ctx0" brushRef="#br0" timeOffset="72932.59">18627 2561 0,'0'0'0,"-22"21"0,1-21 0,21 22 15,0-1-15,-21 21 0,21-21 16,-21 0-16,21 1 0,0-1 15,0 0-15,0 0 0,21-21 16,0 0-16,0 21 0,1-21 0,-1 0 16,21 0-16,-21 0 0,22 0 15,-1 0-15,-21-21 0,21 21 0,1-21 16,-1 0-16,-21 0 0,22-1 16,-22 1-16,0 0 0,0 0 0,0-21 15,-21 20-15,0-20 16,0 21-16,0-21 0,-21 20 0,0 1 15,0 0-15,-22 0 0,22 0 16,0 21-16,-21 0 0,-1 0 0,22 0 16,-21 0-16,0 21 0,20 0 15,-20 0-15,0 0 0,21 1 0,-1 20 16,-20-21-16,21 21 0,21 1 16,0-22-16,-21 21 0,21 1 0,0-22 15,0 21-15</inkml:trace>
  <inkml:trace contextRef="#ctx0" brushRef="#br0" timeOffset="73188.48">18775 2879 0,'-21'21'16,"21"0"-16,-22 0 0,22 0 0,-21 22 15,21-22-15,0 21 0,-21 1 16,21-1-16,-21-21 0,21 21 0,-21-20 16,21 20-16,0-21 0,-21 0 0,21 0 15,-22 1-15,22-1 16,0 0-16,0-42 31,0 0-31,22 21 0</inkml:trace>
  <inkml:trace contextRef="#ctx0" brushRef="#br0" timeOffset="73535.96">18627 3006 0,'-22'0'0,"44"0"0,-65 0 0,22 21 0,0 0 16,-21-21-16,20 21 0,1 0 0,0 1 15,0-22-15,0 21 0,0 0 16,-1 0-1,44-21 17,-1 0-32,0 0 0,21-21 15,-21 0-15,1 21 0,20-21 0,-21-1 16,21 1-16,-20 0 0,20 21 16,-21-21-16,0 0 0,0 21 0,1 0 15,-1 0-15,-21 21 16,21 0-16,-21 0 0,0 0 15,0 1-15,0-1 0,0 0 16,0 21-16,0-21 0,0 1 0,0-1 16,21 0-16,-21 0 15,21 0-15,0-21 0,1 0 16,-1 0-16,0 0 0,-21-21 16</inkml:trace>
  <inkml:trace contextRef="#ctx0" brushRef="#br0" timeOffset="73967.28">19600 2519 0,'0'0'0,"-21"0"0,-42 63 16,20-41-16,22-1 15,-21 21-15,21-21 0,-1 22 0,1-22 16,0 21-16,0-21 0,21 0 16,0 1-16,0-1 0,0 0 0,0 0 15,0 0-15,21-21 16,0 0-16,22 0 0,-22 0 0,0 0 16,127-21-1,-106 0-15,1 0 0,-22 0 16,21-1-16,-21-20 15,22 21-15,-43-21 0,21-1 0,-21 22 16,0-21-16,0-1 0,0 1 16,0 0-16,-21 21 0,0-1 0,-1 1 15,1 0-15,-21 21 0,21 0 16,-22 0-16,1 0 0,21 21 0,-21 0 16,-1 1-16,22-1 0,-21 21 15,21-21-15,-1 22 0,1-22 0,0 21 16,21-21-16,0 0 0,0 1 15,0-1-15,0 0 0</inkml:trace>
  <inkml:trace contextRef="#ctx0" brushRef="#br0" timeOffset="74220.14">19558 2985 0,'0'0'16,"-21"21"-16,21 0 0,-21 0 0,21 0 0,-22 22 15,1-22-15,0 0 0,21 21 16,-21-21-16,0 22 0,0-22 0,21 0 16,-22 0-16,1 0 0,0 1 15,21-1-15,0 0 0,0 0 0,-21-21 16,21 21-16,21-42 47,0 0-47,0 0 15,1 0-15,-22-1 0,21 1 0</inkml:trace>
  <inkml:trace contextRef="#ctx0" brushRef="#br0" timeOffset="74535.96">19346 3090 0,'0'0'0,"-21"0"0,-64 43 31,64-43-31,0 21 0,21 0 16,-21-21-16,21 21 15,21-21 17,0 0-32,0-21 0,22 21 0,-22-21 15,21 0-15,1 21 0,-22-21 16,21-1-16,0 22 0,-20-21 0,-1 21 16,21-21-16,-21 21 0,0 0 15,-21 21 1,0 0-16,0 1 0,0-1 15,0 0-15,0 0 0,0 0 0,0 0 16,0 1-16,0-1 0,0 0 16,0 0-16,22-21 15,-1 0-15,0 0 0,0 0 16,0 0-16,22-21 0,-22 21 16</inkml:trace>
  <inkml:trace contextRef="#ctx0" brushRef="#br0" timeOffset="74980.7">20362 2371 0,'0'0'15,"-42"0"-15,21 21 0,0 0 0,-1 0 16,1 0-16,0 1 0,0 20 15,0-21-15,21 21 0,0-20 0,0 20 16,0-21-16,0 21 0,0-20 16,0-1-16,0 0 0,0 0 0,21 0 15,0 0-15,0-21 0,0 22 16,1-22-16,20 0 0,0 0 16,-21 0-16,22 0 0,-1 0 0,0-22 15,1 1-15,-1 0 0,0 0 16,1-21-16,-1 20 0,0-20 15,-20 0-15,-1-1 0,0 1 0,-21 0 16,0-1-16,0 1 0,0 21 16,-21 0-16,0 0 0,-22-1 0,22 1 15,-21 21-15,-22 0 0,22 0 16,0 0-16,-22 21 0,22 1 0,-1-1 16,1 21-16,21 0 0,-21 1 15,20-1-15,1 0 0,0 1 16,21-22-16,0 21 0,0-21 0,0 1 0,0-1 15,0 0-15,21-21 16,0 21-16,1-21 0</inkml:trace>
  <inkml:trace contextRef="#ctx0" brushRef="#br0" timeOffset="75551.57">20362 2815 0,'0'127'31,"-21"-84"-31,0-22 16,21 0-16,0 21 0,-21-21 0,0 22 15,21-22-15,0 21 0,-22-21 0,1 22 16,0-22-16,21 21 0,-21-21 16,21 1-16,0-1 0,0 0 0,0 0 15,-21 0-15,21 0 16,0 1-16,21-22 31,-21-22-15,21 1-16,0 0 0,-21 0 15,0-21-15,21 20 0,1-20 16,-22 21-16,0-21 0,0 20 0,0-20 16,0 21-16,0 0 0,-22 21 15,1 0-15,0 0 0,0 0 16,0 0-16,0 0 0,-22 21 0,22 0 16,0 0-16,0 0 0,0-21 15,-1 22-15,1-1 0,21 0 16,21-21 15,1 0-31,-1-21 16,0 0-16,0 21 0,0-22 0,22 1 15,-22 0-15,21 0 0,-21 0 16,22 0-16,-1-1 0,-21 1 0,21 0 16,-20 21-16,-1 0 0,0 0 0,0 0 15,0 0-15,-21 21 16,0 0-16,0 1 0,0-1 15,0 0-15,0 0 0,0 21 16,0-20-16,0-1 0,0 0 16,0 0-16,21-21 31,1 0-31,-1 0 0,0 0 0,0 0 16,21-21-16,-20 0 0,20 0 15</inkml:trace>
  <inkml:trace contextRef="#ctx0" brushRef="#br0" timeOffset="76008.81">21251 2498 0,'0'-43'0,"0"86"0,0-107 0,0 43 16,-21 21 0,0 0-16,0 0 0,0 0 15,-1 21-15,1 0 0,0 22 16,0-22-16,0 21 0,0 1 0,-1-1 15,1 0-15,0 1 0,21-22 16,0 21-16,0 0 0,0-20 0,0-1 16,0 21-16,0-21 0,0 0 15,21 1-15,0-22 0,1 21 0,-1-21 16,21 0-16,-21 0 0,22 0 16,-22 0-16,21 0 0,0 0 0,1 0 15,20-21-15,-20-1 0,-1 1 16,21 0-16,-20 0 0,-1-21 15,0 20-15,1-20 0,-22 0 0,0-22 16,-21 22-16,0 0 0,0-1 16,0 1-16,-21 21 0,-21-22 0,-1 22 15,22 0-15,-21 21 0,-22 0 16,22 0-16,0 0 0,-1 0 0,1 21 16,0 0-16,20 1 0,-20-1 15,21 0-15,0 0 0,0 21 16,-1-20-16,1-1 0,21 0 0,0 0 15,0 21-15,0-20 0,0-1 0,0 0 16,0 0-16,0 0 16,0 0-16,0 1 0,21-22 15,1 0-15</inkml:trace>
  <inkml:trace contextRef="#ctx0" brushRef="#br0" timeOffset="76615.46">21251 2900 0,'0'21'0,"0"-42"0,0 63 0,0-21 15,0 1-15,0-1 0,0 0 16,0 0-16,-21 0 0,21 0 0,0 22 16,0-22-16,0 21 0,-21-21 15,21 1-15,-21 20 0,21-21 16,-21 0-16,21 0 0,0 1 0,0-1 16,-22 0-16,22 0 15,-21-21-15,21-21 47,21 0-47,-21 0 16,22-1-16,-22 1 0,21 0 0,-21 0 15,0 0-15,0 0 0,0-1 0,0 1 16,0 0-16,0 0 0,-21 21 16,-1-21-16,1 21 15,0 0-15,0 21 16,0-21-16,0 21 0,-1 0 15,1-21-15,0 21 0,21 1 16,-21-22-16,21 21 16,21-21 15,0-21-31,0 21 0,1-22 0,-1 1 16,0 21-16,21-21 0,-21 0 15,22 0-15,-22 0 0,0-1 0,21 22 16,-20-21-16,-1 0 0,0 21 15,0 0-15,0 0 0,-21 21 16,0 0 0,0 1-16,0-1 0,0 0 15,0 0-15,0 0 0,0 0 0,0 1 16,0-1-16,0 0 0,0 0 16,21-21-16,-21 21 0,22-21 0,-1 0 15,0 0-15,21 0 0,-21 0 16,1 0-16,20 0 0,-21-21 15,21 0-15,1 21 0,-1-21 0,0-22 16,-20 22-16,20 0 0,0 0 16</inkml:trace>
  <inkml:trace contextRef="#ctx0" brushRef="#br0" timeOffset="77044.23">22183 2604 0,'0'0'0,"21"-43"0,0-41 16,-21 105 15,0 0-31,0 21 16,-21-21-16,0 1 0,21 20 0,-22-21 15,1 21-15,21-20 0,0-1 16,-21 0-16,21 21 0,0-21 0,0 1 16,0-1-16,0 0 15,21-21-15,0 21 0,1-21 16,-1 0-16,0 0 0,0 0 15,0 0-15,22 0 0,-22 0 16,0 0-16,0-21 0,0 0 0,0 0 16,1-1-16,-1 1 0,0 0 15,-21-21-15,0 21 0,0-22 0,0 1 16,0 21-16,0-22 0,0 22 16,0 0-16,-21 0 0,0 0 0,-1 21 15,1 0-15,0 21 16,0 0-16,0 0 0,0 0 0,-1 1 15,1 20-15,0 0 0,0-21 16,0 22-16,21-22 0,0 0 0,0 21 16,-21-20-16,21-1 0,0 0 15,0 0-15,21 0 16,0-21-16,0 0 0,0 0 16,0 0-16</inkml:trace>
  <inkml:trace contextRef="#ctx0" brushRef="#br0" timeOffset="77584.09">22331 2985 0,'0'0'15,"0"21"-15,0 0 0,0 0 0,0 0 16,0 0-16,0 1 0,-21-1 0,21 0 16,-22 0-16,22 0 0,-21 22 15,21-22-15,0 0 0,0 0 0,0 0 16,0 0-16,0 1 0,0-1 16,0 0-16,0 0 15,-21-21-15,21 21 0,0 0 16,0-42 31,0 0-47,0 0 15,0 0-15,0 0 0,21-1 16,-21 1-16,0 0 0,0-21 0,0 21 16,0-1-16,0 1 0,0 0 15,-21 21-15,0 0 16,0 0-16,0 0 15,-1 0-15,1 0 0,21 21 16,0 0-16,-21-21 0,21 22 16,0-1-1,21-21 1,0 0 0,-21-21-16,22-1 0,-1 22 0,0-21 15,0 21-15,0-21 0,0 0 16,1 21-16,-1-21 0,0 0 0,0-1 15,0 22-15,-21-21 0,21 21 16,1 0-16,-22 21 16,0 1-1,0-1-15,0 0 0,0 0 16,0 0-16,0 22 0,0-22 0,0 0 16,0 0-16,0 0 15,0 0-15,21-21 16,0 0-16</inkml:trace>
  <inkml:trace contextRef="#ctx0" brushRef="#br0" timeOffset="79483.58">13674 3514 0,'0'21'31,"21"0"-15,-21 0-16,21 0 0,-21 1 16,0-1-16,21 0 0,-21 0 15,21-21-15,-21 21 0,21 0 16,1-21-16,-1 0 15,0 0-15,0 0 0,0 0 16,0 0-16,1 0 0,-1 0 16,0 0-16,21-21 0,-21 0 15,1 0-15,20 21 0,-21-21 16,0 0-16,0-1 0,22 1 0,-22 0 16,0 0-16,0 0 0,0 0 15,1-1-15,-1 22 0,0 0 16,-21 22-16,0-1 15,0 0-15,0 21 16,0-21-16,21 1 0,-21-1 0,0 0 16,21 0-16,-21 0 15,21-21-15,1 0 0,-22 21 0,21-21 16,0 0-16,0 0 0,0 0 16,0 0-16,22-21 15,-22 21-15,0-21 0,0 21 0,0-21 16,1 0-16,-1 0 0,0 21 15,0-22-15,-21 1 0,21 0 0,0 0 16,1 0-16,-22 0 0,21-1 16,0 22-16,0 0 0,0 0 15,0 0-15,-21 22 16,22-1-16,-1 0 16,-21 0-16,0 0 0,0 0 0,21 1 15,0-1-15,-21 0 16,21-21-16,0 0 0,1 21 0,-1-21 15,21 0-15,-21 0 16,0 0-16,1 0 0,20 0 16,-21 0-16,21-21 0,-20 21 0,20-21 15,-21 0-15,0 21 0,0-22 16,1 1-16,-1 0 0,0 21 0,0-21 16,-21 0-16,21 21 15,0 0 1,-21 21-16,0 0 15,0 0-15,0 0 16,0 1-16,0-1 0,0 0 16,22-21-16,-1 21 15,0-21 1,0 0-16,0 0 0,0 0 0,1 0 16,-1 0-16,0-21 0,0 21 15,0-21-15,0 0 0,1 21 0,-1-22 16,0 1-16,-21 0 0,21 21 15,0-21-15,-21 0 0,0 0 0,21-1 16,-21 1-16,22 21 0,-22 21 31,0 1-31,0-1 16,0 0-16,21 0 0,-21 0 16,21 0-16,-21 1 15,21-22 1,-21 21-16,21-21 0,0 0 15,1 0-15,-1 0 0,0 0 16,21-21-16,-21 21 0,1-22 16,-1 22-16,0-21 0,21 21 0,-21-21 15,1 0-15,-1 21 0,0-21 16,0 0-16,0 21 0,0-22 16,1 44-1,-22-1 1,21 0-16,-21 0 15,21 0-15,0-21 0,0 0 16,0 21-16,1-21 16,-1 0-16,21 0 0,-21 0 15,0 0-15,22 0 0,-22 0 0,0-21 16,0 21-16,0-21 0,1 21 0,-22-21 16,21 21-16,0-21 0,-21 0 15,21 21-15,-21-22 0,0 1 0,21 0 16,0 21-1,-21-21-15</inkml:trace>
  <inkml:trace contextRef="#ctx0" brushRef="#br0" timeOffset="80715.42">12975 4022 0,'0'0'0,"-21"0"46,0 21-46,0 0 0,21 21 16,-22-20-16,1 20 0,0 0 16,0 1-16,0-1 0,21 0 0,0 1 15,-21 20-15,21-21 0,0 1 16,0-1-16,0 0 0,0 1 0,0-1 16,0 0-16,21-20 0,-21 20 0,21-21 15,21 21-15,-21-20 0,1-1 16,20-21-16,0 21 0,1-21 0,-1 0 15,0 0-15,1 0 0,20 0 16,-21 0-16,1-21 0,-1 21 16,0-21-16,1-22 0,-1 22 0,0 0 15,1-21-15,-1 20 0,0-20 16,-20 0-16,20 21 0,-21-22 0,0-20 16,0 20-16,1 1 0,-22 0 15,0-22-15,0 22 0,0 0 0,0-22 16,-22 22-16,1-1 0,0 22 0,0 0 15,-21 0-15,-1 0 0,1 21 16,0 0-16,-1 0 0,-20 0 0,20 21 16,-189 85-1,210-64-15,1-21 16,0 22-16,0-22 16,21 0-16,-21 21 0,21-21 0,0 1 15,0-1-15,0 0 0,0 0 0,0 0 16,21-21-1,0 0-15</inkml:trace>
  <inkml:trace contextRef="#ctx0" brushRef="#br0" timeOffset="81180.17">13293 4678 0,'0'-21'15,"0"42"17,0 0-32,0 0 0,0 22 15,0-22-15,0 21 0,0 0 16,0 1-16,0-1 0,0 22 0,0-22 16,0 0-16,0 1 0,-22-1 0,22 21 15,-21-41-15,0 20 0,21 0 16,0-21-16,0 1 0,-21-1 0,21 0 15,0 0-15,-21 0 0,21 0 16,0-42 15,0 0-31,0 0 16,0 0-16,21 0 0,-21-22 16,21 22-16,-21-21 0,0 21 0,0-22 15,21 1-15</inkml:trace>
  <inkml:trace contextRef="#ctx0" brushRef="#br0" timeOffset="81587.25">13250 5017 0,'0'0'0,"-21"21"0,-85 85 31,64-85-31,21 0 0,0 0 0,-22 0 16,22 0-16,0 1 0,0-22 0,0 21 15,21 0-15,-22-21 16,1 0-1,42 0 17,1 0-32,-22-21 0,42 0 0,-21-1 15,0 1-15,22 0 0,-22 0 0,21 0 16,-21 0-16,22-22 0,-1 22 16,0 0-16,-21 0 0,22 0 0,-1-1 15,-21 1-15,0 21 0,1 0 16,-1 0-16,0 21 0,0 1 15,-21 20-15,21-21 0,-21 0 0,21 22 16,-21-22-16,0 0 0,0 21 16,0-21-16,0 1 0,0-1 15,0 0-15,0 0 0,0 0 0,0 0 16,22-21 15,-1 0-31,-21-21 16,21 0-16,0 0 0,0 0 15,0 0-15</inkml:trace>
  <inkml:trace contextRef="#ctx0" brushRef="#br0" timeOffset="82107.96">14351 4276 0,'0'0'0,"-21"-21"16,0 21-16,21 21 15,-22 0 1,1 0-16,21 0 0,-21 0 0,21 1 16,0 20-16,-21-21 0,0 21 0,21-20 15,-21 20-15,21-21 0,0 21 16,0 1-16,0-22 0,0 21 15,0-21-15,0 1 0,0-1 0,21 0 16,-21 0-16,42-21 0,-21 0 16,0 0-16,22 0 0,-1 0 0,-21 0 15,22 0-15,-1 0 0,0-21 16,-21 0-16,22 0 0,-1-1 0,-21 1 16,22 0-16,-22 0 0,0 0 0,0-22 15,0 22-15,0-21 0,-21 21 16,0-22-16,0 1 0,0 0 0,0 21 15,0-22-15,0 1 0,-21 21 16,0-22-16,0 22 0,0 0 0,0 21 16,-1 0-16,1 0 0,0 0 15,0 0-15,-21 0 0,20 0 16,1 21-16,0 0 0,-21 1 0,21-1 16,-1 21-16,22-21 0,-21 0 15,0 1-15,21-1 0,0 21 0,0-21 16,0 0-16,0 1 0,0-1 0,0 0 15,0 0-15,0 0 0,0 0 16,0 1-16,0-1 0</inkml:trace>
  <inkml:trace contextRef="#ctx0" brushRef="#br0" timeOffset="82391.66">14520 4847 0,'0'43'0,"0"-86"0,0 107 0,0-22 16,0 0-16,0 1 0,0-1 0,0 0 15,-21 1-15,21-1 0,-21 0 16,0 1-16,0-22 0,21 21 0,-22-21 16,22 22-16,-21-22 0,21 0 0,0 0 15,0 0-15,0 1 16,0-44 15,0 1-15,0 0-16,0 0 0,0 0 15,0 0-15,0-22 0,0 22 0</inkml:trace>
  <inkml:trace contextRef="#ctx0" brushRef="#br0" timeOffset="82715.73">14457 5017 0,'0'0'0,"-21"21"0,-1 0 0,1 0 0,0 0 16,0 0-16,0 1 0,0-1 15,-1 0-15,1 21 0,0-21 16,21 1-16,-21-1 0,0-21 16,21 21-16,21-42 31,0 21-31,0-21 15,0-1-15,1 1 0,-1 21 0,0-42 16,0 21-16,0 0 0,0-1 0,22 1 16,-22 0-16,0 21 0,21-21 15,-20 21-15,-1 0 0,0 0 16,0 0-16,0 21 0,0 0 0,-21 0 16,0 1-16,22 20 0,-22-21 0,0 0 15,0 0-15,0 1 0,0-1 16,0 0-16,0 0 0,0 0 0,21 0 15</inkml:trace>
  <inkml:trace contextRef="#ctx0" brushRef="#br0" timeOffset="86436.17">14922 4614 0,'0'22'16,"0"-1"0,0 0-1,22 0-15,-1-21 16,0 0-16,21 0 0,-21 21 0,22-21 16,-1 0-16,0 0 0,1 0 15,-1 0-15,0 0 0,1 0 0,20 0 16,-20 0-16,-1 0 0,21 0 15,-20 0-15,-1 0 0,0 0 16,22-21-16,-22 21 0,1-21 0,-1 21 16,0-21-16,1 21 0,-1-21 15,0 21-15,-21-22 0,22 1 0,-22 21 16,0-21-16,0 21 0,0-21 0,1 21 16,-1-21-16,0 0 0,-21-1 15</inkml:trace>
  <inkml:trace contextRef="#ctx0" brushRef="#br0" timeOffset="86880.45">16171 4339 0,'0'0'0,"21"21"0,1-21 15,-1 0-15,0 0 16,0 22-16,0-22 0,22 0 0,-22 0 15,0 0-15,21 0 0,-21 0 0,1 0 16,-1 0-16,0 0 0,0 0 16,0 0-16,0-22 0,1 1 15,-22 0 1,-22 21 15,1 0-15,0 0-16,0 21 0,0-21 0,0 21 15,-1-21-15,1 22 0,0-1 16,-21 0-16,21 0 0,-1-21 0,22 21 16,-21 0-16,0 1 0,0-1 15</inkml:trace>
  <inkml:trace contextRef="#ctx0" brushRef="#br0" timeOffset="88392.53">16023 4382 0,'21'21'0,"0"-21"15,1 0-15,20 0 0,-21 21 0,0-21 16,22 0-16,-22 0 16,21 0-16,-21 0 0,0 21 0,22-21 0,-22 0 15,0 0-15,0 0 0,0 0 16,1 0-16,-1 0 16,0 0-1,-21-21 16,-21 21-15,21-21 0,-21 21-1,-1 0-15,1 0 16,21 21-16,-21-21 0,0 21 16,0 0-16,0-21 0,21 21 0,-22 1 15,1-1-15,0 0 0,21 0 16,-21 0-16,0 0 0,21 1 0,-21-1 15,21 0-15,-22 0 0,1 0 16,21 0-16,0 1 0,0-1 0,0 0 16,-21-21-16,21 21 0,-21 0 15,21-42 110</inkml:trace>
  <inkml:trace contextRef="#ctx0" brushRef="#br0" timeOffset="93472.52">16468 3747 0,'0'0'0,"-22"21"0,-20 0 0,21 0 16,-21-21-16,-1 21 0,1 0 0,0 1 16,-22-1-16,1 0 0,-1 0 15,1 21-15,-22-20 0,0 20 0,-21-21 16,1 21-16,-1-20 0,0 20 0,0-21 16,0 0-16,22 0 0,-1 1 15,21-1-15,-20-21 0,41 0 0,1 0 16,0 0-16,-1 0 0,22 0 15,21-21-15,0-1 0</inkml:trace>
  <inkml:trace contextRef="#ctx0" brushRef="#br0" timeOffset="93873.68">15007 3895 0,'0'0'0,"0"21"0,-21-21 0,0 21 16,0 21-16,-1-20 0,1-1 0,0 0 15,0 0-15,0 0 0,0 0 16,-1-21-16,1 22 0,21-1 15,-21-21-15,0 21 0,21-42 47,0 0-31,21 21-16,-21-22 16,21 22-16,0 0 0,1 0 15,-1-21-15,0 21 0,0 0 0,0 0 16,0 0-16,1 21 0,20 1 15,-21-22-15,21 21 0,-20 0 16,20 21-16,-21-21 0,0 1 0,22-1 16,-22 0-16</inkml:trace>
  <inkml:trace contextRef="#ctx0" brushRef="#br0" timeOffset="143295.47">5461 8784 0,'-21'0'0,"42"0"125,0 0-125,-21-21 0,21 21 15,-21-21-15,21 21 0,1-21 0,-22 0 16,21 21-16,0-22 0,0 1 15,0 21-15,0-21 0,-21 0 0,22 0 16,-1 21-16,-21-21 0,21-1 16,-21 1-16,21 0 15,-21 0-15,0 42 47,0 0-31,0 0-16,0 1 15,0-1-15,0 0 0,0 0 0,0 0 16,0 0-16,0 1 0,0 20 16,0-21-16,0 21 0,0-20 0,0 20 15,0-21-15,0 21 0,0 1 0,0-22 16,0 21-16,0-21 0,21 22 16,-21-22-16,0 21 0,0-21 15,0 1-15,21-1 0,-21 21 0,0-21 16,0 0-16,0 1 0,0-1 15,0 0-15,0 0 0,0 0 16,0 0-16,0 1 0,0-1 0,0 0 16,0 0-16,0 0 15,0 0-15,0 1 16,0-1-16,0 0 16,0 0-1,-21-21 1,0 0 15,0 0-15,0 0-16,0 0 15,-1 0-15,1 0 0,0 0 0,0 0 16,0 0-16,-22 0 0,22 0 0,-21 0 16,21 0-16,-22 0 0,1 0 15,21 0-15,0 0 0,-22 0 0,22 0 16,0 0-16,0 0 0,0 0 15,0 0-15,42 0 79,0 0-79,0 0 15,0 0-15,22 0 0,-1 0 0,-21 0 16,21 0-16,1 0 0,-1 0 0,22 0 15,-22 0-15,0 0 0,1 0 16,-1 0-16,0 0 0,1 0 0,-22-21 16,21 21-16,-21 0 0,0 0 0,1 0 15,-1 0-15,0 0 0,-42 0 110,0 0-110,-1 0 0,1 0 0,0 0 15,0 0-15,0 0 0,0 0 0,-1 0 16,1-21-16,0 0 16,0 21-16,0-22 0</inkml:trace>
  <inkml:trace contextRef="#ctx0" brushRef="#br0" timeOffset="144556.12">5397 9059 0,'0'0'0,"0"-21"0,22 21 0,-22-21 16,21 21-16,-21-21 15,21 21-15,-21-21 0,21 0 16,0-1-16,-21 1 0,21 0 0,-21 0 16,22 0-16,-22-22 15,21 22-15,-21 0 0,0 0 0,0 0 16,0 0-16,0-1 16,0 1-16,0 0 0,21 0 0,-21 0 15,0 0-15,21 21 31,0 21-15,-21 0-16,21 0 16,-21 0-16,0 0 15,22 22-15,-22-22 0,0 21 0,21-21 16,-21 22-16,0-1 0,0 0 16,0 1-16,0-22 0,0 21 0,0 1 15,0-1-15,0-21 0,0 21 0,0-20 16,0 20-16,0-21 15,0 21-15,0-20 0,0-1 0,0 0 16,0 0-16,0 0 0,0 0 0,0 1 16,0-1-16,0 0 0,0 0 15,0 0-15,0 0 16,-21 1 62,-1-22-78,1 0 16,0 0-16,0 0 15,0 0-15,0 0 0,-1 0 0,1 0 16,0 0-16,0 0 0,0-22 16,0 22-16,-1 0 0,1 0 15,0 0-15,0 0 0,0 0 0,0 0 16,-1 0-16,1 0 0,0 0 31,21-21 0,21 21-15,0 0-16,1 0 16,20 0-16,-21 0 0,0 0 15,22 0-15,-1 0 0,-21 0 0,21 0 16,1-21-16,-22 21 0,21 0 0,-21 0 15,22 0-15,-22 0 0,0 0 16,0 0-16,0 0 0,1 0 0,-1 0 16,-42 0 31,-1 21-32,1-21-15,-21 21 0,0-21 0,-1 0 0,1 22 16,0-22-16,-1 0 0,1 0 15,0 0-15,-1 21 0,22-21 16,-21 0-16,21 0 0,-1 0 0,-20 0 16,21 0-16,0 0 0,0 0 15,42 0 17,0 0-17,0 0-15,0 0 0,22 0 16,-22 0-16,0 0 0,21 0 0,1 0 15,-22 0-15,21 0 0,0 0 16,-20-21-16,20 21 0,-21 0 0,21 0 16,-20-22-16,-1 22 0,0 0 15,-21-21 1,0 0 0,-21 21-16,21-21 15,-21 21-15</inkml:trace>
  <inkml:trace contextRef="#ctx0" brushRef="#br0" timeOffset="145315.19">4911 9737 0,'-22'0'0,"44"0"0,-65 0 0,43-21 16,-21 21 0,42 0 30,0 0-30,1 0-16,-1 0 16,0 0-16,0 0 0,21 0 15,-20 0-15,-1 0 0,21 0 0,-21-22 16,22 22-16,-1 0 0,-21 0 0,43-21 16,-22 21-16,0 0 0,22 0 15,-22-21-15,22 21 0,-1 0 0,1 0 16,20 0-16,-20-21 0,-1 21 15,22 0-15,0 0 0,-1 0 0,1-21 16,0 21-16,20 0 0,-20 0 0,21-21 16,21 21-16,-21 0 0,0-22 15,-1 22-15,1 0 0,21-21 0,-21 21 16,0 0-16,-21 0 0,20-21 16,1 21-16,-21-21 0,0 21 15,-22 0-15,22 0 0,-43-21 0,22 21 16,-22 0-16,0 0 0,1 0 0,-22 0 15,0 0-15,0 0 0,0-21 16,0 21-16,1 0 0,-1 0 0,0 0 31,-21-22-15,-21 22 0,0 0-16,-1 0 0,-20 0 15,21 0-15,-21 0 0,-22-21 0</inkml:trace>
  <inkml:trace contextRef="#ctx0" brushRef="#br0" timeOffset="146047.64">5228 9758 0,'0'0'0,"-21"0"0,21 21 0,-21-21 0,42 0 62,0 0-46,0 0-16,0 0 16,1 0-16,20 0 0,0 0 0,1 0 15,-1-21-15,21 21 0,22 0 0,-21 0 16,20 0-16,22 0 0,-21-21 16,21 21-16,-1 0 0,1 0 0,0 0 15,21-21-15,-21 21 0,21 0 16,-21 0-16,21 0 0,-21 0 0,-1 0 15,1-22-15,0 22 0,0 0 16,0 0-16,-22 0 0,1 0 16,21 0-16,-43 0 0,22-21 0,-21 21 15,-1 0-15,1 0 0,-1 0 0,-21 0 16,1 0-16,-1 0 0,0 0 16,-20 0-16,20 0 0,0 0 0,-21 0 15,1 0-15,-1 0 0,0 0 0,0 0 16,0 0-16,-42 0 62,0 0-62,0 0 16,0 0-16,-1 0 0,1 0 16,0 0-16</inkml:trace>
  <inkml:trace contextRef="#ctx0" brushRef="#br0" timeOffset="151732.04">10160 11028 0,'0'0'0,"-21"0"0,0 0 16,-22 0-16,22 0 0,0 0 15,0 0-15,0 0 0,-1 0 16,1 0-16,42 0 78,1 0-78,-1 0 0,21 0 16,-21 0-16,0 0 0,22-21 15,-1 21-15,0 0 0,1 0 0,20 0 16,-20-21-16,20 21 0,1 0 0,-1 0 16,1-22-16,-1 22 0,1 0 15,20-21-15,-20 21 0,20-21 16,-20 21-16,21 0 0,-22 0 0,22-21 16,-22 21-16,1 0 0,-1 0 0,-20 0 15,20-21-15,-21 21 0,1 0 0,20 0 16,-20 0-16,-22 0 0,21 0 15,0 0-15,1-21 0,-22 21 0,21 0 16,-21 0-16,1 0 0,20 0 0,-21 0 16,0 0-16,0 0 0,1 0 15,-1 0 1,-42 0 31,-1 0-47,1 0 15,0 0-15,0 0 0,0 0 16,-22 0-16,1 0 0</inkml:trace>
  <inkml:trace contextRef="#ctx0" brushRef="#br0" timeOffset="152279.74">10202 11113 0,'0'0'0,"-21"0"31,21 21-15,21-21-1,0 0 1,1 0-16,-1 0 0,0 0 0,0 0 16,0 0-16,0 0 0,22 0 0,-22 0 15,21 0-15,1 0 16,-22 0-16,21 0 0,0-21 0,1 21 16,-1 0-16,22 0 0,-22 0 0,0 0 15,22 0-15,-1-22 0,-20 22 0,20 0 16,1 0-16,-1 0 0,1 0 15,-1-21-15,1 21 0,-1 0 0,-21 0 16,22 0-16,-22 0 0,22 0 0,-22 0 16,0 0-16,1 0 0,-22-21 0,21 21 15,-21 0-15,22 0 0,-22 0 0,0 0 16,0 0-16,0 0 0,1 0 16,-1 0-16,0 0 15,-42 0 32,21-21-47,21 0 31,0 21-31,21 0 16,-20-21-16,20 21 0</inkml:trace>
  <inkml:trace contextRef="#ctx0" brushRef="#br0" timeOffset="152979.98">14668 11028 0,'0'0'0,"-21"0"0,0 0 16,0 21-16,0-21 16,0 0-1,-1 0-15,44 0 47,-1 0-47,0 0 0,21 0 0,-21 0 16,22 0-16,-1 0 0,22 0 0,-1 0 15,-21 0-15,22 0 0,21 0 16,-22 0-16,1 0 0,-1 0 0,1-21 16,-1 21-16,1 0 0,-1 0 0,-21 0 15,1 0-15,-1 0 0,0 0 0,1 0 16,-1 0-16,0 0 15,-20 0-15,20 0 0,0 0 0,-21 0 16,1 0-16,20 0 0,-21 0 0,0 0 16,0 0-16,1 0 0,-22-21 31,0 0-15,0-1 15,-22 22-31,1 0 0,0 0 15,0 0-15,0-21 0,0 21 16,-1 0-16</inkml:trace>
  <inkml:trace contextRef="#ctx0" brushRef="#br0" timeOffset="153491.73">14351 10986 0,'0'21'31,"21"-21"-15,0 0-16,22 21 16,-22-21-16,21 0 0,-21 0 15,22 0-15,20 0 0,-21 0 0,1 0 16,20 0-16,1 0 0,-22 21 0,22-21 16,20 0-16,-20 0 15,-1 0-15,22 0 0,-22 0 0,22 0 0,-21 0 16,-1 0-16,22 21 0,-22-21 15,1 0-15,-22 0 0,22 0 0,-22 0 16,0 0-16,-21 0 0,22 0 16,-22 0-16,0 0 0,0 0 0,0 0 15,-42 0 79,0 0-94,0 0 16</inkml:trace>
  <inkml:trace contextRef="#ctx0" brushRef="#br0" timeOffset="166207.38">17441 3789 0,'0'-21'16,"-21"42"46,42-21-30,0 0-17,1 0-15,-1 0 0,0 0 16,0 0-16,-21-21 0,21 21 0,0-21 16,-21-1-16,22 22 15,-22-21-15,0 0 0,0 0 31,-22 21-31,1 0 16,0 0 0,0 0-16,21 21 0,-21-21 15,0 21-15,-1-21 0,22 21 16,-21 1 0,21-1-1,0 0-15,0 0 31</inkml:trace>
  <inkml:trace contextRef="#ctx0" brushRef="#br0" timeOffset="166507.79">17484 3874 0,'0'0'0,"-22"21"16,1 0-16,21 0 16,0 0-16,-21 0 0,0 1 0,0 20 15,0-21-15,21 21 0,-22-20 16,1 20-16,0-21 0,0 21 0,0-20 15,0-1-15,-1 0 0,1 0 16,0 0-16,21 0 0,-21-21 16</inkml:trace>
  <inkml:trace contextRef="#ctx0" brushRef="#br0" timeOffset="166769.64">17526 3916 0,'0'0'0,"21"21"0,0-21 0,-21 21 0,21 0 16,1-21-16,-22 22 0,21-22 15,0 21-15,-21 0 0,0 0 16,21-21-16,-21 21 0,21-21 16</inkml:trace>
  <inkml:trace contextRef="#ctx0" brushRef="#br0" timeOffset="167407.6">17335 3408 0,'22'63'31,"-1"-41"-31,0-1 16,-21 0-16,21 0 15,0 0-15,-21 0 0,0 1 0,21-1 0,1 0 16,-1 0 0,-21 0-16,0 0 0,0 1 15,0-1 1</inkml:trace>
  <inkml:trace contextRef="#ctx0" brushRef="#br0" timeOffset="167691.75">17208 3747 0,'22'0'0,"-44"0"0,86 0 0,-43 0 15,0 0-15,0 0 0,1 0 0,-1 0 16,0 0-16,21 0 16,-21 0-16,1 0 0,-1 0 0,21 0 0,-21 0 15,0 0-15</inkml:trace>
  <inkml:trace contextRef="#ctx0" brushRef="#br0" timeOffset="167987.54">17759 3683 0,'21'0'16,"0"0"-1,0 0-15,0 21 16,1-21-16,-1 0 0,0 0 15,0 0-15,0 0 0,0 0 16,22 0-16,20 0 0,-20 0 16</inkml:trace>
  <inkml:trace contextRef="#ctx0" brushRef="#br0" timeOffset="168799.63">23347 3852 0,'-21'0'16,"-1"0"0,22-21 77</inkml:trace>
  <inkml:trace contextRef="#ctx0" brushRef="#br0" timeOffset="169059.49">23177 3916 0,'-21'21'0,"0"0"15,21 0-15,0 1 16,-21-1-16,21 0 0,-21 0 16,0 0-16,-1 0 0,1 1 15,0-1-15,21 0 0,-21 0 16,21 0-16,-21-21 0,21 21 16</inkml:trace>
  <inkml:trace contextRef="#ctx0" brushRef="#br0" timeOffset="169860.78">23326 3895 0,'21'0'62,"0"0"-62,-21 21 16,21 0-1,0-21-15,-21 21 0,21-21 0,-21 21 16,0 1-16,0-1 16,22-21-16,-22 21 0,0 0 15,0 0 1</inkml:trace>
  <inkml:trace contextRef="#ctx0" brushRef="#br0" timeOffset="170151.38">23453 3916 0,'0'0'0,"21"0"15,0 0 1,0 0-16,0 0 15,0 0-15,1 0 16,-1 0-16,-21-21 0,21 21 16,0-21-1,-21-1-15</inkml:trace>
  <inkml:trace contextRef="#ctx0" brushRef="#br0" timeOffset="170511.18">23347 3768 0,'0'-21'0,"0"-1"31,0 1-31,0 0 16,21 21-16,-21-21 16,0 0-16,0 0 15,0 42 17,0 0-32,0 0 15,-21 0-15,21 0 0,-21 1 16,21-1-16,0 0 0,0 0 15,-22 0-15,22 0 0,-21 1 16,21-1 0,-21-21-1</inkml:trace>
  <inkml:trace contextRef="#ctx0" brushRef="#br0" timeOffset="172351.86">12890 5440 0,'0'0'0,"-21"0"16,0 0 0,0 0 15,0 0-31,21 21 16,0 0-16,0 0 15,0 1-15,0-1 16,0 0-16,63-21 15,-42 21-15,-21 0 16,0 0-16,22 1 0,-1-22 16,0 0-16,-21 21 0,21-21 15,0-21-15,0 21 0,1 0 0,20 0 16,-21 0-16,0 0 0,0 0 16,22 0-16,-22 0 0,0-22 0,21 1 15,-20 21-15,-1-21 0,0 0 0,0 0 16,0 21-16,22-21 0,-22-1 15,0 22-15,21-21 0,-21 21 0,1 0 16,-1 0-16,0 0 0,0 0 16,0 0-16,0 0 0,1 0 15,-1 0-15,0 0 0,0 21 16,0-21-16,0 22 0,1-22 16,-1 0-16,0 21 0,21-21 0,-21 0 15,1 21-15,20-21 0,-21 0 16,21 0-16,-20 0 0,20 0 0,0 0 15,-21 0-15,22 0 0,-1 0 16,-21-21-16,0 21 0,22-21 0,-22 21 16,0-22-16,21 1 0,-20 21 15,-1-21-15,21 0 0,-21 0 0,0 0 16,22-1-16,-22 1 0,0 21 16,21-21-16,-20 21 0,-1 0 15,21 0-15,-21 0 0,22 0 0,-1 0 16,-21 0-16,21 0 0,1 21 15,-1 0-15,0-21 0,1 22 0,-1-22 16,0 21-16,1-21 0,-1 0 16,-21 21-16,22-21 0,-22 0 0,0 0 15,21 21-15,-21-21 0,1 0 16,-1 0-16,0 0 0,0 0 0,0 0 16,0 0-16,1 0 0,-1 0 0,0 0 15,-21-21 16,-21 0-15</inkml:trace>
  <inkml:trace contextRef="#ctx0" brushRef="#br0" timeOffset="173131.41">12933 5567 0,'0'0'16,"0"-21"-16,-21 21 0,21 21 47,0 0-31,0 0-16,21 0 0,0-21 0,0 22 15,0-1-15,-21 0 0,21 0 16,1 0-16,-1 0 0,21 1 15,-21-22-15,0 21 0,1 0 0,20-21 16,-21 0-16,0 21 0,22-21 16,-22 0-16,21 0 0,-21 0 0,22 0 15,-22 0-15,21 0 0,0-21 16,-20 0-16,20 21 0,-21-21 0,21-1 16,-20 1-16,-1 21 0,21-21 15,-21 0-15,22 0 0,-22 0 16,21 21-16,0-22 0,1 1 0,-1 21 15,0 0-15,22 0 0,-22 0 16,1 0-16,-1 0 0,21 0 0,-20 0 16,-1 0-16,0 21 0,-20-21 15,20 22-15,-21-22 0,21 21 0,-20 0 16,-1-21-16,21 21 0,-21-21 16,0 0-16,1 0 0,-1 0 0,0 0 15,0 0-15,21 0 0,-20 0 16,20 0-16,0 0 0,-21 0 0,22-21 15,-1 0-15,0 21 0,1-21 16,-1 21-16,22-22 0,-22 1 16,0 21-16,1 0 0,-1 0 15,0 0-15,1 0 0,-22 0 0,21 0 16,0 0-16,-20 0 0,20 0 16,-21 0-16,0 21 0,22-21 0,-22 22 15,0-22-15,0 21 0,0 0 0,0-21 16,1 21-16,-1-21 0,0 21 15,0-21-15,-21 21 0,0 1 16,21-22-16,-21 21 16,0 0-16</inkml:trace>
  <inkml:trace contextRef="#ctx0" brushRef="#br0" timeOffset="200677.11">18436 2815 0,'-21'0'31,"0"0"-31,0 0 16,-1 0-16,1 0 0,-21 0 15,21 0-15,-22-21 0,1 21 0,0 0 16,-1 0-16,-20 0 0,21 0 15,-22 0-15,1 0 0,-1 0 16,-21 0-16,1 0 0,20 0 0,-20 0 16,-1 0-16,-21 0 0,21 0 15,1 0-15,-1 0 0,0-21 0,1 21 16,-22 0-16,21 0 0,-21 0 0,1 0 16,-1-21-16,0 21 0,0 0 15,0 0-15,-21 0 0,0-21 0,0 21 16,-21 0-16,21 0 0,-21 0 0,21 0 15,0 0-15,-21 0 0,21 0 16,-21 0-16,21 0 0,-22 0 0,22 0 16,0 0-16,0 0 0,22 0 15,-22 0-15,21 0 0,0 0 16,0 0-16,21 0 0,1 0 0,-1 0 16,22 0-16,20 0 0,-20 0 0,20 0 15,1 0-15,0-22 0,-1 22 16,22 0-16,-21 0 0,21 0 0,0 0 15,-1 0-15,1 0 0,0 0 16,0 0-16,0 0 0,0 0 16,-1 0-16,1 0 31,21-21-15,21 21-16,1-21 15</inkml:trace>
  <inkml:trace contextRef="#ctx0" brushRef="#br0" timeOffset="201095.86">12933 2413 0,'0'0'0,"21"-21"32,-42 21-17,0 0 1,-1 0-16,1 0 0,0 21 0,-21 0 15,21 0-15,-1-21 0,-20 22 16,0-1-16,21 0 0,-22 0 16,22 0-16,-21 0 0,21 1 0,-22-1 15,22-21-15,0 21 0,0-21 0,0 21 16,-1-21-16,22 21 0,-21-21 16,21 21-16,0 1 15,21-1 1,1-21-16,-1 21 0,0-21 15,0 21-15,0-21 0,0 21 0,1 0 16,20 1-16,-21-22 16,0 21-16,0-21 0,1 21 0,-1-21 0,0 21 15,0-21-15,0 0 16,-21 21-16,21-21 0,1 21 16,-1-21-16,0 0 15,0 0 1,0 0-1,0-21-15</inkml:trace>
  <inkml:trace contextRef="#ctx0" brushRef="#br0" timeOffset="201991.57">14224 1905 0,'0'-21'16,"0"0"-16,0 0 15,0-1 1,21 22-16,0 0 15,0-21-15,1 21 16,-1 0-16,0 0 0,0 0 0,0 0 16,0-21-16,1 21 0,-1 0 15,0 0-15,21 0 0,-21 0 0,1 0 16,-1-21-16,0 21 0,0 0 16,0 0-16,0 0 0,1 0 15,-1 0-15,0 0 16,0 0-16,-21-21 47,-21 21-47,0 0 0,0 0 15,-22 0-15,22 0 0,-21 0 16,21 0-16,-22 21 0,22-21 0,-21 21 16,-1-21-16,22 0 0,-21 21 0,21-21 15,0 21-15,-22-21 0,22 22 16,0-22-16,0 21 0,0-21 0,21 21 15,-22 0-15,1 0 16,21 0-16,0 1 16,0-1-16,0 0 15,0 0-15,0 0 16,0 0 15,21-21 0,1 0-31,-1 0 16,0 0-16,0 0 0,0 0 16,0 0-16,1 0 0,-1 0 15,21 0-15,-21 0 0,0 0 0,22 0 16,-22 0-16,0 0 0,21 0 0,-20 0 16,-1 0-16,0 22 0,0-22 15,0 21-15,0-21 0,-21 21 0,22 0 16,-22 0-1,0 0-15,0 1 16,-22-1-16,1-21 0,-21 21 16,21 0-16,-22-21 0,1 21 15,0-21-15,-1 21 0,1-21 0,21 0 16,-21 0-16,20 22 0,1-22 0,-21 0 16,21 0-16,0 0 15,-1 0-15,1 0 0,0 0 16,0 0-1,0 0-15,0 0 16,-1 0-16,1 0 0,0 0 0,-21 0 16</inkml:trace>
  <inkml:trace contextRef="#ctx0" brushRef="#br0" timeOffset="212016.63">11874 13145 0,'-21'0'15,"0"0"1,21 21 31,21-21-16,0 0-31,1 0 0,-1 0 0,21 0 16,-21 0-16,22 0 0,20 0 15,-21 0-15,22 0 0,-1-21 0,1-1 16,21 22-16,-22-21 0,-42 21 0,64 0 16</inkml:trace>
  <inkml:trace contextRef="#ctx0" brushRef="#br0" timeOffset="212091.59">13758 12954 0,'21'0'0,"1"0"15,62-21 1,-63 21-16,1-21 0</inkml:trace>
  <inkml:trace contextRef="#ctx0" brushRef="#br0" timeOffset="212740.39">14478 12933 0,'-21'21'0,"0"-21"16,-22 21-16,22 0 0,-21 1 0,-1-1 15,22 0-15,-42 0 0</inkml:trace>
  <inkml:trace contextRef="#ctx0" brushRef="#br0" timeOffset="212866.32">13822 13314 0,'-43'-21'16</inkml:trace>
  <inkml:trace contextRef="#ctx0" brushRef="#br0" timeOffset="-202100.33">5503 12425 0,'21'-21'31,"-21"42"63,0 0-78,0 0-16,0 0 0,0 22 15,0-22-15,0 0 0,0 21 16,0 1-16,-21-22 0,0 21 0,21 1 16,0-1-16,-21 0 0,0 1 15,21-1-15,-21-21 0,21 21 16,0-20-16,0-1 0,0 0 0,0 0 15,0 0-15,0 0 16,0-42 15,0 0-31,0 0 16</inkml:trace>
  <inkml:trace contextRef="#ctx0" brushRef="#br0" timeOffset="-201605.23">6223 12446 0,'0'0'16,"0"21"-16,0 0 0,0 22 0,0-22 0,0 0 15,0 21-15,0 1 16,0-1-16,0-21 0,0 22 0,0-1 0,0 0 16,0 1-16,0-22 0,21 21 15,0-21-15,-21 22 0,21-22 16,1 0-16,-22 0 0,21-21 0,0 21 15,0-21-15,0 0 0,0 0 16,1 0-16,20 0 0,-21-21 0,21 0 16,-20 0-16,20 0 0,0-1 15,-21-20-15,22 0 0,-22 21 0,0-22 16,0 1-16,0 0 0,-21-1 0,0 1 16,0 21-16,0-22 0,-21 22 15,0-21-15,21 21 0,-21 0 0,0-1 16,0 22-16,-1 0 0,1 0 15,0 0-15,0 0 0,0 0 16,0 0-16,-1 22 16,1-1-16,21 0 15,0 0-15</inkml:trace>
  <inkml:trace contextRef="#ctx0" brushRef="#br0" timeOffset="-200857.64">6032 13631 0,'-21'22'0,"42"-44"0,-63 65 0,21-43 15,0 0-15,21 21 0,0-42 47,21 21-47,-21-21 16,21 21-16,0 0 0,0 0 16,22-22-16,-22 22 0,0 0 0,0 0 15,0 0-15,1 0 0,-1 0 16,0 22-16,0-22 0,0 21 15,-21 0-15,21 0 0,-21 0 16,22-21-16,-22 21 0,0 1 16,0-1-16,0 0 15,0 0-15,-22 0 16,1-21-16,0 0 0,21 21 16,-21-21-16,0 0 0,0 0 0,-1 0 15,1 0-15,0 0 16,0 0-16,0 0 0,0 0 15,-1 0-15,22-21 16,22 0 0,-1 21-1,0 0-15,0-21 16,0 21-16,0 0 0,1 0 0,-1 0 16,0 0-16,0 0 0,0 0 0,0 0 15,1 0-15,-1 0 16,0 0-16,0 21 15,-21 0-15,21-21 16,-21 21-16,0 1 0,0-1 16,-21 0-16,0 0 15,0-21-15,21 21 0,-21 0 16,-1-21-16,1 22 0,0-22 0,0 21 16,0-21-16,0 21 0,-1-21 0,1 0 15,0 0-15,0 0 0,0 0 16,0 0-16,-1 0 15,44-21 17,-1 21-17,0-21-15,0 21 0</inkml:trace>
  <inkml:trace contextRef="#ctx0" brushRef="#br0" timeOffset="-200384.92">6879 13674 0,'-21'42'32,"21"-21"-32,-21 0 0,0 1 15,21-1-15,-22 0 0,22 0 16,0 0-16,-21 0 0,21 1 15,-21-1-15,21 0 0,0 0 16,0 0-16,0 0 0,0 1 0,0-1 16,0 0-16,0 0 15,21-21-15,0 0 0,-21 21 0,22-21 16,-1 0-16,0 0 0,0 0 0,0 0 16,0 0-16,1-21 0,-1 0 15,21 0-15,-21 21 0,0-43 0,1 22 16,-1 0-16,0 0 0,0 0 0,0-22 15,-21 22-15,0-21 0,0 21 16,0-22-16,0 22 0,0 0 0,0 0 16,-21 0-16,21 0 0,-21 21 15,0 0-15,0 0 16,-1 0-16,1 0 0,0 0 0,0 21 16,0 0-16,-22-21 0,22 21 15,0 0-15,0 0 0,0-21 0,0 22 16,-1-22-16,22 21 0,-21-21 15,0 0-15,0-21 16,21-1-16</inkml:trace>
  <inkml:trace contextRef="#ctx0" brushRef="#br0" timeOffset="-187317.12">6689 13399 0,'0'0'0,"-22"0"0,-20 0 0,21 0 16,-21 0-16,-1 0 0,1 21 15,21-21-15,-22 0 0,1 21 16,21-21-16,-21 0 0,20 21 16,1 0-16,0-21 0,-21 0 0,21 0 15,21 21-15,-22-21 0,1 0 16,0 0 0,42 0 15,0 0-31,1 0 0,-1-21 15,21 21-15,0-21 0,1 21 16,20-21-16,1 21 0,20-21 0,22 0 16,-21 21-16,0-22 15,20 1-15,1 0 0,-21 0 0,21 0 16,0 0-16,-1-1 0,1 1 16,0 0-16,-21 21 0,-1-21 0,-20 0 15,-1 21-15,1 0 0,-22-21 0,-21 21 16,1 0-16,-1 0 0,0 0 15,0 0-15,-21-22 32,-21 22-1,0 0-15,0 0-16,-1 0 0,1 0 0,0 0 15</inkml:trace>
  <inkml:trace contextRef="#ctx0" brushRef="#br0" timeOffset="-186749.04">6159 14182 0,'0'0'0,"-63"21"31,84-21 16,0-21-47,0 0 0,22-1 0,-1 1 16,0 0-16,22-21 0,21 21 16,-1-22-16,22 1 0,0-22 0,0 22 15,21-21-15,-21-1 0,21 1 16,21-1-16,-21 1 0,0 20 0,21-20 15,-42 20-15,21-20 0,-21 21 0,-1-1 16,-20 1-16,0 0 0,-22 20 16,1-20-16,-22 21 0,-21 0 0,22 21 15,-43-21-15,21-1 0,0 1 16,0 0 0,-21 0-16,21 21 0,0-21 15,-21 0-15,22 21 0,-1 0 16,-21-22-16,0 44 31,21-22-15</inkml:trace>
  <inkml:trace contextRef="#ctx0" brushRef="#br0" timeOffset="-184289.31">18817 3916 0,'0'0'0,"-21"0"0,0 0 15,0 0-15,21 21 0,-22-21 0,1 0 16,0 21-16,0-21 0,0 0 15,0 21-15,-1-21 16,44 0 0,20 0-1,0 0-15,1 0 0,20 0 16,1 0-16,-1 0 0,43 0 0,0 0 16,21 0-16,0 0 0,0 0 15,0 0-15,21 0 0,21 0 0,1 0 16,-1 0-16,21 22 0,1-22 0,-1 0 15,1 0-15,-1 0 0,22 0 16,-21 0-16,-1 0 0,-21 0 0,22 0 16,-22 0-16,1 0 0,-22 0 15,-21 0-15,-21 0 0,-22 0 0,1 0 16,-43 0-16,1 0 16,-1 0-16,-21 0 0,-21-22 15,-21 22 1,0-21-16,0 21 15</inkml:trace>
  <inkml:trace contextRef="#ctx0" brushRef="#br0" timeOffset="-183805.59">19325 4233 0,'21'0'0,"22"0"16,-1 0-16,0 0 0,22 0 16,20 0-16,1 0 0,21 0 15,0-21-15,21 21 0,0 0 0,21 0 16,0 0-16,21 0 0,-20 0 0,20 0 16,-21 0-16,21 0 0,1 0 15,-22 0-15,0 0 0,-21 0 0,0 0 16,-21 0-16,0 0 0,-22 0 15,1 0-15,-21 0 0,-1 0 0,-21 0 16,-20 0-16,20 0 0,-21 0 16,0 0-16,0 0 15,-21-21 32,-21 21-31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B85A-64B1-4331-A79C-AC1DEAD79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83C0A-9D6A-413E-91B7-77F8BA11C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E757E-776E-47BE-9F78-5F0EE158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41E9-81E5-4195-8ECA-1AB62EC7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C762-A889-499E-BBD9-F6F7B222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1E08-7207-4A31-B8CB-E567E302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87E4A-42F0-4E98-9B54-3E867B6E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21FD-7048-4C0B-8A16-4A6094F6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4C09-F5A3-409D-A859-0AE72C69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7A1B-5919-42F6-8300-167E0838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B1246-D9BC-4B2A-8261-C5A285CA9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A3299-CA4C-48DB-98A0-FDEA4AA7D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EB951-D25B-4D18-A24B-93697FBE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BE4A-66D3-4A57-9449-B49FBE02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E30F-E309-44B0-9F9A-B1B6DAB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8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C68F-49E9-42EB-8CF1-5B7841B0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C325-F42C-4DD7-A2B7-607C35A8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C474-0E23-4D4A-AB89-D45C3537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0C15-BF3E-463E-8BD4-89085474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E8C4-B6C6-487C-B046-03877CFB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6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65C8-98D7-4B3B-BAF4-3F8A3C06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C0E45-1BEE-4098-A256-14421DD5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442-18F7-404C-B966-F516EEEA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2465-09BE-4AB8-A621-C023D725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EB33B-4C78-47AB-BC42-71180334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2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73BA-CD7E-4445-BC11-ADED18A5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1332-2C3D-4875-AC92-A71CFDD3C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12075-FD5F-4957-A36F-79316EE60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AC70A-C6C1-4EB0-B434-CF3BC521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4DC2-5F6D-44FB-908C-122DDD36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AF28D-28E6-4C6D-AFDA-F212F8C7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6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421E-D7AC-40E8-BBB3-9B4F1537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FE41-9586-49B7-81F7-CC2A886F5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D665-0FAC-483B-A66F-2D3FCB922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B84F6-44DF-4216-A129-4A743CB0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7594B-6844-4572-9F1F-AD1672CF5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409E8-5039-47BE-BB15-7A0E214D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BB8A5-4A66-4376-901E-C09AF5E6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A83BD-B0AB-4E3A-B7ED-6AD66FD0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64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5CA1-AB28-433F-87C2-A05E53B9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C6190-916B-4EDF-97C9-2D0E67B4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425DA-AB5B-4505-ACBC-BC6A48B4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D2984-C919-4135-81A5-FA31FC9F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5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4B6CF-4331-4A46-96E5-34E366ED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5E7B1-8A3C-4621-940E-7808BBE4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D92A-2EAE-47BF-AB93-A02282A7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8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5804-2061-4E9C-A028-38D90278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79F5-807F-4E60-8FC1-C94537C5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3D0AF-CBCF-48C4-B636-58D66CF38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905F8-2937-46EC-B6CE-B37D23CD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8AE54-E399-4715-8210-C4FA4C94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91EA9-092D-48AB-B811-E1E5C6A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B6F7-6417-4816-8D1A-A7F4D9C8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01B1-3416-4994-BF3A-A24294A5B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EF47C-3888-423F-9320-2CBAFA60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5CEF4-64C8-4C75-9BED-FE7C051C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60FA-443A-49F6-9952-6CD14331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A65AB-0803-482E-BF19-12D6CB14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1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9CD3E-E3A8-45CB-A0C0-20742A21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A9275-2802-4C67-89B6-675E10FE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8DBA8-CE5D-42C7-A240-BF952582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A4BFC-7482-413C-A9D7-401F9E6609CC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B868-3FD1-4006-A29B-0306962AE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A5B6-CC49-45ED-A34A-ED0C3FEF9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ED9B-A876-4B80-BF21-29420E4F1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8719-BD7A-42FD-9C7D-8B099B8AB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6FBF-61EA-47D7-B2DB-7AB8A4B59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35A149-842F-4D3E-B5FA-458BA91F3D30}"/>
                  </a:ext>
                </a:extLst>
              </p14:cNvPr>
              <p14:cNvContentPartPr/>
              <p14:nvPr/>
            </p14:nvContentPartPr>
            <p14:xfrm>
              <a:off x="449640" y="373320"/>
              <a:ext cx="831384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35A149-842F-4D3E-B5FA-458BA91F3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363960"/>
                <a:ext cx="8332560" cy="59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07BDF2-0954-4A9E-937E-69AD83D04D56}"/>
                  </a:ext>
                </a:extLst>
              </p14:cNvPr>
              <p14:cNvContentPartPr/>
              <p14:nvPr/>
            </p14:nvContentPartPr>
            <p14:xfrm>
              <a:off x="1409760" y="45187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07BDF2-0954-4A9E-937E-69AD83D04D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0400" y="4509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80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8719-BD7A-42FD-9C7D-8B099B8AB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6FBF-61EA-47D7-B2DB-7AB8A4B59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D1F40A-A89E-49BA-8247-BF92A1296C1B}"/>
                  </a:ext>
                </a:extLst>
              </p14:cNvPr>
              <p14:cNvContentPartPr/>
              <p14:nvPr/>
            </p14:nvContentPartPr>
            <p14:xfrm>
              <a:off x="495360" y="205920"/>
              <a:ext cx="8709840" cy="347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D1F40A-A89E-49BA-8247-BF92A1296C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196560"/>
                <a:ext cx="8728560" cy="34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5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8719-BD7A-42FD-9C7D-8B099B8AB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6FBF-61EA-47D7-B2DB-7AB8A4B59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BB53DF-FF6A-44F9-A3D5-60D786B8EE49}"/>
                  </a:ext>
                </a:extLst>
              </p14:cNvPr>
              <p14:cNvContentPartPr/>
              <p14:nvPr/>
            </p14:nvContentPartPr>
            <p14:xfrm>
              <a:off x="380880" y="266760"/>
              <a:ext cx="1121724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BB53DF-FF6A-44F9-A3D5-60D786B8EE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57400"/>
                <a:ext cx="11235960" cy="53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88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8719-BD7A-42FD-9C7D-8B099B8AB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6FBF-61EA-47D7-B2DB-7AB8A4B59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89E431-9FB6-4168-81E4-46B0950199E0}"/>
                  </a:ext>
                </a:extLst>
              </p14:cNvPr>
              <p14:cNvContentPartPr/>
              <p14:nvPr/>
            </p14:nvContentPartPr>
            <p14:xfrm>
              <a:off x="563760" y="373320"/>
              <a:ext cx="7978680" cy="323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89E431-9FB6-4168-81E4-46B095019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363960"/>
                <a:ext cx="7997400" cy="32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54F868-51E3-4385-8699-BE7F08A67A32}"/>
                  </a:ext>
                </a:extLst>
              </p14:cNvPr>
              <p14:cNvContentPartPr/>
              <p14:nvPr/>
            </p14:nvContentPartPr>
            <p14:xfrm>
              <a:off x="3017520" y="2141280"/>
              <a:ext cx="6469560" cy="325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54F868-51E3-4385-8699-BE7F08A67A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8160" y="2131920"/>
                <a:ext cx="6488280" cy="32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42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8719-BD7A-42FD-9C7D-8B099B8AB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6FBF-61EA-47D7-B2DB-7AB8A4B59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3F15FE-035D-497C-A692-3BC4F63DDEC4}"/>
                  </a:ext>
                </a:extLst>
              </p14:cNvPr>
              <p14:cNvContentPartPr/>
              <p14:nvPr/>
            </p14:nvContentPartPr>
            <p14:xfrm>
              <a:off x="350640" y="167760"/>
              <a:ext cx="8138520" cy="259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3F15FE-035D-497C-A692-3BC4F63DD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58400"/>
                <a:ext cx="815724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93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8719-BD7A-42FD-9C7D-8B099B8AB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6FBF-61EA-47D7-B2DB-7AB8A4B59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ED5552-D5D0-42E1-8607-7EC269029C9F}"/>
                  </a:ext>
                </a:extLst>
              </p14:cNvPr>
              <p14:cNvContentPartPr/>
              <p14:nvPr/>
            </p14:nvContentPartPr>
            <p14:xfrm>
              <a:off x="419040" y="304920"/>
              <a:ext cx="8755920" cy="460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ED5552-D5D0-42E1-8607-7EC269029C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95560"/>
                <a:ext cx="8774640" cy="46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43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8719-BD7A-42FD-9C7D-8B099B8AB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6FBF-61EA-47D7-B2DB-7AB8A4B59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5CA76A-13EA-4832-863B-F400B192F80D}"/>
                  </a:ext>
                </a:extLst>
              </p14:cNvPr>
              <p14:cNvContentPartPr/>
              <p14:nvPr/>
            </p14:nvContentPartPr>
            <p14:xfrm>
              <a:off x="274320" y="129600"/>
              <a:ext cx="11757960" cy="601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5CA76A-13EA-4832-863B-F400B192F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20240"/>
                <a:ext cx="11776680" cy="60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94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8719-BD7A-42FD-9C7D-8B099B8AB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6FBF-61EA-47D7-B2DB-7AB8A4B59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D8147A-0958-4B1F-B421-BE21BCF43796}"/>
                  </a:ext>
                </a:extLst>
              </p14:cNvPr>
              <p14:cNvContentPartPr/>
              <p14:nvPr/>
            </p14:nvContentPartPr>
            <p14:xfrm>
              <a:off x="1630800" y="556200"/>
              <a:ext cx="6904080" cy="45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D8147A-0958-4B1F-B421-BE21BCF437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1440" y="546840"/>
                <a:ext cx="6922800" cy="45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51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8719-BD7A-42FD-9C7D-8B099B8AB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6FBF-61EA-47D7-B2DB-7AB8A4B59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2E98DE-A9CD-4CCB-B4F3-AD9CEF31AD87}"/>
                  </a:ext>
                </a:extLst>
              </p14:cNvPr>
              <p14:cNvContentPartPr/>
              <p14:nvPr/>
            </p14:nvContentPartPr>
            <p14:xfrm>
              <a:off x="1501200" y="358200"/>
              <a:ext cx="2461680" cy="136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2E98DE-A9CD-4CCB-B4F3-AD9CEF31A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840" y="348840"/>
                <a:ext cx="2480400" cy="13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017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8719-BD7A-42FD-9C7D-8B099B8AB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6FBF-61EA-47D7-B2DB-7AB8A4B59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27A10-C873-45E9-BF41-D1D79DCFDE93}"/>
              </a:ext>
            </a:extLst>
          </p:cNvPr>
          <p:cNvSpPr txBox="1"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[4]=40;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30800A-C32A-4E1C-BD4F-2F23334FE834}"/>
                  </a:ext>
                </a:extLst>
              </p14:cNvPr>
              <p14:cNvContentPartPr/>
              <p14:nvPr/>
            </p14:nvContentPartPr>
            <p14:xfrm>
              <a:off x="1044000" y="541080"/>
              <a:ext cx="10767240" cy="594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30800A-C32A-4E1C-BD4F-2F23334FE8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531720"/>
                <a:ext cx="1078596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56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2021-07-10T01:12:42Z</dcterms:created>
  <dcterms:modified xsi:type="dcterms:W3CDTF">2021-07-10T01:56:49Z</dcterms:modified>
</cp:coreProperties>
</file>