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01:10:58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995 0,'0'-21'15,"0"0"-15,0-1 16,-21 1-16,0 0 15,-1 0-15,1 21 0,21-21 16,-21 21-16,21-21 0,-21 21 16,21-22-16,0 44 31,21-1-15,0 21-16,0 0 0,1-20 15,-1 41-15,0-21 0,0 1 16,0-1-16,-21 22 0,0-22 0,21 21 15,-21-20-15,22-1 0,-22 0 16,21 1-16,-21-1 0,0 0 0,0-20 16,0 20-16,21-21 0,-21 0 15,0 0-15,21 1 0,-21-1 0,0 0 16,-21-21 15,0-21-15,0 0-16,21-1 0,0 1 15,0-21-15,0 21 0</inkml:trace>
  <inkml:trace contextRef="#ctx0" brushRef="#br0" timeOffset="328.81">2138 910 0,'0'0'0,"21"-21"0,21 0 0,-21-21 15,1 20-15,-22 1 0,21 0 0,-21 0 16,21 21-16,-21-21 16,-21 21-1,0 21-15,-1 0 16,1 0-16,21 22 0,-21-1 16,0 0-16,0 1 0,21-1 0,-21 21 15,21-20-15,-22-1 0,1 22 16,21-22-16,-21 0 0,0 1 0,21-1 15,-21 0-15,21 1 0,0-1 16,-21 0-16,21-21 0,-22 22 0,22-22 16,0 0-16,0 0 0,0 0 15</inkml:trace>
  <inkml:trace contextRef="#ctx0" brushRef="#br0" timeOffset="1876.92">2879 1482 0,'21'0'0,"-21"-21"16,0-1-16,0 1 15,0 0-15,0 0 16,0 0-16,0 0 0,0-1 16,-21 1-16,-1 0 0,22 0 15,-21 0-15,0 0 0,0-1 0,0 1 16,0 21-16,-22 0 0,22 0 15,0 0-15,0 0 0,-22 21 16,22 1-16,-21-1 0,21 0 0,0 0 16,-1 21-16,1-20 0,0 20 15,0-21-15,0 21 0,0-20 16,21 20-16,0 0 0,0-21 0,0 1 16,0 20-16,0-21 0,0 0 15,21 0-15,0-21 0,0 22 0,0-22 16,0 0-16,1 0 0,-1 0 15,0 0-15,0-22 0,21 22 0,-20-21 16,-1 0-16,0 21 0,21-21 16,-21 0-16,1-22 0,-1 22 0,21 0 15,-21 0-15,0 0 0,-21-22 16,22 22-16,-1 0 0,-21-21 16,0 21-16,0-1 0,0 1 15,0 0-15,0 0 0,0 42 47,0 0-47,0 0 0,0 1 16,0-1-16,0 0 0,0 0 0,-21 0 15,21 0-15,0 1 0,0-1 16,0 0-16,0 0 0,0 0 0,0 0 16,0 1-16,0-1 15,21-21-15,-21 21 0,21-21 16,0 0-16,0 0 15,0 0-15,1-21 16,-1 21-16,0-21 0,0-1 16,0 1-16,0 21 0,1-21 0,-1 0 15,21-21-15,-21 20 0,0 1 16,-21 0-16,22-21 0,-22 21 0,0-1 16,21 1-16,-21 0 0,-21 42 15,-1-21-15,22-21 0,0 0 16,-21 21-16,0 0 15,0 0-15,0 0 16,21 21-16,-21-21 0,21 21 16,0 0-16,0 1 15,21-22-15,0 21 0,0-21 0,0 21 16,0-21-16,1 21 0,-1 0 16,0 0-16,0 1 0,-21-1 15,21 0-15,-21 0 16,21 0-16,-21 0 0,0 1 15,22-1-15,-22 0 16,21 0-16,0-21 0,0 0 16,0 0-16,0 0 15,1 0-15,-1 0 16,0 0-16,0 0 0,0 0 16,0-21-16,22 21 0,-22-21 0,0 0 15,21-1-15,-20 1 0,-1 0 0,0 0 16,0 0-16,0 0 0,0-1 15,1 1-15,-22-21 0,0 0 0,0-1 16,0 22-16,0 0 0,0 0 16,0 0-16,0-1 0,-22 1 0,1 21 15,0-21-15,0 21 0,0 0 16,-22 0-16,22 0 0,-21 0 0,21 0 16,-22 21-16,1 0 0,21 1 15,-21-1-15,-1 0 0,22 21 16,0-21-16,0 1 0,0 20 0,-1-21 15,22 21-15,0-20 0,0-1 16,0 0-16,0 0 0,0 0 0,22 0 16,-1 1-16,0-22 0,0 21 15,0-21-15,0 0 0,1 0 0,-1 0 16,0 0-16,21 0 0,-21 0 16,1 0-16,-1 0 0,0-21 0,21-1 15,-21 22-15,1-21 0,-1 0 16,-21 0-16,21 0 0,0 0 0,-21-1 15,0 1-15,0 0 0,0 0 16,0-21-16,0 20 0,0 1 16,0 0-16,0 0 0,0 42 31,0 0-15,-21 0-16,21 1 0,-21-1 15,21 0-15,0 0 0,0 0 0,0 0 16,0 1-16,0-1 0,0 0 15,0 0-15,0 0 0,21 0 0,0 1 16,0-22-16,0 21 0,1-21 16,-1 0-16,0 0 0,0 0 0,0 0 15,0 0-15,1 0 0,-1 0 0,0-21 16,0-1-16,0 22 16,0-21-16,22 0 0,-22 0 0,0 0 15,0 0-15,0-1 0,1 1 16,-22 0-16,21-21 0,0 21 0,-42-1 15,0 1-15,42 0 0</inkml:trace>
  <inkml:trace contextRef="#ctx0" brushRef="#br0" timeOffset="2040.82">4276 1312 0,'0'22'0,"0"-1"0,0 0 15,0 0-15,0 21 0,0-20 16,0-1-16,0 0 0,0 0 16,0 0-16,0 0 0,0 1 15,0-1 1,21-21-16,0 0 15,0-21 1,-21-1-16,0 1 16,0 0-16,0 0 0,0 0 15</inkml:trace>
  <inkml:trace contextRef="#ctx0" brushRef="#br0" timeOffset="2116.78">4339 974 0,'0'0'15</inkml:trace>
  <inkml:trace contextRef="#ctx0" brushRef="#br0" timeOffset="2220.71">4212 931 0,'21'22'47,"0"-22"-47,1 0 16,-1 0-16,0 0 15,0 0-15,0 0 0</inkml:trace>
  <inkml:trace contextRef="#ctx0" brushRef="#br0" timeOffset="2772.41">4741 762 0,'0'0'0,"0"-63"16,0 41-1,-21 22 1,21 22-16,0-1 15,0 21-15,0 0 0,0 1 16,0-1-16,0 22 0,0-22 0,0 21 16,0-20-16,0 20 0,0-20 0,0 20 15,0-21-15,0 1 0,0-22 16,0 21-16,0 1 0,0-22 0,0 0 16,0 0-16,0 0 0,0 0 15,-21-21 16,21-21-15,0 0-16,0 0 0,0 0 16,0 0-16,0-1 0,21 1 15,0 0-15,0 0 0,1-21 0,-1 20 16,21 1-16,-21 0 0,22 21 16,-22-21-16,21 21 0,-21 0 0,22 0 15,-22 0-15,21 0 0,-21 21 16,0-21-16,1 21 0,-1 0 0,-21 1 15,0 20-15,21-21 0,-21 0 0,0 0 16,0 22-16,0-22 0,0 0 16,-21 0-16,0 22 0,-1-22 15,1 0-15,0 0 0,0 0 16,-21 0-16,20 1 0,1-22 0,0 21 16,0-21-16,0 0 0,0 0 0,21 21 15,-22-21 1,22-21-1,0 0 1,0-1-16,0 1 0</inkml:trace>
  <inkml:trace contextRef="#ctx0" brushRef="#br0" timeOffset="3783.92">5694 931 0,'0'-21'16,"0"0"-16,0 0 0,-21 21 15,21-21-15,0 0 0,0-1 0,0 1 16,-22 0-16,22 0 0,-21 21 16,21-21-16,0 42 15,0 0 1,0 0-16,0 22 0,0-22 15,0 21-15,0 22 0,0-22 0,0 0 16,0 22-16,-21-22 16,0 22-16,0-22 0,21 21 0,-21-20 15,-1-1-15,22 0 0,0 1 0,-21-22 16,21 21-16,-21-21 0,21 1 16,0-1-16,0 0 0,0 0 0,0 0 15,0 0 1,21-21-1,-21-21 1,21 0-16,1 21 0,-1-21 16,-21 0-16,21 21 0,0-21 0</inkml:trace>
  <inkml:trace contextRef="#ctx0" brushRef="#br0" timeOffset="4176.7">5800 1482 0,'21'0'32,"0"-21"-17,0 21-15,0 0 16,0-22-16,1 1 0,-1 21 0,0-21 16,0 21-16,21-21 0,-20 21 0,-1-21 15,-21 0-15,21 21 0,-21-22 16,21 1-16,-21 0 15,0 0-15,0 0 16,-21 21-16,0 0 0,0 0 0,-1 0 16,1 0-16,0 0 0,0 21 0,0-21 15,0 21-15,-1 21 0,1-20 16,0-1-16,0 0 0,21 21 0,-21-21 16,21 1-16,0 20 0,0-21 15,0 0-15,0 0 0,21 1 0,0-22 16,0 21-16,0-21 0,22 0 0,-22 0 15,0 0-15,0 0 0,22 0 16,-22 0-16,21 0 0,-21 0 16,0 0-16,22-21 0,-22 21 15,21-22-15,-21 1 0,22 21 0,-1-21 16</inkml:trace>
  <inkml:trace contextRef="#ctx0" brushRef="#br0" timeOffset="4836.32">6964 1418 0,'0'0'0,"-21"0"0,-1 0 15,44 0 17,-1 0-32,0 0 0,21 21 15,1-21-15,-1 0 0,0 0 16,1 0-16,20 0 0,-21 0 0,22 0 16,-22 0-16,22 0 0,-22 0 0,22 0 15,-1 0-15,-21 0 0,1 0 16,-1 0-16,0 0 0,1 0 15,-1 0-15,-21 0 0,22 0 0,-22-21 16,0 21-16,-21-21 0,0 0 16,0 0-1,-21 0 1,0-1-16,-1 1 0,-20 21 16,21-21-16,0 21 0,0-21 0,-22 21 15,22 0-15,0 0 0,-21 0 16,20-21-16,1 21 0,0 0 0,0 0 15,21 21 17,21-21-17,0 21-15,0-21 0,22 0 16,-22 21-16,0-21 0,21 0 0,-20 21 16,20-21-16,-21 22 0,0-22 15,0 21-15,1-21 0,-1 21 0,-21 0 16,0 0-16,0 0 15,0 1-15,-21-22 0,-1 21 16,1 0-16,0 0 0,0 0 0,-21-21 16,20 21-16,1 1 0,0-1 15,0-21-15,0 21 0,0-21 0,-1 21 16</inkml:trace>
  <inkml:trace contextRef="#ctx0" brushRef="#br0" timeOffset="5568.9">9292 1101 0,'0'-21'31,"21"21"-15,0 0-16,1-22 0,-22 1 15,21 21-15,0-21 0,0 0 16,0 0-16,0 21 0,1-21 0,-1-1 16,-21 1-16,21 0 0,0 0 15,-21 0-15,0 0 0,0-1 0,0 1 16,-21 21-16,0 0 0,0 0 15,-1 0-15,-20 0 0,0 0 16,21 0-16,-22 21 0,1 1 0,0-1 16,-1-21-16,1 21 0,21 0 15,-22 21-15,22-20 0,0-1 16,21 0-16,0 0 0,0 0 16,0 0-16,21 1 0,22-1 15,-22 0-15,0 0 0,21 0 0,-21 0 16,22 1-16,-22-1 0,21 0 15,-21 0-15,1 0 0,-1 0 0,0 1 16,0-1-16,-21 0 0,21 0 16,-21 0-16,0 0 0,-21 1 15,0-1-15,-21-21 0,20 21 0,-20-21 16,0 0-16,-1 21 0,1-21 16,-21 0-16,20 0 0,1 0 0,21 0 15,-22 0-15,22 0 0,-21 0 16,21-21-16,0 21 0,21-21 15,-22 0-15,22-1 0,0 1 16,0 0-16,0 0 16,0 0-16,22 21 0,-1-21 15,0-1-15,0 22 0,0-21 0,22 0 16,-22 21-16,21-21 0,-21 0 16</inkml:trace>
  <inkml:trace contextRef="#ctx0" brushRef="#br0" timeOffset="5851.74">9694 1037 0,'0'85'31,"0"-64"-31,-21 21 0,21-20 0,-21-1 16,21 21-16,0-21 0,0 0 0,-21 1 16,21 20-16,0-21 0,0 0 15,0 0-15,0 1 16</inkml:trace>
  <inkml:trace contextRef="#ctx0" brushRef="#br0" timeOffset="6392.43">9419 1312 0,'0'0'0,"0"-21"32,21 21-32,0 0 15,1 0-15,-1 0 0,21-21 0,-21 21 16,22-21-16,-1 21 15,0-21-15,1 21 0,-1-21 0,0 21 16,1-22-16,20 22 0,-21-21 0,1 0 16,-1 21-16,-21 0 0,22-21 15,-22 21-15,0 0 0,-42 21 47,21 0-47,-21 0 0,-1 1 0,1-1 16,21 0-16,-21 0 15,0 0-15,0 0 0,21 22 0,0-22 0,-21 0 16,21 0-16,0 0 16,0 1-16,0-1 0,21-21 15,0 21-15,0-21 0,0 0 16,22 0-16,-22 0 0,21 0 16,-21 0-16,22 0 0,-22 0 0,21-21 15,-21 21-15,0-21 0,22-1 0,-22 22 16,0-21-16,0 0 0,0 0 15,1 0-15,-22 0 0,0-22 0,0 22 16,0 0-16,0-21 0,0 20 16,-22 1-16,1 0 0,0 0 15,0 0-15,0 21 0,-22 0 0,22 0 0,0 0 16,0 0-16,-21 0 0,20 21 16,1-21-16,0 21 0,0-21 15,21 21-15,0 0 0,0 1 16,0-1-16,0 0 15,21-21-15,0 0 0,0 0 16,1 0-16,-1 0 0</inkml:trace>
  <inkml:trace contextRef="#ctx0" brushRef="#br0" timeOffset="6796.2">10626 1207 0,'0'-22'16,"0"1"-1,0 0 1,21 21-16,0 0 16,0-21-16,0 21 0,0 0 0,1 0 15,-1 0-15,0 0 0,0 0 0,0 0 16,22 21-16,-22 0 0,0-21 16,0 21-16,0 1 0,0-1 0,1 21 15,-1-21-15,-21 0 0,0 1 16,0-1-16,0 0 0,0 0 0,0 0 15,0 0-15,0 1 16,0-1-16,-21-21 0,-1 0 16,1 0-16,21-21 15,0-1 1,0 1-16,0 0 16,0 0-16,0 0 0,0 0 15,0-1-15,0 1 0,0 0 0,0 0 16,21 0-16,1 0 0,-1-1 15,0 1-15,-21 0 0,21 0 0,0 0 16,0 21-16,22 0 0,-22-21 16,0 21-16,0 0 0,0 0 15,1 0-15,-1 0 0</inkml:trace>
  <inkml:trace contextRef="#ctx0" brushRef="#br0" timeOffset="7203.98">11366 1334 0,'0'0'0,"0"21"0,-21-21 16,21 21-16,21-21 31,1 0-31,-1 0 0,0 0 0,0 0 16,0-21-16,0 21 0,1-21 15,-1 21-15,0-22 0,0 22 16,21-21-16,-20 0 0,-1 21 0,-21-21 15,21 0-15,-21 0 0,21-1 16,-21 1-16,0 0 0,0 0 0,0 0 16,-21 21-16,0 0 15,0 0-15,-1 0 0,-20 0 0,21 21 16,-21 0-16,20 0 0,1 0 0,0 1 16,-21 20-16,21-21 0,-1 0 15,22 0-15,0 1 0,-21 20 0,21-21 16,0 0-16,0 0 0,21 1 15,1-22-15,-1 0 0,0 21 16,0-21-16,21 0 0,1 0 16,-22 0-16,21 0 0,1 0 0,-1 0 15,0 0-15,1 0 0,-1-21 16,0 21-16,1-22 0,-22 1 0,21 21 16,-21-21-16,0 0 0,1 0 0</inkml:trace>
  <inkml:trace contextRef="#ctx0" brushRef="#br0" timeOffset="8488.24">1439 2646 0,'0'-21'0,"0"42"0,0-63 16,0-1-16,0 22 15,0 0-15,0-21 0,0 20 0,0 1 16,0 0-16,0 0 0,0 0 15,0 0-15,21 21 0,-21 21 32,0 0-32,0 0 0,0 0 15,0 22-15,0-22 0,0 21 16,0 0-16,0-20 0,0 20 16,0-21-16,0 0 0,0 0 0,0 1 15,0-1-15,0 0 0,0 0 16,0 0-16,-21-21 47,21-21-32,0 0-15,0 0 16,0 0-16,0-22 0,0 22 16,0-21-16,0 21 0,21-22 0,1 22 15,-22-21-15,21-1 0,0 22 16,0-21-16,0 21 0,0 0 0,1 21 15,-1-22-15,0 22 16,0 0-16,0 0 0,0 22 0,22-1 0,-22 0 16,0 0-16,0 21 15,-21-20-15,21 20 0,1 0 0,-1 1 16,-21-22-16,0 21 0,0 0 16,0-20-16,0 20 0,0-21 0,0 0 15,0 0-15,0 1 0,0-1 16,0-42 15,0-1-31,0 1 16,0 0-16,0 0 0,0 0 15,0 0-15,0-22 0,0 22 0,0-21 16,21 21-16,0-22 16,0 1-16,0 0 0,1-1 0,-1 22 15,21-21-15,0 21 0,-20-1 16,20 1-16,0 21 0,1 0 0,-1 0 15,-21 0-15,21 0 0,-20 0 16,-1 21-16,0 22 0,0-22 0,-21 21 16,0-21-16,0 22 0,0-1 15,0 0-15,0-20 0,0 20 0,0-21 16,-21 0-16,21 0 0,0 1 16,0-1-16,0 0 0,21-21 31,0 0-16</inkml:trace>
  <inkml:trace contextRef="#ctx0" brushRef="#br0" timeOffset="8916">2752 2604 0,'0'0'15,"0"21"-15,21-21 16,0 0 0,0 0-16,0-21 15,0 21-15,1 0 0,-22-22 16,21 1-16,0 21 0,0-21 0,0 0 16,0 0-16,-21 0 15,0-1-15,0 1 0,0 0 16,0 0-16,-21 21 15,0-21-15,0 21 0,-21 0 16,20 0-16,1 0 0,-21 21 16,21 0-16,0 0 0,-22 0 0,22 1 15,0 20-15,0-21 16,0 21-16,-1 1 0,22-22 0,-21 21 16,21-21-16,0 1 0,0 20 15,0-21-15,0 0 0,0 0 0,21-21 16,1 22-16,-1-1 0,0-21 0,21 0 15,-21 0-15,1 0 0,-1 0 16,0 0-16,0 0 0,0 0 0,0-21 16,1 21-16,-1-22 0,0 1 15,0 0-15</inkml:trace>
  <inkml:trace contextRef="#ctx0" brushRef="#br0" timeOffset="9176.85">3281 2201 0,'0'-21'0,"0"42"0,0-63 0,21 0 16,-21 21-16,0-1 16,0 44-1,0-1-15,0 0 0,0 0 16,0 0-16,0 22 0,-21-1 0,21 0 16,0 1-16,0-1 0,0 21 15,0-20-15,-21-1 0,21 0 0,0 1 16,0-1-16,0-21 0,0 22 15,0-22-15,0 0 0,0 0 0,0 0 16,0 0-16,0 1 16,-22-22 15</inkml:trace>
  <inkml:trace contextRef="#ctx0" brushRef="#br0" timeOffset="9836.46">2984 2709 0,'0'0'0,"-21"-21"0,21 0 32,0 0-32,21 21 15,22 0-15,-22-21 0,21 21 16,1-21-16,-1-1 0,21 1 16,-20 0-16,20 0 0,1 0 0,20 0 15,-20-1-15,-1 1 0,22-21 16,-21 21-16,-1 0 0,-21-22 0,22 22 15,-22 0-15,1 0 0,-22 0 16,0-1-16,0 1 0,-21 0 0,0 0 16,0 0-16,-21 21 15,0 0-15,0 0 0,-1 0 16,1 0-16,0 0 0,-21 21 0,21-21 16,-1 21-16,1 21 0,21-20 15,-21-1-15,21 21 0,-21 0 0,21-20 16,0 20-16,0 0 15,0 1-15,0-1 0,0 0 0,0-21 16,0 22-16,0-22 0,0 21 0,0-21 16,0 1-16,0 20 0,0-21 15,0 0-15,0 0 0,0 1 16,-21-22 0,0 0-1,-1 0-15,22-22 16,0 1-1,0 0-15,0 0 0,0 0 0,0 0 16,0-1-16,22 1 0,-1-21 16,0 21-16,0 0 0,0-22 15,22 22-15,-22 0 0,0 0 0,21 21 16,-21 0-16,1-21 0,-1 21 16,0 0-16,0 0 0,0 21 0,-21 0 15,0 0-15,21 0 0,-21 0 16,0 1-16,0-1 0,0 0 0,0 0 15,0 21-15,0-20 0,0-1 0,0 0 16,0 0-16,0 0 16,0 0-16,-21-21 15,21 22-15,0-44 47</inkml:trace>
  <inkml:trace contextRef="#ctx0" brushRef="#br0" timeOffset="10268.21">4614 2413 0,'-21'0'0,"0"21"0,0 0 0,0 1 16,-1-1-16,1 0 0,0 0 15,-21 21-15,21-20 0,-1-1 16,1 21-16,21-21 0,-21 22 16,21-22-16,0 0 0,0 0 0,0 0 15,0 0-15,0 1 0,0-1 16,21-21-16,0 0 0,1 0 16,-1 0-16,0 0 0,0 0 0,0 0 15,22 0-15,-22-21 0,0-1 0,0 22 16,21-21-16,-20 0 0,-1 21 15,0-21-15,-21 0 0,0 0 16,0-22-16,0 22 0,0 0 16,0-21-16,0 20 0,0 1 0,-21-21 15,0 21-15,-1 0 0,1-1 0,0 22 16,0-21-16,-21 21 0,20 0 16,1 0-16,0 0 0,0 0 0,0 0 15,0 21 1,21 1-16,0-1 15,0 0 1,0 0-16,21-21 0</inkml:trace>
  <inkml:trace contextRef="#ctx0" brushRef="#br0" timeOffset="11172.14">5313 2392 0,'0'-21'0,"0"42"0,-21-42 15,-1 21-15,1 0 0,21-21 16,-21 21-16,0 0 0,0 0 0,-22 0 16,22 0-16,0 0 0,0 21 0,-21 0 15,20 0-15,1 0 0,0 0 16,-21 1-16,42-1 0,-21 0 15,-1 21-15,1-21 0,21 22 16,-21-22-16,21 0 0,0 0 0,0 22 16,0-22-16,0 0 0,0 0 0,0 0 15,21 0-15,0 1 16,1-22-16,-1 0 0,0 0 0,0 0 16,0 0-16,0 0 0,1 0 0,-1 0 15,21 0-15,-21-22 0,22 1 16,-22 0-16,21 0 0,-21 0 0,0-22 15,22 22-15,-22-21 0,0 0 16,0-1-16,0 1 0,1 0 16,-1-1-16,0 1 0,-21 0 0,21-22 15,-21 22-15,21-1 0,-21 1 16,0 0-16,0 21 0,0-22 0,0 22 16,0 0-16,0 0 0,-21 21 31,0 21-31,0 0 15,21 0-15,0 22 0,-21-22 0,-1 21 16,22 0-16,-21 1 0,21-1 0,0 0 16,0 1-16,0-1 0,0 22 15,0-22-15,0 0 0,0 1 0,0-22 16,0 21-16,0 0 16,0-20-16,0-1 0,21 21 0,1-21 15,-1 0-15,0 1 0,0-1 16,0-21-16,0 0 0,22 0 15,-22 0-15,21 0 0,-21 0 0,22 0 16,-22-21-16,21 21 0,1-22 0,-22 1 16,21 21-16,-21-21 0,22 0 15,-22 0-15,0 0 0,0-22 0,0 22 16,0 0-16,1-21 0,-22-1 16,0 22-16,0 0 0,0-21 0,0 20 15,0 1-15,0 0 16,-22 21-16,1 0 15,0 0-15,0 0 0,0 21 0,21 0 16,0 1-16,-21-1 0,21 0 0,0 21 16,0-21-16,0 1 0,0-1 15,0 21-15,0-21 0,21 0 0,0 1 16,-21-1-16,21 0 0,0 0 16,-21 0-16,0 0 0,21-21 0,-21 22 15,0-1-15,0 0 16,0 0-1,-21-21-15,0 0 0,0 0 16,0 0-16,0 0 16,-1 0-16,22-21 15</inkml:trace>
  <inkml:trace contextRef="#ctx0" brushRef="#br0" timeOffset="11812.69">6816 2688 0,'0'0'0,"21"0"32,0 0-32,21 0 0,-21 0 15,1 0-15,20 0 0,0 0 16,-21 0-16,43 0 0,-22 0 15,1 0-15,20 0 0,-21 0 0,22 0 16,-1 0-16,1 0 0,-1-21 16,1 21-16,-22 0 0,22 0 0,-1-21 15,-20 21-15,-1 0 0,-21 0 0,0 0 16,0 0-16,-21-21 0,-21 21 31,0-21-31,-21 21 0,21 0 16,-22-22-16,1 22 0,21 0 0,-22 0 15,22 0-15,-21 0 0,21 0 0,21-21 16,-21 21-16,21-21 31,21 21-15,0 0-16,0 0 0,0 0 16,0 0-16,22 0 0,-22 0 0,0 0 15,21 0-15,-20 0 0,-1 0 0,0 21 16,0-21-16,0 21 0,0 1 15,-21-1-15,0 0 0,0 0 16,0 0-16,-21 0 0,0 1 16,0-1-16,0 0 0,-22 0 0,22 0 15,0-21-15,0 21 0,0 1 0,0-22 16,-22 0-16</inkml:trace>
  <inkml:trace contextRef="#ctx0" brushRef="#br0" timeOffset="11840.68">7705 2879 0,'0'0'15,"21"0"-15,0 0 0</inkml:trace>
  <inkml:trace contextRef="#ctx0" brushRef="#br0" timeOffset="12521.3">9504 2328 0,'0'0'0,"-508"170"110,508-149-110,0 0 15,0 0-15,0 22 0,0-22 16,0 0-16,0 21 0,21-21 0,0 1 15,0-1-15,0 0 0,1 0 0,20-21 16,-21 0-16,21 0 0,-20 0 16,20 0-16,-21 0 0,21 0 15,-20 0-15,20 0 0,-21-21 0,21 0 16,-20 0-16,20-1 0,-21 1 0,21-21 16,-20 21-16,-1-22 0,0 1 15,0 0-15,0-1 0,-21 1 0,0 0 16,0-1-16,0 1 0,0 0 15,-21-1-15,0 1 0,0 21 0,-22 0 16,1 0-16,21-1 0,-21 1 16,-1 21-16,1 0 0,0 0 0,-1 0 15,-20 21-15,20 1 0,22-22 0,-21 21 16,0 0-16,20 0 0,1 0 16,0 0-16,21 1 0,0-1 0,0 0 15,0 0-15,0 0 0,21 0 16,0 1-16,1-1 0,20 0 0,0-21 15,-21 0-15,22 0 0,-1 0 16,22 0-16,-22 0 0,0 0 16</inkml:trace>
  <inkml:trace contextRef="#ctx0" brushRef="#br0" timeOffset="12852.11">10075 2053 0,'0'-21'0,"0"42"0,0-63 16,0 21-16,-21 21 31,0 21-31,0 0 16,21 0-16,0 22 0,-21-1 0,-1 0 15,22 1-15,0-1 0,0 21 0,0-20 16,-21 20-16,21 1 0,0-1 16,-21 1-16,21-22 0,0 22 0,0-1 15,0 1-15,0-1 0,0-21 0,0 22 16,0-1-16,0 1 0,0-22 15,0 22-15,0-1 0,0-20 0,0 20 16,0-21-16,0 1 0,0-1 0,0 0 16,0-20-16,0-1 0,0 0 0,0 0 15,0-42 17,0 0-32,0 0 15,0-1-15,0-20 0,0 21 16,0-21-16</inkml:trace>
  <inkml:trace contextRef="#ctx0" brushRef="#br0" timeOffset="13828.6">9927 2646 0,'0'0'0,"0"-42"16,0-1-16,0-63 16,0 64-16,0 21 0,0 0 0,0 0 15,0-1-15,0 1 16,21 21-16,0-21 0,1 21 15,-1 0-15,0 0 0,0 0 16,0 0-16,22 0 0,-22 21 0,0-21 16,0 21-16,0 1 0,0 20 15,-21-21-15,22 21 0,-22-20 0,0 20 16,0-21-16,0 21 0,-22-20 0,1-1 16,0 0-16,0 0 0,0 0 15,0 0-15,-1 1 0,1-1 16,0-21-16,42 0 47,0 0-32,1 0-15,-22-21 16,21 21-16,0 0 0,0-22 16,0 22-16,0 0 0,1 0 0,-22-21 15,21 21-15,0 0 0,0-21 16,0 0-16,22 21 0,-22-21 0,0 0 15,0 21-15,21-22 0,-20 1 0,-1 0 16,21 0-16,-21 0 0,0 0 16,-21-1-16,0 1 0,0 0 0,0 0 15,0 0-15,0 0 0,-21 21 16,0 0 0,0 0-16,0 0 0,0 21 15,-1 0-15,1 0 0,0 0 0,0 0 16,21 1-16,0 20 0,0-21 15,0 0-15,0 22 0,0-22 0,0 0 16,0 0-16,0 0 16,0 0-16,21-21 0,0 22 15,0-22-15,1 0 0,-1 0 0,0 0 16,0 0-16,0 0 0,0 0 16,-21-22-16,22 22 0,-1-21 0,0 21 15,0-21-15,0 0 0,-21 0 0,21 21 16,1-21-16,-22-22 15,21 22-15,0 0 0,-21 0 0,21-22 16,0 22-16,0 0 0,1 0 0,20 0 16,-21 0-16,0 21 0,22 0 15,-22-22-15,0 22 0,21 0 0,-21 0 16,1 0-16,-1 22 0,0-1 0,0 0 16,-21 0-16,0 0 0,21 22 15,-21-22-15,0 0 0,0 21 0,0-21 16,0 1-16,0-1 0,0 0 0,-21 0 15,21 0-15,-21 0 16,0-21-16,21 22 0,-21-22 0,-1 0 16,1 0-1,21-22 1,0 1 0,0 0-16,0 0 0,0 0 0,21 0 15,1-1-15,-22 1 0,21-21 16,-21 21-16,21-22 0,0 22 0,0-21 15,-21 21-15,21 0 0,1-1 0,-1 22 16,-21-21-16,21 21 0,0 0 16,0 0-16,0 0 15,1 0 1,-1 21-16,-21 1 16,0-1-16</inkml:trace>
  <inkml:trace contextRef="#ctx0" brushRef="#br0" timeOffset="14384.49">11705 2519 0,'21'0'0,"-42"0"0,63 0 15,-20 0-15,-1 0 0,0-21 0,-21 0 16,21-1-16,-21 1 0,0 0 16,0 0-16,0 0 15,0 0-15,0-1 0,0 1 16,-21 21-16,0-21 0,0 21 0,-1 0 15,1 0-15,0 0 16,0 0-16,0 0 0,0 21 0,-1-21 16,1 21-16,0 1 0,0 20 0,0-21 15,0 21-15,-1-20 0,22 20 16,-21 0-16,21-21 0,-21 22 0,21-22 16,0 0-16,0 21 0,0-20 0,0-1 15,21 0-15,0 0 16,1-21-16,-1 0 0,0 0 15,0 0-15,0 0 0,0 0 0,1 0 16,-1 0-16,0-21 0,0 0 16,0 21-16,0-21 0,1-1 15,-1 1-15,-21 0 0,21-21 0,0 21 16,-21-1-16,21-20 0,-21 21 16,0-21-16,0 20 0,0-20 0,0 21 15,0 0-15,0 0 0,0 42 31,0 0-31,0 0 16,-21 0-16,21 22 0,0-22 0,0 21 16,-21-21-16,21 0 0,0 22 15,0-22-15,0 0 0,0 0 0,0 0 16,0 1-16,0-1 0,21-21 16,0 0-16,0 0 15,1 0-15,-1 0 16,0 0-16,0-21 0,0 21 15,0-22-15,-21 1 0,22 0 16,-22 0-16</inkml:trace>
  <inkml:trace contextRef="#ctx0" brushRef="#br0" timeOffset="15724.72">12277 1905 0,'0'-42'0,"0"84"0,0-105 0,-22 84 31,22 0-31,-21 0 16,21 21-16,0-20 0,-21 20 0,21 0 15,0 1-15,-21-1 0,21-21 0,0 21 16,0 22-16,0-22 0,0 1 16,0-1-16,0 0 0,0 1 0,0-1 15,0 0-15,0-21 0,0 22 16,0-22-16,0 0 0,0 0 0,0 0 15,0 1-15,21-22 32,0 0-32,0 0 15,1 0-15,-1-22 0,-21 1 16,21 21-16,0-21 0,0 0 0,0 0 16,1-22-16,-1 22 0,0-21 15,0 0-15,0 20 0,0-20 0,-21 21 16,22 0-16,-22 0 0,0-1 15,0 44 17,0-1-32,0 0 0,-22 21 15,1-21-15,21 22 0,0-22 16,0 21-16,0-21 0,0 22 0,0-22 16,0 0-16,0 0 0,0 0 15,0 1-15,21-1 0,-21 0 16,22-21-16,-1 0 0,0 0 15,0 0-15,0 0 16,0 0-16,1 0 0,-1-21 16,0 21-16,0-21 0,0-1 15,0 1-15,1 0 0,-1 0 16,-21-21-16,21 20 0,0-20 0,0 21 16,0-21-16,-21 20 0,0 1 0,0 0 15,0 0-15,0 0 0,0 42 47,0 0-47,0 21 0,-21-20 16,21-1-16,0 0 0,0 21 15,0-21-15,0 1 0,0-1 0,0 0 16,0 0-16,0 0 0,0 0 0,0 1 16,21-22-16,-21 21 15,22-21-15,-1 0 0,0 0 16,0 0-16,0 0 0,-21-21 15,21 21-15,-21-22 16,0 1-16,0 0 16,0 0-16,0-21 0,0 20 0,0 1 15,0-21-15,0 21 0,-21 0 16,21-22-16,0 22 0,-21 0 0,21 0 16,-21 0-16,21-1 0,0 1 15,0 0 1,21 21-16,0 0 15,0 0-15,1 0 0,-1 0 16,0 0-16,0 0 0,0 0 16,22 0-16,-22 0 0,0 0 0,21 0 15,-21 0-15,1 0 0,-1 0 0,0 21 16,0 0-16,0-21 16,0 22-16,-21-1 0,0 0 0,22 0 15,-22 0-15,0 22 0,0-22 0,0 0 16,0 0-16,0 0 0,0 0 15,0 1-15,0-1 0,0 0 0,-22 0 16,22 0-16,0 0 0,0 1 31,0-44 16,0 1-47,0 0 16,0 0-16,0 0 0,0 0 15,0-1-15,22 1 0,-1 0 16,-21-21-16,21 21 0,0-22 0,21 1 16,-20 21-16,-1-22 0,21 22 0,0 0 15,-20 0-15,20 0 0,0 0 16,-21 21-16,22 0 0,-22 0 0,0 0 16,0 0-16,0 21 0,-21 0 0,0 0 15,0 0-15,0 0 0,0 22 16,0-22-16,0 0 0,0 21 0,0-20 15,0-1-15,0 21 0,-21-21 0,0 0 16,21 1-16,-21-22 16,21 21-16,0 0 0,0 0 15,21-42 32,0 0-47,0 21 16</inkml:trace>
  <inkml:trace contextRef="#ctx0" brushRef="#br0" timeOffset="16184.46">14605 2244 0,'0'0'0,"0"-21"16,-21 21 15,0 0-31,-1 0 0,1 0 0,0 0 15,0 0-15,0 0 0,-22 21 0,22-21 16,0 21-16,0 0 0,0-21 16,0 21-16,21 0 0,-22 1 15,22-1-15,0 0 0,0 0 16,0 0-16,0 0 16,22-21-16,-1 0 15,0 22-15,21-22 0,-21 0 0,22 0 0,-22 21 16,21-21-16,-21 0 15,22 21-15,-22-21 0,0 0 0,0 21 16,0 0-16,1-21 0,-22 21 0,0 1 16,0-1-16,0 0 15,-22 0-15,1 0 16,0-21-16,0 0 0,-21 0 0,20 21 16,1 1-16,-21-22 0,21 0 15,0 0-15,-1 21 0,1-21 0,0 0 16,0 0-16,0 0 0,0 0 0,-1 0 15,1 0 1,0 0-16,0 0 16,21-21-16,0-1 15,-21 1-15,0 21 16,-1-21-16,1 0 0</inkml:trace>
  <inkml:trace contextRef="#ctx0" brushRef="#br0" timeOffset="16421.32">13271 1884 0,'0'0'0,"-21"0"0,0 0 0,0 0 15,0 0 1,42 0 31,0 0-47</inkml:trace>
  <inkml:trace contextRef="#ctx0" brushRef="#br0" timeOffset="16521.25">12213 2180 0,'0'0'0,"-63"0"0</inkml:trace>
  <inkml:trace contextRef="#ctx0" brushRef="#br0" timeOffset="16637.2">12552 2201 0,'84'0'31,"-62"0"-31</inkml:trace>
  <inkml:trace contextRef="#ctx0" brushRef="#br0" timeOffset="17564.66">1609 4128 0,'0'0'0,"21"-22"0,0 1 16,-21 0-16,21-21 0,-21 21 0,21-1 15,0 1-15,-21 0 0,0 0 16,0 0-16,0 0 0,0-1 16,0 1-16,-42 0 0,21 0 15,0 0-15,0 21 0,-22-21 0,1 21 16,0 0-16,-1 0 0,1 0 15,0 0-15,-22 21 0,22-21 0,-22 21 16,1 21-16,20-21 0,-20 22 16,-1-1-16,22 22 0,-21-22 0,20 21 15,1 1-15,21-1 0,-22 1 16,22-1-16,21-20 0,0 20 16,0-20-16,0 20 0,21-42 0,1 22 15,20-1-15,0 0 0,-21-21 16,22 1-16,20-1 0,-20 0 15,20-21-15,1 0 0,-22 0 16,21 0-16,1 0 0,-1 0 0,-20 0 16,20-21-16,-20 0 0,20-1 15,-21 22-15,1-21 0,-1 0 0,-21 0 16,22 0-16,-22-22 0,21 22 0</inkml:trace>
  <inkml:trace contextRef="#ctx0" brushRef="#br0" timeOffset="18340.22">1926 4318 0,'0'0'15,"21"-21"-15,-42 42 32,0 0-32,0 0 0,21 1 15,-21 20-15,-1-21 0,22 21 16,0-20-16,-21 20 0,0-21 0,21 0 16,-21 22-16,21-22 0,0 0 15,0 0-15,0 0 0,0 0 0,21 1 16,0-22-16,0 0 15,1 0-15,-1 0 0,0 0 0,21 0 16,-21 0-16,1-22 0,-1 1 16,21 21-16,-21-21 0,0 0 15,1 0-15,-22 0 0,0-1 0,0 1 16,0 0-16,0 0 0,0 0 0,0 0 16,-22-1-16,22 1 0,-21 0 15,0 0-15,0 0 0,0 21 16,0-21-16,21-1 0,-22 22 15,22-21 1,22 21 0,-1-21-16,21 21 15,-21-21-15,0 21 0,22-21 0,-1 21 16,0 0-16,1 0 0,-1 0 16,0 0-16,1 0 0,-1 21 0,-21-21 15,22 21-15,-22 0 0,0 0 16,0 1-16,0 20 0,-21-21 0,21 0 15,-21 0-15,0 1 0,0-1 16,0 0-16,0 21 0,0-21 16,-21 1-16,0-22 0,21 21 0,-21 0 15,21 0-15,-21-21 16,0 0-16,-1 0 31,22-21-15,0 0-16,0 0 0,0-1 0,0 1 15,0 0-15,22 0 0,-1-21 16,0 20-16,0-20 0,0 21 16,0-21-16,22 20 0,-1 1 15,0 0-15,1 0 0,-1 0 0,-21 21 16,22 0-16,-1 0 0,-21 21 16,0 0-16,0-21 0,1 21 0,-1 0 15,-21 22-15,21-22 0,-21 0 0,0 0 16,0 0-16,0 1 0,0-1 15,0 0-15,0 0 0,-21 0 0,0 0 16,21 1-16,-22-1 0,22 0 16,-21-21-16,0 21 15,21-42 17,0 0-17,21 0-15</inkml:trace>
  <inkml:trace contextRef="#ctx0" brushRef="#br0" timeOffset="19994.27">3683 4149 0,'-21'-21'15,"0"21"-15,-1 0 0,1 0 0,-21 21 16,21 0-16,-22-21 0,1 21 16,21 0-16,-21 0 0,20 1 0,-20-1 15,21 0-15,0 0 0,21 0 16,0 0-16,21 1 16,0-22-16,0 0 0,22 0 15,-22 0-15,0 0 0,21 0 16,-21 21-16,22-21 0,-22 0 0,21 0 15,-21 21-15,1-21 0,-1 0 16,0 21-16,0 0 0,-21 0 16,0 1-16,0-1 15,-21 0-15,0 0 16,0-21-16,-22 21 0,22-21 0,0 0 16,-21 21-16,-1-21 0,22 0 0,-21 0 15,-1 0-15,22 0 0,-21 0 16,21 0-16,0 0 0,-1 0 0,1 0 15,0-21-15,0 21 0,21-21 16,0 0-16,-21 0 0,21 0 16,0-1-16,0 1 0,0 0 15,0 42 17,0 0-17,21-21-15,-21 22 0,21-1 0,-21 0 16,21-21-16,0 21 0,-21 0 0,22 0 15,-1-21-15,0 22 0,0-22 16,0 21-16,22-21 0,-22 0 0,21 0 16,-21 0-16,22 0 0,-22 0 15,21 0-15,0 0 0,1 0 0,-22 0 16,21-21-16,1-1 0,-1 22 0,-21-21 16,21 0-16,-20 0 0,20 0 15,-21-22-15,0 22 0,0-21 0,1 0 16,-22 20-16,0-41 0,21 21 15,0-1-15,-21-20 0,0-1 16,0 22-16,21-22 0,0 22 0,-21-21 16,21 20-16,-21 1 0,0 0 0,0-1 15,22 1-15,-22 21 0,21 0 16,-21-1-16,0 1 0,0 42 31,0 1-31,-21-1 0,-1 0 0,22 21 16,-21-21-16,0 22 0,21-1 0,0 0 15,-21 1-15,21-1 16,-21 0-16,21 22 0,-21-22 0,21 1 16,0 20-16,0-21 0,0 1 0,0-1 15,0 0-15,0 1 0,0-1 16,0-21-16,0 22 0,0-22 0,0 0 16,0 0-16,21 0 0,0 0 15,-21 1-15,21-22 0,0 0 0,0 0 16,1 0-16,-1 0 0,21 0 15,-21-22-15,0 22 0,22-21 16,-22 0-16,21 0 0,-21 0 0,22 0 16,-22-1-16,21-20 0,-21 21 0,1 0 15,-22-22-15,0 22 0,0-21 16,0 21-16,0 0 0,0-1 16,0 1-16,-22 21 0,1 0 0,0 0 15,0 0-15,0 0 0,-22 0 16,22 0-16,0 0 0,0 21 0,21 1 15,-21-22-15,21 21 16,0 0-16,0 0 16,21-21-16,-21 21 0,21 0 0,0 1 15,0-1-15,1 0 16,-22 0-16,21-21 0,-21 21 0,21 0 16,-21 1-16,21-1 15,-21 0-15,21-21 0,-21 21 0,21-21 16,-21 21-16,22-21 15,-1 0-15,0 0 0,0 0 16,0 0-16,0 0 16,1 0-16,20 0 0,-42-21 15,42 21-15,-42-21 0,21 0 0,1 21 16,-1-21-16,0-1 0,-21 1 16,0 0-16,21 0 0,-21 0 0,21-22 15,-21 22-15,0 0 0,0 0 0,0 0 16,0 0-16,0-1 0,-21 44 47,21-1-47,-21 0 15,21 0-15,0 0 0,0 22 0,-21-22 16,21 0-16,0 0 0,-21 0 0,21 0 16,0 1-16,0-1 0,0 0 15,0 0-15,21-21 16,0 21-16,0-21 0,0 0 15,0 0-15,1 0 0,-1 0 16,0-21-16,21 0 0,-21 21 0,1-21 16,20 0-16,-21-1 0,0 1 0,0 0 15,1 0-15,-1 0 16,0 0-16,-21-1 0,21 1 0,-21-21 16,0 21-16,0 0 0,-21 21 31,0 21-16,21 0-15,-21 0 0,21 0 0,0 0 16,0 1-16,0-1 0,-22 21 16,22-21-16,0 0 0,0 1 0,0-1 15,0 0-15,0 0 0,0 0 0,22-21 16,-22 21-16,21-21 0,0 0 16,0 0-16,0 0 15,0 0-15,22 0 0,-22 0 0,0 0 0,21-21 16,-20 21-16,-1-21 15,21 0-15</inkml:trace>
  <inkml:trace contextRef="#ctx0" brushRef="#br0" timeOffset="20093.22">5800 4149 0,'0'0'0,"0"-21"0,0-1 15</inkml:trace>
  <inkml:trace contextRef="#ctx0" brushRef="#br0" timeOffset="20292.09">5651 4128 0,'-21'42'31,"-21"0"-31,42-21 0,0 1 16,-21-1-16,21 21 0,-21-21 0,21 0 15,0 22-15,0-22 0,0 0 16,0 21-16,0-20 0,0-1 0,0 0 16,21 0-16,-21 0 0,21-21 15,0 0-15,0 0 0,22 0 16,-22 0-16,0 0 0,21 0 0,1 0 15,-22 0-15,21 0 0,0 0 0,-20-21 16,20 21-16,-21-21 0,0 0 16,22 0-16,-22-1 0,0 1 0,0 0 15,0 0-15</inkml:trace>
  <inkml:trace contextRef="#ctx0" brushRef="#br0" timeOffset="20599.91">6350 3598 0,'0'-21'0,"0"42"0,0-63 16,-21 42 0,0 0-16,-1 21 15,22 0-15,-21 1 0,0-1 0,21 21 16,-21-21-16,21 22 0,-21-1 16,0 0-16,21 1 0,0-1 0,-22 21 15,22 1-15,-21-22 0,21 22 16,0-22-16,0 22 0,0-22 15,0 0-15,0 1 0,0-22 0,0 21 16,0-21-16,0 0 0,0 1 0,0-1 16,0 0-16,21-21 15,1 0-15,-1 0 16,0 0-16,0 0 0,0 0 0,0-21 16,-21 0-16,43-1 0,-22 1 0,0 0 15,0 0-15,0-21 0,1 20 16</inkml:trace>
  <inkml:trace contextRef="#ctx0" brushRef="#br0" timeOffset="21008.69">6562 4191 0,'0'0'16,"0"-21"-16,0 0 0,21 21 16,-42 0-1,-1 0 1,1 21-16,0 0 0,21 0 16,0 0-16,-21 1 0,0-1 0,21 0 15,-21 0-15,21 0 0,0 0 0,0 1 16,0-1-16,0 0 0,0 0 15,0 0-15,0 0 0,21 1 16,0-22-16,0 0 0,0 0 0,0 0 16,1 0-16,20 0 0,-21 0 0,21 0 15,-20-22-15,20 22 0,-21-21 16,0 0-16,22 0 0,-22 0 16,0 0-16,-21-1 0,0-20 0,21 21 15,-21-21-15,0-1 0,0 1 16,0 0-16,0 20 0,-21-20 0,21 21 15,-21 0-15,0 0 0,-1-1 0,1 22 16,-21 0-16,21 0 0,0 0 16,-22 22-16,22-22 0,0 21 0,0 0 15,0 0-15,-1 0 0,1 0 0,0 22 16,21-22-16,0 0 0,0 0 16,0 0-16,0 1 0,0-1 15,0 0-15,21-21 0,0 0 0,1 21 16,20-21-16,-21 0 15,21 0-15,-20 0 0,20 0 0,0 0 16,-21 0-16</inkml:trace>
  <inkml:trace contextRef="#ctx0" brushRef="#br0" timeOffset="21088.64">7070 4149 0,'0'0'15,"0"-21"-15</inkml:trace>
  <inkml:trace contextRef="#ctx0" brushRef="#br0" timeOffset="21400.47">7048 4064 0,'22'0'15,"-1"0"-15,0 0 0,0 0 16,0 0-16,22 0 0,-22 0 16,0 0-16,0 0 0,0 0 15,0 0-15,1 21 0,-1 0 0,0 1 16,0-1-16,-21 0 0,0 21 16,0-21-16,0 1 0,0 20 0,0-21 15,0 0-15,-21 0 0,0 1 0,0-1 16,-1 0-16,22 0 0,0 0 15,-21-21-15,21 21 0,-21-21 0,21-21 47,0 0-31,0 0-16,21 0 0,0 0 0,-21-1 16,22 1-16,-1-21 15,0 21-15,-21 0 0,21-22 0,0 22 16,0 0-16,1-21 0,-1 20 0,0 22 15,0-21-15,0 0 0,0 21 16,1-21-16,-1 21 0,0 0 16</inkml:trace>
  <inkml:trace contextRef="#ctx0" brushRef="#br0" timeOffset="21856.57">8064 4064 0,'0'0'16,"22"-21"-16,-22 0 16,-22 21 15,1 0-31,0 0 0,0 0 16,-21 0-16,20 21 0,1 0 15,0-21-15,0 21 0,0 0 0,0 1 16,-1-22-16,1 21 0,21 0 0,0 0 15,0 0 1,0 0-16,0 1 0,21-22 16,1 21-16,20-21 0,-21 0 15,0 21-15,0-21 0,22 0 16,-22 21-16,0-21 0,0 21 0,0-21 16,1 0-16,-1 0 0,-21 21 0,21-21 15,-21 22 1,-21-22-1,0 0-15,-1 0 0,1 0 16,0 0-16,0 21 0,0-21 16,0 0-16,-1 21 0,1-21 0,-21 0 15,21 0-15,0 0 0,-1 0 16,1 0-16,0 0 0,0 0 0,0 0 16,0 0-16,-1 0 0,1 0 15,21-21-15,-21 21 16,0-21-16</inkml:trace>
  <inkml:trace contextRef="#ctx0" brushRef="#br0" timeOffset="22188.38">6181 3704 0,'0'0'0,"-22"0"0,44 0 47,20 0-47,-21-21 15,21 21-15,22 0 0,-22 0 0,22 0 16,-1 0-16,1 0 0,-1 0 0,1 0 15,-1 0-15,1 0 0,-22 0 16,0 0-16,1 0 0,-1 0 16,-21 0-16,0 0 0,1 0 0,-65 21 31,22-21-31</inkml:trace>
  <inkml:trace contextRef="#ctx0" brushRef="#br0" timeOffset="22638.12">5863 4128 0,'-21'0'16,"0"0"-1,0 0-15,-1 21 0,1 0 16,0-21-16,0 0 15,21 21-15,-21-21 16</inkml:trace>
  <inkml:trace contextRef="#ctx0" brushRef="#br0" timeOffset="23132.27">3916 3895 0,'0'0'0,"21"0"0,0 0 0,0 0 15,22 0-15,-22 0 0,21 0 0,0 0 16,1 0-16,-1 0 0,22 0 16,-22 0-16,21 0 0,-20 0 0,20 0 15,-20 0-15,20 0 0,-21 0 16,1 0-16,-1 0 0,-21 0 0,0 0 16,1 0-16,-1 0 0</inkml:trace>
  <inkml:trace contextRef="#ctx0" brushRef="#br0" timeOffset="24904.25">8975 4191 0,'0'0'0,"-22"0"0,1 0 0,0 0 15,0 0-15,0 0 0,0 0 16,-1 0-16,1 0 0,0 0 15,0 0-15,0 0 16,0 0-16,-1 0 16,22 21 31,22-21-47,20 0 15,-21 0-15,21 0 0,1 0 0,20 0 16,1 0-16,-22 0 0,22 0 15,-1 0-15,1 0 0,-1 0 0,1 0 16,-1 0-16,1 0 0,-1 0 16,1 0-16,-1 0 0,1 0 0,-22 0 15,21 0-15,-20 0 0,-1 0 0,0 0 16,-20 0-16,-1 0 0,0 0 16,0 0-16,0 0 0,-42 0 46,0 0-30,0 0-16,0 0 0,-1 0 16,1-21-16,0 21 15,0-21-15,0 21 0,0-21 16,-1 21-16,1 0 0,0-21 0,0-1 16,0 22-16,21-21 0,-21 21 15,-1-21-15,22 0 0,-21 21 16,21-21-16,-21 21 0,0-21 15,21-1 1,-21 1-16,0 21 141,42 0-16,0 21-125,0-21 15,0 22-15,0-22 0,22 21 0,-22-21 16,21 21-16,1-21 0,-22 21 0,21-21 16,0 0-16,1 21 0,-1-21 15,-21 0-15,22 21 0,-22-21 0,21 0 16,-21 0-16,0 22 0,1-22 0,-1 0 15,0 0-15,0 0 16,-42 0 31,0 0-47,0 0 16,21 21-16,-22-21 0,1 21 0,0-21 15,0 21-15,0-21 0,0 21 0,-22-21 16,22 21-16,-21 1 0,21-1 15,-22 0-15,22 0 0,-21 0 0,-1 0 16,1 1-16,21-1 0,-21 0 0,20 21 16,-20-21-16,21-21 0,0 22 15,0-1-15,-1 0 0,22 0 16,-21-21-16,0 21 16,0-21-1,0 0 32,0 0-47</inkml:trace>
  <inkml:trace contextRef="#ctx0" brushRef="#br0" timeOffset="33040">11578 3979 0,'0'-21'0,"0"0"16,0 0-1,0 0 1,0 0-16,0 42 47,0 0-47,0 0 0,0 0 15,0 0-15,-21 22 0,21-22 16,-21 21-16,21 1 0,-21-22 0,21 21 16,-22 0-16,22-20 0,0 20 0,0-21 15,0 0-15,-21 0 16,21 1-16,0-1 0,21-42 47,-21-1-47,0 1 15</inkml:trace>
  <inkml:trace contextRef="#ctx0" brushRef="#br0" timeOffset="33476.75">11599 3620 0,'0'0'0,"-42"-22"31,21 22-31,0 22 16,21-1-16,-22-21 16,22 21-16,-21 0 0,21 0 15,0 0-15,0 1 16,0-1-16,21-21 15,1 0-15,-1 0 16,0 0-16,0 0 0,0 0 16,0 0-16,1-21 0,-1 21 15,0-22-15,0 22 0,-21-21 0,0 0 16,21 21-16,-21-21 0,0 0 16,0 0-16,0-1 15,-21 1-15,21 0 0,-21 21 0,0 0 16,0 0-16,-1 0 0,1 0 15,0 0-15,0 0 0,0 0 0,0 21 16,21 0-16,-22 1 0,22-1 16,-21 0-16,21 0 0,0 0 15,0 0-15,0 1 0,0-1 0,0 0 16,0 0-16,0 0 0,0 0 0,21 1 16,1-1-16,-1 0 15,0 0-15,0 0 0,0 0 16</inkml:trace>
  <inkml:trace contextRef="#ctx0" brushRef="#br0" timeOffset="34579.86">11959 3937 0,'0'0'16,"0"-21"-1,-21 21 1,0 0-1,21 21-15,0 0 16,0 0-16,0 1 0,0-1 16,-21 0-16,21 0 0,0 0 15,0 0-15,0 22 0,0-22 16,0 0-16,-22 0 0,22 0 0,0 1 16,0-1-16,0 0 0,0 0 15,-21 0-15,0 0 31,21-42-15,0 0 0,0 0-16,0 0 15,0 0-15,0-1 0,0-20 0,0 21 16,21-21-16,0-1 0,1 1 0,-22 21 16,42-22-16,-21 1 0,0 21 15,22 0-15,-1 0 0,-21-1 0,21 1 16,1 21-16,-22 0 0,21 0 15,-21 0-15,22 0 0,-22 0 0,0 0 16,0 21-16,0 1 0,1-1 0,-22 0 16,0 0-16,0 21 0,0-20 15,0 20-15,0-21 0,0 21 0,0 1 16,0-22-16,0 21 0,0-21 16,0 1-16,0-1 0,0 0 0,0 0 15,0 0-15,0 0 0,21-21 16,0 0-16,0 0 15,0 0-15,0 0 0,1 0 16,20 0-16,-21-21 0,0 0 0,0 21 16,1-21-16,20 0 0,-21 0 0,0-22 15,0 22-15,1 0 0,-1-21 16,0 20-16,-21-20 0,21 21 0,-21-21 16,21 20-16,-21-20 0,0 21 0,0 0 15,0 0-15,0-1 16,-21 22-1,0 22 1,21-1-16,0 0 0,-21 0 16,21 0-16,-21 22 0,21-22 15,-22 21-15,22-21 0,0 22 0,0-22 16,0 0-16,0 21 0,0-21 16,0 1-16,0-1 0,0 0 0,22-21 15,-22 21-15,21-21 0,0 0 16,0 0-16,0 0 0,0 0 0,22 0 15,-22 0-15,0 0 0,21 0 0,-20 0 16,20-21-16,-21 0 0,0 0 16,22-1-16,-22 1 0,0 0 0,0 0 15,21 0-15,-20-22 0,-1 1 16,0 21-16,-21-21 0,21-1 0,0 1 16,0 0-16,-21-1 0,0 1 0,0 0 15,22 20-15,-22-20 0,21 21 16,-21-21-16,0 20 0,0 1 0,0 0 15,0 42 17,0 0-32,-21 1 0,21-1 15,-22 21-15,22-21 0,-21 22 16,21-1-16,-21-21 0,21 21 0,-21 1 16,0 20-16,21-20 0,0-22 0,-21 21 15,21 0-15,0 1 0,0-22 16,0 21-16,0-21 0,0 1 0,0-1 15,0 0-15,21-21 0,0 21 16,0-21-16,0 0 16,0 0-16,1 0 0,-1-21 15,0 21-15,0-21 0,0 0 0,0-1 16,1 22-16,-1-21 0,-21 0 16,21-21-16,-21 21 0,21-1 0</inkml:trace>
  <inkml:trace contextRef="#ctx0" brushRef="#br0" timeOffset="34827.72">13420 3852 0,'0'0'0,"21"0"47,0 0-47,0 0 15,0 0-15,0 0 0,1 0 16,-1 0-16,0-21 0,0 21 0,0 0 16,0 0-16,-21-21 15,-21 0 17,0 21-32</inkml:trace>
  <inkml:trace contextRef="#ctx0" brushRef="#br0" timeOffset="35044.6">12848 3768 0,'21'0'31,"-21"21"-31,21-21 16,1 0 0,-1 0-16,0 0 0,0 0 15,0 0-15</inkml:trace>
  <inkml:trace contextRef="#ctx0" brushRef="#br0" timeOffset="36280.89">14076 4085 0,'21'21'15,"-21"-42"-15,0 0 16,0 0-16,21 0 0,-21 0 16,0-1-16,21 1 0,-21 0 15,21 0-15,-21 0 0,0 0 0,0-1 16,0 1-16,0 0 0,0 0 16,0 0-16,-21 0 15,0 21-15,0 0 0,-21 0 0,20 0 16,1 0-16,-21 0 0,0 0 15,20 0-15,-20 21 0,21 0 0,-21 0 16,20 0-16,1 0 0,0 1 0,0 20 16,0 0-16,0-21 0,-1 22 15,22-22-15,-21 21 0,21-21 0,0 22 16,0-22-16,0 0 0,0 0 0,0 0 16,0 1-16,21-1 15,1-21-15,-1 0 0,0 0 0,0 0 16,0 0-16,22 0 0,-22 0 0,0-21 15,0 21-15,0-22 16,22 1-16,-22 0 0,0 0 0,0 0 16,0 0-16,0-1 0,1 1 0,-1-21 15,0 21-15,0-22 0,0 22 16,-21 0-16,0-21 0,21 21 0,-21-1 16,22 1-16,-22 0 0,-22 42 31,1 0-16,21 1-15,-21-22 0,21 42 16,0-21-16,-21 0 0,21 22 16,-21-22-16,21 0 0,0 21 0,0-21 0,0 1 15,0 20-15,0-21 0,0 0 16,21 0-16,0-21 0,0 22 16,0-1-16,1-21 0,-1 0 0,0 0 15,0 0-15,0 0 0,0 0 0,1 0 16,-1 0-16,0-21 0,21-1 15,-21 22-15,1-21 0,-1 0 0,0-21 16,0 21-16,0-22 0,0 22 0,-21-21 16,22-1-16,-1 1 0,0 0 15,-21-1-15,21 1 0,0 0 16,-21-1-16,0 1 0,0 21 0,21-21 16,-21-1-16,22 22 0,-22-21 15,0 21-15,0-1 0,0 1 16,0 42 15,-22 1-31,1-1 0,21 21 0,0-21 16,0 22-16,-21-22 0,21 21 0,-21 0 15,21 1-15,-21-22 0,21 21 16,0 1-16,0-1 0,0 0 0,0 1 16,0-1-16,0 0 0,0-21 0,0 22 15,0-22-15,0 0 16,0 0-16,0 0 0,21 1 0,0-1 15,0-21-15,0 0 0,1 0 16,-1 0-16,0 0 0,0 0 16,0 0-16,0 0 0,1-21 0,-1-1 15,21 1-15,-21 0 0,0 0 0,1-21 16,-1 20-16,21-20 0,-21 0 16,0 21-16,-21-22 0,22 22 0,-1-21 15,-21 21-15,0-1 0,0 1 0,0 42 47,0 1-47,0-1 0,0 0 16,0 0-16,0 0 0,0 0 0,0 1 15,0-1-15,0 0 0,0 0 16,0 0-16,0 0 0,0 1 0,0-1 16,21 0-1,0-21-15,0 0 16,0 0-16,1 0 0,-1 0 15,0-21-15,0 21 0,-21-21 0,21-1 16,0 22-16,1-21 0,-22 0 16,21-21-16,-21 21 0</inkml:trace>
  <inkml:trace contextRef="#ctx0" brushRef="#br0" timeOffset="36476.78">15282 3641 0,'-63'0'16,"42"0"0,-1 0-1,22 21 17,22-21-32,-1 0 15,0 0-15,0 0 0,0 0 16</inkml:trace>
  <inkml:trace contextRef="#ctx0" brushRef="#br0" timeOffset="37140.4">15663 3852 0,'0'0'0,"21"0"0,1 0 15,-1-21 1,0 21-16,-21-21 0,21 21 16,0 0-1,0 0-15,1 0 0,-1 0 16,0 0 0,-21 21-16,0 0 0,21 1 0,-21-1 15,0 0-15,0 0 16,-21 0-16,0 0 0,0 22 0,-22-22 15,22 0-15,0 0 0,-21 0 0,20 1 16,-20-22-16,21 21 0,0 0 16,0-21-16,-1 0 0,22 21 0,-21-21 15,42 0 17,1 0-17,-1 0-15,0 0 0,-21-21 0,21 21 16,0 0-16,0 0 0,1 0 15,-1 0-15,0 0 0,0 0 0,0 21 16,0 0-16,1 0 0,-1-21 16,0 22-16,-21-1 0,21 0 15,-21 0-15,21 0 0,-21 0 0,21 22 16,-21-22-16,22 0 0,-22 21 0,0-20 16,0 20-16,21-21 0,-21 21 0,21-20 15,-21 20-15,0-21 16,0 21-16,0-20 0,0 20 0,0-21 0,-21 0 15,0 0-15,-1 1 0,1-22 16,-21 21-16,21-21 0,-22 21 16,22-21-16,-21 0 0,0 0 0,20 0 15,-20 0-15,0 0 0,21-21 0,-22 21 16,22-21-16,0-1 0,0 22 0,-22-21 16,43 0-16,-21 21 0,0-21 15,21 0-15,-21 0 0,21-1 16,0 1-16,0 0 0,21 0 0,0 21 15,0-21-15,1-22 0,20 22 16,-21 0-16,21 0 0</inkml:trace>
  <inkml:trace contextRef="#ctx0" brushRef="#br0" timeOffset="37528.17">16362 3958 0,'0'-21'31,"21"21"-31,0-21 0,0 21 16,0 0-16,1-21 0,-1 0 0,0 21 16,0-22-16,0 22 0,0-21 15,-21 0-15,22 0 16,-22 0-16,-22 21 15,1 0 1,0 0-16,0 0 0,0 0 0,-22 0 16,22 21-16,0 0 0,-21 0 0,21 0 15,-1 22-15,1-1 0,0-21 16,21 22-16,0-1 0,-21-21 0,21 21 16,0-20-16,0-1 0,0 21 0,0-21 15,0 0-15,21-21 0,0 22 16,0-22-16,1 0 0,20 0 15,-21 0-15,21 0 0,-20 0 0,20 0 16,-21 0-16,21-22 0,-20 1 0,20 0 16,-21 0-16</inkml:trace>
  <inkml:trace contextRef="#ctx0" brushRef="#br0" timeOffset="38068.5">17865 4128 0,'0'21'16,"0"0"-16,0 0 15,0 0-15,0 0 0,0 1 32,0-44-17,0 1 1,0 0-16,0 0 16</inkml:trace>
  <inkml:trace contextRef="#ctx0" brushRef="#br0" timeOffset="39860.23">17843 4106 0,'0'22'16,"0"-1"-16,0 0 16,0 0-16,0 0 0,0 0 15,0 1 1,0-44 15,0 1-15,0 0-16</inkml:trace>
  <inkml:trace contextRef="#ctx0" brushRef="#br0" timeOffset="41132.62">18097 3577 0,'0'0'0,"0"-21"0,0 0 16,0 0-16,0 0 15,-21 42 17,0-21-32,0 21 0,21 0 15,-21 21-15,0-20 0,21 20 0,0-21 16,-22 21-16,1 1 0,0-22 15,0 21-15,21 1 0,-21-1 16,0 0-16,21 1 0,-22-1 0,22 0 16,0-21-16,0 22 0,-21-22 15,21 21-15,0-21 0,0 1 0,0-1 16,0 0-16,21-21 16,1 0-16,-1 0 15,0 0-15,0-21 0,0 21 16,0-21-16,-21-1 0,0 1 15,22 0-15,-1 0 0,-21 0 0,0-22 16</inkml:trace>
  <inkml:trace contextRef="#ctx0" brushRef="#br0" timeOffset="41880.61">17695 3916 0,'21'0'15,"1"0"-15,-1 0 16,21 0-16,-21 0 0,0 0 16,22 0-16,-1-21 0,0 0 0,1 21 15,-1-22-15,22 22 0,-22-21 16,21 0-16,1 0 0,-22 21 0,22-21 15,-1 0-15,-20-1 0,-1 1 16,-21 21-16,21-21 0,-20 0 0,-1 0 16,0 0-16,-21-1 0,0 1 0,0 0 15,0 0-15,-21 21 16,0 0-16,-1 0 0,1 0 16,0 21-16,0-21 15,0 21-15,0 0 0,-1 1 0,22-1 16,0 21-16,-21-21 0,21 0 15,-21 22-15,21-22 0,-21 0 16,21 21-16,0-20 0,-21 20 0,21-21 16,-21 21-16,21 1 0,0-22 15,0 21-15,-22-21 0,22 22 0,-21-22 16,21 0-16,0 0 0,0 0 0,0 1 16,-21-1-16,21 0 15,-21-21-15,0 0 0,21-21 31,0 0-31,0-1 16,0 1-16,0 0 0,0 0 0,0 0 16,21-22-16,0 22 15,0-21-15,0 21 0,1-22 0,-1 22 16,21 0-16,-21 0 0,22 0 0,-1 21 16,-21-21-16,21 21 0,-20 0 15,20 0-15,-21 0 0,21 0 0,-20 0 16,-1 0-16,0 21 0,0 0 15,-21 0-15,0 0 0,21 0 0,-21 1 16,0-1-16,0 21 0,0-21 0,0 0 16,0 1-16,-21-1 0,0 0 15,0 0-15,21 0 0,-21 0 0,-1 1 16,1-22 0,21-22 30,21 1-46,1 0 0,-1 21 16</inkml:trace>
  <inkml:trace contextRef="#ctx0" brushRef="#br0" timeOffset="42284.38">19050 4022 0,'21'0'16,"0"0"-16,0 0 0,1-21 15,-1 21-15,0-22 0,0 22 16,21-21-16,-20 21 0,-1-21 0,0 0 16,21 21-16,-21-21 0,1 21 0,-1-21 15,0 21-15,-21-22 0,0 1 16,-21 21-1,0 0-15,-22 0 0,22 0 16,0 21-16,-21-21 0,-1 22 16,22-1-16,-21 0 0,21 0 15,-22 0-15,22 0 0,0 22 16,0-22-16,0 21 0,21-21 0,0 1 16,0-1-16,0 0 0,0 0 0,0 0 15,21 0-15,0 1 0,0-22 16,0 0-16,0 21 0,22-21 0,-22 0 15,21 0-15,-21 0 0,22 0 16,-22 0-16,21 0 0,-21-21 0,22 21 16,-22-22-16,0 1 0,0 0 0</inkml:trace>
  <inkml:trace contextRef="#ctx0" brushRef="#br0" timeOffset="43138.17">20468 4022 0,'0'0'0,"21"0"0,0 0 0,1 0 15,-1 0-15,0-21 0,21 21 16,-21-22-16,1 22 0,-1-21 16,0 0-16,-21 0 0,0 0 15,0 0-15,0-1 16,0 1-16,0 0 0,-21 21 0,21-21 16,-21 0-16,-22 0 0,22-1 0,0 1 15,-21 21-15,20 0 0,-20-21 16,0 21-16,21 0 0,-22 0 0,1 0 15,0 21-15,-1 0 0,1 1 16,21-1-16,-22 0 0,22 0 0,0 21 16,0-20-16,0 20 0,21 0 0,-21-21 15,21 22-15,0-1 0,0-21 16,0 22-16,21-22 0,0 0 0,0 0 16,0 0-16,0 0 0,1-21 15,20 0-15,0 0 0,-21 0 16,22 0-16,-1 0 0,0 0 0,1-21 15,-1 0-15,22 21 0,-43-42 16,21 21-16,0-1 0,1-20 0,-1 21 16,-21-21-16,0-1 0,1 1 0,-1 0 15,0-1-15,0 1 0,0 0 16,-21-1-16,21 1 0,-21 0 0,0-1 16,0 1-16,0 0 0,0-1 15,0 22-15,-21 0 0,0 0 0,0 0 16,0 21-16,0 0 0,-1 0 15,1 21-15,0 0 0,0 0 16,0 21-16,21 1 0,0-1 0,-21 0 16,21 1-16,0-1 0,0 0 15,0 1-15,0-1 0,0 0 0,0-20 16,21 20-16,-21 0 0,0-21 0,21 22 16,0-22-16,0 0 0,-21 0 15,21 0-15,1 1 0,-1-1 0,0-21 16,0 0-16,0 0 15,0 0-15,1 0 0,-1 0 16,0 0-16,0 0 0</inkml:trace>
  <inkml:trace contextRef="#ctx0" brushRef="#br0" timeOffset="43648.88">21399 3810 0,'0'0'16,"0"-21"-16,22 21 0,-22-21 0,0 0 15,-22-1 1,1 22-16,21-21 0,-21 21 0,0 0 16,-21 0-16,20 0 0,1 0 15,0 21-15,0 1 0,0-1 16,-22 0-16,22 0 0,0 0 16,0 22-16,0-22 0,21 21 0,-21-21 15,21 22-15,-22-22 0,22 21 0,0-21 16,0 22-16,0-22 0,0 0 15,0 0-15,22 0 0,-1 0 16,0-21-16,0 0 0,0 0 0,0 0 16,1 0-16,-1 0 0,0-21 15,0 0-15,21 21 0,-20-21 0,-1 0 16,0 0-16,0-22 0,0 22 16,0-21-16,1 21 0,-1-22 0,0 22 15,-21-21-15,0 21 0,21-22 16,-21 22-16,0 0 0,0 0 15,-21 42 17,0 0-32,21 0 0,-21 0 0,21 1 15,-22 20-15,22-21 0,0 21 0,0 1 16,0-22-16,0 21 0,0-21 16,0 1-16,22-1 0,-1 0 0,0 0 15,0 0-15,21 0 0,-20-21 16,-1 0-16,21 0 0,0 0 0,-20 0 15,20 0-15,-21 0 0,0 0 0,22-21 16,-22 21-16,0-21 16,-21 0-16</inkml:trace>
  <inkml:trace contextRef="#ctx0" brushRef="#br0" timeOffset="44408.47">22056 3323 0,'0'0'0,"0"-21"0,0 42 32,0 0-32,0 22 0,-22-22 0,22 21 15,0 1-15,-21-1 0,21 0 0,-21 1 16,21-1-16,0 0 16,0 1-16,0-1 0,0 0 0,0 1 15,-21-1-15,21 0 0,0 1 0,0-22 16,0 21-16,0-21 0,0 22 15,0-22-15,0 0 0,0 0 16,0 0-16,21-21 0,0 0 16,0 0-16,1 0 0,-1 0 15,0 0-15,0-21 0,21 0 0,-20 0 16,-1 0-16,21-1 0,-21 1 16,22 0-16,-22-21 0,0 21 0,0-1 15,0-20-15,0 21 0,1-21 16,-1 20-16,0 1 0,-21 0 15,0-21-15,0 21 0,0-1 16,0 1-16,-21 21 0,0 0 16,-1-21-16,1 21 0,0 0 0,0 0 15,0 0-15,0 0 0,-1 21 16,1 0-16,0 1 0,0-1 0,0 0 16,0 0-16,21 21 0,0-20 0,-22-1 15,22 21-15,0-21 0,-21 22 16,21-22-16,0 0 0,0 21 0,0-21 15,21 1-15,1-1 16,-22 0-16,21-21 0,0 0 0,0 0 16,0 0-16,0 0 0,1 0 15,-1 0-15,0-21 0,0 0 16,0-1-16,0 1 0,1 0 0,-1 0 16,0-21-16,-21 20 0,21-20 0,-21 21 15,21-21-15,-21 20 0,0-20 16,0 21-16,0 0 0,0 0 0,0-1 15,0 44 1,-21-1 0,21 0-16,-21 21 0,21-21 0,-21 1 15,21 20-15,0-21 0,0 21 16,0-20-16,0-1 0,0 0 0,0 21 16,0-21-1,21 1-15,0-1 0,0-21 0,0 0 16,1 0-16,-1 0 0,21 0 0,-21 0 15,0 0-15,22 0 0,-22 0 16,0-21-16,21-1 0,-20 1 0,-1 0 16,0 0-16,-21 0 0,0-22 0</inkml:trace>
  <inkml:trace contextRef="#ctx0" brushRef="#br0" timeOffset="44620.34">21992 3577 0,'0'0'16,"-21"0"-16,21 21 0,-21 1 0,42-22 31,0 0-31,0 0 16,22 0-16,-22 0 0,0 0 15,21 0-15,-21 0 0,22 0 0,-1 0 16,-21-22-16,22 1 0,-22 21 0,0-21 15,-21 0-15</inkml:trace>
  <inkml:trace contextRef="#ctx0" brushRef="#br0" timeOffset="45591.79">23389 3683 0,'0'0'0,"0"-21"0,0 0 0,-21 0 16,0-1-16,0 22 15,-1 22 1,22-1-16,-21 0 15,21 0-15,-21 0 0,21 0 0,0 1 16,0-1-16,0 0 0,0 0 16,0 21-16,-21-20 0,21-1 15,0 0-15,0 0 0,0 0 16,0-42 15,-21 0-15,21 0-16,0 0 15,0-1-15,0 1 0,0 0 0,0 0 16,0-21-16,21 20 16,0-20-16,0 21 0,-21 0 0,21-22 15,1 22-15,-1 0 0,0 0 16,0 21-16,0-21 0,22 21 0,-22 0 16,0 0-16,0 0 0,21 21 0,-20 0 15,-1 0-15,21 0 0,-21 22 16,0-22-16,1 0 0,-1 21 0,0-20 15,-21-1-15,0 21 0,0-21 16,0 0-16,0 1 0,0-1 0,0 0 16,0 0-16,0 0 0,-21-21 0,0 21 15,-1-21-15,1 0 16,0 0 0,21-21-1,0 0-15,0 0 16,0 0-16,21 0 0,0-1 15,1 1-15,-22-21 0,21 21 16,21 0-16,-21-22 0,22 22 0,-22 0 16,21-21-16,0 20 0,1 1 15,-1 21-15,-21 0 0,22 0 0,-1 0 16,-21 0-16,0 21 0,0 1 0,1-1 16,-1 0-16,0 21 0,-21-21 15,0 1-15,0 20 0,0-21 0,0 21 16,0-20-16,-21-1 0,0 0 15,21 0-15,-22 0 0,1 0 16,21 1-16,-21-1 0,0-21 16,42 0 31,0-21-47,-21-1 0,21 1 15,1 0-15</inkml:trace>
  <inkml:trace contextRef="#ctx0" brushRef="#br0" timeOffset="45980.56">24426 3768 0,'21'0'32,"1"0"-17,-1 0-15,0 0 16,0 0-16,0 0 0,0 0 0,1 0 15,-1 0-15,0 0 0,21 0 16,-21-21-16,1 21 0,-22-22 0,21 22 16,-21-21-16,0 0 0,0 0 15,-21 0 1,-1 21-16,1 0 0,0-21 0,0 21 16,-21 0-16,20 0 0,-20 0 15,21 21-15,-21 0 0,20 0 0,1 0 16,0 0-16,0 1 0,0-1 0,21 0 15,-21 21-15,21-21 0,0 1 16,0-1-16,0 0 0,21 0 0,0 0 16,0 0-16,0-21 0,0 22 15,1-1-15,20-21 0,0 0 0,1 0 16,-1 0-16,0 0 0,22 0 0,-22 0 16,0 0-16,22-21 0,-22-1 15,1 22-15,-22-21 0,21 0 0,-21 0 16,0 0-16</inkml:trace>
  <inkml:trace contextRef="#ctx0" brushRef="#br0" timeOffset="46672.42">25188 3620 0,'0'21'16,"0"0"-16,-21 0 16,21 0-16,-21 0 0,21 1 15,0-1-15,0 0 0,-21 0 0,21 0 16,-21-21-16,21 21 0,0 1 0,-22-1 15,22 0-15,0 0 32,-21-21-1,21-21-31,0 0 16,0 0-16,0-1 0,0 1 15,0 0-15,0-21 0,21 21 16,1-1-16,-22 1 0,21-21 0,0 21 15,21 0-15,-21-1 0,1 1 16,-1 0-16,21 21 0,-21 0 0,0 0 16,22 0-16,-22 0 0,0 0 15,21 21-15,-20-21 0,-1 43 0,0-22 16,0 0-16,-21 0 0,21 0 0,0 22 16,-21-22-16,22 0 15,-22 0-15,0 0 0,0 0 0,0 1 16,0-1-16,0 0 0,0 0 0,-22-21 15,1 21-15,0-21 0,0 21 16,0-21-16,0 0 16,21-21-1,0 0-15,0 0 16,0 0-16,0 0 16,21-1-16,0 1 0,0 0 15,0 0-15,0-21 0,22 20 0,-22 1 16,21-21-16,1 21 0,-22 0 15,21-1-15,0 1 0,1 21 16,-1 0-16,0 0 0,1 0 0,-22 0 16,0 21-16,0 1 0,0-1 0,1 0 15,-22 0-15,21 0 0,-21 0 16,0 22-16,0-22 0,0 0 0,0 0 16,0 0-16,0 1 0,0-1 0,0 0 15,-21-21-15,-1 21 0,1 0 16,0-21-16,0 0 15,21-21 17,0 0-17,21 0-15</inkml:trace>
  <inkml:trace contextRef="#ctx0" brushRef="#br0" timeOffset="47244.09">26522 3175 0,'0'21'15,"0"0"1,-21 1-16,21 20 0,-22-21 16,22 21-16,-21 1 0,21-1 15,0 0-15,-21 1 0,0-1 16,0 0-16,21 1 0,-21-1 0,-1 0 15,22-20-15,-21 20 0,21 0 0,0-21 16,0 22-16,-21-22 0,21 21 16,0-21-16,0 1 0,0-1 0,0 0 15,0 0-15,-21-42 47,21 0-47,0 0 0,0-1 16,0 1-16,0 0 0,0 0 15,21 0-15,0 0 0,0-22 0,1 22 16,-1-21-16,0 21 0,21-1 16,-21-20-16,1 21 0,20 0 0,-21 0 15,21-1-15,-20 22 0,20 0 0,0 0 16,-21 0-16,22 0 0,-22 22 16,21 20-16,-21-21 0,1 0 0,-1 22 15,0-22-15,-21 0 0,0 21 16,0-21-16,0 1 0,0 20 0,0-21 15,-21 0-15,0 0 0,-1 1 16,1-1-16,0-21 0,-21 21 16,21-21-16,-22 0 0,22 0 0,-21 0 15,21 0-15,-1 0 0,1 0 0,0 0 16,0 0-16,0 0 0,0 0 16,21-21-1,0 0-15,0-1 16,21 1-16,0 0 0,0 21 15,0-21-15</inkml:trace>
  <inkml:trace contextRef="#ctx0" brushRef="#br0" timeOffset="48023.64">27157 3874 0,'21'0'0,"-42"0"0,63 0 0,-21 0 15,0 0-15,-21-22 0,22 22 16,-1 0-16,0-21 0,0 21 16,0-21-16,0 21 0,1-21 0,-1 0 15,-21 0-15,21 21 0,-21-22 0,21 1 16,-21 0-16,0 0 0,0 0 16,0 0-16,-21 21 15,0 0 1,0 0-16,-1 21 0,1 0 15,0-21-15,0 21 0,0 21 0,21-20 16,0-1-16,-21 0 0,21 0 16,0 0-16,-22 0 0,22 1 0,0-1 15,0 0-15,0 0 16,0 0-16,22-21 0,-1 0 16,-21 21-16,21-21 0,0 0 0,0 0 15,0 0-15,1 0 16,-1 0-16,0 0 0,0-21 15,-21 0-15,21 0 16,0 0-16,-21 0 16,0-1-16,22-20 0,-1 21 0,0 0 15,0-22-15,-21 22 0,21 0 16,0-21-16,1 21 0,-1-1 0,0 22 16,21-21-16,-21 0 0,1 21 15,20 0-15,-21 0 0,21 0 0,1 0 16,-22 0-16,21 21 0,-21 0 15,22 1-15,-1-1 0,-21 0 0,0 0 16,1 0-16,-1 0 0,-21 22 0,0-22 16,0 0-16,0 21 0,0-20 15,0 20-15,-21-21 0,-1 0 0,1 0 16,0 1-16,0-1 16,0 0-16,0-21 0,-1 21 0,1-21 15,0 0-15,0 0 16,21-21-1,0 0 1,0 0-16,0-1 16,21 1-16,0 0 0,0-21 0,1 21 15,-1-22-15,21 22 0,-21-21 0,22-1 16,-22 22-16,21-21 0,0 21 16,-20-22-16,-1 22 0,21 0 0,-21 21 15,0-21-15,1 21 0,-1 0 16,0 0-16,0 0 0,0 0 15,0 0 1,1 0-16,-22 21 0</inkml:trace>
  <inkml:trace contextRef="#ctx0" brushRef="#br0" timeOffset="48596.32">28977 3683 0,'0'0'0,"21"-21"0,106-64 31,-127 64-31,0 0 16,-21 21 0,0 0-1,0 0-15,0 0 0,-22 0 16,22 21-16,-21-21 0,-1 21 0,22 0 15,-21 1-15,21-22 0,0 21 16,-1 0-16,1-21 0,21 21 0,0 0 16,0 0-16,0 1 15,0-1 1,21-21-16,1 0 0,-1 21 0,0-21 16,0 0-16,21 0 15,-20 0-15,-1 0 0,21 0 0,-21 0 16,0 21-16,1-21 0,-1 0 0,0 0 15,0 0-15,0 0 16,-21 21-16,0 0 16,0 1-16,0-1 15,-21-21-15,0 21 0,0-21 16,-22 21-16,22-21 0,0 0 16,0 0-16,0 21 15,0-21-15,-1 0 0,1 0 0,0 0 16,0 0-16,0 0 0,0 0 0,-1 0 15,1 0-15,0 0 0,0 0 16,0 0 0,21-21-16,21 0 31,0 21-31,0 0 0,0 0 16,1 0-16,-1 0 15,0 0-15</inkml:trace>
  <inkml:trace contextRef="#ctx0" brushRef="#br0" timeOffset="48784.21">29104 4085 0,'0'0'0,"21"21"16,0 1-1,-21-1 1,-21-21 31,0-21-47,0 21 0</inkml:trace>
  <inkml:trace contextRef="#ctx0" brushRef="#br0" timeOffset="52408.25">12531 1270 0,'0'21'16,"-22"-21"-1,1 0-15,0 0 32,0 0-32,63 0 62,-21 0-62,22 0 16,-1 0-16,0 0 0,22 0 0,-1 0 15,1 0-15,21 0 0,-1 0 0,1 0 16,0 0-16,-1 0 0,22 0 16,-21 0-16,21 0 0,-22 0 0,22 0 15,-21 0-15,21 0 0,-22 0 16,1 0-16,0-21 0,-1 21 0,-20 0 16,-1 0-16,1 0 0,-1 0 0,-20 0 15,-22 0-15,21-21 16,-21 21-16,0 0 0,1 0 0,-1 0 15,-21-21 1,-21 21 0,-1 0-1,1 0-15,0-21 16,0 21-16,0 0 0,0 0 16,-1-22-16,1 22 15,0-21-15,0 21 0,0-21 0,0 21 16,-1 0-16,1-21 0,0 21 15,0 0-15,21-21 16,-21 21-16,42 0 47,0 0-31,0 0-16,0 0 15,1 0-15,-1 0 0,0 0 0,0 0 16,21 0-16,-20 0 0,-1 0 15,0 0-15,0 0 0,0 0 0,0 0 16,-21 21-16,22-21 16,-22 21-16,0 0 0,0 0 15,0 1-15,0-1 0,0 0 0,-22 0 16,22 0-16,-21 0 0,-21 1 16,21-1-16,0 21 0,-1-21 15,1 0-15,-21 1 0,21-1 0,0 0 16,-1-21-16,1 21 0,0 0 15,42-42 17</inkml:trace>
  <inkml:trace contextRef="#ctx0" brushRef="#br0" timeOffset="53307.86">16044 1185 0,'0'0'0,"43"22"31,-22-22-15,0 0-16,0-22 15,0 1 1,0 0-16,-21 0 16,0 0-16,0 0 15,0-1-15,0 1 0,-21 0 16,0 21-16,0-21 0,0 21 15,-22 0-15,22 0 0,0 0 0,-21 0 16,21 0-16,-22 21 0,22 0 16,-21 0-16,21 1 0,-22-1 0,22 21 15,0-21-15,-21 22 0,20-22 16,1 21-16,0 0 0,0-20 0,0-1 16,21 0-16,0 21 0,0-21 0,0 1 15,21-1-15,0-21 16,0 0-16,0 0 0,22 0 15,-22 0-15,0 0 0,21 0 0,1 0 16,-22 0-16,21 0 0,-21-21 0,22-1 16,-22 1-16,127-106 15,-127 106 1,0-21-16,-21-1 0,22 1 16,-22 0-16,21-1 0,-21 1 0,0 0 15,0-1-15,0 1 0,0 0 16,0-1-16,0 22 0,0 0 0,0 0 15,-21 21-15,-1 0 16,1 0-16,21 21 16,-21 21-16,0-20 0,21 20 0,-21 0 15,21 1-15,0 20 0,0-21 16,0 1-16,0-1 0,0 0 0,0-20 16,0 20-16,0 0 0,21-21 0,0 1 15,0-1-15,0 0 0,1 0 16,-1 0-16,0 0 0,0-21 0,21 22 15,-20-22-15,20 0 0,0 0 0,-21 0 16,22 0-16,-1 0 0,0 0 16,1 0-16,-1 0 0,0-22 0,1 22 15,-22-21-15,21 0 0,-21 0 16,1 0-16</inkml:trace>
  <inkml:trace contextRef="#ctx0" brushRef="#br0" timeOffset="53768.93">16976 1080 0,'0'0'0,"-64"-22"31,43 22-31,0 0 0,0 22 16,-1-1-16,1-21 0,0 21 15,0 0-15,0 21 0,0-20 0,-1-1 16,22 0-16,-21 0 0,21 0 16,0 0-16,0 1 0,0-1 0,0 0 15,0 0-15,0 0 0,21-21 16,1 0-1,-1 0-15,0 0 0,0 0 16,0 0-16,0 0 0,1 0 16,-1 0-16,0-21 0,-21 0 0,21 0 15,0 0-15,0-1 0,-21 1 0,22 0 16,-22-21-16,21 21 0,-21-22 16,0 1-16,0 0 0,0 20 0,21-20 15,-21 21-15,0 0 0,0 42 31,-21 0-31,21 21 16,0-20-16,0 20 0,-21-21 16,21 21-16,0-20 0,0 20 15,0-21-15,0 0 0,0 22 0,0-22 16,0 0-16,0 0 0,0 0 16,21-21-16,0 21 0,0-21 15,0 0-15,0 0 0,1 0 0,-1 0 16,0 0-16,0 0 0,0 0 15,0-21-15,1 21 0,-1-21 0,0 0 16,21 0-16,-21-22 0,1 22 0</inkml:trace>
  <inkml:trace contextRef="#ctx0" brushRef="#br0" timeOffset="54020.78">17568 720 0,'-42'21'31,"21"0"-31,0 0 0,-1 22 0,22-1 16,0-21-16,-21 21 0,21 1 16,-21-1-16,21 0 0,0 1 0,-21-1 15,21 0-15,0 1 0,0-22 16,0 21-16,0-21 0,0 1 0,0 20 16,0-21-16,0 0 0,0 0 15,0 1 1,21-22-1,0 0-15,0 0 0,1 0 16,-1-22-16,0 22 0,0-21 16</inkml:trace>
  <inkml:trace contextRef="#ctx0" brushRef="#br0" timeOffset="54481.52">17928 1101 0,'0'0'0,"-21"0"31,0 0-31,0 0 16,-1 21-16,-20 0 0,21 0 0,0 0 16,0 1-16,21-1 15,-22 0-15,1 0 0,21 0 0,-21 0 16,21 1-16,0-1 0,0 0 0,0 0 16,0 0-16,0 0 0,0 1 15,21-22-15,0 0 16,1 0-16,-1 0 15,0 0-15,0 0 0,0-22 16,0 22-16,-21-21 0,22 0 0,-1 0 16,0 0-16,-21 0 0,0-1 15,21 1-15,-21-21 0,21 21 0,-21-22 16,0 22-16,0 0 0,0 0 16,0 42-1,0 0 1,0 0-16,0 1 0,-21-1 15,21 0-15,0 0 0,0 0 0,0 0 16,0 1-16,0-1 0,0 0 16,0 0-16,21-21 0,0 0 15,-21 21-15,22-21 0,-1 0 16,0 0-16,0 0 0,0 0 16,22 0-16,-22 0 0,0-21 0,0 21 15,0-21-15,-21 0 0,21 0 16,1-1-16</inkml:trace>
  <inkml:trace contextRef="#ctx0" brushRef="#br0" timeOffset="54716.38">17505 974 0,'0'0'0,"-43"0"0,22 0 16,-21 0-16,21 0 0,42 0 31,0 0-31,0 0 16,22 0-16,-22 0 15,21 0-15,0 0 0,1 0 0,-1-21 16,-21 21-16,22 0 0,-1 0 16,-21-22-16,21 22 0,-20-21 0,-1 0 15,0 0-15</inkml:trace>
  <inkml:trace contextRef="#ctx0" brushRef="#br0" timeOffset="55627.86">18648 1143 0,'0'0'0,"0"-21"0,0 0 0,0 0 16,0-1-16,0 1 16,0 42-1,-21-21 1,21 22-16,-22-1 0,22 21 0,0-21 16,-21 0-16,21 1 0,0 20 15,0-21-15,0 0 0,0 0 0,-21 1 16,21-1-16,-21 0 0,21 0 15,0 0-15,0-42 47,0 0-31,0 0-16,0 0 16,0-1-16,21 1 0,0-21 0,-21 21 15,21 0-15,1-22 0,-1 22 16,0-21-16,0 21 0,0-1 0,0 1 15,22 0-15,-22 21 0,21 0 0,-21 0 16,22 0-16,-22 0 0,0 21 16,21 0-16,-20 1 0,-1 20 0,0-21 15,0 0-15,0 22 16,-21-22-16,21 0 0,-21 21 0,0-21 16,0 1-16,0-1 0,0 0 15,-21 0-15,0-21 16,0 0-16,0 0 15,21-21 1,0 0 0,0 0-16,0-1 15,21 1-15,-21 0 0,21 0 0,0-21 16,22 20-16,-22-20 0,21 21 16,-21-21-16,22 20 0,-1-20 0,0 21 15,1 21-15,-1-21 16,0 21-16,-21 0 0,22 0 0,-22 21 15,0 0-15,0 21 0,0-20 0,-21-1 16,0 21-16,0-21 0,0 0 16,0 22-16,0-22 0,0 21 0,0-21 15,0 1-15,-21-1 0,0 0 16,21 0-16,-21 0 0,21 0 16,-21-21-16,0 0 0,42 0 31,0-21-16,0 21-15</inkml:trace>
  <inkml:trace contextRef="#ctx0" brushRef="#br0" timeOffset="55980.66">19791 1228 0,'0'21'0,"0"0"16,21-21-16,0 0 15,0 0 1,0 0-16,1 0 0,-1 0 0,0 0 16,0 0-16,0-21 0,0 21 15,1-21-15,-1 0 0,0 21 0,-21-22 16,0 1-16,0 0 16,0 0-16,0 0 0,0 0 0,0-1 15,0 1-15,-21 21 0,0 0 16,-1 0-16,1 0 0,0 0 0,0 0 15,0 21-15,0 22 0,-1-22 0,1 0 16,0 21-16,0-20 0,21-1 16,0 21-16,0-21 0,0 0 0,0 1 15,0 20-15,21-42 0,0 21 16,0 0-16,22-21 0,-22 0 0,21 21 16,1-21-16,-1 0 0,0 0 15,22 0-15,-22 0 0,0 0 0,1-21 16,-1 21-16</inkml:trace>
  <inkml:trace contextRef="#ctx0" brushRef="#br0" timeOffset="56624.29">20553 1164 0,'-85'43'16,"64"-22"-1,21 21-15,-21-21 0,0 0 16,21 1-16,-22-1 15,22 0-15,0 0 0,0 0 0,0 0 16,0 1-16,0-44 63,0 1-63,0 0 15,0 0-15,0 0 0,22 0 16,-1-22-16,0 22 0,0-21 0,21 21 15,-20-1-15,20-20 0,-21 21 0,21 21 16,1-21-16,-22 21 0,21 0 16,-21 0-16,22 0 0,-22 0 15,0 21-15,-21 0 0,21 0 0,-21 0 16,21 1-16,-21-1 0,0 21 0,0-21 16,0 0-16,0 1 15,0-1-15,0 0 0,-21 0 0,0 0 16,21 0-16,-21-21 0,0 22 0,0-22 15,-1 0 1,1 0-16,21-22 31,0 1-31,0 0 0,21 0 16,1 0-16,-1 0 0,0-1 0,0-20 16,21 21-16,-20-21 0,20 20 15,0-20-15,1 21 0,-1 0 16,-21 0-16,21-1 0,1 22 0,-1 0 15,-21 0-15,0 22 0,1-1 16,-1 21-16,-21-21 0,0 0 16,0 22-16,0-22 0,0 21 0,0-21 15,0 1-15,-21 20 0,-1-21 0,22 0 16,-21-21-16,0 21 0,21 1 16,0-1-1,0-42 1,21-1-1,0 22-15,1-21 0</inkml:trace>
  <inkml:trace contextRef="#ctx0" brushRef="#br0" timeOffset="57111.93">21823 804 0,'0'22'0,"-21"-22"0,-1 21 15,1 21-15,0-21 0,21 0 16,-21 22-16,0-1 0,0-21 0,-1 22 16,22-1-16,0 0 0,0 1 0,-21-22 15,21 21-15,0 0 16,0-20-16,0-1 0,0 0 0,0 0 16,0 0-16,0 0 0,0 1 15,0-44 32,0 1-47,0 0 0,0 0 16,0-21-16,21 20 0,1 1 15,-1 0-15,0-21 0,0 21 0,0-1 16,22 1-16,-22 0 0,21 21 16,0 0-16,1-21 0,-22 21 0,21 0 15,-21 0-15,22 0 0,-22 21 16,0 0-16,0 0 0,-21 1 15,0-1-15,0 0 0,0 0 0,0 0 16,-21 0-16,0 1 0,0-1 16,-22 0-16,22 0 0,-21-21 0,0 21 15,20 0-15,-20-21 0,0 22 16,21-22-16,-22 0 0,22 0 0,0 21 16,0-21-16,42 0 31,0-21-31,0 21 0</inkml:trace>
  <inkml:trace contextRef="#ctx0" brushRef="#br0" timeOffset="57464.73">22119 1249 0,'0'0'0,"21"0"0,0 0 16,1 0-16,-1 0 15,0 0-15,0 0 0,0 0 0,0 0 16,22 0-16,-22 0 0,0 0 16,21-21-16,-20 0 0,-1 21 0,0-22 15,0 22-15,-21-21 0,0 0 16,0 0 0,-21 21-1,0 0-15,0 21 16,-1 0-16,1 0 0,0 1 0,0-1 15,0 0-15,21 0 0,-21 0 16,21 0-16,0 1 0,0-1 0,0 0 16,0 0-16,0 0 0,21 0 15,0 1-15,0-22 0,0 0 16,0 21-16,1-21 0,-1 0 0,0 0 16,0 0-16,0 0 0,0 0 15,1 0-15</inkml:trace>
  <inkml:trace contextRef="#ctx0" brushRef="#br0" timeOffset="57813.53">22669 1334 0,'0'-22'0,"0"44"0,0-65 0,0 1 0,0 21 16,0-22-16,0 22 0,22 0 15,-22 0-15,21 0 0,-21 0 0,21-1 16,0 1-16,0 21 0,22 0 16,-22 0-16,21 0 0,-21 0 0,22 21 15,-22 1-15,0-1 0,21 21 16,-21-21-16,-21 0 0,0 22 15,22-22-15,-22 0 0,0 21 0,0-20 0,0-1 16,0 0-16,0 0 0,-22 0 16,1 0-16,0-21 15,0 0 1,0 0-16,21-21 16,0 0-16,0 0 15,0 0-15,0 0 16,21-22-16,0 22 0,0 0 15,0-21-15,1 20 0,-1-20 16,0 21-16,0-21 0,0 20 0,0 1 16,1 0-16,20 21 0,-21-21 15,0 21-15,0 0 0,1 0 16,-1 0-16</inkml:trace>
  <inkml:trace contextRef="#ctx0" brushRef="#br0" timeOffset="58256.28">23580 1037 0,'0'0'0,"21"0"0,0 0 15,0-21-15,0 21 16,-21-21-16,21 0 0,1 21 16,-22-21-1,-22 21 1,1 0-16,0 0 15,0 0-15,0 21 0,0 0 16,-1-21-16,1 21 0,0 0 0,0-21 16,21 21-16,-21 1 0,0-1 15,21 0-15,0 0 16,0 0-16,21 0 16,0-21-16,0 0 0,0 22 15,0-22-15,22 0 0,-22 21 16,21-21-16,-21 21 0,1-21 0,-1 0 15,0 0-15,0 0 0,-42 0 32,0 0-17,0 0-15,-1 0 0,-20 0 16,21 0-16,0 0 0,-22 0 0,22 0 16,0 0-16,-21 0 0,21 21 15,-1-21-15,1 0 0,0 0 0,0 0 16,0 0-16,0 0 0,21 21 0,-22-21 15,1 0-15,0 0 0,0 0 16</inkml:trace>
  <inkml:trace contextRef="#ctx0" brushRef="#br0" timeOffset="59144.45">15600 2286 0,'0'0'0,"-43"21"0,22-21 15,-21 21-15,21-21 0,0 22 16,-1-22-16,1 0 0,21 21 0,-21-21 16,21 21-16,21-21 15,0 0-15,22 0 0,-1 0 16,0 0-16,1 0 0,-1 0 0,0 0 16,22 0-16,-1 0 15,1 0-15,-1 0 0,1-21 0,-1 21 16,1-21-16,-1 21 0,-20 0 0,-1-22 15,0 22-15,-20 0 0,-1 0 16,0-21-16,-42 0 16,-22 21-16,22-21 15,-21 21-15,0 0 0,-1 0 0,22-21 16,-21 21-16,21 0 0,-1 0 0,1 0 16,0 0-1,21-21-15,21 21 16,0 0-1,1 0-15,-1 0 0,0 0 16,0 21-16,0 0 0,0-21 0,1 21 16,-1-21-16,-21 21 0,0 0 15,0 1-15,0-1 0,0 0 16,0 0-16,0 0 0,-21 0 16,-1 1-16,1-1 15,0 0-15,21 0 16,21-21-1,0 0 1,1 0-16,-1 0 0,0 0 0</inkml:trace>
  <inkml:trace contextRef="#ctx0" brushRef="#br0" timeOffset="60620.6">16806 2519 0,'64'0'31,"-43"-21"-31,0 21 16,0-21-16,-21-1 0,21 22 0,1-21 15,-1 0-15,0 0 0,0 0 0,0 21 16,0-21-16,1-1 16,-1 1-16,0 0 0,0 0 0,-21 0 15,21 0-15,-21-1 0,21 1 0,-21 0 16,0 0-16,0 0 0,0 0 15,0-1-15,0 1 0,0 0 16,-21 21-16,0 0 16,0 0-16,21 21 0,-42 0 0,20 1 15,1 20-15,0-21 0,0 21 0,0 1 16,0-1-16,21 0 0,-22 22 16,22-1-16,-21-20 0,21 20 15,0 1-15,0-1 0,0-20 0,0 20 16,0 1-16,0-22 0,0 21 15,0-20-15,0 20 0,0-20 0,0-1 16,0 21-16,0-20 0,0-1 0,0 0 16,0-20-16,0 20 0,0-21 15,0 0-15,0 0 0,21-21 16,1 0-16,-1 0 0,0-21 16,0 21-16,0-21 0,0 0 15,1 0-15,-1-22 0,0 22 0,0 0 16,0-21-16,-21-1 0,0 1 0,21 21 15,-21-21-15,0-1 16,0-20-16,0 20 0,-21 1 0,0 0 16,0-1-16,0 1 0,0 0 0,-22-1 15,22 1-15,-21 21 0,21 0 16,-1 0-16,-20 21 0,21 0 0,21-22 16,-21 22-16,0 0 15,42 0 1,0-21-1,0 21-15,21 0 0,-20-21 16,-1 21-16,21-21 0,-21 21 0,22-21 16,-1 0-16,-21 21 0,21-22 15,1 1-15,20 0 0,-20 0 16,-22 0-16,21 21 0,0-21 0,-20-1 16,-1 22-16,0 0 0,-21-21 15,-21 21 1,0 21-1,-1 1-15,22-1 0,-21 0 16,0 0-16,0 0 0,0 0 0,21 22 16,0-22-16,0 0 0,0 0 0,0 0 15,0 22-15,0-22 16,0 0-16,21-21 0,-21 21 16,21-21-16,21 0 0,-20 0 15,-1 0-15,0 0 0,0 0 16,21 0-16,-20 0 0,-1-21 0,21 0 15,0 21-15,-20-21 0,-1 0 16,21-1-16,-21 1 0,0-21 0,1 21 16,-1 0-16,0-1 0,-21 1 15,21 0-15,-21 0 0,-21 21 32,0 0-32,0 0 0,21 21 15,-22 0-15,22 0 0,-21 1 0,21 20 16,0-21-16,0 0 0,0 0 0,0 1 15,0-1-15,0 0 16,0 0-16,21-21 0,1 0 16,-1 0-16,0 21 0,0-21 15,0 0-15,0 0 0,1 0 0,20 0 16,-21-21-16,21 0 0,-20 21 0,20-21 16,-21 0-16,0-1 0,22 22 15,-43-42-15,21 21 0,0 0 0,-21 0 16,0-1-16,0 1 0,0 0 15,0 0-15,-21 21 16,21 21 0,-21-21-16,-1 21 15,22 0-15,-21 22 0,21-22 0,0 0 16,0 0-16,-21 0 0,21 1 16,-21-1-16,21 0 0,-21 0 15,21 0-15,0 0 16,0-42 15,0 0-15,0 0-16,0 0 15,21 21-15,0-43 0,0 22 0,0 0 16,1 0-16,-1-21 0,21 20 16,-21 1-16,22 0 0,-1 0 15,0 0-15,1 0 0,-22-1 0,21 22 16,0 0-16,-20 0 0,20 0 15,-21 22-15,-21-1 0,0 0 0,21 0 16,-21 21-16,0-20 0,0 20 0,0-21 16,-21 0-16,21 22 0,-21-22 15,0 0-15,0 21 0,-1-21 0,1-21 16,0 22-16,0-1 0,21 0 16,21-21 15,0-21-31,0 21 15,22-21-15</inkml:trace>
  <inkml:trace contextRef="#ctx0" brushRef="#br0" timeOffset="62108.74">19240 2286 0,'0'0'15,"0"-21"-15,0 0 16,-21 21-16,0 0 0,0 0 15,0 0-15,0 0 0,-1 0 16,1 21-16,0 0 0,0 0 0,0 0 16,0 1-16,-1-1 0,1 21 0,0-21 15,0 0-15,21 22 16,0-22-16,0 21 0,0-21 0,0 1 0,0-1 16,0 0-16,0 0 15,21-21-15,0 21 0,0 0 0,1-21 16,20 0-16,-21 0 0,0 0 0,22 0 15,-22 0-15,0 0 0,21 0 16,-21-21-16,22 0 0,-22 21 0,0-21 16,0 0-16,0-22 0,1 22 0,-1 0 15,0-21-15,-21-1 0,21 1 16,0 0-16,-21 21 0,0-22 0,21 1 16,1 0-16,-22-1 15,0 1-15,0 21 0,21-22 0,-21 22 0,21 0 16,-21 0-16,0 42 31,-21 0-31,0 0 0,21 1 16,-22 20-16,22-21 0,-21 21 15,0-20-15,21 20 0,0 0 0,0 1 16,0-1-16,0 0 0,0-21 0,0 22 16,0-1-16,0-21 0,0 22 15,0-22-15,21 0 0,0 0 0,1-21 16,-1 21-16,0-21 0,0 0 15,21 0-15,-20 0 0,-1 0 16,21 0-16,-21 0 0,0-21 0,22 0 16,-22 21-16,0-21 0,0 0 0,0-1 15,1-20-15,-22 21 0,21 0 16,-21-22-16,21 22 0,-21 0 16,21 0-16,-21 0 0,0 0 0,0-1 15,0 44 16,0-1-31,0 0 0,-21 21 0,21-21 16,0 1-16,0-1 0,0 0 16,0 0-16,0 0 0,0 0 0,0 1 15,0-1-15,21 0 16,0-21-16,0 0 16,1 0-16,-1 0 0,0 0 15,21-21-15,-21 21 0,1-21 0,-1-1 16,0 1-16,-21 0 0,21 0 15,0 0-15,0 0 0,1-1 0,-22-20 16,0 21-16,21 0 0,0 0 16,-21-1-16,0 44 15,0-1 1,0 0-16,-21 0 0,21 0 16,-21 22-16,21-22 0,0 0 0,0 0 15,0 0-15,0 0 0,0 1 16,0-1-16,0 0 0,0 0 15,0 0-15,21-21 16,0 0-16,0 0 16,0 0-16,0 0 0,1 0 15,-1-21-15,0 0 0,-21 0 16,21 0-16,-21-1 0,0 1 16,0-21-16,0 21 0,0-22 0,0 22 15,-21 0-15,0-21 0,0 21 0,-1-1 16,1 1-16,0 21 15,0 0-15,21-21 0,21 21 47,0 0-47,0 0 0,1 0 0,-1 0 16,21 0-16,-21 0 0,22 0 16,-22 0-16,21 0 0,-21 21 0,22-21 15,-22 0-15,0 21 0,0-21 16,0 22-16,-21-1 0,0 0 0,0 0 15,0 0-15,0 0 0,0 1 0,0 20 16,0-21-16,0 0 0,-21 0 16,21 1-16,-21-1 0,21 0 15,0 0-15,0 0 0,-21-21 47,0 0-31,21-21-16,0 0 15,0 0-15,0 0 16,0-1-16,0 1 0,21-21 16,0 21-16,0-22 0,0 22 0,0 0 15,22-21-15,-22 21 0,0-1 16,21 1-16,1 0 0,-1 0 0,-21 0 16,22 21-16,-1 0 0,-21 0 0,21 0 15,-20 0-15,-1 21 0,0 0 16,-21 0-16,0 0 0,0 22 15,0-22-15,0 21 0,0-21 0,0 1 16,0 20-16,0-21 0,-21 0 16,0 0-16,21 1 0,-22-1 0,1-21 15,21 21-15,-21-21 0,0 0 16,21 21-16,-21-21 0,0 0 16,-1 0-16,1-21 15,0 0 1,0 0-16</inkml:trace>
  <inkml:trace contextRef="#ctx0" brushRef="#br0" timeOffset="62316.62">20468 2053 0,'0'0'0,"-21"0"0,0 0 0,0 0 0,-1-21 16,1 21-16,0 0 47,0 21-32,0-21-15,0 21 16,-1-21-16,-20 0 0,21 0 0</inkml:trace>
  <inkml:trace contextRef="#ctx0" brushRef="#br0" timeOffset="62496.52">19558 2244 0,'0'0'0,"-21"21"0,42-21 31,0 0-31,0 0 0,0 0 0,22 0 16,-22 0-16,21 0 0,-21 0 15,22 0-15,-1 0 0,-21 0 0,22 0 16,-22-21-16,21 21 0,-21-21 15,22 21-15</inkml:trace>
  <inkml:trace contextRef="#ctx0" brushRef="#br0" timeOffset="63484.33">21717 2371 0,'0'0'0,"0"-43"31,0 22-31,0 42 32,0 1-17,0-1-15,0 21 0,0-21 16,0 0-16,0 22 0,0-22 16,0 0-16,0 21 0,0-20 0,0-1 15,0 0-15,0 0 0,0 0 16,-21 0-16,0 1 15,-1-22 1,22-22 0,-21 1-16,21 0 15,0 0-15,0 0 0,0 0 0,0-1 16,0-20-16,0 21 0,21-21 16,1 20-16,-1-20 0,0 21 0,0-21 15,0 20-15,22 1 0,-22 0 0,21 0 16,0 21-16,-20 0 0,20 0 15,0 0-15,-21 0 0,22 0 0,-22 21 16,0-21-16,0 21 0,0 22 16,1-22-16,-1 0 0,0 0 15,-21 21-15,0-20 0,0 20 0,0-21 16,0 0-16,0 0 0,0 22 16,0-22-16,-21-21 0,21 21 0,-21 0 15,-1-21-15,1 21 16,0-21-16,21-21 15,0 0 1,0 0-16,0 0 16,0 0-16,21-1 0,0-20 0,1 21 15,-1-21-15,0 20 0,21-20 0,1 21 16,-1-21-16,0 20 0,1 1 16,-1 0-16,0 21 0,1 0 15,-1 0-15,0 0 0,-21 0 16,22 0-16,-22 0 0,0 21 0,0 0 15,-21 22-15,0-22 0,0 0 0,0 21 16,0-20-16,0-1 0,0 0 16,-21 0-16,0 0 0,0 0 0,0 1 15,21-1-15,-22-21 0,1 21 0,0-21 16,0 0-16,21-21 47,21 21-47</inkml:trace>
  <inkml:trace contextRef="#ctx0" brushRef="#br0" timeOffset="63824.38">23093 2434 0,'0'0'0,"21"-21"16,0 21-16,0 0 0,0-21 15,-21 0-15,22 21 0,-1 0 16,-21-21-16,21 21 0,0-22 16,-21 1-16,0 0 15,0 0 1,-21 21-16,0 0 0,0 0 16,-1 0-16,1 0 0,0 0 15,0 21-15,0 0 0,0 0 0,-1 22 16,-20-22-16,21 0 0,21 21 0,-21-20 15,21-1-15,-21 21 0,21-21 16,0 0-16,0 1 0,0-1 0,0 0 16,21-21-16,0 0 15,0 21-15,0-21 0,22 0 0,-22 0 16,21 0-16,0 0 0,1 0 0,-22 0 16,21-21-16</inkml:trace>
  <inkml:trace contextRef="#ctx0" brushRef="#br0" timeOffset="64512.63">23580 2350 0,'-22'0'15,"1"0"1,21 21-16,-21 0 0,21 0 0,-21 0 16,21 0-16,-21 1 0,21-1 15,-21 0-15,21 0 0,-22 0 16,22 0-16,0 1 0,0-1 0,0 0 15,0 0-15,0 0 16,0-42 31,0 0-47,0 0 0,0 0 16,0-1-16,22-20 0,-1 21 15,-21 0-15,21-22 0,0 22 0,0 0 16,0 0-16,1-21 0,-1 20 0,0 22 15,0-21-15,0 21 0,0 0 16,22 0-16,-22 0 0,0 0 0,0 0 16,0 0-16,1 21 15,-22 1-15,21-1 0,0 21 0,-21-21 16,0 0-16,0 1 0,21 20 0,-21-21 16,0 0-16,0 0 0,0 22 15,0-22-15,0 0 0,0 0 16,-21 0-16,0-21 15,0 0-15,-1 0 16,1 0-16,21-21 16,0 0-16,0 0 15,0 0-15,0 0 0,0-1 0,21 1 16,22 0-16,-22 0 0,0-21 16,21 20-16,-20-20 0,20 21 15,0 0-15,1 0 0,-1-1 0,-21 1 16,21 21-16,1 0 0,-22 0 15,21 0-15,-21 21 0,1 1 0,-1-1 16,0 0-16,-21 0 0,0 0 16,0 22-16,0-22 0,0 0 0,0 0 15,0 0-15,0 0 0,-21 1 0,21-1 16,-21 0-16,-1 0 0,1 0 16,0-21-1,21-21 16,21 0-15,0 21-16,-21-21 0</inkml:trace>
  <inkml:trace contextRef="#ctx0" brushRef="#br0" timeOffset="65000.32">24723 2117 0,'-85'84'31,"85"-62"-31,0-1 16,-21 0-16,21 21 0,-21-21 15,21 22-15,0-22 0,0 21 0,0-21 16,0 22-16,-22-22 0,22 0 16,0 0-16,-21 0 0,21 1 0,0-1 15,0 0-15,-21-21 0,21 21 16,0-42 15,0 0-15,0 0-16,0-1 0,21 1 15,0 0-15,1 0 0,-1 0 0,0 0 16,21-1-16,-21-20 0,22 21 16,-1 0-16,0 21 0,1-21 15,-1 21-15,-21 0 0,22 0 16,-1 0-16,-21 0 0,0 0 0,0 21 15,1 0-15,-22 0 0,0 0 0,0 0 16,0 22-16,0-22 0,-22 0 16,1 0-16,0 0 0,0 22 0,-21-43 15,20 21-15,-20 0 0,0 0 16,21-21-16,-22 0 0,1 21 0,21-21 16,0 0-16,-1 0 0,1 0 0,0 0 15,21-21 1,21 0-1,0 21-15,1-21 0</inkml:trace>
  <inkml:trace contextRef="#ctx0" brushRef="#br0" timeOffset="65300.3">25421 2053 0,'0'21'16,"0"1"-16,0-1 0,-21 21 0,21-21 15,-21 22-15,21-22 16,-21 21-16,21 0 0,0-20 0,0 20 16,0 0-16,-22-21 0,22 22 0,0-22 15,0 0-15,0 0 0,0 0 16,0 1-16,0-1 0,22-42 62,-22-1-62,21 22 0</inkml:trace>
  <inkml:trace contextRef="#ctx0" brushRef="#br0" timeOffset="65665.71">25527 2413 0,'21'0'16,"0"0"-1,0 0-15,1-21 0,-1 21 16,0 0-16,0 0 0,21-21 0,-20 21 16,-1-21-16,0 21 0,21-22 15,-21 22-15,1-21 0,-1 0 16,0 21-1,-21-21-15,-21 21 16,0 0-16,-1 0 16,1 21-16,0 0 0,0 0 15,0 1-15,0-1 0,-1 0 0,1 0 16,21 0-16,0 0 0,-21 1 16,21-1-16,-21 0 0,21 0 15,0 0-15,0 0 16,21-21-1,0 0-15,0 0 0,1 0 0,-1 0 16,0 0-16,21 0 0,-21 0 16,1 0-16,-1 0 0,21-21 15,-21 21-15</inkml:trace>
  <inkml:trace contextRef="#ctx0" brushRef="#br0" timeOffset="66040.49">26098 2307 0,'0'0'0,"0"-21"0,0 0 16,0 0-16,22 21 15,-22-21 1,21 21-16,0 0 16,0 0-16,0 0 0,0 0 0,1 21 15,-1-21-15,0 21 16,-21 0-16,0 0 0,21 0 16,-21 1-16,0-1 0,0 0 15,0 0-15,0 0 0,0 0 16,0 1-16,0-1 0,0 0 0,-21-21 15,21 21-15,-21-21 0,0 0 16,-1 0 0,22-21 15,0 0-31,0 0 0,0-1 16,0 1-16,0 0 0,22 0 15,-22 0-15,21 0 0,0-1 0,-21 1 16,21 0-16,0 0 15,-21 0-15,21 0 0,1-1 0,-1 22 16,0-21-16,0 21 0,0 0 0,0 0 16,1 0-16,-1 0 0,0 0 15,0 0-15</inkml:trace>
  <inkml:trace contextRef="#ctx0" brushRef="#br0" timeOffset="66504.22">26860 2201 0,'22'0'15,"-22"-21"-15,0 0 16,-22 21 0,1 0-16,0 0 15,0 0-15,0 0 0,0 0 0,-1 21 16,1-21-16,0 21 0,0-21 15,0 22-15,21-1 0,0 0 16,-21-21-16,21 21 0,0 0 16,0 0-16,21-21 0,-21 22 15,21-22-15,0 21 0,21-21 16,-20 21-16,-1-21 0,21 21 0,0-21 16,1 0-16,-22 21 0,21-21 15,-21 0-15,1 0 0,-1 0 16,0 0-16,-42 0 31,0 0-31,-1 0 0,-20 0 16,21 0-16,0 0 0,-22 0 0,22 0 15,-21 0-15,21 0 0,0 0 16,-22 0-16,22 21 0,0-21 0,21 22 16,-21-22-16,0 0 0,-1 21 15,1-21-15,0 0 16,21 21-16,-21-21 0,0 0 0,0 0 15,-1 0-15,1 0 0,0 0 16</inkml:trace>
  <inkml:trace contextRef="#ctx0" brushRef="#br0" timeOffset="76668">7832 5355 0,'-22'0'0,"1"0"0,21 21 16,-21-21 0,0 22-1,42-22 16,0 0-31,0 0 16,1 0-16,-1-22 0,0 1 16,0 21-16,0-21 0,0 0 0,1 0 15,-1 0-15,0-1 16,-21 1-16,21 0 0,-21 0 16,0 0-16,0 0 0,0-1 15,0 1-15,0 0 0,0 0 16,-21 21-1,0 0-15,0 0 16,21 21-16,-22 0 0,22 0 16,0 1-16,-21-1 0,21 21 0,-21-21 15,21 0-15,-21 22 0,21-22 0,0 21 16,0 1-16,0-22 0,0 21 16,0 0-16,0 1 0,0-1 0,0 0 15,0-20-15,0 20 0,0 0 16,0 1-16,0-22 0,0 21 15,0 0-15,0-20 0,-21-1 0,21 0 16,-21 0-16,-1 0 0,22 0 0,-21 1 16,0-22-16,0 0 0,0 0 15,0 0-15,-1 0 0,1 0 16,0-22-16,0 22 0,0-21 16,21 0-16,-21 0 0,-1 0 15,1 0-15,0-1 0,21 1 16,-21 0-16,21 0 0,0 0 15,0 0-15,0-1 0,0 1 16,0 0-16,21 0 0,21 21 16,-20-21-16,-1 0 0,21-1 15,-21 1-15,22 0 0</inkml:trace>
  <inkml:trace contextRef="#ctx0" brushRef="#br0" timeOffset="76809.92">8340 5271 0</inkml:trace>
  <inkml:trace contextRef="#ctx0" brushRef="#br0" timeOffset="76975.83">8340 5398 0,'0'21'15,"0"0"-15,0 0 0,0 0 16,0 0-16,-22 22 0,22-22 0,0 21 15,0-21-15,-21 22 0,21-1 16,0-21-16,0 0 0,-21 1 0,21-1 16,0 0-16,0 0 0,0 0 0,0 0 15,21 1 1,0-22-16,1 0 16,-22-22-16,0 1 15,0 0-15,0 0 16</inkml:trace>
  <inkml:trace contextRef="#ctx0" brushRef="#br0" timeOffset="77172.71">8170 5652 0,'0'0'16,"-21"0"-16,42-22 31,0 22-15,1 0-16,-1 0 0,0 0 0,0-21 15,21 21-15,-20 0 0,-1 0 16,0-21-16,21 21 0,-21 0 0,1 0 16,-1-21-16,21 21 0,-21 0 15,0-21-15,1 21 0</inkml:trace>
  <inkml:trace contextRef="#ctx0" brushRef="#br0" timeOffset="78776.48">9123 5842 0,'-21'0'16,"21"-21"-1,0 0-15,21 0 16,0-1-16,0 1 0,0-21 15,0 21-15,1 0 0,-1-22 16,0 22-16,0-21 0,0 21 0,0-22 16,1 22-16,-1-21 0,0-1 0,-21 22 15,21-21-15,-21 0 0,0 20 16,0 1-16,0 0 0,0 0 0,0 0 16,0 0-16,-21 21 15,0 0-15,0 21 0,-1 0 0,1 0 16,0 0-16,21 0 0,-21 22 0,0-1 15,21-21-15,0 22 0,0-1 16,-21 21-16,21-20 0,-22-1 16,22 0-16,0 1 0,0-1 0,0-21 15,0 22-15,0-22 0,0 21 16,0-21-16,0 0 0,0 1 0,0-1 16,0-42 30,22-1-46,-22 1 0,21 0 0,-21 0 16,21 0-16,-21 0 0,0-22 16,21 22-16,-21 0 0,21 0 0,0 0 15,-21-1-15,22 22 32,-22 22-32,0-1 0,0 0 15,21 0-15,-21 0 0,0 0 0,21 1 16,-21-1-16,0 0 0,0 0 15,21 0-15,0-21 0,0 21 0,-21 1 16,22-22-16,-1 21 0,0-21 0,21 0 16,-21 0-16,1 0 0,20 0 15,-21 0-15,21 0 0,1 0 0,-22 0 16,21 0-16,-21-21 0,22 21 0,-22-22 16,21 1-16,-21 0 0,1 0 15,-1 0-15,0 0 0,0-1 0,0 1 16,-21 0-16,0-21 0,0 21 15,0-22-15,0 22 0,0 0 16,0 0-16,0 0 0,0-1 0,-21 22 31,0 0-31,0 22 16,0-1-16,21 0 0,-22 21 0,22-21 16,0 22-16,-21-22 0,21 21 0,0-21 15,0 1-15,0 20 0,0-21 16,0 0-16,21 0 0,1 1 0,-1-22 15,0 21-15,0-21 0,0 0 0,0 0 16,22 0-16,-22 0 16,21 0-16,1 0 0,-22 0 0,21 0 15,-21-21-15,22 21 0,-1-22 0,-21 1 16,21 0-16,-20 0 0,-1-21 16,21 20-16,-21-20 0,0 21 0,1-21 15,-1-1-15,0 1 0,0 0 0,0-1 16,0 1-16,1 0 0,-1-1 15,-21 1-15,0 21 0,0 0 0,0-22 16,0 22-16,0 0 16,-21 21-1,21 21-15,-22 0 0,1-21 16,21 21-16,-21 22 0,21-22 0,0 0 16,0 21-16,0-20 0,0 20 15,0 0-15,0 1 0,0-22 0,0 21 16,0 0-16,0-20 0,0 20 15,0-21-15,0 21 0,21-20 0,0-1 16,1 0-16,-1 0 0,0-21 16,21 0-16,-21 0 0,1 0 15,20 0-15,-21 0 0,21 0 0,-20-21 16,20 21-16,-21-21 0,0 0 0,22-1 16,-22 1-16,0 0 0,0 0 15,0 0-15,0 0 0,-21-22 0,0 22 16,22 0-16,-22-21 0,0 20 15,0 1-15,21 0 0,-21 0 16,0 0-16,-21 42 31,-1 0-31,22 0 0,-21 0 16,0 1-16,21 20 0,0-21 0,-21 21 16,21 1-16,-21-1 0,0 0 15,21 1-15,0-1 0,0 22 0,0-22 16,0 0-16,0 1 0,0-1 0,0 0 15,0 1-15,0-1 0,0 0 0,0 1 16,0-1-16,21 0 16,-21 1-16,0-1 0,0-21 0,0 21 15,0-20-15,0-1 0,0 21 0,0-21 16,0 0-16,-21-21 31,21-21-15,0 0-16,0 0 0,0 0 0,0 0 15,0-22-15,0 1 0,0 21 16,0-22-16,0 1 0,0-21 0,0 20 16,0 1-16</inkml:trace>
  <inkml:trace contextRef="#ctx0" brushRef="#br0" timeOffset="79048.19">11134 5588 0,'0'0'0,"0"-21"0,21 0 16,-21-22-16,21 43 0,-21-21 0,21 0 15,-21 0-15,21 21 0,0 0 0,1 0 16,-1 0-16,0 0 16,0 0-16,0 0 0,0 0 0,1 21 15,-1 0-15,-21 0 0,21 1 0,-21-1 16,21 0-16,-21 21 0,0-21 16,0 1-16,0-1 0,0 21 0,-42-21 15,42 0-15,-43 1 0,22-22 16,0 21-16,21 0 0,-21-21 15,0 21-15,0-21 0,21-21 47,0 0-47,21 21 0,0-21 0</inkml:trace>
  <inkml:trace contextRef="#ctx0" brushRef="#br0" timeOffset="79428.38">11896 5461 0,'0'0'0,"0"-21"16,-64 21-1,22 0 1,-1 21-16,22-21 0,-21 21 0,0-21 16,20 21-16,-20 1 0,21-1 0,0-21 15,0 21-15,-1-21 0,22 21 16,0 0-16,0 0 15,43-21-15,-22 0 0,0 22 0,0-22 16,22 21-16,-1-21 0,-21 21 16,21 0-16,1-21 0,-22 21 0,21 0 15,-21-21-15,1 22 0,-1-1 16,0 0-16,0-21 0,-21 21 16,0 0-16,0 0 0,-21-21 15,0 22-15,0-22 0,-1 0 16,1 0-16,0 0 0,0 21 15,-21-21-15,20 0 0,1 0 0,0 0 16,0 0-16,0 0 0,0 0 0,-1 0 16,1 0-16,21-21 15,0-1-15</inkml:trace>
  <inkml:trace contextRef="#ctx0" brushRef="#br0" timeOffset="82114.17">13441 5800 0,'0'-21'31,"0"-1"-15,0 1-16,0 0 0,21 21 15,-21-21-15,0 0 0,0 0 16,0-1-16,0 1 0,0 0 15,0 0-15,0 0 0,0 0 0,-21-1 16,0 1-16,-22 0 0,22 0 16,0 0-16,-21 21 0,-1 0 0,22 0 15,-21 0-15,-1 0 0,1 0 16,0 21-16,21-21 0,-22 21 16,1 21-16,0-20 0,20-1 0,1 21 0,0-21 15,0 22-15,21-1 16,0-21-16,0 21 0,0-20 0,0-1 15,21 0-15,0 0 0,0 0 0,1 0 16,-1 1-16,21-22 0,-21 0 16,22 21-16,-1-21 0,0 0 0,1 0 15,-1 0-15,0 0 0,1-21 0,-1-1 16,0 22-16,1-21 0,-22 0 16,21 0-16,-21 0 0,0-22 0,22 22 15,-43-21-15,21 0 0,-21-1 16,21 1-16,-21 0 0,0-1 15,0 1-15,0 0 0,0-1 0,0-20 16,0 20-16,0 22 0,0-21 0,0 21 16,0 0-16,0-1 0,-21 22 15,0 0-15,21 43 16,-21-22-16,21 0 0,0 21 16,0 1-16,-22-22 0,22 21 15,0 1-15,0-1 0,0 0 0,0 1 16,0-1-16,0 0 0,0-21 15,0 22-15,0-1 0,0-21 0,0 22 16,0-22-16,22 0 0,-1 0 0,0 0 16,0 0-1,0-21-15,0 0 0,1 0 16,-1 0-16,0 0 0,0 0 0,0-21 16,22 0-16,-22 21 0,0-21 15,0 0-15,-21 0 0,21-1 0,0 1 16,1 0-16,-22 0 0,0-21 0,0 20 15,0 1-15,0 0 0,0 0 16,0 0-16,0 42 47,-22 0-47,22 0 0,-21 0 0,21 1 0,-21-1 16,21 0-16,0 0 0,0 0 15,0 0-15,0 1 0,0-1 16,0 0-16,21-21 0,0 21 15,1-21-15,-1 0 0,0 0 16,0 0-16,0 0 0,0 0 16,1 0-16,-1 0 0,0-21 15,0 0-15,0 21 0,0-21 0,1-1 16,-1 1-16,0 0 0,0 0 16,-21-21-16,0 20 0,21 1 0,-21-21 15,21 21-15,-21 0 0,0-1 16,0 1-16,0 0 0,0 42 47,0 0-47,0 1 0,0-1 15,-21 0-15,21 21 0,0-21 0,0 1 16,0-1-16,0 0 0,0 0 16,0 0-16,0 0 0,0 1 15,0-1-15,21-21 0,1 0 16,-1 0-1,0 0-15,0 0 0,0 0 0,0 0 16,22 0-16,-22-21 0,0-1 0,21 1 16,-20 0-16,-1 0 15,21 0-15,-21 0 0,0-1 0,1-20 16,-1 21-16,0 0 0,-21-22 0,0 22 16,0 0-16,0 0 0,0 0 15,-21 21 1,0 0-16,-1 0 0,1 21 15,21 0-15,0 0 0,0 0 16,0 1-16,0-1 0,0 0 0,0 0 16,0 0-16,0 0 0,0 1 0,0-1 15,0 0-15,0 0 16,0 0-16,21 0 0,1 1 16,-22-1-16,21-21 15,0 21-15,0-21 16,0 0-16,0 0 0,1 0 15,-1 0-15,0 0 0,21 0 0,-21-21 16,1 0-16,20 21 0,-21-22 16,0 1-16,22 0 0,-22 21 0,0-21 15,0-21-15,0 20 0,-21 1 16,0 0-16,21 0 0,-21 0 0,0 0 16,0-1-16,0 1 15,-21 21 1,21 21-16,-21 1 15,21-1-15,-21 0 0,21 0 16,0 21-16,0-20 0,0-1 0,0 0 16,0 0-16,0 0 0,0 0 15,0 1-15,0-1 0,21-21 0,0 21 16,0-21-16,1 0 0,20 21 16,-21-21-16,21 0 0,-20 0 0,20 0 15,0 0-15,-21 0 0,22-21 0,-22 21 16,21-21-16,-21 21 0,22-21 15,-22-1-15,0 1 0,0 0 16,0 0-16,1 0 0,-22-22 0,21 22 0,-21 0 16,0 0-16,0 0 15,0 0-15,0-1 0,0 1 0,0 42 32,0 1-32,0-1 0,0 0 15,-21 0-15,-1 0 0,22 0 0,-21 1 16,21 20-16,0-21 0,0 0 0,-21 0 15,21 1-15,0-1 16,0 0-16,0-42 47,0 0-31,21-1-16,-21 1 0,21 0 15,1 0-15,-1 0 0,-21-22 16,21 22-16,0 0 0,0-21 0,0 21 15,1-1-15,-1 1 0,0 21 0,0-21 16,0 21-16,0 0 0,1 0 16,-1 0-16,0 21 0,-21 0 15,0 1-15,0-1 0,0 0 0,0 0 16,0 0-16,0 22 0,0-22 16,0 0-16,0 0 0,0 0 0,21 0 15,-21 1-15,21-1 0,0 0 16,1-21-16,-1 0 15,0 0-15,0 0 0,21 0 16,1 0-16,-22 0 0,21 0 0,1 0 16,-1-21-16,0 21 0,22-21 15,-43-1-15,21 1 0,1 0 0,-22 0 16,21 0-16,-21 0 0,0-1 0,1-20 16,-22 21-16,0-21 0,0 20 15,0 1-15,0 0 0,0 0 0,-22 0 16,1 21-16,0 0 0,0 0 0,0 0 15,-22 0-15,22 0 0,0 21 16,-21 0-16,21 0 0,-22 0 0,22 1 16,0-1-16,0 0 0,0 0 15,21 0-15,-22 0 0,22 1 16,0-1-16,0 0 0,0 0 0,22 0 16,-1-21-16,0 21 0,0-21 15,0 0-15,0 0 0,1 0 16,-1 0-16,21 0 0,-21 0 0,0-21 15,1 21-15,-1-21 0,0 0 0,0 21 16,0-21-16,-21 0 0,21-1 16,-21 1-16,22 21 0,-22-21 0,0 0 15,0 0-15,0 42 32,0 0-17,0 0-15,-22 0 0,22 1 16,-21 20-16,0-21 0,21 0 15,0 22-15,-21-22 0,21 21 0,-21-21 16,21 22-16,0-1 0,0-21 0,0 21 16,0 1-16,0-1 0,0 0 15,0 1-15,0-1 0,21 0 0,-21 1 16,21-1-16,-21 22 0,0-22 0,0 0 16,21 1-16,0-1 15,-21 0-15,0 1 0,0-22 0,22 21 16,-22-21-16,0 22 0,0-22 0,0 0 15,-22 0-15,-20 0 0,21-21 16,0 21-16,0-21 0,-22 0 16,22 0-16,-21 0 0,-1 0 0,22 0 15,-21-21-15,21 0 0,0 21 0,-22-21 16,22 0-16,0 0 0,21-1 0,-21 1 16,0 0-16,21 0 0,-22 0 15,22 0-15,-21-1 0,21-20 0,0 21 16,0-21-16,-21 20 0,0-20 0</inkml:trace>
  <inkml:trace contextRef="#ctx0" brushRef="#br0" timeOffset="82355.82">15071 5165 0,'0'-21'16</inkml:trace>
  <inkml:trace contextRef="#ctx0" brushRef="#br0" timeOffset="83231.78">17674 5313 0,'21'0'0,"-42"0"0,42-21 31,-21 0 16,-21 21-31,0 0-1,0 21-15,21 0 0,-21 0 0,-1 0 16,22 0-16,-21 1 0,0-1 0,0 21 16,21-21-16,-21 22 0,21-1 15,-21-21-15,21 21 0,-22-20 0,22 20 16,0-21-16,0 21 0,0-20 0,0-1 16,22 0-16,-1 0 0,0-21 15,0 21-15,0-21 0,0 0 16,22 0-16,-22 0 0,0 0 0,21 0 15,-20 0-15,-1 0 0,21 0 16,-21-21-16,0 0 0,1 21 0,-1-21 16,0 0-16,0-22 0,0 22 15,-21 0-15,0-21 0,21-1 0,-21 22 16,0-21-16,22-1 0,-22 1 0,0 0 16,0 21-16,0-22 0,-22 1 15,1 21-15,21 0 0,-21-1 0,0 1 16,0 21-16,0 0 0,-22 0 15,22 0-15,0 0 0,0 21 0,-22 1 16,22-1-16,0 0 0,0 0 16,0 0-16,0 0 0,21 1 15,0-1-15,0 0 0,0 0 0,0 0 16,0 0-16,0 1 0,0-1 0,0 0 16,21-21-16,-21 21 0,21-21 15,0 0-15,0 21 0,0-21 0,1 0 16,-1 0-16</inkml:trace>
  <inkml:trace contextRef="#ctx0" brushRef="#br0" timeOffset="101096.41">18330 5249 0,'0'-21'16,"0"0"-16,0 0 16,0 0-1,0 0-15,0-1 16,0 1-16,0 0 0,0 0 16,0 0-16,0 0 0,0-1 15,0 1-15,-21 42 47,21 1-47,-21-1 0,21 21 16,0-21-16,0 22 15,0-22-15,-21 21 0,21 0 0,0 1 16,-21-22-16,21 21 0,0 1 0,0-22 16,0 21-16,0-21 0,0 0 15,0 22-15,0-22 0,0 0 0,0 0 16,0 0-16,0 1 15,0-44 32,0 1-47,0 0 16,0 0-16,0 0 16,0 0-16,0-1 0,0 1 15,21 0-15,0 0 0,0 21 16,0-21-16,0 0 0,1 21 15,-1-22-15,0 22 0,0 0 0,0 0 16,0 0-16,22 0 0,-22 0 0,0 0 16,0 0-16,22 22 0,-22-22 15,0 21-15,0 0 0,-21 0 0,21 0 16,-21 0-16,0 1 0,0-1 16,0 0-16,0 0 0,0 0 0,-21 0 15,0 1-15,0-1 0,0-21 0,-1 21 16,-20 0-16,21-21 0,0 21 15,0-21-15,-1 0 0,1 0 16,0 0-16,0 0 0,0 0 16,0 0-1,42 0 17,0 0-17,0 0-15,0-21 0</inkml:trace>
  <inkml:trace contextRef="#ctx0" brushRef="#br0" timeOffset="101600.12">18923 5715 0,'42'-85'31,"-42"64"-31,21 0 15,-21 0-15,0 0 0,22 0 0,-22-1 16,0 1-16,0 0 0,0 0 0,0 0 16,21 0-16,-21-1 0,0 1 15,21 0-15,-21 0 16,0 42 15,0 0-31,0 0 0,0 1 16,0-1-16,0 21 0,0-21 15,0 22-15,0-1 0,0 0 0,0 1 16,0-1-16,0 0 0,0 22 0,0-22 16,0 0-16,0 1 0,0-1 15,0 0-15,0 1 0,0-22 0,0 21 16,0 1-16,0-22 0,0 21 0,0-21 16,0 0-16,0 22 0,0-22 15,0 0-15,0 0 0,0 0 0,-21 1 16,0-22-16,-1 0 15,1 21-15,0-21 16,0 0-16,0 0 0,0 0 0,-1 0 16,1 0-16,0-21 0,0-1 15,0 22-15,0-21 0,21 0 16,0 0-16,0 0 0,0 0 16,0-1-16,0 1 0,0 0 15,0 0-15,0-21 0,0 20 16</inkml:trace>
  <inkml:trace contextRef="#ctx0" brushRef="#br0" timeOffset="101844.98">19135 5186 0,'0'0'0,"0"-21"0,0 0 16,-22 21-1,22 21 48,22 0-47,-22 0-1,21 0-15</inkml:trace>
  <inkml:trace contextRef="#ctx0" brushRef="#br0" timeOffset="102187.8">19346 5461 0,'0'0'0,"21"0"0,1 0 16,-1 0-16,0 0 15,-21-21-15,21 21 16,0-21-16,0 21 0,-21-21 0,22 21 15,-1-22-15,0 1 0,-21 0 16,21 0-16,-21 0 16,-21 21-1,0 0 1,0 21-16,-1-21 0,1 21 16,0 0-16,0 0 0,0 1 0,0-1 15,-1 0-15,22 0 0,0 0 16,0 0-16,0 1 0,0-1 0,0 0 15,0 0-15,0 0 0,0 0 0,22-21 16,-1 22-16,0-22 16,0 0-16,0 21 0,0-21 0,1 0 15,-1 0-15,0 0 0,0 0 16,0 0-16,0 0 0,1-21 0</inkml:trace>
  <inkml:trace contextRef="#ctx0" brushRef="#br0" timeOffset="102770.36">20024 5271 0,'0'0'15,"-22"-43"1,22 22 0,-21 21-16,0 0 0,0 0 15,21 21-15,-21 0 0,0 1 16,21-1-16,-22 0 0,22 21 15,0-21-15,0 1 0,0-1 16,0 0-16,0 0 0,0 21 0,0-20 16,0-1-16,0 0 0,0 0 15,22-21-15,-1 21 0,0 0 0,0-21 16,0 0-16,0 0 0,1 0 16,-1 0-16,0 0 0,0 0 15,0 0-15,22 0 0,-22-21 0,0 0 16,0 21-16,0-21 0,0 0 15,1-22-15,-1 22 0,0 0 16,0-21-16,0 21 0,0-22 0,1 1 16,-1 0-16,0-1 0,-21 1 15,21 0-15,0-1 0,-21 1 0,0 0 16,21-1-16,-21 22 0,22 0 0,-22 0 16,0 42-1,0 0 1,0 21-16,0-20 0,-22 20 15,22 0-15,0 1 0,0-1 0,-21 0 16,21 1-16,0-1 0,-21 0 0,21 1 16,0-22-16,0 21 15,0 0-15,0-20 0,0 20 0,0-21 16,0 0-16,0 0 0,0 1 0,0-1 16,0 0-16,21-21 15,0 0-15,1 0 0,-1 0 16,0 0-16,0 0 15,0-21-15,-21 0 0,21 21 0,1-22 16,-22 1-16,21 0 0,-21 0 0</inkml:trace>
  <inkml:trace contextRef="#ctx0" brushRef="#br0" timeOffset="102952.25">20383 5292 0,'0'0'0,"-21"0"0,42 0 47,1 0-32,-1 0-15,21 0 0,-21 0 0,0 0 16,22 0-16,-22-21 0,21 21 16,-21 0-16,1-22 0</inkml:trace>
  <inkml:trace contextRef="#ctx0" brushRef="#br0" timeOffset="106436.19">21717 5461 0,'-21'0'47,"21"-21"-16,0 0-31,0 0 15,0-1-15,0 1 0,0 0 16,0 0-16,0-21 16,21 20-16,0 1 0,-21 0 0,21-21 15,0 21-15,1-22 0,-1 22 16,0 0-16,-21 0 0,21 0 0,0-1 16,0 22-16,-21-21 15,22 21-15,-22 21 16,0 1-1,0-1 1,0 0-16,0 0 16,0-42 31,0 0-32,0 0-15,0-1 16,0 1-16,0 0 15,-22 0-15,1 0 0,21 0 16,-21-1-16,0 22 0,0-21 16,0 21-1,-1 0-15,1 0 0,0 21 0,0 1 16,0-1-16,21 0 0,-21 21 16,-1-21-16,1 22 0,0-1 0,0 0 15,0 1-15,21-1 0,0-21 0,-21 22 16,21-1-16,0-21 0,0 21 15,0-20-15,0 20 0,21-21 0,-21 0 16,21 0-16,0 1 0,0-1 16,22-21-16,-22 21 0,0-21 15,21 0-15,-21 0 0,22 0 0,-1 0 0,-21 0 16,22-21-16,-1 0 0,-21 21 16,21-22-16,-20 1 0,20 0 15,-21-21-15,21 21 0,-20-1 0,-1-20 16,0 21-16,0-21 0,-21 20 15,0-20-15,0 21 0,0-21 0,0 20 16,0 1-16,0 0 16,-21 21-16,0 0 15,21 21-15,-21 0 16,21 1-16,0-1 0,0 0 0,0 0 16,21 0-16,0 0 0,-21 1 0,21-1 15,0 0-15,0 0 16,1 0-16,-1 0 0,-21 1 0,21-1 0,-21 0 15,21 0-15,-21 0 0,21-21 16,0 21-16,1-21 16,-22 22-16,21-22 0,0 0 0,0 0 15,0 0-15,0 0 0,1 0 16,-1 0-16,0 0 0,0-22 16,0 1-16,0 21 0,22-21 0,-22 0 15,0 0-15,21 0 0,-20-1 16,-1 1-16,21 0 0,-21 0 0,0-21 15,1 20-15,-1 1 0,0-21 0,0 21 16,-21 0-16,0-1 16,0 1-16,-21 21 15,0 0 1,0 21-16,-1 1 0,1-22 16,0 21-16,21 0 0,-21 0 0,0 0 15,21 0-15,0 1 0,0-1 16,-21 0-16,21 0 0,0 0 0,0 0 15,0 1-15,0-1 0,21 0 0,-21 0 16,21 0-16,0 0 0,0-21 16,0 22-16,1-1 0,-1-21 0,0 21 15,0-21-15,21 0 0,-20 0 16,20 0-16,-21 0 0,21 0 16,-20 0-16,20 0 0,-21-21 0,21 21 15,1-21-15,-1-1 0,0 1 16,-20 0-16,20 0 0,0 0 0,-21 0 15,1-1-15,-1 1 0,0-21 0,0 21 16,-21-22-16,0 22 0,0 0 16,0 0-16,0 0 0,0 0 0,0-1 15,-21 22-15,0 0 0,0-21 0,-1 21 16,1 0-16,0 0 0,0 0 16,0 21-16,0 1 0,-1-22 0,1 21 15,0 21-15,0-21 0,0 0 16,0 1-16,21-1 0,0 21 0,-22-21 15,22 0-15,0 1 0,0-1 16,0 0-16,0 0 0,0 0 16,22-21-16,-1 21 15,0-21-15,0 0 0,0 0 16,0 0-16,1 0 0,-1 0 16,0 0-16,0 0 0,0-21 0,0 0 15,1 21-15,-22-21 0,21 0 0,0 0 16,-21-1-16,0-20 0,21 21 15,-21-21-15,21 20 0,-21 1 0,0-21 16,0 21-16,0 0 0,0-1 16,0 44-1,0-1-15,-21 0 16,21 21-16,-21-21 16,21 1-16,0-1 0,0 0 0,0 0 15,0 21-15,0-20 0,0-1 0,0 0 16,21 0-16,0 0 15,0 0-15,1-21 0,20 22 0,-21-22 16,21 0-16,-20 0 0,20 0 0,-21 0 16,0 0-16,0 0 0,22 0 15,-22-22-15,0 1 0,0 0 0,-21 0 16,21 0-16,1 0 0,-22-1 16,21-20-16,-21 21 0,0-21 15,0-1-15,21 1 0,-21-22 0,21 22 16,-21 0-16,0-22 0,21 22 15,-21 0-15,21-1 0,-21 1 0,0 21 16,0 0-16,0-1 0,0 1 0,0 42 31,-21 1-31,0-1 0,0 21 16,21 0-16,0 1 0,-21 20 16,0-20-16,21 20 0,-22-21 0,22 1 15,0 20-15,0-20 0,0-1 16,0-21-16,0 21 0,0 1 0,0-22 15,0 0-15,0 0 0,22 0 16,-22 1-16,21-1 0,0-21 0,0 21 16,0-21-16,0 0 0,1 0 15,-1 0-15,21 0 0,-21 0 0,0-21 16,1 21-16,20-21 0,-21-1 16,0 1-16,0 0 0,1 0 0,-1 0 15,0 0-15,0-1 0,0-20 16,0 21-16,-21 0 0,22 0 0,-22-1 15,21 1-15,-21 42 32,0 1-17,0-1-15,-21 0 0,21 0 16,0 0-16,0 0 0,0 1 0,0-1 16,0 0-16,0 0 0,0 0 15,0 0-15,21-21 0,0 22 16,0-22-16,43 0 15,-43 0-15,0 0 0,0 0 16,0 0-16,0 0 0,1 0 0,-1 0 16,0 0-16,0-22 0,0 1 15,0 0-15,-21 0 0,22 0 16,-1 0-16,0-1 0,-21 1 0,0-21 16,21 21-16,-21 0 0,21-1 15,-21 1-15,0 42 31,0 1-31,-21-1 16,21 0-16,0 0 0,0 0 0,0 0 16,0 1-16,-21-1 0,21 0 0,0 0 15,0 0-15,0 0 16,0 1-16,21-22 0,0 21 16,0-21-16,1 0 0,-1 0 15,0 0-15,0 0 0,0 0 16,0 0-16,-21-21 0,22 21 15,-22-22-15,0 1 0,0 0 0,0 0 16,0 0-16,0 0 0,0-1 16,0 1-16,0 0 0,-22 0 0,22 0 15,-21 0-15,0-1 0,21 1 16,-21 21-16,0 0 0,0 0 0,-1 0 16,1 0-16,0 0 15,42 0 16,0 0-31,1 0 16,-1 0-16,0 0 16,0 0-16,0 0 0,0 0 0,22 0 15,-22-21-15,0 0 0,0 21 16,22 0-16,-22 0 0,0 0 0,0 0 16,0 0-16,0 0 0,1 0 0,-1 21 15,-21 0 1,0 0-16,0 1 0,0-1 15,0 0-15,0 0 0,0 0 0,0 22 16,0-22-16,0 0 0,0 0 16,0 0-16,0 0 0,0 1 15,0-1-15,0 0 0,0 0 16,0 0 0,0-42 15,0 0-16,0 0-15,0 0 0,0-1 16,21 1-16,-21 0 0,0-21 0,21 21 16,0-1-16,0 1 0,1-21 15,-1 21-15,0 0 0,0-22 0,0 22 16,22 0-16,-22 0 0,0 0 16,21 21-16,-21 0 0,22 0 15,-22 0-15,21 0 0,-21 0 0,1 0 0,-1 21 16,-21 0-16,0 0 15,0 0-15,0 0 0,0 1 0,0-1 16,0 0-16,0 0 0,0 0 0,0 0 16,0 1-16,0-1 0,0 0 15,0 0-15,0 0 0,21 0 16,0-21-16,0 0 16,0 0-16,1 0 15,-1 0-15,0 0 0,0 0 0,21 0 16,-20 0-16,-1 0 0,21-21 0,-21 0 15,0 0-15,22 0 0,-22 0 16,0-1-16,0 1 0,0 0 16,1 0-16,-22 0 0,0-22 0,21 22 15,-21 0-15,0 0 0,0 0 16,0 0-16,0-1 16,-21 22-16,-1 0 15,1 0-15,0 22 0,21-1 16,-21 0-16,21 0 0,0 0 0,0 0 15,0 1-15,0-1 16,0 0-16,0 0 0,0 0 0,21 0 16,-21 1-16,21-1 15,0 0-15,-21 0 16,0 0-16,0 0 16,0 1-1,0-1-15,-21-21 16,0 0-16,0 21 15,0-21-15,0 0 16,-1 0-16,1 0 16,0 0-16,0-21 15,0 0-15,0-1 16,-1 1-16,1 0 0</inkml:trace>
  <inkml:trace contextRef="#ctx0" brushRef="#br0" timeOffset="106672.57">25569 4826 0,'0'-21'0,"0"42"0,-21-42 0,0 21 16,21-21-16,-21 21 0,21-21 15,-21 21 1,-1 0 46</inkml:trace>
  <inkml:trace contextRef="#ctx0" brushRef="#br0" timeOffset="106864.46">24257 5038 0,'0'0'0,"0"21"0,21-21 32,0 0-17,0-21-15,1 21 0,-1-21 0,0 21 16,21-22-16,-21 1 0,22 0 15</inkml:trace>
  <inkml:trace contextRef="#ctx0" brushRef="#br0" timeOffset="108639.84">27749 5122 0,'0'0'0,"0"22"0,22-22 16,-1 0-16,0 0 15,0-22-15,-21 1 16,0 0-16,21 0 0,-21 0 16,0 0-16,0-1 15,0 1-15,-21-21 0,21 21 16,-21-22-16,-21 22 0,20 0 0,1-21 16,0 21-16,-21-1 0,21 22 15,-1 0-15,-20-21 0,21 21 0,-21 0 16,20 21-16,1 1 0,-21-1 15,21 0-15,-22 21 0,22 1 0,-21-1 16,21 21-16,0-20 0,-1-1 16,1 0-16,0 1 0,21-1 0,0 0 15,0-20-15,0 20 0,0-21 0,21 0 16,0 0-16,-21 1 0,22-1 16,-1 0-16,0-21 0,0 0 0,21 21 15,-20-21-15,-1 0 0,0 0 16,21 0-16,-21 0 0,22-21 15,-22 0-15,0 0 0,21 21 0,-20-22 16,20-20-16,-21 21 0,0 0 0,0-22 16,1 1-16,20 21 0,-21-21 15,0-1-15,-21 1 0,21 0 0,-21-1 16,22 22-16,-22 0 0,-22 42 31,22 21-31,-21-20 0,21-1 16,-21 21-16,21 0 0,0-20 15,0 20-15,0-21 0,0 0 0,0 22 16,0-22-16,21 0 16,-21 0-16,21 0 0,1 0 0,-1 1 15,0-22-15,0 21 0,0-21 0,0 0 16,1 0-16,-1 0 0,21 0 16,-21 0-16,0 0 0,1 0 0,-1 0 15,21-21-15,-21-1 0,0 22 0,1-21 16,-1 0-16,0-21 0,-21 21 15,21-1-15,-21-20 0,21 21 0,-21-21 16,0 20-16,0 1 0,0 0 16,0 0-16,0 0 0,0 42 15,0 0 1,-21 0-16,0 22 16,0-22-16,21 0 0,-21 21 0,-1-21 15,1 1-15,21 20 0,-21-21 16,21 0-16,-21 0 0,21 1 0,-21-22 15,21 21-15,0 0 16,21-42 15,-21 0-15,21 21-16,0-22 0,-21 1 16,21 0-16,1 0 0,-1 0 0,-21 0 15,21-22-15,0 22 0,0 0 16,0-21-16,1 20 0,-1 1 15,0 0-15,0 21 0,0 0 16,0 21-16,-21 0 16,0 1-16,0-1 0,0 21 0,0-21 15,22 0-15,-22 22 0,21-22 16,-21 0-16,21 0 0,-21 0 0,21 1 16,0-1-16,-21 0 0,21-21 0,1 21 15,-1-21-15,21 0 0,-21 0 16,0 0-16,22 0 0,-1 0 0,-21 0 15,22 0-15,-22 0 0,21 0 16,0 0-16,-20-21 0,-1 0 0,21 0 16,-21-1-16,0 1 0,1 0 15,-1 0-15,-21-21 0,0 20 16,21-20-16,-21 0 0,21 21 0,-21-22 16,0 22-16,0-21 0,0 21 15,-21 21-15,0 0 0,0 0 16,-1 0-16,1 21 0,0 0 0,-21 0 15,21 0-15,-1 22 0,1-22 16,0 21-16,0 0 0,0-20 0,0-1 16,21 21-16,-22-21 0,22 0 15,0 1-15,0-1 0,0 0 0,0 0 16,0 0-16,22-21 0,-1 0 16,0 0-1,0 0-15,0 0 0,0 0 0,1 0 16,-1 0-16,21-21 0,-21 0 0,0 0 15,1 0-15,-1-1 0,0 1 16,0-21-16,-21 21 0,21-22 0,0 1 16,1 0-16,-1-22 0,-21 22 15,21-22-15,0 1 0,0 21 0,0-22 16,1 22-16,-22-1 0,0 1 16,21 21-16,-21-21 0,0 20 0,21 22 15,-42 43 1,0-22-1,21 21-15,0 22 0,-22-22 0,1 0 16,21 22-16,0-1 0,0-20 16,0-1-16,0 22 0,0-22 0,0 0 15,0-21-15,0 22 0,0-1 0,21-21 16,1 0-16,-1 1 0,0-1 16,0 0-16,0 0 0,0-21 15,1 0-15,-1 0 16,0 0-16,0 0 0,0 0 15,-21-21-15,21 0 0,1 21 16,-1-21-16,0-1 0</inkml:trace>
  <inkml:trace contextRef="#ctx0" brushRef="#br0" timeOffset="109356.43">30374 5271 0,'0'63'31,"21"-63"-15,0 0-1,1 0-15,-1-21 0,-21 0 16,21 21 0,0-21-16,-21-1 0,21 1 0,0 0 15,-21-21-15,22 21 0,-1-22 16,-21 1-16,21 0 0,0-1 0,0 1 15,-21 0-15,21-1 0,1 22 16,-22 0-16,21 0 0,-21 0 0,0 42 31,0 21-31,0-21 0,0 22 16,-21-22-16,21 21 0,-22 0 16,22-20-16,0 20 0,0 0 0,0-21 15,0 1-15,0 20 0,0-21 16,0 0-16,22 0 0,-1 1 15,0-22-15,-21 21 0,21-21 0,0 0 16,0 0-16,1 0 0,-1 0 16,0 0-16,21 0 0,-21 0 0,1 0 15,-1-21-15,0-1 0,0 1 16,-21-21-16,21 21 0,0-22 0,1 1 16,-1 0-16,0-22 0,0 22 15,0-22-15,0 22 0,1 0 0,20-22 16,-21 22-16,21 0 0,-20 20 15,-1-20-15,21 21 0,-42 0 0,21 0 16,-21-1-16,0 44 16,-21-1-1,0 0-15,0 21 0,0-21 16,-1 22-16,-20-1 0,42 0 0,-21 1 16,0-1-16,21 0 0,0 1 15,-21-1-15,21-21 0,0 22 0,0-22 16,0 21-16,0-21 0,0 0 15,0 1-15,21-1 0,0 0 16,0-21-16,0 0 16,0 0-16,1 0 0,-1 0 15,0 0-15,0 0 0,0 0 16,0 0-16,1 0 0,-1 0 16,0-21-16,0 0 0,0-1 15,0 1-15,-21 0 16,0 0-16,0 0 0</inkml:trace>
  <inkml:trace contextRef="#ctx0" brushRef="#br0" timeOffset="109572.3">30967 4890 0,'0'0'0,"0"21"0,21-21 31,0 0-31,0 0 0,0 0 15,22 0-15,-22 0 0,21 0 16,1 0-16,-22 0 0,21-21 16,-21 21-16,22 0 0,-22-22 0,21 22 15,-21-21-15,-21 0 16,21 21-16,-21-21 0,0 0 0,0 0 16,-21 21-16</inkml:trace>
  <inkml:trace contextRef="#ctx0" brushRef="#br0" timeOffset="109760.2">30565 4509 0,'-22'0'15,"44"0"-15,-65 0 0,22-22 0,0 22 0,0 0 16,0 0 46,-1 0-46</inkml:trace>
  <inkml:trace contextRef="#ctx0" brushRef="#br0" timeOffset="110968.5">9080 7133 0,'22'0'16,"-1"0"-16,0 0 15,-21-21-15,21 0 0,0 0 0,0 21 16,-21-21-16,22-1 0,-1 1 0,0 0 16,-21 0-16,0 0 0,21 21 15,-21-21-15,0-1 0,0 1 0,0 0 16,0 0-16,0 0 0,-21 21 0,0-21 15,0 21-15,-1 0 16,1 0-16,0 0 0,0 0 0,0 21 16,-22 0-16,22-21 0,0 21 15,0 0-15,0 0 0,0 1 16,21-1-16,0 0 0,0 0 0,0 0 16,0 0-16,0 1 0,0-1 0,0 0 15,0 0-15,21 0 0,0 0 16,0 1-16,0-1 0,22 0 0,-22 0 15,0 0-15,0 0 0,0 1 0,0-22 16,1 21-16,-22 0 0,0 0 16,0 0-16,0 0 0,0 1 15,0-1-15,-43-21 0,22 0 16,-21 0-16,21 21 0,-22-21 16,1 0-16,0 0 0,-1 0 15,1 0-15,0 0 0,-1 0 0,1 0 16,21 0-16,0 0 0,-22 0 15,22-21-15,0 21 0,0-21 0,0-1 16,21 1 0,0 0-16,21 0 15,0 21-15,21 0 16,-21-21-16,22 21 0,-22-21 0,21-1 16,1 22-16,-1-21 0,0 21 15,1-21-15,-1 0 0</inkml:trace>
  <inkml:trace contextRef="#ctx0" brushRef="#br0" timeOffset="111308.31">9483 6816 0,'0'-21'0,"0"42"0,0-64 16,0 22-16,0 0 0,-22 0 15,22 42 16,0 0-31,0 0 16,0 22-16,0-22 16,0 21-16,0 1 0,0-22 0,0 21 15,0 0-15,-21 1 0,21-1 0,0 0 16,-21 1-16,21-1 0,0 0 0,0-20 16,0 20-16,0-21 0,0 0 15,0 0-15,0 1 0,21-22 47,0 0-47,-21-22 0,0 1 16,0 0-16,0 0 0,0 0 15,0 0-15,0-1 0,0 1 16,0 0-16</inkml:trace>
  <inkml:trace contextRef="#ctx0" brushRef="#br0" timeOffset="111837.01">9313 7091 0,'0'0'0,"21"0"32,1 0-32,-1 0 0,0 0 15,0 0-15,0 0 0,22 0 0,-22-21 16,21 21-16,-21-21 0,22 21 0,-1-22 16,0 22-16,1-21 0,-1 21 15,0-21-15,-21 21 0,22-21 16,-1 21-16,-21 0 0,0 0 0,1 0 15,-22 21 1,0 0-16,0 0 16,0 1-16,0-1 0,-22 0 0,22 0 15,0 21-15,-21-20 0,21-1 16,-21 21-16,21-21 0,0 0 0,0 1 16,0-1-16,0 0 0,0 0 15,21-21-15,0 0 16,1 0-16,-1 0 15,0 0-15,0 0 0,21-21 0,-20 21 16,-1-21-16,0 0 0,21-1 16,-21 1-16,1 0 0,-1 0 15,0 0-15,0-22 0,-21 22 0,0 0 16,0 0-16,0-21 0,0 20 0,0 1 16,0 0-16,0 0 0,-21 0 15,0 0-15,0 21 0,-1 0 0,1 0 16,0 0-16,-21 0 0,21 0 0,-1 0 15,1 0-15,0 0 0,0 21 16,21 0-16,-21 0 0,0-21 0,21 21 16,0 0-16,-22 1 0,22-1 15,0 0-15,0 0 16,22-21-16,-1 21 0,0-21 16,0 0-16,0 0 0,0 0 0,1 0 15,-1 0-15</inkml:trace>
  <inkml:trace contextRef="#ctx0" brushRef="#br0" timeOffset="112296.74">10477 6985 0,'0'0'0,"0"-21"0,0 0 16,0 0-1,22 21 1,-1 0-16,0 0 15,0 0-15,0 0 16,0 21-16,1 0 0,-1 0 16,0 0-16,-21 0 15,0 1-15,21-1 0,-21 0 0,0 21 16,0-21-16,0 1 0,0-1 0,0 0 16,0 0-16,0 0 0,-21-21 15,0 21-15,21 1 16,-21-22-16,-1 0 0,22-22 31,0 1-15,0 0-16,0 0 0,0 0 15,0 0-15,0-1 0,0 1 0,0 0 16,22 0-16,-1-21 0,-21 20 16,21 1-16,-21 0 0,21 21 0,0-21 15,0 0-15,-21 0 0,22 21 0,-1 0 16,0-22-16,0 22 15,0 0-15,0 0 16,1 0-16,-1 0 16,0 0-1,0 0-15</inkml:trace>
  <inkml:trace contextRef="#ctx0" brushRef="#br0" timeOffset="112997.46">11112 7091 0,'0'0'0,"22"0"16,-1 0-1,-21-21 1,21 21-16,0 0 16,-21-21-16,21 21 0,-21-22 15,0 1-15,21 21 0,-21-21 16,0 0-16,0 0 15,0 0-15,0-1 0,0 1 16,-21 21 0,0 0-1,0 21-15,0 1 16,21-1-16,0 0 0,-21 0 16,-1 0-16,22 0 0,-21 1 0,21-1 15,0 0-15,0 21 0,0-21 0,0 1 16,0-1-16,0 0 0,0 0 15,0 0-15,0 0 16,21-21-16,1 0 0,-1 0 16,0 0-16,0 0 0,0 0 15,22 0-15,-22 0 0,0 0 16,21-21-16,-21 21 0,22-21 0,-22 0 16,106-43-1,-85 43-15,-21 0 0,1 0 16,-1 21-16,0-21 0,-21 0 0,0-1 15,21 1-15,-21 0 0,0 0 0,-21 21 32,0 0-32,0 21 15,-1-21-15,1 21 0,0 0 16,0 1-16,21-1 16,0 0-16,0 0 0,0 0 15,0 0-15,0 1 0,0-1 16,0 0-16,21-21 0,0 0 15,-21 21-15,21-21 0,1 0 0,-1 21 16,0-21-16,-42 21 63,0-21-63,-1 0 31,1 0-31,21-21 15</inkml:trace>
  <inkml:trace contextRef="#ctx0" brushRef="#br0" timeOffset="118932.42">13102 7218 0,'21'0'0,"0"0"16,1 0-1,-22-21-15,21 0 16,0-1-16,-21 1 16,0 0-16,0 0 15,0 0-15,0 0 16,0-1-16,0 1 0,0 0 15,-21 0-15,0 0 0,-1 21 16,22-21-16,-21 21 0,0 0 0,0 0 16,0 0-16,-22 0 0,22 0 0,0 0 15,0 0-15,0 21 0,-22 0 16,22-21-16,0 21 0,0 21 0,0-20 16,0-1-16,-1 21 0,1-21 0,0 22 15,21-1-15,-21-21 0,21 21 16,0-20-16,0 20 0,0-21 0,0 0 15,0 0-15,21-21 0,0 22 0,0-1 16,1-21-16,-1 0 16,0 0-16,0 0 0,21 0 0,-20 0 15,-1-21-15,21-1 0,-21 22 0,22-21 16,-22 0-16,0 0 0,21 0 16,-21 0-16,1-1 0,-1-20 0,0 21 15,0 0-15,0-22 0,0 22 0,-21 0 16,22-21-16,-22 21 0,0-1 15,0-20-15,0 21 0,0 0 0,0 0 16,0-1-16,0 44 31,-22-1-31,22 0 0,0 0 16,-21 0-16,21 22 0,0-22 16,0 21-16,0-21 0,0 22 15,0-22-15,0 21 0,0-21 0,0 22 16,0-22-16,0 0 0,0 0 0,0 0 15,21 0-15,1-21 0,-1 0 16,0 22-16,0-22 0,0 0 0,0 0 16,1 0-16,20 0 0,-21-22 0,0 1 15,0 21-15,1-21 0,-1 0 16,0 0-16,0 0 0,0-22 16,0 22-16,1 0 0,-22-21 0,21 20 15,-21-20-15,21 21 0,-21-21 0,21-1 16,-21 22-16,0-21 0,0-1 15,0 22-15,0-21 0,0 21 0,0 0 16,0-1-16,0 1 0,0 0 16,0 42-1,0 0 1,-21 1-16,21 20 0,-21-21 0,21 0 16,0 22-16,0-1 0,0-21 0,-21 21 15,21-20-15,0 20 0,0 0 16,0-21-16,0 22 0,0-22 0,0 0 15,0 21-15,21-20 0,-21-1 0,21-21 16,0 21-16,0 0 0,0-21 16,1 0-16,-1 0 15,0 0-15,0 0 0,0 0 0,0-21 16,1 21-16,-1-21 0,0 0 0,0-1 16,0 1-16,0 0 0,1 0 15,-1-21-15,-21 20 0,21 1 0,-21-21 16,21 21-16,0-22 0,-21 1 0,0 21 15,0-21-15,0-1 0,0 22 16,0-21-16,0 21 0,0-1 0,0 1 16,0 0-16,0 42 15,0 0 1,0 1-16,0 20 0,-21-21 16,21 21-16,0-20 0,0 20 0,0-21 15,0 21-15,0-20 0,0 20 16,0-21-16,0 21 0,0-20 0,21-1 15,0 0-15,-21 0 0,22 0 0,-22 0 16,21-21-16,0 22 0,0-22 16,0 0-16,0 0 0,1 0 15,-1 0-15,0 0 0,0 0 0,0 0 16,0-22-16</inkml:trace>
  <inkml:trace contextRef="#ctx0" brushRef="#br0" timeOffset="119372.17">15938 6752 0,'0'0'0,"0"-21"0,-21 0 0,21 0 0,0 0 16,0-1-16,0 1 0,0 0 16,-21 0-16,0 42 31,21 21-31,0-20 0,0 20 15,0 0-15,0 1 0,0-1 0,-21 0 16,21 1-16,-21-1 0,21 0 0,-22 1 16,22-1-16,0-21 0,0 21 15,0-20-15,-21-1 0,21 21 0,0-21 16,0 0-16,0 1 16,0-1-16,0-42 46,-21-1-46</inkml:trace>
  <inkml:trace contextRef="#ctx0" brushRef="#br0" timeOffset="120212.21">15388 7070 0,'-21'0'0,"42"0"31,0 0-31,0 0 15,1 0-15,20 0 0,0 0 16,1 0-16,-1 0 0,0-21 0,1 21 16,20 0-16,-21-22 0,22 22 0,-22-21 15,22 0-15,-1 21 0,-20-21 16,20 21-16,-21-21 0,1 0 0,-1-1 16,0 1-16,-20 21 0,-1-21 0,0 0 15,0 0-15,-21 0 0,0-1 16,0 1-16,0 0 0,0 0 0,0 0 15,-21 21-15,0 0 0,0 0 16,-1 0-16,1 0 0,21 21 16,-21 0-16,0 0 0,0 0 15,21 22-15,-21-22 0,21 21 0,-22 1 16,1-22-16,21 21 0,0-21 0,-21 22 16,21-22-16,-21 21 0,21-21 15,0 0-15,-21 22 0,21-22 0,0 0 16,0 0-16,0 0 0,0 1 15,21-22 17,0 0-32,-21-22 15,21 1-15,0 0 16,1 0-16,-22 0 16,0 0-16,21-1 0,0 22 0,-21-21 15,21 21-15,0 0 16,-21 21-1,0 1 1,0-1-16,0 0 0,0 0 16,0 0-16,0 0 0,0 1 15,0-1-15,21 0 0,1-21 16,-1 21-16,0-21 0,0 0 0,0 0 16,0 0-16,22 0 0,-22 0 15,0 0-15,21 0 0,1 0 16,-22 0-16,21 0 0,-21-21 0,22 21 15,-22-21-15,0 0 0,21-1 0,-20 22 16,-1-42-16,-21 21 0,21 0 16,-21 0-16,21-1 0,-21-20 0,0 21 15,0 0-15,0 0 0,0-1 0,0 1 16,0 0-16,-21 21 16,0 0-16,0 21 15,21 0-15,-22 1 16,22-1-16,0 0 0,0 0 15,0 21-15,0-20 0,0-1 0,0 0 16,0 0-16,0 0 0,0 0 0,22 1 16,-1-1-16,0-21 15,0 0-15,0 0 0,0 0 16,1 0-16,-1 0 0,0 0 0,0 0 16,0-21-16,0 21 0,1-22 0,-1 1 15,0 0-15</inkml:trace>
  <inkml:trace contextRef="#ctx0" brushRef="#br0" timeOffset="121000.71">18309 6943 0,'0'0'0,"-21"0"0,0 0 15,0 0-15,21-21 0,-22-1 0,22 1 16,0 0-16,0 0 0,0 0 16,0 0-16,0-1 0,0 1 15,0 0-15,22 0 0,-1 0 16,0 21-16,0 0 0,0-21 0,22 21 16,-22 0-16,21 0 0,-21 0 15,22 21-15,-22 0 0,0 0 0,0 0 16,0 22-16,0-22 0,1 21 0,-22-21 15,0 22-15,0-22 0,0 21 16,0-21-16,0 0 0,0 22 16,0-22-16,0 0 0,-22 0 0,1 0 15,21 1-15,0-1 0,-21 0 16,0-21 0,21-21 15,0 0-31,0-1 0,0 1 0,0 0 15,0 0-15,0 0 0,21 0 0,0-22 16,0 1-16,1 21 0,-1-22 16,21 1-16,-21 0 0,22 21 0,-22-22 15,21 22-15,0-21 0,-20 21 0,20 21 16,-21 0-16,21 0 16,-20 0-16,-1 0 0,0 21 0,0 0 15,0 0-15,-21 21 0,21-20 0,-21-1 16,0 21-16,0 0 0,0-20 15,0 20-15,0-21 0,0 0 0,0 22 16,-21-22-16,21 0 0,-21 0 0,21 0 16,0 0-16,0 1 15,0-1-15,21-21 16,0 0 0,1 0-16,-1-21 0,0 21 15,0-22-15,0 1 0,22 0 0,-22 0 16,0 0-16,21 0 0,-21-22 15,1 22-15,20 0 0</inkml:trace>
  <inkml:trace contextRef="#ctx0" brushRef="#br0" timeOffset="121735.94">19621 6689 0,'0'0'0,"0"42"31,0-21-31,-21 0 0,0 22 0,21-22 16,-21 0-16,0 0 0,21 22 0,-21-22 15,21 0-15,0 0 0,0 0 16,0 0-16,0 1 0,0-1 0,0 0 16,0 0-16,0 0 15,21-21 1,0 0-16,0 0 0,0 0 16,0 0-16,1 0 0,-1-21 15,-21 0-15,21 0 16,-21 0-16,0-1 0,0 1 0,0 0 15,0 0-15,0 0 0,0 0 0,0-1 16,-21 1-16,0-21 0,21 21 16,-22 0-16,22-1 0,0 1 0,0 0 15,0 0-15,0 0 0,0 0 16,22-1-16,-1 22 16,21-21-16,-21 21 0,0 0 15,1 0-15,20 0 0,-21 0 0,0 0 16,0 0-16,22 21 0,-22 1 15,0-1-15,-21 0 0,21 0 0,0 0 16,-21 0-16,22 22 0,-22-22 0,0 0 16,0 0-16,0 0 0,0 1 15,0 20-15,0-21 0,0 0 16,0 0-16,0 1 0,0-1 0,0 0 16,-22-42 30,22 0-30,0-1-16,0 1 0,0 0 16,0 0-16,0 0 0,0 0 0,0-22 15,22 22-15,-1-21 0,0 21 16,0-22-16,0 1 0,0 21 0,22-22 16,-22 22-16,21 0 0,1 0 0,-22 21 15,21 0-15,0 0 0,-20 0 16,20 0-16,-21 21 0,0 0 0,22 22 15,-43-22-15,21 0 0,-21 21 0,21-21 16,-21 22-16,0-22 0,0 21 16,0-21-16,0 1 0,0-1 15,0 0-15,0 0 0,0 0 0,-21 0 16,21 1-16,0-1 16,-21-21-16,-1 0 0,1 0 15,0 0-15,0 0 16</inkml:trace>
  <inkml:trace contextRef="#ctx0" brushRef="#br0" timeOffset="122776.49">21378 7049 0,'0'0'0,"-21"0"0,-85 21 31,106-42 0,21-1-15,1 1-16,-1 21 0,-21-21 0,21 0 16,0 0-16,0 0 0,0-1 15,22 1-15,-22 0 0,0 0 0,0-21 16,0 20-16,1-20 0,-1 0 0,-21-1 15,0 22-15,0-21 16,0 0-16,0 20 0,0 1 0,0 0 16,-21 0-16,-1 0 0,1 21 15,0 0-15,0 0 0,0 0 0,0 0 16,-1 21-16,1 0 0,21 0 0,0 22 16,0-22-16,0 21 0,0-21 15,0 22-15,0-1 0,21-21 0,-21 21 16,22 1-16,-1-22 0,0 0 0,0 21 15,-21-20-15,21-1 0,0 0 16,-21 0-16,0 0 0,22-21 16,-22 21-16,-22-21 31,1 0-15,0 0-16,0-21 0,0 21 15,0-21-15,-1 0 0,1 21 16,21-21-16,-21 21 0,0 0 15,21 21 17,21 0-32,0-21 0,-21 21 15,21 0-15,1-21 0,-1 22 0,0-22 16,0 21-16,21-21 0,-20 0 16,-1 0-16,0 0 0,21 0 0,-21 0 15,22 0-15,-22 0 0,21 0 16,-21 0-16,22 0 0,-22 0 0,0-21 15,0 21-15,0-22 0,22 1 16,-43 0-16,21 0 0,0 0 0,0 0 16,-21-1-16,0-20 0,0 21 15,21-21-15,-21-1 0,22 1 0,-22 0 16,0-1-16,0 1 0,0 0 0,0 20 16,0-20-16,0 21 0,0 0 15,0 0-15,0 42 16,-22 0-1,1 21-15,21-21 0,-21 22 16,21-1-16,-21 0 0,0-20 0,21 20 16,0 0-16,0 1 0,0-1 15,0-21-15,0 21 0,0-20 16,0-1-16,0 21 0,0-21 0,0 0 16,21 1-16,0-1 0,0 0 15,0-21 1,1 0-16,-1 0 0,0 0 15,0 0-15,-21-21 16,0 0-16,21-1 16,-21 1-16</inkml:trace>
  <inkml:trace contextRef="#ctx0" brushRef="#br0" timeOffset="122952.39">21992 6773 0,'21'0'31,"0"0"-31,1 0 16,-1 0-16,0 0 0,0 0 15,0 0-15,0 0 0,22 0 16,-22 0-16,0 0 0,0-21 0,0 21 16,1 0-16,-1 0 0</inkml:trace>
  <inkml:trace contextRef="#ctx0" brushRef="#br0" timeOffset="124531.76">22796 6985 0,'22'0'0,"-1"0"16,-21-21-16,0 0 0,21 21 15,-21-21-15,0-1 16,0 1-16,0 0 0,0 0 0,0 0 16,0 0-16,0-1 0,0-20 0,-21 21 15,0-21-15,-1 20 0,1-20 16,21 21-16,-21 0 0,0 0 0,0-1 16,0 22-16,-1 0 0,1 0 15,-21 0-15,21 22 0,0-1 0,-22 0 16,22 0-16,0 0 0,-21 22 0,20-1 15,1-21-15,21 21 0,0 1 16,-21-1-16,21-21 0,0 22 0,0-22 16,0 0-16,0 0 0,0 0 0,21 0 15,0 1-15,1-1 0,-1-21 16,0 0-16,0 0 0,21 0 0,-20 0 16,-1 0-16,21 0 0,-21 0 15,0 0-15,22 0 0,-22-21 16,0-1-16,0 1 0,0 0 0,1 0 15,-1 0-15,0 0 0,-21-22 0,21 22 16,-21-21-16,21 21 0,-21-22 16,0 1-16,0 21 0,0-22 0,0 22 15,0 0-15,0 0 0,0 0 0,0 42 32,0 0-32,-21 0 0,21 0 0,-21 1 15,0 20-15,21-21 0,0 21 16,0-20-16,0 20 0,-21-21 15,21 21-15,0-20 0,0-1 0,0 0 16,0 0-16,0 0 0,21 0 0,0-21 16,-21 22-16,21-22 0,0 0 15,0 0-15,1 0 0,-1 0 0,0 0 16,0 0-16,0 0 0,0 0 0,1 0 16,-1-22-16,0 1 0,0 21 15,-21-21-15,21 0 0,0 0 0,1-22 16,-1 22-16,0 0 0,-21-21 0,0-1 15,21 1-15,0 0 0,-21-1 16,0 1-16,0-21 0,21 20 0,-21 1 16,0 0-16,22-1 15,-22 1-15,0 21 0,0 0 0,0-1 16,0 44 0,0-1-16,0 21 15,-22-21-15,22 22 0,-21-1 0,21 0 16,0 22-16,0-22 0,0 0 0,0 22 15,0-22-15,0 1 0,0-22 16,0 21-16,0 0 0,0-20 0,0-1 16,0 21-16,0-21 0,0 0 15,21 1-15,1-22 16,-1 0-16,0 0 0,0 0 16,0 0-16,0 0 0,1 0 15,-1-22-15,0 1 0,-21 0 16,21 21-16,0-21 0,0 0 0,1 0 15,-1-22-15,0 22 0,21 0 0,-21-21 16,1 20-16,-1-20 0,0 21 16,-21 0-16,21 21 0,-21 21 31,0 0-31,0 21 0,0-20 16,-21-1-16,21 21 0,0-21 0,0 0 15,0 1-15,0-1 0,0 0 16,0 0-16,0 0 0,0 0 15,0 1-15,21-22 0,0 21 0,0-21 16,1 0-16,-1 0 0,0 0 0,0 0 16,21 0-16,-20 0 15,-1 0-15,0 0 0,0-21 0,0 21 16,0-22-16,1 1 0,-1 0 0,0 0 16,0 0-16,0 0 0,0-22 15,1 22-15,-1 0 0,0-21 16,-21 20-16,21 1 0,0 0 0,-21 0 0,0 0 15,21 21-15,-21 21 32,0 0-32,0 0 0,0 0 15,0 1 1,22-22 31,-22-22-32,0 1-15,0 0 16,0 0-16,0 0 16,0 0-16,0-1 0,-22 22 47,1 22-47,21-1 0,0 0 15,-21 0-15,0 21 0,0-20 16,0-1-16,21 21 0,0-21 0,0 0 15,-22 1-15,22-1 0,0 0 0,0 0 16,0 0-16,0 0 0,0 1 16,22-22-16,-1 21 0,0-21 0,0 0 15,0 0-15,0 21 0,1-21 0,-1 0 16,0 0-16,21 0 0,-21 0 0,1 0 16,-1-21-16,21 21 0,-21-21 15,0-1-15,1 22 0,-1-21 0,0 0 16,0 0-16,0-21 0,0 20 15,1 1-15,-22-21 0,21 21 16,-21-22-16,0 22 0,0-21 0,0 21 16,0-22-16,0 22 0,0 0 0</inkml:trace>
  <inkml:trace contextRef="#ctx0" brushRef="#br0" timeOffset="124796.61">24236 6350 0,'-21'0'31,"21"21"47,-22 0-62,1-21-1,0 0-15,-21 22 0</inkml:trace>
  <inkml:trace contextRef="#ctx0" brushRef="#br0" timeOffset="125032.48">23262 6668 0,'0'0'16,"21"0"-1,0 0-15,1 0 0,-1 0 16,0 0-16,21 0 0,-21 0 16,1 0-16,20 0 0,-21 0 0,21 0 15,-20 0-15,-1-22 0,0 22 0,0 0 16,-21-21-1,0 0 1,0 0 0</inkml:trace>
  <inkml:trace contextRef="#ctx0" brushRef="#br0" timeOffset="128728.38">25590 6541 0,'-21'0'31,"21"21"-15,-21 0-16,21 0 15,-21 0-15,21 0 0,-21 1 16,21-1-16,0 0 0,0 21 0,0-21 16,0 1-16,0-1 0,-21 0 0,21 0 15,0 0-15,0 0 0,0 1 16,0-1-16,-22-21 15,22 21 1,0-42 15,0 0-15,22-1 0,-22 1-16,21 0 0,-21 0 0,0 0 15,21 0-15,0-1 0,-21 1 16,21-21-16,-21 21 0,0 0 0,21-1 15,1 1-15,-22 0 0,0 0 0,21 0 16,0 21-16,0 0 16,0 0-16,-21 21 15,21 0-15,1 0 16,-1 0-16,0 22 0,-21-22 0,21 0 16,0 0-16,-21 0 0,0 1 0,21-22 15,1 21-15,-22 0 0,21 0 16,-21 0-16,21-21 31,0 0 0,-21-21-15,0 0-16,21 21 0,0-21 0,-21 0 16,22-1-16,-22 1 0,21 0 0,0 0 15,0 0-15,-21 0 0,21-1 16,0 1-16,-21 0 0,22 0 0,-1 0 15,0 21-15,0 0 16,0 0 0,-21 21-16,0 0 0,0 0 15,0 0-15,21 22 0,-21-22 16,0 0-16,0 0 0,22 0 0,-22 1 16,21-1-16,0 0 0,-21 0 0,0 0 15,21-21-15,0 21 0,0 1 16,1-22-16,-1 0 0,0 21 15,21-21-15,-21 0 0,1 0 0,-1 0 16,21 0-16,-21 0 0,0 0 16,22 0-16,-22-21 0,0 21 0,21-22 15,-20 1-15,-1 21 0,0-21 16,-21 0-16,21 0 0,-21 0 16,21-1-16,-21 1 0,0 0 0,0 0 15,0 0-15,0-22 0,0 22 16,0 0-16,-21 21 0,0-21 0,0 21 15,0 0-15,-1 0 16,1 0-16,0 0 16,21 21-16,-21 0 0,21 0 0,-21 1 15,21-1-15,0 0 0,0 0 16,0 0-16,0 0 0,0 1 0,0-1 16,21 0-16,0 0 0,0-21 0,0 21 15,1-21-15,-1 0 16,0 21-16,0-21 0,0 0 0,0 0 15,22 0-15,-22 0 0,0 0 0,21 0 16,-20 0-16,20 0 0,-21 0 16,21 0-16,-20-21 0,-1 21 0,0-21 15,0 21-15,0-21 0,0 0 0,-21 0 16,0-1-16,0 1 16,0 0-16,0 0 0,0 0 0,0 42 46,0 0-46,0 0 0,0 0 0,0 1 16,-21-1-16,21 0 16,-21 0-16,21 0 0,-21 0 15,21 1-15,0-1 0,0 0 16,0 0 0,0-42 15,0 0-16,0 0-15,0-1 16,0 1-16,0 0 0,21 0 16,0 0-16,0 0 0,-21-22 0,22 22 15,-1 0-15,0-21 0,0 20 0,0 1 16,0 0-16,1 0 16,-1 0-16,0 0 0,0 21 0,0 0 15,0 0-15,1 0 0,-1 0 16,0 21-16,0 0 0,-21 0 0,0 0 15,0 22-15,21-22 0,-21 0 0,0 21 16,21-21-16,-21 1 0,0-1 16,0 0-16,0 0 0,0 0 0,0 0 15,0 1-15,0-1 0,-21-21 32,0 0-32,0 0 15,21-21 1,0-1-1,0 1-15,0 0 16,21 0-16,0 0 0,-21-22 16,43 22-16,-22 0 0,0 0 0,0-21 15,21 20-15,-20 1 0,20 0 0,0 0 16,-21 0-16,22 21 0,-22 0 16,0 0-16,21 0 0,-20 0 0,-1 21 15,-21 0-15,21 0 0,-21 0 16,21 1-16,-21 20 0,0-21 0,0 0 15,0 0-15,0 1 0,0-1 16,0 0-16,0 0 0,0 0 0,-21 0 16,0-21-1,21 22-15,-21-22 0,21-22 47,21 22-47,0-21 0,0 0 0,0 21 16</inkml:trace>
  <inkml:trace contextRef="#ctx0" brushRef="#br0" timeOffset="129245.09">28533 6287 0,'0'0'0,"0"-22"0,0 44 31,0-1-31,0 0 0,0 0 16,0 0-16,-22 0 0,22 22 0,0-22 15,0 21-15,0 1 0,0-22 0,0 21 16,0-21-16,-21 22 0,21-22 16,0 21-16,0-21 0,0 0 0,0 22 15,0-22-15,0 0 0,0 0 16,0 0-16,0 1 0,0-1 16,-21-21 30,21-21-46,0-1 16,0 1-16,0 0 0,0 0 16,21-21-16,0 20 0,1 1 0,-1-21 15,0 21-15,0 0 0,21-22 16,-20 22-16,20 0 0,0 0 0,-21 21 16,22 0-16,-1 0 0,0 0 15,-20 0-15,20 21 0,-21-21 0,0 21 16,0 0-16,1 22 0,-22-22 0,0 0 15,0 0-15,0 0 16,0 22-16,-22-22 0,1 0 0,0 0 16,0 0-16,-21-21 0,20 21 0,1 1 15,-21-22-15,21 0 0,0 21 16,-22-21-16,22 0 0,0 0 0,0 0 16,42 0 15,0-21-31,0 21 15,0-22-15</inkml:trace>
  <inkml:trace contextRef="#ctx0" brushRef="#br0" timeOffset="129964.67">29273 6710 0,'22'0'31,"-1"0"-31,0 0 16,0 0-16,0 0 0,0-21 16,1 21-16,-22-21 0,21 21 15,0 0-15,0-22 0,-21 1 0,21 0 16,0 0-16,-21 0 16,0 0-16,0-1 0,-21 22 46,0 22-46,21-1 0,-21 0 0,0 0 16,0 0-16,21 22 0,0-22 16,-22 0-16,1 0 0,21 21 0,0-20 15,0-1-15,0 0 0,0 0 16,0 0-16,0 0 16,21-21-16,1 0 0,-1 0 0,0 0 15,0 0-15,0 0 16,0 0-16,1 0 0,-1-21 15,0 0-15,0 0 16,-21 0-16,21 0 0,0-1 16,1 1-16,-1-21 0,0 21 0,0-22 15,0 22-15,0 0 0,1 0 16,20 0-16,-21 0 0,0-1 0,0 22 16,1 0-16,-1 0 0,0 0 15,0 0-15,0 22 0,-21-1 0,0 0 16,21 0-16,-21 0 0,22 22 0,-22-22 15,0 0-15,0 0 0,0 0 16,0 0-16,0 22 0,0-22 16,0 0-16,0 0 0,0 0 15,0 1-15,-22-22 32,1 0-17,21-22-15,0 1 16,-21 21-16,21-21 0,0 0 0,0 0 15,0 0-15,0-1 0,21 1 16,-21 0-16,21 0 0,1-21 0,-1 20 16,0 1-16,0 0 0,0 0 15,0 0-15,-21 0 0,22-1 0,-1 22 16,0 0-16,0 0 0,0 0 16,0-21-16,1 21 0,-1 0 0,0 0 15,0 0-15</inkml:trace>
  <inkml:trace contextRef="#ctx0" brushRef="#br0" timeOffset="130356.45">30797 6456 0,'0'0'0,"22"-85"31,-22 64-31,-22 21 16,1 0-16,0 0 0,0 0 15,0 0-15,0 0 0,-22 0 16,22 21-16,0 0 0,0 1 0,0-22 16,21 21-16,-22 0 0,22 0 15,0 0-15,0 0 0,0 1 16,0-1-16,22 0 0,-1 0 0,-21 0 16,21-21-16,0 21 0,0 1 15,0-1-15,1-21 0,-22 21 0,21-21 16,0 21-16,-21 0 15,0 0-15,21-21 0,-21 22 16,0-1-16,-21-21 16,21 21-16,-21-21 0,0 0 15,-22 0-15,22 21 0,0-21 0,-21 0 16,20 0-16,-20 0 0,21 21 16,-21-21-16,-1 0 0,1 0 15,21 21-15,-22-21 0,1 0 0,0 0 16,-1 0-16</inkml:trace>
  <inkml:trace contextRef="#ctx0" brushRef="#br0" timeOffset="131560.76">17399 7853 0,'0'0'16,"21"-21"-16,-21 0 0,0-1 0,0 1 15,0 0-15,0 42 32,0 0-17,0 22-15,0-22 0,0 21 0,-21 1 16,21-1-16,-21 0 0,21 1 15,-21-1-15,21 0 0,0 1 0,0-1 16,0 0-16,0-21 0,0 22 0,0-22 16,0 0-16,0 0 0,21-21 15,0 21-15,0-21 0,0 0 0,0 0 16,1 0-16,-1 0 0,21 0 0,-21 0 16,0-21-16,1 0 0,20 21 15,-21-21-15,0 0 0,0-22 16,1 22-16,-22 0 0,0-21 0,0 21 15,0-22-15,0 1 0,0 0 16,-22-1-16,1 1 0,0 21 0,0-22 16,0 1-16,-22 21 0,22 0 0,0 0 15,-21-1-15,21 22 0,-1 0 16,1 0-16,42 22 47,1-22-47,20 0 0,-21 0 0,0 0 15,22 0-15,-1 0 0,-21 0 0,21 0 16,1 0-16,-1 0 16,0 0-16,-20-22 0,20 22 0,0-21 15,1 21-15,-1-21 0,-21 0 0,0 21 16,0-21-16,1 21 0,-22-21 16,0-1-16,-22 22 31,22 22-16,-21-1-15,21 21 0,0-21 16,0 22-16,0-22 0,0 21 0,0 22 16,0-22-16,0 0 0,0 22 15,0-22-15,0 22 0,0-1 0,0-21 16,0 1-16,0 20 0,0-20 16,0-1-16,0 0 0,0 1 15,21-1-15,-21 0 0,0 1 0,0-1 16,22 0-16,-1 1 0,-21-22 0,0 0 15,0 0-15,21 0 0,-21 0 16,-21-21 15,21-21-31,-21 0 0,-1 0 0,22 0 16,-21-22-16,21 22 0,-21-21 16,21 21-16,0-22 0,-21 1 0,21 0 15,0-1-15,0 1 0,0 0 0,0-1 16,0 1-16,21 21 15,0-21-15,0-1 0,-21 22 0,22-21 16,-1 21-16,0-1 0,0 1 0,0 0 16,0 21-16,22-21 0,-22 0 15,0 0-15,21 21 0,-20-22 0,20 1 16,0 0-16,1 21 0</inkml:trace>
  <inkml:trace contextRef="#ctx0" brushRef="#br0" timeOffset="131858.57">19643 7705 0,'0'0'0,"0"-21"0,0-1 15,0 1-15,0 0 16,0 42 15,0 0-15,0 22-16,0-22 0,0 21 0,-22 1 15,22-1-15,0 0 0,-21 1 16,21-1-16,0 0 0,0-21 0,-21 22 16,21-22-16,0 21 0,0-21 0,0 1 15,0-1-15,0 0 0,0 0 16,21-21 0,0 0-1,-21-21-15,22 21 0,-1-21 16,-21 0-16,21-1 0</inkml:trace>
  <inkml:trace contextRef="#ctx0" brushRef="#br0" timeOffset="132540.19">19939 7599 0,'0'0'0,"0"-21"0,0 0 16,0-1-16,0 44 16,0-1-1,0 21-15,0-21 0,0 0 0,0 22 16,0-1-16,0 0 0,0 1 15,0-1-15,0 0 0,0 1 16,0-1-16,0 0 0,0 1 0,0-1 16,0-21-16,0 0 0,0 22 15,0-22-15,0 0 0,0 0 16,0-42 15,21 0-31,-21 0 0,21 0 16,0-1-16,-21 1 0,0 0 0,22 0 15,-1-21-15,-21 20 16,21-20-16,0 21 0,-21-21 0,0 20 16,21 1-16,-21 0 0,21 21 0,1 0 15,-22 21 1,0 0-16,0 1 16,0-1-16,0 0 0,0 0 0,0 21 15,0-20-15,0 20 0,0-21 16,21 0-16,-21 0 0,21 1 0,-21-1 15,21 0-15,0 0 0,0-21 0,1 21 16,-1-21-16,0 0 0,0 0 16,0 0-16,0 0 0,22 0 0,-22 0 15,0 0-15,21 0 0,-20-21 16,-1 0-16,21 21 0,-21-21 0,0 0 16,1-22-16,-1 22 0,0 0 15,-21-21-15,21-1 0,-21 22 0,21-21 16,-21 21-16,0-22 0,0 22 15,0 0-15,-21 42 32,0 0-32,0 0 0,21 1 15,0-1-15,0 21 0,-21-21 0,21 0 16,0 22-16,0-22 0,0 0 0,0 0 16,0 0-16,0 1 0,0-1 15,21-21-15,0 21 0,0-21 0,-21 21 16,21-21-16,0 0 0,1 0 15,-1 0-15,21 0 0,-21 0 16,0-21-16,-21 0 0,22 21 0,-1-21 16,-21-1-16,21 1 0,-21 0 0,0 0 15,0 0-15</inkml:trace>
  <inkml:trace contextRef="#ctx0" brushRef="#br0" timeOffset="132772.06">19494 7895 0,'64'0'31,"-43"0"-31,21 0 0,-20 0 0,20 0 16,0 0-16,1 0 0,-1-21 15,0 21-15,1 0 0,-22-21 0,21 21 16,0 0-16,-20-21 0,20 21 0,-21-21 16</inkml:trace>
  <inkml:trace contextRef="#ctx0" brushRef="#br0" timeOffset="134767.92">22331 7980 0,'0'0'0,"0"-21"0,0 0 16,0-1-16,0 1 0,0 0 15,0 0-15,0 0 16,0 0-16,-21 21 16,21-22-16,-22 22 0,1-21 15,0 21-15,0 0 16,0 0-16,0 21 16,-1-21-16,22 22 0,-21-1 0,0 0 15,21 21-15,-21-21 0,21 22 0,0-1 16,-21 0-16,21-20 0,0 20 15,-21 0-15,21 1 0,0-22 0,0 21 16,0-21-16,0 0 0,0 1 16,21-1-16,0 0 0,0 0 0,0-21 15,0 0-15,1 21 0,-1-21 0,63 0 32,-41 0-32,-22 0 0,21-21 0,-21 21 15,22-21-15,-1 0 0,-21 0 0,22-1 16,-22 1-16,0 0 0,21 0 15,-21-21-15,1-1 0,-1 1 0,0 0 16,0-1-16,0 1 0,0 0 0,1-22 16,-1 22-16,-21-1 0,0 1 15,0 0-15,0-1 0,0 22 0,0 0 16,0 0-16,0 0 0,0 42 31,0 0-31,0 0 0,0 0 0,-21 22 16,-1-1-16,22-21 15,0 22-15,0-1 0,-21 0 0,21 22 16,0-22-16,0 0 0,0 1 0,0-1 16,0 0-16,0-20 0,21 20 15,1-21-15,-1 0 0,0 0 0,0 1 16,21-1-16,-20 0 0,-1-21 0,21 0 16,-21 0-16,22 0 0,-22 0 15,21 0-15,-21 0 0,22 0 0,-22 0 16,21-21-16,-21 0 0,0-1 0,1 1 15,20 0-15,-21 0 0,0-21 16,-21 20-16,21-20 0,-21 0 0,22-1 16,-22 1-16,0 21 0,0-21 15,0-1-15,0 22 0,0 0 16,-22 0-16,1 0 0,0 21 16,0 0-16,0 0 0,0 0 0,-1 0 15,1 21-15,0 0 0,0 0 16,0 0-16,0 22 0,21-22 0,-22 21 15,22 0-15,0-20 0,0 20 16,0-21-16,0 21 0,0-20 0,0-1 16,0 0-16,0 0 0,22 0 0,-1-21 15,-21 21-15,21-21 0,0 0 16,0 0-16,0 0 0,1 0 16,-1 0-16,0-21 0,0 21 15,-21-21-15,21 0 0,0 0 16,-21 0-16,0-1 0,0 1 0,22 0 15,-22-21-15,0-1 0,21 22 0,-21-21 16,0 0-16,0 20 0,0 1 16,0-21-16,0 21 0,0 42 31,0 0-31,0 0 0,-21 0 16,21 1-16,0 20 0,0-21 0,0 0 15,0 22-15,0-22 0,0 21 16,0-21-16,0 0 0,0 1 15,21-1-15,-21 0 0,21-21 0,0 21 16,0-21-16,0 0 0,1 0 0,-1 0 16,0 0-16,0 0 0,0 0 15,0 0-15,22 0 0,-22-21 0,0 0 16,0 0-16,0-1 0,1 1 0,-1-21 16,0 21-16,0-22 0,0 22 15,0-21-15,1 0 0,-1 20 0,-21-20 16,0 21-16,21 0 0,-21 0 15,21 21-15,-21 21 32,0 0-32,0 0 0,0 0 0,0 0 15,0 22-15,0-22 0,0 0 16,0 21-16,0-20 0,0-1 0,21 21 16,-21-21-16,21 0 0,-21 1 15,22-1-15,-1 0 0,-21 0 16,21-21-16,-21 21 0,21-21 15,-21-21 17,-21 21-32,0-21 0,21 0 15,-21 0-15,21-1 16,-22 22-16,22-21 0,-21 0 0,21 0 16,0 0-16,-21 21 15,0 0 16,21 21-31,0 0 16,0 0-16,21-21 16,0 0-16,0 0 0,-21 21 0,22-21 15,-1 0-15,0 0 0,0 0 0,0 0 16,0 0-16,1 0 0,-1 0 16,21 0-16,-21 0 0,22-21 0,-22 21 15,21-21-15,-21 21 0,22-21 16,-22 0-16,0 0 0,0-1 15,0 1-15,-21-21 0,0 21 0,21 0 16,-21-22-16,0 22 0,0-21 0,0 21 16,0-1-16,0 1 0,-21 0 15,0 21-15,0 0 0,0 0 16,0 0 0,21 21-16,-22 0 0,22 1 0,0 20 15,0-21-15,0 0 0,0 22 0,0-22 16,0 21-16,22-21 0,-22 0 15,21 22-15,-21-22 0,0 0 0,21 0 16,-21 0-16,0 1 0,21-1 16,-21 0-16,0 0 15,0 0-15,-21-21 16,0 21-16,0 1 0,-1-22 16,1 0-16,0 0 15,0 0-15,21-22 31,0 1-31,21 21 16,0-21-16,0 21 0</inkml:trace>
  <inkml:trace contextRef="#ctx0" brushRef="#br0" timeOffset="134947.81">25167 8170 0,'0'0'16,"21"0"-16,0 0 62,1 0-46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01:58:40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4403 1693 0,'0'0'0,"0"-21"0,0 0 16,0 0-16,0 0 0,0 0 16,0-1-16,21 1 0,-21 0 0,0 0 15,0 0-15,0 0 16,0-1-16,0 44 47,0 20-47,0-21 0,0 21 15,0 1-15,0-1 0,0 22 16,0-22-16,-21 21 0,-1-20 16,22 20-16,-21-20 0,0 20 0,21-21 15,-21 1-15,21-1 0,-42 0 16,42-20-16,0 20 0,0 0 0,0-21 15,0 22-15,0-22 0,0 0 16,0 0-16,0 0 0,0-42 31,0 0-15,0 0-16,21-21 16,-21 20-16,21-20 0,0 21 15,-21-21-15,21-1 0,0-20 16,-21 20-16,22-20 0,-1-1 0,0 1 15,-21-1-15,21 1 0,-21-1 16,21 22-16,-21-21 0,0 20 0,21 1 16,-21 0-16,0-1 0,22 22 15,-22 0-15,0 0 0,0 0 0,0-1 16,21 22-16,0 0 16,-21 22-16,21-1 0,-21 0 0,21 21 15,0 1-15,1-1 0,-22 0 16,21 22-16,-21-1 0,0 1 0,0-1 15,0 1-15,0-22 0,0 22 16,0-22-16,0 0 0,0 1 16,0-1-16,0 0 0,0-21 0,0 22 15,0-22-15,0 0 0,0 0 16,0 0-16,0 1 0,0-1 0,21-21 16,-21 21-16,0-42 46,0 0-46,0-1 0,-21 1 16,0 0-16,21 0 0</inkml:trace>
  <inkml:trace contextRef="#ctx0" brushRef="#br0" timeOffset="203.88">4297 2138 0,'21'0'31,"21"0"-31,-21 0 16,1-21-16,-1 21 0,21-21 15,0 21-15,-20 0 0,20 0 0,-21-22 16,0 22-16,22 0 16,-22 0-16,0-21 0,0 21 0,0 0 15,0-21-15,1 0 0</inkml:trace>
  <inkml:trace contextRef="#ctx0" brushRef="#br0" timeOffset="724.24">5461 1884 0,'0'0'0,"21"0"0,43-42 31,-64 20-31,0 1 16,-22 21 0,1 0-16,0 0 0,-21 0 15,-1 0-15,22 0 0,-21 21 0,0 1 16,-1-1-16,22 0 0,-21 0 16,21 0-16,-22 0 0,22 1 0,0-1 15,21 0-15,0 0 16,0 0-16,0 0 0,21-21 15,0 0-15,0 22 16,22-22-16,-22 0 0,21 0 0,-21 0 16,22 0-16,-22 0 15,21 21-15,-21-21 0,22 0 0,-22 0 16,0 21-16,0 0 0,0-21 0,1 21 16,-22 0-16,0 1 15,-22-1-15,1 0 16,0-21-16,-21 21 0,21 0 15,-22-21-15,1 21 0,0-21 0,-1 22 16,1-22-16,0 0 0,20 0 16,-20 0-16,21 0 0,0 0 0,0 0 15,-1 0-15,1 0 16,21-22 15,0 1-31,21 0 16,1 0-16,-1 21 0,21-21 15</inkml:trace>
  <inkml:trace contextRef="#ctx0" brushRef="#br0" timeOffset="1252.55">6138 1863 0,'0'-43'16,"-21"43"-16,0 0 15,0 0-15,0 0 0,-1 0 16,1 0-16,0 0 0,0 22 0,0-1 16,0-21-16,-1 21 0,1 0 15,21 0-15,-21-21 0,21 21 0,-21 1 16,21-1-16,0 0 15,0 0-15,21-21 16,0 21-16,0-21 0,1 0 16,-1 0-16,21 21 0,-21-21 0,0 0 15,22 0-15,-22 22 0,0-22 16,21 0-16,-20 0 0,-1 21 16,0-21-16,0 0 0,0 21 0,0 0 15,-21 0-15,0 0 16,-21 1-16,0-1 0,0-21 15,-21 21-15,-1 0 0,1 0 0,0 0 16,-1-21-16,1 22 0,0-22 16,-1 0-16,1 0 0,0 21 0,20-21 15,-20 0-15,21 0 16,0 0-16,0 0 0,-1 0 0,1-21 16,0 21-16,0-22 15,21 1-15,0 0 16,0 0-1,21 21-15,0-21 16,0 21-16,22 0 0,-22-21 0</inkml:trace>
  <inkml:trace contextRef="#ctx0" brushRef="#br0" timeOffset="1512.4">6456 1926 0,'0'21'16,"0"1"0,0-1-16,0 0 0,0 0 15,0 0-15,0 0 0,0 1 16,0 20-16,0-21 0,0 0 0,0 0 16,0 1-16,0-1 15,0 0-15,0 0 0,0-42 63,0 0-63</inkml:trace>
  <inkml:trace contextRef="#ctx0" brushRef="#br0" timeOffset="1700.29">6540 1630 0,'0'0'0,"0"-21"0,-21 0 15,0-1-15,0 22 16,21-21-16,-21 21 0,0 0 16,21 21 15,0 1-31,21-1 0,0-21 16,-21 21-16,21 0 0,0 0 15,-21 0-15,21 1 0</inkml:trace>
  <inkml:trace contextRef="#ctx0" brushRef="#br0" timeOffset="2463.86">7218 2053 0,'0'0'0,"0"-21"15,21 0 1,-21 0-16,0 0 15,0-1-15,0 1 0,0 0 16,0 0-16,0 0 0,-21 21 16,0 0-16,-1-21 0,1 21 15,0 0-15,0 0 0,0 0 0,-22 21 16,22 0-16,-21 0 0,21 0 16,-22 0-16,22 22 0,0-22 0,0 0 15,0 21-15,0-20 0,21-1 16,0 21-16,0-21 0,0 0 0,21 1 15,0-22-15,0 0 0,21 0 16,-20 0-16,20 0 16,-21 0-16,21 0 0,-20 0 0,20 0 15,-21-22-15,21 22 0,-20-21 16,-1 0-16,0 0 0,0 21 0,0-21 16,0 0-16,1-1 0,-22 1 0,0 0 15,0 0-15,0 0 0,0 0 16,0-1-16,0 44 31,0-1-15,0 0-16,0 0 0,0 0 15,0 43-15,0 20 16,0-41-16,0-1 0,0 0 16,0 1-16,0 20 0,0 1 15,21-22-15,0 22 0,0-1 0,0 1 16,0-1-16,-21 1 0,22-1 0,-22-21 15,21 22-15,-21-1 0,0 1 16,0-1-16,0 1 0,0-1 0,0 1 16,0-22-16,0 22 0,0-1 15,-21-20-15,-1-1 0,1 0 0,-21 1 16,0-1-16,20-21 0,-20 0 0,0 0 16,-1 1-16,1-1 0,21-21 0,-21-21 15,-1 21-15,213-1630 125,-170 1609-109,21-1-16</inkml:trace>
  <inkml:trace contextRef="#ctx0" brushRef="#br0" timeOffset="3872.05">7578 1926 0,'0'0'0,"0"-21"0,-22 21 15,1 0 1,0 0-16,21 21 15,0 0-15,-21 22 16,21-22-16,0 0 0,0 0 0,0 22 16,0-22-16,0 21 0,0-21 15,-21 0-15,21 22 0,0-22 0,0 0 16,0 0-16,0 0 0,0 1 16,0-1-16,0 0 0,0-42 46,0 0-30,0-1-16,0 1 16,0-21-16,0 21 0,0 0 0,0-1 15,0 1-15,0 0 0,21-21 0,0 21 16,-21-1-16,21 1 0,0 21 16,-21-21-16,22 0 0,-1 21 0,0 0 15,0 0-15,0 0 0,0 0 16,1 0-16,-1 0 0,-21 21 15,21 0-15,-21 0 0,21 1 0,-21-1 16,0 0-16,0 0 0,21 0 16,-21 0-16,21-21 0,-21 22 0,0-1 15,22 0-15,-22 0 16,21-21-16,0 0 16,0 0-16,0 0 0,0 0 15,1 0-15,-1 0 16,0 0-16,0 0 0,0-21 0,0 21 15,1-21-15,20 0 0,-21-1 16,0 1-16,0 0 0,1-21 16,-1 21-16,-21-1 0,0-20 15,0 21-15,0 0 0,0-22 16,0 22-16,0 0 0,0 0 0,0 0 16,-21 21-1,21 21 1,-22 0-16,22 0 0,-21 0 0,21 22 15,0-22-15,0 0 0,0 21 16,0-20-16,0-1 0,0 21 0,0-21 16,0 0-16,0 1 0,0-1 15,0 0-15,0 0 0,0 0 16,0-42 31,0 0-47,0 0 15,0 0-15,0-1 0,0 1 16,21-21-16,1 21 0,-22 0 0,21-22 16,0 22-16,0 0 0,-21-21 15,21 20-15,0 1 0,1 0 0,-1 21 16,0 0-16,0 0 0,0 0 16,-21 21-16,0 0 15,0 1-15,0-1 0,21 0 0,-21 21 16,22-21-16,-22 1 0,0 20 15,21-42-15,0 0 0,-21 21 16,0 21-16,0-20 0,0-1 0,0 0 16,21 0-16,-21 0 15,21-21-15,0 0 16,1 0 0,-22-21-16,21 0 0,0 0 15,0 21-15,0-21 0,0-1 0,1 1 16,-1 0-16,0 0 0,0-21 0,0 20 15,0-20-15,1 21 0,-1 0 16,0 0-16,0-1 0,0 1 16,-21 0-16,21 21 0,1 0 15,-22 21-15,0 0 16,0 1-16,0-1 0,0 0 0,0 0 16,0 0-16,0 0 0,0 22 15,0-22-15,0 0 0,0 0 0,0 22 16,0-22-16,0 0 0,0 0 15,21 0-15,0-21 0,0 21 16,-21 1-16,21-1 0,0-21 16,1 0-16,20 0 0,-21 0 0,0 0 15,0 0-15,22 0 0,-22-21 0,21-1 16,-42 1-16,43 0 0,-1 21 16,-21-21-16,0 0 0,0-22 0,1 22 15,-1 0-15,0-21 0,0 21 16,-21-22-16,0 22 0,0-21 0,0 21 15,0-1-15,0 1 0,0 0 16,-21 21 0,0 0-16,0 0 0,-1 21 15,1 0-15,0 1 0,21-1 16,-21 0-16,21 0 0,-21 0 0,21 0 16,0 22-16,0-22 0,0 0 15,0 0-15,0 0 0,0 1 16,0-1-16,21 0 0,0 0 15,0 0-15,0-21 16</inkml:trace>
  <inkml:trace contextRef="#ctx0" brushRef="#br0" timeOffset="4583.64">9969 2117 0,'0'-64'15,"22"43"-15,-22 0 16,0 0-16,0 0 15,0 42 1,-22 0 0,1 0-16,21 0 0,-21 0 15,21 1-15,0-1 0,-21 0 0,21 0 16,-21 0-16,21 0 0,0 1 0,0-1 16,0 0-16,0 0 15,21-21 32,-21-21-47,0 0 0,21 0 0,0 21 16,0-22-16,1 1 0,-1 0 0,0-21 15,0-1-15,0 22 16,0-21-16,1 21 0,20 0 16,-21-22-16,0 22 0,0 0 0,1 0 15,-1 21-15,0 0 16,0 0-16,-21 21 15,0 0-15,0 0 0,0 0 0,0 1 16,0 20-16,0-21 0,0 0 16,21 0-16,-21 22 0,21-22 0,-21 0 15,22 0-15,-1 0 0,-21 1 16,0-1-16,21-21 0,0 0 16,0 21-16,0-21 0,1 0 15,-1 0-15,0 0 0,0 0 16,0-21-16,-42 0 15,21-1-15,21 1 0,0 0 0,-21 0 16,0 0-16,0 0 0,0-1 0,22-20 16,-1 21-16,0-21 0,0-1 0,0 1 15,0-22-15,-21 22 0,22-21 16,-22 20-16,0 1 0,0 0 0,0-1 16,0 1-16,0 21 0,0 0 15,0-1-15,0 44 31,0-1-31,-22 0 0,22 21 16,-21 1-16,21-1 0,0 0 16,-21 1-16,21-1 0,0 21 15,0-20-15,0-1 0,0 0 0,0 1 16,0-1-16,0 0 0,0-20 0,42 20 16,-20-21-16,-44 21 0,22 1 0</inkml:trace>
  <inkml:trace contextRef="#ctx0" brushRef="#br0" timeOffset="4681.58">11112 2159 0,'22'-42'16,"-22"21"-16,0-1 0,0 1 16,0 0-16</inkml:trace>
  <inkml:trace contextRef="#ctx0" brushRef="#br0" timeOffset="4914.45">10795 1799 0,'-21'0'16,"42"-21"0,0 21-16,0 0 0,0 0 0,1 0 15,20 0-15,-21 0 0,21-21 0,-20 21 16,-1 0-16,0 0 15,21 0-15,-21 0 0,1 0 0,-1-21 16,0 21-16,0 0 0,-21-21 16,0-22-1</inkml:trace>
  <inkml:trace contextRef="#ctx0" brushRef="#br0" timeOffset="6224.7">4127 2836 0,'0'-21'63,"22"21"-48,-1 0-15,0 0 16,21 0-16,-21 0 0,1 0 16,20-21-16,0 21 0,1 0 0,20 0 15,-21 0-15,22-21 0,-1 21 16,1 0-16,-1 0 0,22 0 0,-21-21 16,-1 21-16,22 0 0,-22 0 15,22 0-15,0 0 0,-1 0 16,1 0-16,21 0 0,-22 0 0,22 0 15,-21 0-15,21 0 0,-22 0 16,22 0-16,0 0 0,0 0 0,0 0 16,0-21-16,21 21 0,-22 0 15,1 0-15,0 0 0,0 0 0,0 0 16,0-22-16,-1 22 0,1 0 0,0 0 16,0 0-16,0-21 0,21 21 15,-21 0-15,-1-21 0,1 21 0,21-21 16,-21 21-16,21 0 0,0-21 0,0 21 15,-21 0-15,0 0 0,21-21 16,-43 21-16,22 0 0,0 0 16,0 0-16,-21 0 0,20-22 15,-20 22-15,0 0 0,-1 0 0,1 0 16,0-21-16,-1 21 0,-20-21 0,-1 21 16,1 0-16,21 0 0,-22-21 15,1 21-15,-1 0 0,-21 0 0,22-21 16,-1 21-16,-20-21 0,20 21 0,-20 0 15,-1 0-15,0 0 0,1 0 16,-1-22-16,-21 22 0,21 0 0,-20 0 16,-1 0-16,0 0 0,0-21 15,0 21-15,0 0 16,1-21-16,-22 0 31,0 0-31,-22 21 0,1 0 16,0 0-16</inkml:trace>
  <inkml:trace contextRef="#ctx0" brushRef="#br0" timeOffset="6368.62">11324 2455 0,'0'0'16,"-21"22"-16,0-1 15,0 0 16,-1-21-31,1 0 16</inkml:trace>
  <inkml:trace contextRef="#ctx0" brushRef="#br0" timeOffset="21764.06">3365 4890 0,'0'-22'16,"0"1"0,22 0-16,-1 21 0,-21-21 15,0 0-15,21 0 0,-21-1 16,21 1-16,0 0 0,-21 0 0,0 0 15,0 0-15,0-1 0,0 1 16,0 0-16,0-21 0,0 21 0,0-1 16,0 1-16,0 0 15,0 42 17,0 0-32,0 1 15,0-1-15,0 21 0,0-21 16,0 22-16,0-22 0,0 21 0,0 0 15,0 22-15,0-22 16,0 1-16,0-1 0,0 21 0,0-20 16,0-1-16,0 0 0,0-20 15,0 20-15,0 0 0,0-21 0,0 1 16,0-1-16,0 0 0,21 0 0,-21 0 16,22-21-16,-22 21 15,-22-21 32,1 0-47,0 0 0,0 0 16,-21 0-16,20 0 0,1 0 15,0 0-15,0 0 16,-21 0-16,20 0 0,1 0 0,0 0 16,0 0-16,0 0 0,0 0 15,-1 0 1,44 0 15,-1 0-31,0 0 16,0 0-16,0 0 0,0 0 15,1 0-15,20 0 0,-21 0 0,21 0 16,-20 0-16,20 0 0,-21 0 16,0 0-16,22 0 0,-22 0 15,0-21-15,0 21 0,-21-21 47,21 0-31</inkml:trace>
  <inkml:trace contextRef="#ctx0" brushRef="#br0" timeOffset="22515.63">4043 4995 0,'0'22'16,"0"-1"-16,-21-21 16,21 21-16,0 0 15,0 0 1,21-21 15,0 0-15,-21-21-16,21 21 15,-21-21-15,0 0 0,0 0 16,0-1 0,0 1-16,0 0 0,0 0 31,-21 21-16,0 0-15,21 21 16,-21 0-16,-1 0 16,22 1-16,0-1 15,0 0 1,22-21 15,-1 0-31,0 0 31,-21-21-31,21 21 16,-21-21-16,0-1 16,0 1-1,-21 21 17,0 0-17,21 21 1,0 1-1</inkml:trace>
  <inkml:trace contextRef="#ctx0" brushRef="#br0" timeOffset="23488.53">5990 4614 0,'0'0'0,"0"-21"0,0 0 0,0 0 15,0 0-15,0 0 0,0-1 16,0 1-16,0 0 0,0 0 15,0 0-15,0 0 0,0-1 16,0 44 31,0-1-47,0 21 16,0-21-16,0 22 0,0-1 0,0 0 15,0 22-15,21-22 0,-21 22 16,0-1-16,21-21 0,-21 22 15,0-22-15,0 22 0,0-22 16,0 0-16,0 1 0,0-22 0,0 21 16,0-21-16,0 1 0,0-1 0,0 0 15,0 0-15,0 0 16,0-42 31,0 0-47,0 0 15,0 0-15,0-1 0</inkml:trace>
  <inkml:trace contextRef="#ctx0" brushRef="#br0" timeOffset="23974.25">5630 4911 0,'0'21'0,"21"-21"47,1 0-31,20 0-16,-21 0 0,21 0 15,1 0-15,-1 0 0,0-21 0,22 21 16,-22 0-16,1-21 0,20 21 16,-21-22-16,1 22 0,-1-21 0,0 21 15,1 0-15,-1-21 0,0 21 0,-20 0 16,20 0-16,-21-21 0,0 21 15,-42 0 64,21-21-48</inkml:trace>
  <inkml:trace contextRef="#ctx0" brushRef="#br0" timeOffset="24547.92">7620 4403 0,'0'0'0,"0"-21"0,0-1 31,21 22-15,0 0-16,0 22 16,1-1-16,-1 0 0,0 0 15,21 0-15,-21 22 0,1-1 0,-1-21 16,0 21-16,0 1 0,0 20 16,0-20-16,1-1 0,-1 0 0,0 1 15,0-22-15,0 21 0,-21-21 16,21 22-16,1-22 0,-22 0 0,0 0 15,21 0-15,0 0 16,-21-42 15,0 0-15,0 0-16,0 0 0</inkml:trace>
  <inkml:trace contextRef="#ctx0" brushRef="#br0" timeOffset="24860.74">8234 4339 0,'0'0'0,"-21"0"0,-1 21 0,1 1 15,0-1-15,-21 0 0,21 21 16,-22-21-16,1 22 0,-22-1 0,22 0 15,0 1-15,-22-1 0,22 22 16,0-22-16,-22 21 0,22-20 0,21-1 16,-22 0-16,22 1 0,-21-22 0,21 21 15,21-21-15,-22 1 0,22-1 16,-21 0-16,21 0 0,21-21 31,1 0-15,-1 0-16,0-21 0,0 0 15,0 0-15,22-1 0</inkml:trace>
  <inkml:trace contextRef="#ctx0" brushRef="#br0" timeOffset="25479.86">8975 4657 0,'-64'0'16,"85"0"15,22 0-31,-22 0 0,0 0 16,21 0-16,1 0 0,-1 0 15,0 0-15,1 0 0,20 0 16,-21 0-16,22 0 0,-1 0 0,1 0 15,-1-21-15,1 21 0,-1 0 16,1 0-16,-22 0 0,1 0 0,-1 0 16,0 0-16,1 0 0,-22 0 0,0 0 15,-21-22 48,21 22-48,0 0-15</inkml:trace>
  <inkml:trace contextRef="#ctx0" brushRef="#br0" timeOffset="25932.6">11451 4403 0,'-21'0'16,"0"0"-16,0 0 16,-1 21-16,1-21 15,0 21-15,0 0 16,0-21-16,21 21 15,21-21 1,0 0-16,0 0 16,0 0-16,1 0 0,-1 0 0,0 0 15,0-21-15,0 0 16,-21 0-16,0 0 16,0 0-16,-21 21 15,21-22 1,-21 22-16,0 0 0,0 0 15,-1 0-15,1 0 0,0 22 16,0-22 0,21 21-16,0 0 15,21-21 1,0 0 0,0 0-16</inkml:trace>
  <inkml:trace contextRef="#ctx0" brushRef="#br0" timeOffset="26279.46">12234 4001 0,'0'0'0,"-21"21"16,0-21-16,0 21 15,0 0-15,-1 21 0,1-20 0,0 20 16,-21 0-16,21 1 0,-22-1 16,22 0-16,-21 1 0,21 20 0,-22-21 15,1 1-15,0 20 0,20-20 0,-20 20 16,0-21-16,21 22 0,-22-22 16,22 1-16,0-1 0,0 0 15,0-21-15,-1 22 0,1-22 0,21 0 16,0 0-16,0 0 0,0 1 15,21-22 1,1-22 0,-1 1-16,0 0 15,21 0-15,-21 0 0</inkml:trace>
  <inkml:trace contextRef="#ctx0" brushRef="#br0" timeOffset="26604.31">12234 4763 0,'0'0'0,"0"21"16,21-21 15,1 0-15,-1 0-16,-21-21 15,21 21-15,-21-22 0,21 1 0,-21 0 16,0 0 0,-21 21-1,0 0-15,0 0 16,-1 0-16,1 0 0,0 0 16,21 21-16,-21-21 15,0 21-15</inkml:trace>
  <inkml:trace contextRef="#ctx0" brushRef="#br0" timeOffset="27412.85">14097 4699 0,'0'0'0,"-21"0"0,0 0 0,-1 0 15,1 0-15,0 0 0,0 0 0,0 0 16,0 0-16,21-21 0,-22 21 15,44 0 1,-1 0-16,0 0 16,21 0-16,22 0 0,-1 0 15,1 0-15,-1 0 0,22 0 16,-22 0-16,22 0 0,0 0 0,-1 0 16,1 0-16,0 0 0,21 0 15,-1 0-15,-20 0 0,21 0 0,-21 0 16,-1 0-16,1 0 0,-22 0 0,-20 0 15,-1 0-15,0 0 0,-20 0 16,-1 0-16,-21-21 0,-21 0 16,-1-1-16,1 22 15,0 0-15,-21-21 16,21 21-16,-22 0 0,22-21 0,0 21 16,-21 0-16,20 0 0,1-21 15,0 21-15,42 0 31,0 0-15,1 0-16,-1 0 0,0 0 16,0 0-16,0 0 0,0 0 15,1 0-15,-22 21 0,21-21 16,-21 21-16,21-21 0,-21 21 16,0 1-16,0-1 0,0 0 0,0 0 15,-21 21-15,0-20 16,-1 20-16,1-21 0,0 21 0,0-20 15,-21 20-15,20-21 0,1 0 0,0 0 16,0 1-16,0-1 0,21 0 16,-21-21-16,21 21 0</inkml:trace>
  <inkml:trace contextRef="#ctx0" brushRef="#br0" timeOffset="30060">17335 4339 0,'22'-42'0,"-44"84"0,44-105 0,-1 42 0,-21-22 16,0 22-16,0-21 0,0 21 15,0-22-15,0 22 0,0-21 0,0 21 16,-21 21-16,-1-22 0,1 1 0,0 21 16,0 0-16,-21 0 0,20 0 15,-20 21-15,21 1 0,-21-1 0,20 21 16,-20-21-16,21 22 0,0 20 16,-22-21-16,22 1 0,0 20 0,0-20 15,0 20-15,21-21 0,-21 22 16,21-22-16,-22 1 0,22-1 15,0 21-15,0-20 0,0-1 0,0-21 16,0 22-16,22-1 0,-1-21 16,0 0-16,0 0 0,0 1 0,22-22 15,-22 21-15,21-21 0,0 0 0,1 0 16,-1 0-16,0 0 0,1-21 16,-1 21-16,22-22 0,-22 1 0,0 0 15,1 0-15,-1-21 0,0 20 16,-21 1-16,22-21 0,-22 21 0,0-22 15,0 22-15,0-21 0,-21 21 16,0 0-16,0-1 0,22 1 0,-22 42 47,-22-21-47,1 22 0,21-1 0,0 21 16,-21-21-16,21 0 0,-21 22 0,21-22 15,-21 21-15,21-21 0,0 1 16,0-1-16,0 0 0,0 0 0,0 0 15,21 0-15,0-21 0,0 0 16,0 0-16,1 0 0,-1 0 16,0 0-16,0 0 0,0 0 0,0-21 15,1 0-15,-1 0 16,0 0-16,-21 0 0,21-22 0,-21 22 16,0 0-16,0-21 0,0 20 15,0-20-15,0 21 0,-21 0 16,0 0-16,0-1 0,-1 1 0,1 0 15,0 21-15,0 0 16,0 0-16,0 0 0,42 0 47,0 0-47,0 0 0,21 0 0,-20 0 16,20 0-16,-21 0 0,21 0 15,-20 0-15,20 0 0,0 0 0,1 0 16,-22 0-16,21 0 0,-21 0 0,22 21 15,-22 0-15,0-21 16,0 22-16,0 20 0,0-21 0,-21 0 16,0 0-16,0 22 0,0-22 0,0 0 15,0 21-15,0-20 0,0-1 16,-21 0-16,0 0 0,21 0 0,0 0 16,-21 1-16,0-22 15,0 0 1,21-22-1,0 1-15,0 0 0,0 0 16,0 0-16,21 0 0,0-1 0,0-20 16,0 21-16,-21-21 0,43-1 15,-22 22-15,0-21 0,0-1 16,21 22-16,-20-21 0,20 21 0,-21 0 16,21-1-16,1 1 0,-22 21 15,0 0-15,0 0 0,0 0 0,1 21 16,-1 1-16,-21-1 0,21 0 0,-21 0 15,0 21-15,0-20 0,0 20 16,0-21-16,0 21 0,0 1 0,0-22 16,0 21-16,0-21 0,-21 1 15,21-1-15,0 0 0,0 0 16,0 0-16,0 0 0,21-21 0,0 0 16,0 0-16,0 0 0,1 0 15,-1 0-15,0-21 0,0 21 0,21-21 16,-20 0-16,20 0 0,-21 0 0,21-1 15,-20-20-15,20 21 0,-21-21 16,21 20-16,-20-20 0,-1 21 0,-21-21 16,0 20-16,0-20 0,0 21 15,0 0-15,0 0 0,-21 21 16,21-22-16,-22 22 0,1 0 0,0 0 16,0 22-16,0-22 0,21 21 15,0 0-15,0 0 0,0 0 0,0 0 16,0 22-16,0-22 0,0 0 0,0 0 15,0 0-15,0 22 16,0-22-16,0 0 0,0 0 0,21 0 16,0 1-16,-21-1 15,0 0-15,-21-21 32,0-21-17,0 0-15,21-1 0,0 1 16,-22 0-16,22 0 0,-21 21 15,21-21-15,-21 0 0,21 42 47,0 0-47,0 0 0,0 0 16,0 0-16,0 1 0,21-22 0,0 21 16,1-21-16,-1 0 0,0 21 15,0-21-15,21 0 0,-20 0 0,20 0 16,0 0-16,1 0 0,-1 0 15,0-21-15,1 21 0,-1-21 0,0-1 16,-21 1-16,22 0 0,-1 0 0,-21-21 16,0 20-16,1-20 0,-1 0 15,-21-1-15,0 1 0,21 0 0,-21-22 16,21 1-16,-21-1 0,0 1 16,21-1-16,0-20 0,-21 20 15,22 1-15,-22 20 0,0-20 0,21 20 16,-21 1-16,0 21 0,0 0 15,0 0-15,0-1 0,-21 22 32,21 22-32,-22-1 0,1 21 0,0-21 15,21 43-15,-21-22 0,0 22 0,21-22 16,-21 21-16,-1 1 0,22-1 16,-21 1-16,21-1 0,-21-20 0,0 20 15,21-20-15,0-1 0,0 0 16,0 1-16,0-1 0,0-21 15,0 21-15,0-20 0,0-1 0,0 0 16,21 0-16,-21 0 0,42 0 16,-20-21-16,-1 0 0,0 0 0,0 0 15,21 0-15,-20 0 0,-1 0 0,21-21 16,-21 0-16,0 0 0,22 0 16,-22 0-16,0-1 0,0 1 15,22-21-15,-43 21 0,21-22 0,-21 22 16,0-21-16,0 21 0,0 0 0,0-1 15,0 1-15,0 0 0,-21 0 0,-1 21 16,1 0-16,0 0 16,21 21-16,0 0 0,-21 0 15,0 1-15,21-1 0,0 0 0,0 0 16,0 21-16,0-20 0,0-1 16,0 0-16,0 0 0,0 0 0,21 0 15,0 1-15,0-1 0,0 0 16,1-21-16,-1 0 0,0 21 0,0-21 15,0 0-15,22 0 0,-22 0 0,0 0 16,0-21-16,0 0 0,22 21 16,-22-21-16,0-1 0,0 1 0,-21 0 15,21 0-15,0 0 0,1 0 0,-22-1 16,0 1-16,0 0 16,0 0-16,0 0 0,0 42 31,0 0-31,0 0 15,0 0-15,-22 1 0,22-1 0,0 0 16,0 0-16,0 0 0,0 0 16,0 1-16,22-1 0,-1-21 15,0 21-15,0-21 0,0 0 16,0 0-16,1 0 0,-1 0 16,21 0-16,-21-21 0,0 21 0,-21-21 15,22-1-15,-1 1 0,0 21 0,0-21 16,-21 0-16,0 0 0,21-22 15,-21 22-15,21 0 0,-21-21 16,0 21-16,0-1 0,0 1 0,0 42 31,0 1-15,0-1-16,-21 21 0,21-21 0,0 0 16,0 1-16,0-1 0,0 0 15,0 0-15,0 0 0,0 0 16,0 1-16,0-1 0,21-21 15,1 0-15,-1 0 16,0 0-16,0 0 16,0 0-16,0 0 0,1 0 15,-1-21-15,0 21 0,0-22 0,0 1 16,0 21-16,1-21 0,-1 0 0,0 0 16,0 0-16</inkml:trace>
  <inkml:trace contextRef="#ctx0" brushRef="#br0" timeOffset="31235.8">21399 4360 0,'0'0'0,"-21"0"16,0 0-16,0 0 0,0 0 15,0 22-15,-1-1 16,1 0-16,0 0 0,0 0 0,0 22 16,0-22-16,21 0 15,0 0-15,-22 21 0,22-20 0,0-1 16,0 0-16,0 0 0,0 0 15,0 0-15,22-21 0,-1 22 16,0-22-16,0 0 0,0 0 0,0 0 16,22 0-16,-22 0 0,21 0 0,-21 0 15,22 0-15,-1 0 0,-21-22 16,22 1-16,-1 0 0,-21 0 0,21 0 16,-20 0-16,-1-22 0,21 1 0,-21 0 15,0-1-15,22-20 0,-22 20 16,0-20-16,0-1 0,-21 1 0,21-1 15,1 1-15,-22 21 16,0-22-16,0 43 0,0-21 0,0 20 16,0-20-16,0 21 15,0 0-15,-22 21 16,1 21-16,21 21 16,-21-21-16,21 22 0,0-1 15,-21 0-15,0 22 0,21-1 0,0-20 16,0 20-16,-21 1 0,21-22 15,0 22-15,0-22 0,0 0 0,0 1 16,0-1-16,0 0 0,21-21 0,0 1 16,-21 20-16,21-21 0,0-21 15,0 21-15,1 0 0,-1-21 16,0 0-16,0 0 0,0 0 16,0 0-16,1 0 0,-1 0 0,0 0 15,0-21-15,-21 0 0,21 0 0,0 0 16,1 0-16,-1-1 0,0-20 15,0 21-15,0 0 0,-21 0 0,0-22 16,21 43-16,-21-21 0,22 0 0,-22 42 31,0 0-31,0 0 16,0 1-16,0-1 16,-22 0-16,22 0 0,0 0 0,0 0 15,0 1-15,0-1 0,0 0 16,22 0-16,-1 0 15,0-21-15,0 0 0,0 0 0,22 0 16,-1 0-16,-21 0 16,0-21-16,0 21 0,1-21 15,-1 0-15,-21 0 0,21-1 0,0 1 16,-21-21-16,21 21 0,-21-22 0,0 1 16,0 0-16,0-1 0,0 22 15,0-21-15,-21 0 0,0 20 0,0 1 16,0 21-16,-22 0 0,22 0 15,0 0-15,-21 0 0,20 21 16,-20 1-16,21 20 0,0-21 0,0 21 16,-1-20-16,1 20 0,21-21 15,0 21-15,0-20 0,0-1 0,0 0 16,0 0-16,21 0 0,-21 0 16,22-21-16,-1 22 0,0-22 15,21 0-15,-21 0 0,1 0 0,-1 0 0,21 0 16,-21 0-16,22 0 0,-22 0 15,21-22-15,0 22 0,-20-21 0,20 0 16,0 0-16,-21 0 0,22 0 0,-1-1 16,-21 1-16,0 0 0,22 0 15,-22 0-15,0 0 0,-21-1 16,21 22-16,-21 22 16,0-1-1,0 0-15,0 0 0,0 0 0,-21 0 16,21 1-16,0-1 0,0 0 15,0 0-15,0 0 0,0 0 0,0 1 16,0-1-16,21 0 0,0-21 16,1 0-16,-1 21 0,0-21 15,0 0-15,0 0 0,0 0 16,1 0-16,-1 0 0,0-21 16,0 0-16,0 21 0,0-21 15,1-1-15,-22 1 0,21 0 0,-21 0 16,21 0-16,-21 0 0,0-1 15,0-20-15,0 21 0,0 0 0</inkml:trace>
  <inkml:trace contextRef="#ctx0" brushRef="#br0" timeOffset="31492.67">22331 4170 0,'21'0'32,"0"0"-32,0 0 15,0 0-15,1 0 0,20 0 0,0 0 16,-21 0-16,22 0 0,-1 0 16,0 0-16,1 0 0,-1 0 0,-21 0 15,22 0-15,-22 0 0,0 0 0,0-21 16,0 21-16,-21-21 15,0-1-15,-21 22 16</inkml:trace>
  <inkml:trace contextRef="#ctx0" brushRef="#br0" timeOffset="31767.51">19685 4064 0,'0'0'16,"42"21"-16,1-21 0,-1 0 0,21 0 16,-20 0-16,20 0 0,1 0 15,-1 0-15,1 0 0,20 0 0,-20 0 16,-1 0-16,1 0 0,-1 0 15,1 0-15,-22-21 0,1 21 0,-1 0 16,-21 0-16,0 0 0,-42 0 16</inkml:trace>
  <inkml:trace contextRef="#ctx0" brushRef="#br0" timeOffset="32302.2">16446 6435 0,'0'-43'0,"0"86"0,0-107 0,0 22 16,0 21-16,0 0 0,0-1 16,0 1-16,0 42 15,0 1 1,0 20-16,0 0 0,0 1 16,0-1-16,0 0 0,0 22 15,0-22-15,0 22 0,0-22 0,0 0 16,0 1-16,0-1 0,0-21 15,0 21-15,0-20 0,0-1 0,0 0 16,0 0-16,0 0 0,0 0 0,0 1 16,22-22-1,-1 0 1,0-22-16,0 1 0</inkml:trace>
  <inkml:trace contextRef="#ctx0" brushRef="#br0" timeOffset="32609.16">16912 6668 0,'0'0'0,"0"21"0,0 0 16,0 0-16,0 0 16,0 0-1,21-21 1,0 0-16,1 0 0,-1 0 15,-21-21-15,21 0 0,0 0 16,-21 0-16,0 0 16,0-1-16,0 1 15,-21 21 1,0 0-16,0 0 16,21 21-16,0 1 15,0-1-15,21-21 31,0 0-31</inkml:trace>
  <inkml:trace contextRef="#ctx0" brushRef="#br0" timeOffset="33496.48">17992 6160 0,'0'-22'0,"0"44"0,0-22 31,0 21-16,0 21-15,0-21 0,0 22 0,0-1 16,0 0-16,0 1 16,0-1-16,0 0 0,0 1 0,0-1 15,-22 0-15,22 1 0,0-22 0,-21 0 16,21 0-16,0 0 0,0 0 16,0 1-16,21-22 15,1 0 1,-1-22-16,0 1 15,-21 0-15,21 0 0,0 0 0,0-22 16,1 22-16,-1-21 0,0 0 16,0 20-16,0-20 0,0 21 0,1-21 15,-1 20-15,-21 1 0,21 21 16,-21 21 0,0 1-16,0 20 0,0-21 15,0 0-15,0 22 0,0-22 0,0 21 16,0-21-16,0 0 0,0 22 15,0-22-15,0 0 0,21 0 16,0-21-16,0 0 0,1 0 0,-1 0 16,21 0-16,-21 0 0,22 0 15,-22 0-15,21-21 0,0 0 0,-20 0 16,20 0-16,-21-1 0,0 1 0,0-21 16,1 21-16,-1-22 0,0 1 15,-21 0-15,0-1 0,0 22 0,21-21 16,-21 21-16,0 0 0,0-1 15,0 1-15,0 0 0,0 42 16,0 0 0,0 22-16,0-22 0,-21 21 0,21 1 15,0-1-15,0 0 0,0 1 16,0-22-16,-21 21 0,21-21 0,0 22 16,0-22-16,0 0 0,0 0 0,0 0 15,21-21 1,0 0-16,0 0 15,-21-21-15,21 0 0,1 21 0,-22-21 16</inkml:trace>
  <inkml:trace contextRef="#ctx0" brushRef="#br0" timeOffset="33716.36">19156 6244 0,'0'0'0,"21"0"0,0 0 31,-21 21-31,0 1 0,0-1 15,0 0-15,0 21 0,0-21 0,-21 22 16,21-1-16,-21-21 0,21 22 0,0-22 16,-21 0-16,21 21 0,0-21 15,0 1-15,0-1 0,0 0 16,21-42 15,-21 0-15,21-1-16,-21 1 0</inkml:trace>
  <inkml:trace contextRef="#ctx0" brushRef="#br0" timeOffset="34060.16">19262 6011 0,'0'0'16,"-22"0"-16,1 0 0,21 22 0,-21-22 15,0 21-15,21 0 0,-21 0 0,21 0 16,0 0-16,0 1 15,21-22-15,0 0 16,21 0-16,-20 0 0,-1 0 0,21 0 16,-21 0-16,22 0 0,-22 0 15,21-22-15,-21 22 0,-21-21 0,21 0 16,-21 0-16,0 0 0,0 0 16,0-1-16,-21 1 0,0-21 0,0 21 15,-21 0-15,20-1 0,1 1 0,-21 21 16,21 0-16,-22 0 0,22 0 15,0 21-15,0-21 0,0 22 0,21 20 16,0-21-16,0 0 0,0 0 0,0 22 16,0-22-16,0 0 0,0 0 15,21 0-15,0 1 0,0-1 16,22-21-16,-1 0 0,-21 21 0,21-21 16,1 0-16</inkml:trace>
  <inkml:trace contextRef="#ctx0" brushRef="#br0" timeOffset="34320.01">19939 5906 0,'0'0'0,"21"-22"0,-21 1 0,0 0 0,0 42 31,0 22-31,0-22 16,0 21-16,0 0 0,0 1 15,0-1-15,0 0 0,-21 1 16,21-1-16,0 0 0,0 22 0,-21-22 15,21 1-15,-21-1 0,21 0 16,0-21-16,0 22 0,0-22 0,0 0 16,0 0-16,0 0 0,21-21 31,0 0-31,0-21 0,0 0 16,0 0-16,1-21 0,-1 20 0,0-20 15</inkml:trace>
  <inkml:trace contextRef="#ctx0" brushRef="#br0" timeOffset="34763.78">20383 5757 0,'0'0'0,"22"-21"0,-22 0 15,21 21-15,-21 21 16,0 0-16,0 22 0,0-22 16,0 21-16,0 1 0,0-1 0,0 21 15,0-20-15,0-1 0,-21 0 16,21 22-16,-22-22 0,22 22 0,-21-22 15,21 0-15,0 1 0,0-1 0,0 0 16,-21 1-16,21-22 16,0 0-16,0 0 0,0 0 0,0 1 15,0-44 17,0 1-32,0-21 15,21 21-15,-21-22 0,43 1 0,-22 0 16,0-1-16,21 1 0,-21 0 15,22 21-15,-1-22 0,0 1 0,1 21 16,-1 0-16,-21 21 0,22 0 0,-22 0 16,21 0-16,-21 0 0,0 0 15,1 21-15,-22 21 0,0-21 0,21 0 16,-21 22-16,0-22 0,0 21 16,0 1-16,0-22 0,-21 21 15,21-21-15,-22 22 0,1-22 0,0 0 16,21 0-16,-21 0 0,0-21 0,0 21 15,21 1-15,-22-22 0,1 0 16,0 0-16,0 0 0,0 0 16,-22 0-16,22-22 0</inkml:trace>
  <inkml:trace contextRef="#ctx0" brushRef="#br0" timeOffset="34939.82">19854 6308 0,'0'0'0,"21"0"16,1 0-16,-1 0 0,0 0 16,0 0-16,21 0 0,-20 0 0,20 0 15,0 0-15,1 0 0,-1 0 0,0 0 16,1 0-16,-1 0 0,0 0 16,1 0-16,-1-21 0,0 21 0</inkml:trace>
  <inkml:trace contextRef="#ctx0" brushRef="#br0" timeOffset="35360.58">21548 6138 0,'0'0'0,"0"-21"0,-22 0 16,1 21-16,21-21 0,-21 21 15,21 21 1,0 0-16,0 0 16,0 1-16,0 20 0,0-21 0,0 21 15,0 22-15,0-22 0,0 22 0,0-1 16,0 1-16,0 20 0,0-20 15,0-1-15,0 1 0,0-1 0,0 22 16,0-21-16,0-1 0,0 1 0,0-1 16,0-21-16,0 22 0,0-22 0,-21 1 15,21-1-15,0 0 0,-21-21 16,21 1-16,0-1 0,0 0 0,21-21 31,-21-21-15,0-22-16,0 22 0,21 0 15,-21-21-15,0-1 0,0-20 0</inkml:trace>
  <inkml:trace contextRef="#ctx0" brushRef="#br0" timeOffset="35636.42">21548 6562 0,'0'0'0,"0"-85"0,0 43 0,0-22 0,0 22 16,0-22-16,21 22 0,-21 21 15,21-21-15,-21 20 0,21 1 0,0 0 16,0 0-16,1 21 0,-1 0 0,21 0 15,0 0-15,-20 0 0,20 0 16,0 0-16,1 21 0,-22 0 0,0 0 16,0 1-16,0-1 0,-21 0 15,0 21-15,0-21 0,0 1 16,0-1-16,-21 21 0,-21-21 0,21 0 16,-22 1-16,1-22 0,21 21 15,-22 0-15,1-21 0,21 0 0,0 0 16,0 21-16,42-21 31,0-21-31,0 0 0,21 21 0,-20-21 16,-1 21-16</inkml:trace>
  <inkml:trace contextRef="#ctx0" brushRef="#br0" timeOffset="36375.82">22648 6075 0,'21'-21'0,"-42"42"0,42-63 15,-21 20-15,0 1 0,-42 21 16,21 0-16,-21 0 0,20 0 16,-20 0-16,0 21 0,-1 1 0,22-1 15,-21 21-15,21-21 0,-22 22 0,22-22 16,0 21-16,0-21 0,0 22 16,21-22-16,0 21 0,0-21 0,0 22 15,0-22-15,0 0 0,21 0 0,0-21 16,0 21-16,0-21 15,1 0-15,20 0 0,-21 0 0,21 0 16,1 0-16,-22-21 0,21 0 0,-21 0 16,1 0-16,20-1 0,-21 1 15,-21 0-15,21-21 0,0 21 0,-21-22 16,22 22-16,-22 0 0,0-21 16,0 20-16,0 1 0,0 0 0,21 21 15,-21 21 1,0 0-1,0 1-15,0 20 0,0-21 0,0 0 16,0 0-16,21 1 0,-21 20 16,21-21-16,0 0 0,-21 0 15,21 1-15,1-1 0,-1-21 0,0 21 16,0-21-16,0 0 0,0 0 16,1-21-1,-22 0-15,0-1 0,0 1 16,0 0-16,21 0 0,0 0 0,-21 0 15,21-22-15,0 22 0,0 0 16,1-21-16,20 20 0,-21 1 0,0 21 16,22-21-16,-22 21 0,21 0 0,-21 0 15,22 0-15,-22 21 0,0-21 16,0 21-16,0 1 0,0-1 16,1 21-16,-1-21 0,-21 22 0,0-22 15,0 21-15,0-21 0,0 22 16,0-22-16,0 21 0,0-21 0,0 0 15,-21 1-15,-1-22 0,1 21 0,0-21 16,0 0 0,0 0-16,21-21 0,0-1 15,0 1-15,0 0 0,0 0 0,0 0 16,0 0-16,0-1 0,0-20 16,21 21-16,0-21 0,0 20 0,-21 1 15,21-21-15,1 21 0,-1 0 16,0-1-16,0 1 0,0 0 15,22 0-15,-22 21 0,0 0 0,0 0 16,21 0-16,-20 0 0,-1 0 0</inkml:trace>
  <inkml:trace contextRef="#ctx0" brushRef="#br0" timeOffset="38408.05">24236 6202 0,'0'0'0,"0"-21"16,0 0-16,0-1 16,0 1-16,0 0 0,-21 0 0,21 0 15,-22 21-15,22-21 0,0-1 16,-21 22-16,0 0 0,0 0 16,0 0-16,0 0 0,-1 22 0,-20-1 15,21-21-15,0 42 0,-22-21 0,22 0 16,-21 22-16,21-22 0,-22 21 15,22-21-15,0 22 0,0-22 0,0 21 16,21-21-16,0 1 0,0 20 0,0-21 16,21 0-16,0-21 0,0 21 15,0 1-15,22-22 0,-22 0 0,21 0 16,1 0-16,-22 0 0,21 0 16,0-22-16,1 1 0,-22 0 0,21 0 15,-21 0-15,1 0 0,-1-22 16,21 22-16,-42-21 0,21-1 0,0 22 15,-21-21-15,22 21 0,-22 0 16,0-1-16,0 1 0,-22 21 16,1 21-1,0 1-15,21-1 0,-21 0 16,0 0-16,21 0 0,-21 22 0,21-22 16,0 21-16,0-21 0,0 0 0,0 22 15,0-22-15,21 0 16,0 0-16,0 0 0,0 1 0,0-22 15,22 0-15,-22 0 0,21 0 0,1 0 16,-22 0-16,21 0 0,0 0 16,1-22-16,-22 1 0,21 0 0,1 0 15,-22 0-15,0 0 0,21-22 0,-21 1 16,1 21-16,-1-22 0,-21 1 16,21 0-16,-21 21 0,21-22 0,-21 22 15,0 0-15,0 0 0,-21 42 31,0-21-31,0 21 0,21 21 16,-22-20-16,22-1 0,-21 0 16,0 21-16,21-21 0,0 22 15,-21-22-15,21 0 0,0 21 0,0-20 16,-21-1-16,21 0 0,0 0 16,0 0-16,0-42 31,0 0-16,0 0-15,0 0 0,0-1 16,0-20-16,0 21 0,21 0 0,0-22 16,0 22-16,0-21 0,1 0 15,-1 20-15,21-20 0,-21 21 0,0 0 16,22 0-16,-22 21 0,21 0 16,-21 0-16,1 0 0,-1 0 15,0 0-15,0 21 0,0 0 0,0 0 16,-21 0-16,22 0 0,-22 22 0,21-22 15,-21 0-15,0 21 0,0-20 16,0-1-16,0 21 0,0-21 0,0 0 16,0 1-16,0-1 0,0 0 15,-21-21 1,-1 0-16,22-21 16,0 0-16,0-1 0,0 1 15,0 0-15,0-21 16,22 21-16,-1-1 0,0 1 15,0-21-15,0 21 0,0 0 0,22-22 16,-22 22-16,21-21 0,-21 21 16,22-1-16,-22 22 0,0-21 0,0 21 15,0 0-15,1 0 0,-1 0 0,-21 21 16,0 1-16,0-1 0,0 0 16,0 0-16,0 0 0,0 0 0,0 1 15,0-1-15,21 0 0,-21 0 0,21 0 16,0 0-16,0 1 15,1-1-15,-1-21 0,21 21 0,-21 0 16,0-21-16,22 0 0,-22 0 0,21 0 16,-21 0-16,1 0 15,20 0-15,-21 0 0,0-21 0,0 21 16,-21-21-16,22 0 0,-1-1 0,-21-20 16,21 21-16,-21 0 0,0-22 15,21 1-15,-21 21 0,0-21 0,21 20 16,-21-20-16,0 21 0,0 0 15,-21 21 1,0 21-16,0 0 16,0 0-16,-1 0 0,1 22 15,21-22-15,-21 0 0,21 0 0,0 22 16,0-22-16,0 0 0,0 0 16,0 0-16,0 0 0,21-21 15,0 22-15,1-1 0,-1-21 0,0 0 16,0 21-16,0-21 0,22 0 0,-22 0 15,0 0-15,0 0 0,0-21 16,22 0-16,-22 21 0,0-22 0,-21 1 16,21-21-16,0 21 0,-21-22 0,21 1 15,1 0-15,-22-1 0,21-20 16,0 21-16,0-22 0,-21 1 0,21-1 16,0 22-16,-21-22 0,0 22 15,0 0-15,22 20 0,-22 1 0,0 0 16,0 0-16,-22 42 15,1 0 1,21 0-16,-21 22 0,0-1 0,21 0 16,0 1-16,-21-1 0,21 0 0,-21 22 15,21-22-15,0 1 0,0 20 16,0-21-16,0 1 0,0-1 0,21 0 16,0-20-16,0 20 0,0-21 0,0 0 15,1 0-15,-1 1 0,0-1 16,21-21-16,-21 0 0,1 0 0,20 0 15,-21 0-15,21 0 0,-20 0 16,20-21-16,-21 21 0,0-22 0,22 1 16,-22-21-16,0 21 0,0 0 0,0-22 15,0 22-15,-21 0 16,22 0-16,-22 0 0,0-1 0,-22 22 31,1 0-31,0 0 0,0 22 16,0-1-16,21 0 0,0 0 0,-21 0 15,21 0-15,0 1 0,0-1 0,0 0 16,0 0-16,0 0 0,0 0 16,0 1-16,21-22 0,0 21 15,0-21-15,0 0 0,0 0 16,1 0-16,-1 0 0,21 0 16,-21 0-16,0-21 0,22-1 15,-22 22-15,0-21 0,21 0 0,-20 0 16,-1-21-16,0 20 0,0 1 15,0-21-15,0 21 0,-21 0 0,0-1 16,22 22-16,-22 22 31,0-1-31,0 0 0,0 0 0,0 0 16,-22 22-16,22-22 0,0 0 16,0 0-16,0 0 0,0 0 0,0 1 15,0-1-15,22-21 0,-22 21 0,42 0 16,-21-21-16,0 0 0,0 0 15,1 0-15,-1 0 0,0 0 16,0 0-16,0 0 0,-21-21 16,21 21-16,-21-21 0,0 0 15,0-1-15,0 1 0,0 0 0</inkml:trace>
  <inkml:trace contextRef="#ctx0" brushRef="#br0" timeOffset="38652.91">26458 5694 0,'0'0'0,"-21"0"0,21 21 0,21-21 32,0 21-32,1-21 0,20 0 0,0 0 15,1 0-15,20 0 0,-21 21 16,22-21-16,-22 0 0,22 0 0,-1 0 15,-20 0-15,-1 0 0,0 0 0,1 0 16,-1 0-16,-21 0 0,0 0 16</inkml:trace>
  <inkml:trace contextRef="#ctx0" brushRef="#br0" timeOffset="39651.66">16404 8213 0,'0'-21'16,"-21"-1"-16,0 1 16,21 0-16,0 0 0,0 0 15,0 0-15,0-1 0,0 1 0,0 0 16,21 0-16,0 21 0,0-21 0,0 21 16,1 0-16,-1 0 0,0 0 15,0 0-15,0 0 0,22 21 16,-22 21-16,0-21 0,0 22 0,-21 20 15,0-20-15,21-1 0,-21 21 16,0-20-16,0 20 0,0-20 0,-21-1 16,0 0-16,0 22 0,0-22 0,-1-21 15,1 22-15,-21-22 0,0 21 16,20-21-16,-20 0 0,0-21 0,-1 22 16,1-22-16,21 0 0,-21 0 0,-1 0 15,22 0-15,0-22 0,0 22 16,0-21-16,-1 0 0,22 0 0,-21 0 15,21-22-15,0 22 0,0 0 0,0-21 16,21 21-16,1-22 16,-1 22-16,0 0 0,0-21 0,0 20 15,22 22-15,-22-21 0,21 21 0,-21 0 16,22 0-16,-22 0 0,0 0 16,0 21-16,0 1 0,0 20 0,1-21 15,-1 0-15,-21 0 0,0 22 0,0-22 16,0 21-16,0-21 0,0 22 15,0-22-15,0 0 0,0 0 0,0 22 16,0-22-16,0 0 0,21-21 16,0 0-16,0 0 0,0 0 15</inkml:trace>
  <inkml:trace contextRef="#ctx0" brushRef="#br0" timeOffset="39821.57">16997 8573 0,'0'0'0,"0"-22"63,0 1-47,0 0-1</inkml:trace>
  <inkml:trace contextRef="#ctx0" brushRef="#br0" timeOffset="40811.87">18246 8149 0,'0'0'0,"0"-21"0,-22 0 15,1 0-15,0 21 16,0 0-1,21 21-15,-21 0 16,21 21-16,0-20 0,0 20 0,0 0 16,0 1-16,0-1 0,0 0 15,0 1-15,0-22 0,-21 21 16,21-21-16,0 22 0,0-22 0,0 0 16,0 0-16,0 0 0,0 0 15,21-21 1,0 0-16,0-21 15,0 0-15,0 21 0,1-21 16,-1 0-16,0 0 0,0-1 0,0 1 16,0 0-16,1-21 0,-1 21 0,-21-1 15,21-20-15,0 21 0,-21 0 16,0 0-16,0 42 16,0 0-1,0 0-15,0 0 0,0 0 16,0 22-16,0-22 0,0 0 15,0 0-15,0 22 0,0-22 0,0 0 16,0 0-16,21 0 0,0-21 16,22 0-16,-22 0 0,0 0 15,0 0-15,22 0 0,-22 0 0,21-21 16,-21 21-16,22-21 0,-22 0 0,21 0 16,-21-1-16,22 1 0,-22 0 15,0 0-15,0-21 0,-21 20 0,0-20 16,21 0-16,-21-1 0,0 1 0,0 21 15,0-21-15,0 20 16,0 1-16,0 0 0,0 0 0,0 42 16,0 0-1,0 22-15,0-22 0,-21 0 16,21 21-16,0 1 0,0-22 0,0 21 16,0-21-16,0 0 0,0 22 0,0-22 15,0 0-15,0 0 16,21 0-16,0-21 0,1 0 0,-1 0 15,0 0-15,0 0 0,0 0 0,22 0 16,-22 0-16,0 0 0,0-21 0,21 0 16,-20 0-16,-1 21 15,0-21-15,0-22 0,0 22 0,-21 0 16,0 0-16,0-21 0,0 20 0,0 1 16,0 0-16,0 0 0,0 0 15,0 42 1,0 0-16,0 0 0,0 0 0,0 1 15,-21 20-15,0-21 0,21 0 16,0 0-16,0 1 0,0-1 0,0 0 16,-21-21-16,21 21 0,21-21 47,-21-21-47,21 0 0</inkml:trace>
  <inkml:trace contextRef="#ctx0" brushRef="#br0" timeOffset="40983.83">19346 7959 0,'0'0'0,"-21"-21"0,21-22 0,0 22 0,0 0 15,0 42 17,0 0-32,0 0 15,0 1-15,0-1 16,21-21-16,0 0 15,-21 21-15,22-21 0</inkml:trace>
  <inkml:trace contextRef="#ctx0" brushRef="#br0" timeOffset="41236.01">19833 7811 0,'0'0'0,"21"-22"15,-21 1 1,0 42-1,0 1-15,0 20 0,0-21 16,0 21-16,0 1 0,0 20 0,0-20 16,-21 20-16,21-21 0,-21 22 0,21-22 15,0 1-15,0-1 0,-21 0 16,21 1-16,-21-22 0,21 0 16,0 0-16,0 0 0,0 0 0,21-21 46,0-21-46,0 0 0,-21 0 0</inkml:trace>
  <inkml:trace contextRef="#ctx0" brushRef="#br0" timeOffset="41672.8">20108 7726 0,'0'0'15,"21"0"-15,-21 21 16,0 0-1,0 0-15,0 22 0,0-1 0,0 0 0,0 1 16,0 20-16,-21-20 0,21 20 16,-21-21-16,21 22 0,-21-22 15,21 1-15,0-1 0,-21-21 0,21 21 16,-21-20-16,21 20 0,0-21 0,-22-21 16,22 21-16,0-42 31,0 0-16,0 0-15,22 0 0,-1-1 0,-21 1 16,21-21-16,0 21 16,0-22-16,0 1 0,1 21 0,-1-21 15,21 20-15,-21-20 0,22 21 0,-22 21 16,21-21-16,-21 21 0,22 0 16,-22 0-16,21 0 0,-21 21 0,0 0 15,1 0-15,-1 22 0,-21-22 0,0 21 16,0-21-16,0 0 0,0 22 15,0-22-15,0 0 0,0 0 0,-64 64 32,43-85-32,0 21 0,0-21 15,0 0-15,-1 0 0,1 0 16,0 0-16,-21 0 0</inkml:trace>
  <inkml:trace contextRef="#ctx0" brushRef="#br0" timeOffset="41843.71">19664 8213 0,'21'0'31,"0"0"-31,0 0 0,0 0 0,22 0 16,-22 0-16,21-21 0,-21 21 0,22 0 15,-1-22-15,22 22 0,-22 0 0,21-21 16,-20 21-16</inkml:trace>
  <inkml:trace contextRef="#ctx0" brushRef="#br0" timeOffset="42947.77">20976 7980 0,'-42'42'31,"21"-42"-31,-1 21 0,1 1 0,21 20 0,-21-21 15,0 21-15,21-20 0,-21 20 16,21 0-16,0-21 0,0 43 16,0-43-16,0 21 0,0-20 15,0-1-15,0 0 0,21 0 0,0-21 16,0 21-16,0-21 0,1 0 16,-1 0-16,21 0 0,0 0 0,-20 0 15,20 0-15,0 0 0,-21 0 0,22-21 16,-1 0-16,-21 0 0,22 0 15,-22-1-15,0 1 0,0 0 0,0-21 16,-21-1-16,0 22 0,0-21 0,0 0 16,0-1-16,-42 1 0,21 0 15,0 20-15,-22 1 0,22 0 0,-21 0 16,-1 21-16,1 0 0,0 0 0,21 21 16,-22 0-16,1 0 15,0 1-15,20 20 0,-20-21 0,21 21 16,0 1-16,0-1 0,21 0 0,0-20 15,0 20-15,0-21 0,0 21 16,21-20-16,21-1 0,-21 0 0,22-21 16,-22 21-16,21-21 0,0 0 0,1 0 15,-1 0-15,-21 0 0,22 0 0,-1 0 16,0-21-16,-21 21 0,22-21 16,-1 0-16,-21-1 0,22 1 0,-22 0 15,0-21-15,0 21 0,0-22 0,0 22 16,1-21-16,-1-1 0,-21 22 15,0-21-15,21 42 0,-21-21 16,0 0-16,0 42 16,0 0-16,0 0 15,-21 0-15,0 0 0,21 22 0,0-22 16,0 0-16,-22 21 0,22-20 0,0-1 16,0 0-16,0 0 0,0 0 15,0 0-15,22-21 0,-1 22 0,0-22 16,0 0-16,0 0 0,22 0 0,-22 0 15,21 0-15,0 0 0,-20 0 0,20-22 16,-21 22-16,21-21 16,-20 0-16,-1 0 0,0 0 0,0 0 15,-21-22-15,21 22 0,-21-21 0,21 21 16,-21-22-16,0 22 0,0-21 16,0 21-16,0 42 31,0 0-31,0 0 0,-21 0 15,21 22-15,-21-22 0,21 0 0,0 21 16,0-21-16,0 1 0,0-1 0,0 0 16,0 0-16,0 0 0,21 0 15,0-21-15,1 22 0,-1-22 16,21 21-16,-21-21 0,22 0 0,-22 0 16,0 0-16,21 0 0,-21-21 0,1-1 15,20 22-15,-21-21 0,0 0 16,0 0-16,1-21 0,-22 20 0,21-20 15,-21 0-15,21-22 0,0 22 0,-21-22 16,0 22-16,21-21 0,0-1 16,-21 22-16,22-22 0,-22 22 0,0 0 15,21 20-15,-21 1 0,21 0 0,-21 0 16,0 42 0,0 0-16,-21 0 0,21 22 0,-21-22 15,-1 21-15,1 1 0,0-1 16,0 21-16,0-20 0,21-1 15,-21 22-15,-1-22 0,22 0 0,-21 1 16,21-1-16,0-21 0,0 21 0,0-20 16,0-1-16,0 0 0,0 0 15,0 0-15,21-21 0,1 0 0,-1 0 16,0 0-16,0 0 0,0 0 0,0 0 16,1 0-16,20-21 0,-21 21 15,-21-21-15</inkml:trace>
  <inkml:trace contextRef="#ctx0" brushRef="#br0" timeOffset="43165.64">22415 8107 0,'0'0'0,"-21"0"0,-85-21 31,128 21 0,20 0-31,-21 0 0,0 0 0,22 0 16,-22 0-16,21 0 0,0 0 15,-20 0-15,20 0 0,-21 0 0,21 0 16,-20 0-16,-1 0 0,21 0 0,-21 0 16,0-21-16,1 21 15,-22-22-15,21 22 0,-21-21 0</inkml:trace>
  <inkml:trace contextRef="#ctx0" brushRef="#br0" timeOffset="43636.01">23177 7980 0,'0'0'0,"0"-21"16,0 0-16,0-1 0,0 1 16,0 0-16,0 0 0,22 0 15,-22 0-15,21-1 0,-21 1 16,0 0-16,0 42 16,0 0-1,21 22-15,-21-1 0,21 0 16,-21 22-16,21-1 0,-21 1 0,0-1 15,0 22-15,0-21 0,0-1 16,0 22-16,0-22 0,0 1 0,0-1 16,0 22-16,-21-22 0,21 1 0,-21-1 15,21 22-15,-21-21 0,21-1 16,0-21-16,-21 22 0,21-22 0,-22 1 16,22-1-16,0 0 0,0-21 15,0 1-15,0-1 0,0 0 0,0 0 16,0-42-1,0 0-15,0 0 0,0-1 16,22 1-16,-22-21 0,0 21 16,0-22-16</inkml:trace>
  <inkml:trace contextRef="#ctx0" brushRef="#br0" timeOffset="43963.83">23262 8213 0,'0'-43'0,"0"86"0,0-149 0,-21 64 15,21-1-15,0 1 0,0 0 0,0 20 16,0-20-16,0 21 0,0 0 16,21-22-16,0 43 0,0-21 0,1 0 15,-1 0-15,21 21 0,0 0 0,1 0 16,-1 0-16,0 21 0,22 0 16,-43 0-16,21 1 0,1-1 0,-22 21 15,21 0-15,-42-20 0,0 20 16,0 0-16,0 1 0,0-22 15,-42 21-15,21-21 0,0 0 0,-22 1 16,1-1-16,0 0 0,-1-21 0,22 21 16,-21-21-16,-1 0 0,22 0 15,0 0-15,0 0 0,42-21 32,0 21-17,0 0-15,22-21 0,20 21 16,-20-21-16</inkml:trace>
  <inkml:trace contextRef="#ctx0" brushRef="#br0" timeOffset="44736.18">24278 7874 0,'0'0'0,"0"-21"0,0 0 16,0 0-16,0-1 0,-21 1 15,0 21-15,0 0 0,-1 0 16,1 0-16,0 0 0,-21 21 0,21 1 15,-1-1-15,1 21 0,0-21 0,0 22 16,0-1-16,0 0 0,-1-21 16,22 22-16,-21-1 0,21-21 0,0 22 15,0-22-15,0 0 0,21 0 0,1-21 16,-1 21-16,0-21 0,0 0 16,0 0-16,0 0 0,1 0 15,-1-21-15,0 21 0,21-21 0,-21 0 16,1 0-16,-1-1 0,0 1 15,-21 0-15,21 0 0,0-21 0,0 20 16,-21 1-16,0-21 0,22 21 0,-1 0 16,0-1-16,-21 1 15,0 42 1,0 1-16,21-1 16,-21 0-16,0 0 0,0 0 15,0 22-15,21-22 0,-21 0 0,0 0 16,21 0-16,1 0 0,-1 1 0,0-1 15,-21 0-15,21-21 16,0 21-16,0-21 0,1 0 0,-1 0 16,-21-21-1,21 0-15,-21 0 16,0-1-16,0-20 0,0 21 0,21 0 16,0-22-16,0 22 0,-21-21 0,22 0 15,20 20-15,-21-20 0,21 21 16,-20 0-16,20 0 0,0 21 0,1 0 15,-1 0-15,0 0 0,1 0 0,-22 0 16,21 21-16,0 0 0,-20 21 16,-1-21-16,0 22 0,0-1 15,-21-21-15,0 22 0,0-1 0,0-21 16,0 21-16,0-20 0,0-1 16,0 21-16,-21-42 0,21 21 0,-21 0 15,0-21-15,-1 0 0,1 0 16,0 0-16,0 0 0,21-21 15,0 0-15,-21 21 0,21-21 0,0-21 16,0 20-16,0 1 0,0 0 0,0-21 16,21-1-16,0 22 0,-21-21 15,21 0-15,0 20 0,22-20 0,-22 0 16,0 21-16,0-1 0,0 1 0,1 0 16,20 21-16,-21 0 0,0 0 15,22 0-15,-22 0 0,21 0 16,-21 0-16,22 0 0,-22 0 0,0 21 15,0 0-15,0-21 0,-21 22 0</inkml:trace>
  <inkml:trace contextRef="#ctx0" brushRef="#br0" timeOffset="46599.83">26035 7959 0,'0'0'15,"0"-21"-15,0-1 16,0 1-16,0 0 15,0 0-15,0 0 0,-21-22 16,21 22-16,-21 0 0,-1 0 0,1 0 16,0 0-16,0 21 0,0 0 15,0 0-15,-1 0 0,-20 0 0,21 0 16,-21 21-16,-1 0 0,1 0 0,21 0 16,-22 22-16,1-1 0,21-21 15,-21 21-15,20 1 0,1-22 0,0 21 16,21 1-16,0-22 0,0 0 15,0 21-15,21-21 0,0 1 0,1-22 16,-1 21-16,0-21 0,21 0 0,-21 0 16,22 0-16,-1 0 0,0 0 15,1 0-15,-1 0 0,0-21 16,1-1-16,-1 22 0,-21-42 0,22 21 16,-22 0-16,0 0 0,0-22 0,0 22 15,0-21-15,-21 21 0,22-1 16,-22 1-16,0 0 0,0 0 0,-22 21 15,1 0-15,0 0 16,0 0-16,21 21 0,-21-21 16,21 21-16,-21 22 0,21-22 0,0 0 15,0 0-15,0 21 0,0-20 0,0-1 16,21 21-16,0-21 16,0 0-16,21 1 0,-20-1 0,20 0 15,0 0-15,1-21 0,-1 21 0,0-21 16,1 0-16,20 0 0,-21 0 15,-20 0-15,20 0 0,0 0 0,-21-21 16,1 0-16,-1 0 0,0 0 0,0-1 16,0 1-16,0-21 0,-21 0 15,0-1-15,0 22 0,22-21 0,-22-1 16,0 22-16,0 0 0,21 0 0,-21 0 16,-21 42-1,-1-21 1,1 21-16,21 0 0,-21 22 15,0-22-15,21 0 0,-21 21 0,0-21 16,21 22-16,-22-22 0,22 0 16,0 0-16,0 0 0,0 1 0,-21-1 15,21 0-15,0 0 16,-21-21 0,21-21-1,0 0-15,0 0 0,0-1 16,0 1-16,21-21 0,0 21 15,-21 0-15,22-22 0,-1 22 0,0-21 16,0 21-16,0-1 0,0 1 0,22 0 16,-22 0-16,0 21 15,0 0-15,22 0 0,-22 0 0,0 0 16,0 0-16,0 0 0,0 0 0,1 21 16,-22 0-16,0 0 0,21 1 15,-21 20-15,0-21 0,0 0 0,0 22 16,0-22-16,0 0 0,0 0 0,0 0 15,0 0-15,0 1 16,0-44 15,0 1-31,0 0 16,0 0-16,21 0 0,0 0 16,0-1-16,0-20 0,1 21 15,-1 0-15,0-22 0,21 22 0,-21 0 16,22-21-16,-1 21 0,-21 21 15,22-22-15,-22 1 0,0 21 0,0 0 16,0 0-16,0 0 0,-21 21 16,0 1-16,0-1 0,0 0 15,0 21-15,0-21 0,0 1 0,0 20 16,0-21-16,0 0 0,0 22 16,0-22-16,0 0 0,0 0 0,0 0 15,22 0-15,-1 1 0,0-1 0,0 0 16,0-21-16,22 21 0,-22-21 15,0 0-15,21 0 0,-21 0 16,22 0-16,-22 0 0,0 0 0,0-21 16,22 0-16,-43 0 0,21-1 0,0 1 15,-21-21-15,21 21 0,-21-22 16,0 1-16,0 0 0,0-1 0,21 22 16,-21 0-16,0-21 0,0 21 15,-21 21 1,21 21-1,-21 0-15,0 0 0,21 0 16,-21 22-16,21-22 0,0 0 16,0 21-16,0-21 0,0 1 0,0-1 15,0 0-15,21 0 0,0 0 16,0 0-16,21 1 0,-20-1 0,20-21 16,0 21-16,-21-21 0,22 0 0,-1 0 15,-21 0-15,0 0 0,22 0 16,-22 0-16,0-21 0,0 0 0,0-1 15,-21 1-15,22-21 0,-1 0 0,0 20 16,-21-41-16,21 21 0,-21-1 16,21 1-16,-21-22 0,21 22 0,-21-21 15,0 20-15,0 1 0,0 21 16,22-22-16,-22 22 0,0 0 0,0 42 31,0 0-15,0 22-16,-22-22 0,22 21 0,-21-21 15,21 22-15,0-22 0,0 21 0,0 1 16,0-22-16,0 21 0,0 0 16,0 1-16,0-22 0,0 21 0,0-21 15,0 22-15,21-22 0,-21 0 16,22 0-16,-1 0 0,0 1 0,0-22 16,0 0-16,0 0 0,1 0 15,-1 0-15,0 0 16,0 0-16,0-22 0,0 1 15,1 0-15,-1 0 0,0 0 0,0 0 16,-21-22-16,21 22 0,0 0 16,1-21-16,-1 20 0,-21 1 0,0 0 15,21 0-15,-21 42 32,-21 0-32,21 0 0,0 1 0,-21-1 15,21 21-15,-22-21 0,22 22 0,0-22 16,0 0-16,0 0 0,0 21 15,22-20-15,-1-1 0,0-21 0,0 21 16,0 0-16,0-21 0,1 0 16,-1 0-16,0 21 0,0-21 15,0 0-15,0 0 0,1 0 0,-1 0 16,0-21-16,0 21 0,-21-21 0,21 0 16,-21 0-16,21-1 0,-21 1 15,0 0-15,0 0 0,0-21 0,0 20 16,0 1-16,0-21 0,-21 21 15</inkml:trace>
  <inkml:trace contextRef="#ctx0" brushRef="#br0" timeOffset="46867.68">28046 7641 0,'0'0'0,"0"21"31,21-21-31,0 0 0,0 0 16,0 0-16,22 0 0,-1 0 16,-21 0-16,22 0 0,-1 0 0,0 0 15,1 0-15,-1 0 0,0 0 0,-21 0 16,22 0-16,-22 0 0,0 0 16,0 0-16,0 0 0,1 0 0,-44 0 46,1 0-46,0 0 16,0 0-16</inkml:trace>
  <inkml:trace contextRef="#ctx0" brushRef="#br0" timeOffset="48304.23">3958 11451 0,'0'0'0,"-21"0"16,21-21-16,0 0 15,0 0-15,0 0 0,0-1 16,0 1-16,0 0 16,0 0-16,0 0 0,0 0 0,0-1 15,21 1-15,0 21 0,0 0 16,1 0-16,-1 0 16,0 0-16,21 0 0,-21 43 0,1-22 15,20 21-15,-21-21 0,0 43 0,0-22 16,1 0-16,-1 1 0,-21-1 15,0 0-15,0 1 0,0 20 0,0-20 16,-21-1-16,-1 0 0,1 1 16,0 20-16,-21-21 0,-1-20 15,22 20-15,-21-21 0,21 21 0,-22-20 16,22-22-16,-21 21 0,21-21 0,-22 0 16,22 0-16,0 0 0,0-21 15,0-1-15,0 1 0,-1 0 0,1 0 16,21 0-16,0 0 0,0-22 15,0 1-15,0 21 0,0-22 0,0 1 16,0 21-16,0-21 0,0 20 0,21-20 16,1 21-16,-1 0 0,0 0 15,0-1-15,0 22 0,22 0 0,-22 0 16,21 0-16,-21 22 0,0-1 0,1 0 16,-1 0-16,0 21 15,0-20-15,0 20 0,-21-21 0,0 21 16,0 1-16,21-22 0,-21 21 0,22 1 15,-22-22-15,0 0 0,0 0 16,21 0-16,-21 0 0,21 1 0,-21-1 16,21-21-16,0 0 0,0 0 15,1 0-15,-1 0 0,0 0 16,0 0-16,0 0 0,0-21 0,1-1 16</inkml:trace>
  <inkml:trace contextRef="#ctx0" brushRef="#br0" timeOffset="48624.05">4932 11875 0,'0'0'0,"21"0"0,0 0 15,0 0-15,0 0 16,1-22-16,-22 1 0,21 0 16,-21 0-16,0 0 0,0 0 15,0-1-15,-21 22 16,-1-21-16,1 21 0,0 0 16,0 0-16,0 0 0,0 21 15,-1-21-15,22 22 0,0-1 16,0 0-16,-21-21 0,21 21 0,0 0 15,0 0-15,0 1 16,21-1-16</inkml:trace>
  <inkml:trace contextRef="#ctx0" brushRef="#br0" timeOffset="51808.51">7070 10837 0,'0'0'0,"0"-21"16,-22 21 0,1-21-16,0 21 15,0 0-15,-21 0 0,20 0 0,-20 0 16,0 0-16,-1 21 0,1-21 15,0 43-15,-1-22 0,22 0 0,-21 21 16,0 22-16,20-22 0,-20 22 0,21 20 16,0-20-16,0 20 15,-1-20-15,22-1 0,0 22 0,0-21 16,0-22-16,0 21 0,0-20 0,22 20 16,-1-42-16,21 22 0,-21-1 15,22-21-15,-22 0 0,21 1 0,0-22 16,1 0-16,-1 0 0,0 0 0,1 0 15,-1 0-15,0 0 0,1-22 16,-1 1-16,0 0 0,-20 0 0,20 0 16,-21 0-16,21-1 0,-20-20 0,-1 21 15,0 0-15,0-22 0,-21 22 0,0-21 16,21 21-16,-21-22 0,0 22 16,0 0-16,0-21 0,0 21 15,0-1-15,-21 44 31,0-22-31,21 42 0,0-21 0,-21 0 16,0 22-16,21-22 0,0 21 0,0-21 16,0 22-16,0-22 0,0 21 0,0-21 15,0 0-15,21 1 0,-21-1 16,21 0-16,0 0 0,21 0 0,-20-21 16,-1 0-16,0 0 0,21 0 0,-21 0 15,22 0-15,-22 0 0,21-21 16,-21 0-16,22 0 0,-22 0 0,0 21 15,0-22-15,0 1 0,1 0 16,-22 0-16,0-21 0,0 20 0,0 1 16,-22-21-16,1 21 0,0-22 15,0 1-15,-21 21 0,20-21 0,-20 20 16,0 1-16,21 0 0,-22 21 0,22 0 16,-21 0-16,21 0 0,-1 0 15,1 21-15,0 0 0,21 1 16,0-1-16,0 0 0,0 0 0,0 0 15,21-21 1,0 0-16,1 0 0,-1 0 0,21 0 0,0 0 16,1 0-16,-1 0 0,0-21 0,22 0 15,-22 21-15,1-21 0,-1 0 16,21-1-16,-20 22 0,-1-21 16,0 0-16,-20 0 0,20 21 0,-21 0 15,0 0-15,22 0 16,-43 21-16,21 0 15,-21 22-15,0-22 0,0 0 0,0 21 16,0-21-16,0 22 0,0-22 0,0 0 16,0 21-16,0-20 0,0-1 15,0 0-15,0 0 0,0 0 0,0 0 16,0 1-16,-21-22 0,21-22 47,0 1-47,0 0 0,0 0 15,21 21-15,-21-42 0,21 20 0,0 1 16,-21-21-16,21 21 0,0-22 0,1 1 16,-1 21-16,0-21 0,0 20 15,0-20-15,0 21 0,1 0 0,-1 21 16,0 0-16,0 0 0,0 0 0,0 21 16,-21 0-16,22 0 15,-22 0-15,0 22 0,0-22 0,0 0 16,0 21-16,0-20 0,0 20 0,0-21 15,0 0-15,0 0 0,0 1 16,0-1-16,0 0 0,0 0 16,21-21-16,0 0 0,-21 21 0,21-21 15,0 0-15,22 0 0,-22 0 0,0 0 16,21 0-16,-21-21 0,22 21 16,-22-21-16,21 0 0,-21 0 0,22-1 15,-22 1-15,0 0 0,0 0 0,22-21 16,-22 20-16,-21-20 0,21 0 15,-21-1-15,21 22 0,-21-21 16,0 21-16,0 0 0,0-1 0,0 1 0,-21 21 16,0 21-16,0 1 15,21-1-15,-22 0 0,22 0 16,-21 21-16,21-20 0,0 20 16,0-21-16,0 0 0,0 22 0,0-22 15,0 0-15,0 0 0,0 0 0,21 0 16,1 1-16,-1-1 0,-21 0 15,21-21-15,0 21 0,-21-42 47,-21 0-31,0 21-16,0-21 0,-1-1 0,1 1 16,0 21-16,21-21 0,-21 21 0,0 0 15,0 0-15,-1 0 16,22 21-1,0 0-15,0 1 16,0-1-16,0 0 0,22 0 16,-1 0-16,0-21 0,0 21 15,0-21-15,22 0 0,-22 0 0,21 0 16,-21 0-16,22 0 0,-1 0 0,0 0 16,1 0-16,-1-21 0,0 0 0,1 0 15,20 21-15,-21-21 16,-20 0-16,20-1 0,0 1 0,-21-21 15,22 21-15,-22-22 0,0 1 0,0 0 16,0-1-16,1-62 0,-22 62 16,0-20-16,0-1 0,0 1 15,0 20-15,0-20 0,0-1 0,0 22 16,0 0-16,0-1 0,0 22 0,0-21 16,0 21-16,-22 21 15,1 0-15,21 21 16,-21 21-16,21-21 0,-21 1 0,21 20 15,0 0-15,0 1 0,0-1 16,0 21-16,0-20 0,-21 20 16,21-20-16,0 20 0,0 1 0,0-22 15,0 21-15,0-20 0,0-1 0,0 0 16,0 1-16,0-1 0,0-21 16,0 22-16,0-22 0,21 0 0,0 0 15,0 0-15,0-21 0,1 21 0,-1-21 16,0 0-16,0 0 0,0 0 0,22 0 15,-22 0-15,21-21 0,-21 0 16,22 0-16,-1 0 0,-21 0 0,21-1 16,-20-20-16,20 21 0,-21-21 15,0-1-15,0 1 0,1 0 0,-22 20 16,0-20-16,0 21 0,0-21 0,0 20 16,-22 22-16,1 0 0,0 0 15,0 0-15,0 0 0,0 0 16,-1 22-16,1-1 0,0 0 15,0 0-15,21 0 0,0 0 0,0 1 16,0-1-16,0 0 0,0 0 0,0 0 16,0 0-16,21 1 0,0-22 0,0 21 15,1 0-15,-1 0 0,0 0 16,0-21-16,-21 21 0,21-21 0,0 22 16,1-22-16,-1 0 0,-21 21 0,21-21 15,0 21-15,0-21 31,0 0-31,1 0 16,-1-21-16,0 0 0,0-1 16,0 1-16,0 0 0,1 0 0,-1 0 15,-21 0-15,21-1 0,0 1 16,0 0-16,-21-21 0,0 21 0,21-1 16,-21 1-16,22 0 0,-22 0 0,0 0 15,0 42 16,0 0-31,0 0 0,0 0 16,0 22-16,0-22 0,-22 0 0,22 0 16,0 0-16,0 1 0,0-1 15,0 0-15,0 0 0,0 0 16,0 0-16,22-21 0,-1 22 0,0-22 16,0 0-16,0 0 0,0 0 15,1 0-15,-1 0 16,0 0-16,0 0 0,0-22 0,0 1 15,1 0-15,-22 0 0,21 0 0,0 0 16,0-1-16,0-20 0,-21 21 0,0-21 16,21 20-16,-21-20 0,22 21 15,-22 0-15,0 0 0,-22 42 32,1 0-32,21 0 15,-21 0-15,21 0 0,0 1 16,0 20-16,0-21 0,0 0 0,0 0 15,0 22-15,0-22 0,0 0 0,0 0 16,21-21-16,0 21 0,1 1 0,-1-22 16,0 21-16,0-21 0,0 0 15,0 0-15,22 0 0,-22 0 0,0 0 16,0 0-16,22 0 0,-22-21 0,0 21 16,0-22-16</inkml:trace>
  <inkml:trace contextRef="#ctx0" brushRef="#br0" timeOffset="52944.33">11620 11324 0,'0'0'0,"0"-21"0,-21 21 15,21-21-15,-21 21 16,0 0-16,0 0 16,0 0-16,21 21 0,-22-21 0,1 21 15,21 0-15,-21 22 0,0-22 0,21 0 16,-21 21-16,21-20 0,0 20 15,0-21-15,0 21 0,0-20 0,0-1 16,0 0-16,0 21 0,21-21 16,-21 1-16,21-1 0,0-21 15,0 0-15,1 21 0,-1-21 16,0 0-16,0 0 0,21 0 0,-20 0 16,20 0-16,-21 0 0,0-21 0,22 0 15,-22 21-15,21-22 0,-21 1 0,22 0 16,-22-21-16,21 21 0,-21-22 15,22 1-15,-22 0 0,0-22 0,21 22 16,-21-22-16,1-20 0,-1 20 0,-21 1 16,0-1-16,21 1 0,-21-1 0,0 22 15,21-1-15,-21 1 0,0 21 16,0 0-16,0 0 0,-21 21 16,0 21-1,0 0-15,-1 0 0,1 21 16,21-20-16,-21 20 0,0 0 0,0 22 15,21-22-15,0 0 0,0 22 0,0-1 16,0-20-16,0 20 0,0-20 0,0-1 16,0 21-16,0-20 0,0-1 15,0-21-15,0 22 0,21-22 0,-21 0 16,42 0-16,-21 0 0,1 0 0,-1 1 16,21-22-16,-21 0 0,0 0 0,22 0 15,-22 0-15,21 0 0,-21 0 16,1-22-16,-1 22 0,21-21 15,-21 0-15,-21 0 0,21 0 0,1 0 16,-22-1-16,21 1 0,-21 0 0,0 0 16,0 0-16,0 42 31,0 0-31,0 0 16,0 0-16,0 1 0,0-1 0,0 0 15,0 0-15,0 0 16,21 0-16,-21 1 0,21-22 0,0 21 15,0-21-15,1 0 0,-1 0 16,0 0-16,21 0 0,-21 0 0,1 0 16,-1 0-16,0 0 15,-21-21-15,21-1 0,0 22 0,0-21 16,-21 0-16,0-21 0,0 21 0,0-22 16,0 22-16,0-21 0,0-22 0,0 22 15,0 0-15,-21-1 0,21 1 16,-21 0-16,0 20 0,0 1 0,0 0 15,-1 0-15,1 21 0,0 0 0,0 21 16,0 0-16,0 0 0,-1 1 16,1 20-16,0 0 0,21-21 0,0 22 15,0-1-15,0-21 0,0 22 0,0-22 16,0 21-16,0-21 0,21 0 0,0 1 16,1-1-16,-1 0 15,0-21-15,21 0 0,-21 0 0,1 0 16,20 0-16,-21 0 0,21 0 0,-20 0 15,20-21-15,-21 0 0,0 21 0,22-22 16,-22 1-16,0 0 0,21 0 16,-21 0-16,22 0 0,-22-22 0,0 22 15,0 0-15,0 0 0,1 21 0,-22-21 16,0 42 0,0 0-16,0 0 15,0 0-15,0 0 0,0 22 0,0-22 16,0 0-16,0 0 0,0 22 0,0-22 15,0 0-15,0 0 0,0 0 16,21 0-16,0-21 16,-21 22-16,21-22 0,0 0 15,0 0-15,1 0 0,-1 0 16,0-22-16,0 1 0,-21 0 16,21 0-16,-21 0 15</inkml:trace>
  <inkml:trace contextRef="#ctx0" brushRef="#br0" timeOffset="53184.21">12171 11007 0,'0'0'16,"-21"0"-16,-1 21 0,22 0 0,22 0 15,-1-21 1,0 0-16,0 0 0,21 0 16,-20 0-16,20 0 0,0 0 0,1 0 15,-22 0-15,21 0 0,0-21 0,1 21 16,-1 0-16,-21-21 0,22 21 0,-22 0 16</inkml:trace>
  <inkml:trace contextRef="#ctx0" brushRef="#br0" timeOffset="53438.22">9694 11049 0,'-84'21'15,"168"-42"-15,-232 63 0,106-20 0,-1-22 0,1 0 16,42 21-16,21-21 15,0 0-15,1 0 16,-1 0-16,21 0 0,0 0 0,1 0 16,-1 0-16,22 0 0,-22 0 15,21 0-15,1-21 0,-22 21 0,22-22 16,-1 22-16,-20-21 0,-1 21 0,21 0 16,-20-21-16,-22 21 0</inkml:trace>
  <inkml:trace contextRef="#ctx0" brushRef="#br0" timeOffset="57496.64">14711 10859 0,'21'-22'0,"-42"44"0,42-86 0,0 22 0,-21 21 16,0-22-16,0 22 0,0-21 16,0 21-16,0-1 0,-21 22 15,0 0-15,0 22 16,-1-1-16,1 21 0,0 0 15,0 1-15,0-1 0,0 0 16,-1 22-16,1-22 0,0 22 0,0-1 16,0 1-16,0-1 0,-1 1 0,1-1 15,21-20-15,0 20 0,0-21 16,0 1-16,0-1 0,0-21 0,21 0 16,22 1-16,-1-1 0,0 0 0,1-21 15,-1 0-15,22 0 0,-1 0 16,1 0-16,-22 0 0,21-21 0,1 0 15,-1-1-15,1 1 0,-1 0 16,-20-21-16,-1 21 0,0-22 0,-20 1 16,-1 0-16,0-1 0,-21 1 0,0-22 15,0 22-15,0-21 0,-21-1 16,0 1-16,-1 20 0,-20-20 0,21-1 16,-21 22-16,-22 0 0,22-1 15,-1 1-15,-20 0 0,21 20 0,-1 22 16,1 0-16,-22 0 0,22 22 0,0-1 15,-1 0-15,-20 21 0,42 1 16,-22-1-16,1 21 0,21-20 0,0 20 16,0 1-16,21-1 0,0 1 0,0-22 15,0 22-15,0-22 0,21 0 16,0 1-16,0-1 0,21 0 16,-20-21-16,20 1 0,0-1 0,1 0 0,-1-21 15,21 0-15,-20 0 16,20 0-16,-20 0 0,20 0 0,-21-21 15,22 0-15,-22-1 0,1 1 0,-1 0 16,21-21-16,-41 21 0,20-22 0,0 1 16,-21 21-16,1-22 0,-1 1 15,0 21-15,0-21 0,0 20 0,-21 1 16,0 42 15,0 1-31,0-1 0,0 0 16,0 21-16,0-21 0,0 22 0,0-22 15,0 0-15,0 21 0,0-20 0,21-1 16,-21 0-16,22 0 0,-22 0 16,21 0-16,0-21 0,0 0 15,0 0-15,0 0 0,1 0 0,-1 0 16,0 0-16,21 0 0,-21-21 16,1 0-16,20 0 0,-21 0 0,0 0 15,0-1-15,1 1 0,-1 0 0,0-21 16,-21-1-16,21 22 0,-21-21 15,21 21-15,-21 0 0,0-1 0,0 1 16,0 0-16,0 42 31,0 22-15,0-22-16,0 0 0,0 21 0,0-21 16,0 22-16,0-1 0,0-21 0,0 22 15,0-22-15,0 21 0,0-21 0,0 0 16,0 1-16,21-1 0,1 0 15,-1-21-15,0 21 0,0-21 0,21 0 16,-20 0-16,20 0 0,0 0 0,-21 0 16,22-21-16,-1 21 0,-21-21 15,22 0-15,-22-1 0,21 1 0,-21 0 16,0 0-16,22-21 0,-43 20 16,21-20-16,0 0 0,-21-1 0,0 1 15,0 21-15,0-21 0,0 20 16,0 1-16,0 0 0,-21 0 15,0 21-15,0 0 16,-1 21-16,1 0 0,0 0 0,21 1 16,-21-1-16,21 21 0,-21-21 15,21 22-15,0-1 0,0-21 0,0 21 16,0-20-16,0 20 0,0-21 0,0 0 16,21 0-16,0 1 0,0-1 15,-21 0-15,21-21 0,22 0 0,-22 21 16,0-21-16,0 0 0,22 0 15,-22 0-15,21 0 0,-21-21 0,0 0 16,22 0-16,-22-1 0,0 1 16,21 0-16,-20 0 0,-1 0 0,0-22 15,0 22-15,0-21 0,0 21 0,1 0 16,-22-1-16,21 1 0,0 0 16,-21 0-16,0 42 15,0 0 1,0 0-16,0 1 0,0 20 0,0-21 15,0 0-15,0 0 0,0 1 16,0-1-16,0 0 0,0 0 16,21-21-16,0 21 0,0 0 0,1-21 15,-1 0-15,0 0 0,0 0 0,0 0 16,22 0-16,-22 0 0,21 0 16,-21-21-16,22 0 0,-22 0 0,0 0 15,0 0-15,21-1 0,-20 1 0,-22-21 16,21 0-16,-21-1 0,0 1 15,0-22-15,0 22 0,0-21 0,0-1 16,0 1-16,0-1 0,0 1 0,0-1 16,-21 1-16,21 20 0,0-20 15,0 20-15,0 22 0,-22 0 0,1 21 16,0 0-16,0 21 16,0 0-16,21 22 0,-21-1 15,-1 0-15,1 22 0,21-22 0,0 22 16,-21-22-16,21 22 0,-21-22 0,21 21 15,0-20-15,0 20 0,0-20 0,0 20 16,0-21-16,21 1 0,0-1 16,0-21-16,1 22 0,-1-22 0,21 0 15,-21 0-15,0 0 0,22 0 0,-22-21 16,21 0-16,-21 0 0,22 0 16,-22 0-16,21 0 0,-21 0 0,22-21 15,-22 0-15,0 0 0,0 0 0,0 0 16,1-22-16,-1 22 0,0-21 15,-21 21-15,21-1 0,-21-20 16,21 21-16,-21 0 0,0 0 16,0 42-1,0 0-15,0 0 0,0 0 16,-21 0-16,21 1 0,-21-1 16,21 0-16,0 21 0,0-21 0,0 1 15,0-1-15,0 0 0,0 0 0,0 0 16,21 0-16,0-21 0,0 0 15,22 0-15,-22 0 0,0 0 16,21 0-16,-20 0 0,20 0 0,-21 0 16,21 0-16,-20-21 0,-1 0 15,21 0-15,-21 0 0,0 0 16,-21-22-16,22 22 0,-1-21 0,-21-1 16,0 1-16,0 0 0,0-1 0,0 1 15,0 21-15,0-21 0,-21 20 0,-1 1 16,1 0-16,0 0 0,0 21 15,0 0-15,0 0 0,-1 0 0,1 0 16,0 21-16,0 0 0,0 0 0,0 22 16,-1-22-16,1 21 0,21-21 15,0 22-15,-21-1 0,21 0 0,0 1 16,0-22-16,0 21 0,0-21 0,21 22 16,0-22-16,1 0 0,-1 0 15,0 0-15,21 1 0,1-22 16,20 0-16,-21 21 0,22-21 0,-1 0 15,1 0-15,-1 0 0,1 0 0,-22-21 16,22 21-16,-22-22 0,22 1 0,-22 0 16,0 0-16,-21 0 0,1-22 15,20 1-15,-42 0 0,0-1 0,21 1 16,-21 21-16,0-21 0,0-1 0,0 22 16,-21 0-16,21 0 0,-21 0 15,0 21-15,-1 0 0,-20 0 0,21 0 16,-21 0-16,20 0 0,-20 0 0,21 21 15,-21 0-15,20 21 0,1-21 16,0 1-16,21 20 0,-21-21 16,21 0-16,0 22 0,0-22 0,0 0 15,0 0-15,21 0 0,0 0 0,0 1 16,1-22-16,-1 0 0,21 0 0,-21 0 16,0 0-16,1 0 0,-1 0 15,0 0-15,0 0 0,0-22 0,0 1 16,1 21-16,-1-21 0,-21-21 15,21 21-15,0-1 0,-21 1 0,21-21 16,-21 21-16,0 0 0,0-1 16,21 1-16,-21 42 31,0 1-15,0-1-16,0 0 0,0 0 0,0 0 15,0 0-15,0 22 0,22-22 0,-22 0 16,42 0-16,-21 0 0,21 1 0,1-1 15,-1 0-15,0-21 0,1 21 16,-1-21-16,0 0 0,1 0 0,20 0 16,-20 0-16,-1 0 0,0 0 0,1 0 15,-1 0-15,-21-21 16,21 21-16,-20-21 0,-1 0 0,0-22 16,-21 22-16,0-21 0,0 21 0,21-22 15,-21 1-15,0 0 0,0 20 0,0 1 16,0 0-16,-21 0 0,0 0 15,0 0-15,-22 21 0,22 0 0,0 0 16,-21 0-16,-1 21 0,22 0 0,-21 0 16,-1 0-16,22 0 0,-21 1 15,21 20-15,0-21 0,-1 21 16,22-20-16,0 20 0,0-21 0,0 0 0,0 22 16,0-22-16,22 0 0,-1 0 0,0-21 15,0 21-15,0 0 0,0-21 16,22 0-16,-22 0 0,0 0 0,0 0 15,0 0-15,22 0 0,-22-21 16,0 0-16,21 0 0,-20 0 0,-1 0 16,0-22-16,0 1 0,0 0 15,0-1-15,1 1 0,-22 0 16,21-1-16,0-20 0,-21 20 0,0-20 0,21 21 16,-21-22-16,0 22 0,0-22 15,0 22-15,0 0 0,0-1 0,-21 22 16,0 0-16,0 0 0,-1 0 0,1-1 15,0 22-15,0 0 16,0 22-16,0-1 0,-1 0 0,1 0 16,21 21-16,0 1 0,0-1 0,0 22 0,0-22 15,0 21-15,0-20 0,21 20 16,-21-20-16,22 20 0,-1 1 16,0-22-16,0 0 0,0 1 0,0-1 15,1 0-15,20-21 0,-21 22 0,21-22 16,-20-21-16,20 21 0,-21-21 15,0 0-15,22 0 0,-22 0 0,21 0 16,-21-21-16,22 0 0,-22 0 0,0-1 16,0 1-16,21 0 0,-20 0 0,-1-21 15,0 20-15,-21-20 16,0 21-16,21 0 0,-21 0 0,0-1 16,-21 44-1,0-22-15,21 42 16,0-21-16,0 0 0,0 0 0,-21 22 15,21-22-15,0 21 0,0-21 0,0 1 16,0-1-16,0 0 0,0 0 0,21 0 16,0 0-1,0-21-15,0 0 0,0 0 16,1-21-16,-1 21 0,0-21 16,-21 0-16,21 0 0,0 0 15,0-1-15,1 1 0,-1 0 16,0 0-16,0 0 0,0-22 0,0 43 15,1-21-15,-22 0 0,21 21 0,0 0 16,-21 21 0,0 0-1,0 1-15,0-1 0,-21 0 0,21 0 16,0 0-16,0 22 0,0-22 16,0 0-16,0 0 0,21 0 0,-21 0 15,21 1-15,0-22 0,0 21 0,1 0 16,-1-21-16,0 0 0,0 0 15,0 0-15,22 0 0,-22 0 0,0 0 16,0 0-16,21 0 0,-20-21 16,-1 0-16,0-1 0,21 1 0,-21-21 15,1 21-15,20-22 0,-21 22 16,0-21-16,0 0 0,-21 20 0,0-20 16,0 0-16,0 21 0,0-1 0,0 1 15,-21 0-15,0 0 0,0 21 16,-21 0-16,20 0 0,-20 0 0,21 0 15,0 0-15,0 21 0,-22 0 0,22 22 16,21-22-16,0 0 16,0 0-16,0 0 0,0 0 0,0 1 15,0-1-15,21 0 0,-21 0 0,21-21 16,1 21-16,20 0 0,-21-21 16,0 22-16,22-22 0,-22 0 15,0 0-15,21 0 0,-21 0 0,1 0 16,-1 0-16,0 0 0,0-22 31,-21 44-15,0-1-16,-21-21 15,0 42-15,21-21 0,-21 0 0,-1 1 16,1 20-16,0 0 0,0 1 16,0-22-16,0 21 0,21 22 0,0-22 15,-22 0-15,22 1 0,-21 20 0,0-21 16,21 22-16,-21-22 0,21 1 15,0 20-15,-21-21 0,0 1 16,21-1-16,-22 0 0,22 1 0,-21-1 16,21-21-16,0 22 0,-21-22 0,0 0 15,21 0-15,0 0 0,-21-21 0,0 21 16,-1-21-16,1 0 16,21-21 15,0 0-31,0 0 15,0-21-15,0 20 0,0 1 16,0-21-16</inkml:trace>
  <inkml:trace contextRef="#ctx0" brushRef="#br0" timeOffset="57895.71">20574 10710 0,'0'0'0,"0"22"0,21-22 31,0 0-31,22 0 16,-22 0-16,0 0 0,21 0 0,-21 0 16,1-22-16,-1 22 0,0-21 15,0 21-15,0-21 0,-21 0 16,-21 21 0,0 0-16,0 0 15,-22 0-15,22 0 0,0 0 0,0 21 16,0 0-16,0 0 0,-1-21 15,1 22-15,21-1 0,0 0 16,0 0 0,21-21-16,1 0 15</inkml:trace>
  <inkml:trace contextRef="#ctx0" brushRef="#br0" timeOffset="58968.49">23728 11049 0,'0'0'0,"-43"21"31,22-21-31,21 21 0,-21-21 16,0 0-16,0 0 0,21-21 15,0 0 1,21 0-16,0 21 15,0-21-15,0 0 0,22-22 0,-22 22 16,0-21-16,21 21 0,1-22 16,-1 1-16,0-22 0,-20 22 15,20-21-15,0-1 0,1 22 0,-22-22 16,0 1-16,0 20 0,-21 1 0,0 0 16,0 21-16,0-1 0,-21 1 15,0 21-15,0 0 0,-22 0 0,22 0 16,-21 21-16,-1 1 0,1-1 0,21 0 15,0 21-15,0 1 0,-1-1 16,22 0-16,0 1 0,0-1 0,0 0 16,22 1-16,-1-1 0,0 0 0,0 1 15,21-1-15,-20 0 0,20 1 0,-21-1 16,21-21-16,-20 21 16,-1 1-16,-21-22 0,0 21 0,0-21 15,0 1-15,0-1 0,0 0 0,-21 0 16,-22 0-16,22-21 0,-21 0 15,21 0-15,-22 0 0,1 0 0,0-21 16,-1 0-16,1 0 0,0 0 0,20-1 16,-20 1-16,21 0 0,0-21 0,0-1 15,-1 22-15,22-21 0,-21 0 16,21-22-16,0 22 0,0-1 0,0 22 16,0-21-16,21 21 0,1 0 0,-1-1 15,0 22-15,0 0 0,0 0 16,0 22-16,1-1 0,-1 0 15,0 21-15,0-21 0,0 22 0,-21-22 16,21 21-16,1 1 0,-22-22 16,21 0-16,-21 21 0,0-21 0,21 1 15,0-1-15,-21 0 0,0 0 0,21 0 16,0-21 0,1 0-16,-1 0 0,0 0 15,0 0-15,0 0 0,0 0 0,-21-21 16,22 21-16,-1-21 0</inkml:trace>
  <inkml:trace contextRef="#ctx0" brushRef="#br0" timeOffset="59328.28">24447 10901 0,'0'0'0,"22"0"31,-1 0-31,0 0 16,0 0-16,0 0 0,-21-21 15,21 0-15,1 21 0,20-22 16,-21 22-16,0-21 0,0 21 0,-21-21 16,22 21-16,-22-21 0,0 0 0,0 0 15,0-1-15,0 1 16,-22 21-16,1 0 16,0 0-16,0 0 0,0 0 0,0 0 15,-22 21-15,22-21 0,0 22 0,-21-1 16,20 21-16,1-21 0,0 0 15,21 1-15,-21 20 0,21-21 0,0 0 16,-21 0-16,21 22 0,0-22 0,0 0 16,21 0-16,0 0 15,0-21-15,0 0 0,1 22 0,-1-22 16,21 0-16,0 0 0,1 0 0,-1-22 16,0 22-16,1-21 0,-1 0 15,22 0-15,-1 0 0</inkml:trace>
  <inkml:trace contextRef="#ctx0" brushRef="#br0" timeOffset="60128.38">25358 10626 0,'0'0'0,"0"-21"0,-43-64 31,22 85-31,0 0 16,0 21-16,0 0 0,-22 0 0,22 1 15,0 20-15,0-21 0,0 21 0,-1-20 16,1 20-16,0-21 0,0 21 0,0 1 15,21-22-15,0 0 0,0 21 16,0-20-16,0-1 0,0 0 0,0 0 16,21-21-16,0 0 15,0 0-15,0 0 0,22 0 0,-22 0 16,0 0-16,0-21 0,22 0 16,-22 21-16,0-21 0,0-1 0,-21 1 15,21 0-15,0 0 0,1 0 0,-22 0 16,0-22-16,21 22 0,-21-21 15,21 21-15,-21-1 0,0 1 0,0 0 16,0 42 0,0 0-1,0 1-15,0-1 0,0 0 16,-21 0-16,21 0 0,0 0 0,0 22 0,-21-22 16,21 0-16,0 0 0,0 0 15,0 1-15,21-22 16,0 21-16,0-21 15,0 0-15,0 0 0,1 0 0,-1 0 16,0 0-16,0 0 0,0 0 0,0-21 16,1-1-16,-1 22 0,0-21 15,0 0-15,0 0 0,-21 0 16,0 0-16,0-1 0,0 1 0,0 0 16,0 0-16,0 0 0,0 0 15,0-1-15,0 1 16,0 0-16,0 0 0,21 0 0,1 0 0,-1-1 15,0 22-15,21 0 0,-21 0 16,1 0-16,20 0 16,-21 0-16,21 22 0,-20-1 0,-1 0 15,0 0-15,0 0 0,0 0 0,0 1 16,1 20-16,-22-21 0,0 0 16,0 0-16,0 1 0,0-1 0,0 0 15,0 0-15,0 0 0,-22 0 0,1-21 16,21 22-16,-21-22 15,0 0-15,0 0 16,21-22 0,0 1-16,0 0 15,0 0-15,0 0 0,0 0 16,21-1-16,0 1 0,-21 0 16,21 0-16,0 0 0,-21 0 0,22 21 15,-1-22-15,0 1 0,0 0 16,0 21-16,-21-21 15,21 21-15,1 0 0,-1 0 16,0-21-16</inkml:trace>
  <inkml:trace contextRef="#ctx0" brushRef="#br0" timeOffset="60915.92">26712 10414 0,'0'0'16,"-21"0"-16,21-21 0,-21 21 0,0 0 16,0 0-16,-1 0 0,1 0 15,0 0-15,21 21 0,-21 0 16,0 0-16,21 1 0,0 20 0,-21-21 16,-1 0-16,22 22 0,-21-1 0,21-21 15,0 21-15,0-20 0,0-1 16,0 21-16,0-21 0,0 0 0,0 1 15,21-1-15,1 0 0,-1 0 16,0-21-16,0 0 0,0 0 16,0 0-16,22 0 0,-22 0 15,0 0-15,0 0 0,0 0 0,22-21 16,-22 0-16,0 21 0,0-21 0,0-1 16,-21 1-16,22 0 0,-22-21 15,21 21-15,-21-22 0,0 1 0,0 0 16,0-1-16,0-20 0,21 20 0,-21-20 15,0 21-15,21-1 0,-21 1 16,0 0-16,0-1 0,21 1 0,-21 21 16,21 0-16,-21-1 0,0 1 0,0 42 31,0 1-31,0-1 0,0 0 16,0 0-16,0 0 0,0 22 0,0-1 15,0 0-15,0 1 0,0-1 16,0 0-16,0 1 0,0 20 0,0-21 15,0-20-15,0 20 0,0 0 0,0-21 16,0 22-16,0-22 0,0 0 0,0 0 16,0 0-16,0 1 15,-21-22-15,21-22 32,0 1-17,0 0-15,0 0 0,0 0 16,0 0-16,21-1 0,1-20 0,-1 0 15,21 21-15,-21-22 0,22 22 16,-22-21-16,21 21 0,0-1 0,-20 1 16,20 0-16,0 21 0,1 0 0,-22 0 15,21 0-15,-21 21 0,0 0 16,1 1-16,-1-1 0,0 21 0,-21-21 16,0 0-16,0 22 0,0-22 0,0 0 15,0 21-15,0-20 0,-21-1 0,0 0 16,21 0-16,0 0 15,-22-21-15,22 21 0,-21 1 0,0-22 16,21-22 15,21 22-15,0-21-16</inkml:trace>
  <inkml:trace contextRef="#ctx0" brushRef="#br0" timeOffset="61223.75">28490 10118 0,'0'0'0,"-21"0"0,0 0 16,0 0-16,0 21 15,-1 0-15,22 0 0,0 0 0,-21 1 16,0 20-16,21-21 0,0 21 0,-21 1 15,0-1-15,21 0 0,-21 1 16,21-1-16,0-21 0,0 22 0,0-1 16,-22-21-16,22 0 0,0 22 0,0-22 15,0 0-15,0 0 0,22 0 16,-1 0-16,0-21 16,0 0-16,0 0 0,0 0 0,1 0 15,20 0-15,-21 0 0,0 0 0,0 0 16,1 0-16,-1-21 0,0 0 15</inkml:trace>
  <inkml:trace contextRef="#ctx0" brushRef="#br0" timeOffset="61520.09">29019 10012 0,'43'0'31,"-22"0"-15,0 0-16,0 21 0,0-21 0,1 21 16,20 0-16,-21 1 0,0-1 15,22 21-15,-22-21 0,0 22 0,0-1 16,0 0-16,0 1 0,-21-1 0,0 21 16,0-20-16,0-1 0,0 0 15,-21 1-15,0-22 0,0 21 0,0-21 16,0 22-16,-1-22 0,-20 0 0,21 0 15,0 0-15,0-21 0,-1 22 16,-20-22-16,21 0 0,0 21 0,0-21 16,-1 0-16,1 0 15</inkml:trace>
  <inkml:trace contextRef="#ctx0" brushRef="#br0" timeOffset="62319.75">23961 11684 0,'0'0'0,"-22"0"0,1 0 0,0 0 16,0 0-16,0 0 16,0 0-16,-1 0 0,1 0 15,0 0-15,0 0 0,0 0 0,0 0 16,-1 0-16,1 0 0,42 0 47,22 0-47,-1 0 0,0 0 15,1 0-15,41 0 0,-20 0 16,21 0-16,-1 0 0,1 0 0,21 0 16,21 0-16,0 0 0,0 0 0,21 0 15,0 0-15,0 0 0,0-21 16,22 21-16,-1 0 0,-21 0 0,22 0 15,-1 0-15,0-21 0,1 21 0,20 0 16,-21-21-16,1 21 0,-1-22 16,-21 22-16,22 0 0,-22-21 0,0 21 15,0 0-15,-21 0 0,0 0 0,0 0 16,-21 0-16,0 0 0,0-21 16,-22 21-16,1 0 0,0 0 15,-22 0-15,1 0 0,-1 0 0,1 0 16,-22 0-16,0 0 0,1 0 15,-1-21-15,-21 21 0,0 0 0,0 0 16,1 0-16,-22-21 0,21 21 16,-21-21-1,-21 21 1,-1-22-16,1 22 0,-21-21 0,21 21 16,-22-21-16,1 0 0,-21 21 15</inkml:trace>
  <inkml:trace contextRef="#ctx0" brushRef="#br0" timeOffset="63128.29">23685 11578 0,'0'0'0,"-21"0"0,0 0 0,0 0 16,0 0-16,0 0 0,-1 0 15,1 0-15,21-21 32,21 21-32,1 0 0,-1 0 15,0 0-15,21-21 0,1 21 0,20 0 16,-21 0-16,22 0 0,-1-21 0,22 21 16,-21 0-16,20 0 0,1 0 15,21-21-15,0 21 0,-1 0 0,22 0 16,0 0-16,0-22 0,0 22 15,0 0-15,22 0 0,-1 0 0,0-21 16,0 21-16,0 0 0,22 0 16,-22-21-16,0 21 0,0 0 0,21 0 15,-20 0-15,-1 0 0,-21 0 0,0 0 16,0 0-16,0 0 0,0 0 16,-21 0-16,21 0 0,-22 0 0,1 0 15,0 0-15,-21 0 0,-1-21 16,1 21-16,0 0 0,-1 0 0,1-21 15,-21 21-15,-1 0 0,1 0 0,-22-21 16,0 21-16,22 0 16,-43 0-16,21 0 0,-21-22 0,1 22 15,-1 0-15,0 0 0,0 0 16,-21-21-16,-21 21 62,0 0-62,0 0 16,-1 0-16,1 0 0,0 0 0</inkml:trace>
  <inkml:trace contextRef="#ctx0" brushRef="#br0" timeOffset="63328.18">28744 11367 0,'0'0'0,"-21"0"0,21 21 0,-21-21 16,0 0 0,0 0 31,-1 0-47,1 0 15,0-21-15</inkml:trace>
  <inkml:trace contextRef="#ctx0" brushRef="#br0" timeOffset="64703.37">24193 9970 0,'22'0'47,"-22"-22"-47,0 1 15,0 0-15,21 21 0,-21-21 0,21 21 16,-21-21-16,21 21 16,-21-21-16,0-1 0,21 1 15,-21 0-15,21 21 0,-21-21 16,0 0-16,0 0 15,0-1 1,-21 22-16,0 0 16,0 0-16,0 0 0,0 0 15,-22 0-15,22 22 0,-21-1 0,21 0 16,-22 0-16,1 0 0,0 22 0,-1-1 16,1-21-16,21 21 0,-22 1 15,22-1-15,-21-21 0,42 22 0,0-1 16,-21-21-16,21 21 0,0-20 15,0-1-15,21 0 0,-21 21 16,21-21-16,0 1 0,22-1 0,-22 0 16,0-21-16,21 21 0,-21 0 0,22 0 15,-22-21-15,0 22 0,21-1 16,-20-21-16,-1 21 0,0 0 0,0-21 16,0 21-16,0 0 0,-21 1 0,22-1 15,-1-21-15,-21 21 0,0 0 16,21 0-16,0 0 0,-21 1 0,21-1 15,-21 0-15,0 0 0,0 0 0,0 0 16,0 1-16,0-1 0,0 0 16,0 0-16,-21 0 0,0 0 15,-21-21-15,20 22 0,-20-1 0,0 0 16,21-21-16,-22 21 0,1-21 0,0 0 16,-22 21-16,22-21 0,-1 0 15,1 0-15,21 0 0,-21 0 0,20 0 16,-20 0-16,21 0 0,0 0 0,0 0 15,21-21-15,-22 21 0,1-21 16,0 21 31,0 0-47</inkml:trace>
  <inkml:trace contextRef="#ctx0" brushRef="#br0" timeOffset="69556.37">3768 14076 0,'-22'0'16,"22"-21"15,-21 0-31,21-1 16,0 1-1,0 0-15,21 0 16,1 0-16,-1 21 0,0-21 0,0 21 16,21-22-16,-20 1 0,20 21 15,-21 0-15,21 0 0,-20 0 0,20 0 16,-21 0-16,0 21 0,0 1 15,1-22-15,-1 21 0,-21 21 0,0-21 16,0 0-16,0 22 0,0-22 16,-21 21-16,-1-21 0,1 22 0,0-22 15,-21 21-15,-1 1 0,22-22 0,-21 0 16,0 0-16,20 0 0,1 0 16,0 1-16,0-22 0,0 0 15,21-22 1,0 1-1,0 0-15,0 0 16,21 0-16,0 21 0,0-21 0,22-1 16,-22 1-16,0 21 0,21-21 0,-21 21 15,22 0-15,-1-21 0,-21 21 16,22 0-16,-1 0 0,-21 0 0,21 0 16,-20 21-16,20 0 0,-21 0 15,0 1-15,0-1 0,1 0 0,-1 21 16,-21-21-16,0 1 0,0-1 15,0 21-15,0-21 0,0 0 16,-21 22-16,-1-22 0,1 0 0,0 0 16,-21 0-16,-1 1 0,-20-1 0,21 0 15,-22 0-15,1 0 0,-1-21 16,22 0-16,-22 21 0,1-21 0,-1 0 16,22 0-16,0 0 0,-1 0 15,1 0-15,0 0 0,20-21 0,1 21 16,0-21-16,0 21 0,0-21 15,0 0-15,21 0 16,0-1 0,21 22-1,0 0-15,0-21 0,0 21 16,0-21-16,1 21 0,20-21 16,0 0-16</inkml:trace>
  <inkml:trace contextRef="#ctx0" brushRef="#br0" timeOffset="70225.25">5080 14224 0,'-21'21'31,"21"0"-16,-21-21-15,21 22 0,0-1 16,-22-21-16,22 21 0,0 0 16,0 0-1,22-21 17,-22-21-32,0 0 0,21 21 15,-21-21-15,0 0 16,0-1-16,0 1 15,-21 21 1,-1 0 0,22 21-16,-21 1 15,21-1-15,0 0 16,0 0 0</inkml:trace>
  <inkml:trace contextRef="#ctx0" brushRef="#br0" timeOffset="74656.17">7197 13314 0,'0'-21'16,"0"0"0,0-1-1,-22 1 1,1 0-16,0 21 15,0 0-15,0 0 0,0 0 16,-1 0-16,-20 0 0,0 0 0,21 0 16,-43 21-16,22 0 0,-1 22 15,1-22-15,0 21 0,-1 1 0,1-1 16,0 0-16,21 22 0,-22-1 0,22 1 16,0-1-16,0 1 0,21-1 15,0 1-15,0-22 0,0 22 16,0-22-16,21 21 0,0-20 0,0-1 15,0 0-15,22 1 0,-1-1 16,0-21-16,1 0 0,-1 1 0,0-1 16,1 0-16,20-21 0,-20 0 0,-1 0 15,0 0-15,1 0 0,-1 0 16,0 0-16,-21-21 0,22 0 0,-22-1 16,21 1-16,-21 0 0,22 0 0,-22 0 15,0-22-15,0 22 0,0 0 16,1 0-16,-22-21 0,0 20 0,21 1 15,-21-21-15,0 21 0,21 0 16,-21-1-16,0 1 0,0 0 16,-21 42 15,0-21-31,21 21 0,0 1 0,0 20 16,-22-21-16,22 0 0,0 0 0,0 22 15,0-22-15,0 0 0,0 21 16,0-20-16,0-1 0,0 0 0,0 0 15,22 0-15,-1 0 0,0-21 0,0 22 16,0-22-16,0 0 0,1 0 16,20 0-16,-21 0 0,21 0 0,-20-22 15,20 22-15,-21-21 0,21 0 0,-20 0 16,20 0-16,-21 0 16,0-1-16,0 1 0,1-21 0,-22 21 15,0-22-15,0 22 0,0-21 0,0 0 16,-22 20-16,1-20 0,0 0 15,0-1-15,-21 22 0,20-21 0,-20 21 16,0 0-16,-1 21 0,22 0 0,-21 0 16,0 0-16,20 21 0,-20 0 15,21 0-15,0 21 0,0 1 0,-1-22 16,22 21-16,0 1 0,0-1 0,0-21 16,0 21-16,0 1 0,0-22 15,0 0-15,22 0 0,-1 0 0,0 1 16,21-1-16,1-21 0,-1 0 15,0 0-15,1 0 0,-1 0 16,21 0-16,-20 0 0,-1 0 0,22-21 16,-22-1-16,0 1 0,1 0 0,-1 21 15,-21-42-15,21 21 0,-20-1 16,-1 1-16,-21 0 0,21-21 0,-21 21 16,0-1-16,0-20 0,0 21 0,0 0 15,0 0-15,0 42 31,0 0-31,0 0 0,0 0 16,-21 0-16,21 1 0,0-1 0,0 0 16,-21 0-16,21 0 0,-22 22 15,22-22-15,0 0 0,0 0 16,-21 0-16,21 0 16,0-42 15,0 0-31,0 0 15,21 0-15,-21-22 0,22 22 16,-1 0-16,0-21 0,-21 21 0,21-22 16,0 1-16,0 21 0,1-22 15,-1 22-15,0-21 0,0 21 0,21 21 16,-20 0-16,-1 0 0,0 0 0,0 0 16,0 0-16,0 21 15,-21 0-15,0 0 0,22 22 0,-22-22 16,0 0-16,0 21 0,0-21 0,0 1 15,0 20-15,0-21 0,0 0 16,0 22-16,0-22 0,0 0 0,21 0 16,0 0-16,0 0 0,0-21 15,22 0-15,-22 0 16,0 0-16,21 0 0,-21-21 0,22 0 16,-1 21-16,-21-21 0,22 0 15,-1 0-15,-21-1 0,0 1 0,22 0 0,-22-21 16,0 21-16,0-1 0,-21-20 15,0 21-15,0-21 0,0 20 16,0 1-16,0 0 0,-21 21 16,0 0-1,21 21-15,-21 0 0,-1-21 0,22 22 16,-21-1-16,21 21 0,0-21 0,0 0 16,0 1-16,0-1 0,0 0 15,0 0-15,0 0 0,0 0 0,21 1 16,1-1-16,-22 0 0,21 0 15,0-21-15,-21 21 16,-21-42 15,0 0-15,-1 0-16,1 0 16,0-1-16,0 22 0,21-21 0,-21 0 15,0 21-15,21-21 0,-22 21 16,22 21-1,0 0-15,0 0 16,0 1-16,0-1 0,0 0 0,0 0 16,0 0-16,22 0 0,-1-21 15,0 22-15,0-22 0,0 0 0,0 0 16,22 0-16,-22 0 0,21 0 16,1 0-16,-22 0 0,21 0 15,0-22-15,1 1 0,-1 21 0,0-21 16,22 0-16,-22-21 0,1 20 0,-1 1 15,0-21-15,1 0 0,-1-1 16,-21 1-16,21 0 0,-20-22 0,-1 1 16,0-1-16,-21 1 0,0-1 0,0 1 15,0-1-15,0 1 0,0-1 16,0 1-16,0 20 0,0 1 0,0 0 16,0 20-16,0 1 0,0 0 0,-21 21 15,21 21-15,-21-21 16,-1 43-16,22-22 0,-21 21 15,21 0-15,-21 1 0,21-1 0,-21 0 16,21 22-16,0-22 0,0 22 16,0-1-16,0-20 0,0 20 0,0 1 15,0-22-15,0 0 0,0 22 0,0-22 16,0 0-16,0-20 0,0 20 16,21-21-16,0 21 0,0-20 0,1-1 15,-1 0-15,0-21 0,21 21 0,-21-21 16,22 0-16,-22 0 0,21 0 0,1 0 15,-22-21-15,21 21 0,-21-21 16,22 0-16,-22-1 0,0-20 0,0 21 16,21-21-16,-42 20 0,22-20 15,-22 0-15,21 21 0,-21-22 16,0 22-16,0 0 0,0 0 0,0 0 16,0-1-16,-21 22 0,-1 0 15,1 0-15,0 22 0,0-1 16,0-21-16,0 21 0,-1 0 0,1 0 15,21 0-15,0 1 0,0-1 0,0 0 16,0 0-16,0 0 0,21 0 16,1 1-16,-1-22 0,0 21 15,0-21-15,0 0 0,0 0 0,1 0 16,-1 21-16,0-21 0,0 0 0,0 0 16,0 0-1,1 0-15,-1 0 0,0-21 16,0 0-16,-21-1 15,21 1-15,0 0 16,-21 0-16,0 0 0,0 0 0,22-1 16,-22-20-16,21 21 0,-21 0 0,0 0 15,0-1-15,0 1 0,21 21 16,-21 21 0,0 1-16,0-1 15,0 0-15,0 0 0,0 21 0,0-20 16,0-1-16,0 21 0,0-21 15,0 0-15,0 1 0,0-1 16,0 0-16,0 0 0,21 0 0,0-21 16,0 0-16,1 21 0,-1-21 15,0 0-15,21 0 0,-21 0 0,22 0 16,-22 0-16,21-21 0,-21 0 0,22 21 16,-22-21-16,0 0 0,0 0 0,0-22 15,1 22-15,-1 0 0,-21-21 16,0-1-16,0 22 0,0-21 0,0-1 15,0 22-15,21 0 0,-21 0 16,0 42 0,0 0-16,0 0 15,0 1-15,-21-1 0,21 21 16,0-21-16,0 22 0,0-22 16,0 0-16,0 21 0,0-21 0,0 1 15,0-1-15,21 0 0,0 0 0,0-21 16,0 21-16,1-21 0,-1 0 0,0 0 15,0 0-15,0 0 0,0 0 16,1 0-16,-1 0 0,0 0 16,0-21-16,0 0 0,0 21 0,1-21 15,-1 0-15,-21-22 0</inkml:trace>
  <inkml:trace contextRef="#ctx0" brushRef="#br0" timeOffset="75753.53">11684 13801 0,'0'0'0,"21"-43"0,0 1 0,0 0 15,-21 21-15,22-1 0,-22-20 16,0 21-16,-22 21 15,1 0 1,21 21-16,-21-21 0,0 21 0,0 0 16,21 22-16,-21-22 0,21 0 15,-22 21-15,22-20 0,-21 20 0,21-21 16,0 21-16,0-20 0,0 20 0,0-21 16,0 0-16,0 22 0,0-22 15,21 0-15,1-21 0,-1 21 0,0 0 16,21-21-16,-21 0 0,22 0 0,-1 0 15,-21 0-15,22 0 0,-1 0 16,21 0-16,-20-21 0,-1 0 16,0 21-16,-20-21 0,20-22 0,0 22 15,-21-21-15,1 21 0,-1-22 0,0-20 16,0 21-16,0-22 0,0 1 16,-21-1-16,0 1 0,0-1 0,0 22 15,0-22-15,0 22 0,0 0 0,0-1 16,0 22-16,0 0 0,0 0 15,0 42 1,0 0-16,-21 0 16,21 22-16,0-22 0,-21 21 0,21 0 15,-21 1-15,21-1 0,0 0 16,0 22-16,0-22 0,0 22 0,0-22 16,0 0-16,0 1 0,0-1 0,21 0 15,0-20-15,0 20 0,1-21 16,-1 0-16,0 0 0,0 1 0,0-22 15,0 21-15,1-21 0,-1 0 16,0 0-16,0 0 0,0-21 16,0-1-16,1 22 0,-1-21 0,0 0 15,0-21-15,0 21 0,-21-1 0,21 1 16,-21-21-16,22 21 0,-22 0 16,0-1-16,0 1 15,0 42 1,0 1-16,0-1 15,0 0-15,0 0 0,0 0 16,0 0-16,0 1 0,0-1 0,0 0 16,21 0-16,0 0 0,0 0 0,-21 1 15,21-22-15,0 21 0,1-21 0,20 0 16,-21 0-16,0 0 0,22 0 16,-22 0-16,0 0 0,21 0 0,-21 0 15,1-21-15,-1-1 0,0 1 0,0 21 16,0-42-16,-21 21 15,21-22-15,-21 22 0,0-21 0,0 0 16,0-1-16,0 1 0,-21 0 0,0-1 16,0 1-16,21 21 0,-42 0 15,20-1-15,1 1 0,0 21 0,0 0 16,0 0-16,0 0 0,-22 21 0,22 1 16,0-1-16,0 0 0,0 21 0,-1-21 15,1 22-15,21-1 0,0-21 16,0 22-16,0-22 0,0 0 0,0 21 15,21-21-15,1 1 0,-1-1 0,0 0 16,0-21-16,0 21 16,22-21-16,-22 0 0,21 0 0,-21 0 15,22 0-15,-22 0 0,21-21 0,-21 21 16,22-21-16,-1 0 0,-21-1 0,0 1 16,22 0-16,-22-21 0,0 21 15,0-1-15,0-20 0,-21 21 0,21 0 16,-21 0-16,0 42 31,0 0-31,0 0 0,-21 0 16,21 0-16,0 1 0,0-1 0,0 0 15,0 0-15,0 0 0,0 0 16,0 1-16,21-1 0,1-21 16,-1 21-16,0-21 0,0 0 15,0 0-15,0 0 0,1 0 0,-1 0 16,0 0-16,0 0 15,-21-21-15,21 21 0,-21-21 0,21-1 16,-21 1-16,22 0 0,-22 0 0</inkml:trace>
  <inkml:trace contextRef="#ctx0" brushRef="#br0" timeOffset="76020.39">12869 13399 0,'0'0'0,"-106"0"16,85 0-16,21-22 15,21 1 1,1 21-16,20 0 0,-21 0 16,21-21-16,1 21 0,-1 0 15,0 0-15,-20-21 0,20 21 0,0 0 16,1 0-16,-22 0 0,21-21 0,-21 21 15,-21-21-15,-21-1 16,0 22 0,0 0-16,-22 0 0,1-21 15</inkml:trace>
  <inkml:trace contextRef="#ctx0" brushRef="#br0" timeOffset="76269.25">10202 13377 0,'0'0'0,"-42"22"0,0-22 0,-1 0 0,22 21 16,63-21 0,-20 0-16,20 0 0,0 0 15,22 0-15,-22-21 0,22-1 0,-22 22 16,21 0-16,1-21 0,-22 21 0,22-21 15,-22 21-15,0 0 0,1-21 16,-1 21-16,0-21 0,-20 21 0,-1 0 16,0-21-16,-21-1 0,21 22 0</inkml:trace>
  <inkml:trace contextRef="#ctx0" brushRef="#br0" timeOffset="79688.33">14965 13377 0,'0'-21'15,"0"42"-15,0-63 0,0 0 0,0 21 0,0-1 16,-21-20-16,-1 21 0,1-21 15,0 20-15,0 1 0,0 21 0,0-21 16,-1 21-16,1 0 0,-21 0 0,21 0 16,0 21-16,-22 0 0,22 22 15,0-22-15,0 21 0,-22 1 0,43-1 16,0 0-16,-21 1 0,21 20 0,0-21 16,0 1-16,0-1 0,0 0 15,21 1-15,-21-1 0,22-21 16,-1 22-16,0-22 0,21 0 0,-21-21 15,22 21-15,-1-21 0,0 0 16,1 0-16,20 0 0,-20 0 0,20-21 16,-21 0-16,22 0 0,-1-1 0,-20 1 15,20 0-15,-20-21 0,-1-1 16,0 1-16,-21 0 0,22-1 0,-43 1 16,21 0-16,-21-22 0,21 22 0,-21-22 15,0 22-15,0 0 0,0-1 16,0 1-16,-21 0 0,0 42 15,21-21-15,-21 21 0,-1 0 0,1 21 16,0 0-16,0 0 0,21 21 16,-21 1-16,0-1 0,-1 0 0,1 1 15,0-1-15,0 22 0,0-22 0,21 0 16,-21 22-16,21-43 0,0 21 16,0 1-16,0-22 0,0 0 0,0 0 15,21 0-15,0-21 0,0 0 0,0 0 16,0 0-16,1 0 0,-1 0 15,0 0-15,0-21 0,21 0 0,-20 0 16,-1 0-16,0-22 0,0 22 16,0 0-16,0-21 0,1 20 15,-1 1-15,0 0 0,0 0 0,0 21 16,0 21 0,-21 0-1,0 0-15,0 1 0,0-1 0,22 0 16,-22 0-16,0 0 0,0 0 0,21 1 15,0-1-15,-21 0 0,21-21 16,0 21-16,0-21 0,1 21 0,20-21 16,-21 0-16,0 0 0,22 0 0,-1 0 15,-21 0-15,21-21 0,1 0 0,-1 0 16,-21 21-16,22-21 16,-1-1-16,-21-20 0,0 21 0,0-21 15,-21 20-15,0-20 0,0 21 0,0-21 16,0-1-16,0 22 0,0-21 15,0 21-15,-21-1 0,21 1 0,-21 21 16,0 0-16,-21 0 0,20 0 0,1 0 16,0 21-16,-21-21 0,21 22 15,-1 20-15,1-21 0,-21 21 0,21-20 16,0 20-16,21-21 0,0 21 0,-22-20 16,22-1-16,0 0 0,0 0 15,0 0-15,0 0 0,22-21 0,-1 0 16,0 0-16,0 0 0,0 0 15,22 0-15,-22 0 0,21 0 16,-21 0-16,22-21 0,-22 0 0,0 0 16,21 0-16,-21 0 0,1-1 0,-1 1 15,0 0-15,-21 0 0,0-21 16,21 20-16,-21 1 0,0 0 0,0 0 16,0 42-1,0 0-15,0 0 16,-21 1-16,21-1 0,0 21 15,0-21-15,0 0 0,0 1 0,0-1 16,0 0-16,21 0 0,0 0 0,0-21 16,1 0-16,-1 21 15,0-21-15,0 0 0,21 0 0,1 0 16,-22 0-16,21-21 0,1 21 0,-1-21 16,-21 0-16,21 0 0,-20 21 15,-1-21-15,0-1 0,0 1 0,-21 0 16,0-21-16,0 21 0,0-1 0,0 1 15,0 0-15,-21 42 32,21 0-32,0 1 0,-21-1 15,21 0-15,-21 0 0,21 21 16,-22-20-16,22-1 0,0 0 0,0 0 16,0 0-16,22-21 31,-1 0-31,0 0 0,-21-21 15,21 0-15,-21 0 0,21 0 16,0-1-16,1 1 0,-22 0 0,21 0 16,-21 0-16,21 0 0,0-1 15,-21 1-15,21 0 0,0 0 0,-21 0 16,22 0-16,-1 21 0,-21 21 31,0 0-31,0 0 0,0 0 0,0 0 16,0 1-16,21-1 0,-21 0 0,21 0 15,-21 0-15,21 0 16,0 1-16,1-1 0,-1 0 0,21 0 16,-21-21-16,22 21 0,-1-21 0,0 0 15,1 0-15,20 0 0,-21 0 0,22 0 16,-22 0-16,22 0 0,-22 0 16,22-21-16,-22 0 0,0 0 0,-21 0 15,22-1-15,-22 1 0,0 0 0,-21 0 16,21-21-16,-21 20 0,0-20 15,0 21-15,0-21 0,-42 20 16,21 1-16,0 0 0,-1 21 0,1 0 0,0 0 16,-21 0-16,21 21 0,-22 0 15,22 1-15,-21-1 0,21 0 16,-1 0-16,1 21 0,0-20 0,21-1 16,0 0-16,0 0 0,0 0 15,0 0-15,21 1 0,0-22 0,1 0 16,-1 21-16,21-21 0,-21 0 0,0 0 15,22 0-15,-22 0 0,21-21 16,-21-1-16,1 22 0,-1-21 0,0 21 16,0-21-16,0 0 0,-21 0 0,0 0 15,21 21-15,-21-22 0,0 1 16,0 0-16,0 0 16,0 42-1,0 0 1,0 0-16,0 1 0,-21-1 15,21 0-15,0 21 0,0 1 0,-21-22 16,21 21-16,0 0 0,-21 22 0,21-22 16,0 1-16,0-1 0,0 21 15,21-20-15,0-1 0,-21 22 0,21-22 16,1 21-16,-22-20 0,21 20 0,0 1 16,-21-1-16,21 1 0,0-22 15,0 22-15,1-1 0,-22-21 16,0 22-16,21-22 0,-21 1 0,21-1 0,-21-21 15,0 21-15,0-20 0,0-1 16,-21 0-16,0 0 0,-1-21 16,1 0-16,0 0 0,0 0 15,0 0-15,0-21 0,21 0 16,0 0-16,0-22 0,-22 22 0,22-21 16,0-1-16,0 1 0,0-21 0,0-1 15,22 1-15,-1-1 0,-21-21 16,21 22-16,0-22 0,0 22 0,22-22 15,-22 22-15,0-22 0,21 21 16,-21 1-16,22-1 0,-1 1 16,-21-1-16,0 1 0,22 21 0,-22-1 15,-21 1-15,0 0 0,0-1 0,0 22 16,0 0-16,0 0 0,0 0 16,0-1-16,-21 22 0,0 0 0,-22 0 15,22 0-15,0 22 0,0-1 0,0 0 16,-1 0-16,1 21 0,21-20 15,-21-1-15,21 21 0,0-21 0,0 0 16,0 22-16,0-22 0,21 0 0,0 0 16,22 0-16,-22-21 0,0 22 15,21-22-15,1 0 0,-1 0 16,0 0-16,1 0 0,-1 0 0,0-22 0,1 1 16,-1 0-16,0 0 0,1 0 15,-1 0-15,-21-1 0,0-20 16,1 21-16,-1 0 0,0-22 0,-21 22 15,0 0-15,0 0 0,21 0 16,-21 0-16,-21 42 31,21 0-31,0 0 0,-21 0 16,21 0-16,-21 1 0,21-1 0,0 0 16,0 21-16,0-21 0,0 1 0,0-1 15,0 0-15,21 0 0,0-21 16,0 21-16,0-21 0,0 0 0,22 0 15,-22 0-15,0 0 0,21 0 16,-20 0-16,20 0 0,-21-21 0,0 0 16,22 0-16,-22 0 0,0-1 15,-21 1-15,21 0 0,-21 0 0,21 0 16,-21 0-16,0-1 0,0 1 0,0 42 31,0 1-15,0-1-16,-21 0 0,21 0 15,0 0-15,0 0 16,0 1 0,21-22-16,0 0 15,1-22 1,-1 1-16,0 0 0,0 21 16,0-21-16,0 0 0,1 21 0,-1-21 15,0-1-15,0 1 0,0 21 16,-21-21-16,21 0 0,1 21 15,-1 0-15,-21 21 16,0 0 0,0 0-16,0 1 0,0-1 15,0 0-15,0 0 0,0 0 0,0 0 16,21 1-16,0-1 0,0-21 16,0 21-16,22-21 0,-22 0 15,21 21-15,1-21 0,-1 0 0,21 0 16,1 0-16,-22 0 0,22 0 0,-22 0 15,22-21-15,-22 21 0,0-21 16,-21 0-16,22-1 0,-22 1 0,0 0 16,-21-42-16,0 20 0,0 1 15,0 21-15,0-22 0,-21 1 16,0 21-16,0 0 0,-1 0 16,1-1-16,0 22 0,-21 0 0,21 0 15,-1 0-15,-20 22 0,21-22 0,-21 21 16,20 0-16,1 0 0,0 21 15,21-20-15,0-1 0,0 0 0,0 0 16,0 0-16,0 0 0,21 1 16,0-1-16,1 0 0,-1-21 0,21 21 15,-21 0-15,0-21 0,22 0 0,-22 21 16,21-21-16,-21 0 0,1 0 16,-1 0-16,0 0 0,0 0 0,0 0 15,0 0-15,-21 22 0,22-22 16,-22 21-16,0 0 0,0 0 15,0 21-15,0-20 0,0 20 0,0 21 16,0-20-16,0-1 0,0 22 16,21-22-16,-21 21 0,0 1 0,0-22 15,0 22-15,21-1 0,-21 1 16,0-1-16,0 1 0,0-1 0,0 1 16,-21-1-16,0-20 0,-1 20 0,1-21 15,0 1-15,0-1 0,0 0 16,-22-20-16,1 20 0,0-21 0,-1 0 15,-20 22-15,21-22 0,-1-21 16,22 0-16,-21 0 0,21 0 0,-1 0 16,1 0-16,0 0 0,0-21 15,21-1-15,0 1 16,0 0-16,0 0 0,0-21 0,-21 20 16,21-20-16,0 0 0</inkml:trace>
  <inkml:trace contextRef="#ctx0" brushRef="#br0" timeOffset="80036.13">18690 12869 0,'0'0'0,"0"22"16,21-22-16,0 0 15,1 0-15,-1-22 0,0 1 16,-21 0-16,0 0 16,0 0-16,0 0 0,-21-1 15,0 22-15,-1 0 16,1 0-16,0 0 0,0 0 15,0 0-15,0 22 16,21-1-16,0 0 0,0 0 16,0 0-16,21 0 15,21-21-15,0 22 0,1-1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01:13:55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 593 0,'22'-21'16,"-1"-1"-1,-21 1 1,0 0-1,21 0-15,-21 0 16,21 0-16,-21-1 16,0 1-1,0 0 1,0 42 15,0 0-31,0 1 16,0-1-16,0 0 0,0 21 15,0 1-15,0-1 0,0 0 16,0 1-16,0 20 0,0-21 0,-21 22 16,21-1-16,-21-20 0,21 20 15,-21-20-15,21 20 0,0-21 0,0 1 16,-22-1-16,22 0 0,-21-20 16,21 20-16,0-21 0,0 0 0,0 0 15,0 1-15,-21-1 0,21 0 16,0-42 15,0 0-15,0-1-16,0 1 0,0 0 0,-21 0 15,21 0-15,0-22 16</inkml:trace>
  <inkml:trace contextRef="#ctx0" brushRef="#br0" timeOffset="1175.58">2498 720 0,'0'0'0,"-22"-21"16,-20-43-1,42 43-15,0 0 0,0 0 0,0-1 16,0 1-16,0 0 0,0 0 0,0 0 15,21 0-15,0-1 0,1 1 16,-1 0-16,21 0 0,0 21 16,1-21-16,-1 21 0,0 0 0,22 0 15,-22 0-15,1 0 0,-1 0 16,21 21-16,-20 0 0,-22 21 0,21-20 16,-21 20-16,22-21 0,-43 21 15,0 1-15,0 20 0,0-20 0,0-1 16,-21 21-16,-1-20 15,1-1-15,-21 0 0,0 1 0,20-1 16,-20 0-16,0-20 0,-1 20 16,22-21-16,-21 0 0,21-21 0,0 21 15,-1-21-15,1 0 0,0 0 16,0 0 0,21-21-16,0 0 0,-21 0 15,21 0-15,0 0 0,0-1 16,0 1-16,0 0 15,21 21 1,0 0 0,-21 21-16,21-21 0,0 21 0,-21 1 15,0-1-15,22 0 0,-1-21 16,-21 21-16,21 0 0,0 0 0,-21 1 16,21-1-16,0-21 0,1 21 15,-22 0-15,21 0 0,0 0 0,0-21 16,0 22-16,-21-1 0,21-21 15,1 0-15,-1 21 0,0-21 0,0 0 16,0 0-16,0 0 0,1 0 16,-1 0-16,0 0 0,0-21 0,21 0 15,-20 21-15,-1-22 0,0 1 16,0 21-16,0-21 0,0 0 16,1 0-16,-22-22 0,21 22 15,0 0-15,-21-21 0,0 21 0,21-22 16,-21 1-16,21 21 0,-21-22 15,0 22-15,0-21 0,0 21 0,0 0 16,0-1-16,0 1 0,0 42 31,0 1-31,0-1 16,-21 0-16,21 21 0,0-21 0,0 1 16,0 20-16,0-21 0,-21 21 15,21-20-15,0-1 0,0 0 0,0 0 16,0 0-16,0 0 15,0 1-15,21-1 0,-21 0 0,21 0 16,0-21-16,1 21 0,-1-21 16,0 0-16,0 0 0,0 0 0,0 0 15,1 0-15,-1 0 0,0-21 0,21 21 16,-21-21-16,1 0 0,-1 0 16,0-1-16,0 1 0,0 0 0,0 0 15,1-21-15,-1 20 0,-21-20 16,21 0-16,-21 21 0,21-22 0,-21 1 15,0 21-15,0-22 0,0 22 16,0 0-16,0 0 0,0 0 16,-21 42-1,21 0 1,-21 0-16,0 0 0,21 22 16,-22-22-16,22 21 0,0 1 0,0-22 15,0 21-15,0-21 0,0 22 16,0-22-16,0 0 0,0 0 0,0 0 15,0 0-15,22 1 0,-1-22 16,-21 21-16,21-21 0,0 0 0,0 0 16,0 0-16,1 0 0,-1 0 0,0 0 15,0 0-15,0-21 0,0 21 16,1-22-16,-1 1 0,0 21 16,0-21-16,0-21 0,0 21 15,1-22-15,-1 22 0,0-21 0,0-1 16,-21 1-16</inkml:trace>
  <inkml:trace contextRef="#ctx0" brushRef="#br0" timeOffset="1492.4">4381 254 0,'0'0'0,"0"-63"32,0 84-17,0 0-15,0 0 0,0 21 0,0-20 16,0 20-16,0 0 0,0 22 15,0-22-15,0 0 0,0 22 16,0-22-16,0 22 0,-21-22 0,21 22 16,0-22-16,0 21 0,0-20 15,-21-1-15,21-21 0,0 22 0,0-22 16,0 21-16,0-21 0,0 0 16,0 1-16,0-1 0,0 0 15,21 0-15,0-21 16,1 0-1,-1 0 1,-21-21-16,21 0 0,0 0 16,0-1-16,-21 1 0,21-21 15,1 21-15</inkml:trace>
  <inkml:trace contextRef="#ctx0" brushRef="#br0" timeOffset="1964.12">4741 910 0,'0'21'0,"0"1"16,0-1-16,0 0 15,21-21 1,1 0-16,-1 0 16,0 0-16,0 0 0,0 0 15,0 0-15,1-21 0,20 21 0,-21-21 16,0-1-16,0 1 0,22 0 15,-22 0-15,-21 0 0,21 0 0,-21-1 16,21 1-16,-21 0 0,0 0 16,0 0-16,0 0 0,-21 21 15,0 0 1,0 0-16,0 0 0,-1 0 16,1 0-16,21 21 0,-21 0 15,0-21-15,0 21 0,0 0 0,-1 0 16,22 22-16,0-22 0,0 0 15,-21 0-15,21 22 0,0-22 16,0 0-16,0 0 0,0 21 0,0-20 16,0-1-16,0 0 0,0 0 15,0 0-15,0 0 0,0 1 16,21-22 0,1 21-16,-1-21 15,0 0 1,0 0-16,0 0 0,0 0 15,1-21-15,-1-1 0,0 22 0,0-21 16,0 0-16</inkml:trace>
  <inkml:trace contextRef="#ctx0" brushRef="#br0" timeOffset="2549.86">5673 741 0,'0'-21'15,"0"0"1,-22-1 0,1 22-16,0 0 15,0 0-15,0 22 0,0-22 16,21 21-16,-22 0 0,1 0 16,0 0-16,21 0 0,-21 1 15,21-1-15,-21 0 0,21 0 0,-21 0 16,21 0-16,0 1 15,0-1-15,21 0 16,0-21-16,0 0 0,0 0 0,0 0 16,1 0-16,-1 0 0,0 0 15,0 21-15,0-21 0,0 0 0,1 0 16,-1 0-16,0 0 0,0 0 16,0 21-16,0-21 0,1 0 15,-22 21-15,0 1 16,21-22-16,-21 21 0,0 0 15,0 0-15,0 0 16,0 0-16,-21-21 16,21 22-16,-22-1 0,1-21 0,-21 21 15,21-21-15,0 0 0,-1 0 16,-20 21-16,21-21 0,0 21 0,-22-21 16,22 0-16,0 0 0,0 0 0,0 0 15,0 0-15,-1 0 0,1 0 16,0 0-16,0 0 0,0 0 15,0 0 1,21-21 62</inkml:trace>
  <inkml:trace contextRef="#ctx0" brushRef="#br0" timeOffset="3280.38">2498 1503 0,'0'0'0,"-22"0"0,-20 0 0,21 0 16,0 0-16,0 0 0,-1 0 0,1 0 15,21-21-15,0 0 63,21 21-63,1 0 15,20 0-15,-21 0 0,21 0 16,1 0-16,-1 0 0,0 0 16,22 0-16,-1 0 0,1 0 0,21 0 15,-22 0-15,22 0 0,-1 0 16,1 0-16,21 0 0,-21 0 0,20 0 15,1 0-15,0 0 0,-21 0 0,21 0 16,-1 0-16,22 0 0,-21 0 16,0 0-16,0 0 0,21 0 0,-21 0 15,0 0-15,21 0 0,-43 0 16,22 0-16,-21 0 0,-1-22 16,1 22-16,0 0 0,-22 0 0,1 0 15,-1 0-15,1 0 0,-1 0 16,-20 0-16,-1 0 0,-21 0 0,21 0 15,-20 0-15,-1 0 0,0 0 16,0 0 0,-42 0-1,0 0 1,-22 0-16,22 0 0,-21 0 0,0 0 16,-1 0-16,-20 0 15</inkml:trace>
  <inkml:trace contextRef="#ctx0" brushRef="#br0" timeOffset="3951.53">2434 1651 0,'0'0'0,"-42"0"0,-85 0 31,106 0-31,-1 0 15,44 0 1,-1 0 0,0 0-16,0 0 0,0 0 15,22-21-15,-22 21 0,21 0 0,0 0 16,22 0-16,-22 0 0,22 0 16,-1 0-16,1 0 0,-1-21 15,1 21-15,20 0 0,-20 0 16,21 0-16,20 0 0,-20-21 0,21 21 15,0 0-15,0 0 0,-1 0 0,1 0 16,0 0-16,0-22 0,0 22 16,0 0-16,-1 0 0,-20 0 0,21 0 15,0 0-15,0-21 0,-22 21 16,22 0-16,-21 0 0,21 0 0,-22 0 16,1 0-16,0 0 0,-1 0 15,1 0-15,-22 0 0,22 0 0,-21 0 16,-1 0-16,1 0 0,-22 0 15,0 0-15,22 0 0,-43 0 16,21 0-16,-21 0 0,22 0 0,-22 0 16,0 0-16,0 0 0,0 0 15,1 0 1,-44 0 31,1-21-47,0 21 0,0 0 15,21-21-15</inkml:trace>
  <inkml:trace contextRef="#ctx0" brushRef="#br0" timeOffset="4115.43">6202 1524 0,'0'0'0,"-21"0"15,-1 0 1,1 0-1,0 0-15,0 0 16,0 0 0,0 0-16,-1 0 15</inkml:trace>
  <inkml:trace contextRef="#ctx0" brushRef="#br0" timeOffset="5684.12">1016 3048 0,'0'-21'32,"0"0"-17,0 0-15,21 21 16,-21-22-16,0 1 0,0 0 15,21 21-15,-21-21 16,0 0-16,21 0 0,-21-1 16,0 1-16,0 0 15,0 0-15,0 0 16,0 0 0,0 42 15,0 0-31,0 0 0,0 0 15,0 22-15,0-22 0,0 21 0,0-21 16,0 22-16,0-1 0,0-21 16,0 21-16,0 1 0,0-22 15,0 21-15,0-21 0,0 22 0,0-22 16,0 21-16,0-21 0,0 1 16,0-1-16,0 21 0,0-21 0,0 0 15,0 1 1,0-1-16,-21 0 0,21 0 15,-21-21-15,0 21 0,0-21 16,0 21 0,-1-21-16,1 0 15,0 0-15,0 0 0,0 0 16,0 0-16,-1 0 0,1 0 16,0 0-16,0 0 0,0 0 15,0 0-15,-1 0 16,1 0-1,42 0 17,1 0-17,-1 0-15,0 0 0,0 0 16,21 0-16,-20 0 0,20 0 0,-21 0 16,21 0-16,1 0 0,-1 0 15,-21 0-15,22 0 0,-1 0 0,0 0 16,-21-21-16,22 21 0,-22 0 15,0 0-15,21 0 0,-20 0 0,-1-21 16,0 21 0,-21-21 31,0 0-16</inkml:trace>
  <inkml:trace contextRef="#ctx0" brushRef="#br0" timeOffset="6379.77">1524 3217 0,'0'22'16,"0"-1"-1,0 0-15,21-21 32,0 0-17,0 0 1,-21-21 0,22 21-16,-22-21 15,0-1 1,0 1-16,-22 0 15,1 21 1,0 0-16,0 21 16,21 0-1,0 1-15,0-1 0,0 0 16,0 0-16,0 0 16,0 0-1,21-21 1,0 0-16,0 0 15,1 0 1,-22-21-16,0 0 16,0 0-16,0 0 15,0 0-15,0-1 16,0 1 0,-22 21-16,1 0 15,21 21 16,0 1-31,0-1 16,0 0-16,0 0 16,-21-21-16,21 21 15,-21-21-15</inkml:trace>
  <inkml:trace contextRef="#ctx0" brushRef="#br0" timeOffset="13375.49">3683 3048 0</inkml:trace>
  <inkml:trace contextRef="#ctx0" brushRef="#br0" timeOffset="13619.5">3768 3006 0,'-22'-43'16,"44"22"0,-1 0-16,-21 0 15,0 0-15,0 0 0,0-1 16,-21 1-16,-1 21 16,1-21-16,0 21 0,0-21 15,-21 21-15,-1 0 16,22 0-16,0 0 0,0 21 15,0 0-15,-1-21 0,1 21 16,0 1-16,0 20 0,0-21 0,21 0 16,0 22-16,-21-22 0,21 21 15,0-21-15</inkml:trace>
  <inkml:trace contextRef="#ctx0" brushRef="#br0" timeOffset="14036.26">3387 3387 0,'63'42'15,"-42"-21"-15,0-21 16,1 0-16,-1 0 0,0 0 15,0 0-15,0 0 0,0 0 0,1-21 16,20 0-16,-21 0 0,0 0 0,0-1 16,64-41-16,-85 42 15,21 21-15,0-21 0,1-22 0,-22 1 16,63 21-16,-42-22 0,-21 22 0,0-21 16,0 21-16,-21 0 0,21-1 15,0 1-15,0-21 0,-21 21 0,0 0 16,21-1-1,0 44 1,0-1 0,0 0-16,0 0 0,0 0 15,0 0-15,-21 1 0,21 20 0,0-21 16,0 0-16,0 0 0,0 22 0,0-22 16,0 21-16,21-21 0,-21 22 15,0-22-15,21 0 0,0 0 0,-21 0 16,21 1-16,-21-1 0,21 21 15,1-42-15,-1 0 16,0 0-16,0 0 0,0 0 16,0 0-16,-21-21 0,22 0 15,-1 21-15,0-21 0,-21-1 16,21 1-16,-21 0 0,21 0 0,-21-21 16,0 20-16,0 1 0,21 0 15,-21-21-15</inkml:trace>
  <inkml:trace contextRef="#ctx0" brushRef="#br0" timeOffset="14788.12">3937 2836 0,'21'0'0,"-42"0"0,42-21 31,-21 0-15,0 0 15,-21 21-31,0 0 0,0 0 16,-1 0-16,1 0 0,0 0 16,0 21-16,0 0 0,0 0 15,-1 1-15,1-1 0,0 0 16,0 0-16,21 21 0,0-20 0,-21 20 15,21-21-15,-21 21 0,21-20 16,0 20-16,0-21 0,0 0 0,0 22 16,0-22-16,0 0 0,0 0 15,0 0-15,21-21 0,-21 21 0,21-21 16,0 0-16,0 0 0,0 0 0,1 0 16,-1 0-16,21 0 0,-21-21 15,0 0-15</inkml:trace>
  <inkml:trace contextRef="#ctx0" brushRef="#br0" timeOffset="17607.96">4318 2625 0,'0'0'0,"0"-21"16,0-1-1,0 44 16,0-1-31,-21 0 0,21 0 16,0 0-16,0 22 0,0-1 0,0-21 16,0 21-16,0 1 0,0-1 15,0-21-15,0 22 0,-21-1 0,21 0 16,0-21-16,0 22 0,0-22 16,0 21-16,-22-21 0,22 1 15,0-1-15,0 0 0,0 0 16,0 0-16,0 0 0,22-21 47,-1-21-47,-21 0 0,0 0 15,21 0-15,0 0 0,0-1 16,-21 1-16,0 0 0,21 0 0,1 0 16,-1 0-16,-21-1 0,21 1 15,-21 0-15,21 21 0,-21-21 16,0 0-16,21 21 15,0 0 1,-21 21-16,0 0 0,0 0 16,0 0-16,0 1 0,0-1 15,0 0-15,0 0 0,0 0 0,0 0 16,0 1-16,0-1 0,0 0 0,0 0 16,22 0-16,-1 0 0,0 1 15,0-1-15,0-21 16,0 0-16,1 0 0,-1 0 15,0 0-15,0 0 0,0 0 0,0-21 16,1 21-16,-1-22 0,0 1 16,0 0-16,0 0 0,0 0 15,1 0-15,-1-1 0,0 1 0,0-21 0,-21 21 16,0 0-16,0-1 16,0-20-16,21 21 0,-21 0 0,0 0 15,0-1-15,0 44 47,0-1-31,0 0-16,0 0 0,0 0 0,0 0 15,0 1-15,0-1 0,0 0 0,0 0 16,0 0-16,0 0 0,0 1 16,0-1-16,0 0 15,21 0-15,1-21 16,-1 0-16,0 0 0,0 0 15,0 0-15,0 0 0,1-21 16,-1 0-16,0 0 16,0-1-16,0 1 0,0 0 15,-21 0-15,22 0 0,-22 0 16,0-1-16,0 1 0,0 0 0,0 0 16,0 42 15,0 0-31,0 0 0,0 1 15,0 20-15,0-21 16,0 0-16,21 0 0,-21 1 16,21-1-16,-21 0 0,0 0 0,0 0 15,21 0-15,0-21 0,0 22 16,1-22-16,-1 0 16,0 0-16,0 0 0,0 0 15,0 0-15,1 0 0,-1-22 16,0 1-16,0 21 0,-21-21 0,21 0 15,0 0-15,1 0 0,-1-22 16,0 22-16,0 0 0,0 0 0,0-22 16,1 22-16,-1 0 0,21-21 15,-21 21-15,0-1 0,22 1 16,-22 0-16,0 0 0,0 21 0,22 0 16,-22 0-16,0 0 0,0 21 15,0-21-15,0 21 0,-21 0 16,0 1-16,22-1 0,-22 0 0,21 0 15,-21 0-15,0 0 0,0 1 16,0-1-16,0 0 0,0 0 16,21 0-16,-21 0 15,21-42 32,-21 0-47,0 0 16,0 0-16,0 0 0,0-1 15,0 1-15,0 0 0,0 0 16,0 0-16,0 0 0,0-1 0,-21 22 16,21-21-16,-21 0 0,0 21 15,-1 0-15,1 0 0,0 0 16,0 0-16,0 0 0,0 21 16,-1 0-16,1 1 0,0-1 15,0 0-15,0 21 0,0-21 16,21 1-16,-22-1 0,22 21 15,0-21-15,0 0 0,0 1 0,0 20 16,0-21-16,0 0 0,0 0 0,0 1 16,0-1-16,22 0 15,-1-21-15,0 0 16,0 0-16,0 0 0,0 0 16,1 0-16,-1-21 0,0 0 15,0-1-15,0 1 0,0 0 16,43-21-16,-43 21 0,-21-22 15,0 22-15,0 0 0,21 0 0,-21 0 16,0-1-16,21-20 0,-21 21 16,0 0-16,0 0 15,0 42 17,0 0-32,0 0 0,0 0 15,0 0-15,0 1 0,0 20 0,-21-21 16,21 0-16,0 0 0,0 1 15,0-1-15,0 0 0,0 0 0,0 0 16,0 0-16,21-21 0,-21 22 16,22-22-16,-1 0 0,0 0 0,0 0 15,0 0-15,22 0 0,-22 0 0,21 0 16,-21 0-16,0-22 16,1 1-16,20 21 0,-21-21 0,0 0 15,0 0-15,1 0 0,-1-22 16,0 22-16,0 0 0,-21 0 0,0 0 15,0-1-15,21 1 0,-21 0 16,-21 21 15,0 21-31,21 0 0,0 1 16,0-1-16,-21 0 16,21 0-16,0 0 0,0 22 0,0-22 15,0 0-15,0 0 16,0 0-16,21-21 0,0 21 15,0-21-15,0 0 0,1 0 16,-1 0-16,0 0 0,0 0 16,0 0-16,0 0 0,1-21 0,-1 0 15,0 21-15,0-21 0,-21 0 0,0 0 16,21-1-16,0 1 0,-21 0 16,0 0-16,0 0 0,0 0 0,0-1 15,22 22-15,-22-21 0,0 0 16,0 0-16,0 42 47,-22 0-47,22 0 15,0 1-15,0 20 0,0-21 16,0 0-16,-21 22 0,21-1 16,0-21-16,-21 21 0,21 1 0,0-1 15,0 0-15,0 1 0,0-22 0,0 21 16,0 1-16,0-1 0,-42 0 15,42-21-15,-43 43 0,43-22 0,0 1 16,0 20-16,0-21 0,22 22 0,-22-22 16,21 22-16,-21-22 15,0 0-15,0 1 0,0 20 0,0-42 0,0 22 16,0-1-16,0 0 0,-21-20 0,-1-1 16,1 0-16,0 0 15,0 0-15,0 0 0,0 1 0,-22-1 16,22-21-16,0 0 0,0 0 0,-22 0 15,22-21-15,0-1 0,0 22 16,0-21-16,21 0 0,-21-21 16,21 21-16,0-22 0,0 22 0,0-21 15,0-22-15,21 22 0,0-22 0,0 1 16,0-1-16,0 1 0,22-1 16,-22 1-16,21-1 0,-21 1 0,22-1 15,-1-20-15,0 20 0,1 1 16,-1-1-16,0 1 0,1-1 15,-1 22-15,0-22 0,-20 22 0,20 0 16,-21-1-16,0 22 0,0 0 16,1-21-16,-22 21 0,0-1 15,-22 22 1,1 0-16,0 22 16,0-1-16,0 0 0,0 0 15,-1 0-15,22 0 16,0 1-16,0-1 15,0 0-15,22-21 0,-1 21 0,0 0 16,0-21-16,-21 21 16,21 1-16,0-1 0,1-21 0,-22 21 0,21 0 15,-21 0-15,21 0 0,-21 1 16,0-1-16,0 0 16,-21 0-16,0-21 15,-1 0-15,1 21 16,0-21-16,0 0 0,0 0 15,-22 21 1,43-63-16,0 21 16,0 0-16</inkml:trace>
  <inkml:trace contextRef="#ctx0" brushRef="#br0" timeOffset="20831.5">8424 3260 0,'0'0'16,"-21"0"-1,21-21 32,0-1-31,-21 1-16,21 0 0,0 0 16,0 0-16,0 0 0,0-1 15,0 1-15,0 0 0,0 0 0,0-21 16,0-1-16,0 22 0,0-21 15,21-22-15,-21 22 0,21 0 0,0-22 16,1 22-16,-1-22 0,0 22 0,0 0 16,21-1-16,-20 1 0,-1 21 15,0 0-15,0-1 0,0 22 0,0 0 16,1 0-16,-1 0 16,-21 22-16,0-1 0,0 0 0,0 0 0,0 21 15,0-20-15,0-1 0,0 0 16,0 0-16,0 0 0,0 0 15,0 1-15,21-22 16,0 0 0,-21-22-1,21 22-15,-21-21 0,0 0 16,21 21-16,-21-21 0,0 0 16,0 0-16,0-1 0,0 1 0,0 0 15,-21 0-15,0 0 0,0 0 16,21-1-16,-21 22 0,0-21 15,-1 21-15,1 0 0,0 0 0,0 0 16,0 0-16,0 21 0,-1-21 16,1 43-16,-21-22 0,21 0 0,0 21 15,-1 1-15,22-1 0,-21 22 16,0-22-16,0 0 0,0 22 0,0-22 16,21 0-16,0 1 0,0-1 15,0 0-15,0 1 0,0-1 0,0 0 16,0 1-16,0-22 0,0 21 0,21-21 15,0 22-15,0-22 0,0 0 16,0 0-16,1-21 0,-1 21 16,0-21-16,21 0 0,-21 0 0,22 0 15,-22 0-15,21-21 0,1 0 16,-1 21-16,-21-21 0,21 0 0,1 0 16,-1-22-16,-21 22 0,22 0 15,-22 0-15,0-22 0,21 22 0,-21 0 16,-21-21-16,22 21 0,-1-1 0,-21 1 15,0 0-15,0 0 0,0 0 16,0 0-16,0 42 31,0 0-31,-21 0 16,21 0-16,-22 0 0,22 1 16,0-1-16,0 0 0,0 0 0,0 21 15,0-20-15,0-1 0,0 0 16,0 0-16,-21-21 0,21 21 0,21 0 15,1 1-15,-1-22 0,0 0 16,0 0-16,0 0 0,0 0 16,1 0-16,-1 0 0,0 0 0,0 0 15,0 0-15,0-22 0,1 1 16,-1 21-16,-21-21 0,0 0 0,21 0 16,-21 0-16,0-1 0,0 1 0,0 0 15,0 0-15,0 0 0,-21 0 16,21-1-16,-21 1 0,-1 0 15,1 0-15,0 21 0,0 0 0,21-21 16,-21 21-16,0 0 0,-1 0 16,1 0-16,42 0 31,1 0-15,-1 0-16,0-21 0,0 21 0,21-22 15,-20 22-15,-1 0 0,21-21 16,-21 21-16,0 0 0,22 0 0,-22 0 15,21 0-15,-21 0 0,22 0 0,-22 0 16,21 21-16,-21-21 0,1 22 16,-1-1-16,0 0 0,0 0 15,-21 0-15,0 0 16,21 1-16,-21-1 0,0 0 0,0 0 16,0 0-16,0 0 0,0 1 0,0-1 15,0 0-15,0 0 16,0 0-16,0 0 15,-21-21-15,21-21 47,0 0-47,0 0 0,0 0 16,0 0 0,0-22-16,0 22 0,21 0 0,0 0 15,1-22-15,-22 22 0,21 0 0,0-21 16,0 21-16,0-1 0,0 1 15,22 0-15,-22 0 0,0 21 0,21 0 16,-20 0-16,20 0 0,-21 0 16,0 0-16,0 0 0,22 21 0,-22 0 15,-21 0-15,21 1 0,0-1 0,-21 21 16,21-21-16,-21 0 0,0 1 16,0 20-16,0-21 0,0 0 0,0 0 15,0 1-15,0-1 0,0 0 16,0 0-16,0 0 0,0 0 15,0 1-15,22-22 32,-1 0-32,0 0 15,0 0-15,-21-22 0,21 1 0,0 21 16,1-21-16,-1 0 0,0 0 16,0 0-16,0-1 0,0-20 0,1 21 15,-1 0-15,-21-22 0,21 22 0,0-21 16,0 21-16,0 0 0,-21-1 15,22 1-15,-22 0 0,0 0 16,-22 21 0,1 0-16,0 21 15,21 0-15,-21 0 0,21 1 16,0-1-16,0 0 0,0 0 16,0 0-16,0 0 0,21 1 15,-21-1-15,0 0 0,21-21 0,-21 21 16,21 0-16,1-21 0,-22 21 15,0 1-15,21-22 0,0 0 0,-21 21 16,21-21-16,-42 0 47,0-21-47,0 21 0,-1 0 16,1-22-16,0 22 0,0 0 15,0-21-15,0 21 0,-1 0 16,1 0-16,21 21 15,0 1 1,0-1-16,0 0 16,0 0-16,21 0 15,1-21-15,-1 21 16,0-21-16,0 0 0,0 0 0,0 0 16,1 0-16,-1 0 0,0 0 15,21 0-15,-21 0 0,1 0 0,20-21 16,0 21-16,-21-21 0,1 0 15,20 0-15,-21 0 0,0-1 16,0 1-16,22-21 0,-22 21 0,0-22 16,0 1-16,0 0 0,1-22 0,-1 22 15,0-22-15,0 1 0,0-1 16,-21 1-16,0-1 0,21 22 0,-21-21 16,0 20-16,22 1 0,-22 21 0,0 0 15,0-1-15,0 1 0,0 0 16,0 0-16,-22 21 15,22 21 1,-21 0-16,21 0 0,0 22 0,0-22 16,-21 21-16,21 1 0,-21-1 0,21 0 15,-21 22-15,21-22 16,0 22-16,-21-22 0,21 21 0,-22-20 16,22-1-16,-42 0 0,42 1 0,0-22 15,0 21-15,0 1 0,0-22 16,0 21-16,0-21 0,21 0 0,-21 1 15,21-1-15,1 0 0,-1 0 16,0-21-16,0 0 0,0 0 16,0 0-16,1 0 0,-1 0 0,0 0 15,0-21-15,0 21 0,0-21 0,1 0 16,-1 21-16,-21-22 0,21 1 16,0 0-16,0 0 0,0-21 15,-21 20-15,22 1 0,-22-21 0,21 21 16,-21 0-16,0-22 0,0 22 15,0 0-15,0 0 0,0 0 16,-21 21 0,-1 0-16,1 21 0,21 0 15,0 0-15,0 0 0,-21 0 0,21 1 16,0-1-16,0 0 0,0 0 16,0 0-16,0 0 0,0 1 15,0-1-15,21-21 0,-21 21 16,21-21-16,-21 21 0,0 0 15,22-21-15,-22 21 0,21-21 0,0 0 16,-21 22-16,21-22 16,0 0-1,0 0-15,1 0 0,-1 0 16,0 0-16,-21-22 0,21 22 16,0-21-16,-21 0 0,21 21 15,1-21-15,-22 0 0,0 0 0,21-1 16,0-20-16,-21 21 0,0 0 0,0 0 15,21-1-15,-21 1 0,0 0 16,-21 42 15,21 0-31,0 1 16,-21-1-16,21 0 0,-21 0 0,21 21 16,0-20-16,0-1 0,0 0 0,0 0 15,0 0-15,0 0 0,21 1 16,0-1-16,0 0 0,0-21 15,0 0-15,1 0 16,20 0-16,-21 0 0,0 0 0,0 0 16,1 0-16,-1-21 0,85 0 0,-64 21 15,-42-22-15,0 1 0,0 0 16,0 0-16,21 0 16,-21 0-16,21-22 0,-21 22 0,0-21 15,0 21-15,0-1 0,0-20 0,0 21 16,0 0-16,0 42 15,0 0 1,-21 21-16,21-20 16,-21-1-16,21 21 0,-21-21 0,21 0 15,0 1-15,0 20 0,0-21 0,0 0 16,0 0-16,0 1 0,0-1 16,0 0-16,21-21 0,0 0 15,-21 21-15,21-21 0,0 0 0,1 0 16,-1 0-1,0 0-15,0-21 0,21 42 0,-20-21 16,-1-21-16</inkml:trace>
  <inkml:trace contextRef="#ctx0" brushRef="#br0" timeOffset="21519.87">12890 2731 0,'0'0'0,"0"-22"0,-21 1 16,0 21-1,0 0-15,0 0 16,0 0-16,-1 0 0,1 21 0,21 1 16,-21-1-16,0 0 15,21 0-15,0 0 0,-21 22 0,21-22 16,0 21-16,-21-21 0,21 0 0,0 22 16,0-22-16,0 0 0,0 0 15,0 0-15,0 1 0,-22 20 16,65-21-16,-22-21 15,21 0-15,1 21 0,-22 0 0,21-21 16,-21 0-16,22 0 0,-1 0 0,-21 0 16,21 0-16,-20-42 0,41 21 15,22 0-15,-22-22 0,1 22 0,-22-21 16,-63 21-16,0 21 0,21-21 16,0-22-16,21 1 0,0 0 15,-21-1-15,21-20 0,0-1 0,-21 22 16,22-22-16,-22 22 0,0 0 0,0-1 15,0 1-15,0 21 0,0 0 16,0 0-16,-22 21 31,1 21-31,0 0 0,21 21 16,0-21-16,0 22 0,-21-1 0,21 0 16,-21 1-16,21-1 0,-21 0 15,21 22-15,0-22 0,0 1 16,0-22-16,-22 21 0,-20 22 0,42-43 0,0 21 15,0-21-15,0 0 16,0 1-16,21-1 0,0 0 0,1 0 16,-22 0-16,444-275 78,-444 233-63,0 0 1,0 42 15,0 0-31,-42-21 0,21 21 16,-1 1-16,22 20 0</inkml:trace>
  <inkml:trace contextRef="#ctx0" brushRef="#br0" timeOffset="21979.92">14055 2858 0,'-43'-64'15,"43"43"-15,-21 21 16,0-21-16,0 0 0,0 21 0,-43 0 15,43 0-15,0 0 16,0 0-16,21 21 0,-22 0 0,1 0 16,21 0-16,0 0 0,-21 1 15,42-1-15,-21 0 0,0 21 0,0-21 16,0 1-16,0-1 0,0 0 0,0 0 16,0 0-16,21 0 0,1-21 15,-1 22 1,0 20-16,0-42 0,21 0 0,1 0 15,-1 0-15,-21 0 0,0 0 0,1 0 16,-1-21-16,0 0 0,0 21 0,0-22 16,0 22-16,1-21 0,-1 0 15,0 0-15,0 21 0,-21-21 0,0 0 16,21-1-16,-21 1 0,0 0 16,0 42 30,-21-21-30</inkml:trace>
  <inkml:trace contextRef="#ctx0" brushRef="#br0" timeOffset="22940.14">11515 2328 0,'0'0'16,"-22"0"-16,22 22 0,-21-22 15,42 0 16,22 0-31,-22 0 16,21 0-16,22 0 0,-22-22 0,22 22 16,-1 0-16,22-21 0,-22 21 15,1 0-15,-1-21 0,1 21 0,-22 0 16,0 0-16,1 0 0,-22 0 16,0 0-16,0 0 0,0 0 15,1 0 16</inkml:trace>
  <inkml:trace contextRef="#ctx0" brushRef="#br0" timeOffset="23343.6">13208 2519 0,'21'0'16,"0"0"-16,0 0 16,1 0-16,-1 0 0,0 0 0,0-21 15,0 21-15,0-21 0,22 21 16,-22 0-16,0 0 0,0 0 0,0-22 16,1 22-16,-1 0 0,0 0 15,0 0 1,-42 0 15,0 0-31</inkml:trace>
  <inkml:trace contextRef="#ctx0" brushRef="#br0" timeOffset="24004.6">13864 2667 0,'0'0'0,"21"-21"16,-21 0 0,-21 21 15,0 0-31,0 21 16,0-21-16,-1 21 15,1 0-15,21 0 0,-21 1 0,0-1 16,0 21-16,21-21 0,0 0 15,-21 1-15,-1 20 0,22-21 0,0 0 16,0 0-16,0 1 0,0-1 0,0 0 16,0 0-16,0 0 0,0 0 15,22-21-15,-1 22 0,0-22 16,0 0-16,0 0 0,0 0 0,22 0 16,-22 0-16,0 0 0,0 0 15,0 0-15,1 0 0,20-22 0,-21 22 16,0-21-16,0 21 0,1-21 15,-1 0-15,0 0 0,-21 0 16,21-22-16,-21 22 0,0 0 16,0 0-16,0 0 0,0-1 0,0 1 15,0 0-15,-21 0 0,0 0 16,0 0-16,-1 21 0,1-22 0,-21 22 16,21 0-16,0 0 0,-1 0 0,1 0 15,-21 0-15,21 0 16,0 22-16,21-1 0,-22-21 0,22 21 15,0 0-15,0 0 0,0 0 16,0 1-16,0-1 16,22-21-16,-1 21 0,0-21 15,0 0-15,0 0 16</inkml:trace>
  <inkml:trace contextRef="#ctx0" brushRef="#br0" timeOffset="24416.42">14224 2794 0,'21'-21'15,"0"21"-15,0 0 16,1 0-16,-1 0 16,0 0-16,0 0 0,0 0 15,0 0-15,1 21 16,-1 0-16,-21 0 15,21 1-15,-21-1 0,21 21 0,-21-21 16,0 0-16,0 1 0,0-1 16,0 0-16,0 0 0,0 0 0,0 0 15,0 1-15,-21-1 0,21 0 16,-21-21-16,0 0 16,21-21-1,0 0 1,0-1-1,0 1-15,0 0 0,0 0 16,21 0-16,-21 0 0,21-1 0,0 1 16,-21-21-16,21 21 0,0 0 15,1-1-15,-22 1 0,21 0 0,0 0 16,0 0-16,0 0 0,0-1 0,1 1 16,20 0-16,-21 21 0,0-21 15,22 0-15,-22 21 0</inkml:trace>
  <inkml:trace contextRef="#ctx0" brushRef="#br0" timeOffset="25308.09">15579 2879 0,'0'0'0,"-22"-21"15,22-1 1,0 1-16,0 0 16,22 0-16,-1 0 15,0 21-15,0-21 0,-21-1 0,21 22 16,0-21-16,22 0 0,-22 21 16,0 0-16,0 0 0,0 0 0,1 0 15,-1 0-15,0 0 0,0 0 16,0 21-16,0 0 0,-21 1 0,0 20 15,0-21-15,0 0 0,0 22 0,0-22 16,0 0-16,0 21 0,0-21 16,-21 1-16,21-1 0,-21 0 15,21 0-15,-21 0 0,0-21 0,21 21 16,-21 1 0,-1-22-16,22-22 31,0 1-16,0 0-15,0 0 0,0 0 16,22 0-16,-1-22 16,0 22-16,0 0 0,0 0 0,22-22 15,-22 22-15,21 0 0,0-21 0,1 21 16,-1-1-16,0 22 0,1 0 16,-1 0-16,0 0 0,1 0 15,-1 0-15,-21 0 0,0 22 0,1-1 16,-1 21-16,0-21 0,-21 22 15,0-22-15,0 21 0,0-21 0,0 0 16,0 22-16,-21-22 0,0 0 16,21 0-16,-22 0 0,1 1 0,21-1 15,0 0-15,-21-21 0,0 21 0,0-21 16,21 21-16,21-42 47</inkml:trace>
  <inkml:trace contextRef="#ctx0" brushRef="#br0" timeOffset="25884.46">17251 2858 0,'-43'-106'31,"43"85"-31,-21-1 0,0 1 16,0 0-16,0 21 0,-22-21 0,22 21 15,0 0-15,0 0 0,-21 0 16,20 0-16,-20 21 0,0-21 16,21 21-16,-22 22 0,1-22 0,0 21 15,20-21-15,1 22 0,-21-1 0,21 0 16,21-21-16,0 22 0,0-22 15,0 21-15,0-21 0,0 1 0,0-1 16,0 0-16,21 0 0,0 0 0,21-21 16,-20 0-16,-1 0 0,21 0 15,-21 0-15,22 0 0,-22 0 0,21 0 16,-21-21-16,22 21 0,-22-21 16,21 0-16,-21 0 0,22-1 0,-22 1 15,0 0-15,0 0 0,0-21 16,0 20-16,1-20 0,-1 0 15,0 21-15,-21-22 0,0 22 0,0-21 16,0 21-16,0-1 0,0 1 0,0 42 31,0 1-31,-21-1 0,0 0 0,-1 21 16,1-21-16,21 22 0,0-1 0,-21-21 16,21 22-16,0-22 0,0 21 15,0-21-15,0 0 0,0 1 16,0-1-16,21 0 0,-21 0 0,21-21 15,1 21-15,-1-21 0,0 0 16,21 0-16,-21 0 0,22 0 0,-22 0 16,21 0-16,-21 0 0,22-21 15,-22 0-15,0 21 0,0-21 0,0 0 16,1-1-16,-1 1 0</inkml:trace>
  <inkml:trace contextRef="#ctx0" brushRef="#br0" timeOffset="26592.05">17738 2752 0,'0'0'0,"0"-43"15,0 65 1,0-1 0,0 0-16,-22 21 15,22-21-15,-21 1 0,21 20 0,-21-21 16,21 0-16,0 0 0,0 22 0,0-22 16,-21 0-16,21 0 15,0 0-15,0 1 0,0-1 16,0-42 31,0-1-47,0 1 15,0 0-15,0 0 0,0 0 16,0-22-16,0 22 0,21 0 0,-21-21 16,21 21-16,0-1 15,1-20-15,-1 21 0,0 0 0,0 0 16,21-1-16,-20 1 0,-1 21 0,0 0 15,0 0-15,21 0 0,-20 0 16,-1 21-16,0 1 0,0-1 0,0 0 16,0 0-16,-21 21 0,0-20 15,22 20-15,-22-21 0,0 21 0,0-20 16,0-1-16,0 0 0,0 21 0,0-21 16,0 1-16,-22-22 0,22 21 15,0 0-15,-21-21 0,21 21 16,-21-21-16,21-21 31,-21 21-31,21-21 16,0 0-16,0-1 15,0 1-15,0 0 0,21 0 0,0-21 16,0 20-16,1 1 0,-1-21 0,21 21 16,-21-22-16,22 22 0,-22-21 15,21 21-15,0 0 0,-20-1 0,20 22 16,0 0-16,1 0 0,-22 0 15,21 0-15,-21 22 0,0-1 0,-21 0 16,0 21-16,0-21 0,0 1 0,0-1 16,0 21-16,0-21 0,0 0 15,-21 1-15,21-1 0,-21 0 16,0 0-16,21 0 0,-21 0 0,0-21 16,21 22-16,-22-1 0,1-21 15,21 21 1,-21-21-16,21-21 31,21 0-31,0-1 0</inkml:trace>
  <inkml:trace contextRef="#ctx0" brushRef="#br0" timeOffset="26999.81">18754 2985 0,'21'0'31,"0"0"-15,0 0-16,0 0 15,0 0-15,-21-22 0,22 22 16,-1 0-16,0-21 0,0 0 0,0 0 16,0 0-16,-21 0 15,0-1-15,0 1 0,0 0 16,0 0-16,0 0 0,0 0 0,0-1 15,0 1 1,-21 21-16,0 0 0,0 0 0,0 0 16,0 21-16,-1 1 0,1-1 0,0 0 15,0 21-15,0-21 0,21 22 16,-21-22-16,-1 21 0,1-21 0,21 22 16,0-22-16,0 0 0,0 0 15,0 0-15,0 1 0,21-1 0,1 0 16,-1 0-16,0 0 0,0-21 0,0 0 15,0 0-15,22 0 0,-22 0 16,0 0-16,0 0 0,0 0 16,22 0-16,-22-21 0,0 21 0,0-21 15,-21 0-15,21 0 0,1-1 16</inkml:trace>
  <inkml:trace contextRef="#ctx0" brushRef="#br0" timeOffset="28071.89">19918 3154 0,'0'0'0,"21"0"0,0 21 0,0-21 15,-21 21-15,0-42 94,21 0-78,1 0-16,-1 21 0,-21-21 15,21 21-15,0-22 0,0 1 16,0-21-16,22 0 0,-1 20 16,0-20-16,-20 21 0,-1-21 0,21-1 15,0 1-15,-20 0 0,20-1 0,-42 22 16,63-42-16,-20 20 0,-22 1 0,42 42 15,-63-42-15</inkml:trace>
  <inkml:trace contextRef="#ctx0" brushRef="#br0" timeOffset="28259.78">20172 2561 0,'0'85'15,"21"-64"-15,-21 21 0,21-20 16,0-1-16,22 21 0,-22-21 0,21 22 15,0-22-15,-20 21 0,20-21 0,0 0 16,-21 22-16,22-22 0,-22 0 16,0 0-16,0 0 0,0-21 0,1 22 15,-22-1-15,-22-21 16</inkml:trace>
  <inkml:trace contextRef="#ctx0" brushRef="#br0" timeOffset="28591.95">20278 3006 0,'0'-21'0,"0"-1"16,0 1-16,0 0 0,0 0 16,-22 0-16,22 42 31,0 0-31,0 0 16,0 0-16,0 1 0,22-1 15,-1 0-15,0 0 0,0 0 0,-21 0 16,21 1-16,0-1 0,1 0 15,-1-21-15,21 21 0,-21-21 0,0 0 16,22 0-16,-22 0 0,0 0 16,21 0-16,-20 0 0,-1 0 15,0 0-15,0 0 0,0 0 16,-21-21 0,0 0 15,0 0-16,0-1 1,0 1-16,21 21 0</inkml:trace>
  <inkml:trace contextRef="#ctx0" brushRef="#br0" timeOffset="29656.07">20574 2540 0,'0'0'0,"21"0"0,-21-21 0,21 0 16,-21 0-16,0-1 15,0 1-15,-21 21 16,0-21-16,0 21 0,-22 0 15,22 0-15,-21 0 0,21 0 0,-22 0 16,22 21-16,-21 0 0,21 1 16,0-1-16,-1 21 0,1-21 0,21 0 15,0 22-15,0-22 0,0 0 0,0 21 16,0-20-16,0-1 16,21 0-16,1-21 0,-1 0 15</inkml:trace>
  <inkml:trace contextRef="#ctx0" brushRef="#br0" timeOffset="30267.42">21251 2117 0,'0'0'16,"-21"0"-16,0 0 0,0 0 15,0 0-15,-1 21 0,22 0 0,-21 0 16,0 0-16,0 22 0,21-1 16,0 0-16,-21 22 0,21-22 0,-21 22 15,21-1-15,-22-20 0,22 20 0,0-21 16,0 22-16,0-22 0,0 1 15,-21-1-15,21 0 0,0-21 0,0 22 16,-21-22-16,21 0 0,0 0 0,0 0 16,0 1-16,-21-1 15,0-21-15,21 21 0,-21-21 16,-1 0 0,1-21-1,21 0-15,0-1 0,0 1 16,0 0-16,0 0 0,21 0 15,1 0-15,-22-1 0,21 1 0,0-21 16,0 21-16,0 0 0,0-22 0,1 22 16,20 0-16,-21 0 0,0 21 15,0 0-15,1 0 0,-1 0 16,0 0-16,0 0 0,0 21 0,0 0 16,-21 0-16,0 0 0,22 1 15,-22 20-15,0-21 0,0 0 0,0 22 16,0-22-16,0 0 0,0 0 15,0 0-15,0 0 0,0 1 0,-22-1 16,1 0-16,21 0 16,21-21 15,1 0-31,-1-21 16</inkml:trace>
  <inkml:trace contextRef="#ctx0" brushRef="#br0" timeOffset="31475.73">21865 2709 0,'0'0'0,"0"-21"0,0 0 16,-21 21 0,0 21-16,0 0 15,-1 1-15,1 20 16,0-21-16,21 0 0,-21 22 0,0-22 15,0 21-15,21-21 0,0 0 0,-22 22 16,22-22-16,-21 0 0,21 0 16,0 0-16,0 1 0,0-1 15,21 0-15,1 0 0,-1-21 16,0 21-16,21-21 16,-21 0-16,1 0 0,-1 0 0,21 0 15,-21 0-15,0-21 0,22 21 0,-22-21 16,0 0-16,0 21 0,0-21 15,1-1-15,-1 1 0,0 0 0,-21 0 16,21 0-16,-21 0 0,0-22 0,0 22 16,0 0-16,0-21 0,0 20 15,-21 1-15,0 0 0,0 0 0,-1 0 16,1 21-16,-21 0 0,21-21 16,0 21-16,-1 0 0,-20 0 15,21 21-15,0-21 0,-22 21 0,22 0 16,0 21-16,0-20 0,0-1 15,21 21-15,0-21 0,0 0 0,0 1 16,0 20-16,0-21 0,0 0 0,0 0 16,21 1-16,0-1 15,21 0-15,-20-21 0,-1 0 0,21 0 16,-21 0-16,22 0 0,-22 0 0,21 0 16,-21 0-16,22 0 0,-1 0 15,0 0-15,1-21 0,-1 0 16,0 21-16,-21-22 0,22 1 0,-1 0 0,-21 0 15,0 0-15,1 0 16,-1-1-16,0 1 0,-21 0 0,0 0 16,0 0-16,0 0 0,-21 21 31,0 0-31,21 21 0,-22 0 16,1 0-16,21 0 0,-21 0 15,21 1-15,0-1 0,0 0 0,0 0 16,0 0-16,0 0 0,0 1 0,0-1 15,21 0-15,-21 0 0,21-21 16,1 21-16,-1-21 0,21 0 0,-21 0 16,0 0-16,22 0 0,-22 0 0,21 0 15,-21 0-15,22 0 16,-22-21-16,21 0 0,-21 21 0,1-21 16,-1 0-16,0-1 0,0 1 0,0 0 15,0 0-15,-21 0 0,0-22 16,0 22-16,0 0 0,0 0 0,0 0 15,-21 42 17,0 0-32,21 0 0,-21-21 15,21 21-15,0 1 16,0-1-16,0 0 0,0 0 0,0 0 0,0 0 16,0 1-16,21-22 15,0 0-15,0 21 16,1-21-16,-1 0 0,0 0 15,0 0-15,0 0 0,22 0 0,-22-21 16,21 21-16,-21-22 0,0 1 16,22 0-16,-22 0 0,0 0 0,0 0 15,22-1-15,-22-20 0,0 0 0,0-1 16,0 22-16,-21-42 0,21 20 16,1 1-16,-1 0 0,-21-1 0,0 1 15,21 0-15,-21-1 16,0 22-16,0 0 0,0 0 0,0 0 15,0 42-15,-21 0 16,0 0-16,-1 22 0,22-1 16,-21 0-16,0 1 0,0-1 0,21 21 15,-21-20-15,21-1 0,-21 0 16,21 1-16,-22-1 0,22-21 0,0 22 16,0-22-16,0 0 0,0 0 0,0 0 15,0 0-15,0 1 0,22-22 16,-1 0-16,0 21 0,0-21 15,0 0-15,0 0 16,1 0-16,-1 0 0,0 0 16,0-21-16,21-1 0</inkml:trace>
  <inkml:trace contextRef="#ctx0" brushRef="#br0" timeOffset="32007.89">24024 2836 0,'0'0'0,"0"-63"15,-21 63 1,0 0 0,0 0-16,-1 0 0,-20 0 15,21 21-15,0 0 0,0 0 16,-22 1-16,22-1 0,0 0 16,0 21-16,0-21 0,-1 1 0,1-1 15,21 21-15,0-21 0,0 0 16,0 1-16,0-1 0,0 0 0,0 0 15,0 0-15,21-21 0,1 0 16,-1 0-16,0 0 16,0 0-16,21 0 0,-20 0 0,-1 0 15,0-21-15,0 0 0,0 0 16,0 0-16,1-1 0,-1 1 0,0 0 16,0-21-16,21 21 0,-20-22 0,-1 1 15,0 0-15,0-1 0,0 1 16,0-22-16,-21 22 0,22 0 15,-22-1-15,21 1 0,-21 0 0,0 21 16,0-1-16,0 1 0,-21 21 16,-1 21-1,22 1-15,-21 20 0,0 0 16,21-21-16,-21 22 0,21 20 0,-21-20 16,21-1-16,-21 0 0,21 1 0,0-22 15,0 21-15,0 0 0,0-20 16,0 20-16,21-21 0,0 0 0,-21 0 15,21 1-15,0-22 0,-21 21 16,21-21-16,1 0 16,-1 0-16,0 0 0,0 0 15,0-21-15,0 21 16,1-22-16</inkml:trace>
  <inkml:trace contextRef="#ctx0" brushRef="#br0" timeOffset="32852.25">25040 2371 0,'0'0'15,"0"-21"-15,0 42 16,0 0 0,0 0-16,0 0 0,-21 0 0,21 1 15,-21 20-15,21 0 0,0-21 0,0 22 16,-21-1-16,21-21 0,-22 22 15,22-1-15,-21-21 0,21 21 0,0-20 16,0 20-16,0-21 0,0 0 16,0 22-16,0-22 0,0 0 0,0 0 15,0 0-15,-21-21 0,21 21 16,0-42 15,0 0-15,0 0-16,0 0 0,0 0 15,0-22-15,21 22 0,0 0 16,-21 0-16,22 0 0,-1-1 0,0 1 16,0 0-16,0 0 0,0 0 15,1 21-15,-1 0 0,21-21 0,-21 21 16,0 0-16,1 0 0,-1 21 16,0 0-16,-21 0 15,0 0-15,0 0 0,0 22 0,0-22 16,0 0-16,0 0 0,0 0 15,0 1-15,0-1 0,-21-21 16,0 21-16,-1-21 0,1 0 16,0 21-16,0-21 15,0 0-15,0 0 0,-1 0 0,1 0 16,0 0-16,0 0 16,21-21-1,21 21 32,0 0-31,0 0-16,1 0 15,-1 0-15,0 0 0,21 0 0,-21 0 16,1 0-16,20 0 0,-21 0 0,21 0 16,1 0-16,-1-21 15,0 0-15,1 21 0,-1-22 0,0 1 16,-20 0-16,20 0 0,-21 0 0,21 0 15,-20-1-15,-22-20 0,0 21 16,0 0-16,0 0 0,-22 21 16,1 0-1,0 0-15,0 21 0,-21-21 0,20 21 16,1 0-16,21 0 0,-21 0 0,21 1 16,-21-1-16,21 0 0,0 0 15,0 0-15,0 0 0,0 1 0,21-22 16,0 21-16,0-21 0,1 0 15,20 0-15,-21 0 16,0 0-16,22 0 0,-22-21 0,0 21 16,21-22-16,-21 1 0</inkml:trace>
  <inkml:trace contextRef="#ctx0" brushRef="#br0" timeOffset="33229.28">26585 2942 0</inkml:trace>
  <inkml:trace contextRef="#ctx0" brushRef="#br0" timeOffset="35263.83">26649 2879 0,'21'0'16,"0"-21"-16,106-85 31,-85 85-31,1-22 0,-1 1 16,0 0-16,1-1 0,-1 1 0,0 0 15,1-22-15,-1 22 0,-21-1 16,0 1-16,1 21 0,-22-21 0,0 20 16,0 1-16,0 0 0,0 0 15,0 0-15,-22 21 0,1 0 0,0 0 16,0 0-16,21 21 16,-21 0-16,21 0 0,0 0 0,0 1 15,0-1-15,0 21 0,0 0 0,0-20 16,0 20-16,0-21 0,0 21 15,0 1-15,0-22 0,0 0 0,0 21 16,0-20-16,0-1 0,0 0 16,0 0-16,21-21 0,-21 21 15,21-21-15,-21 21 125,0 1-109,0-1-16,0 0 16,0 0-16,21-21 0,-21 21 15,21-21-15,-21 21 0,0 1 31,-21-22-31,-21 0 0,21 0 16,0 0-16,-22 0 0,1-22 16,21 22-16,-22-21 0,1 21 0,21-21 15,-21 0-15,20 0 0,1 21 0,-21-21 16,21-1-16,21 1 0,-21 0 16,-1 21-16,22-21 0,0 0 0,0 42 46,0 0-46,0 0 0,0 0 16,22 1-16,-1-1 0,-21 0 16,21 0-16,0 0 0,0 0 0,0 1 15,22-1-15,-22-21 0,21 21 0,1-21 16,-22 0-16,42 21 0,-20-21 16,-1 0-16,0 0 0,22 0 0,-22 0 15,0 0-15,22 0 0,-1 0 0,1 0 16,-22 0-16,22 0 0,-22-21 15,0 0-15,1 21 0,-1-21 0,0-1 16,-20-20-16,20 21 16,-21 0-16,0 0 0,-21-22 0,0 22 15,0 0-15,0-21 0,0 20 0,-21 1 16,0 0-16,0 0 0,0 21 16,-22 0-16,22 0 0,-21 0 0,-1 0 15,1 21-15,21 0 0,-21 0 16,-1 1-16,22-1 0,-21 0 0,21 21 15,-1-21-15,1 1 0,21 20 0,0-21 16,0 0-16,0 0 0,0 1 16,0-1-16,0 0 0,21 0 15,1-21-15,-1 0 0,0 0 16,0 21-16,0-21 0,22 0 16,-22 0-16,0 0 0,21 0 0,-21 0 15,22-21-15,-22 0 0,0 21 16,0-21-16,0 0 0,1-1 0,-1 1 15,0 0-15,0 0 0,-21 0 0,0 0 16,0-22-16,21 22 0,-21 0 16,0 0-16,0 0 0,-21 42 31,21 0-31,0 0 16,-21 0-16,21 0 0,-21 1 15,21-1-15,0 0 0,0 0 0,0 0 16,0 0-16,0 1 0,21-1 15,0-21-15,0 21 0,0-21 16,22 0-16,-22 0 0,0 0 16,21 0-16,-20 0 0,20 0 0,-21 0 15,0 0-15,22-21 0,-22 21 16,-21-21-16,21-1 0,-21 1 0,21 0 16,-21 0-16,0 0 0,0 0 15,0-22-15,21 22 0,-21-21 0,0 21 16,0-1-16,0 1 0,21 0 0,-21 42 31,0 22-31,-21-22 16,0 0-16,21 0 0,-21 21 15,21-20-15,-21 20 0,21-21 16,0 0-16,0 0 0,-21 1 0,21-1 16,0 0-16,-22 0 0,22 0 15,0-42 32,0 0-47,0 0 0,22 0 16,-1-1-16,-21 1 0,21 0 15,0 0-15,0-21 0,0 20 16,1 1-16,-1-21 0,0 21 0,0 0 16,0-1-16,0 1 15,1 0-15,-1 21 0,0 0 16,0 0-16,-21 21 0,0 0 0,0 1 15,21-1-15,-21 0 0,0 21 16,21-21-16,-21 1 0,22-1 0,-22 21 16,0-21-16,0 0 0,21 1 15,-21-1-15,21 0 0,-21 0 16,0-42 31,0 0-47,0 0 15,21-1-15,-21 1 0,21 0 16,-21 0-16,21 0 0,1 0 0,-1-1 16,0 1-16,0-21 0,0 21 15,0 0-15,1-1 0,-1 1 0,0 0 16,0 0-16,0 21 0,0 0 16,-21 21-16,0 0 15,0 0-15,0 1 0,0-1 0,0 0 16,0 0-16,0 0 0,0 0 15,0 1-15,0-1 0,0 0 0,22 0 16,-22 0-16,21 0 0,0-21 0,0 22 16,0-1-16,0-21 0,22 0 15,-22 0-15,0 0 0,0 21 16,0-21-16,22 0 0,-22 0 0,21 0 16,-21 0-16,1 0 0,20-21 15,-21 0-15,0-1 0,0 22 0,-21-42 16,22 21-16,-22 0 0,21-22 15,-21 22-15,21-21 0,-21 21 0,0-22 16,0 22-16,0 0 0,0 0 16,0 0-16,-21 21 15,0 21-15,-1 0 0,1 0 16,21 0-16,-21 1 16,21-1-16,-21 21 0,21-21 0,0 0 0,0 1 15,0-1-15,0 0 16,0 0-16,0 0 0,0 0 0,0 1 15,21-22-15,0 21 16,0-21-16,1 0 0,-1 0 16,0 0-16,21 0 0,-21 0 0,1 0 15,-1 0-15,21 0 0,-21-21 16,0-1-16,1 22 0,-1-21 0</inkml:trace>
  <inkml:trace contextRef="#ctx0" brushRef="#br0" timeOffset="36135.72">31051 2519 0,'0'0'0,"43"-106"31,-22 85-31,-21 0 0,0 0 0,0-1 16,0 1-16,0 0 16,-21 21-16,0-21 0,-1 21 15,1 0-15,0 0 0,0 0 16,0 21-16,-22 0 0,22 0 0,-21 22 16,21-22-16,-22 21 0,22-21 15,-21 22-15,21-22 0,0 21 0,-1 1 16,1-22-16,0 21 0,21-21 15,-21 0-15,21 1 0,0-1 0,0 0 16,0 0-16,0 0 0,21 0 16,0-21-16,0 0 15,1 0-15,-1 0 0,0 0 0,0-21 16,0 0 0,0 21-16,1-21 0,-1 0 0,0-22 15,0 22-15,-21 0 0,21-21 0,0-1 16,1 22-16,-1-21 0,0 21 15,0-22-15,-21 22 0,0 0 0,0 0 16,0 42 0,0 0-1,-21 0-15,0 1 0,0-1 16,21 21-16,0-21 0,-22 0 0,22 22 16,-21-22-16,21 0 0,0 0 15,0 0-15,0 1 0,0-1 16,0 0-16,0 0 0,21-21 15,1 0-15,-1 21 0,0-21 0,0 0 16,0 0-16,22 0 0,-22 0 16,21 0-16,0 0 0,-20-21 15,20 21-15,-21-21 0,0 0 0,22 0 16,-22-1-16,0-20 0,0 21 16,0-21-16,0-1 0,1 1 0,-22 21 15,21-22-15,-21 22 0,0-21 16,0 21-16,0 0 0,-21 42 31,-1-21-31,22 21 0,-21 0 16,21 21-16,0-20 0,0-1 15,0 0-15,0 21 0,0-21 0,0 1 16,0-1-16,0 0 0,0 0 0,21 0 16,-21 0-16,22 1 0,-22-1 15,0 0-15,0 0 0,0 0 31,-22-21-31,1 0 16,0 0-16,0 0 0,0 0 16,0 0-16,-1 0 0,-20 0 15,21 0-15,0 0 0,0 0 16,-22 0-16,22 0 0</inkml:trace>
  <inkml:trace contextRef="#ctx0" brushRef="#br0" timeOffset="37455.82">10689 4170 0,'0'-21'16,"0"0"-16,0-1 0,0 1 16,21 21-16,-21-21 0,0 0 15,0 0-15,0 0 16,0-1-16,0 1 16,0 0-16,-21 21 0,0 0 15,0 0-15,0 0 0,-1 0 16,1 0-16,0 21 0,-21 0 15,21 1-15,-1 20 0,1 0 0,-21 1 16,21-1-16,0 0 0,21 1 16,-22-1-16,22 0 0,0 1 0,0-1 15,0-21-15,0 21 0,0-20 0,0-1 16,22 0-16,-1 0 0,0-21 16,0 21-16,0-21 0,0 0 0,1 0 15,20 0-15,-21 0 0,21 0 16,-20 0-16,20-21 0,0 21 15,1-21-15,-22 0 0,21 0 0,0-1 16,1 1-16,-22-21 0,21 21 0,-21-22 16,22 22-16,-22-21 0,0 0 15,0-1-15,0 1 0,-21 0 0,0-1 16,0 1-16,0 0 0,0-1 0,0 22 16,0-21-16,0 21 0,0-1 15,0 1-15,-21 21 16,0 21-1,21 1-15,-21 20 16,21-21-16,-21 21 0,21 1 0,0-1 16,0 0-16,0 1 0,0-1 0,0-21 15,0 22-15,0-1 0,0-21 16,0 0-16,0 0 0,0 1 0,0-1 16,0 0-16,21 0 0,-21 0 0,21 0 15,0-21 1,0 0-16,1 0 0,-1 0 15,0 0-15,0 0 0,-21-21 16</inkml:trace>
  <inkml:trace contextRef="#ctx0" brushRef="#br0" timeOffset="38709.85">11705 4022 0,'0'0'0,"0"-21"16,0-1-16,0 1 0,-21 0 0,0 21 16,0-21-16,-1 21 0,1 0 0,0 0 15,0 0-15,0 0 0,0 0 16,-1 21-16,1 0 0,0 0 16,0 1-16,0-1 0,0 21 0,-1 0 15,22 1-15,0-1 0,-21-21 16,21 22-16,-21-1 0,21-21 0,0 21 15,0-20-15,0-1 0,0 0 0,0 0 16,21 0-16,0-21 0,1 21 16,-1-21-16,0 0 0,0 0 15,0 0-15,0 0 0,1 0 0,-1-21 16,0 21-16,0-21 0,0 0 16,0 0-16,1 21 0,-1-21 0,0-22 15,-21 22-15,21 0 0,0 0 16,-21 0-16,0-22 0,0 22 15,0-21-15,0 21 0,0-22 0,0 22 16,0 0-16,0 0 16,0 42-1,0 0-15,0 0 16,0 0-16,-21 1 0,21-1 16,-21 21-16,21-21 0,0 22 0,0-22 15,0 0-15,0 21 0,0-21 0,0 1 16,0-1-16,0 0 0,0 0 15,0 0-15,21-21 16,0 0-16,-21 21 0,21-21 0,1 0 16,-1 0-16,0 0 15,0-21-15,0 21 0,22-21 0,-22 0 16,0 21-16,0-21 0,21 0 0,-20-1 16,-1 1-16,0-21 0,0 21 15,0 0-15,0-1 0,-21-20 0,0 21 16,22 0-16,-22 0 0,0-1 0,0 44 47,0-1-47,0 0 0,0 0 0,0 0 15,0 0-15,0 1 0,0-1 16,0 0-16,0 0 0,0 0 16,0 0-16,0 1 0,0-1 0,0 0 15,0 0 1,21-21-16,-21 21 0,-21-21 62,-1-21-62,22 0 16,-21 21-16,0 0 16,0-21-16,0 21 15,0 0 1,21 21-1,-22 0-15,22 0 16,0 0-16,0 1 16,0-1-16,22-21 0,-1 21 15,0-21-15,0 0 16,0 0-16,0 0 0,22 0 0,-22 0 16,0 0-16,21 0 0,-20 0 15,20-21-15,-21 21 0,21-21 0,-20 21 16,-1-22-16,21 1 0,-21 0 0,0 0 15,22 0-15,-22 0 0,0-1 16,0 1-16,0 0 0,1-21 0,-1 21 16,0-22-16,-21 22 0,0-21 15,21 21-15,-21-1 0,0 1 16,0 0-16,0 0 0,-21 21 16,0 0-16,0 21 15,21 0-15,-22 0 16,22 22-16,-21-22 0,21 0 0,0 0 15,0 22-15,0-22 0,0 0 0,0 0 16,0 0-16,0 0 0,0 1 16,0-1-16,21-21 0,-21 21 0,22 0 15,-1-21-15,-21 21 0,0 0 16,0 1 0,-21-22-16,-1 0 15,1 0-15,0 0 16,0 0-16,0 0 15,0 0-15,-1 0 0,1-22 16</inkml:trace>
  <inkml:trace contextRef="#ctx0" brushRef="#br0" timeOffset="39272.53">13991 3747 0,'-63'84'15,"63"-41"1,0-1-16,-22 0 0,1 22 16,21-1-16,-21-20 0,21 20 0,0 1 15,-21-22-15,21 0 0,-21 1 0,0-1 16,21-21-16,0 0 0,0 22 15,0-22-15,-22 0 0,22 0 16,0 0 0,0-42 15,0 0-31,0 0 16,0 0-16</inkml:trace>
  <inkml:trace contextRef="#ctx0" brushRef="#br0" timeOffset="39791.76">13652 4106 0,'0'0'0,"-21"-42"0,21 0 16,0 21-16,0-22 0,0 22 15,0 0-15,0-21 0,0 20 0,0 1 16,0 0-16,0 0 0,0 0 0,21 0 16,1-1-16,-1 1 0,0 21 15,0 0-15,0 0 0,0 0 0,22 0 16,-22 0-16,21 21 0,1 1 15,-1-1-15,0 21 0,1 0 0,-1 1 16,21-1-16,-20 0 0,-1 22 0,-21-22 16,22 22-16,-22-22 15,0 0-15,0 22 0,0-22 0,-21-21 16,0 22-16,0-22 0,0 21 0,21-21 16,-21 1-16,0-1 0,0 0 15,-21-21 16,21-21-15,0 0-16,0-1 0,0 1 0,0 0 16,0-21-16,0-1 0,0 22 0,0-42 15,0 20-15,21 1 0,1-21 16,-1 20-16,0-20 0,0-1 0,0 22 16,0-22-16,1 22 0,-1 0 15,0 21-15,0-22 0,0 22 16,0 0-16,1 21 0,-22-21 0,21 21 15,0 0 1,-21 21 0,0 0-1,0 0-15,0 0 16,21 1-16,-21-1 16,0 0-16,21 0 15,-21 0-15</inkml:trace>
  <inkml:trace contextRef="#ctx0" brushRef="#br0" timeOffset="41368.71">15092 4403 0,'0'0'0,"63"-21"31,-42-1-31,-21 1 15,22 0-15,-22 0 0,0 0 16,0 0-16,0-1 0,0 1 16,-22 0-16,1 0 0,0-21 0,21 20 15,-21 1-15,0 0 0,0 0 16,-1 0-16,1 0 0,0 21 0,0 0 16,0 0-16,0 0 0,-1 0 15,1 21-15,0 0 0,-21 0 0,21 0 16,21 22-16,-22-22 0,1 21 0,0 0 15,21 1-15,0-1 0,0 0 16,0-20-16,0 20 0,0-21 0,0 21 16,0-20-16,0-1 0,0 0 0,0 0 15,21-21-15,0 21 0,1-21 16,-1 0-16,0 0 16,0 0-16,0 0 0,0 0 0,1 0 15,-1-21-15,21 21 0,-21-21 16,0 0-16,1 21 0,-1-21 0,21-1 15,-21 1-15,0 0 0,-21 0 0,22-21 16,-1 20-16,0-20 0,-21 21 16,0-21-16,0 20 0,0-20 0,21 21 15,-21 0-15,0 0 0,0-1 16,0 44 0,0-1-16,-21 0 15,21 21-15,-21-21 0,21 1 16,-21 20-16,21-21 0,0 21 15,0-20-15,0 20 0,0-21 0,0 0 16,21 0-16,0 1 0,-21-1 16,21-21-16,0 21 0,22-21 0,-22 21 15,0-21-15,21 0 0,1 0 0,-22 0 16,21 0-16,-21 0 0,22-21 16,-22 0-16,0 21 0,21-21 0,-21-1 15,1 1-15,-1 0 0,0 0 0,-21 0 16,0 0-16,21-1 0,-21 1 15,0-21-15,0 21 0,0-22 0,0 22 16,0 0-16,0 0 0,0 0 0,0 0 16,0 42-1,-21 0 1,21 0-16,0 21 0,0-20 16,0 20-16,-21-21 0,21 21 0,-21-20 15,21 20-15,0-21 0,-22 0 0,22 0 16,0 1-16,0-1 0,0 0 15,0 0-15,0 0 16,0-42 15,0 0-15,0 0-16,0 0 16,22-1-16,-22 1 0,21 0 15,0-21-15,-21 21 0,21-22 0,0 22 16,0-21-16,1 21 0,-1-22 0,0 22 15,21 0-15,-21 0 0,1 0 16,-1 21-16,0 0 0,0 0 16,-21 21-16,21 0 0,-21 0 0,0 21 15,0-20-15,21 20 0,1-21 16,-22 21-16,0-20 0,0 20 0,21-21 16,-21 0-16,0 0 0,21 1 15,-21-1-15,0 0 0,0 0 16,21 0-16,0-21 31,-21-21-15,0 0-16,21 0 0,1 0 15,-22-1-15,0 1 0,21 0 0,0 0 16,0-21-16,0 20 0,0-20 16,1 21-16,20-21 0,-21 20 0,21-20 15,-20 21-15,-1 0 0,21 0 16,-21-1-16,0 1 0,1 21 0,-1 0 15,0 21 1,-21 1-16,0-1 0,0 0 0,0 0 16,0 0-16,0 22 0,0-22 0,0 0 15,0 0-15,0 0 0,0 0 16,0 1-16,0-1 0,0 0 16,0 0-16,21 0 0,0 0 15,0-21-15,-21 22 0,22-22 0,-1 0 16,0 0-16,0 0 0,0 0 15,0 0-15,1 0 0,20 0 0,-21 0 16,21 0-16,-20 0 0,20-22 0,0 22 16,1-21-16,-22 0 15,21 0-15,-21 0 0,22 0 0,-22-1 16,0 1-16,0-21 0,0 21 0,0-22 16,-21 1-16,0 21 0,0-21 0,0 20 15,0-20-15,0 21 0,0 0 16,-21 21-1,0 0-15,0 0 0,0 21 16,0 0-16,-1 21 0,22-20 0,-21-1 16,21 21-16,0-21 0,0 0 15,0 22-15,0-22 0,0 0 0,0 0 16,0 0-16,0 1 0,21-1 16,1-21-16,-22 21 0,21-21 0,0 21 15,0-21-15,0 0 0,22 0 16,-22 0-16,0 0 0,21 0 15,-21 0-15,1 0 0,-1 0 0,0 0 16,0 0-16,0-21 0,0 0 0,1 21 16,-1-21-16,-21-1 0,21 1 15,0 21-15,0-21 0</inkml:trace>
  <inkml:trace contextRef="#ctx0" brushRef="#br0" timeOffset="41592.58">18013 4445 0,'0'0'0,"0"21"15,0-42 63,-21 21-62,-1 0-16,22-21 16</inkml:trace>
  <inkml:trace contextRef="#ctx0" brushRef="#br0" timeOffset="43448.18">3852 2921 0,'21'0'0,"1"-21"47,-22 0-16,0 0-15,-22 21 15,1-22-31,0 22 16,0 0-16,0 0 15,0 0-15,-1 0 0,1 0 16,0 0-16,0 0 16,0 0-16,0 0 15,-1 0-15,1 22 16,21-1-16,-21-21 15,21 21-15,-21-21 0,21 21 16,0 0-16,-21 0 16,21 1-16,-21-1 0,21 0 15,0 0-15,0 0 0,0 0 16,0 1-16,0-1 0,0 0 16,0 0-16,0 0 0,0 0 15,0 1-15,0-1 0,21 0 16,-21 0-16,21 0 15,-21 0-15,21-21 16,0 22-16,0-22 16,1 0-16,-1 0 0,0 0 15,0 0-15,0 0 0,0 0 16,1 0-16,-1 0 0,0 0 16,0-22-16,0 22 0,0 0 15,1 0-15,-22-21 0,-22 42 47,1-21-31,21 22-16,-21-22 15,0 0-15,0 0 16,0 0 0,-1 0-16,1 0 0,0 0 0,0 0 15,0 0 1,0 0-16,21-22 0,-22 22 15,22-21-15,-21 0 0,21 0 0,0 0 16,0 0-16,0-1 0,0 1 16,0 0-16,0 0 0,0 0 0,0 0 15,0-1-15,0 1 16,21 0-16,-21 0 0,22 0 0,-22 0 16,21-1-16,0 1 15,0 21-15,-21-21 0,21 21 31,0 0-31,1 0 32,-1 0-17,-42 0 63</inkml:trace>
  <inkml:trace contextRef="#ctx0" brushRef="#br0" timeOffset="55112.27">2646 6181 0,'-21'0'31,"21"-21"63,-22 21-63</inkml:trace>
  <inkml:trace contextRef="#ctx0" brushRef="#br0" timeOffset="57392.29">2625 6096 0,'21'-63'16,"0"63"0,-21-22-16,0 1 0,0 0 0,0 0 15,0 0 1,0 0-16,0-1 0,0 1 0,0 0 15,0 0-15,-21 21 16,21-21-16,-21 21 0,-1 0 16,1 0-16,0 21 15,0-21-15,-21 21 0,20 0 0,1 22 16,-21-22-16,21 21 0,0 0 16,-22-20-16,22 20 0,21 21 0,-21-20 15,0-1-15,21 0 0,-21 22 16,21-22-16,0 1 0,0 20 0,0-21 15,0 1-15,0-22 0,0 21 16,21-21-16,0 22 0,0-22 0,0-21 16,22 21-16,-22 0 0,21-21 15,0 0-15,1 0 0,-1 0 16,0 0-16,1 0 0,-1 0 0,0-21 16,1 0-16,-22 21 0,21-21 15,1 0-15,-1-22 0,-21 22 0,21 0 16,-20-21-16,-1 20 0,0-20 0,0 0 15,0-1-15,0 1 0,1 0 16,-22-1-16,0 1 0,0 21 0,21-21 16,-21-1-16,0 1 0,0 0 15,0-1-15,0 1 0,0 21 16,0-22-16,0 22 0,0 0 0,0 0 16,-21 42 15,21 0-31,-22 0 0,22 22 15,0-22-15,0 21 0,0-21 0,0 22 16,0-1-16,0-21 0,0 22 16,0-22-16,0 21 0,0-21 0,0 22 15,0-1-15,0-21 0,0 21 16,0-20-16,22 20 0,-1-21 0,0 0 16,0 0-16,0 1 0,0-22 15,1 21-15,-1-21 0,0 0 0,21 0 16,-21 0-16,1 0 0,20 0 0,-21-21 15,0 21-15,22-22 16,-22 22-16,21-21 0,-21 0 0,22 0 16,-22 0-16,21-22 0,-21 22 0,0 0 15,1-21-15,20 21 0,-21-1 16,0-20-16,0 21 0,1 0 0,-1-22 16,0 22-16,0 0 0,0 0 15,0 0-15,1 0 0,-1 21 16,0 0-16,0 0 0,-21 21 15,21 0-15,0 0 16,-21 0-16,0 0 0,0 1 16,0-1-16,0 0 0,0 0 0,0 0 15,0 0 1,22 1-16,-22-44 47,0 1-32,0 0-15,0 0 16,0 0-16,0 0 16,-22-1-16,1 1 0,21 0 0,-21 0 15,0 21-15,0-21 0,0 0 16,-1 21-16,1 0 0,0-22 16,0 22-16,0 0 0,0 0 0,-1 0 0,1 22 15,0-1-15,21 0 16,-21 0-16,0 0 0,0 0 0,-1 1 15,22 20-15,0-21 0,-21 21 0,21-20 16,-21 20-16,21-21 0,0 0 16,0 22-16,0-22 0,0 21 0,0-21 15,0 0-15,21 1 0,-21-1 16,21-21-16,1 21 0,-22 0 0,21-21 16,0 0-16,0 0 0,0 0 0,0 0 15,1 0-15,-1 0 0,0 0 16,-21-21-16,21 0 0,0 21 15,0-21-15,1-1 0,-1 1 0,0 0 0,-21 0 16,21-21-16,-21 20 16,21 1-16,-21-21 0,21 21 0,-21 0 15,0-22-15,0 22 0,0 0 0,0 0 16,0 0-16,0-1 0,0 1 16,0 0-16,0 42 46,0 0-46,0 1 0,0-1 16,0 0-16,0 0 16,0 21-16,0-20 0,0-1 0,-21 21 0,21-21 15,0 0-15,0 22 0,0-22 16,0 0-16,0 0 0,0 0 16,0 1-16,0-1 0,21 0 0,1-21 15,-22 21-15,21-21 0,0 0 0,0 0 16,0 0-16,22 0 0,-22 0 15,21 0-15,-21-21 0,22 21 0,-1-21 16,0 0-16,1-1 0,-22 1 0,21 0 16,0 0-16,1-21 0,-22 20 15,21-20-15,-21 21 0,22 0 0,-22-22 16,0 22-16,0 0 0,-21 0 16,0-21-16,21 42 0,-21-22 15,0 1-15,-21 21 16,21 21-1,-21-21-15,21 22 0,-21-1 16,0 0-16,21 0 0,0 0 0,0 22 16,0-22-16,0 0 0,0 0 0,0 0 15,0 0-15,0 1 0,0-1 16,0 0-16,0 0 0,0 0 16,21 0-16,0 1 0,0-22 15,-21 21 1,0-42 15,-21 21-15,0-22-16,0 1 0,0 0 15,-1 21-15,22-21 0,-21 0 0,0 0 16,0 21-16,0-22 0,0 1 16,-1 21-1,22 21 1,0 1-1,0-1-15,0 0 0,0 0 16,0 0-16,0 0 0,22 1 16,-22-1-16,21-21 15,0 21-15,0-21 0,0 0 0,0 0 16,1 0-16,-1 0 0,0 0 16,21 0-16,-21 0 0,1 0 0,-1 0 15,21 0-15,-21-21 0,22 0 0,-22 21 16,0-22-16,0 1 0,21 0 0,-20 0 15,-1 0-15,0 0 0,0-1 16,0 1-16,0 0 0,-21-21 0,22 21 16,-22-1-16,21 1 0,-21 0 15,0 0-15,0 0 0,0 0 0,0-1 16,0 1 0,-21 21-1,-1 21-15,1-21 0,0 22 16,21-1-16,0 0 0,-21 0 0,21 0 15,0 0-15,0 1 0,0-1 0,0 0 16,0 0-16,21 0 0,0 0 16,0 1-16,1-1 0,-1 0 15,-21 0-15,21 0 0,0 0 0,0 1 0,0-22 16,1 21-16,-1 0 0,-21 0 16,0 0-1,-21-21-15,-1 0 16,-20 0-16,21 21 15,0-21-15,0 0 0,-1 0 0,1 0 16,0 0-16,0 22 0,0-22 0,0 0 16,21-22 15,0 1-31,21 21 16</inkml:trace>
  <inkml:trace contextRef="#ctx0" brushRef="#br0" timeOffset="58279.81">6498 5927 0,'0'-43'0,"0"86"0,0-107 0,0 43 0,0 0 15,0 0-15,0 0 0,0-1 0,0 1 16,0 42 15,-21 1-31,21-1 16,-21 21-16,21-21 0,0 22 15,-21-1-15,21 0 0,0 1 0,0-1 16,-22 0-16,22 1 0,0-1 16,-21 0-16,21 1 0,0-1 0,0 0 15,0 1-15,0-1 0,0-21 0,0 21 16,0-20-16,0-1 0,0 0 16,0 0-16,0 0 0,0 0 15,0-42 16,0 0-31,0 0 0,0 0 16,0-22-16,0 22 0,0-21 0,0 21 16,0-22-16,21 1 15,1 0-15,-22-1 0,21 1 0,0-21 16,0 20-16,-21 1 0,21 0 0,0-1 16,1-20-16,-1 20 0,0 22 15,0-21-15,0 0 0,0 20 0,22 1 16,-22 0-16,0 21 0,0 0 15,22 0-15,-22 0 0,21 21 0,-21 0 16,0 1-16,22 20 0,-22-21 0,0 21 16,0-20-16,0 20 0,1-21 15,-22 21-15,0-20 0,21 20 16,-21-21-16,0 21 0,0-20 0,0 20 0,0-21 16,0 21-16,0-20 0,0-1 0,0 21 15,0-21-15,0 0 16,0 1-16,0-1 0,-21 0 0,21 0 15,0 0-15,0 0 0,0 1 16,0-1 0,-22-21-16,22-21 31,0-1-31,0 1 16,0 0-16,-21 0 0</inkml:trace>
  <inkml:trace contextRef="#ctx0" brushRef="#br0" timeOffset="58540.66">6540 6265 0,'0'0'0,"22"0"47,-1 0-47,0 0 0,0 0 15,0 0-15,0 0 0,1 0 16,-1 0-16,0 0 0,0-21 16,0 21-16,22 0 0,-22 0 0,0 0 15,0-21-15,0 21 0,0-21 0,1 21 16,-1 0-16,0 0 0,0-21 16,0 21-16,0-21 15,1 21-15</inkml:trace>
  <inkml:trace contextRef="#ctx0" brushRef="#br0" timeOffset="59371.64">8170 5779 0,'0'0'15,"0"-22"-15,0 1 0,-21 0 16,0 21-16,0 0 0,0-21 0,-1 21 16,1 0-16,0 0 0,0 0 15,0 0-15,0 0 0,-1 0 0,-20 0 16,21 0-16,0 21 0,0 0 15,-22 0-15,22-21 0,0 22 16,21-1-16,-21 0 0,21 0 0,0 0 16,0 0-16,0 1 0,0-1 15,0 0-15,21-21 16,0 21-16,0-21 16,0 21-16,1-21 0,-1 21 0,0-21 15,0 0-15,0 0 0,0 22 16,1-22-16,-1 0 0,-21 21 0,21-21 15,0 0-15,-21 21 0,21 0 0,-21 0 16,0 0 0,0 1-16,0-1 15,-21 0-15,0-21 0,0 21 16,0 0-16,-1-21 0,-20 21 16,21 1-16,0-22 0,-22 21 0,22-21 15,0 21-15,0-21 0,0 0 0,21 21 16,0-42 31,21 21-47,0 0 0,0-21 15,0 21-15,1 0 0,-1-21 0,0 21 16,0 0-16,0 0 0,0 0 16,1 0-16,-1 0 0,0 0 15,0 0 1,-21 21-16,0 0 15,0 0-15,0 0 0,0 0 16,0 1-16,0 20 0,-21-21 16,21 21-16,-21-20 0,0-1 0,21 21 15,-22-21-15,22 22 0,-21-22 0,21 0 16,-21 0-16,21 0 0,0 0 16,0 1-16,0-1 0,0 0 15,21-21 16,0 0-31,1 0 16,-22-21 15</inkml:trace>
  <inkml:trace contextRef="#ctx0" brushRef="#br0" timeOffset="60331.4">8086 8530 0,'0'0'0,"-22"0"0,1 0 15,21-21-15,-21 21 16,21-21-16,0 0 16,0 0-1,21 21-15,0-22 16,1 22-16,-1-21 0,0 21 15,21 0-15,-21 0 0,1 0 16,-1 0-16,0 0 0,0 0 0,0 0 16,0 0-16,1 21 0,-22 1 0,21-22 15,-21 21-15,21 0 0,-21 0 16,0 21-16,0-20 0,0-1 0,0 0 16,-21 21-16,0-21 0,-22 1 0,22 20 15,0-21-15,-21 21 0,20-20 0,-20-1 16,21 21-16,0-21 0,-22 0 15,22 1-15,21-1 0,-21-21 0,21 21 16,-21 0-16,21 0 16,21-21 15,0 0-31,0 0 0,1-21 16,-1 21-16,-21-21 0,21 21 0,0-21 15,0 21-15,0 0 16,1 0-16,-1 0 15,-21 21 1,21-21-16,-21 21 0,0 0 0,0 0 16,0 1-16,0-1 0,0 0 15,0 21-15,0-21 0,0 1 16,0-1-16,0 0 0,0 21 16,0-21-16,0 1 0,0 20 0,21-21 15,0 0-15,0 22 0,-21-22 0,0 0 16,0 21-16,22-21 0,-22 1 0,0 20 15,0-21-15,0 0 0,0 0 16,0 1-16,0-1 0,-22 0 0,1 0 16,0 0-16,0-21 0,0 21 0,0-21 15,-1 0-15,1 0 0,0 0 0,0 0 16,0 0-16,0 0 0,-1 0 16,22-21-16,-21 0 0,0 21 0,0-21 15,21 0-15,0 0 0,0-1 0,-21 1 16,21 0-16,0-21 15,0 21-15,0-1 0,0 1 0,0 0 16,0-21-16</inkml:trace>
  <inkml:trace contextRef="#ctx0" brushRef="#br0" timeOffset="69439.61">13864 6202 0,'0'-21'0,"0"0"31,21 21-31,-21-22 0,0 1 16,0 0 0,0 0-1,0 0 1,0 0-1,0-1 1,-21 22 15,21 22-15,-21-1-16,21 0 0,-21 21 16,0-21-16,21 22 0,-22-1 15,22 0-15,0 1 0,-21-1 0,0 22 16,0-22-16,21 21 0,0-20 0,-21-1 15,21 0-15,-21 1 0,21-22 16,0 21-16,0-21 0,0 22 0,0-22 16,0 0-16,0 0 0,0 0 15,0 1-15,0-1 32,0-42 14,0-1-30,0 1 15</inkml:trace>
  <inkml:trace contextRef="#ctx0" brushRef="#br0" timeOffset="70617.39">13906 6054 0,'0'21'63,"22"0"-47,-22 0-16,21 0 0,0 22 15,-21-22-15,21 0 0,0 21 16,0 1-16,-21-1 0,0 22 0,0-22 15,22 0-15,-22 1 0,0 20 0,0-21 16,0 1-16,0-1 0,0-21 16,0 22-16,0-22 0,0 0 15,0 21-15,0-21 0,0 1 16,0-1-16,0 0 0,0 0 16,0 0-1,0-42 48,0 0-63,0 0 15,0 0-15</inkml:trace>
  <inkml:trace contextRef="#ctx0" brushRef="#br0" timeOffset="70940.14">13758 6604 0,'0'0'0,"21"0"46,1 0-46,-1 0 16,0 0-16,0 0 0,0 0 16,22-21-16,-22 21 0,0 0 0,0 0 15,21 0-15,-20-21 0,-1 21 0,0 0 16,0 0-16,0 0 0,0-21 16,1 21-16,-1-22 15,-21 1 1,21 21-16,-21-21 15</inkml:trace>
  <inkml:trace contextRef="#ctx0" brushRef="#br0" timeOffset="71524.25">14880 6138 0,'21'-21'16,"-21"0"0,-21 21 31,0 0-32,21 21-15,-21-21 16,21 21-16,-21 1 15,-1-1-15,22 0 0,0 0 16,0 0-16,-21 0 0,21 1 0,-21 20 16,21-21-16,-21 21 0,21 1 15,0-1-15,0-21 0,0 22 0,0-1 16,0-21-16,0 21 0,0-20 0,0-1 16,0 21-16,0-21 0,0 0 15,0 1-15,0-1 0,0 0 0,0 0 16,21-21-16,0 21 0,0 0 0,1 1 15,-1-22-15,0 0 16,0 21-16,0-21 0,0 0 16,1 0-16,-1 0 15,0 0-15,0 0 0,0 0 0,0 0 16,1-21-16,-1 21 0,0-22 16,21 1-16,-21 21 0</inkml:trace>
  <inkml:trace contextRef="#ctx0" brushRef="#br0" timeOffset="71995.92">15557 6223 0,'0'0'0,"0"-21"0,0 0 31,22 21-15,-1 0-16,0 0 16,0 0-1,0 0-15,0 0 0,-21 21 0,22-21 16,-1 21-16,0 0 0,-21 0 0,21 1 15,0-1-15,-21 0 16,21 21-16,-21-21 0,0 22 0,22-22 16,-22 21-16,0-21 0,0 22 0,0-22 15,21 21-15,-21-21 0,0 22 16,0-22-16,0 0 0,0 21 0,0-20 16,0-1-16,0 0 0,-21 0 0,21 0 15,0 0-15,-22-21 0,1 22 0,0-22 16,21 21-16,-21-21 15,21-21 32,0-1-47</inkml:trace>
  <inkml:trace contextRef="#ctx0" brushRef="#br0" timeOffset="72964.89">17611 5779 0,'0'0'16,"0"-85"0,21 64-1,-21 0 1,-21 21-1,-1-22-15,1 22 16,0 0-16,0 0 0,-21 0 16,20 0-16,1 0 0,0 0 0,-21 0 15,21 0-15,-1 0 0,-20 22 16,21-22-16,0 21 0,0-21 0,-22 21 16,22 0-16,0 0 0,0 0 15,21 1 1,0-1-16,0 0 15,21-21 1,0 21-16,0-21 0,0 0 16,1 0-16,20 0 0,-21 21 15,0-21-15,22 0 0,-22 0 0,21 21 16,-21-21-16,0 0 0,22 22 16,-22-22-16,0 21 0,0 0 15,-21 0-15,0 0 16,0 0-16,0 1 0,0-1 15,0 0-15,-21 0 0,0-21 0,0 21 16,0 0-16,-1 1 0,1-1 16,0-21-16,0 21 0,-21 0 0,20-21 15,1 21-15,0-21 0,-21 21 0,21-21 16,-1 0-16,1 22 0,0-22 0,0 21 16,0-21-1,0 0-15,63 0 63,-21 0-48,0 0-15,0 0 0,1 0 16,20 0-16,-21 0 0,0 0 0,0 0 16,1 0-16,-1 0 0,0 21 15,-21 0-15,0 0 16,0 0-16,0 1 0,0-1 0,0 21 15,0-21-15,0 0 0,0 22 16,-21-22-16,0 0 0,21 21 0,0-20 16,-22-1-16,22 0 0,-21 0 15,21 0-15,0 0 0,0 1 0,0-1 16,0 0-16,0 0 16,21-21 15</inkml:trace>
  <inkml:trace contextRef="#ctx0" brushRef="#br0" timeOffset="73675.5">16891 8107 0,'0'-21'16,"0"42"-16,-21-42 0,21 0 0,0-1 15,0 1 1,21 21-1,0 0-15,0-21 0,0 21 16,1 0-16,-1 0 0,0 0 0,0 0 16,0 0-16,0 0 0,1 0 0,-1 0 15,0 0-15,0 0 0,0 21 16,0 0-16,-21 1 0,0-1 16,0 21-16,0-21 0,-21 0 0,-21 1 15,21 20-15,0-21 0,-22 0 16,22 22-16,-21-22 0,-1 0 0,1 21 15,0-21-15,21 1 0,-22-1 0,22 0 16,0 0-16,-21 0 0,42 0 16,-22-21-16,22 22 0,0-1 15,0 0-15,0 0 0,0 0 16,22-21-16,-1 21 0,0-21 16,0 0-16,0 22 0,0-22 0,1 0 15,20 0-15,-21 21 0,0-21 16,0 0-16,1 0 0,-1 0 0,0 21 15,0-21-15,0 0 0,-21 21 16,0 0 0,0 0-16,0 1 15,0-1-15,0 0 16,0 0-16,0 0 16,0 0-16,0 1 0,0-1 15,0 0-15,21 0 0,1 21 0</inkml:trace>
  <inkml:trace contextRef="#ctx0" brushRef="#br0" timeOffset="73815.42">17103 9292 0,'0'43'16,"0"-86"-16,0 107 0,0-43 0,0 0 0,0 0 16,-22-21-16,22 21 0,-21 1 0,0-1 15,0-21-15,0 21 0,-22 0 16,22-21-16,0 0 0,0 21 0,0-21 16,0 0-16,-1 0 0,1 0 0,0 0 15,0 0-15,21-21 16,0-21-16,0 21 0,-21-1 15</inkml:trace>
  <inkml:trace contextRef="#ctx0" brushRef="#br0" timeOffset="75523.5">17547 6985 0,'21'0'0,"0"0"15,1 0-15,-1 0 0,21 0 0,-21 0 16,0 0-16,1 0 15,-44 0 64,1 0-79</inkml:trace>
  <inkml:trace contextRef="#ctx0" brushRef="#br0" timeOffset="77524.35">17060 7049 0,'-21'0'0,"0"0"15,0 0 1,0 0-1,-1 0 1,44 0 47,-1 0-48,0 0-15,21 0 0,1 0 16,-22-22-16,21 22 0,22 0 15,-22 0-15,21-21 0,-20 21 0,20 0 16,-20 0-16,20-21 0,-21 21 16,1 0-16,-1 0 0,0 0 0,1 0 15,-1 0-15,-21-21 0,22 21 0,-22 0 16,0 0-16,0 0 0,0 0 16,0 0-16,1 0 0,-1 0 15,0 0-15,-42 0 78,0 0-78,-1 0 16,1 0-16,0 0 0,0 0 16,0 0-16</inkml:trace>
  <inkml:trace contextRef="#ctx0" brushRef="#br0" timeOffset="77991.52">16933 7260 0,'0'0'0,"-21"0"16,42 0 47,0 0-63,22 0 0,-22 0 0,21 0 15,1 0-15,-1 0 0,21 0 16,-20 0-16,20 0 0,1-21 15,-1 21-15,1 0 0,-1 0 0,-20-21 16,20 21-16,-21 0 0,22 0 0,-22 0 16,1-21-16,-1 21 0,-21 0 15,21 0-15,-20 0 0,20 0 0,-21 0 16,0 0-16,-21-21 16,21 21-16,-42 0 31,0 0-16,0 0-15,21 21 16,-21-21-16,0 0 0,-1 0 0,1 0 16,0 0-1,0 0-15,0 0 0</inkml:trace>
  <inkml:trace contextRef="#ctx0" brushRef="#br0" timeOffset="78408.28">16912 7493 0,'0'21'31,"21"-21"-31,0 0 0,1 0 0,-1 0 16,21 0-16,0 0 0,-20 0 0,20 0 16,21 0-16,-20 0 0,-1 0 15,22 0-15,-22 0 0,21-21 0,-20 21 16,20 0-16,-20 0 0,-1 0 0,0 0 16,1 0-16,-1 0 0,-21 0 15,21 0-15,-20 0 0,-1-21 0,0 21 16,0 0-16,0 0 0,0 0 15,-63 21 32,21-21-47,0 0 0,0 21 16,-22-21-16,22 0 0,0 0 16,0 0-16,-22 21 0,22-21 0,0 0 15</inkml:trace>
  <inkml:trace contextRef="#ctx0" brushRef="#br0" timeOffset="78749.08">16954 7726 0,'43'0'31,"-22"0"-31,21 0 15,-21 0-15,22 0 0,-1 0 0,0-21 16,22 21-16,-22 0 0,1 0 0,20 0 16,-21 0-16,1 0 0,-1 0 15,22 0-15,-22 0 0,0 0 0,-21-21 16,22 21-16,-1 0 0,-21 0 0,22 0 16,-22 0-16,0 0 15,0 0-15,21 0 0,-20 0 0,-1 0 16,0 0-16,0 0 31,-21-22-15,-21 1-1</inkml:trace>
  <inkml:trace contextRef="#ctx0" brushRef="#br0" timeOffset="87339.97">14859 6138 0,'0'-21'16,"0"0"0,0 0-1,21 21 1,0 0-16,-21-21 0,21 21 15,1-21-15,-1 21 16,-21-22-16,21 1 16,-21 0-1,21 21-15,-21-21 32,-21 21-32,0 0 15,0 0-15,-1 0 16,1 0-16,0 21 15,0 0-15,0 0 16,21 1-16,-21-1 16,-1-21-16,22 21 0,-21 0 0,0 0 15,21 0-15,0 1 16,-21-1-16,21 0 0,-21 0 16,21 0-16,0 0 0,0 1 15,0-1-15,-21 0 0,21 21 0,0-21 16,0 1-16,-22 20 0,22-21 15,0 21-15,0-20 0,0 20 0,0-21 16,0 0-16,0 22 0,0-22 16,0 0-16,0 0 0,0 0 0,22 22 15,-1-22-15,-21 0 0,21 0 0,0 0 16,0 0-16,0 1 16,1-1-16,-1-21 0,-21 21 0,21-21 15,0 0-15,0 21 0,0-21 0,1 0 16,-1 0-16,0 0 15,0 0-15,0 0 16,0-21-16,-21 0 0,22 21 0</inkml:trace>
  <inkml:trace contextRef="#ctx0" brushRef="#br0" timeOffset="88804.1">15642 6011 0,'-21'0'16,"0"0"-16,21-21 31,-21 21-31,-1 0 16,22 21 62,22 1-78,-1-22 16,-21 21-16,0 0 15,21-21-15,-21 21 16,21-21-16,-21 21 0,21-21 0,-21 21 16,0 1-16,21-1 15,1 0-15,-22 0 0,21 0 16,-21 0-16,0 1 0,0-1 15,0 0-15,21 0 0,-21 0 0,0 0 16,0 22-16,21-22 0,-21 0 0,0 21 16,0-20-16,0-1 0,0 0 15,0 21-15,0-21 0,0 1 0,0-1 16,0 0-16,0 0 0,0 0 16,0 0-16,0 1 0,0-1 15,-21-21-15,21 21 0,-21-21 16,21 21-16,-21-21 0,-1 21 15,1 0 1,0-21-16,21 22 0,-21-22 16,42 0 46,-21-22-62,0 1 0,21 21 16,0-21-16,-21 0 0,22 0 15,-22 0-15,21-1 0,0 1 16,-21-21-16,21 0 0,-21 20 0,0-20 16,21 0-16,-21-1 0,0 1 0,0 0 15,0-1-15,0 1 0,0 21 16,-21-21-16,0 20 0,0 1 0,0-21 16,-1 21-16,1 0 0,0-1 15,0 1-15,0 0 0,0 0 0,-22 0 16,22 0-16,0-1 0,0 22 0,0-21 15,-1 21-15,1 0 0,21-21 16,-21 21-16,21 21 63,21-21-63,0 21 0,1-21 15,-1 22-15,-21-1 0,21-21 0,0 21 16,0 0-16,0-21 0,1 21 15,-22 0-15,21 1 0,0-1 0,-21 0 16,21 0-16,-21 0 0,21 22 0,-21-22 16,0 0-16,0 21 0,0 1 15,0-22-15,0 21 0,0-21 0,0 22 16,0-1-16,0-21 0,0 0 16,0 22-16,0-22 0,0 0 15,0 21-15,0-21 0,0 1 0,0-1 16,0 0-16,0 0 0,-21 0 15,21 0-15,-21 1 0,21-1 16,-21-21 0,21 21-16,-21-21 15,-1 0 17,22-21-17,0 0-15,0-1 16</inkml:trace>
  <inkml:trace contextRef="#ctx0" brushRef="#br0" timeOffset="90979.57">1270 10774 0,'-21'0'15,"0"0"1,-1 0-16,1 0 16,0 0-16,0 0 15,0-21-15,21 0 16,-21 21-16,21-22 15,0 1-15,-22 0 0,22 0 16,0 0-16,0 0 16,0-1-16,0 1 0,22 0 0,-1 0 15,0 0-15,0 0 16,0 21-16,0-22 0,1 22 0,-1 0 16,0 0-16,0 0 0,0 0 15,0 0-15,1 22 0,20-1 0,-21 0 16,0 0-16,0 0 0,-21 0 15,22 1-15,-1 20 0,-21-21 0,21 0 16,-21 22-16,0-22 0,0 0 16,0 21-16,0-21 0,0 22 0,0-1 15,-21-21-15,0 22 0,-1-22 16,1 21-16,-21 0 0,21-20 0,0 20 16,-22-21-16,22 21 15,-21-20-15,21-1 0,-22 0 0,1 0 16,21-21-16,-22 21 0,22-21 15,0 0-15,-21 0 0,21 0 0,-1 0 16,-20 0-16,21 0 0,0 0 16,0-21-16,-1 0 0,1 21 0,21-21 15,-21-22-15,21 22 0,-21 0 16,21 0-16,0 0 0,0 0 0,0-1 16,0 1-16,0 0 0,0 0 15,21 0-15,0 21 0,0-21 16,1-1-16,-1 22 0,0 0 15,21 0-15,-21 0 0,22 0 0,-22 0 16,21 0-16,-21 22 0,22-22 16,-22 21-16,0 0 0,21 0 0,-20 0 15,-1 0-15,-21 1 0,21-1 16,0 21-16,0-21 0,-21 0 0,0 1 16,21-1-16,-21 0 0,22 0 15,-22 0-15,0 0 0,21 1 0,0-1 16,0-21-16,-21 21 15,21-21-15,0 0 16,1 0 0,-1-21-16,0 0 0</inkml:trace>
  <inkml:trace contextRef="#ctx0" brushRef="#br0" timeOffset="91369.36">2032 11155 0,'0'0'0,"-21"0"16,21 21-16,0 0 15,0-42 32,0 0-47,21 21 0,0-21 0,-21 0 16,21 21-16,-21-22 0,0 1 0,0 0 15,-21 21 17,0 0-32,0 0 15,0 0-15,21 21 0,0 0 16,0 1-16,-22-22 15,22 21-15,0 0 0,0 0 16</inkml:trace>
  <inkml:trace contextRef="#ctx0" brushRef="#br0" timeOffset="94756.71">3429 11070 0,'0'0'16,"0"21"-16,0 1 15,0-44 17,0 1-17,0 0-15,0 0 16,0 0-16,0 0 0,0-22 0,21 22 15,0-21-15,0-1 0,-21 1 0,22 0 16,-1-1-16,0 1 0,0-21 16,0 20-16,0-20 0,1 20 0,-1 1 15,0 21-15,0-21 0,0 42 16,0-22-16,1 22 0,-1 0 0,0 0 16,0 0-16,-21 22 0,21-1 15,-21 0-15,21-21 0,-21 42 16,0-21-16,22 1 0,-22-1 0,21-21 15,-21 21-15,0 0 0,21 0 16,-21 0-16,0-42 47,0 0-47,-21 0 16,21 0-16,0 0 0,-21-1 0,-1 1 15,22 0-15,-21 0 0,0 0 16,21 0-16,-21 21 0,0-22 0,0 1 15,-1 21 1,1 0-16,0 0 0,0 0 0,0 21 16,0 1-16,-1 20 0,1-21 15,21 21-15,-21 1 0,0 20 16,21-20-16,-21-1 0,21 21 0,0-20 16,-21-1-16,21 22 0,-22-22 15,22 0-15,0 1 0,0 20 0,0-21 16,0 1-16,22-1 0,-1-21 0,0 22 15,0-22-15,0 0 0,22 0 16,105 21 0,-106-42-16,-21 0 15,22-21-15,-1 0 0,-21 21 16,21-21-16,-20-21 0,20 20 0,-21 1 16,21-21-16,-20 21 0,-1 0 15,0-22-15,0 22 0,0-21 0,-21 21 16,0-1-16,21 1 0,-21 0 0,0 0 15,0 0-15,0 0 0,-21 42 47,0 0-47,21 0 0,0 0 16,0 0-16,-21 1 0,21 20 16,0-21-16,0 0 0,0 0 0,0 1 15,0-1-15,0 0 0,21 0 16,0 0-16,-21 0 0,21-21 0,1 22 15,-1-22-15,0 0 0,0 0 16,0 0-16,0 0 0,1 0 0,-1 0 16,0 0-16,21-22 0,-21 1 0,1 21 15,-1-21-15,0 0 0,-21 0 16,0 0-16,21-1 0,-21 1 0,0 0 16,0 0-16,0 0 0,0 0 15,-21-1-15,0 1 0,0 0 0,-1 0 16,1 0-16,-21 21 0,21-21 15,0 21-15,-1 0 0,1 0 16,0 0-16,21-22 16,21 22-1,0-21-15,22 21 16,-22 0-16,0-21 0,21 21 0,1 0 16,-1-21-16,-21 21 0,22-21 0,-1 21 15,0 0-15,1 0 0,-22 0 16,21 0-16,0 0 0,-20 21 0,-1 0 15,21 0-15,-21-21 0,0 21 16,-21 1-16,22-1 0,-22 0 16,21 0-16,-21 0 0,0 0 0,0 1 15,0-1-15,0 0 0,0 0 0,0 0 16,0 0-16,0 1 16,0-1-16,0 0 15,-21-21-15,-1 0 16,22-21-1,0 0 1,0-1-16,0 1 0,0 0 16,0 0-16,0 0 0,22 0 15,-22-22-15,21 22 0,0-21 0,0 21 16,-21-1-16,21-20 0,0 21 16,1 0-16,-1 0 0,0 21 15,0 0-15,0 0 0,0 0 0,1 0 16,-1 0-16,-21 21 0,0 0 15,21 0-15,-21 0 0,21 0 16,-21 1-16,21-1 0,-21 0 0,0 0 16,0 21-16,0-20 0,0-1 0,21-21 15,-21 21-15,22 0 0,-22 0 16,0 0-16,21-21 0,0 22 0,0-22 16,0 0-16,0 0 0,1 0 0,-1 0 15,0 0-15,0 0 0,0 0 16,22 0-16,-22-22 0,0 1 0,0 21 15,0-21-15,22 0 0,-22 0 16,0 0-16,0-1 0,0 1 16,0 0-16,1 0 0,-22-21 0,0 20 15,21 1-15,-21 0 0,0 0 0,0 0 16,0 0-16,0-1 0,-21 22 31,-1 0-31,22 22 0,-21-22 0,21 21 16,-21 0-16,21 0 0,0 0 15,0 22-15,0-22 0,0 0 0,0 0 16,0 0-16,0 0 0,21 1 0,-21-1 16,21-21-16,-21 21 0,0 0 15,22 0-15,-1 0 16,-21-42 31,-21 0-32,-1 0-15,1 21 0,21-21 0,-21 0 16,0 21-16,0-22 0,0 22 16,-1 0-1,22 22 1,0-1-16,0 0 0,0 0 16,0 0-16,22 0 15,-1 1-15,0-1 0,-21 0 0,21-21 16,0 21-16,0-21 0,1 0 15,-1 21-15,0-21 0,0 0 0,0 0 16,22 0-16,-22 0 0,0 0 0,0-21 16,0 0-16,22 21 0,-22-21 15,-21 0-15,21-1 0,0 1 0,0 0 16,0-21-16,1 21 0,-1-22 0,0 1 16,0 0-16,0-1 0,0 1 0,1-22 15,-1 22-15,0-21 0,0-1 16,0 1-16,0 20 0,1 1 0,-22 0 15,21-1-15,-21 1 0,0 21 16,21 0-16,-21-1 0,-21 22 16,0 0-1,-1 22-15,1-1 0,21 0 16,-21 0-16,0 21 0,21 1 16,-21-1-16,21 0 0,-21 1 0,21 20 15,-22-20-15,22-1 0,-21 0 0,21 1 16,0-1-16,0 0 0,0 1 15,0-22-15,0 21 0,0 0 0,0-20 16,0-1-16,0 0 0,0 0 0,21 0 16,1 0-16,-1 1 0,-21-1 15,21-21-15,0 21 0,21-21 16,-20 0-16,-1 0 0,0 0 0,0 0 16,21 0-16,-20 0 0,-1-21 15,0 0-15,21-1 0,-21 22 0,1-21 16,-1 0-16,0 0 0,0 0 0,0-22 15,0 22-15,-21 0 0,22 0 0,-22 0 16,0-22-16,0 22 0,0 0 16,0 0-16,-22 0 0,1 21 15,0 0-15,0 0 0,0 0 16,0 0-16,21 21 16,0 0-16,0 0 15,0 0-15,0 1 0,0-1 16,0 0-16,0 0 15,21 0-15,0 0 0,0 1 16,-21-1-16,0 0 0,21-21 0,0 21 16,-21 0-16,22-21 0,-22 21 0,21-21 15,0 22-15,0-22 16,0 0-16,0 21 0,1-21 0,-1 0 16,0 0-16,0 0 0,0 0 15,0-21-15,1 21 0,-1-22 16,-21 1-16,21 0 0,0 21 0,-21-21 15,0 0-15,21 0 0,-21-1 16,21-20-16,-21 21 0,0 0 0,0 0 16,0-1-16,0-20 0,0 21 15,0 0-15,0 0 0,0 42 32,0 0-17,0 0-15,-21 0 0,21 0 0,0 1 16,0-1-16,0 0 0,0 0 0,0 0 15,0 0-15,0 1 0,0-1 16,0 0-16,0 0 0,0 0 16,21 0-16,1-21 0,-1 22 15,0-22-15,0 0 0,0 0 16,0 0-16,1 0 16,-1-22-16,0 22 0,0-21 0,0 0 15,0 0-15,1 0 0,-22 0 16,0-1-16,21 1 0,-21-21 0,21 21 15,-21 0-15,0-1 0,0 1 16,0 0-16,0 0 0,0 0 0,0 42 47,0 0-47,-21 0 0,21 0 0,0 1 16,0-1-16,0 0 0,0 0 15,0 0-15,0 0 0,0 1 0,0-1 16,0 0-16,0 0 0,0 0 15,0 0-15,21-21 16,0 22-16,0-22 0,0 0 16,1 0-16,-1 0 0,0 0 15,0 0-15,0-22 0,-21 1 0,21 21 16,1-21-16</inkml:trace>
  <inkml:trace contextRef="#ctx0" brushRef="#br0" timeOffset="96016.84">8086 10689 0,'0'0'0,"-85"-21"31,64 21-31,0 21 0,-1 0 0,22 1 16,-21-1-16,0 0 15,21 0-15,-21 0 0,21 22 0,0-22 16,0 0-16,0 0 0,0 0 0,0 22 15,0-22-15,0 0 0,0 0 0,0 0 16,21-21-16,0 21 16,0 1-16,1-1 0,-1-21 0,0 21 15,0-21-15,0 0 0,0 0 0,1 0 16,20 0-16,-21 0 0,0 0 16,22 0-16,-22 0 0,21 0 0,-21-21 15,22 0-15,-22-1 0,21 1 0,-21 0 16,22 0-16,-22 0 0,0-22 0,0 22 15,0-21-15,0 0 0,-21-1 16,22 1-16,-22 0 0,21-1 0,-21-20 16,0 20-16,0 1 0,0 0 0,0-1 15,0 1-15,0 21 0,0 0 16,0 0-16,0-1 0,0 1 16,-21 21-1,-1 21-15,22 1 16,0 20-16,0-21 0,0 21 15,0 1-15,0-1 0,0 0 0,0 1 16,0-1-16,0 0 0,0 1 0,0-1 16,0 0-16,0-20 0,0 20 15,0-21-15,0 21 0,0-20 0,0-1 16,0 0-16,0 0 0,22 0 0,-1 0 16,0 1-16,0-22 15,0 0-15,0 0 0,1 0 16,-1 0-16,0 0 15,0-22-15,0 22 0,0-21 0,22 0 16,-22 21-16,0-21 0,0 0 16,0 0-16,1-1 0,-1 1 0,0 0 15,0 0-15,0 0 0,0 0 0,-21-1 16,0 1-16,0 42 31,0 1-31,0-1 16,0 0-16,0 0 0,0 0 0,-21 0 15,21 1-15,0-1 16,0 0-16,0 0 0,0 0 0,21 0 16,1 1-1,-1-22-15,0 0 0,0 0 16,0 0-16,22 0 0,-22 0 16,0 0-16,0-22 0,21 22 0,-20-21 15,-1 0-15,0 21 0,0-21 0,0 0 16,0 0-16,-21-22 0,0 22 0,0 0 15,0-21-15,0 20 0,0-20 16,0 21-16,0-21 0,-21 20 0,0-20 16,21 21-16,-21 0 0,0 0 0,0-1 15,-1 22-15,1 0 0,0 0 16,0 0-16,0 0 0,0 22 0,-1-1 16,1 0-16,21 0 0,-21 21 15,21-20-15,-21-1 0,21 21 0,0-21 16,0 0-16,0 22 0,0-22 15,0 0-15,0 0 0,0 0 0,21 1 16,0-1-16,0 0 0,1-21 16,-1 0-16,0 21 0,0-21 0,0 0 15,22 0-15,-22 0 0,0 0 16,0 0-16,21 0 0,-20 0 0,20-21 16,-21 0-16,0 21 0,22-21 0,-22-1 15,21 1-15,-21 0 0,22 0 0,-22 0 16,21 0-16,-21-1 0,0 1 15,1 0-15,-1 0 0,0 21 16,-21-21-16,21 21 0,-21 21 31,0 0-31,0 0 16,0 0-16,0 1 0,0-1 16,0 0-16,0 0 0,0 0 0,0 0 15,0 1-15,0-1 0,21 0 16,0 0-16,1-21 15,-1 0-15,0 0 0,0 0 0,0 0 16,0 0-16,1 0 0,-1 0 16,0 0-16,0 0 0,0-21 0,0 0 15,-21 0 1,22-1-16,-22 1 0,21 0 0,-21 0 16</inkml:trace>
  <inkml:trace contextRef="#ctx0" brushRef="#br0" timeOffset="96295.69">8826 10605 0,'0'0'0,"-127"21"31,149-21-16,-1 0-15,21-21 16,-21 21-16,22 0 0,-1-22 16,0 22-16,1 0 0,-1-21 0,0 21 15,1-21-15,-1 21 0,0-21 0,1 21 16,-1 0-16,0-21 0,-21 21 16,1 0-16,-22-21 0,0-1 15,-22 22 1</inkml:trace>
  <inkml:trace contextRef="#ctx0" brushRef="#br0" timeOffset="96637.5">6604 10605 0,'0'0'0,"85"0"16,-64 0 0,21 0-16,0 0 0,1-22 15,-1 22-15,0 0 0,22-21 0,-22 0 16,1 21-16,-1 0 0,0 0 0,-21-21 15,22 21-15,-22 0 0,0 0 16,0 0-16,0 0 0,1 0 0,-1 0 16,-21-21 15</inkml:trace>
  <inkml:trace contextRef="#ctx0" brushRef="#br0" timeOffset="100151.97">11663 10816 0,'0'21'0,"0"1"47,21-22 63,-21-22-79,21 22-15,0 0 15,-21 22-16,0-1 17,0-42 46,0-1-78,0 1 15,0 0-15,0 0 0,0 0 0,0-22 16,0 22-16,0-21 0,0 0 16,0 20-16,0-41 0,21 21 0,1-1 15,-1 1-15,0-22 0,0 22 16,0 0-16,0-22 0,1 22 16,20 0-16,-21 20 0,0-20 0,0 21 15,22 0-15,-22 21 0,0 0 16,0 0-16,0 0 0,1 21 15,-22 0-15,0 0 0,0 0 16,0 1-16,0-1 0,0 0 16,0 0-16,0 0 0,0 0 0,21 1 15,-21-44 48,0 1-48,0 0-15,-21 0 16,-1 21-16,22-21 0,-21 21 16,21-21-16,-21 21 0,0 0 15,0 0-15,0 0 16,-1 0-16,1 0 16,0 21-16,21 0 0,-21 21 0,0-21 15,0 22-15,21-22 0,-22 21 16,1 22-16,21-22 0,0 0 0,0 1 15,-21 20-15,21-20 0,0-1 0,0 0 16,0 1-16,0-1 0,0-21 16,0 21-16,21-20 0,0-1 15,1 0-15,-1 0 0,21 0 0,-21 0 16,22-21-16,-1 0 0,-21 0 16,21 0-16,1 0 0,-1 0 0,0 0 15,1 0-15,-1 0 0,0-21 0,1 21 16,-1-21-16,0 0 0,-20 0 0,20 0 15,-21-1-15,0 1 0,0 0 16,1 0-16,-1 0 0,-21-22 0,0 22 16,0-21-16,0 21 0,0-22 0,0 1 15,0 21-15,-21-21 0,-1 20 16,1 1-16,0 0 0,0 0 16,0 21-16,0 0 0,-1 0 15,1 0-15,0 21 0,0-21 0,0 21 16,0 0-16,-1 1 0,1 20 15,21-21-15,0 21 0,-21-20 0,21 20 16,-21-21-16,21 21 0,0-20 0,0-1 16,0 0-16,0 0 0,0 0 15,0 0-15,0 1 0,0-1 0,21-21 16,0 0-16,0 0 0,1 0 16,-1 0-16,0 0 0,0 0 0,0 0 15,0-21-15,1 21 0,-1-22 16,-21 1-16,21 21 0,0-21 15,0 0-15,-21-21 0,0 20 0,21 1 16,-21 0-16,22-21 0,-22 21 16,0-1-16,0 1 0,0 0 0,0 0 15,0 0-15,0 42 32,0 0-32,0 0 15,0 0-15,0 22 0,0-22 0,0 0 16,0 0-16,0 0 0,0 22 0,0-22 15,21 0-15,0 0 0,0 0 16,0 1-16,0-1 0,22-21 16,-22 0-16,0 0 0,0 21 15,22-21-15,-22 0 0,21 0 0,-21 0 16,0-21-16,22 0 0,-22 21 16,21-22-16,-21 1 0,1 0 0,-1 0 15,0 0-15,0 0 0,0-1 0,-21-20 16,0 21-16,0-21 0,0-1 0,0 22 15,0-21-15,0 21 0,0-1 16,0 44 0,0-1-1,0 0-15,0 0 0,0 21 16,-21-20-16,21 20 0,-21-21 0,21 0 16,0 22-16,0-22 0,0 0 0,0 0 15,-21 0-15,21 0 0,0 1 16,0-1-16,0-42 47,0-1-32,21 1-15,-21 0 0,0 0 16,21 0-16,-21-22 0,21 22 0,-21-21 16,21 21-16,-21-22 0,22 22 0,-1-21 15,-21 21-15,0 0 0,21-1 16,0 22-16,0 0 15,0 0-15,-21 22 0,22-22 16,-22 21-16,0 21 0,0-21 0,21 0 16,-21 1-16,21-1 0,-21 0 15,0 21-15,21-21 0,0 1 0,0-1 16,-21 0-16,22 0 0,-1 0 16,0-21-16,0 21 0,0-21 0,0 0 0,1 22 15,-1-22-15,0 0 0,0 0 16,21 0-16,-20 0 0,-1 0 0,0-22 15,0 1-15,0 21 0,22-21 0,-43 0 16,21 0-16,0 0 0,0-1 16,-21 1-16,0-21 0,0 21 15,0-22-15,0 22 0,0-21 0,0 21 16,0 0-16,0-1 0,0 1 0,0 0 16,0 42-1,-21 0-15,21 1 16,0-1-16,-21 21 0,21-21 0,0 22 15,0-22-15,0 0 0,-21 21 16,21-21-16,0 1 0,0-1 0,0 0 16,0 0-16,0 0 0,0 0 15,0-42 32,0 0-47,0 0 0,21 0 16,-21 0-16,21-1 0,0-20 15,-21 21-15,21 0 0,-21 0 16,21-1-16,1-20 0,-1 21 0,-21 0 16,21 0-16,0-1 0,0 1 0,0 21 15,1 0-15,-1 0 16,0 21-16,-21 1 16,21-1-16,-21 0 0,0 0 0,21 0 15,-21 0-15,21 1 0,-21-1 0,0 0 16,22 0-16,-1 0 15,0 0-15,-21 1 0,21-1 0,0-21 16,-21 21-16,21-21 0,1 0 0,-1 21 16,0-21-16,0 0 0,0 0 15,0 0-15,1 0 16,-1 0-16,0-21 0,0 0 16,-21 0-16,21 21 0,-21-22 15,21 1-15,-21 0 0,22 0 16,-22 0-16,0 0 0,21-22 0,-21 22 15,21 21-15,-21-21 0,0 0 0,0 42 47,0 0-47,0 0 0,-21 0 16,21 1-16,-21-1 0,21 0 0,0 0 16,0 0-16,0 0 0,0 1 15,0-1-15,0 0 0,0 0 16,0 0-16,21 0 15,0-21-15,0 0 16,0 0-16,0 0 0,1 0 0,-1 0 16,0 0-16,0 0 0,0 0 0,0-21 15,1 21-15,-1-21 0,0 0 0,0 0 16,0 0 0,-21-1-16,0 1 0,0-21 0,0 21 15,21 0-15,-21-22 0,0 22 0,0-21 16,0 21-16,0-22 0,0 22 15,-21 0-15,21 0 0,-21 0 0,0-1 16,0 22-16,0 0 0,-1 0 0,1 0 16,0 0-16,0 0 0,0 22 15,0-1-15,-1 0 0,1 0 0,21 0 16,-21 0-16,21 22 0,0-22 0,0 21 16,0-21-16,0 22 0,0-22 15,0 21-15,0-21 0,0 1 0,0-1 16,0 0-16,21 0 0,0-21 0,1 21 15,-1-21-15,21 0 0,-21 0 16,22 0-16,-22 0 0,21 0 16,0 0-16,-20 0 0,20 0 0,0 0 15,1-21-15,-22 0 0,21 0 0,0 0 16,-20-1-16,20 1 0,0 0 16,-21-21-16,22-1 0,-22 22 0,0-21 15,0 0-15,0-1 0,-21 1 16,0 0-16,0-1 0,0 22 0,0-21 0,0 21 15,0-1-15,0 1 0,0 0 16,-21 21 0,0 21-16,21 0 0,-21 1 15,21-1-15,0 21 16,0-21-16,0 22 0,0-1 0,-21 0 16,21-21-16,0 22 0,0-1 0,0 0 15,0-20-15,0 20 0,0-21 16,0 21-16,0-20 0,21-1 0,-21 0 15,21 0-15,0 0 0,0 0 16,1-21-16,-1 0 0,0 0 16,0 0-16,0 0 15,0 0-15,1-21 0,-22 0 16,21 0-16,0 0 0,-21-22 16,0 22-16,0 0 0</inkml:trace>
  <inkml:trace contextRef="#ctx0" brushRef="#br0" timeOffset="100347.86">15367 10456 0,'0'0'0,"-21"0"0,21 22 16,21-22 0,0 0-16,0 0 0,22 0 15,-22 0-15,0 0 0,21 0 0,-21 0 16,22 0-16,-22 0 0,21 0 15,-21-22-15,22 22 0,-22-21 0,0 0 16,21 21-16,-20-21 0,-1 0 16,0 21-16</inkml:trace>
  <inkml:trace contextRef="#ctx0" brushRef="#br0" timeOffset="101379.52">17166 10689 0,'0'0'0,"0"21"15,21-21 17,0 0-32,-21-21 0,22 21 15,-1-21-15,-21 0 0,21 21 16,0-21-16,0-22 0,0 22 0,1 0 16,-1-21-16,0 21 0,0-22 0,0 1 15,-21 0-15,21-1 0,1 1 16,-22 0-16,21-1 0,-21 22 15,0-21-15,0-1 0,0 22 0,0 0 16,0 0-16,-21 21 16,-1 0-1,22 21-15,-21 0 0,0 0 0,21 22 16,-21-22-16,21 21 0,-21-21 0,21 22 16,0-1-16,0 0 0,-21 1 15,21-1-15,0 0 0,0 1 0,0-1 16,0-21-16,21 22 0,0-22 0,-21 0 15,21 0-15,0 0 0,0 0 16,1 1-16,-1-22 0,21 0 16,-21 0-16,0 0 0,1 0 0,-1 0 15,0 0-15,0-22 0,0 22 0,0-21 16,1 21-16,-22-21 0,21 0 16,0 0-16,-21 0 0,21-1 15,-21 1-15,0 0 0,21 21 16,-21-21-1,21 21-15,1 0 16,-1 0-16,0 0 16,0 0-16,0 0 15,0 0-15,1-21 0,-1 21 0,21 0 16,-21-21-16,0 21 0,22-22 16,-22 1-16,21 21 0,-21-21 15,22 0-15,-22 21 0,0-21 0,0 0 16,0-1-16,-21 1 0,0 0 0,0 0 15,0 0-15,0 0 0,0-1 16,0 1-16,-21 21 0,0 0 16,0 0-16,0 0 0,0 0 15,-1 0-15,1 21 0,0 1 0,0-1 16,21 0-16,-21 21 0,21-21 16,-21 22-16,-1-1 0,22-21 0,0 22 15,0-22-15,0 21 0,0-21 0,0 0 16,0 1-16,0-1 15,22-21-15,-1 21 0,0 0 0,0-21 16,0 0-16,0 0 0,1 0 0,20 0 16,-21 0-16,0 0 0,22 0 15,-22-21-15,0 0 0,0 0 0,0-1 16,22 1-16</inkml:trace>
  <inkml:trace contextRef="#ctx0" brushRef="#br0" timeOffset="102431.91">19770 10562 0,'0'0'0,"-22"0"0,1 0 0,0 0 16,21-21 15,0 0-16,0 0-15,0 0 16,21-1-16,0 1 0,1 0 0,-1 0 16,-21 0-16,21 0 0,0-22 0,21 22 15,-20-21-15,-1 21 0,0-22 0,0 1 16,0 21-16,0-22 0,1 1 16,-22 0-16,0-1 0,0 22 0,0-21 15,0 21-15,0 0 0,-22 21 16,1 0-16,0 0 15,0 21-15,0 0 0,0 0 16,-1 0-16,22 0 0,-21 22 0,21-22 16,0 21-16,0-21 0,0 22 15,0-22-15,21 21 0,1-21 0,-1 22 16,0-22-16,0 21 0,0-21 0,0 1 16,-21-1-16,22 0 0,-1 21 15,0-42-15,-21 21 0,0 1 0,21-22 16,-21 21-16,-21-21 31,21-21-31,-21 21 0,0-22 16,-1 1-16,1 21 0,0-21 0,0 0 15,0 0-15,0 21 16,-1-21-16,1 21 0,21 21 31,0 0-31,0 0 16,21 0-16,1 0 0,-22 1 0,21-1 15,0 0-15,0 0 0,0-21 0,22 21 16,-22-21-16,0 0 0,21 0 16,-21 0-16,22 0 0,-22 0 0,21 0 15,1 0-15,-22 0 0,21 0 0,0-21 16,-20 0-16,20 0 0,-21 0 0,0-1 16,0 1-16,1 0 15,-1-21-15,0-1 0,-21 22 0,21-21 16,0 0-16,-21-1 0,0 1 0,0 0 15,21-1-15,-21 1 0,0-22 16,0 22-16,22 0 0,-22-1 0,0 22 16,0-21-16,0 21 0,-22 21 31,1 21-31,21 0 0,0 0 0,0 22 16,-21-22-16,21 21 0,0 0 0,0 1 15,0-1-15,0 0 16,0-20-16,0 20 0,0 0 0,0 1 15,0-22-15,0 21 0,21 0 0,-21-20 16,0 20-16,21-21 0,-21 0 16,0 0-16,0 1 0,0-1 0,0 0 15,22-21-15,-22 21 0,21-21 16,0 0-16,0 0 16,-21-21-1,0 0-15,0 0 0,0-1 16,0 1-16,0 0 0</inkml:trace>
  <inkml:trace contextRef="#ctx0" brushRef="#br0" timeOffset="102620.09">20510 10160 0,'22'0'31,"-1"0"-15,0 0-16,0 0 0,0 0 15,0 0-15,22 0 0,-22 0 0,0 0 16,21 0-16,-20 0 0,20 0 0,-21-21 16,0 21-16,22 0 0,-22 0 15,0 0-15,0 0 0</inkml:trace>
  <inkml:trace contextRef="#ctx0" brushRef="#br0" timeOffset="104092.24">21378 10478 0,'85'0'31,"-85"-22"-31,21 1 0,-21 0 16,0 0-16,21 0 0,-21 0 15,0-1-15,0 1 0,0-21 16,0 21-16,0 0 0,0-22 15,-21 22-15,21-21 0,-21 21 0,0-1 16,0 1-16,-1 0 0,1 0 16,0 21-16,0 0 0,0 0 0,-22 0 15,22 0-15,0 0 0,0 21 0,0 21 16,0-20-16,-1-1 0,1 21 16,21-21-16,0 22 0,-21-1 0,21-21 15,0 21-15,0 1 0,0-22 16,0 21-16,0-21 0,0 22 0,21-22 15,0 0-15,1-21 0,-22 21 0,21-21 16,0 0-16,0 0 0,0 0 16,0 0-16,1 0 0,-1 0 0,0-21 15,-21 0-15,21 0 0,0 0 16,0-1-16,1 1 0,-22 0 0,21-21 16,0 21-16,-21-1 0,0-20 0,21 21 15,-21-21-15,21 20 0,-21 1 16,0 0-16,0 0 0,0 42 31,0 0-31,0 22 16,0-22-16,0 0 0,0 0 0,0 21 15,0-20-15,0 20 0,0-21 16,0 0-16,21 0 0,1 1 16,-1-1-16,0 0 0,0 0 0,0-21 0,0 0 15,1 0-15,-1 0 0,21 0 16,-21 0-16,0 0 0,1 0 15,-1-21-15,0 21 0,0-21 0,0 0 16,0-1-16,1-20 0,-22 21 0,21-21 16,-21-1-16,21 22 0,0-21 0,-21-1 15,0-20-15,21 21 0,-21-1 16,21-20-16,-21 20 0,22 1 0,-22-21 16,0 20-16,0 1 0,0 21 15,0 0-15,0-1 0,0 1 16,0 42-16,-22 1 15,1-1-15,21 21 0,-21 0 16,0 1-16,21-1 0,0 0 0,-21 1 16,21 20-16,-21-20 0,21-1 0,0 0 15,0 1-15,0 20 0,0-21 16,0 1-16,0-1 0,0-21 0,21 22 16,0-22-16,0 21 0,0-21 0,0 0 15,1-21-15,-1 22 0,0-22 0,21 0 16,-21 0-16,1 0 0,-1 0 15,0 0-15,0-22 0,0 1 0,0 0 16,-21 0-16,22 0 0,-1 0 16,0-1-16,0-20 0,-21 21 15,21-21-15,0-1 0,-21 22 0,22 0 16,-22 0-16,0 0 0,0-1 0,21 22 16,-21 22-1,0-1-15,0 0 16,0 0-16,0 0 0,0 22 0,0-22 15,0 0-15,0 0 0,0 21 16,0-20-16,0-1 0,0 0 16,21 0-16,0-21 0,0 21 15,0-21-15,1 0 0,-1 0 16,0 0-16,0 0 0,0-21 16,0 0-16,1 0 0,-1 21 0,-21-43 15,21 22-15,0 0 0,0-21 0,0-1 16,1 22-16,-1-21 0,0 0 15,0 20-15,0-20 0,0 21 0,1-21 16,-22 20-16,21 22 0,-21-21 0,21 21 16,-21 21 15,0 1-31,0-1 0,0 0 16,0 0-1,0-42 32,21 0-47,-21 0 16,0-1-16,0 1 15,0 0-15,0 0 0,0 0 16,0 0-16,-21 21 16,0 0-1,21 21-15,-21 0 0,-1 0 16,1 21-16,0-20 0,0 20 0,0-21 15,0 21-15,21-20 0,0 20 0,0 0 16,0 1-16,0-22 0,0 21 16,0-21-16,21 0 0,0 22 15,0-22-15,0 0 0,0-21 0,1 21 16,-1-21-16,21 0 0,-21 0 16,0 0-16,1 0 0,20 0 0,-21 0 15,0 0-15,0-21 0,1 0 0,-1 0 16,0 0-16,21-1 0,-21 1 15,1 0-15,-22-21 0,21 21 0,0-22 16,-21 22-16,0-21 0,0-1 0</inkml:trace>
  <inkml:trace contextRef="#ctx0" brushRef="#br0" timeOffset="104313.11">22775 9694 0,'0'0'0,"-21"0"0,0 0 0,0 0 16,0 0 78,-1 0-94,1 0 0,0 0 0</inkml:trace>
  <inkml:trace contextRef="#ctx0" brushRef="#br0" timeOffset="104508">21505 10033 0,'0'0'16,"0"21"-16,21-21 15,1 0-15,-1 0 16,0 0-16,0 0 0,0 0 0,22 0 16,-22-21-16,0 21 0,0-21 0,0 21 15,0-21-15,1 21 16,-1-21-16,-21-1 0</inkml:trace>
  <inkml:trace contextRef="#ctx0" brushRef="#br0" timeOffset="105952.63">24405 10308 0,'-21'0'15,"21"21"-15,0-42 32,21 0-17,0 0-15,0 21 0,1-21 16,-1 0-16,0-1 0,0 1 0,0 0 15,22 0-15,-22-21 0,-21 20 0,21-20 16,0 0-16,-21-1 16,0 1-16,0 0 0,0-1 0,0 1 15,0-21-15,0 20 0,0 22 0,0-21 16,0 21-16,-21-1 0,0 22 16,0 0-16,-1 22 15,1-1-15,21 21 0,0 0 16,0 1-16,0-1 0,0 22 15,0-22-15,0 0 0,0 1 0,0 20 16,0-21-16,0 1 0,0-1 0,0-21 16,0 22-16,0-1 0,0-21 15,0 0-15,0 22 0,21-22 0,1 0 16,-1-21-16,21 21 0,-21-21 0,0 0 16,22 0-16,-22 0 15,21 0-15,1 0 0,-22-21 0,21 21 16,-21-21-16,22 0 0,-22-1 0,0 1 15,0 0-15,0 0 0,0 0 0,1 0 16,-22-1-16,0-20 0,0 21 16,0 0-16,0 0 0,0-1 0,0 1 15,-22 21 1,1 0 0,21 21-1,0 1-15,0-1 16,21 0-1,1-21-15,-1 0 16,0 0-16,0 0 0,0 0 16,0 0-16,1 0 0,-1 0 0,0 0 15,0 0-15,0 0 0,0-21 16,1 0-16,-1 21 0,0-22 16,-21 44 30,0-1-46,-21 0 16,0 0-16,21 0 16,0 0-16,0 1 0,0-1 0,0 0 15,0 0-15,0 0 16,0 0-16,21-21 0,0 22 16,0-22-16,0 0 0,0 0 0,1 0 15,20 0-15,-21 0 0,21 0 0,1 0 16,-1-22-16,-21 22 0,22-21 0,-1 0 15,0 21-15,1-21 0,-22 0 16,0 0-16,21-1 0,-21 22 0,-21-21 16,22 0-16,-22 0 0,21 0 0,-21 0 15,0-1-15,0 1 0,0 0 16,0 0 0,0 42-1,0 0-15,0 0 16,0 1-16,-21 20 0,21-21 15,-22 0-15,22 22 0,-21-22 0,21 21 16,0 0-16,-21 1 0,21-1 0,-21 0 16,21 1-16,0-1 0,0 0 15,0 22-15,-21-22 0,21 1 0,-21-1 16,21 0-16,-22 22 0,22-22 0,0 0 16,-21 1-16,21-1 0,-21 0 0,0 1 15,21-1-15,0 0 16,0-20-16,-21 20 0,21-21 0,-21 0 15,21-42 1,0 0-16,0 0 16,0 0-16,0-1 0,0-20 15,0 0-15,0 21 0,0-22 0,21 1 16,0-22-16,0 22 0,0 0 0,0-22 16,1 1-16,20 20 0,-21-20 0,0 21 15,22-22-15,-22 22 0,21-1 16,-21 1-16,22 0 0,-22-1 0,0 1 15,0 21-15,0-21 0,0 20 0</inkml:trace>
  <inkml:trace contextRef="#ctx0" brushRef="#br0" timeOffset="106712.19">27601 10118 0,'0'0'15,"-21"0"-15,21-21 32,0-1-32,21 22 15,-21-21-15,21 21 0,-21-21 0,0 0 16,0 0-16,0 0 0,0-1 16,0 1-16,0 0 15,-21 0-15,0 0 0,0-22 0,0 43 16,0-21-16,-1 0 0,1 0 15,0 21-15,0 0 0,-21 0 16,20 0-16,1 0 0,-21 0 0,0 0 16,20 21-16,-20-21 0,0 21 0,21 0 15,-1 22-15,1-22 0,0 0 16,0 0-16,21 0 0,0 1 0,0-1 16,0 0-16,0 0 0,21 0 0,0 0 15,0-21-15,22 0 16,-22 0-16,0 0 0,21 0 0,-20 0 15,20 0-15,-21-21 0,0 21 0,22-21 16,-22 0-16,0 0 0,0 0 16,0-1-16,0-20 0,1 21 15,-1-21-15,0-1 0,-21 1 0,21 0 16,0-22-16,-21 22 0,21-1 16,1-20-16,-22 21 0,0-1 0,0 22 15,21-21-15,-21 21 0,0-1 16,0 44-1,0-1-15,-21 21 16,21 0-16,0 1 0,0-1 16,0 22-16,0-22 0,0 21 0,0-20 15,0 20-15,0-20 0,0-1 0,0 0 16,21-21-16,0 22 0,-21-22 16,21 0-16,0 0 0,-21 0 15,21-21-15,1 22 0,-1-22 0,0 0 16,0 0-16,0 0 15,0 0-15,1 0 0,-1 0 0,0-22 16,0 22-16,0-21 0</inkml:trace>
  <inkml:trace contextRef="#ctx0" brushRef="#br0" timeOffset="107591.69">28109 9864 0,'-21'0'16,"21"21"-16,21-21 31,0 0-31,1 0 16,-1 0-16,0 0 0,0-21 15,0 21-15,0-21 0,1 21 0,-1-22 16,0 1-16,-21 0 16,0 0-16,0 0 0,0 0 15,0-1-15,0 1 0,0 0 0,-21 21 16,0 0-16,-1 0 15,1 0-15,0 0 0,0 21 0,0 0 16,0 1-16,-1-1 0,1 21 0,21-21 16,0 0-16,0 22 15,0-22-15,0 21 0,0-21 0,0 1 16,0-1-16,21 0 0,1 0 0,20 0 16,-21-21-16,0 21 0,22-21 15,-1 0-15,-21 0 0,21 0 0,1 0 16,-22 0-16,21 0 0,-21-21 0,22 0 15,-1 21-15,-21-21 0,0 0 16,22 0-16,-22-22 0,0 22 0,0-21 16,0-1-16,1 1 0,-22 0 0,21-1 15,-21 1-15,21 0 0,-21-1 16,0 1-16,0 21 0,21 0 0,-21 0 16,0-1-16,0 44 15,-21-1 1,0 21-16,21 0 0,-21 1 0,-1-1 15,22 0-15,-21 22 0,0-22 0,21 22 16,-21-1-16,0 1 0,21-22 16,-21 22-16,-1-1 0,22 1 0,-21-1 15,21 1-15,0-1 0,-21 1 0,21-1 16,-21 1-16,21-1 0,-21-21 16,21 22-16,0-22 0,-21 22 0,21-22 15,-22 0-15,1 1 0,21-1 0,0 0 16,0 1-16,0-22 15,0 0-15,0 21 0,0-20 0,21-22 16,1 0-16,-1 0 0,21 0 16,-21-22-16,22 22 0,-22-21 0,21-21 15,-21 21-15,22 0 0,-1-22 16,-21 22-16,21-21 0,-20-1 0,20 1 16,-21 0-16,0-1 0,-21 1 0,0-21 15,0-1-15,0 22 0,0-22 16,0 1-16,-42 20 0,21-20 0,0 21 15,-1-1-15,-20 1 0,21 21 0,0-22 16,0 22-16,-1 0 16,1 21-16,0-21 0,0 21 15,42 0 17,0 0-32,22 0 0,-22 0 0,0 0 15,21 0-15,1 0 0,-22 0 0,21 0 16,0 0-16,1 0 0,-1-21 15,0 21-15,-20-21 0,20 21 0,0-22 16,1 1-16,-22 21 0,21-21 0</inkml:trace>
  <inkml:trace contextRef="#ctx0" brushRef="#br0" timeOffset="108923.96">29464 9906 0,'0'0'0,"0"-21"0,0 0 16,0 0-16,0-1 0,0 1 16,0 0-16,-21 0 0,0 0 15,-1 0-15,1 21 0,0 0 0,0 0 16,0 0-16,-22 21 0,22 0 15,-21 0-15,21 0 0,0 22 0,-22-22 16,22 21-16,0 0 0,0-20 0,0 20 16,21 0-16,0-21 0,0 1 15,0-1-15,0 0 0,0 0 0,21 0 16,0 0-16,0-21 0,0 0 0,0 0 16,1 0-16,20 0 0,-21 0 15,0 0-15,22 0 0,-22-21 0,0 21 16,0-21-16,21 0 0,-20 0 15,-1 0-15,-21-1 0,21-20 16,0 21-16,-21-21 0,21 20 0,-21-20 16,0 21-16,21 0 0,-21 0 0,0-1 15,0 44 17,0-1-32,-21 0 0,21 21 0,0-21 15,0 1-15,-21-1 0,21 0 16,0 21-16,0-21 0,0 1 0,21-1 15,0 0-15,1 0 16,-1-21-16,0 0 0,0 0 16,0 0-16,0 0 15,1 0-15,-1 0 0,21-21 0,-21 21 16,0-21-16,1 0 0,-1-1 16,0 1-16,0 0 0,-21 0 0,21-21 15,0 20-15,-21-20 0,22 0 16,-22 21-16,0-1 0,21 1 0,-21 0 15,0 0-15,21 21 0,-21 21 16,0 21-16,0-20 16,0-1-16,0 21 0,0-21 0,0 0 15,-21 22-15,21-22 0,0 0 0,0 21 16,0-20-16,0-1 0,0 0 16,21 0-16,0-21 15,0 0-15,0 0 0,1 0 16,20 0-16,-21 0 0,0 0 15,0 0-15,22-21 0,-22 21 0,0-21 16,21 0-16,-20-1 0,-1 1 16,-21 0-16,21 0 0,0-21 0,0-1 15,-21 22-15,21-21 0,-21-1 0,0 22 16,0-21-16,0 21 0,0 0 16,0 42-1,0 0-15,0 0 16,0 21-16,0-20 0,0 20 0,0-21 15,0 21-15,0-20 0,0 20 16,0-21-16,0 0 0,0 0 16,0 1-16,22-1 0,-1 0 0,0-21 15,0 21-15,0-21 0,0 0 0,1 0 16,-1 0-16,0 0 0,21 0 16,-21 0-16,1-21 0,-1 0 0,0 0 15,0-1-15,0 1 0,0 0 0,1-21 16,-1-1-16,0 1 0,0 0 15,0-1-15,0-20 0,1-1 16,-1 22-16,0-21 0,-21 20 0,21 1 16,0 0-16,-21-1 0,21 22 15,-21 0-15,0 0 0,0 42 16,0 0-16,-21 0 16,0 0-16,0 22 0,0-1 0,0 0 15,-1 1-15,22-1 0,0 22 16,0-22-16,0 0 0,0 1 0,0-1 15,0 0-15,0-21 0,0 22 16,22-22-16,-1 0 0,0 0 0,-21 0 16,21 1-16,0-22 0,0 0 0,-21 21 15,22-21-15,-1 0 0,0 0 16,0 0-16,0 0 0,0-21 0,1-1 16,-1 22-16,0-21 0,21-21 15,-21 21-15,1-22 0,-1 1 16,0 0-16,0-1 0,21-20 0,-20 21 15,-1-22-15,0 22 0,21-22 16,-21 22-16,-21 0 0,22 20 0,-22 1 16,0 0-16,-22 42 15,1 0 1,0 22-16,0-22 0,0 21 16,0 1-16,-1-1 0,1 0 0,21 22 15,0-22-15,0 0 0,0 1 16,0-1-16,0 0 0,0 1 0,0-22 15,0 0-15,0 21 0,0-20 16,21-1-16,1-21 0,-1 21 16,0 0-16,0-21 0,0 0 0,0 0 15,1 0-15,-1 0 0,0 0 16,0 0-16,0 0 0,22 0 0,-22-21 16,0 21-16,0-21 0,0 0 0,-21-1 15,21 1-15,-21 0 0,0 0 16</inkml:trace>
  <inkml:trace contextRef="#ctx0" brushRef="#br0" timeOffset="109155.83">31178 9800 0,'0'0'0,"-21"0"0,0 21 31,42-21-31,0 0 0,1 0 0,-1 0 16,21 0-16,0 0 0,22 0 15,-22 0-15,22 0 0,-22 0 0,22 0 16,-22 0-16,21 0 0,-20-21 16,-1 21-16,22 0 0,-43-21 0,21 21 15,-21 0-15,0 0 0,1 0 16,-44 0 0,1 0-1</inkml:trace>
  <inkml:trace contextRef="#ctx0" brushRef="#br0" timeOffset="112147.69">8276 11769 0,'0'0'15,"0"-21"-15,21-1 0,-21 1 0,0 0 16,0-21-16,0 21 0,0-1 0,0 1 16,0 0-16,-21 21 15,0 0-15,0 0 16,0 21-16,-1 0 0,1 1 16,0 20-16,0 0 0,0-21 0,0 22 15,-1 20-15,1-20 0,0 20 16,21-21-16,0 22 0,-21-1 0,21-20 15,0 20-15,0-20 0,0 20 16,0-21-16,21-20 0,0 20 0,0-21 16,1 0-16,-1 0 0,21 1 15,-21-22-15,22 0 0,-1 0 16,0 0-16,-21 0 0,22-22 0,-1 22 16,0-21-16,1 0 0,-1 0 0,0 0 15,1 0-15,-1-1 0,-21-20 16,22 21-16,-22 0 0,0-22 0,0 22 15,0-21-15,-21 21 0,0 0 0,0-1 16,0 1-16,0 0 0,0 0 16,0 42-1,0 0-15,-21 0 16,21 22-16,-21-22 16,21 0-16,0 0 0,0 22 0,0-22 15,0 0-15,0 21 0,0-21 0,0 1 16,0-1-16,0 0 15,0 0-15,21-21 0,0 0 16,0 0-16,1 0 0,-1 0 16,0 0-16,0-21 0,0 21 15,0-21-15,1 0 0,-1-1 0,0 1 16,-21 0-16,0 0 0,0 0 16,0 0-16,0-22 0,-21 22 15,0 0-15,-1 0 0,1 0 0,0-1 16,-21 1-16,21 21 0,-1 0 15,1-21-15,0 21 0,0 0 16,0 0-16,42 0 31,0 0-15,0 0-16,22-21 0,-22 21 0,0 0 16,21 0-16,-21 0 0,22 0 0,-22 0 15,21 0-15,-21 0 0,22 0 16,-22 21-16,21 0 0,-21 0 0,1 1 15,-1-1-15,0 0 0,0 0 0,-21 0 16,0 0-16,21 22 16,-21-22-16,0 0 0,0 0 0,0 0 15,0 1-15,0-1 0,0 0 16,0 0-16,0 0 16,0-42 15,0 0-31,0 0 15,0 0-15,0-1 0,0 1 16,0-21-16,0 21 0,0-22 0,0 1 16,21 0-16,1 21 0,-1-22 15,-21 1-15,21 0 0,0 20 0,0 1 16,0 0-16,1 0 0,20 21 16,-21 0-16,0 0 0,0 0 0,1 21 15,-1 0-15,0 0 0,-21 1 16,0-1-16,21 21 0,-21-21 0,0 22 15,0-22-15,0 21 0,0-21 0,0 0 16,0 22-16,0-22 0,0 0 16,0 0-16,0 0 0,0 1 15,21-22-15,0 0 16,1 0-16,20 0 16,-21 0-16,0-22 0,0 1 15,1 21-15,20-21 0,-21 0 0,0 0 16,0-22-16,1 22 15,-1 0-15,0-21 0,0 21 0,0-22 16,-21 22-16,21-21 0,-21 21 0,0-1 16,-21 22-1,0 22 1,21-1-16,-21 0 0,21 21 16,0-21-16,0 1 0,0 20 15,0-21-15,0 0 0,0 22 0,0-22 16,21 0-16,-21 0 0,21 0 0,0 0 15,-21 1-15,22-1 0,-1 0 16,-21 0-16,21 0 0,0-21 16,-42 0 15,0-21-15,0 21-16,-1-21 0,1 0 0,0 0 15,0-1-15,0 22 0,21-21 0,-21 0 16,-1 0-16,1 0 0,0 21 31,21 21-31,0 0 16,0 0-16,0 0 0,21 1 15,-21-1-15,21 0 0,1 0 16,-1 0-16,0 0 0,0-21 16,0 0-16,0 0 15,1 0-15,-1 0 0,21 0 0,-21 0 16,0 0-16,1 0 0,20-21 0,-21 0 15,21 0-15,-20 0 0,20 0 0,-21-1 16,21 1-16,-20-21 0,-1 0 16,0-1-16,0 1 0,0 0 0,0-22 15,1 22-15,-1-22 0,-21 22 0,0-22 16,0 22-16,21-21 0,-21 20 16,0 1-16,0 0 0,0 20 0,0 1 15,0 0-15,0 0 0,0 42 16,0 0-1,-21 0-15,21 22 0,-21-1 16,21-21-16,0 22 0,0 20 0,0-21 16,-22 1-16,22 20 0,-21-20 15,21-1-15,-21 21 0,21-20 0,0-1 16,0 0-16,0 1 0,0-22 0,0 21 16,21-21-16,0 1 0,-21-1 15,22 0-15,-1 0 0,0-21 0,0 0 16,0 21-16,0-21 0,1 0 15,-1 0-15,0 0 0,21 0 0,-21-21 16,1 0-16,-1 0 0,21 21 16,-21-21-16,0-22 0,1 22 0,-22 0 0,21-21 15,-21 20-15,0-20 0,21 0 16,-21 21-16,0-22 0,0 1 16,0 21-16,0 0 0,-21-1 0,0 1 15,-1 21-15,1 0 0,0 0 16,0 0-16,21 21 0,-21 1 15,21-1-15,-21 0 0,21 0 0,0 0 16,0 0-16,0 1 0,0-1 0,0 0 16,21 0-16,0-21 0,0 21 15,-21 0-15,21-21 0,0 22 0,1-1 16,-1 0-16,0 0 16,0 0-16,-21 0 0,21 1 15,0-22 1,-21 21-16,22-21 15,-1 0-15,0 0 16,0 0-16,0 0 0,-21-21 16,21-1-16,1 22 0,-1-21 0,0 0 15,0 0-15,0 0 0,0 0 0,1-1 16,-22-20-16,0 21 0,21 0 0,-21-22 16,0 22-16,0-21 0,0 21 15,0 0-15,0-1 0,0 44 31,0-1-15,0 21-16,0-21 0,0 0 16,0 22-16,0-22 0,0 21 0,0-21 15,0 1-15,0 20 0,0-21 16,0 0-16,0 0 0,21 1 0,0-22 16,0 21-16,0-21 0,22 0 0,-22 0 15,21 0-15,-21 0 0,22 0 0,-22 0 16,21 0-16,-21-21 0,1-1 15,20 22-15,-21-21 0,-21 0 16,21 0-16,0 0 0,-21 0 0,0-22 16,22 22-16,-22 0 0,0-21 15,0 20-15,0-20 0,0 21 0,0 0 16,0 0-16,0-1 0,-22 44 31,22-1-31,0 0 0,0 21 0,-21-21 16,21 1-16,0 20 0,0-21 0,0 21 15,0-20-15,0-1 0,0 21 0,0-21 16,0 0-16,21-21 0,-21 22 16,22-1-16,-1-21 0,0 21 15,0-21-15,0 0 0,0 0 16,1 0-16,-1 0 0,0-21 16,0 21-16</inkml:trace>
  <inkml:trace contextRef="#ctx0" brushRef="#br0" timeOffset="113341">12552 11896 0,'0'0'0,"0"-21"0,-21 21 16,-1 0 0,1 0-16,0 21 0,0-21 15,0 21-15,0 0 0,-1 0 0,1 22 16,21-22-16,-21 0 0,0 21 15,21-21-15,0 22 0,0-22 0,0 21 16,0-21-16,0 1 0,0 20 16,0-21-16,0 0 0,0 0 0,21 1 15,0-1-15,0-21 0,1 0 16,-1 0-16,21 0 0,-21 0 16,22 0-16,-22 0 0,21 0 0,-21 0 15,22 0-15,-1-21 0,-21-1 0,21 22 16,-20-21-16,-1-21 0,21 21 0,-21 0 15,0-22-15,1 1 0,-1 0 16,0-1-16,-21 1 0,21-22 0,-21 22 16,21 0-16,-21-1 0,0 1 15,0 0-15,0 21 0,0-1 16,0 1-16,0 0 0,-21 42 31,0 0-31,21 1 0,-21-1 16,21 21-16,-21-21 0,21 22 0,0-1 15,0 0-15,0 1 0,0-1 0,0 21 16,0-20-16,0-1 0,0-21 0,0 22 16,0-1-16,0-21 0,0 21 15,21-20-15,0-1 0,0 0 0,0-21 16,0 21-16,1 0 0,20-21 16,-21 0-16,0 0 0,22 0 15,-22 0-15,0 0 0,21 0 0,-21-21 16,1 0-16,20 21 0,-21-21 0,0 0 15,0-1-15,22 1 0,-22 0 0,21-42 16,-21 41-16,-21 1 16,0 0-16,0 0 0,0 0 0,0 0 15,-21 42 1,21 0 0,0 0-16,-21 0 0,0 0 0,21 22 15,-21-22-15,21 0 0,0 0 0,0 0 16,0 22-16,0-22 15,0 0-15,0 0 0,21-21 16,0 0-16,0 0 16,0 0-16,1 0 0,-1 0 15,0 0-15,0-21 0,0 21 0,0-21 16,1 0-16,-1 0 0,0-1 16,-21 1-16,21 0 0,-21 0 0,21-21 15,-21 20-15,0-20 0,21 0 16,-21-1-16,0 22 0,0-21 0,0 0 15,-21 20-15,0 1 0,0 0 0,0 0 16,0 21-16,-1 0 0,1 0 16,0 21-16,0 0 15,0 0-15,0 1 0,-1 20 0,22-21 16,-21 21-16,21-20 0,-21 20 0,21-21 16,0 21-16,0-20 0,0-1 0,0 0 15,0 0-15,0 0 0,21 0 16,0-21-16,1 22 0,-1-1 0,0-21 15,0 0-15,21 0 0,-20 0 16,-1 0-16,0 0 0,0 0 16,0-21-16,22 21 0,-22-22 0,0 1 15,21 0-15,1 0 0,-22 0 0,0 0 16,21-1-16,-21-20 0,1 21 16,-1 0-16,0-22 0,0 22 15,-21 0-15,0 0 0,21 0 0,-21 0 16,0 42-1,0 0-15,0 0 16,-21 0-16,21 22 0,-21-22 0,21 0 16,0 0-16,0 21 0,0-20 0,0-1 15,0 0-15,0 0 0,21 0 16,0-21-16,0 21 16,1-21-16,-1 0 0,0 0 15,0 0-15,0 0 0,0 0 0,1 0 16,-1-21-16,0 21 0,0-21 15,-21 0-15,21 0 0,0 0 16,1-1-16,-1 1 0,-21 0 0</inkml:trace>
  <inkml:trace contextRef="#ctx0" brushRef="#br0" timeOffset="113668.81">12890 11790 0,'0'0'0,"-21"0"0,42 0 31,22 0-31,-22 0 16,21-21-16,22 21 0,-22-21 15,22 21-15,-22-22 0,21 22 0,1-21 16,-22 21-16,22 0 0,-22-21 0,0 0 16,1 21-16,-22 0 0,21 0 15,-21-21-15,1 21 0,-1 0 16,-21-21-16,0-1 16,-21 22-16,-1 0 15,1 0-15</inkml:trace>
  <inkml:trace contextRef="#ctx0" brushRef="#br0" timeOffset="113959.65">10943 11832 0,'0'0'16,"21"0"-16,22 0 16,-1 0-16,0 0 0,1-21 15,20 0-15,-21 21 0,22-21 0,-22 21 16,22-21-16,-22-1 0,22 22 0,-22-21 16,0 21-16,22 0 0,-22 0 0,0-21 15,-20 21-15,20 0 0,-21 0 16,0 0-16,0 0 0,1 0 0,-1 0 15,-21-21-15</inkml:trace>
  <inkml:trace contextRef="#ctx0" brushRef="#br0" timeOffset="115973.05">16087 11684 0,'0'21'63,"0"0"-48,0 1-15,0 20 0,0-21 16,0 21-16,0 1 0,0-22 0,0 21 15,0 1-15,0-22 0,0 21 0,0-21 16,0 0-16,0 1 16,-22-1-16,22 0 0,0 0 0,-21-21 15,21 21-15,0-42 32,0 0-32,0 0 15,0 0-15,0-1 0,0-20 0,0 21 16,0 0-16,21-22 0,1 1 0,-1 21 15,0-21-15,0-1 0,21 1 16,1 21-16,-22-22 0,21 22 0,1 0 16,20 0-16,-21 0 0,1 21 0,-1 0 15,0 0-15,-20 0 0,20 21 16,-21 0-16,0 0 0,-21 0 16,0 1-16,0 20 0,0-21 0,0 21 15,0-20-15,0 20 0,0-21 16,0 21-16,0-20 0,0-1 0,0 21 15,0-21-15,0 0 0,21 1 16,1-22-16,-1 0 16,0 0-16,0 0 0,0 0 0,0 0 15,1-22-15,-1 22 0,21-21 0,-21 0 16,0 0-16,22-21 0,-22 20 16,21 1-16,-21-21 0,1 21 0,-1 0 15,0-22-15,0 22 0,0-21 0,-21 21 16,0-1-16,0 1 0,-21 21 31,0 0-31,21 21 16,0 1-16,-21-1 0,0 0 0,21 21 15,-22-21-15,22 1 0,0-1 16,0 21-16,0-21 0,0 0 0,0 1 16,0-1-16,22 0 0,-1-21 0,0 21 15,0-21-15,0 0 0,0 0 16,1 0-16,20 0 0,-21 0 0,0 0 15,0-21-15,1 21 0,-1-21 0,-21 0 16,0-1-16,0 1 16,0 0-16,0 0 0,0 0 15,0 0-15,-21-1 0,-1 1 0,1-21 16,0 21-16,0 0 0,0-1 0,0 1 16,-1 21-16,22-21 0,-21 21 15,21-21-15,0 0 16,21 0-1,1 21-15,-1 0 16,0 0-16,0 0 0,21 0 0,1 0 16,-22 0-16,21 0 0,1 21 0,-22 0 15,21-21-15,-21 21 0,22 0 16,-22 0-16,0 1 0,0-1 0,0 0 16,0 0-16,1 0 0,-22 0 15,21 22-15,-21-22 0,0 0 0,0 0 16,21 22-16,-21-22 0,0 0 15,0 0-15,0 0 0,0 0 0,0 1 16,0-1-16,0 0 16,0-42 15,0 0-31,0-1 0,-21 1 16,21 0-16,0 0 0,0-21 15,0 20-15,0-20 0,21 21 0,0-21 16,0-1-16,0 22 0,1-21 0,-1-1 15,21 22-15,-21 0 0,0-21 16,22 42-16,-22-21 0,0 21 16,21 0-16,-20 0 0,-1 0 0,0 0 15,0 21-15,0 0 0,0 0 0,1 0 16,-22 0-16,0 1 0,21 20 16,-21-21-16,21 21 0,-21-20 0,0-1 15,0 0-15,0 0 0,0 0 0,0 22 16,0-22-16,0 0 0,0 0 15,0 0 1</inkml:trace>
  <inkml:trace contextRef="#ctx0" brushRef="#br0" timeOffset="116968.54">19219 11959 0,'21'0'16,"1"-21"-1,-1 0-15,0 21 16,-21-21-16,21 0 0,0-1 0,0 1 15,1 0-15,20 0 0,-21-21 16,0 20-16,0-20 0,1 21 0,-1-21 16,0-1-16,-21 22 0,21-21 15,-21-1-15,0 22 0,0-21 0,0 21 16,0 0-16,-21 21 16,0 0-16,21 21 15,-21 21-15,21-21 0,0 0 16,0 22-16,0-1 0,0-21 0,0 22 15,0-1-15,21-21 0,-21 21 16,0-20-16,21 20 0,0-21 16,-21 0-16,21 0 0,-21 1 0,0-1 15,0 0-15,-21-21 32,0 0-32,0 0 0,0-21 0,-1 21 15,1-21-15,0-1 0,0 22 16,0-21-16,21 0 0,0 0 0,-21 21 15,21-21-15,-22 0 0,22 42 32,0 0-32,22 0 15,-22 0-15,21 0 0,0 1 0,0-1 16,0 0-16,-21 0 0,21 0 16,1 0-16,-1 1 0,0-1 15,21-21-15,-21 0 0,22 0 0,-22 0 16,21 0-16,1 0 0,-22 0 0,21-21 15,0-1-15,-20 1 0,20 0 16,-21 0-16,21 0 0,-20 0 0,-1-1 16,0-20-16,0 21 0,0-21 0,-21 20 15,0-20-15,0 21 0,0-21 16,0-1-16,0 1 0,0 0 0,0-1 16,0 22-16,0-21 0,0 21 0,0-22 15,0 22-15,0 42 16,0 22-1,0-22-15,0 21 0,0 0 16,0-20-16,0 20 0,0 0 16,0 1-16,0-1 0,0 0 0,0 1 15,0-1-15,0-21 0,0 21 0,0-20 16,0 20-16,0-21 0,0 0 16,0 0-16,0 1 0,21-22 15,1 0 1,-1 0-16,-21-22 15,0 1-15,0 0 16,0 0-16,0 0 16</inkml:trace>
  <inkml:trace contextRef="#ctx0" brushRef="#br0" timeOffset="117163.43">19981 11663 0,'0'0'0,"21"0"47,1 0-47,-1 0 16,0 0-16,21 0 0,-21 0 15,22 0-15,-22 0 0,21 0 0,-21 0 16,1-21-16,20 21 0,-21 0 16,0 0-16,22-21 0,-22 21 0,0 0 15,0 0-15</inkml:trace>
  <inkml:trace contextRef="#ctx0" brushRef="#br0" timeOffset="118672.57">20807 11938 0,'42'-21'16,"-42"0"-1,0 0-15,21 21 0,-21-22 0,0 1 16,0 0-16,0 0 16,0 0-16,0 0 0,0-1 0,0-20 15,0 21-15,-21 0 0,0 0 0,21-22 16,-21 22-16,0 0 0,-1 0 16,1 21-16,0 0 0,0 0 0,0 0 15,0 0-15,-1 0 0,-20 21 0,21 0 16,0 0-16,0 0 0,-1 22 15,22-22-15,-21 21 0,21 1 16,0-22-16,-21 21 0,21-21 0,0 22 0,0-22 16,0 21-16,21-21 0,0 0 15,1 1-15,-1-1 16,21-21-16,-21 0 0,0 0 0,1 0 16,-1 0-16,0 0 0,0-21 0,0 21 15,0-22-15,1 1 0,-1 0 16,0 21-16,0-42 0,0 21 0,-21-1 15,21 1-15,-21 0 0,22-21 0,-1 21 16,-21-1-16,0-20 0,0 21 16,21-21-16,-21 20 0,0 1 0,0-21 15,0 21-15,0 42 32,0 0-32,0 21 15,0-20-15,0 20 0,0-21 0,0 21 16,0-20-16,0 20 0,0-21 15,0 0-15,21 22 0,0-22 0,-21 0 16,21 0-16,1 0 0,-1-21 0,0 21 16,21-21-16,-21 0 0,1 0 15,-1 0-15,21 0 0,-21 0 0,0-21 16,1 21-16,-1-21 0,0 0 0,0 0 16,0 0-16,0-1 0,1-20 15,-1 21-15,-21 0 0,0-22 0,0 1 16,21 0-16,-21-1 0,21 1 0,0 0 15,-21-22-15,21 22 0,1 0 16,-22-1-16,21 1 0,-21 0 16,21 20-16,-21 1 0,0 0 0,0 42 31,0 0-31,0 22 0,0-1 0,-21 0 16,0 1-16,-1-1 0,22 0 0,0 1 15,-21-1-15,0 0 0,21 1 16,0-1-16,0 0 0,0-20 0,0 20 15,0-21-15,0 0 0,0 0 0,21 1 16,0-1-16,1 0 0,-1-21 16,0 0-16,0 21 0,0-21 15,0 0-15,22 0 0,-22 0 0,0 0 16,0-21-16,0 21 0,22-21 0,-22 0 16,0 21-16,0-22 0,0 1 15,-21 0-15,22 0 0,-1 0 0,0 0 16,-21-1-16,21 1 0,-21 0 0,21 21 15,-21-21-15,0 42 32,0 0-32,0 0 0,0 1 15,0-1-15,0 0 0,0 21 16,0-21-16,0 1 0,0-1 16,0 0-16,0 0 0,0 0 0,21-21 0,1 21 15,-1-21 1,0 0-16,0 0 0,0 0 15,0 0-15,1 0 0,-1-21 16,0 0-16,0 0 16,0 0-16,-21 0 0,21-1 0,1 1 15,-1 0-15,0 0 0,0 0 0,0-22 16,0 22-16,1 0 0,-1-21 16,0 21-16,0-1 0,0 1 0,0 0 15,1 21-15,-22 21 31,0 0-31,0 1 16,0-1-16,0 0 16,0 0-1,-22-21 17,22-21-32,0 0 15,-21 21 1,21-21-16,0-1 0,-21 22 15,21-21-15,-21 21 16,0 0 0,21 21-16,-21-21 0,21 22 15,0-1-15,-22 21 0,22-21 0,-21 0 16,21 22-16,-21-22 0,21 21 0,0-21 16,0 1-16,0 20 0,0-21 15,0 0-15,0 0 0,21 1 0,0-1 16,1-21-16,-1 21 0,0-21 0,21 0 15,-21 0-15,22 0 0,-1 0 16,-21 0-16,22 0 0,-22 0 0,21 0 16,0 0-16,-20-21 0,-1 21 0,21-21 15,-21-1-15,0 1 0,1 0 16,-1 0-16,0 0 0,0 0 16,0-1-16,0 1 0,-21 0 0,0-21 15,0 21-15,0-1 0,0-20 16</inkml:trace>
  <inkml:trace contextRef="#ctx0" brushRef="#br0" timeOffset="118911.43">22479 11303 0,'0'0'0,"-21"0"63,0 0-48,-1 0 17,1 0-32,0 0 0,0 21 15</inkml:trace>
  <inkml:trace contextRef="#ctx0" brushRef="#br0" timeOffset="119131.3">21421 11578 0,'0'0'0,"-22"21"31,44-21-15,-1 0-16,21 0 0,-21 0 15,0 0-15,22 0 0,-22 0 0,21-21 16,-21 21-16,22 0 0,-22-21 0,21 21 16,-21 0-16,1 0 0,20-21 15,-21 21-15,0-21 0,0 21 0,1 0 16,-1-21-16</inkml:trace>
  <inkml:trace contextRef="#ctx0" brushRef="#br0" timeOffset="137367.24">1122 14266 0,'-21'0'0,"21"22"16,-22-22-16,1 0 16,0 0-16,0 0 0,0 0 31,21-22-31,0 1 15,0 0 1,0 0-16,21 21 16,0-21-16,0 21 0,0-21 15,1 21-15,-1 0 16,21 0-16,-21 0 0,0 0 0,1 21 16,-1 0-16,0 0 0,0 0 15,-21 0-15,0 1 0,0 20 0,0-21 16,0 21-16,-21 1 0,0-22 15,0 21-15,-1-21 0,-20 1 0,21 20 16,0-21-16,-22 0 0,22 0 16,0-21-16,0 22 0,0-22 15,0 0-15,-1 0 16,1 0-16,0 0 16,21-22-1,0 1-15,0 0 0,0 0 16,21 21-16,-21-21 15,21 21-15,1 0 0,-1 0 0,0 0 16,21 0-16,-21 0 0,1 0 16,20 0-16,-21 0 0,21 0 0,-20 21 15,20 0-15,-21 0 0,0 0 16,0-21-16,1 43 0,-1-22 0,-21 0 16,21 0-16,-21 0 15,0 1-15,0-1 0,-21 21 0,0-21 16,-1 0-16,-20 1 0,21-1 15,-21 0-15,20 0 0,-20-21 0,21 21 16,-21-21-16,20 0 0,-20 0 16,0 0-16,21 0 0,-22 0 0,1 0 15,0 0-15,-1-21 0,1 21 16,0-21-16,-1 0 0,1 21 0,0-21 16,-1 21-16,1-22 0,21 22 15,0-21-15,-1 21 0,44 0 31,-1 0-15,21 0-16,-21 0 0,0 0 16,22-21-16,-22 21 0,21 0 0,1-21 15,-1 21-15</inkml:trace>
  <inkml:trace contextRef="#ctx0" brushRef="#br0" timeOffset="137636.07">1820 14605 0,'0'0'0,"0"21"78</inkml:trace>
  <inkml:trace contextRef="#ctx0" brushRef="#br0" timeOffset="140387.5">3365 14457 0,'-42'-21'0,"84"42"0,-126-42 0,41 0 16,22-1-16,-21 22 0,21-21 16,0 0-16,-1 21 0,1-21 0,21 0 15,0 0-15,0-1 16,0 1-16,21 21 0,1-21 15,-1 0-15,0 21 0,0-21 0,0 0 16,0 21-16,1-22 0,-1 1 16,0 21-16,0-21 0,-21 0 15,0 42 32,-21 0-47,0 0 16,0 1-16,21-1 0,-22 21 0,1-21 15,21 22-15,0-1 0,0 0 16,-21 1-16,21-1 0,0 0 0,-21 1 16,21-1-16,0 0 0,0 1 0,0-22 15,0 0-15,0 21 0,0-21 16,21 1-16,0-22 0,-21 21 0,21 0 16,1-21-16,20 0 0,-21 0 15,0 0-15,0 0 0,22 0 16,-1-21-16,-21 0 0,22 21 0,-1-22 15,0 1-15,1-21 0,-1 21 16,0 0-16,1-22 0,-1 22 0,0-21 16,-21 21-16,22-22 0,-22 22 0,-21 0 15,21-21-15,-21 20 0,21 1 16,-21 0-16,0 42 31,0 0-31,0 1 16,0-1-16,-21 21 0,21 0 0,-21-20 15,21 20-15,0 0 0,0-21 16,-21 22-16,21-1 0,0-21 0,0 22 16,0-22-16,0 0 0,0 0 0,0 0 15,21-21-15,0 0 16,0 0-16,0 0 0,1 0 0,-1 0 16,0-21-16,0 0 0,21 0 0,-20 0 15,-1-1-15,0 1 0,21 0 16,-21-21-16,1 21 0,-1-1 0,-21-20 15,0 21-15,0-21 0,0-1 0,0 22 16,0-21-16,0 21 16,-21-22-16,-1 22 0,1 0 0,0 0 15,-21 0-15,21-1 0,-1 22 0,-20 0 16,21 0-16,0 0 0,0 0 16,-1 22-16,1-1 0,0 0 0,0 0 15,0 0-15,21 22 0,-21-22 16,21 0-16,0 0 0,0 21 0,0-20 15,0-1-15,21 0 0,0-21 16,21 0-16,-21 0 0,1 0 16,-1 0-16,21 0 0,-21 0 0,22-21 15,-1 0-15,0-1 0,1 1 0,-1 0 16,0 0-16,-21 0 16,22 0-16,-1-1 0,-21 1 0,0 0 15,1 0-15,-1 21 0,0 0 16,0 0-16,0 0 15,-21 21-15,0 0 0,0 0 16,0 1-16,0-1 0,0 21 16,0-21-16,0 22 0,0-22 0,0 0 15,0 85 1,0-85-16,0 0 0,0 0 16,0 0-16,0 1 0,0-44 46,0 1-46,0 0 16,0 0-16,0-21 0,0 20 0,0 1 16,0-21-16,0 21 0,21-22 0,1 1 15,-1 21-15,0-21 0,0 20 16,0-20-16,0 21 0,1 0 0,20 21 16,-21 0-16,21 0 0,-20 0 0,-1 0 15,0 0-15,0 21 0,0 0 16,0 0-16,1 0 0,-1 22 15,-21-22-15,0 21 0,0-21 0,21 22 0,-21-22 16,0 21-16,21-21 0,-21 1 16,0-1-16,0 0 0,21 0 15,0 0-15,1 0 0,-1-21 16,0 0-16,0 0 0,0 0 16,0 0-16,1 0 0,-1 0 0,21-21 15,-21 21-15,0-21 0,1 0 0,20 0 16,-21 0-16,0-1 0,0 1 0,1-21 15,-1 21-15,-21-22 0,0 22 16,21-21-16,-21 21 0,0-22 0,0 22 16,0 0-16,0 0 0,0 0 0,-21 21 15,0 0 1,-1 0-16,1 0 0,21 21 0,-21 0 16,21 0-16,-21 0 0,21 1 15,0-1-15,0 0 0,0 0 0,0 0 16,0 22-16,0-22 0,0 0 15,21 0-15,0 0 0,-21 0 0,21 1 16,1-1-16,-1-21 0,-21 21 0,21 0 16,0-21-16,0 21 15,-42-21 32,21-21-47,-21 21 0,0-21 0,0 21 16,-1-21-16,1 0 0,0-1 15,0 22-15,21-21 16,0 42 0,0 1-1,0-1-15,0 0 0,21 0 16,0-21-16,0 21 0,1 0 16,-1 1-16,0-22 0,0 0 15,0 21-15,0-21 0,1 0 0,-1 0 16,21 0-16,-21 0 0,0 0 0,22-21 15,-22 21-15,0-22 0,0 1 16,0 21-16,1-21 0,-1 0 0,0 0 16,0-22-16,0 22 0,-21 0 15,0-21-15,21-1 0,-21 1 16,22 0-16,-22-22 0,0 22 0,0 0 16,0-22-16,0 22 0,0-22 0,0 22 15,0-22-15,0 22 0,0 21 0,21-21 16,-21 20-16,0 1 0,0 42 31,0 1-31,0-1 0,0 21 0,0-21 16,0 22-16,0-1 0,-21 0 15,21 1-15,0-1 0,0 0 0,0 1 16,0-1-16,0 0 0,0 1 0,0-1 16,0 0-16,0-21 0,21 1 15,-21 20-15,21-21 0,0 0 16,0-21-16,0 21 0,1 1 0,-1-22 15,0 0-15,0 0 0,0 0 0,22 0 16,-22 0-16,0 0 0,0 0 16,0-22-16,0 22 0,1-21 0,-1 0 15,0 0-15,0 0 0,-21 0 16,0-1-16,0 1 0,0-21 16,0 21-16,0 0 0,-21-1 0,0 1 15,0 21-15,21-21 0,-22 21 0,1 0 16,0 21-1,21 0-15,0 1 16,0-1-16,0 0 0,0 0 16,21 0-16,-21 0 0,21 1 0,1-1 15,-1 0-15,-21 0 0,21 0 16,0 0-16,0 1 0,0-22 0,1 21 16,-1-21-16,0 0 0,-21 21 0,21-21 15,0 0-15,0 0 0,1 0 0,-1 0 16,0 0-16,0 0 15,0 0-15,-21-21 0,21 0 0,1-1 16,-1 1-16,0 0 0,0 0 16,-21 0-16,21 0 0,0-1 0,-21-20 15,0 21-15,0 0 0,22 0 16,-22-1-16,0 1 0,0 0 0,0 0 16,0 0-16,0 42 31,0 0-31,0 0 15,0 0-15,0 1 0,0-1 0,0 0 16,0 0-16,0 0 0,0 0 0,0 1 16,0-1-16,0 0 0,0 0 0,0 0 15,21-21-15,0 21 0,0-21 16,0 22-16,0-22 16,1 0-16,-1 0 0,0 0 15,0 0-15,0-22 0,0 22 0,1-21 16,-22 0-16,21 21 0,0-21 15,0 0-15,-21 0 0,21-1 0,0 1 16,-21 0-16,0 0 0,22 0 16,-22-22-16,21 22 0,-21 0 0,0 0 15,0 42 1,0 0 0,0 0-16,0 22 0,0-22 15,0 0-15,0 0 0,0 0 16,0 1-16,0 20 0,0-21 15,0 0-15,21 0 0,0-21 0,0 22 16,0-1-16,1-21 0,-1 0 0,0 21 16,0-21-16,0 0 0,0 0 0,1 0 15,-1 0-15,-21-21 16,21 21-16,0-21 0</inkml:trace>
  <inkml:trace contextRef="#ctx0" brushRef="#br0" timeOffset="141855.66">7620 14245 0,'0'-21'16,"0"0"-1,0 0 1,-21 21-16,0 0 16,-1 0-1,1 21 1,21 0-16,0 0 0,0 0 15,0 1-15,0-1 0,0 0 16,0 21-16,0-21 0,0 22 0,0-22 16,0 21-16,0-21 0,21 1 15,-21-1-15,22 0 0,-1 0 0,0-21 16,0 21-16,0-21 0,0 21 0,1-21 16,-1 0-16,21 0 0,-21 0 15,22 0-15,-1 0 0,-21-21 0,21 0 16,1 0-16,-22 0 0,21 0 0,-21-1 15,1 1-15,20 0 0,-21-21 0,0 21 16,0-22-16,1 1 0,-22 0 16,21-1-16,-21 1 0,0 0 15,0-1-15,0 1 0,21 0 0,-21-1 16,0 1-16,0 0 0,21 20 0,-21 1 16,0 0-16,0 0 0,0 42 31,0 0-31,0 0 0,0 22 0,0-22 15,0 21-15,0-21 0,0 22 16,-21-1-16,21 0 0,-21 1 0,21-22 16,0 21-16,0 1 0,0-1 0,0-21 15,0 21-15,0 1 0,0-22 16,0 0-16,0 0 0,0 0 0,0 1 16,0-1-16,21 0 0,0-21 15,0 0-15,0 0 0,1 0 16,-1 0-16,0 0 15,0 0-15,0-21 0,0 0 0,1-1 16,-1 1-16,0 0 0,-21 0 0,21 0 16,0 0-16,0-1 0,-21 1 0,22 0 15,-22 0-15,0 0 0,0 42 32,0 0-17,0 0-15,0 0 16,0 1-16,0 20 0,0-21 0,0 0 0,0 0 15,0 1-15,0-1 0,21 0 16,0 0-16,-21 0 0,21 0 0,0-21 16,0 22-16,1-22 15,-1 0-15,0 0 0,21 0 0,-21 0 16,1 0-16,-1-22 0,0 22 0,0-21 16,0 0-16,0 0 0,1 0 0,-22 0 15,21-1-15,-21 1 0,0 0 16,0 0-16,0-21 0,0-1 0,0 22 15,-21-21-15,-1 21 0,1-22 0,0 22 16,0-21-16,-21 21 0,20-1 16,1 22-16,0 0 0,0 0 0,0 0 15,0 0-15,-1 0 0,1 0 16,0 22-16,21-1 0,-21 0 0,21 0 16,-21 21-16,21-20 0,0 20 15,0-21-15,0 0 0,0 22 0,0-22 16,0 0-16,21 0 0,0-21 0,0 21 15,0 0-15,22-21 0,-22 0 0,21 0 16,1 0-16,-22 0 0,21 0 16,0 0-16,1 0 0,-1 0 0,0-21 15,1 0-15,-1 0 0,0 0 0,1 0 16,-22-1-16,21 1 0,-21 0 16,1 0-16,-1 0 0,0 0 15,0-1-15,-21 1 0,21 21 16,-21 21-1,0 1-15,0-1 0,0 0 16,0 0-16,0 0 0,0 22 16,0-22-16,0 0 0,0 0 0,0 0 15,21 0-15,-21 1 0,22-1 16,-1 0-16,0-21 0,-21 21 16,21-21-16,0 0 0,0 0 15,1 0 1,-1 0-16,0-21 0,0 0 15,-21 0-15,21-1 16,0 1-16,-21 0 16,0 0-16,0 0 0</inkml:trace>
  <inkml:trace contextRef="#ctx0" brushRef="#br0" timeOffset="142152.07">8276 13991 0,'0'0'0,"21"-21"31,0 21-15,1 0-16,-1 0 0,21 0 0,-21 0 15,22 0-15,-22 0 0,21 0 0,0 0 16,1 0-16,-1 0 0,0-21 16,1 21-16,-22 0 0,21 0 0,-21 0 15,1 0-15,-1 0 0,-42 0 32,-1 0-32</inkml:trace>
  <inkml:trace contextRef="#ctx0" brushRef="#br0" timeOffset="142443.91">6392 14034 0,'0'0'0,"21"0"16,1 0-16,-1 0 16,21 0-16,0 0 0,1 0 15,-1 0-15,0 0 0,22 0 0,-22-22 16,22 22-16,-22 0 0,22 0 0,-22 0 16,0 0-16,1 0 0,-1 0 0,0 0 15,-21 0-15,22 0 0,-1 0 16,-21 0-16,0 0 0,22 0 0,-22 0 15,21 0-15</inkml:trace>
  <inkml:trace contextRef="#ctx0" brushRef="#br0" timeOffset="144184.81">11070 14288 0,'0'0'0,"0"-22"0,0 1 15,0 0 1,0 0-16,0 0 0,-21 0 16,21-1-16,0 1 15,-21 21 1,0 21 0,21 1-16,0-1 15,0 0-15,0 21 0,0-21 16,0 22-16,0-1 0,0-21 0,0 22 15,0-1-15,0-21 0,0 21 0,0-20 16,0 20-16,0-21 0,0 0 16,0 0-16,0 1 0,0-1 15,21-42 17,0-1-32,0 1 15,-21 0-15,21 0 0,-21 0 0,21-22 16,-21 22-16,0 0 0,22-21 0,-22 21 15,21-1-15,-21 1 0,21 0 16,-21 0-16,0 0 0,21 21 16,0 0-16,0 21 0,-21 0 15,0 0-15,22 0 0,-1 22 16,-21-22-16,0 0 0,0 0 0,21 22 16,-21-22-16,21 0 0,-21 0 0,21 0 15,-21 0 1,21-21-16,1 0 0,-1 0 15,0 0-15,0 0 0,0 0 16,0 0-16,1-21 0,-1 0 16,0 0-16,0 21 0,0-21 0,-21 0 15,21-22-15,1 22 0,-22 0 0,0 0 16,21-22-16,-21 22 0,0-21 16,0 21-16,21 0 0,-21-22 0,0 22 15,0 0-15,0 0 0,0 0 16,0 42 15,0 0-31,0 0 0,0 0 16,0 0-16,0 1 0,0 20 0,0-21 15,0 0-15,0 22 0,0-22 16,0 0-16,21 0 0,0 0 0,-21 0 16,21-21-16,-21 22 0,22-22 0,-1 0 15,0 0-15,0 0 0,0 0 16,22 0-16,-1-22 15,-21 1-15,0 21 0,0-21 0,1 0 16,-22 0-16,21 0 0,0-1 0,0 1 16,-21-21-16,0 21 15,0 0-15,0-1 0,21 1 0,-21 0 16,0 0-16,0 0 0,0 42 31,0 0-15,0 0-16,0 0 0,0 22 0,0-22 15,0 0-15,0 0 0,0 0 16,21 1-16,-21-1 0,22 0 0,-1 0 16,-21 0-16,21-21 0,0 21 0,21-21 15,-20 22-15,-1-22 0,0 0 0,21 0 16,-21 0-16,1 0 0,-1 0 16,21-22-16,-21 1 0,0 0 15,1 21-15,-1-21 0,-21 0 0,21-22 16,0 22-16,-21 0 0,0-21 15,0-1-15,21 22 0,-21-21 0,21 0 16,-21-1-16,0 1 0,22 0 0,-22-1 16,0 22-16,0-21 0,0 21 15,0-1-15,0 1 0,0 42 32,-22 22-32,1-22 15,21 21-15,-21-21 0,21 22 0,0-1 0,0 0 16,-21 1-16,21-1 0,0 0 15,0-20-15,0 20 0,0 0 0,0 1 16,0-22-16,21 0 0,0 21 16,0-21-16,1 1 0,-1-22 0,0 21 15,0 0-15,21-21 0,-20 0 0,20 0 16,-21 0-16,21 0 0,-20 0 16,20 0-16,-21 0 0,0-21 0,22 0 15,-22-1-15,0 1 0,0 0 0,0 0 16,0-21-16,1-1 0,-1 22 15,-21-42-15,21 20 0,-21 1 0,21 0 16,-21-22-16,0 22 0,0-1 0,0-20 16,0 21-16,0 20 0,0-20 15,0 21-15,0 0 0,0 0 16,0 42 0,-21 0-16,0 21 0,0-21 15,21 22-15,0-1 0,-22 0 0,22 1 16,0-1-16,-21 0 0,21 1 0,0-1 15,0 0-15,0 1 0,0-1 0,21 0 16,1-20-16,-1-1 0,0 0 16,0 0-16,0 0 0,0 0 0,22-21 15,-22 0-15,21 0 0,-21 0 0,22 0 16,-1 0-16,-21-21 0,0 0 16,22 21-16,-22-21 0,21 0 15,-21 0-15,1-1 0,-1-20 0,21 21 16,-42 0-16,21 0 0,0-1 0</inkml:trace>
  <inkml:trace contextRef="#ctx0" brushRef="#br0" timeOffset="144447.66">12171 14012 0,'-21'0'0,"42"0"0,-64 0 0,22 0 15,42 0 17,1 0-17,-1 0 1</inkml:trace>
  <inkml:trace contextRef="#ctx0" brushRef="#br0" timeOffset="146347.46">14944 14055 0,'0'0'0,"0"-21"0,0-1 15,0 1 1,0 0-1,0 0-15,0 0 125,0 0-93,21 21 77,0 0-15,-21 21-94,0 0 0,0 0 15,0 0-15,0 0 0,0 22 16,0-22-16,0 21 16,0-21-16,0 22 0,0-22 0,0 21 15,0-21-15,0 22 0,0-22 0,0 0 16,0 21-16,0-20 0,0-1 16,0 0-16,0 0 0,0-42 46,0 0-46,0 0 0,0-1 16,0 1-16,0 0 0,0 0 0,0-21 16,0 20-16,0-20 0,21 21 15,0-21-15,0 20 0,-21-20 16,22 21-16,-1 0 0,0 0 0,0-1 16,0 1-16,22 21 0,-22 0 15,0 0-15,0 0 0,0 21 0,-21 1 16,21-1-16,1 0 0,-22 0 0,0 21 15,21-20-15,0-1 0,-21 21 16,21-21-16,-21 22 0,0-22 0,0 0 16,21 0-16,0 0 0,-21 0 0,22 1 15,-1-22-15,0 21 0,0-21 16,21 0-16,-20 0 16,-1 0-16,0-21 0,0 21 0,21-22 15,-20 1-15,-1 0 0,0 0 0,0 0 16,0 0-16,0-1 0,1 1 15,-1-21-15,0 21 0,-21 0 0,0-22 16,21 22-16,-21 0 0,0 0 0,0 0 16,0 42 15,0 0-31,0 21 0,0-21 16,0 1-16,-21-1 0,21 21 15,0-21-15,0 0 0,0 22 0,0-22 16,0 0-16,0 0 0,0 0 15,21 1-15,0-22 0,0 21 16,1-21-16,-1 0 0,21 0 0,-21 0 16,22 0-16,-1 0 0,0 0 0,-21-21 15,22-1-15,-1 1 0,-21 21 16,22-21-16,-22 0 0,0 0 0,0 0 16,0-22-16,-21 22 0,0 0 0,0-21 15,0 20-15,0 1 0,-21-21 16,0 21-16,0-22 0,-22 22 0,22 0 15,-21 0-15,0 21 0,20 0 0,-20 0 16,0 0-16,21 0 16,-22 0-16,22 21 0,0 0 0,-21 0 15,20 22-15,22-22 0,0 21 0,-21-21 16,21 22-16,0-22 0,0 21 16,0-21-16,21 22 0,1-22 0,-1 0 15,0 0-15,21 0 0,1-21 0,-1 22 16,0-22-16,1 0 0,-1 0 0,21 0 15,-20 0-15,20 0 0,-20-22 16,20 1-16,-21 0 0,1 0 0,-1 0 16,0 0-16,1-22 0,-22 22 0,0 0 15,21-21-15,-20-1 16,-1 1-16,-21 21 0,21-22 0,-21 1 16,21 0-16,-21-1 0,0 1 0,0 21 15,0 0-15,0 0 0,0-1 16,0 44-1,0-1-15,-21 0 0,0 0 0,21 21 16,-21 1-16,-1-1 0,22 0 16,-21 22-16,21-22 0,-21 1 0,21-1 15,-21 0-15,21 1 0,0-22 0,0 21 16,0-21-16,0 22 0,0-22 16,21 0-16,0 0 0,0-21 0,1 21 15,-1-21-15,0 0 0,0 0 0,0 0 16,0 0-16,1 0 15,-1 0-15,0-21 0,0 0 0,0 21 16,0-21-16,1-22 0,-1 22 0,-21 0 16,0 0-16</inkml:trace>
  <inkml:trace contextRef="#ctx0" brushRef="#br0" timeOffset="146539.6">16743 14012 0,'0'0'15,"21"0"17,0 0-17,0 0-15,0 0 0,1 0 0,-1 0 16,21 0-16,-21 0 0,22 0 16,-22 0-16,0-21 0,21 21 0,-21 0 15,1-21-15,-1 21 0</inkml:trace>
  <inkml:trace contextRef="#ctx0" brushRef="#br0" timeOffset="148256.09">18267 14563 0,'0'0'0,"0"-21"31,0-1-15,21 1-16,0 0 0,0-21 0,0 21 15,1-22-15,-1 22 16,0-21-16,0-1 0,0 1 0,-21 0 16,21-1-16,-21 1 0,22 0 0,-22-1 15,0 1-15,0-21 0,0 20 16,0 1-16,0 21 0,0-22 0,0 22 16,-22 21-16,1 0 15,0 0-15,21 21 0,-21 1 0,0-1 16,21 21-16,-21 22 0,21-22 0,-22 0 15,22 22-15,-21-22 0,21 22 16,-21-1-16,21-21 0,0 1 0,0 20 16,0-20-16,0-1 0,0 0 0,0-21 15,0 1-15,0 20 0,0-21 16,0 0-16,21-21 16,0 0-16,1 0 15,-22-21-15,21 21 0,0-21 0,-21 0 16,21 0-16,0-22 0,0 22 15,1-21-15,-1 21 0,-21-22 0,21 22 16,0 0-16,0 0 0,0 0 0,-21-1 16,22 22-16,-1 0 0,0 0 15,0 0-15,0 22 0,0-1 16,-21 0-16,22 0 0,-1-21 0,-21 21 16,21 0-16,0 1 0,0-1 15,0 0-15,1 0 0,-1 0 16,0-21-16,21 21 0,-21-21 0,22 0 15,-22 0-15,21 0 0,1 0 16,-1 0-16,0 0 0,1 0 0,-1 0 16,0-21-16,1 0 0,-1 21 0,-21-21 15,0 0-15,0 0 0,1-22 16,-1 22-16,-21 0 0,0-21 0,0-1 16,0 22-16,0-21 0,0 21 0,-21-22 15,-1 22-15,1 0 0,0 0 16,0 0-16,-21 21 0,20 0 15,1 0-15,-21 0 0,21 21 0,0-21 16,-22 21-16,22 0 0,0 21 16,-21-20-16,20 20 0,1-21 0,0 21 15,0-20-15,21 20 0,0-21 0,0 21 16,0-20-16,0-1 0,21 0 16,0 0-16,0 0 0,1 0 0,20-21 15,-21 0-15,21 0 0,-20 0 0,20 0 16,0 0-16,1-21 0,-22 21 15,21-21-15,-21 0 0,22 0 0,-22 0 16,0-1-16,0 1 0,-21-21 16,0 21-16,0-22 0,0 22 15,0 0-15,0 0 0,0 0 0,0 0 16,0 42 0,-21 0-1,21 0-15,0 0 0,0 0 16,0 22-16,0-22 0,0 0 0,0 21 15,0-20-15,0-1 0,21 0 0,-21 0 16,21 0-16,0 0 0,1-21 16,20 22-16,-21-22 0,0 21 0,22-21 15,-22 0-15,21 0 0,-21 0 16,0 0-16,1 0 0,-1-21 0,21-1 16,-42 1-16,21 0 0,0 0 15,1 0-15,-22 0 0,21-1 0,-21-20 16,0 21-16,0-21 0,21 20 15,-21 1-15,0 0 0,21 0 16,-21 42 0,0 0-1,0 0-15,0 1 0,0-1 0,0 0 16,0 0-16,0 21 0,0-20 0,0-1 16,0 0-16,0 0 0,21 0 15,-21 0-15,21-21 0,1 22 0,-1-1 16,0-21-16,0 0 0,0 0 15,0 0-15,1 0 16,-1 0-16,0 0 0,0 0 0,0-21 16,0 21-16,1-22 0,-1 1 0,0 0 15,-21 0-15,21 0 0,0 0 0,0-1 16,1 1-16,-22-21 0,21 21 16,0 0-16,0-1 0,-21 1 0,21 0 15,-21 42 16,0 0-31,0 1 0,0 20 16,0-21-16,0 0 0,0 0 0,0 1 16,-21 20-16,21-21 0,0 0 15,0 0-15,0 1 0,0-1 16,21-21-16,0 21 0,1-21 16,-1 21-16,0-21 0,0 0 15,0 0-15,22 0 0,-22 0 0,0 0 16,21-21-16,-21 0 0,22 21 0,-22-21 15,0-1-15,0 1 0,22 0 16,-22-21-16,-21 21 0,21-22 0,0 22 16,-21-21-16,0 21 0,21-1 0,-21 1 15,0 0-15,0 0 0,-21 21 16,0 0-16,0 0 0,21 21 16,-21 0-16,-1 0 0,1 1 15,21 20-15,0-21 0,-21 21 0,21-20 16,-21-1-16,21 0 0,0 0 15,0 0-15,0 0 0,0 1 0,0-1 16,21-21-16,0 21 0,0-21 16,1 0-16,-1 0 0,0 0 15,0 0-15,0 0 0,0-21 0,1 21 16,20-21-16</inkml:trace>
  <inkml:trace contextRef="#ctx0" brushRef="#br0" timeOffset="150428.65">22818 14520 0,'0'0'0,"-22"0"15,1-21-15,21 0 0,0 0 16,0 0-16,0 0 16,0-22-16,0 22 0,0 0 0,21-21 15,1 20-15,-1-20 0,0 21 0,0-21 16,0-1-16,0 22 0,1-21 16,-1 21-16,0-22 0,-21 22 0,0 0 15,0 0-15,0 0 16,0-1-16,-21 22 0,0 0 15,-1 0-15,1 0 0,0 0 0,0 0 16,0 22-16,21-1 0,0 0 16,0 0-16,0 0 0,0 22 0,0-22 15,0 0-15,21 0 0,0 0 0,0 0 16,0 22-16,22-22 0,-22 0 16,0 0-16,21 0 0,-20 1 0,-1 20 15,0-21-15,0 0 0,0 0 16,0-21-16,-21 22 0,0-1 15,22-21-15,-22 21 0,21-21 0,-21 21 0,21-21 32,0 0-32,0 0 15,0-21-15,1 0 0,-1 21 0,0-21 16,0-1-16,21 1 0,-20 0 16,-1 0-16,0-21 0,0 20 0,0 1 15,0-21-15,1 21 0,-22-22 16,0 22-16,0 0 0,0-21 0,0 21 15,0-1-15,0 1 0,-22 21 16,1 0 0,21 21-16,-21 1 15,0-1-15,0 0 0,0 0 0,21 21 16,-22-20-16,22-1 0,-21 21 0,21-21 16,0 0-16,0 22 0,0-22 15,0 0-15,0 0 0,21 0 0,1 1 16,-1-22-16,0 21 0,21-21 15,-21 0-15,1 0 0,20 0 0,0 0 16,-21 0-16,22-21 0,-1 21 0,0-22 16,-20 1-16,20 0 0,0 0 15,-21-21-15,1 20 0,20-20 0,-21 21 16,0-21-16,0-1 0,1 1 0,-1-22 16,-21 22-16,21-21 15,0 20-15,-21-20 0,21 20 0,-21-20 16,0 21-16,0-1 0,0 22 0,0 0 15,0 0-15,0 0 0,-21 21 16,0 21-16,0 0 16,21 21-16,-21 1 0,-1-1 15,22 0-15,0 22 0,-21-22 0,21 22 16,0-22-16,0 0 0,0 1 0,0-1 16,0 0-16,0 1 0,0-1 15,0 0-15,21-21 0,1 1 0,-1-1 16,0 0-16,0 0 0,0-21 0,0 0 15,1 0-15,-1 0 16,0 0-16,0 0 0,21 0 0,-20-21 16,-1 0-16,0 0 0,0-1 0,0 1 15,0 0-15,1-21 0,-1 21 16,0-22-16,-21 22 0,0-21 0,21 21 16,-21-1-16,0 1 0,21 0 0,-21 0 15,0 42 1,0 0-16,-21 0 15,21 1-15,-21-1 0,21 21 0,0-21 16,-21 0-16,21 22 16,0-22-16,0 21 0,0-21 0,0 1 15,0-1-15,0 0 0,0 0 0,21 0 16,0 0-16,0-21 16,0 0-16,1 0 0,-1 0 0,0 0 15,0 0-15,21 0 0,-20 0 0,-1-21 16,0 0-16,0 0 0,0 0 15,0 0-15,1-22 0,-1 22 0,-21-21 16,21 21-16,0-22 0,-21 22 0,21 0 16,-21-21-16,0 20 0,0 1 15,0 0-15,0 42 32,0 0-32,-21-21 15,0 43-15,21-22 0,-21 0 0,21 0 16,-21 22-16,21-22 0,-22 21 0,22-21 15,0 22-15,0-22 0,0 0 16,22 21-16,-1-21 0,21 1 0,-21-1 16,22-21-16,-1 21 0,-21-21 0,21 0 15,1 0-15,-1 0 0,0 0 16,-20 0-16,20-21 0,0 0 0,-21 21 16,22-22-16,-22-20 0,0 21 0,0 0 15,0-22-15,-21 22 0,22 0 16,-22-21-16,0 21 0,0-1 0,0 1 15,0 0-15,-22 21 16,1 0-16,0 0 16,0 21-16,0-21 0,21 21 0,0 1 15,-21-1-15,21 0 0,0 0 0,0 0 16,0 0-16,0 1 0,0-1 16,0 0-16,21 0 0,-21 0 0,21 0 15,0-21-15,0 22 0,0-22 0,22 0 16,-22 0-16,0 0 0,21 0 15,-20 0-15,20 0 0,-21 0 0,21 0 16,-20-22-16,-1 1 0,21 0 0,-21 0 16,0 0-16,1 0 15,-1-1-15,0-20 0,0 21 0,-21 0 16,21-22-16,-21 22 0,0 0 0,0 0 16,0 0-16,0 0 0,-21 42 31,0 0-31,21 0 0,-21 0 0,0 22 15,21-22-15,-22 0 0,22 21 16,-21-21-16,21 22 0,0-22 0,0 0 16,0 0-16,0 0 0,0 1 0,0-1 15,0 0-15,0 0 16,0-42 15,0 0-31,0 0 16,21-1-16,1 1 0,-22-21 0,21 21 15,0-22-15,0 22 0,0-21 0,0 0 16,22 20-16,-22-20 0,21 21 16,-21-21-16,22 20 0,-1 1 0,-21 21 15,0 0-15,1 0 0,-1 0 0,0 0 16,0 0-16,-21 21 0,0 22 16,0-22-16,0 0 0,0 21 0,0-20 15,0 20-15,0-21 0,0 21 16,21-20-16,-21-1 0,21 21 15,-21-21-15,22 0 0,-1 1 0,0-1 16,0-21-16,0 21 0,22-21 0,-22 0 16,0 0-16,21 0 0,-21 0 15,1 0-15,20-21 0,-21 21 0,0-21 16,0-1-16,1 1 0,-1 0 0,0 0 16,-21-21-16,0 20 0,0-20 0,0 21 15,0-21-15,0 20 0,0-20 16,-21 21-16</inkml:trace>
  <inkml:trace contextRef="#ctx0" brushRef="#br0" timeOffset="150699.53">24299 13949 0,'0'0'0,"-21"0"0,42 0 15,0 0 1,1 0-16,20 0 0,0-21 16,1 21-16,-1 0 0,0-21 0,22 21 15,-1 0-15,-20 0 0,20-22 16,-21 1-16,1 21 0,-1-21 0,-21 21 15,22-21-15,-22 21 0,0-21 0</inkml:trace>
  <inkml:trace contextRef="#ctx0" brushRef="#br0" timeOffset="151808.59">27368 14097 0,'22'0'31,"-1"0"-31,0 0 0,0 0 16,0 0-16,0-21 0,1 0 15,-1 21-15,0-21 0,0-1 16,0 1-16,-21 0 0,21-21 0,1-1 16,-22 22-16,21-42 0,-21 20 15,0 1-15,0-21 0,21 20 0,-21-20 16,0 20-16,21-20 0,-21 21 0,0 20 15,0-20-15,0 21 0,0 0 16,0 0-16,0 42 16,0 0-16,0 0 0,-21 21 15,0 1-15,21 20 0,-21 1 16,21-1-16,0 1 0,-22-1 0,22-20 16,-21 20-16,21 1 0,0-22 15,0 0-15,0 1 0,0-1 16,0 0-16,21-21 0,1 1 0,-1 20 15,0-21-15,21-21 0,-21 21 16,1-21-16,20 0 0,0 0 0,-21 0 16,22 0-16,-22 0 0,21-21 0,-21 0 15,22 21-15,-22-21 0,0 0 16,21-22-16,-20 22 0,-1 0 0,0-21 16,0 20-16,-21-20 0,21 21 0,-21 0 15,21 0-15,-21-1 0,0 1 16,-21 42-1,21 1 1,-21-1-16,21 21 16,0-21-16,0 0 0,0 1 0,0 20 15,0-21-15,0 0 0,0 0 0,21 1 16,0-1-16,1-21 0,-1 21 16,0 0-16,0-21 0,21 0 0,-20 0 15,-1 0-15,21 0 0,-21 0 0,0 0 16,1-21-16,-1 0 0,0 21 15,0-21-15,-21-1 0,21 1 0,-21 0 16,21 0-16,-21 0 0,22-22 16,-22 22-16,0 0 0,0 0 0,0 0 15,0 0-15,0-1 0,0 44 32,0-1-32,0 0 15,0 0-15,-22 0 0,22 22 0,-21-1 16,21-21-16,0 21 0,-21 1 15,21-1-15,-21 22 0,21-22 0,0 0 16,0 22-16,0-22 0,0 22 0,0-22 16,0 0-16,0 1 0,0-1 15,0 0-15,-21-21 0,21 1 0,0 20 16,0-21-16,0 0 0,-21 0 16,-1-21 15,22-21-31,-21 0 0,21 0 15,0 0-15,0-22 16,0 22-16,0 0 0,0-21 0,0 21 16,0-22-16,0 1 0,0 21 0,0-22 15,0 22-15,0 0 0,21 0 16,-21 0-16,22 0 0,-1-1 0,0 1 16,-21 0-16,21 0 15,0 0-15,0 21 0,1-21 16,-1 21-16,0-22 0</inkml:trace>
  <inkml:trace contextRef="#ctx0" brushRef="#br0" timeOffset="152132.4">28998 13885 0,'0'0'16,"0"-84"0,0 63-16,-21 21 15,0 21 1,21 0-16,0 0 0,0 0 15,0 22-15,0-1 0,-21 0 0,21 22 16,0-22-16,0 0 0,0 22 16,0-1-16,-21-20 0,21 20 15,0 1-15,0-22 0,-22 22 0,1-22 16,21 0-16,-21 1 0,21-22 16,-21 21-16,21-21 0,-21 22 0,21-22 15,-21 0-15,21 0 0,0 0 16,0-42 15,0 0-15,21 0-16,-21 0 0,21-1 15,0 1-15,-21-21 0,21 0 0,-21-1 16,0 1-16</inkml:trace>
  <inkml:trace contextRef="#ctx0" brushRef="#br0" timeOffset="152423.23">28998 14139 0,'0'0'0,"21"-42"16,-21 0-16,22-1 0,-1 1 15,-21 21-15,21-21 0,0 20 0,0 1 16,-21 0-16,21 21 0,1-21 0,-1 21 16,0 0-16,0 0 0,0 0 15,0 0-15,22 0 0,-22 0 0,0 0 16,0 21-16,0 0 0,-21 0 16,0 1-16,0-1 0,0 0 0,0 0 15,0 0-15,-21 0 0,-21 1 0,21 20 16,-22-42-16,1 21 15,0 0-15,-1 0 0,1 1 0,21-22 16,-21 21-16,-1-21 0,22 0 0,0 0 16,0 0-16,21 21 0,21-21 31,0-21-15,0 21-16,0 0 0,22-21 15,-22 21-15,0-22 0,21 22 0,-20 0 16</inkml:trace>
  <inkml:trace contextRef="#ctx0" brushRef="#br0" timeOffset="152770.04">29464 14097 0,'21'0'0,"-42"0"0,63 0 16,-21 0-16,-21-21 0,22 0 16,-1 21-16,0-21 0,0 21 0,0-22 15,0 1-15,1 21 0,-1-21 0,0 0 16,-21 0-16,0 0 0,21-1 15,-21 1-15,0 0 0,0 0 16,0 0-16,-21 21 16,0 0-16,0 0 0,-1 0 0,1 21 15,-21 0-15,21 0 0,0 0 0,-1 1 16,1 20-16,0-21 0,0 0 16,21 22-16,-21-22 0,21 21 15,0-21-15,0 0 0,21 1 0,0-1 16,0 21-16,0-21 0,1-21 15,-1 21-15,0 1 0,0-1 0,0-21 16,0 0-16,1 0 0,-1 0 16,0 0-16,0 0 0,0 0 0,22-21 15,-22 21-15,0-22 0,-21 1 0,21 0 16,0 0-16,0 0 0,-21 0 16</inkml:trace>
  <inkml:trace contextRef="#ctx0" brushRef="#br0" timeOffset="153063.87">27792 13758 0,'-43'0'0,"86"0"0,-128 0 0,64 0 15,0 0-15,0 0 0,21-21 16,0 0 0,21 0-16,21 21 0,-21-21 0,22 21 15,-1-21-15,21 21 0,-20-22 16,20 22-16,1 0 0,-22-21 16,22 21-16,-22 0 0,0-21 0,-21 21 15,1 0-15,-1 0 0,-42 0 16,-1 0-16,-20 0 15</inkml:trace>
  <inkml:trace contextRef="#ctx0" brushRef="#br0" timeOffset="154159.63">6985 15621 0,'0'0'0,"-21"0"0,21-21 16,-21 0-16,-1 0 0,1 21 0,21-22 15,-21 1-15,0 0 0,21 0 16,-21 21-16,0 0 16,21 21-1,0 0-15,0 0 0,0 22 0,0-22 16,0 42-16,0-20 0,0 20 0,0 22 16,0-22-16,0 22 0,0-21 15,0 20-15,0-20 0,0-1 0,0 1 16,0-1-16,0-20 0,0-1 15,0 0-15,0 1 0,0-1 0,0-21 16,0 0-16,0 0 0,0 1 0,0-44 47,-22 1-31,22-21-16,-21 21 0,0 0 0,21-1 15,0-20-15</inkml:trace>
  <inkml:trace contextRef="#ctx0" brushRef="#br0" timeOffset="154507.62">6519 15812 0,'0'0'0,"-21"-22"0,21-41 32,0 42-32,0 0 0,0-1 0,21 1 15,22 0-15,-22 0 0,21 0 0,-21 21 16,22-21-16,-1 21 15,0 0-15,22 0 0,-22 0 0,0 0 16,1 21-16,-1 0 0,-21 0 16,22 0-16,-22 0 0,0 1 0,-21-1 15,0 21-15,0-21 0,0 0 0,0 1 16,0 20-16,-21-21 0,0 0 16,-1 0-16,1 1 0,0-1 0,0-21 15,21 21-15,-21-21 0,0 0 16,-1 21-16,1-21 0,0 0 15,21-21 17,21 21-17,0-21-15,1 0 0,-1-1 16,0 1-16,0 0 0</inkml:trace>
  <inkml:trace contextRef="#ctx0" brushRef="#br0" timeOffset="155403.63">7366 15663 0,'0'0'0,"0"43"16,-21-22 0,0 0-16,21 0 0,0 0 0,-22 1 15,22-1-15,-21 21 0,21-21 16,0 0-16,0 22 0,0-22 16,0 0-16,0 0 0,0 0 15,0 1-15,0-1 0,21 0 0,1-21 16,-1 0-16,21 0 0,-21 0 15,0 0-15,1 0 0,-1-21 16,21 0-16,-21-1 0,0 1 0,22 0 16,-22 0-16,0 0 0,0 0 15,-21-1-15,21 1 0,-21-21 0,0 21 16,0 0-16,0-1 0,0 1 16,-21 21 15,21 21-31,0 1 0,0-1 15,0 0-15,0 21 0,0-21 16,0 22-16,0-22 0,0 0 0,0 21 16,0-20-16,0-1 0,21 0 15,-21 0-15,22-21 0,-1 21 0,0-21 16,0 0-16,0 0 0,0 0 0,1 0 16,20-21-16,-21 21 0,0-21 15,0 0-15,22 0 0,-22-1 0,0-20 16,0 21-16,22-21 0,-22 20 15,-21-20-15,21 21 0,0-21 0,-21-1 16,0 22-16,21-21 0,-21-1 0,0 1 16,0 0-16,0 21 15,0-22-15,0 22 0,0 0 0,-21 21 16,21 21 0,0 21-16,0-20 0,-21 20 15,21-21-15,0 21 0,0 1 0,0-1 16,0 0-16,0 22 0,0-22 15,0 1-15,0-1 0,0-21 0,0 21 16,0 1-16,0-22 0,0 0 0,0 0 16,0 0-16,0 1 15,0-44 17,0 1-32,0 0 0,0 0 15,0 0-15,21 0 0,-21-1 0,21-20 16,-21 21-16,21-21 0,1 20 15,-1-20-15,0 21 0,21 0 0,-21 0 16,1-1-16,20 22 0,-21 0 0,0 0 16,22 0-16,-22 0 0,21 22 15,-21-1-15,0 0 0,1 21 0,-1-21 16,0 1-16,-21 20 0,0 0 0,0-21 16,0 22-16,-21-22 0,0 21 15,-1-21-15,1 1 0,-21-1 16,21 0-16,-22 0 0,22 0 0,-21 0 15,21 1-15,0-22 0,-1 0 16,-20 0-16,21 0 0,0 0 16,0 0-16,-1-22 15,22 1-15,0 0 0,0 0 16,0 0-16,0-22 0,0 22 0,22-21 16,-1 21-16,0-22 0</inkml:trace>
  <inkml:trace contextRef="#ctx0" brushRef="#br0" timeOffset="156276.49">8784 15431 0,'0'0'0,"-21"21"31,21 0-31,0 21 0,0-21 16,0 1-16,0 20 0,0 0 15,0-21-15,0 22 0,0-1 0,0 0 16,0-20-16,0 20 0,0 0 16,0-21-16,0 22 0,0-22 0,0 0 15,0 0-15,21 0 0,-21 1 0,21-22 16,0 21-16,1-21 16,-1 0-16,0 0 15,0 0-15,0-21 0,-21-1 0,21 22 16,1-21-16,-1 0 0,-21 0 15,21-21-15,0 20 0,-21 1 0,0-21 16,0 21-16,21 0 0,-21-1 0,21 1 16,-21 0-16,22 21 15,-22 21 1,0 22-16,0-22 0,21 0 16,-21 21-16,0 1 0,0-22 15,0 21-15,21-21 0,-21 0 0,0 22 16,21-22-16,0-21 0,0 21 15,1 0-15,-1-21 16,0 0-16,0 0 0,0 0 0,0 0 16,1-21-16,-1 0 0,0 0 15,0 0-15,21-1 0,-20 1 0,-1 0 16,0-21-16,0 21 0,-21-22 0,21 22 16,0-21-16,1 21 0,-22-1 15,21-20-15,0 21 0,0 0 0,0 0 16,0 21-1,1 0-15,-22 21 16,0 0-16,0 0 16,0 0 15,0-42 16,0 0-47,-22 0 15,1 21-15,0 0 16,0 0 0,0 0-16,21 21 15,-21 0-15,-1 0 0,22 0 0,-21 1 16,0 20-16,21-21 16,0 21-16,-21 1 0,21-22 0,0 21 15,0-21-15,0 22 0,0-22 0,0 0 16,0 0-16,0 0 0,21-21 15,0 22-15,0-22 0,1 0 16,20 0-16,-21 0 0,0 0 0,0 0 16,1 0-16,-1-22 0,0 1 15,0 0-15,0 21 0,0-21 0,-21 0 16,22 0-16,-22-22 0,21 22 0,-21-21 16,21 21-16</inkml:trace>
  <inkml:trace contextRef="#ctx0" brushRef="#br0" timeOffset="156496.09">9440 15558 0,'0'0'15,"-21"0"-15,0 21 0,0-21 16,0 0-1</inkml:trace>
  <inkml:trace contextRef="#ctx0" brushRef="#br0" timeOffset="157011.79">10837 15536 0,'0'0'0,"21"0"0,1-42 15,-1 63 17,0-21-17,-21 21-15,21 1 0,-21 20 0,21-21 16,0 0-16,-21 22 0,22-22 0,-22 21 16,0 0-16,0-20 0,0 20 15,21-21-15,-21 21 0,0-20 0,0 20 16,0-21-16,0 0 0,0 0 15,0 1-15,0-1 0,21-21 16,0 0 0,0-21-1,-21-1-15,21 22 0,-21-42 16,22 21-16,-1 0 0,0 0 0</inkml:trace>
  <inkml:trace contextRef="#ctx0" brushRef="#br0" timeOffset="157231.67">11409 15579 0,'0'0'0,"0"21"32,-21 0-17,-1 0-15,1 0 0,0 1 0,0 20 16,0-21-16,0 0 0,-1 22 0,1-22 16,0 0-16,0 21 15,21-21-15,-21 1 0,0-1 0,21 0 16,-22 0-16,22 0 0,0 0 15,22-21 1,-1 0-16,0 0 0,0-21 16,21 21-16,-20-21 0</inkml:trace>
  <inkml:trace contextRef="#ctx0" brushRef="#br0" timeOffset="157648.39">11747 15663 0,'0'0'15,"-21"0"1,0 0-16,0 22 16,0-22-16,0 21 0,21 0 15,-22 0-15,22 0 0,-21 0 16,21 1-16,-21 20 0,21-21 0,0 0 16,0 0-16,0 1 0,0 20 0,0-21 15,0 0-15,21 0 16,0-21-16,1 0 0,-1 22 0,0-22 15,0 0-15,0 0 0,0 0 16,22 0-16,-22-22 0,0 1 0,0 21 16,0-21-16,1 0 0,-1 0 15,0 0-15,0-1 0,-21 1 16,0 0-16,0 0 0,0 0 0,0-22 16,0 22-16,-21 0 0,0 0 0,0 0 15,-1 0-15,1-1 0,0 1 16,0 21-16,0 0 0,0 0 0,-1 0 15,1 21-15,21 1 0,-21-22 16,21 21-16,0 0 0,0 0 16,0 0-16,0 0 0,0 1 0,0-1 15,0 0-15,21-21 0,0 21 16,1-21-16,-1 0 0,0 0 0,0 0 16,21 0-16</inkml:trace>
  <inkml:trace contextRef="#ctx0" brushRef="#br0" timeOffset="157884.39">12319 15706 0,'0'0'16,"0"-21"-16,0-1 0,0 1 15,0 42 1,0 1 0,0-1-16,0 0 0,0 0 0,0 0 15,0 22-15,0-22 0,0 21 0,0-21 16,0 0-16,0 22 15,0-22-15,0 0 0,0 0 0,0 0 16,0 1-16,0-44 31,21 1-15,-21 0-16,0 0 0</inkml:trace>
  <inkml:trace contextRef="#ctx0" brushRef="#br0" timeOffset="158055.57">12319 15558 0,'0'0'0,"0"21"63,21 0-48,0-21-15,0 21 16,1-21-16</inkml:trace>
  <inkml:trace contextRef="#ctx0" brushRef="#br0" timeOffset="158596.26">13017 15769 0,'0'-42'15,"0"21"1,0 0-16,0-1 0,-21 1 16,0 0-16,0 21 0,21-21 0,-21 21 15,0 0-15,-1 0 0,1 0 16,0 0-16,0 21 0,0 0 16,-22 0-16,22 1 0,0 20 0,0-21 15,0 0-15,0 22 16,-1-22-16,22 21 0,0-21 0,0 22 15,0-22-15,0 0 0,0 0 0,0 0 16,0 0-16,22-21 0,-1 22 16,0-22-16,21 0 0,-21 0 15,1 0-15,-1-22 0,0 22 16,21-21-16,-21 0 0,1 0 0,-1 0 16,21 0-16,-21-22 0,0 22 0,1 0 15,-22-21-15,21-1 0,-21 22 16,0-21-16,21-1 0,-21 1 0,0 0 15,0-1-15,0 1 0,0 21 0,0-21 16,0 20-16,-21 22 16,0 22-1,21 20-15,-22-21 0,22 21 16,0 1-16,0-1 0,-21 0 16,21 1-16,0-22 0,0 21 0,0 1 15,0-1-15,0 0 0,0-21 16,0 1-16,0 20 0,0-21 0,21 0 15,-21 0-15,22-21 0,-1 0 16,0 0-16</inkml:trace>
  <inkml:trace contextRef="#ctx0" brushRef="#br0" timeOffset="159320.49">14711 15939 0,'0'-85'15,"0"64"-15,0 0 16,0-1-16,0 1 0,0 0 0,0 0 16,0-21-16,0 20 0,-21 1 15,-1 0-15,1 0 0,0 0 0,0 0 16,0-1-16,0 22 0,-1 0 15,1 0-15,-21 0 0,21 0 0,0 0 16,-22 22-16,22-1 0,0 0 16,-21 21-16,20-21 0,1 1 0,0 20 15,21 0-15,0-21 0,0 22 16,0-22-16,0 0 0,0 21 0,21-20 16,0-1-16,1-21 0,-1 21 15,0 0-15,21-21 0,-21 0 0,22 0 16,-22 0-16,21 0 0,-21-21 15,1 0-15,20 0 0,-21-1 0,0 1 16,0 0-16,1 0 0,-1-21 0,-21 20 16,21-20-16,-21 21 0,21-21 15,-21-1-15,0 1 0,0 0 0,0-22 16,0 22-16,0-1 0,0 1 16,0 21-16,0-21 0,0 20 15,0 1-15,0 42 16,0 1-1,-21 20-15,21-21 0,0 21 0,-21 1 16,21-1-16,0 0 0,0 1 0,0-1 16,0 0-16,0 1 0,0-1 15,0 0-15,0-20 0,0 20 0,0-21 16,21 21-16,0-20 0,-21-1 16,21 0-16,0-21 0,1 21 0,-1-21 15,0 0-15,0 0 0,0 0 16,0-21-1,1 0-15,-1 21 0</inkml:trace>
  <inkml:trace contextRef="#ctx0" brushRef="#br0" timeOffset="159643.32">15092 15748 0,'0'0'16,"42"-21"-1,-21 21-15,0-21 0,1 21 16,-1-21-16,0-1 0,0 1 15,0 21-15,-21-21 16,0 0-16,0 0 0,0 0 16,-21 21-1,0 0-15,0 0 16,0 0-16,-1 21 0,1-21 0,0 21 16,0 0-16,0 0 0,0 0 15,-1 1-15,22-1 0,0 0 0,0 0 16,0 0-16,0 22 0,0-22 0,22 0 15,-1-21-15,21 21 0,-21 0 16,22-21-16,-1 0 0,0 21 0,1-21 16,-1 0-16,0 0 0,1 0 0,-1 0 15,0 0-15,-21-21 0,22 21 16,-1-21-16,-21 0 0,0 0 0,22 21 16</inkml:trace>
  <inkml:trace contextRef="#ctx0" brushRef="#br0" timeOffset="160283.96">15769 15663 0,'0'-21'0,"0"127"15,0-191-15,0 43 0,0 21 0,-21 21 16,21 21 0,0 0-1,0 0-15,-21 1 0,21-1 16,0 0-16,0 0 0,0 21 0,0-20 16,0-1-16,0 0 0,0 0 15,0 0-15,0 0 0,0 1 0,0-1 16,0 0-16,-21-21 15,-1 0 17,22-21-32,0 0 0,0-1 15,0 1-15,0 0 0,0 0 16,0 0-16,0 0 0,0-22 0,22 22 16,-22 0-16,21-21 0,0 20 0,0 1 15,0 0-15,22 0 0,-22 0 16,0 0-16,21 21 0,-21 0 0,22 0 15,-22 21-15,0 0 0,0-21 16,0 21-16,1 21 0,-1-20 0,-21-1 16,0 0-16,21 0 0,-21 0 0,0 22 15,0-22-15,0 0 0,0 0 16,0 0-16,0 0 0,0 1 16,0-1-16,-21-21 15,0 0 1,21-21-1,0-1-15,0 1 0,0 0 0,0 0 16,0 0-16,21 0 0,0-1 16,-21-20-16,42 21 0,-21 0 0,1-22 15,-1 22-15,21 0 0,-21 0 0,0 0 16,22 21-16,-22 0 0,0 0 16,0 0-16,0 0 0,-21 21 0,0 0 15,0 0-15,22 0 0,-22 1 16,0-1-16,0 0 0,0 0 15,0 21-15,0-20 0,0-1 0,0 0 16,0 0-16,0 0 0,-22 0 0,22 1 16,-21-1-16,21-42 47,21-1-47,1 22 15</inkml:trace>
  <inkml:trace contextRef="#ctx0" brushRef="#br0" timeOffset="160675.82">16743 15579 0,'0'-21'0,"0"42"0,0-21 31,-21 0-15,-1 21-16,22 0 0,-21 0 0,21 22 15,0-22-15,-21 0 0,21 0 16,-21 21-16,21-20 0,0-1 0,0 0 15,0 0-15,0 21 0,0-20 0,0-1 16,21-21-16,0 21 0,22-21 16,-22 0-16,0 0 0,21 0 0,-21 0 15,1 0-15,20 0 0,-21 0 16,0-21-16,0 0 0,1-1 16,-1 1-16,0 0 0,-21 0 0,0 0 15,0-22-15,0 22 0,0-21 16,0 21-16,0-22 0,0 22 0,0-21 15,0 21-15,-21 0 0,0-1 0,-1 22 16,1 0-16,0 0 16,0 22-16,0-1 0,0-21 15,21 21-15,0 21 0,-22-21 16,1 1-16,21-1 0,0 0 0,0 0 16,0 0-16,0 0 0,0 1 15,21-22-15,1 0 16,-1 0-16</inkml:trace>
  <inkml:trace contextRef="#ctx0" brushRef="#br0" timeOffset="160939.67">17505 15515 0,'0'0'0,"21"-21"0,-21 0 0,0 0 0,-21 21 31,0 0-16,-1 21-15,22 0 0,-21 0 0,0 0 0,21 22 16,-21-22-16,21 0 16,0 21-16,0-20 0,0-1 0,0 21 15,0-21-15,0 0 0,0 1 0,0 20 16,0-21-16,0 0 0,21 0 16,0-21-16,0 22 0,-21-1 0,22-21 15,-1 0-15,0 0 0,0 0 0,0 0 16,22 0-16,-22 0 0,0 0 15</inkml:trace>
  <inkml:trace contextRef="#ctx0" brushRef="#br0" timeOffset="161207.29">17865 15515 0,'0'0'0,"0"-21"0,0 0 0,0 0 0,21 0 15,0 21-15,0 0 16,0 0-16,0 0 15,1 0-15,20 21 0,-21-21 16,0 21-16,22 21 0,-22-21 0,0 1 16,0 20-16,0-21 0,0 21 0,-21-20 15,0 20-15,0-21 0,0 0 16,0 22-16,0-22 0,-21 0 0,0 0 16,0 0-16,0 0 0,0 1 15,-1-1-15,1-21 0,0 0 0,0 0 16,0 21-16,21-42 15,0 0 1,0-1-16</inkml:trace>
  <inkml:trace contextRef="#ctx0" brushRef="#br0" timeOffset="161776.29">19177 15325 0,'0'0'0,"-21"-21"0,0-1 16,-1 1-16,1 0 0,0 0 15,-21 21-15,21-21 0,-1 21 0,-20 0 16,21 0-16,0 0 0,-22 0 0,22 0 16,0 21-16,0 0 0,0 0 15,21 0-15,0 1 0,0-1 0,0 21 16,0-21-16,0 0 0,21 1 15,0-1-15,0 0 0,0 21 0,22-42 16,-22 21-16,0 1 0,21-1 16,-20 0-16,-1-21 0,0 21 15,0 0-15,-21 0 16,-21-21 0,0 0-16,-22 0 15,22 0-15,0 0 0,-21 0 0,21 0 16,-1 0-16,1 0 0,0 0 0,0 0 15,42 0 17,0 0-32,0 0 0,1 0 15,-1 0-15,0 0 0,0 0 16,0 22-16,0-22 0,1 0 16,-1 21-16,0 0 15,-21 0-15,0 0 16,0 0-16,0 1 0,0-1 0,0 0 15,0 0-15,-42 21 0,42-20 0,-22-1 16,-20 0-16,21 0 0,0 21 16,-22-42-16,22 22 0,0-1 0,-21 0 15,21 0-15,-1 0 0,22 0 0,0 1 16,0-1 0</inkml:trace>
  <inkml:trace contextRef="#ctx0" brushRef="#br0" timeOffset="162328.78">19029 16976 0,'0'0'0,"-43"-64"31,43 43-15,22 21-16,-1-21 16,0 21-16,-21 21 31,-21-21-16,0 21-15,-1-21 0,1 21 16,0 1-16,0-1 0,0 0 0,-22 21 16,22-21-16,0 1 0,21-1 0,0 0 15,-21 0-15,21 0 0,0 0 16,0 22-16,0-22 0,0 0 0,21 0 16,0 0-16,0 1 15,1-1-15,-1 0 0,0-21 0,0 42 16,21-21-16,-20 1 0,20-1 0,-21 0 15,0 0-15,0 0 0,1 0 16,-1 1-16,-21-1 0,0 0 0,0 0 16,0 0-16,-21 0 15,-1 1-15,-20-1 0,21-21 0,0 21 16,-22-21-16,22 0 0,0 21 16,-21-21-16,21 0 0,-1 0 0,1 0 15,0 0-15,21-21 0,-21-21 16,21-1-16,0 22 15,0 0-15,0-21 0,21-1 16</inkml:trace>
  <inkml:trace contextRef="#ctx0" brushRef="#br0" timeOffset="162672.1">18732 16404 0,'0'0'16,"-42"0"-16,0 0 0,21 0 0,-22 0 16,22 0-16,0 0 0,21-21 15,0 0 1,21 21-16,21 0 16,1-21-16,-1 21 0,0-21 0,1 21 15,20 0-15,1-22 0,-1 22 0,1 0 16,-1 0-16,1 0 0,-1 0 15,1 0-15,-22 0 0,0 0 0,1 0 16,-1 0-16,-21 0 0,0 0 0,-42 0 31,0 0-15,-21 0-16,21 22 0,-22-22 16,1 0-16,21 21 0,-22-21 15,-20 0-15,21 21 0,-1-21 0,1 21 16</inkml:trace>
  <inkml:trace contextRef="#ctx0" brushRef="#br0" timeOffset="162940.24">18457 16595 0,'0'0'0,"64"21"16,-22-21 0,0 0-16,1 0 0,-1 0 0,22 0 15,-22 0-15,21 0 0,1 0 0,-1 0 16,1 0-16,-1 0 0,1-21 15,-1 21-15,1 0 0,-1 0 16,1 0-16,-22 0 0,1 0 0,-1 0 16,-21 0-16,0 0 0,0 0 15,-42 0 1,0 0-16,-21 0 16,21 0-16,-22 0 0,1 0 15,0 0-15,-1 0 0,1 21 0,0-21 16,-22 21-16,1-21 0,20 21 15</inkml:trace>
  <inkml:trace contextRef="#ctx0" brushRef="#br0" timeOffset="163164.1">18457 16785 0,'0'0'0,"-21"21"0,-21-21 0,21 0 0,21 22 16,0-1-16,42-21 16,-21 0-16,21 0 15,1 0-15,20 0 0,1 0 0,-1 0 16,1 0-16,20 0 0,1 0 0,0 0 15,-1 0-15,1 0 0,0 0 16,-1-21-16,1 21 0,-21 0 0,20 0 16,-20 0-16,-22 0 0,0 0 15,1 0-15,-1-22 0,-21 22 0,0 0 16,-21-21-16,-21 21 16,-21-21-16,21 21 15,-43 0-15,22 0 0</inkml:trace>
  <inkml:trace contextRef="#ctx0" brushRef="#br0" timeOffset="163911.87">11134 16616 0,'0'0'0,"-43"0"16,22 0-16,0-21 0,0 21 0,0 0 15,-1 0-15,1 0 0,0 0 16,21-21-1,0-1 1,21 22-16,0 0 0,1 0 16,20-21-16,0 21 0,22 0 0,-1 0 15,1-21-15,-1 21 0,22 0 0,-22 0 16,22 0-16,21 0 0,-21-21 16,20 21-16,-20 0 0,21 0 0,-21 0 15,-1 0-15,1-21 0,0 21 0,-22 0 16,1 0-16,-1 0 0,-21 0 15,22 0-15,-22 0 0,-21 0 16,22 0-16,-22 0 0,-42 0 31,0 0-31,-1 0 0,1 0 16,-21 0-16,0 0 0,-1 0 16,1 0-16,0 21 0,-22-21 0,22 0 15,-22 0-15</inkml:trace>
  <inkml:trace contextRef="#ctx0" brushRef="#br0" timeOffset="165164.15">10964 16658 0,'-42'0'0,"84"0"0,-105 0 15,20 21-15,22-21 0,0 0 16,42 0 15,0 0-31,22 0 0,-1 0 0,22 0 16,-1 0-16,1 0 0,20 0 15,-20 0-15,20 0 0,22-21 0,0 21 16,-21-21-16,42 21 0,-21 0 0,-1-21 16,1 21-16,0 0 0,-21-21 15,-1 21-15,1 0 0,0 0 16,-22-21-16,1 21 0,-1 0 0,-20 0 15,-1 0-15,-21 0 0,21 0 16,-20 0-16,-1 0 16,-42 0 77,-1 0-30,22-22 296,0 1 48,-21 21-407,21-21 0,-21 0 15,0 21-15</inkml:trace>
  <inkml:trace contextRef="#ctx0" brushRef="#br0" timeOffset="165979.74">11853 15388 0,'-21'-21'0,"42"42"0,-63-63 0,21 21 0,0 21 16,-1-21-16,1-1 0,0 1 0,0 21 15,0-21-15,21 0 0,-21 0 16,-1 0-16,1 21 0,0-22 0,0 1 15,21 42 32,0 1-47,0 20 0,0 0 0,21 1 16,0-1-16,22 0 0,-22 22 0,21-22 16,-21 22-16,22-22 0,-1 21 15,0 1-15,22-1 0,-22 1 16,22 21-16,-22-22 0,21 1 0,1-1 15,-22 22-15,22-22 0,-1-20 0,-20 20 16,-1 1-16,0-1 0,1-21 16,-1 22-16,0-22 0,1 22 0,-22-22 15,21 0-15,-21 1 0,22-1 16,-22-21-16,0 22 0,0-22 0,0 0 16,-21 0-16,21 0 15,-21-42 1,0 0-1,0 0-15,0 0 0,-21-1 16,0 1-16,21-21 0,-21 0 16,0-1-16,21 1 0,0 0 0</inkml:trace>
  <inkml:trace contextRef="#ctx0" brushRef="#br0" timeOffset="166427.49">13102 15177 0,'0'0'0,"0"-22"0,0 1 0,0 0 15,0 0-15,0 0 16,-63 21-1,63 21 1,-22 0-16,-20 0 0,21 0 16,0 22-16,-22-1 0,22 0 0,-21 22 15,0-1-15,-1-20 0,1 20 0,-22 22 16,22-22-16,-21 1 0,-1 21 16,1-22-16,-1 22 0,1-1 0,-1-20 15,1 21-15,-1-22 0,1 1 0,20-1 16,-20 1-16,20-1 15,1-21-15,0 22 0,-1-22 0,1 22 16,21-22-16,0 0 0,-22 1 16,22-1-16,0-21 0,21 22 0,-21-22 15,21 0-15,-21 0 0,21 0 0,0-42 47,0 0-47,0 0 16,0 0-16</inkml:trace>
  <inkml:trace contextRef="#ctx0" brushRef="#br0" timeOffset="166631.26">11769 16870 0,'21'0'0,"-42"0"0,63 0 31,-42-21 47</inkml:trace>
  <inkml:trace contextRef="#ctx0" brushRef="#br0" timeOffset="168275.35">23707 15452 0,'-22'0'15,"22"-21"-15,-21 21 0,21-22 16,-21 22-16,0 0 16,21 22-1,0-1-15,0 0 16,0 21-16,0 1 0,0-1 16,0 0-16,0 1 0,0 20 0,0-21 15,0 22-15,21-1 0,-21-20 16,0 20-16,0-20 0,0 20 0,0-21 15,0 1-15,0-1 0,0 0 0,0-20 16,0 20-16,0-21 0,0 0 16,0 0-16,0 1 0,0-1 0,0-42 47,21 21-47,-21-22 0</inkml:trace>
  <inkml:trace contextRef="#ctx0" brushRef="#br0" timeOffset="168614.47">23537 15663 0,'0'0'0,"0"-21"16,0 0-16,0 0 0,0 0 0,0 0 16,0-1-16,21 1 0,1 0 0,-1 0 15,0 0-15,0 0 0,0-1 16,22 1-16,-22 0 0,21 21 0,-21-21 15,22 0-15,-1 21 0,0 0 16,-21 0-16,22 21 0,-1 0 0,-21 0 16,22 22-16,-22-22 0,0 21 15,-21 0-15,0 1 0,0-22 16,0 21-16,0-21 0,-21 22 0,0-22 16,-1 0-16,1 21 0,0-20 0,-21-1 15,21-21-15,-1 21 0,1 0 16,0 0-16,0-21 15,21-21 1,21 0 0,0 0-16,0 0 0,-21-1 15</inkml:trace>
  <inkml:trace contextRef="#ctx0" brushRef="#br0" timeOffset="169035.47">24342 15409 0,'21'0'0,"-42"0"0,42 22 31,-21-1-31,0 0 16,0 21-16,0-21 0,0 22 0,0-22 15,0 21-15,0 1 0,0-22 16,0 21-16,0-21 0,0 22 0,0-22 16,21 21-16,-21-21 0,21 0 0,-21 1 15,21-1-15,0-21 16,1 0-16,-1 0 15,0 0-15,0 0 0,0-21 0,0-1 16,1 22-16,-1-21 0,0 0 16,0-21-16,-21 21 0,21-1 0,0 1 15,-21-21-15,22 21 0,-22-22 16,0 22-16,0-21 0,0 21 0,0 0 16,0-1-16,-22 44 31,22-1-31,0 21 0,-21-21 15,21 0-15,0 22 0,0-22 0,0 21 16,0-21-16,0 1 0,0-1 16,0 21-16,21-21 0,1 0 15,-22 1-15,21-22 0,0 21 0,0-21 16,0 21-16,0-21 0,1 0 16,-1 0-16,0-21 0,21 0 0,-21 21 15,1-22-15</inkml:trace>
  <inkml:trace contextRef="#ctx0" brushRef="#br0" timeOffset="169500.2">25188 15494 0,'0'-42'0,"0"84"0,0-127 0,0 64 15,0 0-15,0 0 0,0 0 0,-21 42 32,0 0-32,21 0 15,0 22-15,0-22 0,-21 21 0,21 0 16,-21-20-16,21 20 0,0 0 15,-22-21-15,22 22 0,0-22 0,0 21 16,0-21-16,0 1 0,0-1 0,0 0 16,0 0-16,0 0 15,0-42 17,0 0-32,0 0 0,0 0 15,0-1-15,22 1 0,-1 0 0,0 0 16,0 0-16,0 0 15,0-1-15,1 1 0,-1 0 0,0 21 16,21 0-16,-21 0 0,1 0 0,20 0 16,-21 0-16,0 21 0,0 0 15,-21 1-15,22-1 0,-22 0 0,0 0 16,0 0-16,0 0 0,0 1 0,0-1 16,-22 0-16,22 0 0,-21 0 15,0-21-15,-21 21 0,21 1 0,-1-1 16,1-21-16,0 21 0,0-21 15,0 0-15,0 0 0,-1 0 0,1 0 16,21-21 0,0 0-1,0-1-15,0 1 0,21 0 0,1 0 16</inkml:trace>
  <inkml:trace contextRef="#ctx0" brushRef="#br0" timeOffset="170332.35">25844 15240 0,'0'0'0,"0"85"16,-21-43-1,21-21-15,-21 22 0,0-1 0,21 0 16,-21 1-16,21-1 0,-21 0 16,21 1-16,0-22 0,-22 21 15,22-21-15,0 22 0,0-22 0,0 0 16,22 0-16,-1 0 0,0 0 15,0-21-15,0 0 0,0 0 0,1 0 16,-1 0-16,0 0 0,21 0 0,-21 0 16,1-21-16,-1 0 0,0 0 15,0 0-15,0 0 0,0-1 0,1 1 16,-1 0-16,-21-21 0,0 21 0,21-1 16,-21 1-16,0 0 0,21 21 15,-21 21 1,0 0-1,0 1-15,0-1 0,0 0 16,0 0-16,0 21 0,0-20 0,0-1 16,21 0-16,-21 0 0,21 0 15,1 0-15,-1-21 0,0 0 16,0 0-16,0 0 0,0 0 0,1 0 16,-1 0-16,0-21 15,0 0-15,0 0 0,0 0 0,1 0 16,-1-1-16,0 1 0,0 0 0,0-21 15,0 21-15,1-22 0,-1 22 16,0-21-16,0 21 0,21-22 0,-20 22 16,-1 21-16,0-21 0,21 21 0,-21 0 15,1 0-15,-1 21 16,-21 0 0,0 0-1,0 1-15,0-1 16,0-42 31,0-1-47,0 1 15,0 0-15,0 0 16,0 0-16,-21 21 16,-1 0-16,1 0 0,0 0 15,0 0-15,0 0 16,0 21-16,21 0 0,-22 0 0,1 0 15,0 22-15,0-22 0,0 0 16,21 21-16,-21-20 0,21 20 0,0-21 16,0 0-16,0 0 0,0 1 0,0-1 15,21 0-15,0 0 0,0 0 16,0-21-16,0 0 0,1 0 0,-1 0 16,0 0-16,21 0 0,-21 0 0,22 0 15,-22-21-15,0 21 16,0-21-16,0 0 0,1 0 0,-1 21 15,0-22-15,0 1 0,-21-21 0,0 21 16,21 0-16</inkml:trace>
  <inkml:trace contextRef="#ctx0" brushRef="#br0" timeOffset="170584.21">26374 15325 0,'0'0'16,"-22"0"-16,-41 0 15,63-21 1,-21 21-16,0 0 0,21-22 16,0 1-1,21 0 16,0 21-31,0-21 0,0 21 16</inkml:trace>
  <inkml:trace contextRef="#ctx0" brushRef="#br0" timeOffset="172463.67">28914 15177 0,'0'-22'0,"0"1"32,0 42 15,0 1-47,-22-1 0,1 0 0,21 21 15,-21-21-15,21 22 0,0-1 16,-21 0-16,0 1 0,21-22 0,-21 21 15,21 1-15,-22-22 0,22 0 16,-21 0-16,21 0 0,0 0 0,0 1 16,-21-1-16,21 0 0,-21-21 15,21 21-15,0-42 47,0 0-31,0 0-16,21-1 0,-21 1 15,21 0-15,-21 0 0,21-21 16,1 20-16,-1-20 0,0 0 0,0 21 16,0-22-16,0 1 0,1 0 0,-1-1 15,0 1-15,21 0 0,-21-1 16,1 22-16,20-21 0,-21 21 0,0 21 16,22-22-16,-22 22 0,0 0 15,0 0-15,0 0 0,0 22 16,-21 20-16,22 0 0,-22 1 15,0-1-15,0 0 0,0 1 16,21-1-16,-21 0 0,0 22 0,21-22 16,-21-21-16,0 22 0,0-1 15,0-21-15,0 21 0,21-20 0,-21-1 16,0 0-16,21 0 0,-21 0 0,0 0 16,0 1-1,0-44 16,-21 1-15,0 21-16,0-21 0</inkml:trace>
  <inkml:trace contextRef="#ctx0" brushRef="#br0" timeOffset="172699.53">28765 15515 0,'0'0'15,"22"0"1,-1-21-16,0 21 16,0 0-16,0 0 0,22-21 0,-22 21 15,21 0-15,0-21 0,1 0 0,-1 21 16,0 0-16,1-22 16,-1 22-16,-21 0 0,22-21 0,-22 21 15,0 0-15,0-21 0,0 21 16,0-21-16,1 0 15,-1 21-15</inkml:trace>
  <inkml:trace contextRef="#ctx0" brushRef="#br0" timeOffset="173099.3">30395 14944 0,'21'-21'15,"-42"42"-15,42-64 0,-21 22 16,0 0-16,-21 21 16,0 0-16,0 0 0,0 0 15,0 0-15,-1 21 0,1 0 0,0 1 16,0-1-16,0 21 0,0 0 0,-1 1 15,1 20-15,0-20 0,0 20 16,21-21-16,-21 22 0,21-22 0,-21 1 16,21-1-16,0 0 15,0 1-15,0-1 0,0-21 0,0 21 16,21-20-16,-21-1 0,21 0 0,0-21 16,0 21-16,0 0 15,1-21-15,-1 0 0,0 0 0,0 0 16,0 0-16,0 0 0,1-21 15,-1 0-15,0 0 0,0 21 0,0-21 16,0-1-16,1-20 0,-22 21 16,21 0-16</inkml:trace>
  <inkml:trace contextRef="#ctx0" brushRef="#br0" timeOffset="173428.14">30903 14838 0,'0'0'0,"21"0"0,1 0 0,62 21 31,-63 0-31,1 0 0,-1 1 0,0-1 0,-21 21 16,0 0-16,0 1 0,21-1 15,-21 22-15,0-22 0,0 0 0,0 22 16,0-22-16,0 0 0,0 1 15,-21-22-15,0 21 0,0-21 16,-1 22-16,1-22 0,0 0 0,0 0 16,0 0-16,0 1 15,21-1-15,-22-21 0,22 21 16,0-42 15,0 0-31,0-1 0,22 1 16</inkml:trace>
  <inkml:trace contextRef="#ctx0" brushRef="#br0" timeOffset="174087.74">32194 14584 0,'0'0'0,"0"-21"0,0 0 16,0-1-16,0 1 16,0 0-16,-21 21 15,0-21-15,0 21 0,0 0 0,-22 0 16,1 0-16,0 0 0,-1 21 16,1 0-16,0 0 0,-1 1 0,22-1 15,-21 0-15,21 0 0,0 0 16,-1-21-16,1 21 0,21 1 15,0-1-15,0 0 16,0 0-16,21-21 0,1 0 16,-1 21-16,0 0 0,0-21 15,21 22-15,-20-22 0,20 21 0,-21-21 16,21 21-16,-20 0 0,20-21 16,-21 21-16,-21 0 0,0 1 0,0-1 15,0 0-15,0 0 0,0 0 16,0 0-16,0 1 0,-21-1 0,0 0 15,0 0-15,-1-21 0,1 21 16,0-21-16,0 21 0,0-21 16,0 0-16,-1 0 0,1 22 0,0-22 15,0 0-15,42 0 47,0 0-47,0 0 16,1 0-16,-22 21 0,21-21 15,0 21-15,-21 0 16,0 0-16,0 0 0,0 1 0,0-1 16,0 0-16,0 21 0,0-21 15,-21 22-15,0-22 0,21 0 16,-22 21-16,1-20 0,21-1 0,-21 0 16,21 0-16,0 0 0,0 0 15,0 1-15,0-1 0,0 0 16,0 0-1,21-21-15,0 0 0,1 0 16</inkml:trace>
  <inkml:trace contextRef="#ctx0" brushRef="#br0" timeOffset="174511.73">31136 16087 0,'0'0'0,"-21"0"0,0 0 0,42 0 31,0 0-31,0 0 0,22-21 16,-1 21-16,0 0 16,22 0-16,-1-22 0,-20 22 0,20 0 15,-21 0-15,22-21 0,-22 21 16,22 0-16,-22 0 0,0 0 0,1 0 16,-1 0-16,0 0 0,-20 0 15,20 0-15,-21 0 0,0 0 0,0 0 16,1 0-16,-1 0 15,-42 21 17,-1-21-32,1 0 0,0 0 15,-21 0-15,21 22 16,-22-22-16,22 0 0,-21 21 0</inkml:trace>
  <inkml:trace contextRef="#ctx0" brushRef="#br0" timeOffset="174851.11">31157 16383 0,'-21'0'15,"42"0"-15,-63 0 0,42 21 0,-21-21 16,42 0 0,0 0-16,0 0 15,0 0-15,22 0 0,-22 0 16,21 0-16,1 0 0,-1 0 0,21 0 15,-20 0-15,20 0 0,1 0 16,-1 0-16,1 0 0,-1 0 0,1 0 16,-1 0-16,1 0 0,-1 0 15,1 0-15,-22 0 0,0 0 16,1 21-16,-1-21 0,-21 0 0,0 0 16,1 0-16,-1 0 0,-42 0 46,-1 0-46,1 0 16,-21 0-16,21 0 0,-22 0 16,22 0-16,-21 22 0</inkml:trace>
  <inkml:trace contextRef="#ctx0" brushRef="#br0" timeOffset="175187.26">31178 16658 0,'0'0'0,"-21"0"0,0 0 16,21 21-16,21-21 31,22 0-31,-22 0 0,21 0 16,0 0-16,22 0 0,-22 0 0,22 0 16,-22 0-16,22 0 0,-22 0 15,21 0-15,-20 0 0,-1 0 16,22 0-16,-22 0 0,-21 0 0,21 0 15,1 0-15,-22 0 0,0 0 16,21 0-16,-20 0 0,-1 0 16,0 0-16,-42 0 47,0 0-32,-1 0-15,1 0 16,0 0-16,0 22 0,0-22 0,0 0 15</inkml:trace>
  <inkml:trace contextRef="#ctx0" brushRef="#br0" timeOffset="175540.06">31305 17039 0,'0'0'0,"-42"21"0,21-21 0,0 0 15,21 22 1,-21-22-16,42 0 31,0 0-31,0 0 16,21 0-16,-20 0 0,20 0 16,0 0-16,1 0 0,-1 0 0,0 0 15,1 0-15,20 0 0,-21 0 16,1 0-16,-1 0 0,0 0 0,1 0 15,-1 0-15,-21 0 0,22 0 16,-22 0-16,0 0 16,-42 0 15,0 0-15,-1 21-16,1-21 0,21 21 15</inkml:trace>
  <inkml:trace contextRef="#ctx0" brushRef="#br0" timeOffset="176099.59">31581 17526 0,'0'0'0,"-43"-21"31,43 0-15,21 21-16,1-21 16,-1 21-16,0 0 0,0 0 15,0 0-15,0 0 0,1-22 0,-1 22 16,0 0-16,0 0 0,0 0 16,0 0-16,-21 22 0,0-1 15,0 0-15,0 0 0,0 0 16,0 0-16,-21 1 0,0-1 15,0 0-15,0 0 0,0 0 16,-1 22-16,1-22 0,0 0 16,0 0-16,0 0 0,21 0 0,0 1 15,0-1-15,0 0 0,0 0 16,21 0-16,0-21 0,0 21 16,0-21-16,1 0 0,20 0 15,-21 0-15,21 22 0,-20-22 16,20 0-16,-21 0 0,21 0 0,-20 0 15,-1 0-15,0 0 0,-21 21 32,-21 0-17,0-21-15,-1 0 0,1 21 16,0-21-16,0 0 0,-21 21 16,20-21-16,1 0 0,0 0 0,0 21 15,0-21-15,0 0 0,-1 0 16,1 0-16,0 0 0,0 0 15,0 0-15,0 0 0,-1 0 0,1 0 16,-21 0-16,21 0 0,0-21 16,-1 21-16</inkml:trace>
  <inkml:trace contextRef="#ctx0" brushRef="#br0" timeOffset="-185322.58">25061 8255 0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01:18:03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4254 1418 0,'0'21'0,"22"-21"172</inkml:trace>
  <inkml:trace contextRef="#ctx0" brushRef="#br0" timeOffset="1735.15">4106 529 0,'0'0'0,"-21"0"0,21-21 0,-21 21 15,0 0-15,0 0 16,-1 0-16,1 0 16,0 0-16,21-21 0,-21 21 0,0 0 15,0 0 1,42 0 15,0 0-31,0-21 16,0 21-16,0 0 0,22 0 15,-22 0-15,21 0 0,-21 0 0,22-21 16,-1 21-16,0 0 0,22 0 16,-22-22-16,22 22 0,-1 0 0,-20 0 15,20 0-15,-21 0 0,22 0 16,-43-21-16,21 21 0,1 0 0,-22 0 16,0 0-16,0 0 0,-42 0 46,0 0-46,0 0 16,-22 0-16,22 0 0,0 0 16,-21 0-16,21 0 0,-22 0 15</inkml:trace>
  <inkml:trace contextRef="#ctx0" brushRef="#br0" timeOffset="2138.92">4318 445 0,'-21'0'47,"21"21"-32,0 0-15,0 0 16,0 0-16,-21 0 0,21 1 0,-22-1 15,22 21-15,0 0 0,0 1 16,-21-1-16,21 22 0,-21-22 0,0 21 16,21-20-16,-21 20 0,21-20 15,0-1-15,0 0 0,-21 1 0,21-22 16,0 21-16,-22-21 0,22 0 16,0 1-16,0-1 0,0 0 15,0 0-15,0-42 63,0 0-63,0 0 15,22 21-15,-22-22 0,21 1 16,-21 0-16</inkml:trace>
  <inkml:trace contextRef="#ctx0" brushRef="#br0" timeOffset="2943.42">4614 931 0,'0'0'0,"21"-21"16,-21 42 15,0 1-31,-21-1 15,21 0-15,0 0 0,0 0 16,-21 0-16,21 1 0,-21-1 0,21 21 16,0-21-16,-21 0 0,21 1 15,0-1-15,0 21 0,0-21 16,0 0-16,0 1 16,0-1-16,21-21 0,0 21 15,0-21-15,0 0 0,1 0 16,-1 0-16,21 0 0,-21 0 0,0 0 15,1-21-15,20 21 0,-21-21 16,0-1-16,0 22 0,1-21 0,-1 0 16,0 0-16,0 0 0,0 0 15,0-1-15,-21 1 0,0 0 0,22 0 16,-22-21-16,21 20 0,-21 1 16,0 0-16,0 0 0,0 0 15,21 21-15,-21-21 16,0 42 15,0 0-31,0 0 16,0 0-16,0 0 0,0 22 0,-21-22 15,21 0-15,0 21 0,0-20 16,0 20-16,0-21 0,-21 21 0,21-20 16,0 20-16,-22 0 0,22-21 15,0 22-15,0-1 0,0 0 0,0 1 16,0-1-16,0 0 15,-21 22-15,21-22 0,0 1 0,0-22 0,-21 21 16,21 0-16,0-20 0,0 20 16,-21-21-16,21 0 0,0 0 15,-21 1-15,21-1 0,-21-21 0,21 21 16,-22-21-16,1 0 16,0 0-16,0 0 15,0 0-15,0 0 0,-1 0 16,1-21-16,0 21 0,-21-21 0,21-1 15,-1 1-15,1 0 0,0 0 0,0 0 16,0 0-16,0 21 16,-1-22-16,22 1 0,0 0 0,-21 0 0,0 0 15,21 0 1,0-1-16,0 1 16,21 0-1,0 21 1,-21-21-16,22 0 0,-1 21 15,0-21-15</inkml:trace>
  <inkml:trace contextRef="#ctx0" brushRef="#br0" timeOffset="3396.13">5461 1058 0,'-21'-21'15,"0"21"16,21 21-15,0 1-16,-22-1 0,22 0 0,0 0 16,0 0-16,0 22 0,0-22 15,-21 21-15,21 0 0,-21 1 0,21-1 16,-21 0-16,21 1 0,-21-1 16,0 0-16,21 1 0,-22-1 0,1 0 15,0 1-15,21-1 0,0 0 0,-21 1 16,21-22-16,-21 0 0,21 0 15,0 0-15,0 1 0,0-1 0,0 0 16,0-42 31,0 0-47,0-1 0,0-20 16,21 21-16</inkml:trace>
  <inkml:trace contextRef="#ctx0" brushRef="#br0" timeOffset="3839.05">5376 1101 0,'0'-21'0,"-21"-22"31,21 22-16,0 0-15,21 21 0,0-21 16,1 0-16,20 21 0,-21-22 16,21 22-16,1-21 0,-1 21 0,0 0 15,-20 0-15,20 0 0,0 0 16,1 0-16,-1 0 0,-21 21 0,0 1 16,0-1-16,1 0 0,-1 0 15,-21 0-15,0 0 0,0 1 0,0 20 16,0-21-16,-21 0 0,-1 0 15,-20 1-15,21-1 0,0 0 16,-22 0-16,22 0 0,0 0 0,-21 1 16,21-22-16,-1 21 0,1-21 15,0 0-15,0 21 0,-21-21 0,20 21 16,1-21-16,0 0 16,0 0-16,21 21 15,-21-21-15,0 0 31,21-21-15,0 0-16</inkml:trace>
  <inkml:trace contextRef="#ctx0" brushRef="#br0" timeOffset="4331.91">6054 1185 0,'21'0'15,"0"0"-15,0 0 16,0 0-16,0 0 0,1 0 15,-1-21-15,0 21 0,-21-21 16,21 0-16,-21 0 0,21 21 16,-21-21-16,0-1 15,0 1-15,0 0 0,-21 21 32,0 0-32,0 0 0,0 0 15,-1 0-15,1 21 16,0 0-16,0 1 0,0-1 15,21 0-15,-21 0 16,21 0-16,0 0 0,-22 1 0,22 20 16,0-21-16,-21 0 0,21 0 15,0 1-15,0-1 0,0 0 16,0 0-16,0 0 16,21-21-16,-21 21 15,22-21-15,-1 0 0,0 0 16,0 0-16,0 0 15,0 0-15,-21-21 0,22 21 16</inkml:trace>
  <inkml:trace contextRef="#ctx0" brushRef="#br0" timeOffset="4971.64">6879 1037 0,'0'0'16,"0"-21"0,-21 21 15,0 0-31,0 0 0,-1 0 16,1 0-16,0 0 15,0 21-15,0-21 0,0 21 0,-1-21 16,22 22-16,-21-22 0,0 21 15,21 0-15,-21-21 0,21 21 0,0 0 16,0 0 0,0 1-1,21-22 1,0 0-16,0 0 0,1 0 16,-1 0-16,0 21 15,0-21-15,0 0 0,0 0 0,1 0 16,-1 0-16,0 0 0,0 21 15,0-21-15,0 21 16,-21 0-16,22-21 16,-22 21-16,0 1 15,0-1-15,0 0 16,0 0 0,-22-21-16,1 21 0,0-21 15,0 21-15,-21-21 0,20 0 16,1 22-16,0-22 0,-21 0 15,21 0-15,-1 0 0,1 0 0,-21 0 16,21 0-16,0 0 16,-1 0-16,1 0 0,0 0 0,0 0 15,0 0-15,0-22 16,-1 22 0,22-21-1,0 0 32,22 21-47,-1 0 0,0-21 16</inkml:trace>
  <inkml:trace contextRef="#ctx0" brushRef="#br0" timeOffset="5876.38">8911 572 0,'0'0'0,"0"-22"15,-21 22 1,0 0 0,0 0-16,-1 0 0,1 22 15,-21-1-15,21 0 0,0 0 16,-1 0-16,1 0 0,0 22 16,0-22-16,0 21 0,0 1 0,-1-1 15,1 0-15,21 1 0,0-1 16,0 0-16,0 1 0,0-22 0,0 21 15,0-21-15,0 0 0,0 1 16,21-1-16,1 0 0,-1 0 0,0 0 16,21-21-16,-21 0 0,1 21 15,20-21-15,-21 0 0,0 0 0,22 0 16,-22 0-16,0 0 0,0 0 16,21-21-16,-20 0 0,-1 0 0,0 21 15,0-21-15,0-22 0,0 22 16,1 0-16,-1-21 0,0-1 0,-21 1 15,0 0-15,0-1 16,0 1-16,0 0 0,0-1 0,0 1 16,0 21-16,0-21 0,0 20 0,-21 1 15,0-21-15,-1 42 0,1-21 16,0 0-16,-21-1 0,-1 22 0,22 0 16,-21 0-16,0 0 0,-1 0 15,22 0-15,-21 0 0,-1 22 0,22-1 16,-21-21-16,21 21 0,0 0 15,-1 0-15,1 0 0,21 1 0,0-1 16,0 0-16,0 0 16,0 0-16,43 0 0,-22 1 15,0-22-15,21 0 0,1 0 16</inkml:trace>
  <inkml:trace contextRef="#ctx0" brushRef="#br0" timeOffset="6483.03">9864 402 0,'0'0'0,"0"-21"16,0 0-1,-22 0-15,1 21 16,0 0-16,0 0 0,0 0 15,-22 0-15,22 21 0,0 0 0,-21 0 16,21 0-16,-1 22 0,-20-1 16,21 0-16,0 1 0,0 20 0,-1 1 15,1 20-15,0-20 0,0 21 0,0-22 16,0 22-16,-22-1 0,22-20 16,0 21-16,0-1 0,0 1 0,-1-22 15,1 22-15,0 0 0,0-22 16,0 1-16,0-1 0,21 1 15,0-1-15,0 1 0,0-22 0,0 0 16,0 1-16,0-1 0,0 0 16,0 1-16,0-22 0,0 0 0,0 21 15,0-20-15,0-1 0,0 0 16,-22-21 15,1 0-31,21-21 0,-21 0 16,-21-1-16,21 1 0,-22 0 0,22 0 15,-21 0-15,-1-22 0,1 22 0,-21-21 16,20 21-16,1-22 0,0 22 16,20 0-16,-20-21 0,21 21 15,0-1-15,0-20 0,-1 21 16,1 0-16,21 0 0,0-1 0,0 1 16,0 0-16,0 0 0,0 0 15,0 0 1,21 21-16,1-22 0,-1 22 15,0-21-15,0 21 16,0 0-16,-21-21 0,0 0 16,21 0-16</inkml:trace>
  <inkml:trace contextRef="#ctx0" brushRef="#br0" timeOffset="7251.59">11366 783 0,'0'0'15,"22"0"-15,-22-21 0,21 0 0,-21 0 0,0 0 16,0-1-16,0 1 16,0 0-16,0 0 0,-21 21 15,-1-21-15,1 21 16,0 0-16,0 0 0,0 0 0,0 0 15,-22 0-15,1 0 0,21 0 0,-22 0 16,-20 0-16,21 21 0,-1 0 16,1 0-16,0 0 0,-1 22 0,1-22 15,21 21-15,-22 1 0,22 20 16,-21-21-16,21 22 0,0-22 0,21 1 16,0-1-16,-22 21 0,22-20 15,0-22-15,0 21 0,0 1 0,0-22 16,0 0-16,0 21 0,22-21 15,-1-21-15,0 22 0,0-1 0,0-21 16,0 0-16,22 21 16,-22-21-16,21 0 0,1 0 0,-22 0 15,21 0-15,0 0 0,1-21 0,-1 21 16</inkml:trace>
  <inkml:trace contextRef="#ctx0" brushRef="#br0" timeOffset="7771.29">11747 1037 0,'0'0'0,"0"-21"0,-21 21 16,0 0 0,0 0-16,0 0 0,0 0 15,-1 0-15,-20 21 0,42 0 16,-21-21-16,0 22 0,0 20 0,-1-21 15,22 0-15,0 22 0,-21-22 0,21 0 16,-21 21-16,21-21 0,0 1 16,-21-1-16,21 0 0,0 0 0,0 0 15,0 0-15,0 1 0,0-1 16,21-21-16,0 21 0,0-21 0,1 0 16,-1 0-16,0 0 0,0 0 15,21 0-15,-20 0 0,-1 0 16,21-21-16,-21 0 0,22 21 0,-1-22 15,-21 1-15,0 0 0,22 0 16,-22-21-16,0 20 0,0 1 0,-21-21 16,0 21-16,0-22 0,0 22 15,0 0-15,0-21 0,-21 21 0,-21-1 16,20 1-16,1 0 0,-21 21 16,21 0-16,-22 0 0,1 0 0,21 0 15,-21 0-15,20 21 0,-20-21 16,21 21-16,0 1 0,0-1 15,-1 0-15,1 0 0,21 0 0,-21 0 16,21 1-16,0-1 0,0 0 16,0 0-16,0 0 0,0 0 15,21 1-15,0-22 0,1 0 16,-1 21-16,21-21 0,-21 0 0,0 0 16,22 0-16</inkml:trace>
  <inkml:trace contextRef="#ctx0" brushRef="#br0" timeOffset="8314.98">12255 1122 0,'-21'21'15,"0"0"1,21 0-16,0 1 0,0-1 15,-21 0-15,21 21 0,-21-21 16,21 1-16,0-1 0,-21 0 0,21 0 16,0 0-16,0 0 0,0 1 15,0-1-15,0 0 16,0-42 31,0 0-47,0-1 15,0 1-15,0 0 0,0 0 16,0 0-16,21 0 0,-21-1 0,21-20 16,0 21-16,-21-21 0,21 20 15,0 1-15,1 0 0,20 0 0,-21 0 16,0 0-16,0-1 0,22 22 16,-22 0-16,21 0 0,-21 0 0,1 0 15,-1 22-15,21-1 0,-21 0 16,0 0-16,-21 0 0,22 22 15,-22-22-15,21 0 0,-21 21 0,0-21 16,0 1-16,0-1 0,0 21 16,-21-21-16,-1 0 0,22 1 15,0-1-15,-21 0 0,0 0 16,21-42 31,0 0-47,21 21 0,0-21 0,-21-1 15</inkml:trace>
  <inkml:trace contextRef="#ctx0" brushRef="#br0" timeOffset="9283.42">13293 1122 0,'0'0'0,"21"0"0,0-21 0,-21 0 16,0-1-16,0 1 16,0 0-1,-21 21-15,0 0 16,-1 0-16,1 0 0,-21 0 16,0 0-16,20 21 0,-20 0 15,21-21-15,-21 22 0,20-1 0,1-21 16,0 21-16,0 0 0,0-21 15,21 21-15,-21-21 0,21 21 0,0 1 16,21-22 0,0 21-16,0-21 15,0 0-15,0 0 0,22 0 16,-22 21-16,0-21 0,21 0 0,-20 21 16,-1-21-16,21 21 0,-21-21 0,0 21 15,1 1-15,-1-22 0,-21 21 16,21 0-16,-21 0 0,0 0 15,0 0 1,0 1-16,-21-22 0,0 21 16,-1-21-16,1 0 0,0 21 0,-21-21 15,21 21-15,-1-21 0,1 0 16,0 0-16,0 0 0,0 0 0,0 0 16,-1 0-16,1 0 0,0 0 0,21-21 15,0 0-15,-21 21 0,21-21 16,-21 21-16,21-22 0,0 1 0,0 0 15,0 0-15,0 0 16,0 0-16,0-1 16,0 44 15,0-1-31,21 0 16,-21 0-16,21-21 0,-21 21 15,21 0-15,0 1 0,1-1 16,-1 0-16,0-21 15,0 21-15,0-21 0,0 0 16,1 0-16,20 0 0,-21 0 0,0 0 16,0 0-16,22 0 0,-22 0 15,0 0-15,0-21 0,0 0 0,22 21 16,-22-21-16,0-1 0,0 1 16,0 0-16,-21-21 0,22 21 0,-1-22 15,0 1-15,-21 0 0,0-22 16,21 22-16,-21-1 0,21-20 15,-21 21-15,0-1 0,0 1 0,0 0 16,0 20-16,0 1 0,0 0 16,0 0-16,0 42 31,0 21-31,-21-20 0,21 20 16,-21 0-16,21 1 0,0-1 15,-21 0-15,21 1 0,-21-1 0,21 0 16,0 1-16,-22-1 0,22-21 0,0 21 15,0-20-15,0-1 0,0 21 16,0-21-16,0 0 16,0 1-16,22-22 0,-22 21 0,21-21 15,0 0-15,0 0 16,-21-21 0,21-1-1</inkml:trace>
  <inkml:trace contextRef="#ctx0" brushRef="#br0" timeOffset="9491.75">13504 1080 0,'0'0'0,"-21"21"31,42-21-15,0 0-1,1 0-15,-1 0 0,0 0 16,0 0-16,0 0 0,0 0 16,1 0-16,-1-21 0,0 21 15,0-22-15</inkml:trace>
  <inkml:trace contextRef="#ctx0" brushRef="#br0" timeOffset="10059.42">13801 1143 0,'21'0'31,"0"0"-15,0 0-16,0 0 15,0 0-15,1 21 0,-22 0 0,21-21 16,0 22-16,-21-1 0,21 21 0,-21-21 15,0 0-15,0 1 0,0-1 16,0 0-16,0 0 0,0 0 16,0 0-16,-21 1 0,21-1 0,-21 0 15,0-21-15,21 21 16,0-42 15,0 0-15,0 0-16,0-1 15,21 1-15,-21 0 0,21 0 16,-21 0-16,21 0 0,-21-1 0,21 1 16,-21 0-16,21 0 0,1 0 15,-1 0-15,-21-1 0,21 22 0,0-21 16,-21 0-16,21 21 16,0 0-16,1 0 15,-1 0 1</inkml:trace>
  <inkml:trace contextRef="#ctx0" brushRef="#br0" timeOffset="10607.76">14499 1143 0,'0'0'0,"0"-21"31,0 42 0,-21-21-31,21 21 0,-21 0 16,21 1-16,0-1 0,0 0 0,-21 0 16,21 0-16,0 0 0,-22 22 0,22-22 15,0 0-15,0 0 0,0 0 16,0 1-16,0-1 0,0 0 15,22 0-15,-1-21 16,0 21-16,0-21 0,0 0 16,0 0-16,1 0 0,-1 0 15,0-21 1,0 0-16,0 21 0,-21-21 0,21 0 16,1-1-16,-22 1 0,21 0 15,0-21-15,-21 21 0,0-1 0,0-20 16,21 21-16,-21-21 0,0 20 0,0 1 15,0 0-15,0 0 0,0 0 16,0 42 15,0 0-31,0 0 0,0 0 0,0 1 16,0-1-16,0 21 0,0-21 16,-21 0-16,21 1 0,0-1 15,0 0-15,0 0 0,0 0 0,0 0 16,0 1-16,0-1 15,0 0-15,21-21 16,0 0-16,0 0 16,1 0-16,-1 0 0</inkml:trace>
  <inkml:trace contextRef="#ctx0" brushRef="#br0" timeOffset="10923.58">15261 1122 0,'0'0'0,"0"-21"16,-21 21-16,0 0 15,0 0-15,-1 0 0,1 0 16,0 0-16,0 21 0,21 0 16,-21 0-16,21 0 0,-21 1 0,21-1 15,0 21-15,-22-21 0,22 0 0,0 22 16,-21-22-16,21 0 0,0 0 15,0 0-15,0 1 0,0-1 0,0 0 16,0 0-16,21-21 0,-21 21 16,22-21-16,-1 21 0,0-21 0,0 0 15,0 0-15,0 0 0,22 0 16,-22 0-16,21 0 0,-21 0 16,22 0-16,-22 0 0,21-21 0,-21 0 15,1 0-15,20 0 0,-21 0 16</inkml:trace>
  <inkml:trace contextRef="#ctx0" brushRef="#br0" timeOffset="11227.44">15769 783 0,'0'0'0,"0"-21"0,0 0 0,0 0 16,-21 21-1,0 21 1,0 0-16,-1 0 15,22 22-15,-21-22 0,0 21 16,21 0-16,-21 1 0,0-1 0,21 0 16,-21 1-16,-1-1 0,22 0 15,-21 1-15,21-1 0,0-21 0,0 22 16,0-22-16,0 0 0,0 21 16,0-21-16,0 1 0,0-1 0,0 0 15,0 0 1,21-21-16,1 0 15,-1 0-15,0 0 0,0 0 16,0-21-16,0 21 0,1-21 16,-1 0-16</inkml:trace>
  <inkml:trace contextRef="#ctx0" brushRef="#br0" timeOffset="11647.2">15917 1164 0,'0'0'0,"-21"0"15,0 21-15,21 1 16,-21-1-16,0 0 16,-1 0-16,22 0 0,0 0 15,0 1-15,0 20 0,-21-21 0,21 0 16,0 0-16,0 1 0,0-1 16,0 0-16,0 0 0,0 0 15,21-21-15,-21 21 0,22-21 16,-1 0-16,0 0 0,0 0 15,0 0-15,0 0 16,1-21-16,-1 21 0,0-21 0,0 0 16,-21 0-16,21 0 0,-21-1 15,0 1-15,0-21 0,0 21 16,0 0-16,0-1 0,0-20 16,0 21-16,0 0 0,0 0 0,-21-1 15,0 22-15,0 0 0,0-21 16,-1 21-16,1 0 0,0 0 15,0 0-15,0 21 0,21 1 16,-21-1-16,21 0 16,-22 0-16,22 0 15,0 0-15,0 1 0,0-1 16,22-21-16,-1 0 16</inkml:trace>
  <inkml:trace contextRef="#ctx0" brushRef="#br0" timeOffset="12098.94">16277 1249 0,'21'-21'16,"-21"0"-16,21-1 15,1 22-15,-1 0 16,0-21-16,0 21 0,0 0 0,0 0 15,1 0-15,-1 0 0,0 0 16,0 0-16,0 0 0,0 0 0,-21 21 16,22 1-1,-22-1-15,0 0 0,0 0 0,0 0 16,0 0-16,0 22 0,0-22 16,-22 0-16,22 0 0,-21 0 0,0 1 15,21-1-15,-21 0 0,0 0 0,0 0 16,-1 0-1,22-42 17,0 0-17,22 0-15,-22 0 16,21 0-16,0-1 16,0-20-16,-21 21 0,21 0 15,0 0-15,1-1 0,-1 1 16,0 0-16,0 0 0,0 0 0,0 0 15,1-1-15,-1 22 16,0 0-16,-21-21 0,21 21 0,0 0 16</inkml:trace>
  <inkml:trace contextRef="#ctx0" brushRef="#br0" timeOffset="12667.51">17399 1164 0,'0'0'0,"0"-21"0,21-21 31,-21 21-31,0-1 16,-21 22-16,0 0 15,0 0-15,-1 0 0,1 0 16,-21 0-16,21 22 0,-22-1 16,22 0-16,-21 0 0,21 0 15,-22 0-15,22 1 0,0-1 0,0-21 16,21 21-16,0 0 0,0 0 0,0 0 16,0 1-1,21-22-15,0 0 0,22 0 16,-22 21-16,0-21 0,21 0 15,-21 0-15,22 0 0,-22 21 0,21-21 16,-21 0-16,1 0 0,-1 0 16,0 21-16,0-21 0,-21 21 15,0 0-15,0 1 16,-21-1 0,0-21-16,0 21 0,-1-21 0,1 0 15,-21 0-15,21 21 16,0-21-16,-1 0 0,1 0 0,0 0 15,0 0-15,0 21 0,0-21 0,-1 0 16,1 0-16,0 0 16,0 0-16,0-21 47,21 0-47,0 0 0,-21 0 15</inkml:trace>
  <inkml:trace contextRef="#ctx0" brushRef="#br0" timeOffset="13019.33">15684 783 0,'0'0'0,"22"0"31,-1 0-31,0 0 0,0 0 16,21 0-16,-20 0 0,20 0 16,-21 0-16,21 0 0,1 0 0,-1 0 15,0 0-15,1 0 0,-1 0 16,0 0-16,22 0 0,-22 0 0,1 0 15,-1 0-15,-21 0 0,0 0 16,22 0-16,-22 0 0,0 0 16,-21 21-1,-21-21 17,0 0-32</inkml:trace>
  <inkml:trace contextRef="#ctx0" brushRef="#br0" timeOffset="14731.05">4212 1884 0,'0'0'16,"-21"0"-16,-21 0 15,20 0 1,44 0 31,-1 0-47,0 0 15,0 0-15,21 0 16,-20 0-16,20 0 0,0-21 0,1 21 16,-1 0-16,0 0 0,22 0 15,-22 0-15,22 0 0,-1 0 0,1 0 16,-1 0-16,1 0 0,-22 0 15,21 0-15,1 0 0,-22 0 0,22 0 16,-22 0-16,22 0 0,-22 0 16,21 0-16,1 0 0,-22 0 0,22 0 15,-1 0-15,1 0 0,-1 0 0,22 0 16,-22 0-16,1 0 0,21 0 16,-22 0-16,1 0 0,20 0 0,-20 0 15,20 0-15,1 0 16,0-21-16,-1 21 0,1 0 0,0 0 15,-1 0-15,1 0 0,0 0 16,-1 0-16,1-22 0,0 22 0,-1 0 16,22 0-16,-21 0 0,21 0 0,-22-21 15,22 21-15,0 0 0,-21 0 16,21-21-16,-22 21 0,22 0 0,-21 0 16,21-21-16,-1 21 0,1 0 15,0 0-15,-21-21 0,21 21 0,-1 0 16,-20 0-16,21 0 0,-21-21 15,20 21-15,1 0 0,0 0 0,0 0 16,0 0-16,-22 0 0,22-22 16,0 22-16,-21 0 0,21 0 15,-22 0-15,22 0 0,0 0 0,0 0 16,-22 0-16,22 0 0,0 0 16,-21 0-16,21 0 0,-22 0 0,22 0 15,-21 0-15,21 0 0,-22 0 0,22 0 16,-21 0-16,21 0 0,-22 0 15,1 0-15,0 0 0,20 0 0,-20 0 16,0 0-16,-1 0 0,1 0 16,0 0-16,21 0 0,-22 0 15,1 0-15,0 0 0,20 0 0,-20 0 16,0 0-16,-1 0 0,1 0 16,0 22-16,-1-22 0,1 0 0,21 0 15,-21 0-15,-1 0 0,22 0 16,-21 0-16,-1 21 0,1-21 0,0 0 15,-1 0-15,1 0 0,0 0 16,-1 0-16,1 0 0,0 0 0,-1 0 16,1 21-16,0-21 0,-1 0 0,1 0 15,-21 0-15,-1 0 0,22 0 16,-22 0-16,1 0 0,-1 0 16,1 0-16,-1 0 0,22 0 15,-43 0-15,22 21 0,-1-21 0,1 0 16,-1 0-16,-20 0 0,-1 0 15,21 0-15,-20 0 0,-1 0 0,0 0 16,-20 0-16,20 0 0,0 0 0,-21 0 16,1 0-16,20 0 0,-21 0 15,0 0-15,0 0 0,1 0 0,-1 0 16,-42 0 46,-1 0-62,1 0 0,0 0 16,0 0-16,0 0 16,0 0-16,-1 0 0</inkml:trace>
  <inkml:trace contextRef="#ctx0" brushRef="#br0" timeOffset="14851.98">16933 1778 0,'0'21'16</inkml:trace>
  <inkml:trace contextRef="#ctx0" brushRef="#br0" timeOffset="19730.93">1206 3006 0,'0'21'32,"0"-42"30,22 0-46,-1 21-16,-21-22 0,21 1 15,0 21-15,0-21 0,0 0 0,-21 0 16,22 21-16,-1-21 0,-21-1 16,0 1-16,0 0 0,21 0 0,-21 0 15,0 0-15,21-1 16,-21 1-16,0 0 15,0 0-15,0 42 32,0 0-17,0 0-15,0 1 0,0-1 16,0 0-16,0 0 0,0 21 0,0-20 16,0-1-16,0 21 0,0-21 15,0 22-15,0-22 0,0 21 16,0-21-16,0 22 0,0-22 0,0 0 15,-21 21-15,21-21 0,0 1 16,0-1-16,-21 21 0,21-21 16,0 0-16,0 1 15,0-1-15,0 0 16,-21-21 0,-1 0-16,1 0 15,0 0-15,0 0 0,0 0 16,0 0-16,-22 0 0,22 0 15,-21 21-15,-1-21 0,22 0 0,-21 0 16,21 21-16,-22-21 0,22 0 16,0 0-16,0 21 0,0-21 0,0 0 15,-1 0-15,44 0 47,-1 0-47,0 0 0,0 0 0,0 0 16,0 0-16,22 0 0,-1 0 15,0 0-15,1 0 0,-1-21 16,0 21-16,1 0 0,-1-21 0,0 21 16,1 0-16,-1 0 0,-21 0 15,22-21-15,-22 21 0,0 0 0,0 0 16,0 0-16,-21-21 94,0 0-94</inkml:trace>
  <inkml:trace contextRef="#ctx0" brushRef="#br0" timeOffset="21211.7">2032 3027 0,'21'0'32,"-21"-21"155,0 0-156,-21 21-15,21-22 0,0 44 46,-21-1-46,21 0-16,0 0 15,21-21 32,0 0-16,0-21-15,-21 0 0,-21 21 15,0 0-15,0 0-1,21 21 1,0-42 109,0 42 187,0-42-218</inkml:trace>
  <inkml:trace contextRef="#ctx0" brushRef="#br0" timeOffset="21856.44">3429 2646 0,'0'-64'32,"0"43"-32,0 42 31,0 1-16,0-1-15,0 21 0,0-21 0,0 22 16,0-1-16,0 0 0,0 1 16,0-1-16,0 0 0,-21 1 15,0-1-15,21 0 0,-22 1 0,1 20 16,0-21-16,21 1 0,-21-1 16,21 0-16,-21-20 0,21 20 0,0-21 15,0 0-15,0 0 0,0 1 16,0-1-16,0-42 31,0-22-15,0 22-16</inkml:trace>
  <inkml:trace contextRef="#ctx0" brushRef="#br0" timeOffset="22231.22">3196 2836 0,'0'0'15,"-21"-21"-15,0 0 0,0 0 0,-1 0 0,22 0 16,-21-1-16,21 1 0,-21 0 16,21 0-16,0 0 0,0 0 0,0-1 15,0 1-15,21 0 0,0 21 16,22-21-16,-22 0 0,21 0 16,1 21-16,-1 0 0,21 0 0,-20 0 15,-1 0-15,22 0 0,-22 0 0,21 21 16,-20 0-16,-1 0 15,0 21-15,-20-20 0,-1 20 0,0 0 16,-21-21-16,0 22 0,0-1 16,-21-21-16,0 22 0,-1-22 0,1 0 15,-21 0-15,21 0 0,-22 0 16,22 1-16,-21-22 0,21 21 0,0 0 16,-1-21-16,1 0 0,0 21 0,21-42 78,21 21-78</inkml:trace>
  <inkml:trace contextRef="#ctx0" brushRef="#br0" timeOffset="23192.32">4106 3090 0,'0'0'0,"64"-42"32,-64 21-32,0 0 15,0 0 1,0-1-16,0 1 0,0 0 15,0 0-15,-21 0 0,-1 21 16,1-21-16,0 21 0,0 0 16,0 0-16,0 0 0,-1 21 0,-20 0 15,21 0-15,0 0 0,0 22 16,-22-22-16,22 21 0,0-21 0,0 22 16,0-1-16,21-21 15,0 21-15,0-20 0,0 20 0,0-21 16,0 0-16,0 0 0,0 1 15,21-1-15,0-21 0,0 0 16,0 0-16,0 0 0,1 0 0,-1 0 16,0 0-16,0 0 0,0-21 15,0-1-15,1 1 0,-1 0 0,0 0 16,0 0-16,-21 0 0,21-1 16,0 1-16,-21-21 0,0 21 0,22-22 15,-22 22-15,21 0 0,-21 0 16,0 0-16,0 0 0,0-1 0,0 1 15,0 42 17,0 1-17,0-1-15,-21 0 16,21 0-16,0 21 0,0-20 0,0-1 16,-22 0-16,22 21 0,0-21 0,0 1 15,0-1-15,0 0 0,0 0 16,0 0-16,22-21 0,-1 21 0,0-21 15,0 0-15,0 0 16,0 0-16,1 0 0,20 0 0,-21 0 16,0 0-16,0-21 0,22 0 15,-22 0-15,0 0 0,21 0 16,-20-1-16,-1 1 0,0 0 0,0 0 16,0-21-16,0 20 0,1 1 15,-22 0-15,0 0 0,0 0 0,0 0 16,-22 21-1,1 0-15,0 0 16,0 0-16,21 21 16,0 0-1,21 0-15,0 0 16,0-21-16,1 21 0,-1 1 16,0-1-16,0 0 0,-21 0 15,0 0-15,21 0 16,-21 1-16,0-1 0,0 0 15,0 0-15,0 0 0,0 0 16,0 1-16,21-22 0,-21 21 16,22-21-16,-1 0 15,0 0-15,0 0 16,0 0-16,0 0 0,1 0 16,-1 0-16,0 0 0,0-21 0,0 21 15,22-22-15,-22 1 0,0 21 16,0-21-16,0 0 0,0 0 0,22 0 15</inkml:trace>
  <inkml:trace contextRef="#ctx0" brushRef="#br0" timeOffset="24372.64">5376 2963 0,'0'0'0,"-63"-21"31,42 21-31,-1 0 0,1 0 0,0 0 16,0 0-16,0 0 0,0 21 15,-1-21-15,1 22 0,-21-1 0,21 0 16,0 0-16,21 0 0,-22 0 0,1 1 16,21-1-16,-21 21 15,21-21-15,0 0 0,0 1 0,0-1 16,0 0-16,0 0 0,0 0 16,21-21-16,-21 21 15,21-21-15,1 0 0,-1 0 0,0 0 16,0 0-16,0 0 15,0-21-15,1 0 0,-1 21 0,0-21 16,0 0-16,0 0 0,0-1 16,-21 1-16,22 0 0,-22 0 0,21 0 15,-21 0-15,21-1 0,-21 1 0,0 0 16,0 0 0,0 42 15,-21-21-31,21 21 0,0 0 0,0 1 15,0-1-15,0 0 0,0 0 0,0 0 16,0 0-16,0 1 0,0-1 16,0 0-16,0 0 0,21 0 15,0 0-15,0-21 0,0 22 16,1-22-16,20 0 0,-21 0 16,0 0-16,0 0 0,22 0 15,-22 0-15,0-22 0,21 1 0,-20 21 16,20-21-16,-21 0 0,0 21 0,0-21 15,1 0-15,-1-1 16,-21 1-16,21 0 0,-21 0 0,21 0 16,-21 0-16,0-1 0,0 1 15,0 42 17,-21-21-32,21 22 15,-21-1-15,21 0 0,-21 0 0,21 0 16,0 0-16,0 1 0,0 20 0,-22-21 15,22 0-15,0 0 0,-21 1 16,21-1-16,0 0 0,0 0 31,0-42 16,0 0-47,0 0 0,0-1 16,0 1-16,0 0 0,0 0 15,0-21-15,21 20 0,1 1 0,-1-21 16,0 21-16,0 0 0,0-1 0,0 1 16,1 21-16,-1-21 0,0 21 15,0-21-15,0 21 0,0 0 0,1 0 16,-1 21-16,0 0 16,-21 0-16,0 1 15,21-1-15,-21 0 0,0 0 0,0 0 16,21 0-16,-21 1 0,0-1 15,0 0-15,0 0 0,0 0 0,0 0 16,0 1-16,-21-1 0,0-21 16,0 21-16,0-21 15,-1 0 17,22-21-17,0 0-15,0-1 0,22 1 16,-1 0-16,0 0 0,-21-21 15,21 20-15,0 1 0,22-21 16,-22 21-16,0 0 0,21-1 16,-21 1-16,22 0 0,-1 0 0,0 21 15,-20 0-15,20 0 0,-21 0 0,21 0 16,-20 0-16,-1 21 0,0 0 16,-21 0-16,0 1 0,0-1 0,0 0 15,0 21-15,0-21 0,0 22 16,0-22-16,0 0 0,0 0 0,-21 22 15,21-22-15,-21 0 0,-1-21 16,22 21-16,0 0 0,0 0 16</inkml:trace>
  <inkml:trace contextRef="#ctx0" brushRef="#br0" timeOffset="25181.22">7006 3112 0,'0'0'0,"64"21"31,-43-21-31,0 0 0,0 0 16,0-21-16,0 21 16,-21-22-16,22 22 0,-1-21 15,-21 0-15,0 0 16,0 0-16,0 0 15,0-1-15,-21 1 16,-1 21-16,1 0 0,21-21 16,-21 21-16,0 0 0,0 0 15,0 0-15,-1 0 0,1 21 0,0-21 16,0 21-16,0 1 16,21-1-16,-21 0 0,21 0 0,-22 21 15,22-20-15,-21 20 0,21-21 0,0 0 16,0 22-16,0-22 0,0 0 15,0 0-15,21 0 0,1 0 0,-1 1 16,0-1-16,0-21 16,0 0-16,0 0 0,1 0 0,-1 0 15,0 0-15,0 0 0,0 0 0,22 0 16,-22 0-16,0 0 0,21-21 16,-21 21-16,22-22 0,-22 1 0,0 0 15,21 0-15,-20 0 0,-1 0 16,0-22-16</inkml:trace>
  <inkml:trace contextRef="#ctx0" brushRef="#br0" timeOffset="25524.03">7937 2477 0,'0'0'0,"-21"-22"0,21 1 0,-42-21 31,21 42-31,0 0 16,21 21-16,0 21 16,-22-20-1,22 20-15,-21-21 0,21 21 0,0 1 16,0 20-16,-21-20 0,0-1 16,21 0-16,-21 1 0,0-1 0,21 0 15,0 1-15,-22-1 0,1-21 0,21 21 16,-21-20-16,21 20 0,0-21 15,0 0-15,0 0 0,0 1 0,0-1 16,0 0-16,21-21 31,0 0-31,1 0 0,-22-21 16,21 0-16,-21-1 16,21 1-16</inkml:trace>
  <inkml:trace contextRef="#ctx0" brushRef="#br0" timeOffset="25740.9">7620 2900 0,'0'0'15,"-21"0"-15,42 0 32,0 0-32,0 0 15,0 0-15,1 0 0,-1 0 16,0-21-16,0 21 0,0 0 0,22 0 15,-22 0-15,0 0 16,0 0-16,0 0 16,0 0-16,-21-21 0</inkml:trace>
  <inkml:trace contextRef="#ctx0" brushRef="#br0" timeOffset="26151.66">8086 3069 0,'0'0'0,"21"0"16,0 0-16,0 0 15,0-21 1,-21 0-16,21 21 0,-21-21 0,0 0 15,0-1-15,0 1 16,0 0-16,-21 21 31,0 0-15,0 0-16,0 21 0,0-21 16,-1 21-16,22 1 0,-21-1 0,0 0 15,0 0-15,21 0 16,0 0-16,0 1 0,-21-1 0,21 0 15,0 0-15,0 0 0,0 0 0,0 1 16,0-1-16,21-21 0,-21 21 16,21-21-16,0 0 0,0 21 0,1-21 15,-1 0-15,0 0 0,0 0 16,0 0-16,0 0 0,1 0 16,-1-21-16,0 21 0</inkml:trace>
  <inkml:trace contextRef="#ctx0" brushRef="#br0" timeOffset="26535.44">8403 3006 0,'0'0'0,"0"-21"15,0-1-15,21 22 0,-21-21 16,21 21 0,1 0-16,-1 0 15,0 0-15,0 0 0,0 0 0,0 0 16,1 21-16,-1-21 15,0 22-15,0-1 0,0 0 0,-21 0 16,0 0-16,0 0 0,0 1 16,0 20-16,0-21 0,0 0 0,0 0 15,0 1-15,-21-1 0,0 0 0,21 0 16,-21-21 0,0 0-16,21-21 31,0 0-16,0 0-15,0-1 0,21 1 16,0 0-16,-21 0 0,21 21 16,0-21-16,-21 0 0,21-1 0,1 1 15,-22 0-15,21 0 0,0 0 0,0 0 16,0 21-16,0-22 0,1 1 16,-1 21-16,0-21 0</inkml:trace>
  <inkml:trace contextRef="#ctx0" brushRef="#br0" timeOffset="26803.29">9186 2900 0,'0'21'31,"0"0"-31,0 0 16,-21 1-16,0-1 15,21 0-15,0 0 0,0 0 16,0 0-16,0 1 0,-21-22 0,21 21 16,0 0-16,-21 0 0,21 0 15,0 0 1,0-42 31,0 0-47</inkml:trace>
  <inkml:trace contextRef="#ctx0" brushRef="#br0" timeOffset="27012.17">9186 2794 0,'0'-21'15,"21"21"79,1 0-94</inkml:trace>
  <inkml:trace contextRef="#ctx0" brushRef="#br0" timeOffset="27663.13">9461 2879 0,'22'0'47,"-1"-21"-47,0 21 0,0 0 16,0 0-16,0 0 15,1 0-15,-1 21 16,-21 0-16,0 0 16,0 0-16,0 0 15,-21 1-15,-1-1 0,1 0 0,0 0 16,0 0-16,-21 0 0,20 22 0,1-22 16,0 0-16,0 0 0,0-21 15,0 21-15,-1 1 0,22-1 16,22-21 15,-1 0-15,0 0-16,0-21 0,0 21 15,0 0-15,1 0 0,-1 0 16,0 0-16,0 0 0,0 21 0,0 0 16,22-21-16,-22 21 0,0 0 15,0 0-15,-21 1 0,21-1 0,1 0 16,-22 0-16,21 21 0,-21-20 15,0-1-15,0 0 0,0 0 0,0 21 16,0-20-16,0-1 0,0 21 0,-21-21 16,-1 0-16,1 22 0,0-22 15,0 0-15,0 0 0,-22 0 0,22 1 16,0-1-16,0 0 0,0 0 0,0-21 16,-1 21-16,1-21 0,0 0 15,0 0-15,0 0 16,0 0-16,-1 0 0,1 0 0,0 0 15,0 0-15,0 0 0,0-21 0,-1 21 16,22-21-16,-21 0 0,21 0 16,0-1-16,0 1 15,0 0-15,0 0 0,0 0 16,21 0-16,1-1 16,-1 22-16,-21-21 0,21 0 0,0-21 15,0 21-15</inkml:trace>
  <inkml:trace contextRef="#ctx0" brushRef="#br0" timeOffset="28075.89">10054 3090 0,'0'0'16,"21"0"-16,0-21 15,1 21-15,-22-21 0,21 21 16,0-21-16,0 21 0,-21-21 0,21 21 16,0-21-16,1 21 15,-22-22-15,0 1 0,21 0 0,-21 0 16,0 0 0,-21 21-1,-1 0-15,1 0 0,0 0 16,0 0-16,21 21 0,-21 0 15,0 0-15,-1-21 0,1 43 0,21-22 16,0 0-16,-21 0 0,0 0 0,21 0 16,0 22-16,0-22 0,0 0 15,0 0-15,0 0 0,0 1 0,0-1 16,0 0-16,0 0 0,21 0 0,0-21 16,0 21-16,1-21 15,-1 0-15,0 22 0,21-22 0,-21 0 16,1 0-16,-1 0 0,21 0 0,-21 0 15,0-22-15,22 22 0</inkml:trace>
  <inkml:trace contextRef="#ctx0" brushRef="#br0" timeOffset="28787.48">10985 2985 0,'0'0'0,"22"-22"0,-22 1 0,0 0 15,0 0 1,-22 0-16,1 21 0,0-21 16,0 21-16,0 0 0,0 0 15,-1 0-15,1 0 0,0 0 16,0 0-16,0 0 0,0 0 0,-1 21 16,1 0-16,0-21 0,0 21 0,0 0 15,0 0-15,-1 1 0,1 20 16,21-21-16,0 0 0,0 0 0,-21 1 15,21-1-15,0 21 0,0-21 16,0 0-16,0 1 0,0-1 0,0 0 16,21-21-16,0 21 0,1-21 15,-1 21-15,0-21 16,0 0-16,0 0 0,0 0 16,1 0-16,-1-21 0,0 21 0,0-21 15,0 0-15,0 0 0,1-1 16,-1-20-16,0 21 0,0 0 0,0-22 15,0 22-15,1-21 0,-1 0 0,0-1 16,0 1-16,0 0 0,0-1 16,1 1-16,-1 0 0,-21-1 0,21-20 15,-21 20-15,21 1 16,-21 21-16,0-21 0,0-1 0,0 22 0,0 0 16,0 0-16,0 0 0,-21 21 31,0 0-31,21 21 0,-21 0 0,-1 0 15,22 0-15,-21 22 0,0-1 16,21 0-16,-21 1 0,21-1 0,0 0 16,0 1-16,0-1 0,0 0 0,0 1 15,0-1-15,0 0 0,0-21 16,0 1-16,0 20 0,21-21 0,0 0 16,0 0-16,1 1 0,-1-22 15,0 0-15,0 21 0,0-21 16,0 0-16,1 0 0,-1 0 0,0 0 15,0 0-15,0 0 0,0 0 16,1-21-16,-1-1 16,0 22-16,0-21 0,0 21 15,-21-21-15,21 0 0,1 21 0,-22-21 16,21 0-16,-21-1 16,0 1-16</inkml:trace>
  <inkml:trace contextRef="#ctx0" brushRef="#br0" timeOffset="29907.84">1651 4678 0,'0'0'0,"-21"0"15,-22 0 1,22 0-16,0-21 0,0 21 16,0-21-1,21-1 1,0 1-16,0 0 0,0 0 15,0 0-15,21 21 16,0-21-16,0 21 16,0 0-16,1-22 0,-1 22 15,0 0-15,0 0 0,0 0 16,0 22-16,-21-1 0,22 0 0,-1 0 16,-21 21-16,0 1 0,21-1 15,-21 0-15,0 1 0,0 20 16,0-20-16,0-1 0,-21 21 0,-22-20 15,22-1-15,-21 0 0,21 1 16,-22-1-16,1-21 0,0 22 16,-1-22-16,1 0 0,21 0 0,-21-21 15,20 21-15,1-21 0,0 0 16,0 0-16,0 0 0,0 0 0,-1 0 16,1-21-16,0 21 0,0-21 15,0 0-15,21 0 0,0-1 0,-21 1 16,-1 0-16,22-21 0,0 21 15,0-22-15,0 1 0,0 0 16,0 20-16,0-20 0,0 0 16,22 21-16,-1-1 0,0 1 15,0 21-15,21 0 0,-20 0 0,20 21 16,-21-21-16,21 43 0,-20-22 16,20 21-16,-21-21 0,21 22 0,-20-1 15,-1-21-15,0 22 0,0-1 16,-21-21-16,21 0 0,-21 0 0,21 22 15,-21-22-15,22 0 16,-22 0-16,21 0 16,0-42 31,-21 0-32</inkml:trace>
  <inkml:trace contextRef="#ctx0" brushRef="#br0" timeOffset="30098.73">2011 5017 0,'0'0'0,"21"0"16,0-22-16,0 1 16</inkml:trace>
  <inkml:trace contextRef="#ctx0" brushRef="#br0" timeOffset="30599.44">3175 4445 0,'0'0'0,"0"-21"16,0 42 15,0 0-31,0 0 16,0 1-16,0 20 0,0 0 0,0 1 15,0-1-15,0 21 0,0-20 16,0 20-16,0-20 0,-21 20 0,21-21 16,0 1-16,-21-1 15,21 0-15,0-20 0,0 20 0,0-21 16,0 0-16,0 0 0,0 1 15,0-1-15,0-42 32</inkml:trace>
  <inkml:trace contextRef="#ctx0" brushRef="#br0" timeOffset="31159.12">2857 4720 0,'0'0'0,"0"-42"0,-21 21 16,0 0-16,21-1 0,0 1 0,0 0 16,0 0-16,0 0 0,0 0 15,21-1-15,0 22 0,1-21 16,20 21-16,-21-21 0,21 21 16,1 0-16,-22 0 0,21 0 0,1 0 15,-1 0-15,0 0 0,1 21 0,-1 0 16,0 1-16,1-1 0,-1 21 15,0-21-15,-21 22 0,22-1 16,-22-21-16,0 21 0,-21 1 16,0-1-16,21 0 0,-21 1 0,0-1 15,21-21-15,-21 22 0,0-1 16,0-21-16,0 0 0,0 22 0,0-22 16,0 0-16,0 0 0,0-42 46,0 0-30,0 0-16,0-1 0,0-20 0,0 21 16,22-21-16,-1-1 0,-21 1 15,21-22-15,0 22 0,-21 0 0,21-22 16,0 22-16,1-22 0,-22 22 16,21-21-16,0 20 0,0 1 15,0 0-15,-21-1 0,21 22 0,1-21 16,-1 21-16,-21-1 0,21 1 15,0 21 1,-21 21-16,0 1 16,0-1-16,0 0 0,0 0 15,0 0-15,0 0 0,-21 1 0,21-1 16,-21 0-16,21 0 0,0 0 16,0 0-16,0 1 0,0-1 15</inkml:trace>
  <inkml:trace contextRef="#ctx0" brushRef="#br0" timeOffset="31979.65">4127 4763 0,'0'0'0,"22"42"31,-22-21-31,0 0 0,0 0 0,0 1 0,0-1 16,0 0-16,-22 0 0,1 0 0,21 0 15,-21 22-15,21-22 0,0 0 16,0 0-16,0 0 0,0 1 0,0-1 16,0 0-16,0 0 15,0 0-15,21-21 16,0 0-16,1 0 0,-1 0 16,0 0-16,0 0 15,-21-21-15,21 21 0,-21-21 16,0 0-16,0 0 15,0-1-15,0 1 0,-21 0 16,21-21-16,-21 21 0,0-1 0,0 1 16,21-21-16,0 21 0,0-22 15,0 22-15,0-21 0,0 21 0,0 0 16,0-1-16,0 1 0,21 0 16,0 0-16,0 21 0,0 0 15,0 0-15,22 0 0,-22 0 0,0 0 16,0 21-16,22-21 0,-22 21 15,0 0-15,0 1 0,0-1 0,0 21 16,1-21-16,-22 0 0,0 22 16,21-22-16,-21 0 0,0 0 0,0 0 15,0 1-15,0 20 0,0-21 0,0 0 16,0 0-16,0 1 16,0-1-16,-21-21 31,21-21-16,0-1 1,0 1-16,0 0 16,0 0-16,0 0 0,21-22 0,0 22 15,0-21-15,0 0 0,0 20 0,1-20 16,-1 0-16,0 21 0,0-1 16,21-20-16,-20 42 0,-1-21 0,21 0 15,-21 21-15,0 0 0,1 0 16,-1 0-16,0 0 0,0 21 0,0 0 15,0 0-15,-21 0 0,43 85 16,-43-85 0,0 22-16,0-22 0,0 0 0,0 21 15,0-20-15,0-1 0,0 0 16,0 0-16,-21 0 0,-1 0 16,22 1-16,-21-22 0,21 21 0,0-42 62,0-1-62,0 1 0,0 0 16,0 0-16</inkml:trace>
  <inkml:trace contextRef="#ctx0" brushRef="#br0" timeOffset="32523.86">6752 4191 0,'0'-21'15,"0"42"-15,0-63 0,-21-1 0,21 22 0,0 0 16,-21 0-16,21 0 0,-21 21 31,-1 21-31,22 21 16,0 1-16,0-1 0,0 0 16,0 22-16,0-1 0,0 1 0,0-1 15,0 1-15,0-1 0,-21 1 16,21-1-16,-21 1 0,0-1 0,0-20 15,21 20-15,-21-21 0,-1 1 0,1-1 16,21 0-16,0-20 0,0-1 16,0 0-16,-21 0 0,21-42 47,0 0-47</inkml:trace>
  <inkml:trace contextRef="#ctx0" brushRef="#br0" timeOffset="32891.65">6371 4487 0,'-63'-127'16,"63"106"-16,-22 0 16,22-21-16,0 21 0,0-1 0,0-20 15,0 21-15,22 0 0,-1-22 0,0 22 16,21 0-16,1 0 0,-1 0 15,0 0-15,22 21 0,-22 0 16,22 0-16,-22 0 0,21 0 0,1 21 16,-22 0-16,22 21 0,-22-21 15,0 22-15,1-1 0,-22 0 0,0 1 16,-21-1-16,0 0 0,0 1 16,0-1-16,-21 0 0,0-20 0,-22 20 15,22-21-15,-21 0 0,0 22 0,-1-22 16,1 0-16,0-21 0,-1 21 15,1 0-15,21-21 0,0 0 0,-1 0 16,1 0-16,0 0 0,42 0 31,0 0-15,1 0-16,-1 0 0,0 0 0,0 0 16</inkml:trace>
  <inkml:trace contextRef="#ctx0" brushRef="#br0" timeOffset="36147.65">7599 4953 0,'0'0'0,"21"0"0,42-42 31,-41 21-31,-22-1 15,21 22-15,-21-21 0,0 0 0,0 0 16,0 0-16,0 0 0,0-1 0,0 1 16,0 0-16,0 0 0,-21-21 15,-1 20-15,1 1 0,0 0 0,0 0 16,0 21-16,0-21 0,-1 21 0,-20 0 16,21 0-16,-21 0 0,20 0 15,1 0-15,-21 21 0,21 0 0,0 0 16,-1 0-16,1 1 0,21 20 15,0 0-15,0-21 0,0 22 16,-21-1-16,21 0 0,0 1 0,0-1 16,0-21-16,0 22 0,0-22 15,0 0-15,0 0 0,21 0 0,0-21 16,1 21-16,-1-21 0,0 0 16,21 0-16,-21 0 0,1 0 15,-1-21-15,21 21 0,-21-21 0,0 0 16,22 0-16,-22 0 0,0-1 0,0 1 15,22 0-15,-22 0 0,0-21 16,-21 20-16,21-20 0,0 0 0,-21 21 16,21-22-16,-21 22 0,0 0 15,0 0-15,0 0 0,0-1 16,0 1-16,0 42 31,-21 1-31,0-1 16,21 21-16,-21-21 0,21 0 15,0 1-15,0 20 0,0-21 16,0 0-16,0 0 0,0 22 0,0-22 16,0 0-16,0 0 0,0 0 0,21-21 15,0 22-15,0-22 0,1 21 16,-1-21-16,0 0 16,0 0-16,0 0 0,0 0 0,22 0 15,-22 0-15,0-21 0,21-1 16,-20 22-16,-1-21 0,21 0 0,-21 0 15,0 0-15,1-22 0,-1 22 0,0 0 16,0-21-16,-21 21 0,0-1 16,0 1-16,0 0 0,0 0 0,0 0 15,0 0-15,-21 21 16,0 0 0,0 0-16,21 21 15,0 0-15,0 0 0,0 0 16,0 0-16,0 1 15,21-1-15,-21 0 0,21 0 0,0 0 16,-21 0-16,0 22 0,21-22 0,0 0 16,-21 0-16,22 0 0,-1 1 15,-21-1-15,21 0 0,0-21 0,0 21 16,0-21-16,1 0 0,-1 21 0,0-21 16,0 0-16,21 0 0,-20 0 15,-1 0-15,21 0 0,-21-21 0,22 21 16,-1-21-16,-21 21 0,21-21 15,-20 0-15,20-1 0,-21 1 0,0 0 16,22-21-16,-43 21 0,21-22 0,-21 22 16,0-21-16,0 21 0,0-1 15,0-20-15,0 21 0,0 0 16,-21 0-16,-1 21 0,1-22 0,0 22 16,0 0-16,0 0 0,0 0 15,-22 0-15,22 0 0,0 22 0,-21-22 16,20 21-16,1 0 0,-21 0 0,21 0 15,0 22-15,-1-22 0,22 21 16,0-21-16,-21 22 0,21-22 0,0 0 16,0 0-16,0 0 0,0 0 0,0 1 15,21-1-15,-21 0 0,22-21 16,-1 0-16,0 0 0,21 0 0,-21 0 16,1 0-16,-1 0 0,21 0 15,-21 0-15,0-21 0,1 21 16,20-21-16,-21-1 0,0 1 0,0 0 15,1 0-15,-22 0 0,21 0 0,-21-1 16,21-20-16,-21 21 0,0 0 16,0 0-16,0-1 0,0 1 0,0 0 15,0 42 17,-21 0-32,21 1 0,-21-1 0,21 0 15,0 0-15,-22 21 0,22-20 16,0-1-16,0 21 0,0-21 0,0 0 15,0 1-15,0-1 0,22 0 16,-1-21-16,0 21 0,0-21 16,0 0-16,0 0 0,1 0 15,-1 0-15,0 0 0,0 0 16,0 0-16,0-21 0,1 0 16,-1 21-16,-21-21 0,21-1 0,0 1 15,-21 0-15,0-21 0,0 21 0,21-22 16,-21 22-16,21-21 0,-21 21 15,0-1-15,0 1 0,0 0 0,0 42 47,0 0-47,0 1 0,0 20 16,0-21-16,0 0 0,0 0 0,0 22 16,0-22-16,0 0 0,0 0 15,0 0-15,0 1 0,0-1 0,0 0 16,0 0-1,22-21 1,-22-21 0,0 0-16,0 0 0,21-1 15,-21-20-15,0 21 0,0 0 16,21-22-16,-21 22 0,21-21 16,-21 0-16,21 20 0,0 1 0,-21-21 0,22 21 15,-1 0-15,0-1 16,0 22-16,0-21 0,0 21 0,1 0 15,20 0-15,-21 0 0,21 0 0,-20 0 16,-1 21-16,21 1 0,-21-22 16,0 21-16,1 0 0,-1 0 0,0 21 15,0-20-15,-21-1 0,0 0 0,0 0 16,0 0-16,0 0 0,0 1 16,0-1-16,0 0 0,0 0 15,-21-21 1,21 21-16,0-42 31,0 0-31,0 0 16,0 0-16,0-1 15,21 1-15,0 0 0,0 0 0,1-21 16,-1 20-16,21 1 0,-21 0 0,22 0 16,-22 0-16,21 0 0,-21-1 15,22 1-15,-22 21 0,0 0 0,0 0 16,0 0-16,0 21 15,-21 1-15,0-1 16,0 0-16,0 0 0,0 21 0,0-20 16,0-1-16,0 0 0,0 0 15,0 0-15,0 0 0,0 1 16,0-1-16,0 0 0,22 0 0,-1-21 16,-21 21-16,21-21 0,0 21 0,0-21 15,0 0-15,1 0 0,-1 0 16,0 0-16,0 0 0,0-21 0,22 0 15,-22 21-15,0-21 0,0 0 0,0 21 16,0-21-16,22-1 0,-22-20 16,-21 21-16,21 0 0,0 0 0,-21-22 15,0 22-15,0 0 0,0 0 0,0 0 16,0-1-16,0 1 16,0 0-16,-21 21 15,0 0-15,0 0 0,0 21 16,21 0-16,-22-21 0,1 22 15,0-1-15,21 21 0,-21-21 0,21 0 16,-21 22-16,21-22 0,0 0 0,0 0 16,0 22-16,0-22 0,0 0 15,0 0-15,0 0 0,21-21 0,0 21 16,0 1-16,0-22 0,22 0 0,-22 0 16,0 0-16,21 0 0,-20 0 15,20 0-15,-21 0 0,21-22 16,-20 22-16,20-21 0,-21 0 0,0 0 15,0 0-15,22 0 0,-22-22 16,0 22-16,-21-21 0,21-1 0,0 1 16,-21 21-16,0-21 0,22-22 0,-22 22 15,21-1-15,-21 1 0,0-21 16,21 20-16,-21 1 0,0 0 0,0 20 16,0-20-16,0 21 0,0 0 0,0 0 15,-21 42 1,21 0-1,-21 0-15,-1 0 0,22 0 16,0 22-16,0-1 0,0 0 0,0-20 16,0 20-16,0 0 0,0 1 15,0-1-15,0-21 0,0 21 16,0 1-16,0-22 0,0 21 0,0-21 16,0 22-16,0-22 0,22 0 0,-1 0 15,0 0-15,-21 1 0,21-1 16,0-21-16,0 0 0,1 0 15,-1 0-15,0 0 0,0 0 0,0 0 16,0-21-16,1 21 0,-1-22 16,0 1-16,0 0 0,0 0 0,-21-21 15,21 20-15,-21 1 0,22 0 0,-22-21 16,0 21-16,0-1 0,0 1 16,0 0-16,0 0 0,0 0 15,0 0-15,-22 21 16,1 0-16,0 0 15,21 21-15,-21 0 0,0 0 16,21 0-16,0 0 0,0 1 16,0-1-16,0 21 0,0-21 15,0 0-15,0 1 0,0-1 0,0 0 16,0 21-16,0-21 0,21-21 0,0 22 16,0-1-16,0-21 0,1 21 15,-1-21-15,0 0 0,0 0 0,21 0 16,-20 0-16,-1 0 0,0 0 0,0 0 15,21-21-15,-20 21 16,20-21-16,-21-1 0,0 1 0,22 0 16,-22 0-16,0 0 0,-21 0 0,21-22 15,-21 22-15,21 0 0,-21 0 16,0-22-16,0 22 0,0 0 16,0 0-16,-21 21 15,21 21 1,0 0-16,0 0 15,0 1-15,0-1 0,0 0 16,0 21-16,0-21 0,0 1 16,0-1-16,0 0 0,21 0 0,-21 0 15,21 0-15,1 1 16,-1-22-16,0 0 16,0 0-16,0 0 0,0 0 15,1 0-15,-1 0 0,0-22 16,0 1-16,0 21 0,0-21 15,1 0-15,-1 0 0,0 0 16,0-1-16,0 1 0,0-21 0,-21 21 16,0 0-16,22-1 0,-22 1 0,0 0 15,0 0-15,0 42 32,0 0-32,0 0 0,0 1 15,0-1-15,0 0 16,0 0-16,0 0 0,0 0 0,0 1 15,21-22-15,-21 21 16,21 0-16,0-21 0,0 0 16,0 0-16,1 0 15,-1-21 1,0 0-16,-21-1 0,21 22 16,-21-21-16</inkml:trace>
  <inkml:trace contextRef="#ctx0" brushRef="#br0" timeOffset="36367.53">12594 4170 0,'-21'0'0,"0"0"15,0 0 63</inkml:trace>
  <inkml:trace contextRef="#ctx0" brushRef="#br0" timeOffset="36571.41">11197 4297 0,'0'0'0,"-21"21"0,0-21 0,0 21 15,21 0 1,21-21 0,21 0-16,-21 0 0,0 0 0,22 0 15,-22 0-15,21 0 0,1 0 16,-22 0-16,21 0 0,0-21 15,1 21-15,-22 0 0</inkml:trace>
  <inkml:trace contextRef="#ctx0" brushRef="#br0" timeOffset="37375.69">12742 4593 0,'0'-42'32,"0"21"-32,21 0 15,1 21-15,-1 0 0,0-22 0,0 22 16,0 0-16,0 0 0,1 0 0,-1 0 15,0 0-15,0 0 0,0 0 16,-21 22-16,0-1 0,0 0 16,0 0-16,-21 0 0,0 22 15,0-22-15,0 0 0,-22 21 0,22-21 16,-21 1-16,21 20 0,-22-21 0,22 0 16,0 0-16,0 1 15,0-22-15,21 21 0,0 0 0,21-21 47,0 0-47,0 0 0,21 0 16,-20 0-16,-1 0 0,21 0 0,-21 0 15,0 0-15,22 0 0,-22 0 16,21 21-16,-21-21 0,1 21 0,20 0 16,-21 1-16,0-1 0,0 0 0,1 0 15,-22 21-15,21-20 0,-21-1 16,21 21-16,-21-21 0,0 22 0,0-22 15,0 21-15,0-21 0,0 22 16,-21-22-16,0 21 0,-22-21 16,22 22-16,-21-22 0,21 21 0,-22-21 15,1-21-15,0 21 0,-1 1 0,1-22 16,0 0-16,-1 0 0,1 0 16,0 0-16,-1 0 0,1 0 0,0-22 15,20 1-15,-20 21 0,21-21 0,-21 0 16,20 21-16,1-21 0,21 0 15,-21 21-15,21-22 0,0 1 0,0 0 16,0 0-16,0 0 16,0 0-16,21-1 0,0 1 0,1 0 15,-1 0-15,0 0 16</inkml:trace>
  <inkml:trace contextRef="#ctx0" brushRef="#br0" timeOffset="37752.48">13187 4699 0,'0'0'0,"21"0"0,-21-21 16,21 21-16,0-21 0,0 0 15,1 21-15,-1-22 16,0 1-16,0 21 0,0-21 0,-21 0 15,21 0-15,1 21 0,-22-21 0,21-1 16,-21 1-16,0 0 16,-21 21-1,-1 0-15,1 0 0,0 21 16,0 0-16,0 1 16,0-22-16,21 21 0,-22 21 0,22-21 15,-21 0-15,21 1 0,0-1 16,0 0-16,0 0 0,0 0 15,0 0-15,21-21 16,1 0-16,-1 22 0,0-22 16,0 0-16,21 0 0,-20 0 0,20 0 15,0 0-15,-21 0 0,22 0 0,-22 0 16</inkml:trace>
  <inkml:trace contextRef="#ctx0" brushRef="#br0" timeOffset="38303.74">14012 4466 0,'0'0'0,"0"-63"15,0 42-15,-21 21 16,0 0-16,0 0 0,0 0 16,-1 21-16,-20-21 0,21 21 15,0 0-15,-22 0 0,22 0 0,0 1 16,0 20-16,0-21 0,0 0 0,-1 0 15,22 1-15,0-1 0,0 0 16,0 0-16,0 0 0,0 0 0,22 1 16,-1-22-1,0 21-15,0-21 0,0 0 0,0 0 16,22 0-16,-22 0 0,0 0 0,0-21 16,0 21-16,1-22 0,-1 1 15,0 0-15,0 0 0,0 0 16,0 0-16,1-22 0,-1 22 0,0-21 15,-21-1-15,21 1 0,0 0 16,0-22-16,-21 22 0,22-22 0,-22 22 16,21-21-16,-21 20 0,0 1 15,21 0-15,-21-1 0,21 22 0,-21-21 16,0 21-16,0-1 0,0 44 31,0-1-31,-21 21 16,0 0-16,0 1 0,21-1 0,-22 22 15,22-22-15,-21 21 0,21-20 0,0 20 16,0-20-16,0-1 0,0 0 16,0 1-16,0-1 0,21-21 15,1 21-15,-1-20 0,0-1 0,0 0 16,21 0-16,-20-21 0,-1 0 0,21 21 16,-21-21-16,0 0 0,22 0 15,-22 0-15,21 0 0,-21-21 0,1 0 16,-1 21-16</inkml:trace>
  <inkml:trace contextRef="#ctx0" brushRef="#br0" timeOffset="39651.36">1333 6583 0,'0'-21'0,"0"42"0,-21-42 16,21 0-16,-21-1 0,21 1 16,0 0-16,0 0 15,0 0-15,0 0 0,21-1 0,0 1 16,1 21-16,-1-21 15,0 21-15,0-21 0,21 21 0,-20 0 16,20 0-16,-21 0 0,0 21 16,22 0-16,-22 0 0,0 1 0,0-1 15,-21 21-15,0-21 0,0 22 16,0-22-16,0 21 0,-21-21 0,0 22 16,0-22-16,-22 21 0,1-21 15,21 0-15,-22 1 0,22-1 0,-21-21 16,21 21-16,-22-21 0,22 0 15,0 0-15,0 0 0,0 0 16,21-21 0,0 0-16,0-1 15,21 1-15,0 21 0,-21-21 16,21 0-16,22 0 0,-22 21 0,0-21 16,21 21-16,-21 0 0,22 0 15,-1 0-15,-21 0 0,22 0 0,-22 0 16,21 21-16,-21 0 0,0 0 15,1-21-15,-1 21 0,-21 0 0,0 1 16,0-1-16,0 21 0,0-21 16,0 0-16,0 1 0,-21-1 0,-22 0 15,22 0-15,-21 0 0,-1 0 16,1-21-16,0 22 0,-1-22 0,1 0 16,0 0-16,-1 0 15,22 0-15,-21 0 0,0 0 0,20 0 16,1 0-16,0 0 0,0 0 15,0 0-15,0-22 0,-1 22 0,22-21 16,0 0 0,0 0-1,0 0 1,22 21-16,-1 0 0,-21-21 16,21 21-16,0-22 0</inkml:trace>
  <inkml:trace contextRef="#ctx0" brushRef="#br0" timeOffset="39855.26">2180 6731 0,'0'0'0,"42"0"0,-20 0 16,-1 0-16,0 0 0,0 0 16,0 0 62</inkml:trace>
  <inkml:trace contextRef="#ctx0" brushRef="#br0" timeOffset="40847.41">3958 6202 0,'0'0'0,"21"-21"31,-21 42-15,0 21-16,-21-21 15,21 22-15,-21 20 0,0-20 0,0 20 16,-1 1-16,-20-1 0,21-21 0,-21 22 16,20-22-16,-20 1 0,0-1 15,21 0-15,-22-21 0,22 22 0,-21-22 16,21 0-16,-1 0 0,1-21 15,0 0 1,21-21 0,0 0-16,0 0 15,0 0-15,0-1 0,0-20 16,0 21-16,21-21 0,-21 20 16,0-20-16,0 0 0,0-1 0,21 1 15,-21 21-15,22-21 0,-22-1 0,0 22 16,0 0-16,21 21 0,0 0 15,-21 21-15,0 0 16,21 0-16,0 1 0,-21 20 16,21 0-16,-21-21 0,0 22 0,22-1 15,-22-21-15,21 22 0,0-22 16,-21 21-16,21-21 0,0 0 0,0 1 16,1-22-16,-1 21 0,0-21 0,0 0 15,0 0 1,0 0-16,1 0 0,-1 0 15,21 0-15,-21 0 0,22-21 0,-1-1 16,0 1-16,-21 0 0,22-21 16,-1 21-16,-21-1 0,0-20 0,1 0 15,-1-1-15,-21 1 0,0 0 16,21-1-16,-21-20 0,0 21 0,0-1 16,0-20-16,0 20 0,-21 1 0,0 0 15,-22 21-15,22-22 16,0 22-16,0 0 0,0 0 0,-22 21 15,22 0-15,0 0 0,0 0 0,0 21 16,-1 0-16,1 0 0,0 0 16,21 22-16,-21-1 0,21-21 0,0 22 15,0-1-15,0 0 0,0 1 16,21-1-16,0-21 0,-21 21 0,21-20 16,1-1-16,-22 0 0,21 0 15,0 0-15,0-21 0,-21 21 0,21-21 16,0 0-16,1 0 0,-1 0 15,0 0-15,0 0 0,0 0 16,0 0-16,1 0 16,-1-21-16</inkml:trace>
  <inkml:trace contextRef="#ctx0" brushRef="#br0" timeOffset="41833.83">4551 6710 0,'0'0'16,"0"21"-16,0 0 0,0 0 0,21 1 16,0-22-1,0 0-15,0 0 16,1 0-16,-1-22 16,0 22-16,0-21 0,0 21 0,22-21 15,-22 0-15,0 0 0,0 21 16,0-21-16,0-1 0,1 1 15,-22 0-15,0 0 0,0 0 0,0 0 16,0-1-16,0 1 0,-22 21 16,1-21-16,0 21 0,0 0 15,0 0-15,-22 0 0,22 21 0,0 0 16,-21 1-16,21-1 0,-1 0 16,1 0-16,-21 0 0,21 22 0,0-22 15,21 21-15,0-21 0,0 22 0,0-22 16,0 0-16,0 21 15,0-21-15,0 1 0,21-1 0,0-21 16,0 21-16,0-21 0,22 0 0,-22 21 16,21-21-16,0 0 0,-20 0 15,20 0-15,0 0 0,1 0 0,-1-21 16,0 21-16,1-21 0,20 0 0,-21 21 16,1-22-16,-1-20 0,0 21 15,1 0-15,-1-22 0,0 22 0,1-21 16,-22 0-16,21-1 0,-21-20 15,1 20-15,-1 1 0,-21 0 0,0-1 16,0 1-16,0 21 0,0-21 0,0 20 16,0 1-16,-21 0 15,-64 0 1,64 21-16,0 0 16,-1 21-16,22 0 0,-21 22 15,21-1-15,-21 0 0,21 1 0,-21-1 16,21 21-16,0 1 0,0-22 0,0 22 15,0-1-15,0-20 0,-21 20 16,21 1-16,0-1 0,0-21 0,0 43 16,0-21-16,0-1 0,0 1 15,0-1-15,0 1 0,0-1 0,0 1 16,0-1-16,0 1 0,0-1 0,0 1 16,0-1-16,0 1 0,0-22 15,0 21-15,0-20 0,0 20 16,0-20-16,0-1 0,21-21 0,0 21 15,-21-20-15,21-22 0,0 21 0,1-21 16,20 0-16,-21 0 0,0-21 16,0-1-16,22 1 0,-22 0 15,21 0-15,-21-21 0,1 20 0,-1-20 16,0 0-16,0-1 0,-21 1 0,21 0 16,-21-22-16,0 22 0,0 0 15,0-22-15,-21 1 0,0 20 0,0-20 16,-22-1-16,22 22 0,-21-22 0,0 22 15,-1-21-15,1 41 0,0-20 16,-1 0-16,1 21 0,21-1 16,-22 22-16,22-21 0,0 21 0,0-21 15,21 0 1,21 0 15,21 21-31,-20 0 0,-1-21 16,21 21-16,0-22 0,1 1 0,-1 21 15,22-21-15,-22 0 0,21 0 0,1 0 16</inkml:trace>
  <inkml:trace contextRef="#ctx0" brushRef="#br0" timeOffset="43275.02">6202 6519 0,'0'0'0,"0"-21"0,0 0 0,0 0 0,-21 21 16,-1-21-16,1 21 0,0 0 15,0 0-15,0 0 0,0 0 0,-1 0 16,1 21-16,0 0 0,0 21 0,-21-20 16,20 20-16,22 0 0,-21-21 15,0 22-15,21-1 0,0-21 0,-21 22 16,21-22-16,0 0 0,0 0 0,0 0 16,0 0-16,21 1 0,0-1 15,0-21-15,1 0 0,-1 0 16,21 0-16,-21 0 0,0 0 15,1-21-15,20 21 0,-21-22 16,0 22-16,0-21 0,1 0 0,-1 0 16,0 0-16,-21 0 0,0-1 0,0-20 15,0 21-15,0 0 0,0 0 16,0-1-16,0 1 0,0 42 31,0 1-31,0-1 16,0 0-16,0 21 0,0-21 0,0 1 15,0-1-15,0 0 0,0 0 16,0 0-16,0 0 16,21-21-16,0 0 0,0 22 0,1-22 15,-1 0-15,0 0 0,0 0 16,0 0-16,0 0 0,22 0 0,-22 0 16,0 0-16,21 0 0,-20-22 0,-1 22 15,0-21-15,0 0 0,0 21 16,-21-21-16,0 0 0,21 0 0,-21-1 15,0 1-15,0 0 0,0 0 0,0 0 16,0 0-16,0-1 0,-21 22 31,21 22-31,0-1 0,0 0 16,-21 0-16,21 0 16,0 22-16,0-22 0,0 0 0,0 0 15,0 0-15,0 0 0,0 1 0,0-1 16,0 0-16,21-21 0,-21 21 15,21-21-15,1 0 0,-1 0 16,0 0-16,0 0 0,0 0 0,0 0 16,1 0-16,-1 0 0,0 0 15,-21-21-15,21 0 0,0 0 16,0-1-16,1 1 0,-22 0 0,0 0 16,21 0-16,0-22 0,-21 22 15,0 0-15,0-21 0,0 21 16,0-1-16,0 1 0,0 0 0,0 42 31,0 0-31,0 1 16,0 20-16,0-21 0,0 0 0,0 0 15,0 22-15,0-22 0,0 0 16,0 0-16,0 0 0,21 1 0,0-1 16,0 0-16,1 0 0,-1-21 15,0 0-15,0 0 0,0 0 0,0 0 16,1 0-16,-1 0 15,0 0-15,0 0 0,0 0 0,0-21 16,1 21-16,-1-21 0,0 0 0,0 21 16,0-22-16,22-20 0,-22 21 15,0 0-15,0-22 0,-21 1 0,21 21 16,0-21-16,1-1 0,-1 1 16,0 0-16,-21-1 0,0 1 0,0 21 15,21-22-15,-21 22 0,0 0 0,0 0 16,0 42-1,-21 0 1,21 0-16,-21 1 0,21 20 0,0-21 16,0 21-16,0 1 15,0-1-15,0-21 0,0 22 0,0-1 16,0 0-16,0-21 0,0 22 0,0-22 16,0 0-16,21 0 0,-21 22 15,21-43-15,-21 21 0,21 0 0,0 0 16,1-21-16,-1 21 0,0-21 15,0 0-15,0 0 16,22 0-16,-22 0 0,0-21 0,0 21 16,0-21-16,22 0 0,-22 21 0,0-21 15,0-1-15,0 1 0,0 0 16,1-21-16,-1 21 0,0-22 16,0 1-16,-21 0 0,0-1 0,0 1 15,0 0-15,0-1 0,0 1 16,0 0-16,0-1 0,0 22 0,0-21 15,0 21-15,0-1 0,-21 22 32,0 0-32,21 22 0,-21-1 0,21 21 15,0 0-15,0 1 0,0-1 0,0 0 16,0 1-16,0-1 0,0 0 16,0 1-16,0-22 0,0 21 0,0-21 15,0 22-15,21-22 0,0 0 0,-21 0 16,0 0-16,21 1 15,-21-1-15,21-21 0,0 0 16,1 0 0,-1 0-1,0 0-15,-21-21 16,0-1-16,0 1 16,0 0-16,0 0 0</inkml:trace>
  <inkml:trace contextRef="#ctx0" brushRef="#br0" timeOffset="43491.67">7980 6583 0,'0'21'32,"21"-21"-32,0 0 15,0 0-15,0 0 0,1 0 16,-1 0-16,0 0 0,0 0 15,0 0-15,0 0 0,1 0 16,-1 0-16,0 0 16,-21-21-16,21 21 0,-21-21 15</inkml:trace>
  <inkml:trace contextRef="#ctx0" brushRef="#br0" timeOffset="46191.12">9948 6138 0,'0'-42'31,"0"21"-31,0 0 0,-21 0 0,0-1 16,21 1-16,-21 21 0,0-21 0,-22 0 15,22 21-15,0 0 0,-21 0 16,20 0-16,-20 0 0,21 0 16,-21 0-16,20 21 0,-20 0 0,21 22 15,0-22-15,-22 21 0,22 0 16,0 1-16,0 20 0,0-20 0,0 20 15,21-21-15,-22 22 0,22-22 0,0 1 16,0 20-16,0-21 0,0 1 16,0-22-16,0 21 0,22-21 0,-1 1 15,0-1-15,0 0 0,0-21 0,22 0 16,-1 0-16,-21 0 0,21 0 0,1 0 16,-1 0-16,22 0 0,-22 0 15,0-21-15,1 0 0,-1-1 16,0 1-16,1 0 0,-1 0 0,-21 0 15,0 0-15,0-1 0,1-20 16,-1 21-16,-21 0 0,0 0 0,0-1 16,0 1-16,-21 21 15,-1 21 1,1 1-16,21-1 0,0 0 16,-21 21-16,21-21 0,-21 1 0,21-1 15,0 0-15,0 0 0,0 21 16,0-20-16,0-1 15,21 0-15,0 0 0,0-21 0,1 0 16,-1 21-16,0-21 0,0 0 16,21 0-16,-20 0 0,-1 0 0,21 0 15,-21 0-15,22 0 0,-22 0 0,0-21 16,0 0-16,0 0 0,0 21 16,1-21-16,-22-1 0,21 1 0,-21-21 15,0 21-15,0 0 0,0-22 0,0 22 16,-43 0-16,22-21 0,0 20 15,0 1-15,-21 0 0,20 21 0,-20 0 16,21 0-16,0 0 0,-22 0 0,22 0 16,0 0-16,0 0 15,0 0-15,21 21 16,21-21 0,0 0-16,21 0 15,-20 0-15,20 0 0,-21 0 0,21 0 16,1-21-16,-22 21 0,21 0 0,1-21 15,-1 21-15,0-21 0,-21 21 16,22-21-16,-1 21 0,-21 0 0,0 0 16,22 0-16,-22 0 0,0 21 0,0 0 15,-21 0-15,0 0 0,21 0 16,-21 22-16,0-22 0,0 21 0,0-21 16,0 22-16,0-22 0,0 21 15,-21-21-15,21 1 0,-21-1 16,21 0-16,0 0 0,-21 0 0,21 0 15,-21 1-15,21-44 47,0 1-47,0 0 0,21 0 16,0-21-16,0 20 16,0 1-16,1-21 0,-1 0 0,0 20 15,0-20-15,0 0 0,22-1 0,-22 1 16,0 0-16,0 21 0,21-1 15,-20 1-15,-1 21 0,0 0 16,0 0-16,0 21 0,0 1 0,1-1 16,-22 0-16,21 0 0,0 21 15,-21-20-15,0 20 0,21-21 0,-21 0 16,21 22-16,-21-22 0,21 0 0,-21 0 16,0 0-16,22 0 0,-1-21 15,-21 22-15,21-22 0,0 0 0,0 21 16,0-21-16,1 0 0,-1 0 15,0 0-15,0 0 0,0 0 16,0-21-16,1-1 0,-1 22 0,0-21 16,0 0-16,0 0 0,0-21 15,22 20-15,-22 1 0,-21-21 0,21 21 16,0-22-16,-21 22 0,0-21 16,0 21-16,0 0 0,0-1 0,0 1 15,-21 21 1,0 0-16,0 21 0,0 1 15,-1-1-15,1 0 0,21 0 0,0 0 16,0 22-16,0-22 0,0 0 16,0 0-16,0 21 0,0-20 0,0-1 15,0 0-15,21 0 0,-21 0 0,22 0 16,-1-21-16,0 22 0,-21-1 16,21-21-16,0 21 0,-21-42 62,0 0-62,-21 21 0,21-22 16,-21 22-16,0-21 0,0 21 15,-1 0 1,22 21 0,0 1-1,0-1-15,22 0 16,-1-21-16,-21 21 0,21-21 15,0 21-15,0-21 0,0 0 16,1 21-16,-1-21 0,0 0 16,0 0-16,0 0 0,0 0 0,1 0 15,-1 0-15,0 0 0,21 0 0,-21 0 16,1-21-16,-1 0 16,0 0-16,0 0 0,0 0 0,0-22 15,-21 22-15,22-21 0,-1-22 0,-21 22 16,21-22-16,-21 1 0,21-1 15,-21 22-15,0-21 0,21 20 0,0-20 16,-21 20-16,22 1 0,-22 0 16,0 21-16,0-22 0,0 22 15,0 0-15,0 42 16,0 0 0,0 0-16,0 1 0,0 20 15,-22-21-15,22 21 0,-21 1 0,21-22 16,-21 21-16,21 1 0,0-1 0,0 0 15,0 1-15,0-1 0,0 0 16,0 1-16,0-1 0,0-21 0,0 21 16,0-20-16,0 20 0,0-21 0,0 0 15,21 0-15,0-21 0,-21 22 16,22-1-16,-1-21 0,0 0 0,0 0 16,0 0-16,0 0 0,1 0 0,-1 0 15,21 0-15,-21-21 16,0 21-16,1-22 0,-1 1 0,21 0 15,-21 0-15,0 0 0,1-22 0,-22 22 16,0-21-16,21 21 0,-21-22 16,0 1-16,0 21 0,0-21 0,0 20 15,0 1-15,-21 21 0,-1 0 0,1 0 16,0 0-16,0 0 16,0 21-16,21 1 0,0-1 0,-21 21 15,21-21-15,0 0 0,0 22 0,0-22 16,0 0-16,0 0 0,0 0 15,21 1-15,0-1 0,0 0 0,-21 0 16,21 0-16,0-21 0,1 21 16,-1-21-16,0 22 0,0-22 15,0 0-15,0 0 16,1 0-16,-1 0 0,0 0 16,0-22-16,0 1 0,0 0 15,1 0-15,-1 0 0,0 0 16,-21-22-16,21 22 0,0-21 0,0-1 15,1 1-15,-22 21 0,0-21 16,21 20-16,-21 1 0,0 0 16,0 0-16,0 42 15,0 0-15,0 0 16,0 22-16,-21-22 0,21 21 16,0-21-16,0 22 0,0-22 0,0 0 15,0 21-15,0-20 0,0-1 16,21 0-16,0 0 0,0-21 15,0 0-15,0 0 0,1 0 0,-1 0 16,0 0-16,0 0 0,0 0 16,0 0-16,1-21 0,-1 21 0,21-21 15,-42 0-15,21-1 0,0 1 16,1 0-16,-1 0 0,-21 0 0,0-22 16,21 22-16,0-21 0,-21 21 15,0-22-15,0 22 0,0 0 0,0 0 16,0 42 15,0 0-31,0 0 0,0 1 0,0 20 16,-21-21-16,21 0 0,0 22 15,0-22-15,0 0 0,0 0 0,0 0 16,21 0-16,0 1 0,0-22 16,1 0-16,-1 21 0,0-21 15,0 0-15,0 0 0,0 0 0,1 0 16,-1 0-16,0-21 0,0-1 15</inkml:trace>
  <inkml:trace contextRef="#ctx0" brushRef="#br0" timeOffset="46466.96">14224 6160 0,'0'0'15,"0"-22"-15,-21 22 0,0 0 0,-1 0 16,1 0-16,0 0 0,-21 22 0,21-1 15,-22 0-15,22-21 0,0 21 16,-21 21-16,20-20 0,1-1 0,0 0 16,0 21-16,21-21 0,0 22 15,0-22-15,0 21 0,0-21 16,0 1-16,0-1 0,0 0 0,0 0 16,21 0-16,0 0 0,0 1 0,1-22 15,-1 0-15,0 21 0,21-21 16,-21 0-16,22 0 0,-22 0 0,21 0 15,-21 0-15,22-21 0,-22-1 0,0 1 16,21 21-16,-20-42 0</inkml:trace>
  <inkml:trace contextRef="#ctx0" brushRef="#br0" timeOffset="47455.4">14711 5800 0,'0'-21'0,"0"42"0,0-85 15,0 43-15,0 0 0,0 0 0,0 42 32,0 0-17,0 21-15,-21-20 0,-1 20 0,1 0 16,21 1-16,0-1 0,0 0 16,-21 1-16,21-1 0,-21 0 0,21 1 15,0-1-15,-21 0 0,21 1 0,0-1 16,0-21-16,0 21 0,0 1 15,0-22-15,0 0 0,0 0 16,0 0-16,0 1 0,21-22 0,-21 21 16,21-21-16,0 0 15,0 0-15,1 0 0,-1-21 16,0-1-16,0 1 0,0 0 16,0 0-16,1 0 0,-1-22 15,0 22-15,21 0 0,-21-21 0,1 21 16,-1-1-16,0-20 0,-21 21 0,21 0 15,-42 21 17,0 21-32,21 0 0,-21 0 0,-1 0 15,22 22-15,0-22 16,-21 21-16,21-21 0,0 22 0,0-22 16,0 21-16,0-21 0,0 1 0,0-1 15,0 0-15,0 0 0,0 0 16,21-21-16,-21 21 0,22-21 0,-1 0 15,0 0-15,0 0 0,0 0 16,0 0-16,1 0 0,-1-21 16,0 0-16,0 0 0,0 0 0,0 0 15,1-22-15,-1 22 0,-21-21 0,21-1 16,-21 22-16,21-21 0,-21 0 16,0-1-16,0 22 0,0-21 0,0 21 15,0-1-15,-21 1 0,0 21 16,0 0-16,-1 0 0,-20 0 15,21 0-15,-21 0 0,20 21 0,1 1 16,-21-1-16,21 0 0,0 0 0,-1 0 16,1 22-16,21-22 0,0 0 15,0 21-15,0-21 0,0 1 0,0 20 16,0-21-16,21 0 0,1 0 0,-1 1 16,0-22-16,0 21 0,0-21 15,0 0-15,1 0 0,-1 0 0,0 0 16,0 0-16,0 0 0,22 0 0,-22-21 15,0 21-15,0-22 0,0 1 16,0-21-16,22 21 0,-22 0 16,0-22-16,0 22 0,22 0 0,-22 0 15,0 0-15,0-1 0,0 1 16,0 21-16,-21 21 16,0 1-1,0-1-15,-21 0 0,21 21 16,-21-21-16,21 22 0,0-22 0,0 21 15,0-21-15,0 22 0,0-22 0,0 0 16,21 0-16,0 22 0,1-22 16,-1 0-16,0-21 15,0 21-15,0-21 0,0 0 0,1 0 16,-1 0-16,0 0 16,0-21-16,0 21 0,0-21 0,1 0 15,-1-1-15,0 1 0,0 0 0,-21-21 16,21 21-16,-21-22 0,21 1 15,-21 0-15,0 20 0,0-20 0,0 0 16</inkml:trace>
  <inkml:trace contextRef="#ctx0" brushRef="#br0" timeOffset="47751.22">14795 5821 0,'0'0'0,"-21"0"0,0 0 16,42 0-1,0 0 1,22 0-16,-22 0 0,21 0 0,1 0 16,-1 0-16,0 0 0,1 0 15,-1 0-15,0-21 0,1 21 0,-1 0 16,-21 0-16,21-21 0,-20 21 15,20-22-15,-21 22 0,0 0 16,-21-21-16,21 21 0,-21-21 16,0 0-1,-21 0-15,0 21 0,-21 0 16</inkml:trace>
  <inkml:trace contextRef="#ctx0" brushRef="#br0" timeOffset="48079.35">11938 5884 0,'0'0'0,"0"22"0,21-22 15,21 0 1,-20 0-16,-1 0 0,21 0 16,-21 0-16,22 0 0,-22 0 0,21 0 15,0 0-15,-20 0 0,20 0 0,-21 0 16,0-22-16,0 22 0,1 0 16,-1 0-16,0 0 15,-21-21-15,0 0 31</inkml:trace>
  <inkml:trace contextRef="#ctx0" brushRef="#br0" timeOffset="64742.81">7281 9313 0,'0'-21'16,"0"0"-16,0 0 15,0 0-15,0 0 0,0-1 16,0 1-16,0 0 0,-21 21 47,21 21-47,0 0 15,-21 1-15,21-1 0,0 0 16,-21 21-16,21-21 0,0 1 16,0 20-16,0 0 0,0-21 0,-21 22 15,21-1-15,0 0 0,-22 1 0,22-1 16,0 0-16,0 1 0,0-1 16,-21 0-16,21-20 0,0 20 0,-21-21 15,21 0-15,0 0 0,0 1 0,0-1 16,0 0-16,0 0 15,0-42 17,0 0-32,0 0 15</inkml:trace>
  <inkml:trace contextRef="#ctx0" brushRef="#br0" timeOffset="65179.66">7239 9271 0,'0'0'15,"0"-21"-15,21 0 0,0 21 16,-21-21-16,21 21 0,1-22 0,-1 22 16,0-21-16,21 21 0,-21-21 15,22 21-15,-22 0 0,21 0 0,-21 0 16,22 0-16,-1 21 0,-21 0 0,22 1 16,-22-1-16,0 0 0,0 21 15,0-21-15,0 22 0,-21-1 16,0 0-16,0 1 0,0-1 0,0 0 15,0 1-15,0-22 0,0 21 16,0 1-16,0-22 0,0 21 0,0-21 16,0 0-16,0 1 0,0-1 0,0 0 15,0 0-15,-21-21 47,21-21-47,-21 0 16,21 0-16</inkml:trace>
  <inkml:trace contextRef="#ctx0" brushRef="#br0" timeOffset="65512.5">7218 9673 0,'42'-21'31,"-21"21"-31,0 0 16,22 0-16,-22-21 0,21 21 16,1 0-16,-1-21 0,0 0 0,1 21 15,-1 0-15,0-22 0,1 22 0,-1 0 16,-21 0-16,0 0 0,0-21 15,1 21-15,-1 0 0,-42 0 32,-1 0-17</inkml:trace>
  <inkml:trace contextRef="#ctx0" brushRef="#br0" timeOffset="66427.47">9821 9589 0,'43'-22'31,"-43"1"-31,0 0 16,21 0-16,-21 0 0,0 0 15,0-1 1,0 1-16,0 0 0,0 0 15,0 0-15,-21 0 0,-1-1 16,1 1-16,0 0 16,0 21-16,0-21 0,0 21 0,-1 0 15,1 0-15,0 0 0,0 0 16,0 0-16,0 21 0,-1 0 16,1 0-16,0 1 0,0-1 0,0 0 15,0 21-15,21-21 0,0 22 16,-22-1-16,22-21 0,-21 22 0,21-1 15,0-21-15,0 21 0,0-20 16,0 20-16,0-21 0,0 0 0,0 0 16,0 1-16,0-1 0,21 0 0,1 0 15,-1-21-15,0 0 16,0 0-16,0 0 0,0 0 0,1 0 16,-1 0-16,21 0 0,-21-21 0,0 21 15,1-21-15,-1 21 0,0-21 0,0-1 16,0 1-16,0 0 0,1 0 15,-22 0-15,21 0 0,-21-1 16,21-20-16,-21 21 0,0 0 0,0-22 16,0 22-16,0-21 0,0 21 15,21 0-15,-21-1 0,0 1 0,0-21 32,21 63-17,-21 0 1,0 0-16,0 1 0,0-1 0,0 21 15,0-21-15,0 22 0,0-22 0,0 21 16,0 0-16,0-20 0,0 20 16,21-21-16,-21 0 0,22 0 0,-1 1 15,-21-1-15,21 0 0,0-21 0,0 0 16,22 0-16,-22 0 0,0 0 16,0 0-16,21 0 0,-20 0 15,-1 0-15,0-21 0,0 0 0,0 21 16,0-22-16</inkml:trace>
  <inkml:trace contextRef="#ctx0" brushRef="#br0" timeOffset="67503.75">12023 9398 0,'0'0'16,"-22"0"-16,1 0 0,0 0 0,42 0 47,0 0-32,22 0-15,-22 0 16,21 0-16,-21 0 0,22 0 16,-1 0-16,0 0 0,1 0 0,-22 0 15,21 0-15,1 0 0,-22 0 0,0 0 16,0 0-16,0 0 0,-42 0 47,0 0-47,0 0 15,0 0-15,-1 0 16</inkml:trace>
  <inkml:trace contextRef="#ctx0" brushRef="#br0" timeOffset="67768.6">12044 9652 0,'21'21'31,"0"-21"-31,0 0 0,0 0 0,1 0 16,-1 0-16,21 0 0,-21 0 0,0 0 15,1 0-15,-1 0 16,0 0-16,0 0 0,0-21 0,0 21 16,1 0-16,-1 0 15,0 0-15,0 0 16</inkml:trace>
  <inkml:trace contextRef="#ctx0" brushRef="#br0" timeOffset="68427.22">13314 9462 0,'-21'-85'15,"21"64"1,0 0-16,21-1 0,0 22 16,0-21-16,0 21 0,0 0 15,1-21-15,-1 21 0,21 0 0,-21 0 16,22 0-16,-1 0 0,-21 0 16,21 0-16,1 0 0,-22 0 0,21 21 15,-21 0-15,22 1 0,-22-1 16,0 0-16,0 0 0,0 0 0,-21 22 15,22-22-15,-22 0 0,0 21 0,0-21 16,0 1-16,0-1 0,0 21 16,-22-21-16,1 0 0,21 1 0,-21-1 15,0 0-15,21 0 0,-21-21 16,0 0-16,-1 0 31,22-21-15,0 0-16,0 0 15,0-1-15,0 1 0,0 0 16,22-21-16,-1 21 0,0-1 0,-21 1 16,21-21-16,0 21 0,0 0 0,1-1 15,20-20-15,-21 21 0,0 0 16,22 21-16,-22-21 0,21 21 0,-21 0 16,22 0-16,-22 0 0,21 0 0,-21 0 15,0 0-15,22 21 0,-22 0 16,0 0-16,-21 0 0,21 0 0,0 22 15,-21-22-15,0 0 0,0 21 0,0-20 16,0-1-16,0 21 0,0-21 0,0 0 16,0 1-16,0-1 15,0 0-15,0 0 0,0 0 16,0 0-16,-21-21 16,21-21 15</inkml:trace>
  <inkml:trace contextRef="#ctx0" brushRef="#br0" timeOffset="68874.97">14732 9525 0,'21'0'15,"0"0"-15,0-21 0,1 21 16,-1-21-16,0 0 0,0-1 16,0 22-16,0-21 0,-21 0 15,22 0-15,-22 0 0,0 0 16,0-1-16,-22 1 15,1 21 1,0 0-16,0 0 0,0 0 16,0 21-16,-1-21 0,1 22 0,0-1 15,0 0-15,0 0 0,21 21 0,0-20 16,-21-1-16,21 21 0,0-21 16,-22 0-16,22 22 0,0-22 0,0 0 15,0 0-15,0 0 0,0 1 0,0-1 16,0 0-16,22-21 0,-22 21 15,21-21-15,-21 21 0,21-21 16,0 0-16,-21 21 0,21-21 16,0 0-16,1 0 0,-1 0 15,-21-21-15,21 0 0,0 0 16</inkml:trace>
  <inkml:trace contextRef="#ctx0" brushRef="#br0" timeOffset="69527.59">15346 9292 0,'0'0'0,"-21"21"47,21 1-47,-22-1 0,22 0 15,0 0-15,0 0 0,0 22 0,-21-22 16,21 21-16,-21-21 0,21 22 0,0-22 15,0 0-15,0 21 0,0-21 16,0 1-16,0-1 0,0 0 0,0 0 16,0 0-16,21-21 15,0 0-15,1 0 16,-1 0-16,0 0 0,0-21 16,0 21-16,0-21 0,1 0 15,-22 0-15,21-1 0,0 1 16,0 0-16,-21 0 0,21 0 0,0-22 15,1 22-15,-1 0 0,-21 0 16,21 0-16,0 0 0,0 21 0,0-22 16,1 22-16,-1 0 15,-21 22 1,0-1-16,0 0 0,0 0 16,0 0-16,0 0 0,0 1 15,0-1-15,0 0 0,0 0 0,0 0 16,0 0-16,0 1 0,0-1 0,0 0 15,21 0-15,0-21 16,0 0-16,-21 21 0,21-21 0,1 0 16,-1 0-16,0 0 0,0 0 15,0-21-15,0 0 0,1 21 16,-1-21-16,0 0 0,0-1 16,0 1-16,0-21 0,1 21 0,-22-22 15,21 1-15,0 21 0,-21-21 0,0 20 16,0-20-16,0 21 0,0-21 15,0 20-15,0 1 0,0 0 0,0 0 16,-21 21-16,0 0 0,-1 0 16,1 0-16,0 0 15,0 21-15,0-21 16,21 21 0</inkml:trace>
  <inkml:trace contextRef="#ctx0" brushRef="#br0" timeOffset="70392.1">17738 8805 0,'0'0'0,"0"-21"0,21 21 15,-21 21 1,0 1-16,0-1 15,0 21-15,0 0 0,0-20 16,0 20-16,-21 0 0,21 22 0,0-22 16,-22 0-16,22 1 0,-21-1 0,0 0 15,21 1-15,0-1 0,-21 0 16,0 1-16,21-22 0,-21 21 16,-1-21-16,22 1 0,0-1 0,-21 0 15,21 0-15,-21-21 0,21 21 16,0-42-1,0 0 1,0 0-16,0 0 0,0-22 16,0 22-16,0 0 0,0-21 15,21 20-15,0-20 0,1 21 0,-1-21 16,-21-1-16,21 1 0,21 0 0,-21-1 16,1 1-16,20 0 0,-21-1 15,21-20-15,-20 20 0,20 22 0,0-21 16,1 0-16,-1 20 0,0 1 15,1 0-15,-1 21 0,0 0 16,1 0-16,-1 0 0,0 0 0,-21 21 16,22 0-16,-22 22 0,0-22 0,0 21 15,0 1-15,1-1 0,-22 0 16,0 1-16,0-1 0,0 21 0,0-20 16,0-1-16,0 0 0,0-20 0,-22 20 15,22 0-15,-21-21 0,0 22 16,21-22-16,0 0 0,-21 21 0,21-20 15,-21-22-15,21 21 0,-21 0 0,21 0 16,0-42 31,0 0-47,-22 21 16</inkml:trace>
  <inkml:trace contextRef="#ctx0" brushRef="#br0" timeOffset="70634.97">17801 9335 0,'0'0'0,"21"0"31,0 0-31,1 0 16,20 0-16,-21 0 0,0 0 0,22 0 15,-1 0-15,-21 0 0,21 0 0,1 0 16,-1 0-16,0 0 0,1-22 0,-1 22 16,-21 0-16,22 0 0,-22 0 15,21-21-15,-21 21 0,0 0 0,1 0 16,-1-21-16,0 21 0</inkml:trace>
  <inkml:trace contextRef="#ctx0" brushRef="#br0" timeOffset="71059.73">20002 8890 0,'0'-21'0,"0"42"0,0-63 0,0 21 16,0-1-16,-21 22 31,0 0-31,0 0 16,0 22-16,0-1 0,-1 0 0,1 21 15,0 1-15,0-22 0,0 21 16,0 0-16,-1 1 0,1-1 0,0 0 15,21 1-15,0-1 0,-21 0 0,21 1 16,0-22-16,0 21 0,0 1 16,0-22-16,21 0 0,-21 21 0,21-21 15,0 1-15,1-1 0,-1 0 0,21 0 16,-21-21-16,0 21 0,1-21 16,20 0-16,-21 0 0,0 0 0,22 0 15,-22 0-15,0 0 0,21 0 16,-21-21-16,1 0 0,20 0 0</inkml:trace>
  <inkml:trace contextRef="#ctx0" brushRef="#br0" timeOffset="71454.72">20891 8784 0,'0'0'0,"22"-21"15,-1 21-15,0 0 0,0 0 16,0 0-16,0 21 0,1-21 16,-1 21-16,0 1 0,0-1 0,0 0 15,0 21-15,1-21 0,-22 22 0,21-22 16,0 21-16,-21 1 0,0-1 15,0 0-15,0 1 0,0-1 0,0-21 16,0 21-16,0 1 0,0-22 0,0 21 16,0-21-16,0 22 0,0-22 15,-21 0-15,0 0 0,-1 0 16,1 1-16,0-1 0,0-21 0,0 21 16,0 0-16,-1-21 0,1 0 0,0 0 15,21 21-15,-21-21 16,42-21-1,0 0 1</inkml:trace>
  <inkml:trace contextRef="#ctx0" brushRef="#br0" timeOffset="71863.49">22458 9144 0,'21'0'15,"0"0"1,-21-21 0,21 21-16,-21-21 15,0 0 17,-21 21-32,0 0 0,0 0 15,0 0-15,-1 0 31,44 0 1,-1 0-17</inkml:trace>
  <inkml:trace contextRef="#ctx0" brushRef="#br0" timeOffset="72399.17">22437 9504 0,'0'0'0,"-43"0"15,64 0 32,1 0-16,-22 21-31,0 0 0,0 0 16,0 1-16,0-1 0,0 0 16,0 0-16,-22 0 15,1 0-15,0-21 16,21 22-16,0-44 47,0 1-47,0 0 15,0 0-15,0 0 16,21 0-16,0-1 16,1 22-16,-1 0 15,0 0-15,0 0 16,0 0-16,-21 22 15,0-1-15,0 0 0,0 0 0,0 0 16,21 22-16,-21-22 0,0 0 0,0 21 16,0-21-16,0 1 15,0 20-15,-21-21 0,0 0 0,0 0 16,-21 1-16,20-1 0,1 0 0,-21 0 16,0-21-16,20 21 0</inkml:trace>
  <inkml:trace contextRef="#ctx0" brushRef="#br0" timeOffset="73451.85">22373 9102 0,'0'0'0,"0"21"0,0 0 31,21-21 0,0 0-15,-21-21-1,0 0-15,0 0 16,0-1 0,-21 22-1,0 0 1,21 22 0,-21-22-16,21 21 0,0 0 15,0 0 1,21-21-1,0 0-15,0 0 0</inkml:trace>
  <inkml:trace contextRef="#ctx0" brushRef="#br0" timeOffset="74421.07">22225 9673 0,'0'21'0,"0"1"31,21-22-16,0 0-15,0 0 0,1 0 16,-1 0-16,0 0 16,0 0-16,0 0 0,-21-22 15,21 1 1,-21 0-16,0 0 0,0 0 16,-21 21 15,0 0-16,0 0-15,21 21 16,-21-21-16,21 21 0,-21-21 0,21 21 16,0 0-16,0 1 31,21-22-15,0 0-16,0 0 0,0 0 31,0 0-31,-21-22 0,0 1 0,0 0 15,22 21-15,-22-21 16,0 0-16,0 0 16,0-1-16,-22 22 15,1 0-15,0 0 16,0 0 0,21 22-16,-21-1 0,0 0 15,21 0-15,0 0 16,0 0-16,0 1 15,21-22 17,0 0-32,0 0 15,-21-22 1,21 22-16,-21-21 0,0 0 16,0 0-16,0 0 0,0 0 15,0-1-15,0 1 0,0 0 16,-21 21-16,0 0 15,0 0-15,21 21 0,0 0 16,-21 1-16,21-1 0,-22 0 16,22 0-16,0 0 0,0 0 15,0 1-15,0-1 0,0 0 0,22 0 16,-1-21 0,0 0-16,0 0 0,0 0 0,0 0 15,1 0-15,-1 0 0,0 0 0</inkml:trace>
  <inkml:trace contextRef="#ctx0" brushRef="#br0" timeOffset="76912">17801 10181 0,'0'0'0,"-21"0"0,0 0 0,0 0 16,-1 0 0,1 0-16,21 21 0,-21-21 15,42 0 63,0 0-78,1 0 0,-1 0 16,21 0-16,0 0 0,1 0 16,-1 22-16,22-22 0,-22 0 0,43 0 15,-22 0-15,22 0 0,-1 0 0,1 0 16,21 0-16,-21 0 15,20 0-15,1 0 0,0 0 0,21 0 16,0 21-16,0-21 0,0 0 0,0 0 16,0 0-16,0 0 0,0 0 15,0 0-15,0 0 0,0 0 0,0 0 16,0 21-16,-21-21 0,0 0 0,0 0 16,-22 0-16,1 0 0,0 0 15,-22 0-15,22 0 0,-22 0 0,1 0 16,-22 0-16,22 0 0,-22 0 0,0-21 15,-21 21-15,22 0 0,-22 0 16,0 0-16,0-21 16,-42 21 31,0 0-47,0 0 15,0 0-15</inkml:trace>
  <inkml:trace contextRef="#ctx0" brushRef="#br0" timeOffset="77475.69">18732 11049 0,'0'0'0,"-21"-21"0,0-21 31,0 20-31,0 22 0,21-21 0,-21 21 16,-1 0-16,1 0 0,0 0 0,0 0 15,0 0-15,0 0 0,-1 0 16,1 21-16,0-21 0,-21 22 0,21 20 16,-1-21-16,1 21 0,21-20 0,-21 20 15,0 0-15,0 1 0,21-1 16,0 0-16,0 1 0,-21-1 16,21 0-16,0-21 0,0 22 0,0-22 15,0 0-15,0 21 0,0-20 0,21-1 16,-21 0-16,21-21 15,0 0-15,0 21 0,0-21 16,22 0-16,-22 0 0,0 0 0,21-21 16,-20 21-16</inkml:trace>
  <inkml:trace contextRef="#ctx0" brushRef="#br0" timeOffset="77931.42">19071 11197 0,'0'0'0,"-21"0"16,0 0-16,0 0 0,-1 21 15,1 1-15,0-1 0,0 0 16,0 0-16,0 21 0,-1-20 16,1-1-16,0 21 0,0-21 0,0 0 15,21 22-15,0-22 0,0 0 0,0 0 16,0 0-16,0 1 0,0-1 15,0 0-15,21-21 0,0 0 16,0 0-16,0 0 0,1 0 16,-1 0-16,0 0 0,0 0 0,21 0 15,-20-21-15,-1 21 0,0-21 16,0-1-16,0 1 0,0 0 0,1 0 16,-22 0-16,21 0 0,-21-1 0,0-20 15,0 21-15,0-21 0,0 20 16,-21-20-16,-1 21 0,1 0 0,0 0 15,0-1-15,0 1 0,0 21 0,-1 0 16,1 0 0,0 0-16,0 21 0,0 1 0,0-22 15,21 21-15,-22 0 0,22 0 0,-21 0 0,21 0 16,0 1-16,0-1 0,0 0 16,0 0-16,0 0 0,0 0 15,21-21-15,1 22 0,-1-22 16,0 0-16,21 0 0</inkml:trace>
  <inkml:trace contextRef="#ctx0" brushRef="#br0" timeOffset="78445.2">19283 11261 0,'0'0'0,"0"21"31,0 0-16,0 21-15,0-20 0,0-1 16,0 0-16,0 0 0,0 0 0,0 22 16,0-22-16,0 0 0,0 0 15,0 0-15,0 0 0,0 1 16,0-1-16,-21 0 0,21-42 62,0 0-62,0-1 0,0 1 16,0 0-16,0 0 16,0 0-16,0-22 0,0 22 0,21 0 15,-21-21-15,21 21 0,0-22 0,0 22 16,0 0-16,1 0 0,-1 0 16,21-1-16,-21 1 0,22 21 0,-22 0 15,0 0-15,21 0 0,-21 0 0,1 21 16,-1 1-16,0-1 0,0 0 15,0 0-15,0 0 0,-21 22 0,0-22 16,0 21-16,0-21 0,0 0 0,0 1 16,0 20-16,0-21 0,0 0 0,-21 0 15,0 1 1,0-22-16,21 21 0,-21-21 16,0 0-16,42 0 31,0-21-16,-21-1-15</inkml:trace>
  <inkml:trace contextRef="#ctx0" brushRef="#br0" timeOffset="78910.94">20214 11176 0,'0'0'0,"-21"-21"31,0 21-31,0 0 0,-1 0 16,1 0-16,0 21 0,0 0 0,0-21 15,0 21-15,-1 1 0,1-1 0,0-21 16,0 21-16,21 0 0,0 0 16,0 0-16,0 1 15,21-1 1,0-21-16,0 0 15,1 21-15,20-21 0,-21 0 16,0 21-16,0-21 0,1 21 0,-1-21 16,0 21-16,0 1 0,-21-1 15,21 0-15,0-21 0,-21 21 0,22 0 16,-22 0-16,0 1 0,0-1 16,0 0-16,-22-21 0,1 21 0,0-21 15,-21 0-15,21 0 0,-1 21 16,-20-21-16,21 0 0,0 0 0,-22 0 15,22 0-15,0 0 0,0 0 0,0 0 16,0 0-16,-1 0 0,1 0 16,21-21-16,0 0 15,0 0-15,0 0 16,0-1-16,21 22 0,1-21 16,-1 0-16,0 21 0,0-21 15,0 0-15</inkml:trace>
  <inkml:trace contextRef="#ctx0" brushRef="#br0" timeOffset="79275.73">20659 10922 0,'0'0'0,"0"-21"15,0 0-15,-22 42 32,1 0-32,0 0 15,21 22-15,0-22 0,-21 21 16,0 0-16,21 1 0,0-1 0,-21 0 16,-1 1-16,22-1 0,-21 0 0,21 1 15,0-22-15,0 21 0,0-21 16,0 1-16,0 20 0,0-21 0,0 0 15,0 0-15,0 1 16,21-22 0,1 0-16,-1 0 15,0 0-15,-21-22 16,21 1-16,-21 0 0,21 21 16,-21-21-16</inkml:trace>
  <inkml:trace contextRef="#ctx0" brushRef="#br0" timeOffset="79479.61">20320 11324 0,'0'0'0,"21"0"47,0 0-47,0 0 0,1 0 16,-1 0-16,0 0 0,21 0 0,-21 0 15,22 0-15,-1 0 0,-21 0 0,22 0 16,-22 0-16,21 0 0,-21-21 16,22 21-16,-22 0 0</inkml:trace>
  <inkml:trace contextRef="#ctx0" brushRef="#br0" timeOffset="79939.35">20913 11324 0,'0'0'0,"0"-21"15,0 0 1,0 0-16,21 0 0,0 21 16,-21-22-16,21 22 0,0 0 0,0-21 15,1 21-15,-1 0 16,0 0-16,0 0 0,0 21 15,-21 1-15,0-1 0,0 0 0,21 0 16,-21 0-16,22 22 16,-22-22-16,21 21 0,-21-21 0,0 0 15,0 22-15,0-22 0,0 0 0,0 0 16,0 0-16,0 1 0,0-1 16,-21-21 15,21-21-16,0-1-15,0 1 16,0 0-16,0 0 0,0 0 0,0 0 16,0-1-16,0 1 0,21 0 15,-21 0-15,21 0 0,0 0 0,0-1 16,-21 1-16,21 0 0,1 21 16,-1-21-16,0 21 0,0 0 0,0 0 15,0 0-15,1 0 16,-1-21-16,0 21 0,0 0 15</inkml:trace>
  <inkml:trace contextRef="#ctx0" brushRef="#br0" timeOffset="80423.07">21632 11218 0,'0'0'0,"-21"0"15,0 0-15,0 0 16,21 22-16,-21-22 15,-1 21-15,22 0 0,0 0 0,-21 21 16,0-20-16,21-1 0,-21 0 0,21 21 16,0-21-16,0 1 0,0-1 15,0 0-15,0 0 0,0 0 0,0 0 16,21 1-16,0-22 16,0 0-16,1 0 0,-1 0 15,0 0-15,0 0 0,0 0 0,0 0 16,1 0-16,-1 0 0,21 0 15,-21-22-15,0 22 0,1-21 0,-1 0 16,0 0-16,0 0 0,-21 0 16,21-1-16,0 1 0,-21 0 0,22-21 15,-1 21-15,-21-1 0,0 1 0,0 0 16,21 0-16,-21 0 0,0 42 31,0 0-15,-21 0-16,21 0 0,0 1 15,0-1-15,-21 0 0,21 21 0,0-21 16,0 1-16,0-1 0,0 0 0,0 0 16,0 0-1,0 0-15,21 1 0,0-22 16,0 0-16,0 0 0,0 0 16,1 0-16,-1 0 15,0 0-15,0 0 0,-21-22 0,21 1 16</inkml:trace>
  <inkml:trace contextRef="#ctx0" brushRef="#br0" timeOffset="80698.91">22352 11218 0,'0'0'16,"0"-21"-16,0 0 0,0 0 16,0 0-16,-21 21 15,0 0-15,-1 21 16,1-21-16,21 21 0,0 0 15,-21 0-15,0 1 0,21 20 0,-21-21 16,21 0-16,0 22 0,0-22 0,0 0 16,0 0-16,0 0 0,0 0 15,0 1-15,0-1 0,0 0 0,0 0 16,0 0-16,21-21 0,-21 21 0,21 1 16,0-22-16,0 0 0,1 0 15,-1 0-15,21 0 0,-21 0 0,0 0 16,1 0-16,20-22 0,-21 22 0,0-21 15,22 0-15,-22 0 0</inkml:trace>
  <inkml:trace contextRef="#ctx0" brushRef="#br0" timeOffset="81031.72">22839 10816 0,'0'0'0,"0"-21"0,0 0 0,0-21 16,0 20-16,21 22 15,-21 22 1,0-1 0,0 21-16,-21-21 0,21 0 15,0 22-15,-21-22 16,-1 21-16,1 1 0,21-1 0,0 0 16,-21 1-16,21-1 0,-21 0 0,21 1 15,0-22-15,-21 21 0,21 0 16,0-20-16,0-1 0,0 21 0,0-21 15,0 0-15,0 1 0,0-1 0,0 0 16,21-21 0,0 0-16,0 0 0,0 0 15,1 0-15,-1 0 16,21 0-16,-21-21 0,0 0 16,1-1-16,-1 1 0,0 0 0</inkml:trace>
  <inkml:trace contextRef="#ctx0" brushRef="#br0" timeOffset="81403.5">23114 11240 0,'-21'21'31,"21"0"-31,-21 0 0,-1 0 0,22 0 16,-21 1-16,21-1 0,0 21 0,-21-21 16,21 0-16,0 1 0,0-1 15,0 0-15,0 0 0,0 0 16,0 0-16,21-21 0,0 0 15,1 0-15,-1 0 16,0 0-16,0 0 16,0 0-16,0-21 0,1 0 15,-1 0-15,-21 0 0,21 0 16,-21-1-16,21-20 0,-21 21 0,0-21 16,0 20-16,0-20 0,0 21 0,0 0 15,0 0-15,0-1 0,-21 1 16,0 0-16,0 21 0,-1 0 0,1 0 15,0 0-15,0 0 0,0 0 0,21 21 16,-21 0-16,-1-21 0,1 22 16,21-1-16,-21 0 0,21 0 15,0 0-15,0 0 0,0 1 16,21-22 0,0 0-16</inkml:trace>
  <inkml:trace contextRef="#ctx0" brushRef="#br0" timeOffset="81863.24">23474 11282 0,'0'0'0,"-21"-21"0,-1 0 16,1-1-16,21 1 0,0 0 15,0 0 1,0 0-16,21 0 15,1 21-15,-1 0 0,0 0 16,21 0-16,-21 0 0,1 0 16,20 0-16,-21 0 0,21 0 0,-20 21 15,-1 0-15,0 0 0,0 0 0,0 22 16,0-22-16,-21 21 0,0-21 16,0 22-16,0-22 0,0 0 0,0 0 15,0 21-15,0-20 0,0-1 0,-21-21 16,21 21-16,-21 0 15,0-21-15,0 0 16,0 0 0,21-21-1,0 0-15,0 0 0,0-1 16,0 1-16,0 0 0,0 0 0,21 0 16,0 0-16,-21-1 0,21-20 15,0 21-15,0 0 0,22-22 0,-22 22 16,0 0-16,0 0 0,22 0 0,-22 0 15,0 21-15,0-22 0,0 22 16,0 0-16,1 0 0,-1 0 0,0 0 16</inkml:trace>
  <inkml:trace contextRef="#ctx0" brushRef="#br0" timeOffset="82284">22627 10795 0,'21'0'0,"0"0"16,22 0-16,-22 21 0,21-21 15,1 0-15,-22 0 0,21 0 16,22 0-16,-22 0 0,0 0 15,1 0-15,-1 0 0,0 0 0,-21 0 16,22 0-16,-22 0 0,21 0 0,-21 0 16,1 0-16,-1 0 0,0 0 15,0 0 1,-21-21 0</inkml:trace>
  <inkml:trace contextRef="#ctx0" brushRef="#br0" timeOffset="83454.95">13737 10160 0,'0'0'0,"-21"0"16,0 0-16,0 0 16,-1 0-1,44 0 32,-1 0-31,0 0-16,0 0 15,21 0-15,-20 0 0,20 0 0,21 0 16,-20 0-16,20 0 0,1 0 16,20 0-16,-20 0 0,21 0 0,-1 0 15,1 0-15,-22 0 0,22 0 0,0 0 16,21 0-16,-22-21 0,22 21 16,-21 0-16,21 0 0,-22-21 0,1 21 15,0-21-15,-22 21 0,22 0 0,-22 0 16,-20-22-16,20 22 0,-21 0 15,1 0-15,-22 0 0,0-21 0,0 21 16,0 0-16,1 0 0,-1 0 16,-21-21 31,-21 21-16,-1 0-16,1 21 1</inkml:trace>
  <inkml:trace contextRef="#ctx0" brushRef="#br0" timeOffset="85943">14414 11134 0,'22'-21'15,"-22"-1"-15,0 1 16,0 0-16,0 0 15,-22 21 1,1 0-16,0 0 16,21 21-16,-21-21 0,0 21 0,0 0 15,21 1-15,-22 20 0,1-21 0,0 21 16,21-20-16,-21 20 0,21-21 16,-21 21-16,21 1 0,0-22 0,0 0 15,0 21-15,0-20 0,0-1 0,0 0 16,0 0-16,21 0 15,0 0-15,0-21 0,0 0 0,22 22 16,-22-22-16,0 0 0,21 0 0,-20 0 16,20 0-16,-21 0 0,0-22 15,0 1-15,22 21 0,-22-21 0,0 0 16,0 21-16,0-21 0,-21 0 0,0-1 16,0-20-16,0 21 0,0 0 15,0-22-15,0 22 0,0-21 0,0 0 16,-21 20-16,0-20 0,0 21 0,0-21 15,0 20-15,-1 1 0,1 0 16,0 0-16,-21 21 0,21-21 0,-1 21 16,1 0-16,0 0 15,0 0-15,0 0 16,21 21-16,0 0 16,0 0-16,0 0 15,21-21-15,0 22 0,0-1 16,0-21-16,1 0 0,-1 21 0,21-21 15,-21 0-15</inkml:trace>
  <inkml:trace contextRef="#ctx0" brushRef="#br0" timeOffset="86302.79">14965 11070 0,'-21'-21'31,"-1"21"-15,22 21-16,-21 0 0,21 1 16,0-1-16,0 21 0,-21 0 0,21 1 15,0-1-15,0 0 0,0 1 16,0 20-16,0-20 0,0-1 0,0 21 16,0-20-16,0-1 0,-21 22 0,21-22 15,0 21-15,0-20 0,0 20 16,-21 1-16,21-22 0,0 22 0,0-22 15,-21 0-15,21 1 0,-22-1 16,22 0-16,0-21 0,0 1 16,-21 20-16,21-21 0,-21 0 0,21 0 15,0 1-15,0-44 32,0 1-32,0 0 15,0 0-15,21 0 0,-21 0 0,0-22 16,0 22-16</inkml:trace>
  <inkml:trace contextRef="#ctx0" brushRef="#br0" timeOffset="86684.1">14880 11282 0,'0'-21'0,"0"42"0,0-63 0,0 20 16,0 1-16,0 0 0,0 0 0,0 0 15,0 0-15,0-1 16,0 1-16,21 21 0,0 0 0,1-21 16,-1 21-16,0 0 0,0 0 0,0 0 15,22 0-15,-22 0 0,0 21 16,0-21-16,0 21 0,0 1 16,1-1-16,-1 0 0,-21 0 0,0 21 15,0-20-15,0-1 0,0 0 16,0 0-16,0 0 0,-21 0 0,-1 1 15,1-1-15,0 0 0,0 0 0,-21 0 16,20-21-16,1 21 0,0-21 16,0 0-16,0 22 0,0-22 0,-1 0 15,22 21 1,22-21 0,-1 0-1,0-21-15,0-1 0,0 22 16,22-21-16</inkml:trace>
  <inkml:trace contextRef="#ctx0" brushRef="#br0" timeOffset="87038.89">15430 11176 0,'0'0'0,"0"-42"15,0 21-15,0-1 16,-21 22 15,0 0-31,21 22 16,-21-22-16,0 21 0,0 0 16,21 0-16,-22 0 0,1 0 0,0 1 15,21 20-15,0-21 0,0 0 0,0 0 16,0 22-16,0-22 0,0 0 15,0 0-15,0 0 0,0 1 16,21-22-16,0 21 0,1-21 16,-1 0-16,0 0 15,0 0-15,0 0 0,0 0 0,1 0 16,-1 0-16,0 0 0,0 0 16,0-21-16,0-1 0,1 22 15,-1-21-15</inkml:trace>
  <inkml:trace contextRef="#ctx0" brushRef="#br0" timeOffset="87439.66">15642 11218 0,'21'0'15,"-42"0"-15,42-21 0,0 0 0,1 0 16,-1 21 0,0 0-16,0 0 15,0 0-15,0 0 0,1 0 16,-1 21-16,0 0 15,0 0-15,-21 1 0,21-1 16,-21 21-16,21-21 0,-21 0 0,0 22 16,0-22-16,0 0 0,0 0 15,0 0-15,0 1 0,0-1 0,-21 0 16,0 0-16,0-21 0,21 21 0,-21-21 16,0 0-1,21-21 1,0 0-1,0 0-15,0 0 0,0-1 16,0 1-16,21 0 0,0 0 16,-21 0-16,21 0 0,0-22 0,0 22 15,-21 0-15,22 0 0,-1 0 16,0-1-16,0 1 0,0 0 16,0 21-16,1 0 0,-1-21 0,0 21 15,0 0-15,0 0 0,0 0 16,-21 21-16,22 0 15</inkml:trace>
  <inkml:trace contextRef="#ctx0" brushRef="#br0" timeOffset="87995.34">16552 11324 0,'0'0'0,"0"-21"0,0 0 0,0 0 0,0 0 16,0-1-16,-21 1 0,0 0 15,0 0-15,0 21 16,-1-21-16,1 21 0,-21 0 0,21 0 16,0 0-16,-1 0 0,1 21 0,0 0 15,0 0-15,-21 0 0,42 1 16,-22-1-16,22 0 0,-21 21 0,21-21 15,0 1-15,0-1 0,0 21 0,0-21 16,0 0-16,0 1 16,0-1-16,21 0 0,1-21 15,-1 0-15,-21 21 0,21-21 0,0 0 16,0 0-16,0 0 0,1 0 0,-1 0 16,0 0-16,0-21 0,0 0 15,0 0-15,1-1 0,-1 1 16,-21 0-16,21 0 0,0 0 0,-21 0 15,0-1-15,0-20 0,21 21 16,-21 0-16,0 0 0,0-1 0,0 1 16,0 0-16,0 42 31,-21 0-31,21 1 0,0-1 16,0 0-16,-21 21 0,21-21 0,0 1 15,0-1-15,0 0 0,0 0 16,0 0-16,0 0 0,0 1 0,0-1 15,0 0-15,0 0 16,21-21-16,0 0 16,0 0-16,1-21 15,-1 0-15</inkml:trace>
  <inkml:trace contextRef="#ctx0" brushRef="#br0" timeOffset="88295.2">16891 10816 0,'-21'21'16,"21"1"-16,-21-1 16,21 0-16,-22 0 0,22 21 0,0-20 15,0-1-15,-21 21 0,21 0 0,-21-20 16,21 20-16,0 0 0,0-21 15,0 22-15,-21-22 0,21 21 16,0-21-16,-21 1 0,21-1 0,0 0 16,0 0-16,0 0 0,0 0 15,0 1-15,21-22 32,0 0-17,0-22-15,-21 1 0</inkml:trace>
  <inkml:trace contextRef="#ctx0" brushRef="#br0" timeOffset="88675.69">17018 11176 0,'0'21'16,"-21"0"-16,0 1 15,21-1-15,-22 0 0,22 0 0,0 0 16,-21 0-16,21 1 0,0-1 15,0 0-15,0 0 0,0 0 16,0 0-16,0 1 0,21-22 16,-21 21-1,22-21-15,-1 0 0,0 0 16,0 0-16,0 0 0,0-21 16,1 21-16,-22-22 0,0 1 15,21 0-15,-21 0 0,0 0 16,21 0-16,-21-1 0,0 1 0,0 0 15,0-21-15,0 21 0,0-1 0,0 1 16,-21 0-16,0 21 16,-1 0-1,1 21 1,21 0-16,0 1 16,0-1-1,21-21-15,1 0 0,-1 0 16</inkml:trace>
  <inkml:trace contextRef="#ctx0" brushRef="#br0" timeOffset="89055.51">17293 11113 0,'0'0'0,"21"0"0,0 0 16,-21 21-1,22 0-15,-22 0 16,0 0-16,21 0 16,-21 1-16,0 20 0,0-21 0,0 0 15,0 0-15,0 1 0,0-1 16,0 0-16,0 0 0,0 0 0,0 0 16,0 1-16,0-1 15,0-42 32,0-1-47,0 1 16,0 0-16,0 0 0,0 0 0,0 0 15,21-1-15,0 1 16,-21 0-16,0 0 0,21 0 0,-21 0 0,21-1 16,1 1-16,-22 0 0,21 0 15,-21 0 1,21 0-16</inkml:trace>
  <inkml:trace contextRef="#ctx0" brushRef="#br0" timeOffset="89320.72">16722 10964 0,'21'0'32,"0"0"-32,0 0 0,0 0 15,0 0-15,1 0 0,-1 0 16,21 0-16,-21 0 0,0 0 0,1 0 16,-1 0-16,0 0 0,0-21 0,0 21 15,0 0-15,-21-21 16</inkml:trace>
  <inkml:trace contextRef="#ctx0" brushRef="#br0" timeOffset="90190.84">11705 10012 0,'0'0'0,"42"0"0,-20 0 16,20 0-16,-21 0 0,21 0 0,1 0 15,-1 0-15,0 0 0,1 0 0,-1 0 16,22 0-16,-22 0 0,0 0 16,1 0-16,-1 0 0,0 0 0,1 0 15,-1 0-15,-21 0 0,0 0 0,0 0 16,1 0-16,-1 0 0</inkml:trace>
  <inkml:trace contextRef="#ctx0" brushRef="#br0" timeOffset="91075.41">11726 10943 0,'0'0'0,"0"21"47,0 1-47,0-1 16,0 0-16,0 21 0,0-21 15,0 22-15,0-1 0,-21 0 0,21-20 16,-21 20-16,21 0 0,0 1 0,-21-22 15,0 21-15,21-21 0,-22 0 16,22 1-16,0 20 0,0-21 16,0 0-16,0 0 15,0-42 17,0 0-32,0 0 15,0 0-15,0 0 0,0-1 16,0 1-16,0 0 0,0 0 15,0-21-15,0 20 0,22-20 0,-22 0 16,21 21-16,0-22 0,0 1 0,-21 21 16,21-22-16,0 1 0,1 21 15,-1 0-15,0 0 0,0-1 16,21 1-16,-20 21 0,-1 0 0,0 0 16,0 0-16,0 0 0,0 0 0,1 0 15,-1 21-15,0 1 0,-21-1 16,0 21-16,0-21 0,0 0 0,21 22 15,-21-1-15,0-21 0,0 22 0,0-22 16,0 21-16,0-21 0,0 22 16,0-22-16,-21 0 0,21 0 0,0 0 15,0 0-15,-21 1 0,21-1 16,-21-21-16,21 21 0,-22-21 47,1 0-32,21-21-15</inkml:trace>
  <inkml:trace contextRef="#ctx0" brushRef="#br0" timeOffset="91315.27">11684 11367 0,'0'0'0,"21"0"16,0 0-16,0 0 0,1 0 15,-1 0-15,0-22 0,0 22 0,0 0 16,22 0-16,-22 0 0,0-21 0,0 21 16,0 0-16,-21-21 0,21 21 0,1 0 15,-22-21 1</inkml:trace>
  <inkml:trace contextRef="#ctx0" brushRef="#br0" timeOffset="91659.08">12277 11261 0,'0'21'0,"21"-21"0,0 0 31,0 0-31,0 0 16,0-21 0,-21 0-1,0-1 1,-21 22 15,0 0-15,0 0-1,21 22-15,-21-22 16</inkml:trace>
  <inkml:trace contextRef="#ctx0" brushRef="#br0" timeOffset="92182.78">12742 11091 0,'0'0'0,"-21"0"15,0 0 1,21 22-16,-21-1 16,0 0-1,21 0-15,-22 0 0,22 0 0,0 1 16,0-1-16,-21 0 0,21 0 0,-21 21 16,21-20-16,0-1 0,0 0 15,0 0-15,0 0 0,0 0 0,0 1 16,0-1-16,0 0 0,0 0 0,0 0 15,0 0 1,21-21-16,0 0 0,1 0 16,-1 0-16,0 0 15,0-21-15,0 21 0,0-21 16,1 0-16,-1 0 16,0 21-16,-21-21 0,21-1 15,0 1-15,-21 0 0,0-21 0,21 21 16,-21-1-16,0-20 0,0 21 0,0 0 15,0-22-15,0 22 0,0 0 16,-21 0-16,0 0 0,21 0 0,-21-1 16,0 22-16,0 0 15,-1 0-15,1 0 0,0 0 16,0 0 0,0 22-16,0-22 15,-1 0 1</inkml:trace>
  <inkml:trace contextRef="#ctx0" brushRef="#br0" timeOffset="92896.41">9250 10308 0,'-21'0'31,"42"0"-15,0 0 0,0 0-16,0 0 0,22 0 0,-22 0 15,21 0-15,0 0 0,1 0 16,-1 0-16,0 0 0,22 0 0,-22 0 16,22 0-16,-22 0 0,22 0 0,-22 0 15,21 0-15,-20 0 0,20 0 0,-20 0 16,-22 0-16,21 0 0,0 0 15,-20 0-15,-1 0 0,0 0 16</inkml:trace>
  <inkml:trace contextRef="#ctx0" brushRef="#br0" timeOffset="93416.19">9207 10943 0,'-42'85'31,"42"-64"-31,-21 0 0,21 22 0,0-1 16,-21-21-16,21 21 0,0 1 0,0-1 15,0-21-15,0 22 0,0-1 16,-21-21-16,21 0 0,0 22 0,-22-22 15,22 0-15,-21-21 0,21 21 0,0 0 16,0 0-16,-21-21 16,21-21 15,0 0-15,0 0-16,0 0 15,0 0-15</inkml:trace>
  <inkml:trace contextRef="#ctx0" brushRef="#br0" timeOffset="93898.92">9038 11176 0,'0'0'0,"0"-21"0,21-85 31,-21 85-31,21 21 0,1-21 0,-1 21 0,0-21 16,0 21-1,0 0-15,0 0 0,1 0 0,-1-22 16,0 22-16,0 0 0,0 0 0,0 0 15,1 0-15,-1 22 0,0-22 16,0 21-16,-21 0 0,0 0 0,21 0 16,-21 0-16,0 1 0,0-1 0,0 0 15,0 0-15,0 21 0,-21-20 0,0-1 16,0 0-16,-22 0 0,22 0 16,-21 0-16,21-21 0,0 22 0,-22-1 15,22-21-15,0 0 0,0 21 0,0-21 16,-1 0-16,1 0 15,21-21 1,0 0 0,21 21 15,1 0-31,-22 21 16,21 0-16,0-21 0,0 21 0,0 0 15,0 0-15,1 1 0,-1-1 16,0 0-16,0 0 0,0-21 15,-21 21-15,21-21 0,-21 21 0,22-21 16,-22 22-16,21-22 16,-21-22 31</inkml:trace>
  <inkml:trace contextRef="#ctx0" brushRef="#br0" timeOffset="94243.72">9588 11367 0,'0'21'0,"22"-21"16,-1 0-16,0 0 15,0-21 1,-21-1-16,0 1 16,0 0-1,0 0-15,0 0 16,-21 21 0,0 0-1,21 21 1,-21 0-1,21 0 1,21-21 15</inkml:trace>
  <inkml:trace contextRef="#ctx0" brushRef="#br0" timeOffset="94571.53">9842 11070 0,'0'0'0,"0"-21"0,0 42 47,0 0-47,0 1 0,0-1 16,0 0-16,22 0 0,-22 0 0,21 22 15,-21-22-15,0 0 0,0 21 0,0-21 16,0 1-16,21 20 0,-21-21 0,0 0 16,0 0-16,0 1 0,21-1 15,-21 0-15,0 0 0,0 0 16,0 0-16,0 1 16,21-22 15,-21-22-16,0 1-15</inkml:trace>
  <inkml:trace contextRef="#ctx0" brushRef="#br0" timeOffset="94867.46">10245 11028 0,'0'42'31,"0"-21"-31,-22 1 0,22-1 0,-21 0 16,0 0-16,0 0 0,21 22 0,-21-22 16,21 21-16,-21-21 0,-1 0 0,22 22 15,-21-22-15,21 0 0,-21 0 16,0 22-16,21-22 0,0 0 15,0 0-15,0 0 16,0-42 15</inkml:trace>
  <inkml:trace contextRef="#ctx0" brushRef="#br0" timeOffset="95982.82">6752 10393 0,'0'0'0,"-21"0"0,0 0 16,0 0-1,-1 0 1,44 0 46,-1 0-46,0 0-16,0 0 0,21 0 0,-20 0 16,20 0-16,0 0 0,1 0 15,20 0-15,1-21 0,-22 21 0,21 0 16,1 0-16,-1-21 0,1 21 0,-22 0 15,22 0-15,-1 0 0,1-22 16,-22 22-16,22 0 0,-22 0 0,0 0 16,22-21-16,-43 21 0,21 0 0,1 0 15,-22 0-15,0 0 0,0 0 16,0 0-16,-21-21 31</inkml:trace>
  <inkml:trace contextRef="#ctx0" brushRef="#br0" timeOffset="96843.33">4360 10964 0,'0'0'0,"-21"0"32,0 0-32,0 0 0,0 0 15,-1 0-15,1 0 0,0 22 16,0-22-16,0 21 0,0 0 15,-1 0-15,1 0 0,0 22 16,0-22-16,0 21 0,21-21 0,0 22 16,0-1-16,0 0 0,0 1 15,0-1-15,0-21 0,0 21 0,0 1 16,0-22-16,21 0 0,-21 21 0,21-20 16,0-1-16,0-21 0,1 21 15,-1-21-15,0 0 0,0 0 0,0 0 16,0 0-16,1 0 0,20 0 0,-21 0 15,21 0-15,-20-21 0,-1 0 16,21 21-16,-21-22 0,0 1 16</inkml:trace>
  <inkml:trace contextRef="#ctx0" brushRef="#br0" timeOffset="97135.16">4805 10901 0,'0'0'0,"0"-21"0,0 42 47,0 0-47,0 0 0,-21 0 0,21 1 16,0 20-16,-22 0 0,1 1 16,21-1-16,-21 0 0,21 1 0,0-1 15,-21 0-15,21 1 0,-21-1 16,21-21-16,-21 21 0,21-20 0,0 20 15,0-21-15,0 0 0,0 0 0,0 1 16,0-1-16,21-21 31,0 0-31,0-21 16,0 21-16</inkml:trace>
  <inkml:trace contextRef="#ctx0" brushRef="#br0" timeOffset="98383.47">5207 11155 0,'0'0'16,"0"-21"-16,-21 21 0,21-21 15,-21 21-15,-1 0 0,1 0 16,0 0-16,0 0 0,0 0 15,0 21-15,-1 0 0,22 0 16,-21 21-16,0-20 0,21 20 0,-21-21 16,21 21-16,0 1 0,-21-22 15,21 21-15,-21 1 0,21-22 16,0 0-16,0 0 0,0 21 0,0-20 16,0-1-16,0 0 0,21-21 31,0 0-31,0 0 0,0 0 15,0 0-15,1-21 0,-1 0 16,0 21-16,0-22 0,0 1 0,-21 0 16,21 0-16,1 0 0,-1-22 15,-21 22-15,0 0 0,21-21 0,-21 21 16,21-1-16,-21-20 0,0 21 0,0 0 16,0 0-16,0-1 15,0 44 1,0-1-1,0 0-15,0 0 0,-21 0 0,21 0 16,-21 1-16,21 20 0,0-21 16,0 0-16,0 0 0,0 22 0,0-22 15,0 0-15,0 0 0,0 0 16,0 1-16,21-1 16,0-21-16,0 0 15,0 0-15,1 0 0,-1 0 16,21 0-16,-21-21 0,0-1 0,1 22 15,-1-21-15,0 0 16,0 0-16,0 0 0,0 0 0,-21-1 16,22 1-16,-22 0 0,21 0 0,-21 0 15,0 0-15,0-1 0,0 1 0,0 0 16,-21 21 0,-1 0-1,22 21-15,0 22 0,0-22 16,0 0-16,0 0 0,0 0 15,0 0-15,0 1 0,0-1 0,0 0 16,0 0-16,0 0 0,22 0 0,-1 1 16,0-1-1,0-21 1,-42 0 15,0 0-15,0 0-16,-1 0 0,1 0 15,0 0-15,0 0 16,0 0-16,21 21 31,21-21-15,0 0 0,0 0-16,0 0 0,1 0 15,-1 0-15,0 0 0,0 0 16,0 0-16,0-21 0,1 21 15,-1-21-15,0 21 0,0-22 0,0 22 16,22-21-16,-22 0 0,0 0 0,0 21 16,-21-21-16,21 0 0,-21-1 15,21 1-15,-21 0 0,0 0 16,0 0-16,0 0 0,0-1 16,-21 22-16,0 0 15,21 22 1,0-1-16,0 0 15,0 0-15,0 0 0,0 0 0,21 1 16,0-1-16,-21 0 16,22 0-16,-1 0 0,0 0 15,-21 1 1,21-22-16,-21 21 16,-21-21-1,0 0-15,0 0 0,-1 0 16,1 0-16,0 0 0,0 0 15,0 0-15,0 0 0,-1 0 16,44-21 31</inkml:trace>
  <inkml:trace contextRef="#ctx0" brushRef="#br0" timeOffset="98939.72">6244 11345 0,'-21'0'15,"0"0"1,0 22-16,21-1 0,0 0 15,-22 0-15,22 0 0,0 0 16,0 1-16,0-1 0,-21 0 0,21 0 16,0 0-16,0 0 15,0 1-15,0-1 0,0 0 16,0 0-16,0 0 16,0-42 30,0 0-46,0 0 0,0 0 16,0-1-16,0 1 16,0 0-16,0 0 0,0 0 15,21 0-15,1-1 0,-1-20 0,-21 21 16,21 0-16,0 0 0,0-1 0,0 22 16,1-21-16,-1 21 0,0 0 15,0 0-15,-21 21 0,0 1 16,21-1-16,-21 0 0,21 21 15,-21-21-15,0 1 0,0-1 0,0 0 16,0 0-16,0 0 0,0 0 16,-21 1-16,0-22 0,21 21 15,-21 0-15,0 0 16,21-42 31,21 21-47,-21-21 0,21 0 15</inkml:trace>
  <inkml:trace contextRef="#ctx0" brushRef="#br0" timeOffset="99448.46">6858 11261 0,'0'0'15,"-64"-21"1,43 21-16,0 0 16,0 0-16,0 0 0,0 21 15,-1 0-15,1 0 0,0 0 16,0 0-16,0 1 0,0-1 0,21 21 16,-22-21-16,22 0 0,-21 1 0,21-1 15,0 21-15,0-21 0,0 0 16,0 1-16,0-1 0,21 0 15,1-21-15,-1 0 16,0 0-16,0 0 16,0 0-16,0 0 0,1-21 0,-1 0 15,0 21-15,0-22 0,0 22 16,0-21-16,-21 0 0,22 0 0,-1 0 16,-21 0-16,0-1 0,21 1 0,-21 0 15,21 0-15,-21 0 0,0 0 0,0-1 16,0 1-16,0 42 31,0 1-31,0-1 16,0 0-16,0 0 0,0 0 0,0 0 15,0 1-15,0-1 0,0 0 16,21 0-16,-21 0 16,21 0-16,1-21 0,-1 0 15,0 22-15,0-22 0,0 0 16,0 0-16,1 0 15,-22-22-15,21 22 0</inkml:trace>
  <inkml:trace contextRef="#ctx0" brushRef="#br0" timeOffset="100187.03">7239 11282 0,'0'0'0,"0"21"16,0 0-1,0 0-15,0 1 0,0-1 0,0 0 16,0 0-16,0 0 0,0 0 16,-21 1-16,21-1 0,0 0 15,0 0-15,0 0 16,-21 0 0,21-42 30,0 0-30,0 0-16,0 0 0,0 0 16,0-1-16,0 1 0,0 0 15,0 0-15,0-21 0,21 20 0,0 1 16,0 0-16,-21 0 16,21 0-16,0 21 0,1-21 15,-1 21-15,0 0 16,-21 21-16,21 0 15,-21 0-15,21 0 0,-21 0 16,0 1-16,0-1 0,0 0 0,0 0 16,0 0-16,0 0 0,0 1 15,0-1-15,0 0 0,0 0 16,0 0 0,0 0-16,-21-21 0,21-21 46,0 0-46,0 0 16,0 0-16,0 0 0,0-1 16,21 1-16,-21 0 0,21 0 0,1 0 15,-22 0-15,21-1 0,0 1 16,0 0-16,0 0 0,0 0 0,1 21 16,-1 0-16,0 0 15,0 0-15,0 0 0,-21 21 0,0 0 16,21 0-16,-21 0 0,0 1 15,0-1-15,0 0 0,0 0 0,0 0 16,0 0-16,0 1 0,0-1 16,0 0-16,-21-21 0,21 21 0,0 0 15,-21-21-15,21 21 16,0-42 31,0 0-47,21 0 0</inkml:trace>
  <inkml:trace contextRef="#ctx0" brushRef="#br0" timeOffset="100694.74">7853 11388 0,'21'0'62,"0"0"-62,0-21 0,-21-1 16,21 22-16,1-21 0,-1 21 0,-21-21 16,21 0-16,-21 0 0,21 21 15,-21-21-15,0-1 16,0 1-16,0 0 15,0 0-15,-21 21 32,0 0-32,0 21 15,21 0-15,-22 0 16,1 1-16,21-1 0,-21 0 0,21 0 16,0 0-16,-21 22 0,0-22 15,21 0-15,-21 0 0,21 0 16,-22 0-16,22 1 0,0-1 0,0 0 15,0 0-15,0 0 16,22-21-16,-1 0 16,0 0-16,0 0 15,0 0-15,0 0 16,1 0-16,-1 0 16,0-21-16,-21 0 15,21 21-15,-21-21 16,21 21-16,-21-21 15</inkml:trace>
  <inkml:trace contextRef="#ctx0" brushRef="#br0" timeOffset="100932.61">7959 11557 0,'-22'0'16</inkml:trace>
  <inkml:trace contextRef="#ctx0" brushRef="#br0" timeOffset="122135.5">3641 7641 0,'-43'0'31,"22"0"-31,0 0 16,0 0-16,42 0 94,0 0-94,0 0 15,0 0-15,1 0 16,-1 0-16,0 0 0,21 0 16,-21 0-16,1 0 0,20 0 15,0 0-15,-21 0 0,22 0 0,20-21 16,-20 21-16,-1 0 0,21 0 0,1 0 15,-1 0-15,22 0 0,-21 0 16,20 0-16,1 0 0,0 0 0,-1 0 16,1 0-16,0 0 0,-1 0 15,1 0-15,-22 0 0,43 0 16,-21 21-16,0-21 0,20 0 0,-20 0 16,21 21-16,-21-21 0,-1 0 15,1 0-15,0 22 0,-1-22 0,-20 0 16,20 0-16,-20 0 0,21 21 0,-22-21 15,22 0-15,-22 0 0,1 0 16,-1 0-16,-20 0 0,20 0 0,-21 0 16,1 0-16,20 0 0,-20 0 0,-22 0 15,21 0-15,0 0 0,-20 0 16,20 0-16,-21 0 0,0 0 0,0 0 16,1 0-16,-1 0 0,0 0 0,0 0 15,0 0 1,0 0-1,-42 0 32,0 0-47,0 0 0,0-21 16</inkml:trace>
  <inkml:trace contextRef="#ctx0" brushRef="#br0" timeOffset="123479.73">10223 7345 0,'-21'0'0,"42"0"0,-63 0 0,21 0 16,-21 0-16,20 0 0,1 0 15,0 0-15,0 0 0,-21 0 0,20-21 16,1 21-16,0 0 0,0 0 15,0 0-15,0 0 0,-1 0 16,22-21-16,22 21 47,-22-22-47,21 22 16,0 0-16,0 0 0,0 0 15,0 0-15,1 0 0,20 0 16,-21 0-16,0-21 0,0 21 0,1 0 15,20 0-15,-21 0 0,21 0 16,-20 0-16,20 0 0,-21-21 0,21 21 16,1 0-16,-1 0 0,-21 0 15,22 0-15,-1 0 0,0 0 0,1 0 16,20 0-16,-21 0 0,1 0 0,20 0 16,-20 0-16,20 0 15,1 0-15,-1 0 0,-21 0 0,22 0 16,-1 0-16,1 0 0,-1 0 15,1 0-15,-22 0 0,22 0 0,-1 0 16,1 0-16,-22 0 0,22 0 0,-1 0 16,1 0-16,-1 0 0,1 0 15,-1 0-15,1 0 0,-1 0 0,1 0 16,-1 0-16,-21 0 0,22 0 0,-1 0 16,-20 0-16,20 0 0,1 0 15,-22 0-15,22 0 0,-1 0 0,1 0 16,-1 0-16,22 0 0,-22 0 15,1 0-15,-1 0 0,1 21 16,-1-21-16,1 0 0,-1 0 0,1 0 16,-1 0-16,1 21 0,-1-21 15,-20 0-15,20 0 0,1 0 0,-1 0 16,1 0-16,-1 0 0,1 0 16,-1 0-16,1 0 0,-1 0 0,-21 0 15,22 0-15,-22 0 0,22 0 0,-22 0 16,0 0-16,1 0 0,-1 0 15,0 0-15,1 0 0,-22 0 0,21 0 16,-21 0-16,1 0 0,20 0 16,-21 0-16,0 0 0,0 0 15,1 0-15,-1 0 16,0 0 0,-42 0 62,0 0-78</inkml:trace>
  <inkml:trace contextRef="#ctx0" brushRef="#br0" timeOffset="156007.15">18394 5588 0,'0'0'0,"21"0"16,-21-21-16,21 0 0,-21 0 16,0-1-16,0 1 15,21 0-15,-21 0 0,0 0 16,0 0-16,21-1 16,-21 1-16,0 0 15,0 0-15,0 0 16,0 0-1,0 42 17,0 0-17,0 0-15,0 0 0,-21 0 16,0 22-16,0-22 0,21 21 16,-21 1-16,0-1 0,21 0 0,-22 1 15,1-22-15,0 21 0,21 0 16,-21 1-16,0-22 0,0 21 15,21-21-15,0 1 0,-22-1 0,22 0 16,-21 0-16,21 0 0,0 0 16,0 1-16,0-44 47,0 1-32,21 0-15,1-21 0,-1 21 0,0-22 16,0 1-16,0 0 0,0-1 15,1 1-15,-1-22 0,0 22 0,21 0 16,-21-1-16,1 1 16,-1 0-16,0-1 0,0 1 0,0 21 15,0-21-15,-21 20 0,22 1 0,-1 0 16,0 0-16,-21 0 0,21 21 16,-21-21-16,21 21 0,-21 21 15,21-21 1,-21 21-16,22 21 0,-22-21 0,0 1 15,0 20-15,0-21 0,0 21 16,21 1-16,-21-22 0,0 21 0,0 1 16,0-1-16,0 0 0,0 1 15,0-22-15,0 21 0,0-21 0,0 22 16,0-22-16,0 0 0,0 0 16,0 0-16,0 0 0,0 1 15,0-1 1,0-42 31,0-1-32,0 1-15,0 0 16</inkml:trace>
  <inkml:trace contextRef="#ctx0" brushRef="#br0" timeOffset="156302.98">18457 5652 0,'0'0'0,"-21"0"15,0 0-15,21-22 47,21 22-47,0 0 0,22 0 0,-22 0 16,0-21-16,21 21 15,-21 0-15,22 0 0,-22 0 0,21 0 16,-21-21-16,1 21 0,-1 0 16,0 0-16,0 0 0,0 0 15,-21-21-15,21 21 0,1 0 32,-22-21-32,21 21 0,0-21 15,0 21 1</inkml:trace>
  <inkml:trace contextRef="#ctx0" brushRef="#br0" timeOffset="156735.35">19833 5249 0,'0'-63'31,"-21"63"-15,0 0-16,0 0 16,-1 0-16,1 21 15,0 0-15,21 0 0,-21-21 16,0 22-16,0 20 0,-1-21 15,1 0-15,0 0 0,0 22 0,21-22 16,-21 21-16,0-21 0,21 22 0,0-22 16,-22 21-16,22-21 0,0 1 15,-21 20-15,21-21 0,0 0 0,0 0 16,0 1-16,0-1 0,0 0 16,0 0-16,21 0 15,1-21-15,-1 21 0,0-21 16,0 0-16,0 0 0,0 0 15,22 0-15,-22 0 0,0 0 0,21 0 16,1 0-16,-22 0 16,21-21-16,1 0 0,-1 21 0,0-21 15</inkml:trace>
  <inkml:trace contextRef="#ctx0" brushRef="#br0" timeOffset="157123.13">20468 5334 0,'0'0'0,"0"-21"16,0 0 0,21 21-1,0 0-15,1 0 0,-1 0 16,21 0-16,-21 0 0,0 0 15,22 0-15,-22 0 0,0 21 0,0-21 16,0 21-16,1 0 0,-22 0 16,0 1-16,0-1 0,0 0 0,0 21 15,0-21-15,0 1 0,0 20 0,0-21 16,-22 21-16,22-20 16,-21 20-16,0-21 0,0 0 0,0 0 0,0 22 15,21-22-15,-22 0 16,1-21-16,0 21 0,0 0 0,0 1 15,0-22-15,-1 0 0,22 21 16,22-42 15,-1 21-31</inkml:trace>
  <inkml:trace contextRef="#ctx0" brushRef="#br0" timeOffset="157995.24">21950 5165 0,'0'0'0,"0"-21"16,0-1 0,0 1-1,-21 21 1,-1 0-16,1 0 16,0 0-16,0 0 0,0 0 0,-22 0 15,22 0-15,0 0 0,-21 21 16,21-21-16,-1 22 0,1-1 0,0-21 15,0 21-15,0-21 0,21 21 16,0 0-16,-21-21 0,21 21 0,-22-21 16,22 22-16,0-1 15,22-21 1,-1 0-16,0 21 0,0-21 0,0 0 16,0 0-16,1 21 0,20-21 15,-21 0-15,0 0 0,0 0 16,22 0-16,-22 21 0,0-21 15,0 0-15,0 0 0,1 21 0,-1-21 16,-21 22-16,21-22 0,-21 21 16,0 0-16,0 0 15,0 0-15,0 0 0,0 1 16,-21-1-16,0-21 0,-1 21 16,1 0-16,0 0 0,0 0 0,-21 1 15,20-1-15,1-21 0,-21 21 0,21 0 16,0-21-16,-1 21 0,1-21 15,0 0-15,0 0 0,0 0 0,0 0 16,21 21-16,0-42 47,21 21-31,0 0-16,0-21 0,0 21 15,0 0-15,1 0 0,-1 0 0,0 0 16,0 0-16,0 21 15,-21 0 1,21-21-16,-21 22 0,0-1 16,0 0-16,0 0 15,0 0-15,0 0 0,0 1 0,-21-1 0,21 0 16,-21 0-16,21 0 16,0 0-16,-21 1 0,21-1 15,-21-21-15,21 21 0,0 0 16,-21-21-16,21 21 15,-22-21-15,44 0 32,-1 0-17,0 0-15</inkml:trace>
  <inkml:trace contextRef="#ctx0" brushRef="#br0" timeOffset="158459.37">21251 6308 0,'-21'0'0,"42"0"0,-63 0 0,21 0 16,0 0 0,42 0 15,0 0-31,21 0 0,-21 0 16,22 0-16,-1 0 0,22 0 0,-22 0 15,21 0-15,1 0 0,-1 0 0,1 21 16,-1-21-16,22 0 0,-21 0 15,-1 21-15,-21-21 0,22 0 0,-22 0 16,1 0-16,-1 0 0,0 21 16,1-21-16,-22 0 0,0 0 0,0 0 15,-42 0 48,0 0-63,0 0 0,-1 0 15,1 0-15,0 0 0,0 0 16,-21 0-16</inkml:trace>
  <inkml:trace contextRef="#ctx0" brushRef="#br0" timeOffset="158859.14">21188 6604 0,'0'0'16,"-43"0"-16,1 21 0,0-21 0,21 0 16,-1 0-16,1 0 0,21 21 15,21-21 1,1 0 0,-1 0-16,21 0 0,0 0 15,1 0-15,-1 0 0,0 0 0,22 0 16,-1 0-16,1 0 0,-1 0 0,1 0 15,-1 22-15,22-22 0,-21 0 16,-1 0-16,1 0 0,-22 0 16,21 0-16,-20 0 0,-1 0 0,-21 0 15,22 0-15,-22 0 0,0 0 16,0 0-16,0 0 0,0 0 0,1 0 16,-44 0 30,1 21-46,0-21 16,0 0-16,-21 0 16,20 0-16,1 0 0,0 21 15</inkml:trace>
  <inkml:trace contextRef="#ctx0" brushRef="#br0" timeOffset="159235.53">21124 6858 0,'0'0'0,"-21"21"0,0-21 0,0 0 15,0 0-15,-1 0 16,22 21-16,22-21 16,-1 0-16,0 0 15,21 0-15,1 0 0,-1 0 0,0 0 16,22 0-16,-1 0 0,1 0 15,-1 0-15,1 0 0,-1 0 0,22 0 16,-22 0-16,-20 0 0,20 0 0,1 0 16,-22 0-16,0 0 0,1 0 15,-22 0-15,21-21 0,-21 21 0,1 0 16,-1 0-16,0 0 0,0 0 16,-42 0 46,0 0-46,0 0-16,21 21 15</inkml:trace>
  <inkml:trace contextRef="#ctx0" brushRef="#br0" timeOffset="160043.14">21738 7239 0,'-21'21'0,"42"-42"0,-21 42 46,21-21-46,0 0 16,1 0-16,-1 0 0,0 0 16,0 0-16,0 0 0,0 0 15,1 0-15,-1 0 16,-21 21-16,0 1 16,0-1-16,-21 0 15,-1 0-15,1 0 16,-21-21-16,21 21 0,-22 1 0,22-1 15,-21 0-15,21 0 0,-22-21 16,22 21-16,0 0 0,0 1 0,0-1 16,0-21-16,-1 21 0,22 0 0,0 0 15,0 0-15,0 1 16,0-1-16,22-21 0,-1 21 16,0-21-16,0 0 0,0 21 0,0-21 15,1 0-15,-1 0 0,0 0 0,0 0 16,0 0-16,0 0 0,1 0 15,-1 0-15,0 0 16,-21-21-16,0 0 16,-21 21 15,0 0-31,-1 0 16,1 0-16,21 21 0,-21-21 15,21 21-15,0 0 16,0 0-16,0 1 0,0-1 15,0 0-15,0 0 0,0 0 16,0 0-16,0 1 0,0-1 0,0 0 16,0 0-16,0 0 15,0 0-15,0 1 16,-21-22-16,0 21 0,0-21 16,-1 0-16,1 21 0,0-21 15,0 0-15,0 0 0,21 21 16,-21-21-16,-1 0 15,22 21 1,0-42 47,0 0-63,0 0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01:21:54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593 0,'0'-21'16,"0"-1"15,0 1-15,0 0-1,0 0-15,-21 21 47,21 21-47,-22 0 16,22 0-16,0 1 0,0 20 15,0-21-15,0 21 0,0 1 0,0 20 16,0 1-16,0-22 0,0 22 16,0-1-16,0 1 0,-21-22 0,21 21 15,0 1-15,-21-22 16,21 1-16,0 20 0,0-21 0,-21 1 15,21-22-15,0 21 0,0 1 16,-21-22-16,21 0 0,0 0 16,0 0-16,0 0 0,0 1 15,0-44 17,0 1-32,0 0 0,0 0 15,0 0-15,0-22 0,0 22 0,0-21 16</inkml:trace>
  <inkml:trace contextRef="#ctx0" brushRef="#br0" timeOffset="411.1">1333 656 0,'0'0'0,"-21"-21"0,0 21 15,21-21-15,-21 0 0,21 0 16,-21 21-16,21-22 0,0 1 0,0 0 16,0 0-16,0 0 15,0-22-15,21 22 0,21 0 0,-21 0 16,22 0-16,20-22 0,-20 22 16,20 0-16,1 21 0,-22-21 15,21 21-15,1 0 0,-22 0 0,1 21 16,-1-21-16,0 21 0,1 22 15,-22-22-15,0 21 0,0 0 0,-21 1 16,0-1-16,0 0 0,0 1 16,0-1-16,-21 22 0,-21-22 0,20 0 15,1 22-15,-21-22 0,21 0 16,-22-20-16,1 20 0,21 0 16,-21-21-16,20 1 0,-20-1 15,21 0-15,-21 0 0,20 0 16,1 0-16,0-21 0,21 22 0,-21-22 15,21 21-15,42-21 16</inkml:trace>
  <inkml:trace contextRef="#ctx0" brushRef="#br0" timeOffset="1295.58">2095 1270 0,'0'0'15,"22"0"-15,-22-21 0,21 21 0,-21-21 16,0 0-16,21 21 16,-21-22-16,0 1 0,0 0 15,0 0-15,0 0 16,0 0-16,0-1 0,-21 22 15,0 0-15,-1-21 0,1 21 16,0 0-16,0 0 16,0 0-16,0 21 0,-1 1 0,1-1 15,0 0-15,0 0 0,0 0 16,0 22-16,-1-1 0,1-21 0,0 21 16,21 1-16,0-22 0,-21 21 15,21-21-15,0 22 0,0-22 0,0 0 16,0 0-16,0 0 0,21 1 15,-21-1-15,21 0 0,0-21 0,1 0 16,-1 0-16,0 0 16,0 0-16,0 0 0,0-21 0,1 21 15,-1-21-15,0-1 0,21 1 16,-21 0-16,1-21 0,20 21 0,-21-1 16,0-20-16,0 21 0,1-21 15,-1 20-15,-21 1 0,0 0 16,0 0-16,0 0 0,0 0 0,0 42 31,0 0-15,0 0-16,0 0 0,0 0 15,0 1-15,-21-1 0,21 21 16,0-21-16,0 0 0,0 1 16,0-1-16,0 0 0,0 0 0,0 0 15,21 0-15,-21 1 16,21-22-16,0 0 0,0 21 0,0-21 15,1 0-15,-1 0 0,0 0 16,0 0-16,0-21 0,0-1 0,1 22 16</inkml:trace>
  <inkml:trace contextRef="#ctx0" brushRef="#br0" timeOffset="1787.31">2730 1291 0,'-21'0'0,"21"-42"31,0 21-31,0 0 16,0-1-1,21 22-15,1 0 0,-1 0 0,0 0 16,0 0-1,21 0-15,-20 0 0,-1 22 0,0-1 16,0 0-16,0 0 0,0 0 16,1 0-16,-22 1 0,0 20 0,21-21 15,-21 0-15,0 0 0,0 1 16,0 20-16,0-21 0,0 0 0,0 0 16,0 1-16,0-1 15,-21-21-15,-1-21 31,22-1-31,0 1 16,0 0-16,0 0 16,0 0-16,0 0 0,0-1 15,0-20-15,0 21 0,0 0 16,0 0-16,22-1 0,-22 1 0,21 0 16,0 0-16,-21 0 0,21 0 15,0 21-15,0-22 0,1 22 0,-1 0 16,21 0-16,-21 0 0,0 0 15,1 0-15,-1 0 0,0 0 0,0 0 16,0 0-16,0 0 0</inkml:trace>
  <inkml:trace contextRef="#ctx0" brushRef="#br0" timeOffset="2428.03">3619 1439 0,'43'-21'31,"-22"21"-31,0-21 0,-21 0 0,21 21 16,-21-21-16,0 0 0,21 21 16,-21-22-16,0 1 0,0 0 0,0 0 15,0 0-15,0 0 0,0-1 16,0 1-16,-21 0 0,0 0 0,0 0 15,0 21-15,0 0 0,-1 0 16,-20 0-16,21 0 0,0 0 16,-22 0-16,22 21 0,0 0 15,0 0-15,-21 22 0,20-22 0,1 0 16,21 21-16,-21-21 0,0 22 16,21-22-16,0 21 0,0-21 0,0 1 15,0-1-15,0 21 0,0-21 16,0 0-16,0 1 0,0-1 15,21-21-15,0 0 16,0 0-16,1 0 0,-1 0 0,0 0 16,21 0-16,-21-21 0,1 21 15,20-22-15,-21 1 0,0 0 0,0 0 16,1 0-16,-1 0 0,0-1 16,-21 1-16,21-21 0,-21 21 15,0 0-15,0-1 0,0 1 0,0 0 16,0 0-16,0 0 0,0 42 31,-21 0-15,21 0-16,0 0 0,0 1 0,0 20 15,0-21-15,0 0 0,0 0 16,0 1-16,0-1 0,0 0 16,0 0-16,0 0 0,21 0 15,0 1-15,0-22 0,1 21 16,-1-21-1,0 0-15,0 0 0,0 0 0,0-21 16,1-1-16,20 22 16,-21-21-16,0 0 0,0 0 0</inkml:trace>
  <inkml:trace contextRef="#ctx0" brushRef="#br0" timeOffset="3148.62">4085 1207 0,'0'0'0,"0"-22"31,0 44-31,-21-22 0,21 21 16,0 0-16,-21 0 0,21 0 16,0 0-16,0 1 0,0 20 15,0-21-15,0 0 0,0 0 0,0 1 16,0-1-16,0 0 0,0 0 16,0 0-16,0 0 0,0 1 15,0-1-15,0-42 63,0-1-63,-21 1 0,21 0 15,0 0-15,0 0 0,0 0 16,0-1-16,0-20 0,0 21 0,0 0 16,21 0-16,-21-1 0,21 1 15,0 0-15,0 0 0,0 0 0,1 21 16,-1 0-16,0 0 0,21 0 15,-21 0-15,1 0 0,-1 0 0,0 21 16,0 0-16,0 0 0,0 0 16,1 1-16,-1-1 0,0 0 0,-21 0 15,0 0-15,0 0 0,0 1 16,0-1-16,0 0 0,0 0 16,0 0-16,0 0 15,-21-21 1,42 0-16,-21-21 31,0 0-31,0 0 0,0 0 16,0 0-16,0-1 0,21 1 15,0 0-15,0-21 0,1 21 0,-1-1 16,0-20-16,21 21 0,-21 0 16,1 0-16,20-1 0,-21 22 0,21 0 15,-20 0-15,20 0 0,-21 0 16,0 22-16,0-1 0,1 0 0,-1 0 15,-21 0-15,0 0 0,21 1 0,-21-1 16,0 0-16,0 0 16,0 0-16,0 0 0,0 1 0,0-1 15,0 0-15,0 0 16,-21-21-16,21 21 0,0-42 62</inkml:trace>
  <inkml:trace contextRef="#ctx0" brushRef="#br0" timeOffset="3583.37">5228 1334 0,'21'0'62,"0"0"-62,1-22 16,-1 22-16,-21-21 16,21 21-16,0-21 0,0 21 0,-21-21 15,21 0-15,1 0 16,-22-1-16,0 1 0,0 0 15,0 0-15,0 0 16,-22 21-16,1 0 16,0 0-16,0 0 0,0 0 15,0 0-15,21 21 0,-22 0 16,1 0-16,0 0 0,21 22 0,0-22 16,-21 21-16,21-21 0,-21 1 0,21 20 15,0-21-15,0 0 0,-21 22 16,21-22-16,0 0 0,0 0 0,0 0 15,0 0 1,21-21-16,0 0 0,0 0 0,0 0 16,0 0-16,1 0 0,-1 0 0,0 0 15,21 0-15,-21-21 0,22 0 16,-43-21-16,84 21 0,-41-1 0</inkml:trace>
  <inkml:trace contextRef="#ctx0" brushRef="#br0" timeOffset="3859.22">6032 529 0,'0'0'0,"0"-21"0,-21 21 31,0 0-31,21 21 15,-21 22-15,21-22 16,-21 0-16,21 21 0,-21 1 0,21 20 16,0-21-16,0 22 0,0-22 15,-22 22-15,22-1 0,-21-20 0,21-1 16,0 21-16,0-20 0,0-22 0,-21 21 16,21 1-16,-21-22 15</inkml:trace>
  <inkml:trace contextRef="#ctx0" brushRef="#br0" timeOffset="3931.18">5842 4318 0,'0'0'0,"21"0"0,0-21 16,0 21-16,-21-21 16,22 0-16,-22-1 0,0 1 0</inkml:trace>
  <inkml:trace contextRef="#ctx0" brushRef="#br0" timeOffset="4032.13">5821 1101 0,'0'0'0,"-21"0"0,-1 0 16,1-21-16</inkml:trace>
  <inkml:trace contextRef="#ctx0" brushRef="#br0" timeOffset="4164.81">5736 1101 0,'64'0'31,"-43"0"-31,21 0 0,-21 0 0,22 0 16,-22 0-16,21 0 0,-21 0 15,22 0-15,-22 0 0,0 0 0,0 0 16,0 0-16,0 0 0,1 0 15,-22-21 1,0 42-16</inkml:trace>
  <inkml:trace contextRef="#ctx0" brushRef="#br0" timeOffset="4807.72">6265 1334 0,'-21'0'16,"21"-22"15,21 22-15,0-21-16,1 21 15,-22-21-15,21 21 0,0-21 16,0 0-16,0 21 0,-21-21 0,21 21 16,-21-22-16,22 1 0,-22 0 15,0 0-15,0 0 0,-22 0 16,1 21-16,0 0 15,0 0-15,0 0 0,0 0 16,-1 0-16,1 0 16,0 21-16,0 0 0,21 0 0,0 21 15,-21-20-15,21-1 0,-21 21 0,21-21 16,0 22-16,0-22 16,0 0-16,0 0 0,0 0 0,0 0 15,0 1-15,0-1 0,21-21 16,0 21-16,0-21 0,0 0 15,0 0-15,1 0 0,-1 0 0,21 0 16,-21 0-16,0 0 0,1-21 16,20 21-16,-21-21 0,0 21 0,0-22 15</inkml:trace>
  <inkml:trace contextRef="#ctx0" brushRef="#br0" timeOffset="5091.56">6667 1185 0,'0'0'0,"-21"-21"0,21 0 0,0 0 16,0 0-1,0 0 1,21 21-16,1 0 16,-1 0-16,0 0 0,0 0 0,0 0 15,22 0-15,-22 0 0,0 21 0,0 0 16,0 0-16,0 0 15,1 0-15,-1 22 0,0-22 0,-21 0 0,0 21 16,0-20-16,0-1 16,0 0-16,0 0 0,-21 21 0,0-42 15,-1 22-15,1-1 0,0 0 16,0-21-16,0 21 0,-22-21 16</inkml:trace>
  <inkml:trace contextRef="#ctx0" brushRef="#br0" timeOffset="5252.47">6816 1651 0,'0'0'15,"0"-63"-15,63-107 16,-42 128-16,0 0 0,-21-1 16,22 1-16,-1 21 0,0 0 0,0-22 15,0 22-15,0 21 0,1-21 16,-1 0-16,0 21 0,0 0 16,0 0-16,-21-21 0,21 21 0,1 0 15</inkml:trace>
  <inkml:trace contextRef="#ctx0" brushRef="#br0" timeOffset="6844.32">7535 1122 0,'0'-21'0,"21"21"0,-21-21 0,0-1 15,0 1 1,0 42 31,-21 1-47,21 20 16,0-21-16,0 0 0,0 22 15,-21-22-15,21 21 0,0-21 0,-21 0 16,21 1-16,0-1 0,0 0 15,0 0-15,0 0 0,0 0 0,0 1 16,-21-22-16,21-22 47,0 1-31</inkml:trace>
  <inkml:trace contextRef="#ctx0" brushRef="#br0" timeOffset="7263.86">7472 741 0,'-21'21'16,"42"-42"-16,-42 63 0,-1-21 0,22 22 0,0-22 15,0 0-15,0 0 16,0 0-16,0 1 16,22-22-1,-1 0-15,0 0 0,0-22 16,0 22-16,0-21 16,1 0-16,-1 21 0,-21-21 0,21 0 15,-21 0-15,21-1 0,-21 1 16,0 0-16,0 0 0,0 0 0,0 0 15,0-1-15,-21 1 16,0 21-16,0 0 16,-1 0-16,22 21 15,-21 1-15,0-22 0,0 21 16,21 0-16,0 0 0,0 0 16,-21 0-16,21 1 15,0-1-15,0 0 0,21 0 16,0-21-16,0 21 15,0 0-15</inkml:trace>
  <inkml:trace contextRef="#ctx0" brushRef="#br0" timeOffset="7427.77">7937 1249 0,'0'0'0</inkml:trace>
  <inkml:trace contextRef="#ctx0" brushRef="#br0" timeOffset="8159.35">8086 1249 0,'0'0'0,"21"0"0,0 0 16,0 0-16,0-21 0,0 21 0,1-21 15,-1 21-15,0-22 0,0 1 16,0 21-16,0-21 0,-21 0 15,22 21-15,-44 0 32,1 0-17,0 21-15,0-21 0,0 21 0,0 0 16,-1 22-16,1-22 0,0 0 16,0 21-16,0-20 0,0-1 0,-22 21 15,22-21-15,0 0 0,0 1 0,0-1 16,-1 21-16,1-42 0,0 21 15,0 0-15,21 1 0,0-1 16,-21-21-16,21-21 47,0-1-47,0 1 16,0 0-16,21 0 0,-21 0 0,21 21 15,0-21-15,-21-1 0,21 1 16,1 21-16,-22-21 0,21 21 0,0 0 15,0 0 1,0 0-16,0 21 0,-21 0 16,22 1-16,-1-1 0,-21 0 15,21 0-15,-21 0 0,21 0 16,0 1-16,0-22 16,-21 21-16,22-21 0,-1 0 15,0 0-15,0 0 0,0 0 0,0 0 0,1 0 16,-1 0-16,21 0 15,-21 0-15,22 0 0,-22-21 0,21-1 16,-21 22-16,0-21 0,22 0 0,-22 21 16,0-21-16,0 0 0,0 0 15,-21-1-15,0 1 0,0 0 0,0 0 16,0 0-16,0 0 0,0-1 16,0 1-16,0 0 0,0 0 0,-21 21 15,0 0-15,0 0 16,0 0-16,0 0 15,-1 21-15,1 0 0,21 0 0,-21 1 16,21 20-16,-21-21 16,21 0-16,-21 0 0,21 22 0,0-22 15,0 0-15,0 0 0,0 0 16,0 1-16,0-1 0,21 0 0,0 0 16,0-21-16,0 0 0,1 0 15,-1 0-15,0 0 16,0 0-16,21 0 0,-20 0 0,-1 0 15,0-21-15,21 0 0,1 42 16,-22-42-16</inkml:trace>
  <inkml:trace contextRef="#ctx0" brushRef="#br0" timeOffset="8719.04">9313 1249 0,'0'0'0,"0"-21"16,0 0 0,-21 21-16,0 0 0,0 0 15,0 0-15,-1 0 16,-20 0-16,21 0 0,0 21 0,0-21 16,-1 21-16,1 0 0,21 0 15,-21 0-15,0 1 0,0-1 16,21 0-16,0 21 0,-21-21 0,21 1 15,0-1-15,0 0 0,0 0 16,0 0-16,0 0 0,0 1 16,21-22-16,-21 21 15,21-21-15,0 0 0,0 0 0,0 0 16,1 0-16,-1 0 0,0-21 0,0 21 16,0-22-16,22 1 0,-22 0 15,0 0-15,0 0 0,0 0 0,-21-22 16,21 22-16,1-21 0,-1-1 15,0 1-15,-21 0 0,21-1 16,0-20-16,-21 21 0,0-22 0,21 22 16,-21-22-16,22 22 0,-22 0 15,0-1-15,0 1 0,0 0 0,0 20 16,0 1-16,0 0 0,0 0 16,0 0-16,0 42 31,0 0-31,0 21 0,0-20 0,-22 20 15,22 21-15,-21-20 0,21 20 16,-21 1-16,21-1 0,0 1 0,0-22 16,0 22-16,0-22 0,0 21 15,0-20-15,0-1 0,0 0 16,-21-20-16</inkml:trace>
  <inkml:trace contextRef="#ctx0" brushRef="#br0" timeOffset="8820.98">9969 1334 0,'0'-43'15</inkml:trace>
  <inkml:trace contextRef="#ctx0" brushRef="#br0" timeOffset="9403.59">8128 1185 0,'-21'0'63,"0"0"-47,-1 0-1,1 0-15,0 0 16,0 0-16,0 0 0,0 0 15,-1 0 1,1 0-16,0 0 31,42 0 16,0 0-47,1 0 16,-1 0-16,0 0 15,0 0-15,0 0 0,0 0 0,1 0 16</inkml:trace>
  <inkml:trace contextRef="#ctx0" brushRef="#br0" timeOffset="10564.11">11642 868 0,'0'0'0,"21"0"0,-21-21 16,21 21-16,-21-21 0,21-1 15,0 1-15,-21 0 16,21 21-16,-21-21 16,0 0-16,0 0 15,0-1-15,0 1 0,-21 0 16,0 21-16,0 0 16,0-21-16,-22 21 0,22 0 15,0 0-15,-21 0 0,21 0 16,-22 0-16,1 21 0,21 0 0,-22 0 15,1 1-15,21 20 0,-21 0 16,-1 1-16,1-1 0,21 21 0,-22 1 16,22-22-16,0 22 0,0-1 0,0-20 15,0 20-15,21-21 0,0 1 16,0-1-16,0-21 0,0 22 0,0-22 16,21 0-16,0 21 0,0-42 15,21 21-15,-20 1 0,-1-22 0,21 0 16,0 0-16,-20 0 0,20 0 15,-21 0-15,21 0 0,1 0 16,-22 0-16,21-22 0,1 1 0,-22 21 16,21-21-16,0 0 0,-20 0 15,20 0-15,-21-1 0</inkml:trace>
  <inkml:trace contextRef="#ctx0" brushRef="#br0" timeOffset="11328.67">11874 1122 0,'0'0'15,"0"-21"1,-21 21-16,21 21 16,-21 0-16,0 0 0,0 0 0,0 22 15,-1-22-15,1 0 16,0 21-16,0-20 0,21 20 0,-21-21 16,21 0-16,-21 22 0,21-22 0,0 0 15,-22 0-15,22 0 0,0 0 16,0 1-16,22-1 0,-1-21 15,0 0-15,0 0 0,0 0 16,0 0-16,1 0 0,-1 0 0,0 0 16,0-21-16,0-1 0,0 22 15,1-21-15,-22 0 0,0 0 0,0 0 16,0 0-16,0-1 0,0 1 0,0 0 16,-22 0-16,1 0 0,21 0 15,-21-1-15,0 1 0,21 0 16,-21 0-16,21 0 15,0 0-15,0-1 0,21 22 16,0 0-16,21-21 0,-20 21 16,-1 0-16,21 0 0,-21 0 15,22 0-15,-22 0 0,21 21 0,-21 1 16,22-1-16,-22-21 0,0 21 16,21 21-16,-21-21 0,-21 1 0,22-1 15,-22 0-15,21 0 0,-21 0 16,0 0-16,0 1 0,0-1 0,0 0 15,0 0-15,0 0 0,0 0 0,-21-21 16,-1 22-16,22-1 16,-21-21-16,21 21 0,-21-21 15,0 0-15,21-21 16,0 0 0,0-1-16,0 1 0,0 0 15,0 0-15,21 0 0,0 0 16,0-1-16,1 1 0,-1 0 0,0 0 15,0 0-15,0 0 0,22-1 16,-22 1-16,0 0 0,0 21 0,21 0 16,-20 0-16,-1 0 0,0 0 0,0 21 15,0 0-15,-21 1 0,21-1 16,-21 0-16,22 0 0,-22 0 16,0 0-16,0 1 0,0 20 0,0-21 15,0 0-15,0 0 0,-22 1 16,1-1-16,21 0 0,-21 0 0,21 0 15,-21-21-15,21 21 16,0-42 15,21 0-31,-21 0 16,21 0-16</inkml:trace>
  <inkml:trace contextRef="#ctx0" brushRef="#br0" timeOffset="12235.15">13229 1228 0,'0'0'0,"21"0"0,-21-21 16,0-1-16,-21 22 31,0 0-31,0 0 0,0 0 15,-22 0-15,22 0 16,-21 0-16,21 22 0,-1-22 0,-20 0 0,21 21 16,0-21-1,21 21-15,0 0 16,21-21-16,0 0 16,0 21-16,0-21 0,1 21 15,-1-21-15,0 22 0,0-1 0,21-21 16,-20 21-16,-1 0 0,0-21 0,0 21 15,0 0-15,-21 1 0,21-1 16,-21 0-16,0 0 0,0 0 16,0 0-16,0 1 15,0-1-15,-21-21 0,-21 21 16,21-21-16,0 0 0,-22 0 0,1 0 16,0 0-16,20 0 0,-20 0 15,21 0-15,-21 0 0,20 0 0,1-21 16,0 0-16,0 21 0,21-22 15,0 1-15,0 0 0,0 0 16,0 0-16,0 0 0,0-1 0,21 1 16,0 21-16,0 0 15,1 0-15,-1 0 16,0 0-16,0 21 0,0 1 16,-21-1-1,21 0-15,-21 0 0,22 0 0,-22 0 16,21 1-16,-21-1 0,21 0 15,-21 0-15,21 0 0,0-21 0,-21 21 16,21-21-16,1 0 0,-1 0 0,0 0 16,0 0-16,0 0 0,0 0 15,1 0-15,20-21 0,-21 0 0,21 21 16,-20-21-16,-1 0 0,21 0 16,-21-1-16,0-20 0,1 21 0,-1-21 15,-21 20-15,21-20 0,0 0 0,0-22 16,0 22-16,-21 0 0,22-22 15,-22 22-15,21-1 0,-21-20 16,0 21-16,21-1 0,-21 22 16,21-21-16,-21 21 0,0-1 0,0 44 31,0 20-31,0-21 16,0 21-16,0 1 0,-21-1 0,0 0 15,21 22-15,-21-22 0,21 1 16,0-1-16,-22 0 0,1 1 0,21-1 15,0-21-15,0 21 0,0-20 16,0-1-16,0 0 0,0 0 0,0 0 16,0 0-16,0 1 15,21-22 1,1 0-16,-1 0 16,-21-22-16,21 1 15,-21 0-15</inkml:trace>
  <inkml:trace contextRef="#ctx0" brushRef="#br0" timeOffset="12444.33">13504 1334 0,'0'0'16,"21"0"31,1 0-47,-1 0 0,0 0 15,0 0-15,0-22 0,0 22 0,1 0 16,-1 0-16,0 0 0,0 0 16,21 0-16,-20 0 0,-1 0 15,0 0-15</inkml:trace>
  <inkml:trace contextRef="#ctx0" brushRef="#br0" timeOffset="12875.67">13949 1397 0,'-21'0'31,"21"-21"-31,0 0 16,0 0 0,21 21-16,0-22 0,0 22 15,0 0-15,0-21 0,1 21 0,-1 0 16,0 0-16,21 0 0,-21 0 15,1 0-15,-1 0 0,0 21 0,0-21 16,0 22-16,-21-1 0,21 0 16,1 0-16,-22 0 0,0 22 0,0-22 15,0 0-15,0 0 0,0 0 16,0 0-16,0 1 0,-22-1 16,1 0-16,0-21 0,0 21 0,0-21 15,0 0-15,-1 0 0,1 0 16,0 0-1,21-21-15,0 0 16,0 0-16,0-1 0,0 1 16,21 0-16,0 0 0,1-21 0,-22 20 15,21 1-15,0 0 0,21-21 0,-21 21 16,1-1-16,-1 1 0,0 0 16,0 0-16,0 0 0,0 0 0,1 21 15,-1 0-15,-21-22 16,21 22-16</inkml:trace>
  <inkml:trace contextRef="#ctx0" brushRef="#br0" timeOffset="13363.38">14605 1164 0,'-21'21'47,"0"1"-32,21-1-15,0 0 0,0 0 16,-22 21-16,22-20 0,-21-1 0,21 0 16,0 21-16,0-21 0,0 1 15,0-1-15,0 0 0,0 0 16,0 0-16,0 0 0,21 1 16,1-22-16,-1 0 0,0 0 0,0 0 15,0 0-15,0 0 0,1 0 16,-1 0-16,21 0 0,-21-22 0,0 1 15,1 0-15,-1 21 0,0-21 16,0-21-16,-21 20 0,21 1 0,0 0 16,-21-21-16,0 21 0,22-22 0,-22 22 15,0-21-15,21 21 0,-21-1 16,0 1-16,0 0 0,0 42 31,-21 0-15,21 1-16,-22-1 0,1 0 0,21 21 15,0-21-15,0 1 0,-21 20 16,21-21-16,0 21 0,0-20 0,0-1 16,0 0-16,0 0 0,0 0 15,0 0-15,0 1 0,21-1 16,0-21-16,1 0 0,20 0 0,-21 0 16,0 0-16,22 0 15,-22 0-15,21 0 0,0-21 0</inkml:trace>
  <inkml:trace contextRef="#ctx0" brushRef="#br0" timeOffset="13647.22">15557 1207 0,'0'0'0,"0"-22"0,0 1 16,0 0-16,-21 21 16,0 0-16,0 0 15,0 0-15,0 0 0,-1 0 0,22 21 16,-21 0-16,-21 1 0,21-1 15,0 21-15,21-21 0,-22 0 16,1 22-16,0-22 0,0 0 0,0 21 16,21-20-16,0-1 0,0 21 15,0-21-15,0 0 0,0 1 0,0-1 16,0 0-16,0 0 0,21-21 16,0 21-16,0-21 0,0 0 0,22 0 15,-22 0-15,0 0 0,21 0 0,-20 0 16,-1 0-16,21 0 0,-21-21 15,0 0-15,22 0 0,-22 0 0</inkml:trace>
  <inkml:trace contextRef="#ctx0" brushRef="#br0" timeOffset="13951.38">16023 762 0,'0'0'0,"0"-21"0,0 0 16,0 0-16,-21 21 15,0 0 1,0 0-16,21 21 16,-22 0-16,22 21 0,-21-21 0,21 22 15,-21-1-15,21 0 0,0 22 0,-21-22 16,21 1-16,-21 20 0,0-21 16,21 1-16,-22-1 0,22 0 0,0 1 15,-21-22-15,21 21 0,0-21 16,0 1-16,0 20 0,0-21 15,0 0-15,0 0 0,21-21 32,1 0-32,-1 0 0,0-21 15,0 21-15,0-21 16,0 0-16</inkml:trace>
  <inkml:trace contextRef="#ctx0" brushRef="#br0" timeOffset="14352.15">16192 1207 0,'-63'42'31,"42"-21"-31,0 0 0,21 0 16,0 1-16,-22-1 0,22 21 0,-21-21 16,21 0-16,0 1 0,0-1 0,0 0 15,0 0-15,0 0 16,21 0-16,1-21 0,-1 22 0,0-22 15,0 0-15,0 0 0,0 0 16,1 0-16,20 0 0,-21 0 0,0 0 16,0 0-16,1-22 0,20 1 15,-21 0-15,0 0 0,-21 0 16,21 0-16,1-1 0,-22 1 0,0-21 16,0 21-16,0 0 0,0-22 15,0 22-15,0 0 0,-22 0 0,1 21 16,0-21-16,0 21 0,-21 0 0,20 0 15,1 0-15,0 0 0,0 0 16,0 0-16,0 0 0,21 21 0,-22-21 16,22 21-16,-21-21 0,21 21 15,0 0-15,0 0 16,0 1-16,21-22 16,1 0-16,-1 0 15</inkml:trace>
  <inkml:trace contextRef="#ctx0" brushRef="#br0" timeOffset="14763.92">16637 1291 0,'0'0'0,"0"-63"32,21 42-32,0 21 15,0-22-15,1 22 0,-1 0 16,0 0-16,0 0 0,0 0 15,0 0-15,1 0 0,-1 0 16,0 0-16,0 22 0,0-1 16,0 0-16,1 0 0,-22 0 0,0 0 15,0 22-15,0-22 0,0 0 16,0 0-16,0 0 0,0 1 0,-22 20 16,22-21-16,-21 0 0,0-21 0,0 21 15,21 1-15,-21-22 16,0 21-16,-1-21 0,22-21 31,0-1-31,0 1 16,0 0-16,0 0 0,0 0 15,22-22-15,-1 22 16,-21 0-16,21 0 0,0-21 0,0 20 16,0 1-16,1 0 0,-1-21 15,0 21-15,-21-1 0,21 22 0,0-21 16,-21 0-16,0 0 0</inkml:trace>
  <inkml:trace contextRef="#ctx0" brushRef="#br0" timeOffset="15079.64">15748 974 0,'0'0'16,"21"0"-1,21 0-15,-20 0 16,20 0-16,0 0 0,22 0 0,-22 0 16,22 0-16,-1 0 0,1 0 0,-22 0 15,21 0-15,1 0 0,-22 0 16,1 0-16,-1 0 0,0 0 0,1 0 15,-22 0-15,0 0 0,0 0 16,-42 0 31,0 0-47,-22 0 0</inkml:trace>
  <inkml:trace contextRef="#ctx0" brushRef="#br0" timeOffset="16443.78">1926 1863 0,'0'0'0,"-21"0"15,0 0 1,42 0 15,0 0-31,0 0 0,0 21 16,1-21-16,-1 0 15,21 0-15,-21 0 0,0 0 16,22 0-16,-1 0 0,0 0 16,1 0-16,-1 0 0,0 0 0,22 0 15,-1 0-15,1 0 0,-1 0 16,1 0-16,21 0 0,-22 0 0,22 0 16,-22 0-16,22 0 0,0 0 15,-1 0-15,1 0 0,0 0 0,-1 0 16,22 0-16,0 0 0,-21 0 0,20 0 15,1 0-15,0 0 0,0 0 16,0 0-16,21 0 0,-21 0 0,-1 0 16,22 0-16,-21 0 0,0 0 15,0 0-15,0 0 0,0 0 16,-1 0-16,1 0 0,21 0 0,-21 0 16,0 0-16,21 0 0,-21 0 15,0 0-15,-1 0 0,22 0 0,0 0 16,-21 0-16,21 0 0,0 0 0,-21 0 15,0 0-15,21 0 0,-21 0 16,0 0-16,-1 0 0,22 0 0,-21 0 16,0 0-16,0 0 0,-21 0 15,-1 0-15,22 0 0,-42 0 0,20 0 16,-20 0-16,20 0 0,-41 0 0,20 0 16,1 0-16,-22 0 0,0 0 15,-20 0-15,20 0 0,-21 0 16,0 0-16,0 0 15,1 0 1,-22-21 15</inkml:trace>
  <inkml:trace contextRef="#ctx0" brushRef="#br0" timeOffset="17416.22">11218 1926 0,'0'0'0,"0"21"0,-21-21 0,21 22 16,21-22 0,22 0-1,-22 0-15,0 0 0,0 21 0,21-21 16,-20 0-16,20 0 0,0 0 15,1 0-15,-1 0 0,21 0 16,-20 0-16,20 0 0,1 0 0,20 0 16,-20 0-16,21 0 0,-1 0 15,1 0-15,0 0 0,-1 0 0,1 0 16,0 0-16,20 0 0,-20 0 0,21 0 16,-21 0-16,20 0 0,1 21 15,0-21-15,0 0 0,-21 0 0,20 0 16,1 0-16,0 21 0,-21-21 0,21 0 15,-1 0-15,1 0 0,0 0 16,-21 21-16,21-21 0,-22 0 0,1 0 16,0 0-16,-1 0 0,-20 0 15,20 0-15,1 0 0,0 0 16,-1 0-16,-20 0 0,21 0 0,-1 0 16,-20 0-16,-1 0 0,1 0 0,-1 0 15,1-21-15,-22 21 0,22 0 16,-22 0-16,0 0 0,1 0 0,-1 0 15,0 0-15,1 0 0,-22 0 16,21 0-16,-21 0 0,22 0 0,-22 0 16,0 0-16,0 0 0,0 0 0,0 0 15,1 0-15,-1 0 16,0 0 46,-21-21-46,0 0 0</inkml:trace>
  <inkml:trace contextRef="#ctx0" brushRef="#br0" timeOffset="17586.29">16383 1990 0,'0'0'0,"-21"0"16,0 0-16,21 21 16,-22-21 15,1 0-31</inkml:trace>
  <inkml:trace contextRef="#ctx0" brushRef="#br0" timeOffset="20395.5">1968 3027 0,'22'0'16,"-22"-21"15,0 0-31,21 21 0,-21-22 15,21 1-15,-21 0 16,0 0-16,0 0 0,0 0 0,0-1 16,0-20-16,0 21 0,0 0 15,0 0-15,0-1 0,-21 1 0,0 0 16,-1 0-16,1 21 0,0 0 16,0 0-16,0 0 0,-22 0 15,22 0-15,-21 21 0,0 0 16,20 0-16,-20 1 0,0-1 0,21 0 15,-22 0-15,1 0 0,21 22 16,0-22-16,-1 21 0,1-21 0,21 22 16,0-22-16,0 0 0,0 21 15,0-21-15,0 1 0,0-1 16,21 0-16,1 0 0,-1 0 0,0-21 16,0 0-16,21 0 0,-20 0 15,20 0-15,-21 0 0,21 0 0,-20 0 16,20-21-16,0 21 15,-21-21-15,22 0 0,-22 0 0,21-1 0,-21 1 16,1 0-16,-1 0 0,0 0 16,0 0-16,0-1 0,-21 1 15,0 0-15,0 0 0,0 0 16,0 0-16,0-1 0,0 1 16,0 42 15,0 1-31,0-1 15,0 21-15,0-21 0,0 0 0,0 1 16,0-1-16,0 0 0,0 21 16,0-21-16,0 1 0,21-22 15,1 21-15,-1 0 0,-21 0 16,21-21-16,0 0 0,21 0 0,-20 0 16,-1 0-16,0 0 0,21 0 15,-21-21-15,22 21 0,-22-21 0,21 0 16,-21-1-16,22 1 0,-22 0 15,0 0-15,0 21 0,0-42 0,-21 20 16,0 1-16,0 0 16,0 0-16,0 0 0,0 0 0,-21 21 31,0 21-31,21 0 16,-21-21-16,21 21 15,0 0-15,-21 0 0,21 1 0,-21-1 16,21 0-16,-22 0 0,22 0 15,0 0-15,-21 1 0,21-1 0,-21 0 16,21 0-16,21-21 47,0 0-47,-21-21 0,22 0 0,-1 0 16,0-1-16,0 1 15,0 0-15,0-21 0,1 21 0,-1-1 16,0 1-16,-21 0 0,21 21 15,0-21-15,0 21 16,-21 21 0,22 0-16,-22 0 15,0 1-15,0-1 0,0 0 16,0 0-16,0 0 0,0 0 16,21 1-16,-21-1 0,21 0 0,-21 0 15,21 0-15,0 0 0,0-21 16,22 22-16,-22-22 0,0 0 15,0 0-15,22 0 0,-22-22 16,21 1-16,-21 21 0,22-21 0,-1 0 16,-21 21-16,21-21 0,-20 0 15,20-1-15,-21 1 0,0 0 16,0 0-16,1 0 0,-1 0 0,-21-1 16,0 1-16,21 0 0,-21 0 15,0 0-15,0 0 0,0-1 16,0 44-1,0-1 1,-21 0-16,21 0 16,-21 0-16,21 0 0,0 1 0,0-1 15,0 21-15,0-21 0,0 0 16,0 1-16,0-1 0,21 0 16,0 0-16,0-21 0,0 0 15,0 0-15,22 0 0,-1 0 16,-21 0-16,22 0 0,-1 0 0,0-21 15,1 0-15,-22 21 0,21-21 16,-21-1-16,0 1 0,1 0 0,-1 21 16,0-21-16,-21 0 0,0 0 0,0-1 15,0 1-15,0 0 0,0 0 16,0 0-16,0 0 0,0 42 47,-21-21-47,21 21 0,0 21 0,0-21 15,0 1-15,0 20 0,0-21 16,0 21-16,-21 1 0,21-1 16,0 0-16,0 22 0,0-22 15,0 22-15,0-22 0,0 22 0,0-1 16,0-21-16,0 22 0,0-1 0,0 1 16,21-22-16,-21 22 0,21-1 15,-21 1-15,0-1 0,0 1 0,0-22 16,0 22-16,0-22 0,0 21 0,0-20 15,0-1-15,0 22 0,0-22 16,0-21-16,0 21 0,0-20 0,0-1 16,0 21-16,0-21 0,-21-21 15,0 0-15,-1 0 0,1 0 16,0 0-16,0-21 0,-21 0 16,20 0-16,-20 0 0,0-22 0,21 1 15,-22 0-15,22-22 0,-21 22 16,21-22-16,-1-20 0,1-1 0,0 21 15,21-20-15,0-1 0,0 22 16,0-22-16,0 21 0,21-20 0,0 20 16,1 1-16,20-1 0,-21 22 15,21-22-15,-20 22 0,20 0 0,0 21 16,-21-22-16,22 22 0,-1 0 16,-21 0-16,0 0 0,22 21 15,-22-22-15,0 22 0,0 0 0,0 0 16,-21-21-1</inkml:trace>
  <inkml:trace contextRef="#ctx0" brushRef="#br0" timeOffset="21007.3">5503 2752 0,'0'0'0,"-63"-64"31,63 43-31,0 0 16,0 0-16,0 0 0,0-1 15,0 1-15,0 0 0,0 0 16,0 0-16,0 0 0,0-1 15,0 1-15,0 0 0,0 0 0,0 0 16,-21 0-16,-1-1 16,1 1-16,0 21 0,-21-21 0,21 21 15,-1 0-15,-20 0 0,0 0 16,21 21-16,-22 0 0,1 1 0,21-1 16,-22 21-16,1 0 15,0 22-15,21-22 0,-22 22 0,22-1 16,-21 1-16,21-1 0,-1 1 0,1-1 15,0-20-15,0 20 0,21 1 16,-21-22-16,21 21 0,0-20 0,21-1 16,0-21-16,0 22 0,22-22 15,-22 0-15,21 0 0,22-21 0,-22 0 16,0 0-16,22 0 0,-22 0 0,22 0 16,-22-21-16,21 0 0,-20 0 15,20-1-15,-20-20 0,-1 21 0,21-21 16,-20 20-16,-22-20 0</inkml:trace>
  <inkml:trace contextRef="#ctx0" brushRef="#br0" timeOffset="21791.87">5842 2879 0,'0'0'0,"0"-21"16,-21 42 15,0 0-31,-1 0 0,22 0 0,-21-21 16,0 43-16,0-22 0,21 0 15,-21 0-15,21 21 0,-21-20 0,21-1 16,0 0-16,0 21 0,0-21 16,0 1-16,0-1 0,0 0 15,21 0-15,0-21 0,0 0 0,0 0 16,0 0-16,1 0 16,-1 0-16,0 0 0,0-21 0,0 21 15,0-21-15,1 21 0,-1-21 16,0-1-16,-21 1 0,0 0 15,0 0-15,0 0 0,0 0 0,-21-1 16,0 22-16,-1-21 0,22 0 16,-21 0-16,0 21 0,0-21 0,0 21 15,0 0-15,21-21 0,0-1 16,0 1-16,42 0 16,-21 21-16,0 0 15,22-21-15,-22 21 16,21 0-16,-21 0 0,22 0 0,-22 0 15,21 0-15,-21 0 0,22 0 0,-22 21 16,0 0-16,21-21 0,-21 21 16,1 1-16,-22-1 0,0 0 0,21 0 15,-21 0-15,0 0 0,0 1 16,0 20-16,0-21 0,0 0 0,0 0 16,0 1-16,0-1 15,-21 0-15,21-42 47,0 0-47,0-1 16,0 1-16,0 0 15,0 0-15,0 0 0,21 0 0,0-22 16,0 22-16,0 0 0,0 0 0,1 0 16,-1-1-16,0 1 0,0 0 15,0 21-15,22 0 0,-22 0 0,0 0 16,21 0-16,-21 0 0,1 0 15,-1 0-15,0 21 0,-21 0 0,0 1 16,21-1-16,-21 0 0,0 0 0,0 0 16,0 0-16,0 1 0,0-1 15,0 0-15,0 0 0,-21 0 16,21 0-16,0 1 0,0-1 16,-21-21-16,42-21 46,-21-1-30,21 1-16,0 21 0,0-21 0,1 0 16</inkml:trace>
  <inkml:trace contextRef="#ctx0" brushRef="#br0" timeOffset="23375.09">7260 2879 0,'0'0'0,"21"-21"0,0-1 15,-21 1-15,-21 21 16,0 0 0,0 0-16,0 0 0,0 21 15,-1-21-15,-20 22 0,21-1 0,0 0 16,-22-21-16,22 21 0,21 0 16,-21 0-16,21 1 0,0-1 15,0 0-15,21-21 16,0 0-16,1 0 0,-1 21 15,21-21-15,-21 0 0,0 0 0,1 0 16,20 21-16,-21-21 0,0 21 16,0 1-16,1-22 15,-22 21-15,0 0 0,0 0 16,0 0-16,-22 0 0,1 1 16,0-22-16,0 21 0,0-21 15,0 0-15,-1 21 0,1-21 0,0 0 16,0 0-16,0 0 0,0 0 15,-1 0-15,1 0 0,0 0 0,0 0 16,21-21-16,-21 0 0,21-1 16,-21 22-16,21-21 0,0 0 15,0 0-15,0 0 0,0 42 47,21 0-31,-21 0-16,21-21 0,-21 21 15,21 1-15,-21-1 0,21 0 16,0 0-16,1 0 16,-1-21-16,0 21 15,0-21-15,0 0 0,0 0 0,1 0 16,-1 0-16,0 0 0,21-21 0,-21 21 16,22-21-16,-22 0 0,21 0 15,1 0-15,-1-1 0,0 1 16,1-21-16,-22 21 0,21-22 0,0 22 15,-20-21-15,20 0 0,-21-1 16,0 1-16,0 0 0,1-1 0,-1-20 16,0 20-16,0-20 0,0 21 15,0-1-15,1 1 0,-1 0 0,-21-1 16,21 22-16,0 0 0,-21 0 0,0 0 16,-21 42 15,21 0-16,-21 21-15,0-21 0,-1 22 0,22-1 0,-21 0 16,0 1-16,0-1 0,21 0 0,0 1 16,-21-1-16,0 0 15,21 1-15,0-1 0,0-21 0,0 22 16,0-22-16,0 21 0,0-21 0,0 0 16,0 1-16,0-1 0,0 0 15,0 0-15,0 0 0,21-21 16,0 0-16,0 0 0,0 0 15,0 0-15,22 0 0,-22 0 0,0-21 16,21 21-16,-20-21 0,-1 0 0,21 0 16,-21-1-16,0 1 0,1 0 15,-1 0-15,0 0 0,0 0 16,0-22-16,-21 22 0,0 0 0,0 0 16,0 0-16,0-1 0,0 1 15,-21 21 1,0 0-16,21 21 31,0 1-31,0-1 16,0 0-16,0 0 15,0 0-15,0 0 0,0 1 0,0-1 16,0 0-16,21 0 0,-21 0 16,0 0-16,21 1 15,-21-1-15,0 0 0,21-21 16,-21 21-16,22-21 0,-1 0 15,0 0-15,0 0 16,0 0-16,0 0 0,-21-21 16,22 21-16,-1-21 0,0 0 15,0-1-15,0 22 0,0-21 0,1 0 16,-1 0-16,-21-21 0,21 20 0,0 1 16,-21 0-16,0 0 0,0 0 15,21 0-15,-21-1 0,0 1 16,0 42 15,0 1-31,-21-1 0,21 0 16,0 0-16,0 0 0,-21 0 0,21 22 15,0-22-15,0 0 0,-21 0 16,21 0-16,0 1 0,0-1 16,0 0-16,21-21 0,0 21 15,0-21-15,0 0 0,1 0 0,-1 0 16,0 0-16,0 0 0,21 0 0,-20 0 15,-1 0-15,0-21 0,0 21 16,0-21-16,0 0 0,1-1 0,-1 22 16,0-21-16,0 0 0,-21 0 0,0 0 15,0 0-15,0-1 16,0 1-16,0 0 0,0 0 16,0 0-16,-21 42 31,21 0-31,-21 0 0,21 0 15,0 1-15,-21-1 0,21 0 0,0 0 16,0 0-16,0 0 0,0 1 16,0-1-16,0 0 0,21 0 15,-21 0-15,21-21 0,0 21 0,0-21 16,0 0-16,1 0 16,-1 0-16,0 0 0,0 0 15,0-21-15,22 21 0,-22-21 16,0 21-16</inkml:trace>
  <inkml:trace contextRef="#ctx0" brushRef="#br0" timeOffset="23647.93">9567 2815 0,'0'0'0,"0"-21"0,0 0 16,-21 21-16,0 0 0,0 0 15,0 0-15,-1 0 0,1 21 16,0 0-16,0 0 15,0 1-15,21-1 0,0 21 16,-21-21-16,-1 0 0,22 1 0,0 20 16,0-21-16,0 0 0,0 0 15,0 1-15,0 20 0,0-21 0,0 0 16,0 0-16,0 1 0,22-1 16,-1-21-16,0 0 0,0 0 15,0 0-15,0 0 0,1 0 0,-1 0 16,0 0-16,0-21 0,21-1 0,-20 22 15,-1-21-15,21 0 0</inkml:trace>
  <inkml:trace contextRef="#ctx0" brushRef="#br0" timeOffset="24303.37">10012 2434 0,'0'0'0,"0"-21"0,-21-42 31,-1 63-31,1 0 16,0 21-16,0 0 0,21 21 16,-21-21-16,21 22 0,-21-1 0,-1 22 15,22-22-15,0 0 0,-21 22 16,21-22-16,-21 0 0,0 1 16,21 41-16,0-41 0,0-1 15,0-21-15,0 0 0,0 22 16,0-22-16,0 0 0,0 0 0,21-21 15,-21 21-15,21-21 0,0 22 0,1-22 16,20 0-16,-21 0 0,21 0 16,-20 0-16,20-22 0,-21 1 0,0 21 15,22-21-15,-22 0 0,0 0 0,21 0 16,-21-1-16,-21 1 0,22 0 16,-1 0-16,-21-21 0,0 20 0,0 1 15,0 0-15,0 0 16,-21 42 15,21 0-31,-22 0 0,1 1 16,21-1-16,0 0 0,0 0 15,0 0-15,-21 0 0,21 1 0,0-1 16,0 0-16,0 0 0,0 0 0,0 0 16,21-21-16,-21 22 0,21-22 15,1 0-15,-1 0 0,0 0 0,0 0 16,0 0-16,0 0 0,1 0 0,-1 0 15,0-22-15,0 1 0,0 21 16,0-21-16,-21 0 0,0 0 0,22 0 16,-22-1-16,0-20 0,0 21 15,0-21-15,0 20 0,0-20 16,0 21-16,0 0 0,0-22 0,-22 22 0,1 0 16,0 21-1,0 0-15,0 0 0,0 0 16,-1 21-16,22 0 15,0 1-15,0-1 16,0 0-16,0 0 16,0 0-16</inkml:trace>
  <inkml:trace contextRef="#ctx0" brushRef="#br0" timeOffset="24716.13">10795 2921 0,'0'-21'0,"-21"-21"31,21 20-31,21 22 16,0 0 0,0 0-16,0 22 0,1-22 15,-1 21-15,0 0 0,-21 0 0,21 0 16,0 0-16,-21 1 0,0-1 0,0 0 15,0 0-15,0 0 16,0 0-16,0 1 0,0-1 0,0 0 16,0 0-16,-21 0 0,0 0 15,0-21-15,0 0 32,21-21-17,0 0-15,0 0 16,21 0-16,-21 0 0,21-22 15,0 22-15,-21 0 0,21 0 0,0-22 16,1 22-16,-22 0 0,21 0 16,0 0-16,0 0 0,0-1 0,0 1 15,-21 0-15,22 21 16,-22-21-16,0 0 16</inkml:trace>
  <inkml:trace contextRef="#ctx0" brushRef="#br0" timeOffset="24974.98">10181 2625 0,'-21'0'0,"42"0"0,-63-21 0,63-1 47,0 22-47,0 0 0,22 0 15,-22 0-15,21 0 0,-21 0 16,22-21-16,-1 21 0,-21 0 0,21 0 16,1 0-16,-22 0 0,0-21 15,21 21-15,-20 0 0,-22-21 16,-22 21 0,1 0-16,0 0 0</inkml:trace>
  <inkml:trace contextRef="#ctx0" brushRef="#br0" timeOffset="25259.82">8297 2455 0,'-42'0'0,"84"0"0,-105 0 0,42 0 15,63 0 1,-21 0 0,0 0-16,0 0 0,22 0 0,-1 0 15,-21 0-15,22 0 0,-1-21 16,0 21-16,1 0 0,-1 0 16,0-21-16,1 21 0,-1 0 0,-21 0 15,0 0-15,22 0 0,-43-21 16,21 21-16,0 0 0,0 0 15</inkml:trace>
  <inkml:trace contextRef="#ctx0" brushRef="#br0" timeOffset="26487.11">12573 2646 0,'0'0'15,"0"-21"-15,0 0 0,0-1 0,0 44 47,0-1-47,0 0 0,-21 0 16,21 21-16,0-20 0,-21 20 15,21-21-15,-22 21 0,22-20 0,-21 20 16,21-21-16,0 0 0,-21 0 0,21 22 16,0-22-16,-21-21 0,21 21 15,0 0-15,0 0 16,21-42 15,0 21-15,-21-21-16,21 0 0,1 0 15,-1 0-15,-21-1 0,21 22 16,0-21-16,-21 0 0,21 21 16,-21-21-16,21 21 0,-21 21 15,0 0 1,0 0-16,0 1 0,0-1 16,0 0-16,0 0 0,0 0 15,22 0-15,-22 1 0,21-1 0,0 0 16,-21 0-16,21-21 15,0 0-15,0 0 0,1 0 16,20 0-16,-21 0 0,0 0 0,0-21 16,22 21-16,-22-21 0,21 0 15,-21-1-15,1 22 0,20-21 16,-21 0-16,0-21 0,0 21 0,1-1 16,-1-20-16,0 21 0,-21-21 0,0 20 15,0-20-15,0 21 0,0-21 16,0 20-16,0 1 0,0 0 15,0 42 1,0 0-16,-21 1 16,0-1-16,21 21 0,-22-21 15,22 0-15,-21 22 0,21-22 16,0 0-16,0 0 0,0 22 0,0-22 16,0 0-16,0 0 0,0 0 15,21 0-15,1-21 0,-1 22 16,0-22-16,0 0 0,0 0 0,0 0 15,1 0-15,-1 0 0,0 0 0,21 0 16,-21 0-16,1 0 0,-1-22 16,21 1-16,-21 21 0,0-21 0,1 0 15,-1 0-15,0 0 0,-21-1 16,0 1-16,21 0 0,-21 0 0,0 0 16,21 0-16,-21-1 0,0 1 15,-21 21 1,21 21-1,-21 1-15,21-1 0,0 0 16,0 0-16,-21 0 0,21 0 16,0 1-16,0-1 0,0 0 15,0 0-15,21-21 32,0 0-17,0 0-15</inkml:trace>
  <inkml:trace contextRef="#ctx0" brushRef="#br0" timeOffset="26851.9">13737 2498 0,'0'0'0,"-21"0"0,0 0 15,21 21-15,0 0 0,-21 0 16,21 0-16,0 1 15,0-1-15,21-21 16,0 0 0,0 0-16,0 0 15,0 0-15,1 0 16,-22-21-16,0-1 0,0 1 16,0 0-1,0 0-15,0 0 0,-22 21 16,1 0-16,0-21 0,0 21 15,0 0-15,0 0 0,-1 0 16,22 21-16,-21 0 0,21 0 16,-21 0-16,21 0 0,0 1 15,0-1-15,0 0 0,0 0 16,0 0-16,21-21 0,0 0 16,1 21-16,-1-21 0,0 0 0</inkml:trace>
  <inkml:trace contextRef="#ctx0" brushRef="#br0" timeOffset="27143.74">14309 2350 0,'-85'63'31,"64"-21"-31,0-20 0,-1 20 15,1 21-15,0-20 0,0-1 16,21 0-16,-21 1 0,0-1 16,21 0-16,-22 1 0,22-1 0,0-21 15,0 22-15,0-22 0,0 0 16,0 0-16,0 0 0,0 0 16,22-21-16,-1 0 15,0 0-15,0 0 16,0-21-16,0 0 0,1 0 15,-1 0-15,21 0 0</inkml:trace>
  <inkml:trace contextRef="#ctx0" brushRef="#br0" timeOffset="27623.46">14605 2265 0,'0'0'0,"0"-21"0,0 42 31,0 21-16,0-21-15,0 22 0,-21-22 16,21 42-16,-21-20 0,21-1 0,-22 0 16,22 1-16,0 20 0,-21-20 0,0-1 15,21 0-15,-21 1 0,21-1 16,0-21-16,-21 21 0,21-20 0,0-1 16,-21 0-16,21 0 0,0 0 15,0-42 16,0 0-15,0 0-16,0 0 0,0-1 16,21 1-16,0 0 0,0 0 0,-21-21 15,21 20-15,0-20 0,1 0 0,-1 21 16,21-22-16,-21 22 0,0 0 16,1 0-16,20 21 0,-21 0 0,0 0 15,0 0-15,1 0 0,-1 21 16,0 0-16,-21 0 0,0 0 0,21 22 15,-21-22-15,21 21 0,-21-21 0,0 1 16,0 20-16,0-21 16,0 0-16,0 0 0,0 1 0,-21-1 15,0 0-15,21 0 0,-21 0 0,0 0 16,-1-21 0,1 0-16,0 0 15,0-21 1,0 0-16</inkml:trace>
  <inkml:trace contextRef="#ctx0" brushRef="#br0" timeOffset="27819.35">14033 2667 0,'64'0'16,"-43"0"-16,0 21 0,0-21 0,22 0 15,-22 0-15,21 0 0,1 0 16,-1 0-16,-21 0 0,21 0 0,-20 0 16,20 0-16,-21 0 0,0 0 15,0 0-15,1 0 0,-1 0 0</inkml:trace>
  <inkml:trace contextRef="#ctx0" brushRef="#br0" timeOffset="28383.92">16298 2773 0,'0'0'15,"0"-21"-15,0 0 0,0-1 0,0 1 16,0 0-16,-21 0 0,21 0 15,0 0-15,-21 21 0,0 0 16,0 21 0,21 0-16,-22 21 0,22 1 15,0-1-15,0 0 0,0 22 0,0-22 16,0 22-16,-21-1 0,0 1 16,21 20-16,-21-20 0,0 20 15,21-20-15,-21 21 0,-1-1 0,1-20 16,0 20-16,0-20 0,0 21 15,0-22-15,-1 1 0,1 20 0,0-20 16,0-22-16,0 22 0,0-22 0,-1 0 16,1 1-16,0-22 0,0 21 0,21-21 15,0-42 1,0 0-16,0 0 16,0 0-16,0-22 0,0 1 0,0 0 15,21-1-15,-21-20 16,21 20-16,-21-20 0,21-1 0,-21 1 15</inkml:trace>
  <inkml:trace contextRef="#ctx0" brushRef="#br0" timeOffset="28694.75">15896 3048 0,'0'0'0,"0"-169"16,0 148 0,0-22-16,0 22 0,0 0 15,21-21-15,0 20 0,1 1 0,20-21 16,0 21-16,1 0 0,-1-1 15,21 1-15,1 21 0,-1 0 0,1 0 16,-1 0-16,-20 21 0,20 1 16,-20-1-16,-22 21 0,0-21 15,0 22-15,-21-22 0,0 21 0,0 0 16,-21-20-16,0-1 0,-22 0 0,22 21 16,-21-42-16,0 21 0,-1 1 15,22-1-15,-21-21 0,-1 0 0,22 21 16,0-21-16,0 0 0,42 0 47,0-21-47,22 21 15,-22-21-15,0 21 0,21-22 0</inkml:trace>
  <inkml:trace contextRef="#ctx0" brushRef="#br0" timeOffset="31491.65">17018 2498 0,'0'0'15,"-21"0"-15,0 0 0,-1 0 16,1 0-16,0 0 0,-21 21 16,21 21-16,-1-21 15,1 1-15,0 20 0,0-21 0,0 21 16,21-20-16,0 20 0,-21-21 15,21 0-15,-22 0 0,22 1 16,0-1-16,0 0 0,0 0 0,0 0 16,22-21-1,-1 0-15,0 0 0,0 0 16,0 0-16,0 0 0,1 0 0,-1-21 16,21 0-16,-21 21 0,0-21 15,-21 0-15,22-1 0,-1 1 0,0-21 16,-21 21-16,21-22 0,-21 22 15,0 0-15,0 0 0,0 0 0,0 0 16,0-1-16,0 44 31,0-1-31,0 0 0,0 0 16,0 21-16,0-20 0,0-1 16,0 21-16,0-21 0,0 22 0,0-22 15,0 0-15,0 21 0,0-21 0,0 1 16,0-1-16,21 0 15,0-21-15,1 0 0,-1 0 16,0 0-16,0 0 0,0 0 16,0 0-16,1 0 0,-1-21 15,0 0-15,0-1 0,21 22 0,-20-21 16,-1-21-16,0 21 0,0 0 0,0-22 16,-21 22-16,21-21 0,-21 21 15,22-1-15,-22-20 0,0 21 16,0 0-16,0 42 15,0 0 1,0 0-16,0 0 0,0 1 16,0-1-16,0 0 0,0 21 0,0-21 15,0 1-15,0 20 0,0-21 16,0 0-16,0 0 0,21 1 0,21-1 16,-21 0-16,0-21 15,1 0-15,20 21 0,-21-21 16,0 0-16,22 0 0,-22 0 0,21 0 15,-21 0-15,22-21 0,-22 21 0,21-21 16,-21 0-16,22-1 0,-22 1 16,0 0-16,0 0 0,0 0 0,0-22 15,-21 1-15,0 21 0,0-21 16,0-1-16,0 22 0,0-21 0,0 21 16,-21-22-16,21 22 0,-21 21 15,0-21-15,0 21 0,0 0 0,-1 0 16,1 0-16,0 21 0,0 0 0,0 0 15,-22 1-15,22 20 16,0-21-16,0 0 0,21 22 0,-21-1 16,21-21-16,-21 21 0,21-20 0,0-1 15,0 0-15,0 0 0,0 0 16,0 0-16,0 1 0,21-1 0,0-21 16,0 21-16,0-21 15,0 0-15,1 0 0,-1 0 0,0 0 16,0-21-16,0 21 0,0-21 0,1-1 15,-1 1-15,0 21 0,0-42 16,-21 21-16,0 0 0,21-1 0,-21-20 16,21 21-16,-21 0 0,0-22 15,0 22-15,0 0 16,0 0-16,0 42 31,-21 0-31,21 0 0,0 1 0,-21-1 16,21 0-16,0 0 0,0 0 15,0 0-15,0 1 0,0-1 0,21 0 16,0 0-16,1 0 0,-1 0 16,0-21-16,21 0 0,-21 22 0,22-22 15,-1 0-15,0 0 0,-20 0 0,20 0 16,0 0-16,-21-22 0,1 22 16,-1-21-16,0 0 0,0 21 0,-21-21 15,0 0-15,21 0 0,-21-22 16,0 22-16,0 0 0,0 0 15,0 0-15,0-22 0,0 22 0,0 0 16,-21 21 0,21 21-1,0 0-15,0 0 0,-21 1 0,21-1 16,-21 0-16,21 0 0,0 0 16,0 0-16,0 22 0,0-22 0,0 0 15,-21 0-15,21 0 16,0 1-16,0-44 62,0 1-62,0 0 0,0 0 16,0 0-16,21 0 0,-21-1 0,21 1 16,0-21-16,-21 21 0,21-22 0,0 22 15,-21 0-15,22-21 0,-1 21 16,0-1-16,0 1 0,0 21 0,0-21 15,22 0-15,-22 21 0,0 0 16,21 0-16,-20 21 0,-1 0 0,-21 0 16,21 1-16,0-1 0,-21 21 15,21 0-15,-21-20 0,0 20 16,0-21-16,0 0 0,0 0 0,0 22 16,0-22-16,0 0 15,0 0-15,-21-21 16,21-21 15,0 0-31,0 0 0,0 0 16,21-1-16,-21-20 15,21 21-15,1 0 0,-1 0 0,0-22 16,0 22-16,0-21 0,0 21 16,22-1-16,-22-20 0,21 42 15,-21-21-15,1 0 0,-1 21 0,0 0 16,0 0-16,-21 21 0,0 0 15,0 21-15,0-20 0,0-1 16,0 0-16,0 21 0,-21-21 16,0 1-16,21 20 0,-21-21 0,21 0 15,0 0-15,0 1 0,0-1 0,0 0 16,21 0-16,0-21 16,0 0-16,0 0 0,22 0 0,-22 0 15,0 0-15,21 0 0,-21 0 16,22 0-16,-22-21 0,21 21 0,-21-21 15,22 0-15,-1-1 0,-21 1 16,0 0-16,22 0 0,-22-21 16,0 20-16,-21-20 0,21 0 0,-21 21 15,21-22-15,-21 22 0,0 0 16,0 0-16,-21 21 16,0 0-16,0 0 0,0 0 15,0 21-15,-1 0 0,1 0 16,21 0-16,0 1 0,-21-1 0,0 21 15,21-21-15,0 0 0,0 22 16,0-22-16,0 0 0,0 0 0,0 0 16,0 1-16,0-1 0,21 0 15,0-21-15,0 21 0,1-21 16,-1 0-16,21 21 0,-21-21 16,0 0-16,1 0 0,-1 0 15,0-21-15,0 21 0,0-21 0,0 0 16,1 0-16,-1-1 0,-21 1 0,21-21 15,-21 21-15,0-22 0,21-20 16,0 21-16,0-1 0,-21-20 0,22 20 16,-22 1-16,21-21 0,-21 20 15,21 22-15,-21-21 0,21-1 0,-21 22 16,0 0-16,0 0 0,0 0 16,0 0-16,-21 21 15,0 0 1,0 21-16,-1 0 15,22 0-15,-21 21 0,21-20 0,0-1 16,-21 21-16,21 0 0,0 1 16,0-1-16,0 0 0,0 22 0,0-22 15,0 1-15,0-1 0,0-21 16,0 21-16,0-20 0,0 20 0,21-21 16,0 0-16,1 0 0,-1 1 15,0-22-15,0 21 0,0-21 16,0 0-16,1 0 0,-1 0 0,0 0 15,21 0-15,-21-21 0,1-1 16,-1 22-16,0-21 0,0 0 16,0 0-16,0 0 0,-21 0 0,0-22 15,22 22-15,-22 0 0,0 0 16,0 0-16,0-1 0,0 1 0,-22 21 31,1 21-31,21 1 0,-21-1 16,21 0-16,-21 0 0,0 21 0,21-20 15,0-1-15,0 0 0,0 0 16,0 0-16,0 0 0,0 1 0,0-1 16,0 0-16,21 0 15,0-21-15,0 0 16,0 0-16,1 0 16,-1 0-16,0 0 0,0 0 15,0-21-15,0 21 0,1-21 0,-1 0 16,21-1-16,-21 1 0,0 0 0,1 0 15,-1 0-15,0-22 0,0 22 16,0 0-16,0 0 0,-21 0 0,0 42 31,0 21-15,0-21-16,0 1 0,0-1 16,-21 0-16,21 0 0,0 0 15,0 0-15,0 1 0,0-1 0,0 0 16,0 0-16,21 0 15,1-21-15,-1 21 16,0-21-16,0 0 0,0 0 16,0 0-16,1 0 15,-1 0-15,0 0 0,-21-21 0,21 21 16,0-21-16,-21 0 0,0 0 16,21 0-16,-21-1 0,22 1 15,-22-21-15,0 21 0,0 0 0</inkml:trace>
  <inkml:trace contextRef="#ctx0" brushRef="#br0" timeOffset="31811.47">20129 2307 0,'0'0'0,"-21"0"0,42 0 31,1 0-31,-1 0 0,21 0 0,0 0 16,1-21-16,20 21 0,-20 0 15,20 0-15,-21 0 0,1 0 0,20 0 16,-20 0-16,-1 0 0,0-21 16,1 21-16,-22 0 0,21 0 15,-21 0-15,0 0 0,1 0 0,-1 0 16,0 0 15</inkml:trace>
  <inkml:trace contextRef="#ctx0" brushRef="#br0" timeOffset="38747.69">5969 4360 0,'21'0'31,"-21"-21"-31,0 0 16,21 21-16,0-21 0,1 21 0,-22-21 15,0 0-15,21-1 0,0 1 16,-21 0-16,21 21 0,-21-21 16,0 0-16,0 0 15,-21 21 1,0 0-16,0 0 0,-22 0 0,22 0 16,0 0-16,-21 0 0,20 21 15,-20-21-15,21 21 0,0 0 16,-22-21-16,22 21 0,0 0 0,0 1 15,0-1-15,0 0 0,-1 0 16,22 0-16,-21 0 0,21 22 16,0-22-16,0 0 0,0 0 15,21 0-15,1 1 0,-1-1 0,0-21 16,0 21-16,0 0 0,22 0 16,-22 0-16,21 1 0,-21-1 0,22 0 15,-22 0-15,21 0 0,-21 22 0,0-22 16,1 0-16,-22 0 0,0 21 15,0-20-15,0-1 0,0 21 0,0-21 16,0 0-16,-22 22 0,-20-22 16,21 0-16,0 0 0,-22 0 15,1 1-15,0-1 0,-1 0 0,1-21 16,0 0-16,-1 21 0,1-21 16,0 0-16,-1 0 0,22 0 0,-21 0 15,21-21-15,-22 0 0,22 21 16,0-21-16,0-22 0,0 22 0,0 0 15,-1-21-15,1 20 0,0-20 0,0 21 16,21-21-16,0 20 0,0 1 16,-21 0-16,21 0 0,0 0 0,0 0 15,21 21 1,0 0 0,0 0-16,0 0 0,1 0 15,20 21-15,-21-21 0,21 0 16,-20 0-16</inkml:trace>
  <inkml:trace contextRef="#ctx0" brushRef="#br0" timeOffset="39347.49">6562 4784 0,'21'0'0,"-42"0"0,63-21 16,-42-1-16,0 1 16,0 0-16,0 0 15,0 0-15,-21 0 0,0 21 0,-1-22 16,-20 1-16,21 21 0,0 0 16,-22-21-16,22 21 0,0 0 0,-21 0 15,21 0-15,-1 21 0,-20 0 0,21 1 16,0-1-16,0 0 0,-1 21 15,22-21-15,0 22 0,-21-1 0,21-21 16,0 22-16,0-1 0,0-21 16,0 21-16,0-20 0,0-1 15,0 0-15,0 0 0,21 0 0,1-21 16,-1 21-16,0-21 16,0 0-16,0 0 0,0 0 15,22-21-15,-22 0 0,0 0 0,21 0 16,-20 0-16,20-1 0,-21-20 15,0 21-15,0 0 0,22-22 0,-43 22 16,21-21-16,-21 21 0,21 0 16,-21-1-16,0 1 0,0 0 15,0 0-15,-21 21 32,21 21-32,-21 0 0,21 0 0,0 1 15,-21-1-15,21 0 0,-22 0 16,22 21-16,-21-20 0,21-1 0,0 21 15,0-21-15,0 0 0,0 1 0,0-1 16,0 0-16,21-21 0,1 21 16,-1-21-16,0 0 0,21 0 15,-21 0-15,1 0 0,-1 0 16,21-21-16,-21 21 0,0-21 0,1 0 16,20-1-16,-21 1 0</inkml:trace>
  <inkml:trace contextRef="#ctx0" brushRef="#br0" timeOffset="40027.08">6964 4720 0,'0'0'16,"0"-21"-16,21 21 0,-42 0 31,21 21-15,-21 0-16,21 1 0,-22-1 16,22 0-16,0 0 0,0 0 0,0 0 15,0 1-15,0 20 0,-21-21 16,21 0-16,0 0 0,0 1 15,0-1-15,0 0 16,-21-21 0,21-21-1,0 0 1,0-1-16,0 1 16,0 0-16,0 0 0,0 0 0,0 0 15,0-22-15,21 22 0,0 0 16,1-21-16,-22 20 0,21 22 0,0-21 15,0 0-15,0 21 0,0 0 0,22-21 16,-22 21-16,0 0 0,0 0 16,0 0-16,1 0 0,-22 21 0,21-21 15,0 21-15,0 0 0,-21 1 16,0-1-16,21 0 0,-21 0 16,0 0-16,0 0 0,0 1 0,0-1 15,0 0-15,0 0 16,0 0-16,-21-21 31,21-21-15,0 0-16,0 0 0,0 0 15,0-1-15,0 1 0,21 0 0,-21 0 16,21 0-16,1 0 0,-22-1 16,21 1-16,0 0 0,0 0 0,0 21 15,0-21-15,1 21 0,-1 0 16,0 0-16,0 0 0,0 0 15,0 0-15,1 0 0,-1 21 0,0 0 16,0 0-16,-21 0 0,0 1 16,0 20-16,0-21 0,0 0 15,0 0-15,0 1 0,-21-1 16,0 0-16,21 0 0,-21-21 16,21 21-16,-22-21 0,22 21 15,0-42 16,22 0-15</inkml:trace>
  <inkml:trace contextRef="#ctx0" brushRef="#br0" timeOffset="40407.81">8086 4530 0,'0'21'16,"0"0"-1,0 0-15,-22 0 0,22 1 16,-21-1-16,21 21 0,0 0 0,0 1 16,-21-1-16,21 22 0,-21-22 0,21 21 15,0 1-15,0-1 0,-21-20 16,21 20-16,-21 1 0,21-1 0,0 1 15,0-1-15,-22 1 0,1-1 0,21 1 16,-21-1-16,0 1 0,21-1 16,-21-20-16,0 20 0,21-21 0,0 1 15,-22-1-15,22-21 0,-21 0 0,21 1 16,0-1-16,0 0 0,0-42 31,0 0-15,21-1-16,1 1 0,-22-21 0,21 21 15,0-22-15,-21 1 0,21 0 16,0-22-16,-21 1 0</inkml:trace>
  <inkml:trace contextRef="#ctx0" brushRef="#br0" timeOffset="40731.62">8001 4974 0,'0'0'0,"0"-42"0,0-127 31,0 126-31,21 22 0,0 0 0,0 0 15,1 0-15,-1-1 0,21 22 16,-21-21-16,0 21 0,22 0 16,-22 0-16,0 0 0,21 0 0,-20 0 15,-1 21-15,-21 1 0,0-1 16,21 0-16,-21 21 0,0-21 0,0 22 16,0-22-16,0 21 0,-21 1 0,0-22 15,-1 0-15,22 21 0,-42-21 16,42 1-16,-42-1 0,42 0 0,-21-21 15,-1 21-15,1-21 0,0 0 0,0 0 16,0 0 0,21-21-16,0 0 15,0 0-15,0-1 0,21 1 16,0 0-16,-21 0 16,21 0-16,0 0 0,1-22 0,-1 22 15,0 0-15</inkml:trace>
  <inkml:trace contextRef="#ctx0" brushRef="#br0" timeOffset="41015.76">8848 4149 0,'0'0'0,"0"-21"31,-22 42-31,22 0 0,-21 0 16,21 0-16,0 22 0,0-1 15,-21-21-15,21 21 0,-21 1 0,21-1 16,-21 22-16,21-22 0,0 0 0,0 1 16,-21-1-16,21 0 0,-22 1 15,22-1-15,0-21 0,0 21 0,0-20 16,0-1-16,0 0 0,0 0 16,0 0-16,22-21 15,-1 0-15,0 0 16,0 0-16,-21-21 0,21 21 15,0-21-15</inkml:trace>
  <inkml:trace contextRef="#ctx0" brushRef="#br0" timeOffset="41431.75">9038 4699 0,'0'42'15,"21"-42"1,0 0 0,1 0-16,-1 0 0,0 0 15,0 0-15,0 0 0,0 0 16,1-21-16,-1 21 0,0-21 16,0 21-16,-21-21 0,21 21 0,0-21 15,1 21-15,-22-21 0,21-1 0,-21 1 16,0 0-16,0 0 15,0 0-15,0 0 0,-21 21 16,-1 0 0,1 0-16,0 21 0,0-21 15,0 21-15,0 0 0,-1 0 0,1 22 16,0-22-16,21 21 0,-21-21 0,0 22 16,21-1-16,-21-21 0,21 21 15,0-20-15,0-1 0,0 21 16,0-21-16,0 0 0,21 1 15,0-22-15,0 0 0,0 0 16,0 0-16,1 0 0,-1 0 0,0 0 16,0 0-16,21-22 0,-20 22 0,-1-21 15</inkml:trace>
  <inkml:trace contextRef="#ctx0" brushRef="#br0" timeOffset="42299.67">10287 4106 0,'0'0'0,"0"-21"16,0 0 0,0 0-16,0 0 15,-21 21 16,0 21-31,-1 0 16,1 0-16,0 0 0,0 22 0,0-1 16,-22 0-16,22 1 0,0 20 15,0-20-15,-21 20 0,20-21 0,1 22 16,-21-22-16,21 22 0,0-22 16,-1 22-16,22-22 0,0 21 15,0-20-15,0-1 0,0 0 0,22 1 16,20-1-16,-21-21 0,21 0 15,1 1-15,-1-1 0,22 0 0,-1-21 16,1 0-16,-1 0 0,1 0 0,-1 0 16,1 0-16,20 0 0</inkml:trace>
  <inkml:trace contextRef="#ctx0" brushRef="#br0" timeOffset="43044.37">14584 3874 0,'0'0'0,"21"0"0,0 0 0,0 0 15,0 0-15,1 0 16,-1 0-16,0 0 0,0 0 0,0 0 15,0 21-15,1 0 0,-1 0 16,0 0-16,0 22 0,0-1 0,0 21 16,1-20-16,-1 20 0,0-20 0,0 20 15,0 1-15,0-22 0,-21 21 16,0 1-16,0-22 0,0 22 0,0-22 16,0 0-16,0 1 0,-21 20 15,0-20-15,0-22 0,-21 21 0,20 0 16,-20-20-16,0-1 0,-1 21 15,1-21-15,0 0 0,-1 1 16,-20-22-16,21 21 0,-22-21 0,1 0 16,-1 0-16</inkml:trace>
  <inkml:trace contextRef="#ctx0" brushRef="#br0" timeOffset="43596.05">11197 4636 0,'0'21'16,"0"0"-1,0 0-15,0 0 16,0 22-16,0-22 0,0 0 0,0 0 15,-21 0-15,21 22 16,-21-22-16,21 0 0,-21 0 0,21 0 16,0 0-16,0-42 47</inkml:trace>
  <inkml:trace contextRef="#ctx0" brushRef="#br0" timeOffset="43974.83">11218 4297 0,'0'0'0,"-21"21"15,0-21-15,21 21 0,-21 0 0,0 1 16,21-1-16,0 0 15,21-21 1,0 0-16,0 0 16,0 0-16,0 0 15,1 0-15,-1 0 0,0-21 0,0 21 16,0-21-16,-21-1 0,0 1 16,0 0-16,0 0 15,0 0-15,0 0 0,-21-1 16,0 22-16,0 0 15,0 0-15,-1 0 0,1 0 16,0 0-16,0 22 0,21-1 16,-21 0-16,21 0 0,0 0 15,0 0-15,0 1 0,0 20 0,0-21 16,0 0-16,21 0 0,0 1 16,0-1-16,0-21 0,1 21 0</inkml:trace>
  <inkml:trace contextRef="#ctx0" brushRef="#br0" timeOffset="44467.55">11642 4614 0,'0'0'0,"0"22"0,-43 62 31,43-63-31,-21 1 0,21 20 0,0-21 16,-21 0-16,21 0 0,0 1 16,-21-1-16,21 0 15,0-42 32,0 0-47,0-1 0,0 1 16,0 0-16,0 0 0,0-21 15,0 20-15,0 1 0,21 0 0,0-21 16,0 21-16,0-22 0,1 22 16,-1 0-16,21 0 0,0 0 0,-20-1 15,20 22-15,0 0 0,1 0 0,-22 0 16,21 22-16,-21-1 0,0 0 16,1 0-16,-22 0 0,0 22 0,0-22 15,0 0-15,0 21 0,0-21 16,0 22-16,0-22 0,0 0 15,-22 0-15,22 0 0,-21 1 0,21-1 16,0 0-16,0-42 47,0 0-47,0-1 16</inkml:trace>
  <inkml:trace contextRef="#ctx0" brushRef="#br0" timeOffset="44775.37">12488 4043 0,'0'85'31,"0"-43"-31,0 0 0,-21 1 15,21-1-15,-21 0 0,21 1 16,0-1-16,-21 0 0,0 1 0,21-1 16,-22 0-16,22 1 0,-21-1 15,0 0-15,21-21 0,0 22 16,0-22-16,-21 0 0,21 0 0,0 0 0,0 1 16,0-1-16,21-21 31,0 0-31,0-21 15,-21-1-15,0 1 0,22 0 0,-1 0 16</inkml:trace>
  <inkml:trace contextRef="#ctx0" brushRef="#br0" timeOffset="44987.25">12255 4487 0,'0'0'0,"22"0"47,-1 0-47,0 0 0,0 0 0,0 0 15,0 0-15,22 0 0,-22 0 16,0 0-16,0 0 0,0 0 0,1-21 16,-1 21-16,0 0 0,0 0 0,-21-21 15,21 21-15</inkml:trace>
  <inkml:trace contextRef="#ctx0" brushRef="#br0" timeOffset="45611.9">13716 4509 0,'0'0'0,"0"-22"0,21-41 31,-21 42-31,0 0 0,0-1 16,0 1-16,0 0 0,0 0 16,-21 0-16,21 0 0,-21-1 0,0 22 15,-1-21-15,1 21 0,0 0 16,0 0-16,0 0 0,-22 0 0,22 21 15,0 1-15,-21-1 0,21 0 0,-22 21 16,22-21-16,0 22 0,-21-1 16,20-21-16,1 22 0,21-1 0,-21-21 15,21 21-15,-21-20 0,21 20 0,0-21 16,0 0-16,0 0 0,0 1 16,21-1-16,0 0 0,0 0 0,1-21 15,-1 0-15,0 0 16,0 0-16,0 0 0,0 0 0,22 0 15,-22-21-15,0 0 0,21 21 0,-20-21 16,-1-1-16,0 1 0,21 0 16,-21-21-16,-21 21 0,22-1 0,-1-20 15,0 21-15,-21 0 0,0-22 0,0 22 16,21-21-16,-21 21 0,0 0 16,0-1-16,0 1 0,0 42 31,0 1-31,0-1 0,0 0 0,0 21 15,0-21-15,0 22 0,-21-22 0,21 21 16,0-21-16,0 22 16,0-22-16,0 21 0,21-21 0,0 1 15,0-1-15,1 0 0,-1 0 0,21 0 16,-21-21-16,22 0 0,-1 0 16,0 0-16,1 0 0,-1 0 0,-21 0 15,21 0-15,-20 0 0</inkml:trace>
  <inkml:trace contextRef="#ctx0" brushRef="#br0" timeOffset="46487.39">9207 5821 0,'22'0'0,"-22"-21"0,0 0 0,21 21 16,-21-22-16,21 22 0,-21-21 0,0 0 15,0 0 1,-21 0 0,0 21-16,-1 0 0,1 0 15,0 0-15,0 0 0,0 0 16,0 0-16,-22 21 0,22 0 0,0-21 16,21 21-16,-21-21 0,0 21 0,-1-21 15,22 22-15,0-1 16,22 0-1,-1-21-15,0 0 0,0 21 0,21-21 16,-20 21-16,-1 0 0,0 1 16,21-1-16,-21 0 0,1-21 15,-1 21-15,-21 0 0,0 0 0,0 1 0,0-1 16,0 0-16,0 0 16,0 0-16,-21-21 0,-1 21 0,1 1 15,-21-22-15,21 0 0,-22 21 0,1-21 16,21 0-16,0 0 0,-22 0 15,22 0-15,0 0 0,0 0 0,0 0 16,21-21-16,0-1 16,0 1-16,21 21 15,21-21-15,-21 21 0,1 0 16,20 0-16,-21 0 0,21 0 0,1 0 16,-22 0-16,21 21 15,-21-21-15,1 21 0,-1 1 0,0-1 0,-21 0 16,0 0-16,0 0 0,0 0 15,0 22-15,0-22 0,-21 0 16,0 0-16,-1 22 0,1-22 0,-21 0 16,21 0-16,0 0 0,-1 0 0,1 1 15,21-1-15,-21-21 16,21 21-16,0 0 16,21-21-16</inkml:trace>
  <inkml:trace contextRef="#ctx0" brushRef="#br0" timeOffset="47163.53">9461 8043 0,'0'0'0,"0"-21"0,-21-63 31,21 62-31,0 1 0,21 21 16,-21-21-16,22 21 15,-1 0-15,-21 21 31,0 0-31,-21 1 16,-1-1-16,1 0 0,0 0 0,0 0 16,0 0-16,0 1 0,-1 20 0,1-21 15,21 0-15,0 0 0,0 1 16,0-1-16,0 0 0,0 0 16,0 0-16,21-21 0,-21 21 0,22 1 15,-1-22-15,0 21 0,0 0 16,21 0-16,-20-21 0,-1 21 15,0 0-15,0 1 0,0-22 0,0 21 0,1 0 16,-1 0-16,-21 0 0,0 0 16,0 1-16,0-1 15,0 0-15,0 0 0,-21-21 0,-1 21 16,-20 0-16,21 1 0,0-22 16,-22 21-16,1 0 0,21-21 0,-21 0 15,20 0-15,-20 0 0,21 0 0,0 0 16,-22 0-16,22 0 0,0 0 0,0-21 15,21 0-15,0-1 0,0 1 16,0 0-16,0 0 0,0-21 0</inkml:trace>
  <inkml:trace contextRef="#ctx0" brushRef="#br0" timeOffset="47651.9">9250 7006 0,'0'0'0,"21"0"15,0 0-15,0 0 16,0 0-16,22 0 0,-1 0 0,22 0 15,-1 0-15,1-21 0,20 21 0,-20 0 16,20 0-16,1 0 0,0-21 16,-22 21-16,1 0 0,-1 0 15,1 0-15,-22 0 0,0 0 0,-20 0 16,-1 0-16,0 0 0,-42 0 31,0 0-31,-1 0 0,1 0 16,-21 0-16,21 0 0,-22 0 15,1 21-15,-21-21 0,20 0 0,-20 0 16</inkml:trace>
  <inkml:trace contextRef="#ctx0" brushRef="#br0" timeOffset="47935.71">9271 7197 0,'63'21'15,"-41"-21"1,-1 0-16,21 0 0,0 0 0,1 0 16,20 0-16,1 0 0,-1 0 15,1 0-15,20 0 0,-20 0 0,-1-21 16,22 21-16,-43 0 0,22 0 0,-22 0 16,1 0-16,-22 0 0,0 0 15,0 0-15,0 0 16,-42 0-1,0 0-15,0 0 0,0 0 16,-1 0-16,1 0 0,-21 0 0,0 21 16,-1-21-16,1 0 0,0 0 0,-22 21 15,1-21-15</inkml:trace>
  <inkml:trace contextRef="#ctx0" brushRef="#br0" timeOffset="48174.82">9207 7493 0,'0'0'0,"22"0"0,-1 0 16,0 0-16,0 0 0,21 0 0,1 0 15,-1 0-15,0 0 0,1 0 16,20 0-16,1 0 0,-1-21 0,1 21 16,-1 0-16,1 0 0,-1 0 0,1 0 15,-22-21-15,22 21 0,-43 0 16,21 0-16,-21 0 0,0 0 0,1 0 15,-1 0-15,0 0 0,0 0 16,-21-21-16,21 21 16</inkml:trace>
  <inkml:trace contextRef="#ctx0" brushRef="#br0" timeOffset="50557.5">11451 5292 0,'0'0'15,"-42"0"-15,-1 0 0,22 0 0,-21 0 16,21 0-16,-22 0 0,22 0 0,0 0 16,0 0-16,0 0 0,42 0 31,0 0-31,21 21 0,1-21 0,-1 0 16,22 0-16,-1 0 0,22 0 15,-1 0-15,1 0 0,21 0 16,0 0-16,0 0 0,-1 0 15,22 0-15,-21 0 0,21 21 0,0-21 16,0 0-16,0 0 0,21 0 0,-42 0 16,21 0-16,-21 0 0,0 0 15,0 0-15,-22 0 0,1 0 0,0 0 16,-22 0-16,1 21 0,-1-21 16,-20 0-16,20 0 0,-42 0 0,22 0 15,-22 0-15,0 0 0,-63-21 31,20 21-15,-20-21-16,21 21 0,-43 0 0,22 0 16,-21-21-16,20 21 0,-20 0 15</inkml:trace>
  <inkml:trace contextRef="#ctx0" brushRef="#br0" timeOffset="51070.62">11070 5398 0,'0'0'0,"42"0"31,-20 0-31,20 0 0,0 0 16,22 0-16,-1 0 0,1 0 0,20 0 15,-20 0-15,42 0 0,0 0 0,-1 0 16,1 0-16,0 0 15,21 0-15,-21 0 0,21 0 0,-21 0 16,21 21-16,0-21 0,0 0 16,0 0-16,0 0 0,-21 0 0,-1 0 15,-20 0-15,0 0 0,-1 0 0,-20 0 16,-1 0-16,-20 0 0,-1 0 16,0 0-16,-20 0 0,20 0 0,-21 0 15,-21-21 63</inkml:trace>
  <inkml:trace contextRef="#ctx0" brushRef="#br0" timeOffset="52627.55">2138 9398 0,'0'-21'16,"-21"21"0,21-21-16,-22 21 15,22 42 1,0-21 0,0 22-16,0-1 0,0 0 0,0 22 15,0-22-15,0 0 0,0 22 16,0-22-16,0 22 0,0-22 0,-21 0 15,21 1-15,-21-22 0,21 21 16,-21-21-16,21 22 0,0-22 0,0 0 16,0 0-16,0 0 15,-21-21-15,21 22 0,-21-22 16,21-22 15,0 1-15</inkml:trace>
  <inkml:trace contextRef="#ctx0" brushRef="#br0" timeOffset="53139.2">1736 9652 0,'0'0'15,"-64"-106"1,64 85-16,0 0 0,0-21 0,0 20 15,0 1-15,21-21 0,0 21 16,1 0-16,-1-22 0,0 22 0,0 0 16,0 0-16,22 0 0,-22-1 15,21 1-15,0 21 0,-20 0 0,20 0 16,21 0-16,-20 0 0,20 43 16,1-22-16,-22 21 0,22 0 0,-1 1 15,-21 20-15,1 1 16,-1-1-16,-21-20 0,0 20 0,1 1 15,-1-22-15,0 21 0,-21-20 16,0-1-16,21 0 0,-21 1 0,0-1 16,0-21-16,0 0 0,0 1 0,0-1 15,0 0-15,-21-21 16,0 0 0,21-21-16,0 0 0,0-1 15,0 1-15,0-21 0,0 21 0,0-22 16,0 1-16,0-21 0,0 20 0,0-20 15,21-1-15,0 1 16,-21-1-16,21 22 0,0-22 0,1 1 16,-22 21-16,21-22 0,0 22 15,-21 21-15,0-1 0,21 1 0,-21 0 16,0 0-16,0 42 16,0 0-1,0 0-15,0 1 0,0-1 16,21 0-16,-21 21 0,0-21 15,0 22-15</inkml:trace>
  <inkml:trace contextRef="#ctx0" brushRef="#br0" timeOffset="53891.7">3323 9737 0,'0'0'0,"-21"0"0,0-21 16,0 21-16,-1 0 0,1 0 0,0 0 15,0 0-15,-21 21 0,20 0 0,1 0 16,0 0-16,0 0 0,0 1 16,0 20-16,-1-21 0,22 0 0,0 22 15,0-22-15,0 0 0,0 0 16,0 0-16,0 0 0,0 1 15,0-1-15,22-21 0,-1 0 16,0 0-16,0 0 16,0 0-16,0 0 0,1 0 0,-1 0 15,0-21-15,0 21 0,-21-22 0,0 1 16,21 21-16,-21-21 0,21 0 16,-21 0-16,0 0 0,0-1 0,0 1 15,0-21-15,0 21 0,0 0 16,22-1-16,-1-20 0,-21 21 0,21 21 15,-21-21-15,21 0 0,0 21 0,0 0 16,1 0-16,-1 0 16,0 21-16,0 0 0,0-21 0,0 42 15,1-21-15,-1 1 0,-21-1 0,21 21 16,-21-21-16,21 0 0,-21 22 16,0-22-16,0 0 0,0 0 0,0 0 15,0 1-15,0-1 0,0 0 16,-21 0-16,0-21 0,21 21 15,-21-21-15,-1 0 16,22-21 0,0 0-16,0 0 0,0 0 15,0-1-15,0-20 0,22 21 0,-1-21 16,-21 20-16,21-20 16,21 21-16,-21-21 0,1 20 0,20 1 15,-21-21-15,21 42 0,1-21 0,-22 21 16,21 0-16,-21 0 0,22 21 15,-22 0-15,0 0 0,0 0 0,0 22 16,1-22-16,-22 0 0,0 21 16,0-20-16,0-1 0,0 21 0,0-21 15,0 0-15,-22 1 0,22-1 0,-21 0 16,0 0-16,0 0 0,21 0 16,-21 1-16,42-44 46</inkml:trace>
  <inkml:trace contextRef="#ctx0" brushRef="#br0" timeOffset="54383.56">5059 9017 0,'0'0'16,"-21"0"-16,21 21 15,0 0-15,-22 22 0,22-1 16,-21 0-16,21 22 0,-21-22 15,21 22-15,-42 211 16,42-212-16,0 1 0,0-1 16,-21-20-16,21 20 0,-22-20 15,22-22-15,0 21 0,-21-21 0,21 0 16,0 1-16,0-1 0,0 0 16,21-21-1,-21-21 1,0 0-16,0-1 15</inkml:trace>
  <inkml:trace contextRef="#ctx0" brushRef="#br0" timeOffset="54727.53">4741 9419 0,'0'0'0,"-21"-169"31,21 127-31,0 20 0,0-20 0,21 21 16,0-21-16,22 20 0,-22-20 15,0 21-15,21 0 0,1 0 0,-22-1 16,21 1-16,1 0 16,-1 21-16,0 0 0,1 0 0,-22 0 15,21 21-15,0 22 0,1-22 0,-22 21 16,21 0-16,-42 1 0,0 20 16,0-20-16,0 20 0,0-21 0,-21 22 15,0-22-15,-21 22 0,20-22 0,-20 0 16,21-20-16,-21 20 0,20 0 15,1-21-15,0 1 0,0-1 0,0 0 16,0-21-16,21 21 0,21-21 47,0 0-47,0 0 16,-21-21-16,21 21 0,0 0 15</inkml:trace>
  <inkml:trace contextRef="#ctx0" brushRef="#br0" timeOffset="57802.95">5757 9821 0,'0'0'0,"21"0"0,-21-21 15,22 21-15,-22-21 0,0 0 16,0 0-16,0 0 15,0-1-15,0 1 0,-22 0 0,1 0 16,0 0-16,0 0 0,0-1 16,0 1-16,-1 21 0,1 0 0,0 0 15,-21 0-15,21 0 0,-22 21 0,22 1 16,0 20-16,-21-21 0,20 21 16,1-20-16,0 20 0,0 0 0,0 1 15,0-1-15,21-21 0,-22 21 0,22-20 16,0-1-16,0 21 15,0-21-15,0 0 0,0 1 0,22-22 16,-1 0-16,0 21 0,0-21 0,0 0 16,0 0-16,22 0 15,-22 0-15,0-21 0,21 21 0,-20-22 16,20 1-16,-21 21 0,0-21 0,22 0 16,-22 0-16,0 0 0,0-22 15,-21 22-15,21 0 0,-21-21 0,0 20 16,0 1-16,0-21 0,0 21 0,0 0 15,0-1-15,0 1 16,-21 21 0,0 0-16,21 21 0,0 1 15,-21-1-15,21 0 0,-21 0 16,21 0-16,0 22 0,-22-22 0,22 0 16,0 21-16,0-21 0,0 1 0,0-1 15,0 0-15,22 0 0,-1-21 16,0 21-16,-21 0 0,21-21 0,0 0 15,22 0-15,-22 0 0,0 0 0,21 0 16,-21 0-16,22 0 0,-1 0 16,-21-21-16,22 0 0,-22 21 0,0-21 15,21 0-15,-21 0 0,1-1 0,-1-20 16,0 21-16,0-21 0,-21 20 16,0 1-16,0-21 0,0 21 15,0 0-15,0-1 0,0 1 0,-21 21 16,0 0-1,0 0-15,21 21 16,-22 1-16,22-1 0,-21 0 0,21 0 16,0 0-16,0 0 0,0 22 15,0-22-15,0 0 0,0 0 0,0 0 16,21 1-16,1-1 0,-1 0 0,0 0 16,0 0-16,-21 0 0,42-21 15,-20 22-15,-1-22 0,21 0 0,0 0 16,1 0-16,-22 0 0,21 0 0,1 0 15,-1 0-15,0 0 0,1-22 16,-1 22-16,-21-21 0,21 0 16,-20 21-16,20-21 0,-21 0 0,0 0 15,0-22-15,1 22 0,-22 0 0,21 0 16,-21-22-16,0 22 0,0 0 16,0 0-16,0-21 0,-21 20 0,-1 22 15,1-21-15,0 0 0,0 21 0,0 0 16,0 0-16,-1 0 0,1 0 15,0 0-15,0 21 0,-21-21 0,20 21 16,1 22-16,0-22 0,0 0 0,0 0 16,21 22-16,0-22 0,-21 0 15,21 21-15,0-21 0,0 1 16,0-1-16,0 0 0,0 0 0,21 0 16,0 0-16,0 1 15,0-22-15,0 0 0,1 0 0,-1 0 16,21 0-16,-21 0 0,0 0 0,1 0 15,-1-22-15,0 22 0,0-21 0,0 0 16,0 21-16,-21-21 0,22 0 16,-22 0-16,21-1 0,-21 1 0,0-21 15,0 21-15,0 0 0,0-1 0,0-20 16,0 21-16,0 0 16,-21 21-1,-1 0-15,22 21 16,-21-21-16,21 21 0,0 0 15,0 0-15,0 22 0,0-22 0,0 0 16,0 0-16,0 0 0,0 1 0,0-1 16,21 0-16,1 0 15,-1 0-15,0-21 0,0 0 0,0 0 16,0 0-16,1 0 0,20 0 0,-21 0 16,0 0-16,0 0 0,1-21 15,-1 21-15,0-21 0,0 0 16,0 21-16,0-21 0,-21-1 0,0 1 0,0 0 15,22 0-15,-22-21 0,0 20 16,0 1-16,0 0 0,0 0 16,0 0-16,-22 21 15,22 21 1,0 0-16,0 0 0,0 0 16,0 1-16,0-1 0,-21 0 0,21 21 15,0-21-15,0 1 0,0-1 0,-21 0 16,21 0-16,0 0 0,0 0 15,0 1-15,0-1 16,0-42 31,0-1-47,0 1 0,21 0 16,-21 0-16,21 0 0,-21 0 0,22-1 15,-22 1-15,0-21 0,21 21 16,0 0-16,0-1 0,0 1 0,-21 0 15,21 0-15,1 0 0,-1 21 0,0 0 16,0 0-16,0 0 16,-21 21-16,21 0 0,1 0 0,-22 0 15,0 1-15,21-1 0,-21 0 0,21 0 16,-21 0-16,0 22 0,0-22 16,0 0-16,0 0 0,0 0 0,0 0 15,0 1-15,0-1 16,0-42 15,0-1-15,0 1-16,21 21 0,0-21 0,-21 0 15,21 0-15,1-22 0,-22 22 16,21 0-16,0 0 0,0-21 0,0 20 16,0 1-16,1 0 0,-22 0 0,21 21 15,0 0-15,0-21 0,-21 42 16,0 0-1,0 0-15,0 0 0,0 1 16,0-1-16,0 0 0,0 0 16,0 0-16,0 0 0,0 1 15,0-1-15,0 0 0,0 0 0,21 0 16,0 0-16,-21 1 0,22-22 0,-1 21 16,0-21-16,0 0 0,0 0 15,0 0-15,1 21 0,-1-21 0,0 0 16,0 0-16,21 0 0,-20 0 15,-1-21-15,0 21 0,0-21 0,0 21 0,0-22 16,1 1-16,-1 0 0,0 21 16,-21-42-16,21 21 0,-21-1 0,21 1 15,-21 0-15,0 0 0,0 0 16,0 0-16,0-1 0,0 1 16,0 0-16,-21 21 0,0 0 15,0 0-15,21 21 0,0 0 16,-21 1-16,21-1 0,-22 0 15,22 0-15,0 0 0,0 0 0,0 1 16,0 20-16,0-21 0,0 0 0,0 0 16,0 1-16,0-1 0,22 0 15,-1-21-15,0 21 16,0-21-16,0 0 0,0 0 0,22 0 16,-22 0-16,0 0 0,21 0 15,-20-21-15,-1 0 0,21 21 0,-21-21 16,0-1-16,1-20 0,-1 21 15,0 0-15,0-22 0,0 1 0,0 0 16,1-1-16,-1 1 0,0-21 0,0 20 16,-21-20-16,0 20 0,21 1 15,-21 0-15,21-1 0,-21 1 0,0 0 16,0 21-16,0-1 0,0 1 0,0 0 16,0 42-1,0 0 1,-21 1-16,0-1 0,21 0 15,-21 21-15,21 1 0,0-1 16,-21-21-16,21 43 0,-21-22 0,21 0 0,-22 1 16,22-1-16,0 0 0,0-21 15,0 22-15,0-1 0,0 0 16,0-20-16,0-1 0,0 0 0,22 21 16,-1-42-16,0 21 0,0 1 0,0-22 15,22 0-15,-22 21 0,0-21 0,21 0 16,-21 0-16,22 0 0,-1 0 15,-21-21-15,22 21 0,-22-22 0,21 1 16,-21 21-16,0-21 0,22 0 16,-43 0-16,21-22 0,0 22 0,-21 0 15,21-21-15,-21 21 0,0-1 16,0-20-16,0 21 0,0 0 0,0 0 16,-21 21-1,0 0-15,21 21 16,0 0-16,-21 0 0,21 0 15,-21 22-15,21-22 0,0 0 0,0 0 16,0 0-16,0 0 0,0 22 16,0-22-16,0 0 0,0 0 15,0 0-15,21 1 0,0-22 16,0 0-16,0 0 0,0 0 16,1 0-16,-1 0 15,0 0-15,0 0 0,0-22 0,0 1 16,22 21-16,-22-21 0,0 0 0,0 0 15,0 0-15,1-22 0,-22 22 16,21 0-16,0-21 0,-21 20 0,21 1 16,-21 0-16,21 0 0,0 0 15,-21 42 1,0 0 0,0 0-16,0 0 0,0 1 0,0-1 15,0 0-15,0 0 0,22 0 0,-22 0 16,0 1-16,0-1 15,21-21-15,0 21 0,0 0 16,0-21-16,0 0 0,1 0 16,-1 0-16,0 0 0,0 0 15,0 0-15,0 0 0,1 0 16,-1-21-16,0 0 0,0 0 0,0 21 16,-21-22-16,21 1 0,1-21 0,-1 21 15,-21 0-15,0-1 0,21 1 16,0 0-16,-21 0 15,0 42 1,0 0-16,0 0 0,0 1 0,0-1 16,0 0-16,0 0 0,0 0 15,0 0-15,0 1 16,0-1-16,0 0 0,0 0 16,21-21-16,0 0 0,1 0 15,-1 0-15,0 0 16,0 0-16,0 0 0,0 0 15,1-21-15,-1 0 0,0 0 16,-21-1-16,21 1 16,-21 0-16,21 0 0,-21 0 0</inkml:trace>
  <inkml:trace contextRef="#ctx0" brushRef="#br0" timeOffset="57994.84">10393 9398 0,'0'0'0,"-43"0"32,22 0 30,0 0-62,0 0 16</inkml:trace>
  <inkml:trace contextRef="#ctx0" brushRef="#br0" timeOffset="58183.73">8742 9504 0,'0'0'0,"-43"21"0,22 0 0,-21-21 15,63 0 1,0 0-16,0 0 15,22 0-15,-1 0 0,0-21 0,1 21 16,20-21-16,-20 21 0,20-21 0,-21 21 16,22-21-16,-22 21 15,1-22-15</inkml:trace>
  <inkml:trace contextRef="#ctx0" brushRef="#br0" timeOffset="59012.25">10731 9800 0,'0'0'0,"0"-21"0,0 0 16,22 21-16,-1-21 0,0 21 0,0 0 16,0-21-16,22 21 0,-22 0 15,21 0-15,-21 0 0,22 0 16,-22 0-16,0 0 0,0 0 0,0 21 16,0-21-16,-21 21 0,0 0 0,0 0 15,0 0-15,0 1 0,-21-1 16,0 0-16,-21 0 0,21 0 0,-22 0 15,22-21-15,-21 22 0,21-1 0,-1-21 16,-20 21-16,21-21 0,0 0 16,21 21-16,-21-21 0,-1 0 15,44 0 17,-1 0-32,0 21 15,0-21-15,0 0 0,0 21 0,22-21 16,-22 22-16,21-1 0,-21 0 0,22 0 15,-22 0-15,21 0 0,1 1 16,-22-1-16,21 21 0,-21 0 0,0-20 16,1 20-16,-1 0 0,-21-21 0,0 22 15,0-1-15,0 0 0,-21-20 16,-1 20-16,-20 0 0,0 1 0,-1-22 16,1 21-16,-21-21 0,-1 0 15,22 1-15,-22-1 0,1 0 0,20 0 16,1-21-16,-21 0 0,20 0 0,1 0 15,0 0-15,20-21 0,-20 0 16,0 0-16,21-1 0,-22 1 0,22 0 16,0-21-16,21 21 0,0-22 0,0 1 15,0 0-15,0-1 0,0 1 16,0-22-16,0 22 0,21 0 0,0-1 16,22 22-16,-22-21 0,0 0 0,21 20 15,1 1-15,-1-21 0,0 21 0,1 0 16,-1-1-16,0 1 0,1 0 15</inkml:trace>
  <inkml:trace contextRef="#ctx0" brushRef="#br0" timeOffset="59355.31">11451 9864 0,'0'0'15,"21"0"-15,0-21 0,1 21 16,-22-22-16,21 1 0,0 0 16,0 21-16,-21-21 0,21 0 0,0 0 15,-21-1-15,0 1 0,0 0 16,0 0-16,0 0 0,0 0 16,0-1-16,-21 22 15,0 0-15,0 0 0,0 22 16,0-1-16,-1 0 0,1 0 15,0 21-15,0-20 0,0-1 0,0 21 16,-1-21-16,22 0 0,0 22 0,0-22 16,0 0-16,0 0 0,0 0 0,22 1 15,-1-1-15,0-21 16,0 0-16,21 0 0,1 0 0,-22 0 16,21 0-16,1 0 0,-1 0 15,0 0-15</inkml:trace>
  <inkml:trace contextRef="#ctx0" brushRef="#br0" timeOffset="59898.99">12298 9631 0,'0'0'0,"-21"-21"0,-1 0 0,1 21 0,0-22 16,0 22-16,0 0 0,0 0 15,-1 0-15,-20 0 0,21 0 0,-21 0 16,20 22-16,1-1 0,-21 0 0,21 0 15,0 0-15,-1 22 0,1-22 16,0 0-16,0 21 0,21-21 16,-21 22-16,21-22 0,0 0 0,0 0 15,0 0-15,0 1 0,0-1 0,21-21 16,0 21-16,0-21 0,0 21 16,1-21-16,-1 0 0,0 0 0,21 0 15,-21 0-15,22 0 0,-22-21 0,21 0 16,-21 0-16,1-1 0,-1 1 15,0 0-15,0 0 0,0-21 0,0-1 16,1 1-16,-1 0 0,-21-22 0,21 22 16,-21-22-16,21 22 0,-21 0 15,0-22-15,0 22 0,0-1 16,21 1-16,-21 0 0,0-22 0,0 43 16,0-21-16,0-1 0,0 22 15,0 0-15,-21 42 16,21 0-1,-21 22-15,21-22 0,0 21 16,-21 1-16,0-1 0,21-21 0,-22 21 16,22 1-16,0-1 0,0 0 0,0 22 15,0-22-15,0 1 0,0-1 16,0 21-16,0-20 0,0-1 0,0-21 16,0 22-16,0-22 0,0 21 0,0-21 15,22 0-15,-1-21 0,-21 22 16,21-22-16,0 21 0,0-21 15,0 0-15,1 0 0,-1-21 16</inkml:trace>
  <inkml:trace contextRef="#ctx0" brushRef="#br0" timeOffset="62659.41">14647 8700 0,'0'0'0,"-21"-22"0,0 1 0,0 21 16,0-21-16,-1 21 0,1-21 0,0 21 15,-21 0-15,-1 0 0,22 0 16,-21 0-16,0 21 0,-22 0 0,22 22 16,-1-22-16,1 21 0,-21 0 0,20 22 15,1-22-15,0 22 0,20-22 16,-20 22-16,21-1 0,0-21 15,0 22-15,21-22 0,0 22 0,0-22 16,0 22-16,0-22 0,0 0 16,0 1-16,0-1 0,42 0 0,-21-21 15,0 1-15,22-1 0,-1 0 0,0 0 16,22-21-16,-22 0 0,22 0 16,-22 0-16,21-21 0,-20 0 0,20 0 15,-20 21-15,-1-43 0,0 22 0,1 0 16,-1 0-16,-21-22 0,0 22 15,0 0-15,1-21 0,-1 21 0,0-22 16,-21 22-16,0 0 0,0 0 16,0 0-16,-21 21 31,0 21-31,-1 0 0,22 0 16,-21 21-16,0-20 15,21-1-15,0 0 0,0 21 0,-21-21 16,21 1-16,0-1 0,0 0 0,0 0 15,0 0-15,0 0 0,0 1 16,0-1-16,21-21 0,0 21 16,0-21-16,1 0 0,-1 0 15,0 0-15,21 0 0,-21 0 0,1-21 16,-1 0-16,0-1 0,-21 1 16,21 0-16,-21-21 0,0 21 15,0-1-15,0 1 0,0 0 0,-21-21 16,21 21-16,-21-1 0,0 1 15,21 0-15,-22 21 0,22-21 0,-21 21 16,21-21-16,0 0 16,21-1-1,1 22-15,-1 0 16,0 0-16,0 0 0,21 0 16,-20 0-16,-1 22 0,21-1 0,-21-21 15,0 21-15,22 0 0,-22 0 0,0 0 16,0 1-16,0-1 0,-21 21 15,0-21-15,22 0 0,-22 1 16,0 20-16,0-21 0,0 0 0,0 0 16,0 1-16,0-1 0,-22 0 15,1-21 1,21-21 0,0 0-1,0-1-15,0 1 16,0-21-16,21 21 0,1 0 0,-1-22 15,0 22-15,0 0 0,0-21 16,0 20-16,1 1 0,20 0 16,-21 0-16,0 0 0,0 21 0,1 0 15,-1 0-15,0 0 0,0 0 0,0 0 16,0 0-16,-21 21 16,0 0-16,0 0 0,0 0 0,0 1 15,0 20-15,0-21 0,0 21 0,0-20 16,0-1-16,0 21 0,0-21 15,0 0-15,0 1 0,0-1 0,0 0 16,0 0-16,22-21 16,-1 0-1,0 0-15,0 0 0,0 0 16,0 0-16,1-21 0,-1 21 0,0-21 16,0 0-16,0-1 0,0 1 15,1 0-15,-1-21 0,0 21 0,0-22 16,0 22-16,0-21 0,1 21 0,-1-22 15,0 22-15,0-21 0,-21 21 16,0-1-16,0 1 0,-21 21 16,0 0-1,0 21-15,-1 1 16,1-1-16,21 0 0,-21 0 0,21 0 16,0 0-16,0 1 0,0-1 15,0 0-15,0 0 0,0 0 16,21 0-16,0 1 0,-21-1 0,0 0 15,22 0-15,-1 0 0,0 0 16,0-21-16,-21 22 16,-21-22 15,0-22-31,0 1 16,-1 21-16,1-21 0,0 0 0,21 0 15,-21 0-15,0 21 0,21-22 0,-21 1 16,21 0-1,0 42 1,0 0 0,0 1-16,0-1 15,0 0-15,0 0 0,0 0 0,0 0 16,0 1-16,0-1 0,21 0 0,0-21 16,0 21-16,0 0 0,0-21 15,1 21-15,20-21 0,-21 0 16,0 0-16,22 0 0,-1 0 0,-21 0 15,21 0-15,-20-21 0,20 0 16,-21 21-16,21-21 0,-20-21 0,-1 20 16,21 1-16,-21-21 0,0 0 15,22-1-15,-22 1 0,0 0 16,0-22-16,0 22 0,1-22 0,-1 22 16,0-22-16,0 1 0,0-1 0,-21 1 15,21-1-15,1 22 0,-22-21 16,21 20-16,-21 1 0,21 0 0,-21-1 15,0 22-15,0 0 0,0 0 16,0 0-16,-21 42 16,21 0-16,-21 21 15,-1-21-15,22 43 0,-21-22 16,21 1-16,-21 20 0,21-21 16,-21 22-16,21-22 0,-21 22 0,0-22 0,21 22 15,0-22-15,0 0 16,-22 22-16,22-22 0,-21 0 0,21 1 15,-21-1-15,21 0 0,0 1 0,0-22 16,0 21-16,0-21 0,0 1 16,0-1-16,0 0 0,21 0 0,0-21 15,1 0-15,-1 21 0,0-21 0,0 0 16,0 0-16,0 0 0,1 0 16,-1-21-16,0 0 0,0 21 0,0-21 15,0 0-15,1-1 0,-1 1 0,0-21 16,0 21-16,-21 0 0,0-22 15,21 22-15,-21 0 0,0-21 0,0 20 16,0 1-16,0 0 0,-21 0 16,0 21-1,0 0-15,0 0 0,21 21 16,0 0-16,-22-21 0,22 21 0,0 1 16,-21-1-16,21 0 0,0 0 15,0 0-15,0 0 0,0 1 0,0-1 16,21 0-16,-21 0 0,22 0 0,-22 0 15,21 1-15,0-1 16,0-21-16,-21 21 0,21-21 0,0 0 16,1 21-16,-1-21 0,0 0 15,0 0-15,0 0 0,0 0 16,1 0-16,-1 0 0,0 0 16,0 0-16,0-21 0,-21 0 15,21 0-15,1-1 16,-22-20-16,21 21 0,-21 0 0,0-22 15,0 22-15,21-21 0,-21 21 0,0 0 16,0-22-16,21 22 0,-21 0 16,0 0-16,0 42 31,-21 0-31,0-21 0,21 21 16,-21 22-16,-1-22 0,22 0 0,0 0 15,0 21-15,-21-20 0,21-1 0,0 21 16,0-21-16,0 0 0,0 1 15,0-1-15,21 0 16,1-21-16,-1 21 0,0-21 16,0 0-16,0 0 0,0 0 0,1 0 15,20 0-15,-21-21 0,0 21 16,0-21-16,1 0 0,-1-1 0,0 1 16,0 0-16,0-21 0,0 21 15,-21-22-15,22 22 0,-22-21 0,21 21 16,-21-1-16,21 1 0,-21 0 0,-21 21 31,0 0-31,-1 21 16,22 0-16,-21 1 0,21-1 15,-21 21-15,21-21 0,0 0 0,0 1 16,0 20-16,0-21 0,0 0 16,0 0-16,0 1 0,0-1 0,0 0 15,21-21-15,-21 21 0,21 0 0,1-21 16,-1 0-16,0 0 0,21 0 15,-21 0-15,1 0 0,-1 0 0,21 0 16,-21 0-16,0-21 0</inkml:trace>
  <inkml:trace contextRef="#ctx0" brushRef="#br0" timeOffset="62938.9">18140 9292 0,'0'0'0,"-21"0"0,-1 0 0,1 0 16,0 21-16,0 1 0,0-22 16,0 21-16,-1 0 0,1 21 0,0-21 15,0 1-15,21 20 0,-21-21 0,21 21 16,0-20-16,0-1 0,0 21 16,0-21-16,0 0 0,0 22 0,0-22 15,0 0-15,21 0 0,0 0 16,0-21-16,0 0 15,1 22-15,-1-22 0,0 0 0,0 0 16,0 0-16,0 0 0,22 0 0,-22-22 16,21 22-16,-21-21 0,22 0 0,-1 0 15,-21 0-15</inkml:trace>
  <inkml:trace contextRef="#ctx0" brushRef="#br0" timeOffset="63254.78">18754 8551 0,'0'0'0,"0"-21"0,-22 42 31,22 1-31,0-1 16,-21 21-16,0-21 0,21 22 0,-21-1 15,21 21-15,-21-20 0,21 20 0,-21 1 16,-1-22-16,22 22 0,-21-1 15,0 1-15,-21 41 0,21-41 16,-1-1-16,22-20 0,-21 20 0,0-20 16,21-1-16,-21 0 0,21-21 15,0 22-15,0-22 0,0 0 0,0 0 16,21-21-16,0 21 0,0-21 16,1 0-16,-1 0 0,0 0 15,0 0-15,0-21 0,22 21 0,-22-21 16,0 0-16,0 0 0,21 0 0</inkml:trace>
  <inkml:trace contextRef="#ctx0" brushRef="#br0" timeOffset="63651.55">18944 9356 0,'-42'42'16,"21"-21"-1,-1 0-15,22 1 0,0 20 0,-21-21 16,21 21-16,-21 1 0,21-22 15,0 21-15,0-21 0,0 22 0,0-22 16,0 0-16,0 0 0,0 0 16,21 1-16,0-22 0,1 0 15,-1 0-15,0 0 0,0 0 16,0 0-16,0 0 0,22 0 0,-22-22 16,0 1-16,0 0 0,-21 0 15,21 0-15,-21-22 0,22 22 0,-22-21 16,0 0-16,0-1 0,0 22 0,0-21 15,0 21-15,0-22 0,-22 22 16,1 0-16,0 21 0,0 0 16,0 0-16,0 0 0,-1 0 15,1 21-15,21 0 16,-21 0-16,21 1 0,0-1 0,0 0 16,0 21-16,0-21 0,0 1 0,0 20 15,0-21-15,0 0 0,21 0 16,0 1-16,-21-1 0,22-21 0,-1 21 15,0-21-15,0 0 0,0 0 0,22 0 16</inkml:trace>
  <inkml:trace contextRef="#ctx0" brushRef="#br0" timeOffset="64023.34">19346 9567 0,'21'-21'0,"-42"42"0,42-63 0,1 0 0,-1 21 15,-21-1-15,21-20 0,0 21 0,0 0 16,0 21-16,22-21 0,-22-1 15,0 22-15,0 0 0,22 0 0,-22 0 16,0 0-16,0 22 0,0-1 0,-21 0 16,0 0-16,21 21 0,-21-20 15,0-1-15,0 21 0,0-21 0,0 22 16,0-22-16,0 21 0,0-21 0,0 0 16,0 1-16,0-1 0,-21 0 0,21 0 15,-21-21-15,21 21 16,-21-21-1,21-21 1,-21 21-16,21-21 0,0 0 16,0 0-16,0-1 0,0 1 0,0-21 15,0 21-15,0-22 0,21 22 0,0-21 16,0 21-16,0-22 0,1 22 16,-22 0-16,21 0 0,0 0 0,0 0 15,0-1-15,-21 1 0,21 21 0,-21-21 16,22 21-16,-22-21 15,0 0-15</inkml:trace>
  <inkml:trace contextRef="#ctx0" brushRef="#br0" timeOffset="64287.18">18605 8954 0,'85'0'16,"-43"-22"-16,1 22 15,-1 0-15,0 0 0,1-21 16,-1 21-16,-21-21 0,22 21 0,-1 0 16,0 0-16,-21 0 0,22-21 15,-22 21-15,0 0 0,0 0 0,-42 0 31,0-21-31,0 21 0,0 0 16,-22 0-16,1 0 0,0 0 0</inkml:trace>
  <inkml:trace contextRef="#ctx0" brushRef="#br0" timeOffset="64571.02">16298 9081 0,'0'0'15,"21"0"1,1 0-16,-1 0 0,21 0 16,0-22-16,1 22 0,-1-21 0,0 21 15,1-21-15,-1 21 0,0 0 0,1 0 16,20-21-16,-20 21 0,-22 0 15,21 0-15,0 0 0,-20 0 16,-1 0-16,0 0 0,0 0 0,-42 0 31,0 0-15</inkml:trace>
  <inkml:trace contextRef="#ctx0" brushRef="#br0" timeOffset="66071.16">2646 10414 0,'0'0'0,"-43"0"0,-168 0 31,190 0-31,-1 0 16,44 0 0,-1 0-16,0 0 15,0 0-15,0 0 0,22 0 16,-22 0-16,21 0 0,-21 0 15,22 0-15,-1 0 0,0 0 16,1 0-16,-1 0 0,0 0 0,1 0 16,20 0-16,1 0 0,-22 0 0,43 0 15,-22 0-15,22 0 0,-1 0 16,1 0-16,0 0 0,21-21 0,-1 21 16,1 0-16,0 0 0,0-21 0,0 21 15,21 0-15,-21 0 0,21 0 0,0 0 16,0 0-16,0 0 15,-22 0-15,22 0 0,0 0 0,22 0 0,-22 0 16,0 0-16,0 0 0,21 0 0,-21 0 16,0 0-16,21 0 15,-21 0-15,21 0 0,-21 0 0,21 0 16,-21 0-16,21 21 0,1-21 0,-22 0 16,21 0-16,0 0 0,0 21 15,-21-21-15,21 0 0,0 0 0,1 0 16,-22 0-16,21 0 0,0 0 0,0 0 15,-21 0-15,21 0 0,0 0 0,1 21 16,-1-21-16,0 0 0,-21 0 16,21 0-16,0 0 0,0 0 0,1 0 15,-1 0-15,0 0 0,21 0 16,-21 0-16,1 0 0,-1 0 16,0 0-16,0 0 0,21 0 0,-20 0 15,-1 0-15,0 0 0,21 0 0,-21 0 16,22 0-16,-22-21 0,21 21 0,-21 0 15,22 0-15,-22 0 0,0 0 16,21 0-16,-20 0 0,-1 0 0,21 0 16,-21 0-16,0 0 0,22 0 0,-22 0 15,21 0-15,-21 0 0,22 0 16,-22-21-16,0 21 0,21 0 0,-20 0 16,-1 0-16,0-21 0,-21 21 15,21 0-15,-21 0 0,0 0 16,0 0-16,0-21 0,0 21 0,-21 0 15,0 0-15,-22 0 0,22-22 0,-21 22 16,0 0-16,-1 0 0,-20 0 16,20-21-16,-20 21 0,-1 0 0,1 0 15,-22 0-15,1 0 0,-1 0 0,0 0 16,-21 0-16,1 0 0,-1 0 16,-21-21-16,21 21 0,-21-21 93,-21 21-93</inkml:trace>
  <inkml:trace contextRef="#ctx0" brushRef="#br0" timeOffset="66199.09">18605 10266 0,'22'0'31,"-22"21"-15</inkml:trace>
  <inkml:trace contextRef="#ctx0" brushRef="#br0" timeOffset="68673.03">2603 11451 0,'0'0'0,"22"-21"0,-22 0 0,21 21 15,-21-21-15,0 0 16,0-1-16,0 1 0,0-21 0,0 21 16,0 0-16,0-1 0,-21-20 0,-1 21 15,1 0-15,0 0 0,0-1 16,-21 1-16,20 0 0,-20 0 0,21 21 15,-21 0-15,-1 0 0,22 0 16,-21 0-16,-1 0 0,22 21 0,-21 0 16,21 22-16,0-22 0,-1 21 15,1 0-15,0 22 0,0-22 0,21 1 16,0-1-16,0 0 0,0 1 16,0-1-16,0 0 0,0-21 15,21 22-15,0-22 0,0-21 0,1 21 16,20 0-16,-21-21 0,21 0 15,-20 0-15,20 0 0,0 0 0,1 0 16,-22-21-16,21 0 0,0 0 16,-20 0-16,20 21 0,-21-43 0,21 22 15,-20 0-15,-1 0 0,0-22 0,0 22 16,-21 0-16,0-21 0,0 21 16,0-22-16,0 22 0,0-21 0,0 21 15,0-1-15,0 44 31,0-1-31,0 0 0,0 21 16,0-21-16,0 22 0,0-1 16,0 0-16,0 1 0,0-1 0,0-21 15,0 22-15,21-22 0,0 0 16,1 21-16,-22-21 0,21-21 0,21 22 16,-21-22-16,0 0 0,22 0 0,-22 0 15,21 0-15,1 0 0,-22 0 16,21-22-16,0 1 0,-20 0 0,20 0 15,-21 0-15,21 0 0,-20-1 16,-1-20-16,0 21 0,0 0 0,-21-22 16,0 22-16,0-21 0,0 21 15,0 0-15,0-1 0,0 1 0,0 0 16,-21 21-16,0 0 16,21 21-16,-21 0 0,-1 1 0,22-1 15,0 0-15,-21 0 0,0 0 16,21 22-16,0-22 0,0 0 0,0 21 15,-21-21-15,21 1 0,0-1 16,0 0-16,0 0 0,0 0 16,21-21-1,0-21 1,0 21-16,1-21 0,-22 0 16,21 0-16,0-1 0,0 1 0,-21 0 15,0 0-15,21 0 16,-21 0-16,21-1 0,-21 1 0,0 0 15,0 0-15,22 42 32,-22 0-32,0 0 0,0 1 0,0-1 15,0 0-15,0 0 0,0 0 16,0 0-16,0 22 0,0-22 0,21 0 16,0 0-16,-21 0 0,21-21 15,0 0-15,-21 22 0,21-22 16,1 0-16,-1 0 0,21 0 0,-21 0 15,0 0-15,1-22 0,20 22 0,-21-21 16,21 0-16,1 0 0,-22 0 16,21 0-16,-21-1 0,1 1 15,-1 0-15,0 0 0,0-21 0,-21 20 16,21 1-16,-21 0 0,0 0 16,0 0-16,0 42 15,0 0 1,0 0-16,-21 0 15,21 1-15,0-1 0,0 0 0,0 21 16,0-21-16,0 1 0,0-1 0,0 0 16,0 0-1,21-21-15,0 21 0,1-21 16,-1 0-16,0 0 0,0 0 0,0 0 16,0 0-16,1-21 0,-1 0 15,0 21-15,0-21 0,0 0 0,0-1 16,1 22-16,-1-21 0,0 0 0,0 0 15,-21 0-15,0 0 0,0-1 16,21 1-16,-21 0 0,21 0 0,-21 0 16,0 42 15,0 0-31,0 21 16,0-20-16,-21-1 0,21 21 15,-21-21-15,0 22 0,21-1 16,0 0-16,-21 1 0,21-1 0,-21 0 15,21 1-15,0 20 0,0-21 0,0 1 16,0 20-16,0-20 0,0 20 16,0-21-16,0 22 0,0-22 0,21 1 15,-21 20-15,0-21 0,0 1 0,21-1 16,-21 0-16,0 1 0,21-1 16,-21-21-16,0 22 0,0-1 0,0 0 15,0 1-15,0-22 0,-21 21 0,0-21 16,0 0-16,-1 1 0,-20-22 15,21 0-15,-21 0 0,20 0 16,-20 0-16,21 0 0,0-22 0,-22 1 16,22-21-16,0 0 0,0-1 0,21 1 15,0 0-15,0-22 0,0 22 16,0-22-16,0 1 0,0-22 0,0 22 16,0-1-16,21-21 0,0 1 0,0 20 15,1 1-15,-1-1 0,21 1 16,-21-1-16,22 22 0,-1 0 0,0-1 15,1 22-15,-1-21 0,0 21 16,1-1-16,-1 1 0,-21 21 0,21-21 16,1 21-16</inkml:trace>
  <inkml:trace contextRef="#ctx0" brushRef="#br0" timeOffset="70978.95">5228 11769 0,'-21'0'0,"21"21"16,-21-21-16,0-21 31,21 0-31,0-1 0,0 1 16,0-21-16,0 21 15,0 0-15,0-22 0,0 1 0,21 0 16,-21-1-16,21-20 0,0 20 0,0-20 15,0 21-15,1-22 0,20 22 16,-21-1-16,21 1 0,1 21 16,-22 0-16,21 0 0,1-1 0,-22 22 15,21 0-15,-21 0 0,0 22 16,1-22-16,-1 21 0,-21 0 0,0 0 16,0 21-16,0-20 0,0-1 0,0 0 15,0 21-15,0-21 0,0 1 16,0-1-16,21 0 0,0-21 15,0-21 17,-21 0-32,0-1 15,0 1-15,0 0 0,0 0 16,0 0-16,0 0 0,0-1 0,-21-20 16,0 21-16,0 0 0,0 0 15,-1-1-15,1 1 0,0 0 0,-21 21 16,21 0-16,-1 0 0,1 0 15,-21 0-15,21 0 0,0 21 0,-1 0 16,1 22-16,0-22 0,0 21 0,0 1 16,0 20-16,21-21 0,0 22 15,-22-1-15,22-20 0,0 20 0,0-20 16,0 20-16,0-21 0,0 1 0,0-1 16,22 0-16,-1-20 15,0-1-15,21 21 0,-21-21 0,22 0 0,-22-21 16,21 22-16,1-22 0,-1 0 15,0 0-15,1 0 0,-22 0 0,21-22 16,0 22-16,1-21 0,-1 0 16,-21 0-16,22 0 0,-22 0 0,0-1 15,0 1-15,0 0 0,-21-21 0,0 21 16,0-1-16,0-20 0,0 21 16,0 0-16,0 0 0,0-1 15,0 44 1,-21-1-16,0-21 15,21 21-15,-21 0 0,21 0 0,0 22 16,0-22-16,0 0 0,0 0 16,0 0-16,0 0 0,0 1 15,0-1-15,0 0 0,21 0 0,-21 0 16,21 0-16,0 1 0,0-22 0,1 0 16,-1 21-16,0-21 0,0 0 0,0 0 15,0 0-15,1 0 0,-1 0 16,0-21-16,0 21 0,21-22 0,-20 1 15,-1 21-15,0-21 0,-21 0 0,21 0 16,0-22-16,-21 22 0,0 0 16,0-21-16,0 21 0,0-22 0,0 1 15,0 21-15,-21-22 0,0 22 16,0-21-16,0 21 0,-22 0 16,22-1-16,0 1 0,-21 21 0,20 0 15,-20 0-15,21 0 0,-21 21 0,20 1 16,-20-1-16,21 21 0,0-21 15,0 0-15,21 22 0,0-22 0,0 21 16,0-21-16,0 22 0,0-22 0,0 0 16,21 21-16,-21-20 0,21-22 15,21 21-15,-21 0 0,1-21 0,20 0 16,-21 0-16,21 0 0,-20 0 0,20 0 16,0 0-16,-21 0 0,22 0 15,-1-21-15,0 0 0,1-1 16,-22 1-16,21 0 0,1 0 0,-22 0 15,0 0-15,0-22 0,0 22 0,0 0 16,-21 0-16,22 0 16,-22-1-16,0 1 0,-22 21 15,22 21 1,-21 1-16,21-1 0,0 0 16,0 0-16,0 0 0,-21 22 0,21-22 15,-21 0-15,21 0 0,0 0 0,-21 0 16,21 1-16,0-1 15,0 0-15,0-42 47,0 0-47,21-1 16,0 1-16,0 0 0,-21-21 0,21 21 16,-21-1-16,22-20 0,-1 21 0,0-21 15,0 20-15,-21-20 0,21 21 16,0 0-16,1 0 0,-1 21 0,0 0 15,0 0-15,0 0 0,0 0 0,1 0 16,-1 21-16,-21 0 0,0 0 16,0 0-16,21 22 0,-21-22 0,0 0 15,0 21-15,0-21 0,0 22 0,0-22 16,0 0-16,0 0 0,0 0 16,0 1-16,21-1 0,-21 0 15,21-21-15,0 21 0,1-21 16,-1 0-16,21 0 0,-21 0 15,0 0-15,1-21 0,-1 0 0,21 0 16,-21 21-16,0-22 0,1 1 16,-1-21-16,0 21 0,0 0 0,0-22 15,0 22-15,1-21 0,-22 21 0,0-22 16,0 22-16,0 0 0,0-21 16,0 20-16,0 1 0,-22 21 15,1 0-15,0 0 16,21 21-16,-21 1 0,21-1 15,-21 0-15,21 0 0,0 0 0,0 0 16,0 22-16,0-22 0,0 0 0,0 0 16,0 22-16,0-22 0,21 0 0,0 0 15,-21 0-15,21 0 16,0 1-16,1-22 16,-22-22 15,0 1-16,-22 21-15,22-21 0,-21 0 16,0 0-16,21 0 0,-21-1 16,0 1-16,0 21 0,-1 0 15,1 0 1,21 21-16,0 1 0,0-1 16,0 0-16,0 0 0,0 0 15,0 0-15,0 1 0,21-1 0,1 0 16,-1-21-16,0 21 0,0 0 0,0-21 15,0 0-15,1 0 0,-1 21 16,0-21-16,21 0 0,-21 0 0,22 0 16,-22 0-16,21-21 0,-21 0 0,1 21 15,20-21-15,-21 0 0,0 0 16,0-22-16,1 22 0,-1-21 16,-21 21-16,21-22 0,0 1 0,0-22 15,0 22-15,-21-21 0,0-1 0,22 1 16,-1 20-16,-21-20 0,21 20 15,-21-20-15,21 21 0,-21 20 0,0-20 16,0 21-16,0 0 0,0 0 0,0 42 31,-21 0-31,21 21 16,0-21-16,0 1 0,0 20 0,-21 0 16,21 1-16,0-1 0,-21 21 15,21-20-15,0 20 0,-22-20 16,22-1-16,0 21 0,0-20 0,0-1 15,0 0-15,0-20 0,0 20 0,0-21 16,0 0-16,0 0 0,0 1 16,0-1-16,22-21 15,-1 0-15,0 0 0,0 0 16,0 0-16,0-21 16,1-1-16,-1 1 0,-21 0 0,0 0 15</inkml:trace>
  <inkml:trace contextRef="#ctx0" brushRef="#br0" timeOffset="71175.33">7874 11367 0,'-42'0'15,"84"0"-15,-106 0 0,43 0 0,0 0 0,0 0 16,42 0 15,0 0-31,0 0 0,1 0 16,20 0-16,-21 0 0,0 0 0,22 0 15,-22 0-15,21-22 0,-21 22 16,0 0-16,1 0 0,-1-21 0,0 21 16,0 0-16,0-21 0</inkml:trace>
  <inkml:trace contextRef="#ctx0" brushRef="#br0" timeOffset="71719.53">8107 11472 0,'0'0'0,"0"-21"16,0 0-16,21 0 16,0 0-16,0 21 15,0-21-15,1 21 0,-1 0 16,0 0-16,0 0 0,0 0 16,0 0-16,1 0 0,-1 21 15,0 0-15,-21 0 0,0 21 0,0-20 16,0-1-16,0 0 0,0 21 15,0-21-15,0 1 0,0-1 16,0 0-16,-21 0 0,21 0 0,-21-21 16,-1 21-16,1-21 15,21-21 17,0 0-32,0 0 0,0 0 15,0 0-15,21-1 0,-21 1 16,22-21-16,-1 21 0,-21-22 0,21 22 15,0-21-15,-21 21 0,21-22 0,0 22 16,-21 0-16,22 0 0,-22 0 16,21 0-16,0 21 0,0 0 15,0 21 1,-21 0-16,0 0 16,21-21-16</inkml:trace>
  <inkml:trace contextRef="#ctx0" brushRef="#br0" timeOffset="72161.28">8636 11388 0,'0'42'16,"0"-21"-16,0 0 15,0 1-15,0-1 0,0 0 16,0 0-16,0 0 0,-21 0 0,21 1 16,0-1-16,0 0 0,0 0 0,0 0 15,0 0-15,21-21 16,0 22-16,0-22 15,0 0-15,1 0 0,-1 0 0,21 0 16,-21 0-16,22 0 0,-22-22 16,21 22-16,-21-21 0,22 21 0,-22-21 15,0 0-15,0 21 0,0-21 0,0 0 16,1-1-16,-1 1 0,-21-21 0,0 21 16,0 0-16,0-1 0,0 1 15,0 0-15,0 0 0,0 0 0,-21 21 31,-1 21-15,1-21-16,21 21 0,0 0 0,0 22 0,-21-22 16,21 0-16,0 0 0,0 0 15,0 22-15,0-22 0,0 0 16,0 0-16,0 0 0,21 0 16,-21 1-16,21-22 0,1 21 0,-1-21 15,0 0-15,0 0 0,0 0 0,0 0 16,1 0-16,-1 0 0,0 0 15,0-21-15,0 21 0,0-22 0,1 1 16,-1 0-16,0 21 0</inkml:trace>
  <inkml:trace contextRef="#ctx0" brushRef="#br0" timeOffset="72411.14">9567 11324 0,'-21'0'31,"0"21"-31,0 1 0,21-1 0,-21-21 16,-1 42-16,1-21 0,21 0 16,-21 1-16,21-1 0,-21 21 0,21-21 15,0 0-15,0 1 0,0-1 0,0 0 16,0 0-16,0 0 0,0 0 16,21 1-16,0-22 0,0 21 15,1-21-15,20 0 0,-21 0 16,0 0-16,22 0 0,-22 0 0,21 0 15,-21 0-15,22-21 0,-1-1 16,-21 1-16,21 0 0,1 0 0</inkml:trace>
  <inkml:trace contextRef="#ctx0" brushRef="#br0" timeOffset="73064.92">10139 10837 0,'0'0'0,"0"-21"0,0 0 0,-21 0 15,-1 0-15,1 21 16,0 0-16,21 21 0,-21 0 16,0 0-16,21 22 0,-21-22 15,21 21-15,0 0 0,0 1 0,-22 20 16,22-20-16,0 20 0,-21-21 0,21 22 16,0-22-16,0 1 0,0-1 0,0 0 15,0 1-15,0-1 0,0-21 16,0 0-16,21 22 0,1-43 0,-22 21 15,21 0-15,0-21 0,0 0 0,0 0 16,0 0-16,1 0 16,-1 0-16,0 0 0,0 0 0,0-21 15,0 0-15,1 21 0,-1-22 16,0 1-16,0 0 0,0-21 0,-21 21 16,0-1-16,21-20 0,-21 21 15,22-21-15,-22 20 0,0 1 0,-22 42 31,1 1-15,0-1-16,21 0 0,0 0 0,-21 21 16,21-20-16,-21-1 0,21 21 0,0-21 15,0 0-15,0 1 0,0-1 16,0 0-16,21 0 0,0 0 0,0 0 16,0-21-16,1 22 0,-1-22 15,21 0-15,-21 0 0,0 0 16,1 0-16,-1 0 0,0 0 15,0-22-15,0 1 0,0 0 0,-21 0 16,22-21-16,-22 20 0,0 1 16,0-21-16,0 21 0,0-22 0,0 22 15,-22-21-15,1 21 0,0 0 16,0-1-16,0 1 0,0 21 0,-1 0 16,1 0-16,0 0 0,0 21 15,0 1-15,0-1 0,21 0 16,0 0-16,0 0 0,0 0 15,0 1-15,0-1 0,0 0 0,21 0 16,0-21-16,0 21 0,0-21 16,0 0-16,1 0 0,-1 0 15,21 0-15,-21 0 0</inkml:trace>
  <inkml:trace contextRef="#ctx0" brushRef="#br0" timeOffset="73387.73">10816 11430 0,'0'-21'0,"0"42"0,0-63 0,0 21 15,0-1-15,21 1 16,0 21-16,1 0 16,-1 0-16,0 0 0,0 21 15,0 1-15,-21-1 0,21 0 0,1 0 16,-22 21-16,0-20 16,0-1-16,21 21 0,-21-21 0,0 0 15,0 1-15,0-1 0,0 0 0,0 0 16,0 0-16,0 0 0,-21-21 15,21 22-15,0-44 32,0 1-17,0 0-15,0 0 16,0 0-16,0 0 0,0-1 0,0-20 16,21 21-16,-21 0 0,21-22 0,-21 22 15,0 0-15,21-21 0,-21 21 0,0-1 16,0 1-16,0 0 15,0 0-15</inkml:trace>
  <inkml:trace contextRef="#ctx0" brushRef="#br0" timeOffset="73632.59">9927 11049 0,'0'0'16,"-21"0"-16,42 0 15,0 0-15,0 0 16,22 0-16,-22 0 16,21 0-16,1 0 0,-22 0 0,21 0 15,0 0-15,1 0 0,-1 0 0,0 0 16,-20 0-16,20-21 0,-21 21 0,0 0 16,0 0-16,1 0 0,-1 0 15,0 0-15,-21-21 16,21 21-16,0 0 0</inkml:trace>
  <inkml:trace contextRef="#ctx0" brushRef="#br0" timeOffset="75227.82">12509 11515 0,'0'-43'15,"0"22"-15,0 0 0,0 0 16,0-21-16,0 20 0,0 1 0,0 0 16,0 0-16,0 0 0,0 0 15,0-1-15,0 1 0,0 42 47,0 1-47,0-1 0,0 21 0,0-21 0,0 22 16,0-1-16,0-21 0,0 21 15,0-20-15,0 20 0,0-21 16,-21 21-16,21-20 0,0-1 0,0 0 16,0 0-16,0 0 0,21-21 31,1 0-31,-1 0 15,0 0-15,0-21 0,0 0 0,0 0 16,1 0-16,-1-1 0,0 1 0,0 0 16,0 0-16,0 0 0,-21 0 15,22-1-15,-22 1 0,21 0 0,-21 0 16,21 21-16,-21 21 31,0 0-31,0 0 0,0 1 16,0-1-16,0 0 0,0 0 0,0 0 15,0 0-15,0 1 0,21-1 16,0 0-16,0 0 0,1 0 16,-1-21-16,0 21 0,0-21 15,0 0-15,22 0 0,-22 0 0,0 0 16,21 0-16,-21 0 0,22-21 16,-22 21-16,21-21 0,-21 0 0,1 0 15,20 21-15,-21-21 0,0-1 0,-21-20 16,21 21-16,-21 0 15,22 0-15,-22-1 0,0-20 0,0 21 16,0 0-16,0 0 0,0-1 16,-22 22-1,1 22-15,0-1 16,21 0-16,0 0 0,0 0 16,0 22-16,0-22 0,0 0 0,0 0 15,0 0-15,0 0 0,0 1 16,0-1-16,0 0 0,0 0 15,21 0-15,0-21 0,1 21 16,-1-21-16,0 0 0,0 0 0,0 0 16,22 0-16,-22 0 0,0 0 15,21-21-15,-21 0 0,1 21 0,20-21 16,-21 0-16,0 0 0,0-22 0,1 22 16,-1-21-16,0-1 0,-21 1 15,21 0-15,0-1 0,-21-20 0,21 21 16,-21-1-16,0 1 0,0 0 0,0-1 15,0 22-15,0 0 0,0 0 16,0 0-16,-21 21 16,0 0-16,21 21 15,-21 0-15,21 21 0,0-21 16,0 22-16,0-22 0,-21 21 16,21 1-16,0-1 0,-21 0 0,21 1 15,0-22-15,0 21 0,0 0 0,0-20 16,0-1-16,-22 0 0,22 0 15,0 0-15,0 0 0,0 1 0,22-22 32,-1-22-17,0 1-15,0 0 16,0 0-16,-21 0 0,21 0 16,-21-1-16,22 1 0,-22 0 0,0 0 15,21 21-15,-21 21 31,0 0-31,0 0 16,0 1-16,0-1 16,0 0-16,21 0 0,-21 0 0,0 0 15,0 1-15,21-1 0,0 0 16,0-21-16,-21 21 0,22-21 0,-1 0 16,0 0-16,0 0 0,0 0 15,0 0-15,1 0 0,-1 0 0,21 0 16,-21 0-16,0 0 0,1-21 0,-1 21 15,0-21-15,0 0 0,0-1 16,0 1-16,-21 0 0,22 0 16,-22 0-16,21-22 0,-21 22 0,0 0 15,0 0-15,0 0 0,0 42 32,0 0-32,-21 0 15,21 0-15,-22 1 0,22-1 16,0 0-16,-21 0 0,21 0 15,0 0-15,0 1 0,0-1 0,0 0 16,21-21-16,1 21 16,-1-21-16,0 0 0,0 0 15,0 0-15,0 0 0,1 0 0,-1 0 16,0 0-16,0-21 0,0 0 16,-21 0-16,21-1 0,-21 1 15</inkml:trace>
  <inkml:trace contextRef="#ctx0" brushRef="#br0" timeOffset="75511.66">14436 11113 0,'0'0'0,"-22"42"32,22-21-32,0 0 15,22-21-15,-1 0 16,0 0-16,0 0 15,-21-21 1,0 0 0,-21 21-1,0 0 1,0 0-16,-1 0 16,1 0-16,21 21 15,0 0 1,21 0-16,1-21 15</inkml:trace>
  <inkml:trace contextRef="#ctx0" brushRef="#br0" timeOffset="76247.37">14944 11218 0,'0'-21'0,"0"42"0,-22-42 0,1 21 16,0-21-16,0 21 0,0 0 0,0 0 16,-1 0-16,1 0 0,0 21 15,0 0-15,0 1 0,0-1 16,21 0-16,0 0 0,-22 21 0,22-20 16,0 20-16,0 0 0,0-21 15,0 22-15,0-22 0,0 0 0,22 0 16,-1 0-16,0 1 0,0-1 0,0 0 15,22-21-15,-22 0 0,21 21 16,-21-21-16,22 0 0,-1 0 0,0 0 16,-21 0-16,22-21 0,-22 21 0,21-21 15,-21 0-15,22-1 0,-22 1 0,0 0 16,0 0-16,0-21 0,-21-1 16,22 1-16,-22 0 0,21-1 0,-21 1 15,0-22-15,0 22 0,0 0 16,0-1-16,0 1 0,0 21 15,0 0-15,0 0 0,0-1 0,0 44 32,0-1-32,0 0 0,-21 21 15,21-21-15,-22 22 0,22-1 0,-21 0 16,21-20-16,0 20 0,-21 0 0,21 1 16,-21-22-16,21 21 0,-21-21 15,21 0-15,0 22 0,0-22 0,0 0 16,0 0-1,0-42 17,0 0-32,0 0 15,0 0-15,21-1 0,0 1 0,0 0 16,0-21-16,22 21 0,-22-1 16,0 1-16,21 0 0,1 0 0,-22 0 15,21 0-15,-21 21 0,22 0 0,-22 0 16,0 0-16,0 21 0,0 0 15,-21 0-15,0 0 0,0 22 0,0-22 16,0 0-16,0 0 0,0 21 0,0-20 16,0-1-16,0 0 0,-21 0 15,0 0-15,21 0 0,-21-21 0,21 22 16,0-1 0,0-42 15</inkml:trace>
  <inkml:trace contextRef="#ctx0" brushRef="#br0" timeOffset="76719.16">16997 11388 0,'0'-21'0,"0"42"0,0-64 16,0 22-16,0 0 0,0 42 31,0 0-31,0 1 16,0 20-16,0-21 0,0 0 0,0 22 15,-21-22-15,21 0 0,0 21 16,0-21-16,-22 1 0,22-1 0,-21 0 15,21 0-15,0 0 0,21-21 47,1 0-47,20 0 16,-21 0-16,0-21 0,22 0 16,-22 0-16,21 21 0</inkml:trace>
  <inkml:trace contextRef="#ctx0" brushRef="#br0" timeOffset="77091.42">17568 11324 0,'0'0'16,"21"-21"-16,-21 0 0,-21 21 31,0 21-31,-21 0 0,21-21 0,-1 21 16,1 1-16,0-22 0,0 21 0,0 0 16,0 0-16,21 0 15,21-21 1,0 0-1,0 21-15,0-21 0,0 0 16,22 0-16,-22 0 0,0 22 0,0-22 16,0 21-16,22 0 0,-22-21 0,-21 21 15,21 0-15,-21 0 0,21-21 16,-21 22-16,0-1 0,0 0 16,-21 0-16,0-21 0,0 0 15,-22 21-15,22-21 0,0 0 16,-21 0-16,21 0 0,-22 0 0,22 0 15,0 0-15,0 0 0,0 0 0,-1 0 16,1 0-16,21-21 16,-21 0-1,21 0-15,0 0 16,0-1-16,0 1 0,0 0 16,0 0-16</inkml:trace>
  <inkml:trace contextRef="#ctx0" brushRef="#br0" timeOffset="77282.86">17124 11197 0,'-64'0'16,"64"-21"30,21 21-30,1-21-16,-1 21 0</inkml:trace>
  <inkml:trace contextRef="#ctx0" brushRef="#br0" timeOffset="78159.14">19219 11451 0,'0'0'0,"21"0"0,1 0 15,-22-21-15,21 0 16,0 21-16,0-21 0,-21 0 16,21-1-16,-21 1 0,0 0 15,0 0 1,0 0-16,0 0 0,-21-1 0,21 1 16,-21 0-16,-21 0 0,20 0 0,1 0 15,-21-1-15,0 22 0,20 0 16,-20 0-16,21 0 0,-21 0 0,20 0 15,-20 0-15,21 22 0,0-1 0,0 0 16,-1 0-16,1 0 0,0 22 16,21-22-16,0 21 0,0-21 0,0 22 15,0-22-15,0 21 0,0-21 16,0 0-16,0 1 0,21-1 0,0 0 16,1 0-16,-1-21 0,0 0 15,0 21-15,0-21 0,22 0 0,-22 0 16,0 0-16,0 0 0,21-21 15,-20 21-15,20-21 0,-21 0 0,0 0 16,22-1-16,-22 1 0,0-21 0,0 21 16,0-22-16,22 1 0,-43 0 15,21-1-15,0 1 0,0-21 0,-21 20 16,0 1-16,0 0 0,21-22 16,-21 22-16,0 21 0,0-22 0,21 1 15,-21 21-15,0 0 0,-21 42 31,0 0-31,0 21 0,21-21 16,0 22-16,-21-1 0,21 0 0,-21 1 16,21-1-16,-22 0 0,22 1 15,0-1-15,0 0 0,0 1 0,0-1 16,0 0-16,0-20 0,0 20 0,0-21 16,0 0-16,22 0 0,-22 1 15,21-22-15,0 0 0,-21 21 0,21-21 16,0 0-16,0 0 0,1 0 0,-1-21 15,0-1-15,0 22 16,0-21-16,0 0 0</inkml:trace>
  <inkml:trace contextRef="#ctx0" brushRef="#br0" timeOffset="78510.95">19770 11240 0,'0'21'16,"0"0"-16,0 0 15,21-21 1,0 0-16,0 0 16,0 0-16,0 0 0,22 0 15,-22 0-15,0-21 0,0 0 0,0 21 16,1-21-16,-22-1 16,21 1-16,-21 0 0,0 0 15,0 0-15,0 0 16,-21 21-16,-1 0 0,1 0 15,0 0-15,0 0 0,0 21 16,0-21-16,-1 42 0,1-21 0,0 0 16,0 1-16,21 20 0,0-21 15,0 0-15,0 22 0,-21-22 0,21 0 16,0 0-16,0 0 0,0 0 0,21 1 16,0-22-16,0 21 0,0-21 15,1 0-15,20 0 0,-21 0 0,21 0 16,-20 0-16,20 0 0,0-21 0,1 21 15</inkml:trace>
  <inkml:trace contextRef="#ctx0" brushRef="#br0" timeOffset="79028.17">20595 11049 0,'0'0'0,"-21"0"15,0 0-15,0 0 16,-1 0-16,1 21 0,0 0 15,0 1-15,-21-1 0,20 21 0,1-21 16,0 22-16,0 20 0,0-42 16,21 22-16,0-22 0,0 0 15,0 0-15,0 0 0,0 0 16,0 1-16,21-1 0,0 0 0,0-21 16,0 0-16,1 21 0,-1-21 15,21 0-15,-21 0 0,0 0 0,22 0 16,-22-21-16,21 0 0,-21 21 0,22-21 15,-22-1-15,0 1 0,0 0 16,0-21-16,1 21 0,-1-22 0,0 1 16,-21 0-16,0-1 0,21-20 0,0 20 15,-21 1-15,0-21 0,0 20 16,0 1-16,0-22 0,0 22 0,0 0 16,0-1-16,0 22 0,0-21 15,0 21-15,0 42 16,-21 0-16,21 0 15,0 22-15,-21-1 0,21 0 0,-21 1 16,21-1-16,0 21 0,0-20 16,0 20-16,0-20 0,0 20 0,0-21 15,0 1-15,0-1 0,0 0 0,0 1 16,0-22-16,0 21 0,0-21 16,21 1-16,-21-1 0,21-21 0,-21 21 15,21-21-15,0 0 0,1 0 16,-1 0-16,0 0 15,0-21-15,0 0 0,0-1 16,1 22-16</inkml:trace>
  <inkml:trace contextRef="#ctx0" brushRef="#br0" timeOffset="79823.17">21399 11155 0,'0'-21'16,"0"42"-16,0-63 0,0 20 0,0 1 0,0 0 15,-21 21-15,0 0 16,0 0-16,0 0 0,0 0 16,-1 21-16,1 0 0,0 1 0,0 20 15,0-21-15,0 21 16,-1 1-16,1-22 0,0 21 0,0 1 16,21-22-16,0 21 0,0-21 0,0 0 15,0 1-15,0-1 0,0 0 16,21-21-16,0 21 0,0-21 15,1 0-15,-1 0 0,0 0 16,-21-21-16,21 0 0,0 0 16,0-1-16,1 1 0,-1 0 0,0 0 15,-21-21-15,21 20 0,0-20 0,-21 21 16,0-21-16,0 20 0,21 1 16,-21 0-16,0 0 0,0 42 31,0 0-31,0 0 0,0 1 15,0-1-15,0 21 0,-21-21 0,21 0 16,0 22-16,0-22 0,0 0 0,0 0 16,0 0-16,0 1 0,21-1 15,1 0-15,-1-21 0,0 0 16,0 0-16,0 0 0,0 0 0,1 0 16,-1 0-16,0 0 0,0 0 15,0-21-15,-21 0 0,21-1 16,-21 1-16,22 0 0,-22 0 0,21 0 15,-21-22-15,0 22 16,21-21-16,0 21 0,0 0 0,0-1 16,-21 1-16,22 0 0,-1 21 0,0 0 15,0 0-15,0 0 0,0 0 16,1 21-16,-1 0 0,0 1 16,0 20-16,-21-21 0,21 0 0,-21 0 15,21 22-15,-21-22 0,0 0 16,0 0-16,0 0 0,0 1 0,0-1 15,0 0-15,0 0 0,-21-21 32,0 0-32,21-21 15,0 0 1,0 0-16,0-1 16,0 1-16,0-21 0,0 21 0,21 0 15,0-22-15,1 22 0,-22-21 0,21 21 16,0-22-16,-21 22 0,21 0 15,0 0-15,0 0 0,1 21 16,-1 0-16,0 0 0,-21 21 31,0 0-31,0 0 0,0 0 16</inkml:trace>
  <inkml:trace contextRef="#ctx0" brushRef="#br0" timeOffset="80139.99">22225 11409 0,'0'0'0,"21"0"15,0 0-15,0 21 0,1-21 16,-1 0-16,0 0 0,0 0 0,0 0 16,0 0-16,1-21 0,-1 0 0,0 21 15,0-21-15,0-1 0,0 1 16,1 0-16,-1 0 0,-21 0 0,21-22 16,-21 22-16,0 0 0,0 0 0,0 0 15,-21 21-15,0-21 16,-1 21-16,1 0 0,-21 21 15,21 0-15,0 0 0,-1 0 16,1 0-16,0 1 0,0 20 16,21-21-16,0 0 0,0 22 0,0-22 15,0 0-15,0 0 0,0 0 0,0 0 16,0 1-16,21-1 0,0 0 16,0-21-16,1 21 0,20-21 0,-21 0 15,21 0-15,1 0 0,-1 0 0,0 0 16,1 0-16,-1 0 0,0 0 15,1-21-15</inkml:trace>
  <inkml:trace contextRef="#ctx0" brushRef="#br0" timeOffset="80615.23">23199 11070 0,'0'0'0,"0"-42"16,0 21-16,0 0 0,-22 21 15,1 0 1,0 21-16,0-21 0,0 21 15,0 21-15,-1-21 0,1 22 16,0-22-16,0 21 0,0 1 0,0-22 16,-1 21-16,22-21 0,0 22 0,0-22 15,0 21-15,0-21 0,0 0 16,22 1-16,-1-1 0,0-21 16,0 0-16,0 0 0,0 0 0,1 0 15,-1 0-15,0 0 16,0-21-16,0-1 0,0 22 0,1-21 15,-1-21-15,0 21 0,-21-22 0,21 1 16,-21 0-16,21-1 0,-21 1 16,0-21-16,0 20 0,21-20 0,-21 20 15,0-20-15,0-1 0,0 22 0,0-21 16,0 20-16,0 1 0,0 21 16,0-22-16,0 22 0,0 42 15,-21 1 1,21 20-16,0 0 0,-21-21 15,21 43-15,-21-22 0,21 1 16,0-1-16,0 21 0,0-20 0,0 20 16,0 1-16,0-22 0,0 22 15,21-22-15,0 0 0,0 1 0,1-1 16,-1-21-16,0 21 0,0-20 0,21-1 16,-20-21-16,-1 21 0,0-21 15,0 0-15,0 0 0,0 0 0</inkml:trace>
  <inkml:trace contextRef="#ctx0" brushRef="#br0" timeOffset="81776.57">24553 10964 0,'0'0'16,"21"0"-16,-21-21 0,0 0 0,0-21 15,0 21-15,0-1 0,0 1 16,0 42 15,0 1-31,0 20 0,0-21 16,0 21-16,0-20 0,0 20 16,0 0-16,0-21 0,0 22 0,0-1 15,-21-21-15,21 22 0,0-22 0,0 0 16,0 0-16,-21 0 0,21 0 15,0-42 17,21 21-32,0-21 15,1 0-15,-22 0 0,21 0 16,0-22-16,-21 22 0,21 0 0,0 0 16,0-22-16,-21 22 0,22 0 15,-1 0-15,-21 42 31,0 0-31,0 0 0,0 1 16,0-1-16,0 21 0,0-21 0,0 0 16,0 22-16,0-22 0,21 0 0,-21 0 15,21 0-15,0 1 0,-21-1 16,21 0-16,1 0 0,-1-21 0,0 0 16,0 0-16,0 0 0,0 0 0,1 0 15,20 0-15,-21 0 16,0-21-16,0 21 0,1-21 0,20 0 15,-21-1-15,0-20 0,0 21 0,1-21 16,-1-1-16,0 22 0,-21-21 0,21-1 16,0 22-16,-21-21 0,0 21 15,0 0-15,0-1 0,0 1 0,0 0 16,0 42 0,0 0-16,0 1 15,-21-1-15,0 21 0,21-21 0,-21 0 16,21 22-16,0-22 0,0 21 0,0-21 15,0 22-15,0-22 0,0 0 16,0 0-16,0 22 0,21-43 16,-21 21-16,21 0 0,0-21 0,0 0 15,1 21-15,-1-21 0,0 0 16,21 0-16,-21 0 0,1-21 16,-1 21-16,0-21 0,0 0 0,0 21 15,0-43-15,-21 22 0,22 0 16,-1 0-16,-21 0 0,0-22 0,21 22 15,-21 0-15,0 0 0,0 0 16,0 42 0,-21 0-16,21 0 15,-21 0-15,21 0 0,-22 1 0,22-1 16,-21 0-16,21 0 0,0 0 16,0 0-16,0 1 0,0-1 15,21-21 1,1 0-16,-1 0 0,0 0 15,0 0-15,0-21 0,0-1 16</inkml:trace>
  <inkml:trace contextRef="#ctx0" brushRef="#br0" timeOffset="82135.36">25908 10753 0,'0'0'0,"0"-21"0,-21-1 16,0 22-16,-1 0 0,1 0 15,0 0-15,0 0 0,0 22 16,0-22-16,21 21 0,0 0 0,0 0 16,-22 0-16,22 0 0,0 1 15,0-1-15,22 0 0,-1-21 16,0 0-16,0 21 0,0-21 0,0 0 16,1 0-16,-1 0 0,0 0 15,0 0-15,0 0 0,0-21 0,-21 0 16,0 0-16,0-1 0,0 1 15,0 0-15,0 0 16,-21 0-16,21 0 0,-21-1 16,0 22-16,0 0 0,0 0 0,-1 0 15,1 0-15,0 0 0,0 0 16,0 22-16,21-1 0,0 0 0,0 0 16,0 0-16,0 0 0,0 1 15,0-1-15,21 0 0,0-21 16,0 0-16,0 21 0,1-21 0,-1 0 15</inkml:trace>
  <inkml:trace contextRef="#ctx0" brushRef="#br0" timeOffset="82419.2">26437 10668 0,'0'0'0,"0"-21"0,0-85 15,0 127 16,-21 0-31,21 22 0,-21-22 0,0 21 16,21 1-16,-22-1 0,22 0 16,-21 22-16,0-22 0,0 0 0,21 1 15,0 20-15,-21-20 0,0-1 0,21 0 16,-22 1-16,22-1 0,0-21 16,0 21-16,0-20 0,0-1 15,0 0-15,0 0 0,0 0 0,-21-42 47,0 0-47,21 0 16,-21 0-16</inkml:trace>
  <inkml:trace contextRef="#ctx0" brushRef="#br0" timeOffset="84127.22">25908 11134 0,'0'0'0,"21"0"31,0 0-31,0 0 15,22 0-15,-1 0 0,0 0 16,1 0-16,20 0 0,-20 0 16,20 0-16,-21 0 0,22 0 0,-1-21 15,22 21-15,-21-22 0,-1 1 0,1 21 16,-22-21-16,21 0 0,-20 0 16,-22-22-16,21 22 0,-21 0 0,1-21 15,-1-1-15,-21 22 0,0-21 16,0 0-16,0 20 0,0 1 0,0 0 15,0 0-15,-21 0 0,-1 21 0,1 0 16,0 0-16,0 0 0,21 21 16,-21 0-16,0 0 0,-1 22 0,1-22 15,0 21-15,21 0 0,-21 1 16,0-1-16,21 0 0,-21 1 16,21-1-16,-22 0 0,1 1 0,21-1 15,0 0-15,0 1 0,-21-22 0,21 21 16,0-21-16,-21 1 0,21-1 15,0 0-15,0 0 0,0-42 47,21 0-47,0 0 0,0-1 16,1-20-16,-1 21 0,0 0 0,0-22 16,0 22-16,0 0 0,-21 0 15,22 0-15,-1 21 0,0 0 16,0 0-1,-21 21-15,0 0 0,0 0 16,21 0-16,-21 1 0,0-1 0,0 0 16,0 0-16,0 0 0,0 0 15,21 1-15,1-1 0,-1-21 16,0 21-16,0-21 0,0 0 0,0 0 16,1 21-16,-1-21 0,21 0 0,-21 0 15,0 0-15,22 0 0,-22-21 16,0 0-16,21 0 0,-20 21 0,-1-43 15,0 22-15,0 0 0,0-21 0,0 20 16,1-20-16,-22 0 16,0 21-16,21-22 0,-21 22 0,0 0 15,0 0-15,-21 42 32,-1 0-32,1 0 0,21 0 15,-21 22-15,0-22 0,21 21 0,0-21 16,-21 22-16,21-22 0,0 0 15,0 21-15,0-20 0,0-1 0,0 0 16,0 0-16,21 0 0,0-21 16,0 0-16,0 0 15,1 0-15,-1 0 0,21 0 0,-21 0 16,0 0-16,1-21 0,-1 0 16,0 0-16,21 0 0,-21-1 0,-21 1 15,22-21-15,-1 0 0,-21-1 16,21 1-16,-21 21 0,0-22 0,0 1 15,0 21-15,-21-21 0,0 20 0,-1 1 16,1 21-16,0-21 0,-21 21 16,21 0-16,-1 0 0,1 0 0,-21 21 15,21-21-15,0 21 0,-1 1 0,1 20 16,0-21-16,21 0 0,0 22 16,-21-22-16,21 21 0,0 0 0,0-20 15,0 20-15,0-21 0,0 0 16,21 22-16,-21-22 0,21 0 15,0-21-15,1 21 0,-1 0 0,0-21 16,0 0-16,21 0 0,-20 0 0,20 0 16,-21 0-16,21 0 0,1-21 15,-22 21-15,21-21 0,-21 0 0,22 0 16,-1-1-16,-21-20 0,0 21 0,22-21 16,-22 20-16,0-20 0,0 21 15,0 0-15,-21 0 0,0-1 0,0 1 16,0 42-1,-21 1-15,21-1 16,0 0-16,-21 0 0,0 0 16,21 22-16,0-22 0,0 0 0,0 0 15,-21 21-15,21-20 0,0-1 16,0 0-16,0 0 0,21-21 16,-21 21-16,21-21 0,0 0 15,0 0-15,1 0 16,-1 0-16,0-21 0,0 21 0,0-21 15,0 0-15,1 0 0,-1-1 0,0 1 16,0-21-16,0 0 0,0 20 16,1-20-16,-1 0 0,0 21 15,0-1-15,-21 1 0,0 0 0,0 0 16,0 42 0,0 0-16,0 0 15,0 1-15,0 20 0,-21-21 0,21 0 16,0 22-16,0-22 0,0 0 15,0 21-15,0-21 0,0 1 0,0-1 16,0 0-16,0 0 16,21-21-16,0 0 0,0 0 0,1 0 15,-1 0-15,0 0 0,21 0 0,-21 0 16,1 0-16,-1-21 0,0 0 16,0 0-16,21-1 0,-20-20 15,-1 21-15,-21-21 0,21-1 0,0 1 0,0-22 16,0 22-16,1 0 0,-22-22 15,0 22-15,21-22 0,-21 22 16,0 0-16,0-1 0,0 1 0,0 21 16,0 0-16,0 0 0,-21 21 15,-1 0-15,22 21 0,-21 0 16,0 0-16,0 0 0,0 22 16,0-22-16,-1 21 0,22 0 0,0-20 15,-21 20-15,21 21 0,0-20 16,0-1-16,0 0 0,0 1 0,0-1 15,0 0-15,0 1 0,0-1 16,21-21-16,-21 22 0,0-22 0,0 0 16,22 0-16,-1 0 0,0-21 15,-21 21-15,21-21 0,0 0 16,0 0-16,1 0 0,-1 0 0,0-21 16,0 21-16,0-21 0,0 0 15,22 0-15,-22 0 0,0-1 0,0 1 16,0-21-16,-21 21 0</inkml:trace>
  <inkml:trace contextRef="#ctx0" brushRef="#br0" timeOffset="84372.08">28596 10964 0,'-21'0'0,"42"0"0,-63 22 16,42-1-1,21-21 1,0 0-16,0 0 0,0 0 16,1 0-16,-1 0 0,21 0 15,0 0-15,-20 0 0,20 0 0,0 0 16,1 0-16,-22 0 0,21 0 0,-21 0 16,0 0-16,1-21 0,-1 21 15,0-22-15,0 1 16</inkml:trace>
  <inkml:trace contextRef="#ctx0" brushRef="#br0" timeOffset="86156.65">30374 11113 0,'0'0'0,"21"0"0,0-22 16,-21 1-1,0 0-15,0 0 16,0 0-16,0-22 0,-21 22 0,0 0 15,0 0-15,21-21 0,-21 20 16,0 1-16,-1 0 0,1 21 0,0 0 16,0 0-16,0 0 0,-22 0 0,22 0 15,0 21-15,0 0 0,-21 1 16,20 20-16,1-21 0,0 21 0,-21-20 16,21 20-16,21-21 0,-22 21 15,22-20-15,-21 20 0,21-21 16,0 0-16,0 0 0,0 1 0,21-1 15,22 0-15,-22 0 0,0-21 16,21 0-16,-20 0 0,20 0 0,0 0 16,-21 0-16,22 0 0,-1-21 0,-21 21 15,0-21-15,1 0 0,-1 21 16,0-22-16,0-20 0,-21 21 0,21 0 16,-21-22-16,0 22 0,0 0 15,21 0-15,-21 0 0,22 0 0,-22-1 16,0 44 15,0-1-31,0 0 0,0 0 0,0 0 16,0 0-16,0 22 0,0-22 0,0 0 15,0 21-15,21-20 0,-21-1 16,21 0-16,0 0 0,0-21 0,0 21 16,1-21-16,-1 0 0,21 0 15,-21 0-15,0 0 0,22 0 0,-22 0 16,21 0-16,-21 0 0,1-21 0,20 0 15,-21 0-15,0 0 0,0-1 16,1-20-16,-1 21 0,-21-21 0,21 20 16,-21-20-16,21 21 0,-21 0 15,0 0-15,-21 21 32,21 21-17,-21 0-15,21 0 0,-21 0 0,21 0 16,-22 1-16,22-1 0,0 0 15,0 0-15,0 0 0,0 0 0,0 1 16,22-22 31,-1-22-47,0 22 0,-21-21 16,21 0-16,0 0 0,0 0 0,1 0 15,-1-1-15,0 1 16,0 0-16,0 0 0,0 21 0,1-21 15,-1 0-15,0 21 0,0 0 0,-21 21 32,0 0-32,0 0 0,0 0 15,0 0-15,0 1 0,0-1 16,21 0-16,-21 0 0,21 0 0,-21 0 16,22 1-16,-1-1 0,0-21 15,0 21-15,0-21 0,22 0 0,-22 21 16,0-21-16,0 0 0,21 0 15,-20 0-15,-1 0 0,0 0 0,-21-21 16,21 21-16,0-21 0,0 0 16,-21-1-16,0 1 0,22 0 15,-1 0-15,-21 0 0,21-22 0,-21 22 16,21 0-16,0 21 0,-21-21 16,21 0-16,-21 42 15,0 0 1,0 0-16,0 0 0,0 1 0,0 20 15,0-21-15,-21 0 0,21 0 16,0 1-16,0-1 0,0 0 0,0 0 16,0 0-16,21 0 15,1-21-15,-1 0 0,0 0 0,21 22 16,-21-22-16,22 0 0,-22 0 16,0 0-16,0-22 0,22 1 15,-22 21-15,0-21 0,0 0 0,-21 0 16,21 0-16,0-22 0,1 22 15,-22 0-15,21-21 0,0 20 0,0 1 16,-21 0-16,21 0 0,-21 0 16,21 0-16,-21 42 15,0 0 1,-21 0-16,0 0 0,0 0 0,21 22 16,-21-22-16,0 21 15,21 1-15,-22-22 0,22 21 0,0 0 16,0 1-16,0-1 0,0 0 15,0 22-15,0-22 0,0 1 0,0-1 16,0 21-16,0-20 0,0 20 16,0-20-16,0 20 0,-21-21 0,0 22 15,21-22-15,-21 22 0,0-22 16,0 0-16,-1 1 0,22-1 0,-21 0 16,21-20-16,-21 20 0,21-21 15,0 0-15,-21-21 0,21 21 0,-21-21 16,0 0-1,21-21-15,-22 0 16,1 0-16,0-21 0,0-1 16,0 1-16,21 0 0,-21-1 15,21-20-15,0-1 0,0 1 0,0-1 16,0-20-16,21 20 0,21 1 0,0-1 16,22 1-16,-22-1 0,22 1 15,20 20-15,-20-20 0,-1 20 0,22 1 16,0 21-16,-22-21 0,1 20 15,-1 1-15,-20 0 0,-1 0 16,-21 21-16</inkml:trace>
  <inkml:trace contextRef="#ctx0" brushRef="#br0" timeOffset="87235.7">5101 12742 0,'0'-21'16,"0"42"-16,0-84 0,0 42 0,0 0 0,0-1 15,0 1-15,0 0 0,0 0 16,0 0-16,0 63 31,0-21-31,21 22 0,-21 20 0,0 1 16,0-1-16,0 1 0,21-1 0,-21 1 15,0-1-15,0 1 0,0-1 16,0-21-16,0 22 0,0-22 0,-21 1 16,21-1-16,-21-21 0,21 21 0,0-20 15,0-1-15,0 0 0,0 0 16,21-42 0,-21 0-1,21 0-15,-21-1 0</inkml:trace>
  <inkml:trace contextRef="#ctx0" brushRef="#br0" timeOffset="87576.5">5101 12721 0,'0'0'0,"-21"-21"0,21 0 0,0-21 0,0 20 15,0 1-15,0 0 0,0 0 0,21 0 16,0 0-16,0-1 15,1 1-15,-1 0 0,0 21 0,21 0 16,1-21-16,-1 21 0,0 0 0,1 21 16,-1-21-16,0 21 0,-21 22 15,22-22-15,-22 21 0,-21 0 0,0 1 16,0-1-16,0 0 0,-42 1 0,20-1 16,-20 0-16,21 1 0,-21-1 15,-1-21-15,-20 22 0,42-22 0,-22 0 16,1 0-16,0 0 0,20 0 0,-20 1 15,21-22-15,0 0 16,21 21-16,21-21 31,0-21-31,0 21 0,0 0 16,1 0-16</inkml:trace>
  <inkml:trace contextRef="#ctx0" brushRef="#br0" timeOffset="90382.97">5884 13314 0,'0'0'0,"21"-21"0,1 21 0,-22-21 0,21-1 16,0 1-16,-21 0 15,0 0-15,0-21 0,0 20 0,0 1 16,0-21-16,0 21 0,-21-22 0,0 22 15,-1 0-15,1 0 0,-21 0 16,21 21-16,0 0 0,-22 0 0,1 0 16,21 21-16,-22 0 0,22 0 15,0 22-15,-21-22 0,21 0 0,21 21 16,-22-21-16,22 22 0,-21-22 0,21 0 16,0 21-16,0-20 0,0-1 15,21 0-15,1 0 0,-1-21 16,0 0-16,21 0 0,-21 0 15,1 0-15,20 0 0,0 0 0,-21 0 16,1-21-16,20 21 0,-21-21 16,21 0-16,-20 21 0,-1-22 0,0 1 15,0 0-15,-21-21 0,0 21 0,21-1 16,-21 1-16,0 0 0,0-21 16,0 21-16,0-1 0,0 44 31,0-1-31,0 0 15,0 0-15,0 0 0,-21 22 0,21-22 16,0 0-16,0 0 0,0 0 16,0 0-16,0 1 0,0-1 15,21 0-15,0-21 0,1 21 0,-1-21 16,0 0-16,0 0 0,0 0 0,22 0 16,-22 0-16,21 0 0,-21-21 15,0 21-15,22-21 0,-22 0 0,21-1 16,-21 1-16,1 0 0,-1 0 0,0 0 15,-21 0-15,0-22 0,0 22 16,0-21-16,0 21 0,0-1 0,-21 1 16,0 0-16,21 0 0,-22 21 0,1 0 15,0 0 1,21 21-16,-21 0 0,21 22 16,0-22-16,0 0 0,0 0 0,0 0 15,0 22-15,0-22 0,0 0 16,21 0-16,0 21 0,-21-20 0,21-1 15,1 0-15,-1 0 0,0-21 0,0 21 16,21 0-16,-20-21 0,20 0 0,-21 22 16,21-22-16,1 0 0,-1 0 15,0 0-15,1 0 0,-1 0 0,0-22 16,1 1-16,-22 0 0,21 21 0,-21-21 16,22 0-16,-43 0 15,21-1-15,-21-20 0,0 21 0,0 0 16,0-22-16,0 1 0,-21 21 0,21-21 15,-21 20-15,-1-20 0,1 21 0,0 0 16,0 21-16,0 0 0,0 0 16,-1 0-16,1 0 0,0 0 0,0 21 15,0 0-15,21 0 0,-21 22 0,-1-22 16,22 21-16,-21-21 0,21 22 16,0-22-16,0 21 0,0-21 0,0 0 15,0 1-15,0-1 0,0 0 0,0 0 16,21-21-16,1 0 0,-1 0 15,21 0-15,-21 0 0,0 0 16,1 0-16,-1 0 0,21 0 0,-21-21 16,0 21-16,1-21 0,-1 0 0,-21-1 15,21 1-15,-21-21 16,0 21-16,0 0 0,0-1 0,0-20 16,0 21-16,0 0 0,0 0 0,-21 21 31,21 21-31,0 0 15,0 0-15,-21 0 0,21 0 0,0 1 16,0-1-16,0 0 0,0 21 16,0-21-16,0 1 0,0-1 0,21 0 15,-21 0-15,21-21 16,0 0-16,0 21 0,0-21 0,22 0 16,-22 0-16,21 0 0,-21 0 15,22 0-15,-1-21 0,-21 0 0,22 21 16,-22-21-16,0 0 0,21-1 0,-21 1 15,-21 0-15,0 0 0,22 0 16,-22 0-16,0-22 0,0 22 0,0 0 16,0 0-16,0 0 0,0-1 0,-22 22 31,22 22-31,0-1 16,0 21-16,0-21 0,-21 0 0,21 1 15,0-1-15,0 21 0,-21-21 16,21 0-16,0 1 0,0-1 15,0 0-15,0 0 0,21-21 47,-21-21-47,21 0 16,-21 0-16,0-1 0,22 1 16,-22 0-16,21-21 0,-21 21 0,0-1 15,0 1-15,0-21 0,21 21 16,0 0-16,-21-1 0,21 22 15,0 22 1,1-1 0,-22 0-16,0 0 0,0 0 0,0 0 15,21 1-15,-21-1 0,21 0 0,-21 0 16,0 0-16,21 0 0,0 1 16,0-22-16,-21 21 0,22-21 0,-1 0 15,0 0-15,0 0 0,0 0 16,0 0-16,43-21 31,-43-1-31,-21 1 0,21 0 0,0 0 0,-21 0 16,22 0-16,-1-22 0,0 22 0,-21 0 15,21 0-15,0 0 16,0-1-16,1 22 16,-22 22-1,0-1-15,0 0 16,0 0-16,0 0 0,0 0 0,0 1 15,0-1-15,0 0 0,0 0 0,21 0 16,-21 0-16,21 1 0,0-1 16,0-21-16,0 21 0,22-21 15,-22 0-15,0 0 0,0 0 16,0 0-16,1 0 0,-1 0 0,21 0 16,-21 0-16,0-21 0,1 0 15,-1 21-15,0-22 0,0 1 16,0-21-16,-21 21 0,0 0 0,21-22 15,-21 1-15,0 21 0,0-22 0,0 22 16,0-21-16,0 21 0,0 0 16,-21 21-16,0 0 15,0 0-15,21 42 16,-21-21-16,21 0 0,-21 0 16,21 22-16,0-22 0,0 21 0,0-21 15,0 1-15,0 20 0,0-21 0,0 0 16,0 0-16,0 1 0,21-1 15,-21 0-15,21 0 0,0-21 16,0 0-16,0 21 0,1-21 0,-1 0 16,0 0-16,21 0 0,-21 0 0,1-21 15,20 21-15,-21-21 0,21 0 16,-20 0-16,-1-1 0,21-20 0,-21 0 16,0 21-16,1-43 0,-1 22 0,0-22 15,-21 22-15,21-22 0,0 1 16,-21-1-16,0 1 0,0-1 0,0 22 15,0 0-15,0-1 0,0 22 0,0-21 16,0 21-16,0 0 16,-21 21-16,0 21 15,0-21-15,21 21 0,-21 0 16,21 21-16,0-20 0,0-1 0,-22 21 16,22 0-16,0 1 0,0-1 15,0 0-15,0 1 0,0 20 0,0-20 16,0-1-16,22 0 0,-22-21 0,21 22 15,0-1-15,0-21 0,0 0 16,-21 22-16,21-22 0,22 0 0,-22-21 16,21 42-16,-21-42 0,1 0 15,20 0-15,-21 0 0,0 0 16,0 0-16,22 0 0,-22-21 0,0 0 16,0 0-16,0 0 0,1 0 15,-1-1-15,0-20 0,-21 21 0,21 0 16,-21 0-16,0-22 0,0 22 15,0 0-15,0 0 0,-21 21 16,0 0 0,0 21-16,21 0 15,0 0-15,-22 0 0,22 1 16,0-1-16,0 21 0,0-21 0,0 0 16,0 1-16,0-1 0,0 0 0,0 0 15,0 0-15,22-21 0,-1 21 16,0 1-16,0-22 0,21 0 15,-20 0-15,-1 0 0,0 0 16,21 0-16,-21 0 0,22-22 16,-22 22-16,21-21 0,-21 0 0,1 0 15,20 0-15,-21 0 0,0-1 0,-21-20 16,21 21-16,-21-21 0,22 20 0,-22 1 16,0 0-16,0 0 0,0 0 15,-22 42 1,22 0-16,-21 0 15,21 0-15,0 1 16,0-1-16,0 0 0,0 0 16,21-21-16,1 21 0,-1-21 0,0 0 15,0 0-15,0 0 16,0 0-16,1 0 0,-1 0 16,0 0-16,0 0 0,0 0 0,0 0 15,1 0-15,-1 21 16,-21 1-1,0-1-15,0 0 16,0 0-16,21-21 16,0 21-16,0-21 15,0 0-15,1 0 16,-1 0-16,0 0 16,0-21-16,0 0 0,0 21 15,-21-21-15,22 21 16,-22-21-16,21-1 0,-21 1 15</inkml:trace>
  <inkml:trace contextRef="#ctx0" brushRef="#br0" timeOffset="90731.77">9525 12764 0,'0'0'0,"-21"0"0,0 0 0,21-22 15,0 1 1,21 21-16,0-21 0,21 21 16,1-21-16,-1 21 0,21-21 0,-20 21 15,20-21-15,-20 21 0,20 0 0,1-22 16,-1 22-16,-21 0 0,1 0 15,-1-21-15,0 21 0,-20 0 0,20 0 16,-21 0-16,-21-21 0,21 21 16</inkml:trace>
  <inkml:trace contextRef="#ctx0" brushRef="#br0" timeOffset="100902.72">13589 12933 0,'21'0'16,"0"0"0,0 0-1,1 0-15,-22-21 0,21 0 0,0 21 16,-21-22-16,21 22 0,0-21 0,0 21 15,-21-21-15,22 21 0,-1-21 16,0 0-16,0 0 0,-21-1 16,21 1-16,-21 0 15,0 0-15,0 0 16,-21 21-16,0 0 16,-21 0-16,20 0 0,-20 0 15,21 0-15,-21 0 0,-1 0 0,22 0 16,-21 21-16,-1-21 0,22 21 15,-21-21-15,21 21 0,0 0 0,-1 1 16,22-1-16,-21 0 0,21 0 16,0 0-16,0 0 0,0 1 15,0-1-15,21 0 0,1 0 0,-1 0 16,0 0-16,0 1 16,21-1-16,-20 21 0,20-21 0,-21 0 15,21 22-15,-20-1 0,20-21 0,-21 22 16,0-22-16,0 21 0,-21-21 15,0 22-15,0-1 0,0 0 0,-21-21 16,0 22-16,-21-1 0,21-21 0,-22 22 16,-20-22-16,20 0 0,1 0 15,-21 0-15,-1-21 0,22 0 0,-22 0 16,1 0-16,-1 0 0,22 0 16,0-21-16,-22 0 0,22 0 0,-1 0 15,22-22-15,-21 22 0,21-21 0,-22-1 16,22 22-16,21-21 15,0 0-15,-21-1 0,21-20 0,0 20 16,0 1-16,0 0 0,0-1 0,21 1 16,0 0-16,1 21 0,-1-22 15,0 43-15,-21-21 0,21 21 0,0 0 16,0 21 0,-21 0-16,22 22 0,-22-22 0,0 21 15,21 1-15,0-1 0,0-21 0,-21 21 16,21 1-16,0-1 15,-21 0-15,22 1 0,-1-1 0,0-21 0,0 22 16,0-1-16,22-21 16,-22 21-16,21-20 0,-21-1 0,22 21 15,-1-42-15,-21 21 0,21 0 0,1-21 16,-1 0-16,0 0 0,1 0 16,-1 0-16,0 0 0,22 0 0,-22-21 15,1 0-15,-1 0 0,0 0 0,22 0 16,-43-1-16,21 1 0,1 0 15,-22-21-15,0 21 0,0-1 0,0-20 16,-21 21-16,0-21 0,0 20 16,0 1-16,0-21 0,-21 21 15,0 0-15,0 21 0,0 0 0,-1-22 16,1 22-16,-21 0 0,21 0 16,0 22-16,-22-1 0,22 0 0,0 0 15,0 0-15,0 22 0,-1-22 0,1 21 16,21-21-16,-21 22 0,21-22 15,0 21-15,0-21 0,0 0 0,0 22 16,0-22-16,21 0 16,0 0-16,1-21 0,-1 0 0,0 0 15,0 0-15,0 0 0,22 0 0,-22 0 16,0-21-16,21 0 0,-21 0 16,1 0-16,-1-1 0,0 1 0,0 0 15,0 0-15,-21 0 0,21 0 16,-21-1-16,0 1 0,0 0 15,0 0-15,-21 0 16,0 21-16,0 0 0,21 21 16,-21 0-16,0 0 15,21 0-15,-22 1 0,22-1 0,0 21 16,0-21-16,0 0 0,0 22 16,0-22-16,0 0 0,0 0 0,22 0 15,-1 1-15,0-22 0,0 0 0,21 21 16,-20-21-16,20 0 0,0 0 15,-21 0-15,22 0 0,-1-21 16,-21 21-16,22-22 0,-22 1 0,21 0 16,-21 0-16,0 0 0,1 0 15,-1-22-15,0 22 0,-21 0 0,0 0 16,0-22-16,0 22 0,0 0 0,0 0 16,0 0-16,-21 21 15,0 0 1,21 21-16,-22 0 0,22 0 0,0 0 15,0 1-15,0-1 0,-21 21 16,21-21-16,0 0 0,0 22 0,-21-22 16,21 0-16,0 0 0,0 0 0,0 1 15,21-22 17,0 0-32,1-22 0,-22 1 15,21 21-15,-21-21 0,21 0 16,0 0-16,-21 0 0,0-1 0,0 1 15,21 0-15,-21 0 0,21 0 0,-21 0 16,0-1-16,22 44 31,-22-1-31,0 0 0,0 0 16,21 0-16,-21 0 0,0 1 16,0-1-16,0 0 0,0 0 0,0 0 15,21 0-15,0-21 16,-21 22-16,21-22 15,0 0-15,1 0 0,-1 0 16,0 0-16,0-22 16,0 1-16,0 21 0,1-21 0,-1 0 15,0 0-15,-21 0 0,21-1 0,0 1 16,-21 0-16,0-21 0,21 21 16,-21-1-16,22 1 0,-22 0 15,0 42 1,0 0-1,0 1-15,0-1 0,0 0 16,0 21-16,0-21 0,0 1 16,0-1-16,0 0 0,0 0 15,0 0-15,0 0 0,21 1 0,0-22 16,0 21-16,0 0 0,0-21 0,1 0 16,-1 0-16,21 0 0,-21 0 15,0 0-15,22 0 0,-22 0 0,0-21 16,21 0-16,-20 21 0,-1-22 0,0 1 15,0 0-15,-21 0 0,21 0 16,-21-22-16,21 22 0,-21 0 0,22-21 16,-22 21-16,0-1 0,0 1 0,0 0 15,0 42 17,0 0-32,-22 1 0,22 20 15,-21-21-15,21 21 0,-21 1 16,21-1-16,0 0 0,0 1 0,-21-1 15,21 0-15,-21 1 0,21-1 0,0 0 16,-21 22-16,21-22 0,0 1 16,0-1-16,0 21 0,0-20 0,0 20 15,0-20-15,-22-1 0,22 0 0,0 1 16,-21-1-16,21-21 0,0 21 16,0-20-16,21-44 15,-21 1 1,22 0-16,-1 0 0,-21-21 15,0 20-15,21-20 0,-21 0 16,21-22-16</inkml:trace>
  <inkml:trace contextRef="#ctx0" brushRef="#br0" timeOffset="101203.55">15515 13653 0,'0'0'15,"0"-43"-15,0 22 0,0 0 0,0 0 16,21 21-16,0-21 0,-21-1 15,22 1-15,-1 21 0,0-21 0,0 21 0,0 0 16,0 0-16,1 0 16,20 0-16,-21 0 0,21 0 0,-20 21 15,-1 0-15,21 1 0,-42 20 0,21-21 16,-21 21-16,0-20 0,0-1 16,0 21-16,-21-21 0,0 0 0,0 22 15,-22-22-15,22-21 0,0 21 0,-21 0 16,21-21-16,-22 0 0,22 21 15,0-21-15,0 0 0,0 0 16,21-21 0,0 0-16,21 0 15,-21 0-15,21 0 0,0-1 16,0-20-16,0 21 0</inkml:trace>
  <inkml:trace contextRef="#ctx0" brushRef="#br0" timeOffset="101467.98">16277 13018 0,'0'0'0,"21"-22"0,-21 1 0,0 42 31,0 1-31,-21 20 0,0-21 16,0 21-16,0 1 0,-1-1 0,1 0 16,21 22-16,-21-22 0,0 1 0,0 20 15,0-21-15,21 22 16,0-22-16,-22 1 0,22-1 0,0-21 15,0 21-15,0-20 0,0-1 0,0 0 16,0 0-16,22-21 16,-1 0-1,0 0-15,0 0 0,0-21 0,0 0 16,22-22-16,-22 22 0,0 0 16,0-21-16</inkml:trace>
  <inkml:trace contextRef="#ctx0" brushRef="#br0" timeOffset="101818.77">16341 13462 0,'0'21'16,"0"0"0,0 1-16,21-1 15,0-21-15,0 21 0,0-21 16,0 0-16,1 0 16,-1 0-16,0 0 0,0 0 0,0 0 15,0-21-15,1 0 0,-1-1 0,0 22 16,-21-21-16,0 0 0,21 0 15,-21 0-15,0 0 0,0-1 16,0 1-16,-21 21 0,0 0 0,0-21 16,-1 21-16,1 0 0,-21 0 15,21 0-15,-22 21 0,22 0 0,0 1 16,-21-1-16,21 21 0,-1-21 16,1 22-16,21-1 0,0-21 15,0 21-15,0-20 0,0 20 0,0-21 16,0 0-16,0 22 0,21-22 15,1 0-15,-1-21 0,0 21 0,21 0 16,-21-21-16,1 0 0,20 0 0,0 0 16,1 0-16,-1 0 0,0 0 15,1-21-15,-1 0 0,0 0 0</inkml:trace>
  <inkml:trace contextRef="#ctx0" brushRef="#br0" timeOffset="102111.61">17462 13018 0,'0'0'15,"-21"0"-15,0 0 0,0 0 0,0 0 16,0 0-16,-1 0 0,1 21 0,0 0 16,0 0-16,0 0 0,0 22 0,-1-22 15,22 21-15,-21-21 0,21 22 16,0-1-16,0 0 0,0 1 15,0-22-15,0 21 0,0 0 0,0 1 0,21-22 16,-21 21-16,22 1 16,-1-22-16,0 0 0,0 0 0,0 0 15,0 0-15,1 1 0,-1-22 0,0 0 16,-21 21-16,21-21 0,0 0 16,0 0-16,1-21 0,-1-1 15,0 22-15,0-21 0</inkml:trace>
  <inkml:trace contextRef="#ctx0" brushRef="#br0" timeOffset="102407.44">18097 12764 0,'0'0'0,"22"0"0,-1 0 15,0 21-15,0 0 0,43 21 16,-22-21-16,-21 1 0,0 20 16,22-21-16,-22 21 0,21 1 0,-21-1 15,0 22-15,1-22 0,-22 0 0,0 22 16,0-22-16,0 0 0,0 22 16,-22-22-16,-20 1 0,21-1 0,0 0 15,-22-21-15,1 22 0,21-22 0,-21 0 16,-1 0-16,22 0 15,-21 1-15,-1-22 0,22 21 0,-21-21 16,21 21-16,-22-21 0</inkml:trace>
  <inkml:trace contextRef="#ctx0" brushRef="#br0" timeOffset="103075.05">15621 14690 0,'0'0'0,"0"-21"0,0-1 0,0 1 16,0 0-16,0 0 0,0 0 15,0 0-15,21-1 0,-21 1 0,0 0 16,0 0-16,0 0 0,0 0 0,-21-1 16,0 22-1,0 0-15,-1 0 0,1 0 16,0 22-16,-21-1 0,21-21 0,-1 21 16,1 0-16,0 0 0,21 0 15,0 1-15,0-1 0,0 0 16,0 0-16,0 0 0,21-21 0,0 21 15,22-21-15,-22 22 16,0-22-16,0 0 0,0 21 0,22-21 16,-22 21-16,0-21 0,0 21 0,0 0 15,1-21 1,-22 21-16,0 1 16,-22-22-1,1 21-15,0-21 0,0 0 16,0 0-16,0 0 15,42 21 32,0 0-31,-21 0-16,21-21 0,-21 21 0,0 1 16,0-1-16,0 0 0,0 0 15,0 0-15,0 0 0,0 1 0,-21-1 16,0 0-16,21 0 0,0 0 0,0 0 15,-21 1-15,21-1 16,0 0 0,21-21-1</inkml:trace>
  <inkml:trace contextRef="#ctx0" brushRef="#br0" timeOffset="103431.85">15028 15600 0,'43'0'31,"-22"-21"-31,21 21 0,0 0 0,22 0 16,-22 0-16,43 0 0,-22 0 0,1 0 16,21 0-16,-1 0 0,-20 0 15,20 0-15,1 0 0,0 0 0,-22 0 16,22 0-16,-43 0 0,22 0 0,-22 0 16,0 0-16,1 0 0,-22 0 0,0 0 15,-63 0 1,21 0-1,-22 21-15,1-21 0,0 0 0,-1 0 16,-20 0-16,-1 0 0,1 21 16,-1-21-16,-20 0 0,20 0 0,-21 0 15</inkml:trace>
  <inkml:trace contextRef="#ctx0" brushRef="#br0" timeOffset="103682.71">15028 15685 0,'0'0'0,"-63"0"0,42 0 15,-22 21-15,22-21 0,0 0 0,42 0 31,0 0-31,22 0 0,-1 21 16,21-21-16,1 0 0,-1 0 16,1 0-16,21 0 0,-1 0 0,1 21 15,0-21-15,-22 0 0,22 0 0,-1 21 16,-20-21-16,-1 0 0,1 0 16,-22 0-16,1 21 0,-1-21 0,0 0 15,-21 0-15,1 0 0,-65 0 31,22 0-31,0 0 0,-21 0 16,-1 0-16,-20 0 0,20 0 0,-20 0 16,-1 0-16,-20 0 0,20 0 0,-20 0 15</inkml:trace>
  <inkml:trace contextRef="#ctx0" brushRef="#br0" timeOffset="103904.58">15113 15812 0,'-106'21'0,"360"-42"0,-402 21 0,-43 42 15,149-42-15,21 0 0,21 21 16,21-21-1,0 0-15,22 0 0,20 0 0,1 0 16,-1 0-16,1 21 0,20-21 0,22 0 16,-21 0-16,-1 0 0,1 0 0,21 0 15,-21 0-15,-1 0 0,1 0 16,-22 0-16,1 0 0,-1 0 0,-20 21 16,-22-21-16,21 0 0,-42 22 15,0-1 1,-21-21-16,0 0 15,-21 21-15,-1-21 0,1 0 0,0 0 16,-1 21-16</inkml:trace>
  <inkml:trace contextRef="#ctx0" brushRef="#br0" timeOffset="104360.32">15113 16277 0,'0'0'0,"0"21"0,-21-21 16,21 22-16,0-1 15,21 0-15,0-21 16,0 0-16,22 21 0,-22-21 0,21 0 16,0 0-16,1 0 0,20 21 15,-20-21-15,20 0 0,-21 0 16,22 21-16,-22-21 0,1 0 0,20 0 16,-42 22-16,22-22 0,-22 21 0,0-21 15,0 0-15,-21 21 0,0 0 16,-21 0-1,0-21-15,-22 21 0,1 1 0,21-22 16,-21 21-16,-1-21 0,22 21 0,-21 0 16,-1 0-16,22 0 0,-21 1 15,21-1-15,0 0 0,-1 0 16,1 0-16,0 0 0,21 1 0,0-1 0,0 0 16,0 0-16,0 0 15,0 0-15,21 1 0,0-1 16,1-21-16,-1 21 0,0-21 0,21 21 15,-21 0-15,1-21 0,-1 21 0,0 1 16,0-1-16,0 0 0,-21 0 16,0 21-16,0-20 0,0-1 0,-21 21 15,0-21-15,0 22 0,-22-22 0,22 0 16,-21 21-16,0-21 0,20 1 16,-20-22-16,21 0 0,-21 0 15,-1-22-15</inkml:trace>
  <inkml:trace contextRef="#ctx0" brushRef="#br0" timeOffset="105026.93">17589 14012 0,'-21'0'0,"42"0"0,-63 22 0,21-22 15,0 0-15,0 0 0,21 21 16,0 0-16,21-21 16,21 0-16,0 0 0,1 0 15,20 0-15,1 0 0,-1 0 16,22 0-16,-22 0 0,22 0 15,0 0-15,-1-21 0,1 21 0,0 0 16,-1 0-16,-20 0 0,-1-21 16,1 21-16,-22 0 0,1 0 0,-22 0 15,-42 0 17,-22 0-32,22 0 0,-21 0 0,-1 0 15,1 0-15,0-22 0,-22 22 0,22 0 16,-22 0-16,1 0 0,-1 0 15,1 0-15,-22 0 0,22 0 0,-1 0 16</inkml:trace>
  <inkml:trace contextRef="#ctx0" brushRef="#br0" timeOffset="105190.84">17653 14118 0,'42'-42'0,"-84"84"0,42-21 0,0 1 16,21-22-16,0 0 0,22 21 16,-1-21-16,0 0 0,1 21 15,20-21-15,1 0 0,-1 0 0,22 0 16,-22 0-16,22 0 0,0 0 0,-1 0 15,-20 0-15,-1 0 0,1 0 0,-22 0 16,0 0-16,-20 0 0,20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01:24:21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4762 804 0,'0'0'0,"0"-21"16,22 21-16,-22-21 0,0 0 16,0 0-16,0 42 46,0 0-30,0 21-16,-22-20 0,22 20 0,0 0 16,0 1-16,-21-1 0,21 0 15,0 1-15,0-1 0,0 0 0,0 1 16,0-1-16,0 0 0,-21-21 16,21 22-16,0-22 0,-21 21 0,21-21 15,0 1-15,0-1 0,0 0 16,0 0-1,0-42 17,0 0-32,0 0 15,0-22-15</inkml:trace>
  <inkml:trace contextRef="#ctx0" brushRef="#br0" timeOffset="667.61">4466 953 0,'0'-22'0,"0"1"0,0 0 16,0 0-16,0 0 0,0 0 15,21-1-15,0 1 0,1 0 16,-1 0-16,21 0 0,-21 0 0,22 21 15,-1-22-15,0 22 0,1-21 16,-1 21-16,0 0 0,1 0 0,-1 21 16,-21 1-16,21-1 0,-20 0 15,-1 21-15,0 1 0,0-1 0,0 21 16,-21-20-16,0-1 0,0 22 16,0-22-16,0 0 0,0 1 15,0-22-15,0 21 0,0-21 0,0 0 16,0 22-16,0-22 0,-21 0 15,21 0 1,0-42 15,0 0-31,0 0 16,0 0-16,0-22 0,0 22 16,0-21-16,0 21 0,21-22 0,-21 1 15,21-22-15,-21 22 0,0 0 16,22-22-16,-1 22 0,0 0 0,0-1 15,0 22-15,0-21 0,1 21 16,20-1-16,-21 22 0,0 0 0,22 0 16,-22 0-16,0 0 15,21 0-15,-21 22 0,1-1 0,-1 0 16,0 21-16,0-21 0,-21 22 16,0-1-16,0 22 0,0-22 0,0 0 15,0 1-15,0-1 0,0 0 16,0-21-16,0 22 0,0-22 0,-21 21 15,21-21-15,-21 1 0,21-1 16,-21 0-16,21 0 0,0 0 16,0-42 31,0 0-47,0 0 15,21 21-15,-21-21 0</inkml:trace>
  <inkml:trace contextRef="#ctx0" brushRef="#br0" timeOffset="1111.35">5863 1249 0,'42'0'16,"-20"0"-16,-1 0 16,0 0-16,0-21 15,0 21-15,-21-21 0,21-1 0,1 22 16,-22-21-16,21 0 0,-21 0 16,0 0-16,0 0 0,0-1 15,0 1-15,0 0 0,0 0 16,-21 21-1,-1 0-15,1 21 16,0-21-16,0 21 0,0 0 0,0 1 16,21 20-16,-22-21 15,1 0-15,0 22 0,21-22 0,0 21 16,0-21-16,-21 0 0,21 1 16,0-1-16,0 0 0,0 0 0,0 0 15,0 0-15,0 1 0,21-22 16,0 0-16,0 0 15,1 0-15,-1 0 0,0 0 16,0 0-16,0-22 0,0 22 16,1-21-16,-1 0 0,0 0 0</inkml:trace>
  <inkml:trace contextRef="#ctx0" brushRef="#br0" timeOffset="1459.16">6435 593 0,'-22'21'16,"22"0"0,0 0-16,0 0 0,0 22 15,0-1-15,0-21 0,-21 22 16,21-1-16,0 21 0,0-20 0,-21-1 15,21 0-15,-21 1 0,21-22 16,-21 21-16,21 1 0,0-22 0,0 0 16,-21 0-16,21 0 0,0 0 15,0 1-15,-22-22 0,22 21 0,0-42 63,22-1-63,-22 1 0,21 0 0,0-21 15,-21 21-15,21-22 16,0 1-16</inkml:trace>
  <inkml:trace contextRef="#ctx0" brushRef="#br0" timeOffset="1986.86">6731 550 0,'0'22'15,"0"-1"-15,0 0 16,0 0-16,0 0 0,0 22 0,0-22 16,0 21-16,0 0 0,0 1 15,0-1-15,0 0 0,0 1 16,0-1-16,-21 0 0,21 1 16,-21-22-16,21 21 0,-22-21 0,22 1 15,0-1-15,0 0 0,0 0 16,-21 0-16,21 0 15,0-42 32,0 0-47,0 0 0,0 0 16,0-22-16,0 22 0,0 0 16,0-21-16,21 21 0,1-1 0,-22-20 15,21 21-15,0 0 16,21-22-16,-21 43 0,1-21 0,-1 0 15,0 21-15,0 0 0,0 0 16,0 0-16,1 21 0,-1 0 0,0 1 16,-21-1-16,21 0 0,-21 21 15,21-21-15,-21 22 0,0-22 0,0 21 16,0-21-16,0 1 0,0-1 16,0 21-16,0-21 0,0 0 0,0 1 15,-21-1-15,21 0 16,-21-21-16,21 21 0,-21-42 47,21 0-47</inkml:trace>
  <inkml:trace contextRef="#ctx0" brushRef="#br0" timeOffset="2267.69">6371 974 0,'0'0'0,"21"0"16,0 0 0,1 0-16,-1-21 0,0 21 0,21-22 15,-21 22-15,22 0 0,-22-21 16,21 21-16,1 0 0,-22 0 0,21 0 15,-21-21-15,0 21 0,1 0 16,-1 0-16,0 0 16,0 0 15</inkml:trace>
  <inkml:trace contextRef="#ctx0" brushRef="#br0" timeOffset="2755.96">7302 889 0,'0'0'0,"-21"21"31,21 0-31,-21 1 16,21-1-16,0 0 16,-21 0-16,0 0 0,21 0 0,0 1 15,0 20-15,0-21 0,0 0 16,0 0-16,0 1 0,0-1 0,0 0 16,0 0-16,0 0 15,21-21-15,0 0 0,-21 21 0,21-21 16,0 0-16,1 0 0,-1 0 15,0 0-15,0 0 0,21 0 0,-20 0 16,-1-21-16,0 21 0,0-21 16,0 0-16,0 0 0,1 0 0,-1-1 15,-21 1-15,0 0 0,0 0 16,0-21-16,0 20 0,0-20 0,-21 21 16,-1 0-16,1 0 15,0-1-15,0 22 0,0-21 0,0 21 16,-1 0-16,1 0 0,0 0 15,0 0-15,0 0 0,0 0 16,21 21-16,0 1 16,0-1-16,0 0 15,21-21 1</inkml:trace>
  <inkml:trace contextRef="#ctx0" brushRef="#br0" timeOffset="3324.64">8128 889 0,'0'0'0,"0"-21"0,-21 21 0,0 0 16,-1-21-16,1 0 0,0 21 15,0 0-15,0 0 16,0 0-16,-1 0 0,22 21 0,-21 0 15,0 0-15,0 21 0,0-20 16,0-1-16,-1 21 0,22-21 16,-21 22-16,21-22 0,0 21 15,-21-21-15,21 0 0,0 1 0,0 20 16,0-21-16,21 0 0,0-21 16,1 21-16,-1 1 0,0-22 0,0 0 15,21 0-15,-20 0 0,-1 0 0,21 0 16,-21 0-16,0-22 0,22 22 15,-22-21-15,0 0 0,0 0 0,0 0 16,1-22-16,-1 1 0,-21 21 16,21-21-16,0-22 0,-21 22 0,0-1 15,0-20-15,21 21 0,-21-1 16,0 1-16,0 0 0,0 20 16,0-20-16,0 21 0,0 0 15,0 42 16,0 0-31,0 21 0,0-20 0,0 20 16,0 0-16,0 1 0,0-1 16,0 0-16,0 22 0,0-22 0,0 0 15,0 1-15,0-22 0,0 21 16,0 1-16,0-22 0,0 0 0,0 0 16,0 0-16,0 0 0,0 1 15,21-22 1</inkml:trace>
  <inkml:trace contextRef="#ctx0" brushRef="#br0" timeOffset="3863.33">8932 910 0,'0'-21'0,"21"21"0,-21-21 16,0 0-16,-21 21 15,0 0-15,0 0 16,0 0-16,0 0 0,-22 21 0,22 0 16,0 0-16,0 0 0,-22 1 15,22-1-15,0 0 0,0 0 0,0 0 16,0 0-16,21 1 0,-22-1 15,22 0-15,0 0 0,0 0 16,22-21-16,20 0 16,-21 0-16,0 21 0,0-21 0,22 0 15,-22 0-15,21 0 0,-21 0 16,22 0-16,-22 0 0,21 0 16,-21 22-16,1-22 0,-1 0 15,0 0-15,0 0 0,0 21 0,0-21 16,-21 21-16,0 0 15,0 0 1,-21-21-16,0 0 0,0 21 0,0-21 16,-22 0-16,1 0 0,0 22 15,-1-22-15,1 0 0,0 0 0,-1 0 16,1 0-16,21 0 0,-21 0 16,20 0-16,1 0 0,0 0 15,0 21-15,0-21 0,0 0 0,-1 0 16,44-21 46</inkml:trace>
  <inkml:trace contextRef="#ctx0" brushRef="#br0" timeOffset="4791.87">16891 804 0,'0'0'0,"0"-63"31,0 42-31,-21 0 16,0 21-16,-1 0 0,1-22 16,0 22-16,0 0 0,0 0 15,0 0-15,-1 0 0,1 22 0,-21-1 16,21 0-16,0 0 0,-22 21 16,22 1-16,-21-1 0,21 0 15,-22 22-15,22-22 0,0 1 0,0-1 16,0 21-16,-1-20 0,1-22 15,21 21-15,0 1 0,0-22 0,0 21 16,0-21-16,0 0 0,21 1 16,1-1-16,-1 0 0,0 0 0,0 0 15,0-21-15,22 21 0,-22-21 16,0 0-16,21 0 0,-21 0 0,22 0 16,-22 0-16,21 0 0,1-21 15,-22 0-15</inkml:trace>
  <inkml:trace contextRef="#ctx0" brushRef="#br0" timeOffset="5227.63">17230 1164 0,'0'0'0,"-22"0"0,1 0 0,0 0 0,0 0 15,0 21-15,0 1 0,-22-1 16,22 0-16,0 0 0,0 0 0,0 0 15,21 22-15,-22-22 0,1 0 16,21 0-16,0 0 0,0 1 16,0-1-16,0 0 0,0 0 15,0 0-15,0 0 0,43 1 16,-22-22-16,0 0 0,0 0 16,21 0-16,-20 0 0,20 0 0,-21 0 15,0 0-15,22-22 0,-22 1 16,21 21-16,-21-21 0,0 0 0,1 0 15,-22 0-15,0-1 0,0 1 16,0-21-16,0 21 0,0 0 0,0-22 16,-22 22-16,1 0 0,0 0 15,0 0-15,0 21 0,0 0 0,-1 0 16,1 0-16,0 0 0,0 0 16,0 0-16,0 0 0,-1 0 15,1 21-15,21 0 16,0 0-16,21 0 15,1-21-15,20 0 0,-21 0 16,21 0-16,-20 0 0,20 0 16,0 0-16</inkml:trace>
  <inkml:trace contextRef="#ctx0" brushRef="#br0" timeOffset="5731.35">17716 1185 0,'0'22'0,"0"-1"16,0 0-16,0 0 0,-21 0 0,21 0 15,-21 1-15,21 20 0,0-21 0,-21 0 16,21 0-16,0 1 0,-21-1 16,21 21-16,-21-21 0,21 0 0,-22 1 15,22-1-15,0 0 16,0 0-16,0-42 47,0 0-47,0 0 15,0-1-15,0 1 0,0 0 0,22 0 16,-1 0-16,-21-22 0,21 22 16,-21-21-16,21 0 0,0 20 0,0-20 15,1 21-15,-1 0 0,0-22 16,21 43-16,-21-21 0,22 0 0,-22 21 15,21 0-15,1 0 0,-1 21 16,-21 0-16,21 1 0,-20-1 0,20 0 16,-21 0-16,-21 21 0,0-20 15,0 20-15,0-21 0,0 0 0,0 22 16,0-22-16,-21 0 0,0 0 16,0 0-16,21 0 0,-22 1 15,1-1-15,0 0 0,21-42 63,21 0-63,0-1 0</inkml:trace>
  <inkml:trace contextRef="#ctx0" brushRef="#br0" timeOffset="6236.06">18796 1185 0,'0'-21'15,"0"42"-15,21-42 0,-21 0 16,-21 21 0,0 0-1,-22 21-15,22 0 0,-21-21 0,0 22 16,-1-1-16,22 0 0,-21 0 15,-1-21-15,22 21 0,0 0 16,0-21-16,0 22 0,21-1 16,-21-21-16,21 21 0,21-21 15,0 21 1,21-21-16,-21 0 0,22 0 0,-1 0 16,-21 21-16,22-21 0,-1 0 0,0 21 15,1-21-15,-22 0 0,21 22 16,-21-22-16,0 21 0,1 0 0,-1-21 15,-21 21-15,0 0 0,0 0 16,-21 1-16,-1-1 16,1-21-16,-21 21 0,21-21 15,-22 0-15,1 21 0,0-21 16,21 0-16,-22 0 0,1 0 16,21 0-16,0 0 0,-1 0 0,1 0 15,0 0-15,0-21 0,21 0 16,-21 21-16,21-21 0,0-1 15,0 1-15,0 0 16,21 21-16,0-21 0,0 0 16,0 21-16,1-21 0,-1-1 0</inkml:trace>
  <inkml:trace contextRef="#ctx0" brushRef="#br0" timeOffset="6578.86">19346 656 0,'0'0'16,"-21"0"0,0 21-16,21 1 0,0-1 0,-21 21 15,0-21-15,-1 22 0,22-1 16,-21 21-16,0-20 0,0 20 0,21-20 15,-21 20-15,0-21 0,21 1 16,0 20-16,-22-20 0,22-1 16,-21 0-16,21-21 0,0 22 15,0-22-15,0 21 0,0-21 0,0 1 16,0-1-16,21 0 16,1 0-16,-1-21 0,0 0 15,0 0-15,0 0 0,0-21 16,1 21-1,-22-21-15,21 0 0,-21-1 0</inkml:trace>
  <inkml:trace contextRef="#ctx0" brushRef="#br0" timeOffset="6763.76">19008 1249 0,'0'0'0,"-22"0"0,1 0 0,42 0 47,1 0-47,-1 0 16,0 0-16,0 0 0,0 0 0,22 0 15,-22 0-15,0-21 0,21 21 16,-21 0-16,1 0 0</inkml:trace>
  <inkml:trace contextRef="#ctx0" brushRef="#br0" timeOffset="7219.49">19516 1291 0,'0'-21'31,"21"21"-31,0-21 16,0 21-16,0 0 15,0 0-15,1 0 16,-1 0-16,0 0 0,-21 21 16,21 0-16,-21 0 15,0 1-15,21-1 0,-21 0 0,0 0 16,0 0-16,0 0 0,0 1 16,0-1-16,0 0 0,0 0 0,0 0 15,-21 0-15,21 1 0,-21-22 16,21 21-16,-21-21 0,0 0 0,-1 0 31,22-21-15,0-1-1,22 1-15,-1 0 0,-21 0 16,21 21-16,0-21 0,-21 0 0,21-1 16,0 1-16,-21 0 15,22 0-15,-1 0 16,0 21-16,-21-21 15,21 21-15,-21-22 0,21 22 16</inkml:trace>
  <inkml:trace contextRef="#ctx0" brushRef="#br0" timeOffset="7748.37">20066 1207 0,'0'0'0,"0"-22"32,0 44-1,0-1-31,0 21 0,0-21 16,-21 0-16,21 1 0,-21-1 15,21 0-15,0 21 0,-22-21 0,22 1 16,-21-1-16,21 0 0,0 0 15,0 0-15,0 0 0,0 1 16,0-1-16,21-21 16,1 0-16,-1 0 15,0 0-15,0 0 0,0 0 16,0 0-16,1-21 0,-1-1 0,0 22 16,21-21-16,-21 0 0,1 0 15,-1 0-15,0-22 0,0 22 0,0 0 16,0-21-16,-21 21 0,0-1 15,0 1-15,0 0 0,0 0 16,-21 42 0,0 0-1,21 0-15,-21 1 0,21-1 16,0 0-16,0 0 0,0 0 0,0 0 16,0 1-16,0-1 0,0 0 15,0 0-15,0 0 0,0 0 16,0 1-16,21-1 0,0-21 15,0 21-15,1-21 16,-1 0-16,0 0 0,0 0 0,0 0 16,0 0-16,1 0 0,-1-21 15,0 0-15,0 21 0</inkml:trace>
  <inkml:trace contextRef="#ctx0" brushRef="#br0" timeOffset="8032.21">20891 1207 0,'0'0'0,"-21"0"16,0 0-1,0 21-15,21 0 0,-21 0 16,0 0-16,-1 0 0,22 1 0,-21-1 16,0 0-16,21 0 0,0 21 15,0-20-15,0-1 0,0 0 0,0 0 16,0 0-16,0 0 0,0 1 15,0-1-15,0 0 16,21 0-16,0-21 0,1 0 16,-1 21-16,0-21 0,0 0 0,0 0 15,0 0-15,1 0 0,-1 0 16,0-21-16,0 21 0,0-21 0,0 0 16,1 0-16,-1-1 0,0-20 0</inkml:trace>
  <inkml:trace contextRef="#ctx0" brushRef="#br0" timeOffset="8351.93">21336 614 0,'0'0'0,"21"-21"0,-21 0 16,0 42-1,0 0-15,0 0 16,0 0-16,-21 22 0,0-1 0,21 0 15,-21 22-15,21-1 0,-22-20 16,1 20-16,0 1 0,0-22 0,21 0 16,-21 22-16,21-22 0,-21 0 15,21-20-15,0 20 0,0-21 0,0 21 16,0-20-16,0-1 0,0 0 16,0 0-16,0 0 15,21-21 16,0 0-31,0 0 16,0-21-16,0 0 0,1 0 16,-1 21-16</inkml:trace>
  <inkml:trace contextRef="#ctx0" brushRef="#br0" timeOffset="8755.08">21590 1185 0,'0'0'0,"0"-21"31,0 42-31,-21 1 15,0-1-15,21 0 0,0 0 0,-22 0 16,1 0-16,21 22 0,-21-22 16,21 0-16,0 0 0,0 22 15,0-22-15,0 0 0,0 0 0,0 0 16,0 0-16,21 1 0,-21-1 16,21-21-16,1 21 0,-1-21 0,0 0 15,0 21-15,21-21 0,-20 0 16,-1 0-16,21 0 0,0 0 0,-20-21 15,-1 21-15,21-21 0,-21 0 16,0-1-16,1 1 0,-1 0 0,-21-21 16,0 21-16,0-22 0,0 22 15,0-21-15,0-1 0,0 22 16,-21-21-16,-1 21 0,1 0 0,0-1 16,0 22-16,0 0 0,0 0 15,-1 0-15,1 0 0,0 0 0,0 22 16,0-1-16,0-21 0,-1 21 15,1 0-15,21 0 0,0 0 16,21 1 0,1-22-16,-1 0 15,0 0-15,0 0 0,21 0 16</inkml:trace>
  <inkml:trace contextRef="#ctx0" brushRef="#br0" timeOffset="9191.83">22140 1185 0,'21'-63'15,"-21"42"1,22 21-16,-1 0 0,0 0 16,0 0-16,0 0 0,0 0 15,1 0-15,-1 21 0,0 0 16,-21 0-16,21 0 0,-21 1 0,21-1 15,-21 21-15,0-21 0,0 22 16,0-22-16,0 0 0,0 21 16,0-21-16,0 1 0,-21-1 15,0 0-15,21 0 0,-21 0 16,0-21-16,21 21 16,-22-21-16,22-21 31,0 0-31,0 0 0,0 0 15,0-22-15,0 22 16,22 0-16,-22-21 0,21 21 0,0-22 16,-21 1-16,21 21 0,0-22 15,0 22-15,-21-21 0,22 21 0,-1 0 16,0 21-16,-21-22 0,21 22 16,-42 0 15,0 0-16</inkml:trace>
  <inkml:trace contextRef="#ctx0" brushRef="#br0" timeOffset="9483.66">21209 974 0,'127'-21'15,"-85"21"-15,1-22 16,-1 22-16,21 0 0,-20-21 0,-1 0 16,22 21-16,-22 0 0,0-21 15,1 21-15,-22 0 0,0 0 0,0 0 16,0 0-16,-42 0 31,0 0-31,0 21 0,-22 0 16,1-21-16,0 21 0</inkml:trace>
  <inkml:trace contextRef="#ctx0" brushRef="#br0" timeOffset="10283.2">16976 1969 0,'0'21'15,"21"-21"1,0 0-16,0 0 0,0 0 15,0 0-15,1 0 0,20 0 16,-21 0-16,21 0 0,-20 0 16,20 0-16,0 0 0,1 0 15,20 0-15,-21 0 0,1 0 0,20 0 16,1 0-16,-22 0 0,22 0 0,-1 0 16,-21 0-16,43 0 0,-21 0 15,20 0-15,1 0 0,0 0 0,-1 0 16,22 0-16,0 21 0,0-21 15,-22 0-15,22 0 0,0 21 0,0-21 16,21 0-16,-21 0 0,0 21 16,21-21-16,-22 0 0,1 0 0,0 0 15,-21 0-15,21 0 0,-1 0 16,1 0-16,-21 0 0,21 0 16,-22 0-16,1 0 0,0 0 0,-1 0 15,-20-21-15,-1 21 0,1 0 16,-1 0-16,-20 0 0,20 0 0,-20 0 15,-22 0-15,21 0 0,-21 0 16,0 0-16,1 0 0,-1 0 0,-21-21 47,-21 21-31</inkml:trace>
  <inkml:trace contextRef="#ctx0" brushRef="#br0" timeOffset="11750.84">5228 1926 0,'0'0'0,"-21"0"0,0 0 0,-22 0 16,22 21-16,0-21 15,0 0-15,0 0 0,0 0 16,42 0 31,0 0-32,0 0-15,0 0 0,0 0 0,1 0 16,20 0-16,-21 0 0,21 0 0,1 0 16,-1 0-16,-21 0 0,43 0 15,-22 0-15,0 0 0,1 0 0,20 0 16,-20 0-16,20 0 0,-21 0 15,22 0-15,-22-21 0,22 21 0,-1 0 16,-20 0-16,20 0 0,1 0 16,-1-21-16,1 21 0,-1 0 15,22 0-15,-1-21 0,1 21 0,0 0 16,-1-21-16,1 21 0,0 0 16,-1 0-16,1-21 0,0-1 0,-22 22 15,22 0-15,0 0 0,-1-21 0,-20 21 16,20 0-16,-20-21 0,21 21 15,-22-21-15,1 21 0,-1 0 0,1 0 16,-1-21-16,-21 21 0,22 0 16,-22 0-16,1-21 0,-22 21 0,21 0 15,-21 0-15,0 0 0,1 0 0,-22-22 32,21 22-32,0 0 93</inkml:trace>
  <inkml:trace contextRef="#ctx0" brushRef="#br0" timeOffset="19659.89">6054 4170 0,'0'0'0,"-22"0"0,1 0 16,0 0-16,0 0 15,0 0-15,42 0 32,0 0-32,0 0 15,22 0-15,-1 0 0,0 0 0,22 21 16,-1-21-16,1 0 0,20 0 16,1 0-16,0 0 0,-1 0 0,1 21 15,0-21-15,-1 0 0,1 0 16,0 0-16,-22 0 0,1 0 0,-22 0 15,22 21-15,-22-21 0,0 0 0,1 0 16,-1 0-16,-21 0 0,0 0 16,0 0-16,1 0 0,-44 0 31,1 0-15,0 0-16,-21 0 0,21 0 0,-22 22 15</inkml:trace>
  <inkml:trace contextRef="#ctx0" brushRef="#br0" timeOffset="19967.75">6159 4530 0,'0'0'16,"22"21"-16,-1-21 0,0 0 15,21 0-15,-21 0 16,43 0-16,-22 0 0,22 0 0,-1 0 15,22 0-15,0 0 0,-1 0 0,1 0 16,0 0-16,-22 0 0,22 0 16,-22 0-16,22 0 0,-22 0 0,1 0 15,-22 0-15,1 0 0,-1 0 16,0 0-16,-21 0 0,1 0 0,-44 0 31,1 0-31,0 0 16,-21 0-16,21 21 0,-22-21 0,1 0 15,21 0-15,-22 21 0,-20-21 0,21 21 16,-22-21-16</inkml:trace>
  <inkml:trace contextRef="#ctx0" brushRef="#br0" timeOffset="20222.83">6159 4890 0,'0'0'0,"0"21"0,0 0 16,22-21-16,-1 0 15,0 0-15,21 0 0,1 0 16,20 0-16,-21 0 0,43 0 0,-21 0 16,20 0-16,1 0 0,0 0 15,-1 0-15,-20-21 0,20 21 0,1 0 16,-21 0-16,-1 0 0,1 0 16,-1 0-16,-21 0 0,1 0 15,-1 0-15,-21 0 0,0 0 0,1 0 16,-44 0-1,1 21-15,0-21 16,-21 0-16,-1 21 0,1 0 0,-21-21 16</inkml:trace>
  <inkml:trace contextRef="#ctx0" brushRef="#br0" timeOffset="20494.86">6286 5313 0,'-21'21'0,"42"-42"0,-42 63 15,42-21 1,1-21-16,20 0 16,0 0-16,1 0 0,20 0 0,1 0 15,-1 0-15,1 0 0,-1 0 0,1 0 16,-1 0-16,1 0 0,-1-21 16,1 21-16,-22 0 0,21 0 0,-20 0 15,-1 0-15,0 0 0,1 0 0,-22 0 16,0 0-16,0 0 0,0 0 15,-21 21-15,0 1 16,-21-22-16,0 0 16,0 0-16,0 21 15,-22-21-15,1 21 0</inkml:trace>
  <inkml:trace contextRef="#ctx0" brushRef="#br0" timeOffset="20711.75">6308 5779 0,'0'0'16,"-22"0"-16,22 21 0,43-21 16,-22 0-1,21 0-15,1 0 0,-1 0 0,0-21 16,1 21-16,20-22 0,-21 1 16,22 21-16,-22-21 0,22 21 15,-22-21-15,22 0 0,-22 0 0,0 21 16,1-22-16,-22 1 0,0 0 0,21 0 15,-21 0-15,-21 0 0,0-1 16,22 1-16</inkml:trace>
  <inkml:trace contextRef="#ctx0" brushRef="#br0" timeOffset="21255.7">5927 3598 0,'-22'0'0,"44"0"0,-86 0 0,43 0 15,-21 0-15,-1 0 0,1 22 16,-22-1-16,22 0 0,0 0 15,-22 0-15,22 0 0,0 22 0,-1-1 16,1 22-16,0-1 0,-1 1 0,22 20 16,-21-20-16,-1 20 0,22 1 0,0 0 15,-21-1-15,21 1 0,-1 21 16,22-21-16,0-1 0,0 1 16,0 0-16,0-1 0,0-20 15,22 20-15,-22-20 0,21-1 0,21 1 16,-21-22-16,0 22 0,22-22 0,-1 22 15,0-22-15,1 0 0,20 1 16,22-1-16,-22 0 0,22-21 0,-21 1 16,20-1-16,1 0 0,0-21 0,-1 0 15,-20 0-15,20-21 0,1 0 16</inkml:trace>
  <inkml:trace contextRef="#ctx0" brushRef="#br0" timeOffset="21807.71">7937 3620 0,'43'0'0,"-86"0"0,128 21 0,-43 0 0,22 0 16,-22 21-16,22-20 0,-22-1 16,0 21-16,22-21 0,-1 22 15,-20 20-15,20-21 0,-20 22 0,-1-1 0,0 1 16,1-1-16,-22 1 16,0-1-16,0 1 0,-21-22 0,0 22 15,0-1-15,-21 1 0,0-1 0,0 1 16,-22-1-16,22 1 0,-21 20 15,-1-41-15,-20 20 0,21 1 0,-22-1 16,1-20-16,-1 20 0,22-21 0,-22 1 16,1-1-16,20 0 0,-20 1 15,21-1-15,-1-21 0,22 0 0,-21 1 16,21 20-16,-1-42 0,1 21 0,0 0 16,21 0-16,-21-21 15,0 22-15,0-22 16</inkml:trace>
  <inkml:trace contextRef="#ctx0" brushRef="#br0" timeOffset="22323.62">6773 6117 0,'0'-21'0,"0"42"0,0-63 0,-21 21 16,21 0-16,0-1 0,0 1 15,0 0-15,0 0 0,0 0 0,-21 0 16,21-1-16,-21 22 16,21 22-1,0-1-15,0 0 16,0 21-16,0-21 0,0 22 0,0-1 16,0 0-16,0 22 0,0-22 15,0 22-15,0-1 0,0-20 0,0 20 16,0 1-16,0-1 0,0 1 0,0-1 15,0 1-15,0-1 0,0-21 16,0 22-16,0-22 0,0 22 0,0-22 16,0 0-16,0 1 0,0-1 0,0 0 15,-21 1-15,21-22 0,-22 0 0,22 0 16,-21 0-16,21 1 16,-21-22-16,0 0 15,21-22 1,-21 22-16,0-21 0,-1 0 15,1 0-15</inkml:trace>
  <inkml:trace contextRef="#ctx0" brushRef="#br0" timeOffset="22660.43">6308 7027 0,'0'0'0,"0"22"46,0-1-46,21 0 16,0 0-16,-21 21 0,21-20 0,0-1 16,-21 21-16,21-21 0,1 22 15,-22-22-15,0 0 0,21 0 0,-21 21 16,21-20-16,0-1 0,-21 0 16,21 0-16,0-21 15,1 0-15,-1 0 0,0 0 16,0-21-16,0 21 0,0-21 15,1 0-15,-1-22 0,0 22 16,21 0-16,-21-21 0,1 20 0,-1-20 16,0 21-16,21 0 0,-21-22 0,1 22 15,-1 0-15,0 0 0,0 21 16,-21-21-16,21 21 0,0-21 0,1 21 16</inkml:trace>
  <inkml:trace contextRef="#ctx0" brushRef="#br0" timeOffset="23372.02">5673 8128 0,'0'0'0,"0"-21"0,21 0 15,0 0 1,-21-1-16,0 1 16,0 0-16,-21 0 15,21 0-15,-21 21 0,-1 0 0,1-21 16,0 21-16,0 0 0,-21 0 15,20 0-15,-20 21 0,0 0 0,21 0 16,-22 21-16,1 1 0,0-22 0,-1 42 16,22-20-16,0-1 0,-21 0 15,20 1-15,22 20 0,0-20 0,0-1 16,0-21-16,0 21 0,0 1 16,0-22-16,0 21 0,0-21 0,22 1 15,-1-1-15,0 0 0,0 0 16,21-21-16,-20 21 0,-1 0 15,21-21-15,0 0 0,-20 0 0,20 0 16,0 0-16,-21 0 0,22 0 0,-1 0 16,0 0-16,-20-21 0,20 0 15,0 21-15,-21-21 0</inkml:trace>
  <inkml:trace contextRef="#ctx0" brushRef="#br0" timeOffset="24384.44">6138 8255 0,'0'0'0,"-42"-21"32,21 21-32,0 0 0,-1 21 15,1 0-15,0 0 0,0 1 0,0 20 16,0-21-16,-1 0 0,1 22 16,21-1-16,-21-21 0,0 21 0,21-20 15,-21-1-15,21 21 0,0-21 0,0 0 16,0 1-16,0-1 15,0 0-15,21-21 0,0 0 0,0 0 16,0 0-16,1 0 0,-1 0 0,0-21 16,0 0-16,0 21 0,0-22 15,1 1-15,-1 0 0,0 0 0,0 0 16,0-22-16,0 22 0,1-21 16,-22 21-16,0-22 0,0 1 0,21 21 15,-21 0-15,0 0 0,0-1 16,0 1-16,0 0 0,0 42 31,0 0-31,0 1 0,0-1 0,0 21 16,0-21-16,0 0 0,0 22 0,0-22 15,0 21-15,0-21 0,0 22 0,0-22 16,0 0-16,0 0 0,21 0 16,0 1-16,0-1 0,-21 0 0,21-21 15,22 0-15,-22 21 0,0-21 0,21 0 16,-20 0-16,20 0 15,0 0-15,-21-21 0,22 21 0,-1-21 16,-21 0-16,22-1 0,-22 1 0,0 0 16,0 0-16,0 0 0,22-22 15,-43 22-15,21-21 0,0 21 0,-21-22 16,21 1-16,-21 0 0,0-1 0,0 1 16,0 0-16,0-1 0,0 22 15,0-21-15,0 21 0,-21 21 16,0 0-1,0 21-15,21 0 0,-22 21 16,22-20-16,-21-1 0,21 21 16,0 0-16,0-20 0,0 20 0,0 0 15,0-21-15,0 22 0,0-1 16,0-21-16,21 0 0,1 22 0,-22-22 16,21 0-16,0 0 0,0 0 0,0 1 15,-21-1-15,43-21 0,-22 21 16,0-21-16,0 0 0,0 0 0,0 0 15,1 0-15,20 0 0,-21 0 0,0 0 16,0-21-16,1 0 0,-1 21 0,0-22 16,0 1-16,0 0 0,0 0 15,-21 0-15,22-22 0,-1 22 0,0-21 16,-21 0-16,21-1 0,-21 1 16,21 0-16,-21-1 0,0 1 15,0 0-15,0-1 0,0 1 0,0 21 16,0 0-16,0-1 0,0 1 0,0 0 15,0 42 1,-21 22 0,21-22-16,-21 0 0,21 21 0,0 1 15,0-1-15,0 0 0,0 1 16,0-1-16,0 0 0,0-21 0,0 22 16,0-1-16,0-21 0,0 0 15,21 22-15,0-22 0,-21 0 0,21-21 16,1 21-16,-1 0 0,0-21 0,0 0 15,0 0-15,0 0 0,22 0 16,-22 0-16,0 0 0,0 0 16,0 0-16,1-21 0,20 21 0,-21-21 15,0 0-15,-21 0 0,21 0 0,1-1 16,-22 1-16</inkml:trace>
  <inkml:trace contextRef="#ctx0" brushRef="#br0" timeOffset="60639.96">10393 4995 0,'0'-21'16,"0"0"0,0 0-1,0 0 16,0 0-31,0-1 16,0 1 15,-21 21-31,-1 0 16,1 0-16,0 0 16,0 0-16,0 21 15,0-21-15,-1 22 0,1-1 16,0-21-16,21 21 0,-21 0 0,0 0 15,21 0-15,0 1 0,-21-1 16,-1 0-16,1 21 0,21-21 0,0 22 16,-21-22-16,0 21 0,21-21 15,0 22-15,0-1 0,0-21 0,-21 22 16,21-1-16,0 21 0,0-20 0,0-1 16,-21 22-16,21-1 0,0-21 15,-22 22-15,22-1 0,0 1 0,0-22 16,-21 22-16,0-1 0,21-20 0,-21 20 15,21 1-15,-21 20 0,21-20 16,-21 20-16,21-20 0,0-1 16,-22 22-16,1-21 0,21 20 0,-21-20 15,21 20-15,0 1 0,0 0 0,0-22 16,0 22-16,0 0 0,0-22 16,0 22-16,0-22 0,0 22 0,0-22 15,0 22-15,0-21 0,21-1 0,-21 1 16,21-1-16,-21-21 0,22 1 15,-1-1-15,0 0 0,-21 1 0,21-22 16,0 0-16,-21 0 0,0 0 0,0 1 16,21-22-16,-21-22 15,0 1-15,0 0 0,0 0 16,0 0-16,22-22 0</inkml:trace>
  <inkml:trace contextRef="#ctx0" brushRef="#br0" timeOffset="61519.45">10414 4911 0,'0'0'0,"-21"0"0,0 0 0,-1-21 0,86 21 15,-85 0-15,0 0 16,-1 0-16,1 0 0,0 0 16,0 0-16,0 0 15,42 0 16,0 0-31,0 0 16,0-22-16,22 22 0,-1 0 16,0 0-16,1-21 0,-1 21 0,22 0 15,-1 0-15,1-21 0,-1 21 16,1-21-16,20 21 0,-20 0 0,-1 0 16,22 0-16,-22 0 0,22 0 0,0-21 15,-22 21-15,22 0 0,0 0 16,-1 0-16,22 0 0,-21 0 15,21 0-15,-22 21 0,1-21 16,0 0-16,-1 0 0,1 21 0,0-21 16,-1 21-16,1-21 0,-22 0 0,22 21 15,-21-21-15,20 0 0,-20 22 16,-1-22-16,22 0 0,-22 0 0,1 21 16,-22-21-16,22 0 0,-22 0 15,22 0-15,-22 0 0,21 0 0,-20 0 16,-1 0-16,0 0 0,22 21 0,-22-21 15,1 0-15,-1 0 16,0 0-16,1 0 0,-22 0 0,0 0 0,21 0 16,-21 0-16,22 0 0,-22 0 15,0 0-15,0 0 0,0 0 16,1 0-16,-1 0 0,-21 21 0</inkml:trace>
  <inkml:trace contextRef="#ctx0" brushRef="#br0" timeOffset="62563.85">14372 5017 0,'0'84'16,"0"-63"-1,0 1-15,0-1 0,0 0 0,0 21 16,0-21-16,0 1 0,0-1 0,0 21 16,0-21-16,0 22 15,0-22-15,0 21 0,0 0 0,-21 1 16,21-1-16,0 0 0,0 22 0,0-22 16,0 1-16,0 20 0,0-21 15,0 22-15,0-22 0,-21 1 0,21 20 16,0-21-16,-21 1 0,21 20 0,0-20 15,0 20-15,0 1 0,0-1 16,0 1-16,0-22 0,0 21 0,0 1 16,0-22-16,0 22 0,0-22 0,0 22 15,0-22-15,0 21 0,0-20 16,0 20-16,0 1 0,0-22 0,0 22 16,0-22-16,0 0 0,0 22 0,0-22 15,0 0-15,0 22 0,0-22 16,0 1-16,0-1 0,0 0 15,0-21-15,0 22 0,0-1 0,0 0 16,0 1-16,0-1 0,0-21 0,0 22 16,0-1-16,-22-21 0,22 21 15,-21-20-15,21 20 0,0-21 0,-21 0 16,0 0-16,21 1 0,-21-1 0,0 0 16,21 0-16,0 0 0,-22 0 15,1 1-15,21-1 0,-21-21 0,21 21 16,-21-21-16,0 21 0,0-21 15,-1 0-15,22 21 0,-21-21 16,0 0-16,0 0 0,21 21 16,-21-21-16,0 0 0,-1 0 15,1 0-15,0 0 0,0 0 0,0 0 16,0 0-16,-1 0 0,1 0 0,0 0 16,-21 0-16,21 0 0,-1 0 15,1 0-15,-21 0 0,21 0 0,0 0 16,-1 0-16,-20 0 0,21 0 0,0 0 15,0 0-15,-22 0 0,22 0 0,0 0 16,-21 0-16,20 0 0,-20 0 16,21 0-16,-21 0 0,20 0 0,-20 0 15,0 0-15,21 0 0,-22-21 16,1 21-16,0 0 0,-1 0 0,1 0 16,-22-21-16,22 21 0,0 0 15,-1 0-15,1 0 0,-21-21 0,20 21 16,1 0-16,-22 0 0,22 0 0,0 0 15,-22-21-15,22 21 0,0 0 0,-22 0 16,22 0-16,-1 0 0,-20 0 16,21 0-16,-1 0 0,1 0 0,0 0 15,-1 0-15,1-21 0,0 21 0,-1 0 16,22 0-16,-21 0 0,-1 0 0,1 0 16,21 0-16,-21 0 0,-1 0 15,1 0-15,21 0 0,-22-22 16,22 22-16,-21 0 0,0 0 0,20 0 15,-20 0-15,21 0 0,-21 0 16,20 0-16,-20-21 0,21 21 0,0 0 16,-22 0-16,22 0 0,0 0 0,0 0 15,-21 0-15,20-21 0,1 21 0,0 0 16,-21 0-16,21 0 0,-1 0 16,1 0-16,0 0 0,0 0 0,0 0 15,0 0-15,-1 0 0,1 0 0,0 0 16,0 0-16,0 0 15,0 0 1,-1 0-16,1 0 16,0 0-1,0 0-15,0 0 16,21 21-16,-21-21 0,-1 0 16,1 0-16,0 0 15,0 0-15,0 0 16</inkml:trace>
  <inkml:trace contextRef="#ctx0" brushRef="#br0" timeOffset="62699.78">10096 8403 0,'0'-21'94,"0"0"-94,22 21 0,-22-21 15,21 0-15</inkml:trace>
  <inkml:trace contextRef="#ctx0" brushRef="#br0" timeOffset="64395.48">10329 5228 0,'0'0'0,"21"0"47,22 0-31,-22 0-16,0 0 16,21 0-16,-20 0 0,20 0 0,-21 0 15,21 0-15,-20 0 0,20 0 0,-21 0 16,21 0-16,-20 0 15,-1 0-15,0 0 0,0 0 0,0 0 16,0 0-16,-42 0 31,0 0-31,0 0 0,0 0 16,0 0-16,-1 0 0,1 0 16</inkml:trace>
  <inkml:trace contextRef="#ctx0" brushRef="#br0" timeOffset="64695.31">10562 5228 0,'-21'0'47,"21"21"-47,0 1 16,0-1-16,0 0 0,0 0 15,-21 0-15,21 0 0,-21 22 0,21-22 16,-22 21-16,22 1 0,0-22 16,0 21-16,-21 0 0,21-20 0,-21 20 15,21-21-15,-21 0 0,21 0 16,0 1-16,0-1 0,0 0 16,21-42 15,0 0-16</inkml:trace>
  <inkml:trace contextRef="#ctx0" brushRef="#br0" timeOffset="65139.06">10880 5419 0,'0'21'32,"0"0"-32,0 0 0,-22 0 15,1 1-15,0-1 0,21 0 0,0 0 16,-21 0-16,21 0 0,-21 1 16,21-1-16,0 0 0,0 0 0,0 0 15,0 0-15,0 1 16,21-22-1,0 0-15,0 0 0,0 0 16,1 0-16,-1 0 16,0-22-16,0 22 0,0-21 0,0 0 15,1 0-15,-22 0 0,21 0 0,0-1 16,-21 1-16,21 0 0,-21 0 16,0-21-16,0 20 0,0 1 0,0 0 15,-21 0-15,0 0 0,21 0 0,-21 21 16,-1 0-16,1 0 0,0 0 15,0 0-15,0 0 0,0 21 16,21 0-16,0 0 16,0 0-16,0 0 15,21-21 1,0 22-16</inkml:trace>
  <inkml:trace contextRef="#ctx0" brushRef="#br0" timeOffset="65358.93">11409 5461 0,'0'-21'0,"0"42"62,0 0-46,0 0 0,0 1-16</inkml:trace>
  <inkml:trace contextRef="#ctx0" brushRef="#br0" timeOffset="65541.83">11388 5779 0,'21'0'63,"-21"-22"-48,21 22-15</inkml:trace>
  <inkml:trace contextRef="#ctx0" brushRef="#br0" timeOffset="65843.67">12150 5355 0,'-43'43'31,"43"-22"-31,0 0 0,-21 0 0,21 0 16,-21 22-16,21-22 0,-21 0 15,21 0-15,0 21 0,-21-20 0,21-1 16,-22 0-16,22 0 0,-21 0 0,21 0 16,0 1-16,0-1 0,0 0 15,-21-21-15,21 21 0,21-21 47,-21-21-47,21 21 0</inkml:trace>
  <inkml:trace contextRef="#ctx0" brushRef="#br0" timeOffset="66603.24">12128 5313 0,'22'0'31,"-1"0"-15,21 0-16,-21 0 0,22 21 16,-22-21-16,21 0 0,22 0 0,-22 0 15,21 0-15,-20 0 0,20 0 0,1 0 16,20 0-16,-20 0 0,21 21 15,-22-21-15,22 0 0,-1 0 0,-20 0 16,-1 0-16,1 0 0,-1 0 0,1 0 16,-1 0-16,-20 0 0,-1 0 15,0 0-15,1 0 0,-22 0 0,21 0 16,-21 0-16,1 0 0,-1 0 16,0 0-16,0 0 0,0 0 15,0 0-15,1 0 16,-22 21-1,0 1-15,0-1 16,0 0-16,-22 0 16,1 0-16,21 0 0,-21 1 15,21 20-15,0-21 0,0 0 0,0 22 16,0-22-16,0 21 0,0-21 0,0 0 16,0 22-16,0-22 15,0 0-15,0 0 0,0 0 0,0 1 0,0-1 16,0 0-16,0 0 15,0 0-15,0 0 16,-21-21 0,0 0-1,0 0 1,-1 0-16,1 0 0,0 0 16,0-21-16,0 21 0,-22 0 0,1-21 15,0 0-15,-1 21 0,-20 0 16,-1-21-16,-20 21 0,-1 0 0,-21-21 15,22 21-15,-22 0 0,21-22 0,0 22 16,1 0-16,-1 0 16,0 0-16,22 0 0,-1 0 0,1 0 15,21 0-15,-1 0 0,1 0 0,0 0 16,-1 0-16,22 0 0,0 0 16,0 0-16,42-21 46,0 21-30,-21-21-16,21 21 16</inkml:trace>
  <inkml:trace contextRef="#ctx0" brushRef="#br0" timeOffset="68076.28">10414 6604 0,'-21'0'16,"0"0"-16,-1 0 0,1 21 0,21 0 16,-21 1-16,0-1 15,0 0-15,21 0 0,0 21 0,-21-20 16,21 20-16,0-21 0,0 0 0,0 22 16,0-22-16,0 0 0,0 0 15,0 0-15,0 0 0,0 1 0,0-1 16,21-21-16,0 0 15</inkml:trace>
  <inkml:trace contextRef="#ctx0" brushRef="#br0" timeOffset="68359.12">10350 6519 0,'22'-21'16,"62"21"0,-84 21-16,21-21 15,1 22-15,-1 20 0,0-21 16,0 0-16,0 22 0,22-22 0,-22 21 16,0-21-16,0 0 0,-21 22 15,21-22-15,0 0 0,-21 0 16,22 0-16,-22 1 0,0-1 0,0 0 15,21-21-15,0 0 32</inkml:trace>
  <inkml:trace contextRef="#ctx0" brushRef="#br0" timeOffset="68590.98">10964 6329 0,'0'0'0,"-21"21"16,21 0-16,-21 22 15,0-22-15,21 21 0,-21 0 0,21 1 16,-22-1-16,1 0 0,21 1 0,-21-1 16,21-21-16,-21 22 0,21-22 15,-21 0-15,21 0 0,0 0 0,0 0 16,0 1-16,0-1 0,21-21 31,0 0-31,0 0 0</inkml:trace>
  <inkml:trace contextRef="#ctx0" brushRef="#br0" timeOffset="69059.72">11451 6583 0,'-85'0'31,"64"0"-31,-21 21 0,21 0 16,-22 0-16,22 1 0,-21-1 0,21 0 16,0 0-16,-1 21 0,-20-20 15,21-1-15,21 21 0,0-21 0,-21 0 16,21 1-16,0-1 15,0 0-15,21-21 0,0 0 16,0 21-16,0-21 0,1 0 0,-1 0 16,0 0-16,0 0 0,21 0 0,-20-21 15,-1 0-15,21 21 0,-21-21 0,0-1 16,1 1-16,-1 0 0,0 0 16,0-21-16,0 20 0,-21 1 0,21-21 15,-21 21-15,0 0 0,0-1 16,0 1-16,-21 21 15,0 0-15,21 21 16,-21 1-16,21-1 16,0 0-16,0 0 0,-21 0 0,21 22 15,0-22-15,0 0 0,0 0 0,0 0 16,0 0-16,21 1 16,0-22-16,0 21 0,0-21 15,1 0-15,-1 0 0,0 0 0,0 0 16,0 0-16,0-21 0</inkml:trace>
  <inkml:trace contextRef="#ctx0" brushRef="#br0" timeOffset="69707.35">11790 6604 0,'0'0'0,"0"21"31,0 0-31,0 1 0,0-1 16,-21 0-16,21 0 0,0 0 0,0 0 15,0 1-15,0-1 0,0 0 16,0 0-16,0 0 0,0 0 16,0 1-16,0-44 62,0 1-62,0 0 0,0 0 16,0 0-16,0 0 15,0-1-15,0 1 0,0 0 0,21 0 16,0 0-16,-21 0 0,21 21 0,0-22 16,-21 1-16,21 21 0,1 0 15,-1 0-15,0 0 0,0 0 0,0 0 16,-21 21-16,21 1 0,1-1 16,-22 0-16,0 0 0,0 0 0,21 0 15,-21 1-15,0-1 0,0 0 16,0 0-16,0 0 0,0 0 15,0 1 1,-21-22 0,21-22-1,0 1 1,0 0-16,0 0 0,0 0 16,0 0-16,21-1 0,0 1 0,0 0 15,0 0-15,-21 0 0,43 0 16,-22-1-16,0 1 0,0 21 0,0 0 15,0 0-15,1 21 16,-22 1-16,0-1 0,0 0 16,0 0-16,0 0 0,0 0 15,0 1-15,0-1 0,0 0 16,0 0-16,0 0 16,0 0-1,0-42 16,0 0-31,21 0 16</inkml:trace>
  <inkml:trace contextRef="#ctx0" brushRef="#br0" timeOffset="70047.14">12531 6689 0,'0'0'0,"63"-43"32,-42 43-32,0 0 0,-21-21 15,0 0-15,0 0 16,-21 21 0,0 0-1,0 0-15,0 21 0,0 0 16,-1 0-16,1 22 0,0-22 15,21 0-15,0 0 0,0 0 16,-21 1-16,21-1 0,0 0 0,0 0 16,0 0-16,0 0 15,21-21 1,0 0-16,0 0 0,1 0 16,-1 0-16,0 0 0,0 0 15,0-21-15,0 0 0,1 0 0</inkml:trace>
  <inkml:trace contextRef="#ctx0" brushRef="#br0" timeOffset="70251.03">12912 6604 0,'0'0'0,"-22"0"0,1 0 15,0 0 1,21 21-1,0 0 1,0 1 15,21-22-31</inkml:trace>
  <inkml:trace contextRef="#ctx0" brushRef="#br0" timeOffset="70406.95">12827 6837 0,'0'0'0,"-21"21"16,42-21 31,-21-21-47,21 0 16,0 21-16,0-21 0</inkml:trace>
  <inkml:trace contextRef="#ctx0" brushRef="#br0" timeOffset="70646.81">13335 6562 0,'0'0'0,"-21"21"0,0 85 16,-1-64-16,22-21 15,-21 0-15,21 1 0,0-1 0,0 0 16,0 0-16,0 0 16,0 0-16</inkml:trace>
  <inkml:trace contextRef="#ctx0" brushRef="#br0" timeOffset="71203.49">13335 6435 0,'0'0'0,"42"0"16,-21 0-16,22 0 0,-22 0 0,42 0 15,-20 0-15,20 0 0,-20 0 16,41 0-16,-20 0 0,-1 0 15,22 0-15,0 0 0,-22 0 16,1 0-16,20 0 0,-20 0 0,-1 0 16,-20 0-16,-1 0 0,0 0 0,1 0 15,-22 0-15,0 0 0,0 0 16,0 0-16,0 0 0,-42 0 47,21 21-47,-21-21 15,0 21-15,21 0 0,-21 0 0,21 1 16,0-1-16,0 0 0,-21 21 16,21-21-16,-22 1 0,22 20 15,0-21-15,0 0 0,0 22 0,0-22 16,0 0-16,0 0 0,0 0 16,0 0-16,0 1 0,0-1 0,0 0 15,0 0-15,0 0 0,0 0 16,-21-21-1,0 0-15,-21 0 16,21 0-16,-22 0 0,1 0 0,0 0 16,-22 0-16,1 0 0,-1 0 15,1 0-15,-22 0 0,0 0 0,1 0 16,-1 0-16,21 0 0,1 0 0,-1 0 16,1 0-16,21 0 15,-1 0-15,1 0 0,0 0 0,20 0 16,-20 0-16,21 0 0,0 0 0,0 0 15,-1 0-15,1 0 0</inkml:trace>
  <inkml:trace contextRef="#ctx0" brushRef="#br0" timeOffset="71659.23">10753 7324 0,'0'0'16,"0"-21"-16,0-1 0,0 1 0,21 21 15,-21-21-15,0 42 16,0 0 0,0 1-16,0 20 15,0-21-15,0 0 0,-21 22 0,21-22 16,-22 0-16,22 21 0,0-21 0,-21 1 15,21-1-15,-21 0 0,21 0 16,0 0-16,0-42 47,21 0-47,0 0 16,1 0-16,-22-1 0,21-20 0,0 21 15</inkml:trace>
  <inkml:trace contextRef="#ctx0" brushRef="#br0" timeOffset="71856.12">10880 7218 0,'0'0'0,"0"-21"0,21 21 16,-21 21 0,0 0-1,0 0-15,0 22 0,0-22 0,0 0 16,0 21-16,0-21 0,0 1 0,0 20 16,0-21-16,0 0 0,0 0 15,0 1-15,0-1 0,0 0 16,0 0-16,-21-21 31,-1 0-31,1 0 16,0 0-16,0 0 0</inkml:trace>
  <inkml:trace contextRef="#ctx0" brushRef="#br0" timeOffset="72563.71">10604 7557 0,'22'0'31,"-1"0"-31,0 0 0,0 0 0,0-22 16,22 22-16,-22 0 0,21 0 16,-21-21-16,22 0 0,-1 21 15,0 0-15,-21-21 0,22 21 0,-1 0 16,-21-21-16,0 21 0,1 0 0,-1 0 16,-21 21 15,0 0-31,0 0 15,0 0-15,-21 1 0,-1-1 16,22 0-16,0 0 16,0 0-16,-21-21 15,21-21 32,0 0-31,0 0-1,21 0-15,-21-1 0,0 1 0,22 0 16,-1 0-16,-21 0 0,21 0 0,0 21 16,0-22-16,-21 1 0,21 21 15,1 0-15,-1 0 0,0 0 0,0 0 16,0 21-16,0 1 0,-21-1 16,0 0-16,22 0 0,-22 0 15,0 0-15,0 1 0,0-1 0,0 0 16,0 0-16,0 0 15,0 0-15,0-42 47,21 0-47,0 0 16,0 0-16,-21 0 16,21-1-16,0 1 0,1 0 0,-22 0 15,21 0-15,0 0 0,0-1 0,0 22 16,0-21-16,1 21 15,-1 0-15,0 0 16,-21 21-16,0 1 0,0-1 16,0 0-16,0 0 0,0 0 0,0 0 15,0 1-15,0-1 16,0 0-16,0 0 0,0 0 16,21-21 15,0-21-31</inkml:trace>
  <inkml:trace contextRef="#ctx0" brushRef="#br0" timeOffset="72819.56">12065 7154 0,'0'64'16,"-21"-43"-16,0 0 15,21 22-15,-22-22 0,22 21 16,0-21-16,0 22 0,-21-22 0,21 0 16,-21 21-16,21-21 0,0 1 0,-21 20 15,21-21-15,0 0 0,0 0 16,0 1-16,21-22 16,0 0-16,0 0 15,1 0-15,-1 0 0,0-22 16,0 22-16,0-21 15,-21 0-15</inkml:trace>
  <inkml:trace contextRef="#ctx0" brushRef="#br0" timeOffset="73011.45">11938 7430 0,'0'0'0,"-21"0"0,0 0 0,-1 0 15,44 0 16,-1 0-31,0 0 0,0 21 16,0-21-16,0 0 0,1 0 0,20 0 16,-21 0-16,0 0 0,22 0 15,-22 0-15,21-21 0,-21-1 0,22 22 16,-1-21-16,-21 21 0</inkml:trace>
  <inkml:trace contextRef="#ctx0" brushRef="#br0" timeOffset="73205.35">12594 7345 0,'0'21'31,"-21"-21"-31,21 21 16,0 0-1</inkml:trace>
  <inkml:trace contextRef="#ctx0" brushRef="#br0" timeOffset="73387.24">12573 7641 0,'0'0'0,"0"21"0,0 1 16,21-22 46,-21-22-62,21 22 0,0-21 16,1 0-16</inkml:trace>
  <inkml:trace contextRef="#ctx0" brushRef="#br0" timeOffset="73619.1">12954 7366 0,'0'0'16,"21"0"-16,-21 21 31,0 0-31,0 1 16,0-1-16,0 0 0,0 0 15,-21 0-15,21 0 0,0 1 16,0-1-16,0 0 0,-21 0 15,21 0-15,-21-21 16,42 0 15</inkml:trace>
  <inkml:trace contextRef="#ctx0" brushRef="#br0" timeOffset="74235.75">12996 7345 0,'0'0'16,"0"-21"-16,21 0 16,1 21-1,-1 0-15,0 0 0,0 0 16,21 0-16,1 0 0,-1 0 0,0 0 16,22 0-16,-1 0 0,1 0 15,21 0-15,-22 0 0,1 0 16,20 0-16,-20 0 0,-1 0 0,22 0 15,-22 0-15,1 0 0,-1 0 0,-20 0 16,20 0-16,-20 0 0,-22 0 16,21 0-16,-21 0 0,0 0 0,-42 0 47,0 0-47,0 0 0,0 21 15,21 0-15,0 0 16,0 0-16,0 0 15,0 1-15,0-1 0,0 0 0,0 0 16,0 0-16,0 0 0,0 1 16,0-1-16,0 0 15,0 0-15,0 0 0,0 0 0,0 1 16,21-1-16,0-21 0,-21 21 16,0 0-1,-42-21 1,21 0-1,-1 0-15,-20 0 0,0 0 0,-1 0 16,1 0-16,-21 0 0,-1-21 16,1 21-16,-1 0 0,22 0 0,-22 0 15,1 0-15,20 0 0,-20 0 0,21 0 16,-22 0-16,22 0 16,-1 0-16,-20 0 0,21 21 0,-1-21 15,22 0-15,-21 0 0,-1 0 0,22 0 16,0 0-16,0 0 0,0 0 0,0 0 15,-1 0 1</inkml:trace>
  <inkml:trace contextRef="#ctx0" brushRef="#br0" timeOffset="74819.5">10689 7895 0,'0'0'0,"-21"0"0,21 21 0,0 1 16,0-1-16,0 0 0,-21 21 0,21-21 15,0 1-15,-21 20 0,21-21 0,0 21 16,0-20-16,-22 20 0,22-21 16,0 0-16,-21 0 0,21 1 0,0-1 15,0 0-15,0 0 16,0-42 15,21 0-15,-21 0-16,0-1 15</inkml:trace>
  <inkml:trace contextRef="#ctx0" brushRef="#br0" timeOffset="75487.44">10626 7938 0,'21'0'31,"0"0"-31,0 0 0,21 0 15,1 0-15,-1 0 0,22 0 0,-1 0 0,1 0 16,20 0-16,1 0 0,21 0 16,-22 0-16,1 0 0,21 0 15,0 0-15,0 0 0,-1 0 0,1 0 16,0 0-16,0 0 0,0 0 16,0 0-16,-1 0 0,1 0 0,0 0 15,-21 0-15,21 0 0,-22 0 0,-20 0 16,20 0-16,-20 0 0,-22 0 15,22 0-15,-22 0 0,-21 0 0,0 0 16,1 0-16,-1 0 0,-21 21 31,0 0-31,0 0 16,0 0-16,0 0 16,0 1-16,0-1 15,0 0-15,0 0 0,0 21 0,0-20 16,0-1-16,0 0 0,0 0 0,0 0 15,0 0-15,0 1 0,0-1 16,0 0-16,0 0 0,0 0 0,0 0 16,0 1-16,0-1 0,21 0 15,-21 0 17,-21-21-32,0 0 0,-1 0 15,1 0-15,0 0 0,-21 0 16,-1 0-16,-20 0 0,21 0 15,-22 0-15,-21 0 0,22 0 0,-22 0 16,-21 0-16,1-21 0,-22 21 0,0 0 16,0 0-16,-22 0 0,22 0 15,-21 0-15,42 0 0,-21 0 0,22 0 16,-1 0-16,21 0 0,0 0 0,1 0 16,20 0-16,1 0 0,-1 0 0,22-21 15,0 21-15,-1 0 0,22 0 16,0 0-16,0 0 0,21-21 0,0-1 31,21 22-31,0 0 0,0-21 16,0 21-16,1 0 0,-1-21 15</inkml:trace>
  <inkml:trace contextRef="#ctx0" brushRef="#br0" timeOffset="75811.25">10985 8043 0,'0'-21'15,"22"21"17,-1 0-32,0 0 15,0 0-15,0 0 0,22 0 0,-22 0 16,0 0-16,21 0 0,-21 0 16,1 0-16,-1 0 0,0 0 15,0 0-15</inkml:trace>
  <inkml:trace contextRef="#ctx0" brushRef="#br0" timeOffset="76051.12">11091 8043 0,'0'0'0,"-21"43"31,21-22-31,0 0 0,0 0 16,0 0-16,0 1 0,0-1 15,0 0-15,0 0 0,0 0 16,0 0-16,0 1 16,0-1-16,-21-21 0,21 21 0,0 0 15,-21-21-15,42 0 47,0 0-47,0 0 0,-21-21 0,21 21 16</inkml:trace>
  <inkml:trace contextRef="#ctx0" brushRef="#br0" timeOffset="76399.3">11239 8213 0,'22'-21'16,"-1"21"0,0 0-1,0 0 1,0 21-1,0-21-15,-21 21 0,22 0 0,-22 0 16,0 0-16,21 1 0,-21-1 16,0 0-16,0 0 15,0 0-15,-21-21 32,21-21-1,0 0-31,0 0 15,0 0-15,0-1 16,0 1-16,0 0 0,21 21 16,-21-21-16,21 0 0,-21 0 15,21 21-15,0 0 0,0-22 16,1 22-16</inkml:trace>
  <inkml:trace contextRef="#ctx0" brushRef="#br0" timeOffset="76899.55">11811 8276 0,'21'0'16,"0"0"-16,-21-21 16,0 0-16,0 0 15,0 0-15,0-1 16,0 1-16,-21 21 0,0 0 15,21-21-15,-21 21 0,0 0 0,-1 0 16,1 0-16,0 0 0,0 21 0,0-21 16,0 21-16,-1 1 0,1-1 0,0 0 15,0 0-15,21 0 0,0 0 16,0 1-16,0-1 0,0 0 16,0 0-16,0 0 15,21-21-15,0 0 16,0 0-16,1 0 0,-1 0 15,0 0-15,0 0 0,0 0 0,0 0 16,1-21-16,-1 0 0,0 0 16,-21 0-16,21 21 15,-21-22-15,0 1 0,0 0 0,0 0 16,0 0-16,0 0 16,0 42 15,0 0-31,0 0 15,0 0-15,0 0 0,0 1 16,0-1-16,0 0 16,0 0-16,0 0 15,21-21-15,0 0 16,1 0-16,-1 0 16,0 0-16</inkml:trace>
  <inkml:trace contextRef="#ctx0" brushRef="#br0" timeOffset="77331.41">12086 8213 0,'0'0'0,"0"21"31,-21 0-15,21 0-16,0 0 0,0 1 15,0-1-15,0 0 16,0 0-16,0 0 15,0 0 1,0-42 15,0 0-15,0 0-16,0 0 0,21 21 16,-21-21-16,21-1 15,0 1-15,1 0 0,-22 0 0,21 0 16,0 21-16,0-21 0,0-1 0,0 22 15,1 0-15,-1 0 16,0 0-16,0 0 0,-21 22 16,0-1-16,0 0 0,0 0 0,0 0 15,0 0-15,0 1 0,0-1 16,0 0-16,0 0 0,-21-21 16,21 21-16,-21-21 0,21 21 15,21-21 16,0-21-31,0 21 16</inkml:trace>
  <inkml:trace contextRef="#ctx0" brushRef="#br0" timeOffset="77688.05">12594 8192 0,'0'0'0,"0"-22"15,-21 22 16,0 22-31,0-1 16,21 0 0,-22-21-16,22 21 0,-21-21 0,21 21 15,0 0-15,21-21 32,1 0-32,-22 22 0,21-22 15,0 0-15,-21 21 0,21-21 16,-21 21-16,0 0 15,0 0 1,-21-21-16,0 0 16,0 21-16,-1-21 15,1 0-15,0 0 16,0 0-16,0 0 16,21-21 15,0 0-31</inkml:trace>
  <inkml:trace contextRef="#ctx0" brushRef="#br0" timeOffset="78283.71">12848 8128 0,'0'-21'0,"0"42"0,21-63 0,-21 21 16,21-1-16,-21 1 0,0 0 15,0 0-15,0 0 0,0 0 16,-21 42 15,0 0-31,21 0 0,-21 0 16,21 0-16,-21 22 0,0-22 0,21 21 15,-22 1-15,1-1 0,0 0 0,21 1 16,-21-1-16,0 0 0,21 1 16,-21-1-16,-1 0 0,1 1 15,0 20-15,21-21 0,-21 22 0,0-1 16,0 1-16,-1-22 0,1 22 0,0-22 16,21 22-16,-42-22 0,42 0 0,-21 1 15,-1-1-15,22 0 0,-21-21 16,21 22-16,0-22 0,0 0 0,0 0 15,21-21-15,1 0 0,-1 0 16,0 0-16,0 0 0,0-21 0,0 0 16,22 0-16,-22 0 15,0-1-15,0 1 0,0 0 0,22 0 0,-22-21 16,0 20-16,0-20 0,-21 21 16,21-21-16,-21-1 0,0 1 0,0 0 15,0-1-15,0 1 0,-21 21 16,0-22-16,0 22 0,0 0 0,0 0 15,-1 21-15,1-21 0,0 21 0,21-21 16,-21 21-16,21-22 31,0 1-31,21 0 16,0 21-16,0-21 0,1 0 16,-1 21-16,0-21 0</inkml:trace>
  <inkml:trace contextRef="#ctx0" brushRef="#br0" timeOffset="78631.72">12890 8340 0,'-21'0'16,"42"0"15,1 0-31,-1-21 15,0 21-15,0 0 16,0-22-16,-21 1 31,-21 21-15,0 0-16,0 0 16,0 21-16,-1-21 0,1 22 0,21-1 15,-21-21-15,21 21 0,0 0 16,0 0-16,0 0 15,21-21-15,0 22 16,1-22-16,-1 0 0,0 0 16,0 0-16,0 0 15,0 0-15,1 0 0,-1 0 0,0-22 16</inkml:trace>
  <inkml:trace contextRef="#ctx0" brushRef="#br0" timeOffset="78959.53">13187 8297 0,'0'0'16,"0"-21"-16,21 21 31,0 0-15,0 0-16,0 0 0,-21 21 16,22-21-16,-1 22 0,-21-1 15,0 0-15,0 0 0,0 0 16,0 0-16,0 1 15,0-1-15,0 0 16,-21-21-16,-1 0 16,1 0-16,21 21 0,0-42 31,0 0-15,0 0-16,0-1 15,21 22-15,1-21 0,-22 0 0,21 0 16,0 0-16,0 0 0,0-1 15,0-20-15,1 21 0,-1 0 16,0 0-16</inkml:trace>
  <inkml:trace contextRef="#ctx0" brushRef="#br0" timeOffset="80475.32">12488 5673 0,'21'-21'15,"-21"-1"17,0 1-17,0 0 1,-21 21-16,0 0 0,0 0 15,0 0-15,0 0 0,21 21 16,-22-21-16,1 21 0,0 1 16,21-1-16,0 0 0,0 0 15,0 0-15,0 0 16,21-21 0,0 0-1,1 0-15,-1 0 0,0-21 16,0 0-1,0 21-15,-21-21 0,21 0 16,1 0-16,-1-1 0,-21 1 16,21 0-1,-21 42 17,0 0-32,0 1 15,0-1-15,0 0 0,0 0 16,21-21-16,-21 21 0,21-21 15,-21 21-15,21-21 16,1 0-16,-1 0 0,0 0 16</inkml:trace>
  <inkml:trace contextRef="#ctx0" brushRef="#br0" timeOffset="80943.06">12912 5440 0,'0'21'16,"0"0"-1,0 0-15,0 1 0,0-1 16,0 0-16,0 0 0,0 21 16,0-20-16,0-1 0,0 0 0,0 0 15,0 0-15,0 0 0,0 1 16,0-44 31,0 1-32,0 0-15,0 0 16,21 21-16,0-21 0,0 0 0,0-1 16,0 22-16,1-21 0,20 21 15,-21 0-15,0 0 0,22 0 16,-22 0-16,0 0 0,0 0 0,0 0 15,-21 21-15,0 1 0,0-1 16,0 0-16,-21 0 16,-21 0-16,21-21 0,-22 21 0,22 1 15,-21-22-15,21 0 0,-22 21 16,22-21-16,0 0 0,0 0 0,0 0 16,42 0 15,0-21-31,0 21 15</inkml:trace>
  <inkml:trace contextRef="#ctx0" brushRef="#br0" timeOffset="81203.98">13589 5546 0,'0'0'0,"-21"0"15,0 0-15,-1 21 16,1 0-16,-21-21 0,21 21 0,0 0 16,-1 1-16,22-1 0,-21 0 15,21 0-15,-21 0 0,21 0 16,0 1-16,0-1 16,21 0-1,0-21-15,1 0 0,-1 0 16,0 0-16,0 0 0,0 0 15,0 0-15,-21-21 0,22 21 0</inkml:trace>
  <inkml:trace contextRef="#ctx0" brushRef="#br0" timeOffset="81363.13">13695 5757 0,'0'22'62</inkml:trace>
  <inkml:trace contextRef="#ctx0" brushRef="#br0" timeOffset="82111.81">13822 6604 0,'0'21'15,"0"0"1,0 1-16,21-22 16,-21 21-16,21 0 0,-21 0 0,21 0 15,0 0-15,-21 1 0,22-22 0,-22 21 16,21 0-16,0-21 31,0 0-15,0 0-16</inkml:trace>
  <inkml:trace contextRef="#ctx0" brushRef="#br0" timeOffset="82311.7">14118 6604 0,'0'-21'0,"0"42"0,-21-42 15,0 21 1,0 0 0,-1 21-16,1 0 0,21 0 0,-21 1 15,0-1-15,0 0 0,0 21 0,-1-21 16,1 1-16,0-1 0,0-21 16,21 21-16,0 0 0,0 0 15,21-21-15,0 0 16</inkml:trace>
  <inkml:trace contextRef="#ctx0" brushRef="#br0" timeOffset="82699.49">14372 6604 0,'0'0'0,"0"-21"31,0 42-16,0 0-15,0 0 0,0 1 16,0-1-16,0 0 16,0 0-1,21-21-15,0 0 0,1 0 16,-1 0-16,0 0 16,0 0-16,0 0 0,0 0 0,1 0 15,-1-21-15,0 21 0,-21-21 0,21 21 16,-21-21-16,21 21 0,-21-22 15,-21 44 17,0-1-32,0 0 0,0 0 15,-1 0-15,22 0 0,0 1 16,0-1-16,-21-21 0,21 21 0,0 0 16,0 0-1,21-21-15,1 0 16,-1 0-16,0 0 0,0 0 0,0 0 15,0-21-15,1 21 0</inkml:trace>
  <inkml:trace contextRef="#ctx0" brushRef="#br0" timeOffset="83032.3">14817 6646 0,'0'-21'15,"0"42"-15,21-42 16,0 0-16,0 21 15,0 0-15,0 0 0,1-21 0,-1 21 16,0 0-16,0 0 0,0 0 16,-21 21-1,0 0-15,0 0 0,0 1 16,-21-1-16,0 0 0,-21 0 0,20-21 16,-20 21-16,21 0 0,-21 1 15,20-1-15,-20-21 0,21 21 0,0 0 16,0-21-16,21 21 15,21-21 17,0 0-32,0 0 0,0 0 0,0 0 15,22 0-15,-22 0 0,21 0 0,1-21 16,-22 21-16,21 0 0,0 0 16,1-21-16,-1 21 0,0 0 0</inkml:trace>
  <inkml:trace contextRef="#ctx0" brushRef="#br0" timeOffset="83508.35">13462 7345 0,'0'0'0,"0"-21"16,0 42 0,0 0-1,-21 0-15,21 0 0,0 1 0,0-1 16,-21 0-16,21 0 0,0 21 0,0-20 15,0-1 1,-22 0-16,22 0 0,0 0 0,22-21 31,-1 0-31,0 0 16,21 0-16</inkml:trace>
  <inkml:trace contextRef="#ctx0" brushRef="#br0" timeOffset="84407.46">13801 7472 0,'0'21'47,"-22"0"-47,22 0 0,-21 1 16,0-22-16,21 21 0,0 0 0,0 0 0,0 0 16,0 0-1,0 1 1,21-22-16,0 0 0,1 0 15,-1 0-15,0 0 16,-21-22-16,21 1 0,0 21 16,-21-21-16,21 21 0,-21-21 0,0 0 15,0 0-15,0-1 16,0 1-16,0 0 0,0 0 16,0 0-16,22 21 15,-1-21 1,0 21-16,0 0 0,0 0 15,0 0-15,-21 21 0,22 0 16,-22 0-16,0 0 0,0 0 16,0 1-16,0-1 15,0 0-15,0 0 0,0 0 16,0 0-16,0 1 16,21-22-1,0 21-15,0-21 16,0 0-16,0 0 0,1 0 15,-1 0-15,0-21 0,0 21 16,0-22-16,0 1 16,-21 0-16,0 0 15,0 0-15,0 0 0,0-1 16,-21 22 0,0 0-16,21-21 0,-21 0 15,42 0 16,0 21-31,0 0 0,1 0 16,-1 0-16,0 0 0,0 0 0,0 0 16,22 0-16,-22 0 0,0 0 15,0 0-15,0 21 0,0 0 16,-21 0-16,0 1 0,0-1 16,0 0-16,0 0 15,-21-21-15,21 21 0,-21 0 16,0 1-16,21-1 15,21-21 1,0 0 0,0 0-16,1 0 0,-1 0 15,0-21-15,0 21 0,0-22 16,0 1-16,1 21 0,-22-21 16,21 0-16,-21 0 15,21 0-15,-21-1 0,0 1 16,0 0-1,-21 21 1,42 0 15,0 0-15,0 0-16,0 21 0,1-21 16,-1 21-16</inkml:trace>
  <inkml:trace contextRef="#ctx0" brushRef="#br0" timeOffset="84656.31">14859 7705 0,'0'0'0,"21"21"31,0-21-31,0 0 0,1 0 16,-1 0-16,0-21 0,0 21 16,-21-21-16,0-1 0,0 1 15,0 0-15,0 0 16,0 0-16,0 0 0,-21-1 0,0 1 15,0 0-15,-1 0 0,1 21 16,0 0-16,0 0 0,0 0 16,0 0-16,-1 0 15,1 21-15,21 0 16,-21 0-16,21 1 16,0-1-16</inkml:trace>
  <inkml:trace contextRef="#ctx0" brushRef="#br0" timeOffset="104999.37">11853 8446 0,'0'-22'16,"0"1"0,0 0-1,0 0 1,0 0-16,0 0 31,0 42 16,0 0-47,0 0 0,0 0 16,0 0-16,-21 1 15,21-1-15,-21-21 0,21 21 0,0 0 16,0 21-16,0-20 0,-21-1 0,21 21 16,-21 0-16,21 1 0,0-1 0,0 22 15,-22-22-15,22 21 16,-21-20-16,21 20 0,0-20 0,0-1 15,-21 0-15,21 22 0,-21-43 0,21 21 16,-21 1-16,21-1 0,0-21 16,0 21-16,-21-20 0,21 20 0,0-21 15,-22 21-15,22-20 0,-21-1 0,21 0 16,0 0-16,0 0 0,0 0 0,0 1 16,-21-1-16,21 0 0,0 0 15,0-42 48,0 0-63,-21 21 15,21-21-15,0-1 0</inkml:trace>
  <inkml:trace contextRef="#ctx0" brushRef="#br0" timeOffset="105372.16">11303 9440 0,'0'0'0,"0"-21"0,0 0 15,-21 21 1,21 21 15,0 0-31,21-21 0,0 22 16,-21 20-16,21-21 0,0 0 0,-21 0 15,22 22-15,-1-22 0,0 0 0,-21 21 16,21-20-16,-21-1 0,21 0 16,-21 0-16,0 0 0,21 0 0,-21 1 15,22-1-15,-22 0 16,0-42 31,0 0-32,0-1-15</inkml:trace>
  <inkml:trace contextRef="#ctx0" brushRef="#br0" timeOffset="105687.77">11853 9462 0,'0'21'31,"0"0"-31,-21 0 0,0 21 15,0-20-15,21-1 0,-21 0 16,-1 21-16,1-21 0,0 1 0,0 20 16,0-21-16,0 0 0,-1 0 0,22 1 15,0-1-15,-21 0 0,0 0 16</inkml:trace>
  <inkml:trace contextRef="#ctx0" brushRef="#br0" timeOffset="106963.03">10393 10583 0,'0'0'0,"-21"0"0,-1 0 47,1 0-47,21 22 16,0-1-16,0 0 0,0 0 15,0 0-15,-21 22 0,21-22 0,0 0 16,0 21-16,-21-21 0,21 1 0,0-1 16,0 21-16,0-21 0,0 0 15,-21 1-15,21-1 0,0 0 16,-21-21 15,21-21-15,0 0-16,0-1 15,0 1-15,0 0 0,0 0 16,0 0-16,0 0 0,0-1 0,0 1 16,0 0-16,0-21 0,0 21 15,0-22-15,21 22 0,0 0 0,-21 0 16,21 0-16,0-1 0,0 1 0,1 0 15,-1 21-15,0 0 0,0 0 16,0 0-16,0 0 0,1 0 0,-1 21 16,0 0-16,0 1 0,0-1 0,-21 0 15,21 0-15,1 21 0,-22-20 16,21 20-16,-21-21 0,0 0 16,0 0-16,0 22 0,0-22 0,0 0 15,0 0-15,0 0 0,0 1 16,0-1-1,-21-21-15,-1 0 16,22-21 0,0-1-16,0 1 15,0 0-15,0 0 0,0 0 16,0 0-16,0-1 0,0 1 0,0 0 16,0 0-16,0 0 0,22 0 0,-1-22 15,0 22-15,0 0 16,0 0-16,0 0 0,22 21 0,-22-22 15,21 22-15,-21 0 0,22 0 0,-22 0 16,0 22-16,21-22 0,-20 21 16,-1 0-16,-21 21 0,0-21 0,0 1 15,0 20-15,0-21 0,0 21 0,0-20 16,0-1-16,0 0 0,0 0 0,0 0 16,0 0-16,-21 1 0,-1-1 15,1-21 1</inkml:trace>
  <inkml:trace contextRef="#ctx0" brushRef="#br0" timeOffset="107379.7">11155 10837 0,'0'22'0,"21"-22"16,0 0-16,0 0 0,0 0 15,1 0-15,-22-22 0,21 22 16,0-21-16,0 21 16,0-21-16,0 0 0,1 21 0,-1-21 15,-21 0-15,21 21 0,-21-22 16,0 1-16,0 0 0,0 0 15,-21 21 1,0 0-16,-1 0 0,1 0 16,0 21-16,0 0 0,0 0 15,0 1-15,-1-1 0,1 0 16,0 0-16,0 0 0,21 22 0,0-22 16,0 0-16,0 0 0,-21 0 0,21 0 15,0 1-15,0-1 0,0 0 16,21-21-16,0 0 15,0 0-15,0 0 0,1 0 16,-1 0-16,0 0 0,21 0 0,-21 0 16,1 0-16,-1 0 0,0-21 0,0 0 15,21 21-15,-20-22 0,-1 1 16</inkml:trace>
  <inkml:trace contextRef="#ctx0" brushRef="#br0" timeOffset="107651.18">11747 10478 0,'0'-22'0,"0"44"0,0-22 31,0 21-15,0 0-16,0 0 0,0 21 0,0-20 16,0 20-16,0-21 0,0 21 15,0 1-15,-21-22 0,21 21 0,0-21 16,-21 1-16,21 20 0,0-21 0,-21 0 15,21 0-15,0 1 0,0-1 0,0 0 16,-21-21-16,21 21 16,0-42 15,0 0-31,0 0 16</inkml:trace>
  <inkml:trace contextRef="#ctx0" brushRef="#br0" timeOffset="108327.96">11493 10816 0,'0'0'15,"22"0"1,-1 0 0,0 0-16,0 0 0,0 0 15,0 0-15,1 0 0,-1 0 16,21 0-16,0 0 0,-20 0 0,20-21 15,0 0-15,1 21 0,-1-21 16,0 21-16,-21-21 0,22-1 0,-1 22 16,-21-21-16,0 0 0,1 0 0,-1 21 15,-21-21-15,0 0 0,0-1 0,0 1 16,0 0-16,0 0 16,-21 21-16,-1 0 15,1 0-15,0 21 16,0 0-16,21 0 15,0 1-15,-21 20 0,21-21 0,0 0 16,0 22-16,0-22 0,0 0 16,-21 0-16,21 21 0,0-20 0,0-1 15,0 0-15,0 0 0,0 0 16,0 0-16,-22 1 0,22-1 16,-21-21-16,21 21 0,0 0 15,-21-21 1,0 0-1,21-21 1,0 0-16,0 0 16,0-1-16,0 1 15,0 0-15,21 0 16,0 0-16,0 21 0,1-21 16,20 21-16,-21-22 0,0 22 0,22 0 15,-22 0-15,0 0 0,21 0 0,-21 0 16,1 0-16,-1 0 0,-21 22 15,21-1-15,-21 0 0,0 0 16,0 0-16,0 0 0,0 1 16,0-1-16,0 0 0,-21 0 15,0 0 1,21 0 0,0-42 15,0 0-16,21 21-15,0-21 0,-21 0 0</inkml:trace>
  <inkml:trace contextRef="#ctx0" brushRef="#br0" timeOffset="108783.32">12721 10689 0,'0'0'0,"-21"0"15,0 0 1,0 21-16,-1 1 0,22-1 16,-21 0-16,0 0 0,21 0 0,-21 0 15,0 1-15,21-1 0,-21 0 0,21 0 16,0 0-16,0 0 0,0 1 16,0-1-16,0 0 15,21-21 1,0 0-16,0 0 0,0 0 15,0 0-15,1 0 16,-1-21-16,0 21 0,-21-21 0,21 21 16,-21-22-16,21 1 0,0 0 15,-21 0-15,0 0 0,0 0 0,0-1 16,0 1-16,0 0 16,0 0-16,-21 0 0,0 0 15,0 21-15,0 0 16,0 0-16,-1 0 15,1 0 1,0 0-16,21 21 0,-21-21 16,21 21-16,0 0 0,0 0 15,21 0 1,0-21 0,0 0-16,1 0 15</inkml:trace>
  <inkml:trace contextRef="#ctx0" brushRef="#br0" timeOffset="109403.27">13271 10753 0,'0'0'0,"0"-21"16,0-1-16,-21 1 15,0 21-15,0-21 0,0 21 16,0 0-16,-1 0 15,1 0-15,0 0 0,21 21 0,-21 0 16,0 1-16,0-22 0,-1 21 0,1 0 16,0 0-16,0 0 0,21 0 15,0 1-15,-21-1 0,21 0 16,0 0-16,0 0 0,0 0 16,0 1-16,0-1 0,21-21 15,0 0 1,0 0-16,0 0 0,1 0 15,-1 0-15,0 0 0,0 0 16,0-21-16,0-1 0,1 22 0,-1-21 16,0 0-16,0 0 0,0 0 0,0 0 15,1-1-15,-1-20 0,0 0 16,-21 21-16,21-22 0,0 1 0,-21 0 16,21-1-16,-21-20 0,0 20 15,0 1-15,0 0 0,0 21 0,22-22 16,-22 22-16,0 0 0,0 0 15,0 0-15,0-1 0,-22 44 32,22-1-32,-21 0 0,21 0 15,0 21-15,-21 1 0,21-1 0,0 0 16,0 1-16,0-1 0,0 0 0,0 1 16,0-1-16,0 0 0,0-20 15,0 20-15,0-21 0,0 0 16,0 0-16,0 1 0,21-1 0,-21 0 0,21 0 15,-21 0-15,22 0 16,-1-21-16,0 0 0,0 0 16,0 0-16,0 0 15,1 0 1,-1 0-16,-21-21 0,21 21 0,-21-21 16,0 0-16</inkml:trace>
  <inkml:trace contextRef="#ctx0" brushRef="#br0" timeOffset="127011.34">17759 5376 0,'0'-21'0,"0"0"16,0 0 0,0 0-1,21 0-15,0 21 16,0-22-16,0 22 15,1 0 1,-1 0 0,-21 22-16,21-1 15,-21 0-15,21 0 0,-21 0 16,0 22-16,0-22 0,0 21 0,0 0 16,0-20-16,0 20 0,0 0 0,0-21 15,0 22-15,0-22 0,0 21 16,0-21-16,0 1 0,0-1 0,0 0 15,0 0-15,0 0 16,-21-21-16,21-21 47,0 0-47,0 0 0,0 0 0,0-1 16,0 1-16,0-21 0,21 21 0,-21-22 15,0 22-15,21-21 0,0 21 16,-21-22-16,22 22 0,-1-21 0,0 21 15,-21-22-15,21 22 0,0 0 16,0 0-16,1 0 0,-1 0 0,42 21 16,-42 0-16,1 0 0,-1 0 15,21 0-15,-21 21 0,0 0 16,1 0-16,20 0 0,-21 0 0,0 1 16,0 20-16,-21-21 0,22 21 15,-22-20-15,21 20 0,-21-21 16,0 21-16,0-20 0,0 20 0,0-21 15,0 0-15,0 0 16,0 1-16,-21-22 0,21 21 16,-22-21-16,22-21 15,0-1 1,0 1-16,0 0 0,0 0 16,0 0-16,0 0 15,0-22-15,22 22 0,-1 0 0,-21-21 0,21-1 16,0 22-16,0-21 0,0 21 0,1-22 15,-1 22-15,21 0 16,-21 0-16,0 0 0,22-1 0,-1 1 16,-21 21-16,0 0 0,22 0 15,-22 0-15,0 21 0,0 1 0,0-1 16,1 0-16,-22 21 0,0-21 0,0 22 16,0-22-16,0 21 0,0 1 15,0-22-15,0 21 0,0-21 0,0 22 16,0-22-16,0 0 0,-22 0 15,22 0-15,-21 0 0,21 1 0,-21-22 16,21 21-16,0-42 47,21-1-47</inkml:trace>
  <inkml:trace contextRef="#ctx0" brushRef="#br0" timeOffset="127639.99">19854 5376 0,'21'0'0,"1"0"0,-65 0 0,107-21 0,-43 21 15,-21-21 1,0 0-16,-21 0 15,0 0 1,-1 21-16,1 0 0,0 0 16,0 0-16,-21 0 0,20 0 0,1 0 15,-21 0-15,21 21 0,0 0 16,-22-21-16,22 21 0,0 0 0,0-21 16,0 21-16,-1 1 0,22-1 15,0 0-15,0 0 16,0 0-1,22 0-15,-1-21 16,0 0-16,0 0 0,21 22 16,-20-22-16,-1 21 0,21-21 0,-21 0 15,22 0-15,-22 21 0,21-21 16,-21 0-16,0 21 0,1-21 0,-1 21 16,0 0-16,-21 1 0,21-22 15,-21 21-15,0 0 16,0 0-16,0 0 0,-21 0 15,0-21-15,0 22 0,-1-22 16,1 0-16,0 21 16,-21-21-16,21 0 0,-22 0 0,22 0 15,-21 0-15,-1 0 0,1 0 16,21 0-16,-21 0 0,-1 0 0,1 0 16,21 0-16,-22 0 0,22 0 0,-21 0 15,21 0-15,0-21 0,-1 21 16,1 0-16,21-22 31,21 22-15,1 0-16,-1 0 15,0-21-15,0 21 0,0 0 16,22 0-16,-22-21 0</inkml:trace>
  <inkml:trace contextRef="#ctx0" brushRef="#br0" timeOffset="128660.43">20828 5355 0,'0'0'0,"-64"-63"15,43 63 1,-21 0-16,21-21 0,0 21 16,-22 0-16,22 0 0,-21 0 0,21 0 15,-22 0-15,22 21 0,0 0 16,-21 0-16,20-21 0,1 21 0,0 0 16,21 1-16,0-1 0,0 0 0,0 0 15,0 0-15,0 0 0,0 1 16,0-1-16,0 0 0,21 0 15,0-21-15,1 0 0,-1 21 16,0-21-16,0 0 0,0 0 16,0 0-16,1 0 0,20 0 0,-21 0 15,0 0-15,0 0 0,1-21 16,-1 0-16,0 21 0,0-21 0,0 0 16,0 21-16,-21-22 0,0 1 15,22 0-15,-22 0 0,21 21 0,-21-21 16,0 0-16,0-1 0,0 1 15,0 0-15,0 42 47,0 0-31,0 1-16,0-1 16,0 0-16,0 21 0,0-21 15,0 22-15,0-22 0,0 21 0,0 1 16,0-1-16,0 0 0,0 1 0,0-1 15,0 0-15,21 1 0,-21-1 16,0 0-16,0 22 0,0-22 0,0 0 16,0 1-16,0-1 0,0 0 15,0 1-15,0 20 0,-21-20 0,0 20 16,21-21-16,0 22 0,-22-22 0,1 1 16,21-1-16,-21 21 15,21-20-15,0-22 0,0 21 0,0 1 16,0-1-16,0-21 0,0 21 0,0-20 15,0-1-15,0 21 0,0-21 16,0 0-16,0 1 0,0-1 0,0 0 16,0-42 15,0 0-15,0-1-16,0 1 0,0 0 0,0-21 15,-21 21-15,21-1 0,-21-20 16,0 0-16,-1-1 0,22 1 0,-21 0 15,0-22-15,21 1 0,0 20 0,-21-20 16,0-1-16,21 1 0,0-1 16,0 22-16,0-21 0,0 20 15,0-20-15,0 20 0,0 1 0,21 0 16,-21-22-16,21 22 0,0 0 16,0-1-16,22 22 0,-22-21 0,0-1 15,21 22-15,-20 0 0,20 0 16,-21 0-16,21 0 0,-20-1 0,41 1 15,-42 21-15,0-21 16,1 21-16,-1 0 0,0 0 0,-21-21 16,21 21-16,-42 0 62</inkml:trace>
  <inkml:trace contextRef="#ctx0" brushRef="#br0" timeOffset="129347.03">18309 6054 0,'0'0'0,"-21"0"16,0 0-16,0 0 15,-1 0-15,1 0 16,0 0 0,0 0-16,0 0 15,42 0 16,21 0-31,1 0 16,-1 0-16,21 0 0,1 0 0,-1 0 16,22 0-16,0 0 0,-1 0 15,1 0-15,21 0 0,0 0 16,0 21-16,21-21 0,0 0 0,0 0 16,-22 0-16,22 21 0,-21-21 15,0 0-15,0 0 0,-21 0 0,20 0 16,-20 0-16,0 0 0,-1 0 15,-20 0-15,-1 0 0,1 0 0,-1 0 16,-20 0-16,-1 0 0,0 0 0,-20 0 16,20 0-16,-21 0 0,0 0 15,0 0-15,-42 0 63,0 0-63,0 0 15,0 0-15,-22 0 0,22 0 16,0 0-16,-21-21 0,-1 21 0,1 0 16</inkml:trace>
  <inkml:trace contextRef="#ctx0" brushRef="#br0" timeOffset="130075.65">17970 6244 0,'-21'0'0,"42"0"0,-63 0 15,21 0-15,0 0 0,0 0 0,-1 0 16,1 0-16,0 0 15,42 0 32,0 0-31,1 0-16,-1 0 0,0 0 16,21 0-16,-21 0 0,22 0 15,-1 0-15,0 0 0,1 0 0,20 0 16,1 0-16,-1 0 0,1 0 15,-1 0-15,22 0 0,-22 21 16,22-21-16,0 0 0,-1 0 0,1 0 16,0 0-16,-1 22 0,1-22 0,21 0 15,0 0-15,-22 0 0,22 0 16,0 0-16,-21 0 0,21 21 0,-22-21 16,1 0-16,0 0 0,-1 0 15,1 0-15,-22 0 0,22 0 0,-21 0 16,-1 0-16,1 0 0,-22 0 0,21 0 15,-20 0-15,-1 0 0,-21 0 16,0 0-16,22 0 0,-22 0 0,0 0 16,0 0-16,0 0 15,-21-21 48,-21 21-63,0 0 0,-21-22 15,21 22-15</inkml:trace>
  <inkml:trace contextRef="#ctx0" brushRef="#br0" timeOffset="130746.82">17886 6075 0,'-21'0'16,"42"0"-16,-64 0 0,22 0 15,0 0-15,0 0 16,0 0-16,0 0 15,-1 0 1,44 0 47,-1 0-48,0 0-15,0 0 0,0 0 16,22 0-16,-1 0 0,0 0 0,1 0 15,20 0-15,1 0 0,-1 0 16,22 0-16,-1 0 0,1 0 0,0 0 16,-1 0-16,1 0 0,0 0 0,-22 0 15,22 0-15</inkml:trace>
  <inkml:trace contextRef="#ctx0" brushRef="#br0" timeOffset="139919.04">16891 7832 0,'-21'0'47,"21"21"-47,0 0 15,0 0-15,0 0 0,0 22 16,0-22-16,0 21 0,0-21 0,0 22 16,-21-1-16,21-21 0,0 22 0,0-1 15,0-21-15,0 21 16,-22 1-16,22-22 0,0 21 0,0-21 15,0 1-15,0-1 0,0 0 0,0 0 16,0 0-16,-21 0 0,21 1 0,0-1 16,0 0-1,0-42 17,0 0-17,0-1-15</inkml:trace>
  <inkml:trace contextRef="#ctx0" brushRef="#br0" timeOffset="140772.56">16891 8001 0,'0'-21'16,"21"21"0,0 0-16,0 0 0,1 0 0,20 0 15,0 0-15,22 0 0,-1-21 16,1 21-16,-1 0 0,1 0 16,20 0-16,-20 0 0,21 0 0,-1-21 15,-20 21-15,20 0 0,1 0 16,21 0-16,-21 0 0,20 0 0,-20 0 15,21 0-15,-21 0 0,20 0 0,-20 0 16,0-22-16,-22 22 0,22 0 16,-22 0-16,1 0 0,21 0 0,-43 0 15,21 0-15,1 0 0,-22 0 0,22 0 16,-22 0-16,0 0 0,1-21 0,-22 21 16,21 0-16,-21 0 0,1 0 15,-1 0-15,0 0 0,0 0 0,0 0 16,-21 21-1,0 1 1,0-1-16,0 0 16,0 0-16,0 0 0,0 0 15,21 22-15,-21-22 0,0 0 16,0 21-16,0-20 0,0-1 0,0 21 16,0-21-16,0 0 0,22 22 0,-22-22 15,0 0-15,21 21 0,-21-20 0,0-1 16,0 0-16,21 21 0,-21-21 15,21 1-15,-21-1 0,0 0 16,0 0-16,0 0 0,21 0 0,-21 1 16,0-1-16,0 0 0,0 0 0,0 0 15,0 0-15,-21 1 16,0-1-16,0-21 16,-22 21-16,22-21 0,0 0 0,-21 21 15,21-21-15,-22 0 0,1 21 0,0-21 16,-22 0-16,22 0 0,-22 0 15,1 0-15,-1 0 0,-20 0 0,-1 0 16,0 0-16,1 0 0,-22 0 0,0 0 16,0 0-16,0 0 0,0 0 0,1-21 15,20 21-15,-21 0 0,0 0 16,22 0-16,-1 0 0,-21 0 16,21 0-16,1 0 0,20 0 0,-20 0 15,20 0-15,1 0 0,-1 0 16,22 0-16,-1 0 0,-20 0 0,42 0 15,-22 0-15,22 0 0,0 0 0,0 0 16,0 0-16,0-21 0,21 0 31,0 0-15,21 21 0</inkml:trace>
  <inkml:trace contextRef="#ctx0" brushRef="#br0" timeOffset="142197.79">17208 8467 0,'0'0'0,"0"21"31,0 0-31,0 0 16,0 0-16,0 1 0,0-1 15,0 0-15,0 0 0,0 0 16,0 0-16,0 1 0,0-1 0,0 0 16,0 0-16,0 0 0,0 0 15,0-42 32,0 0-47,0 0 16,0 0-16,0 0 15,0-22-15,0 22 0,0 0 0,0 0 16,0 0-16,0-1 0,0 1 16,0 0-16,0 0 15,22 21-15,-1 0 16,0 0-16,0 0 0,0 0 15,0 0-15,1 0 0,-1 21 0,0-21 16,0 21-16,0 0 0,0 1 16,1-1-16,-1 0 0,-21 0 15,21-21-15,-21 21 0,0 0 0,0 1 16,0-1-16,0 0 16,0-42 30,0 0-46,0-1 16,0 1-16,0 0 16,0 0-16,0 0 0,21 0 0,0 21 15,-21-22-15,21 22 0,1-21 16,-1 21-16,0 0 16,0 0-16,0 0 15,-21 21-15,21 1 16,1-1-16,-22 0 0,0 0 15,0 0-15,21 0 16,-21 1-16,0-1 0,21-21 16,-21 21-16,0 0 0,21 0 15,0-21-15,0 0 16,1 0-16,-1 0 16,0 0-16,0 0 0,0 0 15,0-21-15,1 21 0,-1-21 16,0 0-16,0 0 15,-21-1-15,21 1 0,-21 0 0,0 0 16,0 0-16,0 0 0,0-1 16,0 44 31,0-1-47,-21 0 0,21 0 15,-21 0-15,21 0 0,0 1 16,0-1-16,0 0 0,0 0 15,0 0-15,0 0 16,21-21 0,0 0-16,0 0 15,1 0-15,-1 0 0,0-21 16,-21 0-16,21 21 0,0-21 0,0 0 16,1 0-16,-1-1 0,0 1 0,0 21 15,-21-21-15,0 0 16,21 0-16,0 0 15,-21 42 17,0 0-17,0 0-15,0 0 0,22 0 16,-22 1-16,21-1 16,-21 0-16,21-21 15,-21 21-15,0 0 31,-21-21-31,0 0 16,-1 0 0,1 0-16,0 0 0,0 0 15,0-21-15,0 21 16,-1 0-16,22 21 31,0 0-31,0 1 16,0-1-16,22-21 0,-1 0 15,-21 21-15,21-21 0,0 0 0,0 0 16,0 0-16,1 0 16,-1 0-16,0 0 0,0 0 15,0 0-15,0-21 0,1 21 0,-1-21 16,0-1-16,0 22 16,0-21-16,0 0 0,1 0 0,-1 0 15,-21 0-15,21-1 0,0 1 0,-21 0 16,0 0-16,0 0 0,0 0 15</inkml:trace>
  <inkml:trace contextRef="#ctx0" brushRef="#br0" timeOffset="142423.65">18627 8573 0,'0'21'16,"0"63"15,0-62-31,0-1 16,0 0-16,0 0 15,0 0-15,0 0 31,-22-21 1,1 0-17,0 0-15,21-21 47,21 21-47</inkml:trace>
  <inkml:trace contextRef="#ctx0" brushRef="#br0" timeOffset="143275.16">18923 8615 0,'0'0'0,"0"-21"31,-21 21-31,0 0 15,-1 0-15,1 21 16,0 0-16,21 0 0,-21 0 16,21 1-16,0-1 15,0 0-15,0 0 16,21-21 15,0 0-31,0 0 16,1-21-16,-22 0 15,21 21-15,-21-21 0,21-1 16,0 1-16,-21 0 16,0 0-1,0 42 1,0 0 0,0 0-16,0 1 15,0-1-15,0 0 0,0 0 16,0 0-16,0 0 15,0 1 1,21-22-16,0 21 0,1-21 16,-1 0-16,0 0 0,0 0 15,0 0-15,0 0 0,22 0 0,-22-21 16,0-1-16,0 22 0,0-21 0,1 0 16,20 21-16,-42-21 0,21 0 15,0 0-15,0-1 0,-21 1 0,22 0 16,-22 0-16,0 0 0,0 0 15,0-1-15,-22 22 16,1 0-16,0 0 0,0 0 16,0 0-16,0 0 0,-1 0 15,1 0-15,0 0 0,0 22 16,0-22-16,21 21 16,0 0-16,0 0 15,0 0 1,0 0-16,0 1 15,21-22-15,-21 21 0,21 0 0,-21 0 16,0 0-16,21 0 16,-21 1-16,0-1 0,0 0 0,0 0 15,0 0-15,0 22 0,0-22 16,0 0-16,0 0 0,0 0 0,0 22 16,0-22-16,-21 0 0,0 0 15,0 0-15,21 0 0,-21 1 0,-1-1 16,1 0-16,0 0 0,0 0 0,0 0 15,0-21-15,21 22 16,-22-22-16,1 0 16,21-22-1,0 1 1,0 0-16,0 0 0,0 0 0,21-22 16,1 22-16</inkml:trace>
  <inkml:trace contextRef="#ctx0" brushRef="#br0" timeOffset="143711.07">19367 8700 0,'22'0'16,"-1"0"-1,0 0-15,0 0 16,0 0-16,0-22 16,1 22-16,-1-21 0,0 21 15,0-21-15,-21 0 0,21 21 16,-21-21-16,0 0 16,-21 21-1,0 0 1,21 21-16,-21-21 0,0 21 0,21 0 15,0 0-15,-22 0 0,1 1 16,21-1-16,0 0 0,0 0 16,0 0-16,0 0 0,0 1 15,21-1 1,1 0-16,-1-21 16,0 0-16,0 0 0,0 0 15,0 0-15,1 0 16,-1-21-16,-21 0 0,21 21 15,0-22-15,0 22 0,0-21 0,1 21 16</inkml:trace>
  <inkml:trace contextRef="#ctx0" brushRef="#br0" timeOffset="143891.43">19897 8805 0,'21'0'15,"0"0"-15</inkml:trace>
  <inkml:trace contextRef="#ctx0" brushRef="#br0" timeOffset="188899.52">8805 12869 0,'0'0'0,"0"-21"0,-21 21 32,21 21-32,0 1 15,0-1-15,0 21 0,0-21 0,-21 22 16,21-1-16,0 0 0,0 1 15,0-1-15,0 0 0,0 22 0,0-1 16,0 1-16,0-1 0,21 22 16,0 0-16,-21-22 0,0 22 0,21-22 15,-21 22-15,0-22 0,22 22 0,-22 0 16,0-22-16,0 22 0,0-22 16,0 22-16,0-21 0,-22-1 0,22 1 15,-21-1-15,0 1 0,21-1 16,-21-21-16,0 1 0,21 20 15,0-20-15,-21-1 0,-1-21 0,22 21 16,0-20-16,0 20 0,0-21 16,0 0-16,0-42 31,0 0-31,0 0 0,0-22 16,0 22-16</inkml:trace>
  <inkml:trace contextRef="#ctx0" brushRef="#br0" timeOffset="190251.71">8805 13187 0,'0'21'0,"21"-21"0,1 0 16,-1 0-16,0 0 0,21 21 0,-21-21 15,22 0-15,-1 0 0,0 0 16,22 0-16,-22 0 0,22 0 0,-1 0 16,1 21-16,-1-21 0,1 0 15,20 0-15,1 0 0,0 0 0,-1 22 16,1-22-16,0 0 0,21 0 0,-22 0 16,1 0-16,21 21 0,0-21 15,-1 0-15,1 0 0,21 21 0,0-21 16,-21 0-16,0 0 0,21 21 15,0-21-15,-21 0 0,21 0 16,21 0-16,-21 21 0,0-21 0,0 0 16,0 0-16,0 21 0,0-21 15,0 0-15,0 0 0,0 22 0,-21-22 16,21 0-16,-21 0 0,-1 0 0,1 21 16,0-21-16,0 0 0,-21 0 15,20 0-15,-20 0 0,21 0 0,-21 0 16,-1 0-16,-20 0 0,-1 0 0,1 0 15,-1 0-15,-20 0 16,-1 0-16,0 0 0,1 0 0,-22 0 0,21 0 16,-21 0-16,0 0 0,1 0 15,-1 0 1,-21 21 0,0 0-1,0 0 1,0 0-16,0 1 15,0-1-15,0 0 16,0 0-16,0 0 0,0 22 0,0-22 16,0 21-16,0-21 0,0 22 15,0-1-15,0-21 0,0 21 16,0 1-16,0-1 0,0 0 0,-21 1 16,21-1-16,-22 0 0,22 22 15,0-22-15,0 22 0,0-1 0,0-20 16,0 20-16,0 1 0,0-22 0,0 21 15,0-20-15,0 20 0,0-20 16,0-1-16,0 0 0,0 1 0,0 20 16,0-21-16,0 1 0,0-1 0,0-21 15,0 22-15,0-1 0,0 0 16,0-21-16,0 22 0,0-22 0,0 21 16,0-21-16,0 1 0,0-1 0,0 0 15,-21 0-15,0 0 16,0 0-16,0 1 0,0-22 15,-1 0-15,22 21 0,-21-21 0,0 0 16,0 0-16,0 0 0,-22 0 16,22 0-16,0 21 0,0-21 0,-21 0 15,20 0-15,1 0 0,-21 0 0,21 0 16,-22 0-16,22 0 0,-21 0 0,0 0 16,-1 0-16,1 0 0,0 0 15,-1 0-15,-20 0 0,20 0 0,-20 0 16,21 0-16,-22 0 0,1 0 0,-1 0 15,-21 0-15,22 21 0,-22-21 16,22 0-16,-22 0 0,0 0 16,1 0-16,-1 0 0,0 0 0,1 0 15,-1 0-15,-21 0 0,22 0 16,-22 0-16,0 0 0,0 0 0,0 0 16,0 0-16,1 0 0,-1-21 0,0 21 15,-21 0-15,21 0 0,-21-21 0,21 21 16,-21-21-16,21 21 0,-21 0 15,22 0-15,-1-22 0,0 22 0,0-21 16,0 21-16,0 0 0,1-21 0,-22 21 16,21-21-16,0 21 0,0-21 15,-21 21-15,0 0 0,0-21 0,21-1 16,-21 22-16,21 0 0,1-21 16,-1 21-16,21 0 0,0 0 15,1-21-15,20 21 0,1 0 0,-1 0 16,22-21-16,0 21 0,-1 0 0,1 0 15,0 0-15,20 0 0,1 0 16,0 0-16,0 0 0,21-21 0,21 0 31,0 21-31,0 0 0</inkml:trace>
  <inkml:trace contextRef="#ctx0" brushRef="#br0" timeOffset="190767.41">9567 14457 0,'0'21'16,"0"0"-16,0 22 15,0-22-15,0 0 0,0 21 16,0 1-16,0-22 0,0 21 0,0 0 15,0 1-15,0-22 0,0 21 0,0-21 16,0 1-16,0 20 0,0-21 16,0 0-16,-21 0 0,0 1 15,21-1-15,-21-21 16</inkml:trace>
  <inkml:trace contextRef="#ctx0" brushRef="#br0" timeOffset="191670.89">9652 14393 0,'21'0'0,"21"-21"15,-20 21-15,-1 0 16,0 0-16,21 0 0,-21 0 16,22 21-16,20-21 0,-20 0 0,20 0 15,1 22-15,-22-22 0,43 0 16,-22 0-16,1 21 0,20-21 0,1 0 16,21 0-16,-22 0 0,22 21 0,0-21 15,0 0-15,0 0 0,0 0 16,-1 0-16,1 0 0,0 21 0,21-21 15,-21 0-15,21 0 0,-21 0 0,21 0 16,-21 0-16,-22 0 0,22 0 16,-21 0-16,21 0 0,-22 0 0,1 0 15,0 0-15,-1 0 0,1 0 16,0 0-16,-22 0 0,1 0 16,-1 0-16,1 0 0,-1 21 0,-21-21 15,1 0-15,-1 0 0,0 0 16,1 0-16,-22 0 0,21 0 0,-21 0 15,1 0-15,-22 21 0,21-21 16,-21 22 0,0-1-1,0 0-15,0 0 0,0 0 16,0 0-16,0 1 0,-21-1 16,21 0-16,0 0 0,0 0 0,0 22 15,-22-22-15,22 0 0,0 21 16,-21-21-16,21 1 0,0-1 15,-21 21-15,21-21 0,0 0 0,0 22 16,0-22-16,0 0 0,0 0 0,-21 0 16,21 22-16,0-22 0,-21-21 15,21 21-15,0 0 0,0 0 0,0 1 16,-21-22-16,21 21 0,-22-21 0,1 0 16,0 21-16,0-21 0,0 0 15,0 0-15,-22 0 0,1 0 0,0 0 16,-22 0-16,1 0 0,-22 0 0,21 0 15,-41 0-15,20 0 0,-21 0 16,-21 0-16,0 0 0,-21-21 16,0 21-16,0 0 0,-1 0 0,-20-21 15,0 21-15,-1 0 0,1 0 0,21 0 16,-21 0-16,42 0 0,0 0 16,0 0-16,21 0 0,0 0 0,21 0 15,-21 0-15,22 0 0,-1 0 0,0 21 16,1-21-16,20 0 0,1 0 15,-1 0-15,1 0 0,20 0 0,1 0 16,21 0-16,-21 0 0,20 0 0,1 0 16,21-21-1,21 21 1,1 0-16,-1-22 16,0 22-16,0 0 0,21-21 15,-20 21-15,-1 0 0,0-21 0</inkml:trace>
  <inkml:trace contextRef="#ctx0" brushRef="#br0" timeOffset="192219.03">10096 14817 0,'0'0'16,"0"-21"-16,0-1 0,0 1 15,-21 21 1,0 0 0,0 21-16,21 1 0,0-1 15,-21 0-15,0 0 0,-1 0 16,22 22-16,-21-22 0,21 0 16,0 0-16,-21 0 0,0 0 0,21 1 0,-21-1 15,21 0-15,0 0 0,0 0 16,0 0-16,0-42 47,0 0-47,0 0 0,21 0 15,0 0-15,-21-1 0,21 1 0,-21 0 16,21 0-16,-21-21 0,22 20 16,-1 1-16,-21-21 0,0 21 0,21 0 15,0-1-15,-21 1 0,21 0 0,-21 0 16,21 21-16,1 0 15,-1 0-15,0 21 16,-21 0-16,0 0 16,21 1-16,-21-1 0,21 21 0,-21-21 15,21 22-15,-21-22 0,0 21 16,0-21-16,0 22 0,0-1 16,22-21-16,-22 0 0,0 0 0,0 22 15,0-22-15,0 0 0,0 0 16,0 0-1,-22-21-15,1 0 16,0 0-16,0-21 0</inkml:trace>
  <inkml:trace contextRef="#ctx0" brushRef="#br0" timeOffset="192920.99">10562 14880 0,'0'0'0,"-106"64"31,85-43-31,0 0 0,0 0 15,21 0-15,0 1 0,-21-1 0,21 0 16,-22 0-16,22 0 0,0 0 16,0 1-16,0-1 15,22-21 1,-1 21-16,0-21 0,0 0 16,0 0-16,0 0 15,1-21-15,-1 0 0,0 21 0,0-22 16,0 1-16,0 0 0,1 0 15,-1 0-15,0 0 0,0-22 0,0 22 16,-21 0-16,0-21 0,21 20 0,-21 1 16,0-21-16,0 21 0,0-22 15,0 22-15,0 0 0,0 0 0,0 0 16,0 0-16,-21 21 16,21 21-1,-21 0-15,21 0 0,0 0 16,0 0-16,0 1 0,0 20 0,-21-21 15,21 0-15,0 22 0,0-22 16,0 21-16,0-21 0,0 0 0,0 1 16,0-1-16,0 0 0,0 0 15,0 0-15,0 0 0,0 1 16,0-1-16,-21-21 16,0 0-1,-1 0-15</inkml:trace>
  <inkml:trace contextRef="#ctx0" brushRef="#br0" timeOffset="193150.86">10033 15050 0,'21'0'0,"0"0"0,0 0 0,1 0 15,-22-22-15,21 22 0,21-21 0,-21 21 16,0 0-16,1 0 16,-1-21-16,0 21 0</inkml:trace>
  <inkml:trace contextRef="#ctx0" brushRef="#br0" timeOffset="193766.59">11176 14923 0,'0'0'16,"-21"0"-16,0 0 0,-1-22 0,1 22 16,0-21-16,0 21 0,0 0 15,0 0-15,-1 0 0,1 0 0,0 0 16,0 0-16,0 0 0,21 21 0,-21-21 15,-1 22-15,1-1 0,0 0 16,21 0-16,0 0 16,-21 0-16,21 1 0,0-1 0,0 0 15,0 0-15,0 0 16,21 0-16,0-21 16,0 0-16,1 0 0,-1 0 15,0 0-15,0-21 0,0 21 16,0-21-16,1 0 0,-1 21 0,0-21 15,0 0-15,0-1 0,22 1 16,-22 0-16,-21-21 0,21 21 0,0-1 16,0-20-16,-21 21 0,21 0 0,-21 0 15,0-1-15,0 1 16,0 0-16,0 0 0,0 42 31,0 0-31,0 0 16,-21 1-16,21-1 0,0 0 0,0 21 15,0-21-15,-21 1 0,21-1 0,0 0 16,0 0-16,0 0 0,0 0 16,0 1-16,0-1 0,0 0 15</inkml:trace>
  <inkml:trace contextRef="#ctx0" brushRef="#br0" timeOffset="194844.02">11409 15071 0,'21'0'0,"0"0"15,0 0-15,0-21 16,1-1-1,-1 1-15,0 0 0,0 0 16,-21 0-16,21 21 0,-21-21 0,21-22 16,-21 22-16,0 0 15,0 0-15,0 0 0,0-1 0,0 1 16,0 0-16,0 0 0,-21 21 16,0 0-1,21 21-15,0 0 0,-21 0 16,21 1-16,-21-1 0,21 21 0,-21-21 15,21 22-15,-22-1 0,22 0 16,0 1-16,0-1 0,-21 21 0,21-20 16,-21 20-16,21-20 0,0 20 15,0 1-15,0-1 0,-21-21 0,21 22 16,0-1-16,-21 1 0,21-1 0,0 1 16,-21-1-16,21 1 0,0-1 15,0 1-15,-22-1 0,22 1 16,-21-22-16,21 22 0,0-22 0,0 0 15,0-20-15,0-1 0,0 21 0,0-21 16,21-21 0,1 0-16,-1-21 0,0 21 15,0-21-15,0-21 0,0 20 0,22-20 16,-22 21-16,21-43 0,1 22 16,-22 0-16,21-22 0,0 22 0,-20-22 15,20 1-15,-21 21 0,0-22 16,-21 22-16,0-22 0,0 22 0,0 0 15,0-1-15,-21 1 0,-21 21 16,21-22-16,-1 22 0,-20 0 0,21 0 16,-21 0-16,20 21 0,-20 0 15,21-21-15,-21 21 0,20 0 0,1 0 16,0 0-16,42-22 47,0 22-47,22 0 15,-22-21-15,0 0 0,21 21 0,-20-21 16,20 21-16,-21-21 0,21 0 16,-20 21-16,20-22 0,-21 1 0,21 0 15,-20 21-15,-1-21 0,0 0 16,-21 0-16,0-1 0,0 1 16,0 0-16,0 0 15,0 42 32,0 0-47,0 0 0,0 1 16,0-1-16,0 0 0,0 0 15,0 0-15,0 0 16,21 1-16,0-22 16,0 0-16,1 0 15,-1 0-15,0-22 16,-21 1-16,21 0 0,0 21 15,-21-21-15,21 0 0,-21 0 16,22-1-16,-22 1 0,0 42 47,0 1-47,0-1 16,0 0-16,-22 0 15,22 0 1,0-42 15,22 0-31</inkml:trace>
  <inkml:trace contextRef="#ctx0" brushRef="#br0" timeOffset="195030.92">12192 14986 0,'0'21'31,"0"0"0,21-21-15,-21 22 0,21-22-16</inkml:trace>
  <inkml:trace contextRef="#ctx0" brushRef="#br0" timeOffset="195358.73">12382 15240 0,'0'0'0,"22"0"0,-1 0 16,0 0 0,0 0-16,-21-21 0,21 21 15,-21-21-15,0 0 0,21 21 16,-21-22-16,22 1 0,-22 0 0,0 0 15,0 0-15,0 0 0,0-1 16,0 1-16,-22 21 16,1 0-16,0 21 15,0-21 1,21 22-16,-21-1 0,21 0 0,0 0 16,0 0-16,0 0 0,0 1 0,0-1 15,0 0-15,0 0 0,0 0 16,0 0-16,21 1 15,0-22-15,0 0 0,0 0 16,1 0-16,-1 0 0,0 0 16,0 0-16,0-22 0</inkml:trace>
  <inkml:trace contextRef="#ctx0" brushRef="#br0" timeOffset="196207.24">12763 15113 0,'0'21'16,"0"0"-16,0 1 0,0-1 16,-21 0-16,21 0 15,0 0-15,-21-21 0,21 21 0,0 1 16,0-1 0,0-42 15,0-1-31,0 1 15,0 0-15,21 0 0,0 0 0,-21 0 16,22-1-16,-1 1 0,-21 0 16,21 0-16,0 0 0,0 21 0,-21-21 15,21 21-15,1 0 16,-22 21-16,0 0 16,0 0-16,0 0 0,0 0 15,0 1-15,0-1 0,21 0 0,-21 0 16,0 0-16,21 0 0,-21 1 15,0-1-15,21 0 0,0-21 0,0 21 16,1-21-16,-1 0 0,0 0 16,0 0-16,0 0 0,22-21 15,-22 0-15,21 0 0,-21 21 0,22-22 16,-22 1-16,0 0 0,21 0 0,-21 0 16,1 0-16,-1-22 0,-21 22 15,0 0-15,21 0 0,-21 0 16,0-1-16,-21 1 15,0 21-15,-1 0 16,1 0-16,0 0 0,0 0 16,0 21-16,0 1 0,-1-22 0,1 21 15,0 0-15,0 0 0,0 0 16,21 0-16,-21 1 0,21-1 0,0 0 16,0 0-16,0 0 0,0 0 15,0 1-15,0-1 16,21-21-16,0 0 0,0 0 15,0 0-15,0 0 16,1 0-16,-1-21 0,0 21 16,-21-22-16,21 1 0,0 0 0,-21 0 15,0 0-15,21-22 16,1 22-16,-22-21 0,21 21 0,-21-22 16,0 1-16,0 21 0,0-21 0,0-1 15,21 22-15,-21-21 0,0 21 16,0-22-16,0 22 0,-21 21 31,0 21-31,21 0 0,0 22 16,-22-22-16,22 21 0,-21-21 0,21 22 15,-21-1-15,21 0 0,0 1 16,0-1-16,0 0 0,0 1 0,0-22 16,0 21-16,0-21 0,0 1 15,21-1-15,0 0 0,1 0 0,-1-21 16,0 0-16,0 0 15,0 0-15,0 0 0,1 0 0,-22-21 16</inkml:trace>
  <inkml:trace contextRef="#ctx0" brushRef="#br0" timeOffset="197070.78">11642 13081 0,'0'0'0,"-85"0"31,64 0-31,0 21 0,-1 0 16,1 1-16,0-1 0,-21 0 0,21 0 15,-1 21-15,1-20 0,0 20 16,0 0-16,0 1 0,21-1 0,0 0 15,0 22-15,0-22 0,0 22 0,0-22 16,0 0-16,42 1 0,-21-1 16,0 0-16,22-21 0,-1 22 0,0-22 15,22 0-15,-1 0 0,1 0 0,-1 1 16,22-1-16,0-21 0,-1 0 16,1 0-16,0 0 0,-1 0 0,1 0 15,0 0-15,-1-21 0,-20-1 16,21 22-16,-22-21 0,22-21 15,-22 21-15,1 0 0,-22-22 0,22 1 16,-22 0-16,0-22 0,-21 22 16,22-22-16,-22 22 0,-21-22 0,0 22 15,0-21-15,0 20 0,0-20 0,0 20 16,0-20-16,-21 21 0,0-22 16,-22 22-16,1-1 0,21 1 0,-22-21 15,-20 20-15,21 22 0,-1-21 16,-20-1-16,-1 22 0,1 0 0,-1 0 15,1 0-15,-22 0 0,22 21 0,-22 0 16,-21 0-16,21 0 16,1 0-16,-1 21 0,0 0 0,22 0 15,-1 21-15,1 1 0,21-1 16,-1 0-16,1 22 0,21-22 0,0 1 16,-1 20-16,1-21 0,21 1 0,0-1 15,0 0-15,0 1 0,0-1 16,0-21-16,0 0 0,0 22 0,0-22 15,0 0-15</inkml:trace>
  <inkml:trace contextRef="#ctx0" brushRef="#br0" timeOffset="197487.53">11684 13335 0,'0'21'16,"0"0"-1,0 1-15,0-1 16,21-21 0,0 0-1,0 0-15,1 0 0,-1 0 16,0 0-16,0 0 0,0 0 15,0-21-15,1 21 0,-22-22 16,0 1-16,0 0 0,0 0 16,0 0-16,-22 21 15,1-21-15,0 21 0,0 0 16,0 0-16,0 0 0,-1 0 16,1 21-16,21 0 15,0 0-15,-21-21 0,21 21 0,0 0 16,0 1-16,0-1 15,21-21-15,0 0 16,1 0-16,-1 0 0,21 0 0,-21 0 16,0 0-16,22 0 15</inkml:trace>
  <inkml:trace contextRef="#ctx0" brushRef="#br0" timeOffset="197835.33">12361 13250 0,'0'22'16,"0"-1"0,0 0-16,0 0 15,21-21 17,1 0-32,-1 0 15,0 0-15,0 0 0,0-21 16,-21 0-16,21 21 0,-21-21 15,0-1-15,0 1 16,0 0-16,-21 0 16,0 21-16,0 0 0,0 0 15,0 0-15,-1 0 16,1 21-16,0 0 16,21 0-16,-21 1 0,21-1 15,-21 0 1,21 0-16,0 0 0,0 0 15,-21 1-15,-1-1 16</inkml:trace>
  <inkml:trace contextRef="#ctx0" brushRef="#br0" timeOffset="198175.14">11769 13695 0,'0'0'0,"0"42"16,0-21-1,21 1-15,21-22 16,-21 0-16,0 0 0,22 0 0,-22 21 16,21-21-16,1 0 0,-1 0 15,0 0-15,1 0 0,-1 0 0,0-21 16,1-1-16,-22 22 0,21-21 0,0 21 15,-20-21-15,-1 0 0,0 21 16,0-21-16,-21 0 0,0-1 16,-21 22 15,0 0-31,0 0 16,-1 22-16,1-22 15,21 21-15,-21-21 0,0 21 0,0 0 16</inkml:trace>
  <inkml:trace contextRef="#ctx0" brushRef="#br0" timeOffset="198498.95">12065 13928 0,'0'0'0,"0"21"15,-21 0 1,21 0-16,0 0 0,-21 1 0,21-1 16,0 0-16,0 0 0,0 21 15,-22-20-15,22-1 0,-21 21 0,21-21 16,0 22-16,0-22 0,0 21 0,-21-21 16,21 0-16,0 1 0,-21-1 15,21 0-15,0 0 0,0 0 0,0 0 16,0-42 31,0 0-47,0 0 15,0 0-15,0-22 0</inkml:trace>
  <inkml:trace contextRef="#ctx0" brushRef="#br0" timeOffset="198847.27">11938 14139 0,'-64'43'31,"43"-22"-31,0-21 0,0 21 16,0 0-16,0-21 0,21 21 15,-22 1-15,1-22 0,21 21 0,0 0 16,0-42 15,0 0-15,21 21-16,1-22 0,-1 1 0,0 0 15,0 21-15,0-21 0,0 0 0,1 0 16,-1-1-16,0 1 0,0 21 16,0-21-16,0 21 0,1 0 15,-1 0-15,0 0 0,0 0 16,0 21-16,0 0 0,-21 1 16,22-1-16,-1 0 0,0 0 15,-21 0-15,21 0 16,0 1-16,0-22 15,1 0-15,-1 0 0,0 0 16,0 0-16,0 0 16</inkml:trace>
  <inkml:trace contextRef="#ctx0" brushRef="#br0" timeOffset="-211201.64">7937 16383 0,'0'0'0,"-21"21"16,0 0-16,0-21 0,0 0 16,21 22-16,-21-22 0,-1 0 15,22 21-15,-21-21 0,0 21 16,0 0-16,0-21 15,21 21-15,-21-21 0,-1 0 16,44 0 15,-1 0-31,0-21 16,21 0-16,1 21 0,-1-21 0,21 0 16,-20-22-16,41 22 0,-20-21 0,-1 21 15,22-22-15,0 1 0,21 0 16,-1-1-16,-20 1 0,21 0 0,0-1 15,-22 1-15,22 0 0,-21-1 16,0 22-16,-22-21 0,1 21 16,-1-1-16,1 1 0,-22 0 0,0 0 15,1 0-15,-1 21 0,-21-21 0,0-1 16,0 22-16,1-21 0,-1 21 16,-21-21-16,0 0 15,-21 21 1,-1 0-1,1 0-15,0 0 0,0 0 0,-21 0 16,20 0-16,1 0 16,-21 0-16,0 0 0,-1 0 0,1 0 15,21 0-15,-22 0 0,1 0 0,0 0 16,21 0-16,-22 0 0,22 0 16,0 0-16,0 0 0,0 0 0,42 0 46,0 0-46,0 0 0,21-21 0,-20 21 16,-1 0-16,21-21 0,-21 21 0,22 0 16,-22 0-16,21-22 0,-21 22 15,0-21-15,1 21 0,-1 0 16,0 0-16,0 0 16,-21 21-1,0 1-15,0-1 0,0 0 16,-21-21-16,21 21 0,0 0 15,-21 0-15,0 1 0,-1-1 0,1 0 16,21 0-16,0 0 0,-21 0 0,0 1 16,21-1-16,-21-21 0,21 21 15,0 0-15,-21 0 0,-1 0 16,1 1-16,21-1 0,-21 0 16,0 0-16,0-21 15,21 21-15,-21-21 0</inkml:trace>
  <inkml:trace contextRef="#ctx0" brushRef="#br0" timeOffset="-210369.7">8594 16764 0,'-22'0'15,"22"21"376,22-21-219,-1-21-157,0 21-15,-21-21 0,21 0 16</inkml:trace>
  <inkml:trace contextRef="#ctx0" brushRef="#br0" timeOffset="-209108.79">17526 13293 0,'-21'0'16,"0"0"-16,-1 0 15,1 0-15,0 0 16,0 0-16,0 0 15,0 0-15,-1 0 16,1 0-16,21 21 16,-21 0-16,0-21 0,21 21 0,-21 0 15,21 22-15,0-22 16,0 0-16,0 21 0,-21 1 0,21-1 16,0 0-16,0 22 0,0-22 15,0 22-15,0-22 0,0 22 0,0-22 16,0 21-16,0 1 0,21-1 0,0 1 15,-21-1-15,21 1 0,0 21 16,-21-22-16,21 1 0,1-1 0,-22 1 16,0-1-16,21 1 0,-21-1 15,21 1-15,-21-1 0,21 1 0,-21-1 16,0 22-16,0-22 0,0-20 0,0 20 16,0-21-16,0 22 0,0-22 15,0 1-15,0-22 0,0 21 16,0-21-16,0 0 0,0 1 0,21-1 15,0-21-15,1 0 16,-1-21 0,-21-1-16,21 1 0,-21 0 0,0 0 15,21-21-15,0 20 0,-21-20 0,21 0 16,1-22-16</inkml:trace>
  <inkml:trace contextRef="#ctx0" brushRef="#br0" timeOffset="-208061.39">17547 13483 0,'0'0'16,"-21"0"-16,21-21 0,0 0 31,21 21-15,0 0-16,0-21 0,22 21 15,-1 0-15,-21 0 0,22 0 16,20 0-16,-21 0 0,22-21 0,-1 21 15,1 0-15,-1 0 0,22 0 0,21 0 16,-21 0-16,20 0 0,1 0 16,21 0-16,-21 0 0,21 0 0,-21 0 15,21 0-15,0 0 0,0 0 16,0 0-16,-21 0 0,0-22 0,-1 22 16,-20 0-16,0 0 0,-22 0 15,22 0-15,0 0 0,-22 0 0,1 0 16,20 0-16,-20 0 0,-1 0 15,1 0-15,-22 0 0,22 0 16,-1 0-16,-21 0 0,1 0 0,-1 0 16,0 0-16,-20 0 0,-1 0 15,0 0-15,0 0 0,0 0 0,0 0 16,-21 22-16,22-22 0,-22 21 16,0 0-16,0 0 0,0 0 15,0 0-15,0 22 0,0-22 0,0 21 16,0 1-16,0-1 0,0 0 15,-22 1-15,22-1 0,-21 21 0,0-20 16,0 20-16,21-20 16,-21 20-16,0 1 0,-1-1 0,22 1 15,-21-1-15,0 1 0,0-1 16,0 22-16,0-22 0,-1 1 0,1-1 16,21 1-16,-21-1 0,0 1 0,21 20 15,-21-20-15,21-1 0,0 1 16,0 21-16,0-22 0,0-21 0,0 22 15,0-1-15,0-20 0,0-1 16,0 0-16,0 1 0,0-1 0,0 0 16,0 1-16,0-1 0,0-21 0,0 22 15,0-22-15,0 21 0,0-21 16,0 0-16,0 1 0,-21-1 16,-1-21-16,22 21 15,-21-21-15,0 0 16,0 0-16,0 0 0,0 0 15,-1 0-15,1 0 16,0 0-16,0 0 0,0 0 16,0 0-16,-22 0 0,1-21 0,0 21 15,-1 0-15,1 0 0,-22-21 16,22 21-16,-43 0 0,22-22 0,-22 22 16,1-21-16,-22 21 0,21-21 15,-21 21-15,0 0 0,1 0 0,20 0 16,-21-21-16,0 21 0,22 0 0,-1 0 15,-21 0-15,21 0 0,1 0 16,-1 0-16,0 0 0,1 21 16,-1-21-16,0 0 0,22 0 0,-22 0 15,1 0-15,20 0 0,1 0 16,-1 0-16,1 0 0,-1 0 0,22 0 16,-1 0-16,1 0 0,0 0 0,21 0 15,-1-21-15,1 0 0,0 0 16,21-1-16,0 1 0</inkml:trace>
  <inkml:trace contextRef="#ctx0" brushRef="#br0" timeOffset="-206893.06">19600 13250 0,'0'0'0,"-21"0"0,0 22 0,0-1 0,0 0 16,-1 0-16,1 21 0,0-20 0,0 20 16,0-21-16,0 21 0,-1 1 15,1-22-15,0 21 0,0-21 0,0 22 16,0-22-16,-1 0 16,1 21-16,21-20 0,0-1 0,0 0 15,-21 0-15,21 0 0,0 0 16,0 1-1,21-22 1,0 0 0,1 0-16,-1 0 0,0-22 0,0 22 15,0-21-15,22 21 0,-22-21 0,0 21 16,21 0-16,-21-21 0,22 21 16,-22 0-16,21 0 0,-21 0 0,1 0 15,-1 0-15,21 0 0,-21 0 16,0 0-16,1 0 0,-1 21 15,0-21-15,0 21 0,0 0 16,0-21-16,1 22 0,-1-1 16,0-21-16,0 0 0,21 21 0,-20-21 15,-1 0-15,0 21 0,0-21 16,0 0-16,0 0 0,1 0 0,-1 0 16,0 0-16,0 0 0,0 0 0,0 0 15,-21-21-15,0 0 16,22 0-16,-22-1 0,0 1 0,0 0 15,0-21-15,-22 21 0,1-22 16,0 1-16,0 0 0,0-1 0,0-20 16,-1 20-16,-20 22 0,21-21 15,-21 0-15,20 20 0,1 1 16,-21 0-16,21 0 0,0 0 0,-1 21 16,-20 0-16,42-21 0,-21 21 15,0 0-15,0 0 0,-1 0 16,44 21 15,-1-21-31,0 0 0,0 0 16,-21 21-16</inkml:trace>
  <inkml:trace contextRef="#ctx0" brushRef="#br0" timeOffset="-206340.37">19897 13420 0,'0'0'0,"-22"0"0,1-21 0,21-1 0,0 1 16,-21 0-16,0-21 0,21 21 15,0-22-15,0 22 0,0-21 0,0-1 16,0-20-16,0 21 0,21-1 15,0-20-15,0-1 0,1 22 0,-1-22 16,21 22-16,-21-21 0,22 20 16,-22 1-16,21 21 0,0-22 0,-20 22 15,20 0-15,0 21 0,-21 0 0,1 0 16,20 0-16,-21 0 0,0 0 16,0 0-16,1 21 0</inkml:trace>
  <inkml:trace contextRef="#ctx0" brushRef="#br0" timeOffset="-205369.93">19198 11557 0,'0'-21'16,"0"0"-16,0 42 31,-21 0-31,21 21 16,-21-20-16,0-1 0,21 0 15,0 0-15,0 21 0,-22-20 0,22-1 16,0 0-16,-21 0 0,21 0 16,0 0-16,0 1 0,-21-1 0,21 0 15,0 0-15,-21-21 32,21-21-17,0 0-15,0 0 16,0-1-16,0 1 0,0 0 0,21 0 15,0 0-15,0-22 0,-21 22 16,22-21-16,-1 21 0,0 0 16,0-1-16,0 1 0,0 0 0,1 0 15,-1 21-15,0 0 0,0 0 16,0 0-16,-21 21 0,21 0 16,-21 0-16,0 1 0,0-1 0,0 0 15,0 0-15,0 0 0,0 0 16,0 1-16,0-1 0,0 0 0,0 0 15,-21 0-15,21 0 0,0 1 16,0-1-16,21-42 31</inkml:trace>
  <inkml:trace contextRef="#ctx0" brushRef="#br0" timeOffset="-204969.16">19748 11557 0,'0'-21'0,"0"42"0,22-63 16,-44 42 15,1 21-31,21 0 0,-21 0 16,0 0-16,0 1 0,21 20 0,0-21 16,-21 0-16,21 22 0,0-22 0,0 0 15,0 0-15,0 0 16,0 0-16,21 1 0,-21-1 0,21-21 15,0 21-15,0-21 0,0 0 0,1 0 16,20 0-16,-21 0 0,0 0 16,0-21-16,22 21 0,-22-21 0,0-1 15,0 1-15,0 0 0,-21 0 0,0 0 16,0-22-16,0 22 0,0-21 16,0 21-16,0-22 0,0 22 0,-21-21 15,0 21-15,0-22 0,0 22 16,-22 0-16,22 0 0,0 21 0,0-21 15,0 21-15,0 0 0,-1 0 16,22 21 0,0 0-16,0 0 15,22 0-15,-1-21 0,-21 22 0,21-22 16,0 0-16,21 0 0,-20 0 16,-1 0-16,0 0 0</inkml:trace>
  <inkml:trace contextRef="#ctx0" brushRef="#br0" timeOffset="-204545.41">20447 11261 0,'0'0'0,"0"-85"31,0 64-31,0 0 0,-21 21 32,0 21-32,-1 21 15,1-21-15,21 22 0,-21-1 16,0 0-16,0 1 0,0-1 0,-1 22 15,1-22-15,21 0 0,0-21 0,-21 22 16,21-22-16,0 21 0,0-21 16,0 1-16,0-1 0,21-21 0,-21 21 15,21-21-15,1 0 0,-1 0 0,0 0 16,0 0-16,0-21 0,22 21 16,-22-21-16,0-1 0,0 1 0,0 0 15,0 0-15,1 0 0,-1 0 0,-21-1 16,0 1-16,21 21 0,-21-21 15,0 42 17,-21-21-32,21 21 0,-21 1 15,21-1-15,0 0 0,0 0 16,-22 0-16,22 0 0,0 1 16,0-1-1,22-21 1,-1 0-1,0 0-15,-21-21 0</inkml:trace>
  <inkml:trace contextRef="#ctx0" brushRef="#br0" timeOffset="-204389.49">20701 11451 0,'0'0'0,"0"-21"0,0 0 16,0 0-16,-21 21 78</inkml:trace>
  <inkml:trace contextRef="#ctx0" brushRef="#br0" timeOffset="-204209.6">20151 11430 0,'0'0'15,"-22"0"-15,22 21 0,0 0 16,22-21 0,-1 0-16,21 0 15,-21 0-15,0 0 0,22 0 0,-1 0 16,0 0-16,-20 0 0,20 0 16,0 0-16,1 0 0,-22 0 0,21 0 15</inkml:trace>
  <inkml:trace contextRef="#ctx0" brushRef="#br0" timeOffset="-203445.02">21018 11515 0,'0'0'0,"22"0"0,-1 0 16,-21-21-16,21 21 0,-21-22 16,21 1-16,0 0 0,-21 0 0,21 0 15,-21 0-15,22-1 0,-22-20 0,0 21 16,21 0-16,-21-22 0,21 22 15,-21 0-15,0 0 0,0 0 0,0 0 16,-21 42 0,0 0-16,-1 0 15,1 21-15,0-20 0,0 20 0,0 21 16,0-20-16,-1 20 0,1 1 16,0-1-16,21-20 0,-21 20 0,0 22 15,0-22-15,21 1 0,-22 20 0,1-20 16,21-1-16,-21 22 0,0-21 15,21-1-15,-21-21 0,0 22 0,-1-22 16,1 22-16,21-22 0,-21 0 0,0 1 16,0-22-16,21 21 0,0-21 15,0 1-15,0 20 0,0-21 16,0 0-16,21-21 16,0 0-16,0 0 0,0-21 15,1 0-15,20 0 0,-21 0 0,0-1 16,22 1-16,-22 0 0,0-21 0,0-1 15,0 22-15,0-21 0,1 0 16,-22-1-16,21-20 0,-21 20 0,0 1 16,0-21-16,-21 20 0,-1-20 0,1-1 15,0 22-15,0 0 0,0-1 16,-22 22-16,22-21 0,0 21 0,-21 21 16,21-22-16,-1 22 0,22-21 0,-21 21 15,42 0 16,1-21-31,-1 21 0,21 0 16,-21 0-16,22-21 0,-22 21 16,21-21-16,0 21 0,1-21 0,-1 21 15,0-22-15,1 1 0,-1 21 0,0-21 16,-20 21-16,20-21 0,-21 21 16,0 0-16,-42 0 31,0 0-16,21 21-15,-21-21 0,0 21 0,21 0 16,-22 1-16,22-1 16,0 0-16,-21-21 0,21 21 15,0 0-15,0-42 47,21 0-47,1 21 0,-22-21 0,21 0 16</inkml:trace>
  <inkml:trace contextRef="#ctx0" brushRef="#br0" timeOffset="-203265.13">21463 11451 0,'-21'0'32,"0"0"-17,21 21-15,0 1 16,0-1-16,0 0 15,0 0 1,21-21 0,0 0-16</inkml:trace>
  <inkml:trace contextRef="#ctx0" brushRef="#br0" timeOffset="-203025.26">21802 11578 0,'-22'0'16,"1"0"-16,0 0 0,0 0 16,0 0-16,0 0 0,-1 21 15,1 1-15,0-22 0,0 21 0,0 0 16,0 0-16,21 0 0,-22 0 16,22 1-16,-21-1 0,21 0 15,0 0-15,0 0 0,21 0 16,1-21-16,-1 0 0,0 0 15,0 22-15,21-22 0,-20 0 16,20 0-16,0 0 0,-21 0 16</inkml:trace>
  <inkml:trace contextRef="#ctx0" brushRef="#br0" timeOffset="-201437.88">22246 11642 0,'0'-21'16,"0"42"-16,-21-64 0,0 43 0,0 0 0,-22 0 15,22 0-15,0 0 0,0 0 16,-22 0-16,22 0 0,0 22 0,0-1 16,0-21-16,0 21 0,21 0 0,-22 0 15,1 0-15,21 1 16,0-1-16,0 0 0,0 0 16,0 0-1,21-21 1,1 0-16,-1 0 0,0 0 15,0 0-15,0 0 0,0 0 0,-21-21 16,22 0-16,-1 21 0,0-21 16,-21 0-16,21-1 0,-21 1 0,0 0 15,21 0-15,0 0 0,-21 0 0,22 21 16,-22-22-16,0 44 47,-22-22-47,22 21 0,-21 0 0,21 0 15,0 0-15,0 0 16,0 1-16,0-1 16,0 0-16,21-21 0,1 0 0,-1 21 15,0-21-15,0 0 0,0 0 16,0 0-16,1 0 0,-1 0 16,21 0-16,-21-21 0,22 0 0,-22 0 15,21 21-15,-21-22 0,22-20 0,-22 21 16,0 0-16,0-22 0,0 1 15,-21 0-15,0-1 0,21 1 16,-21 0-16,0-22 0,0 22 0,0 0 16,0-1-16,0 1 0,0 0 15,0 20-15,0 1 0,0 0 0,-21 21 16,0 0 0,0 21-16,0 22 0,21-1 15,-21 0-15,-1 1 0,1 20 0,21 1 16,-21-22-16,0 21 0,21-20 15,-21-1-15,21 22 0,0-43 0,0 21 16,0 0-16,0-20 0,0 20 0,0-21 16,0 0-16,0 0 0,0 1 15,21-22-15,-21 21 0,21-21 16,0 0-16,0 0 0,1 0 16,-1 0-16,21 0 0,-21 0 0,0-21 15,22 21-15,-22-22 0,0 1 0,21 0 16,1 0-16,-22 0 0,0 0 15,21-1-15,-20 1 0,-1 0 0,0 0 16,0 21-16,0-21 0,-21 42 31,0 0-31,0 0 16,0 0-16,0 1 16,0-1-16,-21 0 0,21 0 0,0 0 15,0 0-15,0 1 0,0-1 16,0 0-16,0 0 15,0 0-15,21-21 16,0 0-16,1 0 0,-1 0 0,0 0 16,0 0-16,0-21 0,22 21 15,-22-21-15,0 0 0,21 21 0,-21-21 16,1-1-16,-1 1 0,0 0 16,0 21-16,0-21 0,0 21 15,-21 21 16,0 0-31,0 0 16,-21-21-16,21 22 0,-21-22 0,21 21 0,-21-21 16,21 21-1,0-42 32,0 0-31,0-1-16,0 1 0,0 0 15,0 0-15,0 0 16,0 0-16,0-1 0,0 1 16,0 0 15,21 21-31,0 0 16,0 0-16,1 0 15,-1 0-15,0 0 0,0 0 0,0 0 16,0 0-16,1 21 0,-1-21 0,-21 21 15,21 1-15,-21-1 16,0 0-16,0 0 16,0 0-16,0 0 0,0 1 15,0-1-15,0 0 16,-21-21 0,21-21 15,0 0-16,0-1-15,21 22 0,0-21 16,-21 0-16,21 0 0,0 0 16,1 0-16,-1-1 0,21-20 0,-21 21 15,22 0-15,-22 0 0,21-1 16,0 22-16,1-21 0,41 21 16,-62 0-16,20 0 0,-21 21 0,0-21 15,0 22-15,1-1 0,-22 0 16,0 0-16,0 0 0,0 0 0,0 1 15,0-1-15,0 0 0,-22 0 16,1 0-16,0 0 16,0-21-16,0 22 0,0-1 0,-1-21 15,1 21-15,0-21 0,0 0 32,21-21-17,0 0-15,0-1 0,0 1 16,0 0-16</inkml:trace>
  <inkml:trace contextRef="#ctx0" brushRef="#br0" timeOffset="-201240.99">23537 11240 0,'0'0'0,"-21"-22"0,-21 1 0,21 0 16,-1 0-16,1 21 0,0 0 0,21 21 46,0 0-30,0 0-16,0 1 16,-21-22-1,0 0-15,0 0 0,-1 0 16</inkml:trace>
  <inkml:trace contextRef="#ctx0" brushRef="#br0" timeOffset="-201066.09">22564 11367 0,'0'0'0,"-43"0"0,-63 21 32,85-21-32,42 0 31,1 0-31,-1 0 0,0 0 16,21 0-16,-21 0 0,22 0 0,-22 0 15,21 0-15,1-21 0,-1 21 0,-21-22 16,21 22-16</inkml:trace>
  <inkml:trace contextRef="#ctx0" brushRef="#br0" timeOffset="-132784.17">15409 10668 0</inkml:trace>
  <inkml:trace contextRef="#ctx0" brushRef="#br0" timeOffset="-132291.48">15409 10668 0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01:31:22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6625 9843 0,'-21'0'15,"0"0"1,0 0-16,-1 0 0,1 0 15,0 0-15,0 0 0,0 0 16,0 0-16,-22 0 0,22 0 0,-21 0 16,21 0-16,-22 0 0,22 0 15,-21 0-15,-1 0 0,1 0 0,21 0 16,-21 0-16,-1 0 0,22 0 16,-21 0-16,21 0 0,-1 0 0,1 0 15,0 0-15,0 0 0,0 0 16,0 0-16,-1 0 0,44 0 78,-1 0-62,0 0-16,0 0 0,0 0 0,0 0 15,1 0-15,-1 0 0,0 0 16,21 0-16,-21 0 0,22 0 0,-22 0 15,21 0-15,1 0 0,-1 0 0,0 0 16,22 0-16,-22 0 0,22 0 16,-1 0-16,1 0 0,20 0 0,-20 0 15,20 0-15,1 0 0,0 0 0,-22-22 16,22 22-16,0 0 0,-22 0 16,22 0-16,-22 0 0,22 0 0,-22 0 15,22 0-15,-21 0 0,-1-21 16,1 21-16,-1 0 0,-21 0 15,1-21-15,-1 21 0,0 0 0,1 0 16,-1 0-16,-21-21 0,0 21 0,1-21 16,-1 21-16,0 0 15,-21-21 17,0-1-1,0 1 0,0 0-15,0 0-1</inkml:trace>
  <inkml:trace contextRef="#ctx0" brushRef="#br0" timeOffset="2234.71">7980 9440 0,'0'0'0,"-43"-21"31,43 42 32,0 1-63,0-1 15,0 0-15,0 0 0,22 0 16,-1 0-16,0 1 15,0-22-15,0 21 0,0 0 16,1 0-16,-1 0 0,0-21 0,21 21 16,-21-21-16,1 22 0,-1-1 0,21-21 15,-21 0-15,0 0 0,1 21 16,-1 0-16,0-21 0,0 0 0,0 0 16,0 0-16,1 0 15,-22 21 32,-22-21-47,1 0 16,0 21-16,0-21 0,-21 22 15,20-22-15,1 21 0,-21 0 16,21-21-16,-22 21 0,1 0 16,0 0-16,-1 1 0,1-1 0,0 0 15,-1-21-15,1 21 0,21 0 0,-21 0 16,20 1-16,1-22 0,0 21 15,0 0-15,0-21 0,0 21 0,21 0 32,21-21-1,-21-21-15,21 0-16,0 21 0,0-21 15,22 21-15,-22-21 0,0-1 16,21 1-16,1 0 0,-22 21 0,21-21 15,0 0-15,1 0 0,-1-1 16,0 1-16,1 0 0,-22 0 0,21 0 16,-21 0-16,22 21 0,-22-22 0,0 22 15,0-21-15,0 21 16,-42 21 62,0-21-62,0 0-1,0 0-15,0 0 16,-1 0-16,1 0 16,0 0-16,0 0 0,0 0 15,-22-21-15,22 21 0,0-21 0,-21 21 16,21-21-16,-22 0 0,-126-106 31,148 106-31,0-1 0,-1-20 0,1 21 16,0 0-16,0 0 15,0-1-15,21 1 0,0 0 16,21 21 46,0 21-62,0 0 16,0-21 0,-21 22-16,22-22 0,-1 21 0,0 0 15,0-21-15,0 21 0,0 0 16,1 0-16,-1 1 0,0-1 16,0 21-16,21-21 0,-20 0 0,-1 1 15,21 20-15,-21-21 0,0 0 16,1 0-16,-1 1 0,0-1 0,0 0 15,0 0-15,0-21 0,1 21 0,-1-21 16,-21 21-16,21-21 0,-21 22 16,21-22-16,-42 0 47,0 0-47,0 0 0,-1 0 15,1 0-15,0 0 0,0 0 0,0 0 16,0 0-16,-1 0 0,-20 0 15,21 0-15,-21 0 0,20 0 16,-20 0-16,0 0 0,-1 21 0,22-21 16,-21 21-16,0 0 0,20-21 0,-20 21 15,21 0-15,0-21 0,0 22 16,-22-22-16,43 21 0,-21-21 0,0 21 16,21 0-16,-21-21 0,42 0 78,0 0-78,0-21 15,0 21-15,1-21 0,-1 21 16,0-21-16,0 21 0,21-22 0,-20 1 16,20 21-16,0-21 0,1 0 15,-1 21-15,0-21 0,-21 0 0,22-1 16,-1 22-16,0-21 0,-20 0 0,-1 21 15,21-21-15,-21 0 0,0 21 16,1 0-16,-22-21 0,21 21 0,0 0 16,-21-22-1,-21 22 32,0 0-31,-1 0-1,1 0-15,0 0 16,0 0-16,0 0 16,0 0-16,-1-21 0,1 21 15,0-21-15,0 21 0,0-21 0,0 0 16,-1 21-16,1-21 0,-21-1 0,21 1 16,0 0-16,-1 0 0,-20 0 15,21 0-15,0-1 0,0 1 16,-1 0-16,1 0 0,0 0 0,0 0 15,0-1-15,21 1 16,-21 21-16,-1-21 0,22 42 63,22 0-48,-1-21 1,-21 22-16,21-22 0,0 21 0,0 0 15,0 0-15,1 0 0,-1 0 16,0 1-16,21-1 0,-21-21 16,1 21-16,20 0 0,-21 0 15,21 0-15,-20 1 0,20-1 0,-21 0 16,0 0-16,22-21 0,-22 21 16,0-21-16,0 21 0,0-21 0,0 0 15,1 22-15,-22-1 16,21-21-1,-21 21 32,-21-21-31,21 21-16,-22 0 16,1-21-16,0 21 15,0 1 1,0-22-16,0 0 0,21 21 15,-22-21-15,1 0 16</inkml:trace>
  <inkml:trace contextRef="#ctx0" brushRef="#br0" timeOffset="3655.42">6964 11345 0,'0'0'0,"-21"0"0,-1 0 0,1 0 16,0 0-16,-21 0 0,21 0 0,-22 0 15,1 22-15,0-22 0,-1 0 16,1 0-16,-22 0 0,22 21 0,0-21 16,-1 0-16,-20 0 0,21 0 0,-1 21 15,1-21-15,0 0 0,-22 0 16,22 0-16,21 0 0,-22 0 0,1 0 16,0 0-16,20 0 0,-20 0 0,21 0 15,-21 0-15,20 0 0,1 0 16,0 0-16,0 0 15,42-21 17,0 21-32,0 0 0,1 0 15,-1-21-15,21 21 0,0 0 0,1 0 16,20 0-16,-20 0 0,20 0 16,1 0-16,-1 0 0,22 0 0,-1 0 15,1 0-15,0 0 0,-1 0 0,22 0 16,-21 0-16,0 0 0,-1 0 15,1 0-15,0 0 0,-1 0 0,1 21 16,0-21-16,-22 0 0,22 21 0,-22-21 16,1 0-16,-1 0 0,1 21 15,-22-21-15,22 0 0,-22 0 16,-21 0-16,21 21 0,-20-21 0,20 0 16,-21 0-16,0 0 15,-21-21 32,0 0-31,-21 0-1,21 0 1,-21 21-16,0 0 0,0-22 0,21 1 16,-22 21-16,22-21 15</inkml:trace>
  <inkml:trace contextRef="#ctx0" brushRef="#br0" timeOffset="4303.05">7832 11007 0,'0'-21'16,"-22"21"-16,1-22 0,0 22 31,21 22 0,0-1-15,0 0-16,21 0 16,-21 0-16,21-21 0,1 21 0,20 1 15,-21-1-15,21 0 0,-20 0 0,20-21 16,-21 21-16,21 0 0,-20 1 15,20-22-15,-21 21 0,21-21 0,-20 0 16,-1 0-16,0 21 0,0-21 16,0 0-16,0 0 15,-42 0 32,0 0-47,0 21 0,-21-21 16,20 0-16,1 21 0,-21 0 0,0-21 15,20 22-15,-20-1 0,0 0 16,-1 0-16,-20 0 0,21 0 0,-1 1 16,1-1-16,0 0 0,-1 0 0,1 0 15,21-21-15,0 21 0,-1 1 16,1-22-16,0 21 0,0-21 16,21 21-16,-21-21 15,21 21 1,0-42 93</inkml:trace>
  <inkml:trace contextRef="#ctx0" brushRef="#br0" timeOffset="12323.15">13250 11748 0,'21'0'15,"1"-22"1,-1 22-16,0 0 0,0 0 15,0 0-15,0 0 0,1 0 0,-1 0 16,0 0-16,0 0 16,0 0-16,0 0 0,1 0 0,-1 0 0,0 0 15,0 0-15,0 0 0,0 0 0,1 0 16,-1 0-16,21 0 16,-21 0-16,0 0 0,1 0 0,20 0 15,-21 0-15,0 0 0,22 0 0,-22 0 16,21 0-16,-21 0 0,22 0 15,-22 0-15,21 0 0,-21 0 0,22 0 16,-22 0-16,21 0 0,0 0 0,-20 0 16,20 0-16,-21 0 0,21 0 15,-20 0-15,20 0 0,-21 0 0,21 0 16,1 0-16,-22 0 16,0 0-16,21 0 0,-20 0 0,-1 0 15,21 0-15,-21 0 0,0 0 0,1 0 16,-1 0-16,0 0 0,0 0 15,0 0-15,0 0 0,1 0 16,-1 0-16,0 0 16,-42 0 62,0 0-78,-1 0 15,1 0-15,0 0 0</inkml:trace>
  <inkml:trace contextRef="#ctx0" brushRef="#br0" timeOffset="13147.68">13293 11705 0,'0'0'15,"21"0"48,0 0-48,0 0 1,0 0-16,0 0 0,22 0 0,-22 0 16,21 0-16,-21 0 0,22 0 0,-1 0 15,22 0-15,-22 0 0,0 0 16,22 0-16,-1 0 0,-20 0 0,20 0 16,1 0-16,-1 0 0,-21 0 15,22 0-15,-1 0 0,-20 0 0,20 0 16,-20 0-16,20 0 0,-21 0 0,1 0 15,-1 0-15,-21 0 0,22 0 16,-22 0-16,21 0 0,-21 0 0,0 0 16,22 0-16,-22 0 0,0 0 15,0 0-15,0 0 16,1 0 0,-44 0 109</inkml:trace>
  <inkml:trace contextRef="#ctx0" brushRef="#br0" timeOffset="13319.58">14901 11726 0,'21'0'31</inkml:trace>
  <inkml:trace contextRef="#ctx0" brushRef="#br0" timeOffset="14204.08">27749 8276 0,'0'0'0,"-21"-21"0,0 21 16,0 0-16,0 0 0,0-21 16,-1 21-16,1 0 0,0 0 15,42 0 17,0 0-17,22 0-15,-22 0 0,21 21 16,1-21-16,20 21 0,-21-21 0,1 0 15,20 21-15,1-21 0,-22 0 0,0 0 16,22 22-16,-43-22 0,21 0 16,-20 0-16,-1 0 0,0 21 0,-42-21 47,0 0-47,-1 0 0,1 0 15,0 0-15,0 0 0,0 0 16,-22 0-16,22 0 0,0 0 0,0 0 15,0 0-15,0 0 0</inkml:trace>
  <inkml:trace contextRef="#ctx0" brushRef="#br0" timeOffset="14498.91">27876 8297 0,'0'0'0,"-21"-21"16,0 21 30,21 21-46,0 1 0,-21-22 16,21 21-16,0 21 0,0-21 0,-21 0 16,21 22-16,0-22 0,0 21 15,0-21-15,0 22 0,-21-1 0,21 0 16,0-20-16,-22 20 0,22 0 0,0-21 16,0 22-16,0-22 0,0 21 15,0-21-15,-21 1 0,21-1 0,0 0 16,0 0-16,0 0 0,0 0 15,21-21 1,1 0 0,-1-21-1,0 21-15,-21-21 0,21 0 16</inkml:trace>
  <inkml:trace contextRef="#ctx0" brushRef="#br0" timeOffset="15199.5">28067 8784 0,'0'0'0,"21"0"31,0 0-31,0-21 0,1 21 16,-1-21-16,0 21 0,-21-21 15,21 21-15,0-21 0,0 21 16,1-22-16,-22 1 0,21 21 15,-21-21-15,0 0 16,-21 21 0,-1 0-1,1 0-15,21 21 16,-21 0-16,0 0 0,21 1 0,-21 20 16,21-21-16,-21 0 0,-1 22 0,22-22 15,0 0-15,0 21 0,-21-21 16,21 1-16,0-1 0,-21 0 0,21 0 15,0 0-15,0 0 16,21-21 0,0 22-16,1-22 0,-1 0 15,0 0-15,0 0 0,21 0 16,-20-22-16,-1 1 0,0 21 0,21-21 16,-21 0-16,22 0 0,-22-22 0,0 22 15,0 0-15,22-21 0,-22 21 16,0-22-16,0 22 0,-21-21 0,0 21 15,0-1-15,0 1 0,0 0 16,-21 21 0,21 21-16,-21-21 15,0 21-15,21 1 0,0-1 16,0 0-16,-22 21 0,22-21 16,0 1-16,0-1 0,0 0 0,0 0 15,0 0-15,0 0 0,22 1 0,-22-1 16,0 0-16,0 0 0,21-21 15,-21 21-15,21 0 0,-21 1 16,-21-22 15,0 0-31,-1 0 0,1 0 32,21-22-17,0 1-15,0 0 0,0 0 16,0 0-16,21-22 15,-21 22-15,22 0 0,-1 0 0</inkml:trace>
  <inkml:trace contextRef="#ctx0" brushRef="#br0" timeOffset="15507.33">28914 8424 0,'0'0'0,"0"-21"16,0 42 15,0 1-31,0-1 0,-22 0 16,1 21-16,21-21 0,-21 1 15,21 20-15,0 0 0,-21-21 0,0 22 16,21-1-16,-21 0 0,21 1 0,0-22 16,0 21-16,-22-21 0,22 1 15,0-1-15,0 0 0,0 0 0,0 0 16,0 0-16,22-21 31,-1 0-15,0-21-16,-21 0 0,0 0 15,0 0-15,0 0 16,0-1-16,0-20 0</inkml:trace>
  <inkml:trace contextRef="#ctx0" brushRef="#br0" timeOffset="15695.22">28702 8594 0,'0'0'16,"21"0"15,0 0-31,0 0 16,1 0-16,-1-21 16,0 21-16,0 0 0,0 0 15,0 0-15,1 0 0,-1 0 0,0-22 16,0 22-16,0 0 0,0 0 15,1 0-15,20-21 0</inkml:trace>
  <inkml:trace contextRef="#ctx0" brushRef="#br0" timeOffset="16639.98">29654 8446 0,'0'0'0,"0"-22"0,-21 22 125,0 22-110,0-22-15,21 21 16,-21 0-16,21 0 0,-21 0 15,-1 0-15,1 1 0,21-1 16,-21 21-16,0-21 0,21 22 0,0-22 16,-21 21-16,21 0 0,-21-20 0,21 20 15,0-21-15,0 0 0,0 0 16,0 1-16,0-1 0,0 0 0,0 0 16,0 0-16,21-21 0,0 21 15,0-21-15,0 0 0,0 0 16,1 0-16,-1 0 0,0 0 0,0 0 15,0 0-15,0-21 0,1 0 16,-1 0-16,0 0 0,0 0 0,0-1 16,0 1-16,1-21 15,-22 0-15,21 20 0,-21-20 0,21 0 16,-21-1-16,0 22 0,0-21 0,0 21 16,0-22-16,0 22 0,0 0 15,-21 0-15,0 0 0,21 0 0,-22-1 16,1 22-1,0 0-15,0 0 16,21 22-16,0-1 16,0 0-1,0 0 1,21-21-16</inkml:trace>
  <inkml:trace contextRef="#ctx0" brushRef="#br0" timeOffset="16975.78">30395 8319 0,'0'0'0,"-21"21"46,0 0-46,21 0 16,-21 0-16,0 0 0,-1 22 0,1-22 16,21 21-16,-21 1 0,21-22 15,-21 21-15,21 0 0,-21 1 0,21-1 16,0 0-16,0-20 0,0 20 16,0-21-16,0 21 0,0-20 0,0-1 15,0 0-15,21-21 0,-21 21 0,21-21 16,0 0-16,0 21 0,22-21 15,-22 0-15,0 0 0,21 0 16,1-21-16,-1 0 0,0 0 16,1 0-16</inkml:trace>
  <inkml:trace contextRef="#ctx0" brushRef="#br0" timeOffset="17278.98">31263 8255 0,'0'0'0,"21"21"0,0 0 0,-21 1 16,0-1-16,22 0 0,-22 21 15,0-21-15,0 22 0,0-22 0,0 21 16,0 1-16,0-1 0,-22 0 15,1 1-15,0-1 0,0 0 0,0-21 16,0 22-16,-1-22 0,1 21 16,0-21-16,0 1 0,21-1 0,-21-21 15,0 21-15,-1-21 16,44 0 0</inkml:trace>
  <inkml:trace contextRef="#ctx0" brushRef="#br0" timeOffset="17931.59">32152 8234 0,'0'0'0,"0"-21"16,-21 21 0,0 0-16,0 0 15,-1 0-15,1 21 0,-21-21 16,21 21-16,0 0 0,-1-21 0,1 21 16,0 1-16,0-22 0,21 21 0,0 0 15,0 0-15,0 0 16,0 0-16,0 1 15,0-1-15,21-21 16,-21 21-16,21-21 0,0 0 0,1 21 16,-1-21-16,0 21 0,0 0 15,0 1-15,-21-1 16,0 0-16,0 0 16,0 0-16,-21 0 15,0-21-15,0 0 16,0 22-16,-1-22 0,1 0 15,0 0-15,0 0 0,0 0 16,0 0-16,21 21 16,21-21 31,0 0-47,0 0 0,0 0 0,0 0 15,1 0-15,-1 0 0,0 0 16,-21 21-16,0 0 15,0 0-15,0 0 0,0 1 16,0-1-16,0 0 0,0 21 16,-21-21-16,0 1 0,-1 20 0,22-21 15,-21 0-15,0 0 0,0 1 16,0 20-16,21-21 0,0 0 0,-21 0 16,-1 1-16,22-1 15,0 0-15,-21-21 0,21 21 0,0 0 16</inkml:trace>
  <inkml:trace contextRef="#ctx0" brushRef="#br0" timeOffset="18594.58">31327 10964 0,'0'0'0,"0"-21"0,-22 21 15,22-42-15,0 21 16,0 0-16,0-1 16,22 1-16,-1 21 0,0 0 15,0 0-15,0-21 0,0 21 16,1 0-16,-1 0 0,0 0 0,0 0 16,0 0-1,-21 21-15,0 0 0,0 1 16,-21-1-16,0 0 15,0-21-15,-22 21 0,22 0 16,0 0-16,0 1 0,-21-22 0,20 21 16,1 0-16,0 0 0,0 0 15,0-21-15,0 21 0,21 1 0,0-1 16,0 0-16,0 0 0,0 0 16,21 0-16,0 1 0,0-1 0,0 21 15,0-21-15,1 0 0,-1 1 0,0 20 16,21-21-16,-21 21 0,1-20 15,-1-1-15,0 21 0,-21-21 0,0 0 16,21 1-16,-21-1 0,0 0 16,0 0-16,0 0 0,0 0 0,-21 1 15,0-22-15,21 21 0,-21 0 16,-22-21-16,22 0 0,0 0 16,0 0-16,-22 0 0,22 21 0,-21-21 15,21 0-15,0 0 0,-22 0 16,22 0-16,0 0 0,0 0 0,21-21 15,0 0-15,-21 21 0,21-21 0,0-1 16,0-20-16,0 21 0,21-21 16</inkml:trace>
  <inkml:trace contextRef="#ctx0" brushRef="#br0" timeOffset="19095.61">31263 9948 0,'0'0'0,"-21"0"15,42 0 17,0 0-32,22 0 15,-1 0-15,0 0 0,1 0 0,20 0 16,-21 0-16,22 22 0,21-22 15,-22 0-15,1 0 0,20 0 0,-20 0 16,-1 21-16,1-21 0,-1 0 16,-20 0-16,20 0 0,-21 0 0,-20 0 15,20 0-15,-21 0 16,0 0-16,0 0 16,-42 0 15,0 0-31,0 0 15,0 21-15,0-21 0,-22 0 0,1 0 16,0 0-16,-1 0 0,1 21 16</inkml:trace>
  <inkml:trace contextRef="#ctx0" brushRef="#br0" timeOffset="19443.59">31157 10266 0,'0'0'0,"-42"0"0,0 21 0,-1 0 0,22-21 16,0 0-16,0 0 0,21 21 16,21-21-1,21 0-15,1 0 16,-1 0-16,0 0 0,1 0 0,20 0 16,1 0-16,-1 0 0,1 0 15,-1 0-15,1 0 0,-22 0 0,21 0 16,1 0-16,-22 0 0,22 0 15,-22 0-15,0 0 0,-20 0 16,20 0-16,-21 0 0,0 0 16,0 0-16,1 0 15,-44 0 32,1 0-47,0 0 0,0 0 16,0 0-16,-22 0 0,22 0 15,0 0-15</inkml:trace>
  <inkml:trace contextRef="#ctx0" brushRef="#br0" timeOffset="19719.41">31094 10478 0,'0'0'0,"-21"0"15,-1 21 1,22 0-16,43-21 15,-22 0-15,21 0 0,1 0 16,-1 0-16,21 0 0,-20 21 0,20-21 16,1 0-16,-1 0 0,1 0 15,-1 21-15,1-21 0,-22 0 0,22 0 16,-1 21-16,1-21 0,-1 0 16,-21 0-16,1 0 0,20 22 0,-42-22 15,22 0-15,-22 0 16,0 0-16,-42 0 47</inkml:trace>
  <inkml:trace contextRef="#ctx0" brushRef="#br0" timeOffset="33431.78">31115 9948 0,'-21'0'15,"0"0"-15,-1 0 16,1 0-16,0 0 0,0 0 16,0 0 15,42 0 0,21 0-15,-21 0-16,22 0 0,-1 0 15,0 0-15,22 0 0,-1 0 0,22 0 16,-21 22-16,20-22 0,-20 0 16,20 0-16,-20 21 0,-1-21 0,22 0 15,-21 0-15,-22 0 0,21 0 16,-20 0-16,-22 0 0,0 0 0,0 0 15,0 0-15,1 0 16,-44-21 15,1 21-31,0 0 16,0 0 0,0 0-16,0 0 0,-1 0 0,1 0 15,0 0-15,0 0 0,0 0 16,0 21-16,-1-21 0</inkml:trace>
  <inkml:trace contextRef="#ctx0" brushRef="#br0" timeOffset="33732.87">31200 10181 0,'-22'0'0,"44"0"0,-65 0 0,43 21 0,43-21 31,-22 0-15,21 0-16,0 0 0,1 0 16,-1 22-16,0-22 0,22 0 0,-1 0 15,-20 0-15,-1 21 0,22-21 16,-22 0-16,0 0 0,-21 0 0,22 0 16,-22 0-16,0 0 15,0 0-15,0 0 0,1 0 16</inkml:trace>
  <inkml:trace contextRef="#ctx0" brushRef="#br0" timeOffset="33999.72">31517 10456 0,'0'0'0,"0"22"15,21-22 1,0 0-16,22 0 0,-1 21 0,-21-21 16,22 0-16,20 21 0,-21 0 15,1-21-15,20 21 0,-20-21 0,20 21 16,1 1-16,-1-22 0,-21 21 15,1-21-15,-1 0 0,0 21 0,1-21 16,-22 0-16,0 0 0,-21 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01:37:17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3090 550 0,'0'0'0,"0"22"16,21-1-16,1-21 15,-22 21-15,21-21 0,0 0 16,0 0 0,-21-21-1,21 21-15,-21-21 0,0-1 16,0 1-16,0 0 15,0 0-15,0 0 16,0 0-16,-21 21 16,0-22-16,0 22 0,0 0 0,-1-21 15,1 21-15,0 0 0,0 0 16,0 0-16,-22 0 0,22 0 0,-21 21 16,21 1-16,-22-1 0,1 0 15,0 0-15,-1 0 0,1 22 0,0-22 16,-1 21-16,22-21 0,-21 22 15,21-1-15,-22 0 0,22 22 0,0-22 16,0 0-16,0 22 16,0-22-16,21 1 0,0 20 0,0-21 0,0 1 15,0-1-15,0 0 16,0-20-16,21 20 0,-21 0 0,21-21 16,21 1-16,-21 20 0,1-21 15,20 0-15,-21 0 0,21-21 0,1 22 16,-22-22-16,21 0 0,1 0 15,-22 0-15,21 0 0,-21 0 0,22 0 16,-22 0-16,0 0 0,0-22 16,0 1-16,22 21 0,-22-21 0,0 0 15,0 0-15,0 0 0,0-1 16,1 1-16</inkml:trace>
  <inkml:trace contextRef="#ctx0" brushRef="#br0" timeOffset="476.1">3323 1080 0,'0'0'0,"0"-22"0,0 1 16,0 0-16,-21 21 31,0 21-31,21 0 0,-21-21 16,-1 22-16,1 20 0,0-21 15,21 0-15,-21 22 0,0-22 0,0 0 16,21 21-16,-22-21 0,22 22 15,-21-22-15,21 21 0,0-21 0,0 1 16,0-1-16,0 0 16,0 0-16,21 0 0,1-21 0,-1 21 15,0-21-15,21 0 0,-21 0 16,1 0-16,20 0 0,0 0 0,-21 0 16,22-21-16,-22 21 0,21-21 15,-21 0-15,1 0 0,20 0 0,-21-1 16,0 1-16,-21-21 0,0 21 15,21-22-15,-21 1 0,0 0 0,0-1 16,0 1-16,0 21 0,-21-21 16,0 20-16,0 1 0,0 0 15,0 0-15,-22 21 0,22 0 0,0 0 16,-21 0-16,20 0 0,-20 21 16,21 0-16,0-21 0,0 21 15,-1 1-15,1-1 0,0 0 0,21 0 16,-21 0-16,21 0 0,0 1 15,0-1-15,0 0 0,21-21 16,0 0-16,0 0 0,22 0 16,-22 0-16,21 0 0,1 0 0</inkml:trace>
  <inkml:trace contextRef="#ctx0" brushRef="#br0" timeOffset="1027.72">4000 1058 0,'0'0'0,"0"-21"0,-21 21 47,21 21-47,-21 64 16,21-64-1,0 0-15,0 1 0,0-1 16,0 0-16,0 21 0,0-21 15,0 1-15,0-1 0,0 0 0,0 0 16,0 0 0,0 0-16,-21-21 47,21-21-47,0 0 15,-21 0-15,21 0 0,0 0 0,0-1 16,0-20-16,0 21 0,0-21 15,0-1-15,0 22 0,21-21 0,0-1 16,0 22-16,0-21 0,1 21 0,-1 0 16,21-1-16,-21 1 15,0 21-15,22 0 0,-22 0 0,21 0 16,1 0-16,-22 21 0,21 1 16,-21-1-16,22 0 0,-22 21 0,0-21 15,0 22-15,0-22 0,-21 21 16,0-21-16,0 22 0,0-22 0,0 0 15,0 0-15,0 0 0,0 1 16,-21-1-16,0 0 0,21 0 0,-21 0 16,21 0-16,-21-21 15,-1 0-15,22-21 32,22 0-17</inkml:trace>
  <inkml:trace contextRef="#ctx0" brushRef="#br0" timeOffset="1771.81">5122 1143 0,'21'-21'15,"1"0"-15,-1 0 16,0-1 0,0 1-16,0 0 0,-21 0 0,0 0 15,21 0-15,-21-1 0,0 1 16,0 0-16,0 0 16,-21 21-16,0-21 15,-21 21-15,21 0 0,-1 0 16,1 0-16,-21 21 0,21 0 15,0-21-15,-1 21 0,-20 0 0,21 1 16,0-22-16,21 21 0,-21 0 16,21 0-16,0 0 0,0 0 15,0 1-15,21-22 0,0 21 16,0 0 0,21-21-16,-20 21 0,-1-21 0,0 21 15,0 0-15,0-21 0,22 22 0,-22-1 16,0-21-16,0 21 0,-21 0 15,21-21-15,-21 21 0,21 0 16,-21 1-16,0-1 0,0 0 16,-21 0-16,0-21 15,0 21-15,-21 0 0,20-21 0,1 0 16,-21 0-16,21 0 0,-22 22 0,22-22 16,-21 0-16,21 0 0,0 0 15,-1 0-15,-20-22 0,21 1 0,0 21 16,0-21-16,-1 0 15,1 0-15,21 0 16,-21 21-16,21-22 16,0 1-1,21 21 1,0-21 0,1 21-16,-1 0 0,0-21 0</inkml:trace>
  <inkml:trace contextRef="#ctx0" brushRef="#br0" timeOffset="2183.57">5588 360 0,'0'0'0,"0"-21"0,0-43 31,-21 64-15,21 21-1,0 1-15,0-1 0,0 21 16,0-21-16,0 22 0,0-1 0,0 0 16,0 1-16,0-1 15,0 0-15,0 22 0,0-22 0,0 22 16,0-1-16,0 1 0,0-22 15,0 21-15,0-20 0,0-1 0,-21 22 16,21-43-16,0 21 0,0 0 16,0-20-16,0-1 0,0 0 0,0 0 15,0 0-15,21-21 47,-21-21-47,21 0 0,0 0 16,-21 0-16,0-1 0,0 1 0,21 0 15</inkml:trace>
  <inkml:trace contextRef="#ctx0" brushRef="#br0" timeOffset="2429.88">5397 1037 0,'0'0'0,"22"0"47,-1 0-32,0 0-15,0 0 16,0 0-16,0 0 0,1-21 0,-1 21 0,0 0 16,0-21-16,0 21 15,0 0-15</inkml:trace>
  <inkml:trace contextRef="#ctx0" brushRef="#br0" timeOffset="3199.43">5969 1058 0,'0'0'15,"-21"0"-15,0 0 0,-1-21 16,22 0-1,0 0 1,0 0 0,22 0-16,-1 21 0,0 0 15,0-22-15,0 22 16,0 0-16,1 0 16,-1 0-16,0 0 0,0 0 0,0 22 15,0-22-15,1 21 0,-22 0 16,21 0-16,0 0 0,0 22 0,0-22 15,-21 0-15,21 0 0,-21 21 16,0-20-16,0-1 0,0 0 0,0 21 16,0-21-16,0 1 0,0-1 15,0 0-15,0 0 16,-21-21 0,21-21 15,0 0-31,0 0 0,0-1 15,0 1-15,0 0 0,0 0 16,0-21-16,0 20 0,0 1 0,21-21 16,-21 21-16,22 0 0,-1-1 15,-21 1-15,0 0 0,21 21 0,-21-21 16,21 21-16,-21-21 0,21 21 31,0 0-15,1 0 15,-1 21-31</inkml:trace>
  <inkml:trace contextRef="#ctx0" brushRef="#br0" timeOffset="3740.42">6816 931 0,'0'0'0,"0"-21"0,0 0 31,0 42 0,0 0-15,-22 1-16,22-1 0,-21 0 16,21 0-16,0 21 0,-21-20 0,21 20 15,0-21-15,0 0 0,0 22 16,0-22-16,0 0 0,0 0 0,0 0 15,0 0-15,0 1 0,0-1 16,21-21-16,0 0 0,1 0 16,-1 0-16,0 0 0,0 0 15,0 0-15,22 0 0,-22-21 16,0 21-16,0-22 0,0 1 0,0 0 16,-21 0-16,22 0 0,-1 0 0,-21-1 15,0-20-15,21 21 16,-21-21-16,21-1 0,-21 22 0,0-21 15,21 21-15,-21-1 0,0 1 16,0 0-16,0 0 0,0 42 31,0 0-31,0 0 16,-21 1-16,21-1 0,0 21 16,-21-21-16,21 0 0,0 22 0,-21-22 15,21 21-15,0-21 0,0 1 0,0-1 16,0 0-16,0 0 0,0 0 15,0 0-15,0 1 16,21-22-16,0 0 16,0 0-16,0 0 0,1 0 0,-1 0 15,21 0-15,-21-22 0,0 1 0</inkml:trace>
  <inkml:trace contextRef="#ctx0" brushRef="#br0" timeOffset="4027.58">7747 910 0,'0'0'0,"0"-21"0,-42-64 31,20 85-31,1 0 0,0 0 16,0 0-16,0 0 0,0 22 16,-1-1-16,1 0 0,0 0 15,21 0-15,-21 22 0,21-22 0,-21 21 16,21-21-16,0 22 0,0-22 15,0 21-15,0-21 0,0 0 0,0 22 16,0-22-16,0 0 0,21 0 16,0 0-16,0 1 0,0-22 15,1 0-15,-1 21 0,0-21 0,0 0 16,0 0-16,22 0 0,-22 0 16,21-21-16,-21 21 0,22-22 15,-1 1-15</inkml:trace>
  <inkml:trace contextRef="#ctx0" brushRef="#br0" timeOffset="4355.72">8318 275 0,'0'0'0,"-21"-21"0,0 21 15,0 0 1,21 21-16,-21-21 0,0 21 0,21 22 15,-22-22-15,22 21 0,0 1 16,-21-1-16,21 0 0,-21 1 16,21 20-16,-21 1 0,21-22 0,0 21 15,-21 1-15,0-1 0,-1-20 16,22 20-16,0-20 0,-21-1 0,21 0 16,-21 1-16,21-1 0,0-21 15,0 21-15,0-20 0,0-1 0,0 0 16,0 0-16,21-21 31,0 0-31,1 0 0,-22-21 16,21 21-16,0-21 0,0 0 15</inkml:trace>
  <inkml:trace contextRef="#ctx0" brushRef="#br0" timeOffset="4795.47">8488 931 0,'0'0'0,"-21"22"32,-1-1-17,22 0-15,-21 0 0,0 21 0,21-20 16,0 20-16,-21-21 0,0 21 16,21-20-16,-21 20 0,21-21 15,0 0-15,0 0 0,0 1 0,0 20 16,0-21-16,21 0 15,0 0-15,0-21 0,0 0 0,0 22 16,1-22-16,20 0 0,-21 0 16,0 0-16,22 0 0,-22-22 0,0 1 15,21 21-15,-21-21 0,1 0 0,-1 0 16,0-22-16,-21 22 0,0-21 16,21 0-16,-21-1 0,0 1 0,0 0 15,0-1-15,0 1 0,-21 0 16,0 20-16,0-20 0,-1 21 0,1 21 15,-21-21-15,21 21 0,0 0 16,-22 0-16,22 21 0,0 0 16,0-21-16,0 21 0,-1 0 0,1 22 15,21-22-15,0 0 0,0 0 16,0 0-16,0 1 0,0-1 0,0 0 16,0 0-16,0 0 0,21 0 15,1-21-15,20 0 0,-21 22 0,0-22 16,22 0-16</inkml:trace>
  <inkml:trace contextRef="#ctx0" brushRef="#br0" timeOffset="5195.76">9059 1058 0,'0'0'0,"21"-21"16,1 0-16,-22 0 15,21 21-15,-21-21 0,21 21 16,0-21-16,0 21 15,0 0-15,-21 21 16,22-21-16,-1 21 0,0 0 0,-21 0 16,21 0-16,0 1 0,-21-1 15,0 0-15,21 21 0,-21-21 0,22 1 16,-22-1-16,0 0 0,0 0 16,0 0-16,0 0 0,0 1 0,0-1 15,0 0-15,-22-21 16,1 0-1,21-21 1,0 0 0,0-1-16,0 1 15,0 0-15,0 0 0,0-21 0,0 20 16,21-20-16,-21 21 0,22-21 16,-1 20-16,-21 1 0,0 0 0,21-21 15,0 21-15,-21-1 0,21 1 16,-21 0-16,21 0 0,-21 0 15,0 0-15</inkml:trace>
  <inkml:trace contextRef="#ctx0" brushRef="#br0" timeOffset="5480.65">7980 656 0,'0'0'16,"21"0"-1,21 0-15,-21 0 16,1 0-16,20 0 0,0 0 16,1-21-16,-22 21 0,21 0 0,0 0 15,1-21-15,-1 21 0,0 0 16,1 0-16,-1 0 0,-21-21 0,22 21 15,-22 0-15,0 0 0,0 0 16,0 0-16,0 0 0</inkml:trace>
  <inkml:trace contextRef="#ctx0" brushRef="#br0" timeOffset="6340.22">11493 762 0,'0'0'0,"0"-21"15,0 0-15,0 0 16,0-1-16,0 1 0,0 0 16,0 0-16,0 0 0,-21 0 15,0 21-15,0 0 16,0 0-16,0 0 15,-1 0-15,-20 21 0,21 0 16,0 0-16,-22 0 0,22 22 0,-21-1 16,21 0-16,-22 1 0,1 20 15,21-21-15,-21 22 0,-1-1 0,22-20 16,0 20-16,-21-20 0,20 20 0,1-21 16,21 1-16,0-1 0,0 0 15,0-20-15,0 20 0,21 0 16,1-21-16,-1 1 0,0-1 0,21 0 15,-21-21-15,22 21 0,-1-21 16,0 0-16,1 0 0,-1 0 0,0 0 16,1-21-16,-1 21 0,0-21 15,-20 0-15,20-1 0,0-20 0,1 21 16,-1 0-16,-21-22 0,21 1 0,-20 21 16,-1-43-16,0 22 0,0 0 15,0-22-15,-21 22 0,0-22 0,0 1 16,0-1-16,0 1 0,-21 21 15,0-22-15,0 22 0,-22 21 0,22-22 16,-21 22-16,21 0 16,-22 0-16,1 21 0,0 0 0,-1 0 15,22 0-15,-21 0 0,0 21 0,-1 0 16,22 0-16,-21 22 0,21-22 16,-1 21-16,1 0 0,21 1 0,0-1 15,0 0-15,0 1 0,0-1 16,0 0-16,0 1 0,0-1 0,21-21 15,1 22-15,-1-22 0,21 0 16,-21 0-16,22 0 0,-1-21 16,-21 0-16</inkml:trace>
  <inkml:trace contextRef="#ctx0" brushRef="#br0" timeOffset="8020.16">11938 1185 0,'0'-21'0,"21"21"47,-21 21-31,0 1-16,21-1 0,0 0 16,-21 0-16,22 0 0,-22 0 15,0 22-15,0-22 0,21 0 0,-21 0 16,0 0-16,21 1 15,-21-1-15,0 0 0,0 0 0,0 0 16,0 0-16,21-21 16,0 0-1,0 0-15,-21-21 16,22 0-16,-1 21 0,-21-21 0,21 0 16,0 0-16,0-1 0,-21-20 15,21 21-15,1 0 0,-1-22 0,0 1 16,-21 21-16,21-21 0,0-1 15,0 22-15,-21 0 0,22 0 0,-22 0 16,21-1-16,-21 44 31,0-1-31,0 0 16,0 0-16,0 21 0,0-20 16,0-1-16,-21 21 0,21-21 0,0 0 15,-22 22-15,22-22 0,0 0 0,0 0 16,0 0-16,0 1 0,0-1 15,0 0-15,22-21 0,-1 21 0,0-21 16,0 0-16,0 0 0,0 0 0,1 0 16,-1 0-16,21 0 15,-21 0-15,0-21 0,22 0 0,-22 21 16,21-21-16,-21-1 0,1 1 0,20 0 16,-21 0-16,-21 0 0,21-22 15,-21 22-15,21-21 0,-21 21 0,0-22 16,0 22-16,0-21 0,0 21 15,0 0-15,0-1 0,-21 22 16,0 0-16,0 0 16,0 0-16,21 22 0,-21-1 15,-1 0-15,22 0 0,-21 21 0,21-20 16,0-1-16,-21 21 0,21-21 16,0 0-16,0 22 0,0-22 15,0 0-15,0 0 0,0 0 0,0 1 16,21-22-16,-21 21 0,21-21 15,1 0-15,-1 21 0,0-21 0,0 0 16,0 0-16,0 0 0,22 0 16,-22 0-16,21 0 0,-21-21 0,22 21 15,-1-21-15,0-1 0,-20 1 0,20 0 16,0 0-16,-21 0 0,1 0 16,20-1-16,-21 1 0,-21-21 0,0 21 15,21 0-15,-21-1 0,0 1 0,0 0 16,-21 21-1,0 0-15,0 0 0,0 0 16,-1 0 0,22 21-16,0 0 0,0 1 15,0-1-15,0 0 0,0 0 0,22 0 16,-1 0-16,-21 1 0,0-1 16,21 0-16,0-21 0,-21 21 0,0 0 15,21 0-15,0 1 0,1-1 16,-1 0-1,0-21-15,-21 21 0,21-21 0,0 0 16,0 0-16,1 0 16,-1 0-16,0 0 0,0-21 15,0 0-15,0 0 0,1 21 16,20-22-16,-21 1 0,0-21 0,0 21 16,1-22-16,-1 1 0,0 0 15,0-1-15,0-20 0,-21 21 0,0-22 16,0 1-16,0 20 0,0 1 15,0 0-15,0-1 0,0 22 0,0 0 16,0 0-16,0 0 0,-21 21 16,0 0-16,0 0 0,21 21 15,-21 0-15,21 0 0,-22 21 16,22-20-16,0 20 0,0 21 16,0-20-16,-21-1 0,21 0 0,0 22 15,0-22-15,0 1 0,0-1 16,0 0-16,0-21 0,0 22 15,0-22-15,0 21 0,0-21 0,0 1 16,21-1-16,-21 0 0,22 0 16,-1 0-16,0-21 0,0 21 0,0-21 15,0 0-15,1 0 0,-1 0 0,0 0 16,21 0-16,-21 0 0,1-21 16,20 0-16,-21 21 0,21-21 0,-20 0 15,20 0-15,-21-1 0,21 1 0,-20 0 16,-1 0-16,0-21 0,0 20 15,-21 1-15,0 0 0,21 21 0,-21-21 16,0 0-16,0 42 31,0 0-31,-21-21 0,21 21 0,-21 0 16,21 1-16,-21 20 0,21-21 16,0 0-16,0 0 0,0 1 0,0-1 15,0 0-15,0 0 0,21 0 16,0-21-16,0 0 0,0 0 15,1 0-15,-1 0 0,21 0 0,-21 0 16,0 0-16,1 0 0,20 0 0,-21-21 16,0 0-16,0 21 0,1-21 15,-1 0-15,0-1 0,0-20 0,0 21 16,-21 0-16,0-22 0,0 1 16,0 21-16,0-21 0,0-1 15,0 22-15,0-21 0,-21 21 0,0-1 16,0 1-16,0 0 0,-1 0 15,-20 21-15,21 0 0,0 0 0,0 0 16,-1 0-16,1 21 0,0-21 0,0 21 16,0 0-16,0 1 0,-1-1 15,22 0-15,0 0 0,-21 0 0,21 0 16,0 1-16,0-1 0,0 0 16</inkml:trace>
  <inkml:trace contextRef="#ctx0" brushRef="#br0" timeOffset="10589.12">15642 1418 0,'0'0'0,"-42"0"15,21 0-15,-22 0 0,1 0 16,21-21-16,0 21 0,-22 0 0,22 0 16,0-21-16,0 21 0,21-21 0,0 0 31,21-1-16,0 22 1,0 0-16,0-21 0,1 21 16,-1-21-16,0 21 0,-21-21 15,21 0-15,-21 0 0,21-1 16,-21 1-16,0 0 16,0 0-16,0 0 0,0 0 15,-21-1-15,0 1 0,0 21 0,21-21 16,-21 21-16,-1 0 0,1 0 0,0 0 15,-21 0-15,21 21 0,-22 0 16,22 1-16,-21-1 0,21 21 0,-22-21 16,1 22-16,21-22 0,-22 21 15,22 0-15,0-20 0,0 20 0,0-21 16,0 21-16,21-20 0,0-1 0,0 0 16,0 0-16,0 0 0,0 0 15,21-21-15,0 0 0,0 0 16,0 0-16,22 0 0,-22 0 15,0 0-15,21 0 0,1 0 0,-22-21 16,21 0-16,0 21 0,-20-21 0,20 0 16,-21 0-16,0-1 0,22 1 15,-22-21-15,0 21 0,-21 0 0,21-22 16,-21 22-16,21 0 0,-21 0 0,0 0 16,0-1-16,0 1 0,-21 21 15,0 0 1,0 0-16,21 21 15,0 1-15,-21-1 0,21 0 0,-22 0 16,22 0-16,0 22 0,0-22 16,0 0-16,0 0 0,0 0 15,0 0-15,22 22 0,-1-43 0,0 21 16,0 0-16,0 0 0,0-21 16,1 21-16,-1-21 0,21 0 0,-21 0 15,22 0-15,-22 0 0,21 0 0,-21 0 16,22 0-16,-1-21 0,-21 21 15,21-21-15,-20 21 0,20-21 0,-21 0 16,0 0-16,22-1 0,-43 1 16,21 0-16,0-21 0,-21 21 0,0-1 15,0-20-15,0 21 0,0 0 16,0 0-16,0-1 0,0 1 16,0 0-16,-21 21 0,0 0 0,-1 0 15,1 0-15,0 0 0,0 0 0,0 0 16,0 0-16,-22 21 0,22 0 15,0 1-15,0-1 0,21 0 0,-21 0 16,-1 0-16,22 0 0,-21 1 16,21-1-16,0 0 0,0 0 0,0 0 15,0 0-15,0 1 0,21-1 16,1-21-16,-1 0 16,0 0-16,0 0 0,0 0 15,0 0-15,1 0 0,-1 0 16,0 0-16,0 0 0,21 0 0,-20-21 15,-1-1-15,0 1 0,0 0 0,0 0 16,0 0-16,1-22 0,-1 22 16,0-21-16,-21 0 0,21-1 0,0 1 15,0-22-15,-21 22 0,22 0 16,-1-22-16,-21 22 0,0 0 0,0 20 16,21-20-16,-21 21 0,0-21 0,0 20 15,0 1-15,0 0 16,-21 21-1,0 0-15,21 21 0,-22 0 16,1 1-16,0-1 0,21 21 0,-21 22 16,21-22-16,-21 0 0,21 22 0,0-1 15,-21-20-15,21-1 0,0 21 16,0-20-16,0-1 0,0 0 0,0-20 16,21 20-16,0-21 0,0 21 15,0-20-15,-21-1 0,21 0 0,1-21 16,20 21-16,-21 0 0,0-21 0,22 0 15,-22 0-15,21 0 0,-21 0 16,0 0-16,22 0 0,-22-21 0,21 0 16,-21 21-16,1-21 15,-1 0-15,0-1 0,0 22 0,0-42 16,-21 21-16,0 0 0,21 0 0,-21-1 16,0 1-16,0 0 0,22 0 15,-22 0-15,0 42 31,-22 0-31,22 0 0,-21 0 16,21 1-16,-21 20 0,21-21 16,0 0-16,0 0 0,0 1 0,0-1 15,0 0-15,0 0 0,21-21 16,0 0-16,1 21 0,-1-21 16,0 0-16,21 0 0,-21 0 15,1 0-15,20 0 0,-21 0 0,21-21 16,-20 21-16,20-21 0,-21 0 15,0 21-15,0-21 0,1-1 0,-1 1 16,0 0-16,0-21 0,-21 21 16,21-1-16,-21 1 0,0-21 0,0 21 15,0 0-15,0-1 0,0 44 32,-21-1-32,0 0 0,21 0 15,-21 0-15,21 0 0,0 1 16,-21-1-16,21 0 0,0 0 0,-22 0 15,22 0-15,0 1 0,0-1 16,0 0-16,0 0 16,0-42 31,0 0-47,22 0 15,-1-1-15,0 1 16,-21 0-16,21 0 0,0 0 0,0-22 15,1 22-15,-1-21 0,21 0 16,-21 20-16,22-20 0,-22 21 0,21 0 16,-21 0-16,22 21 0,-22 0 0,0 0 15,0 0-15,0 0 16,-21 21-16,0 0 0,0 21 0,0-21 16,0 22-16,0-22 0,0 21 15,0-21-15,0 22 0,0-22 0,0 0 16,0 21-16,21-20 0,1-1 0,-1 0 15,0 0-15,21-21 16,-21 0-16,22 0 0,-22 0 0,21 0 16,1 0-16,-1 0 0,0 0 15,22 0-15,-22-21 0,0 0 0,1 21 16,-1-21-16,0-1 0,1 1 0,-22 0 16,0 0-16,0-21 0,0 20 15,-21-20-15,0 0 0,0 21 16,0-22-16,0 22 0,0-21 15,-21 21-15,21-1 0,-42 1 0,21 21 16,0 0-16,-22 0 0,22 0 0,-21 0 16,21 21-16,-22-21 0,22 43 15,0-22-15,0 0 0,0 21 0,-1-20 16,1-1-16,21 21 0,-21-21 16,21 0-16,0 1 0,0-1 0,0 0 15,0 0-15,21 0 0,0-21 16,1 21-16,-1-21 0,0 0 0,0 0 15,21 0-15,-20 0 0,20 0 0,-21 0 16,0 0-16,22 0 16,-22-21-16,0 21 0,0-21 0,-21 0 15,21 0-15,0 0 0,-21-1 16,22 1-16,-22 0 0,0 0 0,21 0 16,-21 0-16,21 21 0,-21 21 31,0 0-16,0 21-15,-21-21 16,21 1-16,-21 20 0,21-21 16,0 21-16,0 1 0,0-22 0,0 21 0,0 1 15,0 20-15,0-21 0,0 1 16,0-1-16,0 0 0,0 1 16,0 20-16,0-20 0,0-1 15,21 0-15,-21 1 0,21 20 0,-21-21 16,0 1-16,0-1 0,0 0 0,0 22 15,0-22-15,0 1 0,0-1 16,0 0-16,0 1 0,0-1 0,0-21 16,0 0-16,0 22 0,0-22 15,0 0-15,-21-21 16,0 0-16,-1 0 0,1 0 16,0 0-16,0 0 0,21-21 15,-21 0-15,0 21 16,-1-22-16,-20 1 0,21 0 0,0 0 15,0-21-15,-22 20 0,22-20 0,0 0 16,-21 21-16,20-22 0,1 1 16</inkml:trace>
  <inkml:trace contextRef="#ctx0" brushRef="#br0" timeOffset="10852.89">16849 974 0,'0'0'0,"-22"-21"0,1-1 16,0 22-1,21 22 16,0-1-15,0 0 0,0 0-16,-21-21 15</inkml:trace>
  <inkml:trace contextRef="#ctx0" brushRef="#br0" timeOffset="11575.75">11366 2159 0,'22'0'47,"-1"0"-47,0 0 0,0 0 16,0 0-16,0 0 15,1 0-15,-1 0 0,0 0 0,0 0 16,0 0-16,22 0 0,-1 0 0,0 0 16,1 0-16,-1 0 0,21 0 15,1 0-15,-1 0 0,22 0 0,0 0 16,-1 0-16,1-21 0,0 21 0,21 0 15,-1 0-15,22 0 0,0 0 16,0 0-16,22-21 0,-1 21 0,0 0 16,21 0-16,1 0 0,20 0 15,-21 0-15,22 0 0,-1 0 0,1 0 16,-1 0-16,1 0 0,-1 0 16,1 0-16,-1 0 0,22 0 15,-21 0-15,-1 0 0,1 0 0,-1 0 16,-21 0-16,22 0 0,-22 0 0,1 0 15,-1 0-15,0 0 0,-21-21 16,1 21-16,-1 0 0,-21 0 0,0 0 16,0 0-16,-21 0 0,-22 0 15,1-22-15,0 22 0,-22 0 0,-21 0 16,1 0-16,-1 0 0,-21 0 0,0 0 16,1 0-16,-1 0 15,-21-21-15,-21 0 31,-1 21-31,1 0 0,-21 0 0,0-21 16,-1 21-16</inkml:trace>
  <inkml:trace contextRef="#ctx0" brushRef="#br0" timeOffset="12677.16">3556 1863 0,'-21'0'0,"-43"-21"15,43 21 1,0 0-16,0 0 0,0 0 15,-1 0-15,1 0 16,0 0 0,42 21 15,0-21-15,1 21-16,-1-21 0,21 0 15,0 21-15,1-21 0,-1 0 0,22 21 16,-1-21-16,1 0 0,-1 0 15,22 21-15,-1-21 0,1 0 0,21 0 16,0 0-16,0 0 0,21 0 16,0 0-16,21 0 0,0 0 0,0 0 15,0 0-15,22 0 0,-22-21 16,21 21-16,-21 0 0,22-21 16,-1 21-16,0 0 0,1-21 0,-1 21 15,-21-21-15,21 21 0,1-21 16,-22 21-16,21 0 0,1-22 0,-22 22 15,0-21-15,-21 21 0,21-21 0,-21 21 16,-21-21-16,21 21 0,-21 0 16,0-21-16,-22 21 0,1 0 0,-22 0 15,1 0-15,-22-21 0,1 21 16,-22 0-16,0 0 0,0 0 0,-42 21 47,0-21-47,0 0 15,-1 0-15,1 0 0,0 0 16,21-21 15,0-1-31,21 22 16,-21-21-16,21 21 0,1-21 0,-1 21 16,0-21-16,0 21 15</inkml:trace>
  <inkml:trace contextRef="#ctx0" brushRef="#br0" timeOffset="26859.93">1333 2942 0,'0'21'78,"-21"-21"-63,21 22-15,0-1 16,0 0-16,21-21 31,1 0-31</inkml:trace>
  <inkml:trace contextRef="#ctx0" brushRef="#br0" timeOffset="28460.82">1566 3217 0,'0'0'0,"0"-63"32,0 42-32,0 0 15,0-1-15,0 1 16,0 0-16,0 0 15,0 0 1,0 0 0,-21 42 31,0 0-47,21 0 0,-21 21 0,0 1 15,21-1-15,0 0 0,-22 1 16,1 20-16,0-20 0,0 20 15,0 1-15,0-22 0,-1 0 0,1 22 16,-21-22-16,21 0 0,-22 1 16,22-22-16,0 21 0,0-21 15,21 1-15,0-1 0,-21-21 0,21-21 47,0-1-47,0 1 0,0 0 16,0-21-16,0 21 0,0-22 15,0 1-15,21 0 0,-21-1 0,0 1 16,0 0-16,21-1 0,-21 1 16,21 21-16,-21-22 0,21 22 0,-21 0 15,22 21 1,-1 21-16,-21 0 16,21 1-16,0-1 0,-21 21 0,21 0 15,0 1-15,-21-22 0,22 21 16,-1 1-16,-21-1 0,21 0 15,0-21-15,0 22 0,22-22 16,-22 21-16,0-21 0,21-21 0,-21 22 16,22-1-16,-1-21 0,-21 0 15,22 0-15,-22 0 0,21 0 16,0 0-16,-20-21 0,20-1 0,-21 1 16,21 0-16,-20 0 0,20-21 15,-21-1-15,0 1 0,0 0 0,1-1 16,-1-20-16,0-1 15,-21 1-15,21-1 0,-21 1 0,0-1 0,0 22 16,0-22-16,-21 22 0,0-21 16,0 20-16,-1 1 0,-20 0 15,21 20-15,-21-20 0,-1 21 16,22 0-16,-21 21 0,-1 0 16,-20 0-16,21 0 0,-1 0 0,-20 21 15,20-21-15,-20 21 0,21 21 16,-1-20-16,1 20 0,21-21 0,0 21 15,-1 1-15,1-22 0,21 21 16,0 1-16,0-1 0,0 0 16,21 1-16,1-22 0,20 21 0,-21-21 15,21 0-15,1 1 16,-1-1-16,0-21 0,1 21 0,-1-21 0,0 0 16,1 0-16,-22 0 15,21 0-15,-21 0 0,1 0 0,-1 0 16,0 0-16,0 0 0,0 0 15,0 0-15,1-21 0,-1 21 16</inkml:trace>
  <inkml:trace contextRef="#ctx0" brushRef="#br0" timeOffset="30212.93">2413 3514 0,'0'0'16,"21"0"-16,0 0 0,0 0 15,1 0-15,-1 0 0,0-21 16,0-1-16,0 1 16,0 0-16,1 21 0,-1-21 0,0 0 15,-21 0-15,0-1 0,0 1 16,0 0-16,0 0 0,0 0 15,0 0-15,-21 21 16,0 0-16,-1 0 0,1 0 0,-21 0 16,21 21-16,-22 0 0,1 0 15,0 0-15,21 22 0,-22-22 0,22 21 16,0 0-16,0-20 0,0 20 16,21 0-16,0-21 0,0 22 0,0-22 15,0 0-15,21 21 0,0-20 16,0-22-16,0 21 0,0 0 0,22-21 15,-22 0-15,21 0 0,1 21 16,-22-21-16,21 0 0,0 0 0,-20 0 16,20 0-16,0-21 0,1 0 15,-22 21-15,21-21 0,-21-1 16,22 1-16,-22 0 0,0 0 16,0-21-16,21 20 0,-42-20 0,22 21 15,-1 0-15,-21-22 0,21 22 16,-21-21-16,0 21 0,0 0 0,0-1 15,0 1-15,0 42 32,0 1-17,0 20-15,0-21 0,0 0 0,-21 22 16,21-1-16,0-21 0,0 21 16,0-20-16,0 20 0,0-21 0,0 0 15,0 0-15,0 1 0,0-1 16,21 0-16,0 0 0,0-21 15,0 21-15,1-21 16,-1 0-16,0 0 0,0 0 16,21-21-16,-20 0 0,-1 21 0,0-21 15,0 0-15,21-1 0,-20 1 16,-1 0-16,0-21 0,0 21 0,0-22 16,-21 22-16,21-21 0,1 21 15,-22-22-15,21 22 0,-21 0 0,0 0 16,0 0-16,0-1 0,0 44 47,0-1-47,0 0 15,0 0-15,0 21 0,0-20 0,0 20 16,0-21-16,0 0 0,0 22 16,0-22-16,0 0 0,21 0 0,0 0 15,0 0-15,0-21 0,1 0 16,20 22-16,-21-22 0,0 0 0,22 0 15,-1 0-15,-21 0 0,21-22 16,1 22-16,-22-21 0,21 0 0,-21 0 16,22 0-16,-22 0 0,0-1 15,0 1-15,0 0 0,1 0 0,-1 0 16,-21-22-16,0 22 0,0 0 16,0-21-16,0 21 0,0-1 15,0 1-15,0 0 0,-21 0 0,-1 21 16,1 0-16,0 0 15,0 0-15,0 21 0,0 0 16,-1 0-16,22 1 0,0 20 0,-21-21 16,21 21-16,0 1 0,-21-22 15,21 21-15,0 1 0,0-22 0,0 0 16,0 21-16,21-21 0,0 1 16,1-22-16,-1 21 0,0 0 0,0-21 15,0 0-15,0 0 0,1 0 16,20 0-16,-21 0 0,0 0 15,22 0-15,-22 0 0,21-21 0,-21 0 16,22-1-16,-22 1 0,21 0 16,-21-21-16,22 21 0,-22-22 0,21 1 15,-21 0-15,22-22 0,-22 22 16,0-22-16,21 22 0,-21-22 0,-21 22 16,22 0-16,-22-1 0,0 1 15,0 0-15,0-1 0,0 22 0,0 0 16,0 0-16,0 0 0,-22 21 15,1 0-15,0 21 16,0 0 0,21 0-16,-21 22 0,21-22 15,0 21-15,0 0 0,-21 1 0,21 20 16,0-20-16,0-1 0,0 0 16,0 1-16,0-1 0,0 0 0,0 1 15,0-22-15,21 21 0,-21-21 0,21 0 16,0 1-16,0-1 0,0-21 15,1 21-15,-1-21 0,0 0 16,0 0-16,0 0 0,0 0 16,1-21-16,-1 0 0,0 21 0,0-22 15,0 1-15,0 0 0,-21 0 0,22 0 16,-1 0-16,0-1 16,-21 1-16,0 0 0,21 21 15,-21 21 1,0 0-1,0 1-15,0-1 0,0 0 16,-21 0-16,21 0 0,0 0 16,0 22-16,0-22 0,0 0 0,0 0 15,0 0-15,0 1 0,21-22 16,0 0-16,0 0 0,-21 21 16,22-21-16,-1 0 0,0 0 0,0 0 15,21-21-15,-20-1 0,-1 22 16,0-21-16,0 0 0,0 0 15,0 0-15,1 0 0,-1-1 0,0 1 16,-21-21-16,0 21 0,21-22 16,-21 22-16,0-21 0,0 0 0,0 20 15,0 1-15,-21-21 0,21 21 16,-21 21-16,0-21 0,-1 21 0,1 0 16,0 0-16,-21 0 0,21 21 15,-1-21-15,1 21 0,0 0 16,0-21-16,0 21 0,21 0 15,-21 1-15,21-1 0,-22-21 0,22 21 16,-21-21-16,21 21 16</inkml:trace>
  <inkml:trace contextRef="#ctx0" brushRef="#br0" timeOffset="30743.63">5800 3260 0,'0'-21'16,"0"42"-16,0-64 0,0 65 47,0-1-47,0 0 0,0 21 15,0 1-15,0-1 0,0 0 16,21 1-16,-21 20 0,0-21 15,0 1-15,0 20 0,0 1 0,0-22 16,0 22-16,0-1 0,-21 1 0,21-1 16,-22 1-16,22-1 0,-21 1 15,0-1-15,21 1 0,0-1 0,-21-21 16,0 1-16,21-1 0,0 0 0,0 1 16,0-22-16,0 21 0,0-21 15,-21 1-15,21-1 0,0-42 47,0-1-47,0 1 0,0 0 16,0 0-16,0-21 0,0-1 0,0 22 15,0-21-15,0-22 0,0 22 16</inkml:trace>
  <inkml:trace contextRef="#ctx0" brushRef="#br0" timeOffset="31056.46">5630 3387 0,'0'0'0,"0"-43"0,64-41 31,-22 63-31,-21-1 0,22 1 16,-22 21-16,21 0 0,-21 0 0,22 0 16,-22 21-16,21 22 0,-21-22 15,0 21-15,1-21 0,-22 22 0,0-1 16,0-21-16,0 22 0,0-22 15,0 21-15,-22-21 0,1 22 0,21-22 16,-21 0-16,0 0 0,0 0 0,0 0 16,-1-21-16,1 22 0,0-22 15,0 0-15,0 21 0,0-21 0,21-21 47,21-1-47,0 1 16,0 0-16,0 21 0,0-21 15</inkml:trace>
  <inkml:trace contextRef="#ctx0" brushRef="#br0" timeOffset="31276.34">6350 3302 0,'0'21'15,"-21"64"1,0-43-16,21-21 0,0 22 15,-22-22-15,22 0 0,-21 0 0,21 0 16,0 1-16,0-1 16,0 0-16,0 0 0,-21-21 0,21 21 15,0-42 17,0 0-17</inkml:trace>
  <inkml:trace contextRef="#ctx0" brushRef="#br0" timeOffset="31620.14">6244 3154 0,'21'0'46,"0"0"-46,-21-21 16,22 21-16,-1-21 0,0 21 16,-21-22-16,0 1 0,21 21 0,-21-21 15,0 0-15,0 0 16,-21 21-16,0 0 16,0 0-16,-1 0 15,1 0-15,0 0 16,0 0-16,21 21 0,0 0 15,-21 0-15,21 0 16,0 1-16,0-1 0,0 0 0,0 21 16,21-21-16,-21 1 0,21-1 15,0-21-15,0 21 0,1 0 0,-1 0 16</inkml:trace>
  <inkml:trace contextRef="#ctx0" brushRef="#br0" timeOffset="32109.87">6837 3429 0,'0'0'15,"0"21"-15,0 0 0,0 1 0,0-1 16,0 0-16,0 0 0,0 0 16,-21 0-16,21 1 0,0-1 15,-22 0-15,22 0 0,0 0 16,0 0-16,0 1 15,0-44 32,0 1-47,0 0 0,0 0 16,0 0 0,0 0-16,22-1 0,-22-20 0,21 21 15,0-21-15,0 20 0,0-20 0,0 21 16,22 0-16,-22-22 0,21 22 15,-21 0-15,22 21 0,-1 0 0,-21 0 16,0 0-16,22 0 0,-22 0 16,0 21-16,0-21 0,0 21 0,1 22 15,-22-22-15,0 0 0,0 21 0,0-20 16,0-1-16,0 21 0,0-21 16,0 0-16,0 1 0,0-1 0,-22 0 15,1 0-15,21 0 0,0 0 16,-21-21-1,42 0 17,0-21-17,1 21-15</inkml:trace>
  <inkml:trace contextRef="#ctx0" brushRef="#br0" timeOffset="32932.4">8086 3323 0,'0'0'0,"21"-21"0,-21-42 31,0 41-31,-21 22 16,-1 0-16,1 0 0,0 0 0,0 0 15,0 0-15,0 22 0,-22-22 0,22 21 16,-21 0-16,21 0 0,-1 21 15,1-20-15,0-1 0,0 0 0,21 21 16,-21-21-16,21 1 0,0-1 16,0 0-16,0 0 0,0 0 15,21 0-15,0-21 0,0 0 16,0 0-16,1 0 0,20 0 16,-21 0-16,0 0 0,0 0 0,1-21 15,-1 0-15,0 21 0,0-21 16,0 0-16,0 0 0,-21-1 0,22 1 15,-22 0-15,21 0 0,-21 0 16,0 0-16,0-1 0,21 22 16,-21-21-16,0 42 31,0 1-15,0-1-16,0 0 15,0 0-15,0 0 0,0 22 16,0-22-16,0 0 0,0 21 0,0-21 15,0 22-15,0-22 0,0 21 0,0 1 16,0-22-16,0 21 0,0 0 16,0 1-16,0 20 0,0-20 0,0 20 15,0-21-15,0 22 0,0-1 0,0-20 16,0 20-16,0 1 0,21-1 16,-21-20-16,0 20 0,0 1 0,21-1 15,-21 1-15,21-1 0,-21 1 0,0-22 16,22 21-16,-1 1 0,-21-22 15,21 22-15,-21-22 0,0 0 16,0 1-16,0-1 0,0-21 0,0 22 16,0-22-16,-21 21 0,-22-21 15,22-21-15,0 21 0,0 1 0,-21-22 16,-1 0-16,22 0 0,-21 0 0,-1-22 16,1 1-16,21 0 0,-21 0 0,-1-21 15,1-1-15,0 1 0,20 0 16,-20-22-16,21 1 0,-21-1 0,20-21 15,1 22-15,0-22 0,0 22 16,21-22-16,0 22 0,0-1 0,0 1 16,0 20-16,0 1 0,0 0 0,21-1 15,0 1-15,0 21 16,1 0-16,-1-22 0,0 22 0,21 0 16,-21 0-16,1 0 0,20-1 0,0 1 15,1-21-15,-22 21 0,21 0 16,0-1-16,1-20 0,-1 21 0,0 0 15</inkml:trace>
  <inkml:trace contextRef="#ctx0" brushRef="#br0" timeOffset="35079.96">9610 3302 0,'-22'-21'16,"44"42"-16,-44-63 0,1 21 0,21-22 0,0 22 15,-21 0-15,0 21 16,0 0-16,0 42 31,21-21-31,0 22 0,0-22 16,0 21-16,0 1 0,0-1 0,0 0 15,0 1-15,0-22 0,0 21 16,-22 0-16,22-20 0,0-1 0,0 0 16,0 0-16,0 0 0,0 0 0,0 1 15,-21-44 17,21 1-17,0 0-15,0 0 0,0 0 16,0 0-16,0-22 0,0 22 0,0-21 15,0-1-15,0 1 0,0 0 16,21-1-16,-21 1 0,22 21 0,-22-21 16,21 20-16,0-20 0,0 21 0,0 21 15,0-21-15,1 21 0,-1 0 16,21 0-16,-21 0 0,22 0 0,-22 21 16,0 0-16,21 0 0,-21 22 15,22-22-15,-22 21 0,0 0 0,0 1 16,-21-22-16,0 21 0,0 1 15,21-22-15,-21 21 0,0-21 16,0 0-16,0 1 0,0-1 0,0 0 16,0 0-16,-21-21 15,21-21 1,0 0 0,0 0-16,0-1 0,0 1 15,0-21-15,0 21 0,0-22 16,0 1-16,21 0 0,1-1 0,-1 1 15,0 0-15,0-1 0,0 22 16,0 0-16,22-21 0,-22 21 16,21 21-16,-21 0 0,1 0 0,20 0 15,-21 0-15,0 0 0,0 21 16,1 21-16,-1-21 0,-21 22 0,0-22 16,21 21-16,-21 0 0,0 1 0,21-1 15,-21-21-15,0 22 0,0-22 16,0 21-16,0-21 0,21 0 0,-21 1 15,21-1-15,1 0 0,-1-21 16,0 21-16,0-21 16,0 0-16,0 0 0,1 0 0,-1-21 0,21 21 15,-21-21-15,22 0 0,-22-1 16,0 1-16,21 0 0,-21 0 16,1 0-16,-1-22 0,0 1 0,0 21 15,0-21-15,-21-1 0,0 1 16,0 21-16,0-22 0,0 22 0,0-21 15,0 21-15,0 0 0,0 42 32,0 0-32,0 0 0,0 0 15,-21 22-15,21-1 0,-21-21 0,21 21 16,0 1-16,-21-1 0,21 0 16,0-20-16,0 20 0,0-21 0,0 0 15,0 0-15,21 1 0,0-1 16,0 0-16,0-21 15,1 0-15,-1 0 0,0 0 0,21 0 16,-21 0-16,1 0 0,-1 0 0,0-21 16,0 21-16,0-21 0,0-1 15,1 1-15,-1 0 0,-21-21 0,21 21 16,-21-22-16,21 22 0,0-21 16,-21-1-16,0 1 0,0 21 0,0-21 15,0 20-15,0-20 0,0 21 0,0 0 16,0 42 15,-21 0-31,21 0 0,0 22 16,0-22-16,0 21 0,-21 0 15,21 1-15,0-1 0,0-21 0,0 22 16,0-1-16,0-21 0,0 21 0,0-20 16,21-1-16,0 0 0,0 0 15,1 0-15,-1-21 0,0 0 0,0 0 16,0 0-16,22 0 0,-22 0 0,21 0 15,-21 0-15,22 0 0,-22-21 16,21 0-16,-21 0 0,22 0 0,-22-1 16,21-20-16,-21 21 0,0-21 0,1-1 15,-1 1-15,0-22 0,0 22 16,0 0-16,0-22 0,-21 22 16,0 0-16,0-22 0,22 22 0,-22 21 15,0-22-15,0 1 0,0 21 16,0 0-16,-22 21 15,1 21 1,0 0-16,0 21 0,21 1 16,-21-22-16,0 21 0,21 22 0,0-22 15,-22 0-15,22 22 0,-21-22 16,21 0-16,0 1 0,0-1 0,0 0 16,0 1-16,0-1 0,21-21 15,1 0-15,-1 1 0,0-1 16,0 0-16,0 0 0,0-21 0,1 0 15,20 0-15,-21 0 0,21 0 0,-20 0 16,20 0-16,0 0 0,-21-21 16,22 0-16,-1 0 0,-21-1 0,22 1 15,-22-21-15,0 0 0,21-1 16,-21 1-16,1 0 0,-1-1 0,0-20 16,0 20-16,0-20 0,0 21 0,-21-1 15,0 1-15,0-22 0,0 43 16,0-21-16,0 0 0,0 20 0,0 1 15,0 42 17,-21 22-32,0-22 0,21 21 15,-21-21-15,21 22 0,-21 20 16,21-20-16,0-1 0,0 21 0,0-20 16,0-1-16,0 22 0,0-22 0,0 0 15,0 1-15,0-22 0,0 21 16,0-21-16,0 22 0,21-22 0,0-21 15,0 21-15,0 0 0,1-21 0,-1 0 16,0 0-16,0 0 0,0 0 16,0 0-16,22 0 0,-22-21 0,0 0 15,21 0-15,-20-1 0,-1 1 16,0 0-16,0 0 0,0-21 16,22-1-16,-43 22 0,21-21 0,0 21 15,0-22-15,-21 22 0,21 0 16,-21 0-16,0 0 0,0 42 15,0 0-15,0 0 0,0 0 16,0 0-16,0 22 0,-21-22 16,21 0-16,0 21 0,0-20 0,0-1 15,0 21-15,0-21 0,21-21 0,-21 21 16,21 1-16,1-22 0,-1 0 16,0 0-16,0 0 0,0 0 0,0 0 15,1 0-15,-1 0 0,0 0 0,0 0 16,0-22-16,0 1 15,1 0-15,-1 0 0,0 0 0,-21 0 16,0-1-16,0-20 0</inkml:trace>
  <inkml:trace contextRef="#ctx0" brushRef="#br0" timeOffset="35284.76">13293 2858 0,'0'0'0,"-43"0"15,22 0 1,21 21 15,0 0 1,-21-21-32,0 0 15,0 0-15</inkml:trace>
  <inkml:trace contextRef="#ctx0" brushRef="#br0" timeOffset="35475.64">12340 3260 0,'0'0'0,"0"21"0,0 0 15,21-21-15,0 0 16,1 0-16,-1 0 0,0 0 15,0 0-15,21 0 0,-20 0 0,20-21 16,0 21-16,1-21 0,-1 21 16,21-21-16,-20 21 0,20-22 0</inkml:trace>
  <inkml:trace contextRef="#ctx0" brushRef="#br0" timeOffset="35896.01">13631 3090 0,'-21'-21'15,"42"42"-15,-42-21 31,21 22-15,0 20-16,0-21 0,0 21 0,0 1 16,0 20-16,0-20 0,0 20 15,0-21-15,0 22 0,0-1 0,0-20 16,0 20-16,0 1 0,-21-1 0,21-20 16,-21 20-16,0 1 0,21-1 15,-22 1-15,22-22 0,0 21 0,-21 1 16,21-22-16,0 1 0,-21-1 0,21 0 15,0-21-15,0 22 0,0-22 16,0 0-16,0 0 0,0 0 16,0-42-1,0 0 1,21 0-16,0 0 16,-21 0-16,0-22 0,22 22 0</inkml:trace>
  <inkml:trace contextRef="#ctx0" brushRef="#br0" timeOffset="36205.01">13610 3302 0,'0'0'0,"0"-42"0,-21-85 32,21 106-32,21-1 0,0 1 15,0 21-15,22 0 0,-22 0 0,21 0 16,1 0-16,-1 0 15,-21 0-15,21 21 0,1-21 0,-22 22 16,21 20-16,-42-21 0,21 0 16,-21 22-16,0-1 0,0-21 0,0 21 15,-21-20-15,0 20 0,0-21 0,-21 21 16,20-20-16,-20-1 0,0 0 16,21 0-16,-22 0 0,22-21 0,-21 21 15,21-21-15,-1 0 0,1 0 0,0 0 16,21-21-1,0 0 1,0 0-16</inkml:trace>
  <inkml:trace contextRef="#ctx0" brushRef="#br0" timeOffset="36487.97">14436 2794 0,'21'-21'16,"-21"42"0,0 0-1,0 0-15,-21 22 0,21-22 16,-22 21-16,22 1 0,0-22 0,0 21 16,-21 22-16,0-22 0,21 0 15,-21 22-15,21-22 0,0 0 0,0 1 16,0-1-16,0-21 0,0 22 0,0-22 15,0 0-15,0 0 0,0 0 16,0 0-16,21-21 16,0 0-1,0-21-15</inkml:trace>
  <inkml:trace contextRef="#ctx0" brushRef="#br0" timeOffset="36832.76">14668 3323 0,'85'0'31,"-64"0"-31,0 0 0,1-21 16,-1 0-16,0 21 0,0 0 0,0-21 16,22 0-16,-22 21 0,0-22 0,0 1 15,0 0-15,-21 0 16,21 0-16,-21 0 15,0-1-15,0 1 0,-21 21 16,0 0-16,0 0 0,0 0 16,0 0-16,-1 21 0,-20 1 15,21-1-15,0 21 0,0-21 16,-1 22-16,1-22 0,21 21 0,-21-21 16,21 22-16,0-22 0,0 0 0,0 0 15,0 0-15,0 0 0,0 1 16,21-22-16,22 0 0,-22 0 0,0 0 15,0 0-15,21 0 0,-20 0 0,20-22 16,0 22-16</inkml:trace>
  <inkml:trace contextRef="#ctx0" brushRef="#br0" timeOffset="39851.6">18373 2879 0,'0'-21'0,"0"42"0,0-64 16,0 22-16,0 0 15,0 0-15,0 0 16,-22 0-16,1-1 0,0 1 0,0 0 16,0 0-16,0 0 0,-22 0 15,22-1-15,-21 1 0,21 21 16,-22 0-16,1 0 0,0 0 0,20 21 16,-20 1-16,0 20 0,21-21 15,-22 21-15,22 1 0,0-1 0,-21 0 16,20 1-16,1 20 0,0-20 15,21-1-15,-21 21 0,21-20 0,-21 20 16,21-20-16,0-1 0,0 0 16,0 1-16,0-1 0,21-21 0,0 21 15,0-20-15,0-1 0,22-21 0,-1 0 16,-21 0-16,22 0 0,-1 0 16,0 0-16,22 0 0,-22-21 0,22 21 15,-22-22-15,21 1 0,1 0 16,-22 0-16,22 0 0,-22 0 15,0-22-15,1 22 0,-1 0 0,-21-21 16,0 20-16,1 1 0,-22 0 16,0 0-16,0 0 0,0 0 0,0-1 15,-22 22 1,1 0-16,0 22 0,0-1 16,0 0-16,0 0 0,-1 0 0,1 22 15,21-22-15,-21 0 0,21 21 16,0-21-16,0 1 0,0-1 0,0 21 15,0-21-15,0 0 0,21 1 16,0-22-16,1 21 0,-1-21 16,0 0-16,0 0 0,21 0 0,-20 0 15,-1 0-15,21 0 0,-21 0 16,0 0-16,22-21 0,-22-1 0,0 1 16,0 0-16,0 0 0,-21 0 0,22 0 15,-22-22-15,21 22 0,-21-21 16,0-1-16,0 22 0,0-21 0,0 0 15,-21-1-15,-1 22 0,1-21 16,0 21-16,0-22 0,0 43 0,-22-21 16,22 21-16,-21 0 0,21 0 15,-22 0-15,1 0 0,21 21 0,0 0 16,-22 1-16,22 20 0,21-21 16,0 21-16,0 1 0,0-1 15,0 0-15,0-20 0,0 20 0,21 0 16,1-21-16,-1 1 0,21 20 15,-21-21-15,22-21 0,-1 21 0,0-21 16,-21 0-16,22 0 0,-1 0 0,0 0 16,1 0-16,-22 0 0,21-21 15,1 21-15,-1-21 0,-21 0 0,21 0 16,-20-1-16,-1 1 0,0-21 16,0 21-16,0-22 0,0 22 0,-21 0 15,22-21-15,-22 21 0,0-1 16,0 1-16,0 0 0,0 42 31,0 0-31,-22 1 16,22-1-16,-21 21 0,21-21 0,-21 0 15,21 22-15,0-22 0,0 21 16,-21-21-16,0 1 0,21 20 0,0-21 16,-21 0-16,21 0 15,-22 1-15,22-44 47,0 1-47,0 0 0,0 0 0,22 0 16,-22 0-16,21-1 15,0-20-15,0 21 0,0 0 0,0-22 16,1 1-16,20 21 0,0-21 16,-21 20-16,22 1 0,-1 0 0,0 0 15,1 21-15,-1 0 0,0 0 0,-20 0 16,20 0-16,-21 0 0,0 21 15,-21 0-15,0 22 0,21-22 0,-21 21 16,0-21-16,0 22 0,0-22 16,0 21-16,0 0 0,0-20 15,0-1-15,0 21 0,0-21 0,0 0 0,0 1 16,0-1 0,0 0-16,22-21 0,-1 0 15,0 0-15,0 0 0,0 0 0,0 0 16,1-21-16,-1 21 0,21-21 15,-21-1-15,0 22 0,1-42 0,20 21 16,-21 0-16,21-22 0,-20 22 0,20-21 16,0 0-16,-21-1 0,1 22 15,20-21-15,-21-1 0,-21 22 0,0 0 16,0 0-16,0 0 0,0 0 16,-21 21-1,0 0-15,0 0 0,-1 0 0,1 21 16,0 0-16,21 0 0,0 0 15,0 0-15,0 1 0,0-1 0,0 0 16,0 0-16,0 21 0,21-20 16,0-1-16,-21 0 0,22 0 0,-22 0 15,21 0-15,-21 1 0,0-1 0,21 0 16,-21 0 0,-21-21 15,0 0-31,21-21 15,-22 21-15,1-21 0,0 0 0,0 21 16,0-22-16,21 1 0,-21 21 16,-1-21-16,22 42 31,0 0-15,0 1-16,0-1 0,22 0 15,-1 0-15,0 0 16,0 0-16,0-21 0,0 22 0,1-22 15,-1 0-15,0 21 0,21-21 0,-21 0 16,22 0-16,-1 0 0,-21 0 16,22 0-16,-1 0 0,0 0 0,1-21 15,-22 21-15,21-22 0,0 1 0,-20 0 16,20 0-16,-21 0 0,21 0 16,-20-22-16,-1 1 0,0 0 15,0-1-15,0 1 0,0 0 16,1-22-16,-1 1 0,-21-1 0,21 1 15,0-1-15,0-21 0,0 22 0,1-1 16,-22-20-16,0 41 0,21-20 16,-21 21-16,0-1 0,0 1 0,0 21 15,0 0-15,0-1 16,-21 22-16,-1 22 16,22-1-16,-21 0 15,0 0-15,0 21 0,21 22 0,-21-1 16,21-20-16,-21 41 0,-1-20 0,22-1 15,0 1-15,0-1 0,0 1 16,0-1-16,0 1 0,-21-22 0,21 22 16,0-22-16,0 0 0,-21 1 15,21-1-15,0-21 0,0 22 0,0-22 16,0 0-16,0 0 0,21 0 0,0-21 16,1 0-16,-1 0 15,21 0-15,-21 0 0,22 0 0,-1 0 16,0-21-16,1 0 0,20 21 15,-21-21-15,1-22 0,20 22 16,-20-21-16,-22 21 0,21-22 0,-21 22 0,0-21 16,-21 21-16,0-22 15,0 22-15,0 0 0,0 0 0,-21 21 16,0 0-16,0-21 0,0 21 0,-22 0 16,22 0-16,-21 0 0,21 21 15,0 0-15,-22-21 0,22 21 0,21 0 16,0 1-16,-21-1 0,21 0 15,0 21-15,0-21 0,0 1 0,0-1 16,21 0-16,0 0 0,0 0 0,1 0 16,-22 1-16,21-22 15,0 21-15,21-21 0,-21 0 0,1 0 16,-1 0-16,0 0 0,0 0 0,0 0 16,0 0-16,1 0 0,-1 0 15,0 0-15,0-21 0,0-1 0,0 22 16,1-21-16,-1 0 0,0 0 0,0 0 15,0 0-15,-21-1 0,0 1 16,21 0-16,-21 0 0,22 21 0,-22-21 16,0 0-16,0 42 31,-22 0-15,22 0-1,0 0-15,0 0 0,-21 1 0,21 20 16,0-21-16,0 0 0,0 0 0,0 1 15,0-1-15,0 0 16,21-21-16,-21 21 0,22-21 16,-1 0-16,0 0 0,0 0 15,0 0-15,0-21 16,1 21-16,-1-21 0,-21 0 0,21-1 16,0 1-16,0-21 0,0 21 15,-21 0-15,22-22 0,-1 22 0,-21 0 16,0 0-16,0 0 0,21-1 0,-21 44 47,0-1-47,-21 0 0,21 21 15,-21-21-15,21 1 0,0-1 16,0 0-16,0 0 0,0 0 0,0 0 16,0 1-16,0-1 0,0 0 15,21-21-15,0 0 16,0 0-16,0 0 0,0 0 0,1 0 15,-1 0-15,0 0 0,0 0 16,0 0-16,-21-21 0,21 21 0,1-21 16,-1-1-16,0 22 0,0-21 0</inkml:trace>
  <inkml:trace contextRef="#ctx0" brushRef="#br0" timeOffset="40152.43">22902 3006 0,'0'0'0,"0"-21"0,-21 21 0,0 0 15,0 0-15,0 0 16,-1 0-16,1 0 0,0 0 16,-21 0-16,21 21 0,-1 0 0,1 0 15,0 0-15,0 0 0,21 1 16,-21 20-16,0-21 0,21 0 15,0 22-15,0-22 0,-22 21 0,22-21 16,0 0-16,0 1 0,0-1 0,22 0 16,-22 0-16,21 0 0,0 0 15,0-21-15,0 0 0,22 22 0,-22-22 16,0 0-16,21 0 0,-21 0 16,1-22-16,20 22 0,-21-21 0,21 0 15</inkml:trace>
  <inkml:trace contextRef="#ctx0" brushRef="#br0" timeOffset="40440.26">23453 2477 0,'0'0'0,"0"-43"0,0-84 32,-22 127-17,1 0-15,0 0 0,0 0 16,0 43-16,0-22 0,21 21 15,-22 0-15,1 1 0,0-1 0,0 22 16,21-1-16,-21 1 0,0-22 16,21 21-16,0 1 0,-22-22 0,22 22 15,-21-22-15,21 22 0,-21-22 16,21 0-16,0 1 0,0-22 16,0 21-16,0-21 0,0 0 0,0 1 15,0-1-15,21-21 16,0 0-16,1-21 15,-1 21-15,0-22 0</inkml:trace>
  <inkml:trace contextRef="#ctx0" brushRef="#br0" timeOffset="41092.04">23558 3006 0,'0'0'0,"0"21"0,-21 0 15,0 0-15,0 0 0,21 1 16,-21-1-16,0 0 0,21 0 15,-22 21-15,22-20 0,0-1 0,0 0 16,0 21-16,0-21 0,0 1 16,0-1-16,0 0 0,22 0 15,-1-21-15,0 0 0,0 0 0,0 0 16,0 0-16,1 0 0,20 0 16,-21 0-16,21 0 0,-20 0 0,-1-21 15,0 0-15,21 0 0,-21-1 0,-21-20 16,22 21-16,-1-21 0,-21 20 15,0-20-15,0 0 0,0 21 0,0-22 16,0 22-16,-21-21 0,-1 21 16,1 21-16,0-22 0,0 22 15,0 0-15,-22 0 0,22 0 0,-21 0 16,21 22-16,0-1 0,-22 0 16,22 0-16,0 21 0,0-20 0,21 20 15,0-21-15,-21 21 0,21-20 0,0 20 16,0-21-16,0 21 0,21-20 15,-21-1-15,21 0 0,21 0 0,-21 0 16,1-21-16,20 0 0,-21 0 0,21 0 16,-20 0-16,20 0 0,0 0 15,-21 0-15,22-21 0,-1 0 0,-21 0 16,22 0-16,-22-1 0,0 1 16,21 0-16,-21-21 0,1 21 15,-1-22-15,0 22 0,-21 0 0,0 0 16,21 0-16,-21-1 0,0 44 31,0-1-31,-21 0 0,21 0 16,0 0-16,0 0 0,-21 22 15,21-22-15,0 0 0,0 0 0,0 0 16,0 1-16,0-1 0,0 0 0,0 0 16,21-21-1,0 0-15,0 0 16,0 0-16,-21-21 15,22 21-15,-22-21 0,0 0 16,0-1-16,0 1 0,0 0 0,21 0 16,-21-21-16</inkml:trace>
  <inkml:trace contextRef="#ctx0" brushRef="#br0" timeOffset="41355.89">23410 2858 0,'-42'0'0,"84"0"0,-105 0 0,84 0 31,0 0-31,0 0 16,22 0-16,-22 0 0,21 0 16,0 0-16,-20 0 0,20 0 0,0 0 15,1 0-15,-22 0 0,21 0 0,-21 0 16,0 0-16,1 0 0,-1 0 15,-21-22-15,-21 1 16,-1 21 0,1-21-16,-21 21 0,0-21 0,-1 21 15</inkml:trace>
  <inkml:trace contextRef="#ctx0" brushRef="#br0" timeOffset="41599.91">21209 2879 0,'-21'0'0,"42"0"0,-42 21 16,42-21-16,0 0 0,0 0 15,22 0-15,-22 0 0,21 0 16,0 0-16,22 0 0,-22 0 15,1 0-15,-1 0 0,0-21 16,22 21-16,-43-21 0,21 21 0,-21-22 16,22 22-16,-22-21 0,0 21 0</inkml:trace>
  <inkml:trace contextRef="#ctx0" brushRef="#br0" timeOffset="42747.7">25569 2963 0,'0'0'0,"21"0"0,1-21 16,-1 21-16,-21-21 15,21 21-15,-21 21 16,0 0 0,-21 1-16,0-1 0,21 0 0,-22 21 15,22-21-15,-21 22 0,0-1 16,0 0-16,21-20 0,0 20 15,0-21-15,0 21 0,0-20 0,0-1 16,0 0-16,0 0 0,0 0 16,0 0-16,21-21 15,0 0 1,0 0-16,1 0 0,-1-21 0,0 0 16,0 21-16,0-21 0,0 0 0,1 0 15,-1-1-15,0 1 0,0 0 16,0-21-16,0 21 0,1-1 15,-22 1-15,21 21 16,-21 21-16,0 1 16,0-1-16,0 0 0,0 0 15,0 0-15,0 0 0,0 1 16,21-1-16,-21 0 0,0 0 0,0 0 16,21 0-16,0 1 0,0-22 15,1 21-15,-1-21 0,0 0 16,0 0-16,21 0 0,-20 0 0,-1 0 15,0 0-15,0-21 0,21-1 16,-20 22-16,-1-21 0,0 0 0,-21 0 16,21-21-16,0 20 0,-21-20 15,21 0-15,-21-1 0,0 1 0,0 0 16,0 21-16,0-22 0,0 22 0,0 0 16,0 0-16,0 0 15,0-1-15,0 44 16,0-1-16,0 0 15,0 0-15,0 21 0,-21-20 0,21 20 16,0 0-16,-21 1 0,21-22 0,0 21 16,0 0-16,0-20 0,0 20 15,0-21-15,0 0 0,0 0 0,21 1 16,0-22-16,1 21 0,-1-21 16,0 0-16,21 0 0,1 0 15,-22-21-15,0 21 16,0-22-16,0 1 0,0 0 15,-21 0-15,22 0 0,-1 0 0,0-1 16,-21-20-16,21 21 0,-21 0 16,21-22-16,-21 22 0,21 0 0,-21 0 15,0 0-15,-21 42 32,21 0-32,-21 0 0,0 0 0,21 1 15,0-1-15,0 0 0,-21 0 16,21 0-16,0 0 0,0 1 0,0-1 15,0 0-15,21-21 32,0 0-32,0-21 15,-21 0-15,21-1 0,1 1 16</inkml:trace>
  <inkml:trace contextRef="#ctx0" brushRef="#br0" timeOffset="43108.06">26860 2773 0,'0'0'0,"-21"0"0,0 0 0,0 0 16,0 0-16,0 0 0,-1 0 15,22 21-15,0 0 0,-21-21 16,21 21-16,0 1 0,0-1 0,0 0 16,0 0-16,21-21 0,1 21 15,20-21-15,-21 0 16,0 0-16,0 0 0,1 0 0,20 0 15,-21 0-15,0 0 0,0 0 16,1-21-16,-1 21 0,-21-21 0,21 0 16,-21 0-16,0-1 15,0 1-15,0 0 0,-21 0 0,0 0 16,-1 21-16,1-21 0,0 21 16,0 0-16,0 0 0,0 0 15,-1 21-15,1 0 0,21 0 16,-21 0-16,21 0 15,0 1-15,0-1 0,0 0 0,0 0 16,0 0-16,21 0 16,0-21-16,1 0 0,-1 0 0,0 0 15,0 0-15</inkml:trace>
  <inkml:trace contextRef="#ctx0" brushRef="#br0" timeOffset="43399.89">27495 2773 0,'0'0'15,"22"-21"-15,-1-22 0,-21 22 0,21 0 0,-21-21 0,0 21 16,0-1-16,-21 22 31,0 22-31,-1-1 0,22 0 16,-21 21-16,0 1 0,0-1 0,0 0 16,0 1-16,-1-1 0,1 21 15,0-20-15,21-1 0,-21 22 0,0-22 16,21 21-16,-21-20 0,21-1 0,0 0 15,0-20-15,0 20 0,0-21 16,0 21-16,0-20 0,0-1 16,21-21-16,0 0 15,0 0-15,0-21 0,0 21 16,1-22-16,-1 1 0,21-21 0,-21 0 16,22 20-16,-1-20 15</inkml:trace>
  <inkml:trace contextRef="#ctx0" brushRef="#br0" timeOffset="44451.75">28130 2561 0,'0'0'0,"0"-21"0,-21 21 15,0 0 1,0 0-16,0 21 0,0 22 16,-1-22-16,1 21 0,0-21 0,21 22 15,-21-1-15,0 0 0,0 22 16,-1-22-16,1 0 0,0 22 15,21-1-15,-21-20 0,0-1 0,21 22 16,-21-22-16,21 0 0,0 1 16,0-22-16,0 21 0,0-21 0,0 0 15,0 1-15,21-22 32,0-22-32,-21 1 0,21 21 0,0-21 15,0-21-15,1 21 16,-1-22-16,0 22 0,0-21 0,0 21 0,0-22 15,1 22-15,-1 0 0,0 0 16,0 21 0,-21 21-16,0 0 15,0 0-15,0 0 0,0 22 16,0-22-16,0 0 0,-21 0 0,21 22 16,0-22-16,0 0 0,0 0 15,0 0-15,21 0 0,0-21 16,0 0-16,1 0 0,-1 0 0,0 0 15,0 0-15,0 0 0,22 0 16,-22 0-16,0-21 0,0 0 0,0 0 16,0 0-16,1 0 0,-1-22 15,0 22-15,0-21 0,0 21 0,-21-1 16,0 1-16,0 0 0,0 0 16,0 42-1,0 0 1,-21 0-16,21 22 0,-21-22 15,21 0-15,-21 0 0,21 22 0,0-22 16,0 0-16,0 0 0,0 0 0,0 0 16,0 1-16,21-22 15,0 0-15,0 21 0,0-21 0,22 0 16,-22 0-16,0 0 0,21 0 16,-20 0-16,20-21 0,-21-1 0,0 1 15,22 0-15,-22 0 0,0 0 16,0 0-16,-21-22 0,21 22 15,-21-21-15,0 21 0,0-1 0,0 1 16,0 0-16,0 0 0,0 42 31,-21 0-31,0 0 0,21 1 16,0-1-16,-21 0 0,0 21 0,-1-21 16,22 1-16,-21-1 0,21 21 0,-21-21 15,21 0-15,-21 1 0,21-1 16,0 0-16,-21-21 15,21 21-15,0-42 32,0 0-32,0 0 0,0-1 15,0 1-15,0 0 0,0 0 16,21-21-16,0 20 0,-21-20 0,21 0 16,0-1-16,22 22 0,-22-21 15,21 21-15,-21-22 0,22 22 0,-22 0 16,21 21-16,1-21 0,-1 21 0,-21 0 15,21 0-15,-20 0 0,-1 21 16,-21 0-16,0 0 0,0 22 16,0-22-16,0 21 15,0 1-15,0-22 0,0 21 0,0-21 16,-21 22-16,-1-22 0,1 21 0,0-21 16,21 0-16,-21 1 0,0-22 15,21 21-15,-21-21 0,-1 0 16,1 0-16,0 0 15,21-21 1,-21-1-16</inkml:trace>
  <inkml:trace contextRef="#ctx0" brushRef="#br0" timeOffset="44643.64">28935 2836 0,'0'0'0,"-21"0"15,-1 0 1,1 0-16,0 0 0,0 0 31,0 0-15,0 0-16,-1 0 16,1 0-16</inkml:trace>
  <inkml:trace contextRef="#ctx0" brushRef="#br0" timeOffset="44835.53">27474 3069 0,'0'0'0,"-42"21"0,21 1 16,0-22-16,-1 0 0,1 21 0,42-21 31,1 0-15,-1 0-16,21 0 0,-21 0 0,0 0 15,22-21-15,-1 21 0,-21-22 16,22 22-16,-1-21 0,0 21 0</inkml:trace>
  <inkml:trace contextRef="#ctx0" brushRef="#br0" timeOffset="45256.29">30353 2455 0,'0'0'0,"0"-21"0,0 0 16,0 42-1,-21 0-15,0 1 16,-1 20-16,1 0 0,-21 1 0,21-1 16,0 21-16,-1 1 0,1-22 15,0 1-15,0 20 0,0-21 0,0 1 16,-1 20-16,1-20 0,21-1 15,0-21-15,-21 21 0,21 1 0,-21-22 16,21 0-16,0 0 0,0 0 16,-21-21-1,0 0 1,-1-21-16,1 0 0</inkml:trace>
  <inkml:trace contextRef="#ctx0" brushRef="#br0" timeOffset="46127.79">29549 2985 0,'0'0'0,"-22"0"16,44 0 0,-1 0-1,0 0-15,21 0 0,-21 0 0,22 0 16,-1 21-16,0-21 16,1 0-16,20 0 0,1 0 0,-1 0 15,1 0-15,-1 0 0,1 0 16,-1 0-16,1 0 0,-22 0 0,22 0 15,-22-21-15,0-1 0,1 1 16,-1 0-16,-21 0 0,0-21 0,0 20 16,1-20-16,-22 0 0,0-1 15,0 1-15,0 21 0,21-21 0,-21 20 16,0 1-16,0 0 0,0 0 16,-21 42-1,-1 0-15,22 22 0,-21-22 16,0 21-16,0 0 0,0 1 15,0-1-15,-1 0 0,1 1 0,0-1 16,0 22-16,0-22 0,21 0 16,-21 1-16,-1-1 0,22 0 0,-21 1 15,21-1-15,0-21 0,0 21 16,0-20-16,-21-1 0,21 0 0,0 0 16,21-42 30,-21 0-46,21 0 0,1-1 0,-1 1 16,0 0-16,0-21 0,0 21 16,0-22-16,1 22 0,-1-21 15,0 21-15,21-1 0,-21 1 0,1 21 16,-1-21-16,0 21 16,-21 21-16,0 0 15,0 1-15,0 20 0,0-21 16,0 0-16,0 22 0,0-22 0,0 0 15,0 21-15,0-21 0,0 1 16,0-1-16,0 0 0,21 0 0,0 0 16,0-21-16,1 21 0,-1-21 15,21 0-15,-21 0 0,22 0 0,-1 0 16,0 0-16,-21 0 0,22 0 16,-1 0-16,0-21 0,1 21 15,-1-21-15,-21-21 0,0 21 16,22-22-16,-22 22 0,0-21 0,0-1 15,0 1-15,1 0 0,-1-1 16,-21 22-16,0-21 0,0 21 0,0 0 16,-21 21-1,-1 0-15,1 21 0,0 0 0,-21 0 16,-1 0-16,22 0 0,0 22 0,0-22 16,0 21-16,21-21 0,-21 1 15,21 20-15,0-21 0,0 0 0,21 0 16,0 1-16,0-1 15,0 0-15,22 0 0,-1-21 0,-21 21 16,43-21-16,-22 0 0,0 0 16,1 21-16,-1-21 0,-21 0 0,0 0 15,22 0-15,-43-21 16,0 0-16</inkml:trace>
  <inkml:trace contextRef="#ctx0" brushRef="#br0" timeOffset="49291.57">2879 5186 0,'0'0'0,"21"-21"15,-21 0-15,21 21 0,-21-22 16,21 22-16,-21-21 0,0 0 15,0 0-15,0 0 16,0 0-16,0-1 0,0 1 16,-21 21-16,0 0 15,0-21-15,-1 21 0,1 0 0,-21 0 16,21 0-16,0 0 0,-22 21 16,22-21-16,-21 43 0,-1-22 0,22 0 15,-21 21-15,21 1 0,-22 20 16,22-21-16,0 22 0,0-22 0,0 1 15,21 20-15,0-21 0,0 22 16,0-22-16,0 1 0,21-22 0,21 21 16,-21-21-16,22 0 0,-1 1 15,-21-1-15,43-21 0,-22 0 16,0 0-16,1 0 0,-1-21 16,0-1-16,1 1 0,-1 0 0,0 0 15,1 0-15,-1-22 0,0 1 16,-20 21-16,20-21 0,-21-1 0,21 1 15,-20-22-15,-1 22 0,0-21 16,0-1-16,0 1 0,0-1 0,-21 1 16,0-1-16,22 22 0,-22-22 15,0 1-15,0 20 0,0 22 0,0-21 16,0 21-16,0 0 0,-22-1 16,1 22-16,0 0 0,0 0 15,0 22-15,21 20 0,0-21 16,0 43-16,-21-22 0,21 21 15,0 1-15,0-1 0,0 1 0,0-1 16,0-20-16,0 20 0,0 1 16,0-22-16,21 22 0,0-22 0,0 0 15,0-21-15,0 22 0,1-22 16,-1 0-16,0 0 0,21 0 0,-21-21 16,22 0-16,-22 0 0,21 0 15,1 0-15,-22-21 0,21 0 0,-21 0 16,0 0-16,1 0 0,20-1 15,-21 1-15,0-21 0,-21 21 0,21-22 16,1 1-16,-1 0 0,0-1 0,-21 1 16,21 0-16,0-1 15,0 1-15,1 21 0,-22 0 0,21-22 16,0 43-16,0-21 0,0 21 16,0 0-16,1 21 0,-1 1 15,-21-1-15,0 0 0,21 0 16,0 21-16,-21-20 0,0-1 0,0 21 15,21-21-15,-21 0 0,21 1 0,1 20 16,-22-21-16,0 0 16,21 0-16,-21 1 0,21-22 0,-21 21 15,21-21 1,-21-21 0,0-1-1,0 1-15,0 0 0,0 0 16,0 0-16,0 0 0,0-1 0,0-20 15,-21 21-15,21-21 0,-21 20 16,0-20-16,-1 21 0,1 0 0,21 0 16,-21-1-16,0 1 0,0 21 15,0 0-15,-1 0 0,1 21 0,0 1 16,0-1-16,21 0 0,-21 21 0,21-21 16,-21 22-16,21-1 15,-22-21-15,22 22 0,0-1 0,0 0 0,0-21 16,0 22-16,0-1 15,0-21-15,0 22 0,0-22 0,0 0 16,0 0-16,0 0 0,22-21 0,-1 21 16,0-21-16,0 0 15,0 0-15,0 0 0,1-21 0,-1 0 16,0 21-16,21-21 0,-21 0 16,1 0-16,-1-1 0,0 1 0,0 0 15,0-21-15,0 21 0,-21-1 16,0-20-16,22 21 0,-22-21 0,0 20 15,0 1-15,0 0 0,0 0 0,0 0 16,0 0-16,0 42 31,0 0-31,0 0 16,0 0-16,0 0 0,0 1 0,0 20 16,0-21-16,0 0 0,0 0 0,0 22 15,0-22-15,0 0 0,21 0 16,-21 0-16,21 1 0,0-1 0,0 0 15,0-21-15,22 21 0,-22-21 16,21 0-16,-21 0 0,22 0 0,-1 0 16,22 0-16,-22-21 0,0 0 15,1 21-15,-22-21 0,21-1 16,0 1-16,-20 0 0,20 0 16,-21-21-16,0 20 0,0 1 15,1-21-15,-1 21 0,0 0 0,-21-1 16,0 1-16,0 0 0,0 0 0,0 42 47,0 0-47,-21 0 0,21 1 0,0-1 15,0 0-15,0 0 0,0 0 16,0 0-16,0 1 0,0-1 0,0 0 16,0 0-16,21 0 15,-21 0-15,0 1 16,-21-22 31,0-22-32,21 1-15,-22 21 16,1-21-16,0 0 0,21 0 16,-21 0-16,21-1 15,-21 22-15,21-21 16,-21 21-16,21 21 31,0 1-31,0-1 16,0 0-16,0 0 0,21-21 15,-21 21-15,21 0 0,-21 1 16,21-1-16,0-21 0,0 21 16,1-21-16,-1 21 15,0-21-15,0 0 0,0 0 0,0 0 16,43 0-16,-43 0 0,21 0 15,-20-21-15,20 21 0,0-21 16,1 21-16,-22-21 0,21-1 0,0 1 16,1 21-16,-1-21 0,0 0 0,-20 0 15,20 0-15,-21-1 16,0 1-16,0 0 0,1 0 0,-1-21 16,-21 20-16,0 1 0,0 0 15,0 0-15,-21 21 16,-1 0-16,1 0 15,0 21-15,0 0 0,0 0 16,0-21-16,21 22 0,-22 20 0,22-21 16,0 0-16,0 0 0,0 1 0,0-1 15,0 0-15,22 0 0,-1 0 16,0 0-16,0 1 0,0-1 16,-21 0-16,21-21 0,1 21 15,-22 0-15,21 0 16,-21 1-1,-21-22 1,-1 0-16,1 0 16,0 0-16,0 0 0,0 0 0,0 0 15,-1 0-15,1 0 16,0-22-16,0 22 16,21-21-16,-21 21 125,0 0-110</inkml:trace>
  <inkml:trace contextRef="#ctx0" brushRef="#br0" timeOffset="51227.68">7556 5334 0,'-21'21'0,"21"-42"63,21 0-63,1 0 15,-1 21-15,0-43 0,0 22 16,0 0-16,0 0 0,22-21 0,-22 20 15,0-20-15,0 0 0,0-1 16,1 1-16,-22 0 0,0-1 0,21 1 16,-21 0-16,0-1 0,0 1 15,0 0-15,0-1 0,0 22 0,0 0 16,0 0-16,0 0 0,0 0 0,-21 21 31,-1 21-31,22 0 0,-21 0 16,0 21-16,0 1 0,21-1 0,0 0 15,-21 22-15,21-1 0,0-20 0,0 20 16,0-20-16,0 20 0,0-21 16,0 1-16,0-1 0,0-21 15,21 22-15,0-22 0,0 0 0,0 0 16,1 0-16,-1 0 0,0-21 0,0 0 16,21 22-16,-20-22 0,-1 0 15,21 0-15,-21 0 0,0 0 0,1-22 16,-1 22-16,21-21 0,-21 21 0,-21-21 15,21 0-15,1 0 0,-22 0 16,21-1-16,-21 1 0,0 0 0,0 0 16,0-21-16,0 20 0,0 1 0,0 0 15,0 0 1,0 42 15,0 0-31,0 0 16,0 1-16,21-22 15,0 0-15,0 0 16,0 0-16,1 0 16,-1-22-16,0 22 0,0-21 15,0 0-15,0 21 0,-21-21 16,22 0-16,-1 21 0,-21-21 0,0-1 16,0 1-16,0 0 0,0 0 15,0 0-15,0 0 0,0-1 16,0 44 15,0-1-31,0 0 0,0 0 16,0 0-16,-21 22 0,21-22 0,0 21 15,0-21-15,0 22 0,0-22 16,0 0-16,0 21 0,0-21 0,0 1 16,0-1-16,21 0 0,0-21 15,0 0-15,0 0 16,0 0-16,1 0 0,-1 0 0,0 0 15,0 0-15,21 0 0,-20-21 0,20 0 16,-21-1-16,0 1 0,22 0 16,-22 0-16,0 0 0,0 0 15,0-22-15,0 22 0,1-21 0,-22-1 16,0 22-16,0-21 0,0 21 16,0 0-16,0-22 0,0 22 0,0 0 15,0 42 1,0 0-1,0 0-15,0 1 0,0 20 0,0-21 16,0 21-16,0-20 0,0 20 16,0-21-16,0 21 0,0-20 0,0-1 15,21 21-15,-21-21 0,21 0 0,0-21 16,0 22-16,0-1 0,1-21 16,-1 0-16,0 0 0,21 0 15,-21 0-15,1 0 0,20 0 0,-21-21 16,0 21-16,22-22 0,-22 1 0,0 0 15,0 0-15,21 0 0,-20-22 16,-1 22-16,0-21 0,0 0 0,0-1 16,0 1-16,-21 0 0,0-1 15,22-20-15,-22 20 0,21 1 0,-21 21 16,0-21-16,0-1 0,0 22 0,21 0 16,-21 0-16,0 0 15,0 42 1,0 0-16,-21 0 0,21 0 15,-21 22-15,21-22 0,0 21 16,0 0-16,-22 1 0,22-1 0,-21 0 16,21 1-16,0-22 0,0 21 0,0 1 15,0-1-15,0-21 0,0 21 16,0-20-16,0-1 0,0 0 0,0 0 16,0 0-16,0 0 0,0 1 15,21-22 1,1 0-16,-22-22 15,21 22-15,-21-21 16,21 0-16,-21 0 16,0-21-16,0 20 0,0 1 0,0-21 15</inkml:trace>
  <inkml:trace contextRef="#ctx0" brushRef="#br0" timeOffset="51419.56">9398 4826 0,'0'0'0,"-21"0"0,21 21 31,21-21 0,0 0-31,0 0 0,0 0 16,1 0-16,-1 0 0,21 0 0,-21 0 16,22-21-16,-22 21 0,0-21 15,21 21-15,-21-21 0,1 21 0,-1-21 16,0 21-16</inkml:trace>
  <inkml:trace contextRef="#ctx0" brushRef="#br0" timeOffset="52119.74">11832 4572 0,'0'-42'15,"0"21"-15,0-1 16,21 44 15,0-1-15,1 21-16,-22-21 0,21 22 15,0-22-15,-21 21 0,0 0 0,0 1 16,21-1-16,-21 22 0,0-22 16,0 0-16,21-21 0,-21 22 15,0-1-15,0-21 0,0 0 0,0 1 16,0-1-16,0 0 15,21-21 1,-21-21-16,22 0 0,-22-1 16,0 1-16,0 0 0,21-21 15,-21 21-15,21-22 0,-21 1 0,0 0 16,21-1-16,-21 1 0,21-22 0,-21 22 16,21 0-16,1-1 15,-22 1-15,21 0 0,0-1 0,0 22 16,-21 0-16,21 0 0,0 0 0,1 0 0,-1 21 15,0 0 1,0 0-16,0 21 16,-21 0-16,0 0 15,0 0-15,0 0 0,0 22 16</inkml:trace>
  <inkml:trace contextRef="#ctx0" brushRef="#br0" timeOffset="54855.5">12721 4995 0,'0'0'0,"21"-21"0,-21 0 16,21 0-16,-21 0 0,0 0 15,0-1-15,0 1 0,0 0 0,0-21 16,0 21-16,-21-1 0,0-20 0,0 21 15,0 0-15,0 0 0,-1-1 16,1 22-16,0 0 0,0 0 0,0 0 16,0 0-16,-1 0 0,1 0 0,0 22 15,0-1-15,0 0 16,0 21-16,21 1 0,0-22 0,0 21 16,0 0-16,0 1 0,0-22 0,0 21 15,0-21-15,0 22 0,0-22 16,21 0-16,-21 0 0,21-21 0,0 21 15,0-21-15,0 0 0,1 0 16,-1 0-16,0 0 0,0 0 0,-21-21 16,21 21-16,0-21 0,1 0 0,-1 0 15,0 0-15,0-1 0,0 1 16,-21-21-16,0 21 0,21-22 0,-21 22 16,22-21-16,-22 21 0,0-22 0,0 22 15,0 0-15,0 0 16,0 0-16,0 42 31,-22 0-31,22 0 16,0 0-16,0 1 0,0 20 0,0-21 15,0 21-15,0-20 0,0 20 16,22-21-16,-1 0 0,0 0 0,0 1 16,0-1-16,0 0 0,1-21 0,-1 0 15,0 21-15,21-21 0,-21 0 16,1 0-16,-1 0 0,21-21 0,-21 21 15,22-21-15,-22 0 0,0 21 0,21-22 16,-21 1-16,1-21 16,-1 21-16,0 0 0,0-22 0,-21 22 15,0-21-15,21 21 0,-21-22 0,0 22 16,0 0-16,0 0 0,0 0 16,0-1-16,-21 22 15,21 22 1,0-1-16,-21 21 15,21-21-15,0 0 0,0 22 0,0-22 16,0 21-16,0-21 0,0 1 0,21 20 16,0-21-16,0 0 15,-21 0-15,22 1 0,-1-22 0,21 21 16,-21 0-16,0-21 0,22 0 0,-22 0 16,0 0-16,21 0 0,1 0 15,-22 0-15,21-21 0,-21 0 0,22-1 16,-1 22-16,-21-21 0,22 0 0,-22 0 15,0 0-15,21 0 0,-42-22 16,21 22-16,-21 0 0,22-21 0,-22 20 16,0 1-16,0-21 0,0 21 0,0 0 15,-22 21-15,1-22 0,0 22 16,0 0-16,0 0 0,0 0 16,-1 0-16,1 22 0,-21-22 15,21 21-15,0 0 0,-1 0 16,1 0-16,0 0 0,21 22 0,0-22 15,-21 21-15,21-21 0,0 1 16,0 20-16,0-21 0,0 0 0,0 0 16,0 1-16,21-22 0,0 21 0,0 0 15,1-21-15,-1 0 16,0 0-16,0 0 0,0 0 0,0-21 16,1 0-16,-1-1 0,0 22 0,0-21 15,0 0-15,0 0 0,1-21 16,-22 20-16,0 1 0,21 0 0,-21-21 15,0 21-15,0-1 0,21 1 16,-21 0-16,0 0 0,0 42 47,-21 0-47,21 0 0,0 1 16,0 20-16,0-21 0,0 0 0,0 0 15,0 22-15,0-22 0,0 0 0,0 0 16,21-21-16,0 21 0,0 1 15,0-22-15,1 0 0,-1 0 0,0 0 16,21 0-16,-21 0 0,1 0 0,20 0 16,-21 0-16,0-22 0,0 22 15,1-21-15,-1 0 0,21 0 16,-42 0-16,21 0 0,0-22 0,1 22 16,-22-21-16,0 21 0,21-22 15,-21 22-15,21 0 0,-21 0 0,0 0 16,21-1-16,-21 1 0,0 42 31,0 1-31,0-1 16,-21 0-16,21 21 0,0-21 15,-21 1-15,21 20 0,0-21 0,0 21 16,0-20-16,0-1 0,0 0 0,0 0 16,21 0-16,-21 0 0,21-21 15,0 22-15,0-22 0,1 0 16,20 0-16,-21 0 0,0 0 0,22 0 15,-22 0-15,21-22 0,0 1 16,-20 0-16,20 0 0,-21 0 0,0 0 16,22-22-16,-22 1 0,0 0 0,0 20 15,0-20-15,22-21 0,-43 20 16,21 1-16,0-22 0,0 22 0,0 0 16,-21-22-16,21 22 0,-21 0 15,22-1-15,-22 22 0,0-21 0,0 21 16,0-1-16,0 44 31,0-1-31,-22 0 0,22 21 16,0-21-16,-21 22 0,0 20 0,21-20 15,-21-1-15,21 0 0,0 1 16,-21-1-16,21 21 0,0-20 0,0-1 16,0 0-16,0 1 0,0-22 0,0 21 15,0-21-15,0 22 0,21-22 16,0 0-16,0-21 0,0 21 0,1-21 15,-1 0-15,0 0 0,0 0 0,0 0 16,0 0-16,1-21 0,-1 0 16,21 0-16,-21 21 0,0-43 0,1 22 15,-1 0-15,0-21 0,0 21 16,0-1-16,0-20 0,1 21 16,-22 0-16,0 0 0,21 21 0,-21-22 15,0 44 1,0-1-1,0 0-15,0 21 0,-21-21 16,21 1-16,0-1 0,0 0 16,0 0-16,0 21 0,0-20 0,0-1 15,0 0-15,21 0 0,0-21 16,0 0-16,0 0 0,0 0 16,1 0-16,-1 0 0,0 0 0,0 0 15,0-21-15,0 21 0,1-21 0,-1 0 16,0-1-16,0 1 15,0 0-15,0 0 0,-21 0 0,22 0 16,-1-1-16,-21 1 0,0 0 0,0 0 16,21 21-16,-42 21 31,21 0-31,-21 0 0,21 1 16,0 20-16,0-21 0,-22 0 15,22 0-15,0 22 0,0-22 0,0 0 16,0 0-16,0 0 0,0 1 15,22-1-15,-1-21 16,0 0-16,0 0 0,0 0 16,0 0-16,1 0 0,-1 0 15,-21-21-15,21-1 16,-21 1-16,0 0 0,0 0 0,0 0 16,0 0-16,0-22 0,0 22 15,0 0-15,-21 0 0,0-22 0,-1 22 16,1 21-16,21-21 0,-21 0 0,0 21 15,0 0 1,0 0-16,21-21 31,21 21-15,0 0-16,0 0 0,0-21 16,22 21-16,-22 0 0,21 0 0,-21-22 15,22 22-15,-22 0 0,0 0 16,21 0-16,-21 0 0,1 0 0,-1 0 15,0 0-15,-21 22 0,21-1 16,-21 0-16,0 0 0,0 0 16,0 0-16,0 22 0,0-22 0,0 0 15,0 21-15,0-20 0,0-1 16,0 0-16,0 21 0,0-21 0,0 1 16,-21-1-16,21 0 15,0 0-15,0 0 16,0-42 31,0 0-47,0 0 0,0 0 15,0-1-15,0 1 0,21 0 0,0-21 16,-21 21-16,21-22 0,1 1 16,-1 21-16,21-22 0,-21 1 15,22 0-15,-22 21 0,21-22 0,-21 22 0,0 0 16,22 21-16,-22 0 15,21 0-15,-21 0 0,1 0 0,-22 21 16,0 0-16,0 0 0,0 22 0,0-22 16,0 21-16,0 1 0,0-1 15,-22 0-15,22 1 0,0-22 0,-21 21 16,21-21-16,-21 22 0,21-22 16,0 0-16,0 0 0,-21 0 15,21 0-15,-21-21 16,21-21 15,0 0-31,-21 0 0,21 0 16,0 0-16,0-22 0,-22 22 15</inkml:trace>
  <inkml:trace contextRef="#ctx0" brushRef="#br0" timeOffset="55067.38">16595 4403 0,'0'0'0,"-64"-21"31,43 21-15,21 21-1,0 0 1,0 0 0,-21-21 15,0 0-16,-1 0-15,1 0 0</inkml:trace>
  <inkml:trace contextRef="#ctx0" brushRef="#br0" timeOffset="55287.25">15367 4572 0,'0'0'0,"-21"21"16,0-21-16,-1 0 0,22 21 15,22-21-15,-1 0 16,0 0-16,21 0 0,-21 0 16,1 0-16,20 0 0,0 0 15,-21 0-15,22-21 0,-22 21 0,0 0 16,21 0-16,-42-21 0,22 21 16,-1 0-16,-21-21 0,0 0 15</inkml:trace>
  <inkml:trace contextRef="#ctx0" brushRef="#br0" timeOffset="55496.13">14541 4382 0,'-21'21'0,"42"-42"0,-63 42 16,21 0-1</inkml:trace>
  <inkml:trace contextRef="#ctx0" brushRef="#br0" timeOffset="56019.83">19008 4699 0,'0'-21'16,"-22"42"31,22 0-47,0 0 0,-21 22 0,21-22 15,0 0-15,0 0 0,-21 0 16,21 22-16,-21-22 0,21 0 16,0 0-16,0 0 15,0-42 17,0 0-32</inkml:trace>
  <inkml:trace contextRef="#ctx0" brushRef="#br0" timeOffset="56212.72">18944 4551 0,'0'0'0,"-42"-85"31,42 64-31,0 42 47,21 0-32,0-21-15,0 0 0,0 22 16,1-22-16,-1 0 0,0 0 16</inkml:trace>
  <inkml:trace contextRef="#ctx0" brushRef="#br0" timeOffset="56635.62">19494 4614 0,'0'0'0,"0"22"0,0-1 0,-21 0 0,21 0 16,-21 21-16,21-20 0,-21-1 16,21 0-16,0 21 0,-21-21 15,21 1-15,-21-1 0,21 0 0,0 0 16,0 0-16,0 0 16,-22-21 15,22-21-31,0 0 0,0 0 15,0 0-15,0-22 16,0 22-16,0 0 0,0-21 0,22 21 16,-1-22-16,0 22 0,0-21 0,21-1 15,1 22-15,-1-21 0,0 21 16,1-22-16,-1 22 0,0 0 0,22 0 16,-22 0-16,1 21 0,-1 0 15,0 0-15,-21 21 0,22 0 16,-22 0-16,0 22 0,0-22 0,0 0 15,1 21-15,-22-21 0,0 1 16,0 20-16,0-21 0,0 21 0,0-20 16,-22-1-16,1 0 0,0 0 0,0 0 15,21 0-15,-21 1 0,0-22 16,-1 0 0</inkml:trace>
  <inkml:trace contextRef="#ctx0" brushRef="#br0" timeOffset="57083.68">22013 3958 0,'0'21'0,"0"1"16,0-1-16,-21 21 0,21 0 0,-21 22 16,0-22-16,21 1 0,0 20 0,-21-21 15,-1 22-15,22-22 0,-21 1 16,0-1-16,0 0 0,21 1 0,-21-1 16,0 0-16,-1 1 15,22-22-15,0 0 0,0 0 0,-21 0 16,21 0-16,0 1 0,-21-22 15,0 0 1,0-22-16</inkml:trace>
  <inkml:trace contextRef="#ctx0" brushRef="#br0" timeOffset="57907.66">21294 4551 0,'0'0'0,"-22"0"0,44 0 47,-1 21-47,21-21 0,0 0 16,1 0-16,20 0 0,1 0 0,-1 0 15,1 0-15,20 0 0,-20 0 0,-1 0 16,1-21-16,-1 0 0,1 21 16,-1-21-16,1-1 0,-1 1 0,-20 0 15,-1 0-15,0-21 0,-20 20 16,20-20-16,-21 21 0,-21-21 0,0-1 15,0 1-15,0 21 0,0-22 0,0 1 16,0 21-16,0 0 0,0 0 16,-21 21-16,0 0 0,0 0 15,-1 21-15,1 21 16,0-21-16,0 22 0,21-1 0,-21 0 16,0 1-16,21 20 0,0-21 15,0 1-15,-22-1 0,22 0 0,-21 1 16,21-1-16,-21 0 0,21 1 0,0-1 15,0 0-15,0-20 0,0 20 16,0-21-16,0 0 0,0 0 0,0 1 16,0-1-16,0-42 31,21-1-31,-21 1 16,21 0-16,1 0 0,-1 0 15,0-22-15,0 22 0,0-21 16,0 21-16,1-22 0,-1 22 0,0 0 15,0-21-15,0 21 0,0 21 16,1-22-16,-22 44 16,0-1-16,0 21 15,0-21-15,0 0 0,0 1 16,0 20-16,0-21 0,21 0 0,-21 22 16,21-22-16,-21 0 0,21 0 15,0 0-15,0 0 0,1 1 0,20-22 16,-21 21-16,21-21 0,1 0 0,-1 0 15,-21 0-15,22 0 0,-1 0 16,0-21-16,1 21 0,-1-22 16,-21 1-16,21 0 0,-20 0 15,20-21-15,-21 20 0,0-20 0,0 21 16,1-21-16,-22 20 0,0-20 0,0 21 16,0-21-16,0 20 0,0 1 15,-22 21-15,1 0 16,0 0-16,0 21 0,0-21 0,0 22 15,-1-1-15,22 21 0,0-21 16,-21 0-16,21 1 0,-21-1 0,21 0 16,0 0-16,0 0 15,0 0-15,21 1 16,0-22-16,1 0 0,-1 0 16,0 0-16,0 0 15,0 0-15,22 0 0</inkml:trace>
  <inkml:trace contextRef="#ctx0" brushRef="#br0" timeOffset="62124.32">25167 4593 0,'0'0'0,"21"0"0,0-21 16,-21 0-16,22 0 15,-22 0 1,21-1-16,-21 1 0,0 0 0,0 0 16,0 0-16,0 0 0,0-1 0,-21 1 15,-1 0-15,1 0 0,0 21 16,0 0-16,-21 0 0,20 0 0,-20 0 16,21 21-16,-21 0 0,-1 0 15,1 22-15,21-22 0,-22 21 0,1 1 16,21-1-16,0 0 0,0 1 0,-1-1 15,22-21-15,0 21 0,0 1 16,0-1-16,0-21 0,0 0 0,22 1 16,-1-1-16,0 0 0,0-21 0,0 0 15,22 0-15,-1 0 16,-21 0-16,21 0 0,1 0 0,-22 0 16,21-21-16,1 0 0,-22-1 0,21 1 15,-21-21-15,0 21 0,22 0 16,-22-22-16,0 22 0,0-21 0,-21 21 15,21-22-15,-21 1 0,22 21 16,-22 0-16,0-22 0,0 22 0,0 0 16,0 42 15,0 0-31,0 0 0,0 1 0,0-1 16,-22 0-16,22 0 0,0 0 15,0 0-15,0 1 0,0-1 16,0 0-16,0 0 0,0 0 0,0 0 15,22 1-15,-1-22 16,0 21-16,0-21 0,0 0 0,0 0 16,1 0-16,-1 0 0,0 0 0,21-21 15,-21 21-15,22-22 0,-22 1 16,0 0-16,21 0 0,-20 0 0,-1 0 16,0-1-16,-21-20 0,0 21 15,21-21-15,-21 20 0,0-20 0,0 21 16,0 0-16,0 0 0,0-1 0,0 1 15,0 0-15,0 42 16,-21 0 0,21 1-16,0-1 0,0 0 0,0 0 15,0 21-15,0-20 0,0-1 16,0 21-16,0-21 0,0 0 0,21 22 16,-21-22-16,21 0 0,0 0 15,1 0-15,-1 1 0,0-1 0,21 0 16,-21 0-16,22-21 0,-1 0 0,0 21 15,-20-21-15,20 0 0,0 0 16,1 0-16,-1 0 0,0 0 0,-21-21 16,22 21-16,-1-21 0,-21 0 15,0 0-15,1-1 0,-1 1 0,0 0 16,-21 0-16,0-21 0,21 20 16,-21-20-16,0 21 0,0-21 15,0 20-15,0-20 0,0 21 0,-21 0 16,21 0-16,-21 21 0,0 0 0,-22 0 15,22 0-15,0 0 0,-21 0 16,20 21-16,-20 0 0,21 0 0,-21 21 16,20-20-16,-20-1 0,21 0 15,0 21-15,21 22 16,0-43-16,0 0 0,0 0 0,0 0 16,21 1-16,0-22 0,0 0 15,22 0-15,-22 0 0,0 0 0,21 0 16,-21 0-16,22 0 0,-22-22 15,0 22-15,21-21 0,-20 0 16,-1 21-16,0-21 0,0 0 0,0 0 16,-21-1-16,21 1 0,-21 0 15,22 0-15,-22 0 0,0 0 0,0-1 16,21 22-16,-21-21 0,0 42 31,0 1-31,0-1 0,-21 0 16,21 0-16,0 0 0,-22 22 15,1-22-15,21 21 0,-21-21 0,21 22 16,-21-1-16,21 21 0,-21-20 16,21-1-16,0 0 0,0 22 15,0-22-15,0 1 0,0 20 0,0-21 16,0 1-16,0 20 0,21 1 0,0-22 16,-21 22-16,21-1 0,0 1 15,-21-1-15,22 1 0,-22-22 0,21 21 16,-21-20-16,0 20 0,0-20 0,0-1 15,0-21-15,0 21 0,0-20 0,0 20 16,-21-21-16,-1-21 0,1 21 16,0-21-16,0 0 0,0 0 15,0 0-15,-1 0 0,1 0 0,0-21 16,0 0-16,21 0 0,0-22 0,-21 22 16,21-21-16,0 0 0,0-22 15,0 22-15,0-22 0,21 1 0,0-1 16,21-20-16,-20 20 0,20-21 15,21 22-15,-20-22 0,20 1 0,-20-1 16,20 0-16,1 1 0,-1-1 0,1 21 16,-1 1-16,-21-22 0,1 22 15,20 20-15,-42-20 0,22 21 0,-22-1 16,0 1-16,-21 21 0,0 0 16,0-1-16,-21 22 15,-21 0-15,20 0 0,1 0 16,-21 0-16,21 0 0,0 22 15,-1-1-15,1 0 0,0 0 0,21 0 16,0 0-16,0 1 16,0-1-16,21 0 0,-21 0 0,21 0 15,1-21-15,-1 21 0,-21 1 0,21-22 16,0 21-16,-21 0 0,21-21 16,0 0-16,1 21 0,-1-21 15,-21 21-15,21-21 0,0 0 16,0 0-16,0 0 15,1 0-15,-1 0 16,0 0-16,0-21 16,0 0-16,0 21 0,1-21 15,-22 0-15,21-1 0,0 22 0,0-21 16,0 0-16,0-21 0,1 21 16,-1-1-16,0 1 0,-21 0 0,21 21 15,0-21-15,-21 0 0,21 21 16,-21 21 15,0 0-31,0 0 0,-21 0 16,0 1-16,0-1 0,21 0 0,0 0 15,0 0-15,0 0 16,0 1-16,0-1 0,0 0 16,21 0-1,0-21-15,0 0 16,1 0-16,20 0 0,-21 0 0,0 0 15,0 0-15,1-21 0,-1 0 0,0 21 16,0-21-16,0-1 0,0 1 16,1 0-16,-1 0 0,0 0 0,0-22 15,-21 22-15,0 0 0,21 0 16,-21 0-16,0 42 31,0 0-31,-21 0 16,0 0-16,21 1 0,0-1 0,-21 0 15,21 0-15,-21 0 0,21 0 16,0 1-16,0-1 0,0 0 0,0 0 16,0 0-16,21-21 15,0 21-15,0-21 0,0 0 0,0 0 16,22 0-16,-22 0 0,21 0 0,-21 0 16,22 0-16,-1 0 0,-21-21 15,22 21-15,-22-21 0,21 21 16,-21-21-16,0 0 0,1 0 0,-1-1 15,0-20-15,-21 21 0,0 0 0,21 0 16,-21-22-16,0 22 0,21 0 16,-21 0-16,-21 42 31,0 0-31,0 0 16,21 0-16,-21 1 0,21-1 15,-22 0-15,22 0 0,0 0 0,-21 0 16,21 1-16,-21-1 0,21 0 15,-21 0-15,21 0 0,0 0 16,0-42 31,0 0-31,0 0-16,21 0 0,0 0 15,-21-1-15,21 1 0,1 0 16,-22 0-16,21 0 0,0-22 0,0 22 15,-21 0-15,21 0 0,0 21 0,1-21 16,-22 0-16,21 21 0,0 0 16,0 0-16,0 0 0,0 21 31,-21 0-31,0 0 0,22-21 0,-22 21 16,0 0-16,0 1 0,0-1 15,0 0-15,0 0 0,0 0 0,0 0 16,0 1-16,0-1 15,0-42 32,0-1-31,0 1-16,21 0 16,0 0-16,0 0 0,-21 0 15,21-1-15,0 1 0,1 0 0,20 0 16,-21-21-16,0 20 0,22 1 15,-22 0-15,21 0 0,-21 21 0,0-21 16,1 21-16,-1 0 0,0 0 16,0 0-16,-21 21 15,0 0-15,0 0 0,0 0 16,0 1-16,0-1 0,0 21 16,0-21-16,0 0 0,0 1 0,0-1 15,0 0-15,0 0 0,0 0 16,0 0-1,21-21-15,0 0 0,1 0 16,-1 0-16,0 0 0,0 0 16,0 0-16,0 0 0,1 0 0,-1 0 15,0-21-15,0 21 0,0-21 16,0 0-16,-21 0 0,22 0 16,-1-1-16,-21-20 0,21 21 0,-21 0 15,0 0-15,0-22 0,0 22 16,0 0-16,0 0 0,-21 21 31,0 21-31,21 0 0,-22 0 16,1 0-16,21 1 0,0-1 15,0 0-15,-21 0 0,21 0 16,0 0-16,0 1 0,0-1 0,0 0 16,21 0-1,0-21-15,1 0 0,-1 0 16,0 0-1,0 0-15,0 0 0,0 0 0,1 0 16,-1 0-16,0 0 0,21-21 16,-21 0-16,1 21 0,-1-21 0,0-1 15,0 1-15,21 0 0,-20 0 0,-1 0 16,0 21-16,0-21 0,-21 42 47,-21 0-47,0 0 0,0 0 15,21 0-15,-22 1 0,22-1 16,-21 0-16,0 0 16,21 0-16,-21-21 0,21 21 15,-21-21 32,21-21-47,0 0 16,0 0-16,21 0 15,0 0-15,0-1 0,0 1 16,1-21-16,-1 21 0,21 0 0,0-1 16,-20 1-16,20-21 15,0 42-15,22-21 0,-22 0 0,0 21 16,1 0-16,-1 0 0,-21 0 16,22 0-16,-22 21 0,0 0 0,0 0 15,-21 0-15,0 0 0,0 1 16,0-1-16,0 0 0,0 0 0,0 0 15,0 0-15,0 1 0,0-1 16,0 0 0,21-21-1,0 0-15,1 0 16,-1 0-16,0 0 16,-21-21-1,21 0-15,0-1 0,-21 1 0,21 0 16,-21 0-16,0-21 0,0 20 15,22-20-15,-1 0 0,-21-1 0,21 1 16,-21-21-16,21 20 0,0 1 16,-21 0-16,0 20 0,21-20 0,-21 21 15,22 0-15,-22 0 0,0-1 16,0 44 0,0-1-1,-22 0-15,22 21 0,-21-21 0,0 22 16,21-22-16,-21 21 0,21 1 15,-21-1-15,21-21 0,0 21 16,0-20-16,0 20 0,0-21 0,0 0 16,0 22-16,0-22 0,0 0 15,0 0-15,0 0 0,21 0 16,0-21-16,0 22 16,0-22-16,22 0 0,-22 0 0,0 0 15,21 0-15,-20 0 0,20 0 16,-21 0-16,21 0 0,1-22 0,-22 22 15,21-21-15,-21 0 0,22 21 16,-22-21-16,21 0 0,-21 0 0,1-1 16,-1 1-16,0 0 0,-21 0 15,0 0-15,0 0 16,-21 21 0,0 0-16,-1 0 0,1 21 15,0 0-15,0 0 0,21 0 16,-21 0-16,21 1 0,0-1 0,0 0 15,0 0-15,0 0 16,0 0-16,21 1 0,-21-1 16,21-21-16,-21 21 15,0 0 1,0 0 0,-21-21-1,0 0-15,0 0 16,-1 0-16,1 0 15,0 0 1,0 0 0,0-21-1,0 21-15,-1-21 0,1 0 16</inkml:trace>
  <inkml:trace contextRef="#ctx0" brushRef="#br0" timeOffset="62428.15">30438 4212 0,'0'0'15,"0"-21"1,21 21-16,21 0 16,-21 0-16,0 0 0,22 0 15,-22 0-15,21 0 0,1 0 0,-22 0 16,21 0-16,0 0 0,-20 0 15,20 0-15,-21 0 0,0 0 0,0 0 16,1 0-16,-1 0 0,0 0 16,0 0-16,-21-21 15,-21 21 17,0 0-17,0 0-15,21-21 0,-22 21 0,1 0 16,0 0-16,0 0 0</inkml:trace>
  <inkml:trace contextRef="#ctx0" brushRef="#br0" timeOffset="68191.78">4170 7260 0,'0'0'0,"0"21"0,0 1 0,0-1 15,0 0-15,0 0 16,0-42 31,0 0-47,0 0 0,0-1 0,21-20 15,0 21-15,0-21 0,0 20 16,22-20-16,-22 21 0,0-21 0,21-1 16,-20 1-16,20 0 0,-21-1 15,0 1-15,22 0 0,-22-1 0,-21 1 16,0 0-16,0-1 0,0 22 16,0 0-16,0 0 0,-21 21 15,-1 0-15,-20 0 0,21 21 16,0 21-16,0-21 15,-1 1-15,1-1 0,21 21 0,0-21 16,0 22-16,0-22 0,0 0 16,21 21-16,1-21 0,-1 1 0,0 20 15,0-21-15,0 0 0,22 0 16,-22 1-16,0-1 0,-21 21 0,21-21 16,0 0-16,-21 1 0,0-1 15,0 0-15,-21 0 16,0-21-16,0 0 15,0 0-15,-1 0 0,1-21 16,0 0-16,0 21 0,0-21 16,0-1-16,-1 22 0,1-21 0,0 0 15,0 0-15,21 0 16,-21 21-16,21 21 31,21 0-31,0 0 0,0 0 16,22 22-16,-22-22 0,0 0 15,21 0-15,-21 22 0,1-22 0,20 0 16,-21 0-16,21-21 0,1 21 0,-22-21 16,21 0-16,1 0 0,-22 0 15,21-21-15,0 0 0,-20 21 16,20-21-16,-21-22 0,21 22 0,-20 0 16,-1-21-16,21 21 0,-21-1 15,0-20-15,1 21 0,-1-21 0,0 20 16,-21-20-16,0 21 0,21-21 15,-21 20-15,0 1 0,0-21 0,0 21 16,0 0-16,-21 21 16,21 21-1,0 0-15,0 0 0,0 0 0,-21 0 16,21 1-16,0 20 0,0-21 16,0 21-16,0-20 0,0 20 0,0-21 15,0 21-15,0-20 0,0-1 16,0 0-16,0 0 0,21 0 15,0-21-15,0 0 0,0 0 16,1 0-16,20 0 0,-21-21 0,0 0 16,0 0-16,1 0 0,20-22 15,-21 22-15,0 0 0,0 0 0,22-22 16,-22 22-16,-21-21 0,21 21 0,-21-22 16,21 22-16,-21-21 0,0 21 15,0-22-15,0 22 0,0 0 0,0 42 31,0 0-15,0 22-16,0-22 0,0 0 0,0 21 16,0 1-16,0-22 0,0 21 15,0-21-15,21 22 0,1-22 0,-22 21 16,21-21-16,0 22 0,0-22 0,21 0 16,-20-21-16,-1 21 0,21-21 15,0 0-15,-20 0 0,20 0 0,-21-21 16,21 0-16,-20 21 0,20-21 15,-21 0-15,0-1 0,22-20 0,-22 21 16,0 0-16,0 0 0,0-22 0,-21 22 16,21-21-16,1 21 0,-22-22 15,0 22-15,21-21 0,-21 21 0,21-1 16,0 1-16,-21 0 0,21 21 16,0 0-1,-21 21-15,0 0 16,0 1-16,0-1 15,0 0-15,0 0 16,22-21 15,-22-21-15,0 0-16,0 0 0,0-1 16,0 1-16,0 0 15,0 0-15,-22 21 0,22-21 16,-21 0-16,0 21 15,0 0 1,0 21-16,21 0 0,-21 0 0,21 0 16,0 0-16,-22 1 0,1 20 15,0-21-15,21 21 0,-21 1 0,21-1 16,0-21-16,-21 22 0,21-1 0,0 0 16,0 1-16,0-22 0,21 0 15,0 21-15,-21-21 0,42-21 0,-20 22 16,-1-22-16,21 0 0,0 0 15,1 0-15,-1 0 0,0 0 0,1 0 16,-22-22-16,21 1 0,1 0 0,-1 0 16,-21 0-16,21 0 15,-20-22-15,-1 22 0,21-21 0,-21-1 16,0 22-16,1-21 0,-22 0 0,21-1 16,0-20-16,-21 20 0,0 1 15,0-21-15,0 20 0,0 1 0,0-22 16,0 22-16,0 0 0,0 21 0,0-1 15,0 1-15,0 0 0,0 42 16,0 0 0,0 1-16,0 20 0,0 0 15,0-21-15,0 43 0,0-22 0,0 1 16,0-1-16,0 0 0,0 1 16,0-1-16,0 0 0,-21-21 15,21 22-15,0-22 0,-21 0 0,21 21 16,0-20-16,0-1 0,0 0 15,0-42 17,0 0-17,0-1-15,0 1 0,21 0 16,0 0-16,0 0 0,-21-22 0,21 22 16,0-21-16,1 21 0,20 0 0,-21-22 15,0 22-15,0 0 0,1 0 16,20 21-16,-21 0 0,0 0 15,0 0-15,1 21 0,-1-21 0,0 21 16,0 21-16,-21-20 0,0-1 16,21 0-16,-21 21 0,0-21 0,0 1 15,0 20-15,0-21 0,0 0 16,0 0-16,0 1 0,0-1 0,0 0 16,0 0-16,-21 0 0,21 0 15</inkml:trace>
  <inkml:trace contextRef="#ctx0" brushRef="#br0" timeOffset="69291.96">10118 6668 0,'0'0'15,"0"-43"-15,0 22 0,0 0 0,0-21 0,0 20 16,0-20-16,0 21 0,0-21 0,-22 20 16,1-20-16,0 21 15,0 0-15,-21 0 0,20 21 0,1 0 16,-21 0-16,0 0 0,20 0 0,-20 0 15,0 21-15,-1 0 0,1 21 16,21 1-16,-21-1 0,20 0 0,1 22 16,0-22-16,0 22 0,0-22 15,21 0-15,0 1 0,0-1 0,0 0 16,0-21-16,0 22 0,0-22 0,0 0 16,21 0-16,0-21 15,0 0-15,0 0 0,1 0 0,20 0 16,-21 0-16,21 0 0,-20-21 0,20 0 15,0 0-15,-21 0 0,22-1 16,-22 1-16,21 0 0,-21-21 0,1 21 16,-1-1-16,0-20 0,0 0 15,0-1-15,-21 1 0,0 0 16,21-1-16,-21 22 0,22-21 0,-22 21 16,0 0-16,0-1 0,0 1 0,0 42 31,0 1-31,0-1 0,0 21 0,0-21 15,0 22-15,-22-1 0,22 0 0,0 1 16,0-1-16,0 0 0,0 1 16,0-22-16,0 21 0,0-21 0,0 0 15,0 1-15,22-1 0,-1 0 0,0 0 16,0-21-16,0 0 16,22 0-16,-22 0 0,21 0 0,-21 0 15,22 0-15,-22-21 0,21 0 0,-21 0 16,22 21-16,-22-22 0,21 1 15,-21-21-15,22 21 0,-22 0 0,21-22 16,-21 1-16,22 21 0,-22-22 0,0 1 16,-21 0-16,0-1 0,21 1 15,-21 0-15,0 21 0,0-22 0,0 22 16,0 0-16,-21 21 16,0 21-1,0 0-15,-1 0 0,22 22 0,-21-22 16,21 21-16,-21 1 0,21-22 15,0 21-15,0-21 0,0 0 16,0 22-16,0-22 0,0 0 0,21 0 16,0-21-16,1 21 0,-1 1 0,0-22 15,0 21-15,21-21 0,-20 0 16,20 21-16,-21-21 0,0 0 0,0 21 16,22-21-16,-22 21 0,-21 0 15,0 1 1,-21-22-16,0 21 15,-22-21-15,22 0 0,0 0 16,0 0-16,0 0 0,-1 0 0,1 0 16,0 0-16,0 0 0,0 0 15,0 0-15,-1 0 16,1 0 0,0 0-16</inkml:trace>
  <inkml:trace contextRef="#ctx0" brushRef="#br0" timeOffset="69495.8">11091 7070 0,'0'21'31,"-21"-21"-31,0 0 0</inkml:trace>
  <inkml:trace contextRef="#ctx0" brushRef="#br0" timeOffset="70496.03">4530 8700 0,'21'0'0,"-21"-22"16,0 1-16,0 0 16,0 0-1,0 0-15,-21 42 31,21 0-15,-22 0-16,22 22 0,0-22 0,0 21 16,0 22-16,0-22 0,0 21 15,0-20-15,0 20 0,0 1 0,0-22 16,0 22-16,0-22 0,0 0 16,0 1-16,0-1 0,0-21 15,0 21-15,0-20 0,0-1 0,0 0 16,0 0-16,0 0 0,0 0 15,0-42 32,0 0-47,0 0 16</inkml:trace>
  <inkml:trace contextRef="#ctx0" brushRef="#br0" timeOffset="70956.83">5165 9229 0,'-22'0'16,"22"21"-1,0 0 17,22-21-1,-1 0-15,0 0-1,-21-21-15,21 0 0,-21 0 16,0-1-1,0 1 1,-21 21 0,0 0-16,21 21 15,0 1 17,-21-22-32,21 21 0,0 0 15</inkml:trace>
  <inkml:trace contextRef="#ctx0" brushRef="#br0" timeOffset="73111.77">7535 9059 0,'21'-63'31,"-21"42"-31,0 0 0,0-1 16,22 1-16,-1 0 0,-21-21 16,21 21-16,-21-1 0,0 1 0,0 0 15,0 0-15,0 0 0,0 0 16,0-1-16,0 1 0,-21 0 0,0 0 15,-1 21-15,-20-21 0,0 21 16,-1 0-16,1 0 0,0 0 0,-1 0 16,1 0-16,0 21 0,-1 0 0,1 0 15,0 0-15,21 22 0,-1-22 16,1 21-16,0 1 0,21-1 0,0 0 16,0 1-16,0-1 0,0 0 0,21-21 15,0 22-15,-21-22 16,22 0-16,-1 21 0,21-42 0,-21 22 15,0-1-15,1-21 0,-1 0 0,0 0 16,0 0-16,0 0 0,0 0 16,1-21-16,-1 21 0,0-22 0,0 1 15,0 0-15,0-21 0,1 21 16,-1-22-16,21 22 0,-21-21 0,0-1 16,22-20-16,-22 21 0,21-1 0,-21-20 15,1 20-15,-1 1 0,0-21 16,-21-1-16,0 22 0,21-22 0,-21 22 15,0-22-15,0 22 0,0-21 16,0 20-16,-21 22 0,21 0 16,0 0-16,-21 21 0,0 0 0,-1 21 15,22 0-15,0 21 16,0 1-16,0 20 0,0-20 0,0 20 16,0-21-16,0 22 0,0-1 0,0 1 15,0-1-15,0 1 0,0-22 16,0 22-16,0-1 0,22-20 0,-1-1 15,-21 0-15,21 1 0,0-1 16,0-21-16,0 0 0,1 22 0,-1-43 16,0 21-16,21-21 0,-21 0 0,22 0 15,-22 0-15,21 0 0,-21 0 16,22-21-16,-1-1 0,-21 1 0,22 0 16,-22 0-16,0 0 0,21-22 15,-21 22-15,-21-21 0,22 21 16,-22-22-16,21 1 0,-21 0 0,0 21 15,0-22-15,0 1 0,0 21 0,0-22 16,0 22-16,-21 0 0,-1 21 16,22-21-16,-21 21 0,0 0 0,0 0 15,0 0-15,0 21 0,-1 0 0,1 0 16,0 1-16,0 20 0,0-21 16,21 21-16,0 1 0,-21-22 0,21 21 15,0 1-15,0-22 0,0 21 0,0-21 16,0 0-16,0 1 15,21-1-15,0-21 0,0 0 16,0 0-16,0 0 0,1 0 0,-1 0 16,0 0-16,0 0 0,0-21 15,0-1-15,1 1 0,-1 0 0,0 0 16,-21 0-16,21 0 0,-21-22 0,21 22 16,-21 0-16,0 0 0,0-22 15,0 22-15,0 0 0,0 0 0,0 0 16,0 0-16,0-1 0,0 44 31,0-1-31,0 0 0,0 0 0,0 0 16,0 0-16,0 1 15,0 20-15,0-21 0,0 0 0,0 22 16,0-22-16,21 0 0,1 0 0,-1 0 16,0-21-16,-21 21 0,21 1 15,0-22-15,0 0 0,22 0 0,-22 0 16,0 0-16,21 0 0,-20 0 0,20 0 15,-21-22-15,21 22 0,-20-21 16,-1 0-16,21 0 0,-21 0 0,0 0 16,1-22-16,-1 22 0,0-21 0,0-1 15,0 1-15,-21 0 0,21-1 16,1 1-16,-22 0 0,21-1 0,0-20 16,-21 21-16,0-1 0,0 1 15,21 0-15,-21-1 0,0 1 16,0 21-16,0 0 0,0 42 15,0 0-15,0 21 16,-21-21-16,21 22 0,0-1 16,0 22-16,0-22 0,0 0 0,-21 22 15,21-22-15,-21 22 0,21-1 0,0-21 16,0 1-16,0 20 0,0-20 16,0-1-16,0-21 0,0 21 0,0-20 15,0-1-15,0 0 0,21 0 0,0-21 16,0 21-1,0-21-15,0 0 0,1 0 16,-1-21-16,0 21 0,-21-21 16,0 0-16,0 0 0,0-1 15,0 1-15,0-21 0</inkml:trace>
  <inkml:trace contextRef="#ctx0" brushRef="#br0" timeOffset="73287.88">9017 8678 0,'0'0'0,"21"0"32,0 0-32,22 0 15,-22-21-15,0 21 0,21 0 0,-21 0 16,22 0-16,-22 0 0,21-21 0,-21 21 16,1 0-16,-1 0 0,0-21 15,0 21-15,0-21 0,0 21 0</inkml:trace>
  <inkml:trace contextRef="#ctx0" brushRef="#br0" timeOffset="74115.19">10266 8848 0,'21'0'31,"-21"-21"-31,21-1 16,0 1-16,-21 0 15,0 0-15,0 0 0,0 0 16,0-1-16,0 1 0,0 0 15,0 0-15,-21 0 0,0 0 16,0-1-16,0 1 0,-22 21 16,22 0-16,-21-21 0,21 21 15,-22 0-15,1 0 0,0 21 0,-1 0 16,1 1-16,0-1 0,-1 21 0,1 0 16,21 1-16,0-1 0,-22 0 15,43 22-15,-21-22 0,21 1 0,0-1 16,0 0-16,0-21 0,0 1 15,21 20-15,0-42 0,1 21 0,-1 0 16,0-21-16,21 0 0,-21 0 0,22 0 16,-22 0-16,21 0 15,1-21-15,-22 0 0,21 0 0,-21 21 0,22-21 16,-22-22-16,21 22 0,-21 0 0,0 0 16,1-22-16,-1 22 15,0-21-15,0 21 0,0-22 0,-21 22 16,0-21-16,0 21 0,0 0 0,0-1 15,0 1-15,0 42 32,0 1-32,0-1 0,0 21 15,0-21-15,0 22 0,0-1 16,0-21-16,0 21 0,0-20 0,0 20 16,0-21-16,0 0 0,21 0 0,1 1 15,-1-1-15,0 0 16,0-21-16,0 0 0,0 0 15,22 0-15,-22 0 0,0 0 0,0 0 16,0-21-16,1 0 0,20 21 16,-21-22-16,0 1 0,22 0 0,-22-21 15,0 21-15,21-22 0,-21 22 0</inkml:trace>
  <inkml:trace contextRef="#ctx0" brushRef="#br0" timeOffset="74972.22">11091 8488 0,'0'0'0,"21"-42"0,1-1 0,-1 1 16,-21-22-16,21 43 0,-21-21 15,0 0-15,0 20 0,0 1 0,-21 21 16,0 0 0,21 21-16,-22 1 0,1 20 15,21-21-15,-21 21 0,21 1 0,0 20 16,0-20-16,-21-1 0,21 0 16,0 1-16,0 20 0,0-21 0,0 1 15,0-1-15,0 0 0,0 1 0,0-1 16,0 0-16,21-20 0,0-1 15,0 0-15,-21 0 0,22 0 0,-1 0 16,0 1-16,0-22 0,0 0 0,0 0 16,1 0-16,-1 0 0,0 0 15,0 0-15,21-22 0,-20 1 16,-1 21-16,0-21 0,0 0 0,0 0 16,0 0-16,-21-1 0,22-20 0,-22 21 15,21 0-15,-21-22 0,0 22 16,0-21-16,0 21 0,0 0 0,21-1 15,-21 1-15,0 0 0,0 42 32,0 0-17,0 1-15,0-1 0,0 21 0,0-21 16,0 0-16,0 1 0,0 20 16,0-21-16,0 0 0,0 0 0,0 1 15,21-22-15,-21 21 0,21-21 16,0 0-16,1 0 0,-1 0 15,0 0-15,0 0 0,21 0 0,-20 0 16,-1 0-16,0-21 0,0 21 0,21-22 16,-20 1-16,-1 0 0,0 0 15,-21 0-15,21 0 0,-21-1 0,21 1 16,-21 0-16,0 0 0,0 0 0,0 0 16,0-1-16,0 1 0,0 42 31,0 1-31,0-1 15,0 0-15,0 21 0,0 1 0,0-1 16,0 0-16,-21 1 16,21-1-16,0 0 0,0 1 0,0-1 15,0 21-15,0-20 0,0-1 0,0 0 16,21 22-16,-21-22 0,0 1 16,0 20-16,21-21 0,-21 1 0,0 20 15,0-20-15,0-1 0,0 0 0,0-21 16,0 22-16,0-22 0,0 0 0,-21 0 15,0 0-15,0-21 16,0 0-16,0 0 16,21-21-16,0 0 0,-22 0 0,22 0 15,-21-22-15,21 1 0,0 0 16,0-1-16,0 1 0,0 0 16,0-22-16,0 1 0,0 20 0,21-20 15,1-1-15,-1 1 0,0-1 0,0 22 16,0-21-16,0-1 0,22 22 15,-1-22-15,-21 22 0,22 0 0,-1 20 16,-21-20-16,21 21 0,-20 0 0,20 0 16,-21-1-16</inkml:trace>
  <inkml:trace contextRef="#ctx0" brushRef="#br0" timeOffset="75592.31">12594 8573 0,'-63'-22'16,"41"22"0,1 0-16,21 22 15,0-1-15,-21 0 0,21 0 0,0 21 16,0 1-16,0-1 0,0 22 16,0-22-16,0 21 0,0 1 0,0-22 15,0 22-15,0-22 0,0 22 0,0-22 16,0 21-16,0-20 0,0 20 15,0-20-15,0-1 0,0 0 0,0 1 16,0-1-16,0 0 0,0-21 16,0 1-16,0-1 0,0 0 0,0 0 15,0 0-15,21-21 16,-21-21 0,0 0-16,0 0 0,0 0 0,0-1 15,0-20-15,0 21 0,0-21 0,0-1 16,0 1-16,0 0 0,0-1 15,0-20-15,0 20 0,21-20 0,-21-1 16,22 1-16,-22-1 0,21 1 0,0-22 16,-21 22-16,21-1 0,0 1 15,0 20-15,1-20 0,-1 21 16,0-1-16,0 1 0,0 21 0,0 0 16,1-1-16,-1 22 0,0 0 15,0 0-15,0 0 0,0 22 0,1-1 16,-22 21-16,21-21 0,-21 22 0,21-1 15,-21 0-15,0 1 0,0-1 16,0 0-16,0 1 0,-21-22 0,0 21 16,-22 0-16,22-20 0,0-1 0,0 0 15,0 0-15,-1 0 0,-20-21 16,21 0-16,0 21 0,0-21 16,-1 0-16,1 0 0,21-21 15,0 0 1,0 0-16,0 0 15,0 0-15,21-1 0,1 1 0,-1 0 16,0 0-16,0 0 0,0 0 16,0-1-16</inkml:trace>
  <inkml:trace contextRef="#ctx0" brushRef="#br0" timeOffset="76187.97">13102 8805 0,'21'0'0,"-42"0"0,63 0 0,-20 0 0,-1 0 16,0 0-16,0 0 0,21 0 15,-20 0-15,-1-21 0,0 21 0,0-21 16,0 21-16,0-21 0,22 0 16,-22 0-16,0-1 15,-21 1-15,21 21 0,-21-21 0,0 0 16,0 0-16,0 0 0,0-1 16,-21 22-1,0 0-15,0 0 16,0 0-16,21 22 0,-22-1 0,1 0 15,21 21-15,-21-21 0,21 22 16,0-22-16,0 21 0,0-21 0,0 22 16,0-22-16,0 0 0,0 0 0,0 0 15,21 1-15,0-1 0,1-21 16,-1 0-16,0 21 0,0-21 16,21 0-16,-20 0 0,20 0 0,-21 0 15,21-21-15,-20 0 0,20-1 0,-21 22 16,21-21-16,-20 0 0,20 0 15,-21-21-15,0 20 0,0 1 0,1-21 16,20 21-16,-42-22 0,21 22 0,0 0 16,-21-21-16,0 21 0,0-1 15,0 1-15,0 0 0,-21 21 16,0 0-16,0 0 0,0 0 16,21 21-16,-22 0 0,22 1 15,-21-1-15,21 0 16,0 0-16,0 21 0,0-20 0,0-1 15,21 0-15,-21 0 0,22 0 16,-22 22-16,0-22 0,0 0 16,0 0-16,0 0 0,0 0 15,0 1-15,-22-44 47,22 1-47,-21 21 0,0-21 16,0 0-16,0 0 0,0 0 15,-1-1-15</inkml:trace>
  <inkml:trace contextRef="#ctx0" brushRef="#br0" timeOffset="76449.82">11874 8297 0,'0'0'0,"64"0"32,-22 0-32,1 0 0,-1 0 0,21 0 15,1 0-15,-22 0 0,22-21 0,-22 21 16,64-21-16,-64 21 16,1 0-16,-22 0 0,21 0 15,-21 0-15,0 0 0,1 0 0,-22 21 31,-22 0-31,1 1 0,0-1 16</inkml:trace>
  <inkml:trace contextRef="#ctx0" brushRef="#br0" timeOffset="77336.32">4932 10668 0,'0'0'0,"-21"-85"31,21 64-31,0 0 0,0 0 15,0 0-15,0 0 0,0-1 0,21 1 16,0 0-16,0 0 0,0 21 16,-21-21-16,21 21 0,1 0 0,20 0 15,-21 21-15,0-21 0,0 42 16,1 1-16,-1-22 0,0 42 0,0-20 16,0-1-16,0 0 0,-21 22 0,0-22 15,0 0-15,0 1 16,0-1-16,-21 0 0,0 1 0,0-1 15,0 0-15,-22-20 0,22 20 0,0-21 16,-21 21-16,21-20 0,-1-1 16,-20-21-16,21 21 0,0-21 0,0 21 15,-22-21-15,22 0 0,0 0 0,0 0 16,0-21-16,-1 0 0,1 21 16,0-21-16,21-1 0,-21-20 0,21 21 15,0 0-15,0-22 0,0 22 16,0-21-16,0 21 0,21 0 0,0-1 15,0 1-15,1 0 0,-1 21 0,0 0 16,0 0 0,0 0-16,0 21 0,1 0 0,-22 1 15,21-1-15,0 0 0,0 0 0,-21 0 16,0 22-16,21-22 0,0 0 16,-21 0-16,0 0 0,22 0 0,-22 1 15,21-1-15,-21 0 0,21-21 16,0 0-1,0 0 1,0-21-16</inkml:trace>
  <inkml:trace contextRef="#ctx0" brushRef="#br0" timeOffset="77536.28">5482 10964 0,'21'0'94,"0"0"-79,1 0-15</inkml:trace>
  <inkml:trace contextRef="#ctx0" brushRef="#br0" timeOffset="79444.69">7451 10964 0,'0'0'0,"-22"0"0,-20 22 31,42-1-15,21-21 15,22 0-31,-22-21 0,0-1 16,0 1-16,21 0 0,1 0 15,-22 0-15,21-22 0,1 22 0,-1-21 16,0-22-16,1 22 0,-1-21 0,0 20 15,1-20-15,-1-1 0,-21 1 16,0 20-16,0-20 0,1 21 0,-22-1 16,0 1-16,0 0 0,0 20 0,-22-20 15,1 21-15,-21 21 0,21-21 16,0 21-16,-22 0 0,22 0 0,-21 0 16,21 21-16,-1 0 0,-20 0 15,21 0-15,0 1 0,-22 20 0,22 0 16,0 22-16,0-1 0,21 1 15,0-1-15,0 1 0,0-22 16,0 22-16,0-1 0,0-21 0,21 1 16,21-1-16,-20 0 0,-1-20 0,21-1 15,0 21-15,1-42 0,-22 21 16,21-21-16,1 0 0,-1 0 0,0 0 16,1 0-16,-22 0 0,21 0 0,0-21 15,-20 0-15,20 0 0,-21 0 16,0-1-16,22 1 0,-22 0 15,0-21-15,0 21 0,-21-1 0,0-20 16,21 0-16,-21 21 0,0-22 0,0 22 16,0-21-16,0 21 0,0-1 15,-21 22-15,0 0 0,0 0 16,0 0-16,-1 0 0,22 43 16,-21-22-16,21 0 0,-21 21 15,21-20-15,0 20 0,0 0 0,0-21 16,0 22-16,0-22 0,0 21 15,0-21-15,21 1 0,0-1 0,1 0 16,-1 0-16,0-21 0,0 0 0,21 21 16,-20-21-16,20 0 0,0 0 15,-21 0-15,22 0 0,-1-21 16,0 0-16,1 21 0,-22-21 0,21 0 0,-21-1 16,22 1-16,-22 0 15,0 0-15,0 0 0,0 0 0,-21-22 16,0 22-16,22 0 0,-22-21 0,21 20 15,-21 1-15,0 0 0,0 42 32,0 22-17,0-22-15,0 0 0,0 0 16,0 0-16,0 22 0,-21-22 0,21 0 16,-22 0-16,22 0 0,0 0 0,0 1 15,0-1 1,22-42 15,-1-1-31,0 1 0,0 21 16,0-21-16,0 0 0,1 0 15,-1-22-15,0 22 0,0 0 0,0-21 16,0 21-16,1-1 0,-1 1 0,0 0 16,0 0-16,-21 0 0,0 42 31,21 0-31,-21 0 0,0 0 0,0 1 15,0 20-15,0-21 0,0 0 16,21 0-16,-21 22 0,0-22 16,0 0-16,22 0 0,-1-21 0,0 21 15,0 1-15,0-22 0,0 0 16,1 21-16,20-21 0,-21 0 0,21 0 16,1 0-16,20 0 0,-20 0 0,-1-21 15,21 21-15,1-22 0,-22 1 16,1 21-16,20-21 0,-21 0 0,1 0 15,-22 0-15,0-1 0,21 1 0,-42-21 16,22 21-16,-22 0 0,0-22 16,0 22-16,0 0 0,0-21 0,0 20 15,-22 22-15,22-21 0,-21 21 0,0-21 16,0 21-16,-21 0 0,20 0 16,1 21-16,-21 0 0,21-21 15,0 22-15,-1-1 0,1 0 0,0 0 16,0 0-16,21 0 0,0 1 0,0-1 15,0 0-15,0 0 0,0 0 16,0 0-16,21-21 0,0 22 0,0-22 16,1 0-16,-1 0 0,0 0 0,0 0 15,21 0-15,-20 0 0,-1 0 16,21 0-16,-21-22 0,0 22 0,1-21 16,-1 0-16,-21 0 15,21 21-15,-21-21 0,21 0 0,-21-1 16,0 44 31,-21-1-47,21 0 15,0 21-15,0-21 0,0 1 0,0 20 16,0 0-16,0 1 0,0-22 16,0 21-16,0 22 0,21-22 0,-21 0 15,0 22-15,21-22 0,-21 22 0,21-22 16,-21 21-16,0-20 0,0 20 0,22 1 15,-22-22-15,21 22 16,-21-22-16,0 0 0,0 1 0,0 20 0,0-21 16,0 1-16,0-1 0,0 0 15,-21-20-15,21 20 0,-22-21 0,22 0 16,-21 0-16,0-21 0,0 0 16,0 0-16,0 0 15,-1-21-15,1 0 0,0 0 0,0-21 16,0 20-16,0-20 0,-22 0 15,22-1-15,21 1 0,-21 0 0,21-1 16,-21-20-16,21 21 0,0-22 0,0 1 16,0-1-16,0-21 0,0 22 15,21 21-15,0-22 0,0 1 16,-21 20-16,21 1 0,1 0 0,-1-1 16,0 1-16,0 21 0,21 0 0,-20-22 15,-1 22-15,0 0 0,21 0 16,-21 0-16,1 21 0,-1-22 0,-21 1 15,21 0-15,0 21 0,0-21 0</inkml:trace>
  <inkml:trace contextRef="#ctx0" brushRef="#br0" timeOffset="79771.5">10837 10033 0,'0'-21'0,"0"42"0,-21-42 16,0 21-16,0 0 16,0 0-16,-1 21 15,22 0-15,0 0 0,-21 1 0,21 20 16,-21 0-16,21 1 0,0-1 16,0 0-16,0 1 0,0 20 0,-21-21 15,21 1-15,0-1 0,0 0 16,0 1-16,0-1 0,0-21 0,0 0 15,0 1-15,0-1 0,0 0 16,0 0-16,21-21 16,0 0-16,0 0 15,1 0-15,-1 0 0,0-21 0,0 0 16,0 0-16,0-1 0,1 1 0,-1 0 16,0-21-16,21-1 0</inkml:trace>
  <inkml:trace contextRef="#ctx0" brushRef="#br0" timeOffset="80231.24">11155 10075 0,'21'-21'0,"-42"42"0,42-63 0,-21 21 0,0 42 31,0 0-31,0 0 16,0 1-16,0-1 0,0 0 0,0 21 16,0 1-16,0-22 0,0 21 15,0 0-15,0 1 0,0-1 0,0 0 16,0 1-16,0-1 0,0-21 0,0 22 15,0-22-15,0 0 0,0 0 16,0 0-16,0 0 0,0 1 0,0-44 47,0 1-47,0 0 16,0-21-16,0 21 0,21-1 15,-21-20-15,21 0 0,0 21 16,1-22-16,-1 1 0,0 0 15,0 20-15,0-20 0,0 21 0,22 0 16,-22 0-16,0 21 0,21 0 0,-20 0 16,-1 0-16,0 21 0,0 0 15,-21 0-15,0 0 0,21 22 0,-21-1 16,0-21-16,0 21 0,0 1 0,0-22 16,0 21-16,0-21 0,0 22 15,0-22-15,0 0 0,0 0 0,0 0 16,0 1-16,0-1 0,-21-21 0,21 21 15,-21-21 1,0 0 0,21-21-1,-21 0-15</inkml:trace>
  <inkml:trace contextRef="#ctx0" brushRef="#br0" timeOffset="80464.11">10604 10351 0,'0'0'0,"22"0"47,-1-22-47,21 22 0,-21 0 16,0 0-16,22-21 0,-1 21 15,0 0-15,1 0 0,-1-21 0,-21 21 16,22 0-16,-1 0 0,-21 0 0,0 0 15,0 0-15,-42 0 16,-21 21 0</inkml:trace>
  <inkml:trace contextRef="#ctx0" brushRef="#br0" timeOffset="81395.58">4614 12340 0,'0'-21'16,"0"0"-1,0 0-15,0 0 0,0-1 16,21 1-16,1 21 0,-1-21 16,0 21-16,0 0 15,0 0-15,0 0 0,1 0 0,-22 21 16,21-21-16,-21 21 0,21 1 16,-21-1-16,0 0 0,0 21 15,0-21-15,0 1 0,0-1 0,-21 0 16,0 21-16,-1-21 0,1 1 0,0-1 15,0 0-15,0 0 0,0-21 16,-1 21-16,1-21 0,0 0 16,21 21-16,0-42 31,21 0-15,0 21-16,1-21 0,-1 21 15,0 0-15,21-21 0,-21 21 16,1 0-16,-1 0 0,0 0 0,21 0 15,-21 0-15,1 0 0,-1 21 16,0-21-16,0 21 0,0 0 16,0 0-16,-21 1 0,0-1 0,0 21 15,0-21-15,0 0 0,0 22 0,-21-22 16,-21 0-16,21 21 0,0-20 16,-22-1-16,1 0 0,21 0 0,-22-21 15,1 21-15,0-21 0,-1 0 16,22 0-16,-21 0 0,21 0 0,0 0 15,-1 0-15,1 0 0,0-21 0,0 21 16,21-21-16,-21 0 0,21 0 16,0-1-16,0 1 0,0 0 15,0 0-15,0 0 16,21 0-16,0 21 0,0-22 0,0 1 16,1 21-16,20-21 0,-21 0 0</inkml:trace>
  <inkml:trace contextRef="#ctx0" brushRef="#br0" timeOffset="81587.46">5461 12573 0,'0'0'0,"0"-21"31,21 21 16,0-21-47,0 21 0,1 0 0,-1-21 16</inkml:trace>
  <inkml:trace contextRef="#ctx0" brushRef="#br0" timeOffset="82356.02">7366 11621 0,'0'0'16,"-21"-22"-16,0 22 0,-1 0 16,1 0-16,0 0 0,0 22 15,-21-22-15,20 21 0,1 21 0,-21 0 16,21 1-16,0-1 0,-22 0 0,22 22 16,0-1-16,0 1 0,0-1 15,-1-20-15,22 20 0,0 1 16,0-22-16,0 0 0,0 22 0,0-43 15,0 21-15,0 1 0,0-22 16,22 0-16,-1 21 0,21-42 0,-21 22 16,0-22-16,22 0 0,-1 0 0,0 0 15,1 0-15,-22-22 0,21 1 16,1 0-16,-1 0 0,0 0 0,1-22 16,-1 22-16,0-21 0,1 0 15,-22-1-15,0 1 0,0 0 0,-21-1 16,0-20-16,0 20 0,0-20 0,0-1 15,-21 22-15,0-21 16,0 20-16,-22 1 0,22 0 0,-21-1 16,21 1-16,-22 21 0,22 0 0,-21 21 15,21 0-15,-22 0 0,22 0 16,-21 0-16,21 21 0,-1 0 0,-20 0 16,21 21-16,0-20 0,0 20 15,-1 0-15,22 1 0,0-1 0,0 0 16,0 1-16,0-1 0,0 0 0,0 1 15,0-1-15,22-21 0,20 21 16,-21-20-16,0 20 0,22-21 0,-22-21 16,21 21-16,0 0 0,1-21 0,-1 0 15</inkml:trace>
  <inkml:trace contextRef="#ctx0" brushRef="#br0" timeOffset="82747.8">7789 12256 0,'0'0'0,"-21"-22"16,21 1-16,0 0 16,0 0-16,0 0 0,0 0 0,21 21 15,0-22-15,1 1 0,20 0 0,-21 21 16,0 0-16,22 0 0,-22 0 16,0 0-16,21 21 0,-21-21 0,1 21 15,20 1-15,-21 20 0,-21-21 0,21 21 16,-21-20-16,0 20 15,0-21-15,0 21 0,0-20 0,0-1 16,0 21-16,0-21 0,-21 0 0,21 1 16,-21-1-16,21 0 0,-21 0 15,0-21-15,21-21 32,0 0-17,0 0-15,0-1 0,0 1 0,0 0 16,0 0-16,21 0 0,-21-22 0,21 22 15,0 0-15,-21-21 0,21 21 16,0-22-16,1 22 0,-1 0 16,0 0-16,0 0 0,0 21 15,0-22-15,1 22 0,-1 0 16,0 0-16</inkml:trace>
  <inkml:trace contextRef="#ctx0" brushRef="#br0" timeOffset="83353.52">9186 12340 0,'0'0'0,"0"-21"0,0 0 16,0 0-16,0 0 15,-21-1-15,0 1 0,21 0 0,-21-21 16,-22 21-16,22-1 0,0 22 15,0-21-15,-21 0 0,20 21 0,-20 0 16,21 0-16,-21 0 0,20 21 0,-20 0 16,21 1-16,0-1 0,0 21 15,-1-21-15,1 0 0,0 22 0,21-1 16,0-21-16,0 0 0,0 22 0,0-22 16,0 0-16,0 21 15,0-20-15,0-1 0,21 0 16,0-21-16,1 0 0,-1 0 0,0 0 15,0 0-15,0 0 0,0 0 16,1 0-16,20 0 0,-21-21 0,0 21 16,22-21-16,-22-1 0,0 1 0,21 0 15,-21-21-15,1 21 0,-1-22 16,0 1-16,0 0 0,0-1 0,0 1 16,1-22-16,-1 22 0,-21-21 15,21 20-15,-21 1 0,21-22 0,-21 22 16,0 21-16,0-21 0,0-1 0,0 22 15,0 0 1,-21 21 0,0 21-16,21 0 0,0 22 0,-21-22 15,-1 21-15,22 22 0,0-22 16,0 0-16,0 22 0,0-22 0,0 0 16,0 1-16,0 20 0,0-20 0,0-22 15,0 21-15,0 0 0,22-20 16,-22-1-16,21 0 0,-21 0 0,21 0 15,-21 0-15,21-21 0,0 0 0,0 0 16,1 0-16,-1 0 16,0-21-16,0 21 0</inkml:trace>
  <inkml:trace contextRef="#ctx0" brushRef="#br0" timeOffset="84008.16">9673 12171 0,'0'-21'0,"21"21"16,0-21-16,-21-1 15,22 1 1,-1 21-16,-21-21 0,0 0 16,0 0-1,-21 21 1,-1 0-16,1 0 0,21 21 15,-21 0-15,0 0 0,21 0 16,0 1-16,0-1 0,-21 21 0,21-21 16,0 0-16,0 22 0,0-22 0,0 0 15,0 0-15,0 0 0,0 1 16,0-1-16,0 0 0,21-21 0,0 21 16,0-21-16,0 0 0,1 0 0,-1 0 15,0 0-15,0 0 0,21 0 16,-20 0-16,20 0 0,-21 0 0,0 0 15,0-21-15,1 0 0,-1 21 0,-21-21 16,0-1-16,0 1 16,21 0-16,-21 0 0,0 0 0,21 0 15,-21-1-15,21 1 0,-21 0 0,0 0 16,21 0-16,1 0 16,-1 21-16,0 0 0,0 0 15,0 0-15,0 0 0,1 0 16,-1 21-16,0 0 0,0 0 15,-21 0-15,21 0 0,0 1 0,1-1 16,-22 0-16,21 0 0,-21 0 0,0 0 16,0 1-16,0-1 0,0 0 15,0 0-15,0 0 0,0-42 63,0 0-63,0 0 0,0 0 15,0-1-15,0 1 0,0 0 0,0 0 16,0-21-16,0 20 0,0 1 16,21 0-16,0-21 0,-21 21 0,0-1 15,21 1-15,-21 0 0,21 0 0,-21 0 16,22 21-16,-1-21 0</inkml:trace>
  <inkml:trace contextRef="#ctx0" brushRef="#br0" timeOffset="85035.88">11557 12023 0,'0'-21'0,"0"42"0,0-64 0,0 22 16,0 0-16,0 0 0,0 0 16,0 0-16,0-1 0,21 1 0,-21 0 15,0 0-15,0 0 0,0 0 16,-21 42-1,21 0 1,-21-21-16,21 42 0,0-21 0,0 22 16,0-22-16,0 21 0,0 1 15,0-1-15,0 0 0,0 1 0,0-1 16,0-21-16,0 21 0,0-20 16,0-1-16,0 0 0,0 0 15,0 0-15,21 0 0,0-21 0,0 0 16,0 0-16,1 0 0,-1 0 15,0 0-15,0 0 0,21-21 16,-20 0-16,-1 0 0,0 0 0,0 0 16,-21-1-16,21 1 0,-21 0 0,0-21 15,0 21-15,0-22 0,0 1 16,-21 0-16,0 20 0,-21-20 0,20 0 16,-20 21-16,21-22 0,-21 22 15,20 0-15,1 0 0,0 0 16,0 21-16,0 0 0,21-22 0,-21 22 15,21 22 1,21-22 0,0 0-16,21 0 0,-21 0 0,22 0 15,-1 0-15,22 0 0,-1 0 0,1 0 16,-1 0-16,1 0 0,-1 0 16,22-22-16,-22 1 0,1 0 0,-1 21 15,1-21-15,-22 0 0,0 0 0,1-1 16,-1 1-16,-21 0 15,0 0-15,1 0 0,-22 0 0,0-22 0,0 22 16,0 0-16,0 0 16,0-22-16,-22 22 0,1 0 0,0 21 15,0-21-15,0 0 0,0 21 0,-1 0 16,1 0-16,0 21 0,0 21 16,0-21-16,0 22 0,-1-1 0,1 22 15,0-22-15,0 21 0,21 1 0,-21-1 16,21 1-16,-21-1 0,21 1 15,0 21-15,0-22 0,0 22 0,0-22 16,0 22-16,0-22 0,0 1 0,21 21 16,0-22-16,-21 1 0,21-1 0,0 22 15,-21-22-15,0 1 0,21-1 16,-21 1-16,22-22 0,-22 22 16,0-22-16,0 21 0,0-20 0,0-1 15,0 0-15,0 1 0,0-1 16,0 0-16,-22-20 0,22-1 0,-21 0 15,0 0-15,0-21 16,0 0-16,0 0 0,21-21 0,-22 0 16,1 0-16,0-1 0,21 1 15,-21 0-15,0 0 0,0 0 0,21 0 16,-22-22-16,1 22 0,0 0 0,21-21 16,-21 20-16,0-20 0,0 21 15,21-21-15,0-1 0</inkml:trace>
  <inkml:trace contextRef="#ctx0" brushRef="#br0" timeOffset="88975.69">14287 11303 0,'0'-21'0,"0"42"0,0-63 0,0 21 16,0-1 0,-21 22-16,0 0 0,0 0 0,0 0 15,0 0-15,-22 0 0,22 0 16,0 0-16,0 0 0,-22 22 0,22-1 15,-21 0-15,21 0 0,0 21 0,-1 1 16,1-1-16,0 0 0,0 1 16,0 20-16,0 1 0,21-1 0,0 1 15,0-1-15,0 1 0,0 20 16,0-20-16,0-1 0,0-20 0,21 20 16,0-20-16,0-1 0,21-21 0,-20 21 15,20-20-15,-21-1 16,21 0-16,1-21 0,-1 0 0,0 0 15,1 0-15,-1 0 0,0 0 0,1 0 16,-1-21-16,-21 0 0,22-1 16,-1 1-16,0-21 0,-21 21 0,22-22 15,-1 1-15,-21 0 0,0-1 0,1 1 16,-1-21-16,-21 20 0,0 1 16,0-22-16,0 22 0,0-21 0,0 20 15,0-20-15,0 20 0,0-20 0,-21 21 16,-1-1-16,1 1 0,-21 0 15,21-1-15,0 1 0,-22 21 16,1 0-16,21 21 0,-22 0 0,1 0 16,0 0-16,-22 21 0,22 0 15,0 0-15,-1 0 0,1 22 0,0-1 16,-1 0-16,1 22 0,21-22 16,0 22-16,21-22 0,0 21 0,0-20 15,0 20-15,0 1 0,21-22 0,0 22 16,0-22-16,0 0 0,22 1 15,-1-1-15,0 0 0,1-21 0,-1 1 16,21-1-16,-20 0 0,-1 0 16,0-21-16,22 0 0,-22 0 0,1 0 15,-1 0-15,0 0 0,1 0 0,20-21 16,-21 0-16,1 0 0,-1 21 16,-21-43-16,22 22 0,-1 0 15,-21 0-15,21-22 0,-20 1 0,-1 21 16,0-21-16,0 20 0,0-20 15,0 21-15,-21-21 0,22 20 0,-22 1 16,21 21-16,-21-21 0,0 0 0,0 42 47,21 0-47,-21 0 31,21-21-15,0 0-1,-21-21 17,0 0-17,-21 21 1,0 0-16,0 0 16,0 0-16,-1 21 15,22 0-15,0 1 0,-21-1 16,0 0-16,21 21 0,-21 1 0,21-22 15,0 21-15,0 0 0,0-20 16,0 20-16,0-21 0,0 0 16,0 22-16,21-22 0,0 0 0,0-21 15,1 21-15,-1-21 0,21 0 0,-21 0 16,0 0-16,22 0 0,-22 0 16,21 0-16,-21 0 0,22 0 0,-22-21 15,0 21-15,0-21 0,0 0 0,1-1 16,-1 1-16,0 0 0,0 0 15,0-21-15,0 20 0,1-20 0,-22 21 16,21-21-16,0 20 0,0-20 0,-21 21 16,21 0-16,-21 0 0,21-1 15,-21 1-15,22 21 16,-22 21 15,21 1-15,0-22 15,-21-22 0,0 1-15,0 0 0,0 0-1,-21 21 1,0 0-16,-1 0 15,22 21-15,0 0 0,-21 0 0,21 1 16,-21-1-16,21 0 0,-21 21 16,21-21-16,0 22 0,0-1 0,0-21 15,0 22-15,0-22 0,0 21 0,0-21 16,0 0-16,0 1 0,21-1 16,0 0-16,0 0 0,22-21 15,-22 0-15,0 0 0,0 0 16,22 0-16,-22 0 0,0 0 0,21 0 15,-21 0-15,1-21 0,20 0 0,-21 0 16,0-1-16,0 1 16,1 0-16,-1 0 0,-21 0 0,21-22 15,0 22-15,0-21 0,-21 21 0,0-22 16,21 1-16,-21 21 0,22 0 16,-22 0-16,0-1 0,0 1 0,0 0 15,0 42 16,0 0-31,0 1 0,-22-22 0,22 21 16,0 21-16,0-21 0,0 0 0,0 1 16,0 20-16,0-21 0,0 0 15,0 0-15,0 1 0,0-1 0,22 0 16,-22 0-16,0 0 0,21-21 0,0 21 16,0-21-16,0 0 15,0 0-15,1 0 0,-1 0 16,0 0-16,0-21 0,0 21 15,0-21-15,-21 0 0,22 21 16,-1-21-16,0 0 0,-21-1 0,21-20 16,-21 21-16,21 0 0,-21-22 0,0 22 15,0 0-15,21-21 0,-21 21 16,0-1-16,0 1 0,22 0 0,-22 0 16,0 42 30,-22 0-46,22 22 0,0-22 16,-21 0-16,21 21 0,0-21 16,0 22-16,0-22 0,0 21 0,0-21 15,0 22-15,0-22 0,0 0 0,0 0 16,21 0-16,1-21 16,-1 0-16,0 0 0,0 0 15,0 0-15,0 0 0,1 0 0,20 0 16,-21-21-16,0 0 0,0 0 15,1 0-15,-1 0 0,21-1 16,-21 1-16,0 0 0,1-21 0,-1 21 16,0-22-16,0 22 0,-21 0 15,0 0-15,21-22 0,-21 22 0,0 0 16,0 0-16,-21 21 16,21 21-1,-21 0-15,0 0 16,21 22-16,0-22 0,0 0 0,0 0 15,0 22-15,0-22 0,0 0 16,0 21-16,0-21 0,21 1 0,0-1 16,0 0-16,-21 0 0,21 0 0,1 0 15,-1 1-15,0-22 0,21 0 16,-21 21-16,1-21 0,20 0 16,0 0-16,-21 0 0,22 0 0,-1 0 15,-21 0-15,22-21 0,-22-1 16,21 22-16,-21-21 0,22 0 0,-22 0 15,21 0-15,-21 0 0,0-1 16,1-20-16,-22 21 0,21-21 0,-21 20 16,0-20-16,0 21 0,0-21 15,0 20-15,0 1 0,0 0 0,-21 21 16,-1-21-16,1 21 0,0 0 16,0 0-16,0 0 0,0 0 0,-1 21 15,-20 0-15,21 0 0,0 1 16,21 20-16,-21-21 0,21 0 0,-22 22 15,22-22-15,0 21 0,0-21 16,0 0-16,0 22 0,0-22 0,0 0 16,0 0-16,0 0 0,0 1 0,22-22 15,-1 21-15,0-21 0,0 0 16,0 0-16,0 0 0,1 0 16,-1 0-16,0 0 0,0 0 15,0-21-15,0-1 0,1 1 0,-1 0 16,0 0-16,-21 0 0,21 0 0,0-22 15,-21 22-15,21-21 0,-21 21 16,0-22-16,0 22 0,0 0 16,0 0-16,0 0 0,0 42 31,-21 0-31,21 0 16,0 0-16,0 0 0,0 1 0,0-1 15,0 0-15,0 21 0,0-21 16,0 1-16,0-1 0,21 0 15,1 0-15,-1 0 0,0-21 16,0 0-16,0 0 0,0 0 16,1 0-16,-1 0 0,0 0 0,0 0 15,0 0-15,0 0 0,1 0 16,-1 0-16,0-21 0,0 0 0,0 0 16,0 0-16,-21-1 0,0 1 15,22-21-15,-22 21 0,21 0 0,-21-1 16,0 1-16,0 0 0,0 0 15,-21 42 17,21 0-32,-22 0 0,22 1 15,-21-1-15,21 0 0,0 0 0,0 0 16,0 0-16,0 1 0,0-1 16,0 0-16,0 0 0,0 0 15,0 0-15,0 1 16,21-44 15,-21 1-31,22 0 16,-22 0-16,0 0 0,0 0 15,21-1-15,0 1 0,-21 0 0,21-21 16,-21 21-16,21-1 0,0-20 16,-21 21-16,22 0 0,-1 0 15,0 21-15,-21-22 0,21 22 0,0 0 16,-21 22-16,0-1 15,0 0-15,0 0 0,0 21 16,0-20-16,0-1 0,21 21 16,-21-21-16,22 0 0,-22 1 15,0-1-15,21 0 0,0-21 0,-21 21 16,21 0-16,0-21 0,0 0 0,1 0 16,-1 0-16,0 0 15,0 0-15,0 0 0,0 0 0,1-21 16,-1 21-16,0-21 0,0 0 0,0 21 15,0-21-15,1-1 0,-1-20 16,0 21-16,-21 0 0,21-22 16,0 22-16,-21 0 0,0-21 0,21 21 0,1 21 15,-22-22-15,0 1 16,0 42 0,0 1-1,0-1-15,0 0 0,0 0 16,0 0-16,0 0 0,21-21 15,-21 22-15,21-22 0,-21 21 16,21-21 0,0 0-1,-21-21-15,0-1 16,0 1 0,0 0-16,0 0 0,0 0 15,0 0-15,0-1 16,-21 1-16,0 21 15,0 0 1,0 21-16,-1 1 16,22-1-16,-21 0 0,21 0 15,-21 0-15,21 0 0,-21 22 0,21-22 16,0 0-16,0 0 0,0 22 0,0-22 16,0 0-16,0 0 0,0 0 0,21 0 15,0 1-15,0-22 16,1 0-16,-1 21 0,0-21 0,0 0 15,21 0-15,-20 0 0,20 0 16,0 0-16,1 0 0,-1 0 16,0 0-16,1-21 0,-1-1 0,0 1 15,1 0-15,-1 0 0,-21 0 0,21 0 16,-20-22-16,-1 22 0,0-21 16,0-1-16,-21 22 0,0 0 15,0-21-15,0 21 0,0-1 0,-21 1 16,0 21-16,0 0 15,-1 0-15,1 21 0,0 1 0,0-22 16,-21 21-16,42 21 0,-22-21 0,22 0 16,0 22-16,0-22 15,0 21-15,0-21 0,0 1 0,0-1 0,22 0 16,-1 0-16,0 0 0,0 0 16,0 1-16,0-22 0,1 21 15,-1-21-15,0 0 0,0 0 0,0 0 16,0 0-16,1 0 0,-1 0 0,0 0 15,0 0-15,0-21 16,0 21-16,-21-22 0,22 1 0,-1 21 16,0-21-16,0 0 0,21 21 0</inkml:trace>
  <inkml:trace contextRef="#ctx0" brushRef="#br0" timeOffset="89163.58">20680 12234 0,'0'0'0,"0"22"0,0-44 47,0 1-31,0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01:47:31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1969 0,'0'0'0,"0"-22"109,21 22-93,-21-21-16,22 0 15</inkml:trace>
  <inkml:trace contextRef="#ctx0" brushRef="#br0" timeOffset="999.42">3619 804 0,'0'-21'15,"0"0"-15,0 0 16,0 0-16,22 0 15,-22-1-15,21 22 16,-21-21-16,0 0 0,0 0 16,0 0-16,0 0 0,0-1 0,0 1 15,0 0-15,-21 0 0,-1 0 16,1 0-16,0 21 0,0-22 16,-21 1-16,20 21 0,1 0 15,-21 0-15,21 0 0,-22 0 0,1 0 16,21 21-16,-21 1 0,-1-1 15,1 0-15,21 0 0,-22 0 0,1 22 16,21-22-16,-21 21 0,20-21 16,-20 43-16,21-22 0,0 0 0,0 22 15,-1-1-15,1 1 0,21-22 16,0 22-16,0-1 0,0-20 16,0 20-16,0-21 0,0 1 15,0-1-15,0-21 0,21 22 0,1-22 16,-1 0-16,0 0 0,0 0 15,21 0-15,-20-21 0,-1 22 16,21-22-16,-21 0 0,22 0 0,-22 0 16,21 0-16,-21 0 0,22 0 15,-22 0-15,0-22 0,21 22 0,-21-21 16,1 21-16,-1-21 0,0 0 16,0 21-16,0-21 0,0 0 0,22-1 15,-22 1-15</inkml:trace>
  <inkml:trace contextRef="#ctx0" brushRef="#br0" timeOffset="1480.15">3916 1037 0,'0'0'0,"0"-21"16,0 0-16,-21 21 31,-1 0-31,1 21 16,21 0-16,-21 0 0,0 1 0,0-1 15,0 21-15,-1-21 0,1 22 16,0-22-16,0 0 0,21 21 0,0-21 16,-21 1-16,21 20 0,0-21 15,0 0-15,0 0 0,0 1 16,0-1-16,21 0 0,0-21 16,0 0-16,0 0 0,22 0 15,-22 0-15,0 0 0,21 0 0,-20 0 16,-1 0-16,0-21 0,21 21 15,-21-21-15,1-1 0,-1 1 0,0 0 16,0 0-16,0 0 0,-21 0 16,21-1-16,-21-20 0,0 0 15,0 21-15,0-22 0,0 22 0,-21-21 16,0 21-16,0-22 0,0 22 16,0 21-16,-1-21 0,1 21 15,0 0-15,0 0 0,0 0 0,0 0 16,-22 21-16,22-21 0,0 21 15,0 0-15,0 1 0,21-1 16,-22 0-16,22 0 0,0 0 16,0 0-16,0 1 0,22-1 15,-1 0-15,0-21 0,0 0 16,0 0-16,0 0 0,1 0 16</inkml:trace>
  <inkml:trace contextRef="#ctx0" brushRef="#br0" timeOffset="2047.2">4318 1080 0,'0'21'47,"0"0"-31,0 0-16,0 0 0,0 0 0,0 1 15,0-1-15,0 0 0,0 21 16,0-21-16,0 1 0,0-1 16,0 0-16,0 0 0,0 0 15,0 0-15,0 1 0,0-1 16,0 0 0,-21-21-1,0 0 1,21-21-16,-22 21 15,22-21-15,0-1 0,-21 1 16,21 0-16,0 0 0,0 0 0,0 0 16,0-22-16,0 22 0,0 0 15,21-21-15,1 20 0,-1 1 0,0-21 16,21 21-16,-21 0 16,1-1-16,20 1 0,-21 21 0,21-21 15,1 21-15,-22 0 0,21 0 16,-21 0-16,1 21 0,20-21 0,-21 21 15,0 1-15,0 20 0,1-21 16,-22 0-16,0 22 0,0-22 0,0 0 16,0 21-16,0-21 0,0 1 15,0-1-15,0 0 0,0 0 0,-22 0 16,22 0-16,-21 1 0,21-1 16,-21-21-16,0 21 15,21-42 32,21 21-47</inkml:trace>
  <inkml:trace contextRef="#ctx0" brushRef="#br0" timeOffset="3976.09">4889 1545 0,'0'-21'15,"0"0"1,22 0 0,-22 0-16,21 21 0,0-22 15,0 1-15,-21 0 0,21 0 16,0-21-16,1 20 0,-1-20 0,0 21 15,-21-21-15,21-1 0,0 22 16,0-21-16,-21 21 0,0-1 0,0 1 16,0 0-1,-21 21-15,0 21 16,0-21-16,0 21 0,0 1 16,21-1-16,-22 0 0,22 0 0,0 0 15,0 0-15,0 1 0,0-1 16,0 0-16,0 0 0,22 0 15,-1 0-15,0-21 16,0 22-16,0-1 0,0 0 0,1-21 16,-22 21-16,21-21 0,0 21 0,0-21 15,-21 21-15,21-21 16,-21 22-16,-21-22 31,0 0-15,0 0-16,0 0 15,-1 0-15,1 0 0,0 0 16,21-22-16,-21 22 16,0 0-1,21 22 1,0-1 0,0 0-16,0 0 0,21 0 15,0-21-15,0 21 16,0-21-16,1 0 0,-1 0 15,0 0-15,21 0 16,-21 0-16,1 0 0,-1 0 0,0-21 16,21 0-16,-21 21 0,1-21 15,-1 0-15,0 0 0,21-1 0,-21 1 16,1 0-16,-1-21 0,0 21 16,0-22-16,0 1 0,0 0 0,1-22 15,-22 22-15,21-22 16,0 1-16,0 20 0,-21-20 0,0-1 15,21 22-15,-21 0 0,21-1 16,-21 22-16,0-21 0,0 21 0,0 0 16,0-1-16,-21 22 15,0 22 1,21-1-16,0 0 16,0 0-16,0 21 0,-21 1 0,21-22 15,-21 42-15,21-20 0,0-1 16,0 0-16,-21 22 0,-1-22 0,22 1 15,-21-1-15,21 0 0,0 1 16,0-1-16,-21 0 0,21 1 16,0-22-16,-21 21 0,21-21 0,0 0 15,0 1-15,0-1 0,0 0 16,0 0-16,21-21 0,0 0 16,0 0-16,1 0 15,-1 0-15,0 0 0,0 0 0,0 0 16,-21-21-16,43 21 0,-22-21 15,0 0-15,0-1 0,0 1 0,0 0 16,1 0-16,-1 0 0,-21 0 16,21-22-16,-21 22 0,21 0 15,-21 0-15,0 0 0,0-1 0,0 1 16,0 0 0,-21 21-16,0 0 0,0 0 15,-1 0-15,22 21 16,-21 0-16,21 1 15,0-1-15,0 0 16,21-21-16,-21 21 0,22-21 16,-1 21-16,0-21 15,-21 21-15,21-21 0,-21 22 0,21-1 16,0 0 0,-21 0-16,22-21 15,-22 21-15,0 0 0,0 1 16,21-22-1,-21 21-15,0 0 0,21-21 0,0 0 32,0 0-32,0 0 0,1 0 15,-1 0-15,0 0 16,0-21-16,0 0 16,0 21-16,-21-22 0,0 1 0,22 0 15,-1 0-15,-21 0 0,21 0 16,-21-1-16,0-20 0,21 21 15,0 0-15,-21 0 0,0-1 16,0 1-16,0 42 47,-21-21-47,21 22 0,-21-1 16,21 0-16,0 0 0,-21 0 0,21 0 15,0 1-15,0-1 0,0 0 16,0 0-16,0 0 0,0 0 15,0 1-15,0-1 16,0 0-16,21-21 0,0 0 0,0 21 16,0-21-16,1 0 15,-1 0-15,0 0 0,0 0 16,0 0-16,0 0 0,1 0 0,-1-21 16,0 0-16,0 21 0,0-21 15,0-1-15,1 1 0,-22 0 0,21 0 16,0-21-16,0 20 0,-21 1 15,0-21-15,21 21 0,-21-22 0,21 22 16,-21 0-16,0 0 0,0 0 16,0 42-1,-21-21 1,0 21-16,21 0 0,0 0 0,0 22 16,-21-22-16,21 0 0,0 0 15,0 0-15,0 22 0,0-22 16,0 0-16,0 0 0,0 0 0,0 1 15,0-1-15,21 0 16,0-21-16,0 0 16,1 0-16,-1 0 15,0 0-15,0 0 0,0 0 0,0 0 16,1-21-16,-1 21 0</inkml:trace>
  <inkml:trace contextRef="#ctx0" brushRef="#br0" timeOffset="4295.91">7324 1101 0,'0'0'0,"0"-43"31,-22 43-31,1 0 16,0 0-16,0 0 0,0 0 15,0 22-15,21-1 16,-22 0-16,1 0 0,21 21 0,0-20 15,0-1-15,0 21 0,0-21 16,0 0-16,0 1 0,0-1 0,0 0 16,0 0-16,0 0 0,0 0 0,0 1 15,21-1 1,1-21-16,-1 21 0,0-21 16,0 0-16,0 0 0,0 0 15,1 0-15,-1 0 0,21-21 0,-21 21 16,0-21-16,1-1 0,20 22 15,-21-21-15,0 0 0,0-21 0,1 21 16,-1-1-16</inkml:trace>
  <inkml:trace contextRef="#ctx0" brushRef="#br0" timeOffset="4615.72">7853 593 0,'0'0'0,"0"-21"0,0-1 16,0 1-16,0 0 0,-21 21 0,-1-21 15,1 21 1,0 0-16,0 21 0,21 0 16,-21 22-16,0-22 15,21 0-15,0 21 0,-22 1 0,22-1 16,-21 21-16,21-20 0,-21 20 16,21-20-16,0 20 0,0-21 0,-21 1 15,21-1-15,0 0 0,0 1 0,0-22 16,0 21-16,0-21 0,0 1 15,0-1-15,0 0 0,0 0 16,0 0-16,0 0 16,21-21-16,0 0 15,0 0-15,1 0 0,-1 0 16,0-21-16,-21 0 16,21 21-16,0-21 0,0 0 0</inkml:trace>
  <inkml:trace contextRef="#ctx0" brushRef="#br0" timeOffset="5035.49">8043 1058 0,'0'22'0,"0"-44"0,-21 44 31,0-1-31,21 0 16,-21 0-16,0 0 0,-1 0 15,1 1-15,21-1 0,-21 21 0,21-21 16,-21 0-16,0 22 0,21-22 15,0 0-15,0 0 0,0 0 0,0 1 16,0-1-16,21-21 16,0 0-16,0 0 0,0 0 0,1 0 15,-1 0-15,0 0 0,21 0 0,-21 0 16,1-21-16,-1 21 0,0-22 16,21 1-16,-21 0 15,1 0-15,-22-21 0,21 20 16,-21-20-16,0 21 0,0-21 0,0-1 15,0 22-15,0 0 0,-21-21 0,-1 20 16,1 1-16,0 21 16,0 0-16,0 0 0,0 0 0,-1 0 15,1 0-15,0 21 16,0-21-16,21 22 0,0-1 0,0 0 16,0 0-16,-21-21 0,21 21 15,0 0-15,0 1 0,0-1 16,21-21-16,0 21 15,0-21-15</inkml:trace>
  <inkml:trace contextRef="#ctx0" brushRef="#br0" timeOffset="5467.24">8445 1143 0,'0'0'0,"0"-21"0,0 0 15,22 21 1,-1-21-16,0 21 16,0 0-16,0 0 0,0 0 15,1 0-15,-1 0 0,0 0 0,0 21 16,0 0-16,0 0 0,1 0 16,-1 0-16,0 1 0,-21-1 0,0 21 15,0-21-15,0 0 0,0 1 16,0 20-16,0-21 0,0 0 0,0 0 15,-21 1-15,0-22 0,21 21 16,-22 0-16,1-21 0,0 21 16,0-21-1,21-21 1,0 0 0,0 0-16,21-1 0,-21 1 15,21-21-15,0 21 0,1-22 16,-1 22-16,0-21 0,-21 21 0,21-22 15,0 22-15,0-21 0,1 21 16,-1 0-16,0-1 0,-21 1 0,0 0 16,21 21-16,-21-21 0,0 0 15,0 0 1</inkml:trace>
  <inkml:trace contextRef="#ctx0" brushRef="#br0" timeOffset="5783.06">7832 826 0,'0'-22'31,"21"22"-31,0 0 0,0 0 0,21 0 16,-20 0-16,20-21 0,0 21 0,1 0 0,-1 0 16,21-21-16,-20 21 15,-1 0-15,0 0 0,1 0 0,-1 0 16,-21 0-16,22-21 0,-22 21 16,0 0-16,0 0 0,0 0 0,-42-21 31,0 21-31,0 0 15,-22 0-15,22 0 0</inkml:trace>
  <inkml:trace contextRef="#ctx0" brushRef="#br0" timeOffset="6122.88">6223 804 0,'21'0'0,"0"0"15,0 0-15,22 0 0,-22-21 16,21 21-16,1 0 0,-1 0 0,-21-21 15,21 21-15,1 0 0,-1 0 16,0-21-16,1 21 0,-22-21 16,21 21-16,-21 0 0,22 0 0,-22 0 15,0 0-15,0 0 0,0 0 16,1 0-16,-1-21 16,0 21-1</inkml:trace>
  <inkml:trace contextRef="#ctx0" brushRef="#br0" timeOffset="6963.16">10943 1101 0,'0'0'0,"0"-21"0,0-1 15,0 1-15,0 0 16,0 0-16,0 0 0,-21 21 16,21-21-16,-21 21 15,0 0-15,-1 0 0,1 0 0,-21 0 16,21 0-16,0 0 0,-22 0 16,22 21-16,0 0 0,-21 0 0,20 0 15,1 0-15,0 1 0,0 20 16,0-21-16,0 21 0,-1 1 0,22-1 15,0-21-15,-21 22 0,21-1 0,-21-21 16,21 21-16,0-20 0,0 20 16,0-21-16,0 21 0,0-20 0,0-1 15,21 0-15,0 0 0,-21 0 16,22-21-16,20 21 0,-21-21 0,0 0 16,22 0-16,-1 0 15,-21 0-15,21 0 0,1 0 0,-1-21 16,0 0-16,1 21 0,-1-21 0,0 0 15,1 0-15,-22-1 0,21 1 16,1 0-16,-22-21 0,21 21 0,-21-1 16,22-20-16,-22 0 0,0 21 15,0-22-15,-21 1 0,21 0 0,-21-1 16</inkml:trace>
  <inkml:trace contextRef="#ctx0" brushRef="#br0" timeOffset="7466.92">11366 995 0,'0'0'0,"0"-42"0,0 20 0,0-20 15,0 21-15,0 0 16,-21 42 15,0 21-31,21-21 0,0 1 16,0 20-16,0 0 0,0-21 15,0 22-15,0-1 0,-21 0 0,21-20 16,0 20-16,0 0 0,-21-21 0,21 22 16,0-1-16,0-21 0,0 0 15,0 22-15,0-22 0,-21 0 0,21 0 16,0 0-16,-22 1 15,22-44 32,0 1-47,0 0 16,0 0-16,0 0 16,0 0-16,0-1 0,22 1 0,-22-21 15,21 21-15,0 0 0,0-1 16,0 1-16,0 0 0,22 0 0,-22 0 15,0 0-15,0-1 0,22 22 16,-22 0-16,0 0 0,0 0 0,21 0 16,-20 0-16,-1 22 0,0-1 15,-21 0-15,0 0 0,0 0 16,0 0-16,0 1 0,0-1 0,0 0 16,0 0-16,0 0 15,-21 0-15,21 1 0,-21-1 0,21 0 16,0 0-16,-22-21 15,22 21-15,0-42 47,22 0-31</inkml:trace>
  <inkml:trace contextRef="#ctx0" brushRef="#br0" timeOffset="8511.89">12425 1291 0,'0'0'0,"0"-21"0,0 0 0,0 0 16,0 0-16,-21 21 15,21-22-15,-22 1 0,1 21 0,0 0 16,0 0-16,0 0 0,0 0 15,-22 0-15,22 0 0,0 0 0,0 21 16,0-21-16,-22 22 0,22-1 16,0 21-16,0-21 0,0 0 0,-1 1 15,1 20-15,0-21 0,0 0 16,21 22-16,0-22 0,0 0 16,0 0-16,0 0 0,0 0 0,0 1 15,21-22-15,0 21 0,0-21 16,1 0-16,-1 0 0,21 0 0,-21 0 15,0 0-15,1 0 0,20 0 16,-21 0-16,21-21 0,-20 21 0,-1-22 16,0 1-16,21 0 0,-21 0 0,1 0 15,-1 0-15,-21-1 0,21 1 16,0 0-16,-21-21 0,21 21 16,-21-1-16,0 1 0,0 0 15,0 0-15,0 0 16,-21 42-1,21 0-15,-21 0 16,21 0-16,-21 22 0,21-22 16,0 0-16,0 0 0,0 22 15,0-22-15,0 0 0,0 0 0,0 0 16,0 0-16,0 1 0,21-22 16,0 21-16,0 0 0,0-21 0,22 0 15,-22 0-15,0 0 0,0 0 16,0 0-16,22 0 15,-22-21-15,0 0 0,0-1 0,22 22 16,-22-21-16,0 0 0,-21 0 16,21 0-16,-21-22 0,21 22 0,-21 0 15,0 0-15,0 0 0,0 0 0,0-1 16,0 1-16,0 0 0,-21 21 31,21 21-31,-21-21 16,21 21-16,0 1 0,0-1 0,0 0 15,-21 0-15,21 0 0,0 0 16,-21 1-16,21-1 0,0 0 0,0 0 16,-22 0-16,22 0 0,0 1 15,0-1-15,0 0 32,0-42-17,-21 21 1,21-21-16,0-1 0,0 1 15,0 0-15,0 0 0,0 0 16,0 0-16,21-1 0,1 1 0,-1 0 16,0 0-16,0 0 0,21 0 15,-20 21-15,20-22 0,0 22 0,-21 0 16,22 0-16,-22 0 0,21 0 16,-21 0-16,1 0 0,-1 22 15,0-22-15,-21 21 0,0 0 16,0 21-16,0-21 0,0 1 0,0-1 15,0 0-15,0 21 0,0-21 0,0 1 16,-21-1-16,21 0 0,-21 0 16,21 0-16,-22 0 0,22 1 0,0-1 15,0 0 1,0-42 15,0 0-15</inkml:trace>
  <inkml:trace contextRef="#ctx0" brushRef="#br0" timeOffset="9723.2">13885 1461 0,'0'0'0,"21"0"16,-21-22-16,22 1 0,-22 0 15,0 0-15,0 0 16,0 0-16,0-1 0,-22 22 16,1-21-16,21 0 0,-21 21 15,-21 0-15,21 0 0,-1-21 0,1 21 16,0 0-16,0 0 0,0 21 0,-22 0 15,22-21-15,0 21 0,0 1 16,0 20-16,0-21 0,-1 0 16,22 22-16,0-22 0,0 21 15,0-21-15,0 0 0,0 22 0,0-22 16,0 0-16,0 0 0,0 0 16,22-21-16,-1 0 0,0 0 15,0 0-15,0 0 0,0 0 0,22 0 16,-22 0-16,0-21 0,21 0 15,-20 21-15,20-21 0,-21 0 0,0 0 16,22-1-16,-22 22 0,0-21 16,-21 0-16,21 0 0,-21 0 0,0 0 15,0-1-15,0 1 16,0 0-16,0 0 16,0 42 15,-21 0-31,21 0 0,0 1 0,0-1 15,0 21-15,0-21 0,0 22 16,-21-1-16,21 0 0,0 1 0,0-1 16,0 21-16,0-20 0,0-1 0,0 22 15,0-22-15,0 0 0,0 22 16,0-22-16,0 0 0,0 22 0,0-22 16,0 22-16,0-22 0,0 22 0,0-22 15,0 21-15,0-20 0,0-1 16,0 0-16,0-20 0,-21 20 15,-1-21-15,22 21 0,-21-20 16,0-22-16,21 21 0,-21-21 0,0 0 16,0 0-16,-1 0 0,1 0 0,0 0 15,21-21-15,-21-1 0,0 1 16,0 0-16,-1-21 0,22-1 0,0 1 16,-21-21-16,21 20 0,0-20 0,0-1 15,0 1-15,0-1 0,0 1 16,0-1-16,21 1 0,1-1 0,-1 22 15,-21-22-15,21 22 0,21 0 16,-21-1-16,1 1 0,-1 0 0,21 21 16,0-22-16,1 22 0,-22 0 15,21 0-15,1 0 0,-22-1 16,21 1-16,-21 0 0,22 0 0</inkml:trace>
  <inkml:trace contextRef="#ctx0" brushRef="#br0" timeOffset="11328.43">14330 1503 0,'21'0'47,"0"-21"-47,0 21 0,-21-21 15,21 21-15,1-22 0,-1 22 0,0-21 16,0 21-16,-21-21 0,21 0 15,-21 0-15,0 0 16,-21 21 0,0 0-1,0 0-15,0 0 0,-1 21 0,1-21 16,0 21-16,0 0 0,0 21 16,0-20-16,21-1 0,0 0 0,-22 0 15,22 0-15,0 0 0,0 1 16,0-1-16,0 0 0,0 0 15,22 0-15,-1 0 0,0-21 16,0 0-16,0 0 0,22 0 16,-22 0-16,0 0 0,21 0 0,-21 0 15,1-21-15,20 0 0,-21 21 16,21-21-16,-20 0 0,-1 0 0,0-1 16,21 1-16,-21 0 0,1 0 0,-1-21 15,-21 20-15,0 1 0,21 0 16,-21 0-16,0 0 0,-21 21 31,21 21-15,0 0-16,-21 0 15,21 0-15,-22 22 0,22-22 0,0 0 16,0 0-16,0 22 0,0-22 0,0 0 16,0 0-16,0 0 0,22 0 15,-1-21-15,0 22 0,0-22 0,0 0 16,0 0-16,1 0 0,-1 0 15,21 0-15,0 0 0,-20 0 0,20-22 16,0 1-16,-21 21 0,22-21 16,-22 0-16,21 0 0,-21 0 0,1-1 15,-1 1-15,-21-21 0,21 21 0,-21 0 16,21-1-16,-21 1 0,0 0 16,0 0-16,0 0 0,-21 21 31,0 21-31,0 0 15,-1 0-15,22 0 0,-21 1 0,0-1 16,21 21-16,-21-21 0,0 0 16,21 22-16,-21-22 0,21 0 0,0 0 15,0 0-15,0 1 16,-22-22-16,44 0 31,-1-22-31,-21 1 0,21 21 16,0-21-16,0 0 0,0 0 0,1 0 15,-1-22-15,0 22 16,0 0-16,0 0 0,0-22 0,22 22 16,-22 0-16,0 0 0,21 21 0,-20-21 15,-1 21-15,0 0 0,0 0 16,0 0-16,-21 21 16,0 0-16,21 0 0,-21 0 15,0 1-15,0-1 0,0 0 0,0 21 16,22-21-16,-22 1 0,0-1 15,21 21-15,-21-21 0,21 0 0,0-21 16,0 22-16,0-1 0,1-21 0,20 0 16,-21 0-16,21 0 0,-20 0 15,20 0-15,0 0 0,1 0 16,-1 0-16,0-21 0,1-1 16,-1 1-16,0 0 0,1 0 0,-1 0 15,-21 0-15,21-22 0,-20 22 0,-1-21 16,0 21-16,-21-22 0,0 1 15,0 21-15,0-22 0,0 1 0,0 21 16,-21 0-16,0 0 0,-1-1 16,1 22-16,0 0 0,0 0 0,-21 0 15,20 0-15,1 0 0,-21 22 16,21-1-16,0 0 0,-22 21 0,22-21 16,0 1-16,0-1 0,0 21 0,21-21 15,0 0-15,0 1 16,-22-1-16,22 0 0,0 0 0,0 0 15,0 0-15,22 1 16,-1-22-16,0 0 0,0 0 0,21 0 16,-20 0-16,20 0 0,-21 0 15,0 0-15,22-22 0,-22 1 0,21 21 16,-21-21-16,0 0 0,1 0 0,-1 0 16,-21-1-16,21 22 0,-21-21 15,21 0-15,0 21 0,-21-21 0,0 42 47,0 0-31,0 0-16,0 1 15,0-1-15,-21 21 0,21 0 0,-21-20 16,0 20-16,21 0 0,0 22 16,0-22-16,-21 0 0,21 22 0,0-22 15,0 22-15,0-22 0,0 0 0,0 22 16,0-22-16,0 1 0,0 20 15,0-21-15,0 22 0,0-22 0,-22 22 16,22-22-16,0 0 0,0 22 16,0-22-16,-21 1 0,21-1 0,-21 0 15,0-21-15,21 1 0,-21-1 0,0 0 16,21 0-16,-22 0 16,1-21-16,0 0 0,0 0 0,0 0 15,0 0-15,-1 0 0,1 0 16,0-21-16,0 21 0,21-21 15,-21 0-15,0 0 0,-1-1 0,1 1 16,21 0-16,0 0 0,0 0 0,-21-22 16,21 1-16,0 0 0,-21-1 15,21 1-15</inkml:trace>
  <inkml:trace contextRef="#ctx0" brushRef="#br0" timeOffset="11563.35">15536 1037 0,'0'0'0,"0"-21"0,-21 0 16,0 21-16,0 0 0,21-21 0,-21 21 15,-1 0 1,1 0-1,0 0 1,0 0-16,0 0 16,0 21-16,-1-21 0</inkml:trace>
  <inkml:trace contextRef="#ctx0" brushRef="#br0" timeOffset="12170.97">11261 2032 0,'0'0'0,"-43"0"0,22 0 16,0 0-16,0 0 0,0 0 15,-1 0 1,44 0 31,-1 0-47,0 0 0,21 0 15,1 0-15,-1 0 0,21 0 16,1 0-16,-1 0 0,22 0 0,21 0 16,-21 0-16,42 0 0,-22 0 0,22 0 15,0 0-15,0 0 0,0 0 16,22 0-16,-1 0 0,0 0 0,0 0 16,0 0-16,0 0 0,1 0 0,-1 0 15,0 0-15,0 0 0,21 0 16,-20-21-16,-1 21 0,0 0 0,0-21 15,0 21-15,-21 0 0,21-21 16,-21 21-16,0-22 0,-21 22 16,0 0-16,0 0 0,-21-21 0,-1 21 15,-20 0-15,-1 0 0,1 0 16,-1 0-16,-42 0 0,22 0 0,-22 0 16,0 0-16,0 0 0,-42 0 31,0 0-16,-21 0-15,-1 0 0,1 0 0,0 0 16</inkml:trace>
  <inkml:trace contextRef="#ctx0" brushRef="#br0" timeOffset="13191.91">3471 2053 0,'0'0'0,"-42"0"0,0 0 15,-1 0-15,1-21 0,21 21 0,0 0 16,-22 0-16,22-21 0,0 21 15,21-21-15,-21 21 0,21-21 16,21 21 15,0 0-31,0 0 16,0 0-16,1 0 0,20 0 0,-21 0 16,43 0-16,-22 0 0,21 0 15,1 0-15,-1 21 0,22-21 16,0 0-16,-1 0 0,1 0 0,21 0 15,0 0-15,21 0 0,0 0 16,21 0-16,-21 0 0,21-21 0,0 21 16,0 0-16,22 0 0,-22 0 15,21-22-15,-21 22 0,22 0 0,-22 0 16,21 0-16,1 0 0,-22 0 16,21 0-16,-21 0 0,0 0 0,22 0 15,-22 0-15,21 0 0,1 0 0,-22 0 16,21-21-16,-21 21 0,0 0 15,1 0-15,-1-21 0,0 21 16,-21 0-16,0 0 0,0 0 16,-21 0-16,-22-21 0,22 21 0,-21 0 15,-22 0-15,1 0 0,-22 0 0,1 0 16,-1 0-16,0 0 0,-21 0 16,1 0-16,-1 0 0,0 0 0,0 0 15,0 0 1,-21-21 15,-21 21-15,0 0-16</inkml:trace>
  <inkml:trace contextRef="#ctx0" brushRef="#br0" timeOffset="13331.83">9652 1884 0,'0'0'0,"-21"0"16,21 21 15,-21-21-15,-1 21-1,1-21-15</inkml:trace>
  <inkml:trace contextRef="#ctx0" brushRef="#br0" timeOffset="16920.56">7578 2900 0</inkml:trace>
  <inkml:trace contextRef="#ctx0" brushRef="#br0" timeOffset="18057.88">7641 2879 0,'0'-21'31,"0"-1"0,-21 22-15,0 0-16,0 0 0,-1 0 16,1 0-16,0 0 15,0 0-15,0 0 0,0 0 16,-1 0-16,1 22 16,0-22-16,0 21 0,0 0 15,0-21-15,-1 21 0,1 0 16,0-21-16,21 21 15,-21 1-15,0-1 0,21 0 16,-21 0-16,21 0 0,-22 0 16,22 22-16,0-22 0,0 0 0,-21 21 15,21-20-15,0 20 0,0-21 16,-21 21-16,21-20 0,0 20 0,0-21 16,0 21-16,0-20 0,0-1 15,0 21-15,0-21 0,0 0 0,0 1 16,21-1-16,-21 0 0,21 0 15,1 0-15,-22 0 0,21 1 16,0-22-16,0 21 0,0 0 0,0 0 16,1-21-16,-1 0 15,0 21-15,0-21 0,0 0 0,0 0 16,22 0-16,-22 21 0,0-21 0,0 0 16,0 0-16,1 0 0,20 0 15,-21 0-15,0 0 0,0 0 0,22 0 16,-22 0-16,0-21 0,21 21 15,-20-21-15,20 21 0,-21-21 0,21 21 16,-20-21-16,-1 21 0,21-21 0,-21 21 16,0-22-16,1 22 15,-1-21-15,0 0 0,0 21 0,0-21 16,-21 0-16,21 0 0,1-1 16,-22 1-16,0 0 0,21-21 0,-21 21 15,21-1-15,-21-20 0,0 21 0,0-21 16,0 20-16,0-20 0,0 21 15,0-21-15,0 20 0,0-20 0,0 21 16,0 0-16,0-22 0,0 22 16,-21 0-16,0 0 0,-1 0 0,1 0 15,0-1-15,21 1 16,-21 21-16,0-21 0,0 0 0,-1 21 16,22-21-16,-21 0 0,0 21 15,0 0-15,0-22 0,0 22 16,-1 0-16,1 0 0,0 0 0,0 0 15,0 0-15,0 0 0,-1 0 16,-20 0-16,21 0 0,-21 0 0,20 0 16,-20 0-16,21 0 0,0 0 15,0 22-15,-22-22 0,22 0 0,0 0 16,0 21-16,0-21 0,-1 21 16,1-21-16,21 21 15,-21-21-15,21 21 0,-21-21 16,21 21-16,0 1 15,0-1 1,21-21-16,0 21 0,0-21 16</inkml:trace>
  <inkml:trace contextRef="#ctx0" brushRef="#br0" timeOffset="19151.82">7937 3260 0,'22'0'16,"-1"21"-16,0-21 0,0 0 0,21 0 15,-20 0-15,20 0 0,-21 0 16,21 0-16,1 0 0,-22 0 0,21 0 15,-21 0-15,22 0 16,-1 0-16,-21 0 0,0 0 0,22 0 16,-22 0-16,0 0 0,0 0 15</inkml:trace>
  <inkml:trace contextRef="#ctx0" brushRef="#br0" timeOffset="19787.72">8996 2921 0,'0'0'15,"-21"0"-15,-1 0 0,1 0 0,0 0 0,0 0 16,0 21 0,0-21-16,-1 21 0,-20 1 0,21-1 15,0 21-15,0-21 0,-1 22 16,1-22-16,0 21 0,0 0 0,0 1 15,0-1-15,-1 0 0,22 1 0,0-1 16,0 0-16,0-20 0,0 20 16,0-21-16,0 21 0,0-20 0,0-1 15,0 0-15,22 0 0,-1-21 16,21 21-16,-21 0 0,0-21 0,22 0 16,-1 0-16,-21 22 0,22-22 15,-1 0-15,0 0 0,-21 0 0,22 0 16,-1-22-16,-21 22 0,22-21 15,-1 0-15,-21 21 0,21-21 16,1 0-16,-22 0 0,0-1 0,21 1 16,-20 0-16,-1 0 0,0 0 0,0-22 15,-21 22-15,0-21 0,21 0 16,-21-1-16,0 1 0,0 21 0,0-22 16,0 1-16,0 0 0,0-1 15,0 22-15,-21-21 0,0 21 0,0-22 16,0 22-16,-1 0 0,1 0 15,0 0-15,0 0 0,-21 21 0,20 0 16,1-22-16,0 22 0,-21 0 16,21 0-16,-22 0 0,22 0 0,0 0 15,-21 0-15,20 0 0,1 22 16,0-22-16,0 21 0,0-21 16,0 0-16,21 21 0,0 0 15,0 0-15,0 0 16,0 1-1,21-22-15,0 21 0</inkml:trace>
  <inkml:trace contextRef="#ctx0" brushRef="#br0" timeOffset="20223">9207 3260 0,'-21'0'15,"42"0"17,1 0-32,-1 0 0,0 0 0,0 0 15,0 0-15,0 0 0,22 0 16,-22 0-16,0 0 0,0 0 0,0 0 16,22 0-16,-22 0 0,0 0 15,0 0-15,22 0 0,-22 0 0,0 0 16,0 0-16,0 0 15,-21-21 32,21 21-47,1-22 16,-1 22-16</inkml:trace>
  <inkml:trace contextRef="#ctx0" brushRef="#br0" timeOffset="20875.08">10139 2963 0,'0'0'0,"-64"0"31,43 0-31,0 0 0,0 22 0,0-22 16,21 21-16,-22-21 0,1 21 0,0 0 15,0 0-15,0 0 0,0 22 16,-1-22-16,1 21 0,21 1 0,-21-22 16,0 21-16,21 0 0,-21 1 15,21-22-15,0 21 0,0-21 0,0 22 16,0-22-16,0 0 0,0 0 15,21 0-15,0 1 0,0-1 16,0 0-16,22-21 0,-22 0 16,0 21-16,0-21 0,22 0 15,-22 0-15,21 0 0,0 0 0,-20 0 16,20 0-16,0 0 0,-21 0 0,22 0 16,-1-21-16,-21 21 0,22-21 15,-1 21-15,-21-21 0,21-1 0,1 22 16,-22-21-16,21 0 0,-21 0 15,22 0-15,-22 0 0,0-1 0,0-20 16,0 21-16,1-21 0,-1 20 0,-21-20 16,21 0-16,-21-1 15,0 1-15,0 21 0,0-21 0,0 20 16,-21-20-16,0 21 0,-1 0 16,-20 0-16,21-1 0,0 1 0,0 0 15,-22 21-15,22 0 0,-21-21 16,21 21-16,-22 0 0,1 0 0,0 0 15,-1 0-15,22 0 0,-21 0 0,21 0 16,-22 0-16,22 0 0,0 21 16,0-21-16,0 0 0,21 21 0,0 0 15,0 1 1,0-1-16,0 0 16,21-21-16,0 0 0,0 21 15,0-21-15</inkml:trace>
  <inkml:trace contextRef="#ctx0" brushRef="#br0" timeOffset="21231.88">10668 3260 0,'0'21'16,"21"-21"-16,0 0 15,0 0-15,1 0 0,-1 0 16,0 0-16,0 0 0,21 0 16,-20 0-16,20 0 0,-21 0 0,0 0 15,22 0-15,-22 0 0,0 0 0,0 0 16,0 0-16,0 0 0,1 0 15,-22-21-15,0 0 63,0-1-47</inkml:trace>
  <inkml:trace contextRef="#ctx0" brushRef="#br0" timeOffset="21915.1">11536 2942 0,'-64'0'15,"43"0"-15,0 0 16,0 0-16,0 21 0,-1 1 16,1-22-16,0 21 0,-21 0 15,21 0-15,-1 0 0,1 22 0,0-22 16,0 21-16,0-21 15,0 22-15,-1-1 0,1-21 0,0 21 16,21 1-16,0-22 0,0 21 0,0-21 16,0 1-16,0-1 0,0 0 15,0 0-15,0 0 0,21 0 0,0 1 16,1-1-16,-1-21 0,0 21 16,0-21-16,21 0 0,-20 0 0,20 21 15,-21-21-15,0 0 0,22 0 0,-22 0 16,21 0-16,-21 0 0,0 0 15,22 0-15,-22 0 0,21-21 0,-21 21 16,22-21-16,-22 0 0,21 21 16,1-22-16,-22 1 0,21 21 15,-21-21-15,22 0 0,-22 0 0,21 0 16,-21-1-16,0-20 0,1 21 16,-1-21-16,0-1 0,-21 1 0,0 0 15,0-1-15,0 1 0,0 0 16,0-1-16,-21 22 0,0-21 0,-1 21 15,1-22-15,0 22 0,0 0 0,-21 0 16,20 0-16,1 21 0,-21 0 16,21-22-16,0 22 0,-22 0 0,22 0 15,0 0-15,-21 0 0,20 22 16,1-22-16,0 21 0,0 0 0,0-21 16,0 21-16,21 0 0,-22 0 15,22 1-15,0-1 16,0 0-16,22 0 15</inkml:trace>
  <inkml:trace contextRef="#ctx0" brushRef="#br0" timeOffset="22264.9">12086 3239 0,'0'0'16,"21"21"0,0-21-16,1 0 0,-1 21 0,0-21 15,21 0-15,-21 0 0,22 0 0,-1 0 16,0 0-16,1 0 0,-1 0 15,0 0-15,1 0 0,-1 0 0,0 0 16,1 0-16,-22 0 0,21 0 16,-21 0-16,1 0 0,-1 0 0,0 0 15,-21-21 32</inkml:trace>
  <inkml:trace contextRef="#ctx0" brushRef="#br0" timeOffset="22795.58">13187 2985 0,'0'0'0,"-21"0"15,-1 0-15,1 0 16,0 0-16,0 0 0,0 0 16,0 0-16,-22 0 0,22 21 15,0-21-15,-21 21 0,20 0 0,-20 0 16,21 0-16,-21 1 0,20 20 0,-20-21 16,21 21-16,0 1 0,0-22 15,-1 21-15,1 1 0,0-22 0,21 21 16,0-21-16,0 22 0,0-22 15,0 0-15,0 0 0,0 0 0,0 0 16,21 1-16,0-1 0,1 0 16,-1-21-16,21 21 0,-21-21 15,0 0-15,22 0 0,-22 0 0,21 0 16,1 0-16,-22 0 0,21 0 16,0 0-16,-20 0 0,20-21 0,0 0 15,-21 21-15,22-21 0,-22-1 0,0 1 16,21 0-16,-20 0 0,-1-21 15,0 20-15,0-20 0,0 0 0,-21-1 16,21 1-16,-21 0 0,0-1 16,0 1-16,0 0 0,0-1 0,-21 22 15,0 0-15,0 0 0,0 0 16,-22 0-16,22-1 0,0 22 16,-21 0-16,21 0 0,-1 0 0,1 0 15,-21 0-15,21 0 16,0 0-16,21 22 0,0-1 15,0 0 1</inkml:trace>
  <inkml:trace contextRef="#ctx0" brushRef="#br0" timeOffset="23363.34">13695 3471 0,'0'0'0,"21"0"0,106 0 31,-85-21-31,-21 0 0,22 21 0,-1-21 0,22 0 15,-22-22-15,0 22 0,22-21 16,-22 0-16,22-1 0,-22 22 16,21-42-16,-20 20 0,-1 1 15,0 0-15,-20-1 0,20-20 0,0 20 16,-21 1-16,22-21 0,-22 20 0,0 1 16,0 0-16,0-1 0,1 1 15,-22 21-15,21 0 0,-21-1 0,0 1 16,0 0-16,0 0 0,-21 21 31,-1 0-15,22 21-16,0 0 0,-21 0 15,21 1-15,0-1 0,0 0 16,0 0-16,-21 21 0,0-20 16,21-1-16,-21 0 0,21 0 0</inkml:trace>
  <inkml:trace contextRef="#ctx0" brushRef="#br0" timeOffset="24251.81">7260 3471 0,'-21'0'0,"0"0"16,21 22-16,-21-22 15,-1 0-15,1 0 16,0 0-16,0 21 15,0-21-15,0 0 0,-1 0 0,1 0 16,-21 0-16,21 0 0,-22 0 0,1 0 16,21 0-16,-21 0 0,-1-21 15,1 21-15,0-22 0,-1 1 0,1 0 16,0 21-16,-1-42 0,-20 21 16,20-1-16,-20-20 0,21 21 0,-1-21 15,-20 20-15,20-20 0,22 0 16,-21-1-16,0 22 0,20-21 0,1 0 15,-21 20-15,21 1 0,21-21 16,-21 21-16,21 0 0,-22-1 0,1 1 16,21 42 31,21 1-47,1-1 0,-1-21 15,0 21-15,21 0 0</inkml:trace>
  <inkml:trace contextRef="#ctx0" brushRef="#br0" timeOffset="67981.31">3662 4678 0,'0'-21'15,"0"0"110,0-1-109,0 1-16,0 0 15,0 0-15,0 0 16,0 0-16,0-1 0,0 1 16,0 0-16,0 0 0,0 0 15,-21 21-15,-1-21 0,1-1 0,0 1 16,0 0-16,0 21 16,0 0-16,-1 0 0,1 0 0,0 0 15,0 0-15,0 0 0,0 0 16,-1 0-16,1 0 0,0 21 0,0 0 15,21 1-15,-21-1 16,0 0-16,-1 21 0,1-21 0,21 22 16,0-1-16,0 0 0,-21 22 15,21-22-15,0 22 0,-21-1 0,21 1 16,0-1-16,0 1 0,0-1 16,0-20-16,0 20 0,0-21 0,0 22 15,0-22-15,0-21 0,21 22 0,0-1 16,0-21-16,22 0 0,-22 1 15,0-1-15,21 0 0,-20-21 0,20 0 16,-21 0-16,21 0 16,1 0-16,-1 0 0,-21 0 0,22-21 0,-1 21 15,-21-21-15,21-1 16,-20 1-16,20 0 0,-21 0 0,21-21 16,-20 20-16,-1-20 0,0 21 0,0-21 15,0-1-15,0 1 0,1 0 16,-22-1-16,21-20 0,-21 20 0,0-20 15,0 21-15,0-22 0,0 22 16,0-22-16,-21 22 0,-1 0 0,1-1 16,0 1-16,0 0 0,0-1 0,0 22 15,-22 0-15,22 0 0,0 0 16,-21-1-16,20 1 0,1 21 16,-21 0-16,21 0 0,0 0 15,-1 0-15,-20 21 0,21 1 0,0-1 16,0 0-16,-1 0 0,1 0 15,21 0-15,-21 22 0,21-22 0,-21 21 16,21-21-16,-21 22 0,21-22 16,0 21-16,0-21 0,0 1 0,0 20 15,0-21-15,0 0 0,0 22 16,21-43-16,0 21 0,0 0 0,0 0 16</inkml:trace>
  <inkml:trace contextRef="#ctx0" brushRef="#br0" timeOffset="68559.67">4149 4932 0,'0'21'16,"0"0"-16,0 0 15,0 1-15,0-1 0,0 0 16,0 0-16,0 0 0,0 22 0,0-22 16,0 0-16,0 21 0,0-21 15,0 1-15,0-1 0,0 21 16,0-21-16,0 0 0,0 1 16,0-1-16,0 0 0,0 0 15,0 0-15,0-42 47,0 0-31,0 0-16,0 0 0,0-1 15,0 1-15,0 0 0,0-21 0,0 21 16,21-22-16,0 1 0,0 0 0,0 20 16,0-20-16,22 21 15,-22-21-15,21 20 0,1 1 0,-1 0 16,-21 21-16,21 0 0,1 0 15,-1 0-15,-21 0 0,22 0 0,-22 21 16,0 0-16,0 1 0,0-1 0,-21 21 16,0-21-16,0 0 0,0 1 15,0 20-15,0-21 0,0 0 0,-21 0 16,0 1-16,0 20 0,0-21 16,-1 0-16,22 0 0,0 1 15,-21-22-15,21 21 0,-21-21 16,21-21 15,0-1-15</inkml:trace>
  <inkml:trace contextRef="#ctx0" brushRef="#br0" timeOffset="69019.42">4932 5249 0,'21'0'0,"0"0"16,0 0-16,0 0 16,-21-21-16,22 21 0,-1-21 15,0 21-15,0-21 0,-21 0 0,21 21 16,0-21-16,1-1 0,-22 1 0,21 0 15,0 0-15,-21 0 16,0 0-16,0-1 0,0 1 16,0 0-16,-21 21 15,0 0-15,-1 0 0,1 0 16,0 21-16,-21-21 16,21 21-16,-1 1 0,1-1 15,0 21-15,0-21 0,0 0 0,0 22 16,-22-22-16,22 21 0,0-21 0,21 22 15,0-22-15,0 0 0,0 21 16,0-20-16,0-1 0,0 0 16,21 0-16,0-21 0,0 0 15,1 21-15,-1-21 0,0 0 0,0 0 16,0 0-16,0 0 0,1 0 0,-1 0 16,0 0-16,0 0 0,0-21 15,0 21-15,-21-21 0,22 21 16,-22-21-16,21 21 0</inkml:trace>
  <inkml:trace contextRef="#ctx0" brushRef="#br0" timeOffset="69627.12">7408 4657 0,'0'0'0,"21"-21"0,-21-1 15,22 1-15,-1 0 16,-21 0-16,0 0 0,0 0 0,0-1 15,0 1-15,-21 21 16,-1-21-16,1 21 0,21-21 0,-21 21 16,0 0-16,0 0 0,-22 0 0,22 0 15,0 0-15,0 21 0,-21 0 16,20 0-16,-20 1 0,21-1 0,-21 21 16,20-21-16,-20 22 0,21-1 15,-21 0-15,20 22 0,1-22 0,0 22 16,0-22-16,0 0 0,21 22 15,-21-22-15,21 0 0,0 1 16,0-1-16,0-21 0,21 22 0,0-22 16,0 0-16,21 0 0,-20 0 0,-1 0 15,21 1-15,0-22 0,-20 0 16,20 0-16,-21 0 0,21 0 0,-20 0 16,20 0-16,-21 0 0,21-22 0,-20 1 15,20 0-15</inkml:trace>
  <inkml:trace contextRef="#ctx0" brushRef="#br0" timeOffset="70068.61">7916 4911 0,'0'0'0,"0"-21"0,0-1 0,0 1 16,0 0-16,0 0 0,0 0 16,-21 21-16,21-21 0,-21 21 15,0 0-15,0 0 0,-1 0 0,1 0 16,0 21-16,0 0 0,21 0 15,-21 0-15,0 22 0,-1-22 0,22 21 16,-21 0-16,21-20 0,0 20 16,-21 0-16,21 1 0,0-1 0,0-21 15,0 21-15,0-20 0,0-1 0,0 21 16,21-21-16,0-21 0,-21 21 16,22 1-16,-1-22 0,0 0 0,21 0 15,-21 0-15,1 0 0,-1 0 16,0 0-16,21-22 0,-21 22 15,1-21-15,-1 0 0,0 0 0,0 0 16,-21-22-16,0 22 0,0 0 16,0-21-16,0 21 0,0-22 15,0 22-15,0-21 0,-21 21 0,21-22 16,-21 22-16,0 0 0,-1 0 0,1 21 16,0 0-16,0-21 0,0 21 15,0 0-15,-1 0 0,1 0 0,0 0 16,21 21-16,-21-21 0,21 21 15,21-21 1,0 0 0,0 0-16,22 0 0,-22 0 0</inkml:trace>
  <inkml:trace contextRef="#ctx0" brushRef="#br0" timeOffset="71992">8361 4805 0,'0'21'32,"0"0"-32,0 0 0,0 1 0,0-1 15,0 21-15,0-21 0,0 0 16,0 1-16,0 20 0,0-21 16,0 0-16,0 22 0,0-22 0,0 0 15,0 0-15,0 0 0,0 0 16,0 1-16,-21-22 31,21-22 0,0 1-31,0 0 0,0-21 16,0 21-16,0-1 16,0 1-16,0-21 0,0 21 15,21-22-15,0 1 0,0 21 0,0-21 16,22-1-16,-22 22 0,21 0 15,0 0-15,-20 0 0,20 21 0,0 0 16,1 0-16,-22 0 0,21 0 0,22 42 16,-43-21-16,-21 0 15,21 0-15,-21 22 0,21-22 0,-21 21 16,0 1-16,0-22 0,0 21 0,0-21 16,0 0-16,0 22 0,-21-22 15,21 0-15,0 0 0,0 0 0,0 1 16,0-1-16,21-21 47,0 0-47,0-21 0,1 21 0,-22-22 15,21 1-15,0 0 0,0 0 16,0-21-16,0 20 0,1-20 0,-1 0 16,0-1-16,0 1 0,0 21 0,0-21 15,-21-1-15,22 22 0,-22 0 16,21 0-16,-42 21 31,-1 21-31,1 0 0,21 0 16,0 0-16,-21 1 0,21-1 15,0 0-15,0 0 0,0 21 0,0-20 16,0-1-16,0 0 16,0 0-16,0 0 0,0 0 0,21-21 15,-21 22-15,21-1 0,1 0 16,-22 0-1,-22-21 17,1 0-17,0 0-15,21-21 16,-21 21-16,21-21 0,-21 21 16,21-21-16,-21 21 15,-1 0-15,22 21 16,0 0-1,0 0-15,0 0 16,0 0-16,22 1 0,-22-1 16,21 0-16,0-21 0,0 21 0,0-21 15,0 0-15,1 21 0,-1-21 16,0 0-16,0 0 0,0 0 0,0 0 16,22 0-16,-22 0 0,0 0 0,0-21 15,0 0-15,1 21 0,-1-21 16,21 0-16,-21-22 0,0 22 0,1-21 15,-1 21-15,21-43 0,-21 22 16,0-22-16,1 22 0,20-22 16,-21 1-16,0-1 0,22 22 0,-22-21 15,0 20-15,0 1 0,-21 0 0,0-1 16,0 22-16,0-21 0,0 21 16,0-1-16,-21 22 15,0 0-15,0 22 0,-1-1 16,1-21-16,21 42 0,-21-21 15,0 0-15,21 22 0,-21-1 0,0 0 16,21 1-16,-22-1 0,22 0 16,0 1-16,-21 20 0,21-20 0,0-1 15,-21 21-15,21-20 0,0-1 16,0 0-16,0-20 0,0 20 0,0-21 16,0 21-16,21-20 0,0-1 15,1 0-15,-1-21 0,0 21 0,0-21 16,0 0-16,22 0 0,-22 0 0,21 0 15,-21 0-15,22 0 0,-1 0 16,-21 0-16,21 0 0,-20-21 0,20 0 16,-21 0-16,21-1 0,-20-20 15,-1 21-15,0-21 0,0 20 0,-21-20 16,0 21-16,0-21 0,0 20 0,0-20 16,0 21-16,0 0 0,-21 21 15,0 0-15,0 0 16,-1 0-16,22 21 15,-21 0-15,21 0 0,0 0 0,0 1 16,0-1-16,0 0 0,0 0 16,0 0-16,0 0 0,21 1 0,-21-1 15,22 0-15,-22 0 0,21 0 0,0 0 16,0 1-16,0-1 16,-21 0-16,21-21 0,1 0 15,-1 0-15,0 0 0,0 0 16,0 0-16,0 0 15,1 0-15,-1 0 16,0-21-16,0 0 0,0-1 0,0 1 16,-21 0-16,22 0 0,-1 0 15,-21-22-15,0 22 0,21-21 0,-21 21 16,21 0-16,-21-1 0,21 1 0,-21 0 16,0 0-16,0 42 31,0 0-31,0 0 15,0 1-15,0-1 0,0 0 16,0 21-16,0-21 0,0 1 0,0-1 16,0 0-16,0 0 0,0 0 0,21 0 15,1 1-15,-22-1 16,21-21-16,0 21 0,0-21 16,0 0-16,0 0 0,1 0 0,-1 0 15,0 0-15,0 0 0,0 0 16,0-21-16,1 0 0,-1 21 0,0-22 15,0 1-15,0-21 0,0 21 0,1-22 16,-22 1-16,21 21 0,0-21 16,-21-1-16,0 22 0,0-21 0,0 21 15,0-1-15,0 44 32,0-1-32,0 0 15,-21 0-15,21 21 0,0-20 0,0 20 16,-21-21-16,21 0 0,0 22 15,0-22-15,0 0 0,0 0 0,0 0 16,21 0-16,0 1 0,0-1 16,0-21-16,0 0 0,1 21 0,-1-21 15,0 0-15,0 0 0,21 0 16,-20 0-16,-1 0 0,0-21 16,0 21-16,0-21 0,0-1 0</inkml:trace>
  <inkml:trace contextRef="#ctx0" brushRef="#br0" timeOffset="72295.32">11896 4805 0,'0'0'16,"0"-21"-16,-22 0 0,1-1 0,0 22 0,0-21 16,0 21-16,0 0 0,-1 0 15,1 0-15,21 21 16,-21 1-16,0-1 0,0 0 0,21 21 15,0-21-15,-21 22 0,21-22 16,-22 21-16,22 1 0,-21-22 16,21 21-16,0-21 0,0 22 0,0-22 15,0 0-15,0 21 0,0-21 0,0 1 16,0-1-16,21-21 0,1 21 16,-1 0-16,0-21 0,0 0 15,0 0-15,0 0 0,1 0 0,-1 0 16,0 0-16,0 0 0,21 0 15,-20-21-15,-1 0 0,0 21 0,21-21 16,-21-1-16</inkml:trace>
  <inkml:trace contextRef="#ctx0" brushRef="#br0" timeOffset="72610.87">12488 4509 0,'0'-106'15,"0"212"-15,0-233 0,-21 127 16,0 0-16,0 0 16,0 0-16,-1 21 0,22 0 15,0 0-15,-21 0 0,21 22 16,-21-22-16,21 21 0,0 0 0,-21 22 16,21-22-16,-21 22 0,21-22 0,0 22 15,0-22-15,0 21 0,0-20 16,0-1-16,0 0 0,0-20 0,0 20 15,0-21-15,0 21 0,0-20 16,21-1-16,0-21 0,-21 21 0,21 0 16,0-21-16,1 0 0,-1 0 15,0 0-15,0 0 0,0 0 0,22 0 16,-22 0-16,0-21 0,21 0 0,-21 21 16,1-21-16</inkml:trace>
  <inkml:trace contextRef="#ctx0" brushRef="#br0" timeOffset="72983.66">12869 4911 0,'0'0'0,"0"-21"0,0-1 0,-21 22 16,0 0-16,0 22 15,0-1 1,-1 0-16,22 0 0,0 0 0,-21 0 16,21 22-16,-21-22 0,21 0 0,0 21 15,0-20-15,0-1 0,0 0 16,0 0-16,0 0 0,21 0 0,0 1 15,1-22-15,-1 21 0,0-21 0,0 0 16,0 0-16,0 0 0,1 0 16,-1 0-16,0 0 0,0 0 15,0-21-15,0 21 0,1-22 0,-1 1 16,0 0-16,-21 0 0,0-21 0,21 20 16,-21-20-16,0 21 0,0-21 15,0 20-15,0-20 0,0 21 16,0 0-16,-21 0 0,0-1 0,0 22 15,-1 0 1,1 0-16,0 0 0,0 22 16,21-1-16,-21-21 0,21 21 15,0 0-15,0 0 16,0 0-16,21-21 16,0 0-16</inkml:trace>
  <inkml:trace contextRef="#ctx0" brushRef="#br0" timeOffset="73431.42">13483 5059 0,'-42'-127'32,"42"106"-32,0 0 0,0-1 15,0 1-15,21 0 0,0 21 16,0-21-16,0 21 0,1 0 0,-1 0 15,0 0-15,0 0 0,21 0 16,-20 0-16,-1 21 0,0 0 0,0 0 16,0 1-16,-21 20 0,0-21 0,21 0 15,-21 22-15,0-22 0,0 21 16,0-21-16,0 22 0,0-22 16,0 0-16,-21 0 0,21 0 0,0 0 15,-21 1-15,0-1 0,0-21 16,21 21-16,-21-21 15,21-21 1,0 0-16,0-1 16,0 1-16,0 0 0,21 0 15,0-21-15,-21 20 0,21-20 0,0 21 16,0-21-16,1-1 16,-1 22-16,0 0 0,0 0 0,-21-22 0,21 43 15,0-21-15,-21 0 0,0 0 31,-21 0-15,-21 21 0</inkml:trace>
  <inkml:trace contextRef="#ctx0" brushRef="#br0" timeOffset="73727.33">12171 4657 0,'0'0'0,"-43"0"0,22 0 15,0 0-15,42-21 16,22 21 0,-22 0-16,21 0 0,0 0 15,-20 0-15,41 0 0,-21 0 0,1 0 16,-1 0-16,0 0 0,1 0 0,-1 0 15,0 0-15,1 0 0,-1 0 16,-21 0-16,22 0 0,-22 0 0,0 0 16,0 0-16,-21-22 0,0 1 31,-21 21-31,0 0 0,0 0 16</inkml:trace>
  <inkml:trace contextRef="#ctx0" brushRef="#br0" timeOffset="74071.66">10245 4593 0,'0'0'0,"-43"0"0,1 0 0,21 0 15,0 0-15,42 0 16,21 0-16,0 0 0,1-21 16,-1 21-16,22-21 0,-1 21 0,-21 0 15,22-21-15,21 21 0,-22 0 0,1 0 16,-1-21-16,1 21 0,-22 0 16,21 0-16,-20 0 0,-1 0 0,0 0 15,-20-22-15,-1 22 0,0 0 0,0 0 16,0-21 46</inkml:trace>
  <inkml:trace contextRef="#ctx0" brushRef="#br0" timeOffset="74695.3">15579 4424 0,'0'0'0,"21"0"0,-21-21 0,21 0 16,-21-1-16,0 1 0,0 0 16,0 0-16,0 0 0,0 0 15,-21 21 16,0 0-31,21 21 0,-22 0 16,1 21-16,0-21 16,0 22-16,0-22 0,0 21 0,-1 1 15,1 20-15,0-21 0,0 1 16,0 20-16,21-20 0,0-1 0,0 0 16,0 22-16,0-22 0,0 0 0,0-20 15,0 20-15,21-21 0,21 21 16,-21-20-16,1-1 0,-1-21 0,21 21 15,0-21-15,-20 0 0,20 0 0,0 0 16,-21 0-16,22 0 0,-1 0 16,0 0-16,-20-21 0,20 0 15</inkml:trace>
  <inkml:trace contextRef="#ctx0" brushRef="#br0" timeOffset="76403.28">16277 4784 0,'0'0'0,"0"-21"0,-42-64 31,21 85-31,-1-21 0,1 0 16,0 21-16,0 0 0,0 0 15,0 0-15,-1 0 0,1 0 16,0 21-16,0 0 16,0 0-16,0 0 0,21 0 15,-22 1-15,22 20 0,-21-21 0,21 21 16,-21-20-16,21-1 0,0 21 15,0-21-15,0 0 0,0 1 0,0-1 16,0 0-16,42 0 16,-20-21-16,-1 0 0,0 0 15,21 0-15,-21 0 0,1-21 16,-1 21-16,0-21 0,0 0 16,0-1-16,0 1 0,-21 0 0,22-21 15,-1 21-15,0-22 0,-21 22 0,0-21 16,0 21-16,21-1 0,-21-20 15,0 21-15,21 0 0,-21 0 16,0 42 15,0 0-31,0 21 0,0-21 16,0 1-16,0 20 0,-21 0 16,21-21-16,0 22 0,0-1 0,0-21 15,0 22-15,0-22 0,0 0 0,0 0 16,21 0-16,0-21 0,1 21 15,-1-21-15,0 0 0,0 0 0,0 0 16,0 0-16,22 0 0,-22 0 0,0-21 16,0 0-16,0 21 0,22-21 15,-22 0-15,0 0 0,0-22 16,0 22-16,-21-21 0,22-1 0,-1 1 16,0 21-16,0-43 0,-21 22 15,21 0-15,0-1 0,-21 22 0,0-21 16,0 0-16,22 20 0,-22 1 15,0 0-15,0 0 0,0 0 16,0 42 15,-22-21-31,22 21 0,0 0 0,0 0 16,0 1-16,0-1 0,0 21 16,0-21-16,0 22 0,0-22 15,0 21-15,0 0 0,0-20 0,0 20 16,0 0-16,0-21 0,0 22 15,22-22-15,-22 21 0,21-21 0,0 1 16,0-22-16,0 21 0,-21 0 0,21-21 16,1 0-16,-1 0 0,0 0 15,21 0-15,-21 0 0,1 0 0,-1-21 16,0 0-16,0-1 0,0 1 16,0 0-16,1 0 0,-22 0 0,21-22 15,0 1-15,0 0 0,-21-1 0,21 1 16,-21 0-16,21-1 0,-21 1 15,0 0-15,22 21 0,-22-22 16,0 22-16,0-21 0,21 42 0,-21-21 16,0-1-16,-21 44 31,-1-1-31,1 0 16,21 21-16,0-21 0,0 1 0,-21 20 15,21 0-15,0-21 0,0 22 0,-21-1 16,21 0-16,0 1 0,0-1 15,0-21-15,0 22 0,0-1 0,0-21 16,0 0-16,0 22 0,21-22 16,0 0-16,0 0 0,-21 0 0,22-21 15,-1 21-15,0-21 0,21 0 16,-21 0-16,1 0 0,-1 0 16,21 0-16,-21 0 0,22 0 0,-22 0 15,21-21-15,-21 0 0,0 0 0,22 0 16,-22 0-16,0-22 0,21 22 15,-20-21-15,-1 21 0,0-22 0,0 22 16,21-21-16,-42 21 0,22-1 16,-1 1-16,-21 42 31,0 1-31,0-1 16,0 0-16,-21 0 0,21 21 0,0-20 15,0-1-15,0 21 0,0-21 0,0 0 16,0 1-16,0-1 0,0 0 15,0 0-15,21 0 0,0-21 16,0 0-16,0 0 0,0 0 16,1 0-16,-1 0 0,0 0 15,21 0-15,-21-21 0,1 0 0,-1 21 16,21-21-16,-21 0 0,0-1 16,1-20-16,-1 21 0,0-21 0,-21 20 15,21-20-15,-21 21 0,21 0 0,-21 0 16,0-1-16,0 1 0,0 42 31,0 1-15,-21-1-16,21 0 0,0 0 15,0 0-15,-21 22 0,0-22 0,21 0 16,-21 21-16,21-21 0,0 1 16,0 20-16,-22-21 0,1 0 15,21 0-15,0 1 0,0-44 47,0 1-31,0 0-16,0 0 0,0 0 0,21 0 15,1-22-15,-1 22 0,0-21 16,0-1-16,0 22 0,22-21 0,-22 0 16,21-1-16,0 22 0,-20 0 15,20 0-15,0 0 0,-21-1 0,22 22 16,-22 0-16,0 0 0,0 0 15,0 22-15,1-1 0,-1 21 0,-21-21 16,0 22-16,0-22 0,0 21 0,0-21 16,0 22-16,0-1 0,0-21 15,0 0-15,0 22 0,0-22 0,0 0 16,21 0-16,-21 0 0,21 0 16,0 1-16,0-22 15,1 0-15,-1 0 0,21 0 16,-21 0-16,0 0 0,22 0 0,-22 0 15</inkml:trace>
  <inkml:trace contextRef="#ctx0" brushRef="#br0" timeOffset="77035.69">19833 4826 0,'0'0'16,"0"-21"-16,0 0 0,0 0 0,0-1 0,0 1 15,-21 21-15,0-21 0,0 21 16,-1 0-16,1 0 0,0 0 15,0 0-15,0 0 0,-22 0 0,22 0 16,0 21-16,-21 0 0,21 1 16,-22-1-16,22 21 0,0-21 0,0 22 15,21-22-15,0 0 0,0 0 16,0 21-16,0-20 0,0-1 0,0 0 16,0 0-16,21-21 0,0 21 0,0-21 15,22 0-15,-22 0 0,21 0 16,-21 0-16,22 0 0,-22 0 0,21 0 15,-21 0-15,0-21 0,22 0 0,-22 0 16,0 0-16,0-1 0,0-20 16,-21 21-16,22 0 0,-1-22 15,-21 22-15,0 0 0,0 0 0,21 0 16,-21 0-16,21-1 0,-21 1 16,0 42 15,0 1-31,0-1 15,0 0-15,0 0 0,0 21 0,0-20 16,0 20-16,0 0 0,0 1 16,0-1-16,0 21 0,0-20 0,0 20 15,0-20-15,0 20 0,0 1 0,21-22 16,0 21-16,-21 1 0,22-1 16,-22 22-16,21-21 0,-21-22 15,0 21-15,0 1 0,21-1 0,-21-20 16,0 20-16,0-20 0,0-1 0,0 21 15,0-20-15,0-1 0,0-21 16,0 22-16,0-22 0,-21 21 0,0-42 16,21 21-16,-22 0 0,1-21 0,0 0 15,0 0-15,0 0 0,0 0 16,-1 0-16,22-21 16,0 0-16,-21 0 0,21 0 0,-21 0 15,21-1-15,0 1 0,0 0 16,-21-21-16,21 21 0,0-22 0,0 22 15,0-21-15,0-1 0</inkml:trace>
  <inkml:trace contextRef="#ctx0" brushRef="#br0" timeOffset="77351.5">18309 4212 0,'0'0'0,"-21"0"15,21-21-15,-21 21 0,21 21 63,21 0-32,0-21-31,0 0 0</inkml:trace>
  <inkml:trace contextRef="#ctx0" brushRef="#br0" timeOffset="78667.95">22013 4911 0,'43'-64'32,"-43"43"-32,0 0 15,0 0-15,21 21 0,-21-21 0,0-1 16,0 1-16,0 0 0,0 0 15,0 0-15,0-22 0,0 22 0,0 0 16,-21 0-16,21-21 0,-22 20 16,1 1-16,0 0 0,21 0 0,-21 21 15,0-21-15,0 21 0,-1 0 0,1 0 16,0 0-16,0 0 16,0 0-16,-22 21 0,22 0 0,0 0 15,0 0-15,0 1 0,0 20 0,-1-21 16,1 21-16,21-20 0,-21 20 15,21-21-15,0 21 0,0-20 0,0-1 16,0 21-16,0-21 0,0 0 16,0 1-16,21-1 0,0-21 0,1 21 15,-1-21-15,0 0 0,21 0 0,-21 0 16,1 0-16,20-21 0,-21 21 16,0-21-16,22-1 0,-22 1 0,0 0 15,0 0-15,0 0 0,0-22 16,1 22-16,-22 0 0,21 0 0,-21 0 15,0 0-15,0-1 0,0 1 16,0 0-16,21 21 0,-21 21 47,0 0-47,0 1 0,0-1 0,0 21 16,0-21-16,0 0 0,0 1 0,0 20 15,0-21-15,0 0 0,0 0 16,0 1-16,0-1 0,21-21 0,-21 21 15,21 0-15,0-21 0,1 0 16,-1 0-16,0 0 0,0 0 16,0 0-16,0 0 0,-21-21 0,22 0 15,-1 21-15,0-21 16,-21-1-16,0 1 0,21-21 0,-21 21 16,21 0-16,-21-1 0,0-20 0,0 21 15,0 0-15,0 0 0,0-1 16,0 1-16,0 42 31,0 1-31,0 20 16,0-21-16,0 0 0,0 0 0,0 22 15,0-22-15,0 21 0,0-21 16,0 1-16,0-1 0,-21 0 0,21 0 16,0 0-16,0 0 0,0-42 46,0 0-30,0 0-16,0 0 0,0-22 16,0 22-16,0 0 0,0 0 0,0-21 15,21 20-15,0-20 0,1 21 16,-1 0-16,0-22 0,21 22 0,-21 0 16,1 0-16,20 0 0,-21 21 15,21 0-15,1 0 0,-22 0 0,0 0 16,21 0-16,-20 0 0,-1 21 0,0 0 15,-21 0-15,0 0 16,0 1-16,0 20 0,0-21 0,0 21 16,0-20-16,0 20 0,0 0 15,0-21-15,-21 1 0,0 20 0,21-21 16,0 0-16,-22 0 0,22 1 0,-21-1 16,21 0-16,21-21 31,1 0-31,-1-21 0,0 0 15,0-1-15,21 1 0,-20 0 16</inkml:trace>
  <inkml:trace contextRef="#ctx0" brushRef="#br0" timeOffset="79071.73">23389 4551 0,'0'0'15,"0"-21"-15,-21 21 31,0 21-31,0 0 16,-1 0-16,1 0 0,21 1 0,-21 20 16,0-21-16,0 21 0,0-20 15,-1 20-15,22 0 0,-21-21 0,21 22 16,0-22-16,0 21 0,0-21 16,0 1-16,0-1 0,21 0 15,1-21-15,-1 0 0,0 0 16,21 0-16,-21 0 0,1 0 15,20 0-15,-21 0 0,21-21 0,-20 0 16,20-1-16,-21 1 0,0-21 0,0 21 16,1-22-16,-1 1 0,0 0 15,-21-1-15,0 1 0,0 0 0,0-1 16,0 1-16,0 21 0,0-21 16,-21 20-16,0 1 0,-1 0 0,1 21 15,-21 0-15,21 0 0,0 0 16,-1 0-16,1 0 0,0 21 15,0 0-15,0 1 0,21-1 16,0 0-16,0 0 0,0 0 16,0 0-16,21-21 0,0 0 15</inkml:trace>
  <inkml:trace contextRef="#ctx0" brushRef="#br0" timeOffset="79395.57">24299 4106 0,'0'0'0,"0"-21"0,0 0 15,0-21-15,0 21 0,-21 21 32,21 21-32,-21 0 0,21 21 0,-21 1 15,21-1-15,0 0 0,0 1 16,-21 20-16,21-21 0,-22 22 0,22-22 15,-21 22-15,0-22 0,21 22 0,-21-22 16,21 21-16,-21-20 0,21-1 16,-21 0-16,21 1 0,-22-22 0,22 21 15,0-21-15,0 1 0,0-1 0,0 0 16,0-42 15,0 0-31,0-1 16,0 1-16,0 0 0</inkml:trace>
  <inkml:trace contextRef="#ctx0" brushRef="#br0" timeOffset="80047.21">23664 4593 0,'0'0'0,"-21"0"0,42 0 31,0 0-31,22 0 0,-1 21 0,0-21 16,1 0-16,20 0 0,1 0 15,-1 0-15,1 0 0,-22 0 0,22 0 16,-1-21-16,1 0 0,-1 21 16,1-21-16,-22 0 0,21 0 15,-20-1-15,-22 1 0,21 0 0,-21-21 16,1 21-16,-22-22 0,0 1 0,21 0 16,-21-22-16,21 22 0,-21-1 15,0 1-15,0 21 0,0-21 0,0 20 16,0 1-16,0 42 15,0 1 1,-21 20-16,0 0 0,21 1 16,-22-1-16,1 0 0,21 22 15,-21-22-15,0 22 0,0-22 0,0 21 16,-1-20-16,22-1 0,-21 0 16,0 22-16,0-22 0,0 1 0,21-22 15,0 21-15,0 0 0,-21-20 16,21-1-16,0 0 0,-22 0 0,22 0 15,0-42 17,0 0-32,0 0 0,0 0 15,0-1-15,0 1 0,22-21 16,-1 21-16,0-22 0,21 1 16,-21 21-16,1-21 0,20 20 0,0 1 15,1-21-15,-1 21 0,0 0 16,1 21-16,-1-22 0,-21 22 0,21 0 15,-20 0-15,-1 0 0,0 22 0,0-1 16,-21 0-16,21 0 0,-21 0 16,0 0-16,0 22 0,0-22 0,0 21 15,0-21-15,-21 22 0,21-22 0,-21 21 16,0-21-16,21 1 0,-21-1 16,21 0-16,-22 0 0,1 0 15,21-42 32,21 0-47,1 21 0</inkml:trace>
  <inkml:trace contextRef="#ctx0" brushRef="#br0" timeOffset="80483.72">25252 4720 0,'0'0'0,"0"21"16,21-21 0,0 0-16,0 0 0,0 0 15,1 0 1,-1 0-16,-21-21 0,21 21 0,0-21 16,0 21-16,0-21 0,1 21 0,-22-21 15,21 0-15,0-1 16,-21 1-16,0 0 0,0 0 15,0 0 1,-21 21 0,0 0-16,-1 21 0,1 0 0,0 0 15,0-21-15,0 21 0,0 22 16,21-22-16,-22 0 0,22 0 16,-21 22-16,21-22 0,0 0 0,0 0 15,0 0-15,0 0 0,0 1 16,0-1-16,0 0 0,0 0 0,21 0 15,1-21-15,-1 0 0,0 21 16,0-21-16,0 0 0,0 0 0,1 0 16,20 0-16,-21 0 0,0 0 0,0 0 15,1 0-15,-1-21 0,0 21 16,0-21-16,0 0 0,-21 0 0,21 0 16</inkml:trace>
  <inkml:trace contextRef="#ctx0" brushRef="#br0" timeOffset="80899.53">25823 4614 0,'0'0'0,"0"-21"0,21 0 16,-21 0-16,22 0 0,-22 0 16,21 21-16,0-22 0,0 22 0,0-21 15,0 21-15,1 0 0,-1 0 16,0 0-16,0 0 0,0 0 0,0 0 16,1 0-16,-1 0 0,0 21 15,0-21-15,-21 22 0,21-1 0,0 0 16,1 0-16,-22 0 0,0 22 0,21-22 15,-21 0-15,21 0 0,-21 21 16,0-20-16,0-1 0,0 0 0,0 0 16,0 0-16,0 0 0,0 1 15,0-1-15,0 0 0,-21-21 32,0 0-32,21-21 15,0 0-15,0-1 16,0 1-16,0-21 0,0 21 0,0 0 15,21-1-15,0-20 0,0 21 16,0-21-16,0 20 0,1 1 0,-1-21 16,0 21-16,0 0 0,0 21 15,0-22-15,1 1 0,-1 21 16,0 0-16,0 0 16,0 0-16,0 0 15,1 0 1,-1 0-16</inkml:trace>
  <inkml:trace contextRef="#ctx0" brushRef="#br0" timeOffset="100350.99">28384 4339 0,'0'-21'140,"22"21"-124,-1-21-16,0 0 15,-21 0-15,21-1 16,-21 1-16,21 21 16,-21-21-16,0 0 0,0 0 0,0 0 15,0-1-15,0 1 0,0 0 16,0 0-16,0 0 0,0 0 16,-21 21-16,0 0 0,0 0 15,0 0-15,-1 21 0,1 0 16,-21 0-16,21 21 0,0 1 0,-22-1 15,22 0-15,-21 1 0,21-1 0,-22 22 16,22-22-16,0 0 0,0 1 16,0-1-16,21 21 0,0-20 0,0-1 15,0 0-15,0-20 16,21 20-16,0 0 0,0-21 0,0 1 16,22-1-16,-22 0 0,21 0 15,0 0-15,1-21 0,-22 0 0,21 0 16,1 0-16,-1 0 0,0-21 0,1 0 15,-1 0-15,-21 0 0,21-1 16,-20-20-16,20 21 0,-21 0 0,0-22 16,0 22-16,1 0 0,-1 0 15,-21 0-15,0 0 0,0-1 0,-21 22 47,-1 0-47,1 22 0,0-1 16,0 0-16,0 0 15,21 21-15,-21-20 0,21-1 0,0 0 16,0 0-16,0 0 0,0 0 16,0 1-16,21-1 0,0-21 0,-21 21 15,21-21-15,0 0 0,0 0 16,1 0-16,-1 0 0,0 0 0,0 0 16,0 0-16,0-21 0,-21 0 0,22 21 15,-22-22-15,21 1 0,-21-21 16,0 21-16,0 0 0,0-1 0,0-20 15,0 21-15,-21 0 0,-1-22 16,1 22-16,0 0 0,0 21 16,0-21-16,0 0 0,-1 21 15,22-21-15,-21 21 0,21-22 16,21 1 0,-21 0-16,43 21 15,-22 0-15,0 0 0,21-21 0,-20 21 16,20 0-16,0 0 0,-21 0 15,22 0-15,-1 0 0,-21 0 0,22 21 16,-22 0-16,0-21 0,0 21 16,0 1-16,-21-1 0,0 0 0,0 0 15,21 0-15,-21 0 16,0 1-16,0-1 0,0 0 0,0 0 16,0 21-16,0-20 0,0-1 0,0 0 15,0 0-15,0 0 16,0-42 15,0 0-15,0 0-16,0 0 15,0-1-15,0 1 0,0 0 0,22 0 16,-1 0-16,0-22 0,0 22 16,0 0-16,0-21 0,1 21 0,-1-1 15,0 1-15,21 0 0,-21 0 16,1 21-16,-1 0 0,0 0 15,0 0-15,0 0 0,-21 21 0,0 0 16,21 0-16,-21 1 16,0-1-16,0 0 0,0 21 0,0-21 15,0 1-15,0-1 0,-21 0 16,21 0-16,0 0 0,0 0 0,0 1 16,0-1-16,0 0 0,21 0 15,1-21-15,-1 0 16,0 0-16,0 0 0,21 0 15,-20 0-15,-1 0 0,0-21 0,21 21 16,-21-21-16,1 0 16,20-1-16,-21 1 0,0 0 0,0 0 15,1 0-15,-1 0 0,0-1 0,0-20 16,-21 21-16,0 0 0,0 0 16,0-1-16,0 1 15,-21 21-15,0 0 0,0 0 16,-1 21-16,1 1 0,21-1 15,0 0-15,0 0 0,0 0 16,0 0-16,0 1 0,0-1 16,0 0-16,0 0 15,0 0-15,0 0 0,0 1 0,0-1 0,0 0 16,21 0 0,-21-42 15,0 0-16,0 0-15,-21 21 16,21-22-16,-21 22 0,21-21 16,-21 21-1,21 21 1,0 1 0,0-1-16,21 0 15,0-21-15,0 0 0,1 21 16,-1-21-16,0 21 0,21-21 15,-21 0-15,22 0 0,-1 0 0,-21 0 16,22 0-16,-22 0 0,21-21 16,0 0-16,-20 0 0,20 0 0,-21-1 15,0 1-15,0 0 0,1-21 16,-1-1-16,0 1 0,0 0 0,-21-1 16,21-20-16,0 21 0,1-22 15,-22 1-15,21-1 0,-21 1 0,21 20 16,-21-20-16,0 20 15,0 22-15,0-21 0,0 21 0,0 0 16,0 42 0,0 21-16,-21-21 15,0 22-15,21-1 0,0 0 16,-22 22-16,1-22 0,0 0 0,21 22 16,-21-22-16,21 1 0,0-1 15,0 0-15,-21 1 0,21-1 0,0-21 16,0 21-16,0-20 0,0-1 15,0 0-15,0 0 0,21 0 0,-21 0 16,21 1-16,0-22 0,0 0 16,1 0-16,20 0 0,-21 0 15,0 0-15,0 0 16,1 0-16,-1-22 0,0 1 0,0 0 16,-21 0-16,21 0 0,0 0 15,-21-1-15,0 1 0,0-21 0,0 21 16,0 0-16,0-1 15,-21 22 1,0 22-16,0-1 16,21 0-16,0 0 0,0 0 15,-21 0-15,21 1 16,0-1-16,0 0 0,0 0 16,21-21-16,0 0 15,0 21-15,0-21 0,1 0 0,-1 0 16,0 0-16,0 0 0,0 0 0,0 0 15,1 0-15,-1 0 0,0-21 16,0 21-16,0-21 0,0 0 16,1 21-16,-1-21 0,-21-1 0,21 1 15,0 0-15,-21 0 0,21 0 16,-21 0-16,0-1 0,0 44 47,-21-1-47,21 0 15,-21 0-15,21 0 0,-21 0 16,21 1-16,0-1 0,0 0 16,0 0-16,0 0 15,21-21 1,0 0-16,0 0 0,0 0 16,1 0-16,-1 0 0,0 0 15,0 0-15,0-21 0,0 21 0,1-21 16,-1 0-16,0 21 0,0-21 15,-21-1-15,21 1 0,0 0 0,-21 0 16,0 0-16,0 0 0,22 21 16,-22 21 15,-22-21-31,22 21 0,0 0 16,-21 0-16,21 0 0,-21 1 15,21-1-15,0 0 0,0 0 16,0 0-16,0 0 15,0 1-15,21-22 0,0 0 16,1 0-16,-1 0 16,0 0-16,0 0 0,0 0 15,0 0-15,-21-22 16,22 1-16,-1 21 0,0-21 0</inkml:trace>
  <inkml:trace contextRef="#ctx0" brushRef="#br0" timeOffset="101551.32">32025 4403 0,'-42'-21'31,"21"21"-31,-1 0 0,1 0 0,0 21 0,0 0 16,-21-21-16,20 21 0,1 0 15,0 0-15,0 1 0,21-1 16,-21 0-16,21 0 0,0 0 15,0 0-15,0 22 0,0-22 16,0 0-16,0 0 16,21 0-16,0 1 0,0-1 0,0-21 15,1 21-15,-1-21 0,0 21 16,0-21-16,0 0 0,22 0 0,-22 0 16,0 0-16,0 0 0,21-21 15,-20 0-15,20 0 0,-21-1 16,0 1-16,22 0 0,-22-21 0,21-1 15,-21 22-15,0-21 0,22-22 16,-22 22-16,0 0 0,0-22 0,0 22 16,1-22-16,-22 22 0,0 0 15,0-1-15,21 1 0,-21 21 16,0 0-16,0 0 0,-21 21 31,-1 0-31,22 21 0,0 21 16,-21-21-16,0 22 0,21-22 15,-21 21-15,21 0 0,0 1 16,0-1-16,0 0 0,0 1 0,0-1 16,0-21-16,0 22 0,0-22 15,0 0-15,0 21 0,0-21 0,0 1 16,0-1-16,21 0 0,0-21 16,0 21-16,-21 0 0,22-21 15,-1 0-15,0 0 0,0 0 16,0 0-16,0 0 15,1 0-15,-1-21 0,0 0 16,0 0-16,0 0 16,-21-1-16,0 1 0,21 21 0,-21-21 15,22 21-15,-22 21 32,-22 0-17,22 1-15,0-1 16,0 0-16,0 0 0,0 0 15,0 0-15,22 1 16,-1-22 0,0 0-16,-21 21 0,21-21 0,0 0 15,0 0-15,1 0 0,-1 0 16,0 0-16,0 0 0,0-21 16,0-1-16,-21 1 0,22 0 15,-22 0-15,0 0 0,0-22 0,0 22 16,0-21-16,0 21 0,0 0 15,0-22-15,0 22 0,-22 0 16,1 21-16,0 0 16,0 0-16,0 0 0,0 0 15,-1 21-15,1 0 0,0 0 16,0 1-16,21-1 16,0 0-16,0 0 0,0 0 0,0 0 15,0 1-15,21-1 16,0-21-16,0 21 15,1-21-15,-1 0 0,0 0 16,0 0-16,0 0 16,0 0-16,1 0 0,-1-21 0,0 21 15,0-21-15,0 21 0,0-22 16,1 22-16,-1-21 0,0 21 16,0 0-16,0-21 0,0 21 15,1 0-15,-1 0 16,-21 21-1,0 0 1,-21 1-16,-1-1 0,22 0 16,-21-21-16,21 21 0,0 0 15,0 0 1,0 1 0,21-22-1,1 0-15,-1 0 16,0 0-16,0-22 15,0 22-15,0-21 0,-21 0 16,22 0-16,-1 0 0</inkml:trace>
  <inkml:trace contextRef="#ctx0" brushRef="#br0" timeOffset="101839.24">32470 4255 0,'0'0'0,"-64"-22"0,22 22 0,21-21 16,-1 21-16,1 0 0,21-21 16,21 21-16,1 0 15,-1 0-15,0 0 0,21 0 0,1 0 16,20 0-16,-21 0 0,1 0 16,20 0-16,-20 0 0,-1 0 0,21 0 15,-20 0-15,-1 0 0,0 0 16,1 0-16,-1 0 0,0 0 15,-20 0-15,20 0 0,-21 0 0,0 0 16,0 0-16,-42-21 31,-21 21-31,21-21 0,-22 21 16</inkml:trace>
  <inkml:trace contextRef="#ctx0" brushRef="#br0" timeOffset="102163.05">30416 4339 0,'0'0'0,"43"0"15,-22 0-15,0 0 16,21 0-16,1 0 0,-1 0 0,0 0 16,1 0-16,-1 0 0,0 0 15,22 0-15,-22 0 0,1 0 0,20 0 16,-21 0-16,1 0 0,20 0 16,-20 0-16,-22 0 0,21 0 0,-21 0 15,0 0-15,1 0 0,-44 0 31</inkml:trace>
  <inkml:trace contextRef="#ctx0" brushRef="#br0" timeOffset="103364.16">11769 6435 0,'0'0'0,"-22"0"15,1 0 1,0 0-16,0 0 0,21 21 0,-21 0 0,0 0 16,-1 0-16,22 1 15,0-1-15,-21 0 0,21 0 0,0 0 16,0 0-16,0 1 0,0-1 16,0 0-16,0 0 0,21-21 0,1 21 15,-1 0-15,0-21 0,21 0 0,-21 0 16,22 0-16,-1 0 0,0 0 15,1 0-15,-1 0 0,0 0 0,22-21 16,-22 21-16,1-21 0,-1 0 16,0 0-16,1 0 0,-1-1 15,-21-20-15,21 21 0,-42-21 0,22 20 16,-22-20-16,0 0 0,0-1 16,0 1-16,-22 21 0,22-21 0,-42 20 15,21 1-15,-21 0 0,20 0 0,-20 0 16,0 21-16,-1 0 0,22 0 15,-21 0-15,0 0 0,-1 0 0,22 21 16,-21 0-16,21 0 0,-22 0 16,22 1-16,21 20 0,-21 0 0,21 1 15,-21-1-15,21 0 0,-21 1 0,21-1 16,0 0-16,0-21 0,0 22 16,0-22-16,0 0 0</inkml:trace>
  <inkml:trace contextRef="#ctx0" brushRef="#br0" timeOffset="103623.02">11980 6795 0,'0'0'0,"0"-22"0,0 44 15,0-1 1,0 0-16,0 21 16,0-21-16,0 22 0,0-1 0,0 0 15,0 1-15,0 20 0,0 1 0,0-22 16,0 22-16,0-1 0,0 1 15,0-22-15,0 21 0,0-20 16,0-1-16,0 0 0,0-20 0,-21 20 16,21-21-16,0 0 0,0 0 15,0 1-15,0-1 0,21-21 16,0 0-16,1-21 16,-1-1-16,0 1 0,0-21 15,0 21-15</inkml:trace>
  <inkml:trace contextRef="#ctx0" brushRef="#br0" timeOffset="104019.79">12023 7197 0,'0'0'0,"-43"0"0,22 0 16,0 21-16,-21 0 0,20 0 0,1 0 16,-21 1-16,21 20 0,0-21 0,-1 0 15,-20 0-15,42 1 0,-21-1 16,0 0-16,0 0 0,42-21 31,0 0-31,0 0 16,0-21-16,0 0 0,22 0 0,-22-1 15,21 1-15,-21 0 0,22-21 16,-22 21-16,21-22 0,-21 22 0,1 0 16,-1 0-16,0 0 0,-21-1 15,0 1-15,21 21 0,-21 21 16,0 1-16,0 20 15,0-21-15,0 21 0,0 1 0,0-1 16,0-21-16,0 22 0,0-1 16,0-21-16,0 21 0,0-20 0,0-1 15,0 0-15,0 0 0,0 0 0,21-21 16,0 21-16,1-21 16,-1 0-16,0 0 15,0-21-15,-21 0 0,21 21 0,-21-21 16,21 0-16,-21 0 0</inkml:trace>
  <inkml:trace contextRef="#ctx0" brushRef="#br0" timeOffset="104770.87">12404 6625 0,'0'0'0,"-22"0"31,22-21-31,0 0 0,0 0 16,22 0-16,-1-22 0,-21 22 15,42 0-15,-21-21 0,0 20 16,22-20-16,-1 21 0,0-21 0,22 20 16,-1-20-16,1 21 0,21 0 0,-22 21 15,22-21-15,-22 21 0,22 0 16,-22 0-16,1 21 0,-22-21 0,1 21 15,-1 0-15,-21 0 0,0 22 16,0-22-16,-21 21 0,0-21 0,0 0 16,0 22-16,0-22 0,0 0 0,0 0 15,0 0-15,-21-21 16,21 22-16,-21-22 0,21 21 16,-21-21-1,0 0 1</inkml:trace>
  <inkml:trace contextRef="#ctx0" brushRef="#br0" timeOffset="105131.67">13229 6498 0,'0'0'15,"0"21"-15,0 1 0,0-1 0,0 0 16,0 0-16,0 0 16,0 0-16,21-21 0,0 0 15,-21 22-15,22-22 0,-1 0 16,0 0-16,0 0 0,0 0 0,0 0 16,1 0-16,-1 0 0,0 0 0,0 0 15,0-22-15,0 1 16,1 21-16,-1-21 0,-21 0 0,0 0 15,0 0-15,21-22 0,-21 22 16,0-21-16,0 21 0,0-1 16,0 1-16,0 0 0,0 0 0,0 0 15,21 21 1,0 0 0,0 0-1,1 21-15,-22 0 0</inkml:trace>
  <inkml:trace contextRef="#ctx0" brushRef="#br0" timeOffset="105631.24">14330 6202 0,'0'0'0,"-43"-42"31,22 42-31,0 0 16,0 0-16,-21 0 0,20 0 0,-20 21 15,21 0-15,-21 0 0,20 0 0,-20 22 16,21-22-16,0 21 16,0 0-16,-1 1 0,22-1 0,-21 0 0,21-20 15,0 20-15,0 0 0,21 1 16,1-22-16,-1 0 0,21 21 15,0-21-15,1 1 0,-1-22 0,0 21 16,22 0-16,-22-21 0,22 0 16,-22 0-16,22 0 0,-22 0 0,0 0 15,22-21-15,-22 0 0,-21-1 0,22-20 16,-22 21-16,21-21 0,-21-22 16,0 22-16,-21-22 0,0 22 0,0-22 15,0 22-15,0 0 0,0-1 16,0 1-16,-21 0 0,0 21 15,-21-1-15,21 1 0,-22 0 0,1 21 16,0 0-16,-1 0 0,1 0 16,0 0-16,-22 0 0,22 0 0,-1 21 15,1 0-15,0 1 0,21-1 16,-22 0-16,22 0 0,0 0 0,21 0 16,0 1-16,0-1 0,0 0 0,0 0 15,21-21-15,0 21 0</inkml:trace>
  <inkml:trace contextRef="#ctx0" brushRef="#br0" timeOffset="105819.13">14351 6414 0,'-21'0'16,"0"0"-1,21-22-15,-22 22 16,22 22 15,22-22-31,-1 0 16,0 0-16</inkml:trace>
  <inkml:trace contextRef="#ctx0" brushRef="#br0" timeOffset="105999.47">14541 6392 0,'0'0'0,"0"-21"15,0 0 1,0 42 31,0 0-31,0 1-1,0-1-15</inkml:trace>
  <inkml:trace contextRef="#ctx0" brushRef="#br0" timeOffset="106583.04">14626 6689 0,'0'21'0,"0"-42"0,0 63 0,0-21 0,0 22 16,0-22-16,0 21 0,0-21 0,0 22 15,0-1-15,0 21 0,-21-20 16,21-1-16,0 22 0,0-22 0,-21 0 15,21 22-15,0-22 0,0 0 0,0 1 16,0-1-16,0-21 0,0 22 16,0-22-16,0 0 0,0 0 15,0 0-15,0 0 0,0-42 47,0 0-47,0 0 0,0 0 0,21 0 16,-21-1-16,0-20 0,0 0 15,0 21-15,0-22 0,0 1 0,0 0 16,0-1-16,-21 1 0,0 21 0,-22-22 16,22 22-16,-21 21 0,21 0 15,-1 0-15,-20 0 0,21 0 0,-21 0 16,20 0-16,1 21 0,-21 1 0,21-1 16,21 0-16,-21-21 15,21 21-15,0 0 16,21-21-1,0 0-15,0-21 16,21 21-16,-20-21 0,-1 0 0,21 0 16,-21-1-16,22 1 0,-22 0 15,21 0-15,-21 0 0,0 0 0,22 21 16,-22-22-16,0 22 0,0 0 16,0 0-16,-21 22 15,0-1-15,0 0 0,0 0 16,0 0-16,0 22 0,0-22 0,0 0 15,0 0-15,0 0 16,22 0-16,-22 1 0,21-22 16,0 0-16,0 0 15,0 0-15</inkml:trace>
  <inkml:trace contextRef="#ctx0" brushRef="#br0" timeOffset="106947.78">14817 6329 0,'0'0'0,"-22"-42"0,1 42 16,0-22-16,21 1 0,0 0 16,0 0-16,0 0 0,0 0 0,0-1 15,21 22-15,22-21 0,-22 0 16,21 0-16,22 21 0,-22-21 0,21 21 15,1 0-15,-1 0 0,1 0 0,-1 0 16,1 0-16,-22 21 0,22 0 16,-22-21-16,-21 21 0,22 22 0,-22-22 15,0 0-15,0 0 16,0 0-16,0 0 0,1 22 0,-22-22 0,0 0 16,0 0-16,0 0 0,0 1 15,0-1-15,0 0 16,0 0-16,0 0 15,-22-21 1,1 0 0,0 0-16</inkml:trace>
  <inkml:trace contextRef="#ctx0" brushRef="#br0" timeOffset="107203.63">15367 6519 0,'0'0'15,"0"22"-15,0-1 0,0 0 16,21-21-16,0 21 16,0-21-16,1 0 0,-1 0 15,21 0-15,0 0 0,-20 0 0,20 0 16,0 0-16,-21 0 0,22 0 0,-22-21 16,0 21-16,0-21 0,-21 0 15,21-1-15,-21 1 0,0 0 16,0-21-16,0 21 0,0-1 15,0 1-15,0 0 0,0 0 0,0 0 16,0 0-16,0-1 16,0 1-16</inkml:trace>
  <inkml:trace contextRef="#ctx0" brushRef="#br0" timeOffset="107787.3">16743 6096 0,'0'-21'16,"-21"0"-16,-1 21 0,1 0 0,0 0 15,0 0-15,0 0 0,-22 0 0,1 21 16,0 0-16,-1 0 0,1 22 16,-21-22-16,20 21 0,-20 0 0,20 1 15,1-1-15,0 22 0,-1-22 0,22 21 16,0-20-16,21-1 0,0 22 15,0-22-15,0 0 0,21-21 0,0 22 16,22-22-16,20 21 0,-20-21 16,20 1-16,1-22 0,20 21 15,-20-21-15,20 0 0,1 0 0,-21 0 16,20 0-16,-20-21 0,-1-1 0,1 1 16,-22 0-16,22-21 0,-22-1 15,-21 1-15,0-21 0,0 20 0,-21-20 16,0-1-16,0 1 0,-21-1 15,0 1-15,-21 20 0,-1 1 0,1 0 16,0-1-16,-1 22 0,1 0 16,0 0-16,-22 21 0,22 0 15,-22 0-15,1 0 0,-1 0 0,22 0 16,-21 21-16,20 0 0,1 0 16,21 1-16,-22-1 0,22 0 0,0 21 15,21-21-15,0 22 0,0-22 0,0 21 16,0-21-16,0 1 0,0 20 15,21-21-15,0-21 0,1 21 0</inkml:trace>
  <inkml:trace contextRef="#ctx0" brushRef="#br0" timeOffset="107971.25">16552 6519 0,'0'0'16,"-21"0"-16,0 0 15,42 0 32,0 0-47,0 0 16</inkml:trace>
  <inkml:trace contextRef="#ctx0" brushRef="#br0" timeOffset="108159.15">16827 6435 0,'0'0'0,"0"-21"16,0-1 0,22 22 15,-22 22-15,0-1-16,21 0 0,-21 0 15,21 0-15,-21 0 0,21 22 0,-21-22 16,0 21-16,0-21 0,0 22 0,0-22 15,0 21-15</inkml:trace>
  <inkml:trace contextRef="#ctx0" brushRef="#br0" timeOffset="108703.46">16912 7070 0,'0'0'0,"0"21"0,0 0 16,0 0-16,0 0 0,0 1 15,0-1-15,0 0 0,0 0 0,0 0 16,0 22-16,0-22 0,0 0 0,0 0 15,0 21-15,0-20 0,0-1 16,0 0-16,0 21 0,0-21 0,0 1 16,0-1-16,0 0 0,0 0 15,0 0-15,-21-21 16,0 0 15,21-21-15,0 0-16,-21 21 0,21-21 0,0 0 15,0-1-15,0-20 0,0 21 0,-22 0 16,22-22-16,-21 1 0,0 21 16,21-21-16,0-1 0,-21 22 0,0 0 15,21 0-15,-21 0 0,-1 21 16,1 0 0,0 21-16,21 0 15,0 0-15,21-21 31,0 0-31,1 0 0,-1 0 16,0 0-16,21 0 16,-21-21-16,1 0 0,-1 0 0,21 21 15,-21-22-15,0 1 0,1 0 0,-1 21 16,0-21-16,0 21 0,0 0 16,0 0-16,-21 21 15,0 0 1,0 0-16,0 1 15,0-1 1,22-21 0,-1 0-16,0-21 15,0 21-15</inkml:trace>
  <inkml:trace contextRef="#ctx0" brushRef="#br0" timeOffset="109243.92">17357 6435 0,'-22'-21'0,"44"42"0,-44-64 0,22 22 0,0 0 15,0 0-15,0 0 0,22 0 16,-1 21 0,0 0-16,21 0 0,1 0 0,-1 0 15,0 0-15,1 0 0,-1 0 0,0 0 16,1 21-16,-1-21 0,0 21 15,1 0-15,-1 0 0,-21 0 0,21 1 16,-20-1-16,-1 0 0,0 0 16,-21 0-16,0 0 0,0 1 0,0-1 15,0 0-15,0-42 47,0 0-47,0-1 0,0 1 16,0 0-16,0 0 0,0 0 0,0 0 15,0-22-15,0 22 16,0 0-16,0 0 0,0 0 0,0-1 16,0 1-16,0 42 47,21 1-47,-21-1 15,21 0-15,-21 0 0,0 21 0,0-20 16,0-1-16,21 0 0,-21 0 0,0 0 15,0 0-15,0 1 0,0-1 16,0 0-16,-21 0 0,21 0 0,-21-21 16,0 21-16,0-21 15,0 0-15,-1 0 16</inkml:trace>
  <inkml:trace contextRef="#ctx0" brushRef="#br0" timeOffset="109751.63">18817 6075 0,'0'0'0,"-21"0"0,0 0 0,0 0 16,-1 0-16,1 0 0,0 21 15,0 0-15,-21-21 0,20 21 0,1 22 16,0-22-16,-21 21 0,21-21 0,-1 22 16,1 20-16,21-20 0,0-1 15,0 21-15,0-20 0,0 20 0,0-20 16,21-1-16,1 0 0,20 1 16,0-22-16,1 21 0,-1-21 0,0 0 15,22 1-15,-22-1 0,22-21 16,-1 0-16,-21 0 0,22 0 0,-1 0 15,1 0-15,-22 0 0,22 0 16,-1-21-16,-20-1 0,20-20 0,-21 21 16,-20-21-16,20-1 0,-21-20 15,0 20-15,0-20 0,-21-1 0,0 1 16,0-1-16,0 22 0,-21-21 16,0 20-16,0 1 0,-21 0 0,-1 20 15,1-20-15,0 21 0,-22 21 16,22-21-16,-22 21 0,22 0 0,0 0 15,-22 0-15,22 21 0,-1-21 0,22 21 16,-21 0-16,21 0 0,0 1 16,-1-1-16,1 0 0,0 0 0,21 0 15,-21 22-15,21-22 16,0 0-16,0 0 0,0 21 0,0-20 16,0-1-16,0 0 0,21 0 15,0 0-15</inkml:trace>
  <inkml:trace contextRef="#ctx0" brushRef="#br0" timeOffset="109931.53">19029 6435 0,'0'0'0,"0"-21"32,0-1-17,21 22 32,0 0-31</inkml:trace>
  <inkml:trace contextRef="#ctx0" brushRef="#br0" timeOffset="110111.42">19262 6392 0,'0'-21'0,"-22"21"0,1 0 16,0 0-16,21-21 15,-21 21 1,21 21 15,0 0-15,0 1 0,-21-1-16</inkml:trace>
  <inkml:trace contextRef="#ctx0" brushRef="#br0" timeOffset="110711.08">19156 6731 0,'0'0'0,"0"21"0,0 0 0,0 22 0,0-1 15,0-21-15,0 22 0,0-1 16,0 0-16,0 1 0,21-1 0,-21 21 16,21-20-16,-21-1 0,0 0 15,0 1-15,0-1 0,0 0 0,0 1 16,21-1-16,-21-21 0,0 22 0,0-22 15,0 0-15,0 0 0,0 0 16,0 0-16,21-21 47,-21-21-47,0 0 16,0 0-16,0 0 0,0 0 0,0-1 15,0 1-15,0 0 0,0-21 16,0 21-16,0-1 0,-21 1 0,0 0 15,21 0-15,-21 21 0,0 0 0,0 0 16,-1 0-16,1 0 0,-21 0 16,21 21-16,0-21 0,-1 21 0,1 0 15,0-21-15,21 22 0,-21-1 0,0 0 16,42-21 15,0 0-31,0 0 16,0 0-16,1 0 0,20-21 15,-21 0-15,0 21 0,0-22 0,22 1 16,-22 0-16,0 0 0,0 0 16,22 0-16,-22 21 0,0-22 0,0 1 15,0 21-15,0 0 0,1 0 0,-1 0 16,0 21 0,-21 1-16,0-1 0,21 21 15,-21-21-15,0 0 0,0 1 0,21 20 16,-21-21-16,21 0 0,1 0 15,-22 1-15,21-1 0,0 0 0,0 0 16,0-21-16,0 0 16</inkml:trace>
  <inkml:trace contextRef="#ctx0" brushRef="#br0" timeOffset="120319.21">7895 8636 0,'0'0'15,"21"-21"-15,0 21 0,-21-21 0,0 0 16,22-1-16,-22 1 0,21 0 15,-21 0-15,0 0 16,0 0-16,0-1 16,0 1-16,-21 21 47,-1 21-47,1 1 15,0-1-15,21 0 0,-21 0 0,21 21 16,-21-20-16,0 20 0,21 0 0,0 1 15,-22-1-15,22 0 0,-21 1 16,0 20-16,21-21 0,-21 1 0,0 20 16,0-20-16,21-1 0,-22 0 15,1 1-15,21-1 0,0 0 16,0-21-16,0 22 0,0-22 0,0 21 16,0-21-16,0 1 0,0-1 0,0 0 15,0 0-15,21 0 16,1-21-16,-1 0 15,0 0-15,-21-21 16,0 0-16,21 21 0,0-21 16,-21 0-16,0-1 0,0 1 0</inkml:trace>
  <inkml:trace contextRef="#ctx0" brushRef="#br0" timeOffset="120604.05">7197 9144 0,'0'0'0,"21"0"31,0 0-31,0 0 0,0 0 0,0 0 16,22 0-16,-22 0 0,21 0 15,1 0-15,20 0 0,-21 0 0,22-21 16,-22 21-16,22-21 0,-1 21 0,1 0 15,-1-21-15,-20-1 16,20 22-16,-21-21 0,1 21 0,-1-21 16,0 0-16,-20 21 0,20-21 0,-21 0 15,0 21-15,0-22 0,-21 1 16,22 0-16,-22 0 0,21 0 0,-21 0 16</inkml:trace>
  <inkml:trace contextRef="#ctx0" brushRef="#br0" timeOffset="121179.73">8403 8551 0,'-21'0'15,"0"22"-15,21-1 16,-21 0-16,21 0 0,0 0 16,0 0-16,0 22 0,-22-1 0,22-21 15,-21 22-15,21-1 0,0 0 0,0 1 16,0-1-16,-21 0 0,21-21 15,-21 22-15,21-1 0,-21-21 0,21 22 16,0-22-16,0 0 0,-21 21 0,21-21 16,0 1-16,0-1 0,-22-21 15,22 21-15,0 0 0,0-42 63,0 0-63,0 0 15,0-1-15,0 1 16,0 0-16,0 0 0,22-21 0,-1 20 16,-21 1-16,21 0 0,0 0 0,0-21 15,0 20-15,1 1 0,-1 0 16,21 0-16,-21 0 0,22 21 0,-22-21 16,0 21-16,21 0 0,-21 0 0,1 0 15,-1 0-15,0 21 0,0-21 16,0 21-16,0 0 0,-21 0 0,22 22 15,-22-22-15,0 0 0,0 21 16,0-21-16,0 1 0,0-1 16,0 0-16,0 21 0,-22-21 0,22 1 15,-21-1-15,0 0 0,21 0 16,0 0-16,-21-21 16,21-21 30,0 0-30,21 0-16,0 0 0</inkml:trace>
  <inkml:trace contextRef="#ctx0" brushRef="#br0" timeOffset="121447.75">9165 8954 0,'0'0'0,"0"-22"15,0 44 17,0-1-32,0 0 15,0 21-15,-21-21 0,21 1 16,0-1-16,0 21 0,-21-21 0,21 0 16,0 1-16,-21 20 0,21-21 0,0 0 15,0 0-15,0 1 16,0-1-16,-22 0 0,22 0 15,0-42 32</inkml:trace>
  <inkml:trace contextRef="#ctx0" brushRef="#br0" timeOffset="124071.18">9313 8446 0,'0'-22'0,"0"1"16,-21 21-1,0 0-15,0 0 16,0 0 0,-1 21-16,1-21 0,21 22 0,0-1 15,-21-21-15,21 21 0,-21 0 0,21 0 16,0 0-16,0 1 16,0-1-16,0 0 0,0 0 15,21-21-15,0 0 0,0 0 16,1 0-16,-1 0 15,0 0-15,0 0 0,0 0 16,0 0-16,-21-21 0,22 0 0,-22 0 16,21 21-16,-21-22 0,0 1 15,0 0-15,0 0 0,0 0 16,0 0-16,0-1 0,-21 1 16,-1 0-16,1 0 15,0 21-15,0 0 0,0 0 16,0 0-16,-1 21 15,1-21-15,21 21 16,-21-21-16,0 21 0,0 1 0,0-1 16,-22-21-16,22 21 0,0-21 15</inkml:trace>
  <inkml:trace contextRef="#ctx0" brushRef="#br0" timeOffset="124522.93">8382 8509 0,'21'-42'15,"0"21"-15,0 21 0,-21-22 16,0 44 15,0-1-15,0 0-16,-21 0 0,0 0 0,21 22 15,-21-1-15,21-21 0,0 21 0,-21 1 16,0-1-16,-1 0 0,22 1 16,-21-1-16,0 0 0,21-20 0,-21 20 15,21 0-15,-21-21 0,21 1 0,-21-1 16,21 0-16,0 0 0</inkml:trace>
  <inkml:trace contextRef="#ctx0" brushRef="#br0" timeOffset="125275.49">9821 8911 0,'0'0'16,"21"0"-16,1-21 0,-1 0 16,0 21-16,-21-21 0,21 21 15,-21-21-15,21 21 16,-21-22-16,0 1 0,0 0 15,-21 21-15,0 0 16,0 0-16,0 0 0,-1 0 16,-20 0-16,21 21 0,0 0 0,-22-21 15,22 22-15,0-1 0,-21 0 0,21 0 16,-1 0-16,1 0 0,21 1 16,-21-1-16,21 0 0,0 0 15,21 0 1,0-21-16,1 0 15,-1 0-15,0 0 0,0 0 0,0 21 16,0-21-16,1 0 0,-1 0 16,0 22-16,0-22 0,0 0 15,0 21-15,1 0 0,-1-21 16,-21 21-16,0 0 0,0 0 16,0 1-16,0-1 15,-21 0-15,-1-21 0,1 21 16,0 0-16,0-21 0,-21 21 0,20-21 15,1 0-15,0 0 0,0 0 0,0 0 16,0 0-16,-1 0 0,1 0 16,0 0-16,0 0 15,0 0 1,21-21-16,-21 21 62</inkml:trace>
  <inkml:trace contextRef="#ctx0" brushRef="#br0" timeOffset="125920.12">7239 9737 0,'-21'0'0,"42"0"0,-85-21 0,43 21 0,0 0 15,-21 0-15,21-22 0,-1 22 0,1 0 16,0 0-16,0 0 16,0-21-16,42 21 46,0 0-46,0 0 0,22 0 16,-1 0-16,0 0 0,1 0 0,-1 0 16,21 0-16,1 0 0,21 0 15,-22 0-15,22 0 0,-1 0 16,22 0-16,-21 0 0,21 0 0,-22 0 16,22 0-16,-21 0 0,21 0 0,0 0 15,-1 0-15,-20 0 0,21 0 16,0 0-16,0 0 0,-1 0 0,1 0 15,-21 0-15,21 0 0,-22 0 0,1 0 16,0 0-16,-1 0 0,1 0 16,0 0-16,-22 0 0,1 0 0,-22 0 15,22 0-15,-43 0 0,21 0 0,-21 0 16,0 0-16,-42 0 31,0 0-31,0 0 16,0 0-16,0 0 0,-1 0 0,1 0 15,-21 0-15,21 0 0,0 0 16,-22 0-16</inkml:trace>
  <inkml:trace contextRef="#ctx0" brushRef="#br0" timeOffset="126719.67">6985 9970 0,'0'0'15,"-21"0"-15,0 0 0,-1 0 16,1 0 0,21-22-1,-21 22-15,42 0 63,0-21-48,22 21-15,-22 0 16,0 0-16,21 0 0,-20 0 0,20 0 16,0 0-16,1 0 0,20 0 0,-21 0 15,22 0-15,-1 0 0,22 0 16,0 0-16,-1 0 0,1 0 0,21 0 16,-21 0-16,20 0 0,-20 0 0,21 0 15,-21 0-15,20 0 0,-20 0 16,21 0-16,-21 0 0,20 0 0,1 0 15,-21 0-15,21-21 0,-22 21 16,1 0-16,0 0 0,-22 0 0,22 0 16,-22 0-16,1 0 0,-1-21 15,1 21-15,-1 0 0,-20 0 0,20 0 16,-42-21-16,22 21 0,-1 0 0,-21 0 16,0 0-16,1 0 15,-22-21-15,21 21 0,-21-22 31,-21 22 16,-1 0-47,1 0 16,0 0-16</inkml:trace>
  <inkml:trace contextRef="#ctx0" brushRef="#br0" timeOffset="157187.53">4212 11197 0,'0'0'0,"0"-21"15,0 0 1,0 0 0,0 0-16,0-1 15,0 1-15,0 0 16,0 0-1,-21 0-15,21 0 16,0-1 0,0 44 15,0-1-31,0 0 16,0 0-16,0 0 0,0 22 0,0-1 15,0-21-15,-21 21 16,21 22-16,-21-22 0,21 1 0,-22-1 0,22 0 15,0 22-15,-21-22 0,21 0 0,-21 1 16,21-1-16,0-21 16,-21 22-16,21-1 0,-21-21 0,21 0 15,-21 22-15,21-22 0,0 0 0,0 0 16,0 0-16,0-42 62,0 0-46</inkml:trace>
  <inkml:trace contextRef="#ctx0" brushRef="#br0" timeOffset="157237.5">4254 11726 0,'22'0'16</inkml:trace>
  <inkml:trace contextRef="#ctx0" brushRef="#br0" timeOffset="157715.23">4551 11599 0,'0'0'0,"-21"85"125,21-64-78,21-21-47,0 0 15,0 0-15,0 0 16,-21-21-16,21 21 0,1 0 15,-22-21-15,0 0 16,0 0-16,0-1 16,0 1-16,0 0 15,0 0 1</inkml:trace>
  <inkml:trace contextRef="#ctx0" brushRef="#br0" timeOffset="158020.57">4530 11557 0,'0'0'0,"0"21"0,0 0 16,0 1-16,0-1 15,0 0-15,0 0 16,0 0 0,21-21-1,0 0-15,0 0 0,0 0 16,0-21-16,-21 0 16,22 21-16,-22-21 0,21 21 0,-21-21 15,0-1-15,0 1 16,0 0-1,-21 21-15,-1 0 16,1 0-16,0 0 31,21 21-31,-21 0 0,21 1 16,0-1-16,0 0 16</inkml:trace>
  <inkml:trace contextRef="#ctx0" brushRef="#br0" timeOffset="159939.57">4043 11599 0,'0'22'16,"0"-1"-16,0 0 0,-21 21 0,-1-21 15,-20 64-15,42-64 0,-21 22 16,21-22-16,-21 0 0,21 0 16,0 0-16,0 0 0,0-42 31,21 0-16,0-21-15,-21 21 0,21-1 0,0-20 16,-21 0-16,22-1 0,-1 1 0,-21-21 16,21-1-16,0 22 15,0-22-15,-21 1 0,21-22 0,1 43 16,-22-22-16,21 1 0,-21 20 0,0 1 16,0 0-16,0 21 0,21-1 15,-21 1-15,0 0 0,21 21 16,-21 21-16,21 0 15,0 1-15,-21 20 0,22 0 16,-1 1-16,-21-1 0,0 0 0,21 22 16,0-22-16,-21 22 0,0-22 15,0 0-15,0 22 0,0-22 0,0 0 16,0-20-16,0 20 0,0-21 0,0 0 16,0 22-16,0-22 0,0 0 15,0 0-15,21-21 16,-21 21-16,0-42 47,0 0-47</inkml:trace>
  <inkml:trace contextRef="#ctx0" brushRef="#br0" timeOffset="160975">4043 11642 0,'0'0'16,"0"-21"15,21-1-15,0 22-1,0 0-15,0-21 0,1 21 16,20 0-16,-21-21 0,21 21 0,1 0 16,-22 0-16,21-21 0,-21 21 15,1 0-15,20 0 0,-21 0 16,0 0-16,0 0 15,1-21 48</inkml:trace>
  <inkml:trace contextRef="#ctx0" brushRef="#br0" timeOffset="162983.89">4974 11303 0,'0'0'0,"0"-21"0,0 0 15,0 0-15,0-1 0,-21 22 16,21-21-16,-21 21 0,0-21 15,-1 21-15,1 0 16,0 0-16,0 0 0,0 21 16,21 0-16,0 1 0,-21-1 0,-1 21 15,22-21-15,-21 22 16,21-22-16,0 21 0,0 0 0,-21 1 16,21-22-16,0 21 0,0-21 0,0 22 15,0-22-15,0 0 0,0 0 16,0 0-16,21 1 0,0-1 0,-21 0 15,22-21-15,-1 21 0,0-21 0,21 0 16,-21 0-16,1 0 0,-1 0 16,21 0-16,-21 0 0,0 0 0,22-21 15,-22 0-15,21 0 0,-21 21 0,22-43 16,-22 22-16,0 0 0,21-21 16,-20-1-16,20 22 0,-21-42 0,0 20 15,0 1-15,1-22 0,-22 22 16,21 0-16,-21-22 0,0 22 15,21 0-15,-21 20 0,0-20 0,0 21 16,0 0-16,0 0 0,0-1 0,-21 22 16,0 0-1,-1 0-15,22 22 0,0-1 16,-21 0-16,21 0 0,-21 21 0,21 1 16,-21-1-16,21 0 0,0 1 15,0 20-15,0-20 0,-21-1 0,21 21 16,-21-20-16,21-1 0,0 0 0,0 1 15,0-22-15,0 21 16,-22-21-16,22 22 0,0-22 0,0 0 16,0 0-16,0 0 0,0 1 15,22-22 1,-1-22 0,0 1-16,-21 0 0,21 0 0,0 0 15,0 0-15,-21-1 0,22 1 16,-1-21-16,-21 21 0,21 0 0,0-1 15,-21 1-15,21 0 0,0 21 16,1 0-16,-1 0 16,-21 21-16,0 0 0,0 1 15,21-1-15,-21 0 0,0 0 16,21 0-16,-21 0 0,0 1 16,0-1-16,21-21 0,0 21 15,-21 0-15,22-21 0,-1 0 0,0 21 16,0-21-16,0 0 0,0 0 0,1 0 15,-1 0-15,21 0 0,-21 0 16,0-21-16,22 21 0,-22-21 0,0 0 16,0 0-16,0-1 0,1 1 0,-1 0 15,0 0-15,-21 0 0,0-22 16,21 22-16,-21 0 0,21 0 0,-21-21 16,0 20-16,0 1 0,0 42 46,0 1-46,0-1 16,0 0-16,0 0 0,0 0 0,0 0 16,0 1-16,0-1 0,0 0 15,0 0-15,0 0 0,0 0 0,0 1 16,21-1-16,1-21 0,-22 21 0,21-21 16,0 0-16,0 21 0,0-21 0,0 0 15,1 0-15,-1 0 0,21 0 16,-21 0-16,0 0 0,22 0 15,-22-21-15,0 21 0,21-21 0,-20 0 0,-1 21 16,0-22-16,-21 1 0,21 0 16,0-21-16,-21 21 0,0-1 15,21 1-15,-21 0 0,22 0 0,-22 0 16,0 0-16,0-1 0,0 1 16,-22 42 15,22 1-31,0-1 15,0 0-15,0 0 0,0 0 16,0 0-16,0 1 0,0-1 0,0 0 16,0 0-16,0 0 0,0 0 15,0 1-15,22-1 0,-22 0 0,21 0 16,0-21-16,0 21 0,0-21 16,0 0-16,1 0 0,-1 0 15,0 0-15,0 0 0,0 0 0,0 0 16,1 0-16,-1-21 0,0 0 0,0 21 15,0-21-15,0 0 0,1-1 16,-22 1-16,21 0 0,0-21 0,-21 21 16,0-1-16,21 1 0,0 21 0,-21-21 15,21 0-15,-21 0 16,0 42 15,0 0-31,0 0 0,0 0 16,0 1-16,0-1 0,0 0 15,22 0-15,-22 0 0,0 0 16,21 1-16,0-1 0,0 0 16,0-21-16,0 0 15,1 0-15,-1 0 16,0 0-16,21 0 0,-21-21 0,22 0 16,-22 21-16,21-22 0,-21 1 0,22 0 15,-22 0-15,21 0 0,-21 0 16,1-1-16,20 1 0,-21 0 15,0 0-15,0 0 0,-21 0 0,22-1 16,-1 22-16,-21-21 0,0 42 31,0 1-31,0-1 16,0 0-16,-21 0 0,21 0 0,0 0 16,0 1-16,0-1 0,0 0 0,0 0 15,0 0-15,0 0 0,0 1 16,21-1-16,0-21 0,0 21 0,0-21 15,22 0-15,-22 0 0,21 0 0,0 0 16,1 0-16,-22 0 0,21 0 16,1 0-16,-1 0 0,0-21 0,1 0 15,-1 21-15,0-22 0,1 1 16,-22 0-16,21 0 0,-21-21 0,0 20 16,1 1-16,-1-21 0,-21 21 15,0-22-15,0 22 0,0 0 0,0-21 16,0 21-16,0-1 0,-21 1 15,-1 21-15,1 0 0,0 0 0,0 0 16,0 21-16,0 1 0,-1-1 16,1 0-16,0 21 0,21-21 0,0 22 15,0-22-15,0 21 0,0-21 0,0 1 16,0-1-16,21 21 0,-21-21 16,21 0-16,1-21 0,20 22 0,-21-22 15,0 0-15,22 0 0,-1 0 16,-21 0-16,21 0 0,1 0 0,-1 0 15,-21 0-15,22-22 0,-1 22 0,-21-21 16,21 0-16,-20 0 0,-1 0 16,0 0-16,0-1 0,0 1 0,-21 0 15,21 0-15,-21 0 0,0-22 16,0 22-16,0 0 0,-21-21 0,0 21 0,-21-1 16</inkml:trace>
  <inkml:trace contextRef="#ctx0" brushRef="#br0" timeOffset="163215.75">7048 10986 0,'0'0'15,"-21"0"-15,21 21 63,0 0-63,-21-21 15,21 21-15,-21-21 0,0 21 16,0 0-16</inkml:trace>
  <inkml:trace contextRef="#ctx0" brushRef="#br0" timeOffset="163803.42">3471 13018 0,'0'-22'0,"0"44"0,-21-65 0,21 1 31,0 63-16,0 0-15,0 22 0,0-22 16,0 21-16,0 22 16,0-22-16,0 0 0,0 22 0,0-22 15,0 0-15,0 22 0,0-22 0,0 1 16,0-1-16,0 0 0,0 1 16,0-1-16,0-21 0,0 0 0,0 0 15,0 1-15,0-1 0,0 0 16,0-42 15,0 0-31</inkml:trace>
  <inkml:trace contextRef="#ctx0" brushRef="#br0" timeOffset="164187.2">3810 13441 0,'21'63'15,"0"-41"17,0-22-32,1 0 15,-1 0-15,-21-22 16,21 22-16,0-21 15,0 21-15,-21-21 0,0 0 16,0 0-16,0 0 16,-21 21-1,0 0-15,0 0 0,0 0 16,-1 0-16,1 21 16,21 0-16,0 0 15,0 0-15,0 0 16,0 1-1,21-22 1,1 0-16,-1 0 16</inkml:trace>
  <inkml:trace contextRef="#ctx0" brushRef="#br0" timeOffset="168887.36">5905 12996 0,'0'-21'31,"22"0"-31,-1 0 16,-21 0-16,0 0 15,0-1-15,0 1 0,0 0 16,0 0-16,0 0 16,0 0-16,0-1 0,-21 1 15,-1 21-15,1 0 16,0 0-16,0 0 0,0 0 0,0 0 16,-22 21-16,22-21 0,0 22 0,-21 20 15,20-21-15,1 21 0,0 1 16,0-1-16,0 0 0,0 1 0,-1-1 15,22 22-15,0-22 0,0 0 16,0 1-16,0-1 0,0 0 0,22 1 16,-1-22-16,0 21 0,0-21 0,0 0 15,0 1-15,22-1 16,-22 0-16,21 0 0,1-21 0,-22 0 16,21 0-16,-21 0 0,22 0 0,-1 0 15,-21-21-15,21 0 0,-20 21 16,20-21-16,-21-1 0,21 1 0,-20 0 15,-1 0-15,0 0 0,0 0 0,0-22 16,0 22-16,-21 0 0,22 0 16,-22 0-16,0-22 0,0 22 0,0 0 15,0 0-15,-22 42 32,1 0-32,21 0 0,-21 0 15,21 1-15,0-1 0,0 0 0,0 0 16,-21 21-16,21-20 0,0-1 15,0 0-15,0 0 0,0 0 16,0 0-16,21 1 0,0-1 0,0-21 16,1 0-16,-1 0 0,0 0 15,21 0-15,-21 0 0,22 0 0,-1-21 16,-21 21-16,22-22 0,-1 22 16,-21-21-16,0 0 0,0 0 0,1 0 0,-1 0 15,0-1-15,-21 1 16,0 0-16,0 0 0,0 0 0,0-22 0,-21 22 15,0 0-15,-22 0 0,22 0 16,-21 0-16,21-1 0,-22 1 16,1 21-16,21 0 0,-22 0 0,22-21 15,0 21-15,0 0 0,0 0 16,63 0 15,-21 0-31,0 0 16,22-21-16,-22 21 0,21 0 0,1 0 15,-1 0-15,0 0 0,1 0 0,-1 0 16,-21 0-16,21 0 0,1 0 16,-1 21-16,-21 0 0,22 0 15,-22 1-15,0-1 0,0 0 0,0 0 16,-21 0-16,21 0 0,-21 1 16,0-1-16,0 21 0,0-21 0,0 0 15,0 1-15,0-1 0,0 0 0,0 0 16,0 0-16,0 0 15,0-42 17,0 0-32,0 0 15,0 0-15,0 0 16,0-1-16,0 1 0,0 0 0,0-21 16,22 21-16,-22-1 0,21-20 15,-21 21-15,21-21 0,0 20 16,0 1-16,0-21 0,1 42 0,-1-21 15,0 0-15,0 21 0,0 0 0,0 0 16,1 0-16,20 0 0,-21 21 16,0 0-16,0 0 0,-21 0 0,22 0 15,-22 22-15,21-22 0,-21 0 0,21 21 16,-21-20-16,0-1 0,0 0 0,0 21 16,0-21-16,21 1 0,-21-1 15,21-21-15,-21 21 0,21 0 0,1-21 16,-1 0-16,0 0 0,0 0 15,0 0-15,0 0 16,1 0-16,-1-21 0,0 0 0,0 0 16,0-1-16,0 1 0,1 0 0,-1 0 15,0 0-15,-21-22 0,21 22 16,0-21-16,-21 21 0,21-22 0,-21 22 16,0 0-16,0 0 0,0 0 0,0 0 15,0 42 1,-21 0-1,21 0-15,0 0 0,0 22 16,0-22-16,0 0 0,0 0 0,0 0 16,0 0-16,0 1 0,21-1 15,-21 0-15,0 0 0,22 0 16,-1 0-16,0-21 0,-21 22 0,0-1 16,21-21-16,-42 0 31,0-21-16,0 21-15,-1-22 0,1 1 16,0 21-16,0-21 0,0 21 16,0 0-16,-1-21 0,1 21 15,0 0-15,0 0 0,21 21 16,0 0 0,0 0-16,0 1 15,0-1-15,21 0 16,0-21-16,0 21 0,1-21 0,20 0 15,-21 21-15,0-21 0,0 0 16,1 0-16,20 0 0,-21 0 0,0 0 16,22 0-16,-22 0 0,21 0 0,-21-21 15,0 0-15,1 0 0,-1 0 16,0-1-16,0 1 0,0-21 0,0 21 16,1-22-16,-22 1 0,21 0 0,0-22 15,-21 22-15,0 0 0,21-22 16,-21 1-16,21 20 0,-21 1 15,0-22-15,0 22 0,0 21 0,0-21 0,0 20 16,0-20-16,0 21 16,0 0-16,-21 21 0,21-21 15,-21 21-15,21 21 16,-21 0-16,21 0 0,-21 0 0,21 22 16,0-1-16,-22-21 0,22 21 15,0 22-15,0-22 0,0 1 0,0-1 16,0 21-16,0-20 0,0-1 0,0 0 15,0 1-15,0-22 0,0 21 16,0-21-16,22 22 0,-1-22 0,-21 0 16,21 0-16,0-21 0,0 21 0,0-21 15,1 0-15,-1 0 0,0 0 16,0 0-16,0 0 0,22 0 16,-22-21-16,0 0 0,21 21 0,-21-21 15,1 0-15,-1 0 0,0-22 0,0 22 16,-21 0-16,0 0 0,0 0 15,0-1-15,0 1 0,0 0 0,0 0 16,-21 21-16,0 0 16,0 0-16,-1 0 0,1 0 15,0 21-15,0 0 0,21 0 16,0 1-16,0-1 16,0 0-16,0 0 0,0 0 0,0 0 15,21-21-15,0 22 0,0-1 16,1 0-16,-1-21 0,0 21 0,0-21 15,0 0-15,0 21 0,1-21 0,-1 0 16,0 0-16,0 0 0,0 0 16,0 0-16,1 0 0,-1 0 15,0-21-15,0 21 16,-21-21-16,21 0 0,-21 0 16,21-1-16,-21 1 0,22 0 15,-22 0-15,0 0 0,0 0 0,21-1 16,-21 1-16,21 0 15,-21 0-15,0 0 0,0 0 0,0 42 32,0 0-17,0 0-15,0 0 0,0 0 16,0 1-16,0-1 0,0 0 0,0 21 16,0-21-16,0 1 0,0-1 0,21 0 15,0 0-15,0 0 16,1-21-16,-1 0 0,-21 21 0,21-21 15,0 0-15,0 0 0,0 0 0,22 0 16,-22 0-16,0-21 0,0 21 0,22-21 16,-22 0-16,0 0 15,0 0-15,-21-1 0,21 1 0,-21 0 16,21-21-16,-21 21 0,0-1 0,0 1 16,0 0-16,0 0 0,0 0 15,-21 21 1,21 21-16,-21 0 15,21 0-15,0 0 16,0 1-16,0 20 0,0-21 0,0 0 16,0 0-16,0 1 0,0-1 0,0 0 15,0 0-15,21 0 16,0-21-16,-21 21 0,22-21 16,-1 0-16,0 0 0,0 0 0,0 0 15,0 0-15,1 0 0,-1 0 16</inkml:trace>
  <inkml:trace contextRef="#ctx0" brushRef="#br0" timeOffset="170115.2">10181 12954 0,'0'0'0,"0"-21"0,0 0 0,-21 21 15,0-21-15,0 21 16,-1 0-16,1 0 15,0 21-15,21 0 16,-21 0-16,0 0 0,21 0 0,-21 1 16,21 20-16,0-21 0,0 0 15,0 22-15,0-22 0,0 21 0,0-21 16,0 0-16,0 1 0,21-1 0,-21 0 16,21 0-16,0 0 0,0-21 15,0 21-15,1-21 0,-1 0 0,0 0 16,0 0-16,0 0 0,0 0 0,22 0 15,-22 0-15,0 0 0,0 0 0,0-21 16,22 0-16,-22 0 0,0 0 16,0 0-16,0-22 0,1 22 15,-1-21-15,0-1 0,0-20 0,21-85 16,-20 84-16,-22 22 16,21-22-16,-21 22 0,0 0 15,0-1-15,0 1 0,0 21 0,0-21 16,0 20-16,0 1 0,-21 21 31,-1 0-31,22 21 0,-21 1 0,21-1 16,0 21-16,-21-21 0,21 22 0,0-1 15,0 0-15,0 22 0,0-22 16,0 0-16,0 22 0,0-22 0,0 1 16,0-1-16,0 0 0,0 1 15,0-22-15,21 21 0,-21-21 0,21 0 16,1 1-16,-1-1 0,0 0 15,21 0-15,-21-21 0,1 0 0,20 0 16,0 0-16,-21 0 0,22 0 0,-22 0 16,21-21-16,-21 0 0,22 21 0,-22-21 15,0-1-15,0 1 0,0 0 16,1-21-16,-1 21 0,-21-1 0,21 1 16,-21 0-16,0 0 0,21 0 0,-21 0 15,0 42 16,0 0-31,0 0 16,0 0-16,0 0 0,0 1 0,0-1 16,0 0-16,0 0 0,0 0 15,0 0-15,0 1 0,0-1 0,0 0 16,21 0-16,0-21 0,1 0 16,-22 21-16,21-21 0,0 0 0,0 0 15,0 0-15,0 0 0,1 0 16,-1-21-16,0 0 0,0 21 0,-21-21 15,21 0-15,0-1 0,-21 1 0,22 0 16,-22-21-16,0 21 0,0-22 0,0 22 16,0-21-16,0 21 0,0-22 15,0 22-15,-22 0 0,1 0 16,0 0-16,0-1 0,0 22 0,0 0 16,-1 0-16,-20 0 0,21 0 15,0 22-15,0-22 0,-1 21 0,1 21 16,0-21-16,0 0 0,21 1 0,-21 20 15,21-21-15,0 21 0,0-20 0,0-1 16,0 0-16,0 0 0,21 0 16,0 0-16,0 1 0,0-22 0,1 21 15,-1-21-15,21 0 0,-21 0 0,0 0 16,1 0-16,-1 0 0,0 0 0,0 0 16,0-21-16,0 21 0,1-22 15,-1 1-15,0 0 0,21 0 16,-21 0-16,1 0 0,-1-1 0,0 1 15,21 0-15,-42 0 0,21 21 16,1-21-16,-22 42 31,0 0-31,0 0 0,0 0 16,0 1-16,0-1 0,0 0 16,21 0-16,-21 0 0,21-21 0,-21 21 15,0 1-15,0-1 0,21-21 0,-21 21 16,21-21-16,0 0 15,1 0-15,-1 0 0,0 0 16,0 0-16,0-21 16,0 0-16,1-1 15,-22 1-15,21 0 0,-21 0 0,0 0 16,0 0-16,0-1 0,0-20 0,0 21 16,0 0-16,-21 0 0</inkml:trace>
  <inkml:trace contextRef="#ctx0" brushRef="#br0" timeOffset="170379.03">10816 12764 0,'0'0'0,"-42"0"16,-1 0-16,22 0 0,0 0 15,42 0 1,0 0-1,1 0-15,-1 0 0,0 0 16,21 0-16,1 0 0,-1-22 0,-21 1 16,21 21-16,1 0 0,-1 0 0,0-21 15,-20 21-15,-1 0 0,0 0 0,0-21 16,-21 0 0,-21 21-1,0 0-15,0 0 0,-1-21 0</inkml:trace>
  <inkml:trace contextRef="#ctx0" brushRef="#br0" timeOffset="170627.39">8572 12785 0,'0'0'16,"-42"0"-16,-64 21 15,127-21 1,1 0-16,-1 0 16,0-21-16,21 21 0,1 0 0,-22-21 15,42 21-15,-20 0 0,-1 0 0,0-22 16,1 22-16,-1-21 0,0 21 16,1 0-16,-1 0 0,0 0 0,-21-21 15,1 21-15,-1 0 0</inkml:trace>
  <inkml:trace contextRef="#ctx0" brushRef="#br0" timeOffset="175166.79">13483 12721 0,'0'-21'0,"0"42"0,0-84 0,0 42 0,0-22 16,0 22-16,0-21 0,0 21 0,0-22 15,-21 22-15,0 0 0,0-21 16,21 20-16,-22 1 0,1 21 15,0-21-15,0 21 0,0 0 0,-22 0 16,22 0-16,0 0 0,-21 21 16,21 0-16,-1 1 0,-20-1 0,21 21 15,-21 0-15,20 1 0,1-1 0,0 0 16,-21 22-16,21-1 0,21 1 16,-22-22-16,22 22 0,-21-1 0,21-20 15,0 20-15,0-21 0,0 1 0,21-1 16,1 0-16,-1-20 0,0-1 15,21 0-15,1 0 0,-1 0 0,0-21 16,1 0-16,-1 0 0,0 0 0,1 0 16,-1 0-16,21 0 0,-20-21 15,-1 0-15,0 0 0,1 0 16,-1-1-16,-21 1 0,22-21 0,-22 0 16,0-1-16,0 1 0,0 0 15,-21-1-15,0-20 0,0 20 0,0-20 16,0 21-16,0-22 0,-21 1 15,0 20-15,0 1 0,0 0 0,-22-1 16,22 1-16,-21 21 0,-1 0 0,22-1 16,-21 1-16,0 21 0,-1 0 15,1 0-15,0 21 0,-22 1 0,22-1 16,-1 0-16,1 0 0,0 21 0,-1 1 16,22-1-16,0 0 0,0 22 15,21-22-15,0 22 0,0-1 16,0-20-16,0 20 0,21-21 0,0 1 15,0-1-15,1 0 0,20 1 16,-21-22-16,21 0 0,1 0 0,-22 0 16,21 1-16,1-22 0,-1 0 0,0 0 15,1 0-15,-1 0 0,0 0 16,22-22-16,-22 1 0,0 0 0,1 0 16,20 0-16,-20 0 0,-1-1 0,0-20 15,-21 21-15,22-21 0,-22 20 16,0 1-16,0 0 0,0 0 0,-21 0 15,0 0-15,22 21 0,-22 21 32,0 0-32,0 0 0,-22 0 15,22 0-15,0 1 0,0 20 0,0-21 16,0 0-16,0 0 0,0 22 16,0-22-16,0 0 0,0 0 15,0 0-15,22-21 0,-1 22 16,0-22-16,0 0 0,0 0 15,22 0-15,-22 0 0,21 0 0,-21 0 16,0-22-16,22 1 0,-22 21 0,0-21 16,21 0-16,-20 0 0,-1 0 0,0-22 15,-21 22-15,21 0 0,0 0 16,-21 0-16,0-22 0,0 22 16,0 0-16,0 42 46,0 0-46,-21 0 0,21 1 16,0-1-16,0 21 0,0-21 16,0 0-16,0 1 0,0-1 0,0 0 15,0 0-15,0 0 0,21 0 0,-21 1 16,21-22-16,1 21 0,-1-21 16,0 0-16,0 0 0,21 0 0,-20 0 15,20 0-15,-21 0 0,21 0 16,-20-21-16,20-1 0,0 22 0,1-21 15,-22 0-15,21 0 0,-21 0 16,0 0-16,1-1 0,-1 1 0,-21-21 16,21 21-16,-21 0 0,0-22 0,0 22 15,0 0-15,0 0 0,-21 0 16,0 21-16,-1 0 0,1 0 16,0 0-16,0 0 0,0 21 0,0-21 15,-1 21-15,22 0 0,-21 0 16,21 22-16,-21-22 0,21 0 0,0 21 15,0-21-15,0 1 0,0-1 16,0 0-16,0 0 0,0 0 0,0 0 16,21 1-16,0-22 0,1 0 15,20 21-15,-21-21 0,0 0 0,22 0 16,-22 0-16,21 0 0,0 0 0,1 0 16,-1-21-16,0-1 0,1 22 15,-22-21-15,21 0 0,1 0 0,-22 0 16,0 0-16,0-1 0,0-20 0,-21 21 15,0 0-15,0 0 0,0-1 16,0 1-16,0 0 0,-21 0 16,0 21-1,0 0-15,21 21 16,0 0-16,0 0 0,0 1 16,0-1-16,0 0 0,0 0 0,0 0 15,0 0-15,21 1 0,0 20 0,-21-21 16,21 0-16,-21 0 0,21-21 15,1 22-15,-1-1 0,0-21 0,0 0 16,0 21-16,0-21 0,1 0 0,-1 0 16,21 0-16,-21 0 0,22 0 15,-22-21-15,21 0 0,-21-1 0,22 1 16,-22 0-16,0 0 0,0-21 16,0 20-16,0-20 0,1 0 0,-1-1 15,-21 1-15,21-21 0,-21 20 16,21-20-16,-21 20 0,0-20 0,21 21 15,-21-1-15,0 1 0,0 0 0,0 20 16,0 1-16,0 0 0,0 0 16,0 0-16,-21 21 15,0 21-15,0 0 0,21 0 0,-21 0 16,-1 22-16,1-22 0,0 21 16,0 1-16,21 20 0,0-21 0,-21 1 15,21 20-15,0-20 0,0-1 0,0 0 16,0 1-16,0-1 15,0 0-15,0 1 0,21-22 0,-21 0 16,21 21-16,0-21 0,0-21 0,1 22 16,20-1-16,-21-21 0,21 0 15,1 0-15,-22 0 0,21 0 0,1 0 16,-1 0-16,0-21 0,-21-1 0,22 22 16,-1-21-16,-21 0 0,0 0 0,1 0 15,-1 0-15,0-22 0,0 22 16,-21 0-16,0 0 0,0 0 0,0-1 15,0 1-15,0 0 16,-21 42 0,21 0-1,-21 1-15,0-1 0,21 0 0,0 0 16,0 0-16,0 0 0,0 1 16,0-1-16,0 0 0,0 0 0,0 0 15,0 0-15,21 1 0,-21-1 0,21-21 16,0 21-16,0-21 0,0 0 0,1 0 15,-1 0-15,21 0 0,-21 0 16,0 0-16,22 0 0,-22 0 0,0-21 16,0 21-16,22-21 0,-22-1 0,-21 1 15,21 0-15,0 0 0,-21-21 16,0 20-16,0-20 0,0 0 0,0 21 16,0-22-16,0 1 0,0 0 15,-21 20-15,0 1 0,0 0 0,-1 0 16,1 0-16,-21 21 0,21 0 15,0 0-15,-22 0 0,22 0 0,-21 21 16,21-21-16,-1 21 0,1 21 0,0-20 16,0-1-16,0 21 0,21-21 15,-21 22-15,21-22 0,0 21 0,0-21 16,0 22-16,21-22 0,0 0 0,0 21 16,0-21-16,0 1 0,22-1 15,-22-21-15,21 21 0,1 0 0,-22-21 16,42 0-16,-20 0 0,41 0 15,-20 0-15,-1 0 0,-20 0 16,20 0-16,-21 0 0,1-21 16,20 0-16,-20 0 0,-1 21 0,0-22 15,-21-20-15,22 21 0,-22 0 0,0 0 16,0-22-16,-21 22 0,0-21 16,0 21-16,0-1 0,0-20 0,0 21 15,0 0-15,-21 21 0,0-21 0,0 21 16,-22 0-16,22 0 0,-21 0 15,0 0-15,-1 0 0,1 21 0,21 0 16,-22 0-16,22 0 0,0 22 0,0-22 16,21 0-16,0 21 0,0-21 15,0 1-15,0-1 0,0 21 16,0-21-16,21 0 0,-21 1 16,21-22-16,0 0 0,1 21 0,-1-21 15,21 0-15,-21 0 0,0 0 16,1 0-16,20 0 0,-21-21 0,0-1 15,0 22-15,1-21 0,-1 0 0,0 0 16,0-21-16,-21 20 0,21 1 16,-21-21-16,21 21 0,-21 0 0,0-22 15,0 22-15,0 0 0,0 0 16,0 42 0,0 0-1,0 0-15,-21 0 16,21 1-16,0 20 0,0-21 0,0 0 15,0 0-15,0 1 0,0-1 16,21 0-16,1 0 0,-1 0 0,-21 0 16,21-21-16,0 22 0,0-22 0,0 0 15,22 0-15,-22 21 0,0-21 16,21 0-16,-20 0 0,20 0 0,0 0 16,-21-21-16,22-1 0,-1 22 0,-21-21 15,22 0-15,-22 0 0,21 0 0,-21-22 16,0 22-16,1 0 0,-1-21 15,-21 21-15,0-22 0,0 22 16,0-21-16,0 21 0,0-1 0,0 1 16,-21 0-16,-1 21 15,1 0-15,-21 0 0,21 0 0,-22 0 16,22 21-16,0-21 0,-21 21 0,21 22 16,-1-22-16,1 0 0,21 21 15,0-20-15,0 20 0,0-21 0,0 0 16,0 22-16,0-22 0,0 0 0,0 0 15,21 0-15,1 0 0,-22 1 0,21-1 16,0-21-16,21 0 0,-21 21 16,1-21-16,-1 0 0,0 0 0,0 0 15,0 0-15,0-21 0,1 0 16,-1 21-16,0-22 0,0 1 0,0-21 16,0 21-16,-21-22 0,22 1 15,-1 0-15,0-22 0,0 22 0,-21-22 16,21 1-16,0 21 0,1-22 0,-22 22 15,0-22-15,21 22 0,-21 0 16,21-1-16,-21 22 0,0-21 0,0 21 16,0-1-16,0 1 0,-21 21 31,0 21-31,-1 1 0,1-1 0,21 0 16,-21 21-16,0 1 0,0-1 15,21 0-15,0 1 0,0-1 16,0 21-16,0-20 0,0 20 0,0-20 15,0-1-15,0 21 0,0-20 0,21-1 16,-21-21-16,21 22 0,0-22 16,0 21-16,1-21 0,-1 0 0,0-21 15,0 22-15,21-22 0,-20 0 0,-1 0 16,21 0-16,-21 0 0,0 0 16,1 0-16,20-22 0,-21 22 0,0-21 15,0 0-15,1 0 0,-22 0 0,21-22 16,0 22-16,-21 0 0,0 0 0,0 0 15,0 0-15,0-1 0,0 1 16,0 42 15,0 1-31,0-1 16,-21 0-16,21 0 0,0 0 0,0 0 16,0 1-16,0-1 0,0 0 15,21 0-15,0 0 0,0 0 16,0 1-16,1-22 0,20 0 15,-21 0-15,0 0 0,0 0 0,1 0 16,-1 0-16,21 0 0,-21 0 0,0-22 16,1 1-16,-1 0 15,21 0-15,0-21 0,-20 20 16,-22 1-16,21-21 0,0 0 16,-21 20-16,0 1 0,0 0 15,21 21-15,-21 21 31,-21 0-31,21 1 0,0-1 16,-21 0-16,21 21 0,-21-21 16,21 1-16,-22-1 0,22 0 0,0 21 15,0-21-15,0 1 0,0-1 16,0 0 0,22-42 15,-1 0-31,0-1 15,0 1-15,0 0 0,0 0 16,1 0-16,-1 0 0,0-22 0,0 22 16,0 0-16,0 0 0,1 0 15,20-22-15,-21 43 0,0 0 16,0 0-16,1 0 16,-22 21-16,21 1 0,-21-1 15,21 0-15,-21 0 16,0 0-16,21 0 0,-21 1 15,21-1-15,0 0 0,-21 0 0,22 0 16,-1 0-16,0 1 0,0-22 16,0 0-16,22 0 0,-22 21 15,0-21-15,0 0 0,0 0 0,0 0 16,22 0-16,-22-21 0,21-1 0,1 22 16,-22-21-16,21 0 0,-21 0 0,22 0 15,-22 0-15,21-22 16,-21 22-16,0-21 0,-21-1 0,0 22 15,0-21-15,0 0 0,0 20 0,0 1 16,0 0-16,0 0 0,-42 0 0,21 21 16,0 0-16,-22 0 0,22 0 15,-21 0-15,21 21 0,-22 0 0,22 0 16,-21 22-16,21-22 0,0 0 16,-1 0-16,22 21 0,0-20 0,0-1 15,0 0-15,0 0 0,0 0 0,0 0 16,0 1-16,22-1 0,-1-21 0,0 21 15,0-21-15,0 0 0,0 0 16,1 0-16,20 0 0,-21 0 0,0 0 16,22 0-16,-22 0 0,0 0 0,42-42 15,-41 42-15,-1-22 16,-21 1-16,21 0 0,0 21 0,0-21 16,-21 0-1,0 42 1,0 0-1,0 0-15,-21 0 0,0 22 16,0-22-16,21 21 0,0-21 0,-21 22 16,-1-1-16,22 0 0,-21 1 0,21-1 15,0 22-15,0-22 0,0 0 16,-21 22-16,21-1 0,0-20 0,0 20 16,0-21-16,0 22 0,0-22 0,0 1 15,0-1-15,0 21 0,0-20 16,0-1-16,0 0 0,-21 1 0,21-22 15,-21 21-15,0 1 0,21-22 16,-22 0-16,1 0 0,0 0 0,0 0 16,21 1-16,-21-22 0,0 0 15,-1 0 1,1 0-16,21-22 16,0 1-16,-21 0 0,21 0 15,-21 0-15,0 0 0,21-1 16,-21 1-16,-1-21 0,1 21 15,0-22-15,0 1 0,0 0 0,0-1 16</inkml:trace>
  <inkml:trace contextRef="#ctx0" brushRef="#br0" timeOffset="175747.44">18902 12383 0,'0'21'15,"0"0"1,21-21 15,0 0-15,-21-21-16,21 0 16,-21-1-16,0 1 31,-21 21-16,0 0 1,0 21 0,21 1-1,0-1 1,-21 0 0</inkml:trace>
  <inkml:trace contextRef="#ctx0" brushRef="#br0" timeOffset="181916.98">3746 14605 0,'-21'0'16,"21"-21"15,0 0-16,0 0-15,0-1 16,0 1-16,0 0 0,21 21 16,-21-21-16,0 0 0,22 0 0,-1 21 15,0-22-15,-21 1 0,21 21 0,0-21 16,0 21-16,1 0 0,-1 0 16,0 0-16,0 0 0,0 21 15,0 0-15,1 22 0,-22-22 16,0 21-16,21 1 0,-21-1 0,0 21 15,0-20-15,0-1 0,0 0 16,0 1-16,-21-1 0,-1 0 16,1 1-16,0-1 0,0 0 0,0 1 15,0-1-15,-22-21 0,22 22 0,0-22 16,0 0-16,-22 0 0,22 0 16,0 0-16,0-21 0,0 0 0,0 0 15,-1 0-15,1 0 0,0 0 16,0 0-16,0 0 0,21-21 15,0 0-15,-21 0 0,-1 0 16,22-22-16,-21 22 0,21-21 0,-21 21 16,21-22-16,0 22 0,0-21 0,0 21 15,0-22-15,0 22 16,0 0-16,21 0 0,0 0 0,1 0 16,-1-1-16,0 22 0,21 0 15,-21 0-15,1 0 0,-1 22 0,0-1 16,21 0-16,-21 0 0,1 0 0,-1 22 15,0-22-15,-21 0 0,21 21 16,-21-21-16,21 22 0,-21-22 0,0 21 16,21-21-16,1 1 0,-1 20 15,-21-21-15,0 0 0,21 0 16,0-21-16,-21 22 0,21-22 0,0 0 31,1 0-31,-1 0 0,0 0 16,0 0-16,0-22 15,-21 1-15,21 21 0,1-21 16</inkml:trace>
  <inkml:trace contextRef="#ctx0" brushRef="#br0" timeOffset="182503.27">4572 14986 0,'21'0'78,"0"-21"-78,0 0 16,-21 0 0,0-1-16,-21 22 31,0 0-15,0 22-16,0-1 15,21 0-15,0 0 16,0 0-16,0 0 15,21-21 17,0 0-17,0 0-15,-21-21 16,21 21-16,-21-21 16,22 0-16,-22 0 15,0 0-15,0-1 16,-22 22-1,1 0 1,0 22-16,21-1 16,0 0-16,0 0 15,0 0-15,0 0 16,0 1 0</inkml:trace>
  <inkml:trace contextRef="#ctx0" brushRef="#br0" timeOffset="184120.07">6075 14203 0,'0'-21'16,"0"0"-1,0-1 1,0 44 15,-21-1-31,21 0 0,-22 0 16,1 21-16,21 1 0,0-1 0,-21 22 16,0-22-16,0 0 0,21 22 0,-21-22 15,-1 0-15,1 1 0,0-1 16,0 0-16,0 1 0,0-1 0,-1 0 15,1-20-15,0 20 0,0-21 0,0 0 16,21 0-16,0 1 16,0-1-16,0 0 0,0 0 15,21-21-15,0 0 16,0 0-16,-21-21 16,0 0-16,21 0 0,1-1 15</inkml:trace>
  <inkml:trace contextRef="#ctx0" brushRef="#br0" timeOffset="184910.6">5609 14711 0,'0'0'0,"21"0"15,0 0 1,1 0-16,-1 0 0,0 0 15,21 0-15,-21 0 0,22 0 0,-1 0 16,0 0-16,1 0 0,-1 0 16,0-21-16,1 21 0,20-21 0,-20-1 15,20 22-15,-21-21 0,22 0 0,-1 0 16,-20 0-16,20 0 16,-20-22-16,-1 22 0,0 0 0,1 0 0,-1-22 15,-21 22-15,0 0 0,0 0 0,-21-21 16,0 20-16,0 1 15,0 0-15,0 0 0,0 0 16,-21 21-16,0 0 16,0 21-16,21 0 15,0 0-15,-21 0 0,0 22 0,-1-1 16,22 0-16,0 22 0,-21-22 0,0 1 16,0-1-16,21 21 0,-21-20 15,0-1-15,-1 0 0,22 1 0,-21-1 16,0-21-16,21 22 0,0-22 15,0 0-15,-21 0 0,21 0 0,0 0 16,0 1-16,0-1 16,0-42 15,0-1-31,21 22 0,0-21 0,0 0 16,1 0-16,-1 0 0,-21 0 0,21-1 15,0-20-15,0 21 0,22 0 16,-22 0-16,0-1 0,21 1 0,-21 0 15,1 0-15,-1 21 0,0 0 0,0 0 16,0 0-16,0 0 0,1 0 16,-22 21-16,21 0 15,-21 0-15,21 1 0,-21 20 16,0-21-16,0 0 0,0 0 16,0 1-16,0 20 0,21-21 0,-21 0 15,0 0-15,21 1 0,-21-1 0,0 0 16,21 0-16,1 0 15,-1-21-15,0 0 0,0 0 16,0 0-16,0 0 0,1 0 0,-1 0 16,0-21-16,0 21 0,0-21 15,0 0-15,1 0 0,-1 21 0,0-22 16,0 1-16,0-21 0,0 21 0,1 0 16,-1-1-16,0-20 0,0 21 15,0 0-15,-21 0 0,0-1 16,21 1-16,-21 0 0,22 0 0,-22 0 15</inkml:trace>
  <inkml:trace contextRef="#ctx0" brushRef="#br0" timeOffset="185391.34">7578 17145 0,'0'-1376'31,"0"2943"-31,0-1758 0,0-1396 0,0 1417 0,0 43 0,0 43 16,0 20-16,0 43 0,0-21 0,21 42 31,0 0-31,0 0 0,0 0 16,0 0-16,1 0 15,20 0-15,-21 0 0,0 0 16,0 0-16,22-22 0,-22 1 0,21 21 16,-21-21-16,22 0 0,-22 0 15,21 0-15,-21-1 0,22-20 0,-22 21 16,0 0-16,21-22 0,-42 22 0,22 0 16,-22 0-16,21 0 0,-21 0 15,0-1-15,-21 22 16,-1 22-1,22-1 1,-21-21-16,21 21 0,-21 0 0,21 0 16,0 0-16,0 1 0,0-1 0,0 0 15,0 0-15,0 0 16,0 0-16,21 1 0,-21-1 16,21-21-16,-21 21 0,0 0 0,22 0 15,-22 0-15,21-21 0,-21 22 16,0-1-1,-21-21 1,-1 0-16,1 0 16,0 0-16,0 0 15,0 0-15,0 0 16,-1-21-16,1-1 16,0 22-1,21-21-15,0 0 0,-21 0 0,0 21 16,21-21-16</inkml:trace>
  <inkml:trace contextRef="#ctx0" brushRef="#br0" timeOffset="185804.12">7641 14415 0,'21'0'16,"0"0"-1,1 0-15,-22-22 16,21 1-16,0 0 15,-21 0-15,21 21 0,-21-21 0,0 0 16,0-1-16,0 1 16,-21 0-16,0 21 15,0 0-15,-1 0 0,1 0 16,0 0-16,0 0 0,0 0 16,21 21-16,0 0 15,-21 1-15,21-1 0,0 0 16,0 0-16,0 0 0,0 0 0,0 1 15,0-1-15,0 0 0,-22 0 16,22 0-16,0 22 0,0-22 0</inkml:trace>
  <inkml:trace contextRef="#ctx0" brushRef="#br0" timeOffset="186142.92">7493 14817 0,'0'-21'16,"0"-1"-16,0 1 16,0 0-1,-21 21-15,21-21 0,21 21 16,-21 21-1,-21-21-15,21 21 0,0 0 16,0 1-16,0-1 0,0 0 0,0 0 16,0 21-16,0-20 0,0-1 15,0 0-15,0 0 0,0 0 0,0 0 16,0 1-16,21-1 0,0-21 16,0 21-16,0-21 15,1 0-15,20 0 0,-21 0 16,-21-21-16</inkml:trace>
  <inkml:trace contextRef="#ctx0" brushRef="#br0" timeOffset="186184.89">7853 14965 0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01:54:29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6540 3556 0,'0'0'0,"0"-381"15,0-21-15,0 21 0,0 85 16,0 42-16,0 63 0,0 43 0,0 21 16,0 42-16,0 22 0,0 20 15,0 1-15,0 21 0,22 0 0,-22 0 16,21 21-16,0-22 15,0 22-15,0 0 0</inkml:trace>
  <inkml:trace contextRef="#ctx0" brushRef="#br0" timeOffset="3334.6">8869 1270 0,'-21'0'15,"-1"0"1,1 0 0,21 21-16,-21-21 15,0 0 1,0 0-1,0 0 1,-1 0-16,1 0 16,0 0-16,0 0 15,0 0-15,0 0 16,-1 0 0,1 0-16,21 21 0,-21-21 15,0 0-15,0 0 0,21 22 16,-21-22-16,-1 0 0,22 21 0,-21-21 15,21 21 1,-21-21 0,42 0 31,0 0-32,1 0-15,-1 0 0,0 0 16,0 0-16,0 0 15,0 0-15,1 0 0,-1 0 16,0 0-16,0 0 0,0 0 0,0 0 16,1 0-16,-1 0 0,0 0 15,0 0-15,0 0 0,0 0 0,1 0 16,-1 0-16,0 0 16,0 0-16,0 0 0,22 0 0,-22 0 15,0 0-15,0 0 0,21 0 16,-20 0-16,-1 0 0,21 0 0,-21 0 15,0 0-15,22-21 0,-22 21 16,0 0-16,0 0 0,22 0 0,-22 0 16,0 0-16,0 0 0,21 0 0,-20 0 15,20 0-15,-21 0 0,21 0 16,1 0-16,-22 0 0,21 0 0,1 0 16,-1 0-16,-21 0 0,21 0 15,1 0-15,-1 0 0,0 0 16,1 0-16,-1 21 0,0-21 0,1 0 15,-1 0-15,0 0 0,1 0 16,-22 0-16,21 0 0,1 0 0,-22 21 16,21-21-16,0 0 0,-20 0 15,20 0-15,-21 0 0,21 0 0,1 0 16,-1 0-16,0 0 0,1 0 16,-1 0-16,0 0 0,1 0 0,-1 0 15,22 0-15,-22 0 0,0 0 0,1 0 16,-1 0-16,0 0 0,1 0 15,-1 0-15,0 0 0,-21 0 0,22 0 16,-1-21-16,0 21 16,1 0-16,-1 0 0,0 0 0,1 0 15,-1 0-15,0 0 0,1 0 0,-1 0 16,0 0-16,1 0 0,-1 0 16,0 0-16,1 0 0,-1 0 0,0 0 15,-20 0-15,20 0 0,0 0 16,1 0-16,-22 0 0,21 0 0,0 0 15,1 0-15,-22 0 0,21 0 16,-21 0-16,22 0 0,-22 0 0,0 0 16,21 0-16,-20 0 0,-1 0 0,0 0 15,0 0-15,0 0 16,0 0-16,1 0 0,-1 0 16,0 0 202,0 0-202,-21-21-16,0 0 16,0-1-16</inkml:trace>
  <inkml:trace contextRef="#ctx0" brushRef="#br0" timeOffset="5227.97">8572 1376 0,'22'0'0,"-44"0"78,1 0-78,0 0 0,0 0 16,0 0-16,0 0 0,-1 0 16,1 0-16,0 0 15,0 0-15,0 21 0,0-21 16,-1 0-16,1 0 0,0 21 16,0-21-16,0 0 0,0 21 15,-1-21-15,1 0 16,0 0-16,0 22 0,-21-22 0,20 0 15,1 21-15,0 0 0,-21-21 0,21 21 16,-1-21-16,1 21 0,0-21 16,0 21-16,0 1 0,0-22 0,-1 21 15,1 0-15,0-21 0,0 21 16,0 0-16,0 0 0,-1-21 0,1 22 16,0-1-16,21 0 0,-21 0 15,0 0-15,0-21 0,-1 21 0,1 1 16,0-1-16,0 0 15,0 0-15,0 0 0,-1 0 0,1 1 0,0-1 16,0 0-16,0 0 16,0 0-16,21 0 0,-22 1 15,22-1-15,0 0 0,-21 0 16,0 0-16,21 0 0,-21 1 0,21-1 16,0 0-16,0 0 0,-21 0 0,21 0 15,-21 1-15,21-1 0,-22 21 16,22-21-16,0 0 0,0 1 0,-21 20 15,21-21-15,-21 0 0,0 0 16,21 22-16,-21-22 0,21 0 16,0 0-16,-21 0 0,21 22 0,-22-22 15,22 0-15,0 0 0,0 22 0,0-22 16,-21 0-16,21 0 0,0 0 16,0 0-16,0 22 0,0-22 15,0 0-15,0 0 0,0 0 0,0 1 16,0-1-16,0 0 0,0 0 0,0 0 15,0 0-15,0 1 0,0-1 16,0 0-16,0 21 0,0-21 0,0 1 16,21-1-16,-21 0 0,0 0 15,0 0-15,0 22 0,0-22 0,0 0 16,0 0-16,0 0 0,22 0 0,-22 1 16,21-1-16,-21 0 0,0 0 15,0 0-15,21 0 0,-21 1 0,0-1 16,0 21-16,21-21 0,-21 0 15,21 1-15,-21-1 0,21 0 16,-21 0-16,0 0 0,22 0 0,-22 22 16,21-22-16,-21 0 0,0 0 15,21 22-15,0-22 0,0 0 0,-21 0 16,21 21-16,1-20 0,-1-1 0,-21 0 16,21 0-16,0 0 0,0 0 15,0 1-15,1 20 0,-1-21 0,0 0 16,0 0-16,0-21 0,0 22 15,1-1-15,-1 0 0,0 0 0,0 0 16,0-21-16,0 21 0,1 1 16,-1-1-16,21-21 0,-21 21 0,0 0 15,22-21-15,-22 21 0,21 0 16,-21-21-16,1 22 0,20-1 0,-21-21 16,0 21-16,22 0 0,-22-21 0,0 21 15,21-21-15,-21 21 0,1 1 16,-1-22-16,21 21 0,-21 0 0,0-21 15,1 21-15,-1-21 0,0 21 0,0-21 16,0 0-16,0 21 16,1-21-16,-1 0 0,0 0 15,0 22-15,0-22 0,0 0 16,1 0-16,-1 0 16,0 0-16,0 0 15,-21-22 79,-21 22-94,0-21 0,21 0 16,0 0-1,-21 21-15,21-21 0,0 0 16,-22 21-16</inkml:trace>
  <inkml:trace contextRef="#ctx0" brushRef="#br0" timeOffset="6811.94">8403 4509 0,'-21'-22'31,"0"22"-15,21 22 46,0-1-46,21-21-1,-21 21-15,21-21 0,-21 21 0,0 0 16,21-21-16,-21 21 16,21-21-16,-21 22 0,22-1 15,-1 0-15,-21 0 0,21-21 16,0 21-16,0 0 16,-21 1-16,21-22 0,-21 21 15,22 0-15,-22 0 0,21-21 16,0 21-16,-21 0 15,21-21-15,0 22 16,0-22-16,-21 21 0,0 0 16,0 0-1,0 0 1,0 0-16,0 1 16,-21-1-1,0-21 1,0 21-16,0-21 15,0 21-15,-1-21 0,1 0 16,0 21-16,0 0 0,0-21 0,0 22 16,-22-22-16,22 0 0,0 21 0,0-21 15,0 0-15,-1 21 0,1-21 16,0 0-16,0 21 0,0-21 0,0 0 16,-1 0-16,1 0 0,0 21 15,0-21-15,0 0 16,0 0 15,21 21-31,21-21 63,0 0-63,0 0 15,0 0-15,0 0 0,1 0 16,-1 0-16,0 0 0,0 0 0,0 0 15,0 0-15,22-21 0,-22 21 16,0 0-16,21 0 0,-20-21 0,20 21 16,0 0-16,-21 0 0,22-21 0,-22 21 15,0 0-15,21-21 0,-20 21 16,-1 0-16,0 0 0,0 0 16,-21-21 30,0-1-14,0 1-17,-21 21-15,21-21 0,-21 21 0,21-21 16,-21 0-16,21 0 0,-22-1 0,1 1 16,0-21-16,21 21 0,-21-22 15,0 1-15,0 21 0,-1-21 16,1 20-16,0-20 0,21 21 0,-21-21 15,0 20-15,0 1 0,21 0 16,0 0-16,-22 0 0,22 0 0,-21 21 16,21-22-16,-21 1 0,21 0 15,0 0 17,0 42 14,0 0-46,0 0 16,0 1 0,21-22-16,-21 21 0,21 0 15,1-21-15,-22 21 0,21 0 0,0 0 16,0 1-16,-21-1 16,21 0-16,0 0 0,-21 0 0,22 0 15,-1 1-15,-21-1 0,21 0 0,0 0 16,-21 21-16,21-20 0,-21-1 15,21 0-15,-21 0 0,22-21 0,-22 21 16,0 0-16,21 1 0,0-22 0,-21 21 16,0 0-16,21-21 15,-21 21-15,21-21 0,-21 21 16,0 0 0,-21-21-1,0 22-15,0-22 16,0 0-16,-1 0 0,-20 21 0,21-21 15,-21 0-15,-1 21 0,22-21 16,-21 0-16,-1 21 0,1-21 0,21 0 16,-21 0-16,-1 21 0,22-21 0,-21 0 15,21 0-15,-1 21 0,-20-21 16,21 0-16,0 0 0,0 0 0,-1 0 16,1 0-16,21-21 109,21 21-109,1-21 0</inkml:trace>
  <inkml:trace contextRef="#ctx0" brushRef="#br0" timeOffset="8068.41">9144 5228 0,'0'21'0,"-21"-21"15,0 0-15,-1 0 47,44 0 16,-1 0-48,0 0-15,0 0 0,0 0 16,0 0-16,1 0 0,-1 0 16,0 0-16,0 0 0,0 0 0,0 0 15,1 0-15,-1 0 0,21 0 0,-21 0 16,0 0-16,22 0 0,-22 0 16,21 0-16,-21 0 0,22 0 0,-22 0 15,21 0-15,-21 0 0,1 0 0,20 0 16,-21 0-16,0 0 0,0 0 15,1 0-15,-1 0 0,0 0 0,0 0 16,0 0-16,0 0 16,-42 0 62,0 0-63,0 0-15,0 0 16,0 0-16,-1 0 16,1 0-16,0 0 0,0 0 0,-21 0 15,20 0-15,1 0 0,-21 0 0,21-21 16,-22 21-16,22 0 0,-21 0 16</inkml:trace>
  <inkml:trace contextRef="#ctx0" brushRef="#br0" timeOffset="11083.42">9271 5228 0,'-21'0'15,"42"0"-15,-63 0 0,20 0 0,1 0 16,0 0-16,0 0 0,0 0 16,0 0-16,-1 0 0,1 0 0,0 0 15,0 0 1,42 0 46,0 0-62,0 0 16,1 0-16,-1 0 16,0 0-16,0 0 0,0 0 15,0 0-15,1 0 0,20 0 0,-21 0 16,0 0-16,22 0 0,-22-21 0,21 21 16,-21 0-16,22 0 0,-22 0 15,21 0-15,-21 0 0,22-21 0,-22 21 16,21 0-16,-21 0 0,22 0 0,-22 0 15,0 0-15,0 0 0,0 0 0,22 0 16,-22 0-16,0-21 16,0 21-16,0 0 15,-42 0 32,0 0-31,0 0-16,0 0 15,-1 0-15,1 0 0,0 0 16,0 0-16,0 0 0,0 0 0,-1 0 16,1 0-16,-21 0 0,21 0 15,-22 0-15,1 0 0,21 0 0,-21 0 16,20 0-16,1 0 0,-21 0 0,21 0 16,0 0-16,-22 0 0,22 0 15,0 21-15,0-21 0,0 0 16,-1 0-16,1 0 0,0 0 15,0 0-15,0 0 16,0 0 0,-1 21-16,44-21 62,-1 0-46,0 0-16,0 0 0,0 0 15,0 0-15,1 0 0,-1 0 16,0 0-16,0 0 0,21 0 0,-20 0 16,-1 0-16,21 0 0,-21 0 0,22 0 15,-1 0-15,-21-21 0,21 21 16,1 0-16,-22 0 0,21 0 0,1 0 16,-22 0-16,21 0 0,-21 0 0,0-21 15,1 21-15,-1 0 0,0 0 0,0 0 16,0 0-16,-42 0 62,0 0-46,0 0-16,0 0 0,-1 0 16,1 0-16,-21 21 0,21-21 15,-22 0-15,1 0 0,0 21 0,21-21 16,-22 0-16,-20 0 0,20 21 0,1-21 15,0 0-15,21 0 0,-22 21 0,1-21 16,0 0-16,20 0 0,-20 0 16,21 0-16,-21 0 0,20 22 0,1-22 15,0 0-15,0 0 0,0 0 0,0 0 16,42 0 31,0 0-47,0 0 15,0 0 1,0 0-16,1 0 0,-1 0 0,0 0 16,0 0-16,0 0 0,22 0 15,-22 0-15,0 0 0,0 0 16,21 0-16,-20 0 0,-1 0 0,21 0 16,0 0-16,-20 0 0,20 0 0,0 0 15,-21 0-15,22 0 0,-1 0 16,-21 0-16,22 0 0,-1 0 15,-21 0-15,0 0 0,22 0 0,-22-22 16,0 22-16,0 0 0,0 0 0,0 0 16,1 0-16,-1 0 15,0 0-15,-42 0 47,0 0-47,-1 0 0,1 0 16,0 0-16,-21 0 0,21 0 0,-22 0 15,22 0-15,-21 0 0,-1 0 0,1 0 16,0 0-16,-1 0 0,1 0 16,0 0-16,21 0 0,-22 0 15,1 0-15,0 0 0,20 0 0,-20 0 16,0 0-16,21 0 0,-22 0 16,22 0-16,-21 0 0,21 0 0,-1 0 15,1 0-15,-21 0 0,21 0 0,0 0 16,-1 0-16,1 0 0,0 0 0,0 0 15,0 0-15,0 0 16,-1 0 0,44 0 31,-1 0-47,0 0 15,0 0-15,0 0 0,0 0 16,22-21-16,-22 21 0,0 0 15,21 0-15,-20 0 0,20 0 0,-21-21 16,21 21-16,1 0 0,-22 0 16,21 0-16,1-21 0,-1 21 0,-21 0 15,21 0-15,1 0 0,-1 0 0,0 0 16,-20-21-16,20 21 0,-21 0 0,21 0 16,-20 0-16,-1 0 15,0 0-15,0 0 0,0 0 0,0 0 0,-42 0 47,0 0-31,0 0-16,-21 0 0,20 0 15,1 0-15,0 0 0,-21 0 0,21 0 16,-22 0-16,22 0 0,-21 0 16,21 0-16,-22 0 0,1 0 0,21 0 15,-22 0-15,22 0 0,-21 0 0,21 0 16,0 0-16,-1 0 0,-20 0 15,21 0-15,0 0 0,0 0 16,-1 0-16,1 0 0,0 0 16,21-21 31,21 21-1,0 0-46,1 0 0,-1 0 16,0 0-16,0 0 16,0 0-16,0 0 0,1 0 0,-1 0 15,0 0-15,0 0 0,21 0 16,-20 0-16,-1 0 0,0 0 16,21 0-16,-21 0 0,22 0 0,-22 0 15,0 0-15,21 0 0,-20 0 0,-1 0 16,0 0-16,0 0 0,0 0 15,0 0-15,1 0 0,-1 0 16,-42 0 0,-1 0-1,1 0-15,0 0 0,0 0 16,-21 0-16,20 0 0,1 0 0,-21 0 16,21 21-16,-22-21 0,22 0 0,-21 0 15,21 0-15,-22 21 0,1-21 16,21 0-16,-21 0 0,-1 0 0,22 21 15,-21-21-15,21 0 0,-22 0 16,22 0-16,0 0 0,0 0 0,0 21 16,-22-21-16,22 0 15,0 0-15,42 0 63,0 0-63,0 0 15,1 0 1,-1 0-16,0 0 16,0 0-16,0 0 15,0 0 1,1 0-16,-22-21 16,21 21-1,0 0-15,0 0 16,0 0-1,0 0-15,1-21 0,-1 21 16,0 0-16,0 0 16,0 0-16,-21-21 0,21 21 15,1 0-15,-1 0 16,0 0-16,0 0 16,0-21-16,0 21 15,1 0 1,-1 0-16,0 0 15,0 0-15,-21 21 79,0 0 249</inkml:trace>
  <inkml:trace contextRef="#ctx0" brushRef="#br0" timeOffset="19376.07">8615 4128 0,'21'0'78,"0"0"-62,0 0-1,0 0 1,1 0-16,-1 0 16,-42 0 77,-1 0-77,1 0 0,0 0-16,0 0 0,0 0 0,0 21 15,-1-21-15,1 0 0,0 0 16,21 21-16,-21-21 16,42 0 15,0 0-31,0 0 15,1 0 1,-1 0-16,0 0 0,0 0 16,0 0-16,0 0 15,1 0-15,-1 0 16,-21-21 15,0 0-15,-21 21-1,-1 0 1,1 0 0,0 0-1,0 0 1,0 0 0,0 0-16,-1 0 15,1 0-15,0 0 16,0 0-16,0 0 0,0 0 0,-1 0 15,1 0-15,0 21 0,0-21 16,0 21-16,0-21 0,-1 0 0,1 0 16,0 21-16,0-21 0,0 0 0,0 0 15,-1 21-15,1-21 0,0 0 16,0 21-16,0-21 0,-22 0 0,22 22 16,0-22-16,0 21 0,0-21 15,-22 21-15,22-21 0,-21 21 16,21-21-16,-22 21 0,22-21 0,-21 21 15,0 1-15,-1-22 0,1 21 16,21 0-16,-22-21 0,1 21 0,21 0 16,-21-21-16,20 21 0,1-21 15,0 22-15,0-1 0,0-21 0,0 21 16,-1-21-16,1 21 0,0-21 0,21 21 16,-21 0-16,0-21 0,0 22 15,-1-1-15,1 0 0,0 0 16,0 0-16,0 0 0,21 1 15,-21-22-15,-1 21 0,22 0 0,-21 21 16,21-21-16,0 1 0,-21-1 16,0 0-16,0 0 0,0 21 15,21-20-15,-22-1 0,1 0 0,21 21 16,0-21-16,-21 1 0,21-1 16,-21 21-16,21-21 0,-21 0 0,21 1 15,0-1-15,0 0 0,-21 0 0,21 0 16,0 0-16,-22 1 0,22-1 15,-21 0-15,21 0 0,0 0 0,0 0 16,-21 1-16,21-1 0,-21 0 16,21 0-16,-21 0 0,21 0 0,0 1 15,0-1-15,-21 0 0,21 21 16,0-21-16,-22 1 0,22-1 16,0 0-16,0 0 0,0 0 0,0 0 15,0 1-15,0-1 0,-21 0 16,21 21-16,0-21 0,0 1 0,-21-1 15,21 0-15,0 0 0,0 0 0,0 0 16,0 1-16,0 20 0,-21-42 16,21 21-16,0 0 0,0 0 0,0 1 15,0-1-15,0 0 0,0 0 16,0 0-16,0 0 0,0 1 0,0-1 16,0 0-16,0 0 0,0 0 15,0 22-15,0-22 0,0 0 16,0 0-16,0 0 0,0 0 0,0 1 15,0-1-15,0 0 0,0 0 16,0 0-16,21 0 0,-21 1 16,0-1-16,0 0 0,21 0 15,-21 0-15,0 0 0,0 1 16,21-1-16,-21 0 0,0 0 16,0 0-16,0 0 0,22 1 0,-22-1 15,0 0-15,0 0 0,21 0 16,-21 0-16,0 1 0,21-1 15,0 0-15,-21 0 0,21 0 16,-21 0-16,21 1 0,1-22 16,-22 21-16,21 0 0,0 0 0,0 0 15,0 0-15,-21 1 0,21-1 0,1 0 16,-22 0-16,0 0 0,21-21 16,0 21-16,-21 1 0,21-22 0,0 21 15,-21 0-15,21-21 0,1 21 0,-1-21 16,-21 21-16,21 0 0,0-21 15,0 22-15,0-1 0,1 0 16,-1-21-16,0 21 0,0 0 0,0-21 16,0 21-16,1 1 0,-1-1 15,0-21-15,21 21 0,-21 0 16,1-21-16,20 21 0,-21 0 0,21 1 16,-20-22-16,20 21 0,-21-21 15,21 21-15,-20 0 0,20-21 0,-21 21 16,0-21-16,0 0 0,1 21 0,-1-21 15,0 0-15,21 22 0,-21-22 16,1 0-16,-1 0 0,0 21 0,0-21 16,0 0-16,0 0 0,1 0 0,20 0 15,-21 21-15,0-21 0,0 0 16,1 0-16,20 0 0,-21 0 0,0 0 16,0 0-16,22 21 0,-22-21 0,0 0 15,21 0-15,-20 0 0,-1 21 16,21-21-16,0 0 0,-20 0 15,20 0-15,-21 21 0,21-21 0,-20 0 16,20 0-16,-21 0 0,0 0 0,0 22 16,1-22-16,-1 0 0,0 0 15,0 0-15,0 0 16,-21 21-16,-21-21 125,0 0-125,0-21 16,0 21-1,-1 0-15,22-22 0,-21 22 16,0 0-16,0-21 0,21 0 15,-21 21-15,0-21 0,-1 21 0,1-21 16,0 21-16,0-21 0,0 21 0,0-22 16,-1 1-16,1 21 0,0-21 15,0 21-15,21-21 0,-21 21 0,0-21 16,-1 21-16,22-21 47,0 42 47,0 0-79,22-21-15,-22 21 0,21 0 16,0-21-16,0 21 0,-21 1 15,21-22-15,0 21 0,1-21 0,-22 21 16,21-21-16,0 21 0,0-21 16,0 0-16,0 21 0,1-21 15,-1 21-15,0-21 16,0 22 0,0-22-1,-21 21-15,0 0 47,-21 0-16,0-21-31,0 0 0,0 21 16,-1-21-16,1 21 0,-21-21 0,21 22 16,0-22-16,-22 21 0,1-21 15,21 0-15,-22 21 0,22-21 0,0 21 16,-21-21-16,21 0 0,-22 21 0,22-21 15,0 0-15,-21 21 0,20-21 0,1 0 16,0 0-16,0 22 0,0-22 16,0 0-16,-1 0 0,1 0 15,21 21-15,-21-21 0,0 0 16,42 0 62,0 0-78,0 0 0,1 0 16,-1 0-16,0 0 0,0 0 0,21 0 15,-20 0-15,-1 0 0,0 0 16,21 0-16,-21 0 0,1 0 0,20 0 16,-21-21-16,0 21 0,22 0 0,-22 0 15,0-22-15,0 22 16,0 0-16,0 0 0,1-21 0,-1 21 15,0 0-15,0 0 16,-21-21-16,0 0 47,-21 0-31,21 0-16,-21 21 0,0 0 15,21-22-15,-22 22 0,1-21 0,21 0 16,-21 21-16,0-21 0,21 0 0,-21 0 15,0 21-15,21-22 0,0 1 16,-22 0-16,1 21 0,21-21 16,-21 0-16,21 0 0,-21 21 0,21-22 15,-21 1 1,0 0 0,21 42 46,21 0-46,0 1-16,0-1 0,0 0 15,0-21-15,-21 21 0,22 0 16,-1-21-16,0 21 0,0-21 16,-21 22-16,21-22 0,0 0 15,1 21-15,-1-21 0,0 0 0,-21 21 16,21-21-16,0 21 0,0-21 15,1 0 1,-1 0 0,-21 21-1,-21-21-15,-1 21 0,1-21 16,0 22-16,-21-22 0,21 21 0,-22-21 16,22 21-16,-21-21 0,-1 21 0,22-21 15,-21 21-15,21-21 0,-22 21 16,22 1-16,-21-22 0,21 21 15,0-21-15,-1 0 0,1 21 0,0-21 16,21 21-16,-21-21 0,0 0 16,42 0 31,0 0-47,0-21 15,0 21-15,1-21 0,-1 21 0,0-21 16,21-1-16,-21 22 0,22-21 0,-1 0 15,0 21-15,-20-21 0,20 0 0,0 21 16,1-21-16,-1-1 16,0 1-16,1 21 0,-22-21 0,21 21 15,-21 0-15,0-21 0,1 21 0,-1 0 16,-42 0 31,-1 21-47,1-21 15,0 21-15,0-21 0,-21 21 0,-1 1 16,1-1-16,0-21 0,-1 21 0,1 0 16,0 0-16,-1 0 0,1-21 0,0 22 15,-1-22 1,22 21-16,0-21 0,0 0 16,42 0 15,-21-21-31,21 21 0,0-22 0,0 22 15,1-21-15,20 21 0,-21-21 0,0 0 16,0 21-16,22-21 0,-22 0 16,0-1-16,21 1 0,-20 21 0,-1-21 15,0 0-15,0 21 0,0-21 0,0 21 16,-42 0 15,0 0-31,0 0 0,-21 21 16,20 0-16,1-21 0,0 21 15,0 0-15,0-21 0,0 22 16,21-1-16,-22-21 0,22 21 16,22-21 31,-1-21-32,0 21 1,0 0-16,-21-21 0,21 21 15,0 0-15</inkml:trace>
  <inkml:trace contextRef="#ctx0" brushRef="#br0" timeOffset="20967.98">9038 8932 0,'-21'0'16,"0"0"0,0 0-1,-1 0-15,1 0 0,0 0 16,0 0-1,0 0-15,0 0 16,-1 0-16,1 0 16,42 0 62,1 0-63,-1 0-15,0 0 0,0 0 16,0 0-16,22 0 0,-22-21 0,21 21 16,-21 0-16,22 0 0,-1 0 0,0 0 15,1 0-15,-22 0 0,21 0 0,0 0 16,1-21-16,-22 21 0,21 0 16,1 0-16,-22 0 0,21 0 0,-21 0 15,22 0-15,-22 0 0,21 0 0,-21 0 16,0 0-16,1 0 0,-1 0 15,0 0-15,0 0 0,0 0 16,-42 0 31,0 0-47,0 0 16,0 0-16,-1 0 15,1 0-15,0 0 0</inkml:trace>
  <inkml:trace contextRef="#ctx0" brushRef="#br0" timeOffset="21423.72">8826 8975 0,'64'21'32,"-43"-21"-32,21 0 15,-20 0-15,20 21 0,0-21 0,1 0 16,-1 0-16,0 0 0,22 0 0,-22 0 15,0 0-15,1 0 0,20 0 0,-20 0 16,20 0-16,-21 0 0,22 0 16,-22 0-16,1 0 0,-1 0 0,0-21 15,1 21-15,-1 0 0,0 0 0,-21 0 16,22 0-16,-22 0 0,0 0 16,0 0-1,-42 0 1,0 0-1,0 0 1,0 0-16,-1 0 0,1 0 16,0 0-16,0 0 0,0 0 15,0 0-15,-1 0 0,1 0 0</inkml:trace>
  <inkml:trace contextRef="#ctx0" brushRef="#br0" timeOffset="21740.54">9334 9017 0,'22'0'31,"-1"0"-31,0 0 0,0 0 16,21 0-16,-20 0 0,-1 0 0,21 0 15,0-21-15,-20 21 0,20 0 0,0 0 16,-21-21-16,22 21 0,-22 0 16,21 0-16,-21-21 0,1 21 0,-1 0 15,-21-22 32,-21 22-47,21-21 16,-22 0-16,22 0 15</inkml:trace>
  <inkml:trace contextRef="#ctx0" brushRef="#br0" timeOffset="23268.21">11176 4339 0,'0'21'0,"-21"-21"0,0 22 16,-1-22 0,22 21-1,0 0 1,22 0-1,-1-21-15,0 0 16,0 0-16,0 0 0,0 0 0,22 0 16,-1 0-16,-21 0 0,22 0 15,-1 0-15,21 0 0,-20 0 0,20 0 16,1 0-16,-1 0 16,1 0-16,20 0 0,1 0 0,-21 0 15,20 0-15,1 0 0,-22 0 0,22 0 16,-21 0-16,-1 0 0,22 0 15,-22 0-15,1 0 0,-1 0 0,-20 0 16,20 0-16,1 0 0,-22 0 0,0 0 16,1 0-16,-22 0 0,21 0 15,-21 0-15,0 0 0,-21 21 47,-21-21-31,64 0 15,-22 0-31,0 0 0</inkml:trace>
  <inkml:trace contextRef="#ctx0" brushRef="#br0" timeOffset="23955.93">14647 4424 0,'0'0'0,"-21"0"15,0 0-15,0 0 0,-22 21 16,22-21-16,0 0 16,21 21-16,21 0 31,0-21-31,1 0 15,-1 0-15,21 0 0,0 0 16,1 0-16,20 0 0,1 0 16,-1 0-16,22 0 0,-22 0 0,22 0 15,0 0-15,-1 0 0,1 0 0,0 0 16,-1-21-16,-20 21 0,-1 0 16,1 0-16,-1-21 0,-20 21 0,20-21 15,-20 21-15,-22 0 0,21 0 0,-21 0 16,0 0-16,1 0 0,-1 0 15,-42 0 64,21 21-79</inkml:trace>
  <inkml:trace contextRef="#ctx0" brushRef="#br0" timeOffset="25063.65">11007 8932 0,'0'0'0,"-64"0"31,64-21 16,21 21-47,0 0 16,1 0-16,-1 0 0,0 0 15,0 0-15,0 0 0,0 0 16,1 0-16,20 0 0,-21 0 16,21 0-16,1 0 0,-22 0 0,21 21 15,1-21-15,-1 0 0,0 0 0,1 0 16,-1 0-16,0 0 0,1 0 16,-22 0-16,21 0 0,0 0 0,-20 0 15,20 0-15,-21 0 0,0 0 0,0 0 16,1 0-16,-1 0 15,0 0 48</inkml:trace>
  <inkml:trace contextRef="#ctx0" brushRef="#br0" timeOffset="25863.71">13250 8975 0,'21'0'0,"-42"0"0,0 0 0,0 0 0,0 0 16,0 0-16,-1 0 15,44 0 17,-1 0-32,0 0 15,0 0-15,21 0 16,1 0-16,-1 0 0,0 0 0,22 0 16,-22 0-16,22 0 0,-1 0 0,-20 0 15,20 0-15,-21 0 0,1 0 0,-1 0 16,0 0-16,1 0 0,-22 0 15,21 0-15,-21 0 0,1 0 0,-1-21 16,-21 42 78,-21-21-94,21 21 15,0 0 17,-22-21-32,1 0 62,0 0-46,0 0-16,0 0 0</inkml:trace>
  <inkml:trace contextRef="#ctx0" brushRef="#br0" timeOffset="30332.59">8721 7832 0,'21'0'0,"-21"-21"16,0-1 31,-21 22-32,-1-21 1,1 21-1,0 0-15,0 0 16,0 0-16,0 0 16,-1 0-16,1 0 15,0 0-15,0 0 0,0 0 0,0 0 16,-1 0-16,1 0 16,0 0-16,0 0 15,0 0-15,0 0 0,-1 0 16,1 0-16,0 0 15,0 0-15,0 0 16,0 0-16,-1 0 16,1 0-16,21 21 15,-21-21-15,0 0 0,0 22 16,0-22-16,-1 0 0,1 0 16,21 21-16,-21-21 15,0 0-15,0 0 0,0 21 0,-1-21 16,1 0-16,0 0 0,0 21 0,0-21 15,0 0-15,-1 21 0,1-21 16,0 0-16,0 21 0,0-21 0,0 0 16,-1 0-16,1 22 0,0-22 0,0 0 15,0 21-15,0-21 0,-1 21 16,1 0-16,0-21 0,0 21 16,0-21-1,0 21-15,-1 1 0,1-1 16,0-21-16,21 21 0,-21-21 0,0 21 0,0 0 15,-1 0 1,1-21-16,21 22 0,-21-22 16,21 21-16,-21-21 0,0 21 15,21 0-15,-21-21 16,21 21-16,-22-21 0,1 21 16,21 1-16,-21-1 0,0 0 15,0-21-15,21 21 16,-21-21-16,-1 21 0,1 0 15,0-21-15,0 22 0,0-1 16,0-21-16,21 21 16,-22-21-16,1 21 0,0 0 15,0-21-15,21 21 0,-21 1 16,0-22-16,21 21 0,-22-21 16,1 21-16,0 0 0,0-21 15,21 21-15,-21 0 0,0-21 16,21 22-16,-22-22 0,1 21 15,0 0-15,21 0 0,-21 0 16,0-21-16,21 21 16,-21-21-16,-1 22 0,1-22 0,0 21 15,0 0-15,0-21 0,0 21 16,-1 0-16,1 0 0,0-21 16,0 22-16,-21-1 0,20 0 0,1 0 15,0 0-15,21 0 0,-21 1 0,0-1 16,0 0-16,-1 21 0,22-21 15,-21 1-15,0-1 0,0 0 0,21 21 16,-21-21-16,0 1 0,-1-1 0,22 0 16,0 0-16,-21 0 0,0 0 15,21 1-15,0-1 0,0 0 0,0 0 16,-21-21-16,21 21 0,0 0 0,-21 1 16,21-1-16,0 0 0,-21 0 15,21 0-15,0 0 16,0 1-16,0-1 0,-22 0 0,22 0 15,-21 0-15,21 0 0,0 1 16,0-1-16,0 0 0,0 0 0,-21 0 16,21 0-16,0 1 0,-21-22 0,21 21 15,0 0-15,0 0 16,-21 0-16,21 0 16,0 1-16,0-1 0,0 0 15,0 0 1,0 0-16,0 0 0,0 1 15,0-1-15,0 0 0,0 0 16,0 0-16,0 0 16,0 1-16,0-1 0,0 0 15,0 0-15,0 0 0,0 0 16,0 1-16,0-1 0,0 0 16,0 0-16,0 0 0,0 0 0,0 1 15,0-1-15,0 0 0,0 0 0,21 21 16,-21-20-16,0-1 0,0 0 15,0 0-15,21 0 0,-21 0 0,21 1 16,-21-1-16,0 0 0,0 0 0,21 0 16,-21 0-16,22 1 0,-22-1 15,21 0-15,-21 0 0,0 0 0,21 0 16,0 1-16,-21 20 0,21-21 16,-21 0-16,0 0 0,21 1 15,1-1-15,-1 0 0,-21 0 0,21 0 16,-21 22-16,21-22 0,0 0 0,0 0 15,-21 0-15,22 0 0,-1 1 16,0-1-16,0 0 0,0 0 16,0 0-16,1 0 0,-1 1 0,0-22 15,-21 21-15,21 0 0,0-21 16,0 21-16,1-21 0,-1 21 0,0-21 16,0 0-16,0 21 0,0-21 0,1 0 15,-1 22-15,0-22 0,0 0 16,0 0-16,0 21 0,1-21 15,-1 0-15,0 0 0,0 0 0,0 0 16,0 0-16,1 0 0,-1 0 16,0 0-16,0 0 0,0 0 0,22 0 15,-22 0-15,0 0 0,0 0 0,0 0 16,0 21-16,22-21 0,-22 0 16,0 0-16,0 0 0,0 0 0,1 0 15,-1 21-15,0-21 0,0 0 0,0 21 16,0-21-16,1 0 15,-1 0-15,-21 21 0,21-21 0,0 0 16,0 22-16,0-22 0,1 0 16,-1 0-16,0 0 0,0 21 15,0-21-15,0 0 0,1 0 16,-1 21-16,0-21 0,0 0 0,0 0 16,0 21-16,1-21 0,20 0 0,-21 21 15,0-21-15,0 0 0,1 0 16,-1 21-16,0-21 0,0 22 0,0-22 15,0 0-15,1 0 0,-1 21 0,0-21 16,0 0-16,0 21 16,0-21-16,1 0 15,-1 21-15,0-21 0,0 0 16,-21 21 0,21-21-16,0 0 15,1 0-15,-22 21 0,21-21 0,0 0 16,0 22-16,0-22 15,0 0-15,1 0 16,-22 21-16,21-21 0,0 0 16,0 0-16,0 0 15,0 21 1,1-21-16,-1 0 16,0 21-1,0-21-15,0 0 31,-21 21-31,21-21 0,1 0 16,-22 21 0,21-21-1,-42 0 95,-1-21-110,1 0 0,0 0 15,0 21-15,0-21 0,21 0 16,-21-1-16,-1 1 0,1 0 0,0 0 16,21 0-16,-21 0 0,0-1 0,21 1 15,0 0-15,-21 0 0,-1 21 16,22-21-16,-21 21 0,21-21 0,-21 21 15,0-22-15,21 1 0,-21 21 16,21-21 0,0 42 62,21 0-78,0 1 15,0-1-15,0 0 16,-21 0-16,22-21 0,-1 21 16,0 0-16,0 1 0,0-1 15,0-21-15,1 21 0,-1 0 16,0-21-16,0 21 16,0-21-16,0 21 0,-21 1 15,22-22-15,-22 21 16,21-21-16,-21 21 15,21-21-15,0 21 32,-21 0-17,-21 0 17,0-21-32,0 0 15,-1 0-15,22 22 0,-21-22 16,0 0-16,0 0 0,0 21 0,0-21 15,-1 0-15,-20 21 0,21 0 16,0-21-16,0 0 0,-1 21 0,1-21 16,0 0-16,0 0 0,0 21 15,0-21-15,-1 0 0,1 0 0,0 22 16,0-22-16,0 21 0,0-21 16,-1 0-16,1 0 0,0 0 15,0 0 1,42 0 31,0 0-32,0 0 1,1 0-16,-1 0 0,0 0 0,0 0 0,0 0 16,0 0-16,1 0 0,20-21 15,-21 21-15,21 0 0,-20 0 16,20-22-16,0 22 0,-21 0 0,22 0 15,-22-21-15,21 21 0,-21 0 0,1 0 16,20 0-16,-42-21 0,21 21 0,0 0 16,-21-21 15,0 0-15,-21 21-1,0 0-15,0-21 0,0 21 16,-1-22-16,1 22 0,0-21 0,0 21 15,0-21-15,0 0 0,-1 0 16,-20 0-16,21-1 0,0 1 0,0 0 16,-22-21-16,22 21 0,0-1 15,21 1-15,-21 0 0,0 21 16,21-21-16,0 0 0,0 0 0,-22 21 16,22-22-16,-21 22 0,21-21 15,0 0 16,0 42 1,21-21-32,1 21 0,-1 1 15,-21-1-15,21-21 0,0 21 16,-21 0-16,21 0 0,0 0 0,1 1 16,-22-1-16,21-21 0,0 21 15,0 0-15,0 0 0,-21 0 0,21 1 16,1-1-16,-1 0 0,-21 0 0,21-21 15,0 21-15,-21 0 0,21 1 16,0-1-16,-21 0 16,0 0-1,0 0 17,-21-21-32,0 0 0,0 21 15,0-21-15,0 0 0,-1 22 16,1-22-16,0 0 15,21 21-15,-21-21 0,0 21 0,0-21 16,-1 0-16,1 21 0,0-21 16,0 0-16,0 0 0,21 21 0,-21-21 15,-1 0-15,1 0 16,0 0-16,42-21 125,0 21-125,1-21 0,-22 0 16,21 21-16,0-21 0</inkml:trace>
  <inkml:trace contextRef="#ctx0" brushRef="#br0" timeOffset="32660.15">10541 12869 0,'-21'0'0,"0"0"0,21 22 16,-22-22-16,1 0 16,0 0-16,0 0 15,21 21 1,21-21 15,0 21-15,0-21-16,1 0 0,-1 0 0,21 0 15,0 0-15,-20 0 0,20 0 0,0 0 16,1 0-16,-1 0 0,0 0 0,1 0 16,-1-21-16,0 21 0,-21 0 15,22 0-15,-22 0 0,0 0 0,0-21 16,-42 21 31,0 0-47,-21 0 0,20 0 15,1 0-15,0 0 0,-21 0 16,21 0-16,-22 0 0,22 0 0,-21 0 16,-1 0-16,1 0 0,21 0 0,-21 0 15,-1 0-15,22 0 0,-21 21 16,21-21-16,-1 0 0,1 0 0,0 0 15,0 0-15,0 21 0,42-21 47,0 0-47,0 0 16,0 0-16,1 0 16,-1 0-16,0 0 0,0 0 15,0 0-15,0 0 0,1 0 0,-1 0 16,0 0-16,0 0 15,0 0 17,0 0-32,1 0 0</inkml:trace>
  <inkml:trace contextRef="#ctx0" brushRef="#br0" timeOffset="33903.44">11853 12912 0,'-21'0'47,"0"0"-47,0 0 15,0 0 1,-1 0-16,1 0 16,0 0-16,0 0 15,0 0-15,0 0 16,21 21-16,-22-21 0,1 0 15,0 0-15,0 0 16,21 21-16,-21-21 16,0 0-16,42 0 62,0 0-62,0 0 0,21 0 0,-20 0 16,-1 0-16,21-21 0,-21 21 15,22 0-15,-22 0 0,21-21 0,0 21 16,1 0-16,-22 0 0,21-21 0,1 21 16,-22 0-16,21 0 0,-21 0 15,0 0-15,22 0 0,-22-22 16,0 22-16,0 0 0,0 0 0,1 0 16,-1 0-1,-42 0 16,-1 0-31,1 0 0,0 0 16,0 0-16,0 0 0,0 0 16,-1 0-16,-20 22 0,21-22 0,0 0 15,-22 0-15,22 0 0,-21 0 0,21 21 16,-22-21-16,22 0 0,-21 0 16,21 0-16,0 0 0,-22 0 0,22 0 15,0 0-15,0 0 0,0 0 16,-1 0-16,1 0 0,0 0 15,0 0 1,42 0 31,0 0-47,0 0 0,1 0 16,-1 0-16,0 0 0,0 0 15,0 21-15,0-21 0,1 0 16,-1 0-16,0 0 0,0 0 15,0 0 1</inkml:trace>
  <inkml:trace contextRef="#ctx0" brushRef="#br0" timeOffset="34328.19">11493 12954 0,'22'0'47,"-1"0"-47,0 0 0,0 0 16,0 0-16,22 0 0,-22 0 0,0 0 15,21 0-15,1 0 0,-22 0 16,21 0-16,0 0 0,1 0 0,-1 0 16,-21 0-16,22-21 0,-22 21 0,21 0 15,-21 0-15,0 0 0,1 0 16,-1 0-16,0 0 0,0 0 15,-42 0 48,0 0-63,0 0 16,-1 0-16,1 0 0</inkml:trace>
  <inkml:trace contextRef="#ctx0" brushRef="#br0" timeOffset="39408.06">8742 11663 0,'21'0'15,"0"0"1,0 0-16,0 0 16,-42 0 46,0 0-62,0 0 0,0 0 16,0 0-16,-1 0 0,1 0 15,0 0-15,0 0 16,0 0-16,0 0 0,-1 0 16,22-21-16,-21 21 0,0 0 0,0 0 15,0 0-15,0 0 16,-1 0-16,1 0 0,0 0 0,0 0 15,0 0-15,0 0 0,-1 0 0,1 0 16,0 0-16,0 0 0,0 0 16,0 0-16,-1 0 0,-20 0 0,21 0 15,0 0-15,0 0 0,-1 0 0,1 0 16,-21 0-16,21 0 0,0 21 16,-1-21-16,-20 0 0,21 21 0,-21-21 15,-1 21-15,22-21 0,-21 21 0,-1-21 16,22 22-16,-21-22 0,0 21 15,20-21-15,-20 21 0,21-21 0,0 21 16,-22-21-16,22 21 0,0-21 16,0 21-16,0-21 0,21 22 15,-21-22-15,-1 21 0,1 0 0,0-21 16,0 21-16,0 0 0,0 0 16,-1 1-16,1-1 0,0-21 15,0 21-15,0 0 0,0 0 0,-1 0 16,1 1-16,0-22 0,0 21 0,0 0 15,0 0-15,-1 0 0,1-21 16,0 21-16,0 1 0,0-22 0,21 21 16,-21 0-16,-1-21 0,1 21 0,0 0 15,0 0-15,0 1 16,0-1-16,-1 0 16,1 0-16,0 0 0,0 0 15,0 1-15,0-1 16,-1 0-16,22 0 0,-21 0 15,21 0-15,-21 1 0,0-1 16,21 0-16,-21-21 0,21 21 16,0 0-16,-21 0 0,-1 1 0,22-1 15,0 0-15,-21-21 0,0 21 16,21 0-16,-21 0 0,0 1 0,21-1 16,0 0-16,0 0 0,-21 0 0,-1 0 15,22 1-15,-21-1 0,21 0 16,-21 0-16,21 0 0,0 0 15,0 1-15,-21-1 0,21 0 0,-21 0 16,21 0-16,-21 0 16,21 1-16,0-1 0,0 0 0,-22 0 15,22 0-15,-21 0 0,21 1 16,0-1-16,0 0 16,0 0-16,-21 0 0,21 0 15,0 1-15,0-1 16,0 0-16,0 0 0,0 0 15,0 0-15,0 1 16,0-1-16,0 0 16,0 0-16,0 0 15,-21-21-15,21 21 0,0 1 0,0-1 16,0 0-16,0 0 16,0 0-16,0 0 15,0 1-15,0-1 16,0 0-16,0 0 15,0 0-15,0 0 16,0 1-16,0-1 0,0 0 16,0 0-16,0 0 15,0 0-15,0 1 16,0-1 0,0 0-16,0 0 15,0 0-15,0 0 16,0 1-16,0-1 0,0 0 15,0 0-15,0 0 16,0 0-16,21 1 0,0-1 16,-21 0-16,21-21 0,-21 21 0,0 0 15,22-21-15,-22 21 0,21 1 16,-21-1-16,21-21 0,-21 21 16,21 0-16,-21 0 0,0 0 15,21-21-15,-21 22 16,21-1-16,1 0 0,-22 0 15,21 0-15,-21 0 16,21-21-16,-21 22 0,21-1 16,0-21-16,-21 21 0,21-21 15,1 21-15,-22 0 0,21 0 16,0-21-16,0 22 16,-21-1-16,21 0 0,0 0 15,1-21-15,-22 21 0,21 0 0,0 1 16,0-1-16,0 0 0,-21 0 15,21-21-15,-21 21 16,22 0-16,-1 1 0,0-1 16,-21 0-16,21-21 0,0 21 15,0 0-15,1 0 16,-1-21-16,-21 22 0,21-1 16,0-21-16,-21 21 0,21 0 0,0-21 15,1 21-15,-1 0 0,0 1 16,0-22-16,-21 21 0,21 0 15,0-21-15,1 21 0,-1-21 0,0 21 16,0-21-16,0 21 0,0-21 16,1 22-16,-1-22 0,-21 21 15,21-21-15,0 21 0,0-21 16,0 21-16,-21 0 0,22-21 0,-1 21 16,0-21-16,0 22 0,0-1 15,0-21-15,1 21 0,-1-21 16,-21 21-16,21 0 0,0-21 0,0 21 15,0 1-15,1-1 0,-1-21 0,0 21 16,0 0-16,0 0 0,-21 0 16,21-21-16,1 22 0,-1-1 0,0 0 15,0-21-15,0 21 16,0-21-16,1 0 16,-1 0-16,0 0 15,0 0 1,0 0-16,0 0 0,1 0 15,-1 0-15,0 0 16,0 0-16,-21 21 0,21-21 16,0 0-16,1 0 0,-1 0 15,0 0-15,0 0 0,-21 21 16,21-21-16,0 0 0,1 0 16,-1 22-16,0-22 15,0 21 1,0-21-16,0 0 0,1 21 15,-1-21-15,0 0 32,0 0-32,0 0 15,-21 21-15,21-21 16,1 0-16,-22 21 16,21-21-1,0 0 1,-21 21-16,-21-42 109,21 0-93,0 0-16,-21 21 0,-1 0 15,22-21-15,-21 21 0,21-21 0,-21 21 16,21-22-16,-21 22 16,0-21-16,21 0 0,-21 21 15,21-21-15,-22 21 0,22-21 0,-21 21 16,21-21-16,-21-1 0,0 22 0,0-21 16,21 0-16,-21 21 0,21-21 15,-22 0-15,22 0 16,-21-1-16,0 1 0,21 0 15,-21 21-15,21-21 0,0 0 16,-21 21-16,0 0 16,21-21-1,0 42 79,0 0-78,21 0-16,0-21 0,-21 21 15,21 0-15,0 1 0,0-1 16,1 0-16,-22 0 16,21 0-16,0-21 0,-21 21 15,21 1-15,0-1 0,0 0 16,-21 0-16,22 0 0,-1-21 15,-21 21-15,21-21 0,0 22 16,-21-1-16,21-21 0,0 0 16,-21 21-16,22-21 0,-22 21 15,21-21-15,-21 21 16,0 0 15,0 1-15,0-1-1,-21-21 1,-1 0 0,1 0-16,0 0 15,0 0-15,0 0 0,0 0 16,-1 0-16,-20 0 0,21 0 16,0 0-16,0 0 0,-22 0 15,22 0-15,0 0 0,-21 0 0,20 0 16,1 0-16,0 0 0,0 0 0,0 0 15,0 21-15,-1-21 0,1 0 16,0 0-16,0 0 0,0 21 16,0-21-16,42 0 93,0 0-93,0 0 16,0 0-16,0 0 16,1 0-16,-1 0 0,0 0 15,0 0-15,0 0 0,0 0 16,1-21-16,-1 21 0,0 0 0,0 0 16,0 0-16,0 0 0,1 0 0,-1 0 15,0 0-15,0 0 0,0 0 0,0 0 16,1 0-16,-1-21 0,0 21 15,0 0-15,0 0 16,-21-21 47,0-1-48,-21 22-15,0-21 16,0 0-16,21 0 15,-21 21-15,-1-21 0,1 0 16,0-1-16,0 1 0,0 0 16,21 0-16,-21 21 0,-1-21 0,1 0 15,0-22-15,0 22 0,-21 21 16,20-21-16,1 0 0,0 0 16,0-1-16,0 22 0,21-21 0,-21 21 0,-1-21 15,22 0-15,-21 21 0,21-21 16,-21 21-16,21-21 15,-21 21-15,21-22 16,21 44 31,0-22-31,-21 21-16,21-21 0,1 21 0,-1 0 15,0-21-15,0 21 16,0 0-16,0 1 0,1-22 0,-1 21 15,0 0-15,0-21 0,-21 21 0,21 0 16,0 0-16,1-21 0,-1 22 0,-21-1 16,21-21-16,0 21 15,-21 0-15,21 0 0,0 0 16,1 1-16,-22-1 16,0 0-16,0 0 15,0 0 16,-22-21-15,1 0-16,0 0 16,0 0-16,0 0 15,0 0-15,-1 0 0,1 0 16,0 0-16,0 0 0,0 0 0,0 0 16,-1 0-16,1 0 0,-21 0 0,21 0 15,0 0-15,-1 0 0,-20 0 16,21 0-16,0 0 0,0-21 0,-1 21 15,1 0-15,0 0 0,0 0 16,21-21-16,0 0 31,21 21-15,0 0 0,0 0-16,1 0 0,-1 0 0,0 0 15,0-21 1,0 21-16,22 0 0,-22 0 0,0 0 15,0 0-15,0-22 0,22 22 0,-22 0 16,0 0-16,0-21 0,0 21 0,22-21 16,-22 21-16,0 0 0,0 0 15,0 0-15,-21-21 0,21 21 16,-21-21 46,0 0-46,-21 21-16,0-22 16,21 1-16,-21 0 0,0 21 15,0-21-15,-1 0 0,1 0 0,0-1 16,0-20-16,0 21 0,0 0 16,-1 0-16,1-1 0,0 1 0,0 0 0,21 0 15,0 0-15,-21 21 0,21-21 16,0-1-16,-21 22 0,21-21 15,0 42 32,0 1-47,0-1 16,21 0 0,0-21-16,0 21 0,0 0 0,0 0 15,1 1-15,-1-22 16,0 21-16,0 0 0,0-21 0,0 21 15,1 0-15,-1-21 0,0 21 0,0 1 16,0-22-16,-21 21 0,21 0 16,1 0-16,-22 0 15,0 0-15,0 1 0,0-1 16,0 0 0,-22 0-1,1-21-15,0 0 16,0 0-16,0 0 0,0 0 15,-1 21-15,1-21 0,-21 0 0,21 0 16,0 0-16,-22 0 0,22 21 0,-21-21 16,21 0-16,-1 0 0,-20 22 15,21-22-15,0 0 0,0 0 0,-1 21 16,1-21-16,0 0 0,0 0 16,0 0-1,21-21 16,0-1-15,0 1-16,0 0 16,0 0-16</inkml:trace>
  <inkml:trace contextRef="#ctx0" brushRef="#br0" timeOffset="41072.68">15430 16912 0,'-21'0'15,"0"0"1,0 0-1,0 0 17,42 0 15,0 0-47,21 0 0,-20 0 15,-1 0-15,21 0 0,0 0 16,-20 0-16,20 0 0,-21 0 0,21 0 15,1-21-15,-22 21 0,0 0 0,21 0 16,-20-21-16,-1 21 0,21 0 16,-21 0-16,0-21 0,1 21 15,-1 0 1,-42 0 15,-1 0-31,1 0 0,-21 0 16,21 21-16,-22-21 0,22 0 0,-21 0 15,-22 21-15,22-21 0,0 0 0,-22 0 16,22 21-16,-22-21 0,22 0 16,0 21-16,-1-21 0,1 0 0,0 0 15,21 22-15,-1-22 0,1 21 16,42 0 15,1-21-31,-1 0 16,21 0-16,-21 0 0,22 0 0,-1 0 15,0 0-15,1 0 0,-1 0 16,0 0-16,1 0 0,-1 0 16,0 0-16,1 0 0,-1 0 0,-21 0 15,0 0-15,0 0 0,1 0 16,-1 0-16,0 0 0,-21-21 16,-21 21 15,0 0-31,-1 0 0,1 0 0,0 0 15,0 0-15,0 0 0,0 0 16,-1 0-16,22 21 31,22-21-15,20 0 0,-21-21-16</inkml:trace>
  <inkml:trace contextRef="#ctx0" brushRef="#br0" timeOffset="41774.26">17166 16997 0,'-21'0'0,"42"0"0,-63 0 0,21 0 0,-1 0 15,1 0-15,0 0 0,0 0 16,0-21-1,42 21 17,0 0-32,0 0 0,22 0 15,-1 0-15,0 0 0,22-21 0,-1 21 16,1 0-16,-1 0 16,1 0-16,20 0 0,-20 0 0,-1 0 15,22 0-15,-21 0 0,-22 0 0,21 0 16,-20 0-16,-1-22 0,0 22 15,-20 0-15,-1 0 0,0 0 0,0 0 16,-42 0 0,0 0-1,0 0-15,-22 0 0,22 0 0,-21 0 16,21 0-16,-22 0 0,22 0 16,-21 0-16,-1 0 0,22 0 0,-21 0 15,21 0-15,-22 0 0,22 0 16,-21 0-16,21 0 0,-22 0 15,22 0-15,-21 0 0,21 0 0,-22 0 16,22 0-16,-21 0 0,21 0 16</inkml:trace>
  <inkml:trace contextRef="#ctx0" brushRef="#br0" timeOffset="42375.42">15071 16806 0,'0'0'16,"-22"0"-16,1 0 0,0 22 0,0-22 15,42 21 1,0-21-16,22 0 16,-22 0-16,21 0 0,22 0 15,-22 0-15,21 0 0,1 0 0,-22 0 16,22 0-16,-1 0 0,1 0 15,-22-21-15,22 21 0,-22 0 16,0 0-16,1 0 0,-1 0 0,0 0 16,1 0-16,-22 0 0,0 0 15,0 0-15,-42 0 47,21-22-31,0 1-16,-21 0 15</inkml:trace>
  <inkml:trace contextRef="#ctx0" brushRef="#br0" timeOffset="48292.07">2032 5355 0,'0'-21'0,"21"21"16,-21-21 0,21 0-1,-21 0 1,0-1-1,0 1-15,0 0 16,0 0-16,-21 0 16,0 21-16,0 0 15,0 0-15,-1 0 0,-20 0 16,21 0-16,-21 0 0,-1 0 16,1 0-16,0 0 0,-1 0 15,-20 21-15,20 0 0,-20-21 0,21 21 16,-22 22-16,22-22 0,-1 0 15,1 21-15,0 1 0,21-1 16,-22 0-16,22 1 0,0-1 0,0 0 16,21 22-16,0-22 0,-21 0 15,21 1-15,0-1 0,0 0 16,21 1-16,0-22 0,0 21 0,21-21 16,1 1-16,-1-1 0,0-21 15,1 21-15,-1-21 0,22 0 0,-22 0 16,0 21-16,1-21 15,-1 0-15,0 0 0,-21 0 0,22 0 16,-22 0-16,21 0 0,-21-21 16,1 21-16,-1-21 0,0 0 0,0 21 15,0-22-15</inkml:trace>
  <inkml:trace contextRef="#ctx0" brushRef="#br0" timeOffset="48752.86">2159 5715 0,'0'0'0,"21"-21"0,-21 0 15,0 0-15,0-1 16,0 1-16,-21 21 31,0 21-31,0 1 16,-1-1-16,22 0 0,-21 0 0,0 21 16,0-20-16,0 20 0,21 0 15,0-21-15,-21 22 0,21-22 0,0 21 16,0-21-16,0 1 0,0-1 15,0 0-15,21-21 0,0 21 0,0 0 16,0-21-16,0 0 0,1 0 16,20 0-16,-21 0 0,21 0 15,-20 0-15,-1 0 0,21-21 0,-21 0 16,0 21-16,1-21 0,-1 0 16,0 21-16,-21-22 0,0 1 15,0 0-15,0 0 0,0 0 0,0 0 16,0-1-16,-21-20 0,0 21 15,-1 0-15,1 0 0,0-1 0,0 1 16,-21 0-16,20 21 0,1-21 16,0 21-16,0 0 0,0 0 0,0 0 15,-1 0 1,44 0 15,20 0-31,-21 0 0,21-21 16,-20 0-16,20 21 0,0-22 15,1 22-15,-1-21 0,0 0 0</inkml:trace>
  <inkml:trace contextRef="#ctx0" brushRef="#br0" timeOffset="50653.15">2773 5567 0,'0'-21'0,"0"42"0,21 0 0,-21 0 0,0 0 0,0 1 16,0 20-16,0-21 0,0 0 15,0 22-15,-21-22 0,21 21 0,-21-21 16,21 0-16,-22 22 0,22-22 15,0 0-15,0 0 0,-21 0 16,21 1-16,0-1 0,-21-21 0,21 21 16,0-42 31,0 0-47,0-1 15,0 1-15,0 0 0,21-21 16,0 21-16,-21-1 0,22-20 0,-1 0 15,0 21-15,0-22 0,0 22 16,0 0-16,1-21 0,20 20 0,-21 1 16,0 21-16,0 0 0,1 0 15,-1 0-15,0 0 0,0 21 16,0-21-16,0 22 0,-21 20 0,0-21 16,0 0-16,0 22 0,0-22 15,0 21-15,0-21 0,0 0 0,0 1 16,0-1-16,0 0 0,0 0 15,0 0-15,0 0 0,0 1 16,22-22 0,-1 0-1,0 0-15,0-22 0,0 1 16,0 21-16,1-21 0,-1 0 16,21 0-16,-21-22 0,0 22 0,1 0 15,20-21-15,-21 21 0,0-22 16,0 1-16,1 21 0,-1-22 15,0 22-15,-21 0 0,21 0 16,-21 0-16,-42 21 16,21 0-16,-1 21 0,1-21 15,-21 21-15,21 0 0,0 0 16,-1 1-16,1-1 0,21 0 0,0 0 16,0 0-16,0 0 0,0 1 15,0-1-15,0 0 0,21 0 0,1 0 16,-1 0-16,42 22 15,-42-22 1,1-21-16,-1 21 0,-21 0 16,-21-21 31,-1 0-47,1 0 15,0 0-15,0-21 0,0 0 16,21 0-16,-21 21 15,21-21-15,-22 21 0,1 0 16,21 21 0,0 0-1,0 0 1,0 0-16,21-21 0,-21 21 0,22 1 16,-1-22-16,-21 21 0,21-21 0,0 0 15,0 0-15,0 21 0,1-21 16,-1 0-16,0 0 0,0 0 0,21 0 15,-20 0-15,20-21 0,-21 21 16,21-21-16,-20-1 0,20 1 0,0 0 16,-21 0-16,22-21 0,-22 20 0,0-20 15,21 0-15,-20-22 0,-1 22 16,21-22-16,-21 22 0,0-21 0,1-1 16,-1 1-16,0-1 0,21 1 15,-21 20-15,1-20 0,-1 20 16,0-20-16,0 21 0,-21 20 15,0-20-15,0 21 0,0 0 0,0 0 16,-21 42 0,21 0-16,-21 0 15,0 0-15,21 22 0,-22-1 0,1 0 16,21 1-16,-21-1 0,0 0 16,0 1-16,21 20 0,-21-21 0,-1 22 15,1-22-15,21 22 0,-21-1 16,0-20-16,0 20 0,21-21 0,0 1 15,0-1-15,0 0 0,0-20 0,0-1 16,0 21-16,0-21 16,0 0-16,21 1 0,0-22 15,0 0-15,0 0 0,1 0 16,-1 0-16,21 0 0,-21-22 0,22 1 16,-22 0-16,21 0 0,-21 0 0,22 0 15,-1-1-15,-21-20 0,0 21 16,22-21-16,-22-1 0,-21 22 0,0-21 15,0 21-15,0-22 0,0 22 16,0 0-16,0 0 0,-21 21 16,-1 0-16,1 0 0,0 0 0,-21 0 15,21 0-15,-1 21 0,1 0 16,0 0-16,21 0 0,0 1 16,0-1-16,0 0 15,0 0-15,0 0 0,0 0 0,0 1 16,0-1-16,21 0 0,0 0 0,1 0 15,-22 0-15,21-21 0,0 22 16,-21-1-16,21 0 0,0-21 16,-21 21-16,21-21 15,1 0-15,-1 0 0,0 0 16,0 0-16,0 0 0,0 0 16,1-21-16,-1 21 0,0-21 15,0 0-15,0-1 0,0 1 0,1 0 16,-1 0-16,0 0 0,0 0 15,0-22-15,-21 22 0,0 0 16,0 0-16,0 0 0,21-1 0,-21 1 16,-21 21 15,21 21-31,-21 1 0,0-1 16,0 0-16,21 21 0,0-21 15,-21 1-15,21 20 0,-22-21 0,22 0 16,0 22-16,0-22 0,0 0 15,0 0-15,0 0 0,22-21 16,-1 0-16,0 0 0,0 0 0,0 0 16,0 0-16,1 0 15,-1 0-15,21 0 0,-21 0 0,0-21 16,1 0-16,-1 0 0,0 0 0,0-1 16,0 1-16,-21 0 0,0-21 15,21 21-15,-21-1 0,0-20 0,22 21 16,-22 0-16,0 0 0,0-1 15,0 44 17,0-1-32,0 0 0,0 21 15,-22-21-15,22 1 0,0-1 0,-21 21 16,21-21-16,0 0 0,0 1 16,0-1-16,0 0 0,0 0 15,0 0-15,0 0 16,21-21-1,1 0-15,-1 0 16,0-21-16,0 21 0,-21-21 16,21 0-16</inkml:trace>
  <inkml:trace contextRef="#ctx0" brushRef="#br0" timeOffset="50920">5503 5630 0,'0'0'0,"21"-21"0,-21 0 16,0 0-16,0 0 0,0 0 15,-21 21 1,0 0-16,0 0 0,0 0 16,0 21-16,21 0 0,-22 0 15,1 0-15,0 0 0,21 22 0,-21-22 16,21 21-16,-21-21 0,21 22 0,-21-22 16,21 21-16,0-21 0,0 1 15,0-1-15,0 0 0,0 0 0,0 0 16,0 0-16,21-21 15,0 0-15,0 0 0,0 0 16,0 0-16,1 0 0,-1 0 16,0-21-16,21 0 0,-21 0 0,1 21 15,20-42-15</inkml:trace>
  <inkml:trace contextRef="#ctx0" brushRef="#br0" timeOffset="51227.82">6096 5122 0,'0'0'0,"-21"0"16,0 0-1,-1 0-15,22 22 0,-21-1 0,0 0 16,0 0-16,21 21 16,-21-20-16,0 20 0,-1 0 0,1 1 15,21-1-15,-21 21 0,0-20 0,0-1 16,0 22-16,-1-22 0,1 0 15,0 1-15,0-1 0,0 0 0,21 1 16,-21-22-16,21 0 0,-22 0 0,22 0 16,0 0-16,0 1 0,0-1 15,22-21 1,-1 0-16,0 0 0,0 0 16,0 0-16,0-21 0,1-1 15,20 1-15,-21 21 0,0-21 0,0-21 16,1 21-16</inkml:trace>
  <inkml:trace contextRef="#ctx0" brushRef="#br0" timeOffset="51623.6">6075 5736 0,'0'0'0,"21"-21"0,-42 21 47,0 21-47,21 0 0,0 1 16,-22-1-16,1 0 0,21 0 15,-21 0-15,21 0 0,0 1 0,0-1 16,0 0-16,0 0 0,0 0 0,0 0 15,0 1 1,21-22-16,0 21 0,1-21 16,-1 0-16,0 0 0,0 0 15,0 0-15,0-21 0,1 21 16,-22-22-16,21 1 0,0 21 0,0-21 16,-21 0-16,0 0 0,0-22 0,0 22 15,0 0-15,0-21 0,0 21 16,0-1-16,0 1 0,0 0 0,-21 0 15,0 0-15,0 21 0,-1 0 16,1 0-16,0 0 16,0 0-16,21 21 0,-21-21 15,0 21-15,21 0 16,-22-21-16,22 21 16,22-21-1,-1 0 1,0 0-16,0 0 0,0 0 15,0 0-15</inkml:trace>
  <inkml:trace contextRef="#ctx0" brushRef="#br0" timeOffset="51928.04">6350 5652 0,'0'0'0,"21"0"0,0 0 16,0 0-16,1 0 16,-1 0-16,-21 21 15,0 0 1,0 0-1,0 0-15,0 0 0,0 1 0,0-1 16,0 0-16,0 0 0,0 0 16,0 0-16,-21 1 0,21-1 0,-22 0 15,22 0-15,-21 0 0,21 0 16,0-42 15,0 0-15,0 0-1,0 0-15,0 0 0,21-1 16,1 1-16,-22 0 0,21 0 0,-21 0 16,0 0-16,21-1 0,0-20 15,-21 21-15,0-21 0,0 20 0,21 1 16</inkml:trace>
  <inkml:trace contextRef="#ctx0" brushRef="#br0" timeOffset="52187.51">5842 5313 0,'0'0'0,"-21"0"15,-22 0-15,22 0 0,64 0 32,-22 0-32,0 0 0,21 0 15,1 0-15,-1 0 0,0 0 16,1 0-16,20 0 0,-21 0 0,1 0 15,-1 0-15,22-21 0,-22 21 0,0 0 16,-21 0-16,22 0 0,-22 0 16,0 0-16,0 0 0,-21-21 0,0-1 15,-21 22-15,0 0 16,0 0-16</inkml:trace>
  <inkml:trace contextRef="#ctx0" brushRef="#br0" timeOffset="52456.36">4339 5334 0,'-21'0'16,"42"0"-16,0 0 15,0 0 1,22 0-16,-22 0 0,21 0 0,1 0 15,-1-21-15,21 21 0,-20 0 0,-1-21 16,22 21-16,-22-21 16,0 21-16,1-22 0,-1 22 0,0 0 15,-21 0-15,1 0 0,-1 0 16,0 0-16,-42 0 16,-22 0-16</inkml:trace>
  <inkml:trace contextRef="#ctx0" brushRef="#br0" timeOffset="55899.91">2752 6964 0,'0'0'0,"0"-21"0,0 0 0,0-1 0,0 1 16,0-21-16,-22 21 0,1 0 16,0-1-16,0-20 0,0 21 0,-22 0 15,22 0-15,-21-1 0,21 1 16,-22 21-16,22 0 0,-21-21 0,0 21 16,20 0-16,-20 21 0,0-21 0,21 21 15,-22 22-15,1-22 0,21 21 16,-22 1-16,22-22 0,0 42 0,0-20 15,21-1-15,-21 0 0,21 1 16,0 20-16,0-21 0,0 1 16,0-1-16,21 0 0,0 1 15,21-22-15,-20 0 0,20 0 0,0 0 16,1 1-16,-1-22 0,21 0 16,-20 0-16,20 0 0,1-22 0,-1 1 15,-20 0-15,20 0 0,1-21 16,-1 20-16,-21-20 0,22 0 0,-22 21 15,1-22-15,-1 1 0,0 0 0,-21-1 16,1 1-16,-1-22 0,0 22 16,-21 0-16,0-22 0,0 22 15,0 0-15,0 20 0,0-20 0,-21 21 16,21 0-16,-21 0 0,-1 21 16,1 0-16,21 21 15,-21 0-15,0 0 0,21 21 16,-21 1-16,21-1 0,0 0 0,0 1 15,0-1-15,0 0 0,0 1 16,0 20-16,0-20 0,-21-1 0,21 0 16,0 1-16,0-1 0,0 0 15,0-21-15,0 1 0,0-1 0,0 0 16,21-21-16,0 0 0,0 0 16,0 0-1,-21-21-15,21 21 0,1-21 0,-1-1 0,0-20 16,0 21-16,-21 0 0,21-22 15,0 22-15,1-21 0,-1 21 16,-21 0-16,21-1 0,0 1 0,-21 0 16,21 21-16,0 0 15,-21 21 1,0 0-16,0 1 16,0-1-16,0 21 0,0-21 15,22 0-15,-22 1 0,0 20 0,21-21 16,0 0-16,0 0 0,0 1 15,0-1-15,1-21 0,20 21 16,-21-21-16,21 0 0,1 0 0,-1 0 16,-21 0-16,22 0 0,-1-21 15,0 0-15,-21-1 0,22 1 0,-22 0 16,21 0-16,-21 0 0,1 0 0,-1-1 16,-21-20-16,0 21 0,0 0 15,0-22-15,0 22 0,0 0 0,0 0 16,0-21-16,-21 20 0,-1 1 15,1 0-15,0 21 0,0 0 16,0 0-16,0 0 0,-1 0 0,1 21 16,0 0-16,0 1 0,0-1 15,0 0-15,21 0 0,0 0 16,-22 22-16,22-22 0,0 21 0,0-21 16,0 22-16,0-22 0,0 0 15,0 0-15,22 0 0,-1 0 0,-21 1 16,21-1-16,0-21 0,0 0 0,0 0 15,1 0-15,-1 0 0,0 0 16,0 0-16,0 0 0,0-21 0,-21-1 16,22 1-16,-1 0 0,0 21 0,-21-42 15,0 21-15,21-1 0,-21 1 16,21 0-16,-21 0 0,0 0 16,0 0-16,21 21 0,-21 21 46,0 0-46,0 0 16,0 0-16,0 0 0,0 1 0,0-1 16,0 0-16,0 0 0,0 0 0,0 0 15,22 1-15,-1-22 16,0 0 0,0 0-16,0 0 15,0-22-15,-21 1 0,22 0 16,-1 21-16,0-21 0,-21-21 15,21 20-15,0 1 0,-21 0 0,21 0 0,1 0 16,-22 0 0,21-1-16,0 22 0,-21 22 31,0-1-15,0 0-16,0 0 0,0 0 15,0 0-15,0 1 0,21-1 0,0 0 16,-21 0-16,21-21 15,1 21-15,-1-21 0,0 0 16,0 0-16,0 0 0,0 0 0,1 0 16,-1 0-16,21 0 0,-21 0 15,0-21-15,1 21 0,-1-21 0,0 21 16,0 0-16,-21-21 16,21 21-16,0 0 15,1 0 48,-22 21-63,21-21 15,0 0 1,0 0-16,0 0 16,0 0-16,1 0 0,-1 0 0,0-21 15,0 21-15,0-21 0,0 21 16,-21-22-16,22 22 0,-22-21 15,21 0-15,-21 0 0,0 0 0,0 0 16,0-1-16,0 1 0,0 0 16,-21 21-16,-1-21 0,1 21 15,0-21-15,0 21 0,0 0 0,0 0 16,-1 0-16,1 0 0,0 21 0,0-21 16,0 21-16,0 0 0,-1 0 15,22 1-15,-21-1 0,0 0 16,21 0-16,0 0 0,0 0 15,0 1-15,21-22 16,0 0-16,1 0 0,-1 0 16,0 0-16,0 0 0,0 0 15,0 0-15,1-22 0,-22 1 16,21 0-16,0 0 16,-21 0-16,0 0 15,0-1 1,0 44 31,0-1-47,0 0 0,0 0 15,0 0-15,0 0 0,0 1 16,0-1-16,0 21 0,0-21 0,0 22 16,0-1-16,0 0 0,0 1 15,0-1-15,0 0 0,0 22 0,0-22 16,0 22-16,0-22 0,0 21 0,0 1 15,0-1-15,0 1 0,0-22 16,0 22-16,0-1 0,0 1 0,0-1 16,0 1-16,0-22 0,0 22 0,0-22 15,0 0-15,0 1 0,0-1 0,-21 0 16,0-21-16,-1 22 0,1-22 16,0 0-16,-21 0 0,21-21 0,-22 21 15,22-21-15,-21 0 0,-22 0 0,22 0 16,0-21-16,-22 21 0,22-21 15,-22 0-15,22-21 0,0 20 16,-1-20-16,22 0 0,-21-1 0,21 1 16,21 0-16,0-1 0,-22-20 0,22-1 15,0 1-15,0-1 0,0 1 16,22-1-16,-1 1 0,0-1 0,0 1 16,0-1-16,22 1 0,-1-1 15,0-20-15,1 20 0,20 1 0,-21-1 16,22 1-16,-22 20 0,1 1 15,20 0-15,-42-1 0,22 22 0,-22 0 16,21 0-16,-42 0 0,21 21 16,-21 21 15,0 0-15,0 0-16,0 0 0,0 1 0,0-1 15,21-21-15,-21 21 0,0 0 0,22-21 16,-1 0-16,0 21 0,0-21 15,0 0-15,0 0 0,22 0 16,-22 0-16,0-21 0,0 21 0,22-21 16,-22 0-16,0 21 0,0-21 15,21-1-15,-20 1 0,-1 0 16,0 0-16,-21 0 16,0 42 15,0 0-31,0 0 15,0 0-15,0 1 0,0 20 0,-21-21 16,21 0-16,0 22 0,0-22 16,0 0-16,0 0 0,0 0 15,21-21 17,-21-21-17,21 0-15,0 0 0,-21 0 16,21-1-16,-21 1 0,22 0 0,-1 0 15,-21 0-15,21 0 0,0-1 16,-21 1-16,21 0 0,0 0 0,1 21 16,-1 0-1,-21 21 1,0 0-16,0 0 16,0 1-16,0-1 0,0 0 15,0 0-15,0 0 0,21 0 0,-21 1 16,21-1-16,0 0 0,0 0 15,1 0-15,-1-21 0,0 0 16,0 0-16,0 0 0,0 0 16,22 0-16,-22 0 0,0 0 0,21 0 0,-20-21 15,20 21-15,-21-21 0,21 0 16,-20 0-16,20-1 0,-21 1 16,0 0-16,0-21 0,-21-22 15,22 43-15,-22 0 0,0-21 0,0 20 16,0 1-16,0 0 0,0 0 15,-22 21-15,1 0 0,0 0 16,0 0-16,0 0 0,0 0 16,-1 21-16,1-21 0,0 21 15,21 0-15,-21 1 16,21-1-16,0 0 0,0 0 16,0 0-16,21-21 15,-21 21-15,21-21 16,0 0-16,1 0 0,-22 22 0,21-22 15,0 0-15,-21 21 0,21 0 16,0-21-16,-21 21 0,0 0 16,0 0-16,0 1 0,0-1 0,0 0 15,0 0-15,21 21 0,-21-20 0,0 20 16,0-21-16,0 21 0,0 1 16,0-22-16,0 21 0,0 1 0,0-1 15,0 0-15,0 1 0,-21-22 0,21 21 16,0 0-16,0 1 0,-21-22 15,21 21-15,-21-21 0,21 1 16,-21 20-16,21-21 0,0 0 0,-21 0 16,-1 1-16,1-22 0,0 21 0,21 0 15,-21-21-15,0 0 0,0 0 0,-1 0 16,1 0-16,0 0 0,0 0 16,0 0-16,0-21 0,-1 21 0,1-21 15,0-1-15,0 22 0,0-21 0,0 0 16,-1-21-16,1 21 0,21-1 0,-21 1 15,0-21-15,21 21 16,-21 0-16,21-22 0,0 1 0,-21 0 16,21 20-16</inkml:trace>
  <inkml:trace contextRef="#ctx0" brushRef="#br0" timeOffset="56239.9">5673 6752 0,'0'0'16,"0"21"-16,-22-21 0,1 22 0,0-1 15,21 0-15,0 0 32,21-21-32,0 0 15,1 0-15,-1 0 0,0-21 0,0 21 16,0-21-16,0 21 0,-21-21 15,0-1-15,0 1 16,-21 0-16,0 21 16,0 0-16,0 0 0,0 0 15,-1 0-15,1 0 0,21 21 16,-21-21-16,21 21 0,0 1 16,0-1-16,0 0 15,21 0 1,0-21-16,22 0 0,-22 0 0,0 0 15</inkml:trace>
  <inkml:trace contextRef="#ctx0" brushRef="#br0" timeOffset="102692.23">14563 1058 0,'0'0'0,"0"-21"16,21 21 15,-21 21-16,0 1-15,0-1 16,0 0-16,0 0 0,0 0 16,0 0-16,0 22 0,0-22 0,0 0 15,-21 21-15,21-20 0,0-1 16,0 0-16,-22 0 0,22 0 0,0 0 16,0 1-16,0-1 15,0 0-15,22-21 31,-1 0-31,0 0 0,21 0 16,-21 0-16,22-21 0,-1 0 16,0 21-16,1-22 0,20 1 15,22 0-15,-22 0 0,43 0 0,-21 0 16,0-1-16,20 1 0,-20 0 16,0 0-16,-1-21 0,1 20 0,0 1 15,-1 0-15,1 0 0,0 0 16,-22 0-16,22-1 0,-22 1 0,1 0 15,-1 21-15,-20-21 0,-1 21 16,0 0-16,-20 0 0,20-21 0,-21 21 16,0 0-1,-42 0 110,0 0-109,0 0-16</inkml:trace>
  <inkml:trace contextRef="#ctx0" brushRef="#br0" timeOffset="104635.6">16658 7789 0,'0'22'78,"0"-1"-78,0 0 0,0 0 15,0 0-15,0 0 16,0 1-16,0-1 0,0 0 0,0 0 16,0 21-16,0-20 0,0 20 0,0-21 15,0 21-15,0-20 16,0 20-16,0-21 0,0 21 0,0-20 15,0-1-15,0 0 0,0 0 0,0 0 16,0 0-16,0 1 0,0-1 16,0 0-16,21 0 15,0-21 1,1 0-16,-1 0 16,0 0-16,0-21 0,21 0 0,-20 21 15,20-21-15,21-1 0,-20 1 0,20 0 16,1-21-16,-1 21 0,22-1 15,-22 1-15,22-21 0,-21 21 16,20-22-16,-20 22 0,-1 0 0,1 0 16,-1-21-16,1 20 0,-1 1 0,1 0 15,-1 0-15,-20 21 0,20-21 16,-21 0-16,1 21 0,-1-22 0,-21 22 16,22 0-16,-22 0 0,0-21 0,0 21 15,0 0 1</inkml:trace>
  <inkml:trace contextRef="#ctx0" brushRef="#br0" timeOffset="106387.6">18669 11642 0,'0'0'0,"0"-21"0,0-1 16,0 1-1,-21 21 17,21 21 14,0 1-46,0-1 16,21-21-16,-21 21 0,0 0 0,0 0 16,21-21-16,-21 21 0,21 1 0,-21-1 15,21 0-15,-21 0 16,0 0-16,0 0 0,22 1 16,-22-1-16,0 0 0,21 0 15,-21 0-15,0 0 16,0 1-16,21-22 15,0 0 1,0 0 0,0 0-16,1 0 0,-1 0 15,0 0-15,0-22 0,21 1 0,-20 0 16,41 0-16,-21 0 0,1 0 0,20-1 16,1 1-16,-1 0 0,-20 0 15,20-21-15,1 20 0,-1 1 16,-21 0-16,22 0 0,-22 0 0,22-22 15,-22 22-15,22 0 0,-22 0 0,21 21 16,-20-21-16,-1 0 0,0-1 16,-20 22-16,20 0 0,-21-21 0,0 21 15,0 0-15,1 0 0,-44 0 63,1 0-63,0 0 15,0 0-15,0 0 0,0 0 0,-1 0 16</inkml:trace>
  <inkml:trace contextRef="#ctx0" brushRef="#br0" timeOffset="123143.94">9102 16637 0,'-22'-21'0,"1"21"0,0 0 15,21-21-15,-21 21 16,0-21-16,0 21 0,21-22 0,-22 22 15,22-21-15,-21 21 0,21-21 32,-21 21-32,0 0 31,21 21 16,21 0-32,-21 1-15,21-22 0,-21 21 16,0 0-16,21-21 0,-21 21 16,22-21-16,-22 21 0,0 0 15,21-21-15,0 22 0,0-1 0,-21 0 16,21-21-16,0 21 0,-21 0 16,22-21-16,-1 21 0,0 1 15,0-22-15,0 21 0,0 0 0,1-21 16,-1 21-16,0 0 0,0-21 15,0 21-15,0-21 0,1 0 0,-1 0 16,0 22-16,0-1 0,0-21 16,0 21-16,1-21 0,-1 0 15,0 0-15,-21 21 0,21-21 0,0 0 16,0 0-16,1 0 0,-1 0 16,0 21-16,0-21 0,0 0 15,0 0-15,1 0 0,-1 0 0,0 0 16,0 0-16,0 0 0,0 0 15,1 0-15,-1-21 16,0 21-16,0 0 0,0 0 0,0 0 16,1 0-16,-1-21 0,0 21 0,0 0 15,0 0-15,0 0 0,1 0 16,-1-21-16,0 21 0,0 0 0,0 0 16,0 0-16,1 0 0,-1-21 15,21 21-15,-21 0 0,0-22 0,1 22 16,-1 0-16,0 0 0,0 0 0,0 0 15,22-21-15,-22 21 0,0-21 16,0 21-16,0 0 0,0 0 0,22-21 16,-22 21-16,0 0 0,0-21 15,0 21-15,22 0 0,-22 0 16,0-21-16,0 21 0,0 0 0,22 0 16,-22-22-16,0 22 0,21 0 0,-20 0 15,20 0-15,-21-21 0,21 21 16,-20 0-16,-1 0 0,21 0 0,-21 0 15,0 0-15,22 0 0,-22-21 16,0 21-16,0 0 0,0 0 0,1 0 16,-1 0-16,0 0 0,0 0 15,0 0-15,0 0 0,1 0 16,-1 0-16,0 0 16,0 21-16,0-21 15,0 21-15,1-21 0,-1 22 16,0-22-16,0 21 0,0-21 15,0 21-15,1-21 0,-22 21 0,21-21 16,0 21-16,0 0 0,0-21 16,0 22-16,1-1 0,-1-21 0,0 21 15,0 0-15,0 0 0,0-21 0,1 21 16,-1 1-16,0-1 0,0 0 16,0 0-16,0-21 15,-21 21-15,0 0 0,22-21 0,-1 22 16,-21-1-16,0 0 0,0 0 15,21-21-15,-21 21 16,0 0 0,0-42 62,0 0-63,21 0 1,-21 0-16,0 0 0,0-1 16,21 22-16,-21-21 15,21 21-15,-21-21 0,0 0 16,22 21-16,-22-21 0,21 21 16,0-21-16,-21-1 15,21 22-15,-21-21 0,21 21 16,-21-21-16,21 21 0,1-21 15,-1 0-15,0 0 16,0 21-16,0-22 16,0 22-16,1 0 0,-1-21 15,0 21-15,0 0 16,0 0 0,0 0-16,1-21 0,-1 21 0,0 0 15,0 0-15,0 0 0,0 0 0,1 0 16,-1 0-16,0 0 15,0 0-15,0 0 0,0 0 0,1 0 16,-1 0-16,0 0 16,0 0-16,0 0 15,0 0-15,1 0 0,-1 0 16,0 0-16,0 0 0,0 0 0,0 0 16,22 0-16,-22 0 0,21 0 15,-21 0-15,1 0 0,20 0 0,-21 0 16,21 21-16,1-21 0,-22 0 15,21 0-15,-21 21 0,22-21 0,-22 0 16,0 0-16,21 22 0,-20-22 16,20 0-16,-21 0 0,0 21 0,22-21 15,-22 0-15,21 0 0,-21 21 0,0-21 16,22 0-16,-22 0 0,21 21 16,-21-21-16,1 0 0,20 0 0,-21 0 15,0 0-15,22 21 0,-22-21 16,0 0-16,0 0 0,0 0 0,0 0 15,1 0-15,-1 0 0,0 0 16,0 0 0,0 0-16,0 0 15,1 0-15,-1 0 0,0 0 16,0 0-16,0-21 16,0 21-16,1 0 0,-1 0 15,0 0-15,0-21 0,0 21 16,0 0-16,1-21 15,-1 21-15,0 0 16,-21-21-16,21 21 0,-21-22 16,21 22-1,-21-21-15,21 21 0,-21-21 16,22 21-16,-1-21 0,-21 0 16,21 21-1,-21-21-15,21 21 0,0-22 0,0 1 16,1 21-1,-22-21 1,21 21 0,0 0 15,-21-21-15,0 42 234,-21-21-235,21 21 1,-21-21-1,-1 0 110,22-21-125,-21 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F28C-44BF-4FE0-9F21-0FDA8F767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C70FA-9532-44B5-BD63-9F337553E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D0BC9-4F90-478A-B7F5-042D7E32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3B45-263B-40AC-9757-1202AD4D6D7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BC6A9-3D80-469A-BE7A-A14B8A24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3D0F4-EBF1-40F7-81D2-80CF0A25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AE7E-9573-4704-AEC0-DBCF4842C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82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BA8A-F200-431F-80DF-23FC4AE2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D3FFF-FEE8-4115-B34A-BE0AC8D4F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A1897-63DB-4007-A496-0D00F839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3B45-263B-40AC-9757-1202AD4D6D7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1C3D-0913-4366-B3C6-9C1B4A04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7C8E1-FFDF-47CB-8491-08ADBA3B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AE7E-9573-4704-AEC0-DBCF4842C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6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FDB71-4B32-4856-9B77-ED86D1764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157BD-1AAD-48EC-A1A2-878DD24FA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26B5E-E656-4EA8-AA86-499BD891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3B45-263B-40AC-9757-1202AD4D6D7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F6BFE-ABF0-4295-BA40-5430AB10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15296-F32B-4971-B31F-4CF87148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AE7E-9573-4704-AEC0-DBCF4842C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99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A72D-F7A2-4F2B-9DB5-FC31DA2B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CA0A2-00C7-4F39-BBA3-86F7B4D6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9E5C7-51A9-4469-A104-9A76938C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3B45-263B-40AC-9757-1202AD4D6D7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DD842-8D66-4060-9962-FD98DEC1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9242-F426-428A-A1B1-C2ECE70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AE7E-9573-4704-AEC0-DBCF4842C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06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4EDF-0E5C-4F87-BAEA-F4B1C745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6E4B4-C483-4B69-ABCF-5FFD40C2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9C56-831D-4ADA-8F8C-7CC0C933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3B45-263B-40AC-9757-1202AD4D6D7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62600-C64B-46E4-BE54-49BB10E7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A491-9040-4BEB-92E4-7F2932D9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AE7E-9573-4704-AEC0-DBCF4842C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68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B6E5-D01E-4D4E-BAF8-DE5E46C2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544C-CBC9-4458-8764-5A82AC2DB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9020-2609-4260-9F0E-4A455C560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09397-53BA-470A-88B3-B650F826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3B45-263B-40AC-9757-1202AD4D6D7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1E76E-5FAE-49D8-A40E-98EAF296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B1807-7D00-412F-8507-ADAA95F3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AE7E-9573-4704-AEC0-DBCF4842C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00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F066-F128-4E88-9071-C3CB2BBC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31167-A800-4168-BCBA-A1D5D3B69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3F6C3-4A44-4DDC-A6B4-B87EF96FB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A363D-F813-485F-8B77-C857CB448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2895E-658B-42B0-AF19-2E34483C8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7D963-D241-41F8-9901-71B987ED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3B45-263B-40AC-9757-1202AD4D6D7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5CC83-1742-4223-AC39-4E87A9E6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17357-EFA4-4CE3-93FC-C9D2499C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AE7E-9573-4704-AEC0-DBCF4842C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43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52E1-A0CA-48C1-841C-741C6E48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0F1D3-E314-4C6D-B5F7-BD0C13D9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3B45-263B-40AC-9757-1202AD4D6D7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BD81F-BAEC-4EAC-8592-8859C946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DB5F4-C484-4E85-B2AD-9BDFEE17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AE7E-9573-4704-AEC0-DBCF4842C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03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622DD-547F-4BF6-B6AB-5D2A120A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3B45-263B-40AC-9757-1202AD4D6D7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06DE2-C3B4-46DF-8FF6-E7E2DFA3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C4AB4-1524-4636-B022-65A67C23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AE7E-9573-4704-AEC0-DBCF4842C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46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4877-C429-406B-AC08-FBFA7549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FB10-A730-40FB-AD90-F97ED5DC3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EC6CF-FAA5-41B2-AE8F-BD87922FD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C2EA1-6AFC-4DE8-81B4-02150B12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3B45-263B-40AC-9757-1202AD4D6D7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66894-06F4-4B9F-9FEE-C4C177ED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AFD70-6A82-48C1-B669-18CBE2E9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AE7E-9573-4704-AEC0-DBCF4842C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39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152D-3069-46AF-B564-CAF9964F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FBEB5-0F28-4B4C-A546-EEF3C9D79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31714-88AF-4DF2-8C2D-D3548BD7F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73F83-A16E-498B-A820-02F06989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3B45-263B-40AC-9757-1202AD4D6D7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08496-2161-420C-A6D0-E84B6F4D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10A8F-F310-4F88-BEB8-E32BF900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AE7E-9573-4704-AEC0-DBCF4842C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22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7DE3B-55A5-4D41-AFC7-2FFC2F3A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DA128-6147-4F5D-993C-1D23C9740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066E2-002D-4514-BC6E-248B0E6A5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13B45-263B-40AC-9757-1202AD4D6D7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6C70D-9FDF-4F90-AC94-59DE83093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D73A-B0D1-4405-9E73-64744961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EAE7E-9573-4704-AEC0-DBCF4842C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31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5315-E448-410D-9E66-F7D516DDF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027D3-0A3D-4CE4-B4B7-6E80FA04D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6B2BF5-A20C-4A74-AFE5-AF1867946BA4}"/>
                  </a:ext>
                </a:extLst>
              </p14:cNvPr>
              <p14:cNvContentPartPr/>
              <p14:nvPr/>
            </p14:nvContentPartPr>
            <p14:xfrm>
              <a:off x="243720" y="243720"/>
              <a:ext cx="11117880" cy="297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6B2BF5-A20C-4A74-AFE5-AF1867946B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234360"/>
                <a:ext cx="11136600" cy="29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92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5315-E448-410D-9E66-F7D516DDF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027D3-0A3D-4CE4-B4B7-6E80FA04D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842924-1B81-4D02-9E0F-0786E3EED586}"/>
                  </a:ext>
                </a:extLst>
              </p14:cNvPr>
              <p14:cNvContentPartPr/>
              <p14:nvPr/>
            </p14:nvContentPartPr>
            <p14:xfrm>
              <a:off x="1119960" y="472320"/>
              <a:ext cx="9479880" cy="495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842924-1B81-4D02-9E0F-0786E3EED5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600" y="462960"/>
                <a:ext cx="9498600" cy="497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12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5315-E448-410D-9E66-F7D516DDF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027D3-0A3D-4CE4-B4B7-6E80FA04D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58DC5F-C7D6-4490-8D61-8AC6010F7CDE}"/>
                  </a:ext>
                </a:extLst>
              </p14:cNvPr>
              <p14:cNvContentPartPr/>
              <p14:nvPr/>
            </p14:nvContentPartPr>
            <p14:xfrm>
              <a:off x="159840" y="68760"/>
              <a:ext cx="11491560" cy="643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58DC5F-C7D6-4490-8D61-8AC6010F7C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59400"/>
                <a:ext cx="11510280" cy="64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996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5315-E448-410D-9E66-F7D516DDF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027D3-0A3D-4CE4-B4B7-6E80FA04D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73B611-0A3D-4795-95AB-B4C294FE3025}"/>
                  </a:ext>
                </a:extLst>
              </p14:cNvPr>
              <p14:cNvContentPartPr/>
              <p14:nvPr/>
            </p14:nvContentPartPr>
            <p14:xfrm>
              <a:off x="297000" y="122040"/>
              <a:ext cx="8390160" cy="438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73B611-0A3D-4795-95AB-B4C294FE30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12680"/>
                <a:ext cx="8408880" cy="44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408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5315-E448-410D-9E66-F7D516DDF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027D3-0A3D-4CE4-B4B7-6E80FA04D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DC84E8-A8C9-458E-AED0-7860453A717D}"/>
                  </a:ext>
                </a:extLst>
              </p14:cNvPr>
              <p14:cNvContentPartPr/>
              <p14:nvPr/>
            </p14:nvContentPartPr>
            <p14:xfrm>
              <a:off x="449640" y="83880"/>
              <a:ext cx="11354040" cy="620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DC84E8-A8C9-458E-AED0-7860453A71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74520"/>
                <a:ext cx="11372760" cy="62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576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5315-E448-410D-9E66-F7D516DDF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027D3-0A3D-4CE4-B4B7-6E80FA04D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A3E8B6-ABEB-4964-BFD8-FCA32B845123}"/>
                  </a:ext>
                </a:extLst>
              </p14:cNvPr>
              <p14:cNvContentPartPr/>
              <p14:nvPr/>
            </p14:nvContentPartPr>
            <p14:xfrm>
              <a:off x="1607760" y="198000"/>
              <a:ext cx="7110000" cy="584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A3E8B6-ABEB-4964-BFD8-FCA32B8451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8400" y="188640"/>
                <a:ext cx="7128720" cy="58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856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5315-E448-410D-9E66-F7D516DDF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027D3-0A3D-4CE4-B4B7-6E80FA04D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A29D4-E657-4E6B-8196-70D26B980798}"/>
              </a:ext>
            </a:extLst>
          </p:cNvPr>
          <p:cNvSpPr txBox="1"/>
          <p:nvPr/>
        </p:nvSpPr>
        <p:spPr>
          <a:xfrm>
            <a:off x="3048886" y="1720840"/>
            <a:ext cx="60977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Test0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Test0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Test0();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(10,20);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CB0356-FD6C-41C6-8CFA-CE973FB8B5D6}"/>
                  </a:ext>
                </a:extLst>
              </p14:cNvPr>
              <p14:cNvContentPartPr/>
              <p14:nvPr/>
            </p14:nvContentPartPr>
            <p14:xfrm>
              <a:off x="2057400" y="2956680"/>
              <a:ext cx="9624240" cy="1295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CB0356-FD6C-41C6-8CFA-CE973FB8B5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8040" y="2947320"/>
                <a:ext cx="9642960" cy="13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50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5315-E448-410D-9E66-F7D516DDF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027D3-0A3D-4CE4-B4B7-6E80FA04D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841967-3F63-4563-9B23-866A8C677F5A}"/>
                  </a:ext>
                </a:extLst>
              </p14:cNvPr>
              <p14:cNvContentPartPr/>
              <p14:nvPr/>
            </p14:nvContentPartPr>
            <p14:xfrm>
              <a:off x="403920" y="91440"/>
              <a:ext cx="11011320" cy="480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841967-3F63-4563-9B23-866A8C677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82080"/>
                <a:ext cx="11030040" cy="48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942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5315-E448-410D-9E66-F7D516DDF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027D3-0A3D-4CE4-B4B7-6E80FA04D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6FCE6C-40DB-4E6C-A290-B4CDD8F85809}"/>
                  </a:ext>
                </a:extLst>
              </p14:cNvPr>
              <p14:cNvContentPartPr/>
              <p14:nvPr/>
            </p14:nvContentPartPr>
            <p14:xfrm>
              <a:off x="1020960" y="144720"/>
              <a:ext cx="10996200" cy="609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6FCE6C-40DB-4E6C-A290-B4CDD8F858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600" y="135360"/>
                <a:ext cx="11014920" cy="611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189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5315-E448-410D-9E66-F7D516DDF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027D3-0A3D-4CE4-B4B7-6E80FA04D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D2A78-7C5A-4081-A3FE-C6FD17659F30}"/>
              </a:ext>
            </a:extLst>
          </p:cNvPr>
          <p:cNvSpPr txBox="1"/>
          <p:nvPr/>
        </p:nvSpPr>
        <p:spPr>
          <a:xfrm>
            <a:off x="3048886" y="197346"/>
            <a:ext cx="6097772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Test4(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Test4(String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Test4(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,60);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Test4(String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(10,30);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Test4 </a:t>
            </a:r>
            <a:r>
              <a:rPr lang="en-US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Test4(</a:t>
            </a:r>
            <a:r>
              <a:rPr lang="en-US" sz="1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"Hi"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,90.00);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110A58-260B-440D-972A-4496C71D0D6E}"/>
                  </a:ext>
                </a:extLst>
              </p14:cNvPr>
              <p14:cNvContentPartPr/>
              <p14:nvPr/>
            </p14:nvContentPartPr>
            <p14:xfrm>
              <a:off x="396360" y="350640"/>
              <a:ext cx="6904080" cy="5882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110A58-260B-440D-972A-4496C71D0D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341280"/>
                <a:ext cx="6922800" cy="59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071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165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2021-07-07T01:29:38Z</dcterms:created>
  <dcterms:modified xsi:type="dcterms:W3CDTF">2021-07-07T02:00:37Z</dcterms:modified>
</cp:coreProperties>
</file>