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08:38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762 0,'-64'-42'15,"128"84"-15,-149-105 0,64 63 0,21-22 16,-21 1-16,-1 0 16,22 0-16,0 0 0,0 0 15,0-1-15,0 1 0,0 0 16,0-21-16,0 21 0,22-1 15,-1 1-15,21 0 0,0 0 0,1 0 16,20 0-16,1 21 0,-1-22 16,1 1-16,-1 0 0,1 21 15,-1 0-15,1 0 0,-1 0 0,-20 0 16,20 21-16,-21 0 0,1 1 16,-1 20-16,0-21 0,1 21 0,-22 1 15,0-1-15,-21 0 16,0 1-16,0-1 0,0 0 0,0-20 15,-42 20-15,21 0 0,-22 1 16,1-1-16,0-21 0,-1 21 0,1-20 16,0-1-16,-22 0 0,22 0 15,-1 0-15,-20 0 0,21 1 16,-1-22-16,22 21 0,-21-21 0,21 0 16,-22 21-16,22-21 15,0 0 1,42 0-1,0 0-15,0 0 0,1 0 16,-1 0-16,0 0 16</inkml:trace>
  <inkml:trace contextRef="#ctx0" brushRef="#br0" timeOffset="923.5">2371 572 0,'0'0'0,"0"-22"0,0 1 32,0 0-32,0 0 0,0 0 15,-22 21-15,22-21 16,-21 21 0,21-22-16,-21 22 0,0 0 31,21 22-31,0-1 15,0 0-15,0 0 0,0 21 16,0 1-16,0-1 0,0 0 16,0 22-16,0-1 0,0 1 0,0 21 15,0-22-15,-21 1 0,21 20 16,-21-20-16,21-1 0,0 1 16,0-1-16,-22 1 0,22-22 15,0 22-15,0-22 0,0 0 0,0 1 16,0-22-16,0 21 0,0-21 15,0 0-15,0 1 0,0-1 16,0-42 15,22-1-31,-22 1 16,21 0-16,0 0 0,0-21 16</inkml:trace>
  <inkml:trace contextRef="#ctx0" brushRef="#br0" timeOffset="1752.12">3260 1376 0,'42'-21'31,"-21"0"-31,-21-1 0,21 22 16,-21-21-16,0 0 0,0 0 16,0 0-1,0 0-15,0-1 0,0 1 16,-21 0-16,0 21 0,0-21 16,0 21-16,-1 0 15,1 0-15,0 0 0,0 0 16,0 0-16,0 0 0,-1 0 0,1 21 15,0 0-15,-21-21 0,21 21 16,-1 1-16,1 20 0,0-21 0,21 0 16,-21 0-16,0 22 0,21-22 15,0 21-15,0-21 0,-21 1 0,21 20 16,0-21-16,0 0 0,0 0 16,0 1-16,0-1 0,21 0 0,-21 0 15,21-21-15,0 0 0,-21 21 16,21-21-16,0 0 0,1 0 0,-1 0 15,0 0-15,0-21 16,0 0-16,0 0 0,1 0 0,-1-1 16,0 1-16,0 0 0,21 0 15,-20 0-15,-1 0 0,0-22 0,0 22 16,-21 0-16,21-21 0,0 20 16,-21 1-16,22 0 0,-22 0 0,0 0 15,-22 42 32,22 0-47,0 0 0,0 0 0,-21 1 16,21-1-16,-21 0 0,21 0 15,0 0-15,0 0 0,0 1 16,0-1-16,0 0 0,0 0 16,0 0-16,0 0 0,21-21 15,0 0-15,-21 22 0,22-22 16,-1 0-16,0 0 0,0 0 0,0 0 15,22 0-15,-22 0 0,0 0 16,21-22-16,-21 1 0,1 21 0,20-21 16</inkml:trace>
  <inkml:trace contextRef="#ctx0" brushRef="#br0" timeOffset="2083.94">4127 1143 0,'0'0'0,"0"-21"0,0 0 0,0 0 0,0-1 16,0 1-16,0 0 16,-21 21-1,0 0-15,0 0 16,0 21-16,0 0 0,21 1 0,-22-1 16,1 0-16,0 0 0,0 0 15,0 22-15,21-22 0,-21 0 0,21 21 16,-22-21-16,22 22 0,0-22 15,0 0-15,0 21 0,0-20 16,0-1-16,0 0 0,0 0 16,0 0-16,22 0 0,-1 1 0,0-1 15,0-21-15,21 0 0,-20 0 16,20 0-16,-21 0 0,21 0 0,1 0 16,-1-21-16,0 21 0,1-22 15,-22 1-15,21 0 0,1 0 0,-1-21 16,-21 20-16</inkml:trace>
  <inkml:trace contextRef="#ctx0" brushRef="#br0" timeOffset="2879.44">4699 593 0,'0'0'0,"0"-21"0,0-1 15,0 1-15,0 0 16,0 42 15,0 0-31,0 22 0,0-22 16,0 0-16,0 21 0,0 1 15,0-22-15,0 42 0,0-20 0,0-1 16,0 0-16,-21 22 0,21-22 16,-21 1-16,-1 20 0,22-21 15,0 1-15,-21-1 0,21 0 0,-21-20 16,21 20-16,-21-21 0,21 21 15,0-20-15,0-1 0,0 0 0,-21-21 16,21 21-16,0 0 0,-21-21 16,-1 0-1,22-21 17,0 0-32,0 0 0,0 0 15,0-1-15,0 1 0,22 0 0,-1-21 16,0 21-16,-21-1 0,21 1 0,0-21 15,0 21-15,1 0 16,20-1-16,-21 1 0,0 0 0,0 0 16,22 0-16,-22 0 0,0 21 15,0-22-15,0 22 0,22 0 0,-22 0 16,0 0-16,0 0 16,-21 22-16,0-1 15,0 0-15,0 0 0,-21 0 16,0 0-16,0 1 0,0-22 15,-22 21-15,22 0 0,0 0 16,-21-21-16,20 21 0,-20-21 0,21 0 16,0 0-16,0 21 0,-1-21 15,1 0-15,0 0 0,0 0 16,21 22 31,21-22-47,0 0 0,0 21 15,1 0-15,-1 0 16,0-21-16,-21 21 16,21-21-16,0 21 0,-21 1 0,21-22 15,1 21-15,-22 0 0,21-21 0,0 21 16,0 0-16,0-21 16,0 0-16,-21 21 0,22-21 15,-1 0-15,0 0 16,0 0-16,0 0 0,0 0 15,1 0-15,-1 0 0,0 0 0,0 0 16,0 0-16,0 0 0,1-21 16,20 21-16</inkml:trace>
  <inkml:trace contextRef="#ctx0" brushRef="#br0" timeOffset="3528.12">5905 1355 0,'0'0'0,"0"-21"16,0-1-16,0 1 15,0 0-15,0 0 16,0 0-16,0 0 0,0-1 16,0 1-16,-21 0 15,21 0-15,-21 21 0,0-21 0,0 21 16,0 0-16,-1 0 15,1 0-15,0 0 0,0 0 0,0 0 16,0 0-16,-1 21 0,-20 0 16,21 0-16,0 0 0,-22 1 15,22-1-15,0 0 0,0 0 16,0 21-16,0-20 0,-1-1 0,1 21 16,0-21-16,21 0 0,0 1 0,0-1 15,0 0-15,0 0 0,0 0 16,0 0-16,21 1 0,0-22 15,1 0-15,-1 0 0,0 0 16,0 0-16,0 0 0,0 0 0,1 0 16,20-22-16,-21 22 0,21-21 15,-20 21-15,-1-21 0,21 0 0,-21 0 16,0 0-16,1-1 0,-1 1 0,0 0 16,0 0-16,-21 0 15,21-22-15,-21 22 0,21 0 0,-21 0 16,0 0-16,0 42 47,0 0-47,0 0 15,0 0-15,0 1 0,0-1 0,0 0 16,0 0-16,0 0 0,0 0 16,0 1-16,0-1 0,0 0 0,22 0 15,-1 0-15,0 0 16,-21 1-16,21-22 0,0 21 0,0-21 15,1 0-15,20 0 0,-21 0 16,0 0-16,22 0 0,-22 0 16,21 0-16,-21-21 0,22 21 0,-1-22 15,-21 1-15,21 21 0</inkml:trace>
  <inkml:trace contextRef="#ctx0" brushRef="#br0" timeOffset="4367.96">6816 1291 0,'0'0'0,"21"-21"0,-21 0 15,0 0-15,0 0 16,-21-1-16,-1 22 16,1 0-16,0 0 0,0 0 15,0 0-15,0 0 0,-22 0 16,22 22-16,0-1 0,-21-21 0,20 21 16,1 0-16,0 0 0,0 0 15,0 1-15,0-1 0,-1 0 0,1 0 16,21 0-16,-21 0 0,21 1 15,0-1-15,0 0 0,0 0 0,0 0 16,0 0-16,21-21 16,0 0-16,1 0 0,-1 0 0,0 0 15,0 0-15,21 0 0,-20 0 0,-1 0 16,0 0-16,21-21 16,-21 21-16,1-21 0,-1 0 0,0 21 0,0-21 15,-21 0-15,21-1 16,0 1-16,-21 0 0,22 0 0,-22 0 15,0 0-15,21-1 0,-21 1 0,21 0 16,-21 0 0,0 42 15,0 0-31,0 0 16,0 1-16,0-1 0,0 0 15,0 21-15,0-21 0,0 22 16,0-1-16,0-21 0,0 22 0,0 20 0,0-21 15,0 1-15,21-1 16,0 22-16,-21-22 0,0 0 0,21 22 16,-21-22-16,22 0 0,-22 22 0,0-22 15,21 1-15,-21-1 0,21 21 16,-21-20-16,0-1 0,0 22 0,0-22 16,0 0-16,0 1 0,0-1 0,0 0 15,0 1-15,0-1 0,0-21 16,0 0-16,0 22 0,0-22 0,0 0 15,-21 0-15,0-21 0,-1 0 16,1 0-16,0 0 16,0 0-16,0 0 0,0-21 0,-1 21 15,-20-21-15,21 0 0,0-1 16,-22-20-16,22 21 0,0-21 16,0-1-16,0-20 0,0 20 0,-1-20 15,1 21-15,21-22 0,0 1 0,0 20 16,0-20-16,0-1 0,0 1 15,0-1-15,0 1 0,0-1 0,0 1 16,0-1-16,0 22 0,21-22 16,1 22-16,-1-21 0,0 41 0,0-20 15,-21 0-15,21 21 0,0-1 16,1 1-16,-1 0 0,-21 0 0,21 21 16,0-21-16,0 0 0,0 21 15,1 0-15,-1 0 16,0 0-16,0 0 15,0 0 1</inkml:trace>
  <inkml:trace contextRef="#ctx0" brushRef="#br0" timeOffset="5196.22">7091 1355 0,'0'0'0,"21"0"0,0 0 15,0 0 1,0 0-16,1 0 16,-1 0-16,0-21 15,0 21-15,0-22 0,0 1 16,1 21-16,-1-21 0,0 21 0,-21-21 16,0 0-16,21 21 0,-21-21 15,0-1-15,0 1 0,0 0 16,0 0-1,-21 21-15,0 0 16,0 0-16,-1 0 0,22 21 16,-21-21-16,0 21 0,21 0 0,-21 1 15,21-1-15,-21 0 0,21 0 16,0 0-16,0 0 0,0 22 16,-21-22-16,21 0 0,0 0 0,0 0 15,0 1-15,0-1 0,0 0 16,0 0-16,0 0 0,21-21 15,-21 21-15,21-21 0,0 22 16,0-22-16,0 0 16,1 0-16,-1 0 0,0 0 15,0 0-15,0-22 0,0 22 0,1-21 16,-1 0-16,21 21 0,-21-21 0,22 0 16,-22 0-16,21-22 0,0 22 15,-20 0-15,20 0 0,-21-22 16,0 22-16,22 0 0,-22-21 15,0 21-15,-21-1 0,21 1 16,-21 0-16,-21 21 31,0 0-31,0 0 0,-1 21 16,1 0-16,21 1 0,-21-1 16,0 0-16,0 0 0,21 0 0,0 0 15,-21 1 1,21-1-16,0 0 0,0 0 0,0 0 15,0 0-15,21 1 16,0-1-16,0-21 16,0 0-16,0 21 0,1-21 0,20 0 15,-21 0-15,0 21 0,0-21 16,1 0-16,-1 0 16,-21 21-16,-21-21 31,-1 0-31,1 0 0,0 0 15,0 0-15,0 0 0,0 0 16,-1 0-16,1 0 0,0 0 0,0 21 16,0-21-16,0 0 0,-1 0 0,1 0 15,0 0 1,0 0-16,21-21 31</inkml:trace>
  <inkml:trace contextRef="#ctx0" brushRef="#br0" timeOffset="6771.25">10096 741 0,'64'-21'16,"-43"21"-1,-21-21-15,21-1 16,0 22-16,-21-21 16,22 21-16,-1-21 0,0 0 0,-21 0 15,0 0 1,0-1-16,0 1 0,0 0 16,-21 21-16,0 0 15,-1-21-15,1 21 0,0 0 0,0 0 16,-21 0-16,20 0 0,-20 0 15,0 21-15,21-21 0,-22 21 0,1 0 16,0-21-16,20 22 0,-20-1 16,21 0-16,0 0 0,0 0 0,-1 22 15,1-22-15,21 0 16,0 0-16,0 21 0,0-20 0,0-1 16,0 0-16,0 0 0,21 0 15,-21 0-15,22 1 0,20-1 0,-21 0 16,0-21-16,0 0 0,22 21 15,-22-21-15,21 0 0,1 0 0,-22 0 16,21 0-16,-21 0 0,22 0 16,-22 0-16,0 0 0,0 0 0,0-21 15,0 21-15,1-21 0,-22 0 16,-22 21 15,1 0-31,0 0 0,-21 0 16,21 0-16,-1 21 0,-20 0 0,0-21 15,21 21-15,-22 0 0,22 0 16,-21 1-16,21 20 0,-22-21 0,22 0 16,0 0-16,0 1 0,0-1 15,-1 21-15,1-21 0,21 0 0,0 1 16,-21-1-16,21 0 0,0 0 16,0 0-16,21-21 0,0 0 15,1 21-15,-1-21 0,0 0 16,0 0-16,0 0 0,22 0 15,-22 0-15,21 0 0,0 0 0,-20 0 16,20-21-16,0 21 0,1-21 16,-22 21-16,21-21 0,0 0 0,-20 21 15,20-21-15,-21-1 0,0 22 16,0-21-16,-21 0 0,22 0 16,-44 21 15,1 0-16,0 21-15,21 0 0,-21-21 16,0 21-16,0 1 0,21-1 0,-22 21 16,1-21-16,0 0 15,21 22-15,-21-1 0,0-21 0,0 22 16,-1-1-16,1 0 0,0 1 0,0-22 16,21 21-16,-21 0 0,21-20 15,-21-1-15,21 0 0,0 0 0,0 0 16,0 0-16,0 1 0,0-44 47,21 22-47,0-21 0,-21-21 15,21 21-15</inkml:trace>
  <inkml:trace contextRef="#ctx0" brushRef="#br0" timeOffset="7659.34">12531 720 0,'0'0'0,"0"-21"16,-22-43-1,22 43 1,-21 21-16,0 0 16,21 21-16,-21-21 15,21 21-15,0 0 0,0 22 0,-21-1 16,21 0-16,-21 1 0,-1-1 15,22 22-15,-21-22 0,0 21 0,21-20 16,-21 20-16,0-20 0,0-1 16,-1 0-16,1 1 0,0-1 0,0 0 15,0-21-15,21 22 0,-21-22 16,21 0-16,-22 0 0,22 0 0,0 1 16,0-44 15,0 1-31,0 0 15,22 0-15,-22 0 0,21 0 16,0-22-16,0 1 0,0 0 0,0-1 16,1 1-16,-1-22 0,0 1 15,0-1-15,21 1 0,-20-1 0,-1 1 16,0 21-16,0-22 0,0 22 16,0-1-16,1 1 0,-22 21 0,21 0 15,-21 0-15,21-1 0,0 44 31,-21-1-31,0 0 0,0 21 16,0 1-16,0 20 0,0 1 16,0-22-16,0 21 0,0 22 0,0-21 15,0-22-15,0 21 0,0 1 16,0-22-16,0 1 0,0-1 0,0 0 16,0 1-16,0-22 0,0 0 15,0 0-15,0 0 0,0 0 0,0 1 16,0-44 15,0 1-15,0 0-16,-21 0 15,0 21-15,21-21 0,-21 0 16,-1-1-16</inkml:trace>
  <inkml:trace contextRef="#ctx0" brushRef="#br0" timeOffset="7868.33">12171 1355 0,'0'0'0,"21"0"47,0 0-47,0 0 0,0 0 0,1-21 16,-1 21-16,0 0 0,21 0 16,-21 0-16,1-22 0,20 22 15,-21 0-15,0 0 0,0 0 0,1 0 16,-1-21-16,0 21 0,0 0 15,0-21-15,0 0 0,1 21 16</inkml:trace>
  <inkml:trace contextRef="#ctx0" brushRef="#br0" timeOffset="8200.21">13208 1101 0,'0'0'0,"21"0"0,0-21 0,0 21 0,-21-22 15,0 1-15,0 0 16,-21 0 0,0 21-1,0 0-15,0 0 0,0 21 16,-1-21-16,1 21 0,-21 0 0,21 1 16,0-1-16,-1 0 0,-20 21 15,21-21-15,0 22 0,0-22 0,21 0 16,0 21-16,-22-20 0,22-1 15,0 0-15,0 0 0,0 0 0,0 0 16,22 1-16,-1-1 0,0-21 0,0 21 16,0-21-16,22 0 0,-22 21 15,21-21-15,0 0 0,1 0 16,-1 0-16,-21 0 0,22 0 0,-1 0 16,0-21-16,-21 21 0,22-21 15,-1 0-15,-21 21 0,22-22 0</inkml:trace>
  <inkml:trace contextRef="#ctx0" brushRef="#br0" timeOffset="8500.04">13864 1164 0,'0'-21'15,"0"42"-15,0-63 0,0 21 0,0 0 0,0-1 16,0 1-16,0 0 16,-21 21-1,0 0-15,0 21 16,-1 0-16,1 1 0,0-1 15,0 0-15,0 0 0,21 0 16,-21 22-16,-1-22 0,22 21 0,-21-21 16,21 0-16,0 1 0,0 20 0,0-21 15,0 0-15,0 0 0,0 1 16,0-1-16,0 0 0,21-21 16,1 21-16,-1-21 15,0 0-15,0 0 0,0 0 16,0 0-16,1 0 0,20 0 0,-21 0 15,0-21-15,22 21 16,-22-21-16,0 0 0,0-1 0,21 1 16</inkml:trace>
  <inkml:trace contextRef="#ctx0" brushRef="#br0" timeOffset="8915.81">14393 1164 0,'0'0'0,"0"21"16,21-21 31,1 0-47,-1 0 16,0 0-16,0-21 15,0 0-15,0 21 0,1-21 16,-22 0-16,0 0 15,0-1-15,0 1 0,0 0 16,-22 21 0,1 0-16,0 0 0,0 0 15,0 0-15,-22 21 0,22 0 0,0 1 16,0-1-16,0 0 0,0 0 16,-1 21-16,22-20 0,0-1 0,-21 0 15,21 21-15,-21-21 0,21 1 16,0-1-16,0 0 0,0 0 15,0 0-15,21-21 0,-21 21 16,21-21-16,1 0 0,-1 0 16,0 0-16,0 0 0,0 0 15,0 0-15,1 0 0,-1-21 0,21 21 16,-21-21-16</inkml:trace>
  <inkml:trace contextRef="#ctx0" brushRef="#br0" timeOffset="9392.14">15134 974 0,'0'-21'0,"0"42"0,-21-42 31,0 21-31,0 0 0,-22 0 16,22 0-16,0 21 0,0-21 0,0 21 15,-22 0-15,22 0 16,0 0-16,0 1 0,21-1 15,0 0-15,0 0 16,21 0 0,0-21-16,0 0 0,0 0 15,1 21-15,-1-21 0,0 22 16,0-22-16,21 0 0,-20 21 0,-1-21 16,21 0-16,-21 21 0,0-21 15,1 21-15,-1-21 0,0 21 0,0-21 16,-21 21-16,0 1 15,0-1-15,-21-21 16,-21 0-16,20 21 0,1-21 16,-21 0-16,0 0 0,20 0 0,-20 0 15,21 0-15,-21 0 0,20 0 0,1 0 16,0 0-16,0 0 0,0 0 16,0 0-16,-1 0 0,1 0 15,21-21 16,0 0-15,21 21-16,1-22 16,-1 22-16,0 0 0,0-21 15</inkml:trace>
  <inkml:trace contextRef="#ctx0" brushRef="#br0" timeOffset="9900.25">15833 1016 0,'42'-42'15,"-84"84"-15,84-105 0,-21 63 0,-21-22 16,0 1-16,0 0 16,-21 21-1,0 0-15,-22 0 16,22 0-16,0 0 0,-21 21 0,21 0 15,-22 1-15,22-1 0,-21 0 16,21-21-16,-1 21 0,1 0 0,0 0 16,21 1-16,0-1 0,0 0 15,0 0-15,0 0 16,21-21-16,0 21 0,1-21 16,-1 22-16,0-22 0,0 0 15,21 21-15,-20-21 0,-1 0 0,21 21 16,-21-21-16,0 0 0,1 21 15,-1-21-15,0 0 0,0 21 0,-21 0 16,0 1 0,0-1-16,-21-21 15,0 21-15,0-21 0,-1 0 16,-20 21-16,21-21 0,0 0 16,-22 0-16,22 21 0,-21-21 0,21 0 15,0 0-15,-22 21 0,22-21 16,0 0-16,0 0 0,0 0 15,-1 0-15,1 0 16,21-21 15,21 0-31</inkml:trace>
  <inkml:trace contextRef="#ctx0" brushRef="#br0" timeOffset="10851.77">17547 1164 0,'21'0'15,"0"0"-15,-21-21 16,22 21-16,-1-21 0,0 0 0,0 21 15,0-21-15,0-1 0,1 1 16,20 0-16,-21 0 0,0 0 0,0 0 16,22-1-16,-22-20 0,0 21 15,0 0-15,0-22 0,-21 22 0,0 0 16,0 0-16,0 0 0,0 0 16,-42 21-16,21-22 0,-21 22 15,20 0-15,-20 0 0,0 0 16,-22 22-16,22-1 0,0 0 0,-1 0 15,1 0-15,0 0 0,20 1 16,-20-1-16,21 21 0,21-21 16,0 0-16,0 22 0,0-22 0,0 0 15,21 21-15,0-20 0,0-1 16,1 0-16,20 0 0,-21 0 0,0 0 16,22 1-16,-22-1 0,21 0 15,-21 0-15,0 0 0,22 0 0,-22 1 16,0-22-16,0 21 0,-21 0 15,0 0-15,21 0 0,-21 0 16,0 1-16,-21-1 16,-21-21-16,21 21 0,-22-21 0,-20 21 15,21-21-15,-22 0 0,22 0 0,-22 0 16,1 0-16,-1 0 16,1 0-16,-1 0 0,22 0 0,-22-21 15,22 21-15,21-21 0,-21 0 16,20 21-16,-20-22 0,21 1 0,0 21 15,21-21-15,0 0 0,-21 0 16,21 0-16,0-22 0,0 22 0,0 0 16,0 0-16,0 0 0,0-1 15,21 1-15,0 0 0,-21 0 0,21 21 16,0 0-16,0-21 0,1 21 16,20 0-16,-21 0 0,0 0 15,22 21-15,-22-21 0,21 21 16,0-21-16,1 21 0,-1-21 15,0 21-15,1-21 0</inkml:trace>
  <inkml:trace contextRef="#ctx0" brushRef="#br0" timeOffset="11236.55">17970 1207 0,'0'0'0,"0"-22"16,0 1-1,-21 21 17,21 21-32,0 1 0,0-1 15,0 0-15,0 0 0,0 0 0,0 22 16,0-1-16,0-21 0,0 21 16,0 1-16,0 20 0,0-20 0,21 20 15,-21 1-15,22 20 0,-22-20 16,0-1-16,0 22 0,0-22 0,0 1 15,0 21-15,0-22 0,-22 22 0,1-22 16,0 1-16,21-1 0,-21-20 16,21-1-16,-21 0 0,21 1 0,-21-22 15,21 21-15,0-21 0,0 0 16,0-42 15,0 0-31,0 0 0,0 0 16,21 0-16,-21-1 0,21-20 15,-21 0-15,0-22 0,21 22 0,0-22 16</inkml:trace>
  <inkml:trace contextRef="#ctx0" brushRef="#br0" timeOffset="11600.33">18034 1418 0,'0'0'0,"0"-42"0,0 0 0,0 20 16,-21-20-16,21 21 0,0 0 0,0 0 15,0-1-15,0 1 0,0 0 16,0 0-16,21 0 0,0 21 0,0-21 16,0-1-16,1 22 0,20 0 15,0 0-15,-21-21 0,22 21 0,-1 0 16,0 0-16,1 0 0,-1 21 16,0 1-16,-20-1 0,20 0 0,-21 0 15,0 0-15,-21 22 0,0-22 16,0 0-16,0 0 0,0 0 15,-21 0-15,-21 1 0,21-1 0,-22 0 16,1 0-16,21-21 0,-22 21 16,1 0-16,21-21 0,-21 0 0,20 22 15,1-22-15,0 0 0,0 0 16,0 0-16,21 21 0,21-21 47,0 0-47,0 0 0,0-21 15,1 21-15</inkml:trace>
  <inkml:trace contextRef="#ctx0" brushRef="#br0" timeOffset="11971.14">18775 1312 0,'0'0'0,"42"0"16,-21-21-16,0 21 0,-21-21 15,22 21-15,-1-21 0,0 0 0,0 21 16,0-21-16,0-1 0,1 22 16,-22-21-16,0 0 0,21 0 0,-21 0 15,0 0-15,-21 21 16,-1 0 0,1 0-16,0 0 0,-21 0 15,21 21-15,-22 0 0,22 0 16,-21 0-16,21 0 0,-1 1 0,-20-1 15,21 21-15,0-21 0,21 0 16,0 1-16,-21-1 0,21 0 0,0 0 16,0 0-16,0 0 0,0 1 15,21-1-15,0-21 0,0 21 16,21-21-16,-20 0 0,-1 0 16,0 0-16,0 0 0,21 0 15,-20 0-15,-1 0 0,21-21 0,-21 21 16,22-21-16,-22-1 0,21 1 15</inkml:trace>
  <inkml:trace contextRef="#ctx0" brushRef="#br0" timeOffset="12467.86">19473 1101 0,'0'0'0,"21"-21"0,-21-1 0,0 1 16,0 0-16,-21 0 15,0 21 1,0 0-16,0 0 15,0 21-15,-1-21 0,1 21 0,0 0 16,0 1-16,0 20 0,-22-21 16,22 0-16,0 22 0,0-22 0,21 21 15,-21-21-15,21 22 0,-21-22 16,21 21-16,0-21 0,0 0 16,0 22-16,0-22 0,0 0 0,21 0 15,0-21-15,21 21 0,-21 1 16,1-22-16,20 0 0,0 0 0,-21 0 15,22 0-15,-1 0 0,0 0 16,1-22-16,-1 1 0,0 21 0,1-21 16,-22 0-16,21 0 0,-21 0 0,1-1 15,-1 1-15,0-21 0,0 21 16,0 0-16,-21-1 0,0-20 0,0 21 16,0 0-16,0 0 15,0-1-15,0 44 31,-21-1-31,21 0 0,0 0 0,-21 0 16,21 0-16,-21 1 0,21 20 16,0-21-16,0 0 0,0 0 0,0 1 15,0-1-15,0 0 0,0 0 16,0 0-16,21-21 47,-21-21-47,21 0 0</inkml:trace>
  <inkml:trace contextRef="#ctx0" brushRef="#br0" timeOffset="12663.16">19875 953 0,'0'0'0,"-21"0"31,0 0-31,0 0 16,21 21 15,0 0-15,21 0-16,0-21 0</inkml:trace>
  <inkml:trace contextRef="#ctx0" brushRef="#br0" timeOffset="13691.57">20066 1482 0,'42'0'31,"-21"0"-31,1 0 0,-1-21 0,0-1 16,21 1-16,-21 0 15,1 0-15,20 21 0,-21-42 0,0 20 16,22 1-16,-1 0 0,-21-21 16,21-1-16,-20 1 0,20 0 0,-21-1 15,0 1-15,0 0 0,1-1 16,-1 1-16,-21 0 0,0 21 0,0-22 16,0 22-16,0 0 0,0 0 15,-21 21 1,-1 0-16,1 0 15,0 21-15,21 21 0,0-21 0,-21 22 16,0-1-16,21 0 0,-21 1 16,21-1-16,-22 22 0,22-22 15,0 21-15,-21-20 0,21 20 0,-21 1 16,0-22-16,21 22 0,0-1 16,-21 1-16,0-1 0,21 1 0,-22-1 15,1 1-15,21-1 0,-21-21 16,0 22-16,21-22 0,0 22 0,-21-22 15,21 0-15,-21 1 0,21-1 0,0 0 16,0 1-16,0-1 0,0-21 16,0 22-16,0-22 0,0 0 0,0 0 15,21 0-15,0 0 0,-21 1 16,21-22-16,0 0 0,0 0 16,1 0-16,20 0 0,-21 0 0,0 0 15,22-22-15,-22 1 0,21 21 16,-21-21-16,22 0 0,-22 0 0,0 0 15,0-22-15,0 22 0,0 0 0,1-21 16,-22-1-16,21 1 0,-21 0 16,0-1-16,0 1 0,0-22 0,-21 1 15,-1 21-15,1-22 0,-21 1 16,21-1-16,-22 1 0,1-1 0,-21 22 16,20-1-16,1 1 0,0 0 15,-1 21-15,1-1 0,21 1 0,-22 0 16,22 21-16,21-21 15,-21 21-15,42 0 16,0 0 0,1 0-16,-1-21 0,21 21 15,-21 0-15,22 0 0,-1 0 0,-21-21 16,21-1-16,1 22 0,-1 0 16,0-21-16,1 0 0,-22 21 0,21-21 15,-21 0-15,22 21 0,-22-21 16,0-1-16,0 1 0,0 0 0,1 0 15,-22 0-15,21 21 16,-21-21-16,0-1 0,0 1 16,0 42 15,0 1-15,0-1-16,0 0 0,0 0 0,0 0 15,-21 0-15,21 1 0,0-1 16,0 21-16,-22-21 0,22 0 0,0 1 15,0-1-15,0 0 0,0 0 16,0-42 31,0 0-31,0 0-16,0-1 15,0 1-15</inkml:trace>
  <inkml:trace contextRef="#ctx0" brushRef="#br0" timeOffset="13891.45">20934 847 0,'0'0'0,"21"21"78,-21 0-78,0 0 16,21 0-16,-21 1 16,21-22-16,-21 21 0,0 0 15</inkml:trace>
  <inkml:trace contextRef="#ctx0" brushRef="#br0" timeOffset="14672">21167 1185 0,'0'0'0,"21"0"0,0 0 0,0 0 16,0 0-1,0 0-15,-21-21 0,22 21 0,-1-21 16,0 0-16,-21 0 16,0 0-16,0-1 15,-21 22 1,0 0-16,-1 0 15,1 0-15,0 22 16,0-1-16,21 0 0,-21 0 0,21 0 16,0 0-16,0 1 15,0-1-15,0 0 0,0 0 0,0 0 16,0 0-16,0 1 0,0-1 16,0 0-16,21-21 0,0 21 0,0-21 15,0 0-15,-21 21 0,22-21 0,-1 0 16,0 0-16,0 0 0,0 0 15,0 0-15,1 0 0,-1 0 0,0 0 16,0-21 0,-21 0-16,21 0 0,-21 0 15,0-1-15,0 1 0,0 0 16,0 0-16,21 0 0,-21-22 0,0 22 16,22 0-16,-22 0 15,0 0-15,21 0 0,0-1 0,-21 1 16,21 0-16,0 21 0,0-21 15,1 0-15,-1 21 0,0 0 0,0 0 16,0 0-16,0 0 0,1 0 16,20 0-16,-21 0 0,0 0 0,0 21 15,1-21-15,-1 21 0,-21 0 16,0 0-16,21 22 0,-21-22 0,0 0 16,0 21-16,0-20 0,0-1 15,0 0-15,0 0 0,-21 0 0,21 0 16,0 1-16,-21-1 0,-1-21 0,1 21 15,21 0 1,-21-21-16,0 0 16,21-21-1,0 0 1,0 0-16,21-1 0,0 1 16,-21 0-16,21 0 0,1 0 0,-1-22 15,0 22-15,-21-21 0,21 21 16,0-22-16,0 22 0,-21 0 0,22-21 15,-1 21-15,-21-1 0,21 22 16,-21-21-16,21 0 16,0 21 15,-21 21-15</inkml:trace>
  <inkml:trace contextRef="#ctx0" brushRef="#br0" timeOffset="15251.43">22754 1016 0,'0'0'0,"21"-21"0,0 0 16,-21 0-16,0-1 0,22 1 15,-22 0-15,0 0 16,0 0-16,0 0 0,-22 21 31,1 0-31,0 21 0,-21 0 16,21-21-16,-1 21 0,-20 0 15,21 0-15,0 1 0,0-1 0,-1 0 16,1 0-16,21 0 0,-21 0 16,21 1-16,0-1 0,0 0 15,21-21 1,0 21-16,1-21 0,-1 0 15,0 21-15,0-21 0,0 21 0,22-21 16,-22 0-16,0 22 0,0-22 16,21 0-16,-20 0 0,-1 21 0,0-21 15,0 0-15,0 0 0,-21 21 16,21-21-16,-21 21 0,0 0 16,-21-21-1,0 21-15,0-21 0,0 22 0,0-22 16,-22 21-16,1-21 0,0 0 15,20 0-15,-20 21 0,0-21 0,21 0 16,-22 0-16,22 0 0,0 0 16,0 21-16,0-21 0,-1 0 15,1 0-15,0 0 78,0 0-62,0 0-16,0 0 0,-1 0 16</inkml:trace>
  <inkml:trace contextRef="#ctx0" brushRef="#br0" timeOffset="16459.58">3471 2159 0,'-233'0'31,"466"0"-31,-487-21 0,212 21 0,21 0 0,0 0 16,-22 0-16,22 0 0,0-21 0,0 21 15,0 0-15,-1 0 31,44 0 1,-1 0-17,0 0-15,21 0 16,-21 21-16,22-21 0,-1 0 0,22 0 16,-1 0-16,22 0 0,-1 0 15,1 0-15,0 0 0,21 0 0,-1 0 16,22 0-16,-21 0 0,21-21 15,21 21-15,-21 0 0,22-21 0,-22 21 16,21 0-16,-21 0 0,21-22 16,-21 22-16,21 0 0,-21 0 0,0-21 15,0 21-15,-21 0 0,21 0 0,-21 0 16,0-21-16,-1 21 0,1 0 16,0 0-16,0-21 0,-21 21 0,-1 0 15,1 0-15,-22 0 0,1 0 16,-1-21-16,-20 21 0,-1 0 15,0 0-15,-20 0 0,-1 0 16,0 0-16,0 0 0,-42-21 47,0 21-31,21-22-1,0 1 1,21 0-16</inkml:trace>
  <inkml:trace contextRef="#ctx0" brushRef="#br0" timeOffset="17071.57">9546 1778 0,'0'0'15,"-21"0"-15,0 21 0,0-21 0,-1 0 16,22 21-16,22-21 31,-1 0-31,21 0 0,-21 0 0,43 0 16,-22 0-16,0 0 0,22 0 15,-1 0-15,1 0 0,-22 0 16,22 0-16,-1 0 0,-20 0 0,-1 0 16,0 0-16,1 0 0,-22 0 15,21 0-15,-21 0 0,0 0 16,1 0-16,-22-21 16,0 0-1</inkml:trace>
  <inkml:trace contextRef="#ctx0" brushRef="#br0" timeOffset="17864.14">12509 1778 0,'0'0'16,"-21"0"-16,0 0 0,0 21 0,0-21 15,0 0-15,-1 0 16,22 21-16,-21-21 0,0 0 0,0 0 15,21 22-15,-21-22 0,0 0 16,21 21-16,-22-21 0,1 0 16,21 21-1,21-21 1,22 0-16,-22 0 0,21 0 16,1 0-16,-1 0 0,21 0 0,1 0 15,-22 0-15,43 0 0,-22 0 16,22 0-16,0 0 0,-1 0 0,1 0 15,21 0-15,0 0 0,0-21 0,-1 21 16,1 0-16,0 0 0,21 0 16,0 0-16,0-21 0,-21 21 0,21 0 15,-21 0-15,0 0 16,21-22-16,-22 22 0,1 0 0,0 0 16,0-21-16,-21 21 0,20-21 0,-20 21 15,0 0-15,-1 0 0,-20-21 16,-22 21-16,22 0 0,-22 0 0,-21 0 15,0 0-15,1 0 0,-1-21 16,0 21-16,0 0 109,-21-21-109,21 21 0,0-22 16,1 22-16</inkml:trace>
  <inkml:trace contextRef="#ctx0" brushRef="#br0" timeOffset="18715.66">18013 1842 0,'-21'0'15,"42"0"-15,-64 0 0,22 21 0,0-21 16,0 0-16,0 0 0,-22 21 0,22-21 16,0 0-16,0 0 0,0 0 15,0 0-15,-1 0 0,1 0 0,0 0 16,0 0-16,42 0 62,0 0-62,0 0 0,22 0 0,-1 0 16,0 0-16,1 0 0,20-21 16,1 21-16,-1 0 0,22 0 0,0 0 15,-1 0-15,1 0 0,21 0 0,0 0 16,-22 0-16,22 0 0,0 0 16,0 0-16,21 0 0,-21 0 0,21 0 15,-22 0-15,22 0 16,0 0-16,-21 0 0,21 0 0,0 0 0,0 0 15,0 0-15,0-21 0,-21 21 16,21 0-16,-21 0 0,0 0 16,0-22-16,-1 22 0,1 0 15,-21 0-15,21-21 0,0 21 0,-22 0 16,22 0-16,-21-21 0,-1 21 16,1-21-16,0 21 0,-1 0 0,-20 0 15,-1-21-15,1 21 0,-1 0 16,1 0-16,-1 0 0,-20 0 0,20 0 15,-20 0-15,-1 0 0,-21-21 16,21 21-16,-20 0 0,20 0 16,-21 0-16,0 0 0,0 0 0,1 0 15,-22-22-15,21 22 0,0 0 16,-21-21 0,0 0-1,0 0 1</inkml:trace>
  <inkml:trace contextRef="#ctx0" brushRef="#br0" timeOffset="31235.25">0 5017 0,'0'42'31,"0"-21"94,0 0-110</inkml:trace>
  <inkml:trace contextRef="#ctx0" brushRef="#br0" timeOffset="32855.6">1863 3810 0,'0'-21'0,"21"0"0,-21 0 16,0-1 0,21 1-16,-21 0 15,0 0-15,0 0 16,0 0 0,0-1 15,0 44 0,0-1-31,0 0 16,0 0-16,0 21 0,0-20 0,0 20 15,0-21-15,-21 21 0,21 22 16,0-22-16,0 1 0,-21 20 16,21 1-16,0-22 0,0 21 15,-22-20-15,1 20 0,21-20 0,0-1 16,-21 0-16,21 1 0,-21-1 15,21 0-15,0-21 0,0 22 0,0-22 16,0 0-16,-21 0 0,21 0 16,0 1-16,0-44 47,0 1-47,0 0 15,0 0-15,0 0 0,0 0 16,0-1-16,0 1 0,0 0 15,0 0-15,0-21 0</inkml:trace>
  <inkml:trace contextRef="#ctx0" brushRef="#br0" timeOffset="33299.35">1736 3852 0,'0'0'0,"-22"-21"0,22 0 0,-21 21 0,0-21 16,0 0-16,0 0 0,21-1 16,-21 1-16,21 0 15,0 0-15,0 0 0,0 0 16,0-1-16,0 1 16,21 0-16,0 0 0,0 0 0,21 0 15,-20-1-15,20 22 0,0-21 16,22 0-16,-22 21 0,0 0 15,22 0-15,-1 21 0,-20 0 0,20 1 16,-20-1-16,-1 0 0,-21 21 16,0 1-16,-21-22 0,0 21 15,0 0-15,-21 1 0,0-22 16,0 21-16,-22 1 0,-20-1 0,21 0 16,-1 1-16,1-22 0,-22 21 15,22-21-15,0 22 0,-1-22 0,1 0 16,21-21-16,-21 21 0,20 0 15,1-21-15,0 0 0,0 0 16,0 0-16,42 0 31,0-21-31,0 21 16,0-21-16,1 0 16</inkml:trace>
  <inkml:trace contextRef="#ctx0" brushRef="#br0" timeOffset="33964.11">2476 4466 0,'0'0'15,"22"0"-15,41 0 16,-42-21-1,0 0-15,1 21 0,-1-21 16,-21 0-16,0-1 0,21 1 16,-21 0-16,21 0 0,-21 0 0,0 0 15,0-22-15,0 22 0,-21 0 16,0-21-16,0 20 0,-22 1 16,22 0-16,0 0 0,-21 0 0,-1 21 15,22 0-15,-21 0 0,-1 0 16,1 21-16,0 0 0,-1 0 0,22 0 15,-21 1-15,0 20 0,20-21 16,1 21-16,0 1 0,0-1 0,0-21 16,0 22-16,21-1 0,0-21 15,0 0-15,0 22 0,0-22 16,0 0-16,0 0 0,21 0 16,0-21-16,0 21 0,0-21 0,0 0 15,22 0-15,-22 0 0,21 0 16,1 0-16,-22 0 0,21 0 0,0-21 15,1 0-15,-22 0 0,21 0 16,-21 0-16,22-1 0,-22 1 0,0 0 16,0 0-16,0-21 0,1 20 15,-1-20-15,-21 21 0,0-21 16,0 20-16,0-20 0,0 21 0,0 0 16,0 0-16,0 42 31,-21 0-31,-1 0 15,22 0-15,-21 0 0,21 1 0,0 20 16,0-21-16,0 0 0,0 22 16,0-22-16,0 0 0,0 0 0,0 0 15,0 0-15,0 1 0,0-1 16,0 0-16,21-21 0,1 21 0,-1-21 16,0 0-16,0 0 0,0 0 15,0 0-15,1 0 0,20 0 0,-21 0 16,0-21-16,22 0 0</inkml:trace>
  <inkml:trace contextRef="#ctx0" brushRef="#br0" timeOffset="34271.93">3238 4128 0,'0'-22'16,"0"44"-16,0-65 0,0 22 0,0 0 15,0 0-15,-21 21 16,0 0-16,0 0 15,0 0-15,0 21 16,21 0-16,0 0 0,-22 0 0,1 1 16,21 20-16,-21-21 0,21 21 15,-21-20-15,21 20 0,0 0 16,0-21-16,0 1 0,0 20 16,0-21-16,0 0 0,0 0 0,0 1 15,0-1-15,0 0 0,21-21 16,-21 21-16,21-21 0,0 0 0,1 0 15,-1 0-15,21 0 0,-21 0 16,22 0-16,-1 0 0,-21-21 0,21 0 16,1 0-16,-1-1 0,0 1 15,1 0-15</inkml:trace>
  <inkml:trace contextRef="#ctx0" brushRef="#br0" timeOffset="36223.39">3852 3514 0,'-21'0'0,"0"0"16,21 21-16,-21 0 16,0 21-16,21-20 0,-22 20 0,22-21 15,0 21-15,0 1 0,-21-1 16,21 0-16,-21 1 0,21 20 0,0-20 15,0 20-15,-21-21 0,21 22 16,-21-22-16,21 1 0,-21-1 16,21 0-16,-22 1 0,22-1 0,0-21 15,0 21-15,-21-20 0,21-1 16,-21 0-16,21 0 0,0-42 47,0 0-47,0 0 15,0-22-15,0 22 0,0 0 16,21-21-16,0-1 0,1 1 16,-1 21-16,0-22 0,0 1 0,21 0 15,-20 21-15,20-22 16,-21 22-16,0 0 0,22 21 0,-22 0 16,0 0-16,0 0 0,0 0 15,0 0-15,-21 21 0,0 0 0,22 0 16,-22 1-16,0-1 0,0 0 15,0 0-15,-22 0 0,1 0 16,0 1-16,0-22 0,0 21 0,0 0 16,-1-21-16,1 0 0,0 21 15,0-21-15,0 0 0,0 0 0,-1 0 16,1 0-16,0 0 0,0 0 16,0-21-16,0 21 0,21-21 0,-22 21 31,22 21 0,0 0-31,0 0 16,22-21-16,-22 21 0,0 1 15,21-1-15,0 0 0,0 0 0,-21 0 16,21 0-16,0 1 0,1-1 0,-1 0 16,0-21-16,0 21 0,0-21 15,22 0-15,-22 21 0,21-21 16,0 0-16,-20 0 0,20 0 0,0 0 15,1 0-15,20 0 0,-21-21 0,1 21 16,-1-21-16,0 0 16,1 0-16,-1 21 0,0-22 0,1-20 15,-22 21-15,0 0 0,0 0 0,0-22 16,1 22-16,-22 0 0,0 0 16,0-22-16,0 22 0,0 0 0,0 0 15,-22 0-15,1 21 0,0-21 16,0 21-16,0 0 0,0-22 0,-22 22 15,22 0-15,0 0 0,0 0 16,0 0-16,-1 22 0,1-1 0,0 0 16,0 0-16,0 0 0,21 0 15,-21 22-15,21-22 0,-22 0 0,22 21 16,0-20-16,0-1 16,0 21-16,0-21 0,0 0 0,0 1 15,0-1-15,22 0 16,-1-21-16,0 0 0,0 0 15,0 0-15,0 0 0,22 0 16,-22 0-16,0 0 0,0-21 0,0 21 16,22-21-16,-22-1 0,0 1 0,0 0 15,0 0-15,1-21 0,-22 20 16,21 1-16,-21-21 0,21 21 16,-21 0-16,21-1 0,-21 1 15,0 0-15,0 0 0,0 42 31,0 0-15,-21 0-16,21 1 16,0-1-16,0 0 0,0 0 0,0 21 15,0-20-15,0-1 0,0 0 0,0 0 16,21 0-16,0 0 0,0 1 16,1-22-16,20 21 0,-21 0 0,21-21 15,1 21-15,-1-21 0,22 0 16,-22 0-16,21 0 0,-20 0 0,-1 0 15,22 0-15,-22 0 0,0 0 16,1-21-16,-22 0 0,21 0 16,-21-1-16,22 1 0,-22 0 0,-21-21 15,21 21-15,-21-22 0,21 1 16,-21 21-16,0-22 0,0 22 0,0-21 16,0 21-16,-21 0 0,0-1 15,21 1-15,-21 21 0,-1 0 0,1 0 16,0 0-16,0 0 0,0 0 0,0 0 15,-22 0-15,22 21 0,0 1 16,0-1-16,0 0 0,-1 0 0,1 21 16,0-20-16,0-1 15,0 63-15,21-62 16,0-1-16,0 0 0,0 0 0,0 0 16,0 0-16,21-21 0,0 22 15,0-22-15,0 0 0,1 0 16,-1 0-16,0 0 0,21 0 15,-21 0-15,1-22 0,-1 22 0,0-21 16,0 0-16,0 21 0,-21-21 16,21 0-16,1 0 0,-22-1 0,0 1 15,0 0-15,21 0 0,-21 0 0,0 0 16,0-1-16,21 22 16,-21-21-16,0 42 31,0 1-16,0-1-15,0 0 16,-21 0-16,21 0 0,0 22 0,0-22 16,0 21-16,0-21 0,0 22 0,0-1 15,21-21-15,-21 43 0,21-22 16,0 0-16,-21 22 0,21-1 0,1 1 16,-1-1-16,0 1 0,-21-1 15,21 1-15,0-22 0,0 22 0,1-1 16,-22 1-16,21-22 0,0 21 15,-21 1-15,0-22 0,21 22 16,-21-22-16,21 0 0,-21 1 0,0-1 16,0-21-16,0 0 0,0 22 0,0-22 15,0 0-15,-21-21 16,0 0-16,0 0 16,0-21-16,-1 0 0,1 0 15,0-1-15,0 1 0,0-21 16,0 21-16,-1-22 0,1-20 0,0 21 15,21-22-15,-21 22 0,21-22 16,-21 1-16,21 20 0,0-20 0,0-1 16,0 1-16,0-1 0,0 1 15,0-1-15,0 22 0,21-21 16,0 20-16,-21-20 0,21 20 0,0 1 16,1 0-16,-1-1 0,0 1 15,0 0-15,0-1 0,0 22 0,1-21 16,-1 0-16,-21-1 0,21 22 0,0 0 15</inkml:trace>
  <inkml:trace contextRef="#ctx0" brushRef="#br0" timeOffset="36644.15">5927 4212 0,'0'21'15,"21"-21"1,0 0-1,0 0-15,0 0 16,-21-21-16,21 21 0,1-21 16,-1 0-16,0 0 0,0 0 15,0-1-15,0 1 0,-21 0 16,0 0-16,0 0 0,0 0 16,0-1-16,0 1 15,-21 21-15,0 0 16,0 0-16,0 0 0,0 21 15,-1 1-15,1-1 16,0 21-16,0-21 0,0 22 0,21-22 16,0 21-16,-21 0 0,21-20 15,0 20-15,0-21 0,0 0 0,0 22 16,0-22-16,21 0 0,0-21 16,0 21-16,0 0 0,0-21 0,1 0 15,-1 21-15,0-21 0,0 0 0,21 0 16,-20 0-16,-1 0 0,0 0 15,0-21-15,0 21 0,0-21 0,1 21 16,-1-21-16,0 0 0,-21 0 16,0-1-16,0 1 0,0 0 15</inkml:trace>
  <inkml:trace contextRef="#ctx0" brushRef="#br0" timeOffset="37396.24">1397 4995 0,'-21'0'0,"42"0"0,-63 0 0,-1 0 16,22 0-16,0 0 0,0 0 16,0 0-16,-1 0 0,1 0 15,42 0 17,1 22-17,-1-22-15,21 0 0,-21 0 16,22 0-16,20 0 0,-21 0 0,22 0 15,-1 0-15,1 0 0,-1 0 16,22 0-16,0 0 0,-1 0 0,22-22 16,0 22-16,0 0 15,21 0-15,0-21 0,-21 0 0,21 21 16,0 0-16,0 0 0,21-21 16,0 21-16,-21 0 0,21 0 0,0-21 15,-21 21-15,22 0 0,-1 0 16,0 0-16,-21 0 0,21 0 0,-21 0 15,0 0-15,-21 0 0,0 0 16,0 0-16,-22-21 0,1 21 0,0 0 16,-1 0-16,-20 0 0,-22 0 0,22-22 15,-43 22-15,21 0 0,0 0 16,-20 0-16,-1 0 0,0-21 0,0 21 16,0 0-1,-21-21 16,0 0 1,21 0-17</inkml:trace>
  <inkml:trace contextRef="#ctx0" brushRef="#br0" timeOffset="38539.14">7218 4445 0,'-21'0'63,"-1"0"-63,1 0 0,0 0 15,0 0-15,0 0 0,0 0 16,-1 0-16,1 0 0,0 0 15,0 0-15,0 0 16,42 0 31,0 0-47,0 0 16,22 0-16,-1 0 0,-21 0 15,43 0-15,-22 0 0,0 0 0,22 0 16,-1 0-16,1 0 15,20 0-15,-20 0 0,21 0 0,-1 0 16,1-21-16,-22 21 0,22 0 0,-21 0 16,-1 0-16,-21 0 0,22 0 15,-22 0-15,-21-21 0,22 21 0,-1 0 16,-21-21-16,0 21 0,1 0 16,-22-22-16,0 1 15,0 0-15,0 0 0,-22 0 16,-20 21-16,21-21 15,0 21-15,0 0 0,-22-22 0,22 22 16,-21 0-16,21 0 0,-1-21 16,-20 21-16,21 0 0,0 0 15,0 0-15,21-21 16,-22 21-16,1 0 16,42 0 15,1 0-31,-1 0 15,0 0-15,0 0 0,0 0 16,0 0-16,1 21 0,-1-21 0,0 0 16,0 0-16,0 21 0,22-21 15,-22 0-15,0 0 0,0 22 0,0-22 16,22 0-16,-22 0 0,0 21 0,0-21 16,0 0-16,0 0 15,1 0-15,-22 21 16,0 0-1,-22 0 1,1-21-16,0 21 0,0 1 16,0-22-16,-22 21 0,22 0 15,0-21-15,0 21 0,0 0 0,-22 0 16,22-21-16,0 22 0,0-1 16,0-21-16,0 21 0,-1 0 0,1-21 15,21 21-15,-21-21 0,0 21 16,21 1 15,-21-22 0,0 0-31,-1 0 16</inkml:trace>
  <inkml:trace contextRef="#ctx0" brushRef="#br0" timeOffset="43815.63">9186 4382 0,'0'21'0,"0"0"31,-21-21-15,0 0 0,21 21-1,-21-21-15,21-21 47,21 0-47,0 0 16,0-1-16,0 1 0,1 0 0,-1-21 15,0-1-15,0 22 0,0-21 0,22-22 16,-22 22-16,0 0 0,21-1 16,-21 1-16,22 0 0,-22-1 0,21 1 15,-21 21-15,1 0 16,-1 0-16,-21-1 0,-21 44 31,-1-1-31,1 0 0,0 0 16,0 0-16,0 0 0,0 1 0,-1-1 15,1 21-15,0-21 0,0 22 16,0-22-16,21 0 0,0 0 0,0 21 16,0-20-16,0-1 0,0 0 15,0 0-15,21 0 0,0 0 16,-21 1-16,21-22 0,0 21 0,1 0 16,-1-21-16,-21 21 0,21 0 15,0 0-15,-21 1 31,-21-22-31,0 0 16,0 0-16,-1 0 0,1 0 0,0 0 16,0 0-16,0-22 0,0 1 15,-1 0-15,1 0 0,0 0 16,21 0-16,-21-1 16,0 1-16,21 0 15,0 42 1,0 0-1,0 1-15,0-1 0,0 0 16,21 0-16,0 0 16,0 0-16,-21 1 0,21-22 0,1 21 15,-1 0-15,0 0 0,0-21 16,0 0-16,0 0 0,1 0 16,20 0-16,-21 0 0,21 0 0,-20 0 15,-1 0-15,21 0 0,-21-21 16,22 21-16,-22-21 0,0 0 0,0 21 15,0-22-15,0 1 0,1 0 16,-1 0-16,0-21 0,0 20 0,0 1 16,0-21-16,1 21 0,-22 0 0,0-1 15,21 1-15,0 0 0,-21 0 16,0 42 15,-21 0-15,21 0-16,0 1 0,-21 20 0,21-21 15,-22 0-15,22 0 0,0 1 16,0-1-16,0 0 0,0 0 0,0 0 16,0 0-16,0 1 0,22-1 15,-1-21-15,0 0 16,0 0-16,0 0 0,0 0 16,1-21-16,-1 21 15,0-22-15</inkml:trace>
  <inkml:trace contextRef="#ctx0" brushRef="#br0" timeOffset="44200.41">10160 3768 0,'0'0'0,"-21"0"16,-22 63-1,43-42 1,22-21 0,-1 0-1,0 0-15,0 0 0,0 0 16,0 0-16,1 0 0,-1-21 0,-21 0 16,21 21-16,-21-21 15,0 0-15,0 0 16,-21 21-16,21-22 15,-21 22-15,-1 0 0,1 0 0,0 0 16,0 0-16,0 0 16,0 0-16,21 22 0,0-1 15,-22-21-15,22 21 0,0 0 16,0 0-16,0 0 16,22 1-16,-1-1 0,0-21 0,0 21 15,0-21-15,0 21 0</inkml:trace>
  <inkml:trace contextRef="#ctx0" brushRef="#br0" timeOffset="45055.95">10562 3979 0,'-42'0'31,"21"22"-31,-1-1 16,22 0-16,0 0 0,0 0 16,0 0-16,0 1 0,0-1 0,0 0 15,0 0-15,0 0 0,0 0 0,0 22 16,-21-22-16,21 0 0,0 0 15,0 0-15,-21 1 16,21-1-16,0-42 63,0-1-63,0 1 0,0 0 15,0 0-15,0-21 0,0 20 16,21-20-16,0 21 0,1-21 0,-1-1 15,-21 22-15,42-21 0,-21 21 0,0-1 16,1 1-16,-1 0 0,0 0 16,21 21-16,-21 0 0,1 0 0,-1 0 15,0 0-15,0 0 0,0 21 16,0-21-16,-21 42 0,22-20 16,-22-1-16,21 0 0,-21 21 0,0-21 15,0 22-15,0-22 0,0 21 16,0-21-16,0 1 0,0 20 0,0-21 15,0 0-15,0 0 0,0 1 0,0-1 16,-21 0 0,21-42 15,0 0-15,0-1-16,0 1 0,0-21 15,0 21-15,21 0 16,-21-22-16,21 22 0,0-21 0,0-1 15,0 22-15,1-21 0,20 21 16,-21-22-16,21 22 0,-20 0 0,20 0 16,-21 21-16,21-21 0,-20 21 0,20 0 15,-21 0-15,0 0 0,0 21 16,1 0-16,-1 0 0,-21 0 0,0 22 16,0-22-16,0 21 0,0-21 0,0 22 15,0-22-15,0 21 0,0-21 16,0 1-16,0-1 0,-21 0 0,21 0 15,0 0-15,0 0 0,0 1 16,-22-22-16,22 21 16,0-42 15,0-1-15,0 1-16</inkml:trace>
  <inkml:trace contextRef="#ctx0" brushRef="#br0" timeOffset="45339.78">11663 3979 0,'0'0'16,"0"22"15,0-1-31,0 0 16,0 0-16,0 0 0,0 22 0,0-22 15,0 0-15,-21 0 0,21 21 0,0-20 16,-22-1-16,22 0 0,0 0 16,0 0-16,0 0 0,0 1 15,0-44 48,0 1-63,0 0 0,0 0 0</inkml:trace>
  <inkml:trace contextRef="#ctx0" brushRef="#br0" timeOffset="45692.58">11620 3747 0,'0'0'0,"-21"0"15,0 21-15,21 0 16,0 0-16,0 0 15,0 0 1,21-21-16,0 0 16,1 0-16,-1 0 15,0 0-15,0 0 0,-21-21 0,21 21 16,-21-21-16,21 0 0,-21 0 16,0 0-16,0-1 15,0 1-15,0 0 0,0 0 0,0 0 16,-21 0-16,0-1 0,0 1 15,0 21-15,0 0 16,-1 0-16,1 21 16,0 1-16,21-1 0,-21-21 0,21 21 15,0 0-15,-21 0 0,21 0 16,0 1-16,0-1 16,0 0-16,21-21 15,0 0-15</inkml:trace>
  <inkml:trace contextRef="#ctx0" brushRef="#br0" timeOffset="46039.38">12255 3408 0,'0'0'0,"0"-21"15,0 42 16,0 0-31,-21 0 0,21 0 0,0 22 16,-21-22-16,0 21 0,21 1 16,-21-1-16,0 0 0,-1 1 0,22-1 15,-21 0-15,0 1 0,0-1 16,21 0-16,-21 1 0,0 20 0,21-21 16,0-20-16,-22 20 0,22 0 0,-21-21 15,21 22-15,0-22 0,0 0 16,0 0-16,0 0 15,0 1 1,21-22 0,1 0-16,-1-22 15,-21 1-15,21 21 0,0-21 16,0 0-16,0 0 0</inkml:trace>
  <inkml:trace contextRef="#ctx0" brushRef="#br0" timeOffset="46640.04">12679 4128 0,'0'0'0,"21"-22"0,-21 1 16,0 0-16,21 0 0,-21 0 16,21 21-16,-21-21 0,0-1 0,0 1 15,0 0-15,0 0 0,0 0 0,0 0 16,0-1-16,-21 22 0,0-21 15,0 21-15,0 0 0,-1 0 16,1 0-16,0 0 16,-21 0-16,21 21 0,-1 1 0,1-1 15,-21 0-15,21 0 0,0 21 0,-1-20 16,1 20-16,0 0 0,21-21 16,0 22-16,-21-22 0,21 21 15,0-21-15,0 1 0,0-1 16,0 0-16,0 0 0,21 0 0,0 0 15,0-21-15,1 0 0,-1 0 0,0 0 16,0 0-16,0 0 0,0 0 16,1-21-16,-1 21 0,0-21 0,0 0 15,-21 0-15,21 0 0,0-1 16,1 1-16,-1 0 0,-21-21 0,21 21 16,0-22-16,-21 22 0,0-21 0,0 21 15,0-1-15,21 22 0,-21-21 16,0 42 15,-21 1-31,21-1 0,0 0 16,0 0-16,-21 21 0,21-20 0,0-1 15,0 0-15,0 0 0,0 0 16,0 0-16,0 1 0,0-1 0,0 0 16,0 0-16,0 0 15,21-21-15,0 21 0,0-21 16,1 0-16,-1 0 0,0 0 15,0 0-15,0 0 0,0 0 16,1-21-16,-1 21 0,0-21 0,0 0 16,0 21-16,0-21 0</inkml:trace>
  <inkml:trace contextRef="#ctx0" brushRef="#br0" timeOffset="47052.39">13102 3979 0,'42'-63'16,"-20"63"-16,-22-21 16,21 21-16,0 0 15,0 0-15,0 0 0,0 0 16,1 0-16,-22 21 16,21 0-16,-21 0 0,21 0 15,0 1-15,-21 20 0,0-21 0,0 21 16,0-20-16,0-1 0,0 21 15,0-21-15,0 0 0,0 1 0,0-1 16,0 0-16,0 0 0,-21 0 0,21 0 16,-21-21-16,0 0 15,-1 0-15,22-21 32,0 0-17,0 0-15,0 0 0,0 0 0,0-1 16,22 1-16,-1-21 15,0 21-15,0-22 0,0 22 0,0-21 16,1 21-16,-1 0 0,0-1 0,0 1 16,0 0-16,0 0 0,22 0 15,-22 21-15,0-21 0,-21-1 0,21 22 16,0-21-16,1 0 16</inkml:trace>
  <inkml:trace contextRef="#ctx0" brushRef="#br0" timeOffset="47711.6">15367 3556 0,'0'0'15,"21"-21"-15,-21 0 0,0 0 0,0-1 16,21 1-16,-21 0 15,0 0-15,0 0 0,0 0 0,0-1 16,-21 44 15,0-1-15,21 0-16,-21 0 0,0 21 0,21 1 16,-22-1-16,1-21 0,21 22 15,-21-1-15,0 0 0,21 1 0,-21-1 16,0 0-16,21-21 0,0 22 15,-22-1-15,22-21 0,-21 22 0,21-22 16,0 21-16,0-21 0,0 0 0,0 1 16,0-1-1,0 0-15,0-42 32,21 21-17,1-21-15,-1-1 0,-21 1 0,21 0 16,0-21-16</inkml:trace>
  <inkml:trace contextRef="#ctx0" brushRef="#br0" timeOffset="48140.35">15769 3683 0,'21'0'31,"-42"21"-15,21 0-1,0 1-15,-21-22 0,0 21 0,0 0 16,21 0-16,-22 0 0,22 0 0,-21 22 16,0-22-16,21 0 0,0 0 15,0 0-15,0 1 0,0-1 0,0 0 16,0 0-16,0 0 0,0 0 16,21-21-16,0 22 0,1-22 15,-1 0-15,21 0 0,-21 0 0,0 0 16,22 0-16,-22-22 15,21 1-15,-21 21 0,1-21 0,-1 0 16,0 0-16,0 0 0,0-1 16,-21 1-16,0 0 0,0 0 0,0 0 15,0-22-15,0 22 0,0 0 0,0 0 16,-21 0-16,0 0 16,0 21-16,21-22 0,-21 22 15,-1 0-15,1 0 31,0-21-15,21 0 0</inkml:trace>
  <inkml:trace contextRef="#ctx0" brushRef="#br0" timeOffset="48440.71">15176 3556 0,'0'21'31,"22"-21"-31,-1 0 0,0 0 16,0 0-16,21 0 0,-20 0 15,20 0-15,0 0 0,1-21 16,-1 21-16,0 0 0,1 0 15,-22 0-15,21 0 0,-21-21 0,22 21 16,-22 0-16,0 0 0,0 0 0,0 0 16,0 0-1</inkml:trace>
  <inkml:trace contextRef="#ctx0" brushRef="#br0" timeOffset="49812.45">17674 3916 0,'0'0'0,"-21"0"31,42 0-15,-21-21-16,21 21 16,0-21-16,1 21 0,-1-22 15,0 22-15,0-21 0,0 21 0,22-21 16,-22 21-16,0-21 16,0 0-16,21 0 0,-20-1 0,-1 1 15,21 0-15,-21 0 0,0-21 0,1 20 16,-1 1-16,0 0 0,-21-21 15,0 21-15,0-1 0,0 1 0,0 0 16,0 0-16,0 0 0,0 0 16,-21-1-16,0 22 15,-1 0-15,1 22 16,0-1-16,0 0 0,21 0 0,-21 0 16,21 22-16,-21-22 0,21 21 15,-22 0-15,22-20 0,0 20 16,0 0-16,-21 1 0,0-1 15,21 0-15,-21 1 0,21-1 0,-21 0 0,0 22 16,21-22-16,-22 22 0,1-1 16,0 1-16,21-1 0,-21 1 15,0-1-15,0 1 0,-1-1 0,1 22 16,0-22-16,0 22 0,0-22 16,0 1-16,-1-1 0,22 1 0,0-1 15,0-20-15,0-1 0,0 0 0,0-20 16,0 20-16,0-21 0,0 0 15,22-21-15,-1 0 0,0 0 16,0 0-16,0 0 0,0-21 0,1 21 16,20-21-16,-21 0 15,21-22-15,1 22 0,-1 0 0,-21-21 16,22-1-16,-22 1 0,21 0 0,-21-22 16,22 22-16,-22-22 0,-21 1 15,0-1-15,0 1 0,0-1 0,0 1 16,0-1-16,-21 1 0,-1-1 15,1 1-15,-21 21 0,21-22 0,-22 22 16,22 21-16,-21-22 0,21 22 0,0 0 16,-22 0-16,22 0 0,0 21 15,0 0-15,42 0 32,21-22-32,-21 22 15,1 0-15,20 0 0,-21-21 16,21 21-16,1-21 0,-1 21 0,0-21 15,22 0-15,-22 21 0,1-21 0,-1 21 16,21-22-16,-41 1 0,20 21 16,0-21-16,-21 0 0,1 0 0,-1 21 15,0-21-15,-21-1 0,21 1 16,-21 0 0,-21 21 15,21 21-31,-21 0 15,0 1-15,21-1 0,0 0 16,-22 0-16,22 0 0,0 0 16,0 1-16,0-1 15,0 0-15,0 0 0,22 0 16,-1-21-16,0 0 16,0 0-16,0 0 0,0 0 0,1 0 15,-1 0-15,0 0 0,0 0 16,0-21-16,0 21 0,1-21 0,-1 21 15,0-21-15,0 0 0,-21-1 0,21 1 16,-21 0-16,21 0 0,-21 0 16,0 0-16,0-22 0,0 22 0,0 0 15,-21 0-15,0 0 0,0-1 16,0 22-16,-22 0 0,22 0 0,0 0 16,0 0-16,0 0 0,0 22 15,-1-1-15,1-21 0,0 21 16,0 0-16,21 0 0,-21 0 0,21 1 15,0-1-15,0 0 0,0 0 16,0 0-16,21-21 16,0 0-1,0 0-15,0 0 0,1 0 0,-1 0 16,0 0-16,0 0 0,21-21 16,-20 21-16,-1-21 0,0 0 15</inkml:trace>
  <inkml:trace contextRef="#ctx0" brushRef="#br0" timeOffset="50059.31">19113 3302 0,'0'0'15,"0"21"1,0 0-16,-21 22 16,21-22-16,-21 21 0,0-21 15,21 22-15,0-1 0,-21 0 0,21-20 16,-21 20-16,-1 0 0,22-21 15,0 22-15,0-22 0,-21 0 16,21 21-16,0-20 0,-21-22 0,21 21 16,0 0-16,0 0 0,0 0 15,21-21 1,0 0 0,1 0-16,-1-21 0,0 21 0</inkml:trace>
  <inkml:trace contextRef="#ctx0" brushRef="#br0" timeOffset="50667">19664 3768 0,'0'0'0,"21"0"0,-21-21 0,21-1 16,-21 1-16,0 0 15,0 0-15,0 0 16,-21 0-16,0 21 0,0 0 15,-1 0-15,1 0 0,0 0 16,0 0-16,-21 0 0,20 0 0,-20 0 16,21 21-16,-21 0 0,-1 0 15,22-21-15,-21 21 0,21 22 0,-1-22 16,1 0-16,0 0 0,0 0 0,21 0 16,-21 1-16,21-1 15,0 0-15,0 0 0,21 0 16,0 0-16,0-21 0,0 0 15,1 0-15,-1 0 0,21 0 0,-21 0 16,22 0-16,-22 0 0,21-21 16,-21 21-16,22-21 0,-22 0 0,0 0 15,21 0-15,-21-1 0,1-20 0,-1 21 16,0-21-16,0 20 0,21-20 16,-20 0-16,-1-1 0,-21 1 0,21 0 15,0-1-15,0 1 0,-21 0 16,0 21-16,0-1 0,0 1 0,0 0 15,0 42 1,0 0 0,0 1-16,-21-1 0,0 0 15,21 21-15,-21 1 0,0-22 0,-1 21 16,22 0-16,-21 1 0,21-22 16,-21 21-16,21 1 0,-21-22 0,21 0 15,0 21-15,0-21 0,0 1 0,0-1 16,0 0-16,0 0 0,21-21 15,0 21-15,0-21 0,-21 21 0,22-21 16,-1 0-16,0 0 0,0 0 16,0 0-16,0 0 0,1-21 0,-1 0 15,21 0-15,-21 21 0,0-21 16,1 0-16,-1-1 0</inkml:trace>
  <inkml:trace contextRef="#ctx0" brushRef="#br0" timeOffset="51087">20108 3747 0,'0'0'0,"-21"21"15,42-21 32,0 0-47,1 0 16,-1 0-16,0 0 0,0 0 0,0-21 15,0 21-15,1-22 0,-1 1 16,0 0-16,0 0 0,0 0 16,-21 0-16,0-1 0,0 1 15,0 0-15,-21 21 16,0 0-16,0 0 16,0 0-16,-1 21 0,1 0 15,0 1-15,0-1 0,0 0 0,0 0 16,21 0-16,0 0 0,-22 1 15,22-1-15,0 0 0,0 0 16,0 0-16,0 0 0,0 1 16,0-1-16,22-21 15,-1 0-15,0 0 0,0 0 16,0 0-16,0 0 16,22 0-16,-22 0 0,0 0 0,0 0 15,0-21-15,1 21 0,-1-22 0,0 1 16,0 21-16</inkml:trace>
  <inkml:trace contextRef="#ctx0" brushRef="#br0" timeOffset="51555.74">20553 3577 0,'63'-21'31,"-42"21"-31,1 0 0,-1 0 0,0 0 15,0 0-15,0 0 0,0 0 16,1 0-16,20 0 0,-21 21 0,0-21 16,0 21-16,1 1 15,-22-1-15,21 0 0,-21 0 16,0 0-16,0 0 0,0 1 16,0-1-16,0 0 0,0 0 15,0 0-15,-21 0 0,-1 1 16,1-1-16,0-21 15,0 0-15,0 0 0,0 0 16,-1 0-16,22-21 31,0-1-31,0 1 0,22 0 16,-1 0-16,21 0 0,-21-22 16,0 22-16,22-21 0,-22 21 0,21-22 15,1 1-15,-22 21 0,21 0 16,-21-22-16,22 22 0,-22 0 0,0 21 15,0-21-15,0 21 16,0-21-16,-21 42 47,0 0-31,-21-21-16,0 21 0</inkml:trace>
  <inkml:trace contextRef="#ctx0" brushRef="#br0" timeOffset="70691.64">2222 6710 0,'0'-21'16,"0"42"-16,0-63 0,0 20 16,0 1-16,0 0 15,-21 21 1,0 0-1,0 0 1,21 21-16,0 22 16,-21-22-16,21 21 0,-21-21 15,21 22-15,0 20 0,0-21 0,0 1 16,0-1-16,0 0 0,-22 1 16,22-1-16,0 0 0,0 1 0,0-1 15,0 0-15,0-20 0,0-1 16,0 0-16,0 0 0,0 0 0,0 0 15,0-42 32,0 0-47,0 0 0,0 0 16,0 0-16,0-1 16,0 1-16,0 0 0,0-21 0,0 21 15,22-1-15</inkml:trace>
  <inkml:trace contextRef="#ctx0" brushRef="#br0" timeOffset="71199.35">2201 6604 0,'0'21'46,"-21"0"-46,0 1 0,0-1 16,21 21-16,-21 0 0,21 1 16,0-1-16,0 0 0,0 1 0,-22 20 15,22-20-15,0 20 0,0-21 16,0 22-16,0-22 0,0 1 0,0-1 16,0 0-16,0 1 0,0-22 15,22 0-15,-22 0 0,21 0 0,0 0 16,0 1-16,0-22 0,0 0 15,22 0-15,-22 0 0,0 0 0,21 0 16,-20 0-16,-1 0 0,21 0 16,-21-22-16,0 22 0,22-21 15,-22 0-15,0 21 0,0-21 16,0 0-16,-21 0 0,22-1 0,-22 1 16,0 0-16,0 0 0,0-21 15,0 20-15,0 1 0,-22 0 0</inkml:trace>
  <inkml:trace contextRef="#ctx0" brushRef="#br0" timeOffset="71427.53">2159 7070 0,'0'0'16,"-21"0"-16,42 0 31,0 0-31,0 0 16,0 0-16,1 0 0,-1-21 0,0 21 15,21 0-15,1-22 0,-1 1 16,-21 21-16,21-21 0,1 21 0,-1 0 16,-21-21-16,0 21 0,22 0 15,-22-21-15,-21 0 0,0-1 16,0 1 0,-21 21-16</inkml:trace>
  <inkml:trace contextRef="#ctx0" brushRef="#br0" timeOffset="71644.42">2265 6773 0,'0'0'0,"0"-21"0,-21-21 31,21 21-31,0 0 16,21 21-16,0 0 0,0-22 16,0 22-16,0 0 0,1-21 0,-1 21 15,21 0-15,-21 0 0,0 0 16,22-21-16,-22 21 0,0 0 0,21 0 15,-20 0-15,-1 0 0,0 0 16,0 0-16,0 0 0,0 0 0,1 21 16,-1-21-16,0 21 0,0-21 15</inkml:trace>
  <inkml:trace contextRef="#ctx0" brushRef="#br0" timeOffset="72200.03">3111 6922 0,'0'21'31,"0"0"-31,-21-21 0,21 21 0,-21-21 0,21 21 16,0 0-16,0 1 15,-21-1-15,21 0 0,0 0 0,-21 0 16,21 0-16,0 1 0,0 20 15,0-21-15,0 21 0,0-20 0,0-1 16,0 0-16,0 0 0,0 0 16,0 0-16,0 1 0,0-1 15,0-42 17,-21-1-32,21 1 15,0 0-15,0 0 0,0 0 16,0-22-16,0 22 0,0-21 0,0 21 15,0-22-15,21 22 16,0 0-16,0-21 0,0 21 0,22-1 16,-22 1-16,21 0 0,0 0 15,1 0-15,-1 21 0,-21 0 0,22 0 16,-1 0-16,0 0 0,1 21 16,-22-21-16,0 21 0,21 0 0,-21 22 15,-21-22-15,0 0 0,22 21 0,-22 1 16,0-22-16,0 21 0,0-21 15,-22 0-15,1 22 0,21-22 16,-21 0-16,0 0 0,0 0 0,21 1 16,-21-1-16,-1-21 15,44 0 17,-1-21-32,0-1 15,0 1-15,0 0 0</inkml:trace>
  <inkml:trace contextRef="#ctx0" brushRef="#br0" timeOffset="72887.12">4170 7070 0,'0'-21'16,"0"42"-16,21-42 0,-21-1 0,0 1 15,0 0 1,-21 21-16,0 0 0,-1 0 15,1 0-15,-21 0 16,21 21-16,0-21 0,-1 21 0,-20 1 16,21-1-16,0 0 0,-22 0 0,22 21 15,0-20-15,0-1 0,0 21 16,0-21-16,21 0 0,0 1 0,0-1 16,0 0-16,0 0 0,0 0 15,21-21-15,0 0 0,21 0 16,-21 0-16,1 0 0,-1 0 15,21 0-15,-21-21 0,0 21 0,1-21 16,-1 0-16,0 0 0,0-1 16,0 1-16,0 0 0,1 0 15,-22 0-15,0 0 0,21-1 0,-21 1 16,21 21-16,-21-21 0,0 0 16,0 42 15,0 0-31,0 0 0,0 1 15,0-1-15,0 21 0,0 0 0,0-20 16,0 20-16,-21 0 0,21 1 16,0-1-16,0 0 0,-21 1 0,21 20 15,0-21-15,0 1 0,0-1 16,-22 22-16,22-22 0,0 0 16,-21 1-16,21 20 0,0-21 0,0 1 15,0-1-15,0 0 0,-21 1 0,21-1 16,-21 0-16,21-20 0,-21 20 15,0-21-15,-1 0 0,1 0 0,0 1 16,-21-1-16,21-21 0,-22 21 0,1-21 16,0 0-16,-1 0 0,1 0 15,-22 0-15,22 0 0,-21 0 0,20-21 16,1 0-16,0 21 0,-1-22 16,1-20-16,21 21 0,0 0 15,-1-22-15,1 22 0,0 0 0,21-21 16,0 21-16,0-22 0,0 1 15,0 21-15,0-22 0,21 22 0,0-21 16,1 21-16,-1-22 0,0 1 16,0 21-16,21-21 0,-20-1 0</inkml:trace>
  <inkml:trace contextRef="#ctx0" brushRef="#br0" timeOffset="73395.83">4466 6816 0,'0'0'0,"21"-21"0,-21-22 16,0 22-1,0 42 1,0 0 0,0 1-16,-21 20 0,21-21 15,-21 0-15,21 22 0,-21-22 0,21 0 16,0 21-16,0-21 0,0 1 0,0 20 15,0-21-15,0 0 0,0 0 16,0 1-16,0 20 0,0-21 16,0 0-16,0 0 0,21-21 15,0 0-15,0 22 0,0-22 16,1 0-16,-1 0 0,0 0 16,0-22-16,21 22 0,-20-21 15,-1 0-15,0 0 0,0 0 0,0 0 16,0-1-16,1 1 0,-1 0 15,-21 0-15,21 0 0,-21 0 0,21 21 16,-21-22-16,0 44 31,0-1-31,0 0 16,-21 0-16,21 0 16,0 0-16,0 1 0,-21-1 15,21 0-15,0 0 16,0 0-1,0-42 17,0 0-32,0 0 0,0 0 15,21-1-15</inkml:trace>
  <inkml:trace contextRef="#ctx0" brushRef="#br0" timeOffset="73555.73">4889 6879 0,'0'-21'31,"-21"21"-15,21 21-1,21-21 17</inkml:trace>
  <inkml:trace contextRef="#ctx0" brushRef="#br0" timeOffset="74031.46">5524 6943 0,'0'0'0,"22"-21"16,-22-1-1,0 1-15,-22 21 16,1 0-16,0 0 0,0 0 0,0 0 15,0 0-15,-1 0 0,-20 0 0,21 0 16,0 21-16,0 1 0,-1-1 16,1 0-16,21 0 15,0 0 1,0 0-16,21 1 16,1-22-16,-1 21 0,0-21 15,0 21-15,0-21 0,0 21 0,1-21 16,-1 21-16,21 0 0,-21-21 15,0 22-15,-21-1 0,22-21 16,-1 21-16,-21 0 0,0 0 16,0 0-1,-21 1-15,-1-22 0,-20 0 16,21 0-16,0 21 0,-22-21 0,22 0 16,-21 0-16,21 0 0,0 0 0,-1 0 15,1 0-15,0 0 0,0 0 16,0 0-16,0 0 0,21-21 31,0-1-15,0 1-16,0 0 0,21 0 15,0 0-15,-21 0 0,21-1 16</inkml:trace>
  <inkml:trace contextRef="#ctx0" brushRef="#br0" timeOffset="74551.16">5927 6604 0,'0'-21'15,"0"42"-15,0-63 0,0 63 47,0 0-47,0 0 0,0 22 16,-22-22-16,22 21 0,0-21 0,-21 22 15,21-1-15,0 0 0,0-21 16,0 22-16,0-1 0,0-21 0,-21 22 16,21-22-16,-21 21 0,21-21 15,0 22-15,0-22 0,-21 0 0,21 0 16,0 0-16,-21-21 0,21 21 0,0-42 47,0 0-32,0 0-15,0 0 0,21 0 0,0-22 16,0 22-16,0 0 0,22-21 0,-22 20 16,21-20-16,0 21 0,1-21 15,-22 20-15,21 1 0,1 0 0,-1 21 16,-21 0-16,21 0 0,-20 0 0,-1 0 16,-21 21-16,0 0 15,0 1-15,0-1 0,0 21 0,0-21 16,0 0-16,0 22 0,0-22 15,0 0-15,0 21 0,-21-20 16,21-1-16,-22 0 0,22 0 0,0 0 16,0 0-16,0 1 0,-21-22 15,0 0-15,0 0 16,21-22 0,0 1-16</inkml:trace>
  <inkml:trace contextRef="#ctx0" brushRef="#br0" timeOffset="75263.1">7133 6964 0,'0'0'0,"-21"0"0,0 21 31,63-21 0,-21 0-31,22-21 0,-22 21 0,42-21 16,-20 21-16,20-21 0,1-1 16,20 22-16,-20-21 0,20 0 0,1 0 15,0 0-15,-22 0 0,22-1 0,-22 1 16,1 0-16,-1 0 0,-20 0 15,-1 0-15,-21-1 0,0 1 16,-21 0-16,-21 0 16,-21 21-16,0 0 15,-1 0-15,1 0 0,0 0 0,-1 0 16,-20 0-16,42 0 0,-22 0 16,22 0-16,0 0 0,0 0 0,42 0 31,0 0-31,0-21 0,0 21 15,1 0-15,20 0 0,-21 0 0,0 0 16,22 0-16,-22 0 0,0 0 16,0 0-16,0 0 0,0 21 15,1 0-15,-1 0 0,-21 0 0,0 1 16,0-1-16,0 0 0,0 21 16,0-21-16,0 1 0,-21-1 0,-1 0 15,1 0-15,0 0 0,0 0 16,0 1-16,0-1 0,-1 0 15,1-21-15,42-21 32</inkml:trace>
  <inkml:trace contextRef="#ctx0" brushRef="#br0" timeOffset="76003.59">8636 6117 0,'0'21'0,"0"1"0,0-1 15,0 0-15,0 0 0,0 0 0,-21 0 16,21 1-16,-21-1 0,21 21 15,0-21-15,0 0 0,0 1 0,0-1 16,-22 0-16,22 0 16,0 0-16,-21-21 15,21 21-15,-21-42 32,21 0-32,-21 0 15,21 0-15,0 0 0,0-22 16,0 22-16,0-21 0,0 21 0,0-22 15,0 22-15,0 0 0,21-21 0,0 20 16,0 1-16,1 0 0,-1 0 16,21 21-16,-21-21 0,22 21 0,-22-21 15,21 21-15,0 0 0,-20 0 16,20 21-16,-21 0 0,0 0 16,0 0-16,1 0 0,-1 1 0,-21-1 15,0 0-15,0 21 0,0-21 16,0 1-16,0 20 0,0-21 0,-21 0 15,-1 0-15,22 1 0,-21-1 16,21 0-16,-21-21 0,21 21 16,-21-21-16,21-21 15,0 0 1,0 0-16,0-1 0,0 1 0,0 0 16,0 0-16,0 0 0,21-22 15,0 22-15,0-21 0,1 21 16,-1-22-16,21 22 0,-21 0 0,22 0 15,-22 0-15,0 0 0,21 21 16,-21 0-16,22 0 0,-22 0 0,0 0 16,-21 21-16,21 0 0,0 0 0,-21 0 15,0 0-15,0 1 0,0-1 16,0 0-16,0 0 0,0 0 0,0 0 16,0 1-16,0-1 0,0 0 15,0 0-15,-21 0 0,0 0 16,0-21-16,21-21 31,0 0-15</inkml:trace>
  <inkml:trace contextRef="#ctx0" brushRef="#br0" timeOffset="76407.37">9715 5990 0,'-21'0'16,"0"0"-16,0 21 16,0-21-16,0 22 0,-1-1 15,1 0-15,0 0 0,0 0 0,21 0 16,-21 22-16,21-22 0,-21 0 0,21 0 16,0 0-16,0 1 0,0-1 15,0 0-15,0 0 0,0 0 0,0 0 16,21-21-16,0 0 0,0 22 15,0-22-15,22 0 0,-22 0 0,0 0 16,21 0-16,-21-22 0,22 22 16,-22-21-16,0 0 0,21 0 0,-20 0 15,-1 0-15,-21-1 0,0 1 0,0-21 16,0 21-16,0 0 0,0-22 16,-21 22-16,-1-21 0,1 21 15,0-1-15,-21 1 0,21 21 0,-22-21 16,22 21-16,0 0 0,-21 0 15,20 0-15,1 0 0,21 21 0,-21 0 16,21 1-16,0-1 16,0 0-16,0 0 0,21 0 15,0-21-15,1 0 16</inkml:trace>
  <inkml:trace contextRef="#ctx0" brushRef="#br0" timeOffset="76827.13">10033 5927 0,'0'0'0,"0"-21"0,0-1 0,0 1 15,0 0-15,0 0 16,21 21-16,-21 21 16,21 0-16,0 0 0,-21 1 15,22-1-15,-22 0 0,0 21 16,0-21-16,21 22 0,-21-22 0,0 0 15,0 21-15,0-20 0,0-1 16,0 0-16,0 0 0,0 0 0,0 0 16,0 1-16,0-1 0,21-21 0,-21 21 15,21-21 1,0 0 0,0 0-16,-21-21 0,22 0 0,-22-1 15,21 22-15,0-42 0,-21 21 16,21 0-16,-21 0 0,21-22 0,-21 22 15,21-21-15,1-1 0,-22 22 16,21 0-16,-21-21 0,21 21 0,-21-1 16,21 22-16,0 0 15,-21 22 1,0-1 0,0 0-16,0 0 15,21-21 1</inkml:trace>
  <inkml:trace contextRef="#ctx0" brushRef="#br0" timeOffset="77087.5">10668 5948 0,'0'0'0,"0"-21"16,0 42 15,0 0-31,0 0 0,0 0 15,0 1-15,0-1 16,-21-21-16,21 21 0,0 0 0,0 0 0,-21 0 16,21 1-16,-22-1 0,22 0 15,-21-21-15,21 21 0,0 0 16,0-42 31,21 0-47,-21 0 0</inkml:trace>
  <inkml:trace contextRef="#ctx0" brushRef="#br0" timeOffset="77271.41">10689 5821 0,'0'-64'16,"0"86"62,0-1-63</inkml:trace>
  <inkml:trace contextRef="#ctx0" brushRef="#br0" timeOffset="77967.53">10837 6033 0,'0'0'0,"21"0"0,1 0 16,-1 0-1,0 0-15,0 0 16,-21-22-16,21 1 0,0 0 16,1 0-1,-22 0-15,0 0 0,0-1 16,0 1-1,-22 21 1,1 0-16,0 0 16,21 21-16,-21 1 15,0-1-15,0 0 0,21 0 0,0 0 16,-22 0-16,22 1 0,-21-1 16,21 0-16,-21 0 0,21 0 0,0 0 15,0 1-15,0-1 0,0 0 0,0 0 16,21-21-1,0 21-15,1-21 0,-1 0 0,21 0 16,-21 0-16,22 0 0,-22 0 0,21 0 16,0-21-16,1 0 0,-1 21 15,0-21-15,1 0 0,-1-1 16,0 1-16,1 0 0,-1 0 16,0 0-16,1-22 0,-22 22 0,0-21 15,21 21-15,-20 0 0,-22-1 0,0 1 16,0 0-16,0 0 0,-22 21 31,1 0-31,0 0 0,-21 0 16,21 21-16,-1 0 0,22 0 0,-21 1 15,21-1-15,-21-21 0,21 21 16,0 0-16,0 0 0,0 0 16,0 1-16,21-1 0,0 0 0,-21 0 15,22-21-15,-1 21 16,-21 0-16,0 1 15,0-1 1,-21 0 0,-1-21-16,1 0 15,0 0-15,0 0 16,0 0-16,0 0 0,-1 0 47,1 21-47</inkml:trace>
  <inkml:trace contextRef="#ctx0" brushRef="#br0" timeOffset="78819.21">7281 7578 0,'0'0'0,"0"21"47,43-21-47,-22 21 15,0 0-15,21 0 0,1 1 0,-1-1 16,0 0-16,22 0 0,-22 0 15,22 0-15,-1 1 0,-21-1 16,22 0-16,-1-21 0,-20 21 0,20 0 16,-20 0-16,-1-21 0,-21 22 0,21-22 15,-20 0-15,-1 0 0,0 0 16,0 0-16,0 0 0,-21-22 16,0 1-1,0 0-15,-21 21 0,-21-21 16,21 0-16,-1 21 0,1-21 0,0 21 15,0-22-15,0 22 0,0 0 16,-1-21-16,1 21 0,42 0 31,1 0-31,-1 0 16,0 0-16,21 21 0,-21-21 0,22 22 16,-22-22-16,0 21 0,21 0 15,-20-21-15,-1 21 0,-21 0 0,0 0 16,0 1-16,0-1 0,0 0 0,0 0 15,0 0-15,0 0 0,0 1 16,-21-1-16,-1-21 0,1 21 0,0 0 16,0-21-16,0 21 0,0-21 0,21-21 47,0 0-32</inkml:trace>
  <inkml:trace contextRef="#ctx0" brushRef="#br0" timeOffset="79307.14">9313 7726 0,'21'-21'0,"-42"42"0,64-42 0,-22 0 0,-21-1 16,0 1-1,-21 0 1,-1 21-16,-20 0 0,0 0 16,-1 0-16,1 0 0,0 21 15,-1-21-15,1 21 0,0 1 0,-1-1 16,1-21-16,21 21 0,0 0 16,0 0-16,-1 0 0,22 1 15,0-1-15,0 0 0,22 0 16,-1-21-16,0 21 0,21-21 15,-21 21-15,22 1 0,-22-22 0,21 21 16,1 0-16,-22-21 0,21 21 0,-21 0 16,0-21-16,1 21 0,-1-21 15,0 22-15,-21-1 0,0 0 16,-21 0 0,0-21-16,-22 0 0,22 21 15,-42-21-15,20 0 0,1 0 0,-22 21 16,22-21-16,0 0 0,-1 0 0,22 0 15,-21 0-15,21 0 0,0 0 16,-1 0-16,1 0 0,42 0 31,1 0-15,-1 0-16,0 0 0,21-21 0,-21 21 16,22-21-16,-22 21 0</inkml:trace>
  <inkml:trace contextRef="#ctx0" brushRef="#br0" timeOffset="79740.39">9694 7832 0,'0'0'0,"0"-21"0,0-1 16,-21 22-16,0 0 15,0 0-15,0 0 0,-1 0 16,1 0-16,21 22 0,-21-22 0,0 21 15,0 0-15,0 0 0,-1 0 16,22 0-16,0 1 0,-21-1 16,21 21-16,0-21 0,0 0 0,0 1 15,0-1-15,0 0 0,0 0 0,0 0 16,21-21-16,1 21 0,-1-21 16,0 0-16,0 0 0,0 0 0,0 0 15,1 0-15,20 0 0,-21 0 16,0-21-16,0 21 0,1-21 0,-1 0 15,0 0-15,0 0 0,0-1 16,0 1-16,-21-21 0,0 21 0,0 0 16,0-22-16,0 22 0,0 0 15,-21 0-15,0 0 0,0-1 0,0 1 0,0 21 16,-1 0-16,1-21 16,0 21-16,0 0 0,0 0 0,0 0 15,-1 0-15,1 0 0,21 21 16,21-21-1,1 0-15,-1 0 16,0 0-16</inkml:trace>
  <inkml:trace contextRef="#ctx0" brushRef="#br0" timeOffset="80255.11">10181 7684 0,'-21'21'15,"0"-21"-15,21 21 16,0 0-16,-21-21 0,21 21 16,-22 0-16,22 1 0,0-1 0,0 0 15,0 0-15,-21 0 0,21 0 0,0 1 16,0-1-16,0 0 16,0 0-16,0 0 0,0 0 15,0 1 1,0-44 15,0 1-15,0 0-16,0 0 0,0 0 15,0-22-15,0 22 0,0 0 16,21 0-16,1 0 0,-1-22 16,0 22-16,0 0 0,0 0 0,22 0 15,-1 0-15,-21-1 0,21 1 0,-20 21 16,20 0-16,-21 0 0,21 0 15,-20 0-15,-1 0 0,0 0 0,0 21 16,-21 1-16,0-1 0,0 0 16,0 0-16,0 0 0,0 0 15,0 1-15,0 20 0,0-21 16,0 0-16,0 0 0,-21-21 0,0 22 16,21-1-16,0 0 0,-21 0 15,21 0-15,-22-21 0,1 0 16,21 21-16,0-42 31,0 0-15,21 21-16</inkml:trace>
  <inkml:trace contextRef="#ctx0" brushRef="#br0" timeOffset="80892.5">11134 7726 0,'0'-21'0,"0"42"0,0-63 0,0 20 16,0 1-16,-22 21 0,1-21 16,0 21-16,0 0 0,0 0 15,0 0-15,-22 0 0,22 0 0,-21 21 16,21-21-16,-1 21 0,-20 1 0,21-1 16,0 0-16,-22 0 0,22 0 15,21 0-15,-21 1 0,21-1 0,-21 0 16,21 0-16,0 0 0,0 0 15,0 1-15,21-1 16,0-21-16,0 0 0,22 0 16,-22 0-16,0 0 0,0 0 15,0 0-15,1 0 0,20-21 16,-21 21-16,0-22 0,0 1 0,1 21 16,-1-21-16,-21 0 0,21 0 0,0 21 15,0-21-15,-21-1 0,0 1 16,21 0-16,-21 42 47,-21 0-47,21 1 0,0-1 15,-21 21-15,21-21 0,-21 22 16,21-1-16,-21 0 0,21 1 16,0-1-16,0 0 0,0 1 0,0 20 15,0-21-15,0 1 0,0-1 0,0 0 16,0 22-16,0-22 0,21 1 0,-21-1 15,0 0-15,0 1 0,0-1 16,0 0-16,0 1 0,0-1 0,0-21 16,0 0-16,-21 0 0,0 1 0,-1-1 15,1 0-15,0-21 0,0 0 16,0 0-16,0 0 0,-22 0 16,22 0-16,0 0 0,0 0 0,-22 0 0,22-21 15,0 21-15,21-21 0,-21-1 16,0 1-16,21 0 15,0 0-15,0 0 0,0 0 0,0-1 16,0-20-16,0 21 0,21 0 0,0-22 16,0 22-16,22-21 0,-22 0 15</inkml:trace>
  <inkml:trace contextRef="#ctx0" brushRef="#br0" timeOffset="81347.55">11832 7599 0,'0'0'0,"0"-21"0,0 0 16,-21 21-16,0 0 16,0 0-16,-1 0 0,1 0 15,0 0-15,0 0 0,0 21 16,0-21-16,-1 21 0,1-21 0,21 21 15,0 0-15,-21-21 0,21 21 0,0 1 16,0-1-16,0 0 16,21 0-16,0-21 15,1 21-15,-1-21 0,0 21 0,0 1 16,0-22-16,0 21 0,1-21 16,-1 21-16,-21 0 0,21 0 15,-21 0-15,0 1 16,-21-22-1,0 0-15,-1 0 0,1 0 0,0 0 16,-21 21-16,21-21 0,-1 0 0,-20 0 16,21 0-16,0 0 0,0 0 15,-1 0-15,1 0 0,0 0 0,0 0 16,0 0-16,0 0 31,21 21-31,-22-21 0,1 0 16,0 0-16,0 21 15</inkml:trace>
  <inkml:trace contextRef="#ctx0" brushRef="#br0" timeOffset="82007.13">3810 10075 0,'0'0'0,"0"-21"0,-21 0 15,0 0-15,-1 21 16,1 0-16,21 21 15,0 0-15,0 0 0,-21 1 16,21 20-16,0 0 0,0 1 16,0-1-16,0 21 0,0 1 0,0-22 15,-21 22-15,21-1 0,0-20 0,-21-1 16,21 0-16,-21 1 0,-1-1 16,22-21-16,0 21 0,0-20 0,0-1 15,0 0-15,22-21 31,-1-21-15,0 0-16,0-1 0,-21 1 16,21-21-16,22 21 0</inkml:trace>
  <inkml:trace contextRef="#ctx0" brushRef="#br0" timeOffset="82271.7">4127 10054 0,'0'0'16,"22"0"-16,-1 0 0,-21 21 15,0 1 1,0-1-16,0 0 0,0 21 16,0-21-16,-21 22 0,-1-1 0,22-21 15,-21 22-15,0-1 0,21 0 16,0 1-16,-21-22 0,21 21 16,-21-21-16,21 22 0,0-22 0,0 0 15,0 0-15,0 0 0,0 0 16,0 1-1,-21-22 1,-1 0-16,1 0 16,0 0-16,0-22 15,0 22-15</inkml:trace>
  <inkml:trace contextRef="#ctx0" brushRef="#br0" timeOffset="82635.5">3471 10626 0,'0'0'0,"0"21"31,21-21-31,22 0 0,-22 0 16,0 0-16,21 0 0,1 0 0,-1 0 15,0 0-15,22 0 0,-22-21 0,22 0 16,-22-1-16,22 22 0,-22-21 16,21 0-16,1 0 0,-22 0 0,1 0 15,-1-1-15,0 22 0,1-21 0,-22 0 16,0 21-16,0 0 15,0 0-15,-21 21 16,-21 0 0,0 1-16,0-1 15,21 0-15,-21 0 0,-1 21 0,22-20 16,0-1-16,0 0 0,-21-21 16,21 21-16,-21 0 0,21 0 0,-21-21 15,21 22-15,0-44 47,0 1-47,0 0 16,0-21-16</inkml:trace>
  <inkml:trace contextRef="#ctx0" brushRef="#br0" timeOffset="82823.94">4424 10160 0,'0'-21'0,"0"42"15,0-21 17,0 21-17,21-21-15,-21 21 16,21-21-16,0 0 0,-21 22 0,21-22 16,1 0-16,-1 21 0,0-21 15</inkml:trace>
  <inkml:trace contextRef="#ctx0" brushRef="#br0" timeOffset="83283.67">4741 10435 0,'0'0'0,"0"21"0,-21 1 16,21-1-16,0 0 0,0 0 15,-21 0-15,21 0 0,0 1 16,0-1-16,-21 0 0,21 0 15,0 0-15,0 0 16,0 1 0,0-44 15,0 1-15,0 0-16,0 0 15,21 0-15,0 0 0,0-22 0,0 22 16,1 0-16,-1-21 0,0-1 0,0 22 15,21-21-15,1 21 0,-22-1 16,21 1-16,1 0 0,-1 0 16,-21 21-16,21 0 0,-20 0 0,20 0 15,-21 21-15,0 0 0,0 0 0,1 1 16,-22 20-16,0-21 0,0 0 16,0 22-16,0-22 0,0 0 15,0 0-15,0 0 0,0 0 0,0 1 16,0-1-16,-22 0 0,22 0 0,-21 0 15,0-21-15,21 21 16,0-42 15,21 0-15</inkml:trace>
  <inkml:trace contextRef="#ctx0" brushRef="#br0" timeOffset="84095.45">6202 10329 0,'-106'-63'16,"85"42"-1,0 21-15,-22 0 0,22 0 16,0 0-16,-21 0 0,20 21 0,-20 0 15,21 0-15,0 0 0,-22 1 16,22-1-16,0 0 0,0 21 0,0-21 16,0 22-16,-1-22 0,22 21 15,0-21-15,0 1 0,0 20 0,0-21 16,0 0-16,22 0 16,-1 1-16,0-22 0,0 0 0,0 0 15,22 0-15,-22 0 0,21 0 0,-21 0 16,22-22-16,-22 22 0,21-21 15,-21 0-15,22 0 0,-22 0 0,0 0 16,0-1-16,21-20 0,-20 21 0,-1-21 16,-21-1-16,21 1 15,0 0-15,0-1 0,0 1 0,-21 0 16,22-1-16,-1 1 0,-21 0 0,0-1 16,21 22-16,-21-21 0,21 21 15,-21-1-15,0 1 0,0 0 0,-21 42 31,0 0-31,21 1 16,0-1-16,0 0 0,-21 0 0,21 21 16,-22-20-16,22 20 0,-21 0 0,21 1 15,0-22-15,0 21 0,-21 0 16,21 1-16,0-22 0,0 21 0,0-21 16,0 1-16,0 20 0,0-21 15,21 0-15,0 0 16,1-21-16,-1 0 0,0 0 15,0 0-15,0 0 0,22 0 0,-22-21 16,0 21-16,0-21 0,0 0 16,0 0-16,1 0 0,-1-1 0,0 1 15,0 0-15,0 0 0,0 0 0,-21 0 16,0-1-16,0 1 0,0 42 31,0 1-15,0-1-16,-21 0 0,21 21 15,0-21-15,0 1 0,0-1 16,0 0-16,0 0 0,0 0 0,0 0 0,0 1 16,21-22-1,1 0-15,-1 0 0,0 0 0,0 0 16,0 0-16,0 0 0,1 0 0,-1 0 16,0-22-16,0 1 0,0 21 15,0-21-15,1 0 0,-1 0 0,-21 0 16,21-1-16,-21 1 0,0-21 0,0 21 15</inkml:trace>
  <inkml:trace contextRef="#ctx0" brushRef="#br0" timeOffset="84283.08">6816 9991 0,'0'0'0,"-22"0"0,1 0 16,0 0-1,21 21 1,21-21 0,0 0-1,1 21-15,-1-21 0,0 0 16</inkml:trace>
  <inkml:trace contextRef="#ctx0" brushRef="#br0" timeOffset="84823.77">7599 10308 0,'0'0'16,"-21"0"-16,-1 0 0,1 0 0,0 0 15,42 0 1,0 0-16,22 0 15,-1 0-15,0 21 0,22-21 0,-1 0 16,1 0-16,21 0 16,-1 0-16,-20 0 0,20 0 0,1 0 15,-21 0-15,20 0 0,-20 0 0,-1 0 16,1 0-16,-1 0 0,-20 0 16,-1 0-16,0 0 0,-21-21 0,22 21 15,-22-21-15,-21 0 16,0 0-16,-21 0 15,0 21-15,-1 0 0,1-22 16,0 1-16,0 21 0,0 0 0,0 0 16,-1-21-16,1 21 0,21-21 31,21 21 0,1 0-31,-1 0 0,0 0 16,0 21-16,0-21 0,-21 21 15,0 0-15,0 1 16,0-1-16,0 0 0,0 0 0,-21 0 16,21 0-16,-21 1 0,0-1 0,0 0 15,-1-21-15,1 21 0,0 0 0,0-21 16,0 21-16,0 1 16,-1-22-16</inkml:trace>
  <inkml:trace contextRef="#ctx0" brushRef="#br0" timeOffset="85511.37">9927 10012 0,'0'0'0,"21"0"16,22-21-16,-22 0 0,0 21 0,0-22 0,0 1 15,-21 0-15,0 0 16,0 0-16,0 0 0,0-1 16,-42 1-16,21 0 0,0 0 0,-22 21 15,1-21-15,0 21 0,-22 0 16,22 0-16,-1 0 0,1 0 0,0 21 15,-1-21-15,22 21 0,-21 0 0,42 0 16,0 1-16,0-1 16,0 0-16,0 0 0,0 0 0,21 0 15,0 1-15,22-1 0,-1 0 0,-21 0 16,21 0-16,1 0 0,-1 1 16,0-1-16,1 0 0,-22 0 15,21 0-15,-21 0 0,1 1 0,-22-1 16,0 0-16,0 0 15,0 0-15,-22-21 0,-20 21 0,0-21 16,21 22-16,-43-22 0,22 0 0,-1 0 16,1 0-16,-21 0 0,20 0 15,1 0-15,0 0 0,20-22 0,-20 22 16,21-21-16,0 0 0,0 21 0,-1-21 16,22 0-16,0 0 0,0-1 15,0 1-15,0 0 0,0 0 16,22 0-16,-1 21 0,0-21 15,0 21-15,21 0 16,-20 0-16,20-22 0,0 22 0,1 0 16,-1 0-16,0-21 0,1 21 0</inkml:trace>
  <inkml:trace contextRef="#ctx0" brushRef="#br0" timeOffset="85891.42">10223 9970 0,'0'0'0,"-21"21"31,0-21-31,0 21 0,0 0 0,0 0 16,-1 0-1,1 1-15,0-22 0,0 21 0,21 0 16,0 0-16,0 0 0,0 0 16,0 1-16,0-1 15,21-21-15,0 0 0,0 0 0,1 0 16,-1 0-16,21 0 0,-21 0 0,0 0 15,1 0-15,-1 0 0,0 0 16,0 0-16,0-21 0,0 21 0,-21-22 16,22 1-16,-22 0 0,0 0 15,0 0-15,-22 0 16,1-1-16,0 1 0,0 0 0,0 0 16,0 21-16,-1 0 0,1 0 15,0 0-15,0 0 16,0 0-16,42 0 31,0 0-15,0 0-16,0 0 0,22 0 0,-22 0 15</inkml:trace>
  <inkml:trace contextRef="#ctx0" brushRef="#br0" timeOffset="86363.58">10647 9906 0,'0'0'16,"0"21"15,0 0-31,-21 1 16,21-1-16,-22 0 15,22 0-15,0 0 0,0 0 16,0 1-16,0-1 0,0 0 16,0 0-16,0 0 15,-21-21 16,0 0-15,21-21-16,0 0 16,0 0-1,0 0-15,0-1 0,0 1 16,0 0-16,21 0 0,0-21 0,1 20 16,20-20-16,-21 21 0,21-21 0,22 20 15,-22-20-15,1 21 0,20 21 16,1-21-16,-22 21 0,0 0 0,1 0 15,-1 21-15,-21 0 0,0 0 0,0 0 16,1 1-16,-22 20 0,0-21 16,0 0-16,0 22 0,0-22 0,0 0 15,-22 0-15,1 0 0,0 0 0,0 1 16,0-1-16,0-21 0,-1 21 16,1-21-16,0 0 0,21 21 15,-21-21-15,42 0 31,0 0-31,0-21 16,1 0-16</inkml:trace>
  <inkml:trace contextRef="#ctx0" brushRef="#br0" timeOffset="86959.24">11980 9779 0,'0'0'0,"0"-21"0,-21 21 0,0-21 15,-21 21-15,20 0 0,1 0 16,-21 0-16,21 0 0,-22 0 16,22 21-16,-21-21 0,21 21 0,0 0 15,-22 0-15,22 1 0,0-1 16,0 0-16,21 0 0,0 0 0,-21 0 16,21 1-16,0-1 0,0 0 0,0 0 15,21 0-15,0-21 16,21 0-16,-21 21 0,1-21 15,-1 0-15,21 0 0,-21 0 0,0 0 16,22-21-16,-22 21 0,0-21 16,0 0-16,0 21 0,1-21 0,-1 0 15,0-1-15,-21 1 0,0 0 16,21 0-16,-21 0 0,0 0 16,21-1-16,-21 1 0,0 0 15,0 42 16,0 0-31,0 1 0,0-1 16,0 21-16,0-21 0,0 0 0,0 22 16,-21-22-16,21 21 0,0-21 15,-21 22-15,21-1 0,0 0 0,0 1 16,0-1-16,-21 0 0,0 1 0,21 20 16,-22-20-16,1-1 0,21 0 15,0 1-15,-21-1 0,0 0 16,0 1-16,21-1 0,0-21 0,-21 0 15,-1 22-15,1-43 0,21 21 0,0 0 16,-21-21-16,0 0 0,0 0 16,0 0-16,-1 0 0,1 0 15,0 0-15,0-21 0,21 0 16,-21 21-16,21-22 0,-21 1 0,21 0 16,0 0-16,0-21 0,0 20 15,21-20-15,0 0 0,0-1 0,21-20 16,1 21-16</inkml:trace>
  <inkml:trace contextRef="#ctx0" brushRef="#br0" timeOffset="87319.35">12552 9737 0,'0'0'0,"0"-21"16,0-22-1,0 22-15,-21 0 0,-1 21 16,1 0-16,0 0 0,0 0 0,0 21 15,0 0-15,-1-21 0,1 21 16,0 1-16,0-1 0,21 0 16,0 0-16,0 0 0,0 0 15,21-21-15,0 22 0,0-1 16,1-21-16,-1 21 0,0-21 16,0 21-16,21-21 0,-20 21 0,-1 0 15,0-21-15,-21 22 0,21-1 16,-21 0-16,0 0 15,0 0-15,-21-21 0,0 0 16,21 21-16,-21-21 0,-1 0 16,-20 0-16,21 22 0,0-22 0,0 0 15,-1 0-15,1 0 0,0 0 0,0 0 16,0 0-16,0 0 16,-1 0-1,1 0-15</inkml:trace>
  <inkml:trace contextRef="#ctx0" brushRef="#br0" timeOffset="88124.14">7789 10837 0,'0'22'63,"21"-1"-63,1 0 0,-1 0 15,21 0-15,0 0 0,1 1 16,-1 20-16,22-21 0,-22 0 0,21 22 16,1-1-16,-1-21 0,22 21 15,-21 1-15,20-22 0,-20 21 0,20-21 16,-20 22-16,-1-22 0,1 0 15,-1 0-15,-20-21 0,-1 21 0,-21 1 16,0-22-16,1 0 0,-1 0 0,-42 0 31,-1 0-15,1 0-16,0 0 0,0-22 0,0 1 16,0 21-16,-1-21 0,1 21 15,21-21-15,-21 21 0,21-21 16,21 21 15,0 0-31,1 0 16,-1 21-16,0-21 0,0 21 15,-21 0-15,0 0 16,0 1-16,0-1 0,0 0 16,-21 0-16,0 0 0,0 0 15,-22-21-15,22 22 0,0-1 0,-21 0 16,20-21-16,1 21 0,0 0 15,0-21-15,0 0 0,0 0 0</inkml:trace>
  <inkml:trace contextRef="#ctx0" brushRef="#br0" timeOffset="89024.81">9483 11388 0,'0'0'0,"0"-21"0,0-1 15,0 44 17,0-1-32,0 0 15,0 0-15,0 0 0,0 0 16,0 22-16,21-22 0,-21 21 0,0-21 15,0 1-15,0 20 0,0-21 16,0 0-16,0 0 0,0 1 16,0-1-16,0 0 0,0 0 15,0-42 17,0 0-17,0 0-15,0-1 0,0 1 16,0 0-16,0 0 0,0 0 15,0-22-15,21 1 0,0 21 0,0-21 16,-21-1-16,21 1 0,1 21 0,20-22 16,-21 22-16,0 0 0,0 0 15,22 0-15,-22 21 0,0 0 16,21 0-16,-20 21 0,-1 0 0,0 0 16,0 0-16,0 1 0,22 20 15,-43-21-15,21 21 0,0-20 0,-21-1 16,0 0-16,0 21 0,0-21 0,0 1 15,0-1-15,0 0 16,-21-21 0,0 0-16,-1 0 15,22-21 1,0 0-16,0-1 16,0 1-16,0-21 0,22 21 0,-1 0 15,0-22-15,0 22 16,21-21-16,-20 21 0,20-22 0,0 22 15,-21 0-15,22 0 0,-1 0 0,-21 21 16,22 0-16,-22 0 0,0 0 16,21 21-16,-21 0 0,-21 0 0,22 21 15,-22-20-15,21-1 0,-21 21 0,0-21 16,0 0-16,0 22 0,0-22 16,0 0-16,-21 0 0,-1 0 0,22 1 15,-21-1-15,0-21 0,0 21 0,21 0 16,-21-21-16,0 0 15,-1 0-15,44 0 32,-1-21-32,0 0 15,0 21-15</inkml:trace>
  <inkml:trace contextRef="#ctx0" brushRef="#br0" timeOffset="89427.58">10816 11345 0,'0'0'0,"-21"22"31,0-1-31,-22-21 16,22 21-16,0 0 0,0 0 0,0 0 15,0 1-15,-1-1 0,22 0 0,-21 0 16,21 0-16,-21 22 16,21-22-16,-21-21 0,21 21 0,0 0 15,0 0-15,0 0 0,0 1 16,21-22-16,0 21 0,0-21 15,1 0-15,-1 0 0,0 0 0,0 0 16,21 0-16,-20 0 0,-1-21 0,0-1 16,21 22-16,-21-21 0,1 0 0,-1 0 15,-21 0-15,21 0 0,-21-1 16,0 1-16,0 0 0,0-21 0,0 21 16,0-22-16,-21 22 0,0-21 15,-1 21-15,1-1 0,0 1 0,0 0 16,0 0-16,0 21 15,-1 0-15,1 0 0,21 21 16,0 0 0,0 0-16,0 1 0,0-1 15,0 0-15,21-21 0,1 21 16,-1 0 0,0-21-16</inkml:trace>
  <inkml:trace contextRef="#ctx0" brushRef="#br0" timeOffset="89807.43">11134 11367 0,'0'0'0,"21"0"0,-21-22 31,0 44-15,0-1-16,0 0 16,21 0-16,-21 0 0,0 0 15,0 22-15,21-22 0,-21 0 16,0 0-16,0 0 0,0 1 0,21-1 15,0 0-15,-21 0 0,22-21 16,-22 21-16,21-21 16,0 0-1,-21-21-15,21 21 16,-21-21-16,0 0 0,21 0 0,0-1 16,-21 1-1,22-21-15,-22 21 0,0 0 0,21-1 16,-21-20-16,21 21 0,-21 0 0,21-22 15,-21 22-15,0 0 0,21 0 16,-21 0-16,21 21 0,1 0 16,-1 0-1,0 0-15,0 0 16,0 0-16,0 0 0,1 0 16,-1 0-16</inkml:trace>
  <inkml:trace contextRef="#ctx0" brushRef="#br0" timeOffset="90051.29">11811 11282 0,'0'0'0,"21"0"0,-21 21 63,-21 0-63,21 0 16,0 1-16,-21-1 0,21 0 15,-21 0-15,21 0 0,-22 22 0,22-22 16,0 0-16,-21 0 0,21 0 0,-21-21 15,21 21-15,0 1 16,0-1-16,21-21 47,0-21-47,-21-1 0,22 1 16</inkml:trace>
  <inkml:trace contextRef="#ctx0" brushRef="#br0" timeOffset="90228.19">11853 11282 0,'0'-21'0,"0"42"0,0-63 16,0-1-16,0 22 0,0 0 0,0 0 16,0 0-16,0-1 15,21 44 48,1-1-63,-22 0 0,21-21 15,0 21-15,0 0 0</inkml:trace>
  <inkml:trace contextRef="#ctx0" brushRef="#br0" timeOffset="90603.87">12234 11451 0,'0'0'0,"21"0"16,1 0-16,-1 0 15,0 0-15,-21-21 16,21 0-16,0 21 0,-21-21 16,21 0-16,1-1 0,-22 1 0,0 0 15,0 0-15,21 0 0,-21 0 0,0-1 16,0 1-16,-21 21 16,-1 0-16,-20 0 15,21 0-15,0 21 0,0 1 0,-22-1 16,22 0-16,0 0 0,0 0 15,0 22-15,-1-22 0,22 21 16,-21-21-16,21 0 0,0 1 0,0-1 16,0 0-16,0 0 0,21 0 15,1-21-15,-1 21 0,0-21 0,21 22 16,-21-22-16,1 0 0,20 0 0,-21 0 16,21 0-16,-20 0 0,20 0 0,-21-22 15,0 1-15,22 21 0,-22-21 16,0 0-16,0 0 0,0-22 0,0 22 15,1-21-15,-1 0 0</inkml:trace>
  <inkml:trace contextRef="#ctx0" brushRef="#br0" timeOffset="91659.12">13102 9716 0,'0'0'0,"-21"0"0,21 21 15,-21-21-15,0 0 0,42 0 47,0-21-47,21 21 0,1-22 16,-1 1-16,0 0 0,1 0 0,20 0 15,1 0-15,-1-1 0,-21 1 16,22 0-16,-1 0 0,1-21 0,-1 20 16,22 1-16,-21-21 0,-1 21 0,1 0 15,-1-1-15,1 1 0,-22-21 16,0 42-16,1-21 0,-1 0 0,-21 21 16,0 0-16,0-22 0,-21 1 15,-21 21 1,0 0-1,0 0-15,0 0 0,0 0 0,-1 0 16,1 0-16,0 0 0,0 0 16,0 0-16,0 0 0,-1 0 0,1 0 15,0 0-15,0 0 0,0 0 16,42 0 15,0-21-15,21 21-16,-20 0 0,20-21 0,-21 21 15,21 0-15,1-21 0,-22 21 16,21 0-16,-21-21 0,1 21 16,-1 0-16,0-22 0,0 22 0,0 0 15,-21 22 1,0-1 0,0 0-16,0 0 0,-21 0 0,0 22 15,0-22-15,0 21 0,21-21 0,-22 0 16,1 22-16,0-22 0,21 0 15,-21 0-15,0 0 0,21 1 16,0-1-16</inkml:trace>
  <inkml:trace contextRef="#ctx0" brushRef="#br0" timeOffset="92314.74">13377 9843 0,'-63'0'0,"126"0"0,-169 0 16,64 0-16,0 21 0,-1-21 15,22 0-15,-21 0 0,21 0 0,0 0 16,-1 0-16,22 21 16,22-21-1,-1 0-15,21 0 0,-21 21 0,22-21 16,20 0-16,-21 0 0,22 21 0,-1-21 16,1 0-16,-1 0 0,1 0 15,-1 0-15,1 0 0,-1 0 0,22 0 16,-21 0-16,-1 0 0,22 0 0,-22 0 15,1 0-15,-1 0 0,1 0 16,-1 0-16,-20 0 0,-22 0 16,21 0-16,-21 0 0,0 0 0,1 0 15,-22-21-15,0 0 16,-22 21 0,1-21-16,0 21 0,-21 0 15,21 0-15,-1-21 0,1 21 0,0 0 16,-21 0-16,21 0 0,-1 0 15,1 0-15,0 0 16,42 0 15,0 0-15,1 0-16,-1 0 0,0 0 16,0 0-16,0 0 15,0 21-15,1-21 0,-1 21 16,0 0-16,-21 0 15,0 0-15,0 1 16,0-1-16,0 0 0,-21 0 16,0-21-16,-1 21 0,-20 0 0,21 1 15,0-22-15,0 21 0,-1 0 0,22 0 16,-21-21-16,21 21 0,-21-21 16</inkml:trace>
  <inkml:trace contextRef="#ctx0" brushRef="#br0" timeOffset="94739.97">15028 8446 0,'21'-43'15,"-21"22"-15,0 0 0,0 0 16,0 0-16,0-1 0,0 1 0,0 0 15,0 0-15,0 0 16,0 0-16,0 42 16,0 0-1,-21 0-15,21 21 0,-21 1 16,21-1-16,-21 0 0,0 1 0,21 20 16,0 1-16,-21-1 0,-1-20 15,1 20-15,21 1 0,-21-1 0,0 1 16,21-1-16,-21-21 0,21 1 0,0-1 15,0 0-15,0-20 16,0 20-16,0-21 0,0 0 0,0 0 16,21 1-16,0-22 15,0 0-15,0 0 0,1 0 0,-1 0 16,0 0-16,0 0 0,0-22 16,0 22-16,1-21 0,-1 0 0,0 0 15,-21 0-15,21 0 0,-21-1 16,0 1-16,0-21 0,0 21 15,0-22-15,-21 22 0,0-21 0,0 21 16,-1-22-16,1 22 0,0 0 16,0-21-16,-21 21 0,20 21 0,1-22 15,0 1-15,0 21 16,21 21 15,21 1-15,0-22-16,0 0 0,1 0 15,-1 0-15,0 0 0,21 0 0,-21 0 16,1 0-16</inkml:trace>
  <inkml:trace contextRef="#ctx0" brushRef="#br0" timeOffset="95779.41">15833 8636 0,'0'-21'0,"0"42"0,0-63 15,0 21-15,0-1 0,0 1 0,0 0 16,0 0-16,0 0 16,0 0-16,-22 21 0,1 0 0,0 0 15,0 0-15,0 0 0,0 0 16,-1 21-16,1-21 0,0 21 16,0 0-16,0 21 0,0-20 0,-1-1 15,1 21-15,0-21 0,0 0 16,21 22-16,-21-22 0,21 0 0,0 0 15,0 0-15,0 1 0,0-1 16,21 0-16,0-21 16,0 21-16,0-21 0,1 0 0,-1 0 15,0 0-15,0 0 0,0 0 0,0-21 16,1 0-16,-1 21 0,0-21 16,-21-1-16,21 1 0,0 0 15,-21 0-15,0 0 0,0 0 16,0-1-16,21-20 0,-21 21 0,0 0 15,22 0-15,-22-1 0,0 1 0,0 0 16,21 21 15,-21 21-31,0 0 16,0 1 0,0-1-16,0 0 0,0 0 0,0 0 15,0 0-15,0 1 0,0-1 0,0 0 16,21 0-16,-21 0 0,0 0 15,21-21-15,0 22 0,0-22 16,1 0 0,-1 0-16,0 0 0,0-22 15,0 1-15,0 0 0,1 0 16,-1 0-16,-21 0 16,21-1-16,0 1 0,-21 0 0,21 0 15,0-21-15,-21 20 0,0 1 0,22 0 16,-1 0-16,0 0 15,-21 0-15,0 42 32,0 0-32,0 0 15,0 0-15,0 0 0,0 22 0,0-22 16,0 0-16,0 0 0,0 0 16,0 1-16,0-1 0,0 0 0,0 0 15,0 0-15,0 0 0,21 1 16,0-22-16,0 0 0,22 0 15,-22 0-15,0 0 0,0 0 0,0 0 16,22 0-16,-22-22 0,0 22 0,0-21 16,0 0-16,1 0 15,-1 0-15,-21 0 0,21-1 16,-21 1-16,0 0 0,0 0 0,0 0 16,0 0-16,0-1 0,0 1 15,0 0-15,0 0 0,0 0 0,0 0 16,21 21 15,0 0-31,0 0 16,1 0-1,-1 0-15,0 0 0,0 0 0,0 0 0,0-22 16,1 22-16,-1 0 16,0 0-16,0 0 0,0 0 15,0 0 1,-21 22 15,0-1-15,0 0-1</inkml:trace>
  <inkml:trace contextRef="#ctx0" brushRef="#br0" timeOffset="98587.4">15155 9906 0,'0'0'16,"0"-21"-16,21 21 31,-21-21-16,-21 42 48,0 21-63,0-21 0,21 22 16,-21-22-16,0 21 0,21 1 0,-22-1 15,22 0-15,0 22 0,0-22 0,0 0 16,0 22-16,0-22 0,0 1 15,0-22-15,0 21 0,0 0 16,0-20-16,0-1 0,0 0 0,0 0 16,0 0-16,0 0 0,0 1 15,22-22 1,-1-22 0,-21 1-16,0 0 15,21 0-15,-21 0 0,0 0 0,0-1 16,0 1-16,0-21 0</inkml:trace>
  <inkml:trace contextRef="#ctx0" brushRef="#br0" timeOffset="98892.23">15092 10308 0,'0'0'0,"0"-42"0,-21 0 16,21 20-16,-22-20 0,22 21 15,-21 0-15,21-22 0,0 22 16,0 0-16,0 0 0,0 0 0,0 0 16,21-1-16,1 1 0,-1 0 0,21 0 15,-21 21-15,22-21 0,-22 21 16,21 0-16,0 0 0,1 0 0,-22 0 15,21 0-15,1 0 0,-22 0 16,0 21-16,21 0 0,-21-21 0,-21 21 16,0 0-16,22 1 0,-22-1 0,0 0 15,0 0-15,-22 0 16,1 0-16,0-21 0,0 22 0,-21-22 16,20 21-16,1-21 0,-21 0 15,21 0-15,0 21 0,-1-21 16,1 0-16,0 0 0,0 0 15,42 0 1,0 0 0,0 0-16,1 0 0,-1-21 0,0 21 15</inkml:trace>
  <inkml:trace contextRef="#ctx0" brushRef="#br0" timeOffset="99318.98">15790 9927 0,'0'0'0,"0"-21"0,21 21 0,-21-21 15,0 42 17,-21 0-32,0 0 15,0-21-15,0 22 0,0-1 0,-1 21 16,1-21-16,0 0 0,0 1 16,21-1-16,0 0 0,-21 0 0,21 0 15,0 0-15,0 1 0,21-1 16,0-21-16,0 0 15,0 0-15,1 0 0,-1 0 16,0 0-16,0 0 0,0 0 0,0 0 16,1 0-16,-1-21 15,0 21-15,0-22 0,-21 1 16,0 0-16,21 0 0,-21 0 0,0 0 16,0-1-16,0-20 0,0 21 15,0 0-15,0 0 0,-21-1 0,0 1 16,0 0-16,0 21 15,-1 0-15,1 0 0,0 0 0,0 0 16,0 0-16,0 0 16,21 21-1,21 0-15,0-21 16,0 0-16,0 0 16,0 0-16,22 0 0,-22 0 0,0 0 15,21 0-15</inkml:trace>
  <inkml:trace contextRef="#ctx0" brushRef="#br0" timeOffset="99927.63">16065 9906 0,'22'0'0,"-65"21"0,64-42 0,22 21 0,-43-21 16,0 42 15,0 0-31,0 0 0,0 22 16,-21-22-16,21 21 0,-22 1 0,22-1 16,-21 0-16,21 1 0,0-1 15,0 21-15,0-20 0,0 20 0,0-20 16,0 20-16,0-21 0,0 1 0,0-1 15,0 22-15,0-43 0,0 21 16,0 0-16,0-20 0,0 20 16,0-21-16,0 0 0,0 0 15,0 1-15,0-44 32,0 1-17,0 0-15,0 0 0,0 0 0,0 0 16,0-1-16,0 1 0,0-21 15,0 0-15,0 20 0,-21-20 0,21 0 16,0-1-16,0 1 0,0-21 0,0 20 16,0 1-16,0-22 0,0 22 15,0 0-15,0-1 0,0 1 0,21 0 16,-21-1-16,0 22 0,0 0 16,0-21-16,21 21 0,1-1 15,-22 1-15,0 0 0,21 0 16,0 21-16,0-21 15,0 21-15,0 0 16,1 0-16,-1 0 0,0 0 0,0 0 16,0 0-16,0 0 15,1 21-15,-22 0 0,21 0 16,-21 0-16,0 1 0,0-1 16,0 0-16,0 0 15,-21-21-15,-1 21 0,1 0 0,0-21 16,-21 22-16,21-22 0,-1 0 15,1 21-15,-21-21 0,21 0 16,0 21-16,-1-21 0,1 0 0,21 21 16,-21-21-16,42 0 47</inkml:trace>
  <inkml:trace contextRef="#ctx0" brushRef="#br0" timeOffset="100659.74">17060 9843 0,'0'0'0,"21"-22"15,-21 1-15,22 21 0,-22-21 0,0 0 16,0 0-1,0 0 1,-22 21 31,1 0-31,0 0-16,0 0 0,21 21 15,-21 0-15,0-21 0,-1 21 0,-20-21 16,21 21-16,0-21 0,0 0 15,-1 21-15,1-21 0,0 0 16,21 22-16,0-1 16,0 0-16,21-21 15,0 0 1,1 0-16,-1 21 0,21-21 0,-21 0 16,0 0-16,1 21 0,-1-21 0,0 21 15,21-21-15,-21 22 0,1-1 16,-1 0-16,0 0 15,-21 0-15,0 0 0,0 1 16,-21-1 0,0-21-16,-22 21 0,22-21 0,0 0 15,-21 21-15,20-21 0,-20 0 0,21 0 16,-21 0-16,20 0 0,1 0 16,-21 0-16,21 0 0,0 0 0,-1 0 15,1 0-15,0 0 0,0-21 16,21 0-1,0 0 1,0-1-16,21 22 16,-21-21-16,21 21 0,0-21 15,22 21-15,-22-21 0,0 0 0,21 21 16</inkml:trace>
  <inkml:trace contextRef="#ctx0" brushRef="#br0" timeOffset="101407.76">17526 9843 0,'0'0'0,"-21"0"31,21 21-31,-21 0 0,-1-21 0,1 21 16,0 0-16,0-21 0,0 21 16,0 1-16,-1-1 0,22 0 0,-21 0 15,21 0-15,0 0 16,0 1-16,0-1 15,0 0-15,21-21 16,1 0-16,-1 0 0,-21 21 0,21-21 16,0 0-1,-21-21-15,21 21 16,-21-21-16,21 0 0,-21-1 16,0 1-16,0 0 0,0 0 15,22 0-15,-22 0 0,21-1 0,-21-20 16,21 21-16,0 0 0,0 0 15,0-1-15,1 1 0,-1 21 0,0-21 16,0 21-16,21 0 0,-20 0 16,-1 0-16,0 0 0,0 0 15,-21 21-15,21 0 0,0-21 0,-21 22 16,0-1-16,0 0 0,0 0 0,0 0 16,0 22-16,0-22 0,0 0 15,0 0-15,0 0 0,0 0 16,0 1-16,0-1 15,-21-21 17,0 0-32,21-21 15,0-1 1,0 1-16,0 0 16,0 0-16,21 0 0,0 0 0,1-1 15,20 1-15,-21 0 0,0-21 16,0 21-16,22-1 0,-22-20 0,21 21 15,1 0-15,-22 21 0,21 0 0,-21 0 16,22 0-16,-22 0 0,0 21 16,-21 0-16,0 0 0,0 0 0,0 22 15,0-22-15,0 21 0,-21-21 16,21 1-16,-21-1 0,-1 21 0,22-21 16,-21 0-16,0 1 0,21-1 15,-21-21-15,21 21 0,-21 0 16,0-21-1,21-21 32,21 21-47,0 0 16</inkml:trace>
  <inkml:trace contextRef="#ctx0" brushRef="#br0" timeOffset="102147.78">18881 9843 0,'0'0'0,"-43"-43"15,22 43-15,0 0 0,-21 0 16,20 0-16,1 0 0,-21 21 16,21 1-16,-22-1 0,22 0 0,-21-21 15,21 21-15,0 21 0,-1-20 16,1-1-16,0-21 0,21 21 0,0 0 15,0 0-15,0 0 0,0 1 16,21-22-16,0 21 16,1-21-16,-1 0 0,21 0 0,-21 0 15,0 0-15,22 0 0,-22 0 16,0 0-16,21 0 0,-20-21 16,-1 21-16,0-22 0,0 22 0,0-21 15,-21 0-15,21 21 0,-21-21 0,22 0 16,-22 0-16,0 42 31,0 0-15,0 0-16,0 0 0,-22 0 15,22 1-15,-21-1 0,21 0 0,0 21 16,0-21-16,-21 22 0,21-22 0,-21 21 16,21-21-16,-21 22 0,21-1 15,0 0-15,-21-20 0,-1 20 0,22 0 16,0 1-16,-21-1 0,21 0 15,-21-21-15,21 22 0,0-1 16,0-21-16,0 22 0,0-22 0,0 21 16,0-21-16,0 0 0,0 22 0,0-22 15,0 21-15,0-21 0,0 1 16,0 20-16,0-21 0,0 0 0,0 0 16,0 1-16,0-1 0,0 0 0,0 0 15,0 0-15,-21-21 0,0 21 0,0-21 16,-1 0-16,1 0 0,0 0 15,-21 0-15,21 0 0,-1-21 16,-20 0-16,21 0 0,0 0 0,0-22 0,-1 22 16,22-21-16,0 21 15,0-22-15,0 1 0,0 0 0,0-1 16,0 1-16,22 0 0,-1-22 0,0 22 16,0-22-16,0 1 0,0 21 15,22-22-15,-22 1 0,21 20 0,-21-20 16,1 20-16,20 1 0,-21 21 0,0 0 15,0-22-15,1 22 0,-22 0 16,0 0-16,0 0 16,0 0-16,-22-1 15</inkml:trace>
  <inkml:trace contextRef="#ctx0" brushRef="#br0" timeOffset="-209213.68">13610 12806 0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45:20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1058 0,'0'-21'0,"-21"0"15,21 0-15,0 0 16,0 0 0,-22-1-1,22 1 1,0 0 0,0 42-1,-21-21-15,21 21 16,-21 22-16,21-22 0,0 21 15,-21 1-15,21 20 0,-21-21 16,21 1-16,-21 20 0,21-20 0,0 20 16,0 1-16,-22-1 15,22-21-15,-21 22 0,21-1 0,-21-20 16,21 20-16,0-20 0,0-1 16,0-21-16,0 21 0,0-20 15,0-1-15,0 0 0,0 0 0,0 0 16,0-42 15,0 0-15,0 0-16,0-22 0,0 22 15,0-21-15,0 21 0</inkml:trace>
  <inkml:trace contextRef="#ctx0" brushRef="#br0" timeOffset="411.76">847 995 0,'0'-21'0,"0"42"0,-22-63 15,22-1-15,0 22 0,0-21 16,0 21-16,0-1 0,0-20 16,22 21-16,-1 0 0,0 0 0,0-1 15,0 1-15,0 0 0,22 0 16,-22 0-16,42 21 0,-20-21 0,-1-1 15,22 22-15,-22 0 0,21 0 16,-20 0-16,20 0 0,-20 22 16,-1-22-16,0 42 0,-21-21 0,1 21 15,-1 1-15,-21-1 16,0 22-16,0-22 0,-21 21 0,-22 1 16,1-22-16,0 22 0,-22-1 15,1-20-15,20-1 0,-20 0 0,20 1 16,-20-22-16,42 21 0,-22-21 15,22 0-15,0-21 0,0 22 16,0-1-16,0-21 0,42 0 47,0 0-47,0-21 16,0-1-16,0 22 0,1 0 15</inkml:trace>
  <inkml:trace contextRef="#ctx0" brushRef="#br0" timeOffset="928.47">1376 1609 0,'0'-21'31,"0"-1"-31,0 1 16,0 0-16,21 21 15,-21-21-15,21 0 0,0 21 0,0-21 16,1 21-16,-1 0 16,0-22-16,21 22 0,-21 0 0,1 0 15,-1 0-15,0 22 0,0-22 16,0 21-16,0 0 0,1-21 0,-1 42 15,0-21-15,-21 22 0,0-1 16,0 0-16,0 1 0,0-1 16,0 0-16,0 1 0,-21-1 15,0-21-15,21 0 0,0 1 0,-22-1 16,22 0-16,64-21 0,-85 0 16,0 0-1,-1-21-15,1 0 0,21-1 16,0 1-16,0-21 0,0 21 15,0-22-15,0 22 0,0-21 0,21 0 16,-21-1-16,22 22 0,-1-21 16,-21 21-16,21-22 0,0 22 0,-21 0 15,21 0-15,0 21 16,-21-21-16,22 21 0,-1 0 0,0 0 16,0 0-1,0 0-15,0 21 16</inkml:trace>
  <inkml:trace contextRef="#ctx0" brushRef="#br0" timeOffset="1431.18">2392 1482 0,'0'0'0,"0"-64"31,0 43-31,-21 0 16,-1 21-16,1 0 16,0 0-1,0 0-15,21 21 0,-21 0 16,0 0-16,-1 1 0,1-1 16,0 21-16,0-21 0,0 22 15,0-1-15,-1 0 0,1-21 0,21 22 16,0-1-16,0 0 0,0-20 15,0-1-15,0 21 0,0-21 0,0 0 16,21 1-16,1-1 0,20-21 16,-21 21-16,0-21 0,0 0 15,1 0-15,20 0 0,-21 0 16,0 0-16,22-21 0,-22 0 0,0-1 16,21 1-16,-21 0 0,1 0 15,-1-21-15,-21-1 0,21 1 0,-21 0 16,21-1-16,-21 1 0,0 0 15,0 20-15,0-20 0,0 0 0,-21 21 16,0-22-16,0 22 0,-1 0 16,1 21-16,0-21 0,21 0 0,-21 21 15,0 0-15,0 0 0,-1 0 16</inkml:trace>
  <inkml:trace contextRef="#ctx0" brushRef="#br0" timeOffset="1831.94">3154 783 0,'0'0'15,"0"-21"-15,0 0 0,0 42 47,0 0-47,-21 0 16,21 22-16,0-1 0,-22 0 0,22 1 16,0-1-16,0 22 0,-21-22 15,0 21-15,0-20 0,21 20 0,-21 1 16,0-22-16,-1 22 0,1-22 15,0 21-15,0-20 0,21 20 0,-21-20 16,21-1-16,0 0 0,-21 1 16,21-22-16,0 0 0,0 0 0,0 0 15,0 0-15,21-21 0,0 0 16,0 0-16,0 0 16,0 0-16,1 0 0,-1 0 15,0-21-15,0 0 0,0 0 16,-21 0-16,21 0 0,1-1 0,-22-20 15,21 21-15</inkml:trace>
  <inkml:trace contextRef="#ctx0" brushRef="#br0" timeOffset="2051.82">2773 1503 0,'0'0'0,"21"0"31,0 0-31,0 0 16,0 0-16,1 0 0,-1 0 15,0 0-15,21 0 0,-21 0 16,1 0-16,20 0 0,-21 0 0,0 0 16,22-21-16,-22 21 0,0 0 15,21 0-15,-21-21 0,1 21 0</inkml:trace>
  <inkml:trace contextRef="#ctx0" brushRef="#br0" timeOffset="2503.56">3450 1630 0,'21'0'47,"0"0"-47,1 0 15,-1 0-15,0 0 0,0-21 16,0 21-16,22-21 0,-22-1 0,0 22 16,0-21-16,0 21 0,0-21 15,1 21-15,-22-21 0,0 0 0,0 0 16,0-1-16,0 1 15,-22 21-15,1 0 16,-21 0-16,21 0 0,0 0 16,-22 0-16,22 21 0,-21 1 0,-1-22 15,22 21-15,0 21 0,-21-21 16,21 0-16,-1 22 0,1-22 16,0 21-16,21-21 0,0 22 0,0-22 15,0 21-15,0-21 0,0 1 16,0-1-16,0 0 0,21 0 0,0 0 15,1-21-15,-1 0 0,21 21 16,-21-21-16,22 0 0,-22 0 0,21 0 16,0 0-16,1-21 0,-1 21 15,0-21-15,-20 0 0,20 21 0</inkml:trace>
  <inkml:trace contextRef="#ctx0" brushRef="#br0" timeOffset="3104.21">4403 1439 0,'0'0'0,"0"-21"16,0 0-16,-22 21 15,1-21-15,0 21 0,0 0 16,0 0-16,0 0 0,-1 21 0,1 0 16,-21-21-16,21 21 0,0 1 15,-1 20-15,1-21 0,0 0 0,0 22 16,0-1-16,0-21 0,21 21 15,-22-20-15,22 20 0,0-21 0,0 21 16,0-20-16,0-1 0,0 0 16,22 0-16,-1 0 0,21-21 15,-21 0-15,0 21 0,22-21 0,-1 0 16,0 0-16,1 0 0,-1 0 16,0-21-16,1 21 0,-1-21 0,0 0 15,1 0-15,-1 21 0,0-43 16,-20 22-16,20 0 0,-21 0 0,21-21 15,-20-1-15,-1 1 0,0 0 0,0-1 16,0 1-16,-21-22 0,21 22 16,1-21-16,-22 20 0,0-20 0,0-1 15,21 22-15,-21-22 0,0 22 16,21 0-16,-21-1 0,0 22 16,0 0-16,0 0 0,-21 21 31,0 0-31,21 42 0,-22-21 15,22 22-15,0-1 0,-21 0 0,0 1 16,0-1-16,21 22 0,0-22 16,-21 0-16,21 22 0,-21-22 0,21 0 15,-22 1-15,22-1 0,0 0 16,0 1-16,0-1 0,0-21 0,0 0 16,0 22-16,0-22 0,0 0 15,22 0-15,-1-21 0,-21 21 0,21-21 16,0 0-16,0 0 0,0 0 15,1 0-15,-1 0 0,0 0 16,0-21-16,0 21 0,0-21 0,1 0 16,-1 0-16</inkml:trace>
  <inkml:trace contextRef="#ctx0" brushRef="#br0" timeOffset="3351.37">4762 1439 0,'0'0'0,"22"0"31,-1 0-31,0 0 16,0 0-16,0 0 0,0 0 16,1 0-16,-1 0 0,21 0 0,-21 0 15,0 0-15,1 0 0,-1 0 16,0 0-16,0 0 0,0 0 15,0 0-15,-21-21 16,22 21-16</inkml:trace>
  <inkml:trace contextRef="#ctx0" brushRef="#br0" timeOffset="3796.79">5292 1693 0,'0'22'31,"21"-22"-31,0 0 16,0-22-16,0 22 0,0-21 15,1 21-15,20-21 0,-21 0 0,0 21 16,0-21-16,1 21 0,-1-21 15,0-1-15,0 22 0,0-21 16,-21 0-16,0 0 0,0 0 16,0 0-16,-21 21 15,0 0 1,0 0-16,0 0 0,-1 21 0,-20-21 16,21 21-16,0 0 0,0 0 15,-22 0-15,22 1 0,21-1 0,-21 21 16,21-21-16,-21 0 0,21 22 15,0-22-15,0 0 0,0 21 0,0-20 16,0-1-16,0 0 0,0 0 16,0 0-16,21 0 15,0-21-15,21 0 0,-20 0 0,-1 0 16,21 0-16,-21 0 0,22 0 16,-1 0-16,0 0 0,1 0 0,-1 0 15,0 0-15,1 0 0</inkml:trace>
  <inkml:trace contextRef="#ctx0" brushRef="#br0" timeOffset="4475.6">6392 1566 0,'0'0'0,"0"-21"0,0 0 0,0 0 16,0 0-16,0 0 0,-21-1 15,0 1-15,0 21 0,0 0 16,-1 0-16,1 0 0,0 0 0,0 0 15,-21 0-15,20 0 0,1 0 16,0 21-16,0 1 0,-21-1 0,20 0 16,1 0-16,0 0 0,0 22 0,0-22 15,0 21-15,-1-21 0,22 22 16,0-22-16,0 21 0,0-21 0,0 0 16,0 22-16,0-22 0,0 0 15,0 0-15,22 0 16,-1-21-16,0 0 0,0 0 0,21 0 15,-20 0-15,-1 0 0,0 0 16,0 0-16,0 0 0,22 0 0,-22-21 16,0 0-16,21 0 0,-21 0 15,1-22-15,-1 22 0,0-21 0,0 0 16,0-1-16,0-20 0,1 20 0,-1 1 16,-21-21-16,21 20 0,0-20 15,-21-1-15,21 1 0,-21-1 0,0 1 16,0 20-16,0-20 0,0-1 15,0 22-15,0 0 0,0-1 0,0 1 16,0 21-16,0-21 16,0 20-16,0 1 0,-21 0 0,21 0 15,-21 21 1,21 21-16,0 0 16,0 0-16,0 22 0,0-1 0,0 22 15,0-22-15,0 21 0,0 1 16,0-1-16,0 1 0,0-1 0,0 1 15,0-22-15,0 22 0,0-1 16,0-20-16,0 20 0,0-21 0,0 1 16,0-1-16,0 0 0,21 1 15,-21-22-15,0 0 0,21 21 0,0-20 16,1-1-16,-1 0 0,0 0 16,0-21-16,0 0 15,0 0-15,1 0 0,20 0 0,-21 0 16,21-21-16,-20 21 0,20-21 0,-21 0 15,21-1-15,-20 1 0,20 0 16,-21 0-16,0 0 0,0-22 0,1 43 16</inkml:trace>
  <inkml:trace contextRef="#ctx0" brushRef="#br0" timeOffset="5339.46">783 2582 0,'-21'0'0,"42"0"0,-63 0 0,21 22 0,-22-22 16,22 0-16,0-22 0,0 22 15,0 0-15,-1 0 0,1-21 0,0 21 16,42 0 47,0 0-63,1 0 0,-1 0 0,21 0 15,0 0-15,-20 0 0,20 0 16,0 0-16,22 0 0,-22 0 0,22 0 15,-1 0-15,1 0 0,20 0 16,1 0-16,21 0 0,0 0 0,-22 0 16,22 0-16,21 0 0,-21 0 15,21 0-15,0-21 0,21 21 0,0 0 16,-21 0-16,21 0 0,1-21 16,-22 21-16,0 0 0,21 0 0,0 0 15,0 0-15,0 0 0,-21 0 0,21 0 16,1 0-16,-22 0 15,21 0-15,0 0 0,0 0 0,0 0 16,-21 0-16,0 0 0,21 0 0,-21-21 16,0 21-16,-21 0 0,21 0 15,-21 0-15,0 0 0,0 0 0,-22 0 16,1 0-16,0 0 0,-1 0 16,-20 0-16,-1 0 0,1 0 0,-22 0 15,1 0-15,-22 0 0,0 0 0,0 0 16,0 0-16,0 0 15</inkml:trace>
  <inkml:trace contextRef="#ctx0" brushRef="#br0" timeOffset="5427.41">6858 2519 0,'0'0'0,"-21"0"15</inkml:trace>
  <inkml:trace contextRef="#ctx0" brushRef="#br0" timeOffset="8375.41">7895 1842 0,'-21'0'15,"0"0"1,0 0-16,-1 0 16,1 0-16,0-22 0,0 22 15,0 0-15,0 0 0,-1 0 16,1 0-16,-21 0 0,21 0 0,0 0 15,-1 0-15,-20 0 0,21 0 16,0 0-16,0 0 0,-1 0 0,1 0 16,42 0 15,1 0-15,-1 22-16,21-22 0,0 0 15,1 0-15,20 0 0,1 0 0,-22 0 16,43 0-16,-22 0 0,1 0 15,-1 0-15,1 0 0,-1 0 0,-20 0 16,20 0-16,1 0 0,-22 0 0,21 0 16,-20-22-16,-1 22 0,0 0 15,1 0-15,-22-21 0,0 21 0,0 0 16,0 0-16,-21-21 0,0 0 16,0 0-1,-21 0-15,0 21 16,21-22-16,-21 22 15,0 0-15,0-21 0,-1 21 0,1-21 16,0 21-16,0-21 0,0 21 16,0-21-16,-1 21 0,1 0 0,0 0 15,21-21-15,-21 21 16,42 0 15,0 21-31,0-21 16,1 0-16,-1 0 0,0 0 0,21 0 15,-21 0-15,1 0 0,-1 0 16,21 0-16,-21 0 0,0 0 16,1 0-16,-1 21 0,0 0 15,-21 0-15,0 0 16,0 1-16,0-1 0,0 0 0,0 0 16,0 0-16,-21 0 0,0 22 15,-1-22-15,1 0 0,0 21 0,0-20 16,0-1-16,0 0 0,-1 21 15,1-42-15,0 21 0,0 1 0,21-1 16,-21-21-16,0 21 0,-1-21 16</inkml:trace>
  <inkml:trace contextRef="#ctx0" brushRef="#br0" timeOffset="9267.37">10435 1715 0,'0'0'0,"21"0"0,0 0 0,1 0 16,-1 0-16,0 0 15,0-22-15,0 1 0,-21 0 16,21 0-16,-21 0 0,22 0 15,-22-1-15,0 1 0,0 0 16,0 0-16,0 0 0,0 0 16,-22 21-16,1-22 0,0 1 15,-21 0-15,21 0 0,-22 0 0,22 21 16,-21 0-16,-1-21 0,22 21 0,-21 0 16,0 0-16,-1 0 0,1 21 15,0 0-15,-1 0 0,-20 0 16,20 0-16,1 1 0,0 20 0,-1 0 15,22 1-15,-21-1 0,21 0 0,21 22 16,0-22-16,0 0 0,0 1 16,0-22-16,0 21 0,21-21 0,0 1 15,0-1-15,22 0 0,-22 0 16,21-21-16,-21 0 0,22 0 0,-1 0 16,0 0-16,1 0 0,20-21 0,-21 0 15,1 0-15,-1-1 0,0-20 16,1 21-16,-1-21 0,-21-1 15,22 1-15,-22 0 0,21 20 16,-21-20-16,0 0 0,-21-1 0,0 22 16,0-21-16,0 21 0,0 0 0,0-1 15,0 1-15,0 0 0,-21 21 16,0 21 0,21 0-16,-21 1 0,21-1 15,0 21-15,0-21 0,0 22 0,0-1 16,0-21-16,0 21 0,0 1 0,0-22 15,0 21-15,21-21 0,0 1 16,0-1-16,-21 0 0,22 0 0,-1 0 16,0-21-16,0 0 0,0 21 15,0-21-15,1 0 0,-1 0 16,0 0-16,0-21 0,0 21 0</inkml:trace>
  <inkml:trace contextRef="#ctx0" brushRef="#br0" timeOffset="9764.09">11049 1566 0,'0'-21'0,"0"42"0,0-63 16,-21 42-1,0 0 1,21 21-16,-22 0 0,22 1 16,0-1-16,0 21 0,0-21 15,-21 0-15,21 1 0,0-1 16,0 0-16,-21 0 0,21 0 0,0 0 15,0 1-15,0-1 0,0 0 16,0-42 31,0 0-47,0-1 0,0 1 16,0 0-16,0-21 0,0 21 15,0-22-15,0 22 0,21-21 0,0 21 16,1-1-16,-22-20 0,42 21 15,-21 0-15,0 0 0,0-1 16,22 22-16,-22-21 0,0 21 0,21 0 16,-20 0-16,-1 0 0,0 0 0,0 21 15,0 1-15,0-1 0,1 0 16,-22 0-16,0 21 0,0-20 0,0 20 16,0-21-16,0 21 0,0-20 15,0 20-15,0-21 0,0 21 0,0-20 16,0-1-16,0 0 0,0 0 0,0 0 15,-22-21-15,22 21 0,22-21 32,-1 0-17,-21-21-15,21 0 0,0 21 16,21-21-16,-20-21 0</inkml:trace>
  <inkml:trace contextRef="#ctx0" brushRef="#br0" timeOffset="10475.07">11769 1524 0,'0'0'0,"0"-21"16,-22 21 0,1 21 15,21 0-31,-21-21 0,21 21 0,-21 1 16,21 20-16,0-21 0,0 0 15,0 0-15,-21 1 0,21 20 0,0-21 16,0 0-16,0 0 0,0 1 0,0-1 15,21 0-15,0-21 16,0 0-16,0 0 0,1 0 0,20 0 16,-21 0-16,21 0 0,-20-21 0,20 21 15,-21-21-15,21-1 0,-20 1 16,-1 0-16,0 0 0,0 0 0,0-22 16,0 22-16,-21 0 0,0 0 15,0 0-15,0 0 0,0-1 0,22 1 16,-22 0-16,0 0 0,0 0 15,0 0 1,0 42 0,-22 0-1,22 0-15,-21 0 0,21 22 16,-21-22-16,21 21 0,0 0 0,0 1 16,0-1-16,0 0 0,0 1 15,0 20-15,0-20 0,0 20 0,0-21 16,0 22-16,0-22 0,0 22 0,0-1 15,0 1-15,0-1 0,21 22 16,-21-22-16,0 1 0,0 21 0,21-22 16,-21 1-16,0 20 0,22-20 15,-22 20-15,0-20 0,0-1 0,0-20 16,0 20-16,0-20 0,0-1 16,0 0-16,0-21 0,-22 22 0,1-22 15,0-21-15,0 21 0,0-21 0,0 0 16,-1 0-16,1 0 0,-21 0 0,0 0 15,-1-21-15,1 0 0,-22 0 16,22-22-16,-21 1 0,-1 0 0,22-1 16,-1-20-16,-20-1 0,42 22 0,-22-22 15,1 1-15,21-22 16,0 22-16,21-1 0,-21 1 0,21-22 0,0 22 16,21-1-16,0 1 0,0-1 15,0 22-15,22-22 0,-22 22 16,21 0-16,-21-1 0,22 1 0,-22 0 15,21-1-15,0 1 0,1 0 0,-1-1 16,0 22-16,1-21 0,-1 21 16</inkml:trace>
  <inkml:trace contextRef="#ctx0" brushRef="#br0" timeOffset="11427.42">13293 1482 0,'0'-21'0,"0"42"0,0-64 15,0 65 16,-22-22-31,22 21 16,0 0-16,-21 21 0,21-21 0,0 22 16,0-22-16,0 21 0,0 1 15,0-22-15,0 0 0,-21 21 0,21-21 16,0 1-16,-21-1 16,21 0-16,0 0 0,0-42 31,0 0-16,0 0-15,0-1 0,0-20 16,0 21-16,0-21 0,0 20 16,0-20-16,0 21 0,21-21 0,-21 20 15,21 1-15,0 0 0,-21-21 0,22 21 16,-1 21-16,0-22 0,0 1 16,21 21-16,-20 0 0,-1 0 0,21 0 15,-21 0-15,0 0 0,22 21 16,-22 1-16,0-1 0,0 0 15,22 21-15,-22-21 0,-21 1 0,21 20 16,-21-21-16,0 21 0,0-20 16,21 20-16,-21-21 0,0 0 0,0 0 15,0 1-15,0-1 0,-21 0 0,0-21 16,21 21-16,-21-21 16,-1 0-1,22-21-15,0 0 16,-21 21-16,21-21 0,0-1 0,0 1 15,0-21-15,0 21 0,0-22 0,0 22 16,21-21-16,1 0 16,-1 20-16,0 1 0,0 0 0,0-21 15,22 42-15,-1-21 0,0-1 0,1 22 16,-1 0-16,0 0 0,1 0 16,-1 0-16,0 22 0,-21-1 0,22 0 15,-22 21-15,0-21 0,0 22 16,-21-22-16,0 21 0,0-21 0,0 22 15,0-22-15,0 21 0,0-21 0,0 1 16,-21-1-16,0 0 0,21 0 16,0 0-16,-21 0 0,0-21 0,21 22 15,-22-22-15,44-22 32,-1 1-17,0 21-15,0-21 0,0 0 16</inkml:trace>
  <inkml:trace contextRef="#ctx0" brushRef="#br0" timeOffset="11819.2">14478 1736 0,'21'0'15,"0"0"-15,0 0 16,1-21-16,-1-1 15,0 22-15,0-21 16,0 0-16,0 0 0,-21 0 16,22 21-16,-22-21 15,0-1-15,0 1 0,0 0 16,0 0-16,-22 21 0,1 0 16,0 0-16,0 0 0,-21 0 15,20 0-15,1 0 0,-21 21 0,21 0 16,0 0-16,-1 1 0,-20-1 0,21 21 15,21-21-15,-21 22 0,21-22 16,0 21-16,0-21 0,0 22 0,0-22 16,0 0-16,21 0 15,-21 0-15,21-21 0,0 21 0,0 1 16,22-22-16,-22 0 0,0 0 0,21 0 16,-20 0-16,20 0 0,-21 0 15,21-22-15,-20 1 0,20 0 0,0 0 16,-21 21-16,22-21 0,-1-22 0,-21 22 15</inkml:trace>
  <inkml:trace contextRef="#ctx0" brushRef="#br0" timeOffset="12503.81">15113 1566 0,'0'-21'0,"0"42"0,0-63 15,21 21-15,-42 21 32,21 21-32,-21 0 15,0 0-15,21 22 0,-22-22 0,22 21 16,0-21-16,0 22 0,-21-22 0,21 21 15,0-21-15,-21 1 0,21-1 16,0 0-16,0 0 0,0 0 0,0 0 16,0 1-16,-21-22 47,21-22-47,0 1 15,0 0-15,0 0 0,0 0 0,0 0 16,0-22-16,21 22 0,0-21 0,-21-1 15,21 22-15,1-21 16,-1 0-16,0 20 0,0 1 0,0 0 16,22 0-16,-22 0 0,0 21 0,0 0 15,21 0-15,-20 0 0,-1 0 16,0 21-16,0 0 0,0 0 0,-21 0 16,21 1-16,1-1 0,-1 21 15,-21-21-15,0 0 0,0 22 0,21-22 16,-21 21-16,0-21 0,0 1 0,0-1 15,0 0-15,0 0 0,0 0 16,0 0-16,-21-21 16,0 0-16,-1 0 15,1 0 1,21-21-16,0 0 16,0 0-16,0 0 0,0-22 15,0 22-15,21 0 0,1-21 16,20-1-16,-21 22 0,21-21 0,-20 21 15,20-22-15,0 22 0,22 0 16,-22 21-16,0-21 0,1 21 0,-22 0 16,21 0-16,1 0 0,-22 0 0,0 21 15,0 0-15,0 0 0,0 1 16,1-1-16,-22 21 0,0-21 0,0 0 16,0 22-16,0-22 0,0 0 15,0 21-15,0-20 0,-22-1 16,1 0-16,21 0 0,-21 0 15,21 0-15,-21-21 16,21 22-16,21-44 16,0 1-1,0 0-15</inkml:trace>
  <inkml:trace contextRef="#ctx0" brushRef="#br0" timeOffset="13051.5">16489 1207 0,'0'0'0,"0"-22"0,0 1 0,0 0 16,0 0-16,-21 0 0,-1 21 0,1 21 31,21 0-31,0 21 0,-21-20 0,21 20 16,0 0-16,0-21 0,0 22 15,0-1-15,0 22 0,0-22 0,0 0 16,0 1-16,0-1 0,0 0 0,0 1 15,0-1-15,0 0 0,0-21 16,-21 22-16,21-22 0,0 0 16,0 0-16,-21 0 0,21 1 15,0-44 17,0 1-32,0 0 15,0-21-15,0 21 0,0-1 16,21-20-16,0 21 0,-21-21 0,21-1 15,0 22-15,1-21 0,-1 21 16,-21-22-16,42 22 0,-21 0 0,0 0 16,1 21-16,-1 0 0,0 0 15,0 0-15,0 0 0,0 0 0,1 0 16,-1 21-16,0 0 0,21 0 16,-21 0-16,-21 1 0,22-1 15,-1 0-15,-21 0 0,0 0 0,0 22 16,0-22-16,0 0 0,0 0 15,0 0-15,0 0 0,-21-21 0,-1 22 16,1-1-16,-21 0 0,21-21 0,0 21 16,-1-21-16,1 21 0,0-21 15,0 0-15,0 21 16,0-21-16,21-21 31,0 0-31,21 0 0</inkml:trace>
  <inkml:trace contextRef="#ctx0" brushRef="#br0" timeOffset="13463.73">17103 1609 0,'0'0'0,"-22"0"16,44 0 0,-1 0-16,0 0 15,0 0-15,0 0 0,0-21 16,1 21-16,-1-22 0,0 22 0,0 0 16,0-21-16,22 0 0,-22 21 15,-21-21-15,21 0 0,0 21 16,-21-21-16,-21 21 15,0 0 1,0 0-16,-1 21 0,1 0 0,0 0 16,0 0-16,0 0 0,21 22 15,-21-22-15,21 0 0,0 21 16,0-20-16,0 20 0,0-21 0,0 0 16,0 0-16,0 1 0,21-1 15,-21 0-15,21-21 0,0 0 16,0 0-16,0 0 0,1 0 0,20 0 15,-21 0-15,0 0 0,0 0 16,22-21-16</inkml:trace>
  <inkml:trace contextRef="#ctx0" brushRef="#br0" timeOffset="13875.49">17801 1588 0,'0'-22'15,"0"44"-15,0-65 0,0 22 16,0 0-16,0 0 15,21 0 1,0 21-16,1 0 0,-1-22 0,0 22 16,0 0-16,0 0 0,0 0 15,1 0-15,-1 0 0,0 22 16,0-1-16,0 21 0,-21-21 16,0 0-16,0 22 0,0-22 0,0 21 15,0-21-15,0 22 0,0-22 0,0 0 16,0 0-16,0 0 0,-21 1 15,21-1-15,-21 0 0,0-21 32,21-21-17,0 0 1,0-1-16,0 1 0,0 0 16,0 0-16,0 0 0,21 0 0,0-1 15,0-20-15,-21 21 0,21-21 16,1 20-16,-1 1 0,-21 0 0,21 0 15,0 0-15,0 21 0,0-21 16,1 21-16,-1 0 16,0 0-16,0 0 0,0 0 15</inkml:trace>
  <inkml:trace contextRef="#ctx0" brushRef="#br0" timeOffset="14307.24">18902 1503 0,'0'0'0,"0"-21"0,21 21 15,-21-21-15,21 21 0,-21-22 16,0 1-16,0 0 16,-21 21-16,0 0 15,0 0-15,-1 0 0,1 0 0,0 0 16,0 0-16,0 0 15,0 21-15,-22 0 0,22 1 0,0-22 16,0 21-16,0 0 0,21 0 16,0 0-16,0 0 0,0 1 0,0-1 15,0 0-15,21 0 0,0 0 16,0-21-16,0 21 0,0-21 16,22 0-16,-22 22 0,0-1 0,21-21 15,-20 0-15,-1 21 0,0-21 16,0 0-16,-21 21 0,21-21 15,-21 21-15,0 0 16,-21-21 0,0 0-16,0 0 0,0 22 15,-1-22-15,-20 0 0,21 0 16,0 0-16,0 0 0,-1 0 0,-20 21 16,21-21-16,0 0 0,0 0 15,-1 0-15,1-21 16</inkml:trace>
  <inkml:trace contextRef="#ctx0" brushRef="#br0" timeOffset="15432.06">21061 1461 0,'0'-22'0,"0"44"0,0-65 0,0 22 16,0 0-16,0 0 0,0 0 16,0-1-16,0 1 0,0 0 0,-21 0 15,-1 21-15,1 0 16,0 0-16,0 0 0,0 0 15,21 21-15,-21 0 0,-1 0 16,22 1-16,-21-1 0,0 0 0,21 0 16,0 21-16,-21-20 0,0 20 15,21-21-15,0 0 0,0 22 16,0-22-16,0 0 0,0 0 0,21 0 16,0 0-16,-21 1 15,21-22-15,0 0 0,1 0 0,-1 0 16,0 0-16,0 0 0,0 0 15,0 0-15,1-22 0,-1 1 0,0 0 16,21 21-16,-21-21 0,-21 0 0,22 0 16,-22-1-16,21-20 0,-21 21 15,0 0-15,0 0 0,0-1 0,0-20 16,-21 21-16,-1 0 16,1 0-16,21-1 0,-21 22 0,0-21 15,0 0-15,0 21 16,42 0 15,0 0-31,0 0 0,0 0 16,22 0-16,-22 0 0,21 0 15,0-21-15,1 21 0,-1-21 0,0 21 16,1-21-16,-1-1 0,0 1 0,1 0 16,-1 21-16,-21-21 0,22 0 15,-22 0-15,0-1 0,-21 1 16,0 0-16,0 0 15,-21 21 1,0 0-16,-1 0 0,22 21 16,-21 0-16,0 0 0,21 22 0,-21-22 15,0 21-15,0 1 0,21-1 16,-22 0-16,1-21 0,21 43 0,0-22 16,-21 1-16,21-1 0,-21 21 0,21-20 15,-21 20-15,21-20 0,0 20 16,0 1-16,0-1 0,0-21 0,0 22 15,0-1-15,0 1 0,0-1 16,0 1-16,0-1 0,0 1 0,0-1 16,0 1-16,0-1 0,0-20 15,0 20-15,0-20 0,0-1 16,-21 0-16,21 1 0,-22-22 0,1 21 16,0-21-16,0 0 0,0 1 0,0-1 15,-22-21-15,22 21 0,0-21 0,-21 0 16,20 0-16,-20 0 0,21 0 15,-21 0-15,20-21 0,-20 0 0,21-1 16,0 1-16,0-21 0,-1 21 0,22-22 16,0 1-16,0 0 15,0-1-15,0 1 0,0 0 0,0-1 0,0 1 16,22 0-16,-1 21 0,21-22 16,-21 22-16,0-21 0,1 21 15,20-1-15,-21 1 0,21 0 0,22-21 16,-22 21-16</inkml:trace>
  <inkml:trace contextRef="#ctx0" brushRef="#br0" timeOffset="15751.87">22796 1016 0,'0'0'0,"0"-42"0,0-1 16,0 22-16,0-21 0,0 21 15,0 42 1,0 21 0,-21-21-16,21 43 0,-21-22 0,0 1 15,21 20-15,-21-21 0,0 22 0,21-22 16,-22 22-16,1-22 0,21 0 16,0 1-16,-21-1 0,0-21 0,21 22 15,-21-22-15,21 0 0,0 0 16,0 0-16,0 0 15,21-21 1,0-21-16,0 0 16,0 0-16,1 0 0,20 0 15,-21-1-15,21-20 0</inkml:trace>
  <inkml:trace contextRef="#ctx0" brushRef="#br0" timeOffset="16423.9">23199 1016 0,'0'0'0,"21"-42"0,-21 21 0,0-1 15,0 1-15,0 0 0,21 21 0,-21 21 16,0 0 0,0 1-16,0 20 0,-21 0 0,21 1 15,0-1-15,0 0 0,0 1 16,0-1-16,-21 21 0,21-41 0,-22 20 16,22 0-16,0 1 15,-21-22-15,21 0 0,0 21 0,0-21 16,-21 1-16,21-1 0,-21 0 15,21-42 17,0 0-32,0-1 15,0 1-15,21 0 0,0 0 0,0 0 16,1 0-16,-1-22 0,0 22 16,0 0-16,0 0 0,0 0 0,1-1 15,-1 22-15,0 0 0,0 0 16,-21 22-1,21-1-15,-21 0 16,0 0-16,0 0 0,0 0 16,0 1-16,0-1 0,0 0 0,0 0 15,0 0-15,0 0 0,0 1 16,21-1-16,1-21 0,-1 21 0,0-21 16,0 0-16,0 0 0,22 0 15,-22 0-15,0 0 0,0 0 16,0 0-16,22-21 0,-22 0 0,0 21 15,0-22-15,21 1 0,-20 0 16,-1-21-16,-21 21 0,21-1 16,0 1-16,-21-21 0,0 21 0,0 0 15,0-1-15,0 1 16,-21 21 0,0 21-16,0 1 0,-1-22 15,1 21-15,0 0 0,21 21 0,0-21 16,0 1-16,0-1 0,0 0 15,0 0-15,0 0 0,0 0 0,21 1 16,-21-1-16,21-21 0,1 0 16,-1 0-16,0 0 0,0 0 15,21 0-15,-20 0 0,-1 0 0,21 0 16,-21 0-16,0-21 0,1 21 16,-1-22-16,0 1 0,-21 0 15,0 0-15,0 0 0,0 0 0</inkml:trace>
  <inkml:trace contextRef="#ctx0" brushRef="#br0" timeOffset="16667.75">22648 1334 0,'0'0'0,"-21"0"16,0 0-16,21 21 0,21-21 31,0 0-31,0 0 0,22 0 0,-22 0 16,21 0-16,1 0 0,-1 0 15,0-21-15,1 21 0,-1 0 0,0 0 16,-21-22-16,22 22 0,-22 0 16,-21-21-16,21 21 0</inkml:trace>
  <inkml:trace contextRef="#ctx0" brushRef="#br0" timeOffset="17620.27">1291 3302 0,'0'-21'16,"0"0"0,0 0-16,0-1 0,0 1 15,0 0-15,-21 0 16,0 21-16,0-21 0,-1 21 15,1 0-15,0-21 0,-21 21 0,21 0 16,-22 0-16,22 0 0,-21 21 16,21-21-16,-22 21 0,22 21 0,0-21 15,0 22-15,0-1 0,-1 0 16,22 1-16,0-1 0,0 22 16,0-22-16,0 0 0,0 1 0,0-1 15,22 0-15,-22-21 0,21 1 16,21 20-16,-21-21 0,22-21 15,-22 21-15,21-21 0,0 0 16,1 0-16,-1 0 0,0 0 0,1-21 16,-1 0-16,0 21 0,1-21 15,-1 0-15</inkml:trace>
  <inkml:trace contextRef="#ctx0" brushRef="#br0" timeOffset="17891.99">1863 3112 0,'0'0'0,"21"-149"16,-42 149 15,21 22-31,-22-1 16,22 0-16,0 21 0,0 1 16,0-1-16,0 0 0,0 22 0,0-22 15,0 22-15,-21-22 0,21 0 16,0 22-16,0-22 0,0 0 0,0 1 15,0-22-15,0 21 0,0-21 16,0 1-16,0-1 0,0 0 0,21 0 16,1-21-16,-1 0 15,0 0-15,0 0 0,0 0 16,22-21-16</inkml:trace>
  <inkml:trace contextRef="#ctx0" brushRef="#br0" timeOffset="19112.24">2709 3429 0,'0'0'15,"0"-21"-15,0 0 0,0 0 0,0-1 16,0 1-16,0 0 0,-21 0 16,0 21-16,0 0 0,0-21 15,-1 21-15,1 0 0,0 0 0,0 0 16,-21 21-16,20 0 0,-20 0 15,21 0-15,0 1 0,-22 20 0,22-21 16,0 21-16,-21 1 0,21-1 16,21 0-16,0-20 0,-22 20 15,22-21-15,0 21 0,0-20 0,0-1 16,22 0-16,-22 0 16,21-21-16,0 0 0,0 0 0,0 0 15,22 0-15,-22 0 0,0-21 16,0 21-16,21-21 0,-20 0 0,-1-1 15,0 22-15,0-21 0,0-21 16,0 21-16,1 0 0,-1-1 0,-21 1 16,0-21-16,21 21 0,-21-22 15,21 22-15,-21 0 0,0 0 16,21 0-16,-21 0 0,0 42 31,0 0-15,0 0-16,0 0 0,0 0 15,0 1-15,0 20 0,0-21 0,0 0 16,0 22-16,0-22 0,0 0 16,0 0-16,0 0 0,0 0 0,0 1 15,21-22-15,1 21 0,-1-21 16,0 0-16,0 0 0,0 0 16,0 0-16,22 0 0,-22 0 15,0-21-15,0-1 0,0 22 16,22-21-16,-22 0 0,0 0 0,0 0 15,0-22-15,22 22 0,-22 0 16,0-21-16,0 21 0,0-22 0,1 22 16,-1 0-16,0 0 0,-21 0 15,0-1-15,0 44 32,0-1-32,-21 0 0,21 0 0,0 0 15,0 0-15,0 22 0,0-22 0,0 0 16,0 0-16,0 0 0,0 1 15,0-1-15,0 0 0,21-21 16,-21 21-16,0 0 0,21-21 16,-21 21-16,21-21 15,-21-21 17,-21 0-17,0 0 1,0 0-16,21 0 0,-21 21 15,-1-22-15,1 22 32,21 22-17,0-1-15,0 0 16,0 0-16,0 0 16,0 0-16,0 1 0,21-1 15,1 0-15,-1-21 0,0 0 16,0 0-16,21 0 0,-20 0 15,20 0-15,-21 0 0,21 0 0,1 0 16,-22 0-16,21-21 0,-21 0 16,22 21-16,-22-22 0,21 1 0,-21 0 15,1 0-15,20 0 0,-21 0 0,0-1 16,0-20-16,1 21 16,-1 0-16,-21-22 0,0 22 0,21 0 15,-21 0-15,0 0 0,-21 42 31,21 0-31,-21 0 16,21 0-16,0 22 0,0-22 16,0 0-16,0 0 0,0 0 0,0 1 15,0-1-15,0 0 0,0 0 0,21 0 16,-21 0 0,21 1-16,-21-1 15,-21-21 1,0 0-1,-1 0-15,1 0 0,0 0 16,0 0-16,0 0 0,21-21 16,-21-1-16,21 1 0</inkml:trace>
  <inkml:trace contextRef="#ctx0" brushRef="#br0" timeOffset="19915.9">5778 3577 0,'0'0'0,"22"0"0,-22-21 15,21 21-15,0-21 0,0 21 0,-21-21 16,21 21-16,0-21 0,-21-1 15,22 1-15,-22 0 0,21 0 16,-21 0-16,0 0 0,0-1 16,0 1-16,0 0 0,-21 0 15,-1 0-15,1 21 0,0-21 0,-21-1 16,21 1-16,-22 21 0,22 0 16,-21 0-16,21 0 0,-22 0 0,1 21 15,0 1-15,-1-1 0,22 21 0,-21-21 16,-1 22-16,22-1 15,0 0-15,0 1 0,21-1 0,0-21 16,0 21-16,0 1 0,0-22 16,0 21-16,0-21 0,21 1 0,0-1 15,0-21-15,22 21 0,-22-21 0,0 0 16,21 0-16,-20 0 0,20 0 16,-21-21-16,21 0 0,1 21 0,-22-22 15,21 1-15,-21 0 0,22-21 0,-22 21 16,0-22-16,21 1 0,-20 0 15,-22-1-15,21 1 0,0 0 0,0-22 16,-21 22-16,0-1 0,0-20 16,21 21-16,-21-1 0,0 1 15,0 21-15,0-22 0,0 22 0,0 42 32,-21 1-32,21 20 15,0 0-15,0 1 0,0-1 0,0 0 16,0 22-16,0-22 0,0 22 15,0-22-15,0 0 0,0 1 0,0-1 16,0 0-16,0 1 0,0-22 16,0 0-16,21 0 0,0 0 0,-21 0 15,22 1-15,-1-22 0,0 0 0,0 0 16,0 0-16,0 0 16,1 0-16,-1-22 0,0 1 15,0 21-15</inkml:trace>
  <inkml:trace contextRef="#ctx0" brushRef="#br0" timeOffset="20267.7">6392 3450 0,'-21'0'15,"21"21"-15,-21-21 16,21 22 0,21-22-1,0 0-15,22 0 0,-22-22 16,0 22-16,0-21 0,0 21 15,22-21-15,-22 0 0,0 21 16,0-21-16,0 0 0,0 21 16,1-22-16,-22 1 0,0 0 15,-22 21-15,1 0 16,0 0-16,0 0 0,0 0 16,-22 21-16,22 0 0,0 1 0,0-1 15,-21 0-15,20 0 0,1 21 16,0-20-16,21-1 0,0 0 0,-21 21 15,21-21-15,0 1 0,0-1 0,0 0 16,21-21-16,0 21 0,-21 0 16,43-21-16,-22 0 0,0 0 0,21 0 15,-21 0-15,1 0 0,20 0 16,-21 0-16,21-21 0</inkml:trace>
  <inkml:trace contextRef="#ctx0" brushRef="#br0" timeOffset="21587.62">7218 3344 0,'21'-21'0,"-42"42"0,42-63 0,-21 21 16,0 0-16,0 0 0,0-1 0,-21 1 15,21 0-15,-21 21 0,-1 0 16,1 0-16,0 0 16,0 0-16,0 21 0,0 0 15,-1 1-15,22-1 0,-21 0 0,0 21 16,0 1-16,0-22 0,0 21 0,21 0 15,0 1-15,-22-22 0,22 21 16,0-21-16,0 22 0,0-22 0,0 0 16,0 0-16,0 0 0,22 1 0,-1-22 15,0 0-15,21 21 0,-21-21 16,22 0-16,-22 0 0,21 0 0,-21-21 16,22 21-16,-22-22 0,21 1 0,-21 0 15,22 0-15,-22 0 0,0-22 16,0 1-16,0 0 0,1-1 0,-1 1 15,0-21-15,-21 20 0,21-20 16,-21-1-16,21 22 0,-21-22 16,0 22-16,0 0 0,0-1 0,21 1 15,-21 21-15,0 0 0,0 0 16,0 42 0,-21 21-16,21-21 15,-21 22-15,0-1 0,21 0 16,-21 1-16,21-1 0,-21 21 0,21-20 15,0 20-15,0-20 0,0-1 16,0 0-16,0 1 0,0-1 0,0-21 16,0 21-16,21-20 0,0-1 0,0 0 15,0-21-15,22 21 16,-22-21-16,21 0 0,-21 0 0,22 0 16,-22 0-16,21 0 0,0 0 0,1-21 15,-22 21-15,21-21 0,-21 0 16,22-1-16,-22 1 0,0 0 0,0 0 15,0-21-15,1 20 0,-22 1 0,0-21 16,0 21-16,0-22 0,0 22 16,0 0-16,0 0 0,-22 0 0,1 21 15,0 0-15,0 0 0,0 0 0,0 0 16,-1 21-16,1 0 0,0 0 16,0 0-16,0 1 0,0 20 15,-1-21-15,1 0 0,0 22 0,0-22 16,21 21-16,0-21 0,0 0 15,0 1-15,0-1 0,0 0 0,0 0 16,0 0-16,21-21 16,0 0-16,0 0 0,1 0 15,-1 0-15,0 0 0,0 0 0,0-21 16,0 21-16,1-21 0,-1 0 16,0 0-16,0-1 0,-21 1 0,21 0 15,0-21-15,-21 21 0,0-22 16,22 22-16,-22 0 0,21-21 0,-21 20 15,0 1-15,0 42 32,0 1-32,0-1 15,0 21-15,0-21 0,0 0 0,0 1 16,0-1-16,0 0 0,0 0 0,21 21 16,0-42-16,-21 22 0,21-1 15,0 0-15,1-21 0,-22 21 0,21-21 16,0 0-16,0 0 0,0 0 0,0 0 15,1 0-15,-1 0 0,0-21 16,0 21-16,-21-21 16,0 0-16,21-1 0,0 22 0,-21-42 0,0 21 15,22 0-15,-1-22 16,0 22-16,0 0 0,0-21 0,-21 21 16,21-1-16,1 1 0,20 0 0,-21 0 15,0 21-15,0 0 0,1 0 16,-1 0-16,0 0 0,21 0 0,-21 21 15,1-21-15,-22 21 0,21 0 0,0 1 16,0-1-16,-21 0 0,0 21 16,0-21-16,21 1 0,-21 20 0,21-21 15,-21 0-15,0 0 0,0 1 0,0-1 16,0 0-16,0 0 0,0 0 16,-21-21 15,0 0-31,21-21 15,0 0-15,0 0 0,0 0 16,0-1-16,0 1 0,0 0 0,0 0 16,0-21-16,0 20 0,0-20 15,0 21-15,21-21 0,0 20 0,-21 1 16,22-21-16,-1 21 0,0 0 16,0-1-16,0 22 15,0 0-15,1 0 0,-1 0 16,0 0-16,0 0 0,0 0 15,0 0-15,1 0 16</inkml:trace>
  <inkml:trace contextRef="#ctx0" brushRef="#br0" timeOffset="21940.04">9271 3471 0,'21'0'16,"21"22"-1,-20-22-15,-1 0 0,0 0 0,0 0 16,0 0-16,0 0 0,1-22 0,-1 22 16,0-21-16,0 0 0,0 21 15,0-21-15,-21 0 0,22 21 16,-1-21-16,-21-1 0,0 1 0,0 0 16,0 0-16,0 0 0,0 0 15,-21 21-15,-1 0 0,1 0 16,0 0-16,0 0 0,0 0 15,0 21-15,-1 0 0,22 0 16,-21 0-16,0 22 0,21-22 0,-21 0 16,21 0-16,0 21 0,0-20 15,0-1-15,0 0 0,0 0 16,0 0-16,0 0 0,21 1 0,0-22 16,0 0-16,1 21 15,-1-21-15,0 0 0,21 0 0,-21 0 16,22 0-16,-1 0 0</inkml:trace>
  <inkml:trace contextRef="#ctx0" brushRef="#br0" timeOffset="22447.69">10435 3281 0,'0'0'0,"0"-42"0,0 20 0,0 1 16,0-21-16,0 21 0,0 0 15,-21 21-15,0-22 0,0 22 0,-1 0 16,1 0-16,0 0 0,-21 0 0,21 0 15,-1 0-15,-20 0 16,21 22-16,-21-1 0,20 0 0,-20 21 16,21-21-16,0 22 0,-22-1 0,22-21 15,21 22-15,-21-1 0,21-21 16,0 21-16,0-20 0,0-1 0,0 0 16,0 0-16,21 0 0,-21 0 0,21 1 15,1-22-15,-1 0 0,0 0 16,21 0-16,-21 0 0,1 0 0,20 0 15,-21-22-15,21 1 0,-20 0 0,20 0 16,-21 0-16,21-22 0,-20 22 0,-1-21 16,21-22-16,-21 22 0,0-21 15,1 20-15,-1-20 0,-21-1 16,21 1-16,-21-1 0,21 22 0,-21-22 16,0 22-16,0 0 0,0-1 15,0 22-15,0 0 0,0 0 0,-21 21 16,21 21-1,-21 21-15,0-20 0,-1 20 0,22 0 16,0 1-16,0-1 0,-21 0 0,21 1 16,0 20-16,0-21 0,0 1 15,0 20-15,0-20 0,0-1 0,0 0 16,0 1-16,0-1 0,0-21 16,0 0-16,0 22 0,21-22 15,-21 0-15,22-21 0,-1 21 0,0-21 16,0 0-16,0 0 0,0 0 15,1 0-15</inkml:trace>
  <inkml:trace contextRef="#ctx0" brushRef="#br0" timeOffset="23448.23">13779 3302 0,'0'0'0,"-21"0"15,21-21 1,0 0-16,21 0 16,1-1-16,-1 1 15,-21 0-15,21 0 0,-21 0 0,21 0 16,-21-1-16,0 1 0,0 0 0,0 0 15,0-21-15,-42 20 0,21 22 16,-1-21-16,1 0 0,0 21 0,0 0 16,-21 0-16,20 0 0,1 0 0,0 21 15,-21 0-15,21 1 0,-1-1 16,-20 0-16,21 21 0,0 1 16,0-22-16,-1 21 0,1 0 0,0 1 15,21-1-15,0 0 0,0-20 16,0 20-16,0-21 0,0 0 0,0 0 15,0 1-15,21-1 0,0-21 0,1 0 16,-1 0-16,0 0 0,0 0 16,0 0-16,0 0 0,1-21 0,-1-1 15,21 1-15,-21 0 0,0 0 16,1 0-16,-1 0 0,0-22 0,0 1 16,-21 21-16,21-22 0,-21 1 0,21 21 15,-21-21-15,0 20 0,0-20 16,0 21-16,0 0 0,0 0 15,0 42 1,0 0 0,0 0-16,0 0 0,0 22 15,0-22-15,0 0 0,0 21 0,0-21 16,0 22-16,0-22 0,0 21 16,0-21-16,0 1 0,22-1 0,-1 0 15,0 0-15,0-21 0,0 21 0,22-21 16,-1 0-16,-21 0 0,21 0 15,1 0-15,-1 0 0,0-21 0,1 0 16,-1 21-16,0-21 0,1-22 16,-1 22-16,0 0 0,-20-21 15,20 21-15,-21-22 0,0 22 0,0-21 16,-21 21-16,0-22 0,0 22 16,0 0-16,0 0 0,0 0 0,-21 21 15,0 0-15,0 0 16,21 21-16,0 0 0,-21 0 15,21 0-15,0 0 0,0 1 0,0-1 16,0 0-16,0 21 0,0-21 0,21 1 16,-21-1-16,0 0 0,21 0 15,-21 0-15,0 0 0,0 1 0,0-1 16,0 0-16,0 0 0,-21-21 16,0 0-16,0 21 15,-1-21-15,1 0 0,0 0 0,0 0 16,0 0-16,0 0 0,-1 0 0,1-21 15,0 21-15</inkml:trace>
  <inkml:trace contextRef="#ctx0" brushRef="#br0" timeOffset="23987.92">16108 3112 0,'0'0'0,"0"-22"0,-43-126 31,43 106-31,0 21 0,0-22 0,0 22 16,0 0-16,-21 0 0,21 0 0,-21 0 31,21 42-31,0 0 16,0 21-16,0 1 0,0-1 0,0 21 16,0-20-16,0 20 0,0 22 15,0-22-15,0 22 0,0 0 0,0-22 16,0 22-16,0 0 0,0-1 15,0 1-15,0 0 0,0-1 0,-21 22 16,0-21-16,0-1 0,-1 22 0,1-21 16,0 0-16,0 20 0,-21-20 0,20 0 15,1-22-15,0 1 0,0-1 16,0 1-16,21-22 0,0-21 16,0 0-16,0 1 0,0-44 15,0 1-15,0-21 16,0 0-16,0-1 0,0 1 15,21-22-15,0 1 0,0-1 0,0 1 16,-21-22-16,22 1 0,-1-1 0,0 0 16,0-21-16,0 22 0</inkml:trace>
  <inkml:trace contextRef="#ctx0" brushRef="#br0" timeOffset="24324.21">15960 3471 0,'0'0'0,"0"-63"0,-22 21 0,1-22 15,0 22-15,0-22 0,0 22 0,0 0 16,21-1-16,-22 1 0,22 21 15,-21-22-15,21 1 0,0 21 16,0-21-16,0 20 0,0 1 0,0-21 16,21 21-16,22 0 0,-22-1 15,0 1-15,21 0 0,1 21 0,-1-21 16,0 21-16,1 0 0,20 0 16,-20 0-16,20 21 0,-21 0 0,1 22 15,-1-22-15,-21 21 0,0 0 16,1 1-16,-22-1 0,0 0 0,0 1 15,-22-22-15,1 21 0,0 1 0,-21-22 16,21 0-16,-22 0 0,22 0 16,0 0-16,-21 1 0,20-1 15,1-21-15,0 0 16,21 21-16,0-42 31,21 0-15,0-1-16,1 22 0,-1-21 0,0 0 15,0 21-15</inkml:trace>
  <inkml:trace contextRef="#ctx0" brushRef="#br0" timeOffset="24735.8">16658 2921 0,'21'-85'16,"-21"64"-16,21 0 15,1 21-15,-1 0 16,0-21-16,0 21 0,0 0 16,0 0-16,1 0 15,-1 21-15,0 0 0,0 0 0,0 1 16,0-1-16,1 21 0,-1-21 0,-21 22 16,21-1-16,-21-21 0,0 21 15,0-20-15,0 20 0,0-21 0,0 21 16,0-20-16,-21-1 0,0 0 15,-1-21 1,22-21 15,0 0-31,0-1 0,0 1 16,0 0-16,0 0 0,0 0 0,0-22 16,22 22-16,-22 0 0,21-21 15,0 21-15,-21-1 0,21 1 0,0 0 16,0 0-16,-21 0 0,22 0 15,-1 21-15,0 0 0,0 0 16,0 0-16,0 0 0,1 0 16,-1 0-16</inkml:trace>
  <inkml:trace contextRef="#ctx0" brushRef="#br0" timeOffset="25132.2">17695 2773 0,'0'0'15,"-21"0"1,0 0-16,0 0 0,0 0 0,-1 0 16,1 0-16,0 21 0,-21 0 15,21 0-15,-22 22 0,22-22 0,0 21 16,0-21-16,0 22 0,-1-1 16,22-21-16,0 22 0,0-22 15,0 21-15,0-21 0,0 22 0,22-22 16,-1 0-16,0 0 0,21 0 0,-21-21 15,1 21-15,20-21 0,-21 0 16,21 0-16,-20 0 0,-1 0 0,21 0 16,-21-21-16,22 21 0,-22-21 15,0 0-15,0 0 0,0-22 0,-21 22 16,0-21-16,21 21 0,-21-22 0,0 1 16,0 0-16,0 21 0,0-22 15,-21 1-15,0 21 0,21 0 0,-21-1 16,0 1-16,0 21 15,-1 0-15,1 0 0,0 0 0,0 0 16,0 0-16,21 21 16,0 1-16,0-1 15</inkml:trace>
  <inkml:trace contextRef="#ctx0" brushRef="#br0" timeOffset="25420.03">18521 2582 0,'0'0'0,"0"-21"0,0 0 15,0 0-15,0 0 0,-21 21 16,-1 0-16,1 0 16,0 21-16,21 0 0,-21 0 0,0 0 15,0 22-15,-1-1 0,1 0 16,21 1-16,-21-1 0,0 0 0,21 1 15,-21-1-15,21 0 0,0 1 16,-21-1-16,21-21 0,0 22 0,0-22 16,0 21-16,0-21 0,0 0 0,0 1 15,21-1-15,0-21 0,0 0 16,0 0-16,0 0 0,1 0 0,-1 0 16,0 0-16,0-21 15,0-1-15</inkml:trace>
  <inkml:trace contextRef="#ctx0" brushRef="#br0" timeOffset="25603.93">18309 2963 0,'0'0'0,"-21"0"0,0 0 0,0 0 0,42 0 63,0 0-63,0 0 0,21 0 0,-20 0 15,-1 0-15,21-21 0,-21 21 16,0 0-16,22 0 0,-22-21 16,0 21-16</inkml:trace>
  <inkml:trace contextRef="#ctx0" brushRef="#br0" timeOffset="25963.72">18796 3069 0,'0'0'0,"21"0"0,0 0 16,0 21-16,1-21 16,-1 0-16,0 0 0,0 0 0,0-21 15,0 21-15,1-21 16,-1 0-16,0 21 0,0-21 16,-21 0-16,0-1 15,21 22-15,-21-21 0,0 0 0,0 0 16,-21 0-16,0 21 15,0 0-15,0 0 0,-1 0 16,1 21-16,0 0 0,0 0 0,0 0 16,0 1-16,-1-1 0,22 0 15,-21 21-15,21-21 0,-21 22 16,21-22-16,0 0 0,0 0 0,0 0 0,0 1 16,0-1-16,0 0 0,21 0 15,0-21-15,1 0 0,20 0 16,-21 0-16,21 0 0,-20 0 15,20 0-15,0 0 0,22 0 0,-22-21 16,0 0-16</inkml:trace>
  <inkml:trace contextRef="#ctx0" brushRef="#br0" timeOffset="26632.23">19685 2921 0,'0'0'16,"0"-21"-16,0 0 0,0 0 0,0-1 15,-21 22-15,0 0 0,-1 0 16,1 0-16,0 22 0,0-22 15,0 21-15,0 0 0,-1 0 16,1 21-16,0-20 0,0 20 0,21-21 16,0 21-16,0-20 0,0 20 15,0-21-15,0 0 0,0 22 0,0-22 16,0 0-16,0 0 0,0 0 0,21 0 16,0-21-16,0 22 0,1-22 15,20 0-15,-21 0 0,21 0 0,-20 0 16,20 0-16,-21-22 0,21 22 15,-20-21-15,20 0 0,-21 0 0,0-21 16,22 20-16,-22-20 0,0 0 16,0-1-16,0 1 0,0 0 15,-21-22-15,22 1 0,-1-1 0,-21 22 16,0-22-16,0 22 0,21 0 16,-21-1-16,0 1 0,0 21 0,0 42 31,-21 21-31,21-20 15,-21 20-15,21 0 0,-22 22 0,1-22 16,21 0-16,0 22 0,0-22 16,0 22-16,0-22 0,0 0 0,0 1 15,0-1-15,0 0 0,0 1 0,0-22 16,21 0-16,-21 0 0,22 0 16,-1 1-16,0-22 0,21 0 15,-21 0-15,22 0 0,-22 0 0,21 0 16,1 0-16,-1 0 0,-21-22 15,21 1-15,-20 0 0,20 0 0,-21 0 16,0-22-16,0 22 0,1 0 16,-1 0-16,0-21 0,-21 20 0,0 1 15,0 0-15,-21 21 16,0 0 0,-1 21-16,1 0 0,0-21 0,0 22 15,0-1-15,0 0 0,21 21 0,0-21 16,0 1-16,0-1 15,0 0-15,0 0 0,0 0 16,21-21-16,0 21 0,0-21 16,21 0-16,-20 0 0,20 0 15,0 0-15,22 0 0,-22 0 0,0 0 16</inkml:trace>
  <inkml:trace contextRef="#ctx0" brushRef="#br0" timeOffset="27153.23">21463 3069 0,'0'0'0,"0"-21"0,0 0 0,-21 0 16,0 21-16,-22 0 0,22 0 15,0 0-15,-21 0 0,20 21 16,-20-21-16,21 21 0,-21 0 0,20 0 16,-20 1-16,21-1 0,0 0 0,0 21 15,-1-21-15,1 1 0,21-1 16,0 0-16,0 0 0,0 0 0,0 0 15,0 1-15,21-22 0,1 21 16,-1-21-16,0 0 0,0 0 0,0 0 16,0 0-16,1 0 0,-1 0 0,0 0 15,0 0-15,0-21 0,0-1 16,1 1-16,-1 0 0,0 0 0,0 0 16,0-22-16,0 1 0,1 0 15,-22-1-15,21 1 0,0 0 16,0-22-16,0 1 0,0 20 0,-21-20 15,22-1-15,-1 1 0,-21-1 16,21 22-16,-21 21 0,0-21 0,0 20 16,0 1-16,0 42 15,0 1-15,-21 20 0,21 0 16,-21 1-16,-1-1 0,1 21 0,21-20 16,0 20-16,0-20 0,-21-1 15,21 21-15,0-20 0,0-1 0,0 0 16,0-20-16,0 20 0,0 0 0,0-21 15,21 1-15,-21-1 16,21 0-16,1 0 0,-1 0 0,0-21 16,0 0-16,0 0 0,0 0 0,1 0 15,-1 0-15,0 0 0,21-21 16,-21 0-16,1 21 0,-1-21 0,0 0 16,0-22-16</inkml:trace>
  <inkml:trace contextRef="#ctx0" brushRef="#br0" timeOffset="27355.6">20066 2773 0,'-127'42'16,"85"-42"-16,20 0 15,22 21-15,43-21 16,-22 0-16,0 0 15,21 0-15,-20 0 0,20 0 0,0-21 16,1 21-16,-22-21 0,21 21 16,0-21-16</inkml:trace>
  <inkml:trace contextRef="#ctx0" brushRef="#br0" timeOffset="29075.71">23474 3048 0,'21'0'0,"-21"-21"16,21 0-16,0 0 15,-21-1-15,21 1 0,-21 0 16,0 0-16,0 0 0,0-22 0,0 1 16,0 21-16,0-21 0,0 20 0,-21-20 15,0 21-15,0-21 16,0 20-16,-22 22 0,22-21 0,-21 21 16,21 0-16,-22 0 0,1 21 15,21 1-15,-21-1 0,20 21 0,-20-21 16,21 22-16,0-1 0,-22 0 0,22 1 15,0-22-15,0 21 0,0 0 16,21-20-16,0 20 0,0-21 0,0 0 16,0 0-16,0 1 0,0-1 15,21 0-15,0 0 0,0-21 0,0 0 16,22 0-16,-22 0 0,21 0 0,-21 0 16,22 0-16,-22-21 0,21 21 15,-21-21-15,1 0 0,20 21 16,-21-22-16,0 1 0,0 0 0,1 0 15,-22-21-15,0 20 0,21 1 16,-21 0-16,0-21 0,0 21 0,0-1 16,0 1-16,0 42 31,0 1-31,0-1 0,0 0 16,-21 0-16,21 0 0,0 0 0,0 1 15,0-1-15,0 0 0,0 0 0,0 0 16,21 0-16,0 1 15,0-22-15,0 0 0,0 0 0,22 0 16,-22 0-16,21 0 0,1 0 16,-22 0-16,21 0 0,0-22 15,1 22-15,-1-21 0,-21 0 0,22 0 16,-22 0-16,21 0 0,-21-1 0,0 1 16,-21 0-16,0 0 0,22 0 15,-22 0-15,0-1 0,0 1 0,0 0 16,-22 42-1,22 0 1,0 1-16,-21-1 0,21 0 16,-21 21-16,21-21 0,0 1 15,-21-1-15,0 0 0,0 0 0,21 0 16,-22 0-16,22 1 0,0-1 16,-21-21-1,21-21 1,21 21-1,-21-22-15,22 1 0,-1 21 0,0-21 16,0 0-16,-21 0 0,21 0 0,0-22 16,1 22-16,-1 0 0,0-21 15,0 20-15,0 1 0,0 0 0,1 0 16,-1 21-16,0 0 16,-21 21-1,0 0-15,0 22 0,0-22 0,0 0 16,0 0-16,0 21 0,0-20 15,0-1-15,0 0 0,0 0 0,0 0 16,0 0-16,21 1 0,0-1 16,0-21-16,1 0 15,-1 0-15,21 0 0,-21 0 0,0 0 16,22 0-16,-22-21 0,21 21 16,-21-22-16,22 22 0,-1-21 0,-21 0 15,0 0-15,22 0 0,-22 0 0,0-1 16,0 1-16,0 0 0,1 0 15,-1 0-15,-21 0 0,0-1 16,-21 44 15,-1-1-31,1 0 0,21 0 0,0 0 16,0 0-16,0 1 0,0-1 16,0 0-16,0 0 0,0 0 15,0 0-15,21-21 0,1 22 0,-1-22 16,0 0-16,0 0 0,21 0 15,-20 0-15,-1 0 0,0 0 0,0 0 16,21-22-16,-20 22 0,-1-21 16,0 0-16,0 0 0,0 0 15,-21 0-15,21-1 0,-21 1 16,0 0-16,0 0 0,0 0 16,22 0-16,-22-1 0,0 44 31,-22-1-16,22 0-15,-21 0 0,21 0 0,-21 22 16,21-22-16,-21 21 0,0-21 16,21 22-16,-21-1 0,21 0 0,-22 1 15,22-1-15,-21 21 0,21-20 0,0 20 16,0-20-16,0 20 16,0-21-16,0 1 0,-21-1 0,21 22 0,0-22 15,0 0-15,0 1 0,0 20 16,0-21-16,0-20 0,0 20 15,0 0-15,0-21 0,-21 1 0,0-22 16,0 21-16,-1-21 0,1 0 0,-21 0 16,21 0-16,-22 0 0,1-21 0,21 21 15,-21-22-15,20 1 0,-20 0 16,21-21-16,0 21 0,0-22 0,-1 22 16,22 0-16,0-21 0,0 20 0,0-20 15,0 21-15,0-21 0,0-1 16,22 22-16,20-21 0,0-1 0,1 1 15,-1 0-15</inkml:trace>
  <inkml:trace contextRef="#ctx0" brushRef="#br0" timeOffset="29895.64">26056 2477 0,'0'0'0,"0"-43"0,0-41 31,0 105-15,0 0-16,0 21 0,0-21 15,0 22-15,0 20 0,0-20 0,0-1 16,0 0-16,0 22 0,0-22 16,-21 0-16,21 1 0,-21-1 0,21-21 15,0 22-15,0-22 0,0 0 16,0 0-16,-21 0 0,21 0 0,-22-21 15,22-21 17,0 0-32,0 0 15,0 0-15,0 0 0,22-1 16,-1 1-16,0 0 0,0 0 16,0 0-16,0 0 0,22-1 0,-22 22 15,0-21-15,21 21 0,-20-21 16,-1 21-16,21 0 0,-21 0 0,0 0 15,1 21-15,-1 0 0,-21 1 0,0-1 16,0 0-16,0 0 0,0 0 16,0 0-16,0 1 0,0-1 0,-21 0 15,21 0-15,-22-21 16,-20 21-16,21-21 0,0 21 0,0-21 16,-1 0-16,1 0 0,-21 0 0,21 0 15,0 0-15,-1 0 0,1 0 16,0-21-1,21 0-15,-21 21 0,42 0 32,0 0-32,0 0 15,1 0-15,-1 0 0,21 0 16,-21 0-16,0 0 0,22 0 0,-22 0 16,21 0-16,-21 0 0,22 0 0,-1 0 15,0 0-15,1 0 0,-1 0 16,22-21-16,-22 21 0,21-21 0,-20 21 15,20-21-15,-20-1 0,-1 1 0,0 0 16,-21 0-16,22 0 0,-22 0 16,0-22-16,-21 22 0,0 0 15,0 0-15,0 0 0,-21 21 16,0 0-16,0 0 0,-1 0 16,1 0-16,-21 21 0,21 21 0,0-21 15,-1 0-15,22 1 0,0-1 16,0 0-16,0 0 0,0 0 0,0 0 15,0 1-15,0-1 0,0 0 16,22-21-16,-1 21 0,0-21 16,0 0-16,0 0 0,-21-21 31,0 0-15</inkml:trace>
  <inkml:trace contextRef="#ctx0" brushRef="#br0" timeOffset="33179.47">29062 2794 0,'0'0'16,"-21"0"-16,-1 0 0,1 21 0,0-21 0,0 0 15,21-21 17,0 0-32,21 0 15,0 0-15,0-1 16,1 1-16,-1 0 0,-21 0 0,0 0 16,0 0-16,0-22 0,0 22 15,0-21-15,0-1 0,0 22 0,-21-21 16,-22 21-16,22-22 0,0 22 0,-21 0 15,20 0-15,-20 0 0,21 21 16,-21 0-16,-1 0 0,1 0 0,21 21 16,-22 21-16,1-21 0,21 22 15,0-1-15,-22 22 0,22-22 0,0 0 16,21 22-16,0-22 16,0 0-16,0 1 0,0-1 0,0-21 15,0 0-15,0 22 0,21-22 0,0-21 16,1 21-16,-1-21 0,0 0 15,21 0-15,-21 0 0,22 0 0,-1 0 16,-21 0-16,22-21 0,-1 21 16,-21-21-16,21 0 0,-20-1 0,-1-20 15,0 21-15,0 0 0,0-22 16,0 1-16,1 0 0,-22 21 0,0-22 16,0 1-16,21 21 0,-21 0 0,0 42 31,0 0-16,0 0-15,0 0 0,0 22 16,0-22-16,0 21 0,0-21 0,0 22 16,0-22-16,21 21 0,0-21 15,-21 0-15,21 22 0,0-22 0,1 0 16,-1-21-16,0 21 0,0-21 0,0 0 16,22 0-16,-22 0 0,0 0 15,21 0-15,-21 0 0,1-21 0,-1 21 16,0-21-16,0 0 0,0 0 15,0-1-15,1-20 0,-1 21 0,21-21 16,-21-1-16,0 22 0,1-21 16,-1-1-16,0 1 0,0 21 15,21 0-15,-20 0 0,-1-1 0,0 22 16,0 0-16,-21 22 16,0-1-1,0 0-15,0 0 16,0 0-16,0 0 0,0 1 31,0-44 0,21 22-31,-21-21 0,0 0 16,21 21-16,-21-21 0,0 0 16,0 0-16,0-1 15,-21 1-15,0 21 16,0 0-16,0 21 15,0 1-15,-1-1 0,1 0 0,21 0 16,-21 21-16,0-20 0,0 20 0,21-21 16,0 21-16,0-20 0,0 20 15,0-21-15,0 0 0,0 0 0,0 1 16,21-1-16,0 0 0,0 0 16,0-21-16,1 0 0,-1 0 0,0 21 15,21-21-15,-21 0 0,22 0 16,-22 0-16,0-21 0,21 0 15,-20 0-15,20 0 0,-21-1 0,0 1 16,0 0-16,22-21 0,-22-1 16,0 1-16,0 0 0,22-1 0,-22 1 15,0 0-15,0 21 0,21-22 16,-20 22-16,-1 0 0,0 21 0,0 0 16,0 0-1,-21 21-15,0 0 16,0 0-16,0 1 0,0-1 15,0 0-15,0 0 0,0 0 0,0 0 16,0 1-16,0-44 63,0 1-63,0 0 15,0 0-15,0 0 0,0 0 16,0-1-16,0 1 0,0 0 0,0 0 15,0 0-15,0 0 0,-21 21 16,0 0 0,21 21-16,-21 0 0,0 0 0,-1 21 15,1-20-15,21 20 0,-21 0 16,0-21-16,0 22 0,0-1 0,-1-21 16,22 22-16,0-22 15,0 0-15,0 0 0,0 21 0,22-20 16,-1-1-16,0-21 15,0 0-15,0 21 0,0-21 0,1 0 16,20 0-16,-21 0 0,21 0 0,-20 0 16,20-21-16,0 0 0,1 21 15,-22-22-15,21 1 0,0 0 0,-20-21 16,20 21-16,-21-1 0,21-20 16,-20 0-16,-1-1 0,0 22 0,0-21 15,-21 21-15,0-22 16,21 22-16,-21 0 0,-21 21 15,0 21 1,0 0-16,0 22 0,-1-22 0,1 21 16,0 1-16,0-22 0,0 21 15,0-21-15,21 22 0,0-22 0,0 0 16,0 0-16,0 21 0,0-20 16,0-1-16,21-21 0,0 0 15,-21 21-15,21-21 0,21 0 0,-20 0 16,-1 0-16,21 0 0,-21 0 15,22-21-15,-1 0 0,0 21 0,-21-22 16,22 1-16,-1-21 16,0 21-16,1 0 0,-1-22 0,-21 1 15,22 0-15,-22 20 0,0-20 16,0 21-16,0-21 0,-21 20 0,0 1 16,0 42-1,-21-21-15,21 22 16,-21-1-16,0 21 0,21-21 15,0 0-15,-21 22 0,21-22 0,0 21 16,0-21-16,0 1 0,0-1 16,0 0-16,0 0 0,0 0 0,21 0 15,0 1-15,-21-1 16,21-21-16,-42-21 47,21-1-47,-21 22 0,0-21 15,21 0-15,-22 21 0,1-21 16,0 21-16,0 0 16,0 0-16,21 21 15,0 0-15,0 0 16,21 1 0,0-22-16,-21 21 0,21-21 0,0 21 15,1-21-15,-1 0 0,0 0 16,0 0-16,0 0 0,0 0 0,22 0 15,-22 0-15,0 0 16,21 0-16,-20 0 0,20-21 0,-21 21 16,0-21-16,22-1 0,-22 1 15,21 0-15,-21 0 0,0-21 0,22 20 16,-22-20-16,0 0 0,-21 21 16,0-22-16,0 1 0,0 21 0,0 0 15,0-1-15,-21 22 16,0 0-16,0 0 15,21 43-15,-22-22 0,22 0 16,0 0-16,0 22 0,0-22 0,0 21 16,0-21-16,0 22 0,0-22 15,0 0-15,0 0 0,0 0 16,0 0-16,0 1 0,0-1 16,0 0-16,0 0 0,-21-21 31,0 0-16,21-21 1,-21 21-16,0 0 16,21 21 31,21-21-47,0 0 15,0 0-15,0 0 0,1 21 0,-1-21 16,0 0-16,0 0 0,21 0 15,1 0-15,-1 0 0,0 0 0,1 0 16,-1 0-16,-21-21 0,22 0 16,-1 21-16,0-21 0,-21 0 0,22-1 15,-22 1-15,0 0 0,0 0 16,-21 0-16,0-22 0,0 22 16,0 0-16,0 0 0,0 0 0,0 0 15,0-1-15,-21 22 0,0 0 16,0 0-16,0 22 15,21-1-15,-22 0 0,1 0 16,21 0-16,-21 0 0,21 1 0,0-1 16,0 0-16,0 0 0,0 0 15,0 0-15,0 1 0,0-1 0,21 0 16,0-21-16,1 21 0,-1 0 16,0-21-16,21 0 0,1 0 0,-1 0 15,0 0-15,1 0 0,-1 0 16,21 0-16,-20 0 0,-1 0 15,0-21-15,1 21 0,-1-21 0,0 0 16,1 0-16,-22-22 16,0 22-16,0-21 0,-21-1 0,0 22 15,0-21-15,0 21 0,0 0 16,-21-1-16,0 22 0,-21 0 0,20 0 16,1 0-16,-21 0 0,21 0 15,-22 22-15,22-1 0,0 0 0,0 0 16,0 21-16,0-20 0,21-1 15,0 0-15,0 0 0,0 0 0,0 0 16,0 1-16,0-1 0,0 0 16,21-21-16,0 0 0,0 21 15,0-21-15,0 0 0,1 0 0,-1 0 16,0 0-16,0 0 16,0-21-16,0 0 0,1 0 0,-1 21 15,0-43-15,0 22 0,-21 0 16,21-21-16,0-1 0,-21 1 0,0-22 15,22 22-15,-22-21 0,21-1 16,-21 22-16,0-22 0,21 1 0,-21 20 16,0 1-16,0 0 0,0-1 15,0 22-15,0 0 0,0 42 16,-21-21-16,21 43 16,-21-22-16,-1 21 0,1 0 15,21 1-15,0 20 0,0-20 0,0-1 16,0 0-16,0 1 15,0-1-15,0 0 0,0-21 16,0 22-16,0-22 0,21 0 0,1-21 16,-1 21-16,0 0 0,21-21 15,-21 0-15,1 0 0,20 0 0,0 0 16,-21 0-16,22 0 0,-22 0 16,21 0-16,-21-21 0,1 21 0,-1-21 15,0 0-15,0 0 0,-21-22 16</inkml:trace>
  <inkml:trace contextRef="#ctx0" brushRef="#br0" timeOffset="35992.11">1990 4551 0,'0'0'0,"0"-21"0,0 0 15,-22 21-15,22-22 0,0 1 16,0 0-16,0 0 0,-21 0 0,0 21 16,21-21-16,-21-1 0,0 22 15,0 0-15,-22 0 0,22 0 16,0 0-16,-21 22 0,20-1 15,-20 0-15,0 0 0,-1 21 0,1 1 16,21-1-16,-21 22 0,-1-1 16,22 1-16,0-1 0,-21 22 15,20-1-15,22-20 0,-21 21 16,21-22-16,0 1 0,0-1 16,0-21-16,21 1 0,1-1 0,-1 0 15,0 1-15,21-22 0,1 0 16,-1 0-16,0-21 0,22 0 0,-22 0 15,0 0-15,22 0 0,-22-21 16,1 0-16,20 0 0,-21 0 0,1-1 16,-1-20-16,22 21 0,-22-21 15,-21 20-15,21-20 0,-20 21 16,-1-21-16,0-1 0,-21 1 0,0 0 16,0-1-16,0 1 0,0-22 15,0 22-15,-21-21 0,0 20 16,-1-20-16,-20 20 0,21 1 0,-21 0 15,20-1-15,-20 1 0,0 21 16,-1 0-16,22 0 0,-21-1 0,-22 22 16,22 0-16,0 0 0,-22 0 15,22 22-15,-22-22 0,22 42 0,0-21 16,-1 0-16,1 22 0,21-1 16,0 0-16,0 22 0,21-1 0,0 1 15,0-1-15,21 1 0,0-22 16,0 22-16,0-1 0,0-21 15,22 1-15,-22-1 0,21-21 16,1 22-16,-22-22 0,21 0 0,0 0 16,1 0-16,-22-21 0,21 0 15,1 0-15,-1 0 0,0 0 0,1 0 16,-1-21-16,0 0 0,1 0 16,20 0-16,-42-1 0,22 1 0,-1 0 15,0 0-15,-21-21 0,1 20 16,-1 1-16,0 0 0,-21 0 15,21 0-15,-21 0 0,0-1 0,-21 44 47,21-1-47,-21 21 0,21-21 16,0 0-16,0 1 0,-21-1 16,21 21-16,0-21 0,-22 0 0,22 1 15,0-1-15,0 0 0,0 0 16,0-42 15,22 21-15,-22-21-16,21 0 0,0-1 0,0-20 15,0 21-15,0 0 0,-21-22 16,22 22-16,-1-21 0,0 21 16,-21-22-16,21 22 0,0 0 15,-21 0-15,21 21 0,1 0 16,-1 0-16,0 0 15,-21 21-15,0 0 0,21 0 16,-21 1-16,0 20 0,21-21 16,-21 0-16,0 0 0,0 1 0,0-1 15,0 0-15,21 0 0,-21 0 16,22 0-16,-1 1 0,0-22 16,0 0-16,0 0 0,0 0 15,1 0-15,-1 0 16,0 0-16,21-22 0,-21 1 0,1 0 0,-1 0 15,0 0-15,0 0 16,-21-1-16,21-20 0,0 21 0,1-21 16,-22-1-16,0 1 0,21 0 0,0-22 15,-21 22-15,21-22 0,-21 22 16,0 0-16,21-1 0,-21 1 0,0 21 16,0 0-16,0-1 0,0 1 15,0 42 1,0 1-1,0-1-15,0 21 0,0 0 0,0 1 16,0-1-16,-21 0 16,21 22-16,0-22 0,-21 1 0,21 20 15,0-21-15,0-20 0,0 20 16,0 0-16,0-21 0,0 1 0,0-1 16,0 0-16,21-21 15,0 0-15,0 0 0,1 0 16,-1 0-16,0 0 0,0-21 0,0 0 15,0-1-15,1 1 0,-1 0 16,0 0-16,21 0 0,-21-22 0,-21 22 16,22 0-16,-1-21 0,0 21 0,0-1 15,-21 1-15,0 0 0,0 0 16,21 21-16,-21 21 16,0 0-1,0 0-15,0 1 0,0-1 16,0 21-16,0-21 0,0 0 0,0 1 15,0-1-15,21 0 16,-21 0-16,22 0 0,-1-21 16,0 21-16,0-21 0,21 0 15,-20 0-15,-1 0 0,21 0 0,-21-21 16,0 21-16,1-21 0,20 0 0,-21 0 16,0 0-16,0-1 0,1 1 15,-1 0-15,-21 0 0,0 0 0,21-22 16,-21 22-16,0 0 0,21 0 15,-21 0-15,0 0 0,0-1 16,0 1-16,0 42 31,0 1-31,0-1 0,0 0 16,0 21-16,0-21 0,0 22 0,0-22 16,0 21-16,-21 1 0,21-1 15,0-21-15,-21 21 0,21 1 0,0-1 16,0 0-16,0 1 0,0-1 15,0 0-15,0 22 0,21-22 0,-21 1 16,21 20-16,-21-21 0,0 22 0,0-1 16,0-20-16,0 20 0,21 1 15,-21-1-15,21-20 0,-21 20 16,0 1-16,0-1 0,0-21 0,0 22 16,0-22-16,0 1 0,0-1 0,0-21 15,-21 0-15,21 0 0,-21 1 16,0-1-16,0-21 0,0 0 15,-1 0-15,1 0 0,0-21 0,0-1 16,0 1-16,-22-21 0,1 0 16,0-1-16,21 1 0,-22 0 15,1-22-15,21 22 0,0-22 0,-22 1 0,43-1 16,0 1-16,0-1 0,0 22 16,0-22-16,0 1 0,0-1 15,21 1-15,-21 21 0,22-22 0,20 22 16,-21-1-16,0 1 0,22 0 15,-22-1-15,0 22 0,21-21 0,-21 21 16,22 0-16,-22-1 0,0 1 16,0 0-16,22 0 0,-22 0 0,0 0 15</inkml:trace>
  <inkml:trace contextRef="#ctx0" brushRef="#br0" timeOffset="38543.4">5842 4974 0,'0'0'0,"-42"-84"15,20 62 1,22 1-16,0-21 0,0 21 0,0 0 16,0-22-16,0 22 0,0-21 15,0 21-15,0-22 0,0 22 0,0-21 16,0 21-16,0-1 0,22 1 0,-22 0 15,0 0-15,0 42 32,0 0-32,0 0 15,0 22-15,0-22 0,0 21 0,0 1 16,-22 20-16,22-21 0,-21 1 0,0 20 16,0-20-16,21 20 15,-21-21-15,21 1 0,0-1 0,-21 0 16,21-20-16,0-1 0,0 0 0,0 0 15,0 0-15,21-21 32,-21-21-32,21 0 15,-21 0-15,21 0 0,0-1 0,-21-20 16,0 21-16,21-21 0,1 20 0,-22-20 16,0 0-16,0 21 0,21-22 15,-21 22-15,21-21 0,-21 21 0,21 21 16,0 0-1,-21 21 1,21 21-16,-21-21 0,0 22 0,0-22 16,22 21-16,-22 0 0,21-20 0,0 20 15,-21-21-15,0 21 0,21-20 16,0-1-16,0 0 0,1 0 0,-1-21 16,0 21-16,0-21 0,0 0 15,0 0-15,1 0 0,-1 0 0,0 0 16,0-21-16,0 0 0,0 0 0,22 0 15,-22-1-15,0 1 0,0 0 16,0-21-16,1 21 0,-1-22 0,0 1 16,-21 0-16,0-1 0,0 1 0,21-22 15,-21 22-15,0 21 16,0-21-16,0-1 0,0 22 0,0 0 16,0 0-16,0 0 0,0 42 31,0 0-31,0 0 0,0 21 15,0-20-15,0 20 0,0 0 0,0 1 16,0-1-16,0 0 0,0 22 16,0-22-16,0-21 0,0 22 0,0-1 15,0-21-15,0 21 0,0-20 0,21-1 16,0 0 0,1-21-16,-1 0 0,0 0 0,0 0 15,0 0-15,0-21 0,1 21 0,20-21 16,-21-1-16,0 1 0,0 0 15,1 0-15,20-21 0,-21 20 0,-21-20 16,21 0-16,0 21 0,-21-22 0,0 22 16,0-21-16,0 21 0,0-1 15,0 1-15,0 42 32,0 1-32,0-1 0,0 0 0,0 0 15,0 21-15,0-20 0,0 20 0,0 0 16,0-21-16,0 1 0,0 20 15,0-21-15,22 0 0,-1 0 16,-21 1-16,21-1 0,0 0 16,0-21-16,0 0 0,1 0 0,-1 0 15,0 0-15,0 0 0,0-21 16,0 21-16,1-21 0,-1-1 0,0 1 16,0 0-16,21-21 0,-20-1 15,-1 22-15,0-21 0,0 0 0,0-22 16,0 22-16,1-1 0,-1 1 0,-21-21 15,0 20-15,21 1 0,-21 0 0,0-1 16,0 1-16,0 0 16,0 20-16,0 1 0,0 42 31,0 1-31,-21-1 0,0 0 0,21 21 16,-22 1-16,22-1 0,0 0 0,-21 1 15,21-1-15,0 21 0,0-20 16,0-1-16,0 0 0,0 1 0,0-22 15,0 21-15,0-21 0,21 1 0,-21-1 16,22 0-16,-1 0 0,0-21 16,0 0-16,21 0 0,-20 0 0,-1 0 15,21 0-15,-21-21 0,22 21 0,-22-21 16,21 0-16,-21-1 0,22-20 16,-22 21-16,0-21 0,0 20 15,21-20-15,-20 0 0,-1-1 0,-21 1 16,21 0-16,-21-1 0,21-20 0,-21 21 15,0-1-15,0 1 0,0 0 16,0 20-16,0-20 0,0 21 0,-21 42 31,21 21-31,-21-20 16,21 20-16,0 0 0,0 1 0,0-1 16,-21 0-16,21 1 0,0-1 15,-22 0-15,22 1 0,0-1 0,0 0 16,0-21-16,0 22 0,0-22 0,0 21 15,0-21-15,0 1 16,0-1-16,22-42 31,-1-1-31,0 1 16,-21 0-16,0 0 0,21 0 16,0 0-16,-21-22 0,0 22 0,21 0 15,-21 0-15,22 0 0,-22-1 16,0 1-16,21 21 0,0 0 15,-21 21 1,0 1-16,0-1 0,0 0 16,0 0-16,0 0 0,0 0 0,0 1 15,21-1-15,-21 0 0,21 0 16,-21 0-16,21 0 0,1 1 16,-1-1-16,0-21 0,0 0 15,0 0-15,0 0 0,1 0 0,-1 0 16,0 0-16,0 0 0,0-21 0,0 21 15,1-22-15,-1 1 0,0 0 16,0 0-16,0 0 0,0 0 0,-21-1 16,22 1-16,-22-21 0,21 21 0,-21 0 15,0-22-15,21 22 16,-21 0-16,21 0 0,-21 42 31,0 0-15,0 0-16,0 0 0,0 1 0,-21-1 15,21 0-15,0 21 0,0-21 0,0 1 16,0-1-16,0 0 0,0 0 0,0 0 16,21 0-16,0 1 15,0-22-15,1 0 0,-1 0 0,0 0 16,0 0-16,0 0 0,0 0 0,1 0 16,-1 0-16,0 0 0,0-22 15,0 1-15,0 21 0,1-21 0,-1 0 16,0 0-16,0-22 0,0 22 15,0 0-15,-21-21 0,22 21 16,-22-22-16,21 22 0,-21 0 0,21 0 16,-21 0-16,0-1 0,0 44 31,0-1-31,-21 0 16,0 0-16,-1 0 0,22 22 0,-21-22 15,0 21-15,21-21 0,0 0 16,-21 22-16,0-22 0,21 0 0,-21 0 15,21 0-15,0 1 0,0-44 47,21 1-31,-21 0-16,21 0 0,0-21 16,0 20-16,-21 1 0,21-21 15,1 21-15,-1-22 0,0 22 0,0-21 16,0 21-16,0-22 0,1 22 0,20 0 15,-21 0-15,0 21 0,0 0 16,1 0-16,-1 21 16,-21 0-16,0 0 0,0 1 0,0-1 15,0 0-15,0 21 0,0-21 16,0 22-16,0-22 0,0 21 16,0-21-16,0 1 0,0-1 0,0 0 15,0 0-15,0 0 0,21-21 0,0 0 16,0 0-16,0 0 15,1 0-15,-1 0 0,0 0 0,0-21 16,21 21-16,-20-21 0,-1 0 0,0 0 16,0-1-16,0 1 0,0 0 15,1-21-15,-1 21 0,0-1 0,-21-20 16,0 21-16,0 0 0,0-22 0,0 22 16,0 0-16,0 0 0,0 0 15,0 0-15</inkml:trace>
  <inkml:trace contextRef="#ctx0" brushRef="#br0" timeOffset="38783.83">9229 4255 0,'0'0'0,"-22"0"0,1 0 16,0 0-16,0 0 15,21 21 1,-21-21 15,0 0-15,-1 21-16,1-21 16,0 0-16,0 0 0,0 0 0</inkml:trace>
  <inkml:trace contextRef="#ctx0" brushRef="#br0" timeOffset="39027.69">7451 4636 0,'0'0'0,"-22"0"0,1 0 15,0 21-15,42-21 31,0 0-31,22 0 0,-22-21 16,0 21-16,21 0 0,-20-22 16,20 22-16,-21 0 0,0-21 0,0 0 15,1 21-15,-22-21 16,-22 21-16,1-21 16,0 21-16</inkml:trace>
  <inkml:trace contextRef="#ctx0" brushRef="#br0" timeOffset="39215.58">6646 4509 0,'0'0'0,"-21"0"0,0 0 0,0 21 16,0-21-16,42 21 47,0-21-47,0 0 0,0 0 31,0 0-31</inkml:trace>
  <inkml:trace contextRef="#ctx0" brushRef="#br0" timeOffset="39779.87">11176 4466 0,'0'0'0,"0"-21"0,0 0 0,0 0 0,0 0 15,0-1-15,0 1 0,0 0 0,21 0 16,-21 0-16,21 0 0,-21-1 15,21 22 1,-21 22 0,0-1-16,0 0 0,0 21 15,0 1-15,0-1 0,0 0 0,0 22 16,0-1-16,0-20 0,0 20 16,0 1-16,0-1 0,-21 1 0,0-1 15,0-21-15,0 22 0,0-22 0,-1 1 16,22-1-16,-21 0 0,0-21 15,0 1-15,21-1 0,-21 0 0,21 0 16,0-42 31,0 0-47,0 0 0,-21-1 0,-1 1 16,1 0-16,0 0 0</inkml:trace>
  <inkml:trace contextRef="#ctx0" brushRef="#br0" timeOffset="40587.16">10626 4953 0,'0'0'0,"-43"-21"0,-63-21 16,85 20-16,42 22 31,1 0-31,20 0 0,0 0 16,1 0-16,-1 0 0,21 0 16,1 0-16,-1-21 0,1 0 0,21 21 15,-22-21-15,22 0 0,-22 0 16,1-1-16,20 1 0,-20 0 15,-1 0-15,-20 0 0,20 0 0,1-1 16,-22-20-16,-21 21 0,22-21 0,-22 20 16,0-20-16,0 21 0,-21-21 15,0-1-15,0 22 0,0-21 0,0 21 16,0-1-16,0 1 0,-21 0 16,0 21-16,0 0 0,-1 0 15,1 21-15,21 22 0,0-22 0,-21 21 16,0 0-16,21 22 0,-21-22 15,21 1-15,0-1 0,0 21 16,-21-20-16,-1 20 0,22-20 0,-21 20 16,21-21-16,0 1 0,0-1 15,0 0-15,0 1 0,0-22 0,0 21 16,0-21-16,0 1 0,0-1 16,21-21-1,1-21 1,-1-1-16,-21 1 0,21 0 0,0 0 15,-21 0-15,21 0 0,0-22 16,1 22-16,-22-21 0,21 21 0,0-22 16,-21 22-16,21-21 0,0 21 15,-21-1-15,21 1 16,1 21-16,-22 21 16,0 1-16,0 20 15,0-21-15,0 0 0,0 0 16,0 22-16,0-22 0,21 0 0,-21 0 15,0 0-15,21 1 0,-21-1 0,21 0 16,0-21-16,0 21 0,1-21 0,-1 0 16,21 0-16,-21 0 0,22 0 15,-1 0-15,-21-21 0,21 21 0,1-21 16,-22 0-16,21-1 0,1 1 0,-22 0 16,0 0-16,21-21 15,-21 20-15,1-20 0,-1 21 0,-21 0 16,0-22-16,21 22 0,-21-21 0,0 21 15,0 0-15,-21 21 32,0 21-32,-1 0 0,22 0 0,-21 21 15,21-20-15,-21-1 0,21 21 16,0-21-16,0 0 0,0 22 0,0-22 16,0 0-16,0 0 0,0 0 0,21 1 15,0-22-15,1 0 16,-1 0-16,0 0 15,0-22-15,0 1 16</inkml:trace>
  <inkml:trace contextRef="#ctx0" brushRef="#br0" timeOffset="41187.82">14605 4530 0,'0'0'0,"-21"-21"0,21-1 0,0 1 0,0 0 16,-21 21-16,-1-21 15,1 42 1,21 0-16,-21 0 0,21 1 15,0 20-15,0-21 0,0 43 16,0-22-16,0 21 0,0 1 0,0-1 16,0 22-16,0-21 0,0-1 0,0 22 15,-21-1-15,21-20 0,-21 21 16,0-1-16,-1 1 0,1 0 0,0-1 16,0 1-16,0 0 0,0-1 0,-1 1 15,1 0-15,0-22 16,-21 22-16,21-1 0,21-20 0,-22-1 0,1-20 15,0 20-15,21-20 0,0-1 16,-21-21-16,21 0 0,0 0 0,0 1 16,0-44-1,0 1-15,0 0 0,0 0 16,0-21-16,0-1 0,21 1 0,-21-22 16,21 1-16,-21 21 0,21-22 0,1 1 15,-1-1-15,0-21 0,0 22 0,0-22 16,-21 1-16</inkml:trace>
  <inkml:trace contextRef="#ctx0" brushRef="#br0" timeOffset="41524.62">14351 4974 0,'0'0'0,"0"-42"0,0 0 16,0-1-16,-21 1 0,0 0 0,21-1 16,-22 22-16,22-21 0,0-1 0,0 1 15,0 21-15,0-21 0,22-1 16,-1 1-16,0 0 0,21 20 0,-21 1 15,22-21-15,-1 42 0,0-21 16,1 21-16,-1 0 0,0 0 0,1 21 16,-1 0-16,-21 0 0,22 22 0,-22-1 15,0 0-15,0-21 0,-21 22 16,0-1-16,0 0 0,-21-20 16,0 20-16,0-21 0,-1 21 0,-20-20 0,21-1 15,-21 21-15,20-42 16,-20 21-16,21 0 0,-21 1 0,20-22 15,1 0-15,0 0 0,21 21 0,0-42 47,21-1-47,0 1 0,22 0 16,-22 0-16,0 0 0,21 21 16</inkml:trace>
  <inkml:trace contextRef="#ctx0" brushRef="#br0" timeOffset="42015.52">15621 4614 0,'0'0'0,"21"-21"0,21-63 32,-42 62-32,0 1 0,-21 0 0,0 0 15,0 0-15,0 0 0,0-1 16,-1 22-16,1-21 0,0 0 0,0 21 15,0 0-15,0 0 0,-1 0 0,1 0 16,-21 21-16,21 0 16,0 1-16,-1 20 0,1-21 0,0 21 15,0-20-15,0 20 0,21 0 0,0-21 16,-21 22-16,21-22 0,0 21 16,0-21-16,0 1 0,0-1 0,0 0 15,0 0-15,21 0 0,0-21 16,0 0-16,0 0 0,0 0 15,1 0-15,20-21 0,-21 21 0,0-21 16,0 0-16,1 0 0,-1-1 0,0 1 16,0 0-16,0 0 0,-21 0 15,0 0-15,0-1 0,0 1 0,0 0 16,0 0-16,0 0 16,0 42-1,0 0 1,0 0-16,0 0 0,0 1 15,0-1-15,0 0 0,0 21 0,0-21 16,0 1-16,0-1 0,0 0 0,21-21 16,1 21-16,-1 0 0,0-21 15,0 0-15,0 0 0,22 0 16,-22 0-16,0 0 0</inkml:trace>
  <inkml:trace contextRef="#ctx0" brushRef="#br0" timeOffset="44388.59">16214 4551 0,'0'-21'0,"0"42"0,0-63 0,21-1 0,-21 22 16,0 0-16,0 0 0,0 0 15,-21 21-15,-1 0 16,1 0-16,0 21 0,0 0 16,21 0-16,-21 0 0,0 0 0,-1 1 15,22 20-15,0-21 0,-21 0 16,21 22-16,0-22 0,0 0 0,0 21 15,0-21-15,0 1 0,0-1 16,21 0-16,1 0 0,-1 0 0,0-21 16,0 21-16,0-21 0,0 0 15,1 0-15,-1 0 0,21 0 16,-21 0-16,22 0 0,-22-21 0,21 0 16,-21 0-16,0 0 0,22 0 0,-22-1 15,0 1-15,-21 0 0,21-21 16,-21 21-16,21-22 0,-21 22 0,0-21 15,0-1-15,0 1 0,22 0 0,-22-1 16,0 1-16,21 0 0,-21 21 16,0-22-16,0 22 0,0 42 31,0 0-31,0 22 16,0-22-16,0 21 0,0 1 0,0-1 15,0-21-15,0 21 0,-21 1 16,21-22-16,-22 21 0,22-21 0,0 22 15,-21-22-15,21 0 0,0 0 0,0 0 16,0-42 15,21 0-15,-21 0-16,22 0 16,-1 0-16,0-1 0,0 1 0,0 0 15,0 0-15,1 0 0,-1 0 16,0 21-16,0-22 0,0 22 15,0 0-15,1 0 0,-1 0 0,-21 22 16,0-1 0,0 0-16,0 0 0,0 0 15,-21-21-15,-1 21 0,1-21 16,0 0-16,0 22 0,0-22 16,0 0-16,-1 0 0,1 0 0,0 0 15,0 0-15,0 0 0,0 0 0,-1 0 16,1 0-16,0 0 0,21 21 31,0 0-31,0 0 16,21 0-1,0 0-15,-21 1 0,22-1 0,-1-21 16,0 21-16,0 0 0,21 0 0,-20-21 16,-1 21-16,0 1 0,21-22 15,-21 0-15,22 21 0,-1-21 0,0 0 16,22 0-16,-22 0 0,22 0 0,-22 0 15,22 0-15,-22-21 0,21-1 16,-20 22-16,-1-21 0,22 0 0,-22 0 16,0 0-16,-21 0 0,22-1 15,-22 1-15,0 0 0,0 0 0,0-21 16,-21 20-16,22 1 0,-22-21 16,0 21-16,0-22 0,0 22 15,0 0-15,0 0 0,-22 0 0,1 21 16,0 0-16,0 0 0,0 0 0,0 0 15,-22 21-15,22 0 0,0 0 16,-21 0-16,20 1 0,-20 20 0,21-21 16,0 21-16,0-20 0,21-1 0,0 21 15,0-21-15,0 0 0,0 1 16,0-1-16,0 0 0,0 0 16,21-21-16,0 0 0,0 0 15,0 0-15,0 0 0,1 0 16,-1-21-16,0 0 0,0 0 0,0 21 15,0-22-15,-21 1 0,22 0 16,-1 0-16,-21 0 0,0-22 16,21 22-16,-21 0 0,21 0 0,-21 0 15,21-22-15,-21 22 16,0 0-16,0 42 16,0 0-1,-21 22-15,0-22 16,21 0-16,-21 0 0,21 0 0,0 22 15,0-22-15,0 0 0,0 0 16,0 0-16,0 1 0,0-1 0,21 0 16,0-21-16,0 21 0,22-21 0,-22 0 15,21 0-15,-21 0 0,22 0 16,-22 0-16,21 0 0,0 0 16,-20 0-16,20 0 0,0-21 0,1 0 15,-1 0-15,0-1 0,-21 1 16,22 0-16,-22 0 0,21 0 0,-21-22 15,1 22-15,-22-21 0,21 21 0,-21-22 16,0 22-16,0 0 0,0 0 16,0 0-16,0 0 0,-21 21 0,-22 0 15,22 0-15,0 0 0,0 21 16,-22-21-16,22 21 0,-21 0 16,21 21-16,-22-20 0,22-1 15,0 21-15,0-21 0,0 0 0,21 1 16,0-1-16,0 0 0,0 0 15,0 0-15,0 0 0,21 1 16,0-22-16,0 0 16,0 0-16,1 0 0,-1 0 15,0-22-15,0 22 0,0-21 0,0 0 16,1 21-16,-22-21 0,21 0 16,-21 0-16,21-1 0,0 1 15,-21 0-15,0 0 0,0 0 16,0 0-16,0 42 31,0 0-15,-21 0-16,21 0 0,0 0 15,-21 1-15,0 20 0,21-21 0,0 21 16,-22-20-16,1 20 0,21 0 0,-21 1 16,21-1-16,-21 0 0,21 22 15,0-22-15,0 22 0,0-22 0,0 21 16,0-20-16,0 20 0,0-20 0,21 20 15,-21 1-15,21-1 0,-21 1 16,0-22-16,21 21 0,-21 1 16,22-1-16,-22-20 0,0 20 0,0-20 15,0 20-15,0-21 0,0 1 0,0-1 16,-22 0-16,1 1 0,0-1 16,0-21-16,21 0 0,-42 1 0,20-1 15,1 0-15,0-21 0,0 0 0,0 0 16,0 0-16,-1-21 0,22 0 15,-21-22-15,21 22 0,0 0 16,0-21-16,-21 20 0,21-20 0,-21 0 16,21-1-16,0-20 0,0 21 0,0-22 15,0 1-15,0-1 0,0-21 0,0 22 16,21-1-16,0-20 0,0 20 16,1 1-16,20-1 0,-21 22 15,0-22-15,22 22 0,-22-21 0,21 20 16,-21 1-16,0 0 0,22 20 15,-22-20-15,21 21 0,-21 0 0,1 0 16,-1-22-16,0 43 0,0-21 16,0 0-16,0 0 0,-21 0 0,22 21 15,-1-22-15,0 22 0,0 0 0,0-21 16,0 21-16,1 0 16,-1 0-16,-21 21 62,-21-21-62,21 22 16,21-22-1,0 0-15,0 0 0,0 0 16,0-22-16,1 22 0,-1-21 16,0 21-16,0-21 0,21 0 0,-20 0 15,-1 0-15,0-1 16,-21 1-16,0 0 0,0 0 15,0 0-15,0 0 0,0-1 0,0 1 16,-21 21 0,0 0-16,-1 0 0,1 0 15,0 0-15,0 21 0,0 1 0,0-1 0,-1 21 16,1-21-16,21 22 16,0-22-16,0 21 0,0 0 0,0-20 15,0 20-15,0-21 0,0 0 0,21 22 16,-21-22-16,43-21 0,-22 21 15,0 0-15,0-21 0,22 0 0,-22 0 16,0 0-16,21 0 0,-21-21 0,1 0 16,-1 21-16,0-21 0,0-1 15,0 1-15,-21 0 0,21 21 0,-21-21 16,22 0-16</inkml:trace>
  <inkml:trace contextRef="#ctx0" brushRef="#br0" timeOffset="58827.99">20701 4487 0,'0'0'0,"0"22"0,0-1 15,0 0-15,-21 0 16,21 0-16,0 0 15,0 1 1,0-44 15,0 1-31,0 0 16,0 0-16,0 0 16,0 0-16,0-1 0,0 1 15,0 0 1,-21 0-16,-22 0 0,22 21 0,0-21 0,-21-1 15,-1 22-15,22 0 0,-21 0 0,-1 0 16,1 0-16,0 0 16,21 22-16,-22-1 0,1 0 0,21 0 15,-22 21-15,22 1 0,0-1 0,-21 0 16,42 1-16,-21-1 0,21 0 16,0 22-16,0-22 0,0 1 0,0-1 15,0 0-15,21-21 0,-21 22 0,21-22 16,0 0-16,21-21 0,-20 21 15,-1-21-15,21 0 0,-21 0 0,22 0 16,-22-21-16,21 21 0,0-21 16,1 0-16,-1-22 0,0 22 15,-20 0-15,20-21 0,0 21 0,-21-1 16,1-20-16,-1 21 0,0-21 0,-21 20 16,0 1-16,0-21 0,0 21 15,0 0-15,0-1 0,0 1 0,0 0 16,-21 21 15,21 21-31,-21 0 0,21 1 16,0-1-16,0 0 0,0 0 0,0 0 15,0 22-15,0-22 0,0 0 16,21 0-16,0 0 0,0 0 16,0 1-16,0-22 0,1 0 0,-1 21 15,21-21-15,-21 0 0,0 0 16,22 0-16,-22-21 0,0 21 0,21-22 15,-20 22-15,-1-21 0,0 0 0,0 0 16,0 0-16,0 0 0,-21-1 16,0 1-16,0 0 0,0 0 15,0 0-15,0 0 0,0-1 16,0 1-16,0 42 16,-21 1-1,21-1-15,0 0 0,0 0 0,-21 21 16,0-20-16,21 20 15,-21-21-15,21 0 0,0 22 0,0-22 16,-21 0-16,21 0 0,0 0 0,-22 0 16,22 1-1,0-44 1,0 1 0,22 0-16,-22 0 0,21 0 15,-21 0-15,21-22 0,-21 22 0,0 0 16,0-21-16,21 20 0,-21 1 0,0 0 15,0 0-15,21 0 0,-21 0 16,21-1-16,1 22 0,-1 0 16,0 0-1,-21 22-15,21-1 0,0 0 16,0 0-16,-21 21 0,0-20 16,22-1-16,-1 21 0,0-21 0,0 0 15,-21 22-15,21-22 0,0 0 16,1 0-16,20 0 0,-21-21 0,21 22 15,1-22-15,-22 0 0,21 0 0,22 0 16,-22 0-16,0 0 0,1 0 16,-1-22-16,0 1 0,1 21 0,-1-21 15,0 0-15,-20 0 0,20 0 0,-21-1 16,0-20-16,0 21 0,1 0 16,-1-22-16,0 22 0,-21-21 15,0 21-15,0-22 0,0 22 0,0 0 16,0-21-16,0 21 0,-21-1 15,0 1-15,-1 21 0,1 0 16,0 0-16,0 0 0,0 21 0,-22 1 16,22-1-16,0 0 0,0 0 15,0 0-15,0 0 0,-1 22 0,1-22 16,21 21-16,-21-21 0,21 1 0,0 20 16,0-21-16,0 0 0,0 0 15,0 1-15,0-1 0,21-21 0,0 0 16,1 0-16,-1 0 0,0 0 15,0 0-15,0 0 16,0-21-16,1-1 0,-1 1 16,0 0-16,0-21 0,0 21 0,0-1 15,1-20-15,-1 0 0,63-106 16,-84 105 0,22 1-16,-1 0 0,-21-1 0,21 1 15,-21 0-15,0-1 0,0 1 16,0 21-16,0 0 0,0-1 0,-21 44 31,0 20-31,-1-21 0,1 21 16,21 1-16,-21 20 0,0-20 0,0 20 15,21-21-15,0 1 0,0 20 16,0-20-16,0-1 0,0 0 16,21-21-16,21 22 0,-21-22 0,22 0 15,-1 0-15,0-21 0,1 0 0,-1 0 16,22 0-16,-22 0 0,21-21 15,-20 0-15,20 0 0</inkml:trace>
  <inkml:trace contextRef="#ctx0" brushRef="#br0" timeOffset="60332.12">24955 3916 0,'0'0'0,"22"-42"0,-1-1 16,-21 22-16,21-21 0,-21-1 15,0 1-15,0 0 0,0 21 0,0-22 16,0 22-16,0-21 0,0 21 16,-21 21-16,0 0 0,-1 0 15,1 0-15,-21 0 0,21 0 0,-22 42 16,1-21-16,0 21 0,21 1 16,-22-1-16,1 0 0,21 22 0,-22-22 15,22 22-15,-21-1 0,21 22 0,0-22 16,21 1-16,0-1 0,0 1 15,0-22-15,0 22 0,0-22 0,0 0 16,21 1-16,0-22 0,21 0 0,-21 0 16,22 0-16,-1-21 0,0 0 15,1 0-15,-1 0 0,0 0 0,22 0 16,-22-21-16,22 0 0,-22 0 16,22 0-16,-22-22 0,0 22 0,22-21 15,-22 0-15,0-22 0,-20 22 16,20-22-16,-21 1 0,-21-1 0,0 22 15,0-22-15,0 1 0,0-1 16,-21 22-16,0-21 0,0 20 0,-22 1 16,1 0-16,0-1 0,-1 22 15,1 0-15,-22 0 0,22 21 0,-21 0 16,-1 0-16,1 21 0,20 0 16,-20 21-16,20 1 0,1 20 0,0-20 15,21 20-15,-1 1 0,1 20 16,21-20-16,0-1 0,0 1 15,0-1-15,0 1 0,21-22 0,1 0 16,20 1-16,-21-1 0,21-21 0,1 0 16,-22 1-16,21-22 0,1 0 15,20 0-15,-21 0 0,1 0 0,-1 0 16,0-22-16,1 1 0,-1 0 0,-21 0 16,22 0-16,-1 0 0,-21-22 15,0 1-15,22 21 0,-22-22 0,0 1 16,-21 0-16,21-1 0,-21 22 15,21-21-15,-21 21 0,0 0 16,21-1-16,-21 44 16,0-1-16,0 21 15,0-21-15,0 22 0,0-22 0,0 21 16,-21 0-16,21 1 0,0-22 0,0 21 16,0-21-16,0 22 0,0-22 15,0 0-15,0 0 0,21 0 0,1 1 16,-1-22-16,0 0 0,0 0 15,0 0-15,22 0 0,-22 0 16,0-22-16,0 22 0,0-21 0,0 0 16,22 0-16,-22 0 0,0-22 0,-21 22 15,21-21-15,0 0 0,1 20 16,-22-20-16,0 0 0,21-1 16,-21 22-16,21 0 0,-21 0 0,0 0 15,0 42 1,0 0-16,0 21 15,0-20-15,0 20 0,-21-21 16,21 21-16,-21 1 0,21-22 0,0 21 16,0-21-16,0 1 0,0-1 0,0 0 15,0 0-15,21 0 0,0-21 16,0 0-16,21 0 0,-20 0 16,-1 0-16,0 0 0,0 0 0,0-21 15,22 0-15,-22 0 0,0 0 16,0-1-16,0 1 0,22-21 15,-22 0-15,0-1 0,0 1 0,0 0 16,0-22-16,1 22 0,-1-1 16,0-20-16,0 21 0,0-1 0,0-20 15,-21 20-15,0 22 0,22-21 16,-22 21-16,0 0 0,0-1 0,-22 22 16,22 22-1,-21-1-15,0 0 0,0 21 16,0 1-16,0-1 0,21 0 0,-22 1 15,22-1-15,-21 21 0,21-20 16,0 20-16,0-20 0,0-1 0,0 0 16,0 1-16,0-1 0,21-21 15,1 21-15,-22-20 0,21-1 16,0 0-16,0-21 0,-21 21 0,21-21 16,0 0-16,1 0 0,-1 0 15,0 0-15,0 0 0,0-21 16,0 21-16,1-21 0,-1 0 0,-21-1 15,21 1-15,0-21 0,0 21 0</inkml:trace>
  <inkml:trace contextRef="#ctx0" brushRef="#br0" timeOffset="60528.01">26056 4043 0,'0'0'0,"0"42"31,21-42-31,0 0 0,1 0 0,20 0 16,-21 0-16,21 0 0,-20 0 0,20 0 15,0 0-15,-21 0 0,22 0 16,-1 0-16,-21 0 0,22-21 0,-22 21 16,0-21-16</inkml:trace>
  <inkml:trace contextRef="#ctx0" brushRef="#br0" timeOffset="61019.75">27030 4128 0,'42'-22'15,"-21"22"-15,-21-21 16,0 0-16,21 21 0,-21-21 15,0 0-15,0 0 0,0-1 16,-21 22 0,0 0-16,-21 0 0,-1 0 15,22 0-15,-21 0 0,0 0 0,-1 0 16,1 22-16,21-22 0,-22 21 16,22 0-16,0 0 0,0 0 0,21 0 15,0 1-15,0-1 0,0 0 0,0 0 16,0 0-16,21 0 0,0-21 15,22 22-15,-22-1 0,0-21 0,21 21 16,-21 0-16,1-21 0,20 21 0,-21-21 16,0 21-16,22 1 0,-22-22 15,0 21-15,-21 0 16,0 0 0,-21-21-16,0 0 0,-1 0 0,1 21 15,-21-21-15,0 0 0,20 0 16,-20 0-16,21 0 0,-21 0 15,20 0-15,1 0 0,-21 0 0,21 0 16,0 0-16,-1-21 16,22 0-1,22 21-15,-1-21 16,0 0-16,0 21 0,21 0 0</inkml:trace>
  <inkml:trace contextRef="#ctx0" brushRef="#br0" timeOffset="61271.6">27305 4106 0,'0'0'0,"0"-21"31,0 42-15,0 1-16,0-1 0,0 0 0,0 0 15,0 0-15,0 0 0,0 1 0,0-1 16,0 0-16,-21 0 0,21 0 15,0 0-15,-21 1 0,21-1 16,0 0-16,-22-21 31,22-21-15,0 0 0</inkml:trace>
  <inkml:trace contextRef="#ctx0" brushRef="#br0" timeOffset="61447.5">27241 3979 0,'0'0'0,"0"-42"0,0 21 0,0 0 0,0 0 16,0-1-16,0 1 15,-21 21 1,21 21 0,0 1-1,21-22 1,1 0-16,-22 21 15,21-21-15</inkml:trace>
  <inkml:trace contextRef="#ctx0" brushRef="#br0" timeOffset="62288.02">27834 4170 0,'21'-21'0,"-42"42"0,63-63 0,-42 20 16,0 1-16,0 0 0,0 0 0,0 0 15,0 0-15,-21-1 16,0 1-16,0 21 0,0 0 0,0 0 16,-1 0-16,1 0 0,0 0 15,0 0-15,-21 21 0,20 1 0,1-1 16,0 0-16,0 0 0,0 21 0,0 1 15,-1-22-15,1 21 0,0 1 16,21-22-16,0 21 0,0-21 0,0 0 16,0 1-16,0 20 0,0-21 15,0 0-15,21-21 16,0 0-16,1 0 0,-1 0 0,0 0 16,0 0-16,0 0 0,22 0 0,-22 0 15,0-21-15,0 0 0,21 0 16,-20 0-16,-1-22 0,0 22 0,0-21 15,21 21-15,-20-22 0,-22 1 16,21-22-16,0 22 0,0 0 0,-21-22 16,0 22-16,21-22 0,-21 22 0,21 0 15,-21-1-15,0-20 0,0 42 16,0-22-16,0 22 0,0 0 0,0 0 16,0 42-1,0 0-15,0 0 16,-21 22-16,0-22 0,21 21 0,-21 22 15,0-22-15,21 0 0,-21 22 16,21-22-16,0 22 0,0-22 0,0 22 16,0-22-16,0 0 0,0 1 15,0-22-15,0 21 0,0-21 0,21 0 16,0 1-16,0-1 0,0 0 0,22-21 16,-22 0-16,0 0 0,21 0 15,-21 0-15,22 0 0,-1 0 0,0-21 16,-20 0-16,20-1 0,0 1 0,-21 0 15,22 0-15,-22 0 16,0 0-16,0-22 0,0 22 0,1-21 16,-22 21-16,21-22 0,-21 22 15,0 0-15,0 0 0,0 0 0,-21 21 16,-1 0-16,1 0 0,0 21 16,0 0-16,0 0 0,0 0 15,-1 0-15,1 22 0,21-22 0,-21 21 16,21-21-16,0 1 0,0 20 15,0-21-15,0 0 0,0 0 0,0 1 16,21-1-16,0-21 0,1 21 0,-1-21 16,0 21-16,0-21 15,0 0-15,22 0 0,-22 0 0,0 0 16,0 0-16,0 0 0,0-21 0,22 0 16,-22 0-16,0-1 0,21 1 15</inkml:trace>
  <inkml:trace contextRef="#ctx0" brushRef="#br0" timeOffset="62647.81">30247 3577 0,'0'0'0,"0"-21"0,0 0 0,21 0 15,-21 0-15,0-1 0,21 1 16,-21 0-16,0 42 31,0 0-31,0 22 0,-21-1 16,21 0-16,-21 1 0,21-1 0,-21 22 16,0-22-16,21 21 0,-21-20 15,-1 20-15,22-20 0,0-1 0,-21 0 16,21 1-16,-21-1 0,21 0 15,0-21-15,0 1 0,0-1 16,0 0-16,0 0 0,0 0 16,21-21-1,-21-21 1,0 0-16,0 0 16</inkml:trace>
  <inkml:trace contextRef="#ctx0" brushRef="#br0" timeOffset="63504.32">29887 3937 0,'-21'-21'16,"42"42"-16,-63-42 0,21 21 0,0 0 16,42 0 15,0 0-31,0 0 16,0 0-16,22 21 0,-22-21 0,21 0 15,22 0-15,-22 0 0,0 0 0,22 0 16,-1 0-16,-20 0 0,20 0 15,-21 0-15,22-21 0,-22 21 0,22-21 16,-22 0-16,0-1 0,1 1 16,-1-21-16,0 21 0,1 0 0,-22-22 15,21 22-15,-21-21 0,1 21 16,-1-22-16,-21 22 0,0 0 0,0 0 16,0 0-1,0 42 1,-21 0-16,-1 0 0,1 0 15,0 22-15,0-22 0,0 21 0,0 0 16,-1 22-16,1-22 0,0 1 16,0-1-16,0 0 0,0 1 0,-1-1 15,22 0-15,0 1 0,-21-22 0,21 21 16,-21-21-16,21 0 0,0 1 16,0-1-16,0 0 0,0-42 46,0 0-46,21-1 16,-21 1-16,21 0 0,1 0 0,-1-21 16,0 20-16,0-20 0,0 0 0,0 21 15,1-22-15,-1 1 0,0 21 16,21 0-16,-42-1 0,21 22 0,1 0 16,-1 0-16,0 0 15,-21 22-15,0-1 0,0 0 16,0 21-16,0-21 0,0 1 15,0 20-15,0-21 0,0 0 0,0 22 16,0-22-16,0 0 16,0 0-16,0 0 0,21 0 15,0 1-15,0-22 0,1 0 0,-1 0 16,0 0-16,0 0 0,21 0 16,-20 0-16,20 0 0,-21-22 0,21 1 15,-20 0-15,20 0 0,-21 0 16,21-22-16,1 1 0,-22 21 0,21-21 15,-21-1-15,22 1 0,-22 21 16,0-22-16,-21 22 0,0 0 0,-21 21 31,-21 21-31,20 0 0,-20 1 0,21 20 16,-21-21-16,20 21 16,-20-20-16,21 20 0,0 0 0,0-21 15,21 1-15,0 20 0,0-21 16,0 0-16,0 0 0,21 1 0,21-22 15,-21 21-15,22-21 0,-1 0 0,0 0 16,1 0-16,-1 0 0,0 0 16,1 0-16,-1 0 0,0-21 0,1 21 15,-1-22-15,0 1 0</inkml:trace>
  <inkml:trace contextRef="#ctx0" brushRef="#br0" timeOffset="64523.75">1206 6392 0,'0'0'0,"0"-63"15,0 42 1,0 0-16,0-1 15,0 44 17,0-1-32,0 21 15,0 22-15,0-22 0,0 21 0,0 22 16,0-21-16,0-1 0,0 22 16,0-22-16,0 22 0,0-22 15,-21 22-15,21-21 0,0-1 16,0 1-16,0-22 0,0 0 0,0 1 15,0-1-15,0-21 0,0 0 16,0 0-16,0 1 0,21-22 31,-21-22-31,0 1 0,0 0 0,0 0 16,0-21-16,0-1 0,0 1 16</inkml:trace>
  <inkml:trace contextRef="#ctx0" brushRef="#br0" timeOffset="64875.55">1037 6837 0,'0'0'0,"-21"-42"0,0-1 0,-22 1 0,22-22 16,-21 22-16,21 0 0,0-1 16,-1 1-16,1 21 0,0-21 15,21-1-15,0 22 0,0-21 16,0 21-16,0-22 0,21 22 0,22-21 16,-1 21-16,0-1 0,22 1 15,-1 0-15,22 0 0,0 21 0,-1 0 16,1 0-16,0 21 0,-1 0 15,-20 22-15,-1-22 0,-20 21 0,-1 22 16,-21-22-16,0 0 0,-21 22 16,0-22-16,-21 22 0,0-22 15,-21 21-15,-1-20 0,1-1 16,0 0-16,-1 1 0,-20-22 0,20 21 16,-20-21-16,21 1 0,-1-1 15,22 0-15,-21 0 0,21-21 0,-1 0 16,1 0-16,0 21 0,21-42 31,21 21-15,0 0-16,1 0 15,20 0-15,-21 0 0</inkml:trace>
  <inkml:trace contextRef="#ctx0" brushRef="#br0" timeOffset="65467.21">2349 7260 0,'22'-21'0,"-44"42"0,44-63 16,-1 21-16,0-22 0,-21 22 16,0 0-16,0 0 0,0 0 0,0-22 15,0 22-15,0-21 0,0 21 16,-42-22-16,20 1 0,1 21 15,-21-21-15,0 20 0,-1 1 0,1 0 16,0 21-16,20 0 0,-20 0 16,0 0-16,21 0 0,-22 21 0,22 22 15,0-22-15,0 21 0,0-21 16,-1 22-16,22-1 0,0 21 0,0-20 16,0-1-16,0 0 0,0 22 15,0-22-15,0-21 0,0 22 0,22-22 16,-1 21-16,0-21 0,0 1 15,0-22-15,22 0 0,-22 0 16,0 0-16,0-22 0,21 22 16,-20-21-16,20 0 0,-21 0 15,0-21-15,22 20 0,-22-20 0,21 21 16,-21-21-16,0-1 0,1 22 16,20-21-16,-42-1 0,21 22 0,-21-21 15,21 0-15,-21 20 0,0 1 16,0 0-16,0 42 15,-21 0 1,21 1-16,-21 20 0,21-21 16,0 21-16,0-20 0,0 20 0,0 0 15,0-21-15,0 22 0,0-22 16,0 21-16,0-21 0,21 1 0,0-1 16,0-21-16,1 21 0,-1-21 15,0 0-15,0 0 0,0 0 16,0 0-16,1 0 0,20-21 0,-21 21 15,0-21-15,22-1 0,-22 1 16,0 0-16,0 0 0</inkml:trace>
  <inkml:trace contextRef="#ctx0" brushRef="#br0" timeOffset="67536.2">3175 6646 0,'0'0'0,"0"-21"0,-21 0 0,0 21 15,-1 0-15,1 0 16,0 0-16,21 21 0,-21-21 16,21 21-16,-21 22 0,21-22 0,-21 21 15,21-21-15,0 22 0,0-1 16,0 0-16,0-20 0,0 20 0,0 0 16,0 1-16,0-22 0,0 21 0,21-21 15,0 0-15,-21 1 0,21-1 16,0 0-16,0 0 0,1-21 15,-1 0-15,0 0 0,21 0 16,-21 0-16,1-21 0,-1 0 0,0 0 16,21-1-16,-21 1 0,1 0 15,-1-21-15,21 21 0,-21-22 16,0 1-16,1 0 0,-1-1 0,-21-20 16,21 20-16,-21-20 0,21-1 0,-21 1 15,0-1-15,21 22 0,-21-21 16,21 20-16,-21 1 0,0 21 0,0 0 15,0-1-15,0 1 0,0 42 16,0 1-16,0-1 16,22 0-16,-22 21 0,0 1 0,0-1 15,0 21-15,0-20 0,0 20 16,0-20-16,0 20 0,0-21 0,0 1 16,-22-1-16,1 0 15,21 1-15,0-1 0,-21-21 0,21 22 16,-21-22-16,21 0 0,0 0 15,0-42 17,0 0-32,0 0 15,21-1-15,-21-20 0,21 21 16,0 0-16,-21-22 0,22 22 0,-1-21 16,0 21-16,0 0 0,0-22 0,0 22 15,1 21-15,-1-21 16,0 21-16,0 0 0,0 0 0,0 0 0,-21 21 15,22-21 1,-22 21-16,0 0 0,0 1 0,0-1 16,0 0-16,-22 0 0,1 0 15,0 0-15,0-21 16,0 22-16,-22-22 0,22 0 0,0 21 16,0-21-16,0 21 0,0-21 15,-1 0-15,22 21 63,0 0-63,0 0 0,22 1 15,-22-1-15,21 0 0,0 0 16,-21 0-16,21 22 0,0-22 16,0-21-16,22 21 0,-22 0 0,21 0 15,-21-21-15,22 21 0,-1-21 0,0 0 16,1 0-16,-22 0 0,21 0 15,1 0-15,-1 0 0,0-21 0,1 21 16,-1-21-16,0 0 0,22 0 0,-22 0 16,-21-1-16,22 1 0,-1 0 15,-21-21-15,0 21 0,22-1 0,-22-20 16,-21 21-16,21-21 0,-21 20 0,21-20 16,-21 21-16,0 0 0,0-22 15,0 22-15,0 0 0,0 0 16,-21 21-16,0 0 0,0 0 15,-1 0-15,-20 21 0,21-21 16,0 21-16,-22 22 0,22-22 0,-21 0 16,21 0-16,0 21 0,-1-20 0,1 20 15,0-21-15,0 21 0,21-20 16,0-1-16,0 0 0,0 0 0,0 0 16,0 0-16,0 1 0,21-22 15,0 0-15,0 21 0,1-21 16,-1 0-16,0 0 0,0 0 0,0-21 15,0-1-15,1 22 0,-1-21 0,-21 0 16,21 0-16,0 0 16,0 21-16,0-21 0,-21-1 0,0 1 15,22 0-15,-22 0 0,0 0 0,0 0 16,0-1-16,0 1 0,0 0 16,0 42 15,0 0-31,0 1 15,0-1-15,0 0 0,21 0 0,-21 0 16,0 0-16,0 1 0,21-1 16,0-21-16,0 21 0,0 0 0,1 0 15,-1-21-15,21 21 0,-21-21 16,22 0-16,-22 0 0,21 0 0,0 0 16,1 0-16,-22 0 0,21 0 0,1 0 15,-22 0-15,21-21 0,0 0 16,-20 21-16,20-21 0,-21 0 0,21 0 15,-20-1-15,-1 1 0,0 0 0,0 0 16,-21-21-16,0 20 0,0 1 16,0 0-16,0-21 0,0 21 0,0-1 15,0 1-15,0 0 0,-21 21 16,0 0 0,0 0-16,-1 21 0,1-21 0,0 21 15,0 1-15,0-1 0,0 0 0,21 21 16,-22-21-16,1 1 0,21-1 15,-21 0-15,21 0 0,0 0 0,0 0 16,0 1-16,0-1 0,0 0 16,21-21-16,0 0 0,1 0 15,-1 0-15,0 0 16,0 0-16,0-21 0,0 0 0,1 21 16,-1-22-16,0 1 0,-21 0 0,21 21 15,-21-21-15,21 0 0,-21 0 16,0-1-16,0 1 0,0 0 15,0 0-15,0 0 0,0 0 16,0 42 15,0 0-31,0 0 16,-21 0-16,21 0 0,0 1 16,-21 20-16,21-21 0,0 0 15,0 0-15,0 1 0,-21 20 0,21-21 16,0 0-16,-21 22 0,21-1 0,0 0 15,0 1-15,0-1 0,0 0 16,0 1-16,21-22 0,0 42 0,-21-20 16,0-22-16,21 21 0,0 0 15,0 1-15,-21-1 0,0 0 0,22 1 16,-22-1-16,21 0 0,-21 1 0,0-1 16,0 0-16,0-20 0,0 20 15,0 0-15,-21-21 0,-1 22 0,1-22 16,0 0-16,-21 0 0,21-21 0,-1 21 15,1-21-15,0 0 0,-21 0 0,21 0 16,-1 0-16,1 0 0,0 0 16,0-21-16,0 0 0,0 0 0,21 0 15,0-22-15,-22 1 0,22 21 0,0-43 16,0 22-16,0 0 0,0-22 0,0 22 16,0-22-16,0 22 15,22-21-15,-1-1 0,0 22 0,0-22 16,-21 22-16,42 0 0,-20-22 0,-1 22 15,0 21-15,0-22 0,-21 1 16,21 21-16,0 0 0,1-1 0,-22 1 16,0 0-16,21 0 0,0 21 0,-21-21 15,21 0-15,-21-1 0,21 1 16,0 0-16,1 21 16,-22-21-16,21 21 0,0 0 0</inkml:trace>
  <inkml:trace contextRef="#ctx0" brushRef="#br0" timeOffset="67973.95">5778 6922 0,'22'0'16,"-1"0"0,0-22-1,0 22-15,0 0 0,0-21 16,1 0-16,-1 21 15,0-21-15,0 0 0,0 0 16,0 21-16,-21-22 0,0 1 0,22 0 16,-1 0-16,-21 0 15,0 0-15,0-1 0,0 1 16,0 0-16,0 0 0,0 0 16,-21 21-16,-1 0 0,1 0 15,21 21-15,-21-21 0,0 21 16,0 0-16,0 0 0,-1 1 0,1 20 15,21-21-15,-21 0 0,21 22 16,-21-22-16,21 0 0,0 0 0,0 0 16,0 0-16,0 1 0,0-1 15,21-21-15,0 0 0,0 21 0,1-21 16,-1 0-16,0 0 0,0 0 16,0 0-16,0 0 0,1 0 15,-1 0-15,0 0 16,-21-21-16,21 21 0,-21-21 15,0-1-15,0 1 16,0 0-16</inkml:trace>
  <inkml:trace contextRef="#ctx0" brushRef="#br0" timeOffset="71159.42">7197 6541 0,'0'-22'32,"0"1"-1,21 21-31,-21-21 0,0 0 16,0 0-1,0 0-15,0-1 16,0 1-16,0 0 0,0 0 15,0 0 1,0 0 0,0 42 15,0 0-31,0 0 16,0 21-16,0-20 0,21 20 0,-21 0 15,0 1-15,0-22 0,0 21 16,0 0-16,0 1 0,0-22 0,0 21 15,0-21-15,0 22 0,0-22 16,0 0-16,0 0 0,0 0 0,0 1 16,21-22-16,-21 21 15,21-21 1,0 0-16,-21-21 16,22-1-16,-22 1 15,21 0-15,-21-21 0,21 21 16,0-1-16,0 1 0,-21-21 0,0 21 15,21-22-15,-21 22 0,22-21 16,-1 21-16,-21 0 0,0-22 0,21 22 16,-21 0-16,21 21 15,-21 21 1,21 0-16,0 0 0,-21 1 16,22 20-16,-22-21 0,0 21 15,21-20-15,-21 20 0,21-21 0,-21 21 16,21-20-16,-21-1 0,0 0 0,21 0 15,0-21-15,1 21 0,-22 0 16,21-21-16,0 0 0,0 0 0,0 0 16,0 0-16,1 0 0,-1 0 0,0 0 15,0-21-15,0 0 0,22 21 16,-22-21-16,0 0 0,0 0 16,0-1-16,0 1 0,1 0 0,-22-21 15,21 21-15,-21-22 0,21 22 0,-21-21 16,0 21-16,0-22 0,0 1 15,0 21-15,0-22 0,0 22 0,0 0 16,0 0-16,0 0 0,0 0 0,0 42 31,0 0-15,0 21-16,0-21 0,0 22 0,0-22 16,0 21-16,0 1 0,0-22 15,0 21-15,0-21 0,0 22 0,0-22 16,21 21-16,-21-21 0,21 0 0,0 1 15,1-1-15,-1-21 16,0 0-16,0 0 0,0 0 16,0 0-16,1 0 0,-1 0 0,21 0 15,-21 0-15,0-21 0,1 21 16,-1-22-16,0 1 0,0 0 0,0 0 16,0 0-16,1-22 0,-1 22 0,-21-21 15,21 21-15,-21-22 0,0 22 16,0-21-16,0 0 0,0 20 0,0-20 15,0 21-15,0 0 0,0 0 0,0-1 16,0 1 0,-21 21-1,21 21-15,0 1 0,-21-22 0,21 42 16,0-21-16,0 0 0,0 22 0,0-22 16,0 21-16,0-21 0,0 22 15,0-22-15,0 21 0,0-21 0,0 0 16,0 1-16,0-1 0,21 0 0,0 0 15,0 0-15,0 0 0,0-21 16,1 0-16,-1 22 0,0-22 0,0 0 16,0 0-16,0 0 0,22 0 0,-22 0 15,0-22-15,0 1 0,22 0 0,-22 21 16,0-21-16,0 0 16,0-22-16,0 22 0,-21-21 0,22 0 15,-1-1-15,-21 1 0,0 0 0,21-1 16,-21 1-16,21 0 0,-21-1 15,21 1-15,-21 0 0,0-1 0,0 1 16,0 0-16,0 20 0,0-20 0,0 21 16,0 0-16,-21 21 15,0 21 1,0 21-16,21-21 0,-21 22 16,21-1-16,0-21 0,0 22 15,0-1-15,0 21 0,0-20 0,0-1 16,0 0-16,0 1 0,0-1 15,0 0-15,21 1 0,0-22 0,-21 21 16,21-21-16,0 1 0,0-1 16,1 0-16,-22 0 0,21-21 0,0 0 15,0 0-15,21 0 0,-20 0 0,-1 0 16,0 0-16,0-21 0,-21 0 16,21 0-16,0-1 0,1 1 0,-1-21 15,0 21-15,0-22 0,-21 1 0,21 0 16,-21-1-16,21-20 0,-21 21 15,0-1-15,0 1 0,0 0 0,0-1 16,0 1-16,0 0 0,0 20 0,0-20 16,0 21-16,0 0 15,-21 21-15,0 21 16,21 0-16,0 0 0,-21 0 16,21 1-16,0-1 0,0 21 0,0 0 15,0-20-15,0 20 0,0 0 16,0 1-16,0-1 0,0 0 0,0 1 15,0-1-15,0-21 0,0 21 0,0 1 16,0-22-16,0 0 0,0 21 16,0-20-16,0-1 0,-21 0 15,42-42 17,0 0-17,-21-1-15,21 1 0,0-21 16,1 0-16,-1 20 0,0-20 0,0 0 15,0-1-15,0 1 0,1 0 16,-1 21-16,21-22 0,-21 22 0,0 0 16,1 21-16,-1 0 0,0 0 0,0 0 15,0 21-15,0 0 0,-21 22 16,0-22-16,0 0 0,0 21 16,0-21-16,0 22 0,0-22 0,0 21 15,0-21-15,0 1 0,0-1 0,0 0 16,0 0-16,0 0 15,22 0-15,-1-21 0,0 0 0,0 0 16,0 0-16,0 0 0,1 0 0,-1 0 16,0 0-16,0 0 0,0-21 0,0 21 15,1-21-15,-1 0 0,-21 0 16,21 0-16,0-1 0,-21 1 0,0 0 16,0 0-16,0-21 0,0 20 0</inkml:trace>
  <inkml:trace contextRef="#ctx0" brushRef="#br0" timeOffset="71413.28">9207 6202 0,'0'0'0,"22"-21"31,-1 21-15,0-21-16,0 21 0,21-22 0,-20 22 16,-1-21-16,0 21 0,21 0 15,-21-21-15,1 21 0,-1 0 0,0-21 16,0 0-16,0 21 0,0-21 16</inkml:trace>
  <inkml:trace contextRef="#ctx0" brushRef="#br0" timeOffset="71627.53">8784 5990 0,'-21'0'15,"21"-21"1,0 0 15,0 0 0</inkml:trace>
  <inkml:trace contextRef="#ctx0" brushRef="#br0" timeOffset="72220.24">12044 6138 0,'21'-21'16,"-21"0"-16,0 0 0,0 0 16,-21 0-1,0 21-15,-1 21 31,22 0-31,-21 0 0,21 0 0,0 0 16,0 22-16,0-1 0,0 0 16,0 1-16,0-1 0,0 0 0,0 1 15,-21 20-15,21-20 0,0-1 0,-21 0 16,21-21-16,0 22 0,-21-22 16,21 0-16,0 0 0,0 0 0,0 1 15,0-1-15,21-21 31,0 0-31,0-21 0,0-1 16,1 1-16,-1 0 0</inkml:trace>
  <inkml:trace contextRef="#ctx0" brushRef="#br0" timeOffset="72763.8">12721 6202 0,'0'0'0,"-21"0"31,0 0-31,0 0 0,-1 0 0,1 0 16,0 0-16,0 0 16,0 21-16,0-21 0,-1 21 15,1 0-15,0-21 0,21 22 16,-21-1-16,21 0 0,-21 0 0,21 0 15,0 0-15,0 1 0,0-1 16,0 0-16,0 0 16,21-21-16,0 0 0,0 0 15,0 0-15,1 0 0,-1 0 0,0 0 16,0 0-16,0 0 0,22 0 16,-22 0-16,0 0 0,0 21 0,0-21 15,0 21-15,1-21 0,-1 22 16,-21-1-16,21 0 15,-21 0-15,0 0 0,0 0 16,0 1-16,-21-1 0,21 0 0,-21-21 16,-22 21-16,22 0 0,0 0 0,0 1 15,-22-1-15,22-21 0,-21 21 16,21-21-16,-22 0 0,22 21 0,-21-21 16,21 0-16,0 0 0,-1 0 0,1 0 15,0 0-15,0 0 0,0 0 16,21-21-16,-21 21 0,21-21 0,-22 21 15,22-21-15,0-1 0,0 1 16,0 0-16,0 0 16,0 0-16,22 0 15,-1 21-15,0-22 16,0 1-16,21 21 0</inkml:trace>
  <inkml:trace contextRef="#ctx0" brushRef="#br0" timeOffset="73527.67">14139 6138 0,'0'-21'0,"0"42"0,0-63 16,0 21-16,0 0 15,0 42 16,-21 0-31,21 0 16,0 0-16,0 1 0,0 20 0,-21-21 16,21 21-16,-21 1 0,21 20 15,-21-20-15,21-1 0,0 0 0,0 22 16,-22-22-16,22 0 0,-21 1 0,21-22 16,0 21-16,-21-21 0,21 22 15,0-22-15,0 0 0,0 0 16,0 0-16,21-21 31,-21-21-31,0 0 16,21 21-16,-21-21 0,0 0 0,22-22 15,-22 22-15,0 0 0,0-21 0,0-1 16,21 1-16,0-21 0,-21 20 16,21 1-16,0-22 0,0 22 0,1 0 15,-1-1-15,0 1 0,0 0 0,0 21 16,0-22-16,22 22 0,-22 0 15,0 0-15,0 0 0,0 21 0,1 0 16,20 0-16,-21 0 0,0 0 0,0 21 16,1 0-16,-1 0 0,-21 0 15,21 0-15,0 22 0,-21-22 0,0 21 16,0 1-16,0-1 0,21 0 16,-21-21-16,0 22 0,0-1 15,0 0-15,0 1 0,0-1 0,0-21 16,0 22-16,0-22 0,0 0 0,0 0 15,0 0-15,0 0 0,0 1 16,0-44 31,0 1-47,0 0 16,0 0-16</inkml:trace>
  <inkml:trace contextRef="#ctx0" brushRef="#br0" timeOffset="73783.52">14182 6498 0,'0'-21'32,"21"21"-17,0 0-15,0-21 0,0 21 16,0 0-16,1 0 0,20 0 0,-21 0 15,0 0-15,0 0 0,22 0 16,-22 0-16,0 0 0,0 0 16,0 0-16,1 0 0,-1 0 15,0 0-15,-21-21 16,21 21 0,-21-21-16,21 21 0</inkml:trace>
  <inkml:trace contextRef="#ctx0" brushRef="#br0" timeOffset="77259.19">16129 6710 0,'0'0'16,"-21"0"0,0 0-1,21-21 1,0 0-16,0-1 15,21 1 1,0 0-16,0 0 0,-21 0 0,21 0 16,0-22-16,1 22 0,-1-21 0,0-1 15,0 22-15,0-21 0,0 21 16,1-22-16,-22 1 0,21 21 0,0 0 16,-21 0-16,21-1 0,-21 1 0,-21 21 31,0 0-31,0 0 15,-1 21-15,22 1 16,0-1-16,0 0 16,0 0-16,0 0 0,0 0 0,22 1 15,-1-1-15,0 21 0,0-21 16,0 0-16,0 22 0,1-22 16,-1 21-16,-21-21 0,21 1 0,0-1 15,0 0-15,0 0 0,-21 0 0,22-21 16,-1 21-16,0 1 0,0-22 15,0 0-15,0 0 0,1 0 0,-1 0 16,0 0-16,0 0 0,0-22 0,0 1 16,1 21-16,-1-21 0,0 0 15,21 0-15,-21 0 0,1-1 0,-1-20 16,0 21-16,0-21 0,-21 20 16,21-20-16,-21 21 0,21-21 0,-21 20 15,0 1-15,0 0 0,0 0 16,0 0-16,0 0 0,-21 21 15,0 0 1,0 21-16,21 0 16,-21 21-16,21-21 0,-21 22 0,21-22 15,0 21-15,0 1 0,0-22 0,0 21 16,0 0-16,0-20 0,0-1 16,0 0-16,21 0 0,0 0 0,0 0 15,0-21-15,22 0 0,-22 0 0,0 0 16,21 0-16,-21 0 15,22 0-15,-1-21 0,-21 21 0,22-21 16,-22 0-16,0 0 0,21 0 0,-21-1 16,1-20-16,-1 21 0,0-21 15,0 20-15,0-20 0,0 0 0,1-1 16,-1 1-16,-21 0 0,21-1 0,0 1 16,-21 0-16,0-22 0,0 43 15,21-21-15,-21 21 0,0-22 0,0 22 16,0 0-16,0 42 15,-21 0 1,21 0-16,0 1 0,-21 20 0,0-21 16,0 21-16,21 1 0,0-1 15,0 0-15,0 1 0,0-1 16,0 0-16,0 22 0,0-22 0,0 1 16,0-22-16,21 21 0,-21 0 0,21-20 15,21-1-15,-21 0 0,1 0 16,20 0-16,-21-21 0,21 0 0,-20 0 15,20 0-15,-21 0 0,21 0 0,-20 0 16,20-21-16,-21 0 0,21 0 0,-20 0 16,-1-1-16,0 1 0,0-21 15,0 21-15,0-22 0,1 1 0,-1 21 16,0-21-16,-21-1 0,0 1 0,0 21 16,0-22-16,0 22 15,0 0-15,0 0 0,0 0 0,-21 0 16,0 21-16,-1 0 0,1 21 15,-21 0-15,21 0 0,0 0 16,-1 0-16,1 1 0,0 20 0,0-21 16,0 21-16,21 1 0,0-22 0,-21 21 15,21 1-15,0-22 0,0 0 16,0 0-16,0 21 0,0-20 16,21-1-16,0-21 0,0 0 15,0 0-15,0 0 0,1 0 16,-1-21-16,0 21 0,0-22 0,0 1 15,0 0-15,-21-21 0,22 21 16,-1-22-16,0 22 0,0-21 0,0-1 16,-21 22-16,21-21 0,-21 0 15,22-1-15,-22 22 0,0-21 0,0 21 16,0-1-16,0 1 0,0 42 31,-22-21-31,22 22 0,-21-1 0,21 21 16,0-21-16,-21 22 0,21-22 0,-21 21 15,21 0-15,0-20 0,0 20 16,0 0-16,0-21 0,0 22 0,21-22 16,0 0-16,22 21 0,-22-20 0,0-22 15,21 21-15,-21 0 16,1-21-16,20 0 0,-21 0 0,21 0 16,-20 0-16,-1 0 0,0-21 0,21 0 15,-21 21-15,1-22 0,-22 1 0,21-21 16,0 21-16,0-22 0,0 22 15,0-21-15,-21 0 0,22-1 0,-1 1 16,-21 0-16,21-22 0,0 22 0,-21-1 16,0 1-16,21 0 0,-21-1 15,0 1-15,21 21 0,-21-21 0,0 20 16,0 44 15,-21 20-31,0-21 0,0 21 16,21 1-16,-21-1 0,21 0 15,0 1-15,-21-1 0,21 0 0,-22 1 16,22-1-16,0 0 0,0 1 0,0-1 16,0 0-16,0-20 0,0 20 0,0-21 15,22 0-15,-22 0 0,21 1 16,0-1-16,21-21 0,-21 0 0,1 0 16,20 0-16,-21 0 0,0 0 0,22 0 15,-22 0-15,0-21 0,21-1 16,-21 22-16,1-42 0,20 21 15,-21 0-15,0 0 0,0-22 0,1 22 0,-1-21 16,0 21-16,0-1 16,-21 1-16,0 0 0,0 0 0,0 0 15,0 42 1,0 0-16,0 0 16,-21 0-16,21 22 0,-21-22 15,21 0-15,0 0 0,0 0 0,-21 1 16,21-1-16,0 0 0,0 0 0,0 0 15,21-21-15,0 0 16,0 0-16,0 0 0,0 0 16,1 0-16,-1 0 0,0-21 0,0 21 15,0-21-15,22 0 0,-22 0 16</inkml:trace>
  <inkml:trace contextRef="#ctx0" brushRef="#br0" timeOffset="77448.09">19791 5969 0,'0'0'0,"-127"-63"32,106 41-32,-1 22 15,1 0 1,0 0 46</inkml:trace>
  <inkml:trace contextRef="#ctx0" brushRef="#br0" timeOffset="77632.17">18838 6011 0,'0'0'16,"-42"22"-16,21-22 0,0 21 0,-1-21 0,22 21 15,0 0 1,22-21-1,-1 0-15,21 0 16,-21 0-16,0 0 0,1 0 16,20 0-16,-21 0 0,0 0 0,0 0 15,1-21-15,-1 21 0,0 0 0,0-21 16</inkml:trace>
  <inkml:trace contextRef="#ctx0" brushRef="#br0" timeOffset="78604.34">20447 6054 0,'0'0'0,"21"0"0,0-21 0,-21-1 16,0 1-16,-21 21 16,0 0-16,0 0 0,0 0 15,-22 0-15,22 21 0,0-21 0,0 22 16,0-1-16,-1 0 0,1 21 0,0-21 16,0 1-16,21 20 0,0-21 15,-21 21-15,21 1 0,0-22 0,0 21 16,0-21-16,0 1 0,0-1 0,0 0 15,0 0-15,21 0 16,-21 0-16,21-21 0,0 0 0,0 0 16,1 0-16,-1 0 15,0 0-15,-21-21 16,0 0-16,0 0 0,0 0 16,0 0-16,0-1 0,0 1 0,0-21 15,0 21-15,0 0 0,0-22 0,0 22 16,0-21-16,0 21 0,21-22 15,0 22-15,0 0 0,1-21 0,20 20 16,-21 1-16,21 0 0,1 21 0,-1 0 16,0 0-16,1 0 0,-1 0 15,0 0-15,1 21 0,-1 0 16,-21 1-16,0 20 0,1-21 0,-1 0 16,0 22-16,-21-22 0,0 21 15,0-21-15,0 22 0,0-22 0,0 21 16,0-21-16,0 0 0,-21 1 0,21-1 15,0 0-15,-21-21 0,-1 21 16,1-21-16,21-21 31,0 0-31,0 0 0,0-1 16,0 1-16,21 0 0,1 0 16,-1-21-16,-21 20 0,21-20 0,0 21 15,21-21-15,-20-1 0,-1 22 16,21-21-16,0 21 0,1-22 0,-1 22 15,0 0-15,1 21 0,-1 0 0,0 0 16,-20 0-16,20 0 0,-21 21 16,0 0-16,0 0 0,-21 22 0,0-22 15,0 21-15,0-21 0,0 22 0,0-22 16,0 0-16,-21 21 0,21-20 16,-21-1-16,0 0 0,0 0 0,21 0 15,-21 0-15,-1 1 0,22-1 0,0 0 16,-21-21-16,42-21 47,1 21-47</inkml:trace>
  <inkml:trace contextRef="#ctx0" brushRef="#br0" timeOffset="79016.09">22183 6075 0,'0'0'0,"21"-21"0,0 0 16,0 21-16,-21-22 0,0 1 15,0 0-15,-21 21 16,0 0-16,0 0 0,-22 0 0,22 0 16,-21 0-16,21 0 15,-22 0-15,22 21 0,-21 0 0,21 1 16,-22-1-16,22 0 0,0 0 0,0 0 16,21 0-16,0 1 15,0-1-15,0 0 0,21-21 16,0 21-16,0-21 0,0 21 15,22-21-15,-22 0 0,0 0 16,0 21-16,0-21 0,1 22 0,-1-22 16,-21 21-16,0 0 0,21-21 0,-21 21 15,0 0-15,0 0 0,0 1 16,-21-1-16,0-21 16,-22 21-16,22-21 0,-21 0 15,-1 21-15,22-21 0,-21 21 0,-22-21 16,22 0-16,0 0 0,-1 0 15,1 0-15,21 0 0,0 0 0,0 0 16,-1 0-16,22-21 16,22 0-1,-1 21-15,0-21 0,0 0 0,21-1 16,-20 1-16,20 0 0</inkml:trace>
  <inkml:trace contextRef="#ctx0" brushRef="#br0" timeOffset="80052.39">22712 5800 0,'0'-43'0,"0"86"0,0-107 0,-21 22 0,-1 21 16,22 0-16,0-1 0,-21 22 16,21-21-16,-21 21 0,21 21 15,-21-21-15,21 43 0,-21-22 16,0 21-16,21 1 0,0-1 15,0 0-15,-22 1 0,22-1 0,-21 21 16,21-20-16,0-1 0,0 0 0,-21 1 16,0-1-16,21 0 0,-21-20 15,21 20-15,0-21 0,0 0 16,0 0-16,0 1 0,0-1 0,0-42 47,0-1-47,21 1 0,0 0 15,-21 0-15,21 0 0,0 0 16,1-22-16,-1 22 0,21-21 0,-21 21 16,0-22-16,1 22 0,-1 0 0,0 0 15,0 0-15,0-1 0,0 22 16,-21 22 0,0-1-16,0 0 0,0 0 0,0 21 15,0-20-15,0-1 16,0 0-16,0 21 0,0-21 0,0 1 15,0-1-15,0 0 0,0 0 0,22 0 16,-1-21-16,0 21 0,0-21 16,0 0-16,0 0 0,1 0 0,-1 0 15,0 0-15,21 0 0,-21 0 0,1-21 16,-1 21-16,0-21 0,0 0 0,0 0 16,-21 0-16,21-1 0,1 1 15,-1-21-15,0 21 0,0 0 0,0-22 16,-21 22-16,21-21 0,-21 21 0,22-1 15,-22 1-15,0 42 32,0 1-32,0-1 0,-22 21 15,1-21-15,21 0 0,-21 22 16,21-22-16,0 0 0,0 0 0,0 0 16,0 1-16,0-1 0,0 0 0,21 0 15,-21 0-15,43-21 0,-22 21 16,0-21-16,21 0 0,1 0 0,-22 0 15,21 0-15,-21 0 0,22 0 0,-22 0 16,21 0-16,-21-21 16,0 0-16,1 0 0,20 0 0,-42 0 15,21-1-15,0 1 0,0-21 0,1 21 16,-22 0-16,21-22 0,0 22 0,0 0 16,-21-21-16,21 20 15,-21 1-15,0 42 16,0 1-1,-21-1-15,21 0 0,-21 0 0,0 21 16,0-20-16,-1 20 0,1-21 0,0 21 16,0 1-16,0-1 0,21 0 0,-21-20 15,21 41-15,-22-21 0,22 1 16,0-1-16,0 0 0,0 1 16,-21-1-16,21 0 0,-21-20 0,21 20 15,0 0-15,0-21 0,-21 22 16,21-22-16,0 21 0,0-21 0,-21 1 15,21-1-15,0 0 0,0 0 0,0 0 16,0 0-16,0-42 47,0 0-47,0 0 0,0 0 16,0 0-16,0-22 0,0 22 15,0 0-15,21-21 0</inkml:trace>
  <inkml:trace contextRef="#ctx0" brushRef="#br0" timeOffset="80364.23">23749 6414 0,'0'0'0,"0"-43"0,0 1 0,0 0 0,0-1 15,0 1-15,0 21 0,0-22 0,0 22 16,0 0-16,21 0 0,-21 0 16,21 0-16,0-1 0,1 22 0,-1-21 15,0 0-15,0 21 0,0 0 0,22 0 16,-22 0-16,0 0 0,0 0 15,0 0-15,0 21 0,1 0 0,-1 1 16,-21-1-16,0 0 0,0 0 0,0 21 16,0-20-16,0-1 15,0 21-15,0-21 0,-21 0 0,-1 1 16,1-1-16,0 0 0,0 0 0,0 0 16,0 0-16,-22-21 0,22 22 15,0-22-15,-21 0 0,20 21 0,1-21 16,0 0-16,0 0 0,0 0 0,0 0 15,-1 0-15,1 0 16,21-21-16,0-1 0,0 1 16,0 0-16,0 0 0</inkml:trace>
  <inkml:trace contextRef="#ctx0" brushRef="#br0" timeOffset="80547.17">23537 5906 0,'0'0'0,"-42"0"0,-85-43 31,106 43-31,0 0 0,-1 0 16,1 0-1,0 21 32,0-21-47</inkml:trace>
  <inkml:trace contextRef="#ctx0" brushRef="#br0" timeOffset="81343.82">4149 9589 0,'0'0'0,"0"-22"16,-22 1-16,22 0 0,0 0 0,0 0 15,-21 0-15,21-1 0,-21 1 16,21 0-16,-21 0 0,21 0 0,0 0 16,0-22-16,-21 22 0,21-21 15,-21 21-15,21-22 0,-22 22 0,22 0 16,0 0-16,0 0 0,0-1 16,0 44-1,0-1-15,0 21 0,0-21 16,0 43-16,0-22 0,0 22 15,0-1-15,0 22 0,-21-22 0,21 22 16,0 0-16,-21-22 0,21 1 16,0-1-16,-21 1 0,21-1 0,0-21 15,0 1-15,0-1 0,0-21 16,0 22-16,0-22 0,0 0 16,0 0-16,0-42 31,0 0-31,0 0 15,21-1-15,-21 1 0,0-21 0,21 0 16,-21-1-16,0 1 0</inkml:trace>
  <inkml:trace contextRef="#ctx0" brushRef="#br0" timeOffset="81959.64">3979 9250 0,'0'0'0,"0"-21"0,0 0 15,0-1-15,0 1 16,21 21-1,1 0-15,-1 0 16,21 21-16,-21-21 0,22 0 0,20 0 16,-21 0-16,22 0 0,21 0 0,-22 0 15,22 0-15,-1 0 0,1 0 16,0 0-16,-1 0 0,1-21 0,0 21 16,-1-21-16,1 21 0,-21-21 15,-1 21-15,22-21 0,-22 21 0,1-21 16,-1-1-16,-20 22 0,20-21 0,-21 21 15,1 0-15,-1-21 0,-21 21 16,0 0-16,1 0 0,-1 0 16,0 0-16,-21 21 15,0 0-15,0 1 16,0 20-16,0-21 0,0 21 0,0-20 16,0 20-16,0 0 0,0 1 0,0-1 15,0 0-15,0 1 0,-21-1 16,21 21-16,0-20 0,0-1 0,0 0 15,0 22-15,0-22 0,0 1 0,0-1 16,0 0-16,0 1 0,0-22 16,0 21-16,0 0 0,21-20 15,-21-1-15,0 21 0,0-21 0,0 0 16,0 1-16,0-1 0,0 0 16,-21-21-16,0 21 0,-1-21 15,1 0-15,-21 21 0,0-21 0,-22 0 16,1 0-16,-1 0 0,1 0 0,-22 0 15,0 0-15,-21 0 0,22 0 16,-22 0-16,21 0 0,-21 0 0,22 0 16,20-21-16,-20 21 0,20-21 0,1 21 15,20 0-15,-20 0 0,42-21 16,-22 21-16,22 0 0,0 0 16,0 0-16,21-21 31,21 21-16,0-22-15,0 1 0,0 21 0,22-21 16</inkml:trace>
  <inkml:trace contextRef="#ctx0" brushRef="#br0" timeOffset="82320.61">5122 9292 0,'0'0'0,"0"-21"0,-42-42 16,21 41-16,0 22 15,-1 0-15,1 0 16,21 22-16,-21-1 0,21 21 0,0-21 16,0 22-16,0-1 0,0 21 0,0 1 15,0-1-15,0 1 0,0-1 16,0 22-16,0-21 0,0-1 0,0 1 15,0-1-15,0 1 0,0-1 0,0 1 16,0-1-16,21-21 0,-21 22 16,0-22-16,0 1 0,0-1 15,0 0-15,0-21 0,0 1 0,0-1 0,0 0 16,0 0-16,0-42 31,0 0-15,0 0-16,0-1 0,-21 1 0,21 0 15</inkml:trace>
  <inkml:trace contextRef="#ctx0" brushRef="#br0" timeOffset="82675.32">3725 9885 0,'0'0'0,"-21"0"0,0 0 0,63 0 31,-21 0-31,22 0 16,20-21-16,1 21 0,-1 0 0,22-21 15,21 21-15,0-22 0,-1 22 0,22 0 16,0 0-16,-21-21 0,21 0 16,0 21-16,-21 0 0,0-21 0,0 21 15,0 0-15,-22 0 0,1 0 0,-22-21 16,22 21-16,-43 0 0,22 0 15,-22 0-15,1 0 0,-22 0 16,0 0-16,0 0 0,0 0 16,-42 0 15,0 21-15</inkml:trace>
  <inkml:trace contextRef="#ctx0" brushRef="#br0" timeOffset="83739.83">6329 10224 0,'0'-22'0,"0"44"0,0-65 0,-21 22 16,21 42 15,0 0-31,0 1 16,0-1-16,0 21 0,0-21 16,0 22-16,0-1 0,0 21 0,0-20 15,0-1-15,0 0 0,0 1 0,0-1 16,0 0-16,0 1 0,0-1 15,0 0-15,0-20 0,0 20 0,0-21 16,0 21-16,0-20 0,0-1 0,0 0 16,21 0-1,21 0-15,-21-21 0,22 0 0,-1 21 16,21-21-16,-20 0 0,20 0 0,22 0 16,-22 0-16,22 0 0,0-21 15,-1 21-15,1-21 0,0 21 0,-1-21 16,1 21-16,0-21 0,-1 0 0,22 21 15,-21-22-15,-22 1 0,22 21 0,-21-21 16,20 0-16,-41 21 0,20-21 16,-21 21-16,1-21 0,-22 21 0,0-22 15,0 22-15,0-21 0,-21 0 16,0 0-16,0 0 16,-21 21-16,0-21 0,0 21 15,0-22-15,0 1 0,-1 21 0,1-21 16,0 0-16,-21 21 0,21 0 0,-1-21 15,1 21-15,0 0 0,-21 0 16,21 0-16,-1 0 0,1 0 0,0 21 16,21 0-16,21-21 15,0 0 1,22 0-16,-22 0 0,21 0 0,1 0 16,-1 0-16,-21 0 0,21 0 0,1 0 15,-1 0-15,-21 0 0,22 0 16,-22 0-16,0 0 0,0 0 0,0 0 15,-21 21 1,0 0-16,0 1 0,0-1 16,0 0-16,0 0 0,-21 0 0,21 0 15,-21 22-15,0-22 0,21 0 0,-21 21 16,-1 1-16,22-22 0,-21 21 0,0-21 16,21 22-16,-21-22 0,0 21 15,21-21-15,0 1 0,-21-1 0,-1 0 16,22 0-16,0 0 0,-21-21 0,0 21 15,0-21-15,0 0 16,0 0-16,-1 0 0,1 0 16,-21 0-16,21 0 0,0 0 15</inkml:trace>
  <inkml:trace contextRef="#ctx0" brushRef="#br0" timeOffset="84503.44">6604 10943 0,'-21'-21'16,"42"42"-16,-42-63 0,0 21 0,21 0 0,-22 21 15,22-22-15,0 44 47,0-1-47,0 21 16,0-21-16,0 22 0,0-1 0,0 0 15,0 1-15,0 20 0,0 1 0,0-22 16,0 21-16,0-20 0,0 20 16,0-20-16,0-1 0,0 0 0,0 1 15,0-22-15,0 21 0,0-21 0,0 0 16,22 1-16,-1-22 0,-21 21 15,21 0-15,21-21 0,-21 0 0,1 21 16,20-21-16,0 0 0,1 0 16,-1 0-16,0 21 0,1-21 0,20 0 15,-21 0-15,22 0 0,-1 0 0,1 0 16,-1 0-16,22 0 0,-21 0 16,20 0-16,1 0 0,-22-21 0,22 0 15,0 21-15,-22-21 0,1 21 0,-1-21 16,1 21-16,-22-22 0,0 22 15,1-21-15,-22 21 0,21 0 0,-42-21 16,21 0-16,-21 0 16,0 0-16,0-1 0,-21 1 15,0 21 1,0 0-16,0 0 0,0-21 0,-1 21 16,1 0-16,0 0 0,0 0 0,0 0 15,21 21 1,21-21-1,0 0-15,0 0 16,0 0-16,1 0 0,-1 0 0,0 0 16,0 0-16,0 0 0,0 0 15,1 0-15,-22 21 0,21-21 16,-21 22-16,0-1 16,0 0-16,0 0 0,-21 0 15,-1 0-15,22 1 0,-21-1 16,0 0-16,0 0 0,0 0 0,21 0 15,-21 1-15,-1-22 0,1 21 0,0 0 16,0 0-16,21 0 0,-21-21 0,0 21 16,-1 1-16,1-22 0,0 0 15,0 0-15,0 21 0</inkml:trace>
  <inkml:trace contextRef="#ctx0" brushRef="#br0" timeOffset="85275.99">6794 11642 0,'-21'-21'0,"42"42"0,-63-64 0,21 22 0,0 0 15,0 0-15,-1 21 16,22 21 15,0 0-31,0 22 0,22-22 16,-1 21-16,-21-21 0,0 22 15,21-1-15,-21 21 0,0-20 0,21-1 16,-21 22-16,0-22 0,0 0 0,0 22 16,0-22-16,0 0 0,0 1 15,0-1-15,0 0 0,-21-20 0,21 20 16,0-21-16,0 0 0,0 22 0,0-22 15,0 0-15,0 0 16,0 0-16,21-21 16,0 0-16,0 0 0,22 0 15,-22 0-15,21 0 0,1 0 0,-1 0 16,0 0-16,22-21 0,-22 21 16,22 0-16,-1-21 0,22 21 15,-22 0-15,1 0 0,20-21 0,1 21 16,-21 0-16,20 0 0,-20 0 0,20 0 15,-20 0-15,-1 0 0,-20 0 16,20 0-16,-20 0 0,-22 0 0,21 0 16,-21 0-16,0 0 15,-21 21-15,22-21 16,-22 21-16,21-21 47,0 0-47,0-21 0,-21 0 15,21 21-15,-21-21 0,21-1 16,-21 1-16,22 0 16,-1 0-16,-21 0 0,0 0 15,0-1 1,0 1 125</inkml:trace>
  <inkml:trace contextRef="#ctx0" brushRef="#br0" timeOffset="85631.79">8297 12234 0,'0'0'0,"-21"0"31,0-21-31,42 21 47,0 21-47,0-21 16,1 22-16,-1-22 0,-21 21 0,21-21 15,0 21-15,0 0 0,0-21 16,1 0-16,-22 21 0,21 0 16,0-21-16,0 22 0,0-22 15,-21 21-15,0 0 16,0 0 0,0 0-16,-21 0 15,0 1-15,0-1 0,0 0 16,-22-21-16,22 21 0,0 0 0,-21 22 15,20-22-15,1 0 0,-21 0 16,21 0-16,0 0 0,-1 1 0,1-22 16,21 21-16,0 0 0,-21-21 15</inkml:trace>
  <inkml:trace contextRef="#ctx0" brushRef="#br0" timeOffset="86012.57">9271 10626 0,'0'0'0,"-21"0"0,-43 42 31,64-21-31,-21 0 0,0 22 0,21-22 0,0 21 16,-21 1-16,21-22 0,-21 0 0,21 0 16,0 0-16,0 0 0,0 1 15,21-22-15,0 0 0,0 0 0,21 0 16,-20 0-16,20 0 0,0 0 0,1 0 16,-1-22-16,21 1 0,-20 0 0,20 0 15,1-21-15,20 20 16,-20-20-16,21 21 0,-1 0 0,-20 0 15,20-22-15,-20 22 0,-1 21 0,-20-21 16,-1 21-16,-21 0 0,0 0 16,1 0-16,-44 0 15,1 21 1,0-21-16</inkml:trace>
  <inkml:trace contextRef="#ctx0" brushRef="#br0" timeOffset="86416.04">9313 11324 0,'0'0'16,"-21"0"-16,0 21 0,21 1 0,-21-1 0,21 0 15,-21 0-15,21 0 16,-22 0-16,22 1 0,0-1 0,0 0 15,0 0-15,0 0 0,0 0 0,0 1 16,0-1-16,22-21 0,-1 0 16,21 0-16,-21 0 15,0 0-15,22 0 0,-1 0 0,0 0 16,22-21-16,-1-1 0,1 1 0,-1 0 16,1-21-16,21 21 0,-22-1 0,1-20 15,-1 21-15,22-21 0,-43 20 16,22 1-16,-22-21 0,0 21 0,1 0 15,-22-1-15,21 22 0,-42-21 0,21 21 16,-42 21 15,21 1-31,-21-1 16,-21 0-16,20 0 0,1 0 0,-21 22 16,0-22-16,-1 0 15,22 21-15</inkml:trace>
  <inkml:trace contextRef="#ctx0" brushRef="#br0" timeOffset="86734.86">9567 12002 0,'0'0'0,"-21"21"0,0 0 16,0 0-16,21 0 0,0 0 0,0 1 15,21-22 1,21 0-1,-21 0-15,1-22 16,20 1-16,0 0 0,1 0 0,-1 0 16,0 0-16,1-22 0,20 22 0,1 0 15,-22-21-15,21 20 0,1 1 0,-22 0 16,22 0-16,-22 0 0,22 0 0,-22 21 16,0-22-16,-21 22 0,22 0 15,-22 0-15,0 0 0,0 0 0,0 0 16,1 0-16,-1 0 15,-21 22-15,21-1 16,0-21 0</inkml:trace>
  <inkml:trace contextRef="#ctx0" brushRef="#br0" timeOffset="87391.53">3725 14161 0,'0'0'0,"0"-22"0,-21-62 31,21 63-31,0 42 32,0 21-32,0 0 0,0 1 15,0 20-15,0 1 0,21-1 16,-21 1-16,21 20 0,-21-20 16,0 21-16,0-22 0,0 1 0,0-1 15,0 1-15,0-1 0,0 1 0,0-22 16,0 0-16,0 1 0,0-1 15,0-21-15,0 21 0,0-20 0,22-1 16,-22 0-16,21-21 0,-21-21 31,0 0-31,0-1 16,0 1-16</inkml:trace>
  <inkml:trace contextRef="#ctx0" brushRef="#br0" timeOffset="88088.79">3768 14436 0,'0'0'0,"-22"-43"0,1-41 16,0 63-1,21-1-15,0 1 0,0 0 16,0 0-16,21 21 16,0 0-16,1 0 0,-1-21 0,21 21 15,0-21-15,1 21 0,-1 0 0,22 0 16,-22 0-16,21 0 15,1 0-15,21 0 0,-22-22 0,22 22 16,-1 0-16,-20 0 0,21 0 0,-1-21 16,-20 21-16,-1 0 0,22 0 15,-43 0-15,22 0 0,-1 0 0,-20 0 16,-1 0-16,0 0 0,-21 0 16,22 0-16,-22 0 0,0 0 0,0 0 15,0 0-15,1 21 0,-22 1 16,0-1-1,0 0-15,0 0 16,0 0-16,0 0 0,0 1 16,0-1-16,0 21 15,0-21-15,0 0 0,0 1 0,0 20 16,0-21-16,21 0 0,-21 22 0,0-22 16,0 0-16,21 0 0,-21 0 15,21 0-15,-21 22 0,21-22 0,-21 0 16,0 0-16,0 0 0,0 1 0,0-1 15,0 0-15,0 0 0,0 0 16,0 0-16,0 1 0,0-1 16,0 0-16,0 0 0,-21 0 0,0 0 15,0 1-15,-22-22 0,22 21 16,-21 0-16,21 0 0,-22 0 16,-20 0-16,21 1 0,-22-1 0,1-21 15,-1 21-15,-21 0 0,1 0 0,-1 0 16,-21-21-16,22 22 0,-1-1 15,21-21-15,-20 0 0,20 0 0,22 0 16,0 0-16,-1 0 0,1 0 16,21 0-16,-22 0 0,22 0 0,0 0 15,0-21-15,21-1 0,-21 22 0,0 0 16,21-21-16,-22 0 16,1 0-16,21 0 15,0 0-15,0-1 0,0 1 16,0 0-16,0 0 15,21 0-15,-21 0 0,22-1 0,-1 1 16,-21 0-16</inkml:trace>
  <inkml:trace contextRef="#ctx0" brushRef="#br0" timeOffset="88488.56">4360 14372 0,'0'0'0,"0"-21"0,-21-21 0,21 21 0,0-1 16,-21-20-16,0 21 16,21 0-16,0 0 0,-21-1 0,21 1 0,0 0 15,0 0 1,0 42 0,0 0-1,21 0-15,0 22 0,0-1 16,0 0-16,0 22 0,1-22 0,-1 22 15,0-1-15,-21 1 0,0-1 16,21 1-16,-21-22 0,0 22 0,0-1 16,0-21-16,0 22 0,0-22 0,0 22 15,-21-22-15,21 0 0,0 22 16,-21-22-16,21 1 0,0-1 0,0-21 16,0 21-16,0-20 0,0-1 0,0 0 15,0 0-15,0 0 16,21-21-16,-21-21 31,0 0-31,0 0 16,0 0-16,0-1 0</inkml:trace>
  <inkml:trace contextRef="#ctx0" brushRef="#br0" timeOffset="88887.09">3831 14774 0,'0'0'0,"-42"0"0,-1-21 0,22 21 0,0 0 16,-21 0-16,21-21 0,-1 21 0,44 0 47,-1 0-47,21 0 0,0 0 15,22 0-15,-22 0 0,22 0 0,20 0 16,-20 0-16,21 0 0,20 0 16,1 0-16,-21 0 0,42-21 15,-21 21-15,0 0 0,-1-21 0,1 0 16,0 21-16,0-22 0,0 22 16,-22 0-16,1-21 0,0 21 0,-22 0 15,-20 0-15,-1 0 0,0 0 0,-21 0 16,1-21-16,-1 21 15,-21-21 1,0 0 15</inkml:trace>
  <inkml:trace contextRef="#ctx0" brushRef="#br0" timeOffset="89963.05">5334 15494 0,'0'0'0,"0"-21"0,-21 0 0,21 0 16,-21-1-16,21 1 0,0 0 0,0 0 16,0 0-16,0 0 0,0-1 15,21 22 16,0 22-15,0-1-16,-21 0 0,21 0 0,0 21 16,-21-20-16,22 20 0,-22 0 15,0-21-15,0 22 0,21-1 0,-21-21 16,0 22-16,0-22 0,0 21 0,0-21 16,0 22-16,0-22 0,0 0 15,0 21-15,0-21 0,0 1 16,0-1-16,21 0 0,-21 0 15,0 0-15,21-21 16,0 0-16,0 0 0,1 0 16,-1 0-16,0 0 0,21 0 15,1 0-15,-1 0 0,21 0 0,-20-21 16,20 0-16,1 21 0,-1-21 0,1 21 16,-1-21-16,1 21 0,20-22 15,1 22-15,-21-21 0,20 21 0,1-21 16,0 21-16,-1 0 0,-20-21 15,20 21-15,-20 0 0,-1 0 16,1-21-16,-22 21 0,22-21 0,-43 21 16,21 0-16,-21 0 0,1-22 0,-1 22 15,0 0-15,-21-21 16,0 0-16,0 0 16,0 0-16,-21 0 15,0 21-15,-1-22 0,1 1 16,0 21-16,0-21 0,0 21 15,0-21-15,-1 21 16,1 0-16,0 0 0,21-21 16,21 21 15,0 0-15,1 0-16,-1 0 0,21 0 15,-21 0-15,0 0 0,1 21 16,-1-21-16,21 0 0,-21 0 0,0 0 15,1 0-15,-1 21 0,-21 0 0,21 0 16,-21 1-16,0-1 16,0 0-16,0 0 0,0 0 15,-21 0-15,0 1 0,-1-1 16,1 0-16,21 0 0,-21 0 16,0 0-16,0 1 0,0-1 15,-1-21-15,1 21 0,21 0 0,-21-21 16,0 0-16,21 21 0,-21-21 15,0 0-15,-1 0 0,1 0 16,0 0-16</inkml:trace>
  <inkml:trace contextRef="#ctx0" brushRef="#br0" timeOffset="90843.28">5588 15960 0,'-42'-106'31,"42"85"-31,-22 0 0,22 42 47,0 0-47,0 0 0,0 21 16,0-20-16,0 20 15,22 0-15,-22 1 0,0-1 0,0 0 16,21 1-16,-21-1 0,0 0 0,0 1 16,0-1-16,0 0 0,0 1 15,0-1-15,0-21 0,0 21 0,0-20 16,21 20-16,-21-21 0,0 0 15,0 0-15,21 1 0,0-1 0,0 0 16,1 0-16,-1-21 0,21 0 16,-21 0-16,22 0 0,-1 0 15,21 0-15,-20 0 0,20 0 0,1 0 16,-1 0-16,1 0 0,-1 0 16,1 0-16,20 0 0,-20 0 15,21 0-15,-22 0 0,22 0 0,-22 0 16,22-21-16,-22 21 0,1 0 15,-1 0-15,-20 0 0,20-21 0,-42 21 16,22-21-16,-22 21 0,0 0 0,0 0 16,0-22-16,1 22 15,-22-21-15,0 0 0,21 0 16,-21 0 0,0 0-16,21-1 0,-21 1 15,0 0-15,-21 21 47,0 0-47,-1 0 0,1 0 16,0 0-16,0 0 15,0 21-15,42-21 32,0 0-17,0 0-15,0 0 0,22 0 0,-22 21 16,0-21-16,0 0 0,22 0 15,-22 0-15,0 22 0,0-22 0,0 21 16,-21 0-16,0 0 16,0 0-16,0 0 15,0 1-15,-21-1 0,21 0 16,-21 0-16,0 0 0,-22-21 0,22 21 16,0 1-16,0-1 0,0-21 0,-22 21 15,22-21-15,0 0 16,0 0-16,21-21 15,0 0-15,0-1 0,0 1 16,0-21-16</inkml:trace>
  <inkml:trace contextRef="#ctx0" brushRef="#br0" timeOffset="91820.35">8001 13145 0,'0'-22'16,"0"1"-1,-21 21 32,42 0-16,0 0-31,21 0 0,1-21 16,-1 21-16,0 0 0,1 0 0,20-21 16,1 21-16,-1-21 0,22 21 15,0 0-15,-1-21 0,1 21 16,0 0-16,-1 0 0,-20 0 0,20 0 15,-20 0-15,-1 21 0,1 0 16,-22 0-16,22 21 0,-22-20 0,22 20 16,-22 0-16,21 1 0,-20-1 0,20 0 15,-20 1-15,-1-1 0,21 0 16,-20 22-16,-1-22 0,0 0 0,1 22 16,-1-22-16,0 1 0,-20 20 0,-1-21 15,21 1-15,-21-1 0,-21 0 16,0 1-16,21-1 0,-21 0 15,0 1-15,0 20 0,-21-20 0,0-1 16,-21 0-16,-1 1 0,1 20 16,0-21-16,-1 1 0,-20-1 0,-1 0 15,22-20-15,-21 20 0,-1 0 0,1 1 16,-1-22-16,1 21 0,-1-21 16,1 22-16,-1-1 0,1-21 0,-1 0 15,1 22-15,20-22 0,-20 21 0,-1-21 16,22 0-16,-22 1 0,22 20 0,-21-21 15,20 0-15,1 0 0,0-21 16,20 22-16,-20-1 0,21-21 0,-21 21 16,20-21-16,1 0 15,0 0 1,21-21 15,0 0-15,0-1-16,0 1 0,21 0 15</inkml:trace>
  <inkml:trace contextRef="#ctx0" brushRef="#br0" timeOffset="92340.09">8678 14880 0,'-21'0'15,"21"21"1,-21-21-16,21 22 16,0-1-16,0 0 15,-21 0-15,21 0 0,0 0 16,-21 1-16,21-1 0,0 0 0,0 0 16,-22 0-16,22 0 0,-21 1 0,0-1 15,21 0-15,-21 0 16,21 0-16,-21 0 0,0-21 15,21 22-15,0-1 0,-22-21 0,1 21 16,0-21-16,0 0 31,21-21-15,21 21 0,0 0-1,22 0-15,-22 0 0,0 21 16,0-21-16,21 21 0,-20-21 15,20 21-15,0-21 0,1 21 0,-22 1 16,21-22-16,0 21 0,1-21 0,-22 21 16,21-21-16,-21 0 0,22 0 15,-22 21-15,0-21 0,0 0 16,0 0-16,1 0 16,-44 0 15,22-21-16,0 0 1,0 0-16</inkml:trace>
  <inkml:trace contextRef="#ctx0" brushRef="#br0" timeOffset="93092.05">10668 14499 0,'0'0'0,"0"-21"16,0 0-1,0 0-15,0 0 16,0-1-16,0 1 0,0 0 0,0 0 16,0 0-16,0 0 0,0-1 15,0 44 17,0-1-17,0 0-15,0 0 16,0 21-16,21-20 0,-21 20 0,0-21 15,0 21-15,0 1 0,0-22 0,0 21 16,0-21-16,0 22 0,21-22 16,-21 21-16,0-21 0,0 1 0,0-1 15,0 0-15,0 0 0,0 0 0,0 0 16,0 1-16,21-22 31,1 0-15,-22-22-16,0 1 15,21 0-15,-21 0 16,21 0-16,0 0 0</inkml:trace>
  <inkml:trace contextRef="#ctx0" brushRef="#br0" timeOffset="93667.72">11345 14415 0,'0'0'0,"21"-43"31,-21 22-31,0 0 16,-21 0-1,0 21-15,0 0 16,0 0-16,0 0 0,-1 0 0,1 0 16,0 0-16,0 21 0,-21 0 15,20-21-15,1 21 0,0-21 0,0 21 16,0 1-16,0-1 0,21 0 15,0 0-15,-22-21 0,22 21 16,0 0-16,22-21 16,-1 22-16,0-22 0,21 0 15,-21 21-15,1-21 16,-1 0-16,21 0 0,-21 21 0,0-21 16,1 0-16,20 21 0,-21 0 0,0-21 0,0 21 15,1-21-15,-1 0 16,-21 22-16,21-22 0,-21 21 0,21 0 15,-21 0-15,0 0 16,0 0-16,0 1 16,0-1-16,-21-21 0,0 21 15,0-21-15,-1 21 0,1-21 0,0 21 16,0-21-16,0 0 0,0 0 16,-1 0-16,1 0 0,0 0 15,0 0-15,0 0 0,0 0 16,-1 0-16,22-21 0,-21 21 15,0 0-15,0 0 0,21-21 0,-21 21 16,0 0 0,21-21-16,21 0 47,0 21-47,0 0 0,0-22 15,0 22-15</inkml:trace>
  <inkml:trace contextRef="#ctx0" brushRef="#br0" timeOffset="94043.51">12298 14245 0,'0'0'0,"0"-21"16,0 0-16,-21 21 0,-1 0 16,1 0-16,0-21 0,0 21 15,0 0-15,0 0 0,-1 21 16,1 0-16,21 0 0,-21 0 0,21 1 16,-21-1-16,0 21 0,21-21 15,0 22-15,-21-1 0,21 0 16,-22-21-16,1 22 0,21-22 0,-21 21 15,0 1-15,21-22 0,-21 0 16,21 21-16,-21-21 0,-1 1 0,22-1 16,0 0-16,0 0 0,-21 0 15,42-21 17,1 0-32,-22-21 15,21 0-15</inkml:trace>
  <inkml:trace contextRef="#ctx0" brushRef="#br0" timeOffset="94411.32">12150 14393 0,'0'0'16,"21"-21"-16,-21 0 0,0 0 0,0 0 16,21 0-16,0-1 0,0 1 0,-21 0 15,21 0-15,1 0 0,-1 21 0,0-21 16,0-1-16,0 22 0,0 0 15,22 0-15,-22 0 0,0 0 0,0 0 16,0 0-16,1 0 0,-22 22 16,21-1-16,-21 0 0,21 0 15,-21 0-15,0 22 0,0-1 0,0-21 16,0 21-16,0 1 0,0-1 0,0-21 16,0 22-16,0-1 0,0-21 15,0 21-15,0-20 0,0-1 0,0 0 16,0 0-16,0 0 0,0 0 0,-21 1 15,21-1-15,-21 0 0,21 0 16,-22-21 0,22-21 15,0 0-15,0 0-16,0-1 15</inkml:trace>
  <inkml:trace contextRef="#ctx0" brushRef="#br0" timeOffset="94715.15">12086 14605 0,'21'21'31,"0"-21"-31,1 0 16,-1 0-16,-21-21 0,21 21 15,21 0-15,-21-21 0,1 21 0,-1 0 16,21-21-16,-21 21 0,0 0 0,22-21 16,-22-1-16,0 22 0,0 0 15,0 0-15,1-21 0,-1 21 16,0 0 0,-42 0 30,0 21-30</inkml:trace>
  <inkml:trace contextRef="#ctx0" brushRef="#br0" timeOffset="113264.71">8001 14499 0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51:09.1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18013 9208 0,'0'0'15,"-21"0"1,21 21-16,0 0 0,-22-21 16,22 21-16,-21-21 15,21 21-15,0-42 78,21 21-78,-21-21 0,22 21 0,-1-21 16,0 0-16,0 21 0,0-22 16,0 1-16,1 0 0,20 0 0,0 0 15,1-22-15,-1 22 0,0 0 16,1-21-16,-1 21 0,0-22 0,22 1 16,-22 21-16,0-22 0,22 1 15,-22 21-15,1-21 0,-1 20 0,-21 1 16,21 0-16,-20-21 0,-1 21 15,0 21-15,0-22 0,0 1 16,-21 0-16,21 21 0,-21-21 0,0 0 16,0 0-1,22 21-15,-1 0 47,0 0-47,0 0 31,0 21-31,-21 0 16,21 0-16,1 0 16,-1 0-16,0 1 15,-21-1-15,21 0 0,0 0 16,0 0-16,1 0 0,-1 1 0,0-1 16,0 21-16,0-21 0,0 22 0,22-22 15,-22 21-15,21-21 0,-21 22 16,22-22-16,-1 21 0,0-21 0,1 22 15,-22-22-15,21 21 0,1-21 16,-1 0-16,-21 1 0,21-1 0,-20 0 16,-1 0-16,0 0 0,0 0 15,0-21-15,0 22 0,1-22 16,-1 21 0,-21-42 15,-21 21-16,-1-22-15,1 22 16,0 0-16,-21-21 0,21 21 16</inkml:trace>
  <inkml:trace contextRef="#ctx0" brushRef="#br0" timeOffset="652.36">17992 9292 0,'0'0'0,"0"-21"15,-22 21 1,22 21 46,22 0-62,-1 1 16,0-1 0,0 0-16,21 0 0,-20 0 0,-1 0 15,21 1-15,-21-1 0,22 21 0,-1-21 16,-21 22-16,21-1 0,1-21 15,-22 21-15,21 1 0,-21-22 0,22 21 16,-22-21-16,21 22 0,-21-22 16,22 21-16,-22-21 0,0 1 0,0-1 15,0 0-15,1 21 0,-1-42 0,0 21 16,0 1-16,0-1 0,-21 0 16,21-21-16,-21 21 0,22-21 0,-1 21 15,0-21 1,0 0-1,-21-21 1,0 0 0,21 0-16,-21 0 15,0-1-15,0 1 0,21-21 0</inkml:trace>
  <inkml:trace contextRef="#ctx0" brushRef="#br0" timeOffset="1259.56">19918 9165 0,'0'21'31,"0"1"-15,-21-22-16,21 21 15,-22-21 1,22 21 0,0 0-1,-21-21 1,21 21-16,-21-21 0,21 21 0,-21 1 16,0-22-16,0 21 0,-1 0 15,1 21-15,0-21 0,-21 22 16,-1-1-16,1 0 0,-21 1 0,-1-1 15,1 0-15,-1 1 0,22-1 16,-22 0-16,22 1 0,-22-1 0,43-21 16,-21 0-16,21 22 0,0-43 0,-1 21 15,1 0-15,0 0 0,21 0 16,0-42 46,0 0-62,0 0 16,0 0 0,0 0-16</inkml:trace>
  <inkml:trace contextRef="#ctx0" brushRef="#br0" timeOffset="10692.66">18881 9991 0,'0'21'0,"0"-42"0,-22 42 0,1-21 15,0 0 1,42-21 15,0 0-15,1-1-16,-22 1 0,21 0 0,21 0 15,-21-21-15,0-1 0,22 1 16,-1 0-16,0-1 0,1-20 0,-1 20 16,0 1-16,1 0 0,20-1 0,-20 22 15,-1-21-15,-21 21 0,21 0 16,-20-1-16,-1 1 0,0 21 0,0-21 16,0 21-16,-21-21 15,21 21-15,-21 21 31,-21 0-31,0 0 0,0 1 16,-21-1-16,-1 21 0,1-21 0,0 22 16,-22-1-16,1 21 0,20-20 0,-20-1 15,-1 22-15,22-22 0,-22 0 16,22 1-16,0-1 0,-1 0 16,22-21-16,-21 1 0,21-1 0,0 0 0,-1 0 15,22 0-15,22-42 31,-1 21-15,0-21-16,0 0 0,0-22 16,0 22-16,22-21 0,-1 0 0,0-22 15,1 22-15,20-22 0,1 1 16,-1 20-16,1-20 0,-1 21 0,22-1 16,-43 1-16,22 21 0,-22 0 0,0-22 15,1 22-15,-22 21 0,0-21 16,0 21-16,-42 21 31,0 0-31,-21 0 0,-1 22 0,1-22 16,0 21-16,-22 1 0,1-1 15,20 0-15,-20 22 0,-1-22 16,22 0-16,-22 1 0,22-1 0,0 0 16,21-20-16,-1-1 0,1 21 0,0-42 15,21 21-15,-21 0 0,42-42 31,0 0-31,0 0 0,22 0 16,-22-22-16,21 1 0,1 0 16,-1-1-16,21-20 0,1 21 0,-1-1 15,-20-20-15,20 20 0,1 1 16,-22 21-16,22-21 0,-43 20 0,21 1 16,-21 0-16,0 21 0,-63 0 15,21 21 1,-21 0-16,-1 1 0,-20 20 15,-1-21-15,22 21 0,-22 1 0,1-22 16,-1 21-16,1 1 0,-1-1 16,22 0-16,0 1 0,-1-22 0,1 21 15,0-21-15,21 0 0,-1 1 16,22-1-16,0-42 16,22-1-1,-1 1-15,0 0 0,21-21 16,1-1-16,-1 1 0,0 0 0,22-1 15,-1-20-15,-20 21 0,20-1 0,1 1 16,-22 0-16,0 20 16,1-20-16,-22 21 0,-21 0 15,-21 21-15,-1 0 0,-20 0 16,0 21-16,-1-21 0,-20 21 16,-1 0-16,22 0 0,-21 22 0,-1-22 15,1 21-15,-1-21 0,1 22 16,-1-1-16,22 0 0,-1 1 0,1-22 15,0 21-15,-1-21 0,22 1 0,0-1 16,21 0-16,0 0 0,21-21 31,0-21-31,1 0 0,20 0 16,0-1-16,1-20 0,-1 0 16,21-1-16,1 1 0,-1 0 0,1-1 15,21 1-15,-1 0 0,-20-1 16,20 22-16,-20-21 0,-22 0 0,22 20 15,-43 1-15,21 0 0,-42 0 0,-21 21 16,0 0 0,0 0-16,-22 0 0,-20 21 0,21-21 15,-22 21-15,1 0 0,-1 1 16,1 20-16,-1-21 0,22 0 0,-22 0 16,22 1-16,0 20 0,20-21 15,-20 0-15,21 0 0,0 1 16,0-1-16,-1 0 0,44-21 31,-1-21-31,0 0 16,21 21-16,-21-22 0,22 1 0,-22-21 15,42 21-15,-20 0 0,20-22 16,1 1-16,-1 21 0,1-22 0,-1 1 16,1 0-16,-1 21 0,-20-22 0,-1 22 15,0 0-15,-63 21 16,-21 0-1,-22 21-15,22-21 16,-22 42-16,-20-20 0,20-1 0,1 21 16,-22-21-16,22 22 0,-1-22 0,22 21 15,-1-21-15,1 0 0,0 1 16,-1-1-16,22 0 0,0-21 16,21 21-16,21-42 31,0 21-31,1-21 0,-1 0 0,21-1 15,-21 1-15,22-21 0,-1 21 16,0-22-16,1 1 0,20 0 0,-21 21 16,1-22-16,-1 1 0,0 21 15,-20 0-15,20-1 0,-42 1 16,-42 21-16,20 0 16,-20 21-16,-21-21 0,20 22 15,-20-1-15,20 21 0,-20-21 0,-1 0 16,1 22-16,21-22 0,-1 0 15,-20 21-15,20-20 0,22-1 0,-21 0 16,21 0-16,0 0 0,-1-21 0,22 21 16,22-21-1,-1-21 1,21 0-16,-21 0 0,22 0 0,-1 0 16,0-1-16,1-20 0,-1 21 15,0-21-15,1-1 0,20 1 16,-21 21-16,1-22 0,-1 22 15,-21-21-15,22 21 0,-65 21 16,-20 0-16,0 0 16,-1 21-16,-20 0 0,-1 21 15,1-20-15,-22 20 0,1-21 0,-1 21 16,0 1-16,22-22 0,-22 21 16,22-21-16,20 22 0,1-22 0,0 0 15,20-21-15,1 21 0,21 0 16,21-21-1,22-21-15,-1 0 0,0 0 0,1 0 16,20-22-16,-20 22 16,20-21-16,1 0 0,-1-1 0,1 1 15,-1 0-15,1-1 0,-1 1 16,-21 0-16,1-1 0,-22 22 0,0 0 16,-42 21-16,0 0 15,-22 0-15,1 0 0,-21 21 16,20 0-16,-20 0 0,-1 1 0,1 20 15,-1-21-15,1 0 0,20 22 16,-20-22-16,42 0 0,-22 21 16,22-21-16,-21-21 0,42 22 0,0-1 0,21-21 31,0-21-31,22-1 16,-1 1-16,0 0 0,1-21 15,20 21-15,1-22 0,-1 1 0,1 0 16,-1-1-16,-21 1 0,22 0 15,-1 20-15,-20-20 0,-1 21 16,22-21-16,-43 42 0,-42 0 16,-1 0-16,-20 0 15,0 21-15,-1-21 0,-20 21 0,-1 21 16,1-21-16,-1 1 0,22 20 16,-21-21-16,20 0 0,-41 43 15,62-43-15,-20 21 0,63-42 31,0 0-31,22-21 16,-22 0-16,21 0 0,22 0 16,-22-22-16,0 22 0,22 0 0,-1-21 15,-20 20-15,20-20 0,-20 21 16,20 0-16,1 0 0,-22-1 16,0 1-16,1 21 0,-65 0 15,1 21 1,-21 1-16,0-1 0,-22 21 15,22-21-15,-22 22 0,1-1 16,-1 0-16,1 22 0,-22-22 0,22 0 16,-43 64-16,63-85 0,1 22 15,21-22-15,0 21 0,0 1 16,42-43 0,0 0-16,0 0 15,21 0-15,-20-22 0,20 1 0,0 0 16,1-21-16,20 21 0,-21-1 15,1-20-15,20 0 0,22-22 16,-43 43-16,-21 0 0,22 0 16,-22 0-16,0 21 0,-42 0 15,0 21 1,-22 0-16,1 0 0,0 21 0,-1-20 16,-20 20-16,21-21 0,-22 21 15,22 1-15,-1-22 0,1 0 0,-21 43 16,41-64-16,1 21 15,0 0-15,0-21 0,21-21 32,0 0-32,0-1 15,21 1-15,0 0 0,-21 0 0,0 0 16,21 0-16,-21-1 0,22 1 16,-22 0-16,21 21 15,0 21-15,0 0 16,0 1-16,0 20 0,1-21 15,20 64-15,-21-43 16,0 0-16,0 1 0,22 20 16,-22-20-16,0-1 0,0 0 0,22 1 0,-22-1 15,0 0-15,0 1 0,0-22 0,0 0 16,1 0-16,-22 0 0,0 0 16,21-21-16,-21-21 15,-21 0 1,-1 0-16,1 0 0,0-22 15,0 1-15,-21 0 0,20-1 16,1-20-16,0 21 0,-21-22 16,21 1-16,-1-1 0,-20 1 0,21-1 15,0 1-15,-22-43 0,22 63 16,21 1-16,0 21 0,0 0 16,0 63-16,0-21 15,0 22-15,21-1 0,1 21 16,-1-20-16,21 20 0,-21-20 0,0 20 15,1 1-15,-1-1 0,0 1 16,0-1-16,0-21 0,0 22 16,1-22-16,-1 1 0,-21-1 0,0-21 0,21 0 15,-21 0-15,0 1 16,-21-22 0,0 0-16,-1 0 0,1-22 15,0 1-15,0-21 0,0 0 16,0-1-16,-22 1 0,22-22 0,0 1 15,0-1-15,0 1 0,-22-1 16,22 1-16,0-1 0,0 22 16,-22-43-16,22 43 0,21 21 15,0 42 1,0 21-16,0-20 0,0 20 0,21 0 16,1 1-16,-1 20 0,0-21 15,21 1-15,-21 20 0,1-20 16,-1-1-16,21 0 0,-21 1 0,0-1 15,1 0-15,-1-21 0,0 1 16,0-1-16,-21 0 0,0 0 0,21-21 16,-21-21-1,0 0-15,-21 0 16,0-22-16,0 22 0,0-21 0,-22-1 16,22 1-16,-21 0 0,-1-1 15,22-20-15,-21 21 0,-43-43 16,64 43-16,-21-1 0,21 22 15,-1 0-15,1 0 0,0 21 16,21 21-16,0 0 0,0 0 16,0 0-16,0 22 0,21-1 15,22 0-15,-22 1 0,0-1 0,21 0 16,-21 1-16,22-1 0,-1 0 0,0 1 16,43 20-16,-43-42 15,1 1-15,-22-1 0,42 0 16,-41-21-16,-22-21 31,0 0-31,-22-1 0,1 1 0,0-21 16,-21 21-16,-1-22 15,1 1-15,-43-64 0,22 64 16,21 0-16,-1-1 0,-20 22 16,42-21-16,-22 21 0,22-1 0,0 22 15,0 0-15,21 22 16,0 20-16,21-21 0,0 21 15,21 1-15,-20-1 0,20 0 0,43 43 16,-43-43-16,0 22 16,1-22-16,-22-21 0,21 22 15,0-1-15,-20-21 0,-1 0 0,0 1 0,0-22 16,0 21-16,-21-42 31,-21-1-31,0 1 0,0 0 0,-22-21 16,1-1-16,0 1 15,-43-43-15,43 22 0,-43-43 16,43 64-16,-1-1 16,1 1-16,0-21 0,21 41 15,21 44 1,21-1-16,0 0 0,21 21 16,-21 1-16,22-22 0,-22 21 15,21 22-15,1-22 0,-1 0 0,-21 1 16,21-1-16,1-21 0,-22 21 15,42 1-15,-20-22 0,-22 0 16,21-21-16,-21 0 0,1 0 16,-1 0-16,0 0 0,0 0 0,0-21 15,0-21-15,1 20 0,-1-20 0,0 0 16,0-1-16,0 1 0,0-21 16,-21 20-16,22-20 0,-1-22 15,-21 22-15,21-1 0,-21 1 0,0 20 16,0-20-16,-21 20 0,0 22 0,-22 0 15,22 0-15,-21 21 0,-1 0 0,1 21 16,0 0-16,-1 22 0,1-1 16,0 0-16,-43 43 15,64-43-15,-21 1 0,20-1 16,22 0-16,0 1 0,-21-22 0,21 21 16,0-21-16,0 0 0,0 1 0,0-1 15,21 0-15,1-21 0,-1 0 16,21 0-16,-21 0 0,0-21 0,22 0 15,-22 21-15,0-43 0,21 22 0,1 0 16,-22-21-16,21 20 0,-21-41 16,22 21-16,-22-1 0,21-20 15,-21 20-15,-21-62 16,0 62-16,0 22 0,0 0 0,-21 0 0,0 21 16,-21 0-16,-1 0 0,1 21 15,0 0-15,-1 0 0,1 22 0,0-1 16,-1-21-16,1 21 0,0 1 15,21-1-15,-1-21 0,1 0 16,0 22-16,21-22 0,0 0 0,0 0 16,42-21-1,-20 0-15,-1-21 0,0 21 16,21-21-16,1 0 0,-22-22 0,21 22 16,0-21-16,-20 21 0,20-22 15,0 1-15,-21-21 0,22 20 0,-22 1 16,21-43-16,-42 43 15,0 21-15,-21 21 16,0 0-16,-21 21 0,-1 0 0,1 21 16,-22-20-16,22 41 0,-21-21 15,20 1-15,-63 63 0,64-64 16,-21 43-16,41-64 16,22 0-16,0 21 0,0-21 15,22-21-15,-1 0 0,0 0 0,21 0 16,-21 0-16,22-21 0,-1 0 15,0 0-15,1 0 0,-1 0 0,0-22 16,22 22-16,-22-21 0,1-1 16,-1 1-16,43-43 15,-64 43-15,42 0 0,-105 63 32,21 0-32,-22 21 0,1-20 0,0 20 15,-1 0-15,1 1 0,-21 20 16,20-21-16,1 1 0,0-1 0,-22 22 15,43-22-15,0-21 16,21 0-16,0 22 0,0-22 16,42-21-16,-21 0 0,0 0 0,22 0 15,-1-21-15,0-1 0,1 1 16,-1 0-16,0 0 0,1-21 16,-1 20-16,22-20 0,-22 0 0,64-22 15,-64 22-15,0 21 16,-20 0-16,-44 21 15,-20 0-15,0 21 0,-1 21 16,-20-21-16,-1 22 0,22-1 16,-21 0-16,-1-21 0,-21 64 15,43-43-15,0-20 0,21 20 16,-1 0-16,22-21 16,0 1-16,22-22 0,20 0 15,-21 0-15,21-22 0,1 1 0,-1 0 16,22 0-16,-22 0 0,21 0 15,64-43-15,-63 43 0,-22-21 16,22 20-16,20-20 16,-41 42-16,-64 0 15,-1 0-15,-20 21 16,0 0-16,-22 1 0,22-1 0,-22 0 16,22 0-16,-21 21 0,20-20 15,1 20-15,-22-21 0,1 43 16,21-22-16,20-21 15,22 0-15,22-21 16,-1 0-16,0-21 0,21 0 16,1 0-16,-1 0 0,0-1 15,1-20-15,-1 21 0,0-21 16,22 20-16,42-41 0,-22-1 16,-41 43-16,-1 21 15,-63 0 1,0 21-16,-22 1 0,1-1 15,-22 21-15,22-21 0,-21 22 16,-1-1-16,1 21 0,-43 22 16,0 0-16,85-64 0,-22 21 15,22-21-15,0 1 0,21-1 16,21-21 0,0 0-16,1-21 0,20-22 15,0 22-15,-21-21 16,22 21-16,63-64 0,21-21 15,-64 64-15,1-1 0,20 1 16,22-21-16,-42 41 16,-22 1-16,-21 21 0,0 0 0,-21 21 15,-21 1-15,-21-1 16,-1 0-16,1 21 0,-21-21 0,20 22 16,-84 41-16,85-41 15,-22-1-15,-20 22 0,41-1 16,22-42-16,21 0 15,0 1-15,21-22 16,1 0-16,-1-22 16,0 1-16,21 0 0,43-42 15,21-22-15,-43 43 16,1-1-16,-22 1 0,22 0 16,41-43-16,-20 21 0,-43 43 15,-84 21 1,21 21-16,-21 1 15,-1-1-15,1 0 0,0 21 16,-22-21-16,22 22 0,-1-22 16,1 21-16,0-21 0,-1 1 0,-20 41 15,42-63-15,21 21 16,0 0-16,21-42 16,0 0-1,21 0-15,-20 0 0,20-22 16,21-20-16,22-1 15,-43 22-15,1 21 0,20-64 16,-42 43-16,1-22 16,-22 22-16,-22 42 15,1 0-15,-21 0 0,-22 0 0,1 21 0,-1 0 16,1 22-16,-22-22 0,22 21 16,-1-21-16,1 22 0,-64 20 15,84-20-15,1-22 16,0 0-16,21 0 0,-1 0 15,22 0-15,22-21 16,-1-21-16,0 0 0,21 0 16,1 0-16,41-43 0,22 1 15,-42 20-15,-1 22 16,64-85-16,-21 22 16,-21-1-16,-64 43 15,0 21-15,-21-22 0,0 22 0,-42 21 16,-1 0-16,1 0 0,-22 0 0,1 21 15,-1 22-15,1-22 0,-1 0 16,1 21-16,21-21 0,-64 43 16,42-1-16,22-20 15,42-22-15,0 0 16,21-21 0,0 0-16,22-21 0,-22 21 0,21-21 15,22-22-15,-22 22 0,85-42 16,0-22-16,-21 22 15,-64 20-15,0 1 16,-20 21-16,-22 0 0,0-1 16,-22 22-16,-20 0 0,-21 0 0,-1 0 15,1 22-15,-22-1 0,21 21 16,-20-21-16,20 22 0,-63 20 16,64-21-16,20 1 0,1-22 15,-21 42-15,41-41 0,22-1 16,0 0-16,22-21 15,-1 0-15,21 0 0,0-21 16,1 0-16,-1-1 0,43-41 16,-22 42-16,1-22 15,42-20-15,-1-22 16,-41 22-16,-43 42 16,-21-1-16,-21 22 0,0 0 0,-22 0 15,-20 22-15,21-22 0,-22 42 0,1-21 16,-1 0-16,1 22 15,-1-1-15,-42 21 0,22 22 16,41-64-16,-20 43 16,42-43-16,21 0 15,42-21-15,-21 0 16,21-21-16,1 21 16,-1-21-16,0-22 0,1 22 0,20 0 0,-20-21 15,84-43-15,-64 43 16,22-22-16,-22 1 15,-63 42-15,0-1 0,-21 22 16,-21 0-16,-1 22 0,1-1 16,-21 0-16,-64 42 0,21 1 15,42-22-15,-63 43 16,43-22-16,20 1 16,43-22-16,21-21 15,0 1-15,21-22 16,0 0-16,0 0 0,22-22 0,-1 1 15,0 0-15,1 0 0,-1 0 16,0-22-16,22 1 0,42-43 16,0-20-16,-43 62 15,22-63-15,-64 64 16,0-21-16,-21 20 16,-63 22-16,41 21 15,-20 0-15,0 21 0,-1 0 0,1 1 16,0-1-16,21 21 0,-43 0 15,43 1-15,-21-1 16,42 0-16,21-42 31,0 0-31,0-21 0,0 0 0,0 0 16,22 0-16,-22 0 0,21-22 16,22-20-16,20-1 15,-20 22-15,-22 0 16,-42 20-16,0 1 15,-21 42 1,21 1-16,-21-1 0,21 0 16,0 0-16,0 21 0,0-20 15,0 20-15,0 0 0,21-21 0,0 22 16,0-22-16,1 0 0,20 43 16,21-43-16,-41 0 15,-1-21-15,0 0 0,0 0 16,0 0-16,0-21 15,-21 0-15,0-1 0,0 1 16,0 0-16,-21 0 0,0-21 16,0 20-16,-21-20 0,-1 0 0,22 21 15,-64-64-15,64 64 0,-21-22 16,21 1-16,0 21 16,-22 0-16,43 42 15,21 0 1,1 0-16,20 22 0,-21-1 15,21 0-15,-20 1 0,20 20 0,0-21 16,22 64-16,-1 0 16,1-21-16,-22-43 15,0 0-15,1 1 16,-1-22-16,-42-42 31,-21 0-15,0-1-16,-22 1 0,22-21 15,-21 21-15,21-22 0,-43-41 16,-20-22-16,41 21 16,22 64-16,0-21 15,0 21-15,42 21 16,0 21-16,0 21 0,22 0 16,-22 1-16,21-1 0,0 0 15,1 1-15,-22 20 0,21-20 16,1-1-16,-22 0 0,21 1 15,0 20-15,-20-42 0,20 22 16,-21-1 0,-21-21-16,0 0 0,-21-21 15,0 0-15,0 0 0,-1 0 16,1 0-16,-21 0 0,21 0 0,-22 0 16,22 0-16,-21-21 0,21 0 15,0 21-15,-1-21 0,1 21 0,0 0 16,0 0-16,0 0 15,0 21-15,-1 0 16,1 0-16,-42 43 16,-1-1-16,43-42 15,-21 22-15,21-1 0,-43 0 16,22 1-16,42-1 16,0-63 15,21 0-31,0 0 15,0-22-15,22 22 0,-22-21 16,21 21-16,22-22 0,20-41 16,43-1-16,-21 21 15,-64 43-15,22-21 16,-22 42-16,-42 21 16,-21 21-1,0-20-15,-21-1 0,-43 42 16,-21 1-16,0 20 15,43-62-15,-22 62 16,0-20-16,22-1 31,84-84-15,0 0-16,0 0 16,22-43-16,-1 43 15,22-64-15,-43 43 16,21-21-16,22-22 0,-22-21 15,-42 64-15,0-22 16,0 22-16,-42 21 0,20 21 16,-20 0-16,0 0 0,-1 0 15,-20 0-15,21 21 0,-1 0 0,1 0 16,0 22-16,-1-22 0,1 0 0,-22 21 16,43 1-1,-21-22-15,21 21 16,42-42-1,0 0 1,0-21-16,0 21 0,1-21 0,41-22 16,-42 22-16,43-42 15,-22 20-15,43-20 16,-22-1-16,-20 1 16,-43 42-16,-22 21 15,-20 0-15,21 21 0,-21 0 16,-1 0-16,-63 43 0,64-22 15,-21 22 1,20-22-16,-20 21 0,42-41 16,21-1-16,0 0 0,21-21 15,21 0 1,-21 0-16,22 0 0,-1-21 0,0 0 16,1-1-16,-1 1 0,64-42 15,-22-1-15,1 1 16,42-85-1,-127 105 1,0 22-16,-21 21 0,-21 0 0,-1 21 16,-20 0-16,20 1 0,-20-1 15,21 21-15,-22 0 0,-21 43 16,1-21-16,63-22 16,-22 0-16,43 1 15,0-22-15,0 0 0,21-21 16,1 0-16,-1 0 0,21 0 15,-21-21-15,22 0 0,-1 21 16,0-22-16,1-20 0,-1 21 0,-21 0 16,21-22-16,1 22 0,-1-63 15,-21 20-15,-21-21 16,-84 22 0,20 63-1,22 0-15,-1 0 0,-62 42 16,62 1-16,1-22 0,-43 42 15,22 1-15,20-1 16,22-20-16,21-22 16,0 0-1,21-21-15,1 0 0,-1-21 16,0 0-16,0 21 0,21-22 16,-20 1-16,-1-21 0,21 21 0,-21 0 15,85-149 1,-106 128-1,0 21-15,-21 0 0,0 21 0,0 0 16,-22 0-16,22 21 0,-21 0 16,-1 0-16,1 21 0,0 1 15,-1-22-15,-20 64 0,42-43 16,-22 21-16,43-20 16,0-1-16,22-42 15,-1 0 1,0 0-16,0 0 0,0 0 0,0-21 15,22 0-15,-22 0 0,21-1 16,1-20-16,41-64 16,-84 64-1,0 21-15,-42 42 16,21 0-16,-22 21 16,-20 22-16,21-22 15,-22 64-15,22-64 16,-22 64-16,22-21 15,42 0-15,0-64 16,0 0-16,21 0 0,0 0 0,0-21 16,1 0-16,-1-21 0,21 0 15,0 0-15,-20 0 0,62-43 16,234-253 15,-276 253-31,0 1 0,43-64 16,-21 0-16,-64 42 15,0 43-15,-22 20 16,1 22-16,0 0 0,-21 22 16,-1-1-16,1 21 0,-21-21 0,20 22 15,-20 62-15,-22 44 16,43-65 0,21-20-16,21-43 15,0 21-15,0-21 16,21-21-16,0 0 0,0 0 15,0-21-15,22 0 0,-22 0 16,21 0-16,0 0 0,43-64 16,21 0-16,-85 43 15,21-22-15,22-41 16,-43-1-16,-21 42 16,-63 22-16,41 42 15,-20 0-15,-21 0 0,20 21 0,1 0 16,-22 0-16,22 22 0,-43 41 15,22 1-15,21-21 16,20-1 0,22 1-16,22-43 15,-1-21-15,0 0 0,0 0 16,21 0-16,1-21 0,-1-1 0,22 1 16,-22 0-16,64-21 15,-22-22-15,-20 1 16,-64-1-16,0 22 15,0 21-15,-21 21 0,0 0 16,-1 0-16,-62 21 0,41 0 16,22 0-16,-63 43 15,41-1-15,22 85 32,85-105-32,-22-43 15,0 21-15</inkml:trace>
  <inkml:trace contextRef="#ctx0" brushRef="#br0" timeOffset="11252.85">20976 9017 0,'0'0'0,"0"-42"31,0 21-31,21-1 0,-21 1 0,21 0 15,1-21-15,-1 21 0,0-1 0,0 1 16,21 0-16,-20 0 0,20 0 16,-21 21-16,21 0 0,-20 0 15,-1 0-15,0 21 0,0 0 0,-21 0 16,0 22-16,0-22 0,0 21 16,0 0-16,-21 1 0,21-1 0,-42 0 15,20-20-15,1 20 0,0 0 16,0-21-16,0 1 0,21-1 0,0 0 15,42-21 1,-21 0-16,0 0 16,22 0-16,-1-21 0,0 0 0,1-1 15,-1-20-15,0 21 0,1-21 0,-1 20 16,-21-20-16,22 0 0,-22-1 16,21 1-16,-21 0 0,0-1 15,1 22-15,-22 0 0,0 42 16,0 0-1,0 1-15,0 20 0,0 0 16,-22 22-16,22-22 0,0 22 16,0-22-16,-21 0 0,21 22 0,0-22 15,0 22-15,0-1 0,21-21 0,1 1 16,-1 20-16,0-20 0,0-1 16,21 0-16,-20 1 0,-1-22 0,-21 21 15,21-21-15,-21 0 0,-21-42 31,21 0-15,-21 0-16,-1 0 0,1-22 0,21 1 16,0 0-16</inkml:trace>
  <inkml:trace contextRef="#ctx0" brushRef="#br0" timeOffset="11608.38">22034 9059 0,'0'0'0,"22"-21"31,-22 0-31,21 21 0,0-21 0,0 21 0,0-21 16,0 21-16,1-21 0,20-1 0,-21 1 16,21 0-16,1 21 0,-22-21 15,21-21-15,-21 20 0,1 1 0,-22 0 16,0 0-16,0 0 0,0 0 16,0-1-16,-22 22 0,1 0 15,-21 0-15,0 0 0,20 0 0,-20 0 16,0 0-16,-1 22 0,22 20 15,-21-21-15,21 21 0,0 1 0,-1-22 16,22 21-16,0 1 0,0-22 0,0 21 16,0-21-16,0 22 0,22-22 15,-1 0-15,0 0 0,0 0 0,21-21 16,-20 0-16,-1 21 0,21-21 0,0 0 16,-20 0-16,20 0 0,0-21 15,1 0-15,-1 0 0,0 0 16,-21 0-16,22-22 0,-22 22 0,0-21 15,0-22-15,0 22 0,1-22 16</inkml:trace>
  <inkml:trace contextRef="#ctx0" brushRef="#br0" timeOffset="11844.25">22775 8319 0,'0'-22'0,"0"44"0,0-65 16,0 22-16,21 21 0,-21 21 16,0 0-16,0 22 15,0-22-15,-21 21 0,21 1 0,0-1 16,0 0-16,0 1 0,0-1 15,0 0-15,0 1 0,0-1 0,0-21 16,0 21-16,0 1 0,0-22 16,0 21-16,0-21 0,0 1 15,0-1-15,0 0 0,0 0 16,21-21 0,1-21-16,-22 0 15,21 0-15,0-22 0,0 22 0,0-21 16,0-1-16,1 1 0,-1-21 15</inkml:trace>
  <inkml:trace contextRef="#ctx0" brushRef="#br0" timeOffset="12068.12">23135 8319 0,'0'0'16,"21"-43"-16,-21 22 0,0-21 0,21 21 15,-21 42 1,0 0 0,0 21-16,0-21 0,-21 22 0,21-1 15,0 0-15,0 22 0,-21-22 0,21 1 16,-21-1-16,21 21 0,-21-20 15,21-1-15,0 0 0,0 1 0,-21-1 16,21-21-16,0 22 0,0-22 0,0 0 16,0 0-16,21-21 15,0 0 1,0-21-16,0 0 16,0 0-16,22-22 0,-22 22 15,0-21-15,21 21 0</inkml:trace>
  <inkml:trace contextRef="#ctx0" brushRef="#br0" timeOffset="12399.93">23453 8594 0,'0'0'0,"-22"21"32,22 0-32,-21 0 15,21 0-15,-21 1 0,21-1 0,0 0 16,0 21-16,0-21 0,0 1 0,0-1 16,0 0-16,0 0 0,21 0 15,0-21-15,1 21 0,20-21 0,-21 0 16,0 0-16,22 0 0,-22 0 15,21 0-15,-21-21 0,22 0 16,-22 21-16,0-21 0,0-21 0,0 20 16,0 1-16,-21-21 0,0 0 0,0 20 15,0-20-15,0 21 0,-21-21 16,0 20-16,0 1 0,0 0 0,0 21 16,-22 0-16,22 0 0,0 0 15,-21 0-15,20 0 0,-20 21 0,21 0 16,0 1-16,0-1 0,-1 0 0,22 0 15,0 0-15,0 22 0,0-22 16,0 0-16,0 0 0,22 0 0,-1 0 16,0 1-16,0-22 0,0 0 15,22 0-15,-1 0 0</inkml:trace>
  <inkml:trace contextRef="#ctx0" brushRef="#br0" timeOffset="13027.58">24151 8615 0,'0'0'0,"21"-21"0,-21-85 31,-21 106-15,0 0-16,21 21 15,-21 0-15,0 0 0,21 22 0,-22-22 16,22 0-16,0 21 0,-21-20 16,21 20-16,0-21 0,0 0 15,0 22-15,0-22 0,0 0 0,0 0 16,0 0-16,21-21 15,1 0-15,-1 0 0,0 0 0,0 0 16,0-21-16,22 0 0,-22 0 16,0 21-16,0-21 0,0-22 15,0 22-15,1 0 0,-1 0 0,0-22 16,0 22-16,0 0 0,-21 0 16,0 0-16,21 21 0,-21 21 31,0 0-31,-21 0 15,21 0-15,0 1 0,-21-1 16,21 21-16,-21-21 0,21 0 0,0 1 16,0-1-16,0 0 15,21-21-15,0 0 16,0 0-16,1 0 0,-1 0 16,0 0-16,0-21 0,21 0 15,-20-1-15,-1 22 0,-21-42 0,21 21 16,-21 0-16,0 0 0,0-22 0,0 22 15,0-21-15,0 21 0,0-22 16,-21 22-16,0 0 0,-1 0 0,1 0 16,0 21-16,0 0 0,0 0 15,0 0 1,21 21 0,21-21-16,0 0 15,0 0-15,0 0 0,0 0 0,22 0 16,-22 0-16,21 0 0,-21 0 0,22 0 15,-1 0-15,-21 0 0,0 0 16,1 0-16,-1 0 0,0 0 16,-21-21-16,0-1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51:58.46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1122 0,'0'0'0,"-21"-21"0,21 0 15,0-1-15,-21 1 16,21 0-16,-22 0 15,22 0 1,0 42 62,22-21-78,-1 21 0,-21 0 16,0 0-16,21 1 0,0-1 15,-21 21-15,0-21 0,21 0 0,0 1 16,1 20-16,-22-21 0,21 0 16,0 0-16,-21 1 0,21-1 0,0 0 15,-21 0-15,21 0 0,1 22 16,-1-22-16,0 0 0,-21 0 0,21 21 16,0-20-16,0-1 15,-21 21-15,22 0 0,-1-20 0,0 20 16,0-21-16,0 21 0,0-20 15,1 20-15,-1-21 0,0 21 0,0-20 16,0 20-16,22-21 0,-22 21 0,0-20 16,0-1-16,0 21 0,0-21 15,1 0-15,-1 22 0,0-22 0,0 21 16,0-21-16,-21 22 0,21-1 16,1-21-16,-1 22 0,0-1 0,0 0 15,0-21-15,0 22 0,1-1 16,-1 0-16,-21-20 0,21 20 0,0 0 15,0-21-15,0 22 0,1-1 16,-1-21-16,0 22 0,0-1 16,21-21-16,-20 21 0,-1 1 0,0-1 15,21 22-15,-21-22 0,22 0 16,-22 22-16,21-22 0,-21 0 0,22 22 16,-22-22-16,21 22 0,1-22 0,-22 0 15,21 1-15,0 20 0,-20-20 16,20 20-16,0-21 0,-21 22 0,22-22 15,-22 22-15,21-1 0,-21-20 16,22 20-16,-22-21 0,21 22 0,-21-22 16,22 22-16,-1-22 0,-21 22 0,22-1 15,-1-21-15,0 22 16,-21-1-16,22 1 0,-1-1 0,0 1 16,-20-1-16,20-20 0,0 20 0,1 1 15,-1-22-15,0 22 0,-21-22 16,22 21-16,-1 1 0,0-22 0,1 22 15,-22-1-15,21-20 0,1 20 16,-1 1-16,0-22 0,-21 21 0,22-20 16,-1 20-16,0-20 0,1 20 0,-1-21 15,0 22-15,1-1 0,-1 1 16,0-1-16,22 1 0,-22-22 0,1 22 16,-1-1-16,21 1 0,-20-22 0,-1 22 15,0-22-15,22 21 16,-22 1-16,1-1 0,-1 1 0,0-1 15,1 1-15,-22-1 0,21 1 0,0-1 16,1 1-16,-1-1 0,0 1 16,1-1-16,-1 1 0,0-1 0,22 1 15,-22-1-15,1 1 0,-1-1 0,21 1 16,-20-1-16,20 1 0,-20-1 0,-1-20 16,21 20-16,-20 1 0,-1-1 15,0 1-15,1-1 0,-1 1 0,0-1 16,1 1-16,-1-1 0,0 1 0,1-1 15,-1 1-15,-21-1 0,22 1 16,-1-1-16,0 1 0,22-1 16,-22 1-16,0-1 0,1 1 0,-1-1 15,22 1-15,-22-1 0,0 1 16,1-22-16,-1 22 0,0-1 0,1 1 16,20-1-16,-21 1 0,1-1 0,-1 1 15,0-1-15,1 1 0,-1-1 0,0 1 16,1-1-16,20 1 0,-20-1 15,-1 1-15,21-1 0,-20 22 0,20-22 16,-20 1-16,-1-1 0,0 1 0,22-1 16,-22 1-16,0-1 0,1 1 15,-1-1-15,0 1 0,1-1 0,-1 1 16,0 20-16,1-20 0,-1-1 16,0 1-16,1-1 0,-1 1 15,0-1-15,1 1 0,-1 21 0,0-22 16,1 1-16,20-1 0,-20 1 0,-1 20 15,0-20-15,1-1 0,-1 1 16,0-1-16,22 1 0,-22-1 0,0 1 16,1-1-16,-1 1 0,0-1 0,1 1 15,-1-1-15,0 1 0,1-1 16,-1 22-16,22-43 0,-22 22 16,0-1-16,22 1 0,-22-1 0,0 1 0,22-1 15,-22 1-15,1-1 0,-1 1 16,0-1-16,1 22 0,-1-22 15,0 1-15,1-22 0,-1 22 0,0-1 16,1 1-16,-1-22 0,0 22 16,1-1-16,-1 1 0,21-22 0,-20 21 15,-1-20-15,0 20 0,22-20 0,-22-1 16,1 0-16,-1 1 0,0-1 16,1 0-16,-1 1 0,0-22 0,-21 21 15,1-21-15,20 22 0,-21-22 16,0 0-16,0 21 0,-21-21 0,0 1 15,0-1-15,0 0 0,0-42 32,0 0-17,0-1-15,0-20 0,0 0 0,0-1 16</inkml:trace>
  <inkml:trace contextRef="#ctx0" brushRef="#br0" timeOffset="3356.11">25654 656 0,'0'0'0,"21"-21"15,0 0-15,22-21 16,-22 42-16,0 0 16,0-22-16,-21 1 15,21 21 1,-42 21 46,0 1-46,0-1-16,21 0 0,-21 0 16,-1 0-16,-20 0 0,21 1 0,0 20 15,0-21-15,-22 21 0,22 1 16,-21-1-16,21 0 0,-22 1 0,22-1 15,-21 0-15,21 1 0,-22-1 16,22 0-16,0 1 0,-21-1 0,20-21 16,1 22-16,0-1 0,-21 0 15,21-21-15,-1 22 0,1-1 16,-21 0-16,21 1 0,0-1 0,-22 0 16,22 1-16,0-1 0,-21 0 15,20 1-15,-20-1 0,21 0 0,0 1 16,-22-1-16,22 0 0,-21 1 15,21-22-15,0 21 0,-22 1 0,22-1 16,0 0-16,-21 1 0,20-1 0,-20 0 16,21 1-16,0-1 0,-22 0 15,22 1-15,0-1 0,-21 0 0,21 1 16,-1-1-16,-20 0 0,21 1 16,0-1-16,-22 0 0,22-21 15,0 22-15,0-1 0,-21 0 0,20 1 16,1-1-16,0 22 0,0-22 15,-21 0-15,20 1 0,1-1 0,0 21 16,0-20-16,0-1 0,-22 0 0,22 1 16,0-1-16,0 0 0,0 22 15,-22-22-15,22 1 0,0-1 0,0 21 16,-21-20-16,20-1 0,1 22 16,0-22-16,0 21 0,-21-20 15,20-1-15,1 22 0,0-22 0,0 0 16,0 1-16,0-1 0,-1 21 0,1-20 15,0-1-15,-21 22 0,21-22 16,-1 21-16,1-20 0,0 20 0,0-20 16,-21 20-16,20-21 0,1 1 15,-21 20-15,21-20 0,-22-1 0,22 21 16,-21-20-16,21 20 0,-22-20 0,22 20 16,-21-21-16,21 22 0,-22-22 15,22 22-15,-21-1 0,21-20 0,-22 20 16,1-21-16,21 22 0,-21-22 0,20 22 15,1-22-15,-21 22 16,21-22-16,0 21 0,-22 1 0,22-1 16,0 1-16,-21-22 0,20 22 0,-20-1 15,21-20-15,0 20 0,-22 1 16,22-22-16,-21 21 0,21 1 0,-22-1 16,1 1-16,21-1 0,-21 1 0,20-1 15,-20-20-15,21 20 0,-21 1 16,20-1-16,-20-20 0,21 20 0,-21 1 15,20-1-15,-20-21 0,21 22 0,0-1 16,-22 1-16,22-1 0,0 1 0,-21-1 16,21 1-16,-1-22 0,-20 22 15,21-1-15,0-20 0,-22 20 16,22 1-16,0-1 0,0 1 0,0-22 16,-22 21-16,22 1 0,0-1 15,-21-20-15,21 20 0,-1 1 0,-20-22 16,21 0-16,0 22 0,-22-22 0,22 22 15,0-1-15,-21-20 0,21 20 0,-1 1 16,-20-22-16,21 21 0,-21-20 16,20 20-16,-20-20 0,21 20 0,-21-21 15,20 1-15,1 20 0,-21-20 0,21 20 16,0-21-16,-1 22 0,1-22 16,0 22-16,-21-22 0,21 22 0,-1-22 15,1 0-15,0 22 0,0-22 16,0 0-16,-22 1 0,22-1 0,0 0 15,0 22-15,0-22 0,-22 1 16,22-1-16,0 21 0,0-20 0,-21-1 16,20 22-16,1-22 0,0 0 0,-21 1 15,21 20-15,-1-21 0,-20 1 16,21-1-16,0 0 0,0 1 0,-22-1 16,22 0-16,0 1 0,0 20 0,-22-20 15,22-1-15,0 21 0,0-20 0,-21-1 16,20 22-16,1-22 0,0 0 15,0 22-15,-21-22 0,20 0 0,1 1 16,0 20-16,0-20 0,0 20 16,-22-21-16,22 1 0,0 20 15,0-20-15,0 20 0,0-21 0,-1 22 16,1-22-16,-21 1 0,21 20 0,0-21 16,-1 1-16,1 20 0,-21-20 0,21-1 15,0 21-15,-1-20 0,-20 20 16,21-20-16,-21 20 0,20-21 15,1 22-15,-21-22 0,21 22 0,-22-22 16,22 0-16,-21 22 0,21-22 0,0 1 16,-22-1-16,22 21 0,0-20 0,0-1 15,0 22-15,-1-22 0,1 0 0,0 1 16,0-1-16,0 21 16,0-20-16,-1-1 0,22-21 0,-21 22 15,0-1-15,0 0 0,0 1 0,0-1 16,-1-21-16,1 21 0,0 1 0,21-1 15,-21-21-15,0 22 0,0-1 16,21-21-16,-22 21 0,1 1 0,21-22 16,-21 0-16,21 21 0,-21-20 0,0-1 15,21 21-15,0-21 0,-21 0 16,-1 1-16,22-1 0,-21 0 0,21 0 16,0 0-16,-21-21 0,0 21 0,21 1 15,0-1-15,-21 0 16,0 0-16,-1 0 0,22 0 15,-21-21-15,21 22 0,0-1 16,-21-21-16,21 21 16,-21-21-16,21 21 15,-21-21 1,21 21-16,-21-21 16,21 21-1,-22-21-15,1 0 16,21 22-16,-21-22 15,0 21 1,21 0 15,-21-21-31,0 0 16,21 21 0,-22-21-16,1 0 15,21 21-15,-21-21 16,0 21-16,0-21 15,21 22-15,-21-22 16,-1 21-16,1-21 16,21 21-1,-21-21-15,21 21 16,-21-21-16,0 21 16,21 0 15,-21-21-31,-1 0 31,1 0 16,0 0-31,21-21-16,-21 21 15,21-21-15,-21 21 16,21-21-16,0 0 15,-21 0-15,-1-1 16,22 1-16,0 0 16,0 0-16,0-21 0,22-43 0</inkml:trace>
  <inkml:trace contextRef="#ctx0" brushRef="#br1" timeOffset="10207.45">7683 2942 0,'0'0'0,"22"0"125,-1 0-110,0 0-15,0 21 0,0-21 0,0 0 16,1 0-16,20 0 0,-21 0 15,0 22-15,22-22 0,-22 0 0,21 0 16,-21 0-16,22 0 0,-22 0 16,21 0-16,0 0 0,1 0 0,-22 0 15,21 0-15,1 0 0,-1 0 16,21 0-16,-20 0 0,20 0 0,1 0 16,-22 0-16,43 0 0,-22 0 0,1 0 15,-1 0-15,22 0 16,-22 0-16,22-22 0,-21 22 0,-1 0 15,22 0-15,-1 0 0,1-21 16,0 21-16,-1 0 0,22 0 0,-21 0 16,0 0-16,-1 0 0,1-21 0,-22 21 15,22 0-15,-21 0 0,20 0 16,-20 0-16,20 0 0,-20-21 0,21 21 16,-22 0-16,22 0 0,-22 0 15,22 0-15,-22 0 0,1-21 0,-1 21 16,1 0-16,-1 0 0,22-21 15,-21 21-15,-1 0 0,22 0 0,21-22 16,-22 22-16,22 0 0,0-21 16,0 0-16,0 21 0,-22 0 15,22 0-15,21-21 0,-21 21 0,0 0 16,21-21-16,-21 21 0,21 0 16,-22 0-16,22-21 0,-21 21 0,0 0 15,21 0-15,-21 0 0,21 0 0,-21-22 16,21 22-16,-21 0 0,-1 0 15,22 0-15,-21 0 0,21-21 0,0 21 16,0 0-16,0 0 0,0-21 16,0 21-16,0 0 0,-21 0 0,21-21 15,0 21-15,0 0 0,0 0 16,0-21-16,-21 21 0,21 0 16,-21 0-16,-22-21 0,22 21 0,0 0 15,0 0-15,-21-22 0,20 1 16,1 21-16,0 0 0,-21-21 0,21 21 15,-22-21-15,1 21 0,21 0 16,-22-21-16,22 0 0,-21 21 0,21-22 16,0 22-16,-22 0 0,22-21 15,-21 21-15,-1-21 0,1 21 0,0-21 16,-22 21-16,22 0 0,0-21 16,-1 21-16,1 0 0,21 0 0,-22-21 15,1 21-15,0-22 0,-1 22 0,1 0 16,0 0-16,-1 0 15,1 0-15,0 0 0,-22-21 0,22 21 16,0 0-16,-1 0 0,1 0 16,0 0-16,-1 0 0,1 0 0,0 0 15,-22 0-15,22 0 0,-22 0 0,22 0 16,-22 0-16,1 0 0,21 0 16,-22 0-16,1 0 0,20 0 0,-20 0 15,-1 0-15,1 0 0,-22 0 16,22 0-16,-22 0 0,21 0 15,-20 0-15,-1 0 0,0 0 16,1 0-16,-1 0 0,0 0 0,1 0 16,-1 0-16,0 0 0,1 0 0,-1 0 15,0 0-15,1 0 0,-1 0 16,0 0-16,1 0 0,-1 0 0,0 0 16,1 0-16,-22 0 0,21 0 15,1 0-15,-1 0 0,0 0 0,1 0 16,-1 0-16,0 0 0,1 0 15,-22 0-15,21 0 0,0 0 0,-20 0 16,20 0-16,0 0 0,-21 0 16,22 0-16,-22 0 0,21 21 15,-21-21-15,1 0 0,-1 0 0,0 0 16,0 0-16,0 0 0,0 0 16,1 0-1,-1 0 1,0 0-16,0 0 15,0 0-15,0 0 0,1 0 16,-1 0-16,0 0 16,0 0-16,0 0 0,0 0 0,1 0 15,-1 0-15,0 0 0,0 0 16,0 0-16,0 0 0,1 0 0,-1 0 16,0 0-16,0 0 15,0 0-15,0 0 16,1 0-1,-1 0 32,0 0-15,0 0-1,0 0-31,0 0 31,1 22-31,-1-22 31,0 0-31,0 0 16,0 0 0,-21-22 124,-21 22-124,0 0-16,0-21 15,0 0-15,-1 21 16</inkml:trace>
  <inkml:trace contextRef="#ctx0" brushRef="#br1" timeOffset="10788.12">24172 2053 0,'0'21'47,"0"1"-31,0-1-16,0 0 15,21 0 1,1 0-16,-1-21 0,0 21 16,0 1-16,0-22 15,0 21-15,1-21 0,-1 0 0,0 21 16,0-21-16,0 0 0,0 21 15,1-21-15,-1 0 0,0 0 16,-21 21-16,21-21 0,-21 21 47,-21-21-31,0 0-16,0 22 0,-1-1 15,1-21-15,0 21 16,0 0-16,0-21 0,0 21 0,-1 0 15,1 1-15,0-1 0,0 0 0,0-21 16,0 21-16,21 0 0,-22 0 16,1 1-16,0-22 0,21 21 15,-21-21 1,21 21-16,-21-21 0,0 0 16,-1 0-1</inkml:trace>
  <inkml:trace contextRef="#ctx0" brushRef="#br1" timeOffset="11848.51">26141 1101 0,'0'0'0,"0"-64"31,0 43-31,0 0 0,0 0 16,0 0 0,0 42 15,0 0-31,0 0 0,0 0 15,0 22-15,0-22 0,0 21 16,0 0-16,0 1 0,-21-1 0,21 0 16,-22 22-16,22-22 0,-21 22 15,21-1-15,0-20 0,-21 20 0,0-21 16,21 22-16,-21-22 0,21-21 16,0 22-16,0-22 0,0 21 0,0-21 15,0 1-15,0-44 31,21 1-31,-21 0 16,21 0-16,-21 0 0,0-22 16,0 22-16</inkml:trace>
  <inkml:trace contextRef="#ctx0" brushRef="#br1" timeOffset="12184.31">26035 1270 0,'0'0'0,"0"-21"0,-21 0 0,21 0 15,-21-1-15,-1 1 0,22 0 0,0 0 16,0 0 0,0 0-16,0-1 0,0 1 0,22 0 15,-1 21-15,21-21 0,-21 0 16,22 21-16,-1 0 0,0 0 0,1 0 16,-1 0-16,-21 0 0,21 21 15,-20 0-15,-1 0 0,0 0 0,-21 22 16,0-22-16,0 21 0,0 1 15,0-22-15,0 21 0,-21-21 0,-22 22 16,22-22-16,-21 0 0,21 0 0,-22 21 16,22-20-16,-21-1 0,21-21 15,0 21-15,-1 0 0,1-21 0,0 0 16,21 21-16,-21-21 16,42 0-1,0 0 1,0 0-16,1 0 0,-1 0 0</inkml:trace>
  <inkml:trace contextRef="#ctx0" brushRef="#br1" timeOffset="12672.03">26501 1397 0,'0'-21'0,"0"42"46,0 0-30,0 0-16,-22 1 16,22-1-16,-21 0 0,21 0 0,0 0 15,0 22-15,0-22 0,0 21 16,0-21-16,-21 0 0,21 1 0,0 20 16,0-21-16,0 0 0,0 0 15,21 1-15,0-22 16,1 0-16,-1 0 0,0 0 15,21-22-15,-21 1 0,1 21 16,-1-21-16,0 0 0,0-21 16,0 20-16,0-20 0,1 21 15,-22-21-15,21 20 0,0 1 0,-21-21 16,21 21-16,-21 0 0,0-1 16,0 1-16,0 0 0,0 42 31,-21 0-16,21 1-15,0 20 0,0-21 16,-21 0-16,21 0 0,0 22 16,0-22-16,0 0 0,0 0 0,0 22 15,0-22-15,21-21 0,-21 21 16,21 0-16,0-21 0,0 0 16,1 0-16,-1 0 15,0 0-15,0-21 0,0 21 0,0-21 16</inkml:trace>
  <inkml:trace contextRef="#ctx0" brushRef="#br1" timeOffset="13223.72">27263 1080 0,'0'0'0,"0"-43"0,0 22 0,-22 0 0,1 0 16,0 21-16,21-21 15,-21 21-15,0 0 0,21 21 16,0 0-16,-21 0 15,21 0-15,0 22 0,0-22 0,0 21 16,0 0-16,0 1 0,0-22 16,0 21-16,0 1 0,0-1 0,21-21 15,-21 21-15,0-20 0,0 20 16,0-21-16,0 0 0,0 22 0,0-22 16,0 0-16,0 0 15,0-42 16,0 0-15,0 0-16,0-1 0,0 1 0,0 0 16,0 0-16,21 0 15,-21 0-15,21 21 0,0-22 0,0 1 16,1 0-16,-1 21 0,21-21 16,-21 21-16,0 0 0,22 0 0,-22 0 15,0 0-15,21 0 0,-20 0 16,-1 0-16,0 21 0,0 0 0,0 0 15,0-21-15,-21 22 0,0-1 0,0 21 16,0-21-16,0 0 0,-21 1 16,0-1-16,-21 0 0,21 21 0,-22-21 15,22 1-15,-21-1 0,21-21 16,-22 21-16,22 0 0,-21-21 16,21 0-16,-1 0 0,1 0 15,0 0-15,0 0 16,21-21-1,0 0-15,21 21 16,0-21-16,0-1 0,1 1 0,-1 0 16,0 0-16</inkml:trace>
  <inkml:trace contextRef="#ctx0" brushRef="#br1" timeOffset="14196.17">27898 1080 0,'0'0'0,"0"-22"0,-43-62 31,43 63-15,0 42 0,-21 0-16,21 0 0,0 0 15,0 22-15,0-1 0,0-21 0,0 21 16,0 1-16,-21-1 0,21 0 15,-21 1-15,21-22 0,0 21 16,0 1-16,0-22 0,0 21 16,0-21-16,0 0 0,0 1 0,0-1 15,0 0-15,0 0 0,21-21 16,0 0-16,0 0 0,0 0 16,1 0-16,-1 0 0,0 0 15,0-21-15,0 0 0,0 0 0,1-1 16,-1 1-16,0-21 0,0 21 0,-21 0 15,21-22-15,0 22 0,1 0 16,-22 0-16,0 0 0,21-1 0,0 22 16,-21 22 15,0-1-31,0 0 0,0 0 16,0 0-16,0 0 0,0 1 0,0-1 15,0 0-15,0 0 0,0 0 16,0 0-16,21 1 0,0-1 15,0 0-15,1-21 0,-1 0 16,0 0-16,0 0 0,0 0 0,0 0 16,1 0-16,-1-21 0,0 0 0,0 21 15,0-22-15,0 1 0,1 0 16,-1-21-16,0 21 0,-21-1 0,21 1 16,0-21-16,0 21 0,1 0 15,-1-22-15,-21 22 0,21 0 16,0 0-16,-21 0 15,21 21-15,0 0 16,1 0-16,-22 21 16,0 0-16,0 0 15,0 0 1,21-21 15,-21-21-15,0 0-16,0 0 15,0 0-15,0-1 16,-21 1 0,-1 21-1,1 0-15,0 0 16,21 21-16,0 1 0,-21-1 16,0-21-16,0 42 0,-1-21 0,1 0 15,21 1-15,-21-1 0,0 21 16,21-21-16,-21 0 0,21 1 0,0-1 15,0 0-15,0 21 0,0-21 16,0 1-16,21-22 0,0 21 0,0 0 16,-21 0-16,21-21 0,1 0 15,20 0-15,-21 0 0,0 0 0,0 0 16,22 0-16,-22 0 0,0-21 16,21 21-16,-20-21 0,-1 0 15,0-1-15,0 1 0,0 0 0,0 0 16,1-21-16,-22 20 0,0-20 15,21 0-15,-21 21 0</inkml:trace>
  <inkml:trace contextRef="#ctx0" brushRef="#br1" timeOffset="14539.68">28533 762 0,'0'0'0,"-22"21"0,1 0 0,0 1 16,0-22-16,21 21 0,0 21 16,0-21-16,21-21 15,0 0 1,0 0-16,1 0 0,-1 0 0,0 0 16,0-21-16,0 21 0,-21-21 15,21 0-15,-21 0 0,0-1 0,0 1 16,0 0-16,-21 0 15,0 21-15,21-21 0,-21 21 0,0 0 16,0 0-16,-1 0 16,1 0-16,21 21 0,-21 0 15,21 0-15,-21 0 0,21 1 16,0-1-16,0 0 16,0 0-16,0 0 0,0 0 15,0 1-15</inkml:trace>
  <inkml:trace contextRef="#ctx0" brushRef="#br1" timeOffset="15620.27">24955 2455 0,'22'0'31,"-1"0"-31,21 0 0,-21 0 16,0-21-16,22 21 0,-22 0 15,21 0-15,-21-21 0,22 21 0,-22 0 16,0 0-16,0 0 0,0 0 15,1 0-15,-44 0 32,1 0-32,0 0 0,0 0 0,0 0 15,0 0-15,-22 0 0,22 0 16,0 0-16,0 0 0,-22 0 0,22 0 16,0 0-16,0 0 0,0 0 15,0 0-15,-1 0 0,1 0 16,0 0-16,0 0 15,0 0 1,0 0 0,21 21-16,0 0 0,0 1 15,0-1 1,0 0-16,-22 0 0,22 0 0,-21 0 16,21 22-16,-21-22 0,21 0 0,0 21 15,-21 1-15,0-22 0,21 21 16,-21 1-16,-1-1 0,22 0 0,-21-21 15,0 22-15,0-1 0,21 0 16,0 22-16,-21-22 0,21 1 16,0-1-16,0-21 0,0 21 0,0 1 15,21-22-15,0 21 0,0-21 16,0 1-16,1-1 0,20-21 0,-21 21 16,21-21-16,-20 0 0,20 0 15,-21 0-15,21 0 0,-20 0 0,-1 0 16,0 0-16,0 0 0,0 0 0,0 0 15,-21-21-15,0 0 0,22-1 16,-1 1-16,-21 0 16,21 21-16,-21-21 0,0 0 15,21 0-15,0-22 0</inkml:trace>
  <inkml:trace contextRef="#ctx0" brushRef="#br1" timeOffset="16308.84">25760 3090 0,'0'0'0,"-21"0"0,21-21 31,0 0-31,21 0 16,0 0-1,0 0-15,-21-1 0,0 1 16,0 0-16,0 0 0,0 0 16,0 0-16,0-1 0,-21 1 15,0 21-15,0-21 0,-1 21 16,1 0-16,0 0 0,0 0 15,-21 0-15,20 21 0,1 0 0,0 1 16,-21-1-16,21 0 0,-1 0 16,1 21-16,-21-20 0,42 20 15,-21-21-15,0 21 0,-1-20 0,22 20 16,0 0-16,0-21 0,0 1 16,0 20-16,0-21 0,0 0 0,22 0 15,-1-21-15,0 22 16,0-22-16,21 0 0,-20 0 0,-1 0 15,21-22-15,-21 1 0,0 21 0,22-21 16,-22 0-16,0 0 0,0-22 16,22 22-16,-43 0 0,21-21 15,0 21-15,0-22 0,-21 22 0,0 0 16,0 0-16,0-22 0,0 22 0,0 0 16,0 42 15,0 0-31,0 1 15,0 20-15,0-21 16,0 0-16,0 0 0,0 1 0,0 20 16,0-21-16,0 0 0,0 0 0,0 1 15,21-1-15,-21 0 0,21-21 16,1 21-16,-1-21 0,0 0 0,0 0 16,0 0-1,0 0-15,1-21 0,-1 0 0,0 0 16,0-1-16,0 1 0,0 0 0</inkml:trace>
  <inkml:trace contextRef="#ctx0" brushRef="#br1" timeOffset="16783.57">26225 2879 0,'0'0'0,"22"0"0,-44 21 47,22 0-47,-21 0 0,21 0 16,-21 1-16,21-1 0,0 0 15,0 0-15,-21 0 0,21 0 16,-21 22-16,21-22 0,0 0 0,0 21 0,0-20 16,0-1-16,0 0 15,0 0-15,0 0 16,0-42 15,0 0-31,0 0 0,0 0 16,0-1-16,0 1 0,21-21 15,0 21-15,-21 0 0,21-22 0,0 22 16,1-21-16,-1 21 0,0-1 16,0-20-16,0 21 0,-21 0 0,21 21 15,1-21-15,-1 21 0,0 0 0,0 0 16,0 0-16,0 0 16,-21 21-16,22 0 0,-22 0 15,21 0-15,-21 0 0,0 1 16,0-1-16,0 21 0,0-21 0,0 0 15,0 1-15,0-1 0,-21 21 0,21-21 16,0 0-16,-22 1 0,22-1 16,0 0-16,22-21 47,-1-21-47,-21 0 0,21 21 0,0-22 15</inkml:trace>
  <inkml:trace contextRef="#ctx0" brushRef="#br1" timeOffset="17323.27">26839 2921 0,'0'0'0,"0"-21"0,0 0 15,0 0-15,0 42 47,-21 0-47,21 0 16,-21 0-16,21 0 0,-21 1 0,21-1 15,0 0-15,0 0 0,0 0 0,0 0 16,0 1-16,0-1 16,0 0-16,0 0 0,0 0 15,21-21-15,0 0 16,0 0-16,0 0 0,1 0 0,20 0 16,-21-21-16,0 0 0,0 21 0,22-21 15,-22 0-15,0-1 0,0 1 16,0 0-16,1 0 0,-1 0 0,0 0 15,0-1-15,-21 1 0,21 0 16,-21 0-16,0 0 0,0 0 16,21-1-16,-21 44 47,-21-1-47,21 0 15,0 0-15,0 0 0,-21 0 0,0 1 16,21 20-16,-21-21 0,0 21 0,21 1 15,0-1-15,0 0 0,-22 1 16,22-1-16,0 0 0,0 1 0,0 20 16,0-20-16,0 20 0,0-21 15,0 1-15,0 20 0,22 1 0,-22-22 16,0 22-16,21-1 0,-21-21 0,0 22 16,0-22-16,0 22 0,0-22 15,0 0-15,-21-20 0,-1 20 16,1-21-16,-21 0 0,21 0 0,-22-21 15,1 0-15,0 22 0</inkml:trace>
  <inkml:trace contextRef="#ctx0" brushRef="#br1" timeOffset="17372.23">26564 4191 0,'-21'21'15,"42"-42"-15,-84 21 0</inkml:trace>
  <inkml:trace contextRef="#ctx0" brushRef="#br1" timeOffset="17416.21">26458 4085 0,'0'-42'16,"0"84"-16,21-105 15,1 42-15,-1-1 0</inkml:trace>
  <inkml:trace contextRef="#ctx0" brushRef="#br1" timeOffset="18047.91">28215 2265 0,'0'0'16,"0"-21"-16,0 0 0,0-1 15,0 1-15,0 0 0,0 0 16,-21 21 15,21 21-31,0 0 0,0 0 16,-21 1-16,21 20 0,0 0 16,0 1-16,-21-1 0,21 21 0,-22-20 15,1-1-15,21 22 0,0-22 0,-21 0 16,21 1-16,-21-1 0,21-21 15,0 21-15,0-20 0,0-1 0,0 0 16,0 0-16,0 0 16,0 0-16,0-42 47,0 0-47,0 0 0,21 0 15,-21 0-15,21-1 0</inkml:trace>
  <inkml:trace contextRef="#ctx0" brushRef="#br1" timeOffset="18399.74">28046 2350 0,'0'0'0,"-21"-22"0,-1 22 0,1-21 16,0 0-16,0 21 0,0-21 0,21 0 16,-21 0-16,21-1 15,0 1-15,21 0 16,0 0-16,21 21 0,-21-21 15,22 0-15,-1 21 0,0 0 16,1-22-16,-1 22 0,22 0 0,-22 0 16,0 0-16,1 0 0,-1 22 15,0-1-15,1 0 0,-22 0 0,21 21 16,-42-20-16,0 20 0,0-21 16,0 21-16,0 1 0,-21-22 15,0 21-15,-22-21 0,22 22 0,0-22 16,-21 0-16,21 0 0,-22 0 0,22 1 15,0-1-15,0-21 0,0 0 16,21 21-16,21-21 47,0-21-47,0 21 0,0-21 16,0 21-16,22-22 0</inkml:trace>
  <inkml:trace contextRef="#ctx0" brushRef="#br1" timeOffset="18975.41">29062 2540 0,'0'0'0,"21"0"0,0-21 16,-21 0-16,21 0 15,-21-1-15,0 1 0,0 0 16,0 0-16,0 0 15,0 0-15,0-1 0,0 1 16,-21 21-16,0 0 16,0 0-16,0 0 0,-22 0 0,22 21 15,0 1-15,-21-1 16,20 0-16,-20 0 0,21 21 0,-21 1 16,20-1-16,1 0 0,-21 1 0,21-22 15,0 21-15,21 1 0,0-22 16,0 21-16,0-21 0,0 0 0,0 1 15,0-1-15,0 0 0,21-21 16,0 0-16,0 0 0,0 0 0,0 0 16,22 0-16,-22 0 0,0 0 15,21 0-15,-20-21 0,20 0 0,-21-1 16,0 1-16,0 0 0,22 0 0,-22 0 16,0-22-16,-21 22 15,21-21-15,-21 21 0,21-22 0,-21 1 16,0 21-16,0 0 0,0 0 15,0-1-15,0 1 0,0 42 32,0 1-32,0 20 0,0-21 15,0 0-15,-21 22 0,21-22 0,0 0 16,0 21-16,0-21 0,0 1 16,0-1-16,0 0 0,0 0 0,21 0 15,-21 0-15,22-21 0,-1 22 16,0-22-16,0 0 0,0 0 15,0 0-15,1 0 0,-1 0 16,0 0-16,21-22 16,-21 1-16,1 0 0</inkml:trace>
  <inkml:trace contextRef="#ctx0" brushRef="#br1" timeOffset="20927.81">29718 2413 0,'0'0'0,"0"-21"0,0-64 31,-21 85-31,0 0 16,-1 0-16,1 0 0,0 0 0,21 21 16,-21 1-16,0-1 0,0 0 15,-1 0-15,22 0 0,-21 22 0,21-1 16,-21-21-16,21 21 0,0-20 16,0 20-16,0-21 0,0 21 15,0-20-15,0-1 0,21 0 0,0 0 16,-21 0-16,22-21 0,-1 21 15,0-21-15,21 0 0,-21 0 0,1 0 16,20 0-16,-21 0 0,21 0 16,-20-21-16,20 0 0,-21 21 0,21-21 15,-20 0-15,-1 0 0,0-22 0,0 22 16,0-21-16,-21-1 0,0 1 16,21 0-16,-21-1 0,0 1 0,22 0 15,-22-1-15,0 1 0,0 0 16,0-1-16,0 1 0,0 21 15,0 0-15,0 0 0,0-1 16,0 44 0,0-1-1,0 0-15,-22 0 0,22 21 16,0-20-16,-21 20 0,21 0 0,0-21 16,0 22-16,0-1 0,0 0 15,0 1-15,0-22 0,0 21 0,0-21 16,0 22-16,0-22 0,0 0 15,0 0-15,0 0 0,0 1 16,0-44 15,0 1-31,21 0 16,-21 0-16,22 0 16,-22-22-16,21 22 0,0 0 0,0 0 15,0-21-15,0 20 0,1 1 16,-1 0-16,0 0 0,0 0 0,0 21 15,0-21-15,1 21 0,-1 0 0,0 0 16,0 0 0,-21 21-16,0 0 15,0 0-15,-21 0 16,0-21-16,0 21 0,-1-21 16,-20 22-16,21-22 0,0 0 15,0 21-15,-1-21 0,1 21 0,0-21 16,0 0-16,0 0 0,0 21 0,21 0 15,0 0 1,0 1-16,0-1 16,0 0-16,0 0 15,0 0-15,21 0 0,0-21 0,0 22 16,0-1-16,0 0 0,1-21 16,-1 21-16,0-21 0,21 21 0,-21-21 15,22 0-15,-1 0 0,0 0 16,1 0-16,20 0 0,-20 0 15,-1 0-15,0 0 0,22 0 0,-22 0 16,0 0-16,1-21 0,-1 0 16,0 0-16,1 0 0,-22-1 0,0 1 15,0 0-15,0-21 0,-21 21 16,22-22-16,-22 1 0,0 21 0,0-22 16,0 22-16,0 0 0,-22 0 15,1 0-15,0 0 0,0 21 16,0 0-16,0 0 15,-22 0-15,22 0 0,0 21 0,0 0 16,-22 0-16,22 21 0,0-20 0,0 20 16,0-21-16,0 21 0,-1-20 15,22 20-15,0-21 0,0 0 0,0 22 16,0-22-16,0 0 0,0 0 16,22 0-16,-1-21 0,0 0 15,0 0-15,0 0 0,0 0 16,1 0-16,-1 0 0,0-21 0,0 21 15,0-21-15,0 0 0,1 0 16,-1-1-16,0 1 0,-21 0 0,21-21 16,0 21-16,-21-22 15,0 22-15,0 0 0,0 0 0,21 0 16,-21-1-16,0 1 0,0 42 31,-21 1-15,21-1-16,0 21 0,-21-21 0,21 0 15,-21 1-15,21 20 0,0-21 0,0 0 16,0 0-16,0 1 0,0-1 16,21 0-16,0 0 0,0-21 0,1 21 15,-1-21-15,21 0 0,0 0 16,1 0-16,-1 0 0,0 0 0,1 0 16,-1 0-16,0 0 15,1-21-15,-1 0 0,0 21 0,-20-42 16,20 20-16,-21 1 0,0-21 15,0 21-15,1-22 0,-22 1 0,0 0 16,0-1-16,0 22 0,0-21 16,0 21-16,0 0 0,-22 21 15,1 0 1,0 0-16,0 21 0,-21-21 0,20 42 16,1-21-16,0 0 0,0 22 15,0-22-15,0 0 0,21 21 0,0-20 16,0-1-16,0 0 0,0 0 15,0 0-15,0 0 0,0 1 16,21-22-16,0 0 0,0 0 16,0 0-16,0 0 0,1 0 15,-1 0-15,0 0 16,0-22-16,-21 1 0,21 0 0,-21 0 16,21 0-16,-21 0 15,0-1-15,22 1 0,-22 0 0,0 0 16,0 42 15,0 0-31,0 0 16,0 1-16,0-1 0,0 21 0,-22-21 15,22 22-15,-21-22 0,21 21 16,-21 0-16,0-20 0,21 20 0,0 0 16,-21 22-16,21-22 15,-21 0-15,21 22 0,0-1 0,0 1 16,0-1-16,0 1 0,0-1 15,0 1-15,0-1 0,0 22 0,0-21 16,0-22-16,0 21 0,0 1 16,0-22-16,0 1 0,0-1 0,0 0 15,0-21-15,0 1 0,0-1 0,-22-21 16,1 0 0,0-21-16,0-1 0,0 1 15,21 0-15,-21 0 0,21-21 16,-22-1-16,22 1 0,-21 0 15,21-1-15,0 1 0,0 0 16,0-22-16,0 22 0,0-22 0,0 22 16,0-22-16,0 22 0,0 0 15,21-22-15,1 22 0,-1 0 0,-21 20 16,21-20-16,0 0 0,0 21 0,22-22 16,-22 22-16,0-21 0,0 21 15,0-22-15,0 1 0,22 21 0,-22 0 16</inkml:trace>
  <inkml:trace contextRef="#ctx0" brushRef="#br1" timeOffset="21323.58">31940 2604 0,'0'0'0,"-21"0"15,21-22-15,0 1 16,0 0-1,0 0-15,21 21 16,-21-21-16,22 21 0,-1-21 0,0-1 16,0 1-16,0 0 15,0 0-15,-21 0 16,-21 21 0,0 0-1,0 0-15,-21 21 0,20-21 16,1 21-16,0 21 0,0-20 15,0-1-15,0 0 0,21 21 0,0-21 16,0 1-16,0-1 0,0 0 16,0 0-16,21 0 0,0-21 15,0 0-15,0 0 0,0 0 16,22 0-16,-22 0 0,21 0 0,-21 0 16,1 0-16,20-21 0,-21 21 15,0-21-15,-21 0 16,21 21-16,-21-21 0,0-1 15</inkml:trace>
  <inkml:trace contextRef="#ctx0" brushRef="#br1" timeOffset="23268.47">26098 3979 0,'0'0'16,"0"-21"-1,22 0 1,-22 0-16,21 0 16,-21 0-1,0-1-15,0 1 16,0 0-16,-21 0 15,-1 21-15,1-21 0,0 21 16,0 0-16,-21-21 0,20 21 0,-20 0 16,21 0-16,-21 0 0,-1 0 15,1 21-15,0-21 0,20 21 0,-20 0 16,0 21-16,-1-20 0,22 20 0,-21-21 16,21 21-16,0 1 0,-1-1 15,1 0-15,21 1 0,0-1 0,0-21 16,0 0-16,0 22 0,0-22 15,21 0-15,1-21 0,-1 21 0,0-21 16,21 0-16,-21 0 0,22 0 16,-22 0-16,21 0 0,1-21 15,-1 0-15,-21 0 0,21 0 0,1-1 16,-22 1-16,21-21 0,-21 21 16,1 0-16,-1-22 0,0 1 0,0 21 15,-21 0-15,0-22 0,0 22 0,0 0 16,0 0-16,0 0 0,0-1 15,0 44 17,0-1-32,0 0 0,0 0 15,-21 0-15,21 22 0,0-22 0,0 21 16,0 0-16,0-20 16,0 20-16,0-21 0,0 0 0,0 0 15,0 1-15,0-1 0,0 0 0,21-21 16,0 0-16,0 21 0,1-21 15,-1 0-15,0 0 0,0 0 0,0 0 16,22-21-16,-22 0 0,0 21 0,0-21 16,0-1-16,-21 1 0,21-21 15,1 21-15,-22 0 0,0-22 0,0 22 16,0-21-16,0 21 0,0-1 16,21 1-16,-21 0 0,0 0 0,0 0 15,0 42 16,0 0-31,0 0 0,-21 0 16,21 1-16,0-1 0,-22 0 0,22 21 16,0-21-16,0 1 0,0-1 15,0 0-15,0 0 0,0 0 0,0 0 16,0 1-16,0-1 16,0-42 15,0-1-31,22 1 15,-22 0-15,0 0 0,0 0 0,21-22 16,-21 22-16,21 0 0,-21 0 16,0-21-16,21 20 0,0 1 15,0 0-15,1 0 0,-22 0 16,21 21-16,0 0 16,0 0-16,0 0 15,-21 21-15,0 0 0,0 0 0,0 0 16,0 1-16,0 20 0,21-21 15,-21 0-15,0 0 0,0 1 0,0-1 16,0 0-16,0 0 0,0 0 16,0 0-16,0 1 0,22-22 15,-1 0 1,0 0-16,0 0 16,0 0-16,-21-22 0,21 22 15,1-21-15,-1 0 0,0 0 0,-21 0 16,21 0-16,0-1 0,-21 1 15,0-21-15,21 21 0,1 0 16,-22-1-16,0 1 0,0 42 47,0 1-31,0-1-16,-22-21 0,22 42 15,-21-21-15,21 0 0,-21 1 0,21-1 16,0 0-16,0 0 0,0 0 15,0 0-15,0 1 0,0-1 0,21 0 16,0-21-16,1 0 16,-1 0-16,0 0 0,0 0 15,21 0-15,1 0 0,-22-21 16,0 0-16,0 21 16,0-22-16,-21 1 0,0 0 0,22 0 15,-1 0-15,-21 0 0,21-22 16,-21 22-16,0 0 0,0 0 0,21 0 15,-21-1-15,21 1 16,-21 0 0,0 42 15,0 0-31,0 1 16,0-1-16,0 0 0,-21 21 0,21-21 15,0 22-15,0-1 0,0-21 0,0 22 16,0-1-16,0 0 0,0 1 15,0-22-15,0 21 0,0 0 0,0 1 16,21-22-16,-21 21 0,21 1 16,-21-22-16,0 21 0,0 0 0,0-20 15,0-1-15,0 21 0,0-21 16,0 0-16,0 1 0,0-1 0,-21-21 16,21 21-16,-21-21 0,0 21 15,0-21-15,-22 0 0,22 0 0,0 0 16,0 0-16,0 0 0,0 0 0,-1-21 15,1 0-15,0 21 0,21-21 16,0-1-16,0 1 0,0 0 16,0 0-16,0 0 0,0 0 15,0-1-15,21 1 0,0 0 0,1 0 16,-1 0-16,21 0 0,-21-22 0,22 22 16</inkml:trace>
  <inkml:trace contextRef="#ctx0" brushRef="#br1" timeOffset="25183.88">28130 3725 0,'0'0'0,"0"-21"0,-21-42 31,0 63-31,0 0 0,0 0 32,0 0-32,-1 0 0,22 21 15,0 0-15,-21 0 0,0 0 0,21 22 16,-21-22-16,21 21 0,0-21 16,0 22-16,0-1 0,0-21 0,0 22 15,0-22-15,0 0 0,0 21 16,0-21-16,21 1 0,0-1 0,0-21 15,1 21-15,-1-21 0,0 0 0,0 0 16,0 0-16,22 0 0,-22 0 16,0-21-16,21 0 0,-21-1 0,1 1 15,-1 0-15,0-21 0,21 21 16,-21-22-16,-21 1 0,22 21 16,-1-22-16,0 1 0,-21 0 0,0-1 15,21 1-15,-21 0 0,21-1 16,-21 1-16,0 21 0,0 0 0,0 0 15,0-1-15,0 1 0,0 42 32,-21 1-32,21-1 0,-21 21 15,21-21-15,0 22 0,0-1 0,0-21 16,0 21-16,0 1 0,0-22 0,0 21 16,0-21-16,0 22 0,0-22 15,21 21-15,0-21 0,-21 1 16,21-1-16,1 0 0,-1 0 15,0-21-15,0 0 0,0 0 0,0 0 16,1 0-16,-1 0 0,0 0 0,0 0 16,0-21-16,0 0 0,1 0 15,-1-1-15,0 1 0,-21 0 0,21 0 16,0-21-16,0 20 0,-21-20 16,22 21-16,-1 0 0,0-22 0,0 22 15,0 0-15,22 0 0,-22 0 0,0 0 16,0 21-16,0 0 0,0 0 15,1 0-15,-1 0 0,-21 21 16,21 0-16,-21 0 0,21-21 16,-21 21-16,0 0 0,0 1 15,0-1-15,21 0 0,-21 0 16,0 0 0,21-21 15,-21-21-31,0 0 15,0 0-15,0 0 0,0-1 16,0 1-16,0 0 0,0 0 16,0 0-16,0 0 0,-21-1 0,0 22 15,21-21-15,-21 21 16,0 0-16,0 0 0,-1 0 0,1 21 16,0 1-1,0-1-15,-21 0 0,20 0 0,1 21 16,0-20-16,0-1 0,0 21 0,0-21 15,-1 22-15,22-22 0,-21 21 16,21-21-16,0 0 0,0 1 0,0 20 16,0-21-16,21-21 0,1 21 15,-1 0-15,21-21 0,-21 0 16,0 0-16,1 0 0,-1 0 0,0 0 16,0-21-16,0 0 15,0 0-15,1 21 0,-1-21 0,-21-22 16,21 22-16,0 0 0,0 0 15,-21-21-15,0 20 0,21-20 0,-21 21 16,22 0-16,-22-22 0,0 22 0,0 0 16,0 0-1,0 42 1,0 0-16,0 0 0,0 1 16,0-1-16,-22 0 0,22 0 0,0 0 15,-21 0-15,21 22 0,0-22 0,0 0 16,0 0-16,0 0 0,0 1 15,21-1-15,-21 0 0,22 0 0,-1-21 16,0 0-16,0 0 0,0 0 16,0 0-16,22 0 0,-22 0 15,0 0-15,21 0 0,-20-21 0,20 0 16,-21 21-16,21-21 0,-20-1 16,20 1-16,-21 0 0,0-21 0,0 21 15,1-1-15,-22-20 0,0 21 16,0 0-16,0 0 0,0-1 0,0 1 15,-22 21 1,1 0 0,21 21-16,-21-21 0,21 22 0,0-1 15,0 0-15,0 0 0,0 0 16,0 0-16,0 1 0,0-1 0,0 0 16,0 0-16,0 0 15,0 0-15,21 1 0,0-22 0,-21 21 16,0 0-16,22-21 15,-22-21 32,-22 21-47,1-21 0,0 21 16,0 0-16,21 21 62,21-21-46,0 0-16,0 0 16,1 0-16,-1 0 0,0 0 0,0 0 15,0 0-15,0 0 0,1-21 16,20 21-16,-21-22 0,0 22 0,22-21 16,-22 0-16,21 0 0,0 0 0,-20 0 15,-1-1-15,21 1 0,-21 0 16,0 0-16,1 0 0,-1-22 0,0 22 15,-21 0-15,0 0 0,0 0 16,-21 21 0,0 0-1,21 21-15,0 0 0,-22 0 16,22 0-16,0 1 0,0-1 0,-21 0 16,21 0-16,0 0 0,0 0 15,0 1-15,0-1 0,0 0 0,0 0 16,0 0-16,0 0 15,0 1 1,-21-22 0,0 0-16,0 0 15,0 0-15,-1 0 0,1 0 16,0 0-16,0 0 16,21-22 15,0 1-31,0 0 0</inkml:trace>
  <inkml:trace contextRef="#ctx0" brushRef="#br1" timeOffset="29755.52">25739 4805 0,'0'0'0,"21"-21"0,-21 0 16,0-1-1,0 1 1,-21 0 0,-1 21-1,1 0-15,0 0 16,0 0-16,0 0 15,0 21-15,-1 0 0,1 1 0,0-1 16,0 0-16,0 0 0,21 0 0,-21 22 16,21-1-16,-22-21 0,1 21 15,21 1-15,0-22 0,0 21 0,0 1 16,0-22-16,0 21 0,0-21 16,0 0-16,0 1 0,21-1 0,-21 0 15,22 0-15,-1-21 0,0 21 0,21-21 16,-21 0-16,1 0 0,20 0 15,-21 0-15,21 0 0,1 0 0,-1 0 16,-21 0-16,22 0 0,-1-21 16,-21 21-16,21-21 0,-20 0 15,-1 0-15,0 21 0,0-22 0,0 1 16,0-21-16,-21 21 0,0 0 0,0-22 16,22 22-16,-22-21 0,0-1 15,0 1-15,0 0 0,0 21 0,0-22 16,-22 1-16,1 21 0,0 0 15,0-1-15,0 1 0,0 0 0,-1 21 16,1 0-16,-21-21 0,21 21 0,0 0 16,-22 0-16,1 0 0,21 0 15,-22 0-15,22 21 0,-21-21 0,21 21 16,0-21-16,-1 21 0,1-21 16,0 22-16,0-22 0,21 21 15,-21-21-15,21 21 0,0 0 16,21-21 78,-21-21-94,21 21 15,-21-21-15,21 21 0,0 0 16,1-21-1,-1 21-15,0 0 16,0 0-16,0-22 0,0 22 16,1 0-16,-1 0 0,0-21 0,21 21 15,-21 0-15,1 0 0,20 0 0,-21-21 16,0 21-16,0 0 0,1 0 16,-65 0 15,22 0-31,0 0 0,-21 21 15,20-21-15,-20 0 0,21 21 0,-21-21 16,20 0-16,-20 22 0,21-22 16,0 21-16,0-21 0,-1 0 15,1 0-15,21 21 0,-21-21 16,42 0 0,0 0-1,1 0-15,-1 0 0,21 0 16,-21 0-16,0-21 0,22 21 0,-22 0 15,21 0-15,-21-21 0,22 21 16,-22 0-16,0 0 0,21 0 0,-20 0 16,-44 0 15,1 0-31,0 0 0,0 0 0,-21 0 16,-1 0-16,22 0 0,-21 21 15,-1-21-15,22 0 0,-21 21 16,21-21-16,0 0 0,-1 21 0,1 0 15,0-21-15,0 21 16,42-21 15,0 0-15,22 0-16,-22 0 0,0-21 0,21 21 16,1-21-16,-22 21 0,21 0 15,0 0-15,1-21 0,-22 21 0,0 0 16,0 0-16,0 0 0,-42 0 31,-21 0-31,21 0 16,-22 21-16,1-21 0,21 0 15,-21 21-15,20-21 0,-20 21 0,21-21 16,-21 0-16,20 22 0,1-22 0,0 0 16,0 21-16,0-21 15,42 0 1,0 0-1,0 0-15,0 0 0,22 0 16,-22 0-16,21 0 0,1 0 0,-1-21 16,21 21-16,-20 0 0,-1-22 15,0 22-15,1 0 0,-22 0 16,0 0-16,0-21 0,0 21 0,-42 0 31,0 0-31,0 0 0,-21 0 0,-1 21 16,1-21-16,0 0 0,-1 22 0,1-22 15,0 0-15,20 21 0,-20-21 16,0 0-16,21 0 0,-1 21 0,1-21 16,0 21-16,42-21 31,0 0-31,1 0 16,20 0-16,-21 0 0,21 0 15,1 0-15,-1 0 0,0 0 0,-20-21 16,20 21-16,0 0 0,-21 0 0,1-21 15,-44 21 17,1 0-32,-21 0 0,21 21 15,-22 0-15,1-21 0,0 0 0,21 21 16,-22-21-16,22 0 0,0 21 0,0-21 16,0 0-16,-1 22 0,1-22 15,21 21 1,21-21-1,1 0-15,-1 0 0,0 0 16,0 0-16,21 0 0,-20 0 0,20-21 16,0-1-16,1 22 0,-22 0 0,21 0 15,0-21-15,-20 21 0,-1 0 16,0 0-16,0 0 0,-42 0 31,-21 0-31,20 21 0,-20 1 16,0-22-16,-1 21 0,1-21 0,0 21 15,-1-21-15,1 21 0,0-21 16,21 21-16,-22-21 0,22 21 16,0-21-16,0 0 0,21 22 0,21-22 31,0 0-15,0 0-16,22 0 0,-22 0 0,21 0 15,-21 0-15,22 0 0,-1 0 16,0-22-16,1 22 0,-1 0 0,-21 0 15,0 0-15,0 0 0,1-21 16,-44 21 0,1 0-16,0 0 0,-21 0 15,-1 21-15,1 1 16,21-22-16,-21 0 0,-1 21 0,1-21 16,21 0-16,-22 21 0,22-21 0,0 0 15,0 21-15,0-21 0,0 0 16,21 21-16,21-21 15,0 0 1,0 0-16,0 0 0,0 0 16,22 0-16,-22 0 0,21 0 0,1 0 15,-1 0-15,0 0 0,-21-21 16,22 21-16,-22 0 0,0 0 0,0 0 16,-42 0 15,-21 0-31,21 0 0,-22 21 0,22-21 15,-21 21-15,-1-21 0,22 0 0,-21 22 16,21-22-16,0 0 0,-1 21 16,1-21-16,0 0 0,21 21 0,-21-21 15,21 21 1,21-21 0,0 0-16,0 0 0,1 0 0,-1 0 15,0 0-15,21 0 0,-21-21 0,22 21 16,-1-21-16,0 0 0,1 21 15,-1-22-15,-21 1 0,22 0 0,-22 0 16,0 0-16,0 0 0,-21-1 16,0 1-16,21-21 0,-21 21 15,0-22-15,0 22 0,0-21 0,0 21 16,0-22-16,-21 22 0,0 0 16,0 0-16,0 0 0,-1 0 0,1 21 15,0 0-15,0 0 0,0 0 0,0 0 16,-22 0-16,22 0 0,0 0 15,0 0-15,-22 21 0,22 0 0,0 0 16,0 21-16,-21-20 16,20 20-16,1-21 0,0 21 0,0 1 15,21-22-15,0 21 0,-21 1 0,21-22 0,0 21 16,0-21-16,0 22 16,0-22-16,0 0 0,21 0 0,0-21 15,0 21-15,0 0 0,1-21 0,-1 0 16,0 0-16,0 0 0,21 0 15,-20 0-15,20 0 0,-21 0 0,0 0 16,22-21-16,-22 0 0,21 21 0,-21-21 16,0 0-16,1 0 0,-1-1 15,-21 1-15,0-21 0,21 21 0,-21 0 16,0-22-16,0 22 0,0-21 16,0-1-16,0 22 0,0-21 15,-21 21-15,0 0 0,-1-1 0,22 1 16,-21 21-16,0 0 0,0 0 15,0 0-15,0 0 0,-22 0 0,22 21 16,0-21-16,-21 22 0,20 20 0,1-21 16,0 0-16,0 22 0,-21-1 15,42-21-15,-22 21 0,22-20 0,-21 20 16,21-21-16,0 0 0,0 0 16,0 1-16,0-1 0,0 0 0,21 0 15,1-21-15,-1 0 0,21 0 0,-21 0 16,0 0-16,22 0 0,-22 0 15,21 0-15,-21 0 0,22-21 0,-22 0 16,0 21-16,0-21 0,0-1 16,1 1-16,-22 0 0,0 0 15,0 0-15,0 0 0,0-1 0,0-20 16,-22 21-16,1 0 0,0 21 0,0-21 16,0-1-16,0 22 0,-22 0 15,22 0-15,0 0 0,0 0 0,-22 0 16,22 22-16,0-1 0,-21 0 0,21 0 15,-1 0-15,1 0 16,21 1-16,0-1 0,0 0 0,0 0 0,0 0 16,0 0-16,0 1 15,21-22-15,1 0 0,-1 0 16,21 0-16,-21 0 0,0 0 0,22 0 16,-22 0-16,0-22 15,21 22-15,-20-21 0,-1 0 0,0 0 16,0 21-16,-21-21 0,0-22 0,0 22 15,0 0-15,0 0 0,0 0 16,-21 0-16,0-1 0,0 22 0,-1-21 16,1 21-16,0 0 0,0 0 0,0 0 15,0 0-15,-1 0 0,1 21 16,0 1-16,0-22 0,0 21 0,21 21 16,-21-21-16,21 0 15,0 1-15,0-1 0,0 0 0,0 0 0,21 0 16,0 0-16,0-21 15,0 0-15,0 0 16,22 0-16,-22 0 0,0 0 0,0 0 16,0 0-16,1 0 0,-1-21 0,0 0 15,-21 0-15,21 0 16,-21 0-16,0-1 0,0-20 16,0 21-16,0 0 0,-21 0 0,0-1 15,0 1-15,-1 0 16,1 21-16,0 0 0,0 0 0,0 0 0,0 0 15,-22 0-15,22 0 16,0 21-16,21 0 0,-21 1 0,0-1 16,21 0-16,-22 0 0,22 0 0,0 0 15,0 1-15,0-1 0,0 0 16,0 0-16,22 0 0,-1-21 16,0 0-16,0 0 0,0 0 0,22 0 15,-22 0-15,0 0 0,21-21 16,-21 21-16,1-21 0,-1 0 0,0 0 15,0 21-15,0-22 0,-21 1 16,0-21-16,0 21 0,0 0 0,0-1 16,0-20-16,-21 21 0,0 0 0,0 0 15,21-1-15,-21 1 16,-1 21-16,1 0 0,0 0 0,0 0 16,0 21-16,0 1 0,21 20 0,-22-21 15,22 0-15,-21 22 0,21-22 16,0 21-16,0-21 0,0 0 0,0 1 15,0-1-15,0 0 0,0 0 0,0 0 16,0 0-16,21-21 0,1 22 16,-1-22-16,0 0 0,0 0 0,0 0 15,0 0-15,22 0 0,-22 0 16,21 0-16</inkml:trace>
  <inkml:trace contextRef="#ctx0" brushRef="#br1" timeOffset="30479.84">27728 4784 0,'0'0'0,"0"-21"0,0-1 16,0 1-16,0 0 15,0 0-15,-21 21 16,0 0-16,0 0 16,0 0-16,-1 0 0,1 0 15,-21 0-15,21 21 0,0 21 0,-1-20 16,-20 20-16,21-21 0,-21 21 0,20 1 15,1-1-15,0 22 0,0-22 16,21-21-16,-21 21 0,21 1 0,0-22 16,0 21-16,0-21 0,21 1 15,0-1-15,21-21 0,-20 21 0,-1-21 16,21 0-16,0 0 0,-20 0 16,20 0-16,0 0 0,1 0 15,-22-21-15,21 21 0,-21-21 0,0-1 16,1 22-16,-1-21 0,-21 0 0,0 0 15,0 0-15,0 0 0,0-1 16,-21 1-16,-1 0 0,1 0 0,0 0 16,-21 21-16,21-21 0,-1 21 0,1 0 15,0 0-15,0 0 16,42 0 15,0 21-31,-21 0 0,21 0 0,1-21 16,-1 21-16,-21 22 0,21-22 15,-21 0-15,21 21 0,-21-21 16,0 22-16,0-22 0,0 21 0,0-21 16,0 22-16,0-1 0,0-21 0,0 22 15,-21-1-15,21-21 0,0 21 16,0-20-16,0 20 0,-21-21 0,21 0 16,0 0-16,0 1 0,0-1 15,0-42 16,21-1-31,-21 1 0,21 0 16,0 0-16,0 0 16,1 0-16,-1-22 0,0 22 0</inkml:trace>
  <inkml:trace contextRef="#ctx0" brushRef="#br1" timeOffset="30895.28">28152 4995 0,'0'-84'31,"21"63"-31,0-1 0,0 22 0,0-21 16,0 21-16,1 0 16,-1 0-16,21 0 0,-21 21 0,0 1 15,1-22-15,-22 21 0,21 21 16,-21-21-16,21 0 0,-21 22 0,0-22 15,0 21-15,0-21 0,0 1 0,-21 20 16,0-21-16,-1 0 0,22 0 16,-21-21-16,0 22 0,0-22 0,21-22 47,0 1-32,0 0-15,0 0 0,21 0 0,0 0 16,-21-22-16,21 22 0,1-21 15,-22 21-15,21-22 0,0 22 0,-21-21 16,21 21-16,0-1 0,0 1 16,-21 0-16,22 21 0,-1 0 0,-21-21 15,21 21-15,0 0 0,0 0 16,0 0 0,-21 21-16</inkml:trace>
  <inkml:trace contextRef="#ctx0" brushRef="#br1" timeOffset="31955.67">28765 5059 0,'22'0'32,"-1"-21"-32,0 21 0,0-21 0,0-1 15,0 22-15,1-21 0,20 0 16,-21 0-16,0 21 0,0-21 0,1 0 15,-1-1-15,-21 1 0,0 0 0,0 0 16,0 0-16,-21 21 16,-1 0-16,1 0 15,0 0-15,0 0 0,0 0 16,0 21-16,21 0 0,-22 0 16,1 0-16,0 1 0,0-1 0,21 0 15,0 21-15,0-21 0,0 1 16,0-1-16,0 0 0,0 0 0,0 0 15,0 0-15,21 1 16,21-22-16,-20 0 0,-1 0 0,0 0 16,21 0-16,-21 0 0,22 0 0,-1 0 15,0 0-15,-20 0 0,20-22 16,-21 22-16,21-21 0,-20 0 0,20 0 16,-21 0-16,0 0 0,0-1 15,1 1-15,-22-21 0,0 21 0,21 0 16,-21-1-16,0 1 0,0 0 15,0 0-15,0 0 0,-21 21 16,-1 0-16,1 0 16,0 21-16,0 0 15,0 0-15,21 0 0,-21 1 0,-1-1 16,22 0-16,0 0 0,0 0 0,-21 0 16,21 1-16,0-1 0,0 0 15,0 0-15,0 0 0,21 0 0,1-21 16,-1 22-16,0-22 0,0 0 15,0 0-15,0 0 0,1 0 0,20 0 16,-21 0-16,21 0 0,-20 0 0,20-22 16,-21 1-16,0 21 15,0-21-15,1 0 0,-1 0 0,0 0 16,-21-1-16,0-20 0,21 21 0,-21 0 16,0 0-16,21-1 0,-21 1 15,0 0-15,-21 21 31,21 21-31,-21-21 0,21 21 16,0 1-16,0-1 0,0 0 16,-21 0-16,21 0 0,0 0 0,-21 1 15,21-1-15,0 0 0,0 0 0,0 0 16,0 0 0,0 1-16,-22-22 15,22-22 16,0 1-15,0 0-16,0 0 0,0 0 16,0 0-16,0-1 0,22-20 0,-1 21 15,-21-21-15,21 20 0,21-20 16,-21 21-16,1 0 0,20 0 0,-21-1 16,21 1-16,1 21 0,-1 0 15,0 0-15,1 0 0,-22 0 0,21 0 16,-21 0-16,1 0 0,-1 21 15,-21 22-15,0-22 0,0 0 16,0 0-16,0 22 0,0-22 0,0 0 16,0 0-16,0 0 0,-21 0 0,-1 1 15,1-1-15,0 0 0,21 0 16,-21-21-16,0 21 0,0 0 16,21-42 15,21 0-16,0 21 1,0-21-16</inkml:trace>
  <inkml:trace contextRef="#ctx0" brushRef="#br1" timeOffset="32575.37">30649 4403 0,'0'-21'31,"21"21"-31,1 0 16,-1 0-16,0 0 0,0-22 0,21 22 15,-20 0-15,-1 0 0,21 0 16,-21 0-16,0 0 0,1 0 0,-1 0 16,0 0-16,0 0 0,0 0 15,-21 22 1,0-1 0,0 0-16,0 0 0,0 0 15,0 0-15,0 1 0,0-1 16,0 21-16,0-21 0,-21 0 15,21 22-15,-21-22 0,21 21 0,-21 1 16,0-1-16,21 0 0,0 1 16,0-1-16,0 0 0,-22 1 0,22-1 15,0 0-15,0-21 0,-21 22 0,21-22 16,0 21-16,0-21 0,0 1 16,0-1-16,0 0 0,-21 0 0,21 0 15,-21-21-15,0 21 0,0-21 16,-1 0-16,1 0 0,0 0 15,-21 22-15,21-22 0,-1 0 16,-20 0-16,21 0 0,0 0 16,-22 0-16,22 0 0,0 0 0,0 0 15,0 0-15,0 0 16,-1 0-16,22-22 62</inkml:trace>
  <inkml:trace contextRef="#ctx0" brushRef="#br2" timeOffset="40392.47">9969 6265 0,'-21'0'15,"0"0"-15,0 0 0,0 0 16,0-21 0,-1 21-16,1 0 15,0 0 1,42 0 62,0 0-78,1 0 16,-1 0-16,0 0 15,0 0-15,0 0 0,0 0 0,1 0 16,-1 0-16,0 0 0,0 0 0,0 0 15,0 0-15,1 0 0,20 0 16,-21 0-16,0 0 0,22 0 0,-1 0 16,-21 0-16,21 0 0,-20 0 15,20-21-15,0 21 0,1 0 0,-1 0 16,21 0-16,-20 0 0,-1 0 0,0 0 16,22 0-16,-22 0 0,1 0 15,20 0-15,-21-21 0,1 21 16,20 0-16,-20 0 0,-1 0 0,0 0 15,22 0-15,-22-21 0,22 21 0,-1 0 16,-21-21-16,22 21 0,-1 0 16,22 0-16,-21 0 0,20 0 0,1 0 15,0-22-15,-22 22 0,22-21 0,-1 21 16,-20 0-16,-1 0 0,22 0 16,-21 0-16,-1 0 0,1 0 0,-1-21 15,1 21-15,-1 0 0,22 0 16,-22 0-16,1 0 0,-1-21 0,22 21 15,-22 0-15,1 0 0,21 0 16,-22 0-16,22-21 0,-22 21 0,22 0 16,-22 0-16,22 0 0,0 0 15,-22 0-15,22-21 0,0 21 0,-22 0 16,22 0-16,-22 0 0,1 0 0,-1 0 16,1 0-16,-1-22 0,-20 22 15,20 0-15,1 0 0,-1 0 0,1 0 16,-1 0-16,22 0 0,-22 0 0,1 0 15,20 0-15,-20-21 16,21 21-16,-22 0 0,22 0 0,-22 0 16,1 0-16,-1 0 0,22 0 0,-22 0 15,22-21-15,0 21 0,-1 0 16,1 0-16,0 0 0,-1 0 0,1 0 16,0 0-16,-1 0 0,1 0 0,0 0 15,21 0-15,-22 0 0,1 0 16,0 0-16,20 0 0,-20 0 0,0 0 15,-1 0-15,1 0 0,21 0 0,-21 0 16,-1 0-16,1 0 0,0 0 16,-1 0-16,22 0 0,-21 0 0,-1 0 15,1 0-15,0 0 0,-1 0 16,-20 0-16,-1 0 0,1 0 16,-1 0-16,-20 0 0,20 0 0,-20 0 15,-1 0-15,0 0 0,1 0 0,-1 0 16,0 0-16,1 0 0,-1 0 15,0 0-15,1 0 0,-1 0 0,0-21 16,1 21-16,-1 0 0,0 0 0,1 0 16,-1 0-16,0 0 0,1 0 15,-1 0-15,0 0 0,1 0 0,-1 0 16,0 0-16,-21-21 0,1 21 16,20 0-16,0 0 0,1 0 15,20 0-15,-21 0 0,22 0 0,-1 0 0,-20 0 16,20 0-16,1 0 15,-22 0-15,22 0 0,-22 0 0,0 0 16,22 0-16,-22 0 0,0 0 0,1 0 16,-1 0-16,0 0 0,-20-21 15,20 21-15,0 0 0,-21 0 0,22 0 16,-22 0-16,0-22 0,21 22 0,-20 0 16,-1 0-16,21 0 0,-21-21 15,0 21-15,1-21 0,20 21 0,-21 0 16,0 0-16,0 0 0,1 0 0,-1 0 15,0 0-15,0 0 16,0 0-16,0 0 0,1 0 0,-1-21 16,0 21-16,0-21 0,43 21 0,-22 0 15,-21 0-15,0 0 32,0 0-32,1 0 0,-1 0 15,0 0-15,0 0 16,0 0-16,0 0 15,1 0-15,-1 0 16,0 0-16,0 0 31,0 0-31,0 0 16,1 0-16,-1-21 0,0 21 16,0 0-16,0 0 15,0 0-15,1 0 16,-1 0-16,0 0 0,0 0 0,0 0 15,0 0-15,1 0 0,-1 0 0,0 0 16,0 0-16,0 0 0,0 0 16,1 0-16,-1 0 31,-42 0 31,-1 0-62,1 0 16,0 21-16,0-21 0,0 0 16,0 0-16,-1 21 0,1-21 0,0 0 15,0 0-15,0 0 0</inkml:trace>
  <inkml:trace contextRef="#ctx0" brushRef="#br2" timeOffset="41431.51">23453 5863 0,'0'-63'16,"0"42"-16,0-1 15,0 1-15,0 0 0,0 0 0,0 0 16,0 0-16,0-1 0,0 1 16,0 42 15,0 1-31,0-1 0,0 21 16,0-21-16,0 22 0,0-1 0,0 0 15,0 1-15,0-1 16,0 0-16,0 1 0,0-1 0,0 0 15,0 1-15,0-1 0,0-21 0,-22 21 16,22 1-16,-21-22 0,21 0 16,0 0-16,0 0 0,0 1 0,0-1 15,0-42 17,0-1-32,0 1 0,0 0 15,0-21-15,0 21 0,0-1 16,0-20-16</inkml:trace>
  <inkml:trace contextRef="#ctx0" brushRef="#br2" timeOffset="41768.31">23326 5800 0,'0'-21'16,"0"42"-16,-22-64 0,1 22 0,21 0 0,-21 21 16,21-21-16,0 0 0,0 0 15,0-1-15,21 1 0,0 21 16,1-21-16,20 0 0,-21 21 0,21-21 15,-20 21-15,20 0 0,0 0 16,1 0-16,-22 0 0,21 0 0,0 21 16,-20 0-16,-1 0 0,0 22 15,0-22-15,-21 21 0,0-21 16,0 22-16,0-1 0,-21 0 0,0-21 16,0 22-16,-1-22 0,-20 0 15,21 0-15,-21 22 0,20-22 0,-20-21 16,21 21-16,0 0 0,0-21 0,-1 0 31,44 0 0,-1 0-31,0 0 16,0 0-16,0 0 0,0 0 0,1 0 16</inkml:trace>
  <inkml:trace contextRef="#ctx0" brushRef="#br2" timeOffset="42191.53">23770 6138 0,'0'0'0,"-21"-42"32,21 21-32,0 0 15,21 21-15,0 0 0,0-21 16,1 21-16,-1 0 0,0 0 0,0 0 15,21 0-15,-20 21 16,-1 0-16,0-21 0,0 21 0,0 0 16,0 0-16,1 1 0,-1-1 0,-21 0 15,0 0-15,0 0 0,0 0 16,0 22-16,0-22 0,0 0 0,0 0 16,0 0-16,-21 1 0,-1-22 0,1 21 15,0-21 1,21-21-1,0-1-15,0 1 16,0 0-16,21 0 0,-21 0 16,21-22-16,1 22 0,-22 0 0,21 0 15,0 0-15,-21 0 0,21-1 16,0 1-16,-21 0 0,21 21 16,1-21-16,-1 21 0,0 0 15,0-21-15,0 21 0,0 0 16,1 0-16,-1 0 15</inkml:trace>
  <inkml:trace contextRef="#ctx0" brushRef="#br2" timeOffset="42624.29">24659 6011 0,'-42'-42'31,"21"42"-31,-1 0 0,1 0 16,0 0-16,21 21 0,-21 0 16,21 1-16,-21-22 0,21 21 15,-21 21-15,-1-21 0,22 0 0,-21 1 16,21 20-16,0-21 0,0 0 0,0 0 16,0 22-16,0-22 0,0 0 15,0 0-15,0 0 0,21 1 16,1-22-16,-1 0 0,0 0 15,0 0-15,0 0 0,22 0 16,-22 0-16,0 0 0,0-22 16,21 1-16,-20 0 0,-1 0 0,0 0 15,0 0-15,0-22 0,0 22 16,-21 0-16,0-21 0,0 20 0,0-20 16,0 21-16,0-21 0,-21 20 0,0 1 15,-21 0-15,21 21 0,-1-21 16,1 21-16,0 0 0,0 0 0,0 0 15,0 0-15,-1 0 0,22 21 0,0 0 16,0 0 0,0 1-16,0-1 0,22 0 15,-1-21-15,0 0 0,0 0 0</inkml:trace>
  <inkml:trace contextRef="#ctx0" brushRef="#br2" timeOffset="42935.69">25294 5800 0,'0'0'15,"0"-21"-15,-21 21 16,0 0-16,0 21 16,21 0-16,0 0 0,0 0 15,-22 0-15,22 22 0,-21-1 16,21-21-16,0 22 0,0-1 15,-21-21-15,21 21 0,-21-20 0,21 20 16,0-21-16,0 0 0,0 22 16,0-22-16,0 0 0,0 0 15,21-21 1,0 0-16,0 0 16,1 0-16,-1-21 15,0 21-15,-21-21 0,0 0 0,21-1 16,0 1-16</inkml:trace>
  <inkml:trace contextRef="#ctx0" brushRef="#br2" timeOffset="43123.91">25125 6075 0,'0'0'0,"-43"0"31,22 0-31,42 0 31,1 0-31,-1 0 16,0 0-16,21 0 0,-21 0 0,1 0 16,-1 0-16,0 0 0,0 0 15,0 0-15,0 0 0,22 0 0</inkml:trace>
  <inkml:trace contextRef="#ctx0" brushRef="#br2" timeOffset="43491.7">25548 6117 0,'0'0'0,"0"21"31,21-21-15,0 0-16,1 0 15,-1-21-15,0 21 0,0 0 0,0-21 16,0 21-16,1-21 0,-1 21 0,0-21 15,0 21-15,-21-21 16,0-1-16,-21 22 16,0 0-1,0 0-15,-1 0 0,1 0 16,0 22-16,0-1 0,0-21 0,0 21 16,-1 0-16,1 0 0,21 0 0,0 1 15,-21-1-15,21 0 0,0 0 16,0 0-16,0 0 0,0 1 15,0-1-15,21-21 0,0 0 16,1 0-16,20 0 16,-21 0-16,0 0 0,0 0 0,22 0 15,-22 0-15,21 0 0</inkml:trace>
  <inkml:trace contextRef="#ctx0" brushRef="#br2" timeOffset="44025.15">26289 6054 0,'-64'-21'31,"43"21"-31,0 0 0,0 0 16,0 0-16,0 21 0,-1 0 0,1-21 16,0 21-16,21 0 0,0 0 15,-21 1-15,21 20 0,0-21 0,0 0 16,0 0-16,0 1 0,0-1 15,0 0-15,21-21 0,0 21 16,0-21-16,1 0 0,-1 21 0,0-21 16,21 0-16,-21 0 0,1 0 15,20 0-15,-21 0 0,0 0 0,0-21 16,22 21-16,-22-21 0,0 0 0,0 0 16,0-1-16,1 1 0,20 0 15,-42 0-15,21 0 0,0-22 16,0 22-16,-21-21 0,0 0 0,0-1 15,0 22-15,0-21 0,0 21 0,0-1 16,0 1-16,0 0 0,0 0 16,-21 42-1,21 0 1,0 0-16,-21 1 0,21-1 0,0 21 16,0-21-16,0 22 0,0-22 0,0 21 15,0-21-15,0 22 0,0-22 0,0 0 16,0 0-16,0 0 0,0 0 15,0 1-15,0-1 0,21 0 0,0-21 16,1 0-16,-22 21 0,42-21 16,-21 0-16,0 0 0,0 0 15,1 0-15,20 0 0,-21-21 0,0 0 16,0 21-16,1-21 0,-22-1 0,21 1 16</inkml:trace>
  <inkml:trace contextRef="#ctx0" brushRef="#br2" timeOffset="44212.04">26585 6054 0,'0'0'0,"-21"0"15,21 21-15,21-21 32,0 0-32,1 0 15,-1 0-15,0 0 0,0 0 0,21 0 16,-20 0-16,-1 0 0,21 0 15,-21-21-15,0 21 0,22 0 0,-22 0 16,0 0-16,21-21 0</inkml:trace>
  <inkml:trace contextRef="#ctx0" brushRef="#br2" timeOffset="44575.83">27051 6117 0,'0'21'16,"21"-21"-16,21 0 16,-20 0-16,-1 0 15,0 0-15,0 0 0,0 0 0,0 0 16,22-21-16,-22 21 0,0 0 0,0-21 16,0 21-16,-21-21 0,0 0 15,0 0-15,0-1 16,0 1-16,-21 21 15,0 0-15,0 0 16,0 0-16,0 21 0,-1 1 0,1-22 16,21 21-16,-21 0 0,0 0 15,21 0-15,-21 0 0,21 1 16,0-1-16,0 0 0,0 0 0,0 0 16,0 0-16,21 1 0,0-22 15,0 0-15,0 21 0,1-21 16,-1 0-16,0 0 0,21 0 0,-21 0 15,22 0-15,-1 0 0,0 0 0</inkml:trace>
  <inkml:trace contextRef="#ctx0" brushRef="#br2" timeOffset="45103.53">28046 6160 0,'0'-22'15,"0"44"-15,0-65 0,0 22 0,0-21 0,0 21 16,0-1-16,-21 1 15,-1 0-15,1 21 0,0-21 16,0 21-16,0 0 0,0 0 16,-1 0-16,1 21 0,-21-21 15,21 21-15,0 0 0,-1 1 0,1-1 16,0 0-16,0 0 0,0 21 0,21-20 16,0-1-16,0 0 0,0 0 15,0 0-15,0 0 0,0 1 0,0-1 16,21 0-16,0 0 0,0-21 15,22 0 1,-22 0-16,0 0 0,0 0 0,0 0 16,0 0-16,1-21 0,-1 0 0,0 0 15,0 21-15,0-43 0,0 22 16,1 0-16,-1-21 0,0-1 0,0 1 16,-21 0-16,21-1 0,0-20 0,1-1 15,-22 22-15,0-22 0,21 22 16,-21 0-16,0-1 0,0 22 0,0 0 15,0 0-15,-21 42 16,21 0-16,-22 0 16,1 22-16,0-1 0,21 0 15,-21 1-15,0-1 0,21 0 16,-21 1-16,21-1 0,0 0 0,0 1 16,0-1-16,0-21 0,0 22 0,0-22 15,21 0-15,0 0 0,0 0 16,0 0-16,0-21 0,22 0 0,-22 22 15,21-22-15,1 0 0,-22 0 0,21 0 16,0 0-16,1 0 0,-22-22 16,21 1-16,1 21 0</inkml:trace>
  <inkml:trace contextRef="#ctx0" brushRef="#br2" timeOffset="46360.8">21865 7154 0,'-21'-21'16,"21"0"15,21 21-15,0 0-16,0 0 0,1 0 0,-1 0 15,0 0-15,0 0 0,0-21 0,0 21 16,1 0-16,20 0 0,-21 0 16,0 0-16,0 0 0,-42 0 31,-21 21-16,21-21-15,-22 0 0,22 0 16,-21 0-16,21 21 0,-22-21 16,1 0-16,21 0 0,-21 0 0,20 0 15,1 0-15,0 0 0,0 0 16,0 0-16,0 0 16,21 21 15,0 1-31,0 20 15,0-21-15,0 0 0,0 22 16,0-1-16,0-21 0,0 21 16,0 1-16,0-1 0,0 0 0,0 1 15,0 20-15,-22-20 0,22-1 0,0 0 16,0 1-16,0-22 0,0 21 16,0 0-16,0 1 0,0-22 0,0 0 15,0 0-15,22 0 0,-1 1 0,-21-1 16,21-21-16,0 0 0,21 0 15,-20 0-15,-1 0 0,21 0 16,-21 0-16,22 0 0,-22-21 0,21-1 16,-21 1-16,0 21 0,1-21 0,-1-21 15</inkml:trace>
  <inkml:trace contextRef="#ctx0" brushRef="#br2" timeOffset="47003.6">22564 7493 0,'21'-63'16,"-21"41"-16,0 1 15,0 0-15,0 0 16,0 0-16,0 0 0,-21 21 16,-1-22-16,1 22 0,0 0 15,0 0-15,0 0 0,0 0 16,-1 0-16,1 22 0,0-1 16,0 0-16,0 0 0,0 21 0,-1-20 15,1 20-15,0 0 0,0-21 16,0 22-16,0-1 0,-1-21 0,22 22 15,0-22-15,0 0 0,0 0 0,0 0 16,0 0-16,0 1 0,22-22 16,-1 0-16,0 0 15,0 0-15,0 0 0,0 0 0,1 0 16,-1-22-16,0 1 0,0 21 16,0-21-16,0 0 0,1 0 0,-1 0 15,-21-22-15,21 22 0,0 0 0,-21 0 16,0-22-16,0 22 0,21 0 15,-21-21-15,0 21 0,0-1 16,21 1-16,-21 42 31,0 1-31,0-1 0,0 0 16,0 0-16,0 21 0,0-20 0,0-1 16,0 0-16,0 21 0,0-21 15,0 1-15,0-1 0,0 0 0,0 0 16,22 0-16,-1-21 0,0 0 15,0 0 1,0 0-16,0 0 0,1 0 0,-1 0 0,0 0 16,0-21-16,0 0 15,0 21-15,-21-21 0,22 0 16,-1-1-16</inkml:trace>
  <inkml:trace contextRef="#ctx0" brushRef="#br2" timeOffset="48903.63">22479 7430 0,'21'0'0,"0"0"16,-21-22 0,21 22-1,-21-21 1,0 0-16,22 21 0,-22-21 31,0 0-15,0 0-1,0-1 1,0 1 0,0 0-1,-22 21 1,1 0-16,0 0 0,0 21 15,0 0-15,0 1 0,-1-22 0,1 21 16,-21 0-16,21 0 0,0 0 16,-1 22-16,1-22 0,0 0 0,0 0 15,21 0-15,0 0 16,0 1-16,0-1 16,0 0-16,21-21 15,0 0-15,0 21 16,1-21-16,-1 21 0,21-21 0,-21 21 15,0-21-15,22 22 0,-22-22 0,0 21 16,0-21-16,0 0 0,-21 21 16,0 0-16,0 0 15,-21 0-15,0-21 0,0 0 16,-21 22-16,20-22 0,-20 0 16,0 0-16,-1 21 0,1-21 0,21 0 15,-21 0-15,-1 0 0,22 0 16,-21 0-16,21 0 0,-1 0 0,1 0 15,0 0-15,0 0 16,21-21 0,21 21-1,0-22 1,0 22-16,1 0 0,-1 0 0,0-21 16,0 21-16,0 0 0,0-21 0</inkml:trace>
  <inkml:trace contextRef="#ctx0" brushRef="#br2" timeOffset="49476.12">22923 7514 0,'22'-42'15,"-44"84"-15,44-105 16,-22 42-1,0-1-15,0 1 0,0 0 16,-22 21-16,1-21 0,0 21 16,0 0-16,0 0 0,0 0 15,-1 0-15,1 21 0,0 0 0,0 0 16,0 1-16,0-1 0,-1 0 16,1 21-16,0-21 0,0 1 15,21 20-15,0-21 0,-21 0 0,21 0 16,0 1-16,0-1 0,0 0 15,21 0-15,0-21 16,0 0-16,0 0 0,1 0 0,-1 0 16,0 0-16,21 0 0,-21-21 0,1 21 15,-1-21-15,0 0 0,0 21 16,0-22-16,0 1 0,-21 0 0,22 0 16,-22-21-16,21 20 0,-21 1 15,0 0-15,0-21 0,0 21 0,0-1 16,0 1-16,0 42 31,0 1-15,-21-1-16,21 0 0,0 21 0,0-21 15,0 1-15,0-1 0,0 0 16,0 0-16,0 0 0,0 0 0,0 1 16,0-1-16,21 0 15,0-21-15,0 0 0,0 0 16,0 0-16,1 0 15,-1 0-15,0 0 0,-21-21 0,21 21 16,0-21-16,0-1 0,-21 1 16,22 0-16</inkml:trace>
  <inkml:trace contextRef="#ctx0" brushRef="#br2" timeOffset="50155.73">23304 7387 0,'0'0'0,"0"-21"0,-21 42 46,21 0-46,-21 1 0,21-1 16,0 0-16,0 0 0,0 0 0,0 0 16,0 1-16,-21-1 0,21 0 15,0 0-15,0 0 0,0 0 16,0 1-16,-21-22 0,21 21 16,0 0-16,-21-21 46,21-21-46,0 0 16,0-1-16,0 1 16,0 0-16,0-21 0,0 21 0,0-1 15,21 1-15,0-21 0,-21 21 16,21 0-16,0-1 0,0 1 0,1 0 16,-1 0-16,0 0 0,21 21 15,-21 0-15,1 0 0,-1 0 0,0 0 16,0 21-16,0-21 0,0 21 15,1 0-15,-1 0 0,-21 22 0,0-22 16,0 0-16,0 0 0,0 0 0,0 1 16,0-1-16,0 0 0,0 0 15,0 0-15,0 0 0,-21-21 16,21 22 0,-22-22-16,22-22 15,0 1 1,0 0-16,0 0 15,22 0-15,-1 0 0,0-22 16,0 22-16,0 0 0,0-21 0,1 20 16,-1 1-16,21 0 0,-21 0 15,0 0-15,22 21 0,-22 0 16,0 0-16,0 0 0,0 0 0,1 0 16,-1 21-16,-21 0 0,21 0 0,-21 0 15,0 1-15,0-1 0,0 0 16,0 0-16,0 21 0,0-20 15,-21-1-15,0 0 0,21 0 0,-22 0 16,1-21 0,21-21 31,0 0-47,21 21 0,1-21 15</inkml:trace>
  <inkml:trace contextRef="#ctx0" brushRef="#br2" timeOffset="50527.51">24066 7451 0,'0'0'0,"22"0"16,-1 0-16,0 0 0,0 0 0,0 0 16,0 0-16,1 0 0,-1 0 15,0 0-15,0 0 0,0-21 16,0 21-16,1-22 0,-1 22 0,-21-21 15,0 0-15,0 0 16,0 0-16,0 0 16,-21 21-1,-1 0-15,1 0 0,0 0 0,0 0 16,0 0-16,0 0 0,-1 21 16,1 0-16,0 0 0,0 0 0,21 0 15,-21 22-15,21-22 0,-21 0 0,21 0 16,0 0-16,0 1 0,0-1 0,0 0 15,0 0-15,0 0 16,21-21-16,0 0 0,-21 21 16,21-21-16,0 0 0,0 0 0,1 0 15,-1 0-15,0 0 0,0 0 16,0 0-16,22-21 0,-22 21 0,21-21 16,0 0-16,-20 21 0,20-21 0</inkml:trace>
  <inkml:trace contextRef="#ctx0" brushRef="#br2" timeOffset="50880.31">25146 7006 0,'0'0'0,"-21"-21"0,21 0 15,-21 21-15,21-21 16,-22 21 0,22 21-16,0 0 15,0 0-15,0 22 0,0-22 0,0 21 16,-21 22-16,21-22 0,0 0 16,-21 22-16,21-22 0,0 0 0,0 1 15,0-1-15,0 0 0,0-20 16,0 20-16,0-21 0,0 0 15,0 0-15,0 1 0,0-1 0,21-21 32,0 0-32,1-21 15,-22-1-15,0 1 16,21 0-16</inkml:trace>
  <inkml:trace contextRef="#ctx0" brushRef="#br2" timeOffset="51179.73">25061 7112 0,'0'0'0,"0"-21"0,-21-21 0,21 20 16,0 1-16,0 0 16,21 0-16,0 21 15,1-21-15,-1 0 0,0 21 0,21 0 16,-21-22-16,22 22 0,-22 0 16,21 0-16,-21 0 0,22 0 0,-1 0 15,-21 0-15,22 22 0,-22-1 0,0 0 16,0 0-16,-21 0 0,0 0 15,0 1-15,0-1 0,-21 21 0,0-21 16,-22 22-16,22-22 0,-21 0 0,21 0 16,-22 0-16,1 0 15,21 1-15,0-1 0,-22-21 0,22 21 0,0-21 16,0 0 0,21 21-16,21-21 15,0 0 1,0-21-16</inkml:trace>
  <inkml:trace contextRef="#ctx0" brushRef="#br2" timeOffset="51703.68">25929 7387 0,'21'-21'0,"-42"42"0,42-63 15,-21 21-15,0 0 16,0-1-16,0 1 0,0 0 16,0 0-16,0 0 0,0 0 0,-21 21 15,0-22-15,0 1 0,0 21 16,-22 0-16,22 0 0,0 0 16,0 0-16,-22 21 0,22 1 0,-21 20 15,21-21-15,-22 21 0,22-20 0,0 20 16,0-21-16,0 21 0,0 1 15,21-22-15,0 0 0,0 21 0,0-20 16,0-1-16,0 0 0,21 0 16,0-21-16,0 0 15,0 0-15,22 0 0,-22 0 0,0 0 16,0 0-16,0 0 0,0-21 0,1 0 16,20 0-16,-21-1 0,0 1 15,0 0-15,1 0 0,-1 0 0,0-22 16,-21 22-16,21-21 0,-21 21 0,21 0 15,-21-1-15,0 1 0,0 42 32,0 1-32,0-1 15,-21 0-15,21 0 0,-21 21 16,21-20-16,0-1 0,0 0 0,0 0 0,0 0 16,0 0-16,0 1 15,0-1-15,21-21 0,0 0 16,0 0-16,1 0 0,-1 0 0,0 0 15,21 0-15,-21 0 0,22 0 0,-22 0 16</inkml:trace>
  <inkml:trace contextRef="#ctx0" brushRef="#br2" timeOffset="53461.02">26501 7197 0,'0'0'0,"0"-21"0,0-1 0,0 1 15,0 0-15,-22 21 16,1 0-16,0 0 0,0 0 15,0 21-15,0 0 0,-1 1 16,1-1-16,21 0 0,-21 21 0,21-21 16,-21 22-16,21-22 0,0 21 0,0-21 15,0 22-15,0-22 0,0 0 16,0 0-16,0 0 0,21 1 0,0-1 16,0-21-16,1 21 0,-1-21 0,21 0 15,-21 0-15,0 0 0,1 0 16,20 0-16,-21 0 0,0 0 0,0 0 15,1-21-15,20 21 0,-42-21 0,21-1 16,0 1-16,0 0 16,1-21-16,-22-1 0,0 22 0,21-21 15,0-22-15,-21 22 0,0 0 0,0-1 16,0 1-16,0 0 0,0-1 16,21 1-16,-21 21 0,0 0 0,0 0 15,-21 21 16,21 21-31,0 0 0,0 0 0,-21 21 16,21-20-16,-21 20 0,21 0 16,0 1-16,-22-1 0,22 0 0,0 1 15,0-1-15,0-21 0,0 21 0,0-20 16,0-1-16,0 0 0,0 0 16,0 0-16,0 0 15,22-42 1,-1 0-1,-21 0-15,21 0 16,0 0-16,-21-1 0,21-20 0,0 21 16,1-21-16,-1 20 0,0 1 0,0-21 15,0 21-15,0 0 0,22-1 16,-22 1-16,0 21 0,0 0 0,0 0 16,1 0-16,-1 0 15,-21 21 1,0 1-16,0-1 0,-21-21 15,-1 21-15,1 0 0,0-21 0,0 21 16,-21-21-16,20 0 0,1 21 16,0-21-16,0 22 0,0-22 0,0 0 15,21 21 1,0 0 0,0 0-16,0 0 15,0 0-15,0 1 0,21-1 16,0 0-16,0 0 15,0 0-15,0-21 0,1 21 0,-1-21 16,0 22-16,21-22 0,-21 0 0,22 21 16,-22-21-16,21 0 15,-21 0-15,22 0 0,-22 0 0,21 0 16,1 0-16,-22 0 0,21 0 0,0 0 16,-20-21-16,20-1 0,-21 1 15,0 0-15,0 0 0,1 0 0,-1 0 16,0-22-16,0 1 0,-21 0 0,0 20 15,0-20-15,0 0 0,0 21 16,0-1-16,0 1 0,0 0 0,0 0 16,-21 21-16,0 0 15,0 0-15,-22 0 0,22 0 0,0 0 16,0 21-16,0 0 0,-22 22 0,22-22 16,21 0-16,-21 21 0,21-21 15,-21 22-15,21-22 0,0 0 16,0 21-16,0-20 0,0-1 0,0 0 15,0 0-15,21-21 0,-21 21 0,21-21 16,0 0-16,0 0 0,1 0 16,-1 0-16,0 0 0,0 0 15,0-21-15,0 21 0,1-21 0,-1 0 16,0 0-16,0-1 0,-21-20 16,21 21-16,0-21 0,-21 20 15,0 1-15,22-21 0,-22 21 0,21 21 16,-21-21-16,0 42 31,-21 0-31,21 0 0,-22 21 16,22-20-16,0-1 0,0 0 15,0 0-15,0 0 0,0 22 0,0-22 16,0 0-16,0 0 0,22 0 16,-1-21-16,0 21 15,0-21-15,0 0 0,22 0 0,-1 0 16,-21 0-16,21 0 0,1 0 0,-1-21 15,0 0-15,1 21 0,-1-21 16,0 0-16,-20 0 0,20-1 16,-21-20-16,0 21 0,0-21 0,-21-1 15,0 22-15,0-21 0,0 21 16,0-1-16,0 1 0,-21 21 16,0 0-16,0 0 0,0 0 15,-22 0-15,22 0 0,0 0 0,-21 21 16,21 1-16,-1-1 0,1 0 0,21 0 15,0 0-15,-21 0 0,21 1 16,0-1-16,0 0 0,21 0 16,0-21-1,1 0-15,-1 0 0,0 0 16,0 0-16,0 0 0,0-21 16,1 21-16,-22-21 0,21 21 0,0-21 15,0-1-15,0 1 16,0 21-16,-21 21 31,0 1-31,0-1 0,0 0 16,0 0-16,0 0 0,0 0 0,0 22 15,0-22-15,0 21 0,-21-21 0,21 22 16,0-1-16,0-21 0,0 22 16,0-1-16,0-21 0,0 21 0,0-20 15,0 20-15,0-21 0,0 21 0,0-20 16,0 20-16,0-21 15,-21 0-15,0 0 0,21 1 0,-21-1 16,0-21-16,-1 0 0,1 21 0,0-21 16,0 0-16,-21 0 0,20 0 15,1 0-15,-21 0 0,21 0 0,0-21 16,-1 21-16,1-21 0,0 21 0,0-22 16,21 1-16,0 0 0,0 0 15,0 0-15,0 0 16,21-1-16,0 1 0,22 21 15,-22-21-15,21 0 0,-21 0 0,22-22 16,-1 22-16</inkml:trace>
  <inkml:trace contextRef="#ctx0" brushRef="#br2" timeOffset="53783.84">28596 7260 0,'21'-63'31,"0"42"-31,1-1 0,-1 22 16,0-21-16,0 0 15,0 21-15,0-21 0,1 0 0,-1 21 0,0-21 16,0 21-16,-21-22 0,0 1 16,-21 21-1,-21 0 1,20 0-16,1 0 0,0 21 0,0 1 15,0-22-15,0 21 0,-1 0 16,22 0-16,-21 0 0,21 22 0,0-22 16,0 0-16,0 0 0,0 0 15,21 0-15,1 1 0,-1-22 16,0 21-16,0-21 0,0 0 16,0 0-16,1 0 0,20-21 0,-21 21 15</inkml:trace>
  <inkml:trace contextRef="#ctx0" brushRef="#br2" timeOffset="55743.74">30311 6689 0,'0'0'0,"21"0"0,-21-21 16,0-1-16,21 22 0,-21-21 16,0 0-1,-21 21-15,0 0 16,-1 0-1,1 0-15,21 21 0,-21 0 0,0-21 16,0 22-16,21 20 0,-21-21 0,-1 0 16,22 22-16,-21-1 0,21-21 15,-21 21-15,0-20 0,21 20 0,0-21 16,-21 21-16,21-20 0,0 20 16,0-21-16,0 0 0,0 0 0,21 1 15,0-22-15,0 21 0,0-21 0,1 0 16,-1 0-16,21 0 0,-21 0 15,0 0-15,22-21 0,-22-1 0,21 1 16,-21 21-16,22-21 0,-22 0 16,0-21-16,0 20 0,0 1 15,-21 0-15,0-21 0,0 21 0,0-22 16,0 22-16,0-21 0,0 21 16,-21-22-16,0 22 0,0-21 0,0 21 15,-22-1-15,22 22 0,0 0 16,0 0-16,-21 0 0,20 0 0,1 0 15,0 22-15,0-1 0,0 21 0,0-21 16,-1 0-16,1 22 0,0-22 16,0 21-16,21-21 0,0 22 0,0-22 15,0 0-15,0 0 0,0 0 16,0 1-16,21-1 0,0 0 16,0 0-16,1-21 0,20 21 0,-21-21 15,21 0-15,-20 0 0,20 0 16,0 0-16,1 0 0,-22 0 0,21-21 15,0 21-15,1-21 0,-22 0 0,21 0 16,-21 21-16,1-22 0,20 1 16,-21 0-16,0 0 0,-21-21 0,21 20 15,-21 1-15,0 0 0,22 0 16,-22 0-16,0 0 0,0-1 0,0 1 16,-22 21 15,22 21-31,-21-21 0,21 22 0,-21-1 15,21 0-15,0 0 0,0 0 16,-21 0-16,21 1 0,0-1 0,0 0 16,0 0-16,0 0 0,0 0 15,0 1-15,0-1 16,21-21-16,0 0 0,0 0 16,1 21-16,-1-21 0,0 0 15,0 0-15,0 0 0,0-21 16,1 21-16,-1-21 0,0-1 15,0 1 1,-21 0-16,0 0 0,21 21 16,-21-21-16,21 0 0,-21-1 15,0 1-15,0 0 0,0 0 0,0 0 16,22 21-16,-22-21 0,0-1 16,0 44 15,0-1-31,0 0 0,0 0 15,0 0-15,0 0 0,0 1 0,0-1 16,0 0-16,0 0 0,0 0 0,0 0 16,0 1-16,0-1 15,0 0-15,21-21 16,0 0 0,0 0-16,0 0 0,0 0 0,1 0 15,-1 0-15,0 0 0,0-21 0,0 21 16,-21-21-16,21-1 0,1 1 15,-1 0-15,-21 0 0,21-21 0,-21 20 16,21-20-16,-21 0 0,0-1 16,21 1-16,-21-21 0,21 20 0,-21 1 15,22-22-15,-22 43 0,0-21 16,0 21-16,0 0 0,0-1 0,0 1 16,0 42-1,0 1-15,-22-1 0,22 21 0,-21-21 16,0 22-16,21-1 0,-21 0 15,0 1-15,21-1 0,0 0 16,-21 1-16,21-22 0,0 21 0,0 0 16,0-20-16,0 20 0,0-21 15,0 0-15,0 0 0,0 1 0,21-1 16,-21 0-16,21-21 0,0 0 16,0 21-16,0-21 0,1 0 0,-1 0 15,0 0-15,0 0 0,0 0 16,0-21-16,1 21 0,-1-21 0,0 0 15,0 21-15,21-22 0,-20 1 0,-1 0 16,0 0-16,-21 0 0,0-22 16,21 22-16,-21 0 0,0 0 15,21 0-15,-21 0 16,-21 21 0,0 0-16,21 21 15,-21 0-15,21 0 0,0 0 16,0 0-16,0 1 0,0-1 15,0 0-15,21 0 0,-21 0 16,21 0-16,0-21 0,-21 22 16,0-1-16,21-21 0,-21 21 15,0 0 1,-21-21 0,0 0-1,0 0-15,0 0 0,0 0 0,-1 0 16,1 0-16,0 0 15,21-21 1,21 0 0,0 0-1,1 21-15,-1-22 0</inkml:trace>
  <inkml:trace contextRef="#ctx0" brushRef="#br2" timeOffset="55992.33">32110 6816 0,'0'0'0,"0"21"47,-21-21-47,21 21 0,0 0 16,0 0-16,0 1 0,0-1 16,-22 0-16,22 0 0,0 0 15,-21 0-15,21 1 0,0-1 16,0-42 31,0-1-32,0 1-15</inkml:trace>
  <inkml:trace contextRef="#ctx0" brushRef="#br2" timeOffset="56171.23">32046 6668 0,'0'0'0,"0"-64"15,0 43-15,0 0 16,-21 0-16,21 42 47,21 0-31,0 0-1,1-21-15,-1 21 16</inkml:trace>
  <inkml:trace contextRef="#ctx0" brushRef="#br2" timeOffset="56971.77">32787 6773 0,'0'0'0,"-21"-63"31,0 42-31,0 21 0,-1-21 16,1 21-16,0 0 16,0 0-16,0 0 0,-22 0 0,22 21 15,0 0-15,0 0 0,-21 0 16,20 0-16,1 1 0,0-1 0,0 21 16,21-21-16,0 0 0,0 1 15,0 20-15,0-21 0,0 0 16,0 0-16,21-21 0,0 0 15,0 22-15,1-22 0,20 0 0,-21 0 16,0 0-16,22 0 0,-22 0 16,0-22-16,0 22 0,0-21 15,0 0-15,1 0 0,-1 0 16,0 0-16,0-1 0,0-20 0,-21 21 16,0-21-16,21-1 0,-21 1 15,0 0-15,0-22 0,22 22 0,-22-1 16,0-20-16,0 21 0,0 20 15,0 1-15,0 0 0,0 0 0,-22 42 32,22 21-32,-21-20 15,21 20-15,0 0 0,0 1 0,-21-1 16,21 0-16,0 1 0,0-1 0,0 21 16,0-41-16,0 20 15,0 0-15,0-21 0,0 22 0,0-22 16,21 0-16,-21 0 0,21 0 15,1-21-15,-1 22 0,0-22 0,0 0 16,21 0-16,-20 0 0,-1 0 16,21 0-16,-21 0 0,22-22 0,-22 1 15,21 21-15,-21-21 0,0 0 16,22 0-16,-22 0 0,0-1 16,0-20-16,-21 21 0,0 0 0,0 0 15,0-1-15,0 1 0,-21 21 31,0 0-31,0 21 0,0 1 16,-1-1-16,1 0 0,21 0 16,0 0-16,-21 0 0,21 1 15,0 20-15,0-21 0,0 0 0,0 0 16,0 1-16,21-22 16,0 21-16,1-21 0,20 0 15,-21 0-15,0 0 0,22 0 16,-1 0-16,-21 0 0,21-21 0,-20 21 15,20-22-15,-21 22 0,0-21 16,0 0-16,1 0 0,-22 0 0,0 0 16</inkml:trace>
  <inkml:trace contextRef="#ctx0" brushRef="#br2" timeOffset="57311.58">31051 6562 0,'0'0'0,"22"0"15,-1 0 1,0 0-16,21-21 0,1-1 15,-1 22-15,0 0 0,1-21 0,-1 21 16,21-21-16,-20 0 0,-1 21 16,0-21-16,1 21 0,-1 0 0,0-21 15,-20 21-15,20 0 0,-21 0 16,0 0-16,-42 0 31,0 0-15,0 21-16,0-21 15</inkml:trace>
  <inkml:trace contextRef="#ctx0" brushRef="#br2" timeOffset="58143.91">21569 8403 0,'0'0'0,"0"-63"16,0 84 31,0 0-47,0 0 0,0 22 16,0-22-16,0 21 0,0 0 0,0 1 15,0-22-15,0 21 0,0 1 16,0-1-16,0 0 0,0 1 0,0-22 15,0 21-15,0-21 0,0 0 0,0 1 16,0-1-16,0 0 0,0 0 16,0-42 15,0 0-15,0 0-16</inkml:trace>
  <inkml:trace contextRef="#ctx0" brushRef="#br2" timeOffset="58467.73">21548 8467 0,'0'0'15,"0"-21"-15,-22-1 0,22 1 0,0 0 16,0 0-16,0 0 16,0 0-16,22-1 0,-22 1 15,21 21-15,0-21 0,21 21 0,-21 0 16,22 0-16,-22-21 15,21 21-15,1 0 0,-22 0 0,21 21 16,0 0-16,-20 0 0,-1 1 0,0-1 16,0 0-16,-21 0 0,0 21 15,0-20-15,0-1 0,-21 0 0,0 21 16,0-21-16,-22 1 0,1-1 0,0 0 16,20 0-16,-20 0 0,0-21 15,-1 21-15,22 1 0,0-22 0,0 0 16,0 21-16,42-21 31,0 0-31,0 0 0</inkml:trace>
  <inkml:trace contextRef="#ctx0" brushRef="#br2" timeOffset="59007.42">22331 8573 0,'0'0'0,"0"-22"0,0 1 15,0 0 1,0 0-16,-21 0 16,-1 21-16,1 0 15,0 0-15,0 0 16,0 0-16,0 0 0,-1 21 0,1 0 15,0 0-15,0 0 0,0 1 0,0-1 16,-1 0-16,1 21 0,0-21 16,0 22-16,21-22 0,0 21 0,-21-21 15,21 1-15,0 20 0,0-21 0,0 0 16,0 0-16,21-21 16,0 0-16,0 0 0,0 0 15,1 0-15,-1 0 0,21-21 16,-21 0-16,0 21 0,1-42 0,20 21 15,-21-1-15,0 1 0,0 0 16,1 0-16,-1 0 0,0-22 0,-21 22 16,21 0-16,-21 0 0,0 0 0,0 0 15,0-1-15,0 1 0,0 0 16,-21 21 0,0 0-16,21 21 0,-21 0 15,21 1-15,0-1 16,0 21-16,0-21 0,-22 0 0,22 1 15,0-1-15,0 0 0,0 0 0,0 0 16,0 0-16,0 1 0,0-1 16,22-21-16,-1 0 15,0 0-15,0 0 0,0 0 0,0 0 16,1 0-16,-1-21 0</inkml:trace>
  <inkml:trace contextRef="#ctx0" brushRef="#br2" timeOffset="60767.76">22754 8509 0,'0'0'0,"0"-21"0,0-43 16,-21 64-16,0 0 15,0 0-15,-1 0 16,1 22-16,0-22 0,0 21 16,0 0-16,0 21 0,-1-21 0,22 1 15,-21-1-15,21 21 0,-21-21 0,21 22 16,0-22-16,0 21 0,0-21 15,0 0-15,0 1 0,21-1 0,0 0 16,1-21-16,-1 21 0,21-21 0,-21 0 16,0 0-16,22 0 0,-22 0 15,21 0-15,-21-21 0,22 0 0,-22 21 16,21-21-16,-21-1 0,1 1 0,-1-21 16,0 21-16,0 0 0,0-22 15,0 22-15,1-21 0,-22-1 16,0 22-16,21-21 0,-21 0 0,21-1 15,-21 22-15,0-21 0,0 21 16,0-1-16,0 1 0,0 42 31,0 1-31,0-1 16,0 21-16,0-21 0,0 0 0,-21 22 16,21-22-16,-21 0 0,21 21 0,-22-20 15,22-1-15,-21 21 0,21-21 16,0 0-16,0 1 0,-21-1 0,21 0 15,-21-21-15,21 21 0,0 0 16,0-42 15,0 0-31,21 0 0,0 0 16,-21-1-16,21 1 0,1 0 16,-1 0-16,0 0 0,0 0 0,0 21 15,0-22-15,1 1 0,-1 21 0,0 0 16,0-21-16,0 21 0,0 0 15,1 0-15,-22 21 16,0 0 0,-22 1-1,1-22-15,0 0 0,0 21 0,0-21 16,0 0-16,-1 21 0,1-21 16,0 0-16,0 0 15,0 0-15,0 0 16,21 21 15,0 0-31,0 0 16,0 1-16,0-1 15,0 0-15,0 0 0,0 0 0,21 0 16,0 1-16,0-1 0,0 0 16,0-21-16,1 21 0,-1-21 15,21 0-15,0 0 0,-20 0 16,20 0-16,21 0 0,-20 0 0,20 0 0,-20-21 15,20 0-15,1 0 16,-22 21-16,21-22 0,-20 1 0,-22 0 16,21 0-16,-21-21 0,1 20 0,-1 1 15,0 0-15,-21 0 0,0 0 16,0-22-16,0 22 0,0 0 0,0 0 16,0 0-16,0 0 0,-21 21 0,0-22 15,-1 22-15,1 0 0,0 0 0,0 0 16,0 0-16,-22 0 0,22 22 15,0-1-15,-21 0 0,21 0 0,-1 0 16,1 0-16,0 22 0,0-22 16,21 0-16,0 21 0,0-20 0,0-1 15,0 21-15,0-21 0,0 0 16,0 1-16,21-22 0,0 0 16,0 0-16,22 0 0,-22 0 15,0 0-15,21 0 0,-20 0 0,-1-22 16,21 1-16,-21 0 0,0 0 0,1 0 15,-1 0-15,-21-1 0,21 1 0,0 0 16,-21 0-16,0 0 0,0 0 16,0-1-16,21 1 0,-21 0 0,0 0 15,0 0-15,-21 21 32,21 21-17,-21 0-15,21 0 0,-21 0 16,21 1-16,0-1 0,0 0 15,0 21-15,0-21 0,0 1 0,0-1 16,0 0-16,0 0 0,21 0 16,0 0-16,21-21 0,-20 0 0,20 22 15,-21-22-15,21 0 0,1 0 16,-1 0-16,-21 0 0,22-22 0,-1 1 16,0 21-16,-21-21 0,22 0 15,-22 0-15,0 0 0,0-1 0,0 1 16,1 0-16,-22-21 0,0 21 15,0-1-15,0-20 0,0 21 0,0 0 16,0 0-16,0-1 0,0 1 16,-22 21-16,1 0 0,0 0 0,0 0 15,0 0-15,0 0 0,-1 21 0,1 1 16,0-1-16,0 0 0,0 0 0,21 0 16,0 0-16,-21 1 0,21-1 15,0 0-15,0 0 0,0 0 16,21-21-16,0 0 15,0 0-15,0 0 0,0 0 16,1 0-16,-1 0 0,0 0 0,0-21 16,0 21-16,0-21 0,1 21 15,-22-21-15,21 0 0,-21 42 47,0 0-47,0 0 16,0 0-16,0 22 0,0-22 15,0 0-15,-21 21 0,21 1 0,0-22 16,0 21-16,0 0 0,0 1 0,0-1 16,0 0-16,0 1 0,0-1 15,0 0-15,0 1 0,0-1 0,0 0 16,0 1-16,0-1 0,0 0 16,0 1-16,0-22 0,0 21 0,0-21 15,-22 22-15,1-22 0,0 0 0,0 0 16,0-21-16,0 0 0,-1 21 0,1-21 15,0 0-15,0 0 0,0 0 16,0-21-16,21 0 0,0 0 0,0 0 16,0 0-16,0-1 0,0-20 0,0 21 15,0-21-15,0 20 0,0-20 0,0 0 16,21-1-16,0 1 0,0 0 16</inkml:trace>
  <inkml:trace contextRef="#ctx0" brushRef="#br2" timeOffset="61100.19">24892 8594 0,'63'-43'32,"-41"22"-32,-1 0 0,0 21 15,0-21-15,-21 0 0,21 21 0,0-21 16,-21-1-16,0 1 0,0 0 15,0 0-15,0 0 0,-21 21 32,0 0-32,0 21 0,0 0 15,0 0-15,-1 0 0,1 1 16,0-1-16,21 0 0,0 0 0,0 0 16,0 0-16,0 1 0,0-1 0,0 0 15,0 0-15,21-21 0,0 21 16,1 0-16,-1-21 0,0 0 0,0 0 15,0 0-15,0 0 0,1 0 0,-1 0 16,0 0-16,0-21 0,0 0 0,0 0 16</inkml:trace>
  <inkml:trace contextRef="#ctx0" brushRef="#br2" timeOffset="61660.38">26670 8022 0,'0'0'0,"0"-21"0,0 0 0,0 0 16,0 0-16,0 42 31,0 0-15,0 0-16,-21 0 0,21 22 15,0-22-15,0 21 0,0 0 0,0 1 16,0-22-16,-21 21 0,21-21 0,0 22 15,0-22-15,0 0 0,0 0 16,0 0-16,0 1 0,0-1 0,0 0 16,21-21 15,0-21-15,0 0-16,0-1 15,0 1-15</inkml:trace>
  <inkml:trace contextRef="#ctx0" brushRef="#br2" timeOffset="62067.14">27072 8086 0,'0'0'16,"21"-21"-16,22-1 15,-43 1-15,-22 21 16,1 0-16,0 0 0,0 0 16,0 0-16,0 21 0,-1-21 15,-20 22-15,21-22 0,0 21 16,0 0-16,21 0 0,-22 0 15,22 0-15,0 1 16,0-1-16,22-21 16,-1 21-16,21-21 0,-21 21 15,0-21-15,1 21 0,-1-21 16,21 0-16,-21 21 0,0-21 0,1 22 16,-1-22-16,0 21 0,0 0 0,0-21 15,-21 21-15,0 0 16,0 0-16,-21 1 0,-21-22 15,21 21-15,-1-21 0,-20 0 0,0 21 16,21-21-16,-22 0 0,22 0 16,-21 0-16,21 0 0,-1 0 15,1 0-15,0 0 16,21-21 0,0 0-1,21 21-15,0-22 16,1 22-16,-1 0 0,0-21 0,0 21 15,0 0-15</inkml:trace>
  <inkml:trace contextRef="#ctx0" brushRef="#br2" timeOffset="62635.82">27876 7938 0,'0'0'0,"-21"0"16,21 21-1,-21-21-15,21 42 0,-21-21 16,21 0-16,0 22 0,0-22 0,-21 21 16,21 1-16,-21-22 0,-1 21 0,22-21 15,0 22-15,0-22 0,0 0 16,-21 0-16,21 21 0,0-20 15,0-1-15,0 0 16,0-42 15,0 0-15,0-1-16,0 1 0,0 0 16,0 0-16,0 0 0,0-22 0,0 22 15,21-21-15,-21 21 0,22-22 0,-1 1 16,0 0-16,0 21 0,0-22 15,22 22-15,-22-21 0,21 21 0,-21-1 16,22 1-16,-22 21 0,21 0 0,-21 0 16,0 0-16,22 0 15,-22 0-15,0 21 0,0 1 0,-21-1 16,21 0-16,-21 21 0,22 1 0,-22-22 16,0 21-16,0 0 0,0 1 15,0-22-15,0 21 0,0-21 0,0 22 16,-22-22-16,22 0 0,0 0 0,-21 0 15,21 1-15,0-1 16,-21-21 15,21-21-15,-21 21-16,0-22 0</inkml:trace>
  <inkml:trace contextRef="#ctx0" brushRef="#br2" timeOffset="62843.7">27813 8297 0,'0'0'0,"21"0"47,0 0-47,0 0 0,1 0 16,20 0-16,-21 0 0,21 0 0,-20 0 15,20 0-15,-21-21 0,21 21 16,-20 0-16,-1 0 0,0-21 15,0 21-15,0-21 0,0 0 16,-21 0-16</inkml:trace>
  <inkml:trace contextRef="#ctx0" brushRef="#br2" timeOffset="63511.32">29125 8086 0,'0'0'0,"0"-21"0,0-1 15,0 1-15,0 0 16,0 0-16,0 0 0,0 0 16,21 21-16,1-22 0,-1 22 15,0 0-15,0 0 0,0 0 16,0 22-16,22-1 0,-22 0 0,-21 21 16,21-21-16,0 22 0,-21-22 0,0 21 15,0 1-15,0-22 16,0 21-16,0-21 0,0 22 0,-21-22 15,0 0-15,21 0 0,0 0 0,-21 0 16,0-21-16,21 22 16,-22-22-16,22-22 15,0 1-15,0 0 16,0 0-16,0 0 16,22-22-16,-1 22 0,-21 0 0,21-21 15,0 21-15,0-22 0,0 22 16,-21-21-16,22 21 0,-1-22 0,0 22 15,0 0-15,0 0 0,0 21 0,1-21 16,-1 21-16,0 0 16,0 0-16,0 0 0,0 0 15,1 21-15,-22 0 16,0 0-16</inkml:trace>
  <inkml:trace contextRef="#ctx0" brushRef="#br2" timeOffset="63872.2">29781 8213 0,'22'0'15,"-1"0"-15,0 0 0,0 0 0,0-21 16,0 21-16,-21-22 0,22 22 16,-1-21-16,0 21 0,-21-21 15,0 0-15,21 0 0,-21 0 16,0-1-16,0 1 15,0 0-15,0 0 0,-21 21 16,0 0-16,0 0 16,-1 0-16,1 0 15,0 21-15,21 0 0,-21 22 0,21-22 16,-21 0-16,21 21 0,-21-21 0,21 22 16,0-22-16,0 0 0,0 21 15,0-20-15,0-1 0,0 0 16,21 0-16,0-21 0,0 21 15,0-21-15,0 0 16,1 0-16,-1 0 0,0 0 0,0 0 16,0-21-16,22 21 0,-22-21 0,0 0 15,0 0-15,0-1 0</inkml:trace>
  <inkml:trace contextRef="#ctx0" brushRef="#br2" timeOffset="64128.1">30353 7789 0,'0'-21'0,"0"-21"0,0 21 0,0 0 16,0 42 15,-21 0-31,21 0 0,-21 0 16,21 22-16,-22-1 0,22-21 0,0 21 16,0 1-16,0-1 0,0 0 15,-21 1-15,21-22 0,0 21 0,0-21 16,0 22-16,0-22 0,0 0 0,0 0 15,0 0-15,0 1 0,0-1 16,0 0-16,21-21 31,1 0-31,-1 0 0</inkml:trace>
  <inkml:trace contextRef="#ctx0" brushRef="#br2" timeOffset="64656.79">30946 8065 0,'0'0'0,"0"-22"15,0 1-15,0 0 16,-22 0-16,1 0 0,0 21 0,0-21 16,0-1-16,0 22 0,-1 0 15,1-21-15,0 21 0,0 0 0,0 0 16,0 21-16,-1 1 15,1-1-15,0 0 0,0 21 16,0-21-16,0 22 0,21-22 0,-22 21 16,22-21-16,-21 22 0,21-22 15,0 0-15,0 21 0,0-20 0,0-1 16,0 0-16,21-21 16,1 21-16,-1-21 15,0 0-15,0 0 0,0 0 0,0 0 16,1-21-16,-1 21 0,0-21 0,0 0 15,0-1-15,0 1 0,-21 0 16,22 0-16,-1-21 0,0 20 0,-21-20 16,0 21-16,21-21 15,-21 20-15,0-20 0,21 21 0,-21 0 16,0 0-16,0 42 31,0 0-31,0 0 0,0 0 0,0 0 16,0 22-16,0-22 0,0 0 15,0 21-15,0-20 0,0-1 0,0 0 16,0 0-16,0 0 0,0 0 0,21 1 16,1-22-16,-22 21 15,21-21-15,0 0 0,0 0 16,0 0-16,0 0 0,1-21 16,-1-1-16,0 22 0,0-21 15</inkml:trace>
  <inkml:trace contextRef="#ctx0" brushRef="#br2" timeOffset="65151.85">31390 7789 0,'0'0'0,"0"-42"0,0 21 15,0 0-15,0 0 0,-21 21 32,21 21-32,0 0 15,-21 0-15,0 0 0,21 0 0,0 22 16,0-22-16,-22 21 15,22 1-15,0-22 0,-21 21 0,21 0 16,0-20-16,0 20 0,0-21 16,0 21-16,0-20 0,0-1 0,0 0 15,0 0-15,0 0 0,21-21 0,1 21 16,-22 1-16,21-22 0,21 0 16,-21 0-16,0 0 0,1 0 0,-1 0 15,0 0-15,0 0 0,0-22 16,0 22-16,-21-21 0,22 0 0,-1 0 15,0 0-15,0 0 0,-21-1 0,21-20 16,-21 21-16,21 0 16,1-22-16,-22 22 0,0 0 0,0 0 15,0 42 1,0 0 0,0 0-16,0 1 15,0-1-15,0 0 0,0 21 0,-22-21 16,22 1-16,0-1 0,0 0 15,0 0-15,0 0 0,0 0 16,22-21 15,-1 0-15,0 0-16,-21-21 0,0 0 16,21 0-16</inkml:trace>
  <inkml:trace contextRef="#ctx0" brushRef="#br2" timeOffset="65343.75">31877 7874 0,'0'0'0,"0"-21"16,0 0-16,-21 21 62</inkml:trace>
  <inkml:trace contextRef="#ctx0" brushRef="#br2" timeOffset="65531.65">31221 7874 0,'0'0'0,"-21"0"0,-1 21 15,1-21-15,0 0 0,42 0 32,0 0-17,22 0-15,-22 0 0,21 0 16,-21 0-16,22 0 0,-1 0 16,-21 0-16,22 0 0,-22 0 0,21 0 15</inkml:trace>
  <inkml:trace contextRef="#ctx0" brushRef="#br2" timeOffset="66383">32004 8065 0,'0'-22'16,"0"1"-16,-21 21 31,0 0-31,-1 0 16,1 21-16,21 1 15,-21-1-15,0 0 0,21 0 16,0 0-16,0 22 0,0-22 0,0 0 16,0 0-16,0 0 15,0 0-15,0 1 0,21-22 0,0 0 16,-21 21-16,21-21 0,1 0 15,-1 0 1,-21-21-16,21-1 16,-21 1-16,0 0 15,0 0-15,0 0 0,0 0 0,0-1 16,0 1-16,0 0 16,0 0-16,0 0 0,0 0 0,0-1 15,0 1-15,0 0 0,0 0 16,21 21-1,0 0-15,0 0 16,1 0-16,-1 0 16,0 0-16,0 0 0,0 21 15,-21 0-15,0 0 16,0 1-16,0-1 0,0 0 16,0 0-16,0 0 0,0 0 15,0 1-15,0-1 0,0 0 16,0 0-16,0 0 15,0-42 32,0 0-31,0 0-16,0 0 16,0-1-16,0 1 0,21 0 0,-21-21 15,22 21-15,-1-1 0,0 1 16,0 0-16,0-21 0,0 21 0,1 21 15,-1-22-15,0 1 0,21 21 16,-21 0-16,1 0 0,-1 0 0,0 0 16,0 0-16,-21 21 0,0 1 15,0-1-15,0 0 0,0 21 0,0-21 16,0 1-16,0 20 0,0-21 16,0 0-16,0 0 0,0 1 0,0-1 15,0 0-15,-21 0 16,21 0-16,-21-21 0,21 21 15,0-42 32,0 0-47,21 0 16,0 0-16</inkml:trace>
  <inkml:trace contextRef="#ctx0" brushRef="#br2" timeOffset="66775.78">32872 7938 0,'0'0'0,"0"-22"16,-21 22-1,-1 0-15,1 0 0,0 0 16,0 0-16,0 0 0,0 22 16,-1-22-16,1 21 0,0 0 15,21 0-15,0 0 0,0 0 16,0 1-16,0-1 15,0 0-15,0 0 16,21 0-16,0-21 0,1 21 16,-1 1-16,0-22 0,0 21 15,0 0-15,0-21 0,1 0 16,-22 21-16,0 0 16,-22 0-1,1-21 1,0 0-16,0 0 0,-21 0 0,20 0 15,1 0-15,0 0 0,-21 0 16,21 0-16,-1 0 0,1 0 16,42 0 15,1 0-31,-1-21 16,0 21-16</inkml:trace>
  <inkml:trace contextRef="#ctx0" brushRef="#br2" timeOffset="67331.47">33041 7747 0,'0'-21'15,"-21"21"-15,0 0 16,21 21-16,0 0 15,0 0-15,0 1 0,0-1 16,0 21-16,0-21 0,0 0 16,0 22-16,0-22 0,-21 21 15,21 1-15,0-22 0,0 0 0,0 21 16,0-21-16,0 1 0,0-1 16,0 0-16,0 0 0,0 0 15,0-42 32,0 0-31,0 0-16,0 0 0,0-1 15,0 1-15,0 0 16,21 0-16,0 0 0,-21 0 0,21-1 16,-21 1-16,21 21 0,-21-21 15,21 21-15,1 21 16,-22 0-1,0 1-15,0-1 0,0 0 0,0 0 16,0 0-16,0 0 0,0 1 16,0-1-16,0 0 0,0 0 15,0 0-15,21-21 16,0 0 0,0 0 15,-21-21-16,21 21-15,0-21 0,-21 0 0,22 21 16,-22-21-16</inkml:trace>
  <inkml:trace contextRef="#ctx0" brushRef="#br2" timeOffset="67567.19">33337 8043 0,'-21'0'15,"21"22"1,-21-22-16,21 21 0,-21 0 15,21 0-15,0 0 0,0 0 16,-21 1-16,21-1 16,-21 0-16,21 0 0,0 0 15,0 0 1,21-42 31,0 0-47,-21 0 15,21 0-15</inkml:trace>
  <inkml:trace contextRef="#ctx0" brushRef="#br2" timeOffset="67724.11">33337 7980 0,'0'0'0,"0"-42"16,-21 42 0,21-22-1,-21 22-15,0 0 16,21 22-1,0-1 1,21 0 0,0-21-16</inkml:trace>
  <inkml:trace contextRef="#ctx0" brushRef="#br2" timeOffset="68084.1">33528 8086 0,'0'-21'16,"-21"21"0,0 0-1,21 21 1,0 0-16,0 0 0,0 0 16,-22 0-16,22 22 0,0-22 0,-21 0 15,21 21-15,0-20 0,0 20 16,0-21-16,-21 21 0,21-20 0,-21-1 15,21 21-15,-21-21 0,21 0 16,0 1-16,0-1 0,0 0 16,0 0-16,0 0 0,0 0 15,0 1-15,0-44 47,0 1-31,21 0-16,-21 0 0,21 0 15,-21 0-15,21-1 0,0 1 16,-21 0-16</inkml:trace>
  <inkml:trace contextRef="#ctx0" brushRef="#br2" timeOffset="68347.07">33486 8234 0,'0'-21'16,"0"42"-16,0-85 0,0 43 0,0 0 16,0 0-16,0 0 0,21 21 15,0-21-15,0 21 16,0 0-16,0 0 15,1 0-15,-1 0 16,-21 21-16,21 0 0,-21 0 16,0 0-16,0 0 0,0 1 15,0-1-15,-21 0 0,0 0 0,-1 0 16,1 0-16,0-21 16,0 22-16,0-22 15,21-22 16,0 1-15,0 0-16,0 0 0,0 0 16</inkml:trace>
  <inkml:trace contextRef="#ctx0" brushRef="#br2" timeOffset="68967.34">33528 7662 0,'0'0'16,"-21"0"-16,0-21 0,21 0 31,21 21-15,0 0-16,-21-21 0,42 21 16,-21 0-16,1 0 0,-1 0 15,21-21-15,-21 21 0,0 0 0,1 0 16,-1 0-16,0 0 0,0 0 15,-21 21 17,0 0-32,0 0 15,0 0-15,0 1 0,0-1 0,0 0 16,0 0-16,0 0 0,0 22 0,0-22 16,21 0-16,-21 21 15,0-21-15,0 22 0,0-22 0,0 21 16,0-21-16,0 22 0,0-1 15,0-21-15,0 22 0,0-1 0,0-21 16,0 21-16,0-20 0,0 20 16,0-21-16,0 0 0,0 22 0,0-22 15,0 0-15,0 0 0,0 0 16,0 0-16,-21-21 0,21 22 0,0-1 16,-21 0-16,21 0 15,-21-21 1,0 0-16,-1 0 15,1 21-15,0-21 0,0 0 0,0 0 16,0 0-16,-1 0 16,1 0-16,0 21 0,0-21 0,0 0 15,0 0-15,-1 0 16,1 0-16,21 22 16,-21-22 30,0-22-30,0 22 0</inkml:trace>
  <inkml:trace contextRef="#ctx0" brushRef="#br2" timeOffset="71167.64">25633 9144 0,'0'21'0,"-21"-21"16,21 21-16,-22-21 0,22 22 15,0-1 1,-21-21-16,0 21 16,0 0-1,0-21 1,21 21-16,-21-21 16,-1 0-16,22-21 62,22 21-46,-22-21-16,21 0 0,0 21 0,0-21 15,0-1-15,0 1 0,1 0 16,20 0-16,-21-21 0,21 20 0,-20 1 16,20 0-16,-21 0 0,21 0 15,-20 0-15,-1-1 0,0 1 0,0 0 16,0 21-1,0 0 157,1 21-94,-1 0-62,0 1-16,0-1 16,0 0-16,-21 0 15,21-21-15,1 21 0,-1 0 0,-21 1 16,21-1-16,0 0 0,0-21 16,0 21-16,1 0 0,-1-21 0,0 21 15,0-21-15,-21 22 0,21-22 0,0 0 16,-21 21-16,22-21 0,-22 21 15,-22-21 79,1 0-94,0 0 0</inkml:trace>
  <inkml:trace contextRef="#ctx0" brushRef="#br2" timeOffset="71719.05">25612 9335 0,'0'-22'15,"-22"22"-15,1 0 31,0 0 1,0 0-17,21 22 32,21-1-31,0-21-16,-21 21 0,21-21 0,1 21 15,-1 0-15,0-21 0,0 21 16,0 1-16,0-1 0,22-21 16,-22 21-16,0 0 0,0 0 0,0-21 15,1 21-15,-1 1 0,0-22 0,0 21 16,-21 0-16,21-21 0,-21-21 78,0 0-78,0-1 16</inkml:trace>
  <inkml:trace contextRef="#ctx0" brushRef="#br2" timeOffset="80427.84">26225 9292 0,'0'-21'31,"22"0"-31,-22 42 110,-22 0-110,1 0 0,0 1 15,0-1-15,0-21 0,0 21 16,-22 0-16,22 0 0,0 22 0,-21-22 15,20 0-15,-20 0 0,21 0 0,0 0 16,0 1-16,-1-1 0,1-21 16,21 21-16,-21-21 0,21 21 15,21-21 32,-21-21-47,21 21 16,1-21-16,-22 0 15,21 21 1,0-22-16,0 22 16,0-21-16,0 0 15,1 0-15,-1 21 0,0-21 16,0 0-16,0 21 0,0-22 0,1 1 16,-1 0-16,21 0 0,-21 0 15,0 0-15,1-22 0,-1 22 0,0 0 16,0 21-16,0-21 0,0 0 15,-21-1-15,-21 44 47,0-1-31,0 0-16,0 0 0,0-21 16,-22 21-16,22 0 0,0 1 0,0-1 15,-22 0-15,22 0 0,0 0 0,0 0 16,0 1-16,-22-1 0,43 0 0,-21 0 15,0-21-15,21 21 16,-21-21-16,21 21 16,0-42 15,21 21-31,0-21 0,0 21 0,-21-21 16,22 21-16,-1-21 0,0 0 0,0-1 15,0 22-15,0-21 0,1 0 16,-1 0-16,0 0 0,0 0 15,0-1-15,0 22 0,1-21 0,-22 0 16,21 0-16,0 0 16,-21 0-1,-21 21 17,0 0-32,-1 0 0,1 21 15,0-21-15,0 21 0,0-21 0,-22 21 16,22 0-16,-21-21 0,21 21 0,-22 1 15,22-1-15,-21 0 0,0 0 16,20-21-16,1 21 0,0 0 0,0 1 16,0-22-16,0 21 0,-1-21 15,22 21-15,22-21 32,-1 0-32,0-21 0,0 0 15,0 21-15,0-22 0,1 1 16,20 21-16,-21-21 0,21 0 15,-20 0-15,20 0 0,0-1 0,-21 1 16,22 0-16,-1 0 0,-21 0 0,0 21 16,1-21-16,-1 21 0,-21-22 15,-21 22 1,-1 0 0,1 22-16,0-22 0,-21 21 15,21 0-15,-1-21 0,-20 21 0,0 0 16,21 0-16,-22 1 0,22-22 0,-21 21 15,21 0-15,-22 0 0,22-21 16,0 21-16,0-21 0,0 21 16,-1-21-16,44 0 47,-1 0-47,0 0 0,0-21 0,0 0 15,0 21-15,1-21 0,20 21 0,-21-21 16,0 21-16,22-21 0,-22-1 15,0 22-15,0-21 0,0 21 0,0 0 16,1 0-16,-22-21 0,21 21 0,-42 0 47,-1 0-47,1 21 16,0 0-16,-21-21 0,21 22 0,-1-1 15,1-21-15,0 21 0,0 0 16,0-21-16,0 21 0,-1 0 0,1-21 15,0 22-15,21-1 0,-21-21 16,21 21-16,21-21 31,0 0-31,0-21 16,-21 0-16,22 21 0,20-22 16,-21 22-16,0-21 0,0 0 0,22 21 15,-22-21-15,0 0 0,0 0 16,0 21-16,1-22 0,-1 22 0,-64 0 47,1 22-47,21-22 15,0 21-15,0-21 0,-1 21 16,22 0-16,-21-21 0,0 21 0,0-21 16,0 0-16,21 21 0,21-21 46,0-21-30,0 0-16,0 21 0,1-21 16,-1 0-16,21 21 0,-21-21 15,0-1-15,1 22 0,-1-21 0,0 0 16,0 0-16,0 0 0,-42 21 31,-21 0-31,21 0 16,-1 0-16,1 0 0,0 0 0,-21 21 15,21 0-15,-22-21 0,22 21 16,-21-21-16,21 21 0,-1-21 16,1 22-16,-21-22 0,21 21 0,0-21 15,-1 0-15,44 0 47,-1 0-47,0 0 0,0-21 0,0 21 16,0-22-16,1 22 0,20-21 15,-21 0-15,21 21 0,-20-21 0,-1 0 16,0 21-16,0-21 0,0-1 0,0 22 16,-21-21-16,-21 21 31,0 0-31,0 0 0,0 0 16,-22 21-16,22-21 0,0 22 15,-21-1-15,21-21 0,-22 21 16,22-21-16,-21 21 0,21 0 0,-1-21 15,1 21-15,0-21 0,0 0 16,21 22-16,21-22 31,0 0-15,0-22-16,22 1 0,-22 21 16,0-21-16,21 0 0,1 21 0,-22-21 15,21 0-15,1-1 0,-22 22 0,21-21 16,-21 0-16,0 21 0,1-21 15,-1 21-15,-42 0 32,-1 0-32,1 0 0,-21 0 15,21 21-15,-22 0 0,1-21 0,0 21 16,21 1-16,-22-22 0,1 21 0,0 0 16,20 0-16,1-21 0,-21 21 15,21-21-15,21 21 0,-21-21 0,21 22 16,-22-22-16,44 0 31,-1 0-31,0 0 0,0-22 0,0 22 16,0-21-16,1 21 0,20-21 0,-21 0 15,21 21-15,1-21 0,-22 0 16,21-1-16,-21 22 0,1-21 16,-1 21-16,0 0 0,-21-21 0,21 21 15,-21-21-15,-21 21 16,0 0-16,0 0 15,-1 0-15,1 21 0,-21 0 0,21-21 16,-22 21-16,22 1 0,-21-22 0,21 21 16,-22 0-16,22-21 0,0 21 15,0-21-15,0 21 0,0-21 0,-1 0 16,44 0 15,-1 0-31,0-21 16,0 21-16,0-21 0,22 21 15,-22-21-15,21 0 0,0-1 16,-20 22-16,20-21 0,-21 0 0,0 0 16,0 21-16,1-21 0,-1 21 15,-21-21-15,-21 21 16,-1 0-16,1 0 16,0 0-16,0 21 0,0-21 0,-22 21 15,22 0-15,0-21 0,0 21 16,0-21-16,0 21 0,-1-21 0,1 22 15,0-22-15,0 21 16,42-21 15,0-21-15,0 21-16,1-22 0,-1 1 16,21 21-16,-21-21 0,0 0 15,22 21-15,-22-21 0,0 0 0,0 21 16,0-22-16,1 22 0,-1 0 0,-21-21 15,-21 21 1,-1 0 0,1 0-16,0 0 0,0 21 0,0 1 15,-22-22-15,22 21 0,0 0 16,-21-21-16,21 21 0,-1-21 16,1 21-16,0-21 0,0 0 0,21 21 15,-21-21-15,42 0 31,0-21-15,0 21-16,0-21 0,22 21 16,-22-21-16,0 0 0,21 21 0,-20-21 15,-1-1-15,21 22 0,-21-21 0,0 21 16,1-21-16,-1 21 0,-21-21 16,-21 21 15,-1 21-16,1-21-15,0 0 0,0 21 0,0-21 16,0 21-16,-1 1 0,1-22 0,0 0 16,0 21-16,0-21 15,21 21-15,-21-21 0,-1 0 16,44 0 0,-1-21-1,0 21-15,0-21 0,0 21 16,0-22-16,1 1 0,-1 21 0,0-21 15,0 0-15,0 21 0,0-21 16,1 21-16,-1-21 0,-42 21 47,-1 0-47,1 21 16,0-21-16,21 21 0,-21-21 0,0 21 15,0-21-15,-1 21 0,1-21 0,21 21 16,-21-21-16,0 0 15,42 0 17,0-21-17,0 0-15,1 21 0,-1-21 16,0 21-16,-21-21 0,21 21 16,0-21-16,0-1 15,-42 22 16,0 22-31,0-1 16,0-21-16,0 21 0,-1 0 0,1-21 16,0 21-16,0 0 0,0-21 0,0 22 15,-1-1-15,1-21 0,0 21 16,0 0-16,0-21 16,42 0 15,0-21-31,0 21 15,0-21-15,1 21 0,-1-21 0,0-1 16,0 22-16,0-21 0,0 0 16,1 21-16,-1-21 0,0 21 0,0 0 15,0-21-15,-21 42 32,0 0-17,0 0-15,0 0 0,0 1 16,0-1-16,0 0 15,0-42 48,21 21-63,-21-21 16,22 21-16,-22-22 0,0 1 15,0 0-15,0 0 16,21 21-16,-21-21 0,0 0 0,0-1 15,21 22 17,-21 22-17,0-1 1,0 0-16,21 0 0,-21 0 16,21 0-16,-21 1 0,0-1 0,21 0 15,1-21-15,-22 21 0,21 0 16,0 0-16,0-21 0,0 22 15,0-1-15,1-21 16,-44 0 31,1 0-47,0 0 0,0-21 16,0-1-16,0 1 15,-1 21-15,1-21 0,0 0 16,21 0-16,-21 21 0,21-21 0,-21 21 15,21-22-15,0 44 47,21-1-31,0 0-16,0-21 0,-21 21 0,21-21 16,1 21-16,-1 0 0,0-21 0,0 22 15,0-22-15,0 0 16,1 21-16,-1-21 0,0 0 0,0 0 15,-42 0 32,0-21-31,0 21-16,21-22 0,-22 22 16,1-21-16,0 21 0,21-21 0,-21 0 15,0 21-15,21-21 16,-21 21-1,21 21 1,0 0-16,0 0 16,21 0-16,-21 1 15,21-22-15,0 21 16,0 0-16,-21 0 16,0 0-1,0 0 1,-21-21-16,0 0 0,0 0 0,0 0 15,-1 0-15,1 0 0,0 0 0,0 0 16,0 0-16,0 0 0,-1 0 16,1 0-16,0 0 0,0-21 0,0 21 15,0 0-15,-1 0 0,1-21 16,0 21-16,0 0 16,0 0-16,21 21 15,0 0 1,0 1-16,0-1 15,21-21 1,0 21-16,0-21 16,0 0-16,1 21 15,-1-21 1,-42 0 31,-1 0-32,22-21-15,-21 21 0,0-21 16,0 0-16,0 21 16,21-22-1,0 44 17,0-1-32,0 0 15,21-21-15,-21 21 0,21 0 0,0-21 16,0 21-16,1 1 15,-1-22 1,-42 0 15,-1 0-15,1-22 0,0 1-16,0 21 0,0-21 15,21 0-15,-21 21 0,-1 0 16,22-21-16,0 42 31,0 0-15,0 0-16,0 0 15,22-21-15,-1 22 0,0-22 16,0 21-16,0-21 0,0 0 16,1 0-16,-1 0 15,-21-21 32,-21 21-47,-1-22 0,1 1 16,0 0-16,0 21 15,0-21-15,0 21 0,21-21 0,-22 0 16,1 21-16,0-22 0,0 22 16,0 0-16,0 0 0,-1 0 15,1 0-15,0 0 0,21 22 16,0-1-1,0 0 1,0 0-16,21-21 0,0 21 0,1-21 16,-1 21-16,0-21 0,0 0 15,0 22-15,0-22 0,1 0 0,-1 0 16,0 0-16,0 21 16,-21-42 30,-21 21-46,0 0 0,0-22 0,-1 22 16,22-21-16,-21 21 0,0-21 0,0 21 16,0-21-16,21 0 15,-21 21-15,21 21 47,0 0-31,21-21-16,0 21 0,-21 0 15,21-21-15,0 0 0,-21 22 0,21-22 16,-21 21 0,-21-42 31,0 21-47,0-22 15,0 1-15,0 21 0,21-21 16,-22 21-16,22-21 0,-21 21 0,21-21 15,0 0-15,0 42 63,21-21-63,1 21 0,-22 0 16,21 0-16,0-21 0,0 21 15,0-21-15,0 22 16,-21-1-16,22-21 0,-1 21 15,0-21-15,-21 21 0,21-21 0,0 0 16,0 21-16,1-21 0,-1 0 0,0 21 16,0 1-16,0-22 0,0 21 15,1-21-15,-1 0 16,-21 21-16,21-21 16,0 0-16,-21 21 78,0-42 0,0 0-63,0 0 1,21-1-16,0 22 0,1-21 16,-22 0-16,21 0 0,21 0 15,-42 0-15,21-1 0,0 1 16,1 0-16,-1 0 0,-21 0 16,21 0-16,-21-1 0,21 1 0,-21 0 15,0 0 1,0 0 93,21 21-62,-21-21-47,0 42 78,0 0-62,-21-21-16,0 21 0,21 0 0,-21 0 15,0 1-15,-1-1 0,1 0 0,0 0 16,0 0-16,-21 0 0,20 1 0,-20-1 16,21 0-16,0 0 0,0-21 15,-1 21-15,-20 0 16,42 1-16,-21-22 0,21 21 31,0 0 110,21-21-94,0 0-32,-21-21 1,21 21-16,-21-21 16,-21 42 77,21 0-77,-21-21 15,0 0-15,21-21-1,-21 21-15,0 0 0,21-21 16,-22 21-16,22-22 16,-21 1-16,0 21 0,21-21 0,-21 0 15,0 0-15,0 0 0,-1-1 16,1 1-16,0 0 16,0 0-16,0 21 15,0-21-15,-1 21 16,1 0-1,21-21-15,-21 21 16,0 0 0,0 0-1,21-22 1,-21 22 0,-1 0-1,22-21 16,22 21 32,-22 21-63,21 1 16,0-22-16,0 0 0,-21 21 15,21-21-15,0 21 0,1-21 0,-1 21 16,0-21-16,0 21 0,0 0 0,0-21 15,22 22-15,-22-22 0,0 21 16,21 0-16,-20-21 0,-1 21 0,0-21 16,0 21-16,0 0 0,0-21 15,-21 22-15,22-22 0,-22 21 0,21-21 16,-21 21 0,0 0 77,-21-21-93,-1 0 32,22 21-1,-21-21 0,0 0-15,21-21 46,0 0-46,0 0-16,21 21 15,0-21-15,1-1 16,-1 1-16,0 0 0,21-21 16,-21 21-16,22-1 0,-22 1 0,0 0 15,0 0-15,0 0 0,22 0 16,-22-1-16,0 1 0,0 0 16,0 21-16,-21-21 15,22 21-15,-1 0 31,0 0 63,-21 21-31,-21-21-48,0 21-15,-1 0 0,1 1 16,0-22-16,0 21 0,-21 21 16,20-21-16,1 0 0,0 1 15,0-1-15,-21 0 0,20-21 16,1 21-16,0 21 0,0-42 15,0 22-15,21-1 0,-21-21 0,21 21 16,-22-21 0,22 21-16,-21-21 15,21 21-15,-21-21 16,0 0-16,21 21 16,-21-21-16,0 0 250,-1 0-250,22-21 15,-21 0-15,0 21 16,21-21-16,-21 0 0,0 21 0,21-21 15,-21-1-15,-1 1 0,22 0 0,-21 21 16,0-21-16,21 0 0,-21 0 16,0-1-16,0 1 0,-1 0 15,1 0-15,0 0 16,0 21-16,21-21 16,-21 21-16,21-22 15,0 1 16,-21 21 32,21 21 31,21-21-94,-21 22 15,21-22-15,0 0 0,0 0 16,-21 21-16,21-21 16,1 0-1,-1 0-15,0 0 16,0 0-16</inkml:trace>
  <inkml:trace contextRef="#ctx0" brushRef="#br2" timeOffset="81288.35">27178 9208 0,'-42'-43'15,"42"22"1,0 0-16,0 0 16,0 0-16,21 21 0,-21-22 15,21 1-15,0 21 0,0 0 16,22-21-16,-22 21 0,0 0 0,0 0 15,0 0-15,0 0 0,-21 21 0,0 0 16,0 1-16,0-1 16,0 0-16,0 21 0,0-21 0,-21 1 15,21-1-15,-21 0 0,0 0 0,21 0 16,0 0-16,-21 1 0,21-1 16,0 0-16,21-21 31,0 0-31,0 0 15,0-21-15,1 21 16,-1-21-16,0-1 0,0 1 0,0 21 16,0-21-16,-21 0 0,22-21 15,-1 20-15,0 1 0,-21 0 0,0-21 16,21 21-16,-21-1 0,21 1 0,-21 0 16,0 0-16,0 42 31,0 0-31,0 0 0,-21 1 0,21-1 15,-21 0-15,21 21 0,0-21 16,0 1-16,0 20 0,-21-21 0,21 21 16,0-20-16,0 20 0,0-21 0,0 0 15,0 22-15,0-22 16,0 21-16,0-21 0,0 0 0,0 22 16,0-22-16,0 0 0,0 0 0,0 0 15,0 1-15,-21-1 0,21 0 0,0 0 16,0 0-16,-22-21 0,1 21 15,0-21-15,0 0 0,0 0 0,0 0 16,-1 0-16,1 0 0,0 0 16,0-21-1,21 0 1,0 0-16,0 0 0,0 0 0,21-1 16,0-20-16,0 21 0,1-21 15,-1 20-15</inkml:trace>
  <inkml:trace contextRef="#ctx0" brushRef="#br2" timeOffset="81640.14">27792 9313 0,'-21'0'0,"42"-21"15,0 21 1,0-21-16,0 21 0,-21-21 15,21 21-15,1 0 0,-1-21 0,0 0 16,0 21-16,-21-22 0,21 1 16,-21 0-16,0 0 15,0 0-15,-21 21 16,0 0 0,0 21-16,0 0 15,-1 0-15,22 0 0,0 22 0,-21-22 16,21 0-16,0 21 0,0-20 0,0-1 15,0 0-15,0 0 0,0 0 0,21 0 16,1-21-16,-1 0 16,0 0-16,0 0 0,0 0 15,22 0-15,-22 0 0,0 0 0,0-21 16,21 0-16,-20 21 16</inkml:trace>
  <inkml:trace contextRef="#ctx0" brushRef="#br2" timeOffset="81899.96">28363 8996 0,'0'0'0,"0"-21"0,-21 21 16,0 0-1,21 21-15,0 0 16,-21 0-16,21 0 0,-21 1 0,21-1 16,0 21-16,0-21 0,0 0 0,0 22 15,0-22-15,0 0 0,0 0 16,0 0-16,0 1 0,0-1 15,0 0-15,0 0 0,0 0 16,0 0 0,21-21-1,0-21 1,0 21-16,-21-21 0,0 0 0,21 0 16,0 21-16,-21-21 0</inkml:trace>
  <inkml:trace contextRef="#ctx0" brushRef="#br2" timeOffset="82143.82">28490 9081 0,'0'-43'15,"0"86"-15,0-107 0,21 22 0,-21 21 16,22-1-16,-22 1 0,0 42 31,0 1-31,0-1 0,-22 21 16,22-21-16,-21 22 0,21-22 16,0 21-16,-21-21 0,21 22 0,-21-22 15,21 0-15,0 21 0,-21-21 0,21 1 16,0-1-16,0 0 0,0 0 15,0 0-15,0 0 0,0 1 16,21-22 15,0-22-15,0 22-16,0-21 0,1 0 0,-1 21 16</inkml:trace>
  <inkml:trace contextRef="#ctx0" brushRef="#br2" timeOffset="82500.22">28744 9165 0,'-21'0'32,"0"0"-32,0 21 15,21 1-15,-21-1 0,21 0 16,0 0-16,0 0 0,-22-21 0,22 21 16,0 1-16,0-1 15,0 0-15,22-21 0,-1 21 16,0-21-16,0 0 0,0 0 0,0 0 15,1 0-15,-1 0 0,0 0 16,0 0-16,0 0 16,-21-21-16,21 0 0,-21 0 15,0-1-15,0 1 0,0 0 16,0 0-16,0 0 0,0 0 16,0-1-16,0 1 0,-21 21 0,0 0 15,0 0-15,0 0 0,0 0 16,-1 0-16,1 21 15,21 1-15,0-1 16,-21-21-16,21 21 0,0 0 16,21-21-1,0 21-15,1-21 16</inkml:trace>
  <inkml:trace contextRef="#ctx0" brushRef="#br2" timeOffset="83103.87">29231 9165 0,'0'-21'0,"0"42"0,0-63 0,0 21 0,0 0 15,-21 21 17,21 21-32,-21 0 0,21 0 15,0 0-15,0 0 0,0 1 16,-21-1-16,21 0 0,-22 0 0,22 0 15,0 0-15,0 1 0,0-1 0,0 0 16,0 0 0,22-21-1,-1 0-15,0 0 16,0-21-16,0 0 16,0 0-16,1-1 15,-1 1-15,-21 0 0,21 0 0,0 0 16,0 0-1,-21-1-15,21 22 0,-21 22 32,0-1-17,0 0-15,0 0 0,0 0 16,0 0-16,0 1 0,0-1 16,0 0-16,22-21 15,-1 21-15,0-21 16,0 0-16,0 0 0,0 0 15,1 0-15,-22-21 16,21 21-16,-21-21 0,21 0 0,-21-1 16,0 1-16,0 0 15,21-21-15,-21 21 0,0-22 0,0 22 16,0 0-16,0-21 0,0 20 16,0 1-16,0 0 0,0 42 46,-21-21-46,21 21 0,-21-21 16,0 22-16,-1-22 0,1 21 16,0-21-16,-21 21 0</inkml:trace>
  <inkml:trace contextRef="#ctx0" brushRef="#br2" timeOffset="83943.84">25929 9631 0,'21'0'63,"0"0"-63,1 0 31,-1 0-31,0 0 16,-21 21 46,-21 0-62,21 0 16,-21-21-16,21 22 15,21-22 17,0-22-17,0 22-15,-21-21 0,21 21 16,-21-21-16,21 21 15,1-21-15</inkml:trace>
  <inkml:trace contextRef="#ctx0" brushRef="#br2" timeOffset="84967.86">29930 8700 0,'-22'0'0,"1"0"16,0 0-16,21 21 0,-21-21 16,21 21-1,21-21 17,0 0-32,0 0 0,1 0 15,-1 0-15,0 0 0,0 0 0,21 0 16,-20 0-16,20 0 0,-21 0 15,21 0-15,-20 0 0,20 0 0,-21 0 16,0 0-16,0 0 0,1 0 16,-22 21 15,0 0-15,0 0-16,0 1 0,0-1 15,0 0-15,-22 0 0,22 0 16,0 0-16,0 1 0,0 20 0,0-21 15,0 0-15,0 22 0,0-22 0,0 21 16,-21-21-16,21 0 0,0 22 16,0-22-16,0 0 0,0 21 0,0-20 15,0-1-15,0 0 0,-21 0 0,21 0 16,0 0-16,0 1 0,-21-22 16,21 21-16,0 0 0,-21 0 15,21 0-15,-21-21 0,21 21 16,-22-21-16,1 0 0,0 22 0,0-22 15,0 0-15,0 0 0,-1 21 16,1-21-16,0 21 0,0-21 16,0 0-16,0 0 0,-22 0 0,22 21 15,0-21-15,0 0 0,0 0 0,-1 0 16,1 0-16,0 0 0,0 0 16,0 0-1,42 0 16,0 0-31,0 0 16,0 0-16,1 0 0</inkml:trace>
  <inkml:trace contextRef="#ctx0" brushRef="#br3" timeOffset="93027.61">13187 10583 0,'-21'0'0,"-1"0"0,1 0 15,0 0-15,0 0 0,0 0 16,0 0-16,-1 0 0,1 0 15,0 22-15,0-22 0,0 0 0,0 0 32,21 21 15,21-21-16,0 0-31,0 0 15,0 0-15,22 0 0,-22 0 16,21 0-16,0 0 0,1 0 0,-1 0 16,0-21-16,1 21 0,-1 0 15,0 0-15,1-22 0,20 22 0,-20 0 16,-1 0-16,0 0 0,1-21 0,20 21 16,-21 0-16,1-21 0,-1 21 15,0 0-15,22 0 0,-22 0 0,22 0 16,-22 0-16,22 0 0,-1 0 0,1-21 15,-1 21-15,1 0 0,-1 0 16,22 0-16,-22 0 0,22 0 16,0 0-16,-1 0 0,1 0 0,0 0 15,-1 0-15,1 0 0,0 0 16,-1 0-16,1 0 0,0 0 0,-22 0 16,22-21-16,-22 21 0,22 0 0,0 0 15,-1 0-15,1 0 0,21 0 16,-22-21-16,1 21 0,0 0 0,21 0 15,-22-22-15,1 22 0,0 0 0,-22 0 16,22 0-16,-1 0 0,-20-21 16,21 21-16,-22 0 0,1-21 0,20 21 15,-20 0-15,-1 0 0,1 0 16,-1 0-16,1 0 0,-1-21 0,1 21 16,-1 0-16,1 0 0,-1 0 15,1-21-15,-1 21 0,1 0 0,-1 0 16,1 0-16,-1 0 0,1-21 15,-1 21-15,1 0 0,-1 0 0,1 0 16,-22 0-16,22 0 0,-22-22 0,0 22 16,22 0-16,-22 0 0,0 0 15,-20 0-15,20-21 0,0 21 0,1 0 16,-1 0-16,-21 0 0,21 0 0,-20-21 16,20 21-16,-21 0 0,21 0 15,-20 0-15,20 0 0,-21 0 0,0 0 16,0-21-16,22 21 0,-22 0 15,0 0-15,0 0 0,22 0 0,-22 0 16,0 0-16,0 0 0,21 0 16,-20 0-16,-1 0 0,0 0 0,0 0 15,0 0-15,0 0 0,1 0 0,-1 0 16,0 0-16,0 0 0,0 0 16,0-21-16,1 21 15,-1 0-15,-42 0 63,-1 0-48,22-21 17</inkml:trace>
  <inkml:trace contextRef="#ctx0" brushRef="#br3" timeOffset="94267.93">21378 9885 0,'0'-21'0,"0"0"16,0 42 31,0 0-32,-21 0-15,21 0 0,0 22 16,0-22-16,-21 21 0,21-21 0,-21 22 16,21-1-16,-21 0 0,21-21 0,-22 22 15,1 20-15,0-20 0,0-1 16,21 0-16,-21-21 0,0 22 0,-1-22 16,1 21-16,0-21 0,0-21 0,21 22 15,-21-22-15,0 0 16,-1 0-16,22-22 15,0 1-15,0 0 0,0 0 16,0-21-16,0 20 0,0-20 0,0 21 16,0-21-16,0 20 0,0-20 15,0 21-15,0 0 0,22 0 0,-22-1 16,21 1-16,-21 0 0,21 21 16,0 0-1,0 21-15,-21 0 0,0 1 16,21-1-16,-21 0 0,22 21 0,-22-21 15,0 22-15,21-22 0,-21 0 16,21 21-16,0-20 0,0-1 0,-21 0 16,21 0-16,1-21 0,-1 21 15,0-21-15,0 0 0,0 0 16,0 0-16,22 0 0,-22 0 0,0 0 16,0-21-16,22 21 0,-22-21 0,0 0 15,0 0-15,0-1 0,0-20 16,-21 21-16,0-21 0,22 20 0,-22-20 15,0 0-15,0-1 0,0 1 0,0 0 16,0-1-16,-22 1 0,1 0 16,0-1-16,-21 1 0,21 0 0,-22 21 15,22-22-15,-21 22 0,-1 21 0,1 0 16,0 0-16,-1 0 16,1 0-16,21 0 0,-21 21 0,20 0 15,1 1-15,0 20 0,21-21 0,0 21 16,0-20-16,0 20 0,0-21 15,0 21-15,21-20 0,0 20 0,1-21 16,-1 0-16,0 0 0,21 1 0,-21-1 16,22 0-16,-22-21 0,21 0 15,1 21-15,-22-21 0,21 0 0,0 0 16,-20 0-16,20 0 0,-21 0 0,0-21 16</inkml:trace>
  <inkml:trace contextRef="#ctx0" brushRef="#br3" timeOffset="94672.7">21780 10202 0,'0'22'0,"0"-1"15,0 0 1,0 0-16,22-21 16,-1 0-16,0 0 0,0 0 0,21 0 15,-20 0-15,20 0 0,-21 0 16,0 0-16,22-21 0,-22 0 0,0 21 15,0-21-15,0 21 0,0-22 16,1 1-16,-22 0 0,0 0 16,-22 21-1,-20-21-15,21 21 0,0 0 16,0 0-16,-22 0 0,22 0 16,0 0-16,0 21 0,0-21 0,-1 21 15,1 0-15,0 0 0,21 1 0,0-1 16,0 0-16,0 0 0,0 21 15,0-20-15,0-1 0,0 0 0,0 0 16,0 0-16,21 0 0,-21 1 0,21-22 16,1 21-16,-1-21 0,0 0 15,0 0-15,0 0 0,22 0 16,-22 0-16,0-21 0,21-1 0,1 22 0,-22-21 16,21 0-16,0 0 0,-20-21 15,20 20-15,0 1 0,-21-21 16</inkml:trace>
  <inkml:trace contextRef="#ctx0" brushRef="#br3" timeOffset="95147.43">22521 10033 0,'-21'106'16,"42"-212"-16,-21 85 0,0 0 0,0-22 0,0 22 16,0 0-16,0 0 0,-21 21 15,0 0 1,21 21-16,0 0 16,0 0-16,-21 1 0,21 20 15,-21-21-15,-1 21 0,22 1 0,-21-1 16,21 0-16,-21 1 0,0 20 0,21-20 15,-21 20-15,0-21 0,21 22 16,-22-1-16,22 1 0,0-22 0,0 22 16,0-1-16,-21 1 0,21-22 15,0 22-15,0 20 0,0-20 0,-21-1 16,21 1-16,0-1 0,0 1 0,0-22 16,0 0-16,0 1 0,0-22 0,21 21 15,0-42-15,-21 21 0,22-21 16,-1 0-16,0 0 0,0 0 15,0-21-15,0 0 0,1 0 16,-1 0-16,0-22 0,21 22 0,-21-21 16,22 0-16,-22-1 0,0-20 15,0 20-15,0-20 0,1 21 0,-22-1 16,0-20-16,0 20 0,0 1 0,-22 0 16,-20-1-16,0 22 0,-1-21 15,1 21-15,0 0 0,-1-1 0,1 1 16,0 0-16,-1 0 0,1 21 0,21 0 15,0-21-15,21 0 0,0-1 16,21 1 0,0 21-16,0-21 15,0 0-15,22 21 0,-22-21 16,21 0-16,-21 21 0,22-22 16,-22 1-16,21 0 0</inkml:trace>
  <inkml:trace contextRef="#ctx0" brushRef="#br3" timeOffset="96539.71">22902 10181 0,'0'0'0,"0"-21"0,0-21 31,-21 42-31,21-21 0,-21 21 16,0 0-16,0 0 16,-1 0-1,1 0-15,0 21 16,0 0-16,0 0 0,0 0 0,-1 22 15,22-22-15,-21 0 0,0 21 16,21-21-16,-21 22 0,21-22 0,0 0 16,0 21-16,0-20 0,0-1 0,0 0 15,21-21 1,0 0-16,0 0 0,1 0 0,-1 0 16,0 0-16,0 0 0,0-21 0,0 0 15,1-1-15,-1 1 0,0 0 16,0 0-16,-21 0 0,0-22 0,21 22 15,-21 0-15,21-21 0,-21 21 0,0-1 16,0 1-16,0 0 0,0 0 16,-21 42 15,0 0-31,21 0 0,0 1 0,0-1 16,-21 21-16,21-21 0,0 0 15,0 22-15,0-22 0,0 0 0,0 21 16,0-20-16,0-1 0,21 0 0,0 0 15,0 0-15,1-21 16,-1 0-16,0 0 0,0 0 0,0 0 16,0 0-16,1 0 0,-1-21 0,0 0 15,0 21-15,0-21 0,0 0 16,1-1-16,-22 1 0,21-21 16,-21 21-16,21 0 0,-21-22 0,0 22 15,0 0-15,0 0 0,0 0 0,0-1 16,0 44 15,0-1-31,0 21 0,0-21 16,0 0-16,-21 1 0,21-1 15,0 21-15,0-21 0,0 0 0,0 1 16,0-1-16,21 0 0,-21 0 16,21-21-16,0 0 0,0 0 15,1 0-15,-1 0 0,0 0 0,0 0 16,0 0-16,0-21 0,1 21 15,-1-21-15,0 0 0,0-1 16,0 1-16,-21 0 0,21-21 0,1 21 16,-1-1-16,-21-20 0,0 21 0,0 0 15,21 0-15,-21-1 0,0 1 0,0 0 16,-21 21 0,21 21-1,0 0-15,-21 1 0,21 20 16,0-21-16,0 0 0,0 22 15,0-22-15,0 0 0,0 0 0,0 21 16,0-20-16,0-1 0,21 0 0,0-21 16,0 21-16,0 0 15,0-21-15,1 0 0,-1 0 0,0 0 16,0 0-16,21 0 0,-20-21 0,-1 0 16,0 21-16,0-21 0,0 0 0,0-1 15,1 1-15,-1-21 0,-21 21 16,21-22-16,0 22 0,-21-21 0,0 0 15,21 20-15,0-20 0,-21 0 0,0 21 16,0-22-16,0 22 0,0 0 16,0 0-16,0 0 0,0 42 31,0 0-31,0 0 16,0 21-16,0-20 0,-21-1 15,21 21-15,0-21 0,-21 22 0,21-22 16,0 21-16,0-21 0,0 22 0,0-22 15,0 0-15,0 0 0,21 0 16,0 0-16,1 1 0,-22-1 0,21-21 16,0 0-16,0 0 0,0 0 0,0 0 15,1 0-15,-1 0 0,0-21 16,0 21-16,0-22 0,-21 1 0,21 0 16,1 0-16,-22-21 0,21 20 0,0 1 15,-21-21-15,21 0 0,-21 20 16,0-20-16,21 0 0,-21-1 0,0 22 15,0-21-15,0 21 0,0 0 16,21-22-16,-21 22 0,0 0 0,0 0 16,0 42-1,0 0 1,0 0-16,0 0 0,-21 1 0,21 20 16,0-21-16,0 21 0,0-20 15,-21 20-15,21-21 0,0 21 0,0 1 16,0-22-16,0 0 0,0 21 0,0-20 15,0-1-15,0 0 0,21 0 16,-21 0-16,21 0 16,1-21-16,-1 0 0,0 0 15,0 0-15,0 0 0,0 0 0,-21-21 16,22 21-16,-1-21 0,0 0 16,0 21-16,0-21 0,-21 0 0,21-1 15,1 1-15,-22 0 0</inkml:trace>
  <inkml:trace contextRef="#ctx0" brushRef="#br3" timeOffset="96755.58">24384 10160 0,'-21'0'16,"42"0"-1,0 0-15,0 0 0,0 0 16,1 0-16,-1-21 0,21 21 0,-21-21 15,0 21-15,22 0 0,-22-21 16,21 21-16,-21 0 0,1 0 0,20-22 16,-21 22-16,0 0 0,0 0 0,1-21 15,-1 21-15,0 0 0</inkml:trace>
  <inkml:trace contextRef="#ctx0" brushRef="#br3" timeOffset="99947.93">20193 11028 0,'0'0'15,"-42"0"1,20 0-16,1 0 15,42 0 32,1 0-47,-1 0 16,0 0-16,0 0 0,0 0 0,0 0 16,1 0-16,-1 0 0,0 0 15,0 0-15,0 0 16,-42 0 31,0 0-32,0 0-15,0 0 16,-1 0 0,1 0-1,0 0-15,0 0 16,0 0-1,0 0-15,-1 0 16,1 0-16,0 0 31,0 0-15,21 21-16,0 21 16,0-20-16,0-1 15,0 21-15,0 0 0,0 1 0,0-1 16,-21 0-16,21 1 0,0 20 15,0-20-15,0-1 0,0 0 16,0 1-16,0-1 0,0 0 0,0 1 16,0-22-16,0 21 0,0 0 0,0-20 15,0-1-15,21 0 0,-21 0 16,21 0-16,0 0 0,0-21 0,1 0 16,-1 0-16,0 0 0,0 0 15,0 0-15,0 0 0,-21-21 16,22 21-16,-1-21 0,0 0 0,0 0 15,0 0-15,0-1 0</inkml:trace>
  <inkml:trace contextRef="#ctx0" brushRef="#br3" timeOffset="100835.67">20637 11345 0,'0'0'0,"0"-21"16,0 42 15,0 1-31,0-1 0,0 0 16,0 0-16,0 21 0,0-20 0,0 20 15,0-21-15,0 21 0,0-20 0,0 20 16,0-21-16,0 0 0,0 0 16,0 1-16,0-1 0,0 0 15,0 0-15,0-42 31,0 0-15,22 21-16,-22-21 0,21-1 0,0 1 16,-21 0-16,0 0 0,21 0 0,0 0 15,-21-22-15,21 22 0,-21 0 16,22 0-16,-22 0 0,21 21 16,0 21-1,-21 0 1,0 0-16,21 0 0,-21 0 15,0 1-15,0-1 0,0 0 0,0 0 16,21 0-16,0 0 0,-21 1 16,22-1-16,-1-21 15,0 0-15,0 0 0,0 0 16,0 0-16,1 0 0,-1 0 16,-21-21-16,21-1 0,0 1 15,0 21-15,-21-21 0,21 0 0,-21-21 16,22 20-16,-22 1 0,0-21 0,0 21 15,21-22-15,-21 22 0,0 0 16,0-21-16,0 21 0,0-1 0,0 1 16,21 21-16,-21 21 15,0 1 1,0 20-16,0-21 0,0 0 16,-21 22-16,21-1 0,0-21 0,-21 21 15,21-20-15,0-1 0,0 21 16,0-21-16,0 0 0,0 1 0,0-1 15,21-21-15,0 21 0,0-21 16,0 0-16,0 0 0,1 0 0,-1 0 16,0 0-16,0-21 0,0 21 15,0-21-15,1-1 0,20 22 0,-42-21 16,21 0-16,0-21 0,0 21 0,1-1 16,-22 1-16,0 0 15,0 0-15,0 0 0,21 0 0,-21-1 16,0 44-1,-21-1 1,21 0-16,0 0 0,0 0 0,-22 0 16,22 1-16,0-1 0,-21 0 15,21 0-15,0 0 0,0 0 16,21-21 0,1 0-16,-1 0 15,-21-21-15,21 21 16,-21-21-16,0 0 0,0 0 15,0 0-15,0-1 16,0 1-16,0 0 0</inkml:trace>
  <inkml:trace contextRef="#ctx0" brushRef="#br3" timeOffset="100991.79">21548 11261 0,'0'0'0,"-22"0"0,1-21 0,-21 21 31,42 21 0,0 0-15,21-21 0,0 0-16,0 0 15,1 0-15,-1 21 0</inkml:trace>
  <inkml:trace contextRef="#ctx0" brushRef="#br3" timeOffset="101291.66">22077 11218 0,'0'0'16,"0"-21"-16,-21 0 0,-1 21 0,1-21 0,0 21 15,0 0 1,21 21-16,-21 0 16,21 0-16,0 22 0,0-22 15,0 21-15,0 1 0,0-1 16,0 0-16,0-21 0,0 22 0,0-1 15,0-21-15,0 22 0,0-22 0,0 0 16,0 0-16,0 0 0,0 0 0,0 1 16,0-1-16,21-21 31,0 0-31,0-21 16,0-1-16,1 1 15,-22 0-15,21 0 0</inkml:trace>
  <inkml:trace contextRef="#ctx0" brushRef="#br3" timeOffset="102387.74">22225 11176 0,'0'0'0,"0"-21"0,0 0 0,0 0 15,0 42 17,0 0-32,0 0 0,-21 21 0,21 1 15,0-1-15,0 0 0,0 1 0,0-1 16,0-21-16,0 22 0,0-1 15,0-21-15,0 21 0,0-20 16,0-1-16,0 0 0,0 0 0,0 0 16,0 0-16,0 1 15,21-22 1,-21-22 0,0 1-16,21 21 0,-21-21 15,21 0-15,-21 0 0,0 0 0,21-22 16,-21 22-16,22 0 0,-22 0 0,21 0 15,0-1-15,-21 1 0,0 0 16,21 21-16,0 0 0,0 21 16,-21 0-1,0 1-15,0-1 0,0 21 16,0-21-16,0 0 0,0 1 16,0-1-16,0 0 0,22 0 15,-22 0-15,21 0 0,0-21 16,0 22-16,0-22 0,0 0 15,1 0-15,20 0 0,-21 0 0,0 0 16,22 0-16,-22 0 0,0 0 0,0-22 16,21 1-16,-20 21 0,-1-21 0,-21 0 15,21 0-15,0 0 0,0-1 16,-21-20-16,0 21 0,21 0 0,-21-22 16,22 22-16,-22 0 0,0 0 0,0 0 15,0 42 16,0 0-31,0 0 16,0 0-16,0 22 0,0-22 16,0 0-16,0 0 0,0 0 0,0 1 15,0-1-15,0 0 0,0 0 16,21 0-16,0-21 0,0 0 16,21 21-16,-20-21 0,-1 0 15,0 0-15,0 0 0,0 0 0,0-21 16,-21 0-16,22 21 0,-1-21 0,0 0 15,-21 0-15,0-1 0,21-20 16,-21 21-16,21 0 0,-21-22 0,0 22 16,0-21-16,0 21 0,0 0 15,0-1-15,0 44 32,0-1-32,0 0 0,0 0 15,0 0-15,0 22 0,0-22 16,0 0-16,0 0 0,0 0 0,0 0 15,0 1-15,0-1 0,0 0 0,0 0 16,0 0-16,-21-21 31,21-21-15,0 0 0,0 0-16,0 0 15,0-22-15,0 22 0,0 0 16,0-21-16,0 20 0,21-20 0,0 21 15,1-21-15,20-1 0,-21 22 16,0-21-16,22 21 0,-1-1 0,0 1 16,1 0-16,-22 21 0,21 0 0,-21 0 15,0 21-15,1 0 0,-1 1 16,0-1-16,-21 21 0,21-21 0,-21 22 16,0-1-16,0-21 0,0 21 0,0-20 15,0 20-15,0-21 0,0 0 16,0 0-16,0 1 0,0-1 15,-21 0-15,21 0 16,-21-21 0,0 0-1,21-21-15,-22 0 0,22 0 16,0-1-16,0 1 0</inkml:trace>
  <inkml:trace contextRef="#ctx0" brushRef="#br3" timeOffset="102575.16">23580 11070 0,'0'0'0,"0"-21"0,-43 21 31,22 0-31,0 0 16,0 0 31,0 0-32,-1 0-15</inkml:trace>
  <inkml:trace contextRef="#ctx0" brushRef="#br3" timeOffset="102803.02">21907 11324 0,'0'0'16,"22"0"-16,-1 0 0,0 0 15,0 0-15,0 0 16,0-21-16,1 21 0,-1 0 0,21 0 16,-21-21-16,0 21 0,1 0 0,-1 0 15,0-21-15,0 21 0,0 0 16</inkml:trace>
  <inkml:trace contextRef="#ctx0" brushRef="#br3" timeOffset="103579.98">24532 11261 0,'0'0'0,"21"0"0,0-21 16,1 21-16,-1-22 0,0 1 0,0 0 15,21 0-15,-20 21 0,-1-21 16,0 0-16,0-1 0,0 1 0,-21 0 16,0 0-16,0 0 0,-21 21 15,0 0-15,0-21 0,0 21 16,-22 0-16,1 0 0,21 0 0,-22 0 16,1 21-16,0-21 0,-1 21 0,1-21 15,21 21-15,-21 0 0,20-21 16,22 21-16,-21 1 0,21-1 15,0 0-15,0 0 0,0 0 0,0 0 16,21 1-16,1-22 0,-1 21 0,21 0 16,0 0-16,-20 0 0,20 0 15,0 1-15,1-1 0,-1 0 0,0 0 16,1 0-16,-1 0 0,-21 1 0,0-1 16,0 0-16,-21 0 0,0 0 15,0 0-15,-21 1 0,0-1 16,-21-21-16,21 21 0,-22 0 15,1-21-15,0 0 0,-1 21 0,1-21 16,0 0-16,20 0 0,-20 0 0,21 0 16,-21 0-16,20 0 0,1-21 15,21 0-15,-21 21 0,21-21 0,-21 0 16,21-1-16,0 1 16,0 0-16,0 0 0,0 0 15,21 21 1,0 0-1,0-21-15,1 21 0,-1 0 0,0 0 16</inkml:trace>
  <inkml:trace contextRef="#ctx0" brushRef="#br3" timeOffset="104779.82">25463 11388 0,'0'0'0,"0"-21"0,0-1 16,0 1-16,0 0 0,0 0 16,0 0-16,0-22 0,0 22 15,0 0-15,0 0 0,-21 0 16,0 0-16,0 21 0,0 0 16,0 0-16,-1 0 0,1 0 15,0 21-15,0 0 0,0 0 16,0 0-16,-1 22 0,22-22 15,-21 21-15,21-21 0,-21 22 0,21-22 16,0 21-16,0-21 0,0 0 16,0 1-16,0-1 0,0 0 0,0 0 15,21-21-15,0 0 16,1 0-16,-1 0 0,0 0 0,0 0 16,0 0-16,0-21 0,1 21 15,-22-21-15,21 0 0,0-1 0,0 1 16,0 0-16,0 0 0,-21 0 0,0 0 15,22-1-15,-22 1 0,0 0 16,0 0-16,0 0 0,0 0 0,0-1 16,0 44 15,0-1-31,0 0 0,0 0 16,0 21-16,0-20 0,0-1 0,0 21 15,0-21-15,0 0 0,0 1 16,0-1-16,0 0 0,21 0 0,0-21 15,0 21-15,0-21 0,0 0 0,1 0 16,-1 0-16,0 0 0,21 0 0,-21 0 16,1 0-16,-1-21 0,0 0 15,21 0-15,-21 21 0,1-21 0,-1-1 16,0-20-16,0 21 0,-21 0 0,0 0 16,21-1-16,-21-20 15,0 21-15,21-21 0,-21 20 0,0 1 16,0 0-16,0 0 0,0 0 0,0 0 15,0 42 1,0 0 0,0 0-16,0 0 0,0 22 0,0-22 15,0 0-15,0 21 0,0-21 16,0 1-16,0 20 0,0-21 0,0 0 16,0 0-16,0 1 0,0-1 0,0 0 15,-21-21 16,21-21-15,0 0-16,0-1 16,0 1-16,0 0 15,0-21-15,0 21 0,0-1 0,21-20 16,-21 21-16,22-21 0,-1 20 0,0-20 16,0 21-16,21 0 0,-20 0 15,-1-1-15,21 1 0,-21 21 0,0 0 16,1 0-16,-1 21 0,0 1 0,0-1 15,-21 0-15,21 0 0,-21 21 16,21-20-16,-21 20 0,0-21 0,0 21 16,0-20-16,0-1 0,0 0 15,0 0-15,0 0 0,0 0 16,0 1-16,-21-22 16,0 0-1,21-22-15,0 1 16,0 0-16,0 0 15,0 0-15,0 0 0,0-1 0,0 1 16,21-21-16,0 21 0,1-22 0,-1 1 16,0 21-16,21-21 15,-21 20-15,22 1 0,-22 0 0,21 21 0,-21 0 16,22 0-16,-22 0 0,0 0 0,0 0 16,-21 42-16,0-20 15,0-1-15,0 21 0,21 0 0,-21-20 16,0 20-16,0-21 0,0 21 0,0-20 15,0 20-15,0-21 0,0 0 16,0 0-16,0 1 0,0-1 16,0-42 31,0-1-47,22 22 0,-22-21 0</inkml:trace>
  <inkml:trace contextRef="#ctx0" brushRef="#br3" timeOffset="105111.65">27030 11240 0,'42'0'31,"-21"0"-31,0 0 16,1 0-16,-1 0 0,0 0 15,0 0-15,0-22 0,22 1 16,-22 21-16,0-21 0,-21 0 0,21 21 15,-21-21-15,0 0 0,0-1 16,0 1-16,0 0 0,-21 0 0,0 21 16,0 0-16,-1-21 15,-20 21-15,21 0 0,-21 0 0,20 21 16,-20-21-16,21 21 0,0 21 0,0-20 16,-1-1-16,22 21 0,0 0 15,0-20-15,0 20 0,0-21 0,0 0 16,22 22-16,-1-22 0,0 0 0,0 0 15,0-21-15,0 21 0,1-21 16,20 0-16,-21 0 0,0 0 0,0 0 16,22 0-16,-22 0 0,0 0 0,0-21 15</inkml:trace>
  <inkml:trace contextRef="#ctx0" brushRef="#br3" timeOffset="105655.65">28173 10689 0,'0'0'15,"0"-21"-15,21-21 0,-21 21 0,0-1 16,0 1-16,0-21 0,0 21 16,0 0-16,0-1 0,-21 22 15,21 22 1,0-1-16,0 21 16,0-21-16,-21 22 0,21-1 0,0 0 15,0 1-15,0 20 0,0-21 0,0 1 16,0-1-16,0 0 0,0 1 15,-22-1-15,22-21 0,0 22 0,0-1 16,0-21-16,0 0 0,0 0 0,0 1 16,0-1-16,0-42 31,0-1-15,0 1-16,0 0 0,0 0 15</inkml:trace>
  <inkml:trace contextRef="#ctx0" brushRef="#br3" timeOffset="105949.41">28046 10795 0,'0'0'0,"-21"-42"0,21 21 16,-22-106-1,22 84-15,0 22 0,0 0 16,22 0-16,-1-22 0,0 22 0,21 0 16,-21 0-16,22 21 0,-1-21 0,0 21 15,1 0-15,-1 0 16,0 0-16,1 21 0,-1 0 0,0 0 15,1 22-15,-22-22 0,0 21 0,-21 0 16,0 1-16,0-22 0,-21 21 16,0 1-16,0-22 0,-22 0 0,1 21 15,0-21-15,-1 1 0,1-22 16,0 21-16,-1 0 0,22-21 0,0 0 16,0 21-16,0-21 0,42 0 31,0 0-31,0 0 0,0 0 15,22 0-15,-22 0 0</inkml:trace>
  <inkml:trace contextRef="#ctx0" brushRef="#br3" timeOffset="106476.11">29062 10774 0,'0'0'0,"-21"-64"31,-1 43-31,1 21 0,0 0 0,0 0 16,-21 0-16,20 0 0,1 0 16,0 21-16,0 1 0,0-1 0,-22 0 15,22 0-15,0 21 0,0-20 16,0 20-16,0-21 0,21 0 0,-22 22 15,22-22-15,-21 0 0,21 21 0,0-21 16,0 1-16,0-1 16,21 0-16,1-21 0,-1 0 15,0 0-15,0 0 0,0 0 16,0-21-16,1 21 0,-1-21 0,21-1 16,-21 22-16,0-21 0,1 0 0,-1 0 15,0 0-15,0 0 0,0-22 16,0 22-16,1 0 0,-22 0 15,21-22-15,-21 22 0,0 0 16,0 0-16,0 42 31,0 0-31,0 0 0,0 1 0,0-1 16,0 0-16,0 0 0,0 0 16,0 0-16,0 1 0,0-1 0,0 0 15,0 0-15,21 0 0,0 0 0,0 1 16,0-22-16,1 21 0,-1-21 15,21 0-15,-21 0 0,0 0 0,22 0 16,-1 0-16,0 0 0,-20-21 16,20 21-16,0-22 0</inkml:trace>
  <inkml:trace contextRef="#ctx0" brushRef="#br3" timeOffset="108392.05">29697 10795 0,'0'0'0,"0"-42"0,0 21 0,0-22 0,0 22 16,0 0-16,-21 0 0,21 0 0,-22 21 15,1 0-15,0 0 16,0 21-16,0 0 0,21 0 16,-21 0-16,21 22 0,-22-22 0,1 21 15,21 0-15,0-20 0,0 20 16,0-21-16,0 21 0,0-20 16,0-1-16,0 21 0,0-21 0,21 0 15,1 1-15,-1-22 0,0 21 16,0 0-16,21-21 0,-20 0 0,-1 0 15,21 0-15,-21 0 0,22 0 0,-22-21 16,21 0-16,-21-1 0,0 22 16,22-21-16,-22 0 0,0 0 0,-21-21 15,21 20-15,0-20 0,1 21 0,-22-21 16,21-1-16,-21 1 0,0 0 16,21-1-16,-21 1 0,0 0 0,21-1 15,-21 22-15,0-21 0,0 21 16,-21 42-1,0 0 1,21 0-16,-21 21 0,21-20 16,0 20-16,-22 0 0,22 1 0,0-22 15,0 21-15,0 0 0,0-20 0,0 20 16,0-21-16,0 0 0,0 0 16,0 1-16,0-1 0,0 0 0,0 0 15,22-42 16,-22 0-31,21 21 16,-21-21-16,21-1 0,0 1 16,-21 0-16,21-21 0,0 21 15,1-1-15,-22 1 0,21 0 0,0 0 16,0 0-16,0 0 0,0 21 0,1 0 16,-1 0-16,0 0 15,-21 21-15,0 0 16,0 0-16,0 0 0,0 0 15,0 1-15,0-1 16,-21 0-16,0-21 0,-1 21 16,1-21-16,0 0 15,0 0-15,0 0 16,0 0-16,-1 0 16,22-21-16,-21 21 15,0 0-15,21 21 31,0 0-31,0 0 16,0 1-16,0-1 0,21 0 16,-21 0-16,21-21 0,-21 21 15,22 0-15,-1-21 0,0 22 16,0-22-16,21 21 0,-20-21 0,20 0 16,0 0-16,22 21 0,-22-21 0,0 0 15,1 0-15,-1 0 0,0 0 16,1 0-16,-22-21 0,21 0 15,-21 21-15,1-22 0,-1 1 0,0 0 16,0 0-16,-21-21 0,0 20 16,0 1-16,0-21 0,0 21 0,0-22 15,0 22-15,0-21 0,0 21 16,0 0-16,0-1 0,0 1 16,-21 21-16,0 0 15,0 21-15,-1 1 16,1-1-16,0 0 0,21 0 0,-21 0 15,0 22-15,0-22 0,21 0 0,-22 21 16,22-21-16,0 1 0,0-1 16,0 0-16,0 0 0,0 0 15,22 0-15,-1-21 0,0 0 16,0 0-16,0 0 16,0 0-16,1 0 0,-1 0 15,0-21-15,0 0 0,0 0 16,-21 0-16,21 0 0,-21-1 15,0 1-15,0 0 0,0 0 0,0 0 16,0 0-16,0-1 0,0 1 16,-21 21 15,21 21-31,-21 1 16,21-1-16,-21 0 0,21 0 0,0 0 15,0 0-15,0 1 0,0-1 0,0 0 16,0 0-16,0 0 15,21 0-15,0-21 0,0 22 0,1-22 16,20 0-16,-21 21 0,21-21 16,1 0-16,-1 0 0,-21 0 0,22 0 15,-1-21-15,0 21 0,-21-22 0,22 1 16,-22 21-16,21-21 0,-21-21 16,1 21-16,-1-1 0,0 1 0,-21-21 15,0 21-15,21 0 0,-21-22 16,0 22-16,0 0 0,0 0 15,-21 21 1,0 0-16,0 0 0,-1 21 16,1 0-16,0 0 0,0 0 15,21 1-15,0-1 16,-21 0-16,21 0 0,0 0 16,0 0-16,21-21 0,-21 22 15,21-22-15,0 0 0,0 0 16,1 0-16,-1 0 0,0 0 15,0 0-15,0 0 0,0 0 16,-21-22-16,22 22 0,-22-21 0,21 0 16,-21 0-16,0 0 15,0 0-15,0-1 32,0 44-17,0-1 1,-21 0-16,21 0 15,-22 0-15,22 0 0,0 1 0,0-1 16,-21 0-16,0 21 0,21-21 0,0 22 16,0-1-16,-21 0 0,21-20 15,0 41-15,0-21 0,0 1 16,0-1-16,0 0 0,0 22 16,0-22-16,0 1 0,0-1 0,0 0 15,0 1-15,0-1 0,0 0 0,0 1 16,0-1-16,0 0 0,0-21 15,0 22-15,-21-22 0,21 0 0,-21 0 16,-1-21 0,1 0-16,0 0 0,0 0 0,0-21 15,0 0-15,-1 0 0,22 0 16,0-22-16,-21 22 0,21-21 16,0-1-16,0 1 0,0 0 0,0-1 15,0 1-15,0 0 0,21-22 0,-21 22 16,22-22-16,-1 22 15,0-21-15,-21 20 0,21-20 0,0 20 16,22 1-16,-22 0 0,0-1 16,0 1-16,0 21 0,22-21 0,-22 20 15,0-20-15,21 21 0,-21 0 0,22 0 16,-22-22-16,21 43 0,1-21 16</inkml:trace>
  <inkml:trace contextRef="#ctx0" brushRef="#br3" timeOffset="108736.37">31919 10774 0,'21'0'62,"1"0"-62,-1 0 16,0-21-16,21 21 0,-21-21 0,1 21 16,-1-22-16,0 22 0,0-21 15,0 0-15,-21 0 0,0 0 16,0 0-1,-21 21-15,0 0 16,0 0-16,0 0 0,-1 21 16,-20-21-16,21 21 0,0 0 0,0 21 15,-1-20-15,1-1 0,0 21 16,21-21-16,-21 22 0,21-22 0,0 0 16,0 0-16,0 0 0,0 0 15,21 1-15,0-22 0,0 21 16,1-21-16,-1 0 0,0 0 0,21 0 15,-21 0-15,1 0 0,20 0 16,0 0-16,-21-21 0,22 21 0,-1-22 16,-21 1-16,22 0 0,-22 0 15</inkml:trace>
  <inkml:trace contextRef="#ctx0" brushRef="#br3" timeOffset="109292.05">32618 10308 0,'-21'-21'32,"42"21"-32,-21-21 0,21 21 15,0 0-15,0 0 0,22-21 16,-22 21-16,0-21 0,0 21 0,0 0 15,0 0-15,1-22 0,-1 22 16,0 0-16,0 0 0,0 0 16,-21 22 15,0-1-31,0 0 0,0 0 16,0 0-16,0 0 0,0 22 15,0-1-15,0-21 0,0 22 0,0-1 16,21 0-16,-21-21 0,0 22 15,0-1-15,0 0 0,0 1 0,0-1 16,0-21-16,0 22 0,-21-1 16,21 0-16,0-21 0,-21 22 0,21-1 15,-21-21-15,21 22 0,-21-1 16,21-21-16,0 21 0,0-20 16,0-1-16,-21 0 0,21 0 15,-22 0-15,1-21 0,21 21 0,-21 1 16,0-22-16,0 0 0,0 0 15,-1 0-15,1 0 0,0 0 0,0 0 16,0 0-16,0 0 0,-1 0 16,1 0-16,0 0 0,0 0 0,0 0 15,0 0-15,-1 0 16,1 0-16,0 0 16,0 0-16,0 0 15,0 0-15,-1 0 0</inkml:trace>
  <inkml:trace contextRef="#ctx0" brushRef="#br3" timeOffset="111856.07">24172 12129 0,'0'0'16,"21"-22"-1,-21 1-15,0 0 16,0 42 78,-21 0-94,0 1 0,0-22 0,0 21 15,0 21-15,-1-21 0,1 0 16,-21 1-16,21-1 0,-22 21 0,22-21 15,-21 0-15,0 1 0,20-1 0,-20 0 16,0 0-16,21 0 0,-22 0 16,22 1-16,0-1 0,-21 0 0,20 0 15,1-21-15,0 21 16,21-42 46,21 21-46,0-21-16,1 0 16,-1 21-16</inkml:trace>
  <inkml:trace contextRef="#ctx0" brushRef="#br3" timeOffset="112303.81">23622 12531 0,'0'0'0,"-21"0"0,-22 0 16,65 0 46,-1 0-62,-21 21 16,21-21-16,0 0 0,0 0 0,0 0 16,1 0-16,20 0 0,-21 0 15,21 0-15,1 0 0,-1 0 0,22 0 16,-1 0-16,-21 0 0,22 0 0,-1 0 16,1 0-16,-1 0 15,1 0-15,-1 0 0,1 0 0,-1 0 16,-20 0-16,-1 0 0,0 0 0,1 0 15,-22 0-15,0 0 0,-21-21 94,-21 21-78,21-21-16</inkml:trace>
  <inkml:trace contextRef="#ctx0" brushRef="#br3" timeOffset="122027.92">24363 12171 0,'0'0'0,"0"-21"0,-21 21 0,-1 0 0,22-21 15,-21 21-15,21-22 16,-21 1-16,21 0 31,21 21 0,0 0-15,1 0-16,-22 21 0,21 0 16,0 1-16,0-1 0,-21 0 15,21 0-15,0 0 0,1 0 16,20 22-16,-21-22 0,21 0 0,-20 0 16,20 0-16,-21 22 0,21-22 15,-20 0-15,20 0 0,-21-21 0,0 21 16,0 1-16,1-1 0,-1-21 0,-21 21 15,0 0 1,0-42 47,-21 21-48,21-21-15,-22 21 16,1 0-16,0 0 15,0 0-15,0 0 16,0 0-16,-1 0 0,1 0 16,-21 0-16,21 0 0,0 0 0,-22 0 15,1 0-15,0 0 0,20 0 16,-20 0-16,-21 0 0,20 0 0,1 21 16,0-21-16,-1 0 0,1 0 0,-22 0 15,22 21-15,0-21 0,-1 0 16,22 0-16,-21 0 0,0 0 0,-1 0 15,22 0-15,0 0 0,0 0 16,0 0-16,-1 0 0,1 0 16,42 0 15,1 0-15,-1 0-16,0 0 15,0 0 1,0 0-16,0 0 0,1 0 15,-1 0-15,0 0 0,0 0 0,21-21 16,1 21-16,-1 0 0,-21 0 16,22 0-16,20 0 0,-21-21 0,1 21 15,-1 0-15,22 0 0,-22-21 16,0 21-16,22 0 0,-22 0 0,0-22 16,-20 22-16,20 0 0,-21 0 15,0 0 1,-21-21-1,-21 21-15,0 0 0,0 0 16,0 0-16,-1 0 0,-20 0 16,21 0-16,-21 0 0,-1 0 0,1 0 15,21 0-15,-22 21 0,-20-21 0,21 0 16,-1 0-16,1 22 0,0-22 16,-1 0-16,1 0 0,0 21 0,-1-21 15,22 0-15,-21 0 0,21 0 0,-1 0 16,1 0-16,0 21 0,0-21 15,0 0-15,0 0 32,42 0-1,0 0-15,0 0-16,0-21 0,0 21 15,1 0-15,20 0 0,-21 0 16,21-21-16,-20 21 0,20 0 15,0 0-15,1 0 0,-1-22 16,21 22-16,-20 0 0,-1 0 0,22-21 0,-22 21 16,0 0-16,22 0 15,-43 0-15,21 0 0,-21 0 0,1 0 16,-1 0-16,-42 0 31,-1 0-31,-20 0 0,21 0 16,0 0-16,-22 0 0,22 0 0,-21 0 15,0 0-15,20 0 0,-20 0 16,0 21-16,-1-21 0,1 0 0,0 0 16,-1 0-16,1 22 0,0-22 15,-1 0-15,1 0 0,0 0 16,21 0-16,-22 0 0,22 0 0,-21 0 16,21 21-16,-1-21 0,1 0 15,0 0-15,0 0 0,21-21 47,21 21-31,0 0-16,0-22 0,1 22 0,-1 0 15,21 0-15,0-21 0,-20 21 16,20 0-16,21 0 0,-20-21 0,-1 21 16,22 0-16,-22 0 0,21-21 15,-20 21-15,20 0 0,-20 0 0,-1 0 16,0 0-16,-21 0 0,1 0 0,-1 0 15,0 0-15,-42 0 63,0 0-63,-1 0 0,1 0 0,0 0 16,-21 0-16,21 0 0,-22 0 0,22 0 15,-21 0-15,-1 0 0,1 0 16,0 0-16,-1 0 0,1 0 0,0 0 15,-1 0-15,1 0 0,21 0 16,-21 0-16,20 0 0,-20 0 16,21 21-16,0-21 0,0 0 0,-1 0 0,44 0 47,-1 0-47,21 0 15,-21 0-15,22 0 0,-22 0 16,21 0-16,0 0 0,1 0 0,-1 0 15,22-21-15,-22 21 0,0 0 0,22 0 16,-22-21-16,22 21 0,-22 0 16,0 0-16,1 0 0,-1-21 0,-21 21 15,0 0-15,0 0 0,1 0 16,-44 0 15,1 0-31,0 0 16,0 0-16,0 0 0,0 0 0,-22 0 15,22 0-15,0 0 0,0 0 0,-22 0 16,22 0-16,-21 0 0,0 0 16,20 0-16,-20 0 0,0 0 0,21 0 15,-22 0-15,22 0 0,0 0 0,0 21 16,0-21-16,-1 0 16,44 0 15,-1 0-16,0 0-15,0 0 0,0 0 16,0 0-16,22 0 0,-22 0 16,21-21-16,1 21 0,-1 0 0,0 0 15,1 0-15,-1 0 0,0-22 0,-21 22 16,22 0-16,-22 0 0,0 0 16,0 0-16,-42 0 31,0 0-31,0 0 0,0 0 15,-1 0-15,1 0 0,-21 0 0,21 0 16,0 0-16,-1 0 0,-20 0 16,21 0-16,0 0 0,-22 0 15,22 0-15,0 0 0,0 0 0,0 0 16,0 0-16,-1 0 16,1 0-1,42 0 16,1 0-31,-1 0 0,0 0 16,0 0-16,0 0 0,0-21 0,22 0 16,-22 21-16,21 0 0,-21 0 15,22-21-15,-1 21 0,-21 0 16,0 0-16,1 0 0,-1 0 0,-42 0 31,-1 0-15,1 0-16,0 0 0,0 0 15,0 0-15,0 0 0,-22 0 0,22 0 16,0 0-16,0 0 0,0 0 0,-1 0 16,1 0-16,0 21 0,0-21 15,0 0-15,0 0 0,-1 0 32,44 0-1,-1 0-31,0 0 0,0 0 15,0-21-15,0 21 0,1 0 16,20 0-16,-21-21 0,0 21 0,0 0 16,22 0-16,-22-21 0,0 21 15,0 0-15,0 0 0,1 0 0,-22-22 16,-22 22 0,1 0-16,0 0 15,0 0-15,-21 0 0,20 0 0,1 0 16,0 0-16,0 0 0,0 0 0,0 0 15,-1 0-15,1 0 0,0 0 16,42 0 47,0 0-48,1-21-15,-1 21 0,0 0 16,-21-21-16,21 21 0,-42 0 47,0 0-47,0 0 15,-1 0 1,44-21 46,-1 21-62,-21-21 16,21 0-16,0 21 0,0-22 16,-21 1-1,21 21-15,-42 0 32,0 0-32,0 0 15,0 21 1,0-21-16,-1 0 0,22 22 0,-21-22 15,0 0-15,0 21 0,0 0 16,0-21-16,21 21 16,-22-21-16,22-21 62,22 0-62,-1 21 16,0 0-16,-21-21 0,21-1 15,0 22-15,0-21 16,1 0 0,-22 0-16,0 0 125,0 0-94,0-1-15,0 1 15,0 42 31,-22-21-46,1 22-16,21-1 16,0 0-16,-21-21 0,0 21 0,21 0 15,-21-21-15,21 21 0,0 1 16,-21-22-16,21 21 0,-22 0 15,1 0-15,21 0 0,-21 0 16,0 1-16,0-1 16,0 0-16,-1-21 15,22 21-15,-21-21 0,21 21 16,-21 0-16,0-21 0,0 22 16,21-1-16,-21-21 0,-1 21 15,1-21-15,0 21 16,0-21-16,21 21 0,-21-21 15,0 0-15,-1 0 0,22 21 0,-21-21 16,0 22 0,0-22-16,0 0 15,21 21-15,-21-21 16,21 21-16,-22-21 16,22 21-16,-21-21 0,21 21 15,-21-21 1,21 21-1,-21-21-15,42 0 94,0 0-94,0 0 16,1 0-16,-1 0 15,0-21-15,0 21 16,0 0-16,0 0 0,1 0 16,-1-21-16,0 21 0,0 0 15,0 0-15,0 0 0,1 0 16,-1 0-16,0 0 0,0 0 16,0 0-16,0 0 0,22 0 0,-22 0 15,0 0-15,21 0 0,-20 0 0,-1 0 16,21 0-16,-21 0 0,22 0 15,-1 0-15,-21 0 0,21-21 16,-20 21-16,20 0 0,-21 0 0,0 0 16,0 0-16,22 0 0,-22 0 15,0 0-15,0 0 0,0 0 0,1 0 16,-1 0-16,0 0 0,0 0 0,-21-21 16,21 21-16,0 0 0,1 0 15,-1 0 1,0 0-1,0 0 1,0 0-16,0 0 31,1 0-15,-44 0 125,1 0-141,0-21 0,0 21 15,0 0-15,21-22 16,-21 22-16,-1-21 0,1 0 15,0 21-15,0-21 0,0 21 0,0-21 16,-1 0-16,1-1 0,0 22 16,0-21-16,0 0 0,0 0 0,-1 0 15,22 0-15,-21-1 0,0 1 16,0 0-16,21 0 0,-21 0 0,0 0 16,21-1-16,-22 1 0,22 0 0,-21 0 15,21 0-15,-21 21 16,21-21-16,0-1 15,0 1 32,0 0 0,0 42 31,0 0-78,0 1 0,-21-1 16,21 0-16,-21 0 0,0 0 0,21 22 16,-22-22-16,1 0 0,21 21 0,-21-21 15,0 22-15,0-22 0,21 0 16,-21 21-16,-1-20 0,22-1 0,0 0 15,-21 0-15,21 0 0,-21-21 16,21 21-16,21-42 63,-21 0-63,21 21 0,1-21 0,-22 0 15,21 21-15,0-21 0,-21-1 16,21 1-16,-21 0 0,21 0 0,-21 0 15,21 0-15,1-1 0,-1 1 16,0 0-16,-21 0 16,21 21-16,-21-21 0,0 42 47,-21-21-47,21 21 0,-21-21 0,0 21 15,-1-21-15,1 21 0,0 1 16,0-1-16,0 0 15,0-21-15,-1 21 0,22 0 0,-21-21 16,21 21-16,-21-21 16,42-21 31,0 0-47,1 0 15,-1 21-15,-21-21 0,21 0 16,0-1-16,0 22 0,-21-21 0,21 0 15,1 0-15,-22 0 0,-22 21 47,22 21-31,-21-21-16,0 21 0,0 0 16,0 0-16,21 1 0,-21-22 0,-1 21 15,1 0-15,0 0 0,21 0 0,-21 0 16,0-21-1,21 22-15,21-44 47,-21 1-31,21 21-16,0-21 16,0 0-16,1 0 15,-1 0-15,-42 42 47,21 0-31,-22 0-16,1-21 0,0 21 15,21 0-15,-21-21 0,21 22 0,-21-22 16,21 21-16,-21-21 16,21 21-16,-22-21 15,1 0 32,0 0-31,0 0 15,0 0-31,21 21 16,-21-21-1,21 21 1,-22-21-1,22 21 1,-21-21 0,0 0-1,21 22 17,-21-22-32,0 0 15,42 0 79,0-22-94,-21 1 16,21 21-16,0-21 15,1 0 1,-1 0-16,0 0 15,0 21-15,-21-22 0,21 22 16,-21-21-16,21 21 0,1-21 0,-1 0 16,0 0-16,0 21 15,0-21-15,-21-1 0,21 22 0,1-21 16,-1 0-16,-21 0 0,21 21 16,-21-21-16,21 0 15,0-1-15,0 22 16,-21-21-16,0 0 0,22 21 15,-22-21 1,0 0 0,21 21-16,-21 21 125,-21-21-110,-1 21-15,1 0 0,21 0 0,-21-21 16,0 22-16,0-1 0,0 0 0,-1 0 16,1 0-16,0-21 0,0 21 15,0 1-15,0-1 0,-1 0 0,-20 0 16,21 0-16,0 0 0,0-21 0,-1 22 15,22-1-15,-21 0 0,0-21 16,0 21-16,21 0 0,-21-21 16,0 0-16,21 21 0,-22-21 15,22 22-15,-21-22 0,0 0 16,0 0 0,0 0 15,0 0-31,21 21 15,-22-21 17,1 0-17,42 0 63,1 0-78,-1 0 16,0-21-16,0 21 16,0-22-16,0 1 0,1 21 0,-1-21 15,0 0-15,21 0 0,-21 21 16,22-21-16,-22-1 0,0 1 0,0 0 16,0 0-16,1 0 0,-1 0 0,0-1 15,0 1-15,-21 0 16,21 21-16,0-21 0,-21 0 0,22 0 0,-1 21 15,-21-22-15,21 22 0,-21-21 0,21 21 16,-21-21-16,21 0 0,0 21 16,-21-21-16,22 21 15,-22-21-15,21 21 16,-42 0 31,-1 21-47,22 0 15,-21-21-15,21 21 0,-21 0 0,0-21 16,0 21-16,0-21 0,21 22 16,-22-1-16,1 0 0,0-21 0,0 21 15,0 0-15,0 0 0,-1-21 16,1 22-16,0-1 0,-21 0 16,21-21-16,-1 21 0,1 0 15,0-21-15,0 21 0,0 1 0,0-22 16,-1 21-16,1 0 0,0-21 15,21 21-15,-21-21 16,0 0-16,21 21 16,-21-21-16,-1 0 31,1 0-15,42 0 140,1 0-156,-1 0 15,-21-21-15,21 21 0,0-21 0,0 21 16,0-21-16,1 21 16,-1-21-16,0-1 0,21 22 0,-21-21 15,22 0-15,-22 0 0,42-21 16,-41 42-16,20-22 0,-21 1 16,0 0-16,0 21 0,1-21 0,-22 0 15,21 21-15,-21-21 0,21 21 0,0-22 16,-21 1-1,21 21-15,-21-21 0,21 21 0,-21-21 16,0 0 0,-21 21 46,21 21-46,-21-21-16,0 21 0,21 0 15,-21-21-15,0 21 0,-1 1 0,1-1 16,0 0-16,0 0 0,0 0 16,-22 0-16,22 1 0,0-1 15,0-21-15,0 21 0,-22 0 0,22 0 0,0 0 16,0 1-16,-21 20 16,20-42-16,22 21 0,-21 0 15,0-21-15,21 21 0,-21 1 0,0-22 16,0 21-1,21 0 1,-22-21-16,1 0 94,21 21-63,-21-21-15,0 0 15,21 21-31,-21-21 31,0 0-15,42 0 156,0 0-172,0-21 0,0 0 15,0 21-15,1-21 0,-1 21 16,0-21-16,0-1 0,21 22 0,-20-21 16,-1 0-16,21 0 0,-21 0 15,22 0-15,-22-1 0,21 22 0,-21-21 16,0 0-16,22 0 0,-22 0 15,0 21-15,0-21 0,0-1 16,1 1-16,-1 0 16,-21 0-16,21 0 15,0 0 1,0-1 0,0 22-16,1-21 15,-22 0-15,21 21 16,0 0-16,-21-21 15,0 0 1,21 21 31,0 0-16,0 21 16,1-21-31,-22 21-16,0 0 15,21-21-15,-21 21 0,21-21 0,-21 22 16,21-1-16,0-21 0,-21 21 16,0 0-16,21 0 0,1-21 15,-1 21-15,-21 1 0,21-22 16,-21 21-16,21 0 0,-21 0 0,21 0 15,-21 0-15,21-21 0,-21 22 16,0-1-16,22-21 16,-1 21-16,-21 0 15,21-21 1,-42 0 46,0 0-46,-1-21-16,1 21 16,21-21-16,-21 0 0,0-1 15,0 1-15,21 0 0,-21 21 16,-1-21-16,22 0 0,0 0 16,-21-1-16,0 1 0,0 21 0,21-21 15,-21 0-15,0 21 16,21 21 31,0 0-47,21 0 15,0 1-15,0-1 0,0-21 16,0 21-16,1 0 0,-22 0 16,21 0-16,0-21 0,0 22 0,0-22 15,0 21-15,1-21 0,-1 21 0,21 0 16,-21-21-16,0 0 15,1 0-15,-44 0 47,1 0-47,-21 0 0,21 0 16,0 0-16,-1-21 0,1 21 0,-21-21 16,21 21-16,0-21 0,-1 21 15,1-22-15,0 1 0,0 21 0,21-21 16,0 0-16,-21 21 0,21-21 0,-21 21 15,21-21 1,-22-1 0,1 22 15,0 0 0,0-21-15,0 21-16,0 0 31,21-21-31,-22 21 0,1 0 31,0 0-15,0 21 0,0-21-16,0 21 15,-1 1-15,1-1 16,0-21-16,0 21 0,0-21 15,21 21-15,-21 0 0,-1-21 0,-20 21 16,21 1-16,0-22 0,0 21 0,-1-21 16,22 21-16,-21 0 0,0-21 15,0 21-15,0-21 0,0 0 16,21 21-16,-22-21 0,1 0 16,21 22-1,-21-22-15,0 0 0,0 0 16,0 0-1,21 21-15,-22-21 32,1 0 46,0 21-16,0-21 32,21 21-31,-21-21-48,21 21 1,21-21 78,0 0-94,0 0 0,0-21 0</inkml:trace>
  <inkml:trace contextRef="#ctx0" brushRef="#br3" timeOffset="122915.41">26077 12023 0,'0'0'16,"-21"-21"-16,21-1 0,0 1 15,0 0-15,0 0 16,0 0-16,-21 21 31,21 42-15,0-21-16,0 0 0,0 22 0,0-1 16,0 0-16,0 1 0,0-1 15,0 0-15,0 1 0,0-1 0,0 0 16,0-20-16,-21 20 0,21-21 0,0 21 15,0-20-15,0-1 0,0 0 16,0 0-16,-21 0 0,21 0 16,-22-21-16,1 0 31,21-21-15,0 0-16,0 0 0,0 0 15,0 0-15,0-1 0,21 1 16,1 0-16,-1 0 0,0-21 0,0 20 15,0 1-15,22-21 0,-22 21 0,21 0 16,-21-1-16,22 22 0,-1-21 16,-21 21-16,21 0 0,-20 0 0,20 0 15,-21 0-15,0 21 0,0 1 0,1-1 16,-22 0-16,0 0 0,0 0 16,0 0-16,0 22 0,0-22 0,0 0 15,-43 0-15,22 0 0,0-21 0,-21 22 16,20-1-16,-20-21 0,0 21 15,21-21-15,-22 0 0,22 21 16,-21-21-16,21 0 0,-22 0 0,22 0 16,0 0-16,0 0 15,0 0 1,21-21 0,21 0-16,0 21 0,0-21 15,0-1-15,0 22 0</inkml:trace>
  <inkml:trace contextRef="#ctx0" brushRef="#br3" timeOffset="123855.45">26606 12044 0,'0'0'0,"0"-21"0,22 0 0,-22-1 16,21 1-16,-21 0 0,0 0 15,21 21-15,0 0 16,-21 21-1,0 0-15,0 22 0,0-22 0,0 21 16,0 0-16,0-20 0,0 20 16,0 0-16,0 1 0,0-22 0,0 21 15,0-21-15,0 0 0,-21 22 0,21-22 16,0 0-16,0 0 16,0 0-16,0 1 15,21-44 16,-21 1-31,21 21 0,0-21 16,-21 0-16,22 0 0,-1 0 0,0-22 16,-21 22-16,21 0 0,0 0 15,0 0-15,1-1 0,-1 1 0,-21 0 16,21 21-16,0 0 16,-21 21-1,0 0-15,0 1 0,0-1 16,0 0-16,0 0 0,0 0 15,0 0-15,0 1 16,0-1-16,0 0 0,21 0 16,0-21-16,1 0 15,-1 0-15,0 0 0,0 0 16,0 0-16,0 0 0,1 0 16,-1-21-16,0 0 0,0 0 15,0-1-15,-21 1 16,21 0-16,-21-21 0,22 21 0,-1-1 15,-21-20-15,0 21 0,0 0 16,21 0-16,-21-1 0,0 44 47,0-1-47,0 0 0,0 0 16,0 0-16,-21 0 0,21 1 0,0-1 15,0 0-15,0 0 0,0 0 16,0 0-16,0 1 15,21-1-15,0-21 0,0 0 0,0 0 16,22 0-16,-22 0 0,0 0 16,0 0-16,0 0 0,1 0 0,20 0 15,-21 0-15,0-21 0,0 21 16,1-22-16,-1 1 0,0 0 0,0 0 16,-21 0-16,21 0 0,-21-22 15,21 22-15,-21-21 0,0 21 16,0-22-16,0 22 0,0-21 0,0 21 15,0-1-15,-21 22 0,0 0 16,0 0-16,0 22 16,0-1-16,-1 0 0,22 0 0,0 21 15,-21-20-15,21 20 0,0-21 0,0 21 16,0-20-16,0-1 0,0 0 16,0 0-16,21 0 0,1 0 0,-1 1 15,0-22-15,0 0 16,0 0-16,0 0 0,22 0 15,-22 0-15,21 0 0,-21-22 0,22 1 16,-1 0-16,-21 0 0,22 0 16,-1 21-16,-21-21 0,0-1 0</inkml:trace>
  <inkml:trace contextRef="#ctx0" brushRef="#br4" timeOffset="129742.82">15092 13631 0,'0'0'0,"-21"0"0,-1 0 0,1 0 15,0 0-15,0 0 16,0 0 0,0 22-1,42-22 63,0 0-78,0 0 16,0 0-16,0 0 0,1 0 0,20 0 16,-21 0-16,0 0 0,0 0 15,22 0-15,-22 0 0,21 0 0,1 0 16,-22 0-16,21-22 0,0 1 15,22 21-15,-22 0 0,1-21 16,-1 21-16,21 0 0,-20-21 0,-1 21 16,22 0-16,-1 0 0,1-21 15,-1 0-15,1 21 0,20 0 0,1-22 16,0 22-16,-1 0 0,-20 0 16,20-21-16,1 21 0,-21 0 0,-1 0 15,1-21-15,20 21 0,-20 0 0,-1-21 16,1 21-16,-1 0 0,22 0 15,-22 0-15,1 0 0,-1 0 0,1-21 16,-1 21-16,-20 0 0,20 0 16,-20 0-16,-1 0 0,0 0 15,1 0-15,-1-21 0,0 21 0,1 0 16,-1 0-16,0 0 0,1 0 16,-22 0-16,21 0 0,0 0 0,-20 0 15,20 0-15,-21 0 0,0 0 0,22 0 16,-22 0-16,0 0 0,21 0 15,-21-22-15,1 22 0,-1 0 0,0 0 16,0 0-16,21 0 0,-20 0 16,-1 0-16,0 0 0,0 0 15,0 0-15,0 0 16,-21-21-16,22 21 31,-44 0 16,1 0-31,0 0-16,0 0 15</inkml:trace>
  <inkml:trace contextRef="#ctx0" brushRef="#br4" timeOffset="130523.59">19875 13229 0,'0'-21'16,"0"0"0,0 0-16,-21 21 0,21-21 15,0 42 48,0 0-63,0 0 0,0 21 0,0-20 15,0-1-15,0 21 0,0 0 0,0-20 16,0 20-16,0 0 0,0 1 16,0-1-16,21 0 0,-21 1 0,0-1 15,0 0-15,0-21 0,0 22 16,0-22-16,0 0 0,0 0 0,0 0 15,0 1-15,0-44 47,0 1-47,0 0 16,0 0-16,0 0 0,0-22 16,0 22-16,0-21 0</inkml:trace>
  <inkml:trace contextRef="#ctx0" brushRef="#br4" timeOffset="130875.84">19812 13314 0,'0'0'0,"-21"-21"0,0 21 15,21-21-15,0-1 0,0 1 16,0 0-16,0 0 0,0 0 16,0 0-16,42-1 15,-21 1-15,0 0 0,22 0 0,-1 0 16,0 0-16,1 21 0,-1-22 0,0 1 15,22 21-15,-22 0 0,0 0 16,1 0-16,-1 0 0,-21 21 0,22 1 16,-22-1-16,-21 0 0,0 0 15,0 0-15,0 0 0,-21 1 0,-1 20 16,1-21-16,-21 0 0,21 0 0,-22 1 16,1-1-16,21 0 0,-21 0 15,20 0-15,1 0 0,0-21 16,0 22-16,0-1 0,21 0 15,0 0 1,21-21 15,0 0-31,0 0 16</inkml:trace>
  <inkml:trace contextRef="#ctx0" brushRef="#br4" timeOffset="131571.82">20447 13674 0,'0'0'0,"0"21"0,42-21 31,-21 0-15,1-21-16,-22 0 0,21-1 15,0 1-15,0 0 0,0 0 0,0 0 16,1-22-16,-1 22 0,0 0 15,0-21-15,0 21 0,0-22 0,-21 22 16,0-21-16,0 21 0,0-1 16,0 1-16,-21 21 15,0 0-15,0 0 0,-21 0 0,20 0 16,-20 21-16,21-21 0,-21 22 16,20-22-16,1 21 0,0 0 15,21 0-15,0 0 16,21-21-16,0 0 15,1 21-15,-1-21 0,21 0 0,-21 0 16,0 22-16,22-22 0,-22 0 0,0 21 16,0 0-16,-21 0 15,21 0-15,-21 0 0,0 1 16,0-1-16,0 0 0,0 0 16,0 0-16,0 0 0,0 1 15,22-1-15,-22 0 0,0 0 16,21-21-16,0 0 15,0 0-15,0 0 0,0 0 16,1 0-16,-1 0 0,0 0 0,0-21 16,-21 0-16,21 0 0,0-1 15,1 1-15,-1 0 0,-21 0 0,0 0 16,21-22-16,-21 22 0,21 0 0,-21 0 16,0 0-16,0 0 0,0-1 15,0 1-15,0 42 31,0 1-15,0-1-16,0 0 0,0 0 16,0 21-16,0-20 15,0-1-15,0 0 0,0 0 0,0 0 16,0 0-16,0 1 0,0-1 16,21-21-16,0 0 15,1 0 1,-1-21-16,-21-1 15,21 1-15,-21 0 0</inkml:trace>
  <inkml:trace contextRef="#ctx0" brushRef="#br4" timeOffset="131892.57">21124 13123 0,'0'22'0,"0"-1"31,21-21-15,1 0-16,-1 0 0,0-21 15,-21-1-15,21 22 0,-21-21 16,0 0-16,0 0 16,-21 21-16,0 0 15,0-21-15,-1 21 0,1 0 0,0 0 16,0 0-16,0 0 0,21 21 0,0 0 15,-21-21-15,21 21 16,0 0-16,0 1 0,0-1 16,0 0-16,21-21 0,0 21 15,0 0-15,0-21 0,0 21 0,1-21 16,-1 0-16,0 0 0,0 22 0,0-22 16</inkml:trace>
  <inkml:trace contextRef="#ctx0" brushRef="#br4" timeOffset="132299.85">21526 13293 0,'0'21'32,"0"0"-32,0 0 15,0 0-15,22 1 0,-22-1 16,0 0-16,21 0 0,0 0 15,-21 0-15,21 1 0,-21-1 0,0 21 16,0-21-16,21 0 0,-21 1 0,0-1 16,0 0-16,21-21 15,-21 21-15,0-42 32,0 0-17,0 0-15,0-1 0,0 1 0,22 0 16,-22-21-16,21 21 0,-21-22 15,0 22-15,21-21 0,0 21 0,0-22 16,0 22-16,-21-21 0,22 21 0,-1-1 16,0 22-16,-21-21 0,21 0 15,0 21-15,0 0 16,1 0 0,-22 21-16,21-21 15,-21 21-15,21 1 0,0-22 16</inkml:trace>
  <inkml:trace contextRef="#ctx0" brushRef="#br4" timeOffset="133344.13">22564 13420 0,'21'-43'16,"-21"22"-1,0 0-15,0 0 16,0 0-16,0 0 0,-21-1 16,-1 1-16,1 21 15,0 0-15,0-21 0,0 21 0,0 0 16,-1 0-16,-20 0 0,21 0 0,0 21 16,0 0-16,-1-21 0,-20 22 15,21-1-15,0 21 0,21-21 0,-21 0 16,-1 22-16,22-1 0,-21 0 15,21-20-15,0 20 0,0-21 0,0 21 16,0-20-16,0-1 0,0 0 0,21 0 16,1-21-16,-1 0 15,0 0-15,0 0 0,0 0 0,0 0 16,1 0-16,-1-21 0,0 0 16,0 21-16,0-21 0,0-1 15,1 1-15,-1-21 0,0 21 0,-21 0 16,21-1-16,0-20 0,-21 21 0,0-21 15,21 20-15,-21 1 0,22 0 16,-22 0-16,0 0 0,0 0 0,0 42 31,0 0-31,-22 0 16,22 0-16,0 22 0,0-22 16,0 0-16,0 0 0,0 21 15,0-20-15,0-1 0,0 0 16,22 0-16,-1 0 0,0 0 0,0 1 15,0-1-15,0-21 0,1 0 16,-1 0-16,0 0 0,21 0 0,-21 0 16,1 0-16,20-21 0,-21 21 15,21-22-15,-20 1 0,-1 0 0,21 0 16,-21-21-16,0 20 0,1 1 0,-1-21 16,0 21-16,0-22 0,0 1 15,-21 21-15,0-21 0,0-1 0,0 22 16,0-21-16,0 21 0,0-1 15,0 1-15,0 0 0,-21 21 16,0 0-16,0 0 16,21 21-16,0 0 15,-21 22-15,21-22 0,0 0 16,0 0-16,0 22 0,0-22 0,0 21 16,0-21-16,0 0 0,0 22 15,0-22-15,21 0 0,-21 21 0,21-20 16,0-1-16,-21 0 0,21 0 15,0-21-15,1 21 0,20-21 0,-21 0 16,0 0-16,22 0 0,-22 0 0,21 0 16,-21-21-16,22 21 0,-1-21 15,0 0-15,1 0 0,-1-1 0,0 1 16,-21 0-16,1 0 0,-1 0 0,0 0 16,-21-1-16,0 1 15,0 0-15,0 0 0,-21 21 16,0 0-1,-1 0-15,1 0 0,0 0 16,0 21-16,21 0 0,0 0 16,0 1-16,0-1 0,0 0 15,0 0-15,0 0 0,0 0 0,0 1 16,0-1-16,0 0 0,21 0 0,0-21 16,0 21-16,1-21 0,-1 0 15,0 0-15,0 0 0,0 0 0,0 0 16,22 0-16,-22 0 0,0-21 15,21 0-15,-20 21 0,20-21 16,-21 0-16,0-1 0,0-20 0,1 21 16</inkml:trace>
  <inkml:trace contextRef="#ctx0" brushRef="#br4" timeOffset="133638.94">23072 13166 0,'0'0'0,"-22"21"0,1-21 0,42 0 16,1 0-1,-1 0-15,0 0 0,0 0 16,21 0-16,-20 0 0,20 0 0,0 0 15,-21 0-15,22 0 0,-1 0 16,-21 0-16,22 0 0,-22 0 0,0 0 16,0 0-16,-21-21 31</inkml:trace>
  <inkml:trace contextRef="#ctx0" brushRef="#br4" timeOffset="134544.21">19240 14118 0,'0'0'0,"-42"0"0,0 0 0,21 21 16,-22-21-16,22 0 0,0 0 16,0 0-16,0 0 0,63 0 47,-21 0-47,0 0 0,0 0 15,22 0-15,-22-21 0,21 21 16,-21 0-16,1 0 0,20 0 0,-21 0 15,0 0-15,0 0 0,-42 0 32,0 0-32,0 0 15,-21 0-15,20 0 0,1 0 0,-21 0 16,21 0-16,0 0 0,-1 0 16,1 0-16,0 0 0,0 0 0,0 0 15,0 0-15,-1 0 0,1 0 16,0 0-16,21 21 15,-21-21-15,21 22 0,-21-22 16,21 21-16,0 0 16,-21 0-16,21 21 0,0-20 15,0-1-15,0 21 0,0-21 0,0 22 16,-22-1-16,22 0 0,0 1 16,0-1-16,-21 0 0,21 1 0,0 20 15,0-21-15,0 1 0,0-1 0,0 0 16,0-20-16,0 20 0,0 0 15,0-21-15,0 1 0,0 20 0,21-42 16,-21 21-16,22 0 0,-1-21 16,0 0-16,0 0 0,0 0 15,0 0-15,22 0 0,-22 0 0,0-21 16,21 0-16,-20 21 0,-1-21 16,21 0-16,-21-1 0,0 1 0,22 0 15,-22 0-15,21-21 0,-21 20 0</inkml:trace>
  <inkml:trace contextRef="#ctx0" brushRef="#br4" timeOffset="136392.15">19643 14393 0,'0'0'0,"0"-21"0,0 0 0,-22 21 31,1 0-31,0 0 0,0 21 15,0 0-15,0 1 0,-1-1 0,1 21 16,21-21-16,0 22 0,-21-1 16,21-21-16,-21 21 0,21 1 0,0-22 15,0 21-15,0-21 0,0 22 16,0-22-16,21 0 0,0 0 0,0 0 16,22 1-16,-22-1 0,21-21 0,-21 0 15,22 0-15,-1 0 0,-21 0 16,22 0-16,-1 0 0,-21 0 15,21-21-15,-20-1 0,20 22 0,-21-21 16,0 0-16,0-21 0,1 21 16,-1-1-16,-21-20 0,0 21 0,0-21 15,0-1-15,0 1 0,0-22 0,-21 22 16,-1 0-16,1-1 0,0 1 16,0 0-16,0 21 0,-22-1 0,22 1 15,0 21-15,-21 0 0,-1 0 16,22 0-16,-21 0 0,0 21 0,20 1 15,-20 20-15,21-21 0,0 21 16,0 1-16,-1-1 0,22 0 0,0 1 16,0-1-16,0-21 0,0 22 15,0-1-15,22-21 0,-1 21 0,21-20 16,-21-1-16,22 0 0,-1-21 16,0 21-16,1-21 0,-22 0 0,21 0 15,0 0-15,1 0 0,-1 0 0,0 0 16,1 0-16,-22-21 0,21 21 15,1-21-15,-22 0 0,0-1 0,21 1 16,-21 21-16,1-21 0,-1 0 16,0 0-16,-21 0 0,0-1 0,0 1 15,0 0-15,0 0 0,-21 21 32,0 21-17,-1 0-15,22 0 16,0 1-16,0-1 0,0 0 15,-21 0-15,21 0 0,0 22 0,0-22 16,0 0-16,0 0 16,0 0-16,0 0 0,0 1 15,21-44 17,-21 1-32,22 0 15,-22 0-15,0 0 0,0 0 16,0-1-16,0-20 0,0 21 15,21 0-15,-21 0 0,21-22 16,-21 22-16,21 0 0,-21 0 16,21 0-16,0 21 15,-21 21 1,22 0-16,-22 0 16,0 0-16,21 0 0,-21 1 0,0-1 15,0 0-15,21 0 0,-21 21 0,21-20 16,-21-1-16,21 0 0,0 0 15,1-21-15,-1 21 0,0 0 16,0-21-16,0 0 0,0 0 0,1 0 16,-1 0-16,21 0 0,-21 0 15,0 0-15,1-21 0,-1 21 0,0-21 16,0 0-16,0 0 0,0 0 0,-21-1 16,22-20-16,-22 21 0,21-21 15,-21-1-15,0 1 0,0 0 0,0-1 16,21 1-16,-21 0 0,0-1 15,0 1-15,0 21 0,0 0 0,0-1 16,0 1-16,0 0 0,-21 42 31,21 0-31,0 1 0,0-1 0,0 0 16,-21 21-16,21 1 0,0-1 0,0 0 16,0 1-16,0-22 15,0 21-15,0 0 0,0-20 0,0 20 16,0-21-16,0 0 0,21 0 0,0 1 15,0-1-15,0-21 16,0 0-16,1 0 0,-1 0 0,0 0 16,0 0-16,0 0 0,0-21 0,1 21 15,-22-22-15,21 1 0,0 0 16,-21 0-16,0 0 0,21 0 0,-21-1 16,21 1-16,-21 0 0,0 0 15,0 0-15,0 0 16,0 42-1,0 0 1,0 0-16,0 0 16,0 0-16,0 1 0,21-1 15,-21 0-15,22 0 0,-1 0 16,0-21-16,0 21 16,0-21-16,0 0 0,1 0 15,-1 0-15,0 0 0,0 0 16,0-21-16,0 0 0,1 21 0,-1-21 15,0 0-15,0 0 0,-21-1 0,0 1 16,21 0-16,-21 0 16,21 21-16,-21-21 0,0 0 0,0-1 15,0 1-15,0 0 0,0 0 16,0 42 15,0 0-31,0 0 16,0 1-16,0-1 0,0 0 15,0 0-15,0 21 0,0-20 0,0-1 16,0 21-16,0-21 0,0 22 16,0-22-16,0 21 0,0-21 0,0 22 15,0-1-15,0 0 0,0 1 0,0-1 16,0 0-16,0 22 16,0-22-16,0 0 0,0 22 0,0-22 15,0 1-15,22 20 0,-22-21 0,0 1 16,0 20-16,0-20 0,0-1 0,0 0 15,0 1-15,0-1 0,-22 0 16,1-21-16,0 22 0,0-22 0,0 0 16,0 0-16,-1-21 0,1 0 0,0 0 15,0-21 1,21 0-16,0-21 0,0 20 0,0-20 16,0 0-16,0-1 0,0 1 0,0-21 15,0 20-15,0-20 0,21-1 16,-21-20-16,0 20 0,0 1 15,21-1-15,-21 1 0,21-1 0,1 1 16,-22 20-16,0 1 0,0 0 16,21 20-16,-21-20 0,21 21 0,-21 0 15,21 0-15,-21-22 0,0 22 0,21 21 16,0-21-16,-21 0 0,0 0 16</inkml:trace>
  <inkml:trace contextRef="#ctx0" brushRef="#br4" timeOffset="137536.06">22521 14415 0,'0'0'0,"21"-22"16,-21 1-16,0 0 0,0 0 16,0 42 15,0 0-31,0 0 0,0 1 15,0-1-15,-21 21 0,21-21 0,-21 22 16,21-1-16,-21-21 0,21 21 16,0-20-16,-21 20 0,0-21 0,21 0 15,0 22-15,0-22 0,-22 0 16,44-21 15,-22-21-31,21 0 0,0-1 16,0 1-16,-21 0 0,21-21 15,0 21-15,1-1 0,-1-20 0,-21 0 16,21 21-16,0-1 16,-21 1-16,0 0 0,21 0 0,0 21 15,-21 21 1,0 0-16,22 0 16,-22 1-16,0-1 0,21 0 0,-21 21 15,0-21-15,0 1 0,21-1 0,0 0 16,-21 0-16,0 0 0,21 0 15,0 1-15,1-22 0,-1 21 16,0-21-16,0 0 16,0 0-16,0 0 0,1 0 0,-1-21 15,0-1-15,0 22 0,0-21 0,0 0 16,1 0-16,-1 0 16,0-22-16,0 22 0,-21-21 0,0 0 15,21 20-15,-21-20 0,21 0 0,-21 21 16,0-22-16,0 22 0,0 0 15,0 0-15,0 42 32,0 0-32,0 0 15,0 22-15,0-22 0,-21 21 0,21-21 16,0 22-16,0-22 0,0 21 16,0-21-16,0 0 0,0 1 0,0-1 15,0 0-15,0 0 0,21 0 0,1-21 16,-1 0-16,0 0 15,0 0-15,0 0 0,0 0 16,1-21-16,-1 21 0,0-21 0,21 0 16,-21 0-16,1-1 0,-22 1 15,21 0-15,-21 0 0,21 0 0,-21 0 16,0-1-16,0 1 0,0 42 31,0 1-15,0-1-16,0 0 0,0 0 15,0 0-15,-21-21 0,21 21 0,0 1 16,0-1-16,0 0 0,0 0 16,21-21-1,0 0 1,0 0-16,0-21 16,-21 0-16,0 0 15</inkml:trace>
  <inkml:trace contextRef="#ctx0" brushRef="#br4" timeOffset="137851.37">23601 14245 0,'0'0'0,"-21"0"0,-1 0 15,1 0-15,0 0 16,0 0 0,21 21-1,0 1-15,21-22 16,0 0-16,0 0 15,1 0-15,-1 0 16,-21-22-16,0 1 0,21 21 16,-21-21-16,0 0 15,-21 0 1,0 21-16,-1 0 0,1 0 16,0 0-16,0 21 15,21 0-15,-21 0 16,21 0-16,0 1 15,0-1-15,0 0 16,21-21-16,0 0 0,21 0 16,-20 0-16,-1 0 0</inkml:trace>
  <inkml:trace contextRef="#ctx0" brushRef="#br4" timeOffset="138159.56">24172 14097 0,'0'0'0,"0"-21"32,-21 21-32,0 0 0,0 0 0,21 21 15,-21 0-15,21 0 16,-22 1-16,22 20 0,-21-21 0,21 21 16,0 1-16,0-1 0,0 0 15,0 1-15,-21-22 0,21 21 0,0 1 16,0-22-16,-21 21 0,21-21 15,0 0-15,0 1 0,0-1 0,0 0 16,0 0-16,21-21 31,0-21-15,0 0-16,-21 0 0,22-1 0,-1 1 16,0 0-16,0-21 0,0 21 15</inkml:trace>
  <inkml:trace contextRef="#ctx0" brushRef="#br4" timeOffset="139284.2">24299 14139 0,'0'0'0,"0"-21"0,0 0 0,0 0 16,0 42 15,0 0-31,0 0 0,0 1 16,0-1-16,0 21 0,0 0 15,-21 1-15,21-1 0,0-21 16,0 22-16,0-1 0,-21 0 0,21-21 0,0 22 15,0-22-15,0 21 16,0-21-16,0 1 0,0-1 16,0 0-16,21-42 31,-21 0-31,21-1 16,-21 1-16,21-21 0,1 21 15,-22 0-15,21-1 0,-21 1 16,21 0-16,-21 0 0,21 0 0,-21 0 15,21 21-15,-21-22 16,21 22-16,-21 22 16,0-1-16,0 0 15,0 0-15,0 0 0,0 0 16,0 1-16,0-1 0,0 0 0,0 0 16,22-21-16,-22 21 0,21 0 0,0-21 15,-21 22-15,21-22 0,0 0 16,0 0-16,1 0 0,-1 0 0,0 0 15,0 0-15,0 0 0,0 0 16,1-22-16,-1 1 0,0 0 16,-21 0-16,21 0 0,0 0 0,-21-22 15,21 22-15,-21 0 0,0-21 0,22 20 16,-22 1-16,0 0 16,21 0-16,-42 42 31,21 0-31,-22 0 15,22 1-15,0-1 0,0 0 0,0 0 16,0 0-16,0 22 0,0-22 16,0 0-16,0 0 0,22 0 15,-1-21-15,0 0 0,0 21 0,0-21 16,0 0-16,22 0 0,-22 0 16,0 0-16,0 0 0,0 0 0,1-21 15,-1 0-15,0 0 0,0 0 0,0 0 16,0-1-16,-21 1 15,0 0-15,22-21 0,-1 21 0,-21-22 16,0 22-16,0-21 0,21 21 0,-21-1 16,0 1-16,0 42 31,0 1-31,0-1 16,0 0-16,-21 21 0,21-21 0,0 1 15,0 20-15,0-21 0,-21 0 0,21 22 16,0-22-16,0 0 0,0 0 15,0 0-15,0 0 0,0 1 0,0-1 16,0 0 0,0-42 15,0 0-15,0-1-16,0 1 0,0 0 15,0 0-15,0-21 0,21 20 0,-21-20 16,21 21-16,-21-21 0,21-1 0,0 1 15,0 21-15,-21-22 0,22 22 16,20-21-16,-21 21 0,0 0 0,0-1 16,22 22-16,-22 0 0,0 0 15,0 0-15,0 0 0,1 22 0,-1-22 16,0 21-16,0 0 0,-21 21 16,0-21-16,0 22 0,0-22 15,0 21-15,0-21 0,0 22 0,0-22 16,0 21-16,0-21 0,0 1 0,0-1 15,0 0-15,0 0 0,0 0 16,0 0-16,-21-21 47,21-21-47,0 0 0,0 0 16,0 0-16,-21 0 0,21-1 15</inkml:trace>
  <inkml:trace contextRef="#ctx0" brushRef="#br4" timeOffset="139495.13">25379 13970 0,'0'0'0,"-21"-21"0,-1 21 16,22-21-16,-21 21 0,0-21 15,0 21 1,21 21 15,0 0 0</inkml:trace>
  <inkml:trace contextRef="#ctx0" brushRef="#br4" timeOffset="139766.97">23876 14351 0,'0'0'0,"-64"21"31,86-21-15,-1 0-16,0-21 15,21 21-15,-21 0 0,1 0 0,20-21 16,-21 21-16,0 0 0,22 0 0,-22 0 16,0 0-16,0 0 0,0 0 15,0 0-15,1 0 0,-22-21 16,21 21-16,-21-21 0</inkml:trace>
  <inkml:trace contextRef="#ctx0" brushRef="#br4" timeOffset="142091.63">26352 14520 0,'0'22'16,"0"-1"0,22-42 31,-1-1-47,0 1 15,0 0-15,0 0 16,0-21-16,1 20 0,-1 1 0,21-21 15,-21 0-15,0-1 0,22 22 16,-22-21-16,21-1 0,-21 1 16,1 0-16,-1-1 0,0 22 0,-21 0 15,0 0-15,0 0 0,0 0 0,-21 21 16,0 0-16,-1 0 16,1 21-16,0 0 0,-21 0 0,21 0 15,-1 0-15,22 1 0,0 20 16,0-21-16,0 0 0,0 22 0,0-1 15,0-21-15,0 21 0,22-20 0,-1 20 16,0-21-16,0 21 0,0-20 16,0-1-16,1 21 0,-22-21 0,21-21 15,0 21-15,-21 1 0,0-1 16,-21-42 15,0-1-15,-1 22-16,1-21 0,0 0 0,0 0 15,-21-21-15,20 20 0,1 1 0,0 0 16,0 0-16,0 21 0,21-21 16,-21 21-16,-1 0 15,22 21 1,0 0 0,0 0-16,22 0 0,-1 1 0,0-1 15,0 0-15,0 0 0,22 0 16,-22 0-16,21 1 0,0-1 0,1-21 15,-1 21-15,0-21 0,1 0 0,20 0 16,-20 0-16,20 0 0,-21 0 16,1 0-16,-1-21 0,0 0 0,1 21 15,-1-22-15,-21 1 0,22 0 16,-22-21-16,0 21 0,21-1 0,-21-20 16,1 21-16,-22-21 0,0 20 0,0-20 15,0 0-15,0 21 16,0-1-16,0 1 0,0 0 0,-22 0 15,22 0-15,-21 21 0,0 0 0,0 0 16,-21 0-16,20 0 0,-20 0 16,21 21-16,0 0 0,-22 0 0,22 0 15,0 1-15,-21-1 0,21 21 16,-1-21-16,22 22 0,0-22 0,-21 21 16,21-21-16,0 22 0,0-22 0,0 0 15,21 0-15,-21 0 0,22 0 16,-1-21-16,0 22 0,21-22 0,-21 0 15,1 0-15,-1 0 0,0 0 16,0 0-16,21-22 0,-20 22 16,-1-21-16,0 0 0,0 0 0,0 0 15,-21 0-15,21-1 0,-21-20 16,22 21-16,-22 0 0,0 0 0,0-22 16,0 22-16,0 0 0,0 0 0,0 0 15,-22 21 16,22 21-31,0 0 16,0 0-16,0 0 0,0 0 0,0 1 16,0-1-16,0 21 0,0-21 0,0 0 15,0 1-15,22-1 0,-1 0 16,0-21-16,-21 21 0,42-21 16,-21 0-16,1 0 0,-1 0 0,0 0 15,21 0-15,-21 0 0,1 0 16,-1-21-16,21 0 0,-21 0 0,0-1 15,1 1-15,-1 0 0,-21-21 16,0 21-16,21-1 0,-21-20 0,0 21 16,0 0-16,0 0 0,0-1 0,0 1 15,0 0-15,-21 42 47,21 0-47,0 1 0,0 20 16,0-21-16,0 0 0,-21 22 0,21-22 15,0 21-15,0-21 0,-22 0 16,22 1-16,0 20 0,0-21 0,0 0 16,0 0-1,0-42 1,0 0 0,0 0-16,22 0 15,-22-22-15,21 22 0,-21 0 0,0-21 16,0 21-16,21-1 0,0-20 0,-21 21 15,21 0-15,-21-22 0,21 22 16,1 0-16,-22 0 0,21 21 0,-21-21 16,21 21-16,0 0 0,0 0 15,-21 21 1,21 0-16,-21 0 0,0 0 16,22 22-16,-22-22 0,0 0 0,0 0 15,21 22-15,-21-22 0,0 0 16,0 0-16,0 0 0,0 0 0,21 1 15,0-1-15,0-21 16,0 0-16,1 0 16,-1 0-16,0-21 0,-21-1 15,21 1-15,0 0 0,-21 0 16,21 0-16,-21 0 0,0-1 0,22 1 16,-1-21-16,-21 21 0,21 0 15,-21-1-15,0 1 0,21 0 16,0 0-16,-21 0 0,0 0 15,21 21 1,-21 21 0,0 0-1,0 0-15,0 0 16,0 0-16,0 1 0,22-1 0,-22 0 16,0 21-16,21-21 0,0 1 15,-21-1-15,21 0 0,0 0 16,0 0-16,22 0 0,-22-21 0,0 22 0,0-22 15,22 0-15,-22 0 16,21 0-16,-21 0 0,22 0 0,-22 0 16,21-22-16,-21 1 0,0 0 15,1 0-15,20 0 0,-42 0 0,21-1 16,0 1-16,-21-21 0,21 21 0,-21 0 16,0-22-16,0 22 0,0 0 15,0-21-15,0 20 0,-21 1 0,0 21 16,0 0-16,0 0 15,0 0-15,-1 0 0,1 21 0,0 1 16,21-1-16,-21 0 0,21 0 16,-21 21-16,21-20 0,0-1 0,0 0 15,0 21-15,0-21 0,0 1 16,0-1-16,21 0 0,0 0 0,-21 0 16,21 0-16,0-21 0,1 22 15,-1-22-15,21 0 0,-21 0 0,0 0 16,1 0-16,20 0 0,-21 0 15,0 0-15,0-22 0,22 1 0,-22 21 16,21-21-16,1 0 0,-22 0 0</inkml:trace>
  <inkml:trace contextRef="#ctx0" brushRef="#br4" timeOffset="144339.29">30099 14393 0,'0'0'0,"0"22"0,0-44 32,0 1-32,0 0 15,0 0-15,0 0 16,21 0-16,-21-1 15,0-20-15,21 21 0,-21 0 0,0 0 16,21-22-16,1 22 0,-1-21 16,-21-1-16,21 22 0,0-21 0,0 21 15,0 0-15,1-1 0,-1 1 16,-21 0-16,21 21 0,0 0 16,-21 21-1,0 0-15,0 1 0,0-1 0,0 0 16,0 0-16,0 0 15,0 0-15,21-21 16,0 0 15,-21-21-15,0 0-16,0 0 16,0 0-16,0 0 0,0-1 15,0 1-15,-21 0 0,0 0 16,0 21-16,0 0 15,0 0-15,-1 0 0,1 21 16,0 0-16,0 0 16,0 1-16,21-1 0,-21 21 0,21-21 15,-22 22-15,22-22 0,0 21 16,0-21-16,0 22 0,0-22 16,0 21-16,0-21 0,22 22 0,-1-22 15,0 0-15,0 0 0,21 0 16,-20-21-16,20 21 0,-21-21 0,21 0 15,-20 0-15,20 0 0,-21 0 16,21 0-16,-20-21 0,-1 0 0,21 0 16,-21 0-16,0 0 0,1-1 15,-1-20-15,0 21 0,0-21 0,0-1 16,-21 1-16,21-22 0,1 22 0,-1-21 16,-21 20-16,0-20 0,0 20 15,0 1-15,0-21 0,0 41 0,0-20 16,0 21-16,0 0 15,0 42 1,-21 0-16,-1 0 0,22 22 16,-21-1-16,21 0 0,0 1 0,0-1 15,0 0-15,0 1 0,0 20 16,0-42-16,0 22 0,0-1 0,0 0 16,0-21-16,21 22 0,1-22 15,-1 0-15,0 0 0,0 0 0,0-21 16,0 0-16,1 0 0,-1 0 15,0 0-15,0 0 16,-21-21-16,21 0 0,0 0 16,1 0-16,-1 0 0,0-1 15,0 1-15,0-21 0,0 21 0,22-22 16,-22 22-16,0-21 0,21 21 16,-20 0-16,20-1 0,-21 1 0,21 0 15,-20 21-15,-1 0 0,0 0 16,0 0-16,0 0 0,-21 21 0,0 0 15,21 1-15,-21-1 0,0 21 16,0-21-16,0 0 0,0 1 0,0-1 16,0 0-16,0 0 0,0 0 15,0 0-15,0 1 16,0-44 31,0 1-47,0 0 0,0 0 15,0 0-15,0 0 0,-21-1 16,21-20-16,-21 21 0,21 0 16,0 0-16,-21-1 0,0 22 0,0-21 15,-1 21-15,1 0 0,0 0 16,0 0-16,0 21 0,0-21 0,-1 22 16,1-1-16,0 0 0,0 21 15,0-21-15,0 1 0,-1 20 0,1-21 16,0 21-16,21-20 0,0-1 15,0 0-15,0 21 0,0-21 16,0 1-16,0-1 0,21-21 0,0 21 16,-21 0-16,22-21 0,-1 0 15,0 0-15,0 0 0,0 0 0,0 0 16,1 0-16,-1-21 0,0 21 16,0-21-16,21 0 0,-20-1 0,-1 1 15,0 0-15,0 0 0,0 0 16,-21-22-16,21 22 0,1 0 0,-22-21 15,21 21-15,-21-1 0,0 1 16,0 0-16,0 0 0,0 42 31,0 0-15,0 0-16,-21 1 0,21-1 0,-22 0 16,22 0-16,-21 0 0,21 22 15,0-22-15,0 0 0,0 0 0,0 0 16,0 0-16,21 1 15,1-1-15,-1-21 0,0 0 0,0 0 16,0 0-16,0 0 0,1 0 16,20 0-16,-21 0 0,0-21 0,0-1 15,1 22-15,20-21 0,-21 0 16,0 0-16,0 0 0,1-22 16,-1 22-16,0 0 0,0-21 15,0 21-15,-21-22 0,0 22 0,0 0 16,0 0-16,-21 21 31,21 21-31,0 0 0,-21 0 16,21 0-16,0 1 0,0-1 0,0 0 15,0 0-15,0 0 0,0 0 16,0 1-16,0-1 0,0 0 0,0 0 16,0 0-16,0 0 0,0 1 15,21-22-15,-21 21 0,0-42 47,0-1-47,-21 22 16,21-21-16,-21 21 0,21-21 0,-21 21 15,21-21-15,-22 21 16,1 0 0,21 21-1,0 0 1,0 0-16,0 1 15,21-22-15,1 0 16,-1 21-16,0-21 0,0 0 16,0 0-16,0 0 15,1 0-15,20 0 0,-21 0 0,0 0 16,22-21-16,-22 21 0,21-22 16,-21 1-16,22 0 0,-22 21 0,21-42 15,-21 21-15,22-1 0,-22 1 16,0-21-16,0 21 0,-21 0 15,0-22-15,0 22 0,0 0 0,0 0 16,0 0-16,-21 21 16,0 0-16,0 0 15,21 21-15,0 0 0,0 0 16,0 0-16,0 22 0,0-22 0,0 0 16,0 0-16,0 0 15,0 0-15,0 1 0,0-1 0,0 0 16,0 0-16,0 0 0,0 0 15,0 1-15,0-1 0,-22-21 32,1 0-32,0 0 15,0 0-15,0 0 0,0 0 16,-1 0-16,1 0 0,0 0 16,0 0-1,21-21 16,0-1-15,21 22-16,0-21 0</inkml:trace>
  <inkml:trace contextRef="#ctx0" brushRef="#br4" timeOffset="144939.49">32702 13441 0,'0'0'0,"22"0"31,-1 0-31,0 0 16,21 0-16,-21 0 0,1 0 0,20 0 15,0 0-15,-21 0 0,22 0 16,-1-21-16,-21 21 0,22 0 0,-22 0 15,0 0-15,21-21 0,-21 21 16,1 0-16,-1 0 16,-21 21 31,0 0-47,0 0 0,0 21 15,0-20-15,-21-1 0,21 21 0,-22 0 16,22 1-16,0-1 0,0 0 15,0 1-15,0-1 0,0 0 16,0 1-16,0-1 0,0 0 0,0 1 16,0-1-16,0 0 0,0 1 15,0-1-15,0 0 0,0 1 0,0-1 16,0 0-16,0-20 0,0-1 16,-21 21-16,0-21 0,0 0 0,0 1 15,0-22-15,-22 21 0,22-21 16,-21 21-16,21-21 0,-22 0 0,22 0 15,0 21-15,0-21 16,0 0-16,-1 0 0,1 0 0,21 21 16,-21-21-1,0 0 17,21-21-1,0 0-16</inkml:trace>
  <inkml:trace contextRef="#ctx0" brushRef="#br4" timeOffset="147151.62">22923 15494 0,'0'-21'0,"0"0"15,0 0-15,0-1 16,0 1-16,0 0 0,0 0 16,0 0-16,0 0 15,0-1 1,0 44 15,0-1-31,0 0 16,0 0-16,0 0 0,0 22 0,0-1 15,0-21-15,0 21 16,0 1-16,0-1 0,0 0 0,0 1 16,0-1-16,0 0 0,0 1 0,0-22 15,0 21-15,0 1 0,0-22 16,0 0-16,0 21 0,0-21 15,0 1-15,22-22 16,-1 0 0,-21-22-16,21 22 0,-21-21 0,0 0 15,0 0-15,21 0 0,-21 0 16,21-22-16,-21 22 0,0 0 0,0-21 16,0 20-16,0 1 0</inkml:trace>
  <inkml:trace contextRef="#ctx0" brushRef="#br4" timeOffset="148013.13">23008 15346 0,'0'-21'16,"-21"21"-1,21-21-15,0-1 32,21 22-32,0 0 0,0 0 15,1 0-15,-1 0 0,0 0 16,0 0-16,0 0 0,0 0 16,22-21-16,-1 21 0,-21 0 0,22 0 15,-1 0-15,0 0 0,1 0 16,-1 0-16,-21 0 0,21 0 0,1 0 15,-22 0-15,21 0 0,-21 0 0,22 0 16,-22 0-16,0 0 16,21 0-16,-20 0 0,-1-21 0,0 21 15,0 0-15,0 0 0,0-21 16,1 21-16,-1 0 31,-21 21 0,0 0-31,0 0 0,0 1 16,0-1-16,0 0 0,0 0 16,0 0-16,0 22 0,0-22 0,0 0 15,0 0-15,0 21 0,0-20 16,0-1-16,0 0 0,0 0 16,0 21-16,0-20 0,0-1 0,0 0 15,0 0-15,0 0 0,21 0 16,-21 1-16,0-1 0,0 0 15,0 0-15,0 0 16,0 0 0,-21-21 15,0 0-31,-1 0 0,1 0 16,0 0-16,0 0 0,-21 0 0,20 0 15,-20 0-15,0 22 16,-1-22-16,-20 0 0,21 0 0,-22 0 15,1 21-15,20-21 0,-20 0 0,20 0 16,1 21-16,0-21 0,-1 0 16,1 0-16,21 0 0,0 21 0,-22-21 15,22 0-15,0 0 16,0 0-16,0 0 0,21-21 47,0 0-16,0 0-15,21 21-16,-21-22 15,21 1-15,-21 0 16,0 0-16</inkml:trace>
  <inkml:trace contextRef="#ctx0" brushRef="#br4" timeOffset="158711.69">23072 15473 0,'0'0'0,"0"-21"0,-22 0 0,22-1 16,0 1-16,0 0 16,0 0-16,0 0 15,0 42 16,0 21-31,0-21 16,0 1-16,22 20 0,-22-21 16,0 21-16,0 1 0,21-1 0,-21-21 15,0 22-15,0-1 0,0-21 0,0 21 16,0-20-16,0 20 0,0-21 16,0 0-16,0 0 0,0 1 0,0-1 15,0-42 16,0-1-31,0 1 16,0 0-16,0 0 0,0 0 16,0 0-16,0-22 0,0 22 0,0-21 15,0 21-15,0-22 0,0 1 0,0 0 16,0-1-16,0 1 0,0 0 16,0-1-16,0 22 0,0-21 0,0 21 15,0-1-15,0 44 16,0-1-1,-21 0-15,21 21 0,0 1 0,0-22 16,0 21-16,-22 0 0,22 1 16,0-1-16,0-21 0,0 22 15,0-22-15,0 21 0,0-21 0,0 0 16,0 1-16,0-1 0,0 0 16,0 0-16,22-21 15,-1 0-15,-21-21 16,0 0-16,21 21 0,-21-21 15,0-1-15,0 1 0,21-21 0,-21 21 16,0 0-16,0-22 0,0 1 16,0 21-16,0-22 0,0 1 0,0 0 15,0-1-15,0 22 0,21 0 16,-21 0-16,0 0 0,0 0 0,0 42 31,0 0-31,0 21 0,0-21 16,0 22-16,0-22 0,0 21 0,0 1 15,0-22-15,0 21 0,-21 0 0,21-20 16,0-1-16,0 21 0,0-21 16,0 0-16,0 1 0,0-1 15,21-21 1,-21-21 0,0-1-16,0 1 15,0 0-15,21 0 16,-21 0-16,0-22 0,0 22 0,0-21 0,22 0 15,-22-1-15,0 1 0,0 21 16,0-22-16,0 22 0,0-21 16,0 21-16,21 21 0,-21-21 0,0 42 31,0 0-31,0 0 0,0 21 0,0-20 16,0 20-16,0-21 0,0 21 0,0-20 15,0 20-15,0-21 0,0 21 16,0-20-16,0-1 0,0 0 0,0 0 15,0 0-15,0 0 0,0 1 16,21-22 0,-21-22-1,0 1-15,21 21 16,-21-21-16,0 0 0,0-21 16,0 20-16,0 1 0,21-21 0,-21 21 15,0-22-15,0 1 0,0 0 16,0 21-16,0-22 0,0 22 0,0 0 15,0 0-15,0 0 0,0 42 32,0 0-32,0 0 0,0 21 0,0-20 15,0 20-15,0-21 0,0 21 16,0 1-16,0-22 0,0 21 0,0-21 16,0 1-16,0-1 0,0 0 15,0 0-15,0 0 0,0 0 16,0 1-16,0-44 31,0 1-15,0 0-16,0 0 0,0 0 0,0-22 15,21 22-15,-21 0 0,0-21 16,22-1-16,-22 22 0,0-21 0,0 0 16,0 20-16,0 1 0,0 0 0,0 0 15,0 42 1,0 0-1,0 0-15,0 22 0,0-22 16,0 21-16,0 1 0,0-22 0,0 21 16,0 0-16,0-20 0,0-1 0,0 21 15,0-21-15,0 0 0,0 1 16,0-1-16,21 0 0,-21-42 47,21 21-47,-21-21 0,0-1 0,0 1 15,0 0-15,21 0 16,-21 0-16,0-22 0,0 1 0,0 21 0,0-21 16,0-1-16,0 1 0,0 0 0,0 20 15,0-20-15,0 21 16,0 0-16,0 42 16,0 0-16,0 0 15,0 0-15,0 22 0,0-1 16,0-21-16,0 22 0,0-1 0,0-21 15,0 21-15,0 1 0,0-22 16,0 0-16,0 0 0,0 0 0,0 1 16,0-1-16,21-21 15,0 0 1,1 0-16,-22-21 16,21-1-16,0 1 0,-21 0 0,0 0 15,0 0-15,21 0 0,-21-22 16,21 22-16,-21-21 0,0-1 0,0 1 15,0 0-15,0-1 0,0 1 16,0 0-16,0 21 0,0-1 0,0 1 16,0 0-16,0 42 15,0 0 1,0 22-16,0-22 0,0 21 0,0 1 16,0-1-16,0-21 0,0 21 15,0 1-15,0-1 0,0 0 16,0-20-16,0-1 0,0 21 0,0-21 15,0 0-15,0 1 0,0-1 16,21-21 0,1-21-1,-1-1-15,-21 1 16,0 0-16,21-21 0,-21 21 16,21-1-16,-21-20 0,0 21 0,0-21 15,0-1-15,21 22 0,-21-21 16,0-1-16,0 22 0,0 0 0,0 0 15,0 42 1,0 0 0,0 0-16,0 22 0,0-22 0,0 21 15,0 1-15,0-1 0,0-21 16,0 21-16,0 1 0,0-22 0,0 21 16,0-21-16,0 1 0,0-1 0,0 0 15,0 0-15,0 0 0,21-21 31,1-21-31,-1 21 16,-21-21-16,0 0 0,21 0 0,-21-22 16,21 22-16,-21 0 0,0-21 0,0-1 15,21 22-15,-21-21 0,21-22 16,-21 22-16,0 0 0,0-1 16,0 1-16,0 0 0,0 20 0,22 1 15,-22 0-15,0 42 16,0 0-16,0 1 0,0-1 15,0 21-15,0 0 0,0-20 16,0 20-16,0 0 0,0 1 0,0-1 16,0-21-16,0 21 0,0-20 0,0 20 15,0-21-15,0 0 0,0 0 16,0 1-16,0-1 0,21-21 31,-21-21-15,0-1-16,0 1 0,0 0 15,21 0-15,-21 0 0,0 0 16,21-22-16,-21 22 0,0-21 0,0-1 16,0 1-16,0 0 0,0-1 0,0 22 15,0-21-15,21 21 0,-21 0 16,0-1-16,0 44 16,0-1-16,0 0 0,0 21 15,0-21-15,0 22 0,0-1 0,0-21 16,0 22-16,0-1 0,0 0 0,0-21 15,0 22-15,0-22 0,0 0 16,0 0-16,0 22 0,0-22 0,0 0 16,0-42 31,0 0-47,0-1 0,0 1 15,0-21-15,0 21 0,0-22 16,0 22-16,0-21 0,0 0 0,0-1 15,0 1-15,0 0 0,0-1 16,0 22-16,0 0 0,0 0 0,0 0 16,-21 21-16,0 0 15,0 0-15,21 21 0,-21 0 16,-1 0-16,22 0 0,0 0 0,-21 1 16,0-1-16,21 0 15,-21 0-15,21 0 0,0 0 0,0 1 16,-21-1-16,0-21 31,-1 0-15,22-21-16,-21 21 15,0-22-15,0 22 0,0-21 16,0 0-16,-22 21 0,22-21 0,-21 21 16,-1 0-16,1-21 15,21 21-15,-21 0 0,-1 0 0,1 0 0,21 0 16,-22 0-16,22 0 0,-21 21 0,21-21 15,0 21-15,-1-21 16,22 21-16,0 0 16,0 1-16,22-22 15,-1 0-15,0 0 16,0 0-16,0 0 0,22 0 0,-1-22 16,0 1-16,1 0 0,-1 21 15,0-21-15,22 0 0,-22 0 0,22-1 16,-22 22-16,0-21 0,-21 0 0,22 21 15,-22-21-15,-21 0 16,-21 21-16,0 0 16,-1 0-16,-20 0 15,0 0-15,-1 0 0,1 0 0,0 0 16,-22 21-16,22-21 0,0 21 0,-1-21 16,1 21-16,0-21 0,20 21 15,-20 1-15,21-22 0,0 21 16,42-21 15,0 0-31,0 0 0,0 0 0,22-21 16,-22-1-16,21 22 0,1-21 15,-1 0-15,0 21 0,22-21 0,-22 0 16,0 21-16,-20-21 0,20-1 0,-21 22 16,0-21-16,0 21 15,-42 0-15,0 0 16,-21 0-16,-1 0 0,1 0 15,0 0-15,-1 0 0,1 0 0,0 21 16,-1-21-16,-20 22 0,42-22 0,-22 21 16,1 0-16,21-21 0,0 21 15,0-21-15,-1 0 0,1 21 0,42-21 32,1 0-17,-1 0-15,21-21 0,-21 21 0,22-21 16,-1 0-16,0 21 15,1-21-15,-1 21 0,0 0 0,-21-22 16,1 22-16,-1-21 0,-42 21 31,-1 0-31,-20 21 0,0-21 0,-1 22 16,1-1-16,0-21 0,-1 21 16,1 0-16,0 0 0,-1-21 0,22 21 15,-21 1-15,21-1 0,0-21 0,-1 21 16,22 0-16,22-21 15,20 0 1,-21 0-16,21 0 16,1 0-16,20 0 0,-20 0 0,20-21 15,1 0-15,-1 21 0,1-21 0,-1 21 16,-21 0-16,1-22 0,-1 22 16,-21 0-16,0 0 0,-42 0 15,-21 0-15,21 0 16,-22 0-16,1 22 0,0-22 15,-1 21-15,1 0 0,21-21 0,-21 21 16,-1 0-16,22-21 0,0 21 16,0-21-16,0 22 0,21-1 15,21-21 1,21 0 0,-21 0-16,0 0 0,22 0 0,-1 0 15,0-21-15,1 21 0,-1 0 0,22-22 16,-22 22-16,0 0 0,-21-21 15,22 21-15,-64 0 32,-22 0-32,22 0 0,-21 0 0,-1 0 15,1 21-15,0-21 0,-1 22 0,1-1 16,0-21-16,21 21 0,-22-21 16,22 21-16,0 0 0,0-21 0,21 21 15,0 1 1,21-22-1,0 0-15,21 0 0,-20 0 16,20 0-16,0-22 0,1 1 0,-1 21 16,21-21-16,-20 21 0,20 0 15,-20-21-15,-1 21 0,-21-21 0,0 21 16,0 0-16,-42 0 16,0 0-16,-21 0 15,-1 0-15,1 0 0,-21 21 0,20-21 16,1 21-16,0-21 0,-22 21 15,22 0-15,21-21 0,-22 22 0,22-1 16,-21-21-16,42 21 0,0 0 31,21-21-31,0 0 0,0 0 16,22 0-16,-1 0 0,0-21 0,1 21 16,20-21-16,-21 0 0,22 21 15,-22-22-15,22 22 0,-22 0 0,0 0 16,-20-21-16,-1 21 0,-42 0 15,-22 0 1,22 0-16,-42 0 0,20 21 0,1-21 16,-22 22-16,22-1 0,0-21 15,-1 21-15,-20-21 0,42 21 0,-22-21 16,22 21-16,0-21 0,0 21 0,21 1 31,21-22-15,0 0-16,0 0 0,22 0 0,-22 0 15,21 0-15,1 0 0,-1 0 16,0 0-16,22-22 0,-22 22 0,0 0 16,1-21-16,-22 21 0,21 0 0,-21-21 15,-42 21 1,0 0-16,-21 0 16,-1 0-16,1 0 0,0 0 15,-1 0-15,1 0 0,0 21 0,-1-21 16,1 21-16,0-21 0,-1 0 0,1 22 15,21-22-15,0 21 16,0-21-16,-1 0 0,22 21 0,0 0 16,0 0-1,22-21-15,-1 0 16,0 0-16,0 0 0,21 0 0,-20 0 16,20 0-16,0 0 0,1 0 15,-1 0-15,0 0 0,1-21 0,-22 21 16,0-21-16,0 21 0,0 0 0,-42 0 31,0 0-31,-21 0 16,20 0-16,-20 0 0,0 0 15,-1 0-15,1 0 0,0 0 16,-1 0-16,22 21 0,-21-21 0,21 21 16,0-21-16,-1 0 0,1 0 0,21 21 15,0 1-15,21-22 31,1 0-31,20 0 16,-21 0-16,21 0 0,1 0 0,-1 0 16,22 0-16,-22 0 0,21-22 15,-20 1-15,20 21 0,-20-21 0,-1 21 16,0 0-16,-21 0 0,1-21 0,-44 21 31,1 0-31,-21 0 16,21 0-16,-22 0 0,1 0 0,-21 0 15,20 21-15,1-21 0,0 0 16,-1 21-16,1-21 0,0 0 0,20 21 16,-20 1-16,21-22 0,0 0 0,21 21 15,21-21 17,0 0-32,0 0 0,0 0 15,1 0-15,20 0 0,0 0 16,1 0-16,20 0 0,1-21 0,-22-1 15,21 22-15,1-21 0,-22 21 16,1-21-16,-1 21 0,0-21 0,-21 21 16,1-21-16,-44 21 15,1 0 1,-21 0-16,0 0 0,-1 0 0,-20 0 16,20 0-16,-20 0 0,21 0 15,-22 0-15,22 21 0,-1-21 0,1 0 16,0 0-16,-1 21 0,1-21 0,21 0 15,-21 0-15,20 0 0,1 0 16,0 0-16,0 0 0,0 0 16,0 0-1,-1 0-15,22-21 16,0 0-16,0 0 16,0-1-1,0 1-15,0 0 16,0 0-16,0 0 15,0 0-15,0-1 16,0 1-16,0 0 0,0 0 0,0 0 16,0 0-16,0-1 0,0 1 15,0 0-15,0 0 0,0 0 0,0 0 16,0-1-16,0 44 31,0-1-15,0 0-16,0 21 0,0-21 0,0 22 15,0-22-15,0 21 0,0-21 16,0 1-16,0 20 0,0-21 0,0 0 16,0 0-16,0 1 0,0-1 15,0 0-15,0 0 0,0-42 47,0 0-47,0 0 16,0-1-16,-21 1 0,21 0 15,0 0-15,-21 0 0,21 0 16,0-22-16,0 22 0,-21-21 0,21 21 16,-21-1-16,21 1 0,0 0 15,0 0-15,0 0 0,0 42 16,0 0 0,0 0-16,0 0 0,0 22 15,0-22-15,0 21 0,0-21 0,-21 22 16,21-22-16,0 21 0,0-21 0,0 22 15,0-22-15,0 0 0,0 0 16,0 0-16,0 1 0,0-1 0,21-21 31,0 0-15,0-21-16,-21-1 16,0 1-16,0 0 0,0 0 15,0 0-15,0-22 0,0 22 0,0-21 16,0 21-16,0-22 0,0 1 15,0 21-15,0-21 0,0-1 0,0 1 16,0 21-16,0 0 0,0-1 0,0 1 16,0 42-1,0 1-15,0-1 16,0 0-16,0 21 0,0-21 16,0 22-16,0-22 0,0 21 15,0 1-15,0-22 0,0 0 0,0 21 16,0-21-16,0 1 0,0-1 15,0 0-15,0 0 0,0 0 16,0-42 0,0 0-1,0 0-15,0 0 0,0-1 16,0 1-16,0 0 0,0 0 16,21-21-16,-21 20 0,0-20 15,0 21-15,0-21 0,0-1 0,0 22 16,0-21-16,0 21 0,0-1 15,0 1-15,0 0 0,-21 21 0,0 0 16,21 21 0,0 0-16,-21 22 0,21-22 15,0 21-15,0-21 0,0 22 0,0-22 16,0 21-16,0-21 0,0 1 16,0-1-16,0 0 0,0 0 0,0 0 15,0 0-15,0-42 31,0 0-15,21 0-16,-21 0 0,21 0 0,-21-1 16,0-20-16,0 21 15,0-21-15,21 20 0,-21-20 0,0 0 16,0-1-16,0 22 0,0-21 16,0 21-16,0 0 0,0-1 0,21 22 15,1 0 1,-1 22-1,0-22-15,0 21 0,0 0 0,0 0 16,1 0-16,-1 0 0,21-21 16,0 22-16,1-1 0,-1-21 0,0 0 15,22 0-15,-22 0 0,22 0 0,-22 0 16,-21 0-16,22 0 0,-22 0 16,0 0-16,-42 0 15,0 0 1,-22 0-16,1 0 0,0 0 15,-1 0-15,-20 0 0,20 0 0,1 0 16,21 0-16,-21 21 0,20-21 16,-20 0-16,21 0 0,21 21 15,21-21 17,0 0-32,0 0 0,22 0 15,-22 0-15,21 0 0,1 0 0,-22-21 16,21 21-16,0 0 0,1 0 15,-1 0-15,0 0 0,-20 0 0,-1 0 16,0 0-16,-42 0 31,0 0-31,-1 21 0,-20-21 0,0 21 16,-1-21-16,22 0 0,-21 21 16,21-21-16,-22 0 0,22 22 0,0-22 15,0 0-15,21 21 16,21-21-1,0 0-15,0 0 16,22-21-16,-22-1 16,21 22-16,-21-21 0,22 0 0,-22 21 15,21-21-15,-21 0 0,1 21 0,-1-21 16,-21-1-16,21 22 0,-21-21 16,-21 21-16,0 0 0,-1 0 15,1 0-15,-21 0 0,21 0 16,-22 0-16,22 0 0,0 21 0,-21-21 15,21 0-15,-1 22 0,22-1 16,-21-21-16,42 0 31,1 0-31,20 0 0,-21-21 16,0-1-16,22 22 0,-22-21 0,21 21 16,-21-21-16,0 0 0,1 21 15,-1-21-15,0 21 0,0 0 16,-21-21-16,-21 21 15,-21 0-15,20 0 16,1 0-16,-21 0 0,21 21 16,-22 0-16,22-21 0,0 21 0,-21-21 15,21 21-15,21 0 16,21-21 0,0 0-1,21 0-15,-21 0 16,1 0-16,20 0 0,-21-21 0,21 21 15,-20-21-15,-1 21 0,21-21 0,-21 21 16,0 0-16,1-21 0,-1 21 16,-21-21-16,0-1 31,-21 22-15,42 0 62,-21 22-63,21-1-15,0 0 16,-21 0-16,0 0 0,21 0 16,-21 1-16,21-1 0,-21 0 0,0 0 15,22 21-15,-22-20 0,0-1 16,0 0-16,0 21 0,0-21 0,0 1 15,0-1-15,0 0 0,0 0 0,0 0 16,0 0-16,0 1 0,0-1 16,0 0-16,-22-21 15,22-21 17,0 0-17,0-1-15,0 1 16,0 0-16,0 0 0,0 0 15,0 0-15,0-22 0,0 22 0,0-21 16,0 21-16,0-22 0,0 22 16,0-21-16,0 21 0,0-1 0,0 1 15,0 0-15,0 0 0,0 0 16,0 42 0,0 0-1,0 0-15,0 0 16,0 1-16,0 20 0,0-21 0,0 21 15,0-20-15,0 20 0,0-21 0,0 0 16,0 0-16,0 1 0,0-1 16,0 0-16,0 0 0,0 0 0,0 0 15,0-42 17,0 0-17,0 0-15,0 0 16,0 0-16,0-1 0,0-20 0,0 21 15,-21 0-15,0-22 0,21 22 0,-21-21 16,21 21-16,-21-22 16,0 22-16,21 0 0,0 0 0,0 0 15,-22 21-15,1 0 0,0 0 16,21 21-16,0 0 16,0 0-16,0 0 0,0 1 0,0 20 15,0-21-15,0 0 0,0 22 16,0-22-16,0 0 0,0 21 0,0-21 15,0 1-15,0-1 0,0 0 0,0 0 16,0-42 31,0 0-31,0 0-16,21-1 0,-21 1 0,0 0 15,0 0-15,0-21 0,21 20 16,-21-20-16,0 21 0,0 0 0,0 0 15,0-1-15,0 1 0,22 42 32,-1 1-32,-21-1 0,0 0 15,0 21-15,21-21 0,-21 1 0,0-1 16,21 0-16,-21 21 0,0-21 16,0 1-16,0-1 0,0 0 15,0 0-15,0 0 16,-21-21 15,0 0-31,0 0 0,-1 0 16,1 0-16,-21 0 0,21 0 0,-22 0 15,1 0-15,0 0 0,-1 0 0,1 0 16,-21 0-16,20 0 0,1 0 16,0 0-16,-1 0 0,1 21 0,0-21 15,-1 0-15,1 22 0,21-22 0,0 0 16,-1 21-16,1-21 0,0 0 15,0 21-15,21 0 16,21 0 0,0-21-1,0 0-15,22 0 0,-22 0 0,0 0 16,21 0-16,1 0 0,-1 0 16,0 0-16,1 0 0,20 0 0,-20 0 15,20 0-15,1 0 0,-1 0 16,1 0-16,-22 0 0,21 0 0,-20 0 15,20 0-15,-20 0 0,-1 0 0,-21 0 16,0 0-16,0 0 0,1 0 16,-44 21 15,1-21-31,0 0 0,0 0 16,-21 22-16,-1-22 0,1 0 0,0 21 15,-1 0-15,1-21 0,0 0 16,-1 0-16,-20 21 0,20-21 0,1 0 15,0 0-15,-1 0 0,1 21 16,21-21-16,-21 0 0,-1 0 0,22 0 16,0 21-16,-21-21 0,20 0 0,1 0 15,0 0-15,0 0 16,42 0 15,0 0-15,0-21-16,22 21 0,-22 0 15,0 0-15,21-21 0,1 21 16,-1-21-16,0 21 0,1 0 0,-1 0 16,0-21-16,22 21 0,-22 0 0,1 0 15,-1-21-15,0 21 0,1 0 16,-22 0-16,0 0 0,0 0 0,0-22 16,0 22-16,-42 0 31,-21 0-31,21 22 0,-22-22 15,22 0-15,-21 21 16,0-21-16,-1 21 0,1-21 0,-22 0 16,22 21-16,0-21 0,-1 0 15,1 21-15,-21 0 0,20-21 0,1 0 16,0 22-16,-22-22 0,22 0 0,-1 21 16,1-21-16,0 0 0,-1 0 15,22 0-15,0 0 0,0 0 0,42-21 31,0 21-31,0 0 16,22-22-16,-1 1 0,-21 21 0,22 0 16,-1-21-16,21 21 0,-20 0 15,-1 0-15,0-21 0,22 21 0,-22-21 16,1 21-16,-1 0 0,0 0 16,-21-21-16,22 21 0,-22 0 15,0 0-15,0 0 0,0 0 0,-42 0 47,0 0-31,0 0-16,0 0 0,0 0 15,-1 0-15,1 0 0,0 0 0,0 0 16,0 0-16,0 0 0,-22 0 16,22 0-16,0 0 0,0 0 0,0 0 15,-1 0-15,1 0 0,0 0 16,0 0-16,0 0 15,0 0-15,-1 0 0,1 0 0,0 0 16,0 0-16,0 0 16,42 0 15,0 0-15,0 0-16,0 0 0,1 0 0,20 0 15,-21 0-15,21 0 0,1 21 16,-1-21-16,0 0 0,1 0 0,-1 0 15,22 0-15,-22 0 0,0 0 0,22 0 16,-22 0-16,0 0 16,1-21-16,-1 21 0,-21 0 0,0-22 15,1 1-15,-1 21 0,-21-21 16,0 0 0,-21 21-16,-1 0 15,1 0-15,0-21 0,0 21 16,0 0-16,21-21 15,-21 21-15,21-22 16,0 1 15,0 0 1,21 21-32,-21-21 0,21 21 0,-21-21 15,0 0 1,0-1-16,0 1 15,0 0-15,0 0 32,21 21-32,-21 21 47,21 0-47,-21 0 0,0 1 15,0-1-15,0 0 0,0 0 0,0 0 0,0 0 16,21 1-16,-21 20 15,0-21-15,0 0 0,0 0 0,22 1 16,-22-1-16,0 0 16,0-42 15,0 0-31,0-1 16,0 1-16,0 0 0,0 0 15,0 0-15,0 0 0,0-1 16,0 1-16,0 0 0,0-21 0,0 21 15,0-22-15,0 22 0,0-21 16,0 21-16,0-22 0,0 22 0,0 0 16,0 0-16,0 0 0,0 42 47,0 0-47,0 0 15,0 0-15,0 0 0,0 1 16,0-1-16,0 0 0,0 0 0,0 0 15,0 0-15,0 1 0,0-1 0,21 21 16,-21-21-16,21-21 0,-21 21 16,21 1-16,-21-1 0,0 0 0,0 0 15,0 0-15,21 0 0,-21 1 16,21-1-16,-21 0 0,0 0 16,0 0 15,0 0-16,0 1 17,-21-22-32,0 0 15,0 0-15,0 0 0,0 0 0,-1 0 16,1 0-16,0 0 0,0 0 16,-21-22-16,20 22 0,-20 0 0,0 0 15,-1 0-15,1 0 0,21 0 16,-21 0-16,-1 0 0,1 0 0,0 0 15,-1 0-15,22 0 0,-21 0 16,21 0-16,-22 0 0,22 0 16,0 0-16,0 0 0,0 0 15,-1 0-15,1 0 16,0 0 46,0 0-46,0 0 0,0 0-1,-1 0-15,1 0 32,0 0-32,21 22 62,21-22-31,0 21-15,1-21-16,-1 0 0,21 0 0,-21 0 16,22 0-16,-1 0 0,0 0 0,1 0 15,20 0-15,-21 0 0,22 0 16,-1-21-16,-20 21 0,20-22 0,-20 22 15,20 0-15,-21-21 0,1 21 16,-22 0-16,0 0 0,0 0 0,0-21 16,-21 0 93,0 0-78,22 21-15,-1 0-16,0 0 16,-21-21-16,21 21 0,0 0 15,0 0-15,1 0 16,-44 0 31,1 0-47,0 21 0,0-21 15,0 21 1,42-21 46,0 0-46,0 0 0,0 0-1</inkml:trace>
  <inkml:trace contextRef="#ctx0" brushRef="#br4" timeOffset="159199.41">25082 15642 0,'0'0'15,"-21"-21"-15,0 21 0,0-21 0,0 21 16,0-21-16,-1 21 0,22-21 0,0-1 16,0 1-16,0 0 15,0 0-15,22 21 16,-1 0-16,21-21 0,-21 21 0,0 0 15,22 0-15,-22 0 0,0 0 16,0 21-16,22 0 0,-22-21 0,0 42 16,0-20-16,0-1 0,-21 0 0,0 21 15,21-21-15,-21 1 16,0 20-16,0-21 0,0 0 0,0 0 16,0 22-16,0-22 0,0 0 0,0 0 15,-21 0-15,21-42 31,0 0-15,0 0-16,0 0 0,0 0 16,0-1-16,0 1 0,0 0 0,21 0 15,-21-21-15,22 20 0,-1 1 16,-21-21-16,21 21 0,0 0 16,-21-1-16,21 1 0,0 0 0,1 0 15,-1 0-15,0 21 0,0 0 16,0 0-16,0 0 0,1 0 0,-1 0 15,0 0-15,0 0 0,-21 21 0</inkml:trace>
  <inkml:trace contextRef="#ctx0" brushRef="#br4" timeOffset="160067.57">25717 15685 0,'0'0'0,"22"0"0,-22 21 0,21-21 15,0 0-15,0 0 16,0 0-16,0 0 15,1-21-15,-1-1 0,0 1 16,0 21-16,0-21 0,-21 0 16,21 0-16,-21 0 0,0-1 15,0 1-15,0 0 0,-21 21 16,0 0-16,0 0 16,0 0-16,0 0 0,-1 0 0,1 21 15,0-21-15,0 21 0,0 1 16,21-1-16,0 0 0,-21 0 0,21 0 15,0 0-15,0 1 0,0-1 0,0 0 16,0 0-16,0 0 0,0 0 16,21-21-16,0 22 0,0-22 15,0 0-15,0 0 0,22 0 0,-22 0 16,21 0-16,-21 0 0,22 0 16,-1 0-16,0 0 0,-20 0 0,20 0 15,0 0-15,-21 0 0,22 0 0,-1-22 16,0 1-16,-20 21 0,20-21 15,0 21-15,1-21 0,-22 21 0,0-21 16,21 21-16,-21-21 0,1 21 16,-22-22-16,21 1 0,-21 0 15,0 0-15,0 0 0,0 0 16,0-1-16,-21 1 0,-1 0 16,22 0-16,-21 21 15,0-21-15,0 21 0,0 0 16,0 0-16,-1 0 15,22 21-15,-21-21 0,0 21 0,21 0 16,-21 0-16,0 1 0,21-1 0,0 0 16,-21 0-16,-1 0 15,22 0-15,0 1 0,0-1 0,0 0 16,0 0-16,22-21 16,-1 21-16,0-21 15,0 0-15,0 0 0,0 0 0,1 0 16,-1-21-16,0 21 15,-21-21-15,21 21 0,-21-21 16,21 0-16,-21-1 0,21 1 0,-21 0 16,0-21-16,0 21 0,0-22 15,22 1-15,-22 0 0,0-1 0,0 1 16,0 0-16,0-1 0,0 22 16,0-21-16,0 21 0,0-1 0,0 44 31,0-1-31,0 0 0,0 21 15,0-21-15,0 22 0,-22-1 0,22-21 16,0 22-16,0-1 0,0-21 0,0 21 16,0-20-16,0 20 0,22-21 15,-1 0-15,0 0 0,0 1 16,0-22-16,0 21 0,1-21 0,-1 0 16,21 0-16,-21 0 0,22 0 15,-22 0-15,21 0 0,0 0 0,-20-21 16,20-1-16,0 22 0,-21-21 15,22 0-15</inkml:trace>
  <inkml:trace contextRef="#ctx0" brushRef="#br4" timeOffset="183072.35">9292 13483 0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12:20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2138 0,'-21'-42'0,"42"84"0,-85-127 0,43 43 16,21 21-16,0-22 0,0 1 0,0 21 15,-21 0-15,0 21 0</inkml:trace>
  <inkml:trace contextRef="#ctx0" brushRef="#br0" timeOffset="8276.96">2286 1355 0,'0'0'15,"21"-21"-15,-21-1 0,21 22 0,-21-21 16,0 0-16,21 21 16,-21-21-16,22 21 0,-22-21 15,0 0 1,0 42 15,0 0-31,0 0 0,0 0 16,0 0-16,0 22 0,0-1 0,0-21 15,0 22-15,0-1 0,0 0 16,0 22-16,0-22 0,0 22 0,0-22 16,0 21-16,0 1 0,0-22 15,0 1-15,0 20 0,0-21 16,0 1-16,0-22 0,0 21 0,0-21 16,0 22-16,0-22 0,0 0 15,0 0-15,0 0 0,0 1 16,21-22-1,0 0-15,0 0 0,-21-22 16,21 1-16,0 0 0,1 0 16,-1 0-16,0 0 0</inkml:trace>
  <inkml:trace contextRef="#ctx0" brushRef="#br0" timeOffset="9136.45">2603 1270 0,'0'0'0,"22"0"62,-1 0-62,0 0 0,0 0 0,21 0 16,1 0-16,20 0 0,-20 0 16,20 0-16,1 0 0,-1 0 0,1 0 15,20 0-15,1 0 0,0 0 16,20 0-16,-20 0 0,21 0 16,-21 0-16,-22 0 0,22-21 0,-22 21 15,1 0-15,-1 0 0,1 0 16,-22-21-16,0 21 0,1 0 15,-22 0-15,21 0 0,-21 0 16,1 0-16,-1 0 0,0 0 0,0 0 16,-21 21-16,21 0 15,-21 0-15,0 0 16,0 1-16,0-1 16,0 0-16,0 0 0,0 0 0,0 0 15,0 1-15,-21 20 0,21-21 16,0 0-16,0 22 0,0-1 0,0 0 15,0 1-15,0-1 0,0-21 16,0 21-16,0 1 0,21-1 16,-21 0-16,21 1 0,-21-22 0,0 21 15,0-21-15,0 22 0,22-22 16,-22 0-16,0 0 0,0 0 0,21 1 16,-21-1-16,0 0 15,0 0-15,0 0 0,-21 0 16,-1-21-1,1 0-15,0 0 0,0 22 0,0-22 16,0 0-16,-22 0 0,1 21 16,21-21-16,-22 0 0,1 0 0,-21 0 15,20 0-15,-20 0 0,-1 0 16,-20 0-16,-1 0 0,0 0 16,1 21-16,-1-21 0,0 0 0,1 0 15,-1 0-15,21 0 0,1 0 16,-1 0-16,1 0 0,-1 0 0,22 0 15,-21 0-15,20 0 0,-20 0 16,20 0-16,1 0 0,0 0 0,21 0 16,-1 0-16,-20 0 0,21-21 15,0 21-15,0 0 16,-1 0-16,22-21 31,22-1-15,-1 22-16,0-21 0,0 21 15,0-21-15,0 0 0,1 21 16,-1-21-16,21 0 0</inkml:trace>
  <inkml:trace contextRef="#ctx0" brushRef="#br0" timeOffset="9564.21">3365 1249 0,'0'-85'16,"0"106"31,0 1-47,0-1 0,0 0 15,0 21-15,0 1 0,0-1 16,0 0-16,-21 22 0,21-1 0,0 1 15,-21-1-15,21 22 0,0-22 16,0 22-16,-21-21 0,21 20 0,-21-20 16,21-1-16,-21 1 0,21 20 15,0-20-15,-22-1 0,22 1 0,-21-1 16,21-20-16,0 20 0,0-20 16,0-1-16,0 0 0,0 1 15,0-22-15,0 0 0,0 21 0,0-21 16,0 1-16,0-44 47,0 1-47,0 0 15,0 0-15,-21 0 0,21 0 16,-21-22-16,0 22 0,21-21 0</inkml:trace>
  <inkml:trace contextRef="#ctx0" brushRef="#br0" timeOffset="9987.98">2328 1969 0,'0'0'0,"21"0"47,1 0-47,20 0 0,0 0 0,1 0 16,-1 0-16,21 0 0,1 0 15,21 0-15,-22 0 0,22 0 16,-1 21-16,22-21 0,0 0 0,0 0 16,0 21-16,0-21 0,-1 0 15,1 0-15,0 21 0,0-21 0,-21 21 16,-1-21-16,1 0 0,0 0 15,-22 0-15,1 0 0,-1 0 0,-21 0 16,1 0-16,-1 0 0,-21 0 16,0 0-16,1 0 0,-22-21 93</inkml:trace>
  <inkml:trace contextRef="#ctx0" brushRef="#br0" timeOffset="10955.42">5927 1884 0,'0'0'0,"-22"0"0,1 0 0,0 0 16,0 0-1,0 0 1,42 0 0,0 0-16,0 21 15,0-21-15,22 0 0,-1 0 0,0 21 16,1-21-16,-1 0 0,22 0 16,-22 0-16,21 0 0,1 0 15,-1 0-15,1 0 0,-1 0 0,1 0 16,-1 0-16,1 0 0,-1 0 15,-20 0-15,20 0 0,-20 0 0,-1 0 16,0 0-16,1 0 0,-22 0 16,0 0-16,0 0 0,0 0 0,-21-21 15,0 0 1,0 0-16,-21 21 16,0 0-16,0-21 0,-22 21 15,22 0-15,-42-22 0,20 22 0,1 0 16,-21 0-16,20 0 0,1 0 15,0 0-15,-1 0 0,22 0 16,0 0-16,0 0 0,42 0 31,0 0-31,21-21 0,-20 21 16,20 0-16,-21 0 0,21 0 16,-20 0-16,20 0 0,-21 0 0,21 0 15,-20 0-15,-1 0 0,0 0 16,0 0-16,0 0 0,0 0 0,1 0 15,-1 0-15,-21 21 16,0 1 0,0-1-16,0 0 0,0 0 15,0 21-15,-21-20 0,-1-1 16,1 21-16,0-21 0,-21 0 0,21 22 16,-1-22-16,1 21 0,0-21 15,-21 1-15,21-1 0,-1 0 0,1 0 16,21 0-16,0 0 0,-21-21 15,21 22-15,-21-1 0,21-42 63,21 21-47,-21-22-16,21 1 0,-21 0 15</inkml:trace>
  <inkml:trace contextRef="#ctx0" brushRef="#br0" timeOffset="15940.09">8213 1947 0,'0'-21'0,"21"21"0,-21-21 15,0 0 1,0 0-16,0 0 31,0 42 16,0 0-47,0 0 16,0 0-16,0 0 15,0 1-15,-21-22 0,21 21 16,0 0-16,0 0 15,0 0 1,0-42 15,0 0-15,21 21-16,-21-21 0,21 0 0,0-1 16,0 1-16,0-21 0,1 21 15,20-22-15,-21 1 0,0 0 0,22-1 16,-22 1-16,0 0 0,21-1 15,-21 1-15,1 0 0,-1 21 0,0-22 16,-21 22-16,0 0 0,0 0 16,-21 21-1,0 21 1,-1 0-16,-20-21 0,21 42 16,21-20-16,-21-1 0,21 21 0,-21-21 15,21 22-15,0-22 0,0 21 16,0-21-16,0 22 0,0-22 0,21 21 15,0-21-15,-21 0 0,21 1 16,0-1-16,-21 0 0,21 0 0,-21 0 16,22 0-16,-22 1 0,0-1 15,0 0 1,-22-21 0,1 0-1,0 0-15,21-21 0,-21 21 0,0-21 16,0-1-16,21 1 0,-22 0 15,22 0-15,-21 21 0,21-21 16,0 42 15,0 0-15,21 0-16,1-21 0,-1 21 16,0 1-16,0-22 0,0 21 15,0 0-15,1-21 0,-1 0 0,21 21 16,-21-21-16,22 0 0,-22 0 15,21 0-15,0 0 0,-20 0 16,20 0-16,0 0 0,1-21 0,-22 0 16,21 21-16,-21-21 0,22-1 15,-22 1-15,0 0 0,0 0 0,0 0 16,0-22-16,1 22 0,-22-21 16,21 21-16,-21-22 0,0 22 0,0 0 15,0-21-15,0 21 0,0-1 16,-21 22-1,-1 22-15,1-1 16,21 0-16,-21 21 16,0-21-16,21 1 0,0 20 0,0-21 15,0 0-15,-21 22 16,21-22-16,0 0 0,-21 21 0,21-21 16,0 1-16,0-1 0,0 0 15,0 0-15,0 0 0,0 0 16,0-42 31,0 0-47,0 0 0,0 0 15,0 0-15,0-1 0,21-20 0,-21 21 16,21-21-16,0-1 0,0 1 16,0 0-16,1 20 0,-1-20 0,0 21 15,0 0-15,0 0 16,0-1-16,1 22 0,-1 0 0,0 0 15,0 0-15,-21 22 16,21-1-16,-21 0 0,21 0 16,-21 0-16,0 22 0,22-22 0,-22 21 15,0-21-15,0 0 0,0 22 16,0-22-16,0 0 0,0 21 0,0-20 16,0-1-16,0 0 15,0 0-15,21-21 16,0 0 15,-21-21-31,0 0 16,21 0-16,-21-1 0,21 1 15,0-21-15,-21 21 0,22-22 0,-1 22 16,-21-21-16,21 0 0,0-1 16,0 22-16,0-21 0,1 21 0,-22-1 15,21 1-15,0 21 0,0 0 16,0 0-16,0 0 0,1 21 15,-1 1-15,-21 20 16,21-21-16,-21 0 0,0 22 16,0-1-16,0-21 0,21 21 0,-21-20 15,21 20-15,-21-21 16,0 0-16,0 22 0,21-22 0,1 0 16,-1 0-16,0 0 15,0-21-15,0 0 0,0 0 16,1 0-16,-1 0 0,0 0 0,0 0 15,0 0-15,0-21 0,1 0 16,-1 0-16,-21 0 0,21-1 0,0-20 16,0 21-16,0-21 0,1-1 15,-1 1-15,0 0 0,0 20 0,0-20 16,0 0-16,1 21 0,-1-1 16,0 1-16,-21 0 0,21 21 0,0 0 15,0 0-15,1 0 16,-1 0-16,-21 21 15,21 0-15,-21 1 0,0-1 0,0 0 16,0 0-16,0 21 0,0-20 16,0-1-16,0 0 0,21 0 0,-21 0 15,0 0-15,0 1 16,0-44 31,0 1-47,0 0 15,0 0-15,0 0 0,0 0 16,0-1-16,0 1 0,-21 0 16,0 0-16,0 0 0,21 0 15,-22-1-15,1 1 0,0 21 16,21-21-16,-21 21 0,0 0 0,0 21 16,-1-21-16,22 21 15,-21 1-15,0 20 0,21-21 0,-21 21 16,21 1-16,-21-22 0,21 21 15,0-21-15,0 22 0,-21-1 0,21-21 16,0 0-16,0 1 0,0-1 16,0 0-16,0 0 0,0 0 0,21 0 15,0-21-15,0 0 16,0 0 0,0 0-16,1 0 0,-1-21 15,-21 0-15,21 21 0,0-21 16,0 0-16,-21-22 0,21 22 0,-21 0 15,22-21-15,-22-1 0,0 22 0,21-21 16,-21 0-16,21 20 0,-21-20 16,21 21-16,-21 0 0,0 0 0,0-1 15,0 44 1,0-1 0,0 0-16,0 0 0,0 0 15,-21 22-15,21-22 0,0 21 0,0-21 16,-21 22-16,21-22 0,0 0 15,0 21-15,0-21 0,0 1 16,0-1-16,0 0 0,21-21 0,0 21 16,-21 0-16,21-21 0,0 0 15,1 21-15,-1-21 0,0 0 0,0 0 16,0 0-16,0 0 0,1 0 0,-1 0 16,0-21-16,0 0 0,0 0 15,22 0-15,-22 0 0,0-1 0,0-20 16,0 0-16,0-1 0,1 1 15,-22 0-15,21-1 0,0 1 0,0 0 16,-21-1-16,0 1 0,0 21 16,0-21-16,21 20 0,-21 1 15,0 0-15,-21 42 32,21 0-32,-21 1 15,21-1-15,0 21 0,-21-21 16,21 22-16,-21-1 0,21 0 0,0 1 15,0-1-15,0 0 0,0-21 16,0 22-16,0-1 0,0-21 0,0 0 16,0 1-16,0-1 0,0 0 15,0 0-15,0 0 0,21-21 16,0 21-16,0-21 0,0 0 16,0 0-16,1 0 15,-1 0-15,0 0 0,0 0 16,0-21-16,-21 0 0,21 0 0,1-21 15,-1 20-15,0-20 0,0 0 16,0-1-16,0 1 0,1-21 0,-1 20 16,0 1-16,0 0 0,-21-1 15,0 1-15,21 21 0,-21-22 0,0 22 16,21 0-16,-21 0 16,0 0-16,0 42 31,0 0-31,0 0 0,-21 22 0,21-22 15,-21 21-15,21 0 0,0 1 16,0-1-16,0 0 0,-21 1 16,21-1-16,0 0 0,0-20 0,0 20 15,0 0-15,0-21 0,0 1 16,0 20-16,0-21 0,0 0 0,0 0 16,21 1-16,0-1 15,0-21-15,1 0 0,-1 0 0,0 0 16,0 0-16,0 0 0,0 0 0,22 0 15,-22 0-15,0 0 0,21-21 16,-20-1-16,-1 1 0,0 0 0,0 0 16,0 0-16,0 0 0,1-1 15,-22 1-15,0-21 0,0 21 16,0 0-16,0-1 0,0 1 0,0 0 16,0 0-16,-22 21 15,1 0 1,0 0-16,0 21 0,21 0 15,-21 0-15,21 1 0,-21-1 0,21 0 16,0 0-16,0 0 0,0 0 0,-22 1 16,22 20-16,0-21 0,0 0 15,0 0-15,0 1 0,0-1 16,0 0-16,22-21 16,-1 0-16,-21 21 0,21-21 15,0 0-15,0 0 0,0 0 0,1 0 16,20 0-16,-21 0 0,0 0 15,0 0-15,22-21 0,-22 21 0,0-21 16,0 0-16,0 21 0,1-43 0,-1 22 16,0 0-16,0 0 0,0 0 15,-21-22-15,0 22 0,0 0 0,21 0 16,-21 0-16,0-1 0,0 1 16,-21 21 15,21 21-16,-21-21-15,21 22 0,0-1 16,0 0 0,21-21-1,0 0-15,1 0 16,-1 0-16,0 0 0,0 0 16,-21-21-16,21 21 0,0 0 0,-21-21 15,22-1-15,-1 22 0,0-21 16,-21 42 31,0 1-47,0-1 15,0 0-15,-21 0 0,21 21 0,0-20 16,-21-1-16,21 0 0,-22 0 0,22 0 16,0 0-16,0 1 0,0-1 15,0 0-15,0 0 16,0 0-1,22-21-15,-1 0 16,0 0-16,0 0 16,0 0-16,-21-21 0,21 0 15,1 0-15,-1 0 16,-21-1-16,0 1 0,21 21 16</inkml:trace>
  <inkml:trace contextRef="#ctx0" brushRef="#br0" timeOffset="18296.18">13504 2180 0,'0'0'0,"0"21"15,0-42 32,0 0-31,0 0-16,0 0 16,21 0-16,-21-1 0,22-20 0,-1 21 15,-21-21-15,0-1 0,21 1 0,0 0 16,0-1-16,-21 1 0,21-22 15,1 22-15,-1 0 0,0-1 0,0 1 16,-21 0-16,21 21 0,0-1 16,1 1-16,-22 0 0,21 21 15,0 0-15,-21 21 16,21 0-16,-21 1 16,21-1-16,-21 0 0,0 0 15,0 0-15,0 0 0,0 1 16,21-1-16,-21 0 15,22-21-15,-1-21 32,-21 0-32,0-1 15,0 1-15,0 0 0,0 0 16,0 0-16,0 0 16,0-1-16,0 1 0,-21 0 15,21 0-15,-22 21 16,1 0-16,0 0 0,0 0 15,0 21-15,0 0 0,-1 0 16,22 1-16,-21 20 0,0-21 16,21 21-16,-21 1 0,21-1 0,-21 0 15,0 22-15,21-22 0,0 1 16,0-1-16,0 0 0,0 1 0,0-1 16,0 0-16,0-21 0,0 22 0,0-22 15,21 0-15,0 0 0,0 0 16,0 1-16,0-1 0,1-21 0,-1 0 15,0 21-15,0-21 0,21 0 16,-20 0-16,-1 0 0,21 0 16,-21-21-16,0 21 0,22-21 0,-22-1 15,21 1-15,-21 0 0,1 0 16,20 0-16,-21-22 0,21 1 0,-20 21 16,20-21-16,-21-1 0,0 1 0,22 0 15,-22 20-15,0 1 0,0-21 16,0 21-16,0 21 0,1-21 0,-1 21 15,0 0 1,0 0-16,-21 21 0,0 0 16,21 0-16,-21 0 0,0 0 15,0 1-15,0-1 0,0 0 16,0 0-16,0 0 0,0 0 0,0 1 16,0-1-1,0-42 32,0-1-31,0 1-16,0 0 0,0 0 15,0 0-15,0 0 0,0-1 0,-21 1 16,21 0-16,-21-21 0,0 42 16,0-21-16,21-1 0,-22 22 0,1 0 15,0 0 1,0 0-16,0 0 0,0 0 0,-1 22 15,1-1-15,0 21 0,0-21 0,0 0 16,0 22-16,-1-22 0,1 0 16,0 21-16,21-20 0,-21-1 0,21 21 15,0-21-15,0 0 0,0 1 16,0-1-16,0 0 0,0 0 16,21-21-16,0 0 0,0 21 0,1-21 15,-1 0-15,0 0 16,0 0-16,0 0 0,0 0 15,1 0-15,-1-21 0,0 21 16,0-21-16,-21 0 0,21 21 16,0-21-16,1-1 0,-1-20 0,-21 21 15,21 0-15,0-22 0,-21 22 16,0-21-16,21 21 0,-21 0 0,21-1 16,-21 1-16,0 0 0,0 0 15,0 42 16,0 0-31,0 0 0,0 1 16,0 20-16,0-21 0,0 0 0,0 0 16,0 1-16,0-1 0,0 0 15,0 0-15,0 0 0,0 0 16,0 1-16,0-1 16,22-21-1,-1 0-15,0 0 16,0 0-16,0 0 15,0-21-15,1 21 0,-1-22 0,21 1 16,-21 0-16,22 0 0,-22 0 16,21 0-16,-21-1 0,22-20 0,-22 21 15,0-21-15,0 20 0,0-20 0,0 21 16,-21 0-16,22 0 0,-22 42 31,-22 0-15,1 0-16,21 0 0,-21 0 15,21 22-15,0-22 0,0 0 16,0 0-16,-21 0 0,21 22 0,0-22 16,0 0-16,0 0 0,0 0 15,0 1-15,21-22 0,-21 21 16,0 0-16,21-21 0,-21 21 16,0 0-1,-21-21 16,21-21-15,-21 0-16,0 0 16,0 0-16,-1 21 15,22-22-15,-21 22 16,21 22 31,0-1-32,21 0 1,-21 0-16,22-21 16,-1 0-16,0 0 0,-21 21 0,21-21 15,0 0-15,22 0 0,-22 0 16,21 21-16,-21-21 0,22 0 0,-22 0 16,21 0-16,0 0 15,-20 0-15,20 0 0,-21 0 0,21-21 16,-20 0-16,-1 21 0,21-21 0,-21 21 15,0-21-15,1 0 0,-1-1 16,-21 1-16,21-21 0,0 21 0,-21 0 16,0-22-16,0 22 0,0 0 15,0 0-15,0 0 0,0-1 16,-21 22 0,21 22-16,-21-1 15,0 0-15,21 0 0,-22 0 16,22 0-16,0 1 0,0-1 0,-21 0 15,21 21-15,0-21 0,0 1 16,0-1-16,0 0 0,0 0 16,21-21-16,1 21 0,-1-21 15,0 21-15,0-21 0,-21 22 16,21-22-16,0 0 0,1 0 16,-1 0-16,0 0 0,0 0 15,0 0-15,0 0 0,1-22 16,-1 22-16,-21-21 0,21 21 15,-21-21-15,21 21 0,-21-21 0,21 0 16,-21 0 0,21 21-16,-21-22 15</inkml:trace>
  <inkml:trace contextRef="#ctx0" brushRef="#br0" timeOffset="18543.04">16065 2286 0,'0'0'0,"-21"0"31,0 0 0,0 0-15,0 0-16,0 0 16,-1 0-16,1 0 0,0 0 0,0 0 15,-21 21-15</inkml:trace>
  <inkml:trace contextRef="#ctx0" brushRef="#br0" timeOffset="20347.52">3217 4106 0,'0'0'0,"0"-21"0,0 0 15,0 0-15,0 0 0,0-22 16,0 22-16,0 0 0,0 0 15,0 0-15,-21 21 16,0 0-16,0 0 16,21 21-16,-21 0 0,-1 21 15,1 1-15,21 20 0,-21-20 0,0 20 16,0 1-16,0-1 0,21 1 16,-22-1-16,1 1 0,-21-1 15,21 1-15,0-1 0,-1-21 16,1 22-16,0-1 0,0-20 0,0-1 15,0 0-15,-1 1 0,22-22 16,-21 0-16,21 0 0,0-42 31,21 0-31,1 0 0,-22 0 16,21-22-16,0 1 0,0 0 16,0-22-16,0 22 0,1-1 0,-1-20 15,0-1-15,0 1 0,0-1 16,0 1-16,1-1 0,-1 1 0,0-22 15,0 22-15,-21-1 0,0 22 16,21-22-16,-21 22 0,0 21 16,21 0-16,-21 0 0,0-1 0,0 44 15,0-1 1,0 0-16,0 21 0,0 22 0,22-22 16,-22 22-16,0-1 0,0 1 15,0-1-15,0 1 0,0-1 0,0 1 16,0-1-16,0 1 0,0-1 15,0-21-15,21 22 0,-21-22 0,0 1 16,21-1-16,-21-21 16,0 0-16,0 22 0,0-22 15,0 0-15,21-21 0,-21-21 32,-21 0-32,21-1 0,-21 1 15,0 0-15,-1 0 0,1 0 16</inkml:trace>
  <inkml:trace contextRef="#ctx0" brushRef="#br0" timeOffset="20516.48">2709 4720 0,'0'0'0,"21"0"31,1-21-31,-1 21 16,0 0-16,21 0 0,-21 0 0,22 0 15,-1 0-15,0 0 0,-20 0 16,20 0-16,0 0 0,1-21 0,-1 21 15,0 0-15,1 0 0,-1-21 16,-21 21-16,21 0 0,-20 0 0</inkml:trace>
  <inkml:trace contextRef="#ctx0" brushRef="#br0" timeOffset="22956.92">3916 4614 0,'0'0'16,"42"0"0,-21 0-1,0-21-15,-21 0 16,0 0-16,0 0 16,0 0-16,-21-1 15,0 22-15,21-21 0,-21 21 16,-21-21-16,20 21 0,1 0 0,0 0 15,0 0-15,-21 0 0,20 0 16,1 0-16,-21 0 0,21 21 16,0 0-16,-1 1 0,-20-1 0,21 0 15,0 0-15,0 21 0,21 1 16,-22-22-16,22 21 0,-21 1 0,21-1 16,0 0-16,0 1 0,0-22 15,0 21-15,0-21 0,21 0 0,1 22 16,-1-22-16,0-21 0,0 21 15,0 0-15,0-21 0,1 0 0,20 0 16,-21 0-16,0 0 0,0 0 16,1 0-16,-1 0 0,21-21 0,-21 21 15,0-21-15,1 0 0,-1 0 16,21-22-16,-21 22 0,0-21 16,1-1-16,-1 1 0,0 0 0,0-1 15,21 1-15,-20-21 0,-1 20 16,-21-20-16,21-1 0,0 1 0,0 20 15,-21-20-15,0-1 0,21 1 16,-21-1-16,0 1 0,0 21 0,0-1 16,0 1-16,0 0 0,0 20 15,-21-20-15,21 21 0,0 0 16,-21 21-16,0 0 16,0 0-16,21 21 0,0 0 0,-21 0 15,21 0-15,-22 22 0,1-1 16,21 0-16,0 22 0,0-22 15,-21 22-15,21-22 0,-21 22 0,21-1 16,0-21-16,0 22 0,0-22 16,0 22-16,0-22 0,0 0 0,0 22 15,0-22-15,0 1 0,0-1 0,0 0 16,0-21-16,21 22 0,-21-22 16,21 0-16,0 0 0,1 0 0,-1-21 15,0 0-15,0 0 16,0 0-16,22 0 0,-22 0 0,0-21 15,0 0-15,21 0 0,-20 0 16,-1 0-16,0-1 0,0-20 16,0 21-16,0-21 0,-21 20 0,22-20 15,-22 21-15,21 0 0,-21 0 16,0-22-16,0 22 0,0 0 16,0 42 15,0 0-31,0 22 0,0-22 15,0 0-15,0 0 0,0 21 16,0-20-16,0 20 0,0-21 0,0 0 16,0 22-16,0-22 0,0 0 15,21 0-15,0-21 0,0 21 0,-21 0 16,21-21-16,1 0 0,-1 0 16,0 0-16,0 0 0,0 0 15,0 0-15,1-21 0,-1 0 0,0 0 16,0 0-16,0 0 0,0-1 15,1 1-15,-1-21 0,0 21 0,0 0 16,0-22-16,-21 22 0,0-21 0,21 21 16,1-1-16,-22 1 0,0 0 15,0 0-15,0 0 0,0 0 16,0 42 0,0 0-1,0 0-15,0 0 0,0 22 16,0-22-16,0 0 15,0 0-15,0 21 0,0-20 0,0 20 16,0-21-16,0 0 0,0 22 16,0-22-16,21 0 0,0 0 0,0 0 15,0-21-15,0 21 0,1-21 0,-1 0 16,21 0-16,-21 0 0,22 0 16,-22 0-16,21-21 0,0 21 0,-20-21 15,20 0-15,0 0 0,-21 0 16,22-1-16,-22 1 0,0 0 0,0-21 15,0 21-15,1-22 0,-1 22 16,-21-21-16,21 21 0,-21-22 0,0 22 16,0-21-16,0 21 0,0-1 0,-21 1 15,0 0-15,-1 0 0,1 0 16,0 21-16,0 0 0,-21 0 16,20 0-16,1 0 0,-21 0 0,21 0 15,0 21-15,-22 0 0,22 0 16,0 22-16,0-22 0,0 0 0,-1 21 15,1-21-15,21 22 0,0-22 0,0 21 16,0 1-16,0-22 0,0 21 16,0-21-16,0 0 0,0 22 0,21-43 15,1 21-15,-1 0 16,0-21-16,0 0 0,0 0 0,0 0 16,1 0-16,-1 0 0,21 0 0,-21-21 15,0 0-15,22 0 0,-22-1 16,0 1-16,0 0 0,0 0 0,1 0 15,-1 0-15,-21-1 0,0-20 16,0 21-16,21 0 0,-21 0 0,0-22 16,0 22-16,0 0 0,0 0 15,-21 21 1,0 0-16,21 21 16,-22 0-16,1 0 0,21 0 15,0 1-15,0-1 0,0 0 16,0 21-16,0-21 0,0 22 0,0-22 15,0 21-15,0-21 0,0 1 16,0-1-16,21 21 0,1-21 0,-1-21 16,0 21-16,21-21 0,-21 0 0,22 0 15,-1 0-15,0 0 0,1 0 16,-1 0-16,-21-21 0,22 0 0,-1 21 16,-21-42-16,21 21 0,-20-1 15,-1 1-15,0-21 0,0 21 16,0-22-16,-21 22 0,21-21 0,-21 0 0,0 20 15,0-20-15,0 21 0,0 0 16,0 0-16,0-1 0,-21 44 47,21-1-47,-21 0 0,21 21 0,0-21 16,0 1-16,0-1 0,0 21 0,0-21 15,-21 22-15,21-22 0,0 0 16,0 21-16,-21-21 0,21 1 0,0-1 15,0 0-15,0-42 47,21 0-47,0-1 16,-21 1-16,21 0 0,0 0 0,-21-21 16,22 20-16,-1 1 0,0-21 15,0 21-15,0-22 0,-21 22 16,21 0-16,1 0 0,-1 0 0,-21 0 15,21-1-15,0 22 0,-21 22 32,21-22-32,-21 21 0,0 0 0,0 0 15,0 0-15,21 0 0,-21 22 16,0-22-16,0 0 0,0 0 0,22 0 16,-1 1-16,-21-1 0,21 0 15,0 0-15,0-21 0,0 21 0,1-21 16,-1 0-16,0 0 0,0 0 0,0 0 15,0 0-15,1-21 0,20 21 16,-21-21-16,0 0 0,0 0 16,22-1-16,-22 1 0,0-21 0,0 21 15,0-22-15,1 1 0,-22 21 0,21-21 16,-21-22-16,21 22 0,-21-22 16,0 1-16,0 20 0,0-20 0,0-1 15,0 22-15,0 0 0,0-1 16,0 22-16,0 0 0,0 0 0,-21 21 31,0 21-31,-1 21 16,22-20-16,-21 20 0,21 21 0,0-20 15,0-1-15,-21 22 0,21-22 16,0 0-16,-21 1 0,21 20 0,0-21 16,0 1-16,0-22 0,0 21 0,0-21 15,0 22-15,0-22 0,0 21 16,0-21-16,0 1 0,21-22 0,-21 21 15,21 0-15,0-21 0,1 0 16,-1 0-16,0 0 0,0 0 16,0 0-16,0-21 0,1 21 15,-1-21-15,-21-1 0,21 22 16,-21-21-16,21 0 0,-21 0 16,0 0-16,0 0 0,0-1 0,0 1 15</inkml:trace>
  <inkml:trace contextRef="#ctx0" brushRef="#br0" timeOffset="23163.87">6879 4382 0,'0'0'0,"-21"0"15,42 0 1,0 0 0,0 0-16,1 0 0,-1 0 15,21 0-15,-21 0 0,0 0 16,1 0-16,-1 0 0,21 0 15,-21 0-15,0 0 0,-21-22 16,22 22-16,-22-21 16,0 0-1</inkml:trace>
  <inkml:trace contextRef="#ctx0" brushRef="#br0" timeOffset="24656.74">7853 4530 0,'0'0'15,"21"0"-15,0 0 0,0 0 0,0 0 16,1 0-16,-1-21 15,0 21-15,0-22 0,-21 1 16,0 0-16,0 0 16,0 0-16,0 0 0,0-1 15,0 1-15,0 0 0,-21 21 0,0-21 16,0 0-16,-1 0 0,1 21 16,-21 0-16,21 0 0,-22 0 0,22 0 15,-21 0-15,21 0 0,-22 21 16,1 0-16,21 0 0,-21 0 15,20 22-15,1-22 0,0 21 0,0-21 16,0 0-16,21 22 0,0-22 16,-21 0-16,21 0 0,0 0 0,0 1 15,0-1-15,0 0 0,0 0 16,21-21-16,-21 21 0,21-21 16,0 0-16,0 0 0,0 0 15,1 0-15,-1 0 0,0 0 16,0-21-16,0 21 0,0-21 0,1 0 15,-1 21-15,0-21 0,0-1 0,0 1 16,-21 0-16,21 0 0,1 0 16,-1 0-16,0-1 0,0 1 15,-21 0-15,21-21 0,0 21 0,-21-1 16,0 1-16,22 21 16,-22-21-16,0 42 15,0 0-15,0 1 16,0-1-16,0 21 0,0-21 0,0 0 15,0 1-15,0 20 0,0-21 0,0 0 16,0 0-16,21 1 0,0-1 16,-21 0-16,21 0 0,21 0 15,-20-21-15,-1 21 0,21-21 0,-21 0 16,22 0-16,-1 0 0,0 0 16,22 0-16,-22 0 0,0 0 0,22-21 15,-22 21-15,1-21 0,-1 0 16,0 21-16,-21-21 0,22 0 0,-22-1 15,0 1-15,0 0 0,-21 0 0,21-21 16,-21 20-16,0 1 0,0-21 16,0 21-16,-21-22 0,0 22 0,0 0 15,-21 0-15,20 0 0,1 21 16,-21 0-16,21 0 0,-22 0 0,22 0 16,-21 21-16,21 0 0,0 0 0,-22 22 15,22-22-15,0 21 16,0-21-16,21 0 0,0 22 0,0-22 15,0 0-15,0 0 0,0 0 0,0 1 16,0-1-16,21 0 0,0-21 16,0 21-16,0-21 0,1 0 0,-1 0 15,0 0-15,0 0 0,21 0 16,-20 0-16,-1 0 0,21 0 0,-21-21 16,0 0-16,1 21 0,-1-21 0,0-1 15,0 22-15,-21-21 0,21 0 16,-21 0-16,21 0 0,-21 0 15,0-1-15,22 1 0,-22 0 16,0 0-16,21 0 16,-21 42-1,0 0 1,0 0-16,0 22 0,0-22 16,0 21-16,0-21 0,0 22 0,0-1 15,0 0-15,0 22 0,0-22 16,0 22-16,0-1 0,0-21 0,0 22 15,0-1-15,0-20 0,0 20 0,0 1 16,0-1-16,0-20 0,0 20 16,0 1-16,0-1 0,0 1 0,0-1 15,0 1-15,-21-22 0,-1 21 16,1-20-16,21-1 0,-21 0 0,0 1 16,0-22-16,0 0 0,-1 0 15,22 0-15,-21-21 0,0 0 0,0 0 16,0 0-16,21-21 0,0 0 0,-21 0 15,21-21-15,-22 20 0,22-20 0,0 0 16,-21-1-16,21-20 0,0-1 16,0 1-16,0-1 0,0 1 0,0-1 15,0-20-15,0 20 0,0-20 16,21-1-16,1 21 0,-1-20 0,0 20 16,-21 1-16,21-1 0,0 22 0,0 0 15,1-1-15,-1 22 16,0 0-16,21-21 0,-21 20 0,1 1 15,-1 21-15,0-21 0,0 0 0,0 21 16,0-21-16,1 0 0,-1 21 16,0 0-16,-21-22 0,21 22 0</inkml:trace>
  <inkml:trace contextRef="#ctx0" brushRef="#br0" timeOffset="25263.59">9144 4466 0,'63'0'16,"-41"0"-16,-1-21 16,0 0-16,0 0 15,0 0-15,0-1 0,-21 1 0,22 21 16,-22-21-16,21 0 0,-21 0 16,0 0-16,0-1 0,0 1 15,0 0-15,-21 21 16,-1 0-16,1 0 15,0 21-15,21 0 0,-21 1 0,0-1 16,0 0-16,21 0 0,0 21 16,-22-20-16,22-1 0,-21 0 0,21 21 15,0-21-15,0 1 0,0-1 0,0 0 16,0 0 0,21-21-16,1 21 0,-1-21 15,21 0-15,-21 0 0,0 0 0,22 0 16,-22 0-16,0 0 0,21 0 15,1-21-15,-22 21 0,21-21 0,1 21 16,-1-21-16,-21 0 0,21-1 16,-20 1-16,20 0 0,-21 0 0,0 0 15,0 0-15,-21-1 0,0 1 0,0 0 16,0 0-16,0 0 16,-21 21-1,0 0-15,21 21 16,-21 0-16,21 0 15,-21-21-15,21 21 0,0 1 0,0-1 16,0 0-16,0 21 0,0-21 16,0 1-16,0-1 0,0 0 0,0 0 15,0 0-15,0 0 0,-21 1 16,21-1-16,-22-21 16,1 21-16,0-21 15,0 0-15,0 0 0,0 0 16,-1 0-16,22-21 15,0 0 1,0-1-16,0 1 0</inkml:trace>
  <inkml:trace contextRef="#ctx0" brushRef="#br0" timeOffset="26343.76">11155 4255 0,'0'0'0,"0"-22"0,0 1 15,0 0 1,0 0-16,0 0 0,0 0 16,21-1-16,-21 1 0,21 0 0,-21 0 15,0 0-15,21 0 16,-21-1-16,-21 44 31,0 20-31,0-21 16,0 21-16,-1-20 0,1 20 15,0 0-15,0 1 0,0-22 16,0 21-16,21 0 0,0-20 0,0 20 16,0-21-16,0 0 0,0 0 0,0 1 15,0-1-15,0 0 0,21-21 16,0 0-16,0 21 0,0-21 0,22 0 16,-22 0-16,0 0 0,21 0 15,-21 0-15,1-21 0,20 0 0,-21 0 16,0 21-16,0-22 0,1 1 0,-1 0 15,0 0-15,0-21 0,0 20 16,-21 1-16,0-21 0,0 0 16,0 20-16,0-20 0,0 0 0,0-1 15,-21 1-15,0 21 0,0-21 16,21 20-16,-21 1 0,-1 0 0,1 21 16,0-21-16,0 21 0,0 0 15,42 0 16,0 0-31,0 0 16,0 0-16,22 0 0,-1 0 0,-21 0 16,22 0-16,-1 0 0,21 0 0,-20-21 15,-1 21-15,22-21 16,-22 21-16,0-22 0,1 22 0,-1-21 16,0 0-16,-21 21 0,1-21 0,-22 0 15,0 0 1,0-1-16,-22 22 15,1 0-15,0 0 16,0 0-16,0 0 0,21 22 16,-21-1-16,-1 0 0,22 0 0,-21 21 15,0 1-15,21-1 0,-21 0 16,0 22-16,21-1 0,-21 1 0,-1-1 16,22 1-16,-21-1 0,0 1 15,0-1-15,21 1 0,0-1 16,-21 22-16,21 0 0,0-22 0,0 22 15,0 0-15,0-22 0,0 22 16,0-22-16,0 22 0,0-22 0,0 1 16,21 21-16,0-22 0,-21 22 0,21-22 15,0 1-15,-21-1 0,0-20 16,0 20-16,22-21 0,-22 1 0,0-22 16,0 0-16,0 0 0,-22 0 0,1 1 15,0-22-15,0 0 0,0 0 0,0 0 16,-22 0-16,22 0 0,-21 0 15,-1-22-15,1 1 0,21 0 0,-21 0 16,-1 0-16,1 0 0,21-1 16,-22 1-16,22 0 0,0 0 15,0-21-15,0 20 0,0 1 0,-1 0 16,22 0-16,0-21 0,0 20 0,0 1 16,0 0-16,0-21 0,22 21 0,-1-22 15,21 22-15,-21-21 0</inkml:trace>
  <inkml:trace contextRef="#ctx0" brushRef="#br0" timeOffset="26811.89">13102 4043 0,'0'0'0,"-21"-106"31,21 85-31,0 0 16,21 0-16,-21-1 0,21 1 15,0 0-15,-21 0 0,22 0 0,-22 0 16,21-1-16,-21 1 0,21 0 15,-21 0-15,0 42 32,0 0-32,0 22 0,0-1 15,0 0-15,-21 22 0,21-1 0,0 1 16,-21-1-16,21 1 0,-22 20 16,1-20-16,21-22 0,-21 22 0,0-22 15,21 22-15,-21-22 0,21 0 0,-21-21 16,-1 22-16,22-22 0,0 0 15,0 0-15,0 0 0,0 1 16,22-44 15,-1 1-31,-21 0 16,0 0-16,21 0 0,0 0 0</inkml:trace>
  <inkml:trace contextRef="#ctx0" brushRef="#br0" timeOffset="27172.67">13144 4106 0,'-21'-42'0,"42"84"0,-63-147 0,21 62 16,21 1-16,-21-22 0,21 22 0,-21 0 16,21-1-16,0 1 0,0 0 15,0-1-15,0 1 0,21 0 16,0-22-16,0 22 0,0 0 0,22-1 16,-1 1-16,0 0 0,22 20 15,-22 1-15,0 0 0,22 21 0,-22 0 16,22 21-16,-22 0 0,0 1 15,-20 20-15,20 0 0,-21 1 0,0-1 16,0 0-16,-21 22 0,0-22 16,0 0-16,0 1 0,-21-1 0,0 0 15,0-20-15,0 20 0,0 0 16,-1-21-16,-20 22 0,21-22 0,-21 21 16,20-21-16,-20 22 0,21-22 0,-21 0 15,20 0-15,-20 22 0,21-43 16,0 21-16,0 0 0,21 0 0,0 0 15,-22-21-15,22 21 16,0 1-16,0-1 16,22-21-16,-1 0 15,0 0-15,0 0 0</inkml:trace>
  <inkml:trace contextRef="#ctx0" brushRef="#br0" timeOffset="27740.68">13864 4403 0,'42'21'16,"-20"-21"-16,-1 0 0,0-21 15,-21 0-15,21-1 16,-21 1-16,0 0 16,0 0-16,0 0 0,0 0 15,-21-22-15,0 22 0,21 0 0,-21 0 16,-1 0-16,1-1 0,0 22 15,0 0-15,0 0 0,0 0 16,-1 22-16,1-1 16,-21 0-16,21 0 0,0 21 0,-1-20 15,1 20-15,0 0 0,21-21 0,0 22 16,0-22-16,0 0 16,0 21-16,0-20 0,0-1 0,0 0 15,21 0-15,0-21 0,1 21 16,-1-21-16,0 0 0,0 0 0,0 0 15,0 0-15,1 0 0,-1 0 0,0 0 16,21-21-16,-21 21 0,1-21 16,-1 0-16,-21 0 0,21 21 0,0-22 15,0-20-15,-21 21 0,0 0 0,21-22 16,-21 22-16,22-21 0,-22 0 16,0 20-16,0-20 0,0 21 0,0 0 15,0 0-15,0 42 31,-22 0-31,1 0 0,21 21 0,0-20 16,-21-1-16,21 21 0,-21-21 16,21 22-16,0-22 0,0 0 0,0 21 15,0-21-15,0 1 0,0-1 0,21-21 16,-21 21-16,21 0 0,0-21 16,1 0-16,-1 0 0,0 0 15,0 0-15,21 0 0,-20 0 16,-1 0-16,21-21 0,-21 0 0,22 21 15</inkml:trace>
  <inkml:trace contextRef="#ctx0" brushRef="#br0" timeOffset="29767.95">14690 4170 0,'0'0'0,"21"-148"32,-21 127-32,0-1 0,0 1 0,0 0 15,-21 21 1,-1 0-16,1 21 0,0 0 0,0 1 15,0-1-15,0 21 0,-1-21 16,-20 22-16,42-1 0,-21 0 0,0 1 16,21-1-16,-21 0 0,21-21 0,0 22 15,0-1-15,0-21 0,0 22 16,0-22-16,21 0 0,0 0 16,0 0-16,0 0 0,0-21 0,22 22 15,-22-22-15,21 0 0,-21 0 16,22 0-16,-1 0 0,-21 0 0,22 0 15,-1-22-15,-21 1 0,21 0 0,-20 21 16,-1-42-16,0 21 0,21-1 16,-42-20-16,21 21 0,1-21 0,-1-22 15,-21 22-15,21-22 0,-21 22 16,0-22-16,0 1 0,0-1 0,0 1 16,21 21-16,-21-1 0,0-20 0,0 20 15,0 22-15,0-21 16,0 21-16,0 0 0,0 42 15,0 0 1,0 0-16,0 21 0,0-20 0,0 20 16,0 0-16,0 1 0,0 20 0,0-21 15,0 22-15,0-1 0,0-20 16,-21 20-16,0-20 0,21-1 0,-21 0 16,21 1-16,0-22 0,-22 0 15,1 21-15,21-21 0,-21-21 0,21 22 16,0-44 31,0 1-47,21 0 0,0 0 15,1 0-15,-1-22 0,0 22 16,0 0-16,21 0 0,-20 0 0,-1-22 16,21 22-16,-21 21 0,0-21 15,22 0-15,-22 21 0,0 0 16,0 0-16,0 0 0,-42 0 31,0 0-15,0 21-16,0-21 0,0 0 15,-1 0-15,-20 21 0,21-21 0,0 0 16,0 0-16,-22 0 0,22 0 16,0 21-16,0-21 15,0 22-15,-1-1 16,22 0-16,0 0 15,0 0-15,0 0 16,22 1-16,-1-22 0,0 21 0,0 0 16,0-21-16,0 21 0,1 0 15,-1-21-15,0 21 0,0 1 0,0-22 16,22 21-16,-1 0 0,0-21 16,1 21-16,-1-21 0,0 0 0,22 21 15,-22-21-15,0 0 0,22 0 0,-22 0 16,1 0-16,20 0 0,-21 0 15,1 0-15,-22 0 0,21-21 16,1 21-16,-22-21 0,0 0 0,0 0 16,0-1-16,0-20 0,1 21 15,-22-21-15,0-1 0,0 22 0,0-21 16,0-1-16,0 1 0,0 0 0,0 21 16,0-22-16,0 22 0,0 0 15,0 0-15,-22 0 0,1 21 0,0 0 16,0 0-16,-21 0 15,20 21-15,1 0 0,0 0 0,0 0 16,0 22-16,-22-22 0,22 21 0,0-21 16,0 22-16,21-1 15,-21-21-15,0 21 0,21-20 0,0-1 16,-22 0-16,22 0 0,0 0 16,0 0-16,0 1 0,22-22 15,-1 21-15,0-21 0,0 0 0,0 0 16,22 0-16,-22 0 15,0 0-15,0-21 0,0-1 0,0 22 16,1-21-16,-1 0 0,0 21 16,0-21-16,0 0 0,-21 0 0,21-1 15,-21 1-15,22-21 0,-22 21 0,21 0 16,-21-1-16,0 1 16,0 0-16,0 0 15,0 42 1,0 0-16,0 0 15,0 1-15,-21-1 0,21 0 0,0 21 16,-22-21-16,22 1 0,0-1 16,0 0-16,0 0 0,0 0 0,22 0 15,-1 1-15,0-1 0,21 0 0,1-21 16,-1 21-16,0-21 0,1 0 16,-1 0-16,21 0 0,-20 0 0,-1 0 15,0 0-15,1 0 0,-1-21 16,0 21-16,1-21 0,-22 0 15,0-1-15,0 1 0,0 0 0,1 0 16,-22 0-16,0-22 0,21 22 16,-21-21-16,0 0 0,0-1 0,0 22 15,0-21-15,0 21 0,0-1 16,0 1-16,-21 0 0,-1 21 0,1 0 16,0 0-16,0 21 0,0 0 15,-22 1-15,22-1 0,0 0 16,0 21-16,0-21 0,0 1 0,-1 20 15,22-21-15,0 0 0,-21 22 16,21-22-16,-21 0 0,21 0 16,0 0-16,0 0 0,0 1 15,21-22-15,0 0 16,1 0-16,-1 0 0,0 0 16,0 0-16,0 0 0,0-22 0,1 22 15,-1-21-15,0 0 0,0 0 16,-21 0-16,21 0 0,0-1 0,1 1 15,-22 0-15,0 0 0,21 21 16,0-21-16,-21 0 0,0 42 47,0 0-47,0 21 16,0-21-16,0 1 0,-21-1 15,21 21-15,-21-21 0,-1 22 0,22-22 16,0 21-16,0-21 0,-21 22 0,21-1 15,-21 0-15,0 1 0,21-1 16,0 21-16,-21-20 0,21 20 0,-21-20 16,21-1-16,0 21 0,0-20 0,0 20 15,0-20-15,0-1 0,0 0 16,-22 1-16,22-22 0,-21 21 0,21 0 16,0-20-16,-21-1 0,21 0 0,0 0 15,0 0-15,-21-21 16,21 21-16,-21-21 0,0 0 0,-1 0 15,1 0-15,21-21 16,-21 21-16,21-21 0,0 0 16,0 0-16,0 0 0,0-22 0,0 22 15,0-21-15,0 21 0,0-22 0,21-20 16,0 20-16,1-20 0,-1 21 16,21-22-16,-21 1 0,0-1 0,22-21 15,-22 43-15,0-21 0,0-1 16,22 22-16,-22-1 0,0 1 0,0 21 15,0-21-15,-21 20 0,21-20 16,-21 21-16,22 0 0,-22 0 16</inkml:trace>
  <inkml:trace contextRef="#ctx0" brushRef="#br0" timeOffset="30444.94">17208 4318 0,'22'0'0,"-1"0"16,0 0-16,0-21 16,0 21-16,-21-21 0,21 0 15,1 21-15,-1-22 0,0 1 16,-21 0-16,21 0 0,0 0 16,0 0-16,-21-1 0,0 1 0,0 0 15,22 0-15,-22 0 0,0 0 16,21-1-16,-42 22 31,-1 22-31,1-1 16,0 0-16,0 21 0,0-21 0,0 22 15,21-22-15,-22 21 0,22-21 16,-21 1-16,21 20 0,0-21 0,0 0 16,0 0-16,0 1 0,0-1 15,21 0-15,1-21 0,-1 21 0,0-21 16,0 0-16,0 0 0,0 0 15,22 0-15,-22 0 0,21 0 16,1 0-16,-22 0 0,21-21 0,0 21 16,1-21-16,-22 0 0,21-1 15,-21 1-15,22 0 0,-22 0 0,21 0 16,-21-22-16,1 22 0,-1-21 0,0 0 16,-21 20-16,0-20 0,0 21 15,0 0-15,0 0 0,0-1 0,-21 22 31,0 0-31,-1 0 0,1 22 16,21-1-16,-21 21 0,21-21 16,0 22-16,0-22 0,0 21 15,0-21-15,0 22 0,0-22 0,0 21 16,21-21-16,0 0 0,-21 1 16,22 20-16,-22-21 0,0 0 15,21 0-15,-21 1 0,0-1 16,-21 0 15,-1-21-31,1 0 16,0 0-16,0 0 0,0 0 15,0 0-15,-1 0 0,-20 0 16,21 0-16,0 0 0,-22 0 16,1 0-16</inkml:trace>
  <inkml:trace contextRef="#ctx0" brushRef="#br0" timeOffset="31651.75">3916 5292 0,'-43'0'16,"86"0"-16,-107 0 0,22 21 0,21-21 0,-22 0 15,22 0-15,0 0 0,-21 0 16,21 21-16,-1-21 0,1 0 0,-21 0 15,42 21-15,-21-21 0,0 0 0,21 21 16,0 1 0,21-22-1,0 0-15,21 0 0,-21 0 16,43 0-16,-22 0 0,1 0 0,20 0 16,1 0-16,-1 0 0,1 0 15,20 0-15,1 0 0,0 0 16,-1 0-16,22 0 0,0 0 0,0 0 0,0 0 15,-1-22-15,1 22 16,0 0-16,21 0 0,-21 0 0,21 0 16,0 0-16,0-21 0,21 21 0,-21-21 15,21 21-15,22 0 0,-22 0 16,21-21-16,22 21 0,-22 0 0,0 0 16,22 0-16,-22 0 0,22 0 15,-22 0-15,0 0 0,22 0 0,-22 0 16,0 0-16,1 0 0,-22 0 0,21 0 15,-21 0-15,22 0 16,-1 0-16,-21 0 0,22 0 0,-22 0 16,0 0-16,0 0 0,0 0 0,0 0 15,22 0-15,-22 0 0,0-21 16,21 21-16,-20 0 0,20-21 0,0 21 16,-21 0-16,22 0 0,-1 0 0,-21 0 15,22 0-15,-1 0 0,-21-22 16,21 22-16,-20 0 0,20 0 0,-21 0 15,0 0-15,0 0 0,1 0 16,-1 0-16,0 0 0,-21 0 0,21 0 16,-21 0-16,21 0 0,0 0 15,1 0-15,-1 0 0,0 0 16,0-21-16,-21 21 0,21 0 0,0 0 16,1 0-16,-1 0 0,0 0 15,0 0-15,-21 0 0,0 0 0,21 0 16,-21-21-16,0 21 0,0 0 0,0-21 15,0 21-15,-21 0 0,0 0 16,0 0-16,0 0 0,-22 0 0,1 0 16,0-21-16,-1 21 0,-20 0 15,-1 0-15,1 0 0,-1 0 0,-42 0 16,22 0-16,-22 0 0,0-21 16,0 21-16,-21-22 31,0 1-16,-21 21 1,0-21-16,0 21 16,0 0-16,-22 0 0</inkml:trace>
  <inkml:trace contextRef="#ctx0" brushRef="#br0" timeOffset="33024.44">1545 6795 0,'21'-22'62,"-21"1"-46,0 0-1,21 0-15,-21 0 0,0 0 16,0-1-16,0 1 16,0 0-16,22 0 0,-22 0 0,0 0 15,0-1-15,0 1 0,0 0 16,0 0-16,0 0 0,0 0 15,0-1-15,0 1 0,0 0 16,-22 42 15,22 22-15,0-22-16,0 0 0,0 21 16,0 1-16,0-22 0,0 21 15,0 0-15,0 22 0,0-22 0,-21 1 16,21-1-16,-21 0 0,21 1 15,-21-1-15,21 0 0,0-21 0,-21 22 16,21-1-16,-21-21 0,21 22 16,0-22-16,0 0 0,0 0 0,0 0 15,-22 0-15,22 1 16,0-44 31,0 1-47,0 0 15,0 0-15,0 0 16,0 0-16,0-1 0,22 22 16,-22-21-16</inkml:trace>
  <inkml:trace contextRef="#ctx0" brushRef="#br0" timeOffset="33729.01">2095 6922 0,'-21'0'62,"21"21"-62,0 0 16,0 0-1,21 0 1,1-21 0,-1 0-1,0 0-15,0 0 16,0-21-1,-21 0-15,0 0 16,0 0 0,0-1-16,0 1 15,-21 21-15,0 0 16,0 0 15,21 21-31,0 1 31,21-22 1,-21-22-17,21 22 1,-21-21-16,0 0 0,0 0 31,-21 21 16,21 21-31,0 0 15</inkml:trace>
  <inkml:trace contextRef="#ctx0" brushRef="#br0" timeOffset="37172.18">3916 7027 0,'0'0'0,"0"22"0,-21-22 0,-1 21 16,22 0-1,-21-21-15,0 0 16,21 21 0,-21-21-16,21-21 62,0 0-46,21 21-16,-21-21 0,21-1 15,0 1-15,-21 0 0,22 0 0,-1 0 16,0 0-16,0-22 0,0 22 16,0-21-16,22-1 0,-22 1 0,0 0 15,0-22-15,22 22 0,-22 0 0,0-1 16,0 1-16,0 0 16,0-1-16,1 22 0,-22 0 0,0 0 15,0 0 1,-22 42-1,1 0-15,0 0 0,0 0 16,0 0-16,0 1 0,21 20 16,-22-21-16,1 0 0,21 0 0,-21 22 15,21-22-15,0 0 0,0 0 16,0 0-16,0 1 0,0-1 0,0 0 16,21 0-16,0 0 15,-21 0-15,22-21 0,-1 22 0,-21-1 16,21 0-16,0 0 0,0-21 15,0 21-15,-21 0 0,0 1 16,22-22-16,-22 21 0,21 0 0,-21 0 16,0 0-16,0 0 15,-21 1 1,-1-22-16,1 0 0,0 0 16,0 0-16,0 0 0,0 0 15,-1 0-15,1-22 0,21 1 16,-21 0-16,0 21 0,21-21 15,-21 0-15,21 0 0,0-1 16,0 1-16,0 0 0,-21 21 16,21 21 15,21 0-31,0 1 16,-21-1-16,21 0 0,-21 0 15,21 0-15,0-21 0,-21 21 0,22 1 16,-1-1-16,0-21 0,0 21 15,0-21-15,0 0 0,1 0 0,-1 0 16,0 0-16,21 0 0,-21 0 0,1 0 16,20 0-16,0 0 0,-21-21 15,22 21-15,-22-21 0,21-1 16,1 1-16,-22 0 0,21 0 0,0 0 0,-20 0 16,-1-22-16,21 22 15,-21-21-15,0-1 0,1 1 0,-1 0 16,0-1-16,-21 1 0,0-21 15,21 20-15,-21 1 0,21-22 0,-21 22 16,0 21-16,0-21 0,0-1 0,0 22 16,0 0-16,0 0 15,0 42 1,0 0-16,0 0 16,0 0-16,0 22 0,0-1 0,-21 0 15,21 1-15,-21 20 0,0-20 0,21 20 16,0-21-16,-21 22 0,-1-22 15,22 1-15,-21-1 0,21 0 16,0-21-16,0 22 0,0-22 0,0 0 16,0 0-16,0 0 0,21 1 15,1-22-15,-1 0 0,0 0 16,0 0-16,0 0 16,0 0-16,22-22 0,-22 22 0,0-21 15,0 0-15,0 0 0,1 21 0,-1-21 16,0 0-16,0-1 0,0 1 15,0-21-15,1 21 0,-1 0 16,-21-1-16,0 1 0,21 0 0,-21 0 0,21 0 16,-21 0-1,0 42 1,0 0 0,0 0-16,0 0 0,-21 0 0,21 1 15,-21-1-15,21 0 0,0 0 0,0 0 16,0 0-16,0 1 0,0-1 15,0 0-15,0 0 0,0 0 0,21-21 16,0 21-16,0-21 0,0 0 0,1 0 16,-1 0-16,21 0 0,-21 0 15,0 0-15,22 0 0,-22 0 16,0 0-16,21-21 0,-20 0 0,-1 0 16,21 21-16,-21-21 0,0 0 15,1-1-15,-1-20 0,-21 21 0,0 0 16,0-22-16,0 22 0,0-21 0,0 0 15,0 20-15,0-20 0,-21 21 16,-1 0-16,1 0 0,-21-1 0,21 1 16,0 0-16,-22 21 0,22 0 15,0 0-15,0 0 0,0 0 0,-1 0 16,1 0-16,0 21 0,0 0 0,0 1 16,0-1-16,21 0 15,0 0-15,-22 0 0,22 0 16,-21 1-16,21-1 0,-21 0 15,21 0-15,0 0 16,0-42 15,0 0-31</inkml:trace>
  <inkml:trace contextRef="#ctx0" brushRef="#br0" timeOffset="37428.03">4974 6456 0,'0'42'15,"21"-42"1,0 0 0,-21 21-16,22-21 0,-1 0 0,0 0 15,0 0-15,0 0 0,0 0 16,1 0-16,-1 0 0,0 0 15,0 0-15,0 0 0,0 0 0,22 0 16,-22 0-16,0 0 0,0-21 16,22 21-16,-22 0 0,0 0 0,21 0 15,-21-21-15,1 21 0,-1 0 16,0 0-16</inkml:trace>
  <inkml:trace contextRef="#ctx0" brushRef="#br0" timeOffset="37948.85">6054 6646 0,'0'-21'31,"0"0"-15,0 0-16,0 0 15,21 21 1,0 0-16,0 0 16,0 0-16,0 0 15,1 0-15,-1 0 0,-21 21 0,21 0 16,-21 0-16,21 0 0,-21 1 16,0-1-16,0 0 0,0 0 0,0 0 15,0 0-15,0 22 0,0-22 0,0 0 16,0 0-16,0 0 15,0 1-15,-21-1 16,0 0-16,0-21 16,21-21 15,0 0-31,0-1 0,0 1 16,0 0-16,21 0 15,0 0-15,0 0 0,-21-1 0,0-20 16,21 21-16,0 0 0,1-22 15,-22 22-15,21 0 0,0 0 0,-21 0 16,21 21-16,-21-21 0,21 21 0,0 0 16,1 0-1,-1 0 1,0 0-16,0 0 16</inkml:trace>
  <inkml:trace contextRef="#ctx0" brushRef="#br0" timeOffset="38431.57">6731 6795 0,'21'21'16,"-21"0"-16,21-21 16,-21 21-1,21-21-15,1 0 16,-1 0-16,0 0 0,0 0 15,0-21-15,22 0 16,-22 21-16,0-21 0,0 21 0,0-22 16,0 1-16,1 21 0,-1-21 0,0 0 15,0 0-15,-21 0 0,21-1 16,-21 1-16,0 0 0,0 0 0,0 0 16,0-22-16,0 22 15,0 0-15,-21 0 0,0 21 0,0 0 16,0 0-16,-1 0 0,1 0 0,0 0 15,0 0-15,-21 0 0,20 21 16,1 0-16,0 0 0,0 1 16,0 20-16,21-21 0,-21 0 0,-1 22 15,22-22-15,0 0 0,0 0 16,-21 21-16,21-20 0,0-1 0,0 0 16,0 0-16,0 0 0,0 0 15,21 1-15,1-22 16,-1 21-16,0-21 0,0 0 15,0 0-15,0 0 0,1 0 16,-1 0-16,0 0 0,0 0 16,0-21-16,0 21 0,1-22 15,-1 22-15,0-21 0,0 0 0,0 21 0,-21-21 16</inkml:trace>
  <inkml:trace contextRef="#ctx0" brushRef="#br0" timeOffset="43972.31">8191 7006 0,'-21'21'16,"21"1"-16,0-1 16,0-42 46,0-1-46,0 1-16,0 0 15,0 0-15,21 0 0,1 0 16,-22-1-16,21 1 0,0 0 16,0 0-16,0-21 0,0-1 15,1 1-15,-1 0 0,0-1 0,21 1 16,-21-22-16,1 22 0,20 0 16,-21-1-16,0 1 0,0 0 0,1 21 15,-1-1-15,-21 1 0,-21 21 31,-1 21-31,1 1 0,0-1 16,0 21-16,0-21 0,21 22 16,-21-1-16,21 0 0,0-21 0,0 22 15,0-1-15,0-21 0,0 0 0,0 22 16,0-22-16,21 0 0,0 0 16,0 0-16,0-21 0,0 22 15,1-1-15,-1-21 0,0 21 0,0-21 16,0 0-16,-21 21 0,0 0 15,-21-21 17,0 0-32,0 0 0,0 0 0,-1 0 15,1 0-15,-21 0 0,21 0 0,0 0 16,-1 0-16,1 0 0,0 0 16,0 0-16,21-21 0,-21 21 0,21 21 46,0 0-30,0 1-16,0-1 0,0 0 16,0 0-16,21-21 0,0 21 15,-21 0-15,21-21 0,0 22 0,1-22 16,-1 0-16,0 0 0,0 0 0,0 0 16,22 0-16,-22 0 0,0 0 15,21 0-15,-21 0 0,22-22 0,-1 22 16,-21-21-16,22 0 0,-1 0 0,-21 0 15,21 0-15,-20-1 16,-1 1-16,21-21 0,-21 21 0,0 0 0,-21-22 16,0 22-16,22-21 0,-22 21 15,0-1-15,0-20 0,0 21 16,0 0-16,-22 21 31,22 21-31,-21 0 0,21 0 0,0 22 16,0-22-16,-21 0 0,21 21 0,0-21 15,0 22-15,0-22 0,0 0 16,0 21-16,0-20 0,21-1 0,-21 0 16,21 0-16,1-21 0,-1 21 0,0-21 15,0 0-15,21 0 16,-20 0-16,-1 0 0,0 0 0,21 0 16,-21 0-16,1 0 0,-1 0 0,0-21 15,0 0-15,0 21 0,0-21 16,1 0-16,-22-1 0,0 1 0,21 0 15,-21 0-15,0 0 0,0 0 0,0-1 16,0-20-16,0 21 0,0 0 16,0 0-16,0-1 0,0 44 31,-21 20-15,21-21-16,0 0 0,-22 0 0,22 1 15,0-1-15,0 21 0,0-21 16,0 0-16,0 1 0,0-1 15,0 0-15,0 0 16,0-42 15,0 0-15,0 0-16,0-1 0,22 1 16,-22 0-16,21 0 0,-21 0 15,0 0-15,0-1 0,21-20 0,0 21 16,-21 0-16,21-22 0,0 22 0,-21 0 15,22 21-15,-1 0 0,0 0 16,0 0-16,0 21 16,-21 0-16,21 1 0,-21-1 15,0 0-15,22 0 0,-1 21 16,0-20-16,-21-1 0,0 0 0,21 0 16,-21 0-16,21 0 0,-21 1 0,0-1 15,21 0-15,1-21 0,-22 21 16,21-21-1,0 0 1,0-21-16,-21 0 0,21 0 16,0 21-16,-21-22 0,22 1 15,-1 0-15,0-21 0,21 21 16,-21-1-16,1-20 0,-1 21 0,21-21 16,-21 20-16,0-20 0,1 21 15,-1 0-15,-21 0 0,21 21 0,0 0 16,-21 21-1,0 0-15,0 0 0,0 0 16,0 0-16,0 1 0,0 20 0,0-21 16,0 0-16,0 22 0,0-22 15,0 0-15,0 0 0,0 0 0,0 0 16,0 1-16,0-1 0,21-21 16,0 0-16,1 0 15,-1 0-15,21 0 0,-21 0 16,0 0-16,1 0 0,20 0 0,-21-21 0,0-1 15,22 1-15,-22 21 0,0-21 16,21 0-16,-21-21 0,1 20 16,-1 1-16,0-21 0,0 21 0,0-22 15,-21 22-15,0 0 0,21 0 0,-21 0 16,0 0-16,0 42 31,-21 0-31,21 21 16,-21-21-16,0 1 0,21 20 0,0-21 15,0 21-15,0-20 0,-21-1 16,21 21-16,0-21 0,0 0 0,0 1 16,0-1-16,21-21 0,0 21 15,0 0-15,0-21 0,1 0 0,20 0 16,-21 0-16,21 0 0,-20 0 0,20 0 16,-21 0-16,21-21 0,1 0 15,-22 0-15,21-1 0,1 1 0,-1 0 16,-21 0-16,21-21 0,-20-1 0,20 22 15,-21-21-15,0-22 0,0 22 16,1 0-16,-1-22 0,-21 22 0,0-1 16,21 1-16,-21 0 0,0-1 15,0 1-15,0 21 0,0 0 0,0 0 16,0-1-16,0 1 0,-21 42 31,21 1-31,-21-1 0,21 0 16,-22 21-16,1 1 0,21-1 0,0 0 15,0 1-15,-21-1 0,21 21 16,0-20-16,-21-1 0,21 0 0,0 1 16,0-22-16,0 21 0,0-21 0,21 22 15,0-22-15,0 0 0,1 0 16,-1 0-16,21-21 0,-21 22 0,0-22 16,22 0-16,-1 0 0,-21 0 0,22 0 15,-1 0-15,-21 0 0,21-22 16,1 22-16,-1-21 0,-21 0 15,22 0-15,-22 0 0,21 0 0,-21-1 16,0 1-16,1-21 0,-1 21 16,-21-22-16,21 22 0,-21-21 0,0 21 15,0-22-15,0 22 0,0 0 0,-21 0 16,0 21-16,-1 0 0,1 0 16,0 0-16,-21 0 0,21 0 0,-22 21 15,22 0-15,0 0 0,-21 1 0,20-1 16,1 21-16,0-21 0,0 22 15,0-1-15,21-21 0,0 21 0,0-20 16,0-1-16,0 0 0,0 0 0,0 0 16,0 0-16,0 1 15,21-22-15,0 0 0,0 21 0,22-21 16,-22 0-16,0 0 0,0 0 16,0 0-16,0-21 0,1-1 15,-1 22-15,0-21 0,0 0 0,0 0 16,0 0-16,1-22 0,-22 22 15,21 0-15,-21-21 0,21-1 0,-21 22 16,0 0-16,0-21 0,0 21 0,0-1 16,0 1-16,0 42 31,0 1-31,0-1 0,-21 0 16,21 0-16,-21 0 0,21 22 15,0-22-15,-22 0 0,22 21 0,0-21 16,0 1-16,0-1 0,0 0 0,0 0 15,0 0-15,22-21 0,-1 21 16,0 1-16,0-22 0,0 0 16,0 0-16,1 0 0,-1 0 0,0 0 15,0 0-15,0 0 0,0-22 16,1 22-16,-1-21 0,0 0 16,0 0-16,0 0 0,0 0 0,1-1 0,-1-20 15,0 21-15,0-21 0,0 20 16,-21-20-16,21 0 0,-21 21 15,0-1-15,0 1 0,0 0 0,0 0 16,-21 21 0,0 0-16,0 0 15,21 21-15,0 0 0,0 0 16,0 1 0,21-22-16,0 0 15,0 0-15,1 0 0,-1 0 16,0 0-16,0 0 15,-21-22-15,21 22 0,-21 22 47,0-1-47,0 0 0,0 0 16,-21 0-16,0 0 0,21 1 0,-21 20 16,21-21-16,0 0 0,0 0 15,0 1-15,0-1 0,0 0 0,0 0 16,0 0-16,21-21 15,0 0-15,21 0 16,-20 0-16,-1 0 0,0 0 0,0 0 16,0 0-16,22 0 0,-22 0 0,0-21 15,0 21-15,0-21 0,0 0 16,1 21-16,-22-21 0,0-1 16,0 1-16,0 0 0,0 0 0,0-21 15,0 20-15,0-20 0,0 21 16</inkml:trace>
  <inkml:trace contextRef="#ctx0" brushRef="#br0" timeOffset="44205.18">11282 6160 0,'0'0'0,"-21"0"0,-1 21 0,1-21 15,0 0-15,21 21 16,-21-21 31,0 0-47,0 0 0,-1 0 16,1 0-16,-21-21 0,21 21 0</inkml:trace>
  <inkml:trace contextRef="#ctx0" brushRef="#br0" timeOffset="44393.42">9758 6223 0,'0'0'0,"0"21"16,-64-21 0,43 0-1,42 0 16,0 0-15,1 0-16,20 0 0,0 0 0</inkml:trace>
  <inkml:trace contextRef="#ctx0" brushRef="#br0" timeOffset="45680.66">13970 6943 0,'0'21'31,"21"-42"0,0 21-31,-21-21 0,21-1 0,1 22 16,-22-21-16,21 0 0,0-21 16,0 21-16,0-1 0,0-20 15,1 0-15,-1-1 0,0 1 0,0 0 16,21-22-16,-20 22 0,-1 0 16,-21 20-16,21-20 0,-21 21 0,21 0 15,-21 0-15,-21 21 31,0 0-31,0 0 0,21 21 0,-22 0 16,22 21-16,-21-21 0,21 22 16,0-22-16,0 21 0,0 1 0,21-22 15,1 21-15,-22 0 0,21-20 16,0 20-16,0-21 0,0 21 16,0-20-16,-21-1 0,0 0 0,0 0 15,0 0-15,0 0 16,-21-21-1,0 0-15,0 0 16,0 0-16,0-21 0,-22 21 16,22-21-16,0 21 0,0-21 0,0 21 15,21-21-15,-22 0 0,1 21 16,21-22-16,0 44 31,0-1-31,0 0 16,21-21-16,1 21 0,-1 0 0,0-21 15,0 21-15,0-21 0,0 0 16,22 22-16,-22-22 0,0 0 16,21 0-16,-20 0 0,20 0 0,-21 0 15,21 0-15,-20 0 0,-1 0 0,21 0 16,-21-22-16,0 1 0,22 21 16,-22-21-16,0 0 0,0 0 0,0-22 15,1 22-15,-1 0 0,-21-21 0,21-1 16,-21 1-16,21 0 0,-21-1 15,0 22-15,0-21 0,0 0 0,0 20 16,0 1-16,0 0 16,-21 21-16,0 0 15,21 21-15,0 0 0,-21 1 0,-1 20 16,1 0-16,21-21 0,0 22 16,0-1-16,0 0 0,-21 1 0,21-22 15,0 21-15,0-21 0,0 22 0,0-22 16,21 0-16,0 0 0,1 0 15,-1 1-15,0-22 0,0 0 16,0 0-16,22 0 0,-22 0 0,0 0 16,21 0-16,1 0 0,-22-22 15,21 1-15,-21 0 0,22 0 0,-1 0 16,-21-22-16,21 22 0,-20-21 16,-1 0-16,0-1 0,0-20 15,0 20-15,0-20 0,1 21 0,-22-22 16,0 22-16,0-1 0,0 22 15,0-21-15,0 21 0,0 0 0,-22 21 32,1 21-32,21 0 15,0 0-15,-21 21 0,21 1 0,-21-1 16,21 0-16,0 1 0,0-1 0,0 0 16,0 1-16,0-1 0,0 0 15,0-20-15,0 20 0,0-21 16,0 21-16,0-20 0,21-1 0,0-21 15,-21 21-15,21 0 0,1-21 16,-1 0-16,0 21 0,0-21 16,0 0-16,-21-21 15,21 21-15,-21-21 0,0 0 16,0 0-16</inkml:trace>
  <inkml:trace contextRef="#ctx0" brushRef="#br0" timeOffset="45861.8">15367 6519 0,'0'0'0,"0"-21"0,-21 21 0,0 0 16,42 0 15,0 0-31,0 0 0,0 0 16,0 0-16,1 0 0,-1 0 16,21 0-16,-21 0 0,22 0 0,-1-21 15,-21 21-15,21 0 0,1 0 0,-1-21 16,22 21-16,-22-21 0</inkml:trace>
  <inkml:trace contextRef="#ctx0" brushRef="#br0" timeOffset="46708.72">16764 6308 0,'0'0'0,"0"-21"0,0-1 0,0 1 16,-21 21-16,0 0 15,-1 0-15,1 0 0,0 0 16,0 0-16,0 21 0,0 1 0,-1 20 16,1-21-16,21 21 0,-21 1 15,0-22-15,0 21 0,21 1 0,0-1 16,0-21-16,0 21 0,0-20 16,0 20-16,0-21 0,0 0 0,21 0 15,0 1-15,0-1 0,0-21 0,1 0 16,20 0-16,-21 0 0,0 0 15,0 0-15,22 0 0,-22 0 16,0-21-16,0 21 0,0-22 0,1 1 16,-1-21-16,-21 21 0,0 0 15,0-22-15,0 1 0,0 0 0,0-1 16,0 1-16,0 0 0,0-1 0,0 1 16,-21 21-16,-1-22 0,1 22 15,0 0-15,0 21 0,0 0 0,0-21 16,42 42 15,21-21-15,-21 0-16,0 21 0,22-21 0,-1 0 15,-21 0-15,22 0 0,-1 0 16,0 0-16,1 0 0,-1 0 0,0-21 16,1 21-16,-22 0 0,21-21 15,-21 21-15,0-21 0,1 21 0,-22-21 16,21 21-16,-21-22 0,0 1 15,-21 21 1,-1 0-16,1 0 16,0 0-16,21 21 15,0 1-15,-21-1 0,0 0 16,21 21-16,-21 1 0,21-1 0,0 21 16,0-20-16,-22 20 0,22 1 15,-21-1-15,21 1 0,-21-22 0,21 22 16,0-1-16,0-21 0,0 22 0,0-22 15,0 22-15,0-1 0,0 1 16,0-22-16,21 22 0,-21-22 0,21 21 16,-21-20-16,0-1 0,0 0 0,0 1 15,0-22-15,0 21 0,0-21 0,0 1 16,0-44 0,0 1-1,0 0-15,-21 0 16,21-21-16,-21 20 0,21-20 15,0 0-15,0-22 0,0 22 0,0-22 16,0 22-16,0-21 0,0 20 0,0-20 16,0 20-16,0-20 0,0 21 15,0-1-15,21-20 0,0 20 0,-21 1 16,22 0-16,-1-1 0,0 1 0,-21 0 16,21-1-16,0 1 0,-21 0 15</inkml:trace>
  <inkml:trace contextRef="#ctx0" brushRef="#br0" timeOffset="48468.11">17992 6308 0,'21'0'15,"0"0"1,0 0-16,0 0 0,22 0 0,-22 0 16,21 0-16,0-21 0,-20 21 15,20-22-15,0 22 0,22-21 0,-22 0 16,-21 21-16,22-21 0,-1 0 0,-21 0 15,21 21-15,-20-22 0,-1-20 16,-21 21-16,0 0 0,21 0 0,-21-22 16,0 22-16,0 0 0,0-21 15,0 20-15,0-20 0,-21 21 0,21-21 16,0 20-16,-21 1 0,-1 0 16,1 21-16,0 0 15,21 21-15,0 22 0,-21-1 16,21 0-16,0 1 0,-21-1 15,21 21-15,0 1 0,0-1 0,0 1 16,-21-1-16,21 22 0,-22 0 0,22-22 16,-21 22-16,21 0 0,0-22 15,-21 22-15,0-22 0,21 22 0,-21-22 16,0 22-16,21-21 0,-22 20 0,1-20 16,21 20-16,-21-20 0,0-1 15,21-20-15,0 20 0,0-20 0,-21-22 16,21 21-16,0-21 0,0 0 0,0 1 15,21-22-15,0 0 16,21 0-16,-20 0 0,20-22 16,-21 1-16,21 0 0,1 0 0,-1 0 15,0-22-15,1 1 0,-1 21 0,0-21 16,-20-22-16,20 22 0,-21-22 16,21 1-16,-20-1 0,-1 1 0,-21-1 15,0 1-15,0-1 0,0 1 0,-21-1 16,-1 1-16,1-1 0,-21 22 15,0-22-15,20 22 0,-20 0 0,0 21 16,-1-1-16,22 1 0,0 0 16,-21 0-16,21 21 15,42 0 1,0 0-16,0 0 16,0 0-16,0 0 0,22 0 0,-22 0 15,21 0-15,1-21 0,-22 21 16,21-21-16,0 21 0,-20-22 0,20 1 15,-21 0-15,21 21 0,-20-21 0,20 0 16,-21 0-16,0-1 0,0 1 16,1 0-16,-22 0 0,21 21 0,-21-21 15,21 0-15,-21-1 0,0 1 16,0 42 15,-21-21-15,21 22-16,0-1 0,-21 0 15,21 0-15,0 0 0,0 0 16,0 1-16,0-1 0,0 0 16,21 0-16,0-21 0,-21 21 15,21-21-15,0 21 0,0-21 0,1 0 16,-1 0-16,0 0 0,0 0 16,0 0-16,0-21 0,1 0 0,-1 21 15,0-21-15,0 0 0,0 0 16,0-1-16,1 1 0,-22 0 15,21 0-15,0-21 0,0 20 0,-21-20 0,21 0 16,-21 21-16,21-22 0,-21 1 16,0 0-16,22-1 0,-22 1 15,21 21-15,-21 0 0,0-1 0,0 1 16,0 0-16,0 42 16,0 0-1,0 1-15,-21 20 0,-1-21 16,22 21-16,-21 1 0,21-22 0,0 21 15,0 1-15,0-1 0,-21 0 16,21-21-16,0 22 0,0-22 0,0 21 16,0-21-16,0 22 0,21-22 0,-21 0 15,21 0-15,1 0 0,-1-21 16,0 22-16,0-22 0,0 0 16,0 0-16,1 0 0,-1 0 0,0 0 15,21 0-15,-21-22 0,1 22 16,-1-21-16,21 0 0,-21 0 0,0 0 15,-21 0-15,22-1 0,-1 1 16,-21-21-16,0 21 0,21 0 0,-21-1 16,0 1-16,0 0 0,0 0 0,-21 21 31,0 0-31,-1 21 16,1 0-16,21 0 0,0 1 15,-21-1-15,21 0 0,-21 0 0,21 0 16,0 0-16,0 22 0,0-22 15,0 0-15,0 0 0,0 0 16,21-21-16,0 22 0,0-1 0,1-21 16,-1 0-16,0 0 0,0 0 15,0 0-15,22 0 0,-22 0 16,21 0-16,-21-21 0,22-1 0,-1 1 16,0 0-16,1 0 0,-22 0 15,21 0-15,0-22 0,1 22 0,-22-21 16,21 21-16,-21-22 0,22 22 0,-22-21 15,-21 21-15,0-1 0,0 1 16,0 0-16,-21 21 16,0 0-16,-1 21 15,1-21-15,0 21 0,21 1 16,0-1-16,-21 0 0,21 0 0,0 0 16,0 22-16,0-22 0,0 0 15,0 0-15,0 0 0,0 0 0,0 1 16,0-1-16,0 0 0,0 0 0,-21 0 15,21 0-15,0 1 0,-21-22 16,-1 21-16,1-21 0,0 0 16,0 21-16,0-21 15,0 0-15,-1 0 0,1-21 16,0 21-16,0-21 0,21-1 16,-21 22-16,0-21 0,-22 0 15,22 0-15,-21 0 0,21-22 0</inkml:trace>
  <inkml:trace contextRef="#ctx0" brushRef="#br0" timeOffset="48672.05">19029 5863 0,'0'0'0,"-64"0"31,43 0-31,42 0 78,0 0-78,1 0 0,20 0 0</inkml:trace>
  <inkml:trace contextRef="#ctx0" brushRef="#br0" timeOffset="49656.38">21442 6138 0,'0'0'15,"21"0"1,0 0-16,-21-21 15,21 0-15,0 0 0,-21 0 16,22 0-16,-1-1 0,-21 1 16,21-21-16,0 0 0,0 20 0,0-20 15,1 0-15,-1-1 0,0-20 16,0 21-16,-21-1 0,21 1 0,0 0 16,1-1-16,-1 1 15,-21 21-15,0-22 0,0 22 0,0 0 16,-21 21-16,-1 0 15,1 0-15,0 21 0,-21 0 16,21 1-16,-1-1 0,1 21 0,0 0 16,21 1-16,0-1 0,0 0 15,0 1-15,0 20 0,0-20 0,0-1 16,21 0-16,-21 1 0,21-1 16,1-21-16,-1 21 0,0-20 0,-21-1 15,21 0-15,-21 0 0,21 0 0,-21 0 16,-21-21 15,0 0-31,0 0 16,0-21-16,21 0 15,-22 21-15,1-21 0,0 21 0,21-21 16,-21 21-16,0 0 16,0 0-16,21 21 15,21 0 1,0-21-16,0 0 15,0 21-15,22-21 0,-22 21 16,0-21-16,21 0 0,-21 0 0,22 0 16,-22 0-16,21 0 0,1 0 0,-22 0 15,21 0-15,0-21 0,-20 21 16,20-21-16,-21 0 0,0 21 16,0-21-16,1 0 0,-1-1 0,0 1 15,-21 0-15,21-21 0,0 21 0,-21-1 16,0-20-16,0 21 0,0 0 15,21 0-15,-21-1 0,-21 22 16,21 22 0,-21-1-16,0 0 0,0 21 0,21-21 15,0 1-15,-21 20 0,21-21 16,0 0-16,0 22 0,0-22 16,0 0-16,0 0 0,21 0 15,-21 0-15,21-21 0,0 0 0,0 0 16,0 0-16,1 0 0,-1 0 15,0 0-15,0 0 0,0 0 0,22-21 16,-22 21-16,0-21 0,0 0 16,0 0-16,-21 0 0,21-22 0,1 22 15,-22-21-15,21-1 0,-21 1 0,0 0 16,0-1-16,21 1 0,-21 0 16,0 21-16,0-1 0,0 1 0,-21 21 15,0 0-15,-1 0 0,1 0 16,0 21-16,-21 1 0,21-22 15,-22 21-15,1 0 0,0 0 16,20 0-16,-20 0 0,0 1 0,-1-22 16,1 21-16,0 0 0,-22 0 0</inkml:trace>
  <inkml:trace contextRef="#ctx0" brushRef="#br0" timeOffset="53817.76">4149 8657 0,'0'0'16,"0"-21"15,0 0-31,0 0 16,0 0-16,0-1 15,0 1-15,21 0 0,-21 0 16,21 0-16,-21 0 0,0-1 0,0-20 16,0 21-16,0-21 0,0 20 15,0-20-15,-21 0 0,0 21 0,-1-22 16,1 1-16,-21 21 0,21 0 16,-22-1-16,22 1 0,-21 21 0,0 0 15,-1 0-15,1 0 0,0 21 16,-1 1-16,22-1 0,-21 21 0,21 0 15,-1 1-15,1-1 0,21 22 16,-21-22-16,21 0 0,0 1 0,0-1 16,0 0-16,21 1 0,-21-22 0,21 21 15,1-21-15,-1 0 0,0 1 16,0-1-16,21-21 0,-20 0 16,20 0-16,-21 0 0,21 0 15,-20 0-15,20-21 0,-21-1 0,0 1 16,22 0-16,-22 0 0,0 0 0,0 0 15,0-1-15,-21 1 0,0 0 16,21-21-16,-21 21 0,0-22 0,0 22 16,0-21-16,0 21 0,0-1 0,0 1 15,0 0-15,0 42 16,0 0 0,0 1-16,0 20 0,0-21 15,0 21-15,0-20 0,22 20 16,-1-21-16,-21 21 0,21-20 0,0-1 0,0 0 15,-21 0-15,21 0 16,1-21-16,-1 0 0,21 21 0,-21-21 16,0 0-16,1 0 0,-1 0 0,21-21 15,-21 21-15,0-21 0,1 0 16,-1 0-16,0 0 0,0-1 0,0 1 16,0 0-16,-21 0 0,0-21 15,22 20-15,-1-20 0,-21 0 0,0 21 16,21-22-16,0 1 0,-21 0 0,21 20 15,-21 1-15,21 0 16,1 0-16,-1 42 16,-21 0-16,21 0 15,-21 1-15,0-1 0,21 0 0,-21 0 16,0 0-16,0 0 0,21 1 16,-21-1-1,21-21-15,1 0 16,-22-21-16,0-1 15,0 1-15,0 0 0,0 0 16,0 0-16,0-22 0,0 22 16,0 0-16,0 0 0,-22 0 15,1-22-15,0 22 0,21 0 16,-21 21-16,0-21 0,0 21 16,-1 0-1,22 21-15,0 0 0,-21 0 0,21 1 16,-21 20-16,21 0 0,0 1 15,-21-1-15,21 0 0,0 1 0,0-1 16,0 0-16,0 1 0,0-1 0,21-21 16,0 21-16,0-20 0,1-1 15,-22 0-15,21 0 0,0 0 0,0 0 16,0-21-16,0 0 0,1 0 16,-1 0-16,0 0 0,0 0 0,0-21 15,0 21-15,1-21 0,-1 0 0,21 0 16,-21 0-16,0-1 0,-21-20 15,22 21-15,-1-21 0,0-1 16,0 1-16,0 0 0,0-1 0,1 1 16,-1 0-16,0 20 0,0-20 15,-21 21-15,21 0 0,0 0 0,1-1 16,-1 22-16,0 0 16,-21 22-16,0-1 15,0 0-15,0 0 0,21 0 16,-21 0-16,0 1 0,0-1 15,0 0-15,0 0 16,21-21 0,-21-21 15,0 0-31,0 0 0,0-1 16,0 1-16,0 0 15,0 0-15,-21 0 0,0 0 0,21-1 16,-21 22-16,0-21 0,21 0 0,-22 21 15,1 0-15,0 0 16,0 0-16,0 0 0,21 21 0,-21 0 16,-1 1-16,1-1 0,0 0 15,21 0-15,-21 21 0,21-20 16,-21 20-16,21 0 0,0-21 0,0 22 0,0-22 16,0 21-16,0-21 15,0 22-15,0-22 0,0 0 0,21 0 16,0 0-16,0 1 0,0-1 0,1 0 15,-1-21-15,0 21 0,0-21 16,21 0-16,-20 0 0,20 0 0,0 0 16,1 0-16,-1 0 0,-21-21 0,21 21 15,1-21-15,-1 0 0,0-1 16,1 1-16,-1 0 0,0 0 0,-20 0 16,-1-22-16,21 22 0,-42-21 0,21 0 15,-21 20-15,21-20 16,-21 0-16,0-1 0,0 22 0,0-21 15,0 21-15,0 0 0,-21-1 0,0 22 16,0 0-16,0 0 16,0 0-16,-1 22 0,22-1 15,-21 0-15,21 0 0,0 21 16,0-20-16,-21 20 0,21 0 0,0-21 16,0 22-16,0-22 0,0 21 0,0-21 15,21 1-15,-21-1 0,21 0 16,1 0-16,-1 0 0,0-21 0,0 21 15,0-21-15,0 22 0,1-22 0,-1 0 16,0 0-16,0 0 0,21 0 16,-20 0-16,-1 0 0,0 0 15,21-22-15,-21 1 0,1 0 0,-1 21 16,0-21-16,0 0 0,-21 0 16,0-22-16,21 22 0,-21 0 0,0-21 15,0 20-15,0 1 0,0-21 0,0 21 16,0 0-16,-21 21 15,21 21 1,0 0-16,0 0 0,0 0 16,0 0-16,0 1 0,0-1 15,0 0-15,0 0 0,0 0 0,0 0 16,0 1-16,0-1 0,0 0 16,0 0-16,0 0 15,0 0-15,0 1 0,0-1 16,0 0-16,-21-21 47,21-21-32,-21 21-15,21-21 0,-21-1 16,-1 1-16,22 0 0,-21 0 16,0 0-16,21 0 0,-21 21 31,21 21-16,0 0-15,0 0 16,0 0-16,0 0 16,0 1-16,21-1 0,0-21 15,0 0-15,-21 21 0,22-21 0,-1 0 16,0 0-16,0 0 0,0 0 16,0 0-16,1 0 0,20-21 0,0 21 15,1-21-15,-1-1 0,0 22 0,22-21 16,-22 0-16,0 0 0,1 0 15,-1 0-15,0-22 0,-20 22 16,20 0-16,0-21 0,-21-1 0,1 22 0,-22-21 16,0-1-16,0 22 15,0-21-15,0 21 0,-22 0 0,1-1 16,0 22-16,-21 0 0,21 0 0,-1 0 16,-20 22-16,21-1 0,0 0 15,21 21-15,0-21 0,0 22 0,0-22 16,0 21-16,0 1 0,0-22 0,0 0 15,21 21-15,-21-21 0,21 1 16,0-1-16,0 0 0,1 0 0,-22 0 16,21 0-16,0-21 15,-42 0 17,0 0-32,21-21 15,-22 21-15,1-21 0,0 0 16,0 21-16,0-21 0,21 0 15,-21 21-15,-1 0 16,22 21 0,0 0-1,22 0-15,-1 0 16,0-21-16,0 21 0,0 1 16,0-22-16,1 0 0,-1 21 0,0-21 15,0 0-15,0 0 0,0 0 0,22 0 16,-22 0-16,0 0 15,21 0-15,-20-21 0,-1 21 0,21-22 16,-21 1-16,0 21 0,1-21 0,-1 0 16,0 0-16,0 0 0,0-22 15,0 22-15,-21-21 0,0 21 0,0-22 16,0 1-16,0 21 0,0-22 0,0 22 16,0-21-16,0 21 0,0 0 15,-21 42 1,21 0-16,-21 0 15,21 21-15,0-20 0,-21 20 16,21-21-16,0 21 0,0-20 0,0 20 16,0-21-16,0 0 0,0 0 15,0 1-15,21-1 0,0 0 16,0 0-16,1-21 0,-1 0 0,0 21 16,21-21-16,-21 0 0,1 0 0,20 0 15,0 0-15,-21 0 0,22-21 16,-1 21-16,-21-21 0,22 0 0,-22 0 15,21-1-15,-21 1 0,0 0 0,1 0 16,-22-21-16,0-1 0,21 22 16,-21-21-16,0 21 0,0-22 15,0 22-15,0 0 0,-21 21 32,-1 21-32,22 0 0,-21 0 0,0 1 15,21 20-15,-21-21 0,0 0 0,21 22 16,0-22-16,-21 0 0,-1 0 15,22 0-15,0 0 0,-21 1 0,21-1 16,0 0-16,0 0 0,0 0 16,21-21 15,1 0-31,-1 0 0,-21-21 0,21 0 16,0 21-16,0-21 0,-21 0 15,21-1-15,1 1 0,20 0 16,-21 0-16,0-21 0,0 20 0,-21-20 15,22 21-15,-1 0 0,0 0 16,-21-1-16,0 1 0,21 21 16,-21 21-16,0 1 15,0-1-15,0 0 16,0 0-16,0 21 0,0-20 0,0-1 16,0 0-16,0 0 0,0 0 0,0 0 15,21 1-15,0-1 0,1-21 16,-1 21-16,0-21 0,0 0 0,0 21 15,0-21-15,22 0 0,-1 0 16,0 0-16,1 0 0,-1 0 0,0 0 16,1 0-16,-22 0 0,21-21 0,1 21 15,-22-21-15,21 21 0,-21-21 16,0-1-16,1 1 0,-22 0 16,0-21-16,21 21 0,-21-22 0,0 22 15,0-21-15,0 21 0,0-1 0,0-20 16,-21 21-16,-1 21 0,1 0 15,0 0-15,0 0 0,0 0 0,0 0 16,-1 21-16,1 0 0,0 0 0,0 1 16,0-1-16,0 0 0,-1 0 15,22 0-15,0 0 0,0 1 16,0-1-16,0 0 0,0 0 0,0 0 16,22-21-1,-1 0-15,0 0 0,0 0 16,0 0-16,0 0 0,1-21 0,-1 21 15,0-21-15,-21 0 0,21 21 16,0-21-16,0-1 0,-21 1 16,22 0-16,-22 0 0,21 0 15,0 0-15,0 21 16,-21 21 15,0 0-31,-21 0 16,0 0-16,21 0 0,-21 22 0,21-22 15,0 21-15,0-21 0,0 22 0,0-1 16,0 0-16,0 1 0,0-1 16,0 22-16,0-22 0,0 0 0,21 22 15,-21-1-15,0-20 0,21 20 0,-21-21 16,21 22-16,-21-22 0,21 1 0,-21 20 16,0-21-16,0 1 0,0-1 15,0 0-15,0 1 0,0-1 0,0 0 16,-21 1-16,0-22 0,0 0 0,-22 21 15,22-20-15,-21-22 0,21 21 16,-22-21-16,22 0 0,-21 0 16,21 0-16,0 0 0,-1-21 0,-20-1 15,21 1-15,0 0 0,0-21 0,-1-1 16,1 22-16,21-21 0,-21-22 0,0 22 16</inkml:trace>
  <inkml:trace contextRef="#ctx0" brushRef="#br0" timeOffset="54043.63">7345 7874 0,'0'0'0,"-21"0"0,-1-21 0,1 21 15,0 0-15,0 0 16</inkml:trace>
  <inkml:trace contextRef="#ctx0" brushRef="#br0" timeOffset="56023.9">10393 8361 0,'21'0'0,"-42"0"0,63 0 16,-42-21 0,21 0-16,-21-1 0,0 1 15,0 0-15,0 0 0,0 0 16,0 0-16,0-1 0,0-20 16,0 21-16,0 0 0,-21 0 15,21-1-15,-42 1 0,21 0 0,-1 0 16,1 0-16,0 21 0,-21 0 0,21 0 15,-22 0-15,1 21 0,0 0 16,20 0-16,-20 22 0,21-22 0,-21 21 16,20-21-16,1 22 0,21-1 15,0 0-15,0 1 0,0-22 0,0 21 16,0-21-16,0 0 0,0 1 0,21-1 16,1-21-16,-1 21 0,0-21 0,21 0 15,-21 0-15,1 0 0,-1 0 16,21 0-16,-21-21 0,0 0 15,22 21-15,-22-22 0,0 1 0,21 0 16,-20 0-16,-1-21 0,0 20 16,0-20-16,0 21 0,0-21 0,1-1 15,-22 22-15,0-21 0,0-1 0,0 1 16,0 0-16,0-1 0,0 1 16,0 21-16,0 0 0,0 0 0,0-1 15,0 1-15,-22 21 0,1 0 16,21 21-16,-21 1 15,21-1-15,0 0 0,0 21 0,0-21 16,-21 22-16,21-1 0,0 0 0,0 1 16,0-1-16,0 0 0,0 1 15,0-1-15,21-21 0,0 22 16,0-22-16,-21 0 0,43 0 0,-22 0 16,0-21-16,0 21 0,22-21 0,-22 0 15,21 0-15,0 0 0,1 0 16,-1 0-16,0-21 0,1 21 0,-22-21 15,21 0-15,1 0 0,-1 0 0,-21-1 16,21 1-16,-20-21 0,-1 21 16,-21-22-16,0 22 0,21-21 15,-21 0-15,0 20 0,0-20 0,0 21 0,0-21 16,-21 20-16,0 22 0,21-21 16,-22 21-16,1 0 0,0 0 15,-21 0-15,21 21 0,-1 1 0,-20-1 16,21 21-16,0 0 0,0-20 15,-22 20-15,43 0 0,-21 1 0,0-22 16,21 21-16,-21 0 0,21-20 0,0-1 16,0 21-16,0-21 0,0 0 15,21 1-15,0-22 0,0 0 16,0 0-16,1 0 0,-1 0 0,0 0 16,21 0-16,-21-22 0,1 1 0,-1 0 15,0 21-15,21-42 0,-21 21 16,1-1-16,-22 1 0,21-21 0,0 21 15,-21-22-15,0 1 0,21 21 16,-21-21-16,0-1 0,0 22 16,21 0-16,-21 0 0,0 0 0,0 42 31,0 0-31,0 0 16,-21 0-16,21 22 0,0-22 0,0 21 15,-21-21-15,21 22 0,0-1 0,0-21 16,0 0-16,21 22 0,0-22 15,0 0-15,1 0 0,-1 0 0,21-21 16,-21 21-16,22-21 0,-22 0 0,0 0 16,21 0-16,-21 0 0,1 0 15,20 0-15,-21-21 0,0 21 16,0-21-16,1 0 0,-1 0 0,21-22 16,-21 22-16,0-21 0,-21 21 0,22-22 15,-1 1-15,0-21 0,-21 20 16,0 1-16,21 0 0,-21-22 0,21 22 15,-21-1-15,0 1 0,0 0 0,0-1 16,0 22-16,21 0 0,-21 0 16,0 42-1,0 0-15,-21 0 0,21 1 16,-21 20-16,21 0 16,-21 1-16,0-1 0,21 21 0,0-20 15,0-1-15,0 0 0,-21 22 0,21-22 16,0 1-16,0-22 0,0 21 15,0 0-15,21-20 0,0-1 0,-21 21 16,21-42-16,0 21 0,22 0 0,-22-21 16,0 0-16,21 0 0,-21 0 0,22 0 15,-22 0-15,21 0 0,1 0 16,-22 0-16,21-21 0,0 0 0,-20 0 16,20 0-16,-21 0 0,0-1 0,22-20 15,-22 21-15,0-21 16,-21-1-16,21 1 0,-21 21 0,0-22 0,0 1 15,0 21-15,0 0 0,0 0 16,0-1-16,-21 1 0,0 21 16,0 0-16,-1 0 0,1 0 0,-21 21 15,21 1-15,0-1 0,-22 21 0,22-21 16,0 22-16,0-1 0,0-21 16,-1 21-16,1-20 0,0 20 15,21-21-15,-21 0 0,21 0 0,0 1 0,0-1 16,0 0-16,0 0 0,21-21 31,0 0-31,0 0 0,1 0 0,-1-21 16,0 21-16,0-21 0,0 0 15,0-1-15,1 1 0,-1 0 16,0-21-16,0 21 0,0-22 0,0 22 16,-21-21-16,22 21 0,-1-1 0,-21 1 15,0 0-15,0 0 0,0 42 31,0 0-31,0 0 0,0 1 0,0-1 16,0 21-16,0-21 0,0 22 16,0-22-16,0 0 0,0 21 0,0-21 15,0 1-15,0-1 0,21 0 16,0-21-16,0 21 0,0-21 16,1 0-16,-1 0 0,0 0 15,0 0-15,0 0 0,0 0 0,22 0 16,-22 0-16,0-21 0,0 0 15,0 0-15,1-1 0,-22 1 0,21 0 16,-21 0-16,0-21 0,0-1 0,0 22 16,0-21-16</inkml:trace>
  <inkml:trace contextRef="#ctx0" brushRef="#br0" timeOffset="56220.3">11790 7874 0,'0'0'0,"-21"21"0,-1-21 16,1 21-16,0-21 0,21 22 0,21-22 31,0 0-15,1 0-16,-1 0 0,0 0 0,21 0 16,-21-22-16,22 22 0,-1 0 0,-21-21 15,22 0-15,-1 21 0</inkml:trace>
  <inkml:trace contextRef="#ctx0" brushRef="#br0" timeOffset="56707.82">14457 7938 0,'0'-22'0,"0"44"0,0-65 0,0 22 16,0 0-16,0 0 0,0 0 15,0-1-15,21 1 0,-21 42 32,0 1-32,0-1 15,0 0-15,0 21 0,-21-21 16,21 22-16,0-1 0,-21 0 0,21-20 15,0 20-15,0 0 0,-22-21 16,22 22-16,-21-22 0,21 0 0,0 0 16,0 0-16,0 1 0,-21-22 15,21 21-15,21-42 32,0 21-32,1-22 0,-1 1 15</inkml:trace>
  <inkml:trace contextRef="#ctx0" brushRef="#br0" timeOffset="57108.15">14986 7832 0,'0'0'0,"21"0"15,-21-21-15,-21 21 32,0 0-32,0 0 0,-22 21 0,22 0 15,0-21-15,0 21 0,0 0 0,-1 0 16,1-21-16,21 22 0,0-1 15,-21 0-15,21 0 0,0 0 16,0 0 0,0 1-16,21-22 0,0 0 15,1 21-15,-1-21 16,0 0-16,0 21 0,0-21 16,0 21-16,1 0 15,-1 0-15,-21 1 0,0-1 16,0 0-16,0 0 15,0 0-15,-21-21 16,-1 0-16,1 0 0,0 21 0,0-21 16,-21 0-16,20 0 0,1 0 0,0 0 15,0 0-15,0 0 16,0 0-16,-1 0 0,22-21 16,-21 0-16,21 0 15,0 0-15,-21 0 16,21-1-16,0 1 0</inkml:trace>
  <inkml:trace contextRef="#ctx0" brushRef="#br0" timeOffset="57309.54">14499 7684 0,'0'0'0,"0"-22"15,-21 22-15,0 0 0,0 0 16,-1 0-1,44 0 17,-1 0-17,0 22-15,0-22 16,0 0-16</inkml:trace>
  <inkml:trace contextRef="#ctx0" brushRef="#br0" timeOffset="57820.66">16531 8234 0,'0'0'16,"-21"0"-16,21 21 0,-21-21 0,0 0 16,42 0 15,0 0-15,0-21-16,0 21 0,0-21 15,1 0-15,-1-1 0,0 22 16,0-42-16,21 21 0,-20 0 0,-1-22 15,0 22-15,0-21 0,0 0 16,0 20-16,1-20 0,-22 0 0,0 21 16,0-22-16,0 22 0,0 0 0,0 0 15,0 0-15,0-1 0,-22 22 16,1 0-16,0 22 16,0-1-16,0 0 0,-22 0 15,22 21-15,0-20 0,0 20 16,0 0-16,0 1 0,-1-22 0,22 21 0,-21 0 15,21 1-15,0-22 16,0 21-16,0-21 0,21 1 0,1-1 16,-1 0-16,0 0 0,21 0 0,-21-21 15,22 0-15,-22 21 0,0-21 16,21 0-16,-20 0 0,-1 0 0,21 0 16,0-21-16</inkml:trace>
  <inkml:trace contextRef="#ctx0" brushRef="#br0" timeOffset="59423.74">17547 7895 0,'0'0'16,"0"-21"-16,21-64 15,-42 64-15,0 21 0,0 0 16,0 0-16,-1 0 0,1 0 16,-21 0-16,21 0 0,0 21 15,-22-21-15,22 22 0,-21 20 0,21-21 16,-1 0-16,1 22 0,0-22 0,0 21 15,0 0-15,21-20 0,0 20 16,0-21-16,0 21 0,0-20 0,0-1 16,0 0-16,0 0 0,0 0 15,21 0-15,0-21 0,0 0 16,0 0-16,1 0 0,20 0 16,-21 0-16,0-21 0,0 21 15,1-21-15,-1 0 0,0 0 0,0 0 16,0-22-16,0 22 0,1-21 15,-1-1-15,0 22 0,0-21 16,-21 0-16,0-1 0,21 1 0,-21 21 16,21-22-16,-21 22 0,0 0 0,0 0 15,-21 21 17,0 21-32,21 0 0,0 0 0,0 22 15,-21-22-15,21 21 0,0-21 16,0 22-16,-21-1 0,21-21 0,0 22 15,0-1-15,0-21 0,0 0 16,0 22-16,21-22 0,0 0 0,0 0 16,0-21-16,1 21 0,-1-21 15,0 0-15,0 0 0,21 0 16,-20 0-16,-1 0 0,0 0 0,21 0 16,-21 0-16,22-21 0,-22 0 0,21 21 15,-21-21-15,22-22 0,-22 22 16,21 0-16,1-21 0,-22-1 0,21 1 15,-21 0-15,22 21 0,-22-22 0,0 1 16,0 21-16,0 0 0,-21-22 16,0 22-16,-21 21 15,0 0-15,0 0 0,0 0 16,-1 21-16,1 0 0,0 1 16,21-1-16,0 0 0,-21 0 15,21 0-15,0 0 0,0 1 0,0-1 16,0 21-16,0-21 0,0 0 15,21 1-15,0-1 0,-21 0 0,21 0 16,1-21-16,-22 21 0,21-21 16,-21 21-16,21-21 0,-21-21 47,-21 21-47,21-21 0,-21 0 15,21 0-15,-22 21 0,1-21 16,0 21-16,0 0 31,0 21-31,21 0 16,0 0-16,0 0 15,0 0-15,21 1 16,0-22-16,0 0 0,0 0 0,1 0 16,-1 21-16,21-21 0,-21 0 15,22 0-15,-1 0 0,0 0 0,1 0 16,-1-21-16,-21 21 0,21-22 0,1 1 15,-22 21-15,21-21 16,-21 0-16,1-21 0,-1 20 0,0 1 16,0-21-16,-21 0 0,0 20 0,21-20 15,-21 21-15,0-21 0,0 20 16,0 1-16,0 0 0,-21 42 31,0-21-31,21 21 0,0 1 16,0 20-16,0-21 0,0 0 0,0 22 15,0-22-15,0 0 0,0 21 16,0-21-16,21 1 0,0-1 0,0 0 16,22 0-16,-22 0 0,0-21 0,0 0 15,22 21-15,-22-21 0,21 0 16,-21 0-16,22 0 0,-22 0 16,0-21-16,21 0 0,-21 0 0,1 0 15,20 0-15,-21-1 0,0 1 16,0-21-16,-21 21 0,22-22 0,-22 22 15,21-21-15,-21 21 0,21 0 0,-21-22 16,0 22-16,0 0 0,0 0 16,0 42-1,-21 0 1,0 0-16,-1 22 16,22-22-16,-21 21 0,0-21 0,21 22 15,-21-1-15,0 0 0,21 1 16,0-1-16,0 21 0,-21-20 15,21-1-15,0 0 0,0 1 0,-22 20 16,22-20-16,0-1 0,0 0 0,0 1 16,0 20-16,0-21 0,0 22 15,0-22-15,0 22 0,0-22 0,0 22 16,0-22-16,22 0 0,-22 1 0,0-1 16,0 0-16,0 1 0,0-22 0,0 21 15,0-21-15,0 0 0,0 1 16,-22-22-16,1 0 0,0 0 15,0 0-15,21-22 0,-21 1 16,0 0-16,21 0 0,-22-21 16,1-1-16,0 1 0,21 0 15,0-22-15,-21 1 0,21-1 0,0-21 16,0 22-16,0-22 0,0 22 0,0-22 16,21 22-16,0-22 0,0 0 15,1 1-15,-1 20 0,21 1 0,-21-1 16,22 22-16,-22-22 0,21 43 0,-21-21 15,22 21-15,-22-1 0,21 1 16,-21 21-16,22 0 0,-22 0 0,0 0 16,0 0-16,0 0 0,-21 21 15,21 1-15,-21-1 0</inkml:trace>
  <inkml:trace contextRef="#ctx0" brushRef="#br0" timeOffset="64116.11">1270 10097 0,'0'-22'157,"0"1"-142,0 0-15,0 0 0,0 0 16,0 0-1,21 21-15,-21-22 0,21 1 0,0 0 16,1 0-16,-1 0 16,0 21-16,0 0 0,0 0 15,0 0-15,1 0 0,-1 0 16,0 0-16,0 21 0,-21 0 0,21 0 16,0 0-16,-21 1 0,22-1 15,-22 21-15,0-21 0,0 0 0,0 22 16,0-22-16,0 21 0,-22-21 15,-20 22-15,21-1 0,0 0 16,0 1-16,-22-22 0,1 21 16,0 1-16,-1-1 0,1-21 0,0 21 15,-1-20-15,1-1 0,21 0 16,-22 0-16,1-21 0,21 21 0,-21-21 16,20 0-16,1 0 0,0 0 15,0 0-15,0 0 0,21-21 0,-21 0 16,21 0-16,0 0 15,-22-1-15,22-20 0,0 21 0,0-21 16,0 20-16,0-20 0,0 21 16,22-21-16,-1 20 0,0 1 15,0 21-15,0-21 0,0 21 0,1 0 16,-1 0-16,0 0 0,0 0 16,0 0-16,0 21 0,1 0 15,-1-21-15,0 43 0,0-22 16,0 0-16,0 0 0,1 0 0,-1 1 15,-21-1-15,21 0 0,-21 0 16,21 0-16,-21 0 0,0 1 0,0-1 16,21-21-16,-21 21 0,0 0 15,21-21-15,-21-21 63,0 0-63,0 0 15</inkml:trace>
  <inkml:trace contextRef="#ctx0" brushRef="#br0" timeOffset="64771.7">1863 10478 0,'0'-22'62,"0"1"-46,-22 21 31,1 0-32,21-21 63,0 0-46</inkml:trace>
  <inkml:trace contextRef="#ctx0" brushRef="#br0" timeOffset="67096.8">3598 9970 0,'-63'-64'31,"63"43"-15,0 42 15,0 21-15,0-20-16,0-1 0,0 21 15,0-21-15,-21 22 0,21-1 16,-22-21-16,22 21 0,0 1 0,-21-22 16,0 21-16,21 1 0,-21-22 15,21 0-15,-21 21 0,21-21 0,0 1 16,0-1-16,0-42 31,0-1-31,0 1 0,21 0 16,-21 0-16,21-21 0,0 20 15,0 1-15,1-21 0,-22 21 0,21 0 16,0-1-16,0 1 0,0 0 16,0 0-16,1 0 0,-1 21 15,0 0-15,0 0 16,-21 21-16,21-21 15,-21 21-15,0 0 0,21 0 0,-21 1 16,22 20-16,-22-21 0,21 0 0,-21 0 16,0 22-16,21-22 0,0 0 15,-21 0-15,21 0 0,0 1 0,1-1 16,-1-21-16,0 0 16,0 0-16,0 0 0,0-21 15,1 21-15,-1-22 0,0 1 0,-21 0 16,21 0-16,0 0 15,0-22-15,1 22 0,-22 0 0,0-21 16,21 21-16,-21-1 0,21-20 0,-21 21 16,0-21-16,0 20 0,0-20 15,0 21-15,0 0 0,0 0 0,0-1 16,0 44 15,0-1-31,0 0 0,0 0 16,0 0-16,0 0 0,0 22 15,0-22-15,0 21 0,0-21 0,21 1 16,0 20-16,-21-21 0,21 0 16,1 22-16,-22-22 0,21 0 15,0-21-15,21 21 0,-21 0 0,1-21 16,-1 0-16,21 0 0,-21 0 16,22 0-16,-22-21 0,21 0 0,-21 21 15,22-21-15,-22 0 0,21-1 0,-21 1 16,0 0-16,22 0 0,-22 0 15,0 0-15,-21-22 0,21 22 0,-21 0 16,0-21-16,0 20 0,0 1 0,0-21 16,0 21-16,0 0 0,0-1 15,-21 1-15,0 21 0,0 0 16,0 0-16,21 21 16,-22 1-16,22-1 0,-21 0 15,21 0-15,-21 0 0,21 0 0,0 22 16,0-22-16,0 0 0,0 21 15,0-20-15,0-1 0,0 21 0,0-21 16,0 0-16,0 1 0,21-22 0,0 21 16,1-21-16,-1 0 0,0 0 15,0 0-15,0 0 0,0 0 16,1 0-16,-1 0 0,0 0 0,0-21 16,0-1-16,0 1 15,1 0-15,-1 21 0,-21-21 16</inkml:trace>
  <inkml:trace contextRef="#ctx0" brushRef="#br0" timeOffset="68372.16">6583 9716 0,'0'0'0,"0"-22"0,0 1 0,-21 0 16,-1 21-16,1-21 0,0 0 16,0 21-16,0 0 0,0-21 0,-1 21 15,1 0-15,0 0 0,0 0 16,0 21-16,21 0 0,0 0 15,-21 0-15,21 22 0,-22-22 0,22 21 16,0 0-16,0 1 0,0-1 16,0 0-16,0 1 0,0-22 0,0 21 15,0 1-15,0-22 0,0 21 0,0-21 16,22 0-16,-1 1 0,0-1 16,0 0-16,21 0 0,1-21 15,-1 0-15,0 21 0,1-21 0,-1 0 16,22 0-16,-22 0 0,21-21 15,1 21-15,-22-21 0,22 0 0,-22 0 16,0 21-16,1-22 0,-1 1 0,-21 0 16,0 0-16,1-21 0,-1 20 0,-21 1 15,0-21-15,0 21 0,0 0 16,0-22-16,0 22 0,0-21 0,0 21 16,-21-1-16,-1 1 0,1 21 15,0 0-15,0 0 0,0 0 0,0 0 16,-1 0-16,1 0 0,0 21 15,0 1-15,0-1 0,0 0 0,-1 0 16,1 21-16,21-20 0,-21-1 16,21 21-16,0-21 0,0 0 0,0 1 15,0-1-15,0 0 0,0 0 0,0 0 16,21 0-16,0-21 16,1 0-16,-1 0 0,0 0 0,0 0 15,0 0-15,0 0 0,1-21 16,-1 0-16,0 21 15,0-21-15,0 0 0,-21 0 0,21-1 0,1 1 16,-1-21-16,0 21 0,0-22 0,-21 22 16,0-21-16,21 21 15,-21 0-15,0-1 0,0 1 0,0 42 32,0 1-17,-21-1-15,21 21 0,-21-21 0,21 0 16,0 22-16,0-22 0,0 0 0,0 0 15,0 0-15,0 1 0,21-1 16,0 0-16,-21 0 0,21-21 0,1 21 16,-1-21-16,0 0 0,0 0 0,0 0 15,0 0-15,1 0 0,-1 0 16,0 0-16,0 0 0,0-21 0,0 0 16,1 21-16,-1-21 0,0 0 15,0-1-15,0 1 0,-21 0 0,0-21 16,21 21-16,-21-22 0,0 22 15,0-21-15,0 21 0,0-1 0,0 1 16,0 0-16,-21 21 16,21 21-1,0 0-15,-21 1 0,21-1 0,0 0 16,0 0-16,0 21 0,0-20 0,0-1 16,-21 0-16,21 0 0,0 21 15,0-20-15,0-1 0,0 0 16,-21 0-16,21 0 15,-21-21-15,21-21 47,0 0-47,0 0 16,0 0-16,0-22 0,0 22 16,21 0-16,0-21 0,0-1 0,0 22 15,22-21-15,-22-1 0,21 1 16,0 21-16,1-21 0,-1 42 0,0-22 15,1 22-15,-22 0 0,21 0 16,-21 0-16,1 22 0,-1-1 0,0 21 16,-21-21-16,21 22 0,-21-22 15,0 21-15,0-21 0,0 22 0,0-22 16,0 21-16,0-21 0,0 22 0,-21-22 16,21 0-16,-21 0 0,21 0 15,0 0-15,0 1 0</inkml:trace>
  <inkml:trace contextRef="#ctx0" brushRef="#br0" timeOffset="69232.03">9673 9991 0,'0'0'16,"0"-21"-1,0-1-15,0 1 16,-21 42 15,21 1-31,0-1 16,0 0-16,0 0 0,0 21 15,0-20-15,-21-1 0,21 0 16,0 0-16,0 0 0,-21 0 0,21 1 16,0-1-16,0 0 15,0 0-15,-22-21 0,1 0 32,21-21-17,0 0-15,0 0 16,0-1-16,0-20 0</inkml:trace>
  <inkml:trace contextRef="#ctx0" brushRef="#br0" timeOffset="69403.94">9567 9758 0,'0'0'0,"-21"-42"0,21-1 0,-21 22 16,21 0-16,0 0 0,0 0 0,-21-1 16,0 22-1,21 22 1,0-1-16,21-21 15,0 21-15,0 0 0,0 0 16,0 0-16,1 1 0,-1-22 0,0 21 16,0 0-16,0-21 0</inkml:trace>
  <inkml:trace contextRef="#ctx0" brushRef="#br0" timeOffset="70064.57">9991 9843 0,'0'0'0,"0"21"15,-22 0-15,22 0 16,0 0-16,0 0 16,0 1-16,0-1 0,0 0 0,0 0 15,0 0-15,0 0 0,0 1 0,0-1 16,0 0-16,0 0 0,0 0 16,0 0-16,0 1 15,-21-22 16,21-22-31,0 1 16,0 0-16,0 0 0,0 0 16,0 0-16,0-1 0,0-20 0,0 21 15,0-21-15,21 20 0,1 1 16,-1-21-16,-21 21 0,21 0 0,0-1 16,0 1-16,0 21 0,22 0 15,-22 0-15,0 0 0,0 0 0,0 0 16,22 0-16,-22 21 0,0 22 0,0-22 15,-21 0-15,21 0 0,-21 0 16,0 22-16,22-22 0,-22 0 16,0 0-16,0 0 0,0 1 0,0-1 15,0 0-15,-22-21 0,22 21 16,-21-21-16,21-21 31,0 0-31,0 0 16,0-1-16,21 1 0,1 0 15,-1-21-15,0 21 0,0-22 0,0 22 16,0-21-16,22 21 0,-22-22 16,21 22-16,-21 0 0,1 0 0,20 0 15,-21 21-15,0 0 0,0 0 0,1 21 16,-1 0-16,0 0 16,-21 0-16,0 0 0,0 1 0,0 20 15,0-21-15,0 21 0,0-20 0,0-1 16,0 21-16,0-21 0,0 0 15,0 22-15,-21-22 0,21 0 0,-21 0 16,21 0-16,0 1 0,0-1 0,0 0 16,0 0-1,21-21-15,0 0 0,0 0 16,0 0-16,22-21 0,-22 0 16</inkml:trace>
  <inkml:trace contextRef="#ctx0" brushRef="#br0" timeOffset="70424.36">11430 9758 0,'0'0'0,"0"-21"0,0 0 15,-21 21-15,0 0 16,21 21 0,-22 0-16,22 0 0,-21 21 15,21-20-15,0 20 0,0 0 0,0 1 16,0-1-16,0 0 0,-21 22 15,21-22-15,-21 22 0,0-22 0,21 21 16,0 1-16,-21-1 0,-1 1 0,1 21 16,21-22-16,0 1 0,-21-1 15,21 1-15,-21-1 0,21 1 0,0-1 16,0 1-16,0-1 0,0 1 16,0-1-16,0-21 0,0 1 0,0-1 15,0 0-15,0 1 0,0-22 0,0 0 16,21-42 15,-21-21-31,0 20 0,0-20 0,21-21 16,-21 20-16,21-20 0,-21-1 15,0-20-15,22 20 0,-22-21 0</inkml:trace>
  <inkml:trace contextRef="#ctx0" brushRef="#br0" timeOffset="70732.17">11282 10033 0,'0'0'0,"-43"-190"15,43 168-15,0-20 16,0 21-16,0 0 0,0 0 0,0-1 16,22 1-16,-1 0 0,21 0 15,-21 21-15,0 0 0,22 0 0,-22 0 16,21 0-16,-21 0 0,22 0 0,-22 42 16,21-21-16,-21 22 0,1-22 15,-22 21-15,0 1 0,0-1 0,0 0 16,0 1-16,0-22 0,0 21 15,-43-21-15,22 0 0,0 22 16,-21-22-16,20 0 0,-20 0 0,21-21 16,-21 21-16,20-21 0,1 0 0,0 22 15,42-22 17,0-22-17,1 22-15,-1-21 0,0 21 16,0 0-16,21-21 0</inkml:trace>
  <inkml:trace contextRef="#ctx0" brushRef="#br0" timeOffset="72212.16">11684 10160 0,'21'0'16,"0"-21"-1,0 0-15,1 0 16,-22-1-16,21 1 0,0 0 0,0 0 15,0 0-15,0-22 0,1 22 16,-1-21-16,0 0 0,0 20 0,-21-20 16,21 0-16,-21 21 0,0-1 0,0 1 15,0 0-15,0 0 0,-21 21 16,0 0-16,0 0 16,21 21-16,-21-21 0,-1 21 15,22 0-15,0 1 0,0-1 16,0 0-16,0 0 0,0 21 0,0-20 15,0-1-15,0 21 0,0-21 16,0 0-16,22 22 0,-22-22 0,0 0 16,0 0-16,0 0 0,21 1 0,0-1 15,-21 0-15,21 0 0,0 0 0,0-21 16,1 21-16,-1-21 16,0 0-16,21 0 0,-21 0 0,1 0 15,20 0-15,0-21 0,-21 0 0,22 0 16,-1 0-16,-21 0 15,22-1-15,-22 1 0,0 0 0,0 0 16,0-21-16,0 20 0,1-20 0,-22 0 16,21-1-16,-21 22 0,0-21 15,0 21-15,0 0 0,0-1 0,0 1 16,0 42 0,0 1-16,0-1 15,0 0-15,0 21 0,0-21 0,0 1 16,0 20-16,0-21 0,0 21 0,0-20 15,0 20-15,0-21 0,0 0 16,0 0-16,0 1 0,21-1 16,0-21-16,-21 21 0,21-21 0,0 0 15,1 0-15,-1 0 0,0 0 0,0 0 16,0 0-16,0 0 0,1 0 16,20 0-16,-21-21 0,0 21 0,0-21 15,22-1-15,-22 1 0,0 0 0,0 0 16,0-21-16,1 20 0,-22-20 15,0 21-15,0-21 0,0-1 0,0 1 16,0 0-16,-43-1 0,22 22 0,0-21 16,0 21-16,0-1 0,-1 1 15,1 21-15,0 0 0,0 0 0,0 0 16,0 21-16,-1 1 0,1-1 16,0 0-16,0 21 0,0-21 15,21 22-15,0-1 0,0-21 0,0 22 16,0-1-16,0-21 0,0 21 0,0-20 15,0-1-15,0 0 0,21 0 16,0 0-16,0 0 0,22-21 0,-22 0 16,21 22-16,-21-22 0,22 0 0,-1 0 15,21 0-15,-20 0 0,-1-22 16,0 1-16,22 0 0,-22 21 0,1-21 16,-22 0-16,21 0 0,0-1 0,-20-20 15,20 21-15,-21 0 0,0 0 16,0-1-16,1 1 0,-22 0 15,21 21-15,-21 21 32,0 0-32,0 1 0,0-1 15,0 0-15,0 0 0,0 21 0,0-20 16,0-1-16,0 0 0,0 0 16,0 0-16,0 0 0,0 1 15,21-22 1,0 0-16,0 0 15,0 0-15,1-22 16,-1 22-16,0-21 16,0 0-16,-21 0 0,21 0 0,0 0 15,1-22-15,-1 22 0,0-21 0,0 21 16,0-22-16,0 22 0,1-21 16,-22 21-16,21-1 0,-21 1 0,21 21 15,-21-21-15,0 42 31,0 0-31,0 1 0,0-1 0,0 0 16,0 0-16,0 21 0,0-20 16,-21-1-16,21 0 0,0 0 0,0 0 15,0 22-15,0-22 0,0 0 16,0 0-16,21-21 0,0 21 16,0-21-16,0 0 0,1 0 15,20 0-15,-21 0 0,21 0 0,-20 0 16,20 0-16,0 0 0,-21 0 0,22-21 15,-22 21-15,21-21 0,-21 0 16,1 0-16,20-1 0,-21 1 0,0 0 16,-21 0-16,21-21 0,-21 20 0,0-20 15,0 21-15,0 0 0,0-22 16,0 22-16,0 0 0,-21 21 16,0 0-16,0 0 0,0 21 15,0-21-15,-1 43 0,1-22 16,21 0-16,-21 0 0,21 21 0,-21-20 15,21 20-15,0-21 0,0 0 16,0 0-16,0 1 0,0-1 16,0 0-16,21 0 0,0-21 0,0 0 15,-21 21-15,22-21 0,-1 0 0,0 0 16,0 0-16,0 0 16,0 0-16,-21-21 0,22 0 15,-1 0-15</inkml:trace>
  <inkml:trace contextRef="#ctx0" brushRef="#br0" timeOffset="73471.97">16383 9483 0,'0'0'0,"0"-21"0,0-1 16,0 1-16,0 0 0,0 0 0,0 0 16,0 0-16,0-1 15,0 44 1,0-1 0,0 0-16,0 0 0,0 21 0,0 1 15,0-1-15,0 0 0,0 22 0,0-22 16,-21 1-16,0 20 15,-1-21-15,22 1 0,0-1 0,-21-21 16,0 22-16,21-22 0,-21 0 0,21 21 16,0-21-16,0 1 15,0-1-15,-21-21 0,0 0 16,-1 0-16,1 0 16,0 0-16,0 0 0,-21-21 15,20 21-15,-20-22 0,0 1 0,-1 0 16,1 21-16,0-21 0,-1 0 0,1 0 15,21-1-15,-21 1 16,20 0-16,22 0 0,0 0 16,43 0-1,-22 21-15,21 0 0,1 0 16,-1-22-16,21 22 0,-20 0 0,20-21 16,22 21-16,-22-21 0,1 21 15,21-21-15,-22 0 0,22 21 0,-22-21 16,1-1-16,-22 1 0,22-21 0,-22 21 15,0 0-15,1-22 0,-22 22 16,0 0-16,-21-21 0,0 20 0,0 1 16,0-21-16,0 21 0,0 0 0,0-1 15,-21 1 1,0 21-16,-1 0 0,22 21 0,0 1 16,-21-1-16,0 0 0,21 21 15,0-21-15,-21 43 0,0-22 16,0 1-16,21 20 0,-22-21 0,22 1 15,-21 20-15,0-20 0,21-1 16,-21 0-16,21-21 0,-21 22 0,21-22 16,0 0-16,-21 0 0,21 0 0,21-21 47,0-21-47,0 0 0,-21 0 0,42 0 15,-20 0-15,-1-22 0,0 22 16,0-21-16,0-1 0,0 1 0,1 21 15,-1-21-15,0 20 0,0-20 16,0 21-16,0 21 0,1 0 16,-22 21-1,0 0-15,0 0 0,0 1 0,0 20 16,0-21-16,0 0 0,0 22 16,0-22-16,0 0 0,21 0 0,-21 0 15,0 0-15,0 1 0,21-1 0,0 0 16,0 0-16,0-21 0,1 0 15,-1 21-15,0-21 0,21 0 16,-21 0-16,22 0 0,-22 0 0,21 0 16,-21-21-16,22 0 0,-1 21 0,-21-21 15,0 0-15,22-1 0,-22 1 16,0-21-16,21 21 0,-42-22 0,22 22 16,-22-21-16,0 21 0,0-22 15,0 22-15,0 0 0,0 0 0,-22 21 16,1 0-16,0 0 15,0 21-15,0 0 0,21 0 0,-21 22 16,21-22-16,-22 21 0,22-21 0,0 1 16,0 20-16,0-21 0,0 0 15,0 0-15,0 1 0,22-1 0,-1 0 16,0 0-16,0-21 0,0 0 16,0 0-1,1 0-15,-1 0 0,0-21 16</inkml:trace>
  <inkml:trace contextRef="#ctx0" brushRef="#br0" timeOffset="76579.99">18690 9970 0,'0'0'0,"0"-22"47,21 1-47,0 21 16,1-21-16,-22 0 0,21 0 0,0 0 15,0-1-15,0 1 0,0 0 0,1-21 16,-1 21-16,0-22 0,0 1 15,21 0-15,-20-1 0,-1 1 0,0 21 16,0-22-16,0 1 0,0 21 16,-21-21-16,22 20 0,-22 1 0,0 0 15,-22 21 1,1 0-16,0 21 16,0 0-16,0 1 0,21-1 15,0 0-15,0 21 0,0-21 0,0 22 16,0-1-16,0 0 0,0 1 15,21-22-15,-21 21 0,21 1 0,-21-22 16,21 21-16,-21-21 0,0 0 0,21 1 16,-21-1-16,22 0 0,-22 0 15,-22-21 17,1 0-32,0-21 15,0 21-15,0-21 0,0 0 0,21-1 16,-22 1-16,1 21 0,0-21 0,21 0 15,-21 0 1,21 42 0,0 0-1,0 0-15,0 0 0,21 1 16,-21-1-16,21 0 0,0 0 0,1-21 16,-1 21-16,0 0 0,0-21 15,0 22-15,0-22 0,22 21 0,-22-21 16,21 0-16,1 0 0,-22 0 0,21 0 15,0 0-15,1-21 16,20-1-16,-20 22 0,-1-21 0,0 0 16,1 0-16,-1 0 0,-21 0 0,21-22 15,-20 22-15,-1 0 0,0-21 16,0-1-16,-21 22 0,0-21 0,0 21 16,0-22-16,0 22 0,0 0 0,0 0 15,0 0-15,-21 21 0,0 0 16,0 0-16,-1 21 15,1 0-15,21 0 0,-21 0 0,21 0 16,0 22-16,0-22 0,0 21 16,0-21-16,0 1 0,0 20 0,0-21 15,21 0-15,0 0 0,1 1 16,-22-1-16,21-21 0,0 0 16,0 21-16,0-21 0,0 0 0,1 0 15,-1 0-15,21 0 0,-21 0 0,0-21 16,1 0-16,-1-1 0,0 22 15,0-21-15,-21 0 0,21-21 0,0 21 16,1-22-16,-22 22 0,21-21 0,-21 21 16,21-22-16,-21 22 0,0 0 15,21-21-15,-21 20 0,21 1 16,-21 42 31,0 1-32,0-44 32,0 1-31,-21 21 15,0 0-15,0 21-16,21 1 0,0-1 15,-21 0-15,21 0 16,-22 21-16,22-20 0,-21-1 16,21 0-16,0 0 0,0 0 0,0 22 15,0-22-15,0 0 0,0 0 0,0 0 16,0 0-16,0 1 0,21-22 16,1 21-16,-1-21 0,0 21 15,0-21-15,0 0 0,0 0 16,22 0-16,-22 0 0,21 0 0,-21 0 15,22-21-15,-1 21 0,0-21 0,1-1 16,-22 1-16,21 0 0,1 0 16,-22-21-16,21 20 0,-21-20 0,0 0 15,-21 21-15,0-22 0,0 22 16,0-21-16,0 21 0,0-1 0,0 1 16,0 0-16,-21 21 15,0-21-15,0 21 0,0 0 16,21 21-1,0 0 1,0 0-16,0 1 0,21-22 16,-21 21-16,0 0 0,21 0 15,-21 0-15,21 0 0,-21 22 0,0-22 16,0 0-16,0 0 0,0 0 0,0 22 16,0-22-16,0 0 0,21 0 15,-21 0-15,22-21 0,-22 22 16,21-1-16,0 0 0,0-21 15,0 21-15,0-21 16,1 0-16,-1 0 0,0 0 0,0 0 16,0 0-16,0-21 0,1 0 0,-1 21 15,0-21-15,0-1 0,-21 1 16,21 0-16,0 0 0,1-21 0,-1 20 16,0-20-16,-21 21 0,0-21 0,0 20 15,21 1-15,-21 0 0,0 0 16,0 0-16,0 42 47,0 0-47,0 0 0,-21 0 0,21 1 15,0 20-15,0-21 0,0 21 0,0-20 16,0-1-16,0 21 0,0-21 16,0 0-16,0 1 0,0-1 0,21 0 15,0-21-15,-21 21 0,21-21 0,1 21 16,-1-21-16,0 0 0,0 0 15,0 0-15,0 0 0,1 0 0,20-21 16,-21 0-16,21 0 0,-20 0 0,-1-1 16,21 1-16,-21 0 0,0 0 15,1-21-15,-1 20 0,0-20 16,-21 0-16,0 21 0,21-22 0,-21 22 16,0-21-16,21 21 0,-21-1 15,0 1-15,0 42 16,0 1-1,-21-1-15,0 21 0,21-21 16,0 22-16,0-22 0,-21 21 0,21-21 16,-21 22-16,21-22 0,0 0 0,0 21 15,0-21-15,0 1 0,0-1 16,21 0-16,0-21 0,0 0 16,0 0-16,0 0 15,1 0-15,-1 0 0,0 0 16,0-21-16,0 0 0,0-1 0,22 1 15,-22 0-15,0 0 0,0 0 16,0-22-16,1 22 0,-1-21 0,0 0 16,0 20-16,-21-20 0,0 21 0,0 0 15,0 0-15,0-1 16,0 44 0,0-1-16,-21 0 0,21 0 15,0 0-15,0 22 0,-21-22 16,21 21-16,0-21 0,0 0 0,0 22 15,0-22-15,0 0 0,0 0 0,0 0 16,0 1-16,0-1 16,21-21-16,0 21 0,0-21 15,0 0-15,1 0 0,-1 0 0,0 0 16,0 0-16,0 0 0,0 0 16,1-21-16,-1 0 0,0-1 0,0-20 15,0 21-15,0-21 0,1-1 0,-1 1 16,0 0-16,0-22 0,0 22 15,0-22-15,1 1 0,-1-1 0,-21 22 16,0-22-16,21 1 0,-21 21 0,21-22 16,-21 43-16,0-21 0,0 20 15,0 1-15,0 0 0,0 42 16,0 22 0,-21-22-16,21 21 0,-21 0 0,0 22 15,-1-22-15,22 22 0,0-22 0,-21 22 16,21-1-16,-21-21 0,21 22 15,0-22-15,0 1 0,0-1 0,0 0 16,0 1-16,0-1 0,0-21 16,21 0-16,0 0 0,1 1 0,-1-22 15,0 0-15,0 0 0,0 0 16,0 0-16,22 0 0,-22 0 16,0-22-16,0 22 0,0-21 0,1 0 15,-1-21-15,0 21 0,0-1 0,0 1 16,0 0-16,-21 0 15,0 0-15,22 0 0,-22 42 16,0 0 0,0 0-16,0 0 15,-22 0-15,22 1 0,0-1 0,0 0 16,0 0-16,0 0 0,0 0 0,0 1 16,0-1-16,0 0 15,22 0-15,-1-21 16,0 0-16,0 0 0,0 0 15,0 0-15,1 0 0,-1 0 0,0-21 16,0 0-16,21 0 0,-20-1 16,-1 1-16,0 0 0,0 0 0,0 0 15,-21-22-15,21 22 0,1 0 16,-22-21-16,21 21 0,-21-1 0,0 1 16,0 0-16,0 42 31,-21 0-31,-1 1 0,1-1 15,0 21-15,21-21 0,-21 22 16,0-1-16,0 0 0,-1 1 0,1 20 16,0-21-16,0 1 0,0-1 0,21 22 15,0-22-15,-21 21 16,-1 1-16,1-22 0,21 22 0,-21-1 0,0-20 16,21 20-16,-21-21 0,0 22 15,21-22-15,-22 1 0,22-1 16,-21 0-16,0-21 0,21 22 0,0-22 15,-21 0-15,21 0 0,-21-21 0,0 21 16,21-42 0,0 0-1,0 0-15,0 0 0,0 0 16,0-1-16,0-20 0,0 21 0,0-21 16,0-22-16,0 22 0,21-22 0</inkml:trace>
  <inkml:trace contextRef="#ctx0" brushRef="#br0" timeOffset="76828.85">22331 9419 0,'-21'-21'0,"42"42"0,-42-63 16,42 21-16,0 21 15,0 0-15,0-21 0,22 21 16,-22 0-16,21 0 0,0-22 0,1 22 15,-1 0-15,-21 0 0,22 0 0,-1 0 16,-21 0-16,21-21 16,-20 21-16,-1 0 0,0 0 0,0 0 15,-21-21-15,-21 0 32,0 0-32,0 21 0,-22-21 0</inkml:trace>
  <inkml:trace contextRef="#ctx0" brushRef="#br0" timeOffset="77011.89">22034 9186 0,'0'0'0,"-42"22"31,42-1-31,0 0 31,21 0 0,0-21-31,1 0 0,-1 0 0,0 0 16,21 0-16,-21 21 0</inkml:trace>
  <inkml:trace contextRef="#ctx0" brushRef="#br0" timeOffset="78520.49">23791 9906 0,'0'0'0,"21"0"0,1 0 0,-1 0 15,0-21-15,0 21 0,0-21 0,0 0 16,22-1-16,-22 1 0,21 0 16,-21 0-16,22 0 0,-1-22 0,-21 22 15,22-21-15,-1 0 0,-21-1 16,21 1-16,-20 0 0,20-1 0,-21 1 15,0 0-15,0-1 0,1 1 16,-22-22-16,0 22 0,0 0 0,0-1 16,0 1-16,0 21 0,-22-21 15,1 20-15,0 1 0,0 21 0,0 0 16,0 0-16,-1 21 0,1 1 16,21-1-16,-21 21 0,0 0 0,0 1 15,0-1-15,-1 22 0,1-22 16,21 21-16,-21-20 0,21 20 0,0 1 15,0-22-15,0 22 0,0-22 0,0 0 16,21 22-16,0-22 0,-21-21 16,22 22-16,-1-22 0,0 0 0,0 0 15,0 0-15,22-21 0,-22 0 0,0 0 16,0 0-16,21 0 16,-20 0-16,20-21 0,0 0 0,1 0 15,-1 0-15,-21-1 0,21-20 0,-20 0 16,20 21-16,-21-22 0,-21 1 15,0 0-15,21 20 0,-21-20 0,0 21 16,0 0-16,-21 0 0,0 21 16,0 0-16,0 0 15,-1 21-15,1-21 0,0 21 0,0 0 16,21 21-16,-21-20 0,21-1 16,-21 21-16,21-21 0,0 22 0,0-22 15,0 0-15,0 21 0,0-21 0,0 1 16,0-1-16,21 0 0,0 0 15,0 0-15,0-21 16,0 0-16,22 0 0,-22 0 0,0 0 16,21 0-16,1 0 0,-22 0 15,21-21-15,-21 0 0,22 0 0,-22 0 16,21-1-16,-21 1 0,1 0 0,-1-21 16,0 21-16,0-1 0,0-20 15,0 21-15,-21 0 0,0 0 16,0 42 15,0 0-31,-21 0 0,0 0 0,21 0 16,-21 22-16,21-22 0,0 0 0,0 0 15,0 0-15,0 1 0,0-1 16,0 0-16,0 0 0,0 0 0,0 0 16,0 1-16,21-22 0,0 0 15,0 0-15,1 0 16,-1 0-16,0 0 0,0-22 15,-21 1-15,21 0 0,0 21 16,1-21-16,-1-21 0,0 20 0,0 1 16,0 0-16,-21 0 0,21-21 0,-21 20 15,22 22-15,-22-21 0,21 0 16,-21 42 15,0 0-31,0 1 16,-21-1-16,21 0 0,0 0 0,-22 0 15,22 0-15,0 1 0,0-1 0,0 0 16,0 0-16,22 0 16,-1-21-16,0 0 0,0 0 15,0 0-15,0 0 0,1 0 0,-1 0 16,0 0-16,0 0 0,0 0 16,0 0-16,1-21 0,-1 0 0,0 0 15,0 0-15,0-1 0,-21 1 0,0 0 16,21 0-16,-21 0 0,0 0 15,0-1-15,0 1 0,0 0 16,-21 21-16,0 0 16,0 0-16,0 21 15,21 0-15,-21 1 0,21-1 16,0 0-16,0 0 0,0 0 0,0 0 16,0 1-16,0-1 0,0 0 15,0 0-15,0 0 0,0 0 16,21-21-16,0 22 0,0-22 15,21 0-15,-20 0 16,20 0-16,-21 0 0,21 0 0,-20 0 16,20-22-16,-21 22 0,21-21 0,-20 0 15,20 0-15,-21-21 0,0 20 16,22-20-16,-22 0 0,0-1 0,0 1 16,0-21-16,0 20 0,1 1 15,-1 0-15,-21-1 0,0 22 0,21 0 16,-21 0-16,-21 21 15,0 21 1,-1 0-16,1 0 0,0 22 0,0-22 16,0 21-16,0 0 0,-1 1 15,1-1-15,21 0 0,0-20 16,0 20-16,0 0 0,0-21 0,0 22 16,0-22-16,21 0 0,1 0 15,-1 0-15,0-21 0,21 22 0,-21-22 16,1 0-16,20 0 0,-21 0 0,21 0 15,-20 0-15,20 0 0,-21-22 16,21 22-16,-20-21 0,-1 21 0,0-21 16</inkml:trace>
  <inkml:trace contextRef="#ctx0" brushRef="#br0" timeOffset="80123.87">1333 12044 0,'0'21'31,"0"-42"1,0 0-17,0 0-15,22 21 16,-22-22-16,21 1 0,0 0 0,21 21 0,-21-21 15,1 0-15,-1 21 16,21-21-16,-21 21 0,0 0 0,1 0 16,-1 0-16,0 0 0,0 0 15,0 0-15,0 21 0,-21 0 16,0 0-16,0 0 0,0 22 16,0-22-16,-21 0 0,0 0 15,0 21-15,0-20 0,-22-1 0,22 0 16,0 0-16,-21 21 0,21-20 15,-1-22-15,1 21 0,0 0 16,0-21-16,0 0 0,0 0 16,21-21 15,0 0-31,21 21 0,0-22 0,0 1 16,0 0-16,0 21 0,1-21 15,-1 0-15,21 21 0,-21-21 0,0 21 16,22 0-16,-22 0 0,21 0 15,-21 0-15,1 0 0,-1 21 0,21 0 16,-21 0-16,-21 0 0,21 0 16,-21 1-16,0-1 0,0 21 0,0-21 15,0 0-15,0 22 16,-21-22-16,0 0 0,0 0 0,0 0 16,-22 1-16,1-1 0,21 0 15,-21 0-15,-1-21 0,1 0 0,21 21 16,-22-21-16,1 0 0,0 0 15,21 0-15,-22 0 0,22-21 0,-21 21 16,21-21-16,-1 0 0,1 21 16,0-21-16,0-1 0,0 1 15,0 0-15,-1 0 0,1 0 0,21 0 16,0-1-16,0 1 16,0 0-16,0 0 15,21 0 1,1 0-16,-1 21 0,0-22 15,21 22-15,1 0 0</inkml:trace>
  <inkml:trace contextRef="#ctx0" brushRef="#br0" timeOffset="80527.7">2328 12192 0,'0'0'0,"0"21"0,-21-21 0,0 0 16,21 21 0,0-42 30,-21 21-30,21-21-16,-21 21 31,21-21 79</inkml:trace>
  <inkml:trace contextRef="#ctx0" brushRef="#br0" timeOffset="84892.31">3619 12002 0,'0'-64'16,"0"43"-1,0 0-15,0 0 0,0-1 16,0 1-16,22 0 0,-22 0 16,0 0-16,0 0 0,0-1 15,0 44 17,0-1-32,0 0 15,-22 21-15,22 1 0,0-1 16,0 0-16,-21 1 0,21-1 15,-21 0-15,21 1 0,0-1 0,-21-21 16,21 21-16,-21-20 0,21-1 16,0 0-16,0 0 0,0 0 0,0 0 15,0-42 17,21 0-32,0 0 0,0 0 15,0 0-15,1-1 0,-1 1 16,0 0-16,0-21 0,0 21 0,0-1 15,1-20-15,-1 21 0,0 0 16,0 0-16,-21-1 0,0 1 16,21 21-16,0 0 0,1 21 31,-22 1-31,21 20 0,-21-21 0,21 0 16,-21 0-16,0 22 0,0-22 15,0 0-15,21 0 0,-21 0 0,21 1 16,-21-1-16,21 0 15,1-21-15,-1 0 0,0 0 16,0 0-16,0 0 0,0-21 16,1 0-16,-1-1 15,0 1-15,0 0 0,0 0 0,0 0 16,-21 0-16,22-22 16,-1 22-16,-21 0 0,0-21 0,21 20 15,-21-20-15,0 21 0,21-21 0,-21 20 16,0 1-16,0 0 0,0 0 15,0 0-15,0 42 32,0 0-32,0 0 0,0 0 15,0 22-15,0-22 0,0 21 16,0-21-16,0 22 0,21-22 0,-21 21 16,21-21-16,-21 22 0,22-22 15,-22 0-15,21 0 0,0-21 0,0 21 16,0-21-16,0 0 0,1 0 15,-1 0-15,21 0 0,-21 0 0,22-21 16,-1 21-16,-21-21 0,21 0 16,1-21-16,-22 20 0,21 1 0,-21-21 15,22 21-15,-22-22 0,0 22 16,0-21-16,0 0 0,-21 20 0,0-20 16,22 21-16,-22-21 0,0 20 0,0 1 15,0 0-15,0 0 0,-22 21 16,1 0-1,0 0-15,0 21 0,21 0 16,-21 0-16,21 1 0,-21-1 16,21 21-16,0-21 0,0 22 0,0-22 15,0 21-15,0-21 0,0 22 16,0-22-16,0 0 0,0 0 0,21 0 16,0 0-16,0 1 0,-21-1 0,21 0 15,0-21-15,1 0 0,-1 21 16,0-21-16,0 0 0,0 0 0,22 0 15,-22 0-15,21 0 0,-21-21 16,22 0-16,-1 21 0,0-21 0</inkml:trace>
  <inkml:trace contextRef="#ctx0" brushRef="#br0" timeOffset="86124.6">6837 11536 0,'0'0'0,"21"-21"0,-21 0 0,21 21 15,-21-22-15,0 1 0,0 0 0,0 0 16,0 0-16,-21 0 16,-21 21-16,20 0 0,1 0 0,-21 0 15,21 0-15,-22 0 0,1 21 0,21-21 16,-21 21-16,-1 21 0,1-21 15,21 1-15,-22 20 0,1 0 16,21 1-16,-21-1 0,20-21 0,1 21 16,0 1-16,21-1 0,0 0 15,0 1-15,0-1 0,0 0 0,0 1 16,42-22-16,-20 21 0,-1-21 16,21 1-16,0-1 0,1 0 0,-1 0 15,22 0-15,-22-21 0,21 0 0,1 0 16,-1 0-16,-20 0 0,20 0 15,1 0-15,-22-21 0,22 21 16,-22-21-16,0 0 0,1 0 0,-1-1 16,0-20-16,-21 21 0,22-21 0,-22 20 15,0-20-15,0 21 0,-21-21 16,21-1-16,-21 22 0,0-21 0,0 21 16,-21-22-16,0 22 0,0 0 15,0 0-15,0 21 0,-1 0 0,-20 0 16,21 0-16,-21 0 0,-1 0 0,1 21 15,0-21-15,-1 21 0,22 0 16,-21 22-16,21-22 0,-1 0 0,1 21 16,0-21-16,21 22 0,0-22 0,0 21 15,0-21-15,0 1 16,0-1-16,21 0 0,0 0 0,-21 0 16,22 0-16,-1-21 0,0 0 0,0 0 0,21 0 15,-20 0-15,-1 0 16,0 0-16,0-21 0,0 0 0,0 0 15,1 0-15,-1 0 0,0-1 0,-21 1 16,21 0-16,0 0 0,-21-21 16,0 20-16,0 1 0,0 0 0,21 0 15,-21 0-15,0 0 0,0-1 0,0 44 32,0-1-32,0 0 15,0 0-15,0 21 0,0-20 16,0-1-16,0 21 0,0-21 15,0 22-15,0-22 0,0 0 0,22 0 16,-22 0-16,21 0 0,0 1 0,0-22 16,21 21-16,-20-21 0,-1 0 15,0 0-15,21 0 0,-21 0 0,22 0 16,-22-21-16,21 21 0,-21-22 0,1 1 16,20 0-16,-21 0 0,0 0 15,0-22-15,1 22 0,-1-21 0,0 21 16,0-22-16,0 22 0,-21-21 0,0 21 15,0 0-15,0-1 0,0 1 16,0 0-16,-21 42 31,0 0-31,0 1 16,0-1-16,21 0 0,0 0 0,0 0 16,-22 0-16,22 22 0,0-22 0,0 0 15,0 21-15,0-20 0,0-1 16,-21 0-16,21 0 0,0 0 0,0 0 15,0 1-15,0-44 32,0 1-32,0 0 15,0 0-15,0-21 0,21 20 16,1 1-16,-1-21 16,21 0-16,-21 20 0,22-20 0,-22 0 15,21 21-15,0-22 0,-20 1 0,20 21 16,0 0-16,-21-1 0,22 22 15,-22 0-15,0 0 0,0 0 0,0 0 16,1 22-16,-1-1 0,-21 0 0,0 21 16,21-21-16,-21 22 0,0-22 15,0 21-15,0 1 0,0-22 0,0 21 16,0-21-16,0 22 0,0-22 0,0 21 16,0-21-16,0 0 0,0 1 15,0-1-15,0 0 16,0-42-1,0 0-15</inkml:trace>
  <inkml:trace contextRef="#ctx0" brushRef="#br0" timeOffset="87964.55">10202 11875 0,'0'0'16,"21"0"-16,1 0 0,-1 0 15,-21-22-15,21 22 16,-21-21-16,21 0 0,0 0 15,-21 0-15,0 0 0,0-1 16,0 1-16,0 0 0,0 0 16,0 0-16,0 0 0,0-1 0,-21 1 15,0 0-15,0 0 0,0 0 16,-1 0-16,-20-1 0,21 22 0,-21 0 16,-1 0-16,22 0 0,-21 0 0,21 0 15,-22 22-15,22-1 0,-21 0 16,21 0-16,-22 21 0,22 1 15,0-22-15,0 21 0,0 1 0,21-1 16,-22 21-16,22-20 0,0-22 16,0 21-16,0 1 0,22-22 0,-1 0 15,0 0-15,0 0 0,0-21 0,0 0 16,22 0-16,-22 0 0,21 0 16,-21 0-16,22-21 0,-22 0 0,21 0 15,-21 0-15,22-1 0,-22 1 16,0 0-16,21-21 0,-20 21 0,-1-1 15,0-20-15,0 21 0,0 0 0,0-22 16,-21 22-16,22 0 0,-22-21 16,0 21-16,0-1 0,0 1 15,-22 21 1,22 21-16,-21 1 16,0-1-16,21 21 0,0-21 0,0 0 15,0 22-15,-21-22 0,21 21 0,0 1 16,0-22-16,0 21 0,0-21 15,0 22-15,21-22 0,-21 0 0,21-21 16,0 21-16,1 0 0,-1-21 0,0 0 16,0 0-16,21 0 0,-20 0 15,-1-21-15,21 0 0,-21 0 0,22 0 16,-22-1-16,21-20 0,-21 21 0,22-21 16,-22 20-16,21-20 15,-21 0-15,22-1 0,-22 1 0,21 0 16,-21-22-16,22 22 0,-22-22 0,21 22 15,-21-21-15,0-1 0,-21 22 16,0-1-16,0 1 0,0 0 0,0 21 16,0-1-16,-21 22 15,21 22-15,0-1 16,-21 21-16,21-21 0,-21 22 0,0 20 16,21-21-16,0 1 0,0 20 15,-21-20-15,21-1 0,-22 21 16,22-20-16,0-1 0,0 0 0,0 1 15,0-1-15,0-21 0,0 22 16,0-22-16,22 21 0,-1-21 0,21 0 16,-21-21-16,0 22 0,22-22 0,-22 0 15,21 0-15,-21 0 0,22-22 16,-1 1-16,-21 21 0,22-21 0,-22 0 16,21 0-16,-21-22 0,22 22 0,-22 0 15,21-21-15,-21 21 0,0-22 16,-21 1-16,0 21 0,22-22 0,-22 22 15,0-21-15,0 21 0,0 0 16,-22 21 0,22 21-1,-21 0-15,21 0 0,0 21 0,0-20 16,0-1-16,0 21 0,0-21 16,0 0-16,0 1 0,0-1 0,0 21 15,0-21-15,21 0 0,-21 1 0,22-22 16,-22 21-16,0 0 0,21-21 15,-21 21-15,21-21 0,-21-21 32,0 0-17,0 0-15,0-1 16,-21 22-16,0-21 0,21 0 0,-22 0 16,22 0-16,-21 0 15,0 21-15,21 21 31,0 0-31,0 0 16,0 0-16,0 0 0,0 1 0,21-22 16,0 21-16,1-21 0,-1 21 0,0-21 15,0 0-15,0 21 0,22-21 16,-22 0-16,21 0 0,0 0 0,1 0 16,-1 0-16,0-21 0,1 21 0,-1-21 15,-21 0-15,22 21 16,-1-22-16,0 1 0,-21 0 0,1 0 15,-1 0-15,0 0 0,0-22 0,0 22 16,0 0-16,-21 0 0,0-22 16,0 22-16,22 0 0,-22 42 31,-22 0-15,22 1-16,0 20 0,0-21 0,0 0 15,0 0-15,0 22 0,0-22 0,0 0 16,0 0-16,22 0 0,-1 1 15,0-1-15,0-21 0,0 0 16,22 0-16,-22 21 0,0-21 16,0 0-16,21 0 0,-20 0 15,20-21-15,-21 0 0,0 21 0,22-22 16,-22 1-16,21 21 0,-21-21 0,0 0 16,1-21-16,-1 20 0,0 1 0,-21 0 15,0-21-15,0-1 0,0 22 16,0-21-16,-21 21 0,0-22 0,-22 22 15,22 0-15,0 0 0,0 0 16,0 21-16,-22 0 0,22 0 0,0 0 16,0 21-16,21 0 0,-21 0 0,-1 0 15,22 1-15,-21-1 0,21 0 16,0 0-16,0 0 0,0 0 16,0 1-16,0-1 0,21 0 15,1-21-15</inkml:trace>
  <inkml:trace contextRef="#ctx0" brushRef="#br0" timeOffset="90241.04">14880 11726 0,'0'0'0,"0"22"0,-21-22 31,21-22-16,21 1-15,-21 0 16,21 0-16,0 0 16,-21 0-16,0-1 0,0 1 15,0 0-15,0 0 0,0 0 0,0 0 16,-21-1-16,0 1 0,-21 0 0,21 0 16,-1 0-16,-20 21 0,0 0 15,21 0-15,-22 0 0,22 0 0,-21 0 16,-1 21-16,1 21 0,0-21 15,21 1-15,-22 20 0,22 0 0,0-21 16,0 22-16,21-1 0,0 0 0,0-20 16,0 20-16,0-21 0,21 0 15,0 0-15,-21 1 0,21-1 0,0 0 16,1-21-16,-1 0 0,0 0 16,21 0-16,-21 0 0,1 0 15,-1 0-15,0-21 0,0 0 0,21 21 16,-20-22-16,-1 1 0,0 0 0,0 0 15,0-21-15,0 20 0,1 1 16,-1-21-16,0 21 0,0-22 0,0 1 16,-21 21-16,21-21 0,-21 20 15,22 1-15,-22 0 0,21 21 0,-21 21 32,0 0-32,0 22 15,0-22-15,0 0 0,0 21 0,0-20 16,0 20-16,0-21 0,0 0 15,0 22-15,0-22 0,0 0 16,0 0-16,0 0 0,0 0 0,0 1 16,21-1-16,0-21 0,0 0 0,0 0 15,1 0-15,-1 0 0,0 0 16,21 0-16,-21 0 0,1-21 0,20 21 16,-21-22-16,0 1 0,22 0 15,-22 0-15,0 0 0,0 0 0,0-1 16,0 1-16,1 0 0,-1 0 0,0 0 15,-21-22-15,0 22 16,0 0-16,21 21 0,-21 21 31,0 0-31,0 1 16,-21-1-16,21 0 0,0 0 16,0 0-16,0 0 0,0 1 0,0-1 15,0 0-15,21-21 16,0 21-16,0-21 0,1 0 15,-1 0-15,0 0 0,0 0 16,21 0-16,-20 0 0,-1-21 16,0 21-16,0-21 0,0 0 0,0-1 15,22 22-15,-22-21 0,0 0 0,0-21 16,0 21-16,-21-1 0,22 1 16,-22 0-16,0 0 0,21 0 15,-21 0-15,0 42 47,21-21-16,0 0-31,0 0 0,0 0 16,1 0-16,-1 0 0,0 0 0,0 0 16,0 0-16,0 0 15,1 0 1,-22 21-1,0 0-15,0 0 16,0 0-16,0 22 0,-22-22 16,22 0-16,0 0 0,-21 0 15,21 1-15,-21-1 0,21 0 0,0 0 16,0 0-16,0 0 0,0 1 0,0-1 16,0 0-16,0 0 15,21-21-15,0 0 16,1 0-16,-1 0 0,21 0 0,-21 0 15,0 0-15,22-21 0,-22 0 16,21 0-16,1 21 0,-22-22 16,21 1-16,-21 0 0,0 0 0,1-21 15,-1 20-15,0 1 0,-21-21 16,21 21-16,-21-22 0,0 1 0,0 21 16,-21-21-16,0 20 0,0 1 0,-1 0 15,1 0-15,0 21 0,-21 0 16,21 0-16,-22 0 0,22 0 0,-21 21 15,-1 0-15,22 0 0,0 1 0,0 20 16,0-21-16,0 0 0,21 22 16,0-22-16,0 0 0,0 21 0,0-21 15,0 1-15,0-1 0,21 0 0,0 0 16,0-21-16,0 21 16,22-21-16,-22 0 0,21 21 0,-21-21 15,22 0-15,-22 0 0,21 0 0,0 0 16,-20-21-16,20 21 0,0-21 15,-21 21-15,22-21 0,-22 0 0,21 0 16,-21-1-16,1 1 0,20 0 0,-21 0 16,0 0-16,0 0 0,1-1 15,-1 1-15,-21 0 0,21 21 0,-21-21 16,21 21-16,-21 21 16,0 0-1,0 0-15,0 1 0,-21-1 16,21 0-16,0 0 0,0 21 15,0-20-15,0-1 0,0 0 16,21 0-16,-21 0 0,21 0 16,0 1-16,1-22 0,-1 21 0,21 0 15,-21-21-15,22 0 0,-22 0 16,21 0-16,0 0 0,1 0 0,-1 0 16,0-21-16,1 21 0,-1-21 0,0 21 15,1-22-15,-1 1 0,0 0 16,-20 0-16,20 0 0,-21 0 0,0-22 15,0 22-15,-21-21 0,0 21 16,0-22-16,0 1 0,0 21 0,0-22 16,-21 22-16,0 0 0,-21 0 15,21 0-15,-1 21 0,-20 0 0,21 0 16,-21 0-16,-1 21 0,22 0 16,-21 21-16,-1-20 0,22-1 0,0 21 15,0 0-15,0-20 0,21 20 0,0-21 16,0 21-16,0-20 0,0 20 15,0-21-15,21 0 0,-21 0 0,21 1 16,0-1-16,0-21 0,22 21 0,-22-21 16,0 0-16,0 0 0,0 0 15,22 0-15,-22 0 0,0-21 0,0 21 16,0-21-16,1-1 0,-1 1 0,0 0 16,0-21-16,0 21 15,0-22-15,1 22 0,-22-21 0,21-22 16,0 22-16,-21-22 0,0 1 0,21 21 15,0-22-15,-21 1 0,21-1 16,-21 1-16,0 20 0,0-20 0,0 20 16,22 22-16,-22-21 0,0 21 15,0 0-15,0-1 0,0 44 16,0 20 0,-22-21-16,22 21 0,-21 1 15,21 20-15,0 1 0,0-1 0,0 1 16,-21-1-16,21 1 0,0-1 0,0-20 15,0 20-15,0-21 16,0 1-16,0-1 0,0 0 0,0-20 16,0 20-16,0-21 0,21 0 0,-21 0 15,21-21-15,1 22 0,-1-22 16,0 0-16,0 0 0,0 0 0,22 0 16,-22 0-16,0-22 0,21 22 0,1-21 15,-22 0-15,0 0 0,21 0 16,-21 0-16,1-22 0,-1 22 0,-21-21 15</inkml:trace>
  <inkml:trace contextRef="#ctx0" brushRef="#br0" timeOffset="90431.93">16891 11345 0,'0'0'0,"-42"22"0,-64-1 15,106 0 1,21-42 31</inkml:trace>
  <inkml:trace contextRef="#ctx0" brushRef="#br0" timeOffset="93720.2">19346 11536 0,'0'0'0,"21"-21"16,-21 0-16,22-1 0,-22 1 0,0 0 15,0 0-15,0 42 32,0 0-32,0 0 0,0 22 15,0-22-15,0 21 0,0-21 16,0 22-16,0-22 0,0 21 0,0-21 15,-22 1-15,22 20 0,0-21 0,0 0 16,0 0-16,0 1 16,0-1-16,0-42 31,0-1-15,22 1-16,-22 0 0,21 0 15,-21 0-15,21 0 0,0-22 0,-21 22 16,21-21-16,0 21 0,1-1 15,-1-20-15,0 21 0,0 0 0,0 0 16,0 21-16,1 0 16,-1 0-16,0 21 0,0-21 0,0 21 15,0 21-15,-21-21 0,22 1 0,-1-1 16,0 21-16,0-21 0,-21 0 16,21 1-16,0-1 0,1 0 0,-22 0 15,21 0-15,0-21 16,0 0-1,0 0 1,0-21-16,1 0 16,-22 0-16,21 0 0,0-1 15,0 1-15,0-21 0,0 21 0,1-22 16,20 1-16,-21 21 0,21-21 0,1-1 16,-1 1-16,0 0 0,1 20 15,-1 1-15,-21 0 0,22 0 0,-1 21 16,-21 0-16,0 21 0,0 0 15,1 0-15,-22 1 0,21 20 0,-21-21 16,0 21-16,0-20 0,0-1 0,0 21 16,0-21-16,0 0 15,0 1-15,0-1 0,0 0 0,0 0 16,0-42 31,0 0-47,0 0 0,0-1 15,0 1-15,0 0 0,0 0 16,0-21-16,0 20 0,0 1 0,-21-21 16,-1 21-16,-20-22 0,21 22 15,0-21-15,0 21 0,-1 0 16,-20 21-16,21 0 0,0 0 0,-22 0 0,22 0 16,0 21-16,0 0 15,-21 0-15,20 21 0,1 1 0,0-1 16,0-21-16,0 22 0,21-1 0,-21 0 15,21 1-15,-22-22 0,22 21 16,0-21-16,0 0 0,0 22 0,0-22 16,22-21-16,-1 21 0,0 0 0,0-21 15,0 0-15,22 0 0,-22 0 16,21 0-16,-21 0 0,22 0 0,-22 0 16,21 0-16,-21-21 0,22 0 15,-22 21-15,21-21 0,-21 0 16,0-1-16,22 1 0,-22-21 0,0 21 0,-21-22 15,21 22-15,0-21 0,-21 21 16,0-22-16,0 22 0,0-21 16,0 21-16,0 0 0,0 42 31,0 0-31,0 0 0,0 0 16,-21 22-16,21-22 0,0 21 0,0-21 15,0 0-15,0 22 0,0-22 16,0 0-16,0 0 0,0 0 0,21 1 15,1-22-15,-1 21 0,0-21 0,0 0 16,0 21-16,0-21 0,22 0 16,-22 0-16,0 0 0,21 0 15,-20 0-15,-1-21 0,0 0 0,21 21 16,-21-22-16,1 1 0,-1 0 16,0-21-16,-21 21 0,21-1 0,-21-20 15,21 21-15,-21-21 0,0-1 0,0 22 16,0 0-16,0 0 0,0 0 15,0-1-15,0 44 16,0-1-16,0 0 16,0 0-16,0 0 0,-21 22 0,21-22 15,0 21-15,-21-21 0,21 22 0,0-22 16,0 21-16,0-21 0,0 0 16,0 1-16,0-1 0,0 0 15,-21-21-15,21 21 0,0 0 16,0-42 15,0 0-15,0 0-16,0 0 15,0-1-15,21 1 0,-21 0 0,0-21 16,21 21-16,0-22 0,0 22 0,-21-21 16,0 21-16,22-1 0,-1 1 15,-21 0-15,21 0 0,0 21 16,-21 21-1,21 0-15,-21 22 16,0-22-16,0 0 0,0 21 0,0-21 16,0 1-16,0 20 0,0-21 0,21 0 15,-21 0-15,22 1 0,-22-1 16,0 0-16,0 0 0,21-21 0,-21 21 16,21-21-16,0 0 15,0 0-15,0 0 16,1-21-16,-1 0 15,0 0-15,0 0 0,0-1 0,0 1 16,1-21-16,-1 21 16,21 0-16,-21-22 0,0 1 0,22 21 15,-22-22-15,0 22 0,0 0 0,0 0 16,1 0-16,-1 21 16,-21 21-1,0 0-15,0 0 0,0 0 16,0 1-16,0-1 0,0 0 0,0 0 15,0 0-15,0 22 0,0-22 0,0 0 16,0 0-16,21-21 0,0 21 16,-21 0-16,21 1 0,0-1 0,1-21 15,-1 21-15,0-21 0,0 0 0,0 0 16,0 0-16,22 0 16,-22 0-16,21 0 0,-21 0 0,22 0 15,-22 0-15,21-21 0,-21 0 0,1 21 16,20-22-16,-21 1 0,0 0 15,0 0-15,1 0 0,-22 0 0,0-22 16,0 22-16,0 0 0,0-21 0,0 20 16,0 1-16,0 0 0,-22 0 15,1 21-15,0 0 0,0 0 16,0 0-16,0 0 0,21 21 16,-22 0-16,1 0 0,0 1 15,21 20-15,0-21 0,0 0 16,0 22-16,-21-22 0,21 0 0,0 0 15,0 0-15,0 0 0,0 1 16,0-1-16,0 0 0,21-21 0,0 21 16,0-21-16,1 0 0,-1 0 0,0 0 15,21 0-15,-21 0 0,22 0 16,-1 0-16,0 0 0,1 0 0,-22 0 16,21-21-16,-21 21 0,22-21 0,-22 0 15,21-1-15,-21 1 0,1 0 16,-1 0-16,-21 0 0,21-22 0,-21 22 15,21 0-15,-21-21 0,0 21 16,0-1-16,0 1 16,0 42-1,0 1-15,0-1 16,0 0-16,-21 0 0,21 0 0,0 22 16,0-22-16,0 0 0,0 0 0,0 0 15,0 0-15,0 1 0,21-1 16,-21 0-16,21 0 0,0-21 0,1 21 15,-1-21-15,0 0 0,0 0 16,0 0-16,0 0 0,22 0 16,-22-21-16,0 21 0,0-21 0,22 0 15,-22 21-15,0-21 0,0-1 16,0-20-16,0 21 0,-21 0 16,0-22-16,22 22 0,-22 0 0,0-21 15,0 21-15,0-1 0,0 1 0,-22 42 31,1 1-31,21-1 16,-21 21-16,21-21 0,-21 0 0,0 1 16,21-1-16,0 21 0,0-21 15,-21-21-15,21 21 0,0 1 0,0-1 16,21-21 15,0 0-31,0-21 16,0 21-16,-21-22 0,21 1 15,1 21-15,-1-21 0,21 0 16,-21 0-16,0 0 0,1-1 0,-1-20 16,0 21-16,21 0 0,-42 0 0,21-1 15,1 22-15,-22-21 0,21 21 16,-21 21 0,0 1-16,0-1 0,0 0 15,0 0-15,0 21 0,0-20 0,0-1 16,0 0-16,0 0 0,21 0 0,0 0 15,0 1-15,0-1 0,1-21 16,-1 21-16,21-21 0,-21 0 0,22 21 16,-22-21-16,21 0 0,0 0 15,1 0-15,-1 0 0,0 0 16,1 0-16,-1-21 0,0 21 0,-20-21 16,20 0-16,0-1 0,-21 1 0,1-21 15,-1 21-15,0-22 0,0 1 16,-21 0-16,0-1 0,0 1 0,0 0 15,0-1-15,0 22 0,-21-21 0,0 21 16,0 0-16,-22 21 0,22 0 16,0 0-16,0 0 0,-22 21 0,22 0 15,-21 0-15,21 0 0,0 0 0,-1 1 16,1-1-16,0 0 0,21 0 16,0 0-16,0 0 0,0 1 15,0-1-15,0 0 0,0 0 16,21-21-16,0 0 0,-21 21 15,22-21-15,-1 0 0,-21 21 16,0 1-16,0 62 31,0-63-31,0 22 0,0-1 0,0 0 0,0 1 16,0 20-16,0-20 0,0 20 16,-21 1-16,-1-1 0,1-21 0,0 22 15,0-22-15,0 22 0,21-22 16,-21 0-16,-1 1 0,1-22 0,0 21 15,0-21-15,0 22 0,0-22 16,-22 0-16,22-21 0,-21 21 0,-1-21 16,22 0-16,-21 0 0,21 0 0,0 0 15,-1 0-15,1 0 0,21-21 16,-21 0-16,21 0 0,0-22 16,0 22-16,0 0 0,0 0 0,0-21 15,0-1-15,21 22 0</inkml:trace>
  <inkml:trace contextRef="#ctx0" brushRef="#br0" timeOffset="93936.08">23050 11176 0,'0'0'0,"-21"-21"16,0 21-16,0 0 15,0-21-15,0 21 32,-1 0-17,1 0-15,0 0 0,-21 0 16,21 0-16</inkml:trace>
  <inkml:trace contextRef="#ctx0" brushRef="#br0" timeOffset="95413.82">11070 13166 0,'0'0'16,"21"-21"-16,0-1 0,-21 1 0,0 0 15,0 0-15,22 0 0,-22 0 0,21-1 16,-21 1-16,0 0 0,0 0 15,0 0-15,0 0 0,0-1 0,0 1 16,-21 21 0,-1 0-16,1 0 0,0 0 0,-21 0 15,21 21-15,-22 1 0,22-1 16,-21 0-16,21 21 0,-22-21 0,22 22 16,-21-1-16,21 0 0,-1 1 0,1-1 15,21 0-15,0 1 0,-21-22 16,21 21-16,0-21 0,0 22 0,0-22 15,0 0-15,0 21 0,21-42 16,0 22-16,1-1 0,-1 0 0,0-21 16,21 0-16,-21 0 0,22 0 0,-1 0 15,0 0-15,1 0 0,-1-21 16,0 21-16,1-21 0,-1-1 16,0 1-16,1 0 0,-1 0 15,0 0-15,1 0 0,-1-1 0,-21 1 16,22-21-16,-22 21 0,0 0 0,0-1 15,-21 1-15,0 0 0,21 0 16,-21 0-16,0 0 0,0 42 31,-21-21-15,0 21-16,21 21 0,0-21 0,0 1 16,-21-1-16,21 0 0,-21 21 15,21-21-15,0 1 0,0-1 0,0 0 16,0 21-16,0-21 0,0 1 15,21-1-15,0-21 16,0 0-16,0 0 0,0 0 0,1 0 16,-1 0-16,21 0 0,-21 0 15,0 0-15,1-21 0,-1-1 0,21 22 16,-21-21-16,0 0 0,1 0 0,-1 0 16,0 0-16,-21-1 0,0 1 15,0 0-15,0 0 0,0-21 0,0 20 16,0 1-16,-21 0 0,0-21 15,21 21-15,-22-1 0,1 1 0,0 21 16,21-21-16,-21 0 16,0 21-16,0 0 15,21 21-15,0 0 16,0 0-16,0 1 31,0-1-15</inkml:trace>
  <inkml:trace contextRef="#ctx0" brushRef="#br0" timeOffset="103799.47">11832 13441 0,'0'0'0,"0"21"31,21-21-15,-21 21-16,21 0 15,1-21-15,-22 22 16,21-22-16,0 21 16,-21 0-16,21-21 0,0 0 15,0 0-15,1 0 16,-1 0-16,0 0 0,21 0 0,-21 0 16,1 0-16,-1-21 0,0 21 0,21-21 15,-21-1-15,1 22 0,-1-21 16,0 0-16,0 0 0,0-21 0,0 20 15,1 1-15,-1-21 0,-21 21 16,0-22-16,21 22 0,-21-21 0,21 0 16,-21-1-16,21 1 0,-21 0 0,0-1 15,0 1-15,0 21 0,0 0 16,0-22-16,0 22 0,-21 42 47,0 0-32,21 1-15,0-1 0,0 0 16,0 0-16,0 0 0,0 0 16,0 1-16,0-1 0,0 0 15,21-21 251,0 0-250,-21-21 30,0 0-30,0-1 0,0 1-16,0 0 15,0 0-15,0 0 16,0 0-16,0-1 16,0 44 62,-21-1-63,21 0-15,-21-21 0,21 21 16,-21-21-16,21 21 0,0 0 0,0 1 16,0-1-16,0 0 15,0 0-15,0 0 0,0 0 0,0 1 16,0-1-16,0 0 15,0 0-15,0 0 0,0 0 16,0 1-16,0-1 0,0 0 16,0 0-1,0 0-15,0 0 0,0 1 16,0-1-16,21 0 16,-21 0-16,21 0 15,-21 0 1,0 1 62,21-22-62,-21 21-1,21-21 16,1 0 157,-22 21-141,21-21 297,0 0-313,0 0 16,0 0 15,0 0-15,1 0 0,-1 0-31,0 0 30,-21-21-46,21 0 16,-21-1-16,0 1 16,21 0-16,-21 0 15,0 0-15,21 0 0,-21-1 16,22 1-16,-22 0 0,21-21 16,-21 21-16,0-1 0,0-20 0,21 21 15,-21-21-15,21 20 0,-21-20 0,0 0 16,0 21-16,21-22 0,-21 1 15,0 21-15,21-22 0,-21 22 0,0-21 16,0 21-16,0 0 0,0-1 16,0 1-16,0 42 31,0 1-31,0-1 0,0 21 16,0-21-16,0 22 0,0-1 0,0-21 15,0 21-15,0 1 0,-21-1 16,21 0-16,0-20 0,0 20 0,0 0 15,0-21-15,0 1 0,0 20 0,0-21 16,0 0-16,0 0 0,0 22 16,21-22-16,-21 0 0,22 0 15,-1 0-15,0-21 16,0 0-16,0 0 0,0 0 0,1 0 16,-1 0-16,0 0 0,0 0 0,0 0 15,0-21-15,1 0 0,20 21 16,-21-21-16,0 0 0,0 0 15,1-1-15,-22 1 0,21 0 0,0 0 16,-21 0-16,21 0 0,-21-1 16,0 1-16,0 0 0,0 0 0,0 0 15,0 0 1,0 42 0,0 0-16,0 0 15,0 0-15,0 22 0,0-22 16,0 0-16,0 0 0,-21 0 0,21 0 15,0 1-15,0-1 0,0 0 16,0 0-16,0 0 0,0 0 0,0 1 16,21-22-16,0 0 15,-21 21-15,21-21 0,1 0 16,-1 0-16,0 0 0,0 0 0,0-21 16,22 21-16,-22-22 0,21 1 0,0 21 15,-20-21-15,20 0 0,0 0 16,-21 0-16,1-22 0,20 22 0,-21 0 15,0 0-15,-21-22 0,0 22 16,21 0-16,-21 0 0,0 0 0,0 0 16,-21 21-1,0 0 1,21 21-16,0 0 0,0 0 0,-21 0 16,21 0-16,0 1 0,0-1 15,0 0-15,0 0 0,0 0 16,0 0-16,0 1 0,0-1 0,21-21 15,-21 21-15,0 0 0,0 0 16,21-21-16,-21 21 0,0 1 16,-21-22 15,0-22-15,0 22-16,0-21 0,-1 0 15,1 0-15,0 0 16,0 21 15,21 21-15,0 0-16,21 0 15,0 0-15,0 1 16,1-1-16,-1-21 0,0 21 0,0-21 16,0 0-16,22 0 0,-22 0 15,0 0-15,21 0 0,-21 0 16,22 0-16,-22 0 0,21-21 0,1 0 15,-1-1-15,-21 1 0,21 21 16,-20-21-16,20-21 0,-21 21 0,0-1 16,0 1-16,1-21 0,-1 21 15,0 0-15,-21-22 0,21 22 16,-21 0-16,21 0 0,-21 0 0,0 42 31,0 0-31,0 21 16,-21-21-16,0 1 0,0-1 0,21 21 15,0-21-15,-21 22 0,21-22 0,0 0 16,-22 21-16,22-21 0,0 1 16,0-1-16,0 0 0,22 0 15,-1-21-15,0 0 0,0 0 16,0 0-16,0 0 0,1 0 16,-1 0-16,0 0 0,0-21 0,21 0 15,-20 21-15,-1-21 0,0-1 0,0 1 16,0 0-16,0 0 0,1 0 15,-1 0-15,0-22 0,-21 22 0,0 0 16,21 0-16,-21 0 0,0-1 16,0 44-1,-21-1 1,0 0-16,21 0 16,0 0-16,0 0 0,-21 1 0,21-1 15,0 0-15,0 0 0,0 0 16,0 0-16,0 1 0,21-1 15,0-21-15,0 0 0,0 0 16,0 0-16,1 0 16,-1 0-16,0 0 0,0-21 15,0-1-15,-21 1 0,21 0 16,-21 0-16,0 0 0,0 0 0,0-1 16,-21 1-16,0 0 0,0 0 15,0 0-15,0 0 0,-1-1 0,1 1 16,0 21-16,0 0 0,0 0 0,0 0 15,-1 0-15,1 0 32,42 0-17,1 0 1,-1 0-16,0 0 0,0 0 16,0 0-16,0 0 0,1 0 15,20 0-15,-21 0 0,21-21 0,-20 21 16,20-21-16,0 21 0,-21 0 0,1 0 15,-1 0-15,0 0 0,0 0 16,0 21-16,-21 0 0,0 0 16,0 1-16,0-1 0,0 0 0,0 0 15,0 0-15,0 0 0,0 1 16,0-1-16,0 0 0,0 0 16,-21 0-16,21 0 0,-21 1 0,21-1 15,-21-21-15,21 21 16,0-42 15,0 0-15,0-1-16,0 1 0,21 0 15,0 0-15,0-21 0,0 20 0,1 1 16,20-21-16,-21 0 0,21 20 16,-20-20-16,20 21 0,-21-21 0,21 20 15,1 1-15,-22 0 0,0 21 16,0 0-16,0 0 0,-21 21 15,0 0-15,0 1 0,0-1 0,0 21 16,0-21-16,0 22 0,0-22 16,0 0-16,0 0 0,0 21 0,0-20 15,0-1-15,0 0 0,0 0 16,22-21-16,-22 21 16,21-21-16,0 0 0,0 0 15,0 0-15,-21-21 0,21 21 0,1-21 16,-1 0-16,0 0 15,0-1-15,-21 1 0,21 0 0,0 0 16,1 0-16,-22-22 0,0 22 0,21 0 16,-21-21-16,21 21 15,-21-22-15,0 22 0,0-21 0,0 21 16</inkml:trace>
  <inkml:trace contextRef="#ctx0" brushRef="#br0" timeOffset="104068.31">14817 12806 0,'-64'0'31,"64"-21"32,0 0-48,-21 21 1,0 0-16,0 0 0,-1 0 16</inkml:trace>
  <inkml:trace contextRef="#ctx0" brushRef="#br0" timeOffset="104292.18">13504 12996 0,'0'0'16,"-21"0"-16,0 22 0,0-22 0,0 0 0,-1 0 15,1 0-15,0 21 47,0-21-31,0 0-16,0 21 15,-1-21-15,1 21 0</inkml:trace>
  <inkml:trace contextRef="#ctx0" brushRef="#br0" timeOffset="105379.56">1778 14288 0,'0'-22'31,"0"1"-15,-21 21 0,0 0-16,-1 0 31,1 0-31,0 0 0,21 43 0,-21-22 16,21 21-16,-21 0 0,21 22 15,-21-22-15,21 22 0,0 20 16,-22-20-16,1-1 0,0 1 0,21-1 15,-21 22-15,21-21 0,0-1 16,-21 1-16,21-22 0,-21 21 16,21-20-16,0-1 0,0-21 15,0 22-15,0-22 0,0 0 0,0 0 16,0 0-16,0-42 31,0-21-15,0 21-16,0-1 0,21-20 15,0 0-15,0-1 0,-21 1 16</inkml:trace>
  <inkml:trace contextRef="#ctx0" brushRef="#br0" timeOffset="105976.25">1609 14457 0,'-22'0'31,"44"0"-31,-1 0 16,0 0-16,0 0 0,21 0 15,1-21-15,-1 0 0,-21 21 0,22 0 16,20-22-16,-21 22 0,1 0 16,-1-21-16,22 21 0,-1 0 15,1 0-15,-1 0 0,1-21 0,-1 21 16,-21 0-16,1 0 0,-1 0 15,0 0-15,-20 0 0,-1 21 16,0-21-16,-21 21 0,0 1 16,0-1-16,0 0 0,0 0 15,0 0-15,0 0 0,0 1 0,0-1 16,0 21-16,0-21 0,-21 22 16,21-22-16,0 0 0,0 21 0,0-21 15,0 22-15,0-22 0,0 0 16,0 21-16,0-20 0,0-1 0,0 21 15,0-21-15,0 22 0,0-22 16,0 21-16,0-21 0,21 22 0,-21-22 16,0 21-16,0-21 15,0 0-15,0 1 0,0 20 0,0-21 16,0 0-16,-21 0 0,0-21 16,-22 22-16,22-1 0,-21 0 0,-1 0 15,1-21-15,0 21 0,-22-21 0,1 21 16,-1-21-16,1 0 0,-1 22 15,1-22-15,-1 0 0,22 0 0,-22 0 16,22 0-16,0 0 0,21-22 16,-22 1-16,22 21 0,0-21 15,0 0-15,0 0 0,21 0 0,-22-1 16,22 1-16,0 0 16,0 0-16,22 0 0,-22 0 15,21-1-15,0 1 0,0 0 0,0 0 16</inkml:trace>
  <inkml:trace contextRef="#ctx0" brushRef="#br0" timeOffset="106320.03">2349 14266 0,'0'0'0,"-105"-63"31,83 63-31,1 0 0,0 0 16,0 21-16,21 0 0,0 22 0,-21-1 16,21 0-16,-21 1 0,21 20 15,0 1-15,0-1 0,0 1 0,-22-1 16,22 22-16,-21-22 0,21 22 16,0-22-16,-21 22 0,21-21 0,-21 20 15,21-20-15,-21-22 0,21 22 16,0-22-16,0 0 0,0 1 0,0-1 15,0-21-15,0 0 0,0 0 16,0 1-16,0-1 0,-21-21 47,21-21-47,-22-1 16,22 1-16</inkml:trace>
  <inkml:trace contextRef="#ctx0" brushRef="#br0" timeOffset="106593.9">1439 15050 0,'0'0'0,"-21"0"0,-21-43 32,63 43-32,21-21 0,-21 0 15,22 21-15,-1-21 0,22 21 16,-22-21-16,21 21 0,1-22 15,-22 22-15,22 0 0,-22-21 0,0 21 16,1-21-16,-1 21 0,-21 0 16,0 0-16,1 0 0,-1-21 0,0 21 15,-21-21 1,0 0 0,0-1-16,0 1 15,21 0-15,0 0 0</inkml:trace>
  <inkml:trace contextRef="#ctx0" brushRef="#br0" timeOffset="107181.03">3090 13949 0,'0'0'16,"0"-21"0,0 0-16,0-1 15,-21 22-15,0 0 16,0 0-16,0 0 0,-1 0 16,1 0-16,0 0 0,0 22 0,0-22 15,0 21-15,-1 21 0,1-21 16,0 0-16,0 22 0,21-22 0,0 21 15,-21 1-15,21-22 0,0 21 16,0-21-16,0 22 0,0-22 0,0 0 16,0 0-16,21-21 0,-21 21 15,21-21-15,0 0 0,0 0 0,1 0 16,-1 0-16,0 0 16,-21-21-16,21 21 0,0-21 15,0 0-15,1 0 0,-1-1 16,0 1-16,-21 0 0,21 0 0,0 0 15,0-22-15,1 22 0,-1-21 16,-21 21-16,0 0 0,0-1 0,21 1 16,-21 0-16,0 0 0,0 42 31,0 0-31,-21 0 0,21 1 16,0 20-16,0-21 0,0 21 15,0-20-15,0 20 0,0-21 0,0 0 16,0 22-16,0-22 0,0 0 15,0 0-15,0 0 0,0 0 0,0 1 16,21-22-16,0 0 16,0 0-16,0 0 0,1-22 15,-1 1-15,-21 0 0,21 0 16,0 0-16</inkml:trace>
  <inkml:trace contextRef="#ctx0" brushRef="#br0" timeOffset="107671.88">3535 13737 0,'-21'0'0,"42"0"0,-42 21 0,21 1 15,-22-1-15,1 21 0,21-21 16,-21 22-16,21-22 0,0 21 0,0-21 16,0 22-16,0-22 0,0 21 15,0-21-15,-21 0 0,21 1 0,0-1 16,0 0-16,0 0 0,0 0 15,0 0-15,0 1 16,-21-22-16,21-22 31,0 1-15,0 0-16,0 0 16,0 0-16,21 0 0,0-1 0,0 1 15,0 0-15,22 0 0,-22 21 16,0-21-16,0 0 0,22 21 0,-22 0 15,0 0-15,21 0 0,-21 0 16,1 21-16,-1 0 0,-21 0 16,0 0-16,0 0 0,0 1 0,0-1 15,0 0-15,0 0 0,-21 0 16,-1 0-16,1-21 0,0 22 0,0-1 16,0 0-16,-22-21 0,22 21 15,0-21-15,0 0 0,-21 0 0,20 0 16,1 0-16,0 0 15,0 0-15,21-21 16,0 0 0,0 0-16,21-1 15,0 1-15,0 0 0,22 0 0</inkml:trace>
  <inkml:trace contextRef="#ctx0" brushRef="#br0" timeOffset="107996.7">4085 14012 0,'0'0'16,"21"-42"-1,-21 21-15,0 0 16,-21 21 0,0 0-16,0 21 0,0 0 15,-1 0-15,1 0 0,0 1 16,0 20-16,0-21 0,0 21 0,21-20 15,0 20-15,0-21 0,0 21 0,0-20 16,0-1-16,0 0 0,0 0 16,0 0-16,21-21 0,0 21 15,0-21-15,0 0 0,0 0 16,1 0-16,-1-21 16,0 21-16,0-21 0,0 21 0,0-21 15,-21 0-15,22 0 0,-1-1 16,-21 1-16,0 0 15</inkml:trace>
  <inkml:trace contextRef="#ctx0" brushRef="#br0" timeOffset="108584.42">6181 14626 0,'0'0'0,"0"-21"0,0 0 0,0-21 16,0 20-16,0 1 0,0-21 15,0 21-15,0 0 0,-22-1 0,22 1 16,0 0-16,0 0 0,-21 21 16,21 21-1,-21 0-15,21 0 0,0 22 0,0-1 16,0 22-16,0-22 16,0 21-16,0-20 0,0 20 0,0 1 15,0-1-15,0-20 0,0 20 16,0-21-16,0 22 0,0-22 0,0 1 15,0 20-15,0-42 0,0 22 0,0-1 16,0-21-16,0 0 0,0 0 16,0 1-16,21-22 31,-21-22-31,0 1 16,21-21-16,-21 21 0,0-22 0,0 1 15</inkml:trace>
  <inkml:trace contextRef="#ctx0" brushRef="#br0" timeOffset="109152.01">6244 14520 0,'0'0'16,"0"-21"-16,-21 0 0,21 0 16,21 21 15,0 0-31,0 0 0,22 0 0,-1 0 15,-21 0-15,22 0 0,20 0 16,-21-21-16,22 21 0,-1 0 0,1-21 16,-1 21-16,1-22 0,-1 22 15,1-21-15,-1 21 0,1-21 16,-22 21-16,1 0 0,-1 0 0,0-21 16,-21 21-16,1 0 0,-1 0 15,-21 21 1,0 0-16,0 0 0,0 1 15,0-1-15,0 0 0,0 0 16,0 0-16,0 22 0,0-22 0,0 21 16,0 0-16,0-20 0,0 20 0,0-21 15,0 21-15,0 1 0,0-1 16,0-21-16,0 22 0,21-1 0,-21 0 16,21-21-16,-21 22 0,0-1 15,0 0-15,0-20 0,0 20 16,0-21-16,0 0 0,0 0 0,0 1 15,0-1-15,-21 0 0,0 0 16,0-21-16,-1 21 0,1 0 0,-21-21 16,0 0-16,-1 22 0,1-22 0,-22 0 15,1 0-15,-22 21 0,22-21 16,-22 0-16,22 0 0,-1 0 0,1 0 16,-1 0-16,22 0 0,-1 0 0,22 0 15,0 0-15,0-21 16,0 21-16,21-22 0,0 1 0,0 0 15,0 0-15,0 0 16,21 0-16,0 21 0,0-22 16,0 1-16,1 0 0</inkml:trace>
  <inkml:trace contextRef="#ctx0" brushRef="#br0" timeOffset="109512.47">6985 14499 0,'0'0'0,"0"-148"32,-21 148-17,0 0 1,21 21-16,-22 22 0,22-22 0,0 21 16,0 0-16,0 1 0,0-1 0,0 22 15,0-22-15,0 21 0,0 1 16,0-22-16,0 22 0,0-1 0,0 1 15,0-1-15,0 1 0,0-1 16,0 1-16,0-22 0,0 22 0,0-22 16,0 21-16,-21-20 0,21-1 0,-21-21 15,21 22-15,0-1 0,0-21 16,-21 0-16,21 0 0,-21 1 0,21-1 16,0 0-16,-21-21 31,21-21-16,-22 0-15,22-1 0,-21 1 0,21 0 16,-21 0-16,0-21 0</inkml:trace>
  <inkml:trace contextRef="#ctx0" brushRef="#br0" timeOffset="109732.34">6138 15240 0,'-42'-21'0,"84"42"15,-126-42-15,41 0 0,1 21 0,21 0 16,0-21-16,-1 21 0,1-22 15,21 1 1,21 21-16,1-21 0,-1 0 0,21 21 16,0-21-16,1 0 0,-1 21 0,0-22 15,22 1-15,-22 21 0,22-21 16,-22 21-16,22-21 0,-1 0 0,1 0 16,-1 21-16,1-22 0,-1 1 0,1 0 15,-1 0-15,1 0 0,-1 0 16,-21-1-16,22 1 0</inkml:trace>
  <inkml:trace contextRef="#ctx0" brushRef="#br0" timeOffset="110275.46">8022 14161 0,'0'0'16,"21"0"-16,0-22 0,-21 1 0,22 0 16,-22 0-16,21 0 0,-21 0 15,0-1-15,-21 1 16,-1 21-16,1 0 0,0 0 16,0 0-16,-21 0 0,20 0 15,1 0-15,-21 0 0,21 21 16,-22 1-16,22-1 0,0 0 0,0 0 15,0 0-15,21 0 0,0 22 0,0-22 16,0 0-16,0 0 0,0 0 16,0 1-16,21-1 0,0 0 15,0-21-15,0 21 16,1-21-16,-1 0 0,0 0 0,0 0 16,0 0-16,0-21 0,1 0 15,-1 21-15,-21-21 0,21-1 16,0 1-16,0 0 0,-21 0 0,21 0 15,-21 0-15,0-1 0,0 1 16,0 0-16,0 0 0,0 0 16,-21 42 15,21 0-31,0 0 0,0 0 0,0 1 16,0-1-16,0 0 0,0 0 0,0 21 15,0-20-15,0-1 0,0 0 16,0 0-16,0 0 0,21-21 15,1 0-15,-1 0 16,0 0-16,0 0 0,-21-21 16,21 0-16</inkml:trace>
  <inkml:trace contextRef="#ctx0" brushRef="#br0" timeOffset="110784.17">8361 13801 0,'0'-43'32,"0"65"-32,0-1 0,0 0 0,0 0 15,0 21-15,0 1 0,-21-22 16,21 21-16,0 1 0,-22-1 0,22-21 16,0 21-16,0-20 0,0 20 15,0-21-15,0 21 0,0-20 16,0-1-16,0 0 0,0 0 0,-21-21 15,21 21-15,0-42 32,0 0-32,21 0 15,-21 0-15,0-1 16,22 1-16,-1 0 0,0 0 0,0 0 16,-21 0-16,42-1 0,-20 1 0,-1 0 15,0 21-15,21-21 0,-21 21 16,1 0-16,-1 0 0,0 0 0,0 0 15,0 0-15,-21 21 16,0 0-16,0 0 16,0 1-16,0-1 0,-21 0 0,0-21 15,0 21-15,-22 0 0,22 0 16,0-21-16,-21 22 0,21-22 0,-1 0 16,1 21-16,0-21 0,0 0 0,0 0 15,0 0-15,21-21 31,0-1-15,21 1-16,-21 0 16,21 21-16,0-21 0,0 21 15</inkml:trace>
  <inkml:trace contextRef="#ctx0" brushRef="#br0" timeOffset="111137.98">9017 13991 0,'0'0'0,"21"0"0,-21-21 16,-21 21 0,0 0-1,0 21-15,-1-21 0,1 21 0,21 1 16,-21-1-16,0 0 0,0 0 16,21 0-16,-21 0 0,21 1 15,0 20-15,0-21 0,0 0 0,0 0 16,0 1-16,0-1 0,21 0 15,0 0-15,0-21 0,0 0 16,0 0-16,1 0 0,20 0 16,-21 0-16,0 0 0,0 0 0,1 0 15,-1 0-15,0-21 0,-21 0 16,21 21-16,-21-21 0,0-1 16,21 22-1,-21-21 1,21 21-16,-21-21 0,22 21 15,-22-21-15,21 21 16</inkml:trace>
  <inkml:trace contextRef="#ctx0" brushRef="#br0" timeOffset="118600.33">8064 11705 0,'0'0'0,"0"-63"15,0-1-15,43-169 16,-22 170-16,21-1 0,-21 22 0,1 21 16,-1 0-16,0 0 0,0 21 0,0 21 15,0 0-15,1 0 0,-1 21 16</inkml:trace>
  <inkml:trace contextRef="#ctx0" brushRef="#br0" timeOffset="120950.47">3852 14880 0,'0'0'0,"-21"0"0,0 0 16,0 21-16,0-21 16,-1 0-16,1 0 0,-21 0 0,21 0 15,-22 22-15,1-22 0,21 0 0,-21 0 16,-1 21-16,22-21 15,-21 0-15,21 0 0,-1 0 0,1 21 16,0-21-16,0 0 16,42 0 15,0 0-31,0 0 0,22 0 0,-1 0 16,0 0-16,1 0 0,-1 0 15,22 0-15,-1 0 0,1 0 0,-1 0 16,1-21-16,-1 21 0,1-21 15,-1 21-15,1 0 0,-1-22 0,22 22 16,-22 0-16,22 0 16,0-21-16,-22 21 0,22 0 0,-22 0 15,1 0-15,20-21 0,-41 21 0,20 0 16,1 0-16,-22 0 0,0 0 16,-20 0-16,20 0 0,-21 0 0,0 0 15,0 0-15,1-21 0,-1 21 16,-42 0 31,-1 0-47,1 0 15,0 0-15,0 0 0,0 0 16,-22 0-16,22 0 0,0 0 16,0 21-16,-21-21 0</inkml:trace>
  <inkml:trace contextRef="#ctx0" brushRef="#br0" timeOffset="121392.21">3768 14986 0,'0'0'15,"-22"0"-15,-20 0 0,0 0 0,21 0 16,-22 0-16,22 0 0,0 0 0,0 0 15,0 0-15,-1 0 0,22 21 16,22-21 15,20 0-31,0 0 0,1 0 0,-1 0 16,21 0-16,1 0 0,-1 0 16,1 0-16,-1 0 0,22 0 0,-21 0 15,20-21-15,1 21 0,0 0 16,-1-21-16,1 21 0,0-21 0,-1 21 15,1-21-15,-22 21 0,22 0 0,-21-22 16,-22 22-16,21 0 0,-20 0 16,-1-21-16,-21 21 0,22 0 15,-22 0-15,0 0 16,-21-21-16,0 0 31,-21 21-15,0 0-1,21-21-15,-22 21 0,22-21 16,-21 21-16</inkml:trace>
  <inkml:trace contextRef="#ctx0" brushRef="#br0" timeOffset="122073.83">5101 14563 0,'0'0'16,"-21"0"-16,0-21 0,0 21 16,-1-22-16,1 22 15,0 0-15,21 22 32,0-1-32,0 0 15,0 0 1,21-21-16,0 21 0,-21 0 0,22 1 0,-1-22 15,0 21-15,0 0 16,0-21-16,22 0 0,-22 21 0,21-21 16,-21 0-16,22 0 0,-1 0 15,0 0-15,-21 0 0,22 0 0,-1 0 16,0 0-16,-20 0 0,20 0 0,-21 0 16,0 0-16,22 0 0,-22 0 15,-42 0 16,-1 21-31,1 0 0,0-21 16,-21 22-16,21-1 0,-22 0 16,1 0-16,21 0 0,-22 22 15,1-22-15,0 0 0,21 21 0,-22-21 16,22 22-16,-21-1 0,21-21 16,-1 22-16,22-22 0,0 21 0,0-21 15,0 0-15,0 1 0,0-1 16,0 0-16,0 0 15,22-21 1,-1 0 0,-21-21 15,21 21-31,-21-21 16,21 21-16,-21-21 15,0-1 79</inkml:trace>
  <inkml:trace contextRef="#ctx0" brushRef="#br0" timeOffset="126656.48">2709 16701 0,'0'0'0,"0"-22"0,0 1 16,-21 0 0,21 42 46,0 0-46,0 1-1,0-1 1,0 0-16,0-42 78,0 0-78,0-1 16,0 1-16,0 0 15,0 0-15,0 0 16,0 0-16,0-1 16,0 1-16,0 0 15,0 42 32,0 0-47,0 1 0,0-1 0,0 21 16,0 0-16,0 1 0,0-1 15,0 0-15,0 1 0,-21 20 16,21-20-16,-21-1 0,0 0 0,21 1 16,-22-22-16,1 21 0,21-21 15,-21 22-15,0-22 0,21 0 0,-21-21 16,21 21-16,-21-21 15,-1 0 1,22-21-16,-21 21 0,21-21 16,0 0-16,0-1 0,0 1 15,0 0-15,0 0 0,0 0 0,0 0 16,0-1-16,0-20 0,0 21 16,0 0-16,0 0 0,0-1 0,21 1 15,1 21-15,-1-21 0,0 0 16,0 21-16,0-21 0,22 21 15,-22 0-15,21 0 0,-21 0 0,22-21 16,-1 21-16,-21 0 16,21 0-16,-20 0 0,-1 0 0,21 0 15,-21 0-15,0 0 0,1 0 16,-1 0-16,0 0 0,0 0 16,-21-22 30,0 1-30,0 0-16,0 0 0,-21 0 16,21 0-1,-21 21-15,0 0 16,-1 0 15,22 21-31,-21 0 0,21 0 0,0 0 16,0 22-16,0-22 0,-21 0 15,21 21-15,0-21 0,-21 1 0,21 20 16,0-21-16,0 21 0,0-20 16,0-1-16,-21 0 0,21 0 0,0 0 15,0 0-15,0 1 0,-21-1 16,21 0-16,0 0 16,0 0-16,0-42 62,0 0-62,21 21 16,-21-21-16,21 0 0</inkml:trace>
  <inkml:trace contextRef="#ctx0" brushRef="#br0" timeOffset="129040.97">3450 16997 0,'0'-21'78,"0"0"-62,0-1 15,0 44 32,0-1-32,0 0-15,0 0-1,21-21 32,0-21-31,-21 0-1,0 0-15,0-1 16,0 1 0,-21 21-1,0 0 1,21 21 15,0 1-31,0-1 16,0 0-16,0 0 15,0 0 1,0 0 0,21-21 15,0 0-16,-21-21-15,0 0 16,22 0-16,-22 0 16,0 0-1,0-1 1,-22 22-16,22-21 16,-21 21-16,0 0 15,21 21-15,0 1 16,0-1-1,0 0-15,0 0 16,0 0-16,21 0 31,0-21-31,1 0 32,-22-21-32,0 0 15,21 21-15,-21-21 16,0 0-16,0 0 15,0-1 1,0 1-16,-21 21 16,-1 0-16,1 0 31,21 21-15,0 1-16,-21-1 0,21 0 15,0 0-15,0 0 16,0 0-1,0-42 48,0 0-63,0 0 31,0 0-31,0 0 16,-21 42 31,21 0-47,0 0 15,0 0 1,0 0-16,21-21 47,0-21-16,-21 0-15,0 0-1,0 0-15,0 0 16,-21 21 0,0 0-1,0 21 16,21 0-31,-21-21 0,21 21 16,0 0 0,0-42 93,0 42-15,0-42-32</inkml:trace>
  <inkml:trace contextRef="#ctx0" brushRef="#br0" timeOffset="134271.46">5482 16976 0,'0'0'0,"21"0"0,0 0 16,1 0 0,-1 0-16,0-21 15,0-1-15,0 1 16,-21 0-16,21 0 0,1 0 0,-1 0 16,-21-1-16,0 1 0,21-21 15,-21 21-15,0 0 0,0-1 0,0 1 16,-21 0-16,0 0 0,-1 0 15,1 0-15,-21 21 0,0-22 0,20 1 16,-20 21-16,0 0 0,21 0 16,-22 0-16,22 0 0,-21 0 0,21 21 15,-1 1-15,1-1 0,21 21 16,-21 0-16,21 1 0,-21-1 0,21 0 16,0 1-16,0 20 0,0-20 15,0-22-15,0 21 0,0 0 16,0-20-16,21-1 0,0 0 15,0-21-15,1 21 0,-1-21 16,0 0-16,0 0 0,21 0 0,-20 0 16,20-21-16,-21 21 0,21-21 15,1 0-15,-22-1 0,21 1 0,-21 0 16,1-21-16,-1 21 0,0-1 16,0-20-16,-21 21 0,21 0 0,-21-22 15,0 22-15,0 0 0,0-21 16,0 21-16,0-1 0,0 1 15,-21 21-15,21-21 0,-21 21 16,21 21 0,0 0-16,0 1 0,0-1 15,0 21-15,0-21 0,0 22 0,0-22 16,21 21-16,0-21 0,-21 22 16,21-22-16,-21 0 0,22 21 0,-1-21 15,0 1-15,0-1 16,0-21-16,0 0 0,1 0 15,-1 0-15,21 0 16,-21 0-16,0-21 0,1-1 16,-1 1-16,0 0 0,0 0 15,0-21-15,0 20 0,1-20 0,-1 0 16,0-1-16,0 1 0,-21 0 16,21-1-16,-21 1 0,21 0 0,-21-1 15,22 1-15,-22 21 0,0-21 0,0 20 16,0 1-16,0 0 0,0 0 15,0 0-15,-22 21 16,22 21 0,-21 0-16,21 0 0,0 0 0,0 1 15,0 20-15,0-21 0,0 21 16,0-20-16,0 20 0,0 0 16,-21 1-16,21-1 0,0 0 15,0 1-15,0-1 0,0-21 0,0 21 16,0-20-16,21-1 0,-21 21 15,21-21-15,-21 0 0,22-21 16,-1 0-16,0 22 16,0-22-16,0 0 15,0 0-15,-21-22 0,22 1 16,-1 21-16,-21-21 16,21 0-16,0 21 15,-21-21-15,0 0 16,0 42 78,21-21-32,-21-21-62,21 21 0,-21-22 16,0 1-16,22 21 15,-22-21-15,21 0 0,-21 0 16,21 0-16,-21-1 0,21 1 16,-21 0-16,0 0 15,0 0-15,0 0 0,0-1 16,-21 1-1,0 21-15,0 0 16,-1 21 0,22 1-16,-21-22 0,21 42 0,0-21 15,0 0-15,0 0 0,0 22 16,0-22-16,0 0 0,0 21 0,0-20 16,0-1-16,0 0 15,0 0-15,0 0 0,0 0 0,0 1 16,21-22-1,1 0-15,-1 0 16,0 0-16,0 0 16,-21-22-16,21 1 0,0 0 0,1 0 15,-22 0-15,21 0 0,0-1 16,0 1-16,0 0 0,-21 0 0,0-21 16,21 20-16,-21 1 0,0 0 15,0 0-15,0 0 16,0 42-1,0 0-15,0 0 16,0 22-16,0-22 0,0 0 16,0 21-16,0-21 0,0 1 0,0-1 15,0 21-15,0-21 0,22-21 16,-1 21-16,-21 1 0,21-22 0,0 21 16,0-21-16,0 0 15,1 0-15,-1 0 0,0 0 0,0-21 16,0 21-16,0-22 0,1 1 15,-22 0-15,21 0 0,0 0 0,0 0 16,-21-1-16,0 1 0,21-21 16,-21 21-16,0 0 0,21-22 15,-21 22-15,0 0 0,0 0 0,0 0 16,0 42 0,0 0-1,0 0-15,0 0 0,0 0 16,0 1-16,0 20 0,0-21 0,0 21 15,0-20-15,0-1 0,22 0 16,-22 0-16,0 0 0,21 0 0,0 1 16,0-22-16,0 0 0,0 0 15,1 0-15,-1 0 0,0 0 0,0 0 16,21 0-16,-20-22 16,20 1-16,-21 0 0,21 0 0,-20 0 0,20 0 15,-21-1-15,0-20 16,22 21-16,-22-21 0,0-1 0,0 22 15,0-21-15,-21-1 0,0 22 16,0-21-16,0 0 0,0 20 0,0 1 16,0 0-16,0 0 0,-21 0 15,0 21-15,0 0 0,-22 0 16,22 0-16,0 0 0,0 21 0,-21 0 16,20 0-16,1 0 15,0 1-15,0 20 0,0-21 0,0 21 16,21-20-16,0 20 0,0 0 0,0-21 15,0 22-15,0-22 0,0 0 0,0 0 16,0 0-16,0 1 16,21-22-16,0 21 0,0-21 15,0 0-15,0-21 16,1-1-16,-1 1 0,0 0 16,-21 0-16,21 0 0,0-22 15,0 22-15,-21-21 0,22 21 0,-22-22 16,21 22-16,-21 0 0,0-21 15,0 21-15,0-1 0,0 1 16,0 42 0,0 1-16,0-1 15,0 0-15,0 21 0,0-21 16,0 22-16,0-22 0,0 21 16,0-21-16,0 22 0,0-22 0,0 0 15,0 0-15,0 0 0,21 1 16,0-1-16,21-21 0,-20 0 0,-1 0 15,21 0-15,0 0 0,-20 0 16,20 0-16,0 0 0,-21-21 0,22-1 16,-22 1-16,21 0 0,-21 0 15,1-21-15,-1 20 0,0-20 16,0 21-16,0 0 0,-21-22 0,0 22 16,0 0-16,0 0 0,21 0 0,-21 42 31,0 0-16,-21 0-15,21 0 0,-21 1 0,21-1 16,0 0-16,0 21 0,0-21 16,0 1-16,0-1 0,0 0 0,21 0 15,0-21-15,-21 21 0,22-21 16,-1 0-16,0 0 0,0 0 0,0 0 16,22 0-16,-22 0 0,0-21 15,21 0-15,-21 21 0,1-21 16,-1-22-16,21 22 0,-21 0 15,0-21-15,1 21 0,-1-1 0,-21-20 16,21 21-16,0-21 0,0 20 0,-21 1 16,0 0-16,21 0 0,-21 0 15,0 0-15,22 21 0,-22 21 32,0 0-32,0 0 0,0 0 0,0 22 15,-22-22-15,22 21 0,-21 0 16,21 1-16,0-1 0,0 0 0,-21 1 15,21-1-15,0 0 0,-21 1 0,21 20 16,0-20-16,0-1 16,0 0-16,0 1 0,0 20 0,0-21 15,0 1-15,21 20 0,0-20 16,-21-1-16,0 21 0,21-20 0,1-1 16,-22 0-16,0 1 0,0-22 15,0 21-15,0-21 0,0 1 0,-22-22 31,1 0-31,0-22 0,21-20 16,0 21-16,-21-21 0,21-1 16,-21 1-16,21 0 0,0-22 0,0 22 15,0-22-15,0 22 0,0-22 16,21 22-16,21-21 0,-21-1 16,22 22-16,-1-22 0,0 1 0,22-1 15,-22 1-15,22-1 0,-1 1 16,-20 20-16,20-20 0,-21 21 0,1-1 15,-1 1-15,0 0 0,1 20 16,-22-20-16,0 21 0,-42 21 16,0 0-1,-22 0-15,1 0 0,0 21 0,-22 0 16,1 0-16,-1 1 0,22-1 16,-22 21-16,22-21 0,21 0 15,0 1-15,21-1 0,0 0 0,21 0 16,21 0-16,-21 0 15,22 1-15,20-22 0,-20 21 0,-1 0 16,0 0-16,1-21 0,-1 21 16,0-21-16,-21 21 0,22 1 0,-22-22 15,-21 21-15,0 0 16,0 0-16,0 0 0,-21 0 16,0-21-16,-22 22 15,1-22-15,0 21 0,-1-21 0,1 0 16,0 0-16,-1 21 0,22-21 15,-21 0-15,21 0 0,-1 0 0,1 0 16,21-21-16,0 0 16</inkml:trace>
  <inkml:trace contextRef="#ctx0" brushRef="#br0" timeOffset="134828.1">11070 16023 0,'0'-42'0,"0"84"0,0-126 0,0 62 16,0-20-16,0 21 0,0 0 15,0 0-15,0-1 0,-21 22 32,0 22-32,0-1 15,21 21-15,-22 0 0,1 1 0,21 20 16,0 1-16,-21-1 0,0 1 16,21-1-16,-21 1 0,0-1 0,21 1 15,-22-22-15,1 22 0,21-22 16,0 0-16,0 1 0,-21-22 0,21 21 15,0-21-15,0 0 0,0 1 16,0-44 15,0 1-31,0 0 16,0-21-16,0 21 0,0-22 16,0 1-16,21 21 0</inkml:trace>
  <inkml:trace contextRef="#ctx0" brushRef="#br0" timeOffset="135155.46">10858 16023 0,'0'-42'16,"0"84"-16,-21-105 0,21 20 0,-21 1 16,21 21-16,0 0 0,0 0 0,0-1 15,21 1-15,0 0 0,1 0 16,20 0-16,0 21 0,-21-21 16,43 21-16,-22 0 0,1 0 0,-1 0 15,0 0-15,1 0 0,-1 0 16,0 0-16,1 21 0,-22 0 0,0 0 15,0 0-15,0 22 0,-21-22 16,0 21-16,0 0 0,0 1 0,-21-22 16,0 21-16,0 1 0,-22-22 0,1 21 15,0-21-15,-1 22 0,1-22 16,0 0-16,-1 0 0,1 0 0,0 0 16,21-21-16,-1 22 0,1-22 15,21 21-15,21-21 47,1 0-47,-1 0 0,0 0 0,0 0 16,0 0-16,0 0 0</inkml:trace>
  <inkml:trace contextRef="#ctx0" brushRef="#br0" timeOffset="135774.12">11705 16489 0,'0'0'0,"21"0"0,0 0 16,1 0-1,-22-21-15,21 0 16,-21-1-16,0 1 0,0 0 16,0 0-16,0 0 0,0-22 0,0 22 15,-21 0-15,-1 0 0,1-21 16,0 20-16,-21 1 0,21 21 0,-22 0 15,22 0-15,-21 0 0,-1 0 16,22 0-16,-21 21 0,21 1 0,0-1 16,-1 0-16,-20 21 0,21-21 0,21 22 15,-21-22-15,0 21 0,21-21 16,0 22-16,0-22 0,0 21 0,0-21 16,0 1-16,0 20 15,0-21-15,21 0 0,0 0 0,0 1 16,0-22-16,0 21 0,22-21 15,-22 0-15,0 0 0,0 0 0,0 0 16,22 0-16,-22-21 0,0 21 16,0-22-16,0 1 0,1 0 0,-1 0 15,0 0-15,0-22 0,0 22 0,-21 0 16,0-21-16,0 21 0,0-22 16,0 1-16,0 21 0,0 0 0,0-1 15,0 1-15,0 0 0,-21 21 31,21 21-31,-21 0 16,21 1-16,-21-1 0,21 0 0,0 0 16,0 21-16,0-20 0,0-1 0,0 0 15,0 0-15,0 0 0,0 0 16,0 1-16,0-1 0,21 0 0,0-21 16,0 21-16,0-21 0,22 0 15,-22 21-15,0-21 0,21 0 0,-20 0 16,20 0-16,-21-21 0,0 21 15,22-21-15,-22 0 0,21 21 0,-21-21 16,22-22-16,-22 22 0,0 0 16</inkml:trace>
  <inkml:trace contextRef="#ctx0" brushRef="#br0" timeOffset="137769.44">12298 16256 0,'-43'148'0,"86"-296"0,-22 127 0,-21 0 0,0 0 16,0-1-16,0 1 0,-21 0 15,0 21-15,-1 0 16,1 0-16,0 21 0,0 0 15,0 1-15,0-1 0,21 0 0,-22 21 16,1-21-16,21 1 0,0 20 16,0-21-16,0 21 0,-21-20 0,21-1 15,0 21-15,0-21 0,0 0 16,0 1-16,21-1 0,0 0 0,-21 0 16,22 0-16,-1-21 0,21 21 15,-21-21-15,0 0 0,1 0 16,-1 0-16,21 0 0,-21 0 15,0 0-15,22-21 0,-22 0 0,0 0 16,0 0-16,0 0 0,1-22 0,-1 22 16,0-21-16,0-1 0,0 1 15,-21 0-15,21-22 0,1 1 0,-22-1 16,21 1-16,-21-1 0,0 1 16,0 20-16,21-20 0,-21 21 0,0 20 15,0-20-15,0 21 0,0 0 16,-21 21-1,21 21-15,0 0 0,-21 0 16,-1 22-16,22-1 0,-21 0 16,21 22-16,0-1 0,-21-20 0,21 20 15,-21 1-15,21-22 0,-21 0 16,21 1-16,0-1 0,0 0 0,0-21 16,0 1-16,0-1 0,0 0 0,-21 0 15,21 0-15,21-42 47,0 0-47,-21 0 0,21 0 16,0-1-16,0 1 0,1-21 15,-1 21-15,0 0 0,0-1 0,0 1 16,0 0-16,1 0 0,-1 21 0,0 0 16,-21-21-16,21 21 0,0 0 15,-42 0 32,0 21-47,0-21 0,0 0 16,-1 0-16,1 0 0,0 21 15,0-21-15,0 0 0,0 0 0,21 21 16,-22-21-16,1 21 16,0 1-1,21-1-15,0 0 0,0 0 16,0 0-16,0 0 0,0 22 15,0-22-15,0 0 0,0 0 16,0 0-16,21 1 0,0-1 0,1 0 16,-22 0-16,42 0 0,-21-21 0,0 21 15,22 1-15,-1-22 0,0 0 16,22 0-16,-1 0 0,-20 0 0,20 0 16,1 0-16,-1-22 0,-21 22 15,1-21-15,20 0 0,-20 0 16,-22 0-16,21 0 0,-21-1 0,0-20 15,1 21-15,-1 0 0,-21-22 16,0 22-16,0-21 0,0 21 0,0-22 16,0 22-16,-21 0 0,-1 21 15,22-21-15,-21 21 0,0 0 0,-21 0 16,21 0-16,-1 21 0,1 0 16,0 0-16,0 1 0,0-1 0,0 21 15,-1-21-15,1 0 0,0 22 16,21-22-16,-21 0 0,21 0 0,0 0 15,0 1-15,0-1 0,0 0 0,21 0 16,0-21-16,0 0 16,1 0-16,-1 0 0,0 0 15,0 0-15,0 0 16,0-21-16,1 0 0,-1 0 0,0 21 16,0-22-16,0 1 0,0-21 0,1 21 15,-22 0-15,0-1 0,21-20 16,-21 21-16,21 0 0,-21 0 0,0-1 15,0 44 17,0-1-32,0 0 0,0 0 15,0 0-15,0 0 0,0 1 16,0-1-16,0 0 0,0 0 0,0 0 16,21 0-16,0-21 15,0 22-15,1-22 0,-1 0 0,21 0 16,0 0-16,1 0 0,-1 0 15,0 0-15,1 0 0,-22 0 0,21 0 16,1-22-16,-1 1 0,-21 21 0,0-21 16,22 0-16,-43-21 0,21 20 15,0 1-15,-21 0 0,0-21 0,0 21 16,0-22-16,0 22 0,0 0 16,-21 0-16,0 0 0,-1 21 0,-20 0 15,21 0-15,-21 0 0,20 0 16,-20 21-16,21 0 0,0 0 15,0 0-15,-1 0 0,1 22 0,21-22 16,0 0-16,0 0 0,0 0 16,0 1-16,0-1 0,0 0 0,0 0 15,21-21-15,-21 21 0,22-21 0,-1 0 16,0 0-16,0 0 0,0 0 16,0 0-16,1 0 0,-1-21 0,0 21 15,0-21-15,0 21 0,0-21 16,1 0-16,-22-1 0,21 1 0,-21 0 15,21 21-15,-21-21 0,0 0 16,21 0-16,0 21 16,-21 21-1,0 0 1,0 21-16,0-21 0,0 1 0,0-1 16,0 21-16,0 0 0,0-20 0,-21 20 15,21 0-15,-21 22 0,21-22 16,-21 0-16,21 1 0,0 20 0,0-20 15,0-1-15,0 21 0,0-20 16,0-1-16,0 0 0,0 22 0,0-22 16,0 1-16,0-22 0,0 21 15,0 0-15,0-20 0,0 20 0,0-21 16,-21 0-16,-1 0 0,1 1 16,0-22-16,-21 0 0,21 0 15,-22 0-15,22 0 0,0-22 0,-21 1 16,20 0-16,1 0 0,0-21 15,21 20-15,0-20 0,0 0 0,0-1 16,0-20-16,21 21 0,0-22 16,22 22-16,-22-22 0,21 1 0,22-1 15,-22 1-15,22 20 0,-1-20 0,1-1 16,-1 22-16,-21 0 0,22-22 16,-1 22-16,-20 0 0,-1-1 15,-21-20-15,22 20 0,-43 1 0,0 0 16,0-1-16,0 22 0,0 0 15,0 0-15,-22 0 0,1 21 0,0 0 16,-21 0-16,-1 0 0,22 21 16,-21 0-16,0 0 0,20 0 0,1 22 15,0-22-15,21 21 0,-21-21 16,21 1-16,0 20 0,0-21 0,42 0 16,-21 0-16,1 1 0,-1-22 15,21 21-15,0-21 0,-20 0 0,20 0 16,-21 0-16,21 0 0,1 0 0,-22 0 15,21 0-15,-21 0 0,22-21 16,-22-1-16,21-20 0,-21 21 0</inkml:trace>
  <inkml:trace contextRef="#ctx0" brushRef="#br0" timeOffset="140490.32">16214 16341 0,'0'0'0,"-22"21"0,-62 21 16,63-42 0,-1 0-16,22-21 31,0 0-31,0 0 16,0 0-16,0-22 0,22 22 15,-1 0-15,0-21 0,0-1 16,0 1-16,0 0 0,22-1 15,-22-20-15,0 20 0,21 1 0,-20-21 16,-1 20-16,0 1 0,0 0 16,0-1-16,-21 1 0,0 21 0,0 0 15,0-1-15,-21 22 16,0 0-16,0 0 0,-22 0 0,22 22 16,-21-1-16,21 0 0,0 0 0,-1 0 15,1 22-15,21-22 0,0 0 16,0 21-16,0 1 0,21-1 0,1-21 15,-22 21-15,21 1 0,0-1 16,0 0-16,0-20 0,-21 20 16,21-21-16,-21 21 0,22-20 15,-22-1-15,0 0 0,0 0 16,-22 0-16,1-21 16,0 0-16,0 0 0,0 0 15,0 0-15,-1 0 0,-20-21 0,21 0 16,-21 0-16,20 21 0,1-21 15,-21-1-15,21 1 0,0 0 0,-1 0 16,22 0-16,0 42 31,22 0-31,-1 0 0,0 0 0,0 1 16,0-22-16,0 21 16,1 0-16,-1 0 0,21-21 0,-21 0 15,0 21-15,22-21 0,-22 0 16,21 0-16,1 0 0,-1 0 0,0-21 15,1 0-15,-1 0 0,0 0 16,1-1-16,-1 1 0,0-21 0,1 21 16,-22-22-16,21 1 0,-21 0 0,0-1 15,1 1-15,-1 0 0,-21-1 16,0-20-16,21 21 0,-21-1 0,0 1 16,0-22-16,0 43 0,0-21 15,0 0-15,0 20 0,-21 1 16,0 42-1,-1-21-15,1 43 0,21-22 16,-21 21-16,0 1 0,21-22 0,0 42 16,-21-20-16,0-1 0,21 0 15,-22 1-15,22 20 0,0-21 0,0 1 16,0-1-16,0-21 0,0 22 16,0-22-16,0 0 0,0 0 0,0 0 15,22-21 16,-1-21-31,0 21 0,-21-21 16,21-21-16,0 20 0,-21 1 16,0 0-16,21-21 0,1 21 15,-22-1-15,21 1 0,0 42 32,-21 1-32,0-1 15,0 0-15,0 0 0,0 0 16,0 0-16,21 22 0,-21-22 0,0 0 15,0 0-15,0 0 0,21-21 16,0 22-16,-21-1 0,22-21 0,-1 0 16,0 0-16,0 0 15,0 0-15,22 0 0,-22 0 0,0 0 16,21-21-16,-21-1 0,22 1 16,-22 0-16,21 0 0,-21 0 15,22 0-15,-22-22 0,0 1 0,0 21 16,0-22-16,1 22 0,-1 0 15,-21-21-15,0 21 0,0-1 16,0 44 0,-21-1-1,21 0-15,-22 0 0,22 0 0,-21 22 16,0-22-16,21 0 0,-21 21 16,21-21-16,0 1 0,0-1 0,0 0 15,0 0-15,21 0 0,0 0 0,0-21 16,1 0-16,-1 22 15,0-22-15,21 0 0,-21 0 0,1 0 16,-1 0-16,0-22 0,0 22 16,0-21-16,0 0 0,1 0 0,-22 0 15,21 0-15,-21-1 0,21 1 0,-21-21 16,0 21-16,0-22 0,0 22 16,0-21-16,0 21 0,-21-22 0,0 22 15,-1 0-15,1 0 0,0 0 16,0 0-16,0 21 0,0 0 0,-1 0 15,1 0-15,0 21 0,-21 0 0,21 0 16,-1 0-16,1 0 16,0 1-16,0 20 0,0 0 0,21 1 15,0-22-15,0 21 0,0 0 16,0-20-16,0-1 0,21 21 0,0-21 16,0-21-16,0 21 0,1 1 0,-1-22 15,21 0-15,-21 0 0,22 0 16,-22 0-16,21 0 0,-21 0 0,22-22 15,-22 1-15,21 0 0,-21 0 16,0 0-16,22 0 0,-22-22 0,0 22 16,0-21-16,22 21 0,-43-22 0,21 22 15,0 0-15,0 0 0,-21 0 16,0-1-16,0 44 31,0-1-31,0 0 16,0 0-16,-21 0 0,21 22 0,0-22 15,-21 21-15,21-21 0,0 0 16,0 1-16,0-1 0,0 0 0,0 0 16,0 0-16,21-21 15,0 0-15,0 0 0,0 0 16,1 0-16,-1 0 0,0 0 0,0-21 16,0 0-16,0 0 0,1 0 15,-1-1-15,0 1 0,0 0 0,-21-21 16,21 21-16,0-1 15,-21-20-15,22 21 0,-22 0 0,21 0 16,-21-1-16,0 1 0,0 42 31,0 1-31,0-1 0,0 0 16,0 0-16,0 21 0,-21-20 16,21-1-16,0 0 0,0 0 0,0 0 15,0 0-15,0 1 0,21-1 0,0 0 16,0-21-16,0 21 0,0-21 15,1 0-15,-1 0 0,0 0 0,0 0 16,0 0-16,0 0 0,1-21 16,-1 0-16,21 21 0,-21-21 0,0-22 15,1 22-15,-1-21 0,0 21 16,0-22-16,-21 1 0,21 0 16,-21-1-16,21 1 0,1-22 0,-22 22 15,0 0-15,0-1 0,0 1 16,0 0-16,0 21 0,0-1 0,0 1 15,-22 42 1,22 1-16,-21-1 0,0 0 16,21 21-16,-21-21 0,21 22 0,-21-22 15,21 21-15,-21 1 0,21-1 16,0-21-16,0 21 0,0 1 16,0-1-16,0-21 0,0 22 0,0-1 15,21-21-15,21 0 0,-21 22 16,0-22-16,22 0 0,-22-21 0,21 21 15,1-21-15,-1 0 0,-21 0 16,21 0-16,1 0 0,-1 0 0,0 0 16,1-21-16,-22 21 0,21-21 0,1 0 15,-22-1-15,21-20 0,-21 21 16,0-21-16,1 20 0,-1-20 16,-21 21-16,0-21 0,0 20 0,0 1 15,0 0-15,0 0 0,-21 0 0,-1 21 16,-20 0-16,21 0 0,-21 0 15,20 0-15,-20 0 0,21 21 16,-21 0-16,20 0 0,1 0 0,0 1 16,0 20-16,0-21 0,0 0 0,21 22 15,0-22-15,0 21 0,0-21 16,0 0-16,0 1 0,0-1 0,0 0 16,0 0-16,21-21 0,0 0 15,0 0-15,0 0 0,22 0 0,-22 0 16,0 0-16,0 0 0,0-21 0,22 0 15,-22-22-15,0 22 0,21 0 16,-21-21-16,1-1 0,-1 22 16,0-21-16,0 0 0,0-1 15,0-20-15,-21 20 0,0 1 0,0-21 16,0 20-16,0 1 0,0 0 0,0-1 16,-21 22-16,0 0 0,0 0 15,0 21-15,0 21 0,-22 0 16,22 0-16,0 22 0,0-1 15,0 0-15,21 1 0,0-1 0,0 0 16,0 1-16,0 20 0,0-21 16,0 1-16,0-1 0,21 0 0,0 1 15,0-1-15,21 0 0,-20-20 16,20-1-16,0 0 0,-21 0 0,22 0 16,-1-21-16,0 0 0,1 0 15,-22 0-15,21 0 0,-21 0 0,22-21 16,-22 0-16,0 0 0,21 0 15</inkml:trace>
  <inkml:trace contextRef="#ctx0" brushRef="#br0" timeOffset="141516.06">21696 15346 0,'0'0'16,"0"-21"-16,-21-22 0,-22-84 15,43 106-15,-21 0 16,0 0-16,0 21 16,0 21-1,21 0-15,-22 22 0,22-1 16,0 0-16,0 1 0,0 20 0,0-21 16,-21 1-16,21 20 0,0-20 15,0 20-15,0-21 0,0 1 0,0-1 16,-21 0-16,21-20 0,-21 20 15,21-21-15,0 0 0,0 22 0,-21-43 16,21 21-16,0 0 0,0-42 31,0 0-15,0-1-16,0 1 16,0-21-16,21 21 0,0-22 0,0 22 15,0-21-15,22 21 0,-22-22 0,21 1 16,1 21-16,-1 0 0,0 0 15,1-1-15,-1 1 0,0 21 0,1 0 16,-1 0-16,-21 0 0,0 21 16,0 1-16,1-1 0,-22 0 0,0 0 15,0 0-15,0 22 0,0-22 0,-22 0 16,1 0-16,0 0 0,0-21 16,0 21-16,-22 1 0,22-1 0,-21-21 15,0 21-15,20-21 16,-20 0-16,21 0 0,0 0 0,-22 0 15,22 0-15,0 0 0,0 0 16,0-21 0,21 0-16,0-1 0,0 1 31,21 21-15,-21 21-16,21-21 0,0 22 15,0-22-15,1 21 0,-1-21 16,21 21-16,-21-21 0,22 0 0,-22 21 15,21-21-15,0 0 0,1 0 16,-1 0-16,-21 0 0,22 0 16,-1 0-16,0-21 0,1 0 0,-1 21 15,-21-21-15,21-1 0,-20 22 16,20-21-16,-21 0 0,0 0 0,0 0 16,1-22-16,-1 22 0,-21 0 15,21-21-15,-21 21 0,0-22 0,0 22 16,0 0-16,-21 21 15,0 0-15,-1 21 16,22 0-16,0 0 0,-21 1 0,0-1 16,21 21-16,-21-21 0,21 22 15,0-22-15,0 0 0,0 0 0,0 0 16,0 0-16,21 1 0,0-1 16,0 0-16,1-21 0,-1 21 15,0-21-15,0 0 0,21 0 0,-20 0 16,20 0-16,0 0 0,1 0 15,-22 0-15,21 0 0,0-21 0,-20 21 16,20-21-16,-21 0 0,0 21 0</inkml:trace>
  <inkml:trace contextRef="#ctx0" brushRef="#br0" timeOffset="143963.47">15663 17251 0,'0'0'0,"-63"0"31,63-21-31,0 0 16,0-1-1,21 22-15,0-21 0,0 21 0,22-21 16,-22 0-16,21 0 0,-21 0 15,22-1-15,-1 1 0,0 0 0,1 0 16,-1 0-16,-21-22 0,21 22 16,-20 0-16,-1 0 0,0-21 0,-21 20 15,0 1-15,0 0 0,0-21 16,-21 21-16,0 21 0,-1-22 0,1 1 16,0 21-16,-21 0 0,21 0 15,-1 0-15,1 21 0,0 22 16,0-22-16,0 42 0,0-20 15,-1 20-15,1 1 0,21-1 0,-21 1 16,0-1-16,0 22 0,0-22 16,-1 22-16,1 0 0,0-1 0,0 1 15,0-21-15,0 20 0,-1 1 16,1-22-16,21 22 0,0-21 0,-21 20 16,21-20-16,0-1 0,0 22 15,0-43-15,0 22 0,0-22 16,0 0-16,0 1 0,0-22 0,21 0 15,-21 0-15,21-21 0,1 0 16,-1 0-16,0-21 0,0 0 16,0 0-16,0 0 0,1-22 15,20 1-15,-21-22 0,0 22 0,0-21 16,1 20-16,-22-20 0,0-1 16,0 1-16,0 20 0,0-20 15,0-1-15,0 1 0,-22-1 0,1 1 16,0-1-16,-21 1 0,21 21 15,-22-1-15,22 1 0,-21 0 0,21 20 16,-1 1-16,-20 0 0,21 21 16,0 0-16,42 0 31,0 0-15,0 0-16,0-21 0,22 21 0,-22 0 15,21-21-15,-21 0 0,22 21 16,-1-22-16,0 1 0,-20 21 0,20-21 15,0 0-15,-21 0 0,22-22 16,-1 22-16,-21 0 0,0 0 0,22 0 16,-22 0-16,0-1 0,0 1 15,0 0-15,-21 0 16,0 42 0,0 0-1,0 0-15,0 1 0,0-1 16,0 0-16,0 0 0,0 0 15,0 0-15,0 1 0,0-1 16,0 0-16,0 0 0,0 0 16,22 0-1,-1-21-15,0 0 16,0 0-16,0 0 0,0 0 16,1 0-16,-1-21 0,21 21 15,-21-21-15,0 21 0,1-21 0,-1 0 16,0 0-16,0-1 15,0 1-15,0 0 0,-21 0 0,22 0 16,-22 0-16,21 21 16,-21-22-16,0 1 0,0 0 15,0 0 1,0 0-16,0 0 16,21-1-1,0 1-15,0 0 31,0 21-15,-42 0 47,0 0-63,0 0 15,0 0-15,0 21 16,-1-21-16,22 21 0,0 1 15,-21-22-15,21 21 16,-21 0-16,21 0 16,21-21-1,0 0-15,1 0 16,-1 0-16,0 0 16,0 0-16,0 0 0,0 0 15,-21 21 1,0 0-16,0 1 0,22-22 0,-22 21 15,0 0-15,0 0 16,0 0-16,0 0 0,0 1 16,0-1-16,0 0 15,21 0-15,-21 0 0,21-21 16,0 0-16,0 0 16,0 0-16,1 0 0,-1 0 15,0 0-15,0 0 0,21-21 16,-20 0-16,-1 21 0,0-21 0,0 0 15,21-1-15,-20 1 0,-1-21 0,0 21 16,0 0-16,-21-22 0,0 22 16,21 0-16,-21 0 0,0 0 15,0-1-15,-21 22 16,0 0 0,0 22-1,21-1-15,-21-21 0,21 21 0,0 0 16,0 0-16,0 0 0,0 1 15,0-1-15,0 0 0,0 21 0,21-42 16,0 21-16,-21 1 0,0-1 16,21 0-16,-21 0 0,21 0 0,-21 0 15,0 1 1,-21-22 15,0 0-15,0 0-16,0-22 0,-1 22 15,1-21-15,21 0 0,-21 21 16,21-21-16,-21 21 0,21 21 47,0 0-31,21-21-16,-21 21 0,21-21 0,0 0 15,-21 22-15,22-22 0,-1 21 16,0-21-16,0 0 15,0 0-15,0 0 0,1 0 0,20 0 16,-21-21-16,0-1 0,22 22 16,-22-21-16,21 0 0,-21 0 0,0 0 15,22 0-15,-22-22 0,0 22 16,21-21-16,-20-1 0,-1 1 0,0 0 16,0-1-16,-21-20 0,21 21 15,0-22-15,1 22 0,-22-1 0,0 1 16,0 0-16,0-1 0,0 22 15,0 0-15,0 42 32,-22-21-32,22 43 0,-21-22 15,21 21-15,-21 0 0,21 1 0,-21-1 16,21 22-16,-21-22 0,0 0 16,21 22-16,0-22 0,0 0 0,0 1 15,0-22-15,0 21 0,0-21 16,0 1-16,0 20 0,21-42 0,0 21 15,0 0-15,0-21 0,0 0 16,1 0-16,-1 0 0,21 0 0,-21 0 16,0 0-16,1 0 0,-1 0 15,0-21-15,0 0 0,0 0 16,0 0-16,-21-1 0,22 1 16,-22 0-16,0-21 0,0 21 15,0-1-15,0-20 0</inkml:trace>
  <inkml:trace contextRef="#ctx0" brushRef="#br0" timeOffset="144189.16">17780 16933 0,'0'0'0,"0"22"0,0-1 31,21-21-31,0 0 16,0 0-16,1 0 0,-1 0 15,0-21-15,21 21 0,-21-22 16,1 1-16,-1 21 0,0-21 0,0 21 16,0-21-16,0 0 0,1 0 15,-1 21-15,-21-22 0,0 1 0,0 0 16,0 0-16</inkml:trace>
  <inkml:trace contextRef="#ctx0" brushRef="#br0" timeOffset="144393.04">16785 16743 0,'0'0'0,"-21"0"0,0 0 0,0 0 0,-1 0 16,1 0-16,0 0 15,21-21 32,21 21-47,0 0 0,1-21 16</inkml:trace>
  <inkml:trace contextRef="#ctx0" brushRef="#br0" timeOffset="145356.22">18478 17082 0,'-42'42'31,"42"-21"-31,21-21 47,0 0-47,1 0 0,20 0 16,-21-21-16,0 21 0,22-21 0,-22 0 16,21-1-16,-21 1 0,22-21 15,-22 21-15,21-22 0,-21 22 0,0-21 16,1 0-16,-1-1 0,0 1 15,-21 21-15,0-22 0,0 22 0,0 0 16,0 0-16,0 0 0,-21 21 16,0 0-16,-1 0 0,1 0 0,0 0 15,-21 21-15,21 0 0,-1 0 16,-20 0-16,21 1 0,0 20 16,21-21-16,0 21 0,0 1 0,0-22 15,0 21-15,21-21 0,0 22 16,0-22-16,0 21 0,1-21 0,-1 1 15,21-1-15,-21 0 0,0-21 0,1 21 16,-1-21-16,-21 21 16,-21-21 15,-1-21-15,1 21-16,0-21 0,0 21 15,0-21-15,0 21 0,-1-21 16,22 42 15,0 0-31,22 0 16,-1-21-16,0 0 15,0 21-15,0-21 0,0 0 0,22 0 16,-22 0-16,0 0 0,21 0 16,-20-21-16,20 21 0,-21-21 0,21 0 15,-20 0-15,20 21 16,-21-22-16,21 1 0,-20-21 0,-1 21 15,0 0-15,0-22 0,-21 22 16,21-21-16,-21-1 0,21 1 0,-21 0 16,0-1-16,0 1 0,0 21 0,0-21 15,0 20-15,0-20 0,0 21 16,0 0-16,0 42 16,-21 0-1,0 0-15,21 0 0,-21 22 0,0-1 16,21 0-16,-21 1 0,-1-1 15,1 0-15,21 22 0,0-22 0,-21 1 16,21-1-16,0-21 0,0 21 0,0 1 16,0-22-16,0 0 15,0 0-15,0 0 0,21-21 0,-21 22 16,21-22-16,1 0 0,-1 0 16,0 0-16,0 0 0,0 0 0,0-22 15,1 22-15,-1-21 0,0 0 16,0 0-16,-21 0 0</inkml:trace>
  <inkml:trace contextRef="#ctx0" brushRef="#br0" timeOffset="145548.1">19198 16870 0,'0'0'16,"-21"0"-1,42 0 1,0 0-16,22 0 0,-22 0 15,0 0-15,21 0 0,1 0 0,-1-21 16,0 21-16,-21 0 0,22-21 16,-1-1-16,0 22 0,1 0 0,-1-21 15,-21 21-15,0 0 0</inkml:trace>
  <inkml:trace contextRef="#ctx0" brushRef="#br0" timeOffset="148136.96">19960 17103 0,'64'-21'32,"-64"-1"-32,21 1 0,0 0 15,-21 0-15,0 0 0,0-22 0,21 22 16,-21-21-16,0 0 0,0 20 0,0-20 15,0 21-15,0 0 16,-21 0-16,0 21 0,0 0 0,-1 0 16,1 0-16,-21 21 15,21 0-15,0 0 0,-22 0 0,22 22 16,-21-22-16,21 21 0,-1-21 16,1 22-16,0-22 0,0 21 0,21-21 15,0 0-15,0 1 0,0-1 16,0 0-16,0 0 0,0 0 0,21-21 15,0 0-15,0 0 16,1 0-16,-1 0 0,0 0 0,0-21 16,21 21-16,-20-21 0,-1 0 15,0 0-15,0-1 0,0-20 16,0 21-16,1-21 0,-22 20 0,21-20 0,-21 0 16,21 21-16,-21-22 0,0 22 15,0 0-15,0 0 0,0 42 31,0 0-31,0 21 16,0-20-16,-21-1 0,21 0 16,0 21-16,0-21 0,-21 22 0,21-22 15,0 0-15,0 0 0,0 0 16,0 1-16,0-1 0,21 0 0,0-21 16,0 21-16,0-21 0,0 0 15,22 0-15,-22 0 0,21 0 0,1 0 16,-22-21-16,21 21 0,-21-21 15,22 0-15,-1-1 0,-21 1 16,0-21-16,22 21 0,-22-22 0,0 1 16,0 0-16,0-22 0,0 22 15,-21 0-15,22-22 0,-22 22 0,21-1 16,-21-20-16,0 21 0,0 20 16,0-20-16,0 21 0,0 0 0,-21 21 15,-1 0-15,1 0 0,0 21 16,0 0-16,0 0 0,0 22 15,21-22-15,-22 21 0,1 0 0,0 22 16,21-22-16,0 1 16,0 20-16,0-21 0,0 1 0,0-1 0,0 0 15,0 1-15,0-1 16,21-21-16,-21 22 0,43-22 0,-22 0 16,21-21-16,-21 21 0,22-21 15,-1 0-15,-21 0 0,21 0 0,1 0 16,-1 0-16,0-21 0,-20 0 15,20 0-15,-21-1 0,21 1 0,-20 0 16,-1-21-16,0 21 0,-21-22 16,0 1-16,21 21 0,-21-22 0,0 22 15,0 0-15,0 0 0,0 0 16,-21 21-16,0 0 16,0 0-16,-1 21 0,22 0 0,-21 0 15,0 0-15,21 22 0,0-22 16,0 0-16,0 21 0,0-20 0,0-1 15,0 21-15,0-21 0,0 0 16,0 1-16,21-1 0,0-21 0,1 21 16,-1-21-16,0 0 0,0 21 15,21-21-15,-20 0 0,20 0 0,-21 0 16,21 0-16,-20-21 0,20 21 16,-21-21-16,0 0 0,0-1 0,22 1 15,-22 0-15,0-21 0,0 21 16,0-1-16,1-20 0,-1 0 15,0 21-15,0-22 0,-21 22 0,0 0 16,0 0-16,0 0 0,-21 21 31,21 21-31,-21 0 0,21 0 16,-21 0-16,-1 0 0,22 22 0,0-22 16,0 0-16,-21 0 0,21 0 15,0 22-15,-21-22 0,21 0 0,0 0 16,0 0-16,0 1 15,21-44 32,-21 1-47,0 0 0,21 0 16,1 0-16,-1 0 0,0-22 16,-21 22-16,21-21 0,0 21 0,0-1 15,1-20-15,-1 21 0,0 0 16,0 0-16,0 21 0,0 0 0,1 0 15,-22 21 1,0 0-16,0 0 0,0 0 16,0 0-16,0 1 0,0-1 15,0 21-15,0-21 0,21 0 0,0 1 16,-21-1-16,21 0 16,0-21-16,0 21 15,1-21-15,-1 0 16,0 0-16,0 0 0,0-21 15,-21 0-15,21 21 0,1-21 0,-22-1 16,21 1-16,0 0 0,0-21 16,-21 21-16,21-1 0,0-20 0,1 21 15,-1-21-15,0 20 0,0 1 16,0 0-16,-21 0 0,21 21 0,1 0 16,-22 21-1,0 0-15,0 0 16,0 1-16,0 20 0,0-21 15,0 0-15,0 22 0,0-22 16,-22 0-16,22 0 0,0 21 0,0-20 16,0-1-16,0 0 0,22-21 15,-1 21-15,0 0 0,0-21 0,0 0 16,0 0-16,1 0 0,20 0 16,-21 0-16,0 0 0,22-21 0,-22 21 15,0-21-15,21 0 0,-21 0 16,22-1-16,-22 1 0,0 0 0,0-21 15,0 21-15,1-22 0,-1 1 16,-21 21-16,0-22 0,0 22 0,0 0 16,0 0-16,-21 0 15,-1 21-15,1 0 0,0 0 16,0 0-16,0 21 0,0 0 16,21 0-16,0 0 0,-22 1 15,22-1-15,0 21 0,0-21 0,0 0 16,0 22-16,0-22 0,0 0 15,0 0-15,0 0 0,0 1 0,22-22 16,-22 21-16,21 0 0,0-21 16,0 0-16,21 0 0,-20 0 0,-1 0 15,21 0-15,-21 0 16,22 0-16,-22-21 0,0 21 0,0-21 0,0-1 16,0 1-16,1 0 0,-1-21 15,0 21-15,0-1 0,-21-20 16,21 21-16,-21 0 0,0-22 0,0 22 15,0 0-15,-21 42 32,21 0-17,-21 1-15,21 20 0,-21-21 0,21 0 16,0 0-16,0 22 0,0-22 16,-21 0-16,21 0 0,0 0 0,0 1 15,0-1-15,0 0 16,0-42 15,0 0-15,21-1-16,-21 1 0,21 0 15,0 0-15,-21 0 0,21 0 0,0-22 16,1 22-16,-1-21 0,0 21 16,21-22-16,-21 22 0,1 0 15,-1 0-15,0 0 0,0 21 0,0 0 0,0 0 16,1 0-16,-1 21 15,-21 0-15,0 0 16,0 0-16,0 22 16,0-22-16,0 0 0,0 0 0,0 0 0,0 0 15,21 1-15,-21-1 16,21-21-16,-21 21 0,21 0 0,0-21 16,1 0-16,-1 0 15,0 0-15,0 0 16,0 0-16,0 0 0,-21-21 0,22 0 15,-1 0-15,0-1 0,-21 1 16,21 0-16,0-21 0,-21 21 0,21-22 16,1 22-16,-1-21 0,0-1 15,0 1-15,0 21 0,0-21 16,1-1-16,-1 22 0,-21-21 0,0 21 16,-21 42 15,-1 0-31,22 21 0,-21-21 0,0 22 15,0-22-15,0 21 0,0 1 0,-1-1 16,1 0-16,0 1 0,21-22 16,0 21-16,0-21 0,0 22 0,0-22 15,0 0-15,0 0 16,21 0-16,0-21 0,1 0 0,-1 0 16,-21 21-16,42-21 0,-21 0 15,0 0-15,1 0 0,-1 0 0,0-21 16,0 0-16,21 21 0,-20-21 15,-1 0-15,0 0 0,0-1 16,21 1-16,-20 0 0</inkml:trace>
  <inkml:trace contextRef="#ctx0" brushRef="#br0" timeOffset="148443.78">23749 16404 0,'0'0'0,"-21"0"0,0 21 15,21 1 1,21-22 0,0 0-16,0 0 0,21 0 15,-20 0-15,20 0 0,0 0 0,1 0 16,20 0-16,-21 0 0,1 0 15,-1 0-15,0 0 0,1 0 0,-1 0 16,-21 0-16,22 0 0,-22 0 16,0-22-16,-21 1 15,-21 21-15,0 0 16,-22-21-16,22 21 0,-21-21 16,-22 21-16</inkml:trace>
  <inkml:trace contextRef="#ctx0" brushRef="#br0" timeOffset="148788.65">20955 16468 0,'0'0'0,"21"0"0,0 0 15,0 0-15,22 0 0,-22 0 0,21 0 16,1 0-16,-22 0 0,21 0 15,-21 0-15,22-21 0,-1 21 0,0 0 16,-21 0-16,22-22 16,-22 22-16,21 0 0,-42-21 0,21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18:4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2519 1863 0</inkml:trace>
  <inkml:trace contextRef="#ctx0" brushRef="#br0" timeOffset="915.42">2603 423 0,'0'0'0,"22"0"0,-22-21 0,0 0 0,0 0 16,0 0-16,0 42 47,-22 21-47,1 1 0,0-1 15,0 0-15,-21 22 0,20-1 16,-20 22-16,0-22 0,21 22 16,-22 0-16,1 21 0,0-22 0,-1-20 15,22 20-15,-21 1 0,21 0 16,-1-22-16,1 1 0,0 20 0,0-41 15,21 20-15,-21-20 0,21-1 16,-21-21-16,21 21 0,0-20 0,0-1 16,0 0-16,0-42 31,21 0-15,-21-22-16,21 22 0,0-21 15,-21-22-15,0 22 0,21-22 16,0 1-16</inkml:trace>
  <inkml:trace contextRef="#ctx0" brushRef="#br0" timeOffset="1251.33">2625 445 0,'0'0'0,"21"0"0,0 0 0,-21 21 16,21 0-16,-21 0 0,0 0 15,21 22-15,-21-1 16,0 0-16,0 1 0,0 20 0,0 1 16,0-1-16,0 1 0,0 20 15,0-20-15,-21-1 0,21 1 0,0-1 16,0 1-16,0-1 0,0-20 16,0 20-16,0-21 0,0 1 0,0-1 15,0-21-15,0 22 0,0-22 16,0 0-16,0 0 0,0 0 0,0 0 15,0 1 1,-21-44 0,21 1-1,-21 21-15,21-21 0,-21 0 16,-1 0-16,1-22 0</inkml:trace>
  <inkml:trace contextRef="#ctx0" brushRef="#br0" timeOffset="1451.39">2095 1566 0,'0'0'0,"22"0"47,-1-21-47,0 21 0,21 0 16,-21 0-16,22 0 0,-22-21 0,21 21 15,-21 0-15,22 0 16,-1 0-16,-21 0 0,0 0 0,1-21 15,-1 21-15,0 0 0,0 0 16,0 0-16</inkml:trace>
  <inkml:trace contextRef="#ctx0" brushRef="#br0" timeOffset="1830.38">3492 1249 0,'0'0'0,"0"-21"31,0 0-31,-21 21 0,0-22 16,0 22-16,0 0 0,-22 0 15,22 0-15,0 0 0,-21 22 0,21-1 16,-1 0-16,-20 0 0,21 0 15,0 0-15,-22 1 0,22 20 16,0-21-16,0 0 0,21 22 0,-21-22 16,21 21-16,-21-21 0,21 22 15,0-22-15,0 21 0,0-21 16,0 0-16,0 1 0,0-1 0,0 0 16,21-21-16,0 21 0,0-21 15,0 0-15,0 0 0,22 0 0,-22 0 16,0 0-16,21 0 0,1 0 15,-22-21-15,21 0 0,1 0 0,-1-1 16,-21 1-16,21 0 0</inkml:trace>
  <inkml:trace contextRef="#ctx0" brushRef="#br0" timeOffset="2147.19">4000 1228 0,'0'0'0,"0"-21"31,-21 21-31,0 0 16,0 0-16,0 0 0,0 0 15,-1 0-15,1 21 0,0 0 16,0 0-16,0 0 0,0 22 16,-1-22-16,1 0 0,0 21 0,0 1 15,0-22-15,21 21 0,0-21 16,0 22-16,0-22 0,0 0 0,0 0 15,0 21-15,21-20 0,0-22 16,0 21-16,0 0 0,1-21 16,-1 0-16,0 21 0,0-21 15,21 0-15,-20 0 0,-1 0 0,21 0 16,-21 0-16,22-21 0,-22 21 16,0-21-16,21 0 0,-21-1 0,1 1 15</inkml:trace>
  <inkml:trace contextRef="#ctx0" brushRef="#br0" timeOffset="2573.23">4551 1355 0,'21'0'46,"0"-21"-46,0 21 0,0 0 0,1 0 16,-1-22-16,0 1 0,0 21 16,0 0-16,0-21 0,1 21 0,-1-21 15,0 21-15,-21-21 0,0 0 16,0-1-16,0 1 16,-21 21-16,0 0 15,-1 0-15,-20 0 0,21 0 0,-21 0 16,-1 21-16,1 1 15,0-22-15,-1 21 0,1 0 0,21 0 16,-22 0-16,22 0 0,0 22 16,0-22-16,0 0 0,21 0 0,-21 0 15,21 1-15,0-1 0,0 0 16,0 0-16,0 0 0,0 0 0,21 1 16,0-22-16,0 0 15,0 0-15,22 0 0,-22 0 0,21 0 16,-21 0-16,22 0 0,-22-22 15,21 22-15,0-21 0,-20 0 0,20 21 16</inkml:trace>
  <inkml:trace contextRef="#ctx0" brushRef="#br0" timeOffset="3054.34">5228 1228 0,'0'0'15,"0"-21"-15,-21 21 32,0 0-32,0 0 0,-1 0 15,1 21-15,0-21 16,0 21-16,0 0 0,0-21 0,-1 21 16,22 0-16,-21 1 0,0-1 15,21 0-15,0 0 16,0 0-16,21 0 15,0-21-15,1 0 16,-1 22-16,0-22 0,0 0 0,0 0 16,0 0-16,1 0 0,20 21 15,-21-21-15,0 0 0,0 0 0,1 21 16,-1-21-16,-21 21 16,0 0-16,0 0 31,-21-21-31,-1 0 0,-20 22 0,21-22 15,0 0-15,-22 21 0,22-21 16,-21 0-16,0 0 0,20 0 0,1 0 16,-21 0-16,21 0 0,0 0 0,-1 0 15,1 0-15,0 0 0,0 0 16,42-21 15,0 21-15,0 0-16,1-22 0,-1 1 15</inkml:trace>
  <inkml:trace contextRef="#ctx0" brushRef="#br0" timeOffset="3583.06">5821 1270 0,'21'0'0,"-42"0"0,63-21 0,-42 0 16,0 0-16,0-1 16,-21 22-1,0 0-15,0 0 16,-1 0-16,1 0 0,-21 0 16,21 0-16,-22 22 0,22-1 0,-21-21 15,21 21-15,0 0 0,-22 0 16,43 0-16,-21-21 0,21 22 0,0-1 15,0 0-15,0 0 16,21-21-16,0 21 16,1-21-16,20 0 0,-21 0 0,21 21 15,1-21-15,-1 0 0,-21 0 16,22 22-16,-1-22 0,-21 0 0,21 0 16,-20 21-16,-1-21 0,21 0 15,-21 0-15,0 21 0,-21 0 16,0 0 15,-21-21-31,0 0 0,0 0 0,0 21 16,-22-21-16,22 0 0,-21 0 15,21 0-15,-22 0 0,22 0 0,-21 0 16,21 0-16,-22 0 0,22 0 16,0 0-16,0 0 0,0 0 0,0 0 15,-1 0-15,1 0 0,0 0 31,21-21-15,0 0-16</inkml:trace>
  <inkml:trace contextRef="#ctx0" brushRef="#br0" timeOffset="5003.24">7937 741 0,'22'0'47,"-1"0"-31,0 0-16,0 0 15,0 0-15,0 0 16,1 0-16,-1-21 0,0 21 16,0 0-16,0-21 0,0-1 15,1 1-15,-1 21 0,-21-21 16,21 0-16,0 0 16,-21 0-16,21 21 0,-21-22 15,0 1-15,0 0 0,0 0 0,0 0 16,0 0-16,0-1 15,0 1-15,-21 0 0,0 21 16,0-21-16,0 0 0,-1 21 16,1 0-16,-21-21 0,21 21 0,-22 0 15,22 0-15,-21 0 0,0 0 16,20 21-16,-20 0 0,0 0 0,-1 0 16,1 0-16,21 1 0,-21-1 15,20 0-15,-20 0 0,21 21 0,0-20 16,0-1-16,-1 0 0,22 0 15,0 21-15,0-20 0,0-1 0,0 0 16,0 21-16,22-21 0,20 1 16,-21 20-16,0-21 0,22 21 0,-22 1 15,21-22-15,-21 0 16,0 21-16,22-20 0,-22-1 0,0 21 16,0-21-16,0 0 0,1 1 15,-1-1-15,0-21 0,-21 21 0,0 0 16,0 0-16,0 0 0,0 1 15,-21-22-15,0 21 0,-1 0 16,-20-21-16,0 21 0,-1-21 0,1 0 16,0 21-16,-1-21 0,1 0 15,0 0-15,-1 0 0,1 0 0,0 0 16,21 0-16,-22-21 0,22 21 16,0-21-16,0 0 0,0 21 0,-1-21 15,1-1-15,21 1 16,0 0-16,-21 21 0,21-21 15,0 0 1,21 21 0,0-21-1,1 21-15,-1 0 16,0 0-16,0-22 0,21 22 0</inkml:trace>
  <inkml:trace contextRef="#ctx0" brushRef="#br0" timeOffset="5399.03">8276 931 0,'0'43'31,"0"-22"-31,0 0 0,0 0 15,0 22-15,0-1 0,0-21 16,0 43-16,0-22 0,0 0 0,0 22 16,0-1-16,0-20 0,-21 20 15,21 22-15,0-22 0,-21 1 0,21 20 16,-21-20-16,21-1 0,0 1 16,0 21-16,-22-22 0,1 1 0,21-1 15,0 1-15,-21-1 0,0 1 16,21-1-16,-21-21 0,21 1 0,-21-1 15,21 0-15,0-20 0,0-1 0,0 0 16,0 0-16,0-42 31,0 0-31,0 0 16,0-1-16,21-20 0,-21 0 0,21-1 16,0 1-16,-21 0 0,21-22 0,0 1 15</inkml:trace>
  <inkml:trace contextRef="#ctx0" brushRef="#br0" timeOffset="5778.81">8340 931 0,'0'0'0,"0"-21"16,21 21-1,-21-21-15,21 21 0,0-21 16,0 21-16,0 0 0,1 0 0,-1 0 16,0 0-16,0 0 0,0 0 15,0 0-15,1 21 0,-1-21 0,0 21 16,0 22-16,-21-22 0,0 0 16,0 21-16,0-21 0,0 22 0,0-1 15,-21-21-15,-21 0 0,20 22 16,1-22-16,-21 0 0,21 0 0,0 0 15,-22 1-15,22-1 0,0 0 16,0-21-16,0 21 0,-1-21 0,22 21 31,-21-21-31,42 0 32,-21-21-32,22 21 15,-1-21-15,0 0 0</inkml:trace>
  <inkml:trace contextRef="#ctx0" brushRef="#br0" timeOffset="6174.58">9017 1249 0,'0'0'0,"21"-21"15,0 0 1,-21-1-1,21 22-15,-21-21 0,22 0 16,-1 21-16,-21-21 0,21 0 0,0 0 16,-21-1-16,21 1 0,-21 0 0,21 0 15,-21 0-15,0 0 16,-21 21-16,0 0 16,0 0-16,0 0 0,-22 21 15,1 0-15,21 0 0,-21 21 0,20-20 16,-20 20-16,21-21 0,0 21 15,0-20-15,-1 20 0,22-21 16,-21 0-16,21 0 0,0 22 16,0-22-16,0 0 0,21 0 15,1 0-15,-1-21 0,0 0 0,0 22 16,0-22-16,22 0 0,-22 0 16,0 0-16,0 0 0,21 0 0,-20 0 15,-1 0-15,0 0 0,0-22 16,21 22-16,-20-21 0,-1 0 0</inkml:trace>
  <inkml:trace contextRef="#ctx0" brushRef="#br0" timeOffset="6684.29">9715 974 0,'0'0'0,"0"-21"16,0-1-16,0 1 0,-21 21 31,0 0-31,0 0 0,0 0 15,0 0-15,-1 21 0,1 1 0,0-1 16,0 0-16,0 21 0,0-21 16,-1 22-16,1-22 0,21 21 0,-21 1 15,21-22-15,0 21 0,0-21 0,0 0 16,0 22-16,0-22 0,0 0 16,0 0-16,0 0 0,21-21 0,0 22 15,22-1 1,-22-21-16,0 0 0,21 0 0,-20 0 15,20 0-15,-21 0 0,21 0 0,1 0 16,-22-21-16,21-1 0,1 22 16,-22-21-16,21 0 0,-21 0 0,22 0 15,-22 0-15,0-1 0,0-20 16,0 21-16,-21 0 0,0 0 0,21-1 16,-21 1-16,0 0 15,0 42 1,0 0-16,-21 1 15,0-1-15,21 0 16,-21 0-16,21 0 0,-21 0 0,21 1 16,-21-1-16,21 0 0,0 0 15,0 0-15,0 0 0,0 1 16,21-22 15,0 0-15,-21-22-16,0 1 15,21 0-15</inkml:trace>
  <inkml:trace contextRef="#ctx0" brushRef="#br0" timeOffset="6871.18">10181 974 0,'0'0'0,"0"-21"0,0-1 16,-21 1-1,0 21-15,0 0 16,21 21 31,21-21-47,-21 22 15,21-22-15,0 21 16</inkml:trace>
  <inkml:trace contextRef="#ctx0" brushRef="#br0" timeOffset="7886.6">10266 1503 0,'0'0'0,"21"0"32,0 0-32,0 0 0,0 0 0,1 0 15,-1-21-15,0 21 0,21-21 16,-21-1-16,22 1 0,-22 0 0,21 0 15,1 0-15,-22-22 16,21 22-16,-21-21 0,0 0 0,22-1 16,-22-20-16,0 20 0,0-20 15,0 21-15,-21-1 0,0-20 0,0 42 16,0-22-16,0 1 0,0 21 0,0 0 16,0-1-16,0 1 0,-21 42 31,0 1-31,0-1 15,21 0-15,0 21 0,-21 1 0,0-1 16,21 0-16,-22 22 16,22-22-16,0 22 0,-21-1 0,0-21 0,21 22 15,-21-1-15,0 1 0,21-22 16,0 22-16,-21-1 0,21 1 16,-22-1-16,22 22 0,-21-22 0,21 1 15,0-1-15,0 1 0,-21-1 16,21-20-16,-21 20 0,21 1 0,-21-1 15,21 1-15,0-1 0,-21 1 0,-1-22 16,1 22-16,21-1 0,0 1 16,-21-22-16,21 21 0,-21-20 0,21-22 15,0 21-15,0-21 0,0 22 0,0-22 16,21-21-16,-21 21 0,21-21 16,0 0-16,1 0 0,-1 0 0,0 0 15,0 0-15,0 0 0,0-21 16,22 21-16,-22-21 0,21 0 0,-21-22 15,22 22-15,-22 0 0,21-21 16,1-1-16,-22 1 0,21-22 0,0 1 16,1 21-16,-22-22 0,21 1 0,-21-22 15,1 21-15,-22 1 0,0-1 16,0 1-16,0-1 0,-22 1 0,1-1 16,-21 1-16,21-1 0,-22 1 0,1 21 15,0-1-15,-1 1 0,1 0 16,0-1-16,-1 22 0,1 0 15,0 21-15,21-21 0,-1 21 16,1-21-16,0 21 0,0 0 0,42-22 47,0 22-47,0 0 16,1-21-16,-1 21 0,0-21 15,21 21-15,-21-21 0,22 0 0,-1 0 16,0-1-16,-20 1 0,20-21 15,0 21-15,-21 0 0,22-22 0,-22 22 16,0 0-16,0 0 0,0 0 0,1-1 16,-44 44 31,22-1-47,-21 21 15,21-21-15,0 0 0,-21 1 16,0 20-16,21-21 0,-21 0 0,21 0 15,0 1-15,0-1 0,0 0 0,0 0 16,21-42 31,0 0-31</inkml:trace>
  <inkml:trace contextRef="#ctx0" brushRef="#br0" timeOffset="8098.92">11176 910 0,'0'0'0,"-21"0"16,0 0-16,-1 0 16,44 0 46,-1 0-62,-21 21 0,21-21 0,-21 22 16,21-22-1</inkml:trace>
  <inkml:trace contextRef="#ctx0" brushRef="#br0" timeOffset="8470.7">11324 1185 0,'21'22'16,"0"-22"0,1 0-16,-1 0 0,0 0 15,0 0-15,0 0 16,0 0-16,1-22 0,-1 22 16,0-21-16,-21 0 15,21 21-15,-21-21 0,0 0 0,0 0 16,-21 21-1,0 0 1,0 0-16,-1 21 0,1-21 16,0 21-16,0 0 0,0 21 15,21-20-15,-21-1 0,21 0 0,-22 0 16,22 0-16,0 0 0,0 1 16,0-1-16,0 0 0,0 0 15,0 0-15,0 0 0,22-21 16,-1 22-16,0-22 15,0 0-15,0 0 16,0 0-16,1 0 0,-1 0 0,0-22 16,0 22-16</inkml:trace>
  <inkml:trace contextRef="#ctx0" brushRef="#br0" timeOffset="8906.46">11917 1164 0,'0'0'0,"0"-21"0,0 0 0,0 0 16,0 0 0,21 21-1,-21-22-15,21 22 0,0 0 0,0 0 16,1 0-16,-1 0 16,0 0-16,0 0 0,0 0 0,-21 22 15,21-1-15,1 0 0,-22 0 16,0 0-16,0 0 0,0 1 0,0 20 15,0-21-15,0 0 0,0 22 0,0-22 16,0 0-16,0 0 0,-22 0 16,1 0-16,0 1 0,21-1 15,-21-21-15,0 0 16,0 0-16,21-21 31,0-1-15,0 1-16,0 0 0,0 0 15,21 0-15,-21 0 0,21-22 16,0 22-16,0 0 0,0-21 0,-21 20 16,22 1-16,-1 0 0,0 0 0,0 0 15,0 0-15,0-1 0,1 22 16,-1-21-16,0 21 16,-21-21-16,21 21 15,0-21-15</inkml:trace>
  <inkml:trace contextRef="#ctx0" brushRef="#br0" timeOffset="10623.32">13504 826 0,'0'0'16,"0"-22"-16,21 1 0,1 0 15,-22 0-15,21 0 0,-21 0 16,0-1-16,0 1 0,0 0 16,0 0-16,0 0 15,0 42 16,0 0-31,0 21 0,-21 1 16,-1-1-16,22 22 0,-21-1 16,0 22-16,0-22 0,0 22 0,-22 0 15,1-22-15,21 22 0,-21-1 0,-1 1 16,1-21-16,0-1 0,-1 22 16,1-22-16,0-20 0,20 20 0,1-21 15,0 1-15,0-1 0,0-21 16,0 0-16,21 22 0,0-22 15,0 0-15,-22-21 0,44 0 47,-1-21-47,0 0 0,0-22 0,0 22 16,0-21-16,1 0 0</inkml:trace>
  <inkml:trace contextRef="#ctx0" brushRef="#br0" timeOffset="11262.95">14351 804 0,'0'0'16,"0"22"15,-21 20-31,0-21 0,-1 21 16,1 1-16,0 20 0,0-20 0,0-1 15,0 21-15,-22-20 0,22 20 16,-21-20-16,21-1 0,-1 0 0,1 1 16,0-1-16,0-21 0,0 21 15,21-20-15,-21-1 0,21 0 16,0 0-16,0 0 0,0 0 0,21-42 47,-21 0-47,21 0 0,0 0 15,0 0-15,-21-22 0,21 1 16,1 0-16,-1-1 0,0 1 0,0 0 16,0-22-16,22 1 0,-22-1 15,21 1-15,-21 20 0,0-20 0,22 20 16,-22-20-16,0 42 0,0-22 0,0 22 15,1 21-15,-1-21 0,0 21 16,0 0-16,-21 21 16,21-21-16,-21 43 0,0-22 15,21 21-15,-21 0 0,22 1 0,-22-1 16,0 0-16,0 22 0,0-1 16,0-20-16,0-1 0,0 22 0,0-22 15,0 0-15,0 1 0,0-1 0,0-21 16,0 21-16,0-20 0,0 20 15,0-21-15,0 0 0,0 0 16,0 1-16,-22-22 16,1 0-1,0-22-15,0 1 16,0 0-16,0 0 0,-1 0 16,1 0-16</inkml:trace>
  <inkml:trace contextRef="#ctx0" brushRef="#br0" timeOffset="11451.85">14076 1397 0,'0'0'0,"21"-21"31,21 21-15,-21 0-16,1 0 0,-1 0 16,21 0-16,-21 0 0,22 0 0,-22 0 15,21-21-15,-21 21 0,22 0 0,-22 0 16,21 0-16,-21 0 0,0-21 15,22 21-15,-22-22 0,0 22 16,21 0-16,-20 0 0</inkml:trace>
  <inkml:trace contextRef="#ctx0" brushRef="#br0" timeOffset="11767.67">15367 1185 0,'0'0'0,"0"-21"15,0 0-15,0 0 16,-21 0 0,0 21-16,-1 0 0,1 0 15,-21 0-15,21 0 0,0 21 16,-22 0-16,22 0 0,0 0 0,-21 1 16,20 20-16,1-21 0,0 21 15,0 1-15,0-22 0,0 21 0,-1-21 16,22 22-16,0-22 0,0 0 0,0 0 15,0 22-15,0-22 0,22 0 16,20 0-16,-21-21 0,0 0 16,22 21-16,-22-21 0,21 0 15,-21 0-15,22 0 0,-1 0 16,0-21-16,1 21 0,-22-21 0,21 0 16,0 21-16,1-21 0</inkml:trace>
  <inkml:trace contextRef="#ctx0" brushRef="#br0" timeOffset="12062.49">15875 1207 0,'0'0'15,"0"-22"-15,0 1 0,-21 0 16,0 21 0,-1 0-16,1 0 15,0 21-15,0 0 0,0 1 16,21-1-16,-21 0 0,-1 21 0,1-21 15,0 22-15,21-1 0,-21-21 16,21 22-16,-21-22 0,21 0 0,0 21 16,0-21-16,0 1 0,0-1 0,0 0 15,0 0-15,0 0 0,21-21 16,0 21-16,0-21 0,0 0 0,1 0 16,-1 0-16,0 0 0,0 0 15,21 0-15,-20 0 0,-1-21 0,21 0 16,-21 21-16,22-21 0,-22 0 0,0 0 15,21-22-15</inkml:trace>
  <inkml:trace contextRef="#ctx0" brushRef="#br0" timeOffset="13170.86">16150 1355 0,'0'0'0,"-21"0"0,21 21 16,21-21-1,0 0 1,0 0-16,1 0 0,-1 0 16,0-21-16,0 21 0,0-21 15,0 21-15,1-22 0,-22 1 16,0 0-16,0 0 16,0 0-16,0 0 15,-22 21-15,22-22 0,-21 22 16,0 0-16,0 0 0,0 0 15,0 0-15,-1 0 0,1 22 0,0-1 16,0 0-16,21 0 0,-21 0 0,0 0 16,21 1-16,0-1 0,0 21 15,-22-21-15,22 0 0,0 1 0,0-1 16,0 0-16,0 0 0,0 0 16,0 0-16,0 1 0,22-1 0,-1 0 15,0-21 1,0 0-16,0 0 0,0 0 15,1 0-15,-1 0 0,21 0 0,-21-21 16,0 21-16,22-21 0,-1-1 16,-21 1-16,22 0 0,-22 0 0,21 0 15,0-22-15,-20 22 0,20-21 0,-21 21 16,0-22-16,0 22 0,1-21 16,-1 21-16,-21 0 0,0-1 0,0 1 15,0 0 1,-21 21-1,-1 21-15,1 0 16,21 1-16,0-1 0,-21-21 0,21 42 16,-21-21-16,21 0 0,0 1 0,0-1 15,0 0-15,0 0 0,0 0 16,0 0-16,21 1 0,-21-1 0,21 0 16,0 0-16,1 0 15,-22 0-15,21 1 0,-21-1 16,-21-21 31,21-21-47,-22-1 15,1 22-15,0-21 0,21 0 16,-21 0-16,0 21 16,0 0-1,-1 0-15,22 21 16,0 0-16,0 0 15,0 1 1,0-1-16,0 0 0,22-21 16,-1 0-16,0 0 0,0 21 15,0-21-15,0 0 0,1 0 0,20 0 16,-21 0-16,21 0 0,-20 0 16,20-21-16,-21 21 0,21-21 0,-20 0 15,20 21-15,0-22 0,-21 1 0,22 0 16,-22 0-16,21-21 15,-21 20-15,1 1 0,-1-21 0,0 21 16,0-22-16,-21 22 0,0 0 16,0 0-16,0 0 0,0 0 0,-21 21 15,0 0 1,0 0-16,21 21 0,-22-21 0,1 42 16,21-21-16,-21 0 0,21 1 0,0-1 15,0 0-15,0 21 0,0-21 16,0 1-16,0-1 0,0 0 0,0 0 15,21 0-15,-21 0 0,21 1 16,-21-1-16,0 0 16,0 0-16,0 0 15,-21-21-15,0 0 16,0 0-16,0 0 0,0 0 16,-1 0-16,1 0 15,0 0-15,21-21 0,-21 21 0,21-21 16,0 0-16,-21 0 0</inkml:trace>
  <inkml:trace contextRef="#ctx0" brushRef="#br0" timeOffset="13639.15">18034 1037 0,'0'-21'0,"0"42"0,0-63 0,0 21 16,0 0-16,21-1 0,-21 1 0,0 0 16,0 0-16,21 21 15,-21 21 1,0 0-16,0 22 16,0-1-16,-21 0 0,21 1 15,0-1-15,0 0 0,-21 1 16,21-1-16,-21 0 0,21 1 0,0-1 15,0-21-15,-21 21 0,21-20 0,-22-1 16,22 0-16,0 0 16,0 0-16,0 0 0,0 1 0,-21-22 15,21 21-15,-21-21 16,21-21 0</inkml:trace>
  <inkml:trace contextRef="#ctx0" brushRef="#br0" timeOffset="13898.99">17992 1080 0,'0'0'0,"0"-64"0,21 22 0,-21-1 15,21 22-15,-21-21 0,21 21 0,0 0 16,0 21-16,1 0 0,-1 21 16,0 21-16,0 0 15,0-20-15,0 20 0,1 0 0,-1 1 16,0-1-16,0 0 0,0 1 15,0-1-15,1-21 0,-1 21 0,0-20 16,0-1-16,-21 0 0,21 0 16,0-21-16,-21 21 0,22-21 15,-1 0 1,-21-21-16,21 0 0,-21 0 16,21-22-16,-21 22 0,21 0 15</inkml:trace>
  <inkml:trace contextRef="#ctx0" brushRef="#br0" timeOffset="14402.7">18923 677 0,'-64'64'32,"43"-43"-32,0 21 0,-21 1 0,21-1 15,-1 0-15,-20 1 0,21-1 0,-21 0 16,20 1-16,1-22 0,-21 21 15,21-21-15,0 22 0,-1-22 16,22 0-16,0 0 0,-21-21 0,21 21 16,21-21 15,1 0-31,-1 0 0,0-21 16,0 0-16,0 0 0,0 0 0,1 0 15,-1-22-15,0 1 0,0 21 16,21-43-16,-20 22 0,-1 0 0,0-1 15,0 1-15,0 0 0,-21-1 16,0 22-16,21 0 0,-21 42 31,0 21-15,0-20-16,0 20 0,0 0 16,0 22-16,0-22 0,0 0 0,0 22 15,0-22-15,0 1 0,0-1 0,0 21 16,0-20-16,0-1 0,-21 0 15,21-20-15,0 20 0,0-21 0,0 21 16,0-20-16,0-1 0,0 0 16,0 0-16,0 0 0,0 0 15,0-42 17,0 0-32,21 0 15,-21 0-15</inkml:trace>
  <inkml:trace contextRef="#ctx0" brushRef="#br0" timeOffset="14802.48">19304 1058 0,'0'0'0,"0"43"16,-21-22 0,0 0-16,-1 0 0,1 0 15,21 1-15,-21 20 0,0-21 0,21 21 16,-21-20-16,21 20 0,-21-21 0,-1 21 15,22-20-15,0-1 16,0 21-16,0-21 0,0 0 0,0 1 16,0-1-16,0 0 0,22 0 15,-1-21-15,0 0 16,0 0-16,0 0 0,0 0 0,1 0 16,-1 0-16,21 0 0,-21-21 15,0 0-15,1 0 0,-1-1 0,0 1 16,-21-21-16,21 21 0,-21-22 15,21 1-15,-21 21 0,0-21 0,0 20 16,0-20-16,0 21 0,0 0 16,0 0-16,-21 21 0,0 0 0,0-22 15,0 22-15,-1 0 16,1 0-16,0 0 0,0 22 16,21-1-16,-21-21 0,21 21 15,0 0-15,0 0 16,21-21-16,-21 21 15</inkml:trace>
  <inkml:trace contextRef="#ctx0" brushRef="#br0" timeOffset="15619.01">20045 1291 0,'0'0'0,"0"-84"31,0 62-15,-21 22-16,-1 0 16,1 0-16,0 0 0,0 0 15,0 22-15,0-1 0,-1 0 0,1 0 16,0 21-16,0-20 0,0 20 0,0-21 16,-1 21-16,1 1 0,21-22 15,0 21-15,0-21 0,0 1 0,0 20 16,0-21-16,0 0 0,21 0 15,1 1-15,-1-22 0,0 0 16,0 0-16,0 0 16,0 0-16,1 0 0,-1 0 0,0 0 15,21-22-15,-21 1 0,1 21 0,-1-21 16,0-21-16,0 21 0,0-22 16,0 22-16,1-21 0,-1-1 0,0 1 15,0-21-15,0 20 0,0-20 16,-21-1-16,0 1 0,0-1 0,0 1 15,22 20-15,-22-20 0,0 21 16,0-1-16,0 1 0,0 21 0,0 0 16,0-1-16,0 44 15,-22-1 1,22 0-16,-21 21 0,21 1 16,0-1-16,0 21 0,-21-20 0,21-1 15,-21 22-15,21-22 0,0 0 16,0 1-16,0-1 0,0 0 0,0 1 15,0-22-15,0 21 0,0-21 0,0 22 16,0-22-16,0 21 0,0-21 16,0 0-16,0 1 0,21-1 0,0 0 15,0 0-15,1-21 0,-1 21 16,0-21-16,0 0 0,0 0 0,0 0 16,1 0-16,20 0 0,-21 0 15,0-21-15,0 21 0,1-21 16,-1 0-16,0 0 0,0-1 0,0-20 15,-21 21-15,21 0 0,1-22 16,-1 22-16,-21 0 0,0 0 0,21 0 16,-21 0-16,0 42 31,0 0-31,-21 0 0,0 0 16,21 0-16,-22 1 0,22-1 0,-21 21 15,21-21-15,0 0 0,0 1 16,0-1-16,0 0 0,0 0 15,0 0-15,0-42 47,21 21-47,1-21 16,-22 0-16</inkml:trace>
  <inkml:trace contextRef="#ctx0" brushRef="#br0" timeOffset="15814.9">20807 1037 0,'-43'0'31,"86"0"-31,-107 0 16,64 21-16,-21-21 0,21 22 16,0-1-16,0 0 15,0 0 1,21-21-1</inkml:trace>
  <inkml:trace contextRef="#ctx0" brushRef="#br0" timeOffset="17571.59">20891 1545 0,'0'0'0,"0"21"0,22 1 0,-1-22 15,0 0-15,0 0 0,0 0 16,0 0-16,1 0 0,-1 0 16,0 0-16,0 0 0,0 0 0,22-22 15,-22 1-15,0 21 0,0-21 0,21 0 16,-20 0-16,-1-22 0,0 22 16,0-21-16,21 0 0,-20-1 0,-1 1 15,21 0-15,-21-22 0,0 22 16,1-1-16,-1-20 0,0 21 0,-21 20 15,0-20-15,0 21 16,0 0-16,-21 21 16,0 0-1,-1 21-15,1 0 0,0 21 0,0 1 16,0-22-16,0 21 0,21 22 16,-22-22-16,1 0 0,0 22 0,0-22 15,21 22-15,-21-1 0,21 1 16,-21-1-16,21-20 0,0 20 0,-22 1 15,1-1-15,0 1 0,21-1 16,-21 1-16,0-22 0,0 21 0,-1 1 16,1-22-16,21 22 0,-21-1 0,0 1 15,0-1-15,21 1 16,0-22-16,0 22 0,0-22 0,0 21 16,0-20-16,0-1 0,0-21 0,0 22 15,21-22-15,0 21 0,0-21 16,-21 0-16,21-21 0,1 22 0,-1-1 15,0-21-15,0 0 0,0 0 0,0 0 16,1 0-16,-1 0 0,0 0 16,21 0-16,-21-21 0,1 21 0,-1-22 15,0 1-15,21 0 0,-21-21 0,1 21 16,-22-43-16,21 22 0,0-22 16,-21 1-16,21-1 0,-21-20 0,0 20 15,0 1-15,0-22 16,0 21-16,-21 1 0,0-1 0,0 1 15,-22-1-15,1 22 0,0 0 0,-1-1 16,22 1-16,-21 21 0,21-21 16,-22 20-16,22 22 0,0-21 0,21 0 15,21 21 17,0 0-17,0-21-15,1 21 0,20 0 0,-21-21 16,21 0-16,-20 21 0,20-22 15,-21 22-15,21-21 0,-20 0 0,20 0 16,-21 0-16,21 0 16,-20-1-16,20 1 0,-21 0 0,0-21 15,0 21-15,1-1 0,-1 1 16,0 0-16,-21 0 0,0 0 0,0 0 16,0 42 15,-21 0-31,21 0 15,0 0-15,-21 0 0,21 1 0,-22-22 16,22 21-16,-21 0 0,21 0 0,0 0 16,0 0-16,0 1 0,0-1 15,0 0-15,0 0 16,0 0 0,21-21-16,1 0 0,-1 0 15,0 0-15,0 0 0,0 0 16,0 0-16,1 0 0,-1 0 0,0-21 15,0 21-15,0-21 0,22 21 0,-22-21 16,0 0-16,0-1 0,0 1 16,0 0-16,1 0 0,-22 0 0,0 0 15,21-22-15,-21 22 16,0 0-16,0 0 0,-21 21 31,-1 0-31,22 21 0,-21 0 16,0 0-16,21 0 15,0 1-15,0-1 0,-21 0 16,21 0-16,0 0 16,0 0-16,0 1 0,0-1 15,21-21 1,0 21-16,0-21 16,1 0-16,-1 0 15,0 0 1,0 0-16,-21-21 0,21 21 15,0-21-15,1-1 0,-1 1 16,0 0-16,0 0 0,0 0 16,0 0-16,1-1 0,-1 1 15,0 21-15,0-21 0,-21 0 16,0 42 0,0 0-1,0 0-15,0 1 0,0-1 16,0 0-16,0 0 15,0 0-15,0 0 0,0 1 16,0-1 0,21-21-1,0 0-15,1 0 0,-1 0 16,0 0-16,0 0 16,0 0-16,0 0 0,1 0 0,-1-21 15,0 21-15,0-22 0,0 1 16,0 0-16,1 0 0,-1 0 0,0 0 15,21-1-15,-21-20 0,1 21 16,-22 0-16,21 0 0,-21-1 0,0 1 16,0 0-16,0 0 15,-21 21-15,-1 0 16,1 0-16,0 21 0,21 0 16,-21-21-16,21 21 0,-21 1 15,21-1-15,0 0 0,0 0 16,0 0-16,0 0 0,0 1 15,21-1-15,0 0 16,-21 0-16,0 0 16,0 0-1,0 1 1,-21-22-16,0 0 16,0 0-16,-1 0 15,1 0 1,0-22 15</inkml:trace>
  <inkml:trace contextRef="#ctx0" brushRef="#br0" timeOffset="17782.47">22288 868 0,'0'0'0,"-21"0"16,21-21-16,-21 21 0,0 0 15</inkml:trace>
  <inkml:trace contextRef="#ctx0" brushRef="#br0" timeOffset="19398.55">1757 2223 0,'0'-22'31,"21"22"0,0 0-31,0 0 0,22 0 16,-22 0-16,0 0 0,21 0 15,-21 0-15,22 0 0,20 0 16,-20 0-16,-1 0 0,21 0 0,1 0 16,-1 0-16,1 0 0,-1 0 15,1 0-15,21 0 0,-22 0 0,1 0 16,-1 0-16,22 0 0,-22 0 16,1 0-16,-1 0 0,22 0 15,0 0-15,-1 0 0,1 0 0,21 0 16,-22 0-16,22-21 0,0 21 15,0 0-15,21 0 0,-21 0 0,21-21 16,0 21-16,0-21 0,-21 21 16,21 0-16,0-21 0,0 21 0,-22 0 15,22 0-15,0-21 0,-21 21 16,21 0-16,-21 0 0,21-22 0,-21 22 16,0-21-16,21 21 0,-21 0 0,21 0 15,0-21-15,0 21 0,0 0 16,-22 0-16,22-21 0,0 21 15,0 0-15,-21 0 0,21-21 16,0 21-16,0 0 0,0 0 0,0 0 16,-21-21-16,21 21 0,0 0 0,-21 0 15,21 0-15,0-22 0,0 22 16,-21 0-16,0 0 0,21 0 0,-22 0 16,22-21-16,-21 21 0,21 0 15,0 0-15,-21 0 0,21 0 0,-21-21 16,0 21-16,0 0 0,-1 0 0,1 0 15,-21 0-15,21 0 0,-22-21 16,1 21-16,0 0 0,-1 0 0,-20 0 16,-1 0-16,1 0 0,-22 0 15,22 0-15,-22-21 0,-21 21 16,22 0-16,-22 0 0,0 0 0,0 0 16,0 0-16,-21-21 15,21 21-15,-21-22 47,0 1-31,0 0 31,0 0-32,22 21-15</inkml:trace>
  <inkml:trace contextRef="#ctx0" brushRef="#br0" timeOffset="20571.25">14605 2117 0,'0'0'0,"-21"0"0,0 0 16,-22 0-16,22 21 0,0-21 15,-21 0-15,20 0 0,1 0 0,0 0 16,0 0-16,0 0 0,0 0 15,-1 0-15,1 0 0,0 0 32,42 0-1,0 0-31,1 0 16,20 0-16,-21 0 0,21 0 0,-20 0 15,20 0-15,0 0 0,1 0 0,-1 0 16,21 0-16,-20 0 0,20 21 15,22-21-15,-22 0 0,22 0 16,0 0-16,21 0 0,-22 0 0,22 21 16,-21-21-16,21 0 0,-22 0 15,22 0-15,-21 21 0,21-21 0,-22 0 16,22 0-16,0 0 0,0 0 16,-22 22-16,22-22 0,0 0 0,-21 0 15,21 0-15,-1 0 0,-20 0 0,21 21 16,0-21-16,0 0 0,-1 0 15,1 0-15,-21 0 0,21 0 0,-22 0 16,22 0-16,-21 0 0,21 0 16,-22 0-16,1 0 0,21 0 0,-21 0 15,-1 0-15,1 0 0,0 0 16,-1 0-16,-20 0 0,20 0 16,1 0-16,0 0 0,-22 0 0,22 0 15,0 0-15,20 0 0,-20 0 16,0 0-16,-1 0 0,1 0 0,0 0 15,-22 0-15,22 0 0,0 0 0,-22 0 16,22 0-16,-1 0 0,1 0 16,-21-21-16,20 21 0,1 0 0,-22 0 15,22 0-15,-21-22 0,20 22 16,-20 0-16,-1 0 0,1-21 0,-1 21 16,22 0-16,-22 0 0,1 0 15,21-21-15,-22 21 0,22 0 16,-22 0-16,1 0 0,-1 0 0,1-21 15,-22 21-15,22 0 0,-22 0 16,0 0-16,1 0 0,-1 0 0,0 0 16,1 0-16,-22 0 0,0 0 15,0 0-15,0 0 0,0 0 0,1 0 32,-44 0 14,1-21-46,0 21 0,0-21 16</inkml:trace>
  <inkml:trace contextRef="#ctx0" brushRef="#br0" timeOffset="31371.06">1206 3260 0,'0'0'0,"0"-21"16,-21 21-16,21-22 0,0 1 15,0 0-15,-21 21 16,21 21 15,0 0-15,0 1-16,0-1 16,0 0-16,21-21 15,0 0-15,-21 21 0,22-21 0,-1 0 16,21 0-16,-21 0 0,0 0 15,22 0-15,-22-21 0,21 0 16,1 0-16,-22-1 0,21 1 16,0 0-16,-20 0 0,20 0 0,-21 0 15,0-1-15,0 1 0,1 0 16,-1 21-16,-21-21 0,0 0 16,0 0-16,0-1 0,-21 22 31,-1 0-31,1 22 15,21-1-15,0 21 16,-21-21-16,21 0 0,-21 22 0,21-1 16,0 0-16,0 1 0,0-1 15,0 0-15,0 1 0,0-1 16,0 0-16,0 1 0,0-1 16,0 0-16,0 1 0,0-1 15,0-21-15,0 22 0,0-22 0,0 0 16,0 0-16,0 0 0,0 0 15,0 1-15,0-1 0,-21-21 16,0 0 0,-1 0-16,1 0 0,-21 0 0,21 0 15,-22-21-15,22 21 0,-21-22 16,0 1-16,20 0 0,-20 0 16,21 0-16,-21 21 0,20-21 0,1-1 15,0 1-15,0 21 16,0 0-16,21 21 31,0 1-31,0-1 16,0 0-16,21-21 0,0 21 0,0 0 15,0 0-15,1 1 0,-1-1 16,0 0-16,21-21 0,-21 21 0,1-21 16,20 0-16,-21 0 0,21 0 15,-20 0-15,20 0 0,0 0 16,1-21-16,-22 21 0,21-21 0,0 0 15,1-1-15,-22 1 0,21-21 16,1 21-16,-22 0 0,0-22 16,0 1-16,0 21 0,0-22 15,1 1-15,-1 0 0,-21-22 0,21 22 16,-21 0-16,0-1 0,0 1 16,21 0-16,-21-1 0,0 22 0,0 0 15,0 0-15,0 0 0,0 42 47,0 0-47,0 21 0,0-21 0,0 22 16,0-1-16,0-21 0,0 22 15,0-1-15,0 0 0,0 1 16,0-1-16,-21 0 0,21 1 16,0-22-16,0 21 0,0-21 0,0 0 15,0 1-15,0-1 0,0 0 16,0 0-16,21-21 31,0 0-31,0-21 16,-21 0-16,0 0 15,0-1-15,0 1 16,0 0-16</inkml:trace>
  <inkml:trace contextRef="#ctx0" brushRef="#br0" timeOffset="31578.95">1926 3514 0,'21'0'31,"0"-21"-15,1 21-16,-1 0 0,0-22 15,0 22-15,21 0 0,-20 0 16,-1-21-16,0 21 0,0 0 0,0 0 15,0 0 1,-21-21-16,22 21 0</inkml:trace>
  <inkml:trace contextRef="#ctx0" brushRef="#br0" timeOffset="31974.72">3471 3344 0,'0'0'0,"-42"-63"16,21 63-1,21-21-15,-21 21 0,-1 0 16,22 21 0,0 0-1,0 0-15,0 22 0,0-22 0,0 21 16,0 0-16,0 1 0,0-1 16,0-21-16,0 22 0,0-1 15,0-21-15,0 21 0,0-20 0,0-1 16,0 0-16,0 0 0,0 0 15,22-21 17,-1 0-32,0-21 0,0 0 0,0 0 15</inkml:trace>
  <inkml:trace contextRef="#ctx0" brushRef="#br0" timeOffset="32431.46">3979 3344 0,'0'0'0,"-21"0"31,0 0-31,0 0 0,0 22 16,-1-22-16,-20 21 0,21 0 16,0-21-16,0 21 0,-1-21 0,1 21 15,0 0-15,0-21 0,21 22 16,-21-22-16,21 21 0,0 0 15,0 0 1,21-21-16,0 0 0,0 0 16,0 21-16,1-21 0,20 21 0,-21-21 15,0 0-15,0 22 16,1-22-16,-1 0 0,0 21 0,0-21 16,0 21-16,-21 0 15,21-21-15,-21 21 0,0 0 16,0 1-16,0-1 0,-21-21 15,-21 21 1,21 0-16,0-21 0,-22 0 0,22 0 16,-21 0-16,21 0 0,-22 0 15,22 0-15,0 0 0,-21 0 0,20 0 16,1 0-16,0 0 0,0 0 16,0 0-16,21-21 0,-21 21 15,-1-21-15,22 0 0,0-1 16,0 1-16,0 0 15</inkml:trace>
  <inkml:trace contextRef="#ctx0" brushRef="#br0" timeOffset="32645.33">3492 3069 0,'0'-21'31,"22"21"16,-1 0-47,0 0 16,0-21-16</inkml:trace>
  <inkml:trace contextRef="#ctx0" brushRef="#br0" timeOffset="34731.19">5482 2985 0,'0'0'0,"0"-22"0,0 1 0,0 0 15,0 0-15,-21 21 0,0 0 31,0 0-31,-1 21 16,22 0-16,0 0 0,-21 1 16,21-1-16,-21 21 0,21 0 15,0 1-15,0-1 0,0 22 0,-21-1 16,21-21-16,0 22 0,0-22 16,0 22-16,0-22 0,0 0 0,0 1 15,0-22-15,0 21 0,0-21 16,0 1-16,21-1 0,-21 0 0,21-21 15,0 0-15,1 0 0,-1 0 16,0 0-16,21 0 0,-21 0 16,1-21-16,20 0 0,-21-1 15,0 1-15,22-21 0,-22 21 0,21-22 16,-21 1-16,22 0 0,-22-22 16,0 22-16,21-22 0,-21 1 15,1 21-15,-1-22 0,0 1 0,0 20 16,-21 1-16,0 0 0,0-1 15,21 1-15,-21 21 0,0 0 0,0-1 16,-21 44 15,0-1-31,21 21 0,0-21 0,0 22 16,-21-1-16,21 0 0,-21 1 16,21-1-16,0 0 0,0 22 15,0-22-15,0 0 0,-22 1 0,22-1 16,0 0-16,0-20 0,0 20 15,0-21-15,0 0 0,22 0 16,-1-21-16,-21 22 0,21-22 0,0 0 16,0 0-16,0 0 0,1 0 0,-1 0 15,0 0-15,0-22 0,0 1 16,0 21-16,1-21 0,20-21 0,-21 21 16,21-1-16,-20-20 0,20 21 15,-21-21-15,0 20 0,0-20 0,1 21 16,-22 0-16,21-22 15,-21 22-15,0 0 16,-21 21 0,-1 21-16,1 0 0,21 1 0,-21-1 15,21 0-15,0 0 0,0 21 16,0-20-16,0-1 0,0 21 0,0-21 16,21 0-16,0 1 0,1-1 0,-22 0 15,21 0-15,0 0 0,0-21 16,0 21-16,0 1 0,-21-1 15,0 0 1,-21-21 0,0 0-1,0 0-15,0 0 0,-22 0 0,22 0 16,0-21-16,0 21 0,0-21 0,0 21 16,-1-22-16,1 22 15,0-21-15,21 42 31,0 1-15,21-1 0,-21 0-16,21-21 0,1 21 0,-1-21 15,0 21-15,0-21 0,0 0 16,0 0-16,22 0 0,-22 0 16,21 0-16,-21 0 0,22 0 15,-1 0-15,0 0 0,1 0 16,-1-21-16,0 0 0,1 21 0,-1-21 15,0 0-15,1-1 0,-1 1 0,-21 0 16,22 0-16,-22 0 0,0 0 16,0-22-16,0 22 0,0 0 0,-21 0 15,0-22-15,0 22 0,0 0 16,0 0-16,0 0 0,-21 21 31,21 21-15,-21-21-16,21 21 0,-21 0 0,21 0 15,0 1-15,0-1 16,0 0-16,0 21 0,0-21 0,0 1 16,0-1-16,0 0 0,0 0 15,0 0-15,0 0 0,0 1 0,21-22 16,0 21-16,0 0 0,1-21 0,-1 0 16,21 0-16,-21 0 0,22 0 15,-22 0-15,21 0 0,0 0 0,22 0 16,-22 0-16,1 0 0,20-21 15,-21 21-15,1-21 0,-1-1 0,22 22 16,-22-21-16,-21 0 0,21 0 16,-20-21-16,-1 20 0,0 1 0,-21 0 15,0-21-15,0 21 0,0-22 16,0 22-16,0 0 0,0 0 16,-21 0-16,0-1 0,-1 1 0,1 21 15,0 0-15,0 0 0,0 0 16,-22 0-16,22 0 0,0 0 0,-21 21 15,21 1-15,-1-1 0,1 0 0,0 0 16,21 21-16,0-20 0,-21-1 16,21 21-16,0-21 0,0 0 0,0 1 15,0-1-15,0 0 0,0 0 16,0 0-16,21 0 0,0-21 0,0 0 16,1 22-16,-1-22 0,0 0 15,0 0-15,0 0 0,0 0 16,1 0-16,-1-22 0,0 1 0,0 0 15,21 0-15,-20 0 0,-1 0 16,0-1-16,0-20 0,21 0 0,-20 21 16,-1-43-16,0 22 0,0-1 15,0 1-15,0 0 0,1-1 0,-22 1 16,21-21-16,-21 20 0,0 22 0,0-21 16,0-1-16,0 22 0,0 0 15,0 0-15,-21 21 31,-1 21-31,1 21 0,21-20 0,0 20 16,-21 0-16,21-21 0,-21 43 16,21-22-16,0 1 0,0-1 15,0 21-15,0-20 0,0-1 0,0 0 16,0 1-16,0-1 0,0-21 16,0 22-16,0-22 0,0 0 0,21 0 15,0 0-15,0 0 16,1-21-16,-1 0 0,0 0 15,0 0-15,0 0 0,0 0 16,1 0-16,-1-21 16,0 0-16,0 0 0,-21 0 15,21 0-15,0-22 0</inkml:trace>
  <inkml:trace contextRef="#ctx0" brushRef="#br0" timeOffset="35630.68">9610 3493 0,'-22'0'0,"44"0"0,-65 0 0,43-22 31,0 1-31,0 0 16,0 0-16,0 0 0,0 0 16,21-22-16,1 22 0,-22-21 0,21-1 15,0 1-15,0 0 0,0-1 16,0 1-16,-21-21 0,22 20 0,-22 1 16,21-22-16,-21 22 0,0-21 0,0 20 15,0 22-15,0-21 0,0 21 16,0-1-16,-21 22 0,-1 0 15,1 0-15,21 22 0,-21-1 16,0 0-16,0 21 0,21-21 16,-21 22-16,-1 20 0,22-20 15,-21-1-15,21 21 0,0-20 0,-21 20 16,21-20-16,0 20 0,0-21 0,-21 22 16,21-22-16,0 1 0,0-1 15,0-21-15,0 21 0,21-20 0,0-1 16,0 0-16,1 0 0,-1 0 15,0-21-15,0 0 0,0 0 0,22 0 16,-22 0-16,21 0 0,-21-21 0,22 21 16,-1-21-16,-21 0 0,21 0 15,1-22-15,-22 22 0,21-21 0,-21 21 16,1-22-16,-1 1 16,0 0-16,-21 20 0,0 1 0,0 0 15,0 0-15,0 0 0,0 42 31,-21 0-31,0 0 0,-1 22 16,1-22-16,21 21 0,-21-21 16,21 22-16,0-1 0,0-21 0,0 0 15,0 22-15,0-22 0,0 0 0,21 0 16,0 0-16,1-21 0,-1 21 16,0-21-16,0 0 0,0 0 0,0 0 15,22 0-15,-22 0 0,0 0 16,0-21-16,0 21 0,22-21 15,-22 0-15,0 0 0,-21 0 0,21-1 16,0-20-16,-21 0 0,0 21 0,0-22 16,0 1-16,0 0 0,0 20 15,0-20-15,0 21 0,-21 0 0,0 0 16,0 21-16,0 0 0,0 0 16,-1 0-16,-20 0 0,21 0 0,0 0 15,0 0-15,-1 0 0,1 21 0,0 0 16,0 0-16,0-21 15,0 21-15,21 0 0,0 1 0,0-1 16,-22-21 0,22 21-16,-21-21 15,21-21 1,-21 21-16,0-21 0,0 21 16</inkml:trace>
  <inkml:trace contextRef="#ctx0" brushRef="#br0" timeOffset="35826.57">9250 3027 0,'0'0'16,"-21"0"-1,42 0 1,0 0-16,0 0 0,0 0 16,0 0-16,1 0 0,20 0 15,-21 0-15,21 0 0,-20 0 0,20 0 16,-21 0-16,21 0 0,-20 0 0,-1 0 15,0 0-15,0-21 0,0 21 16,0 0-16,-21-21 0</inkml:trace>
  <inkml:trace contextRef="#ctx0" brushRef="#br0" timeOffset="38956.51">12213 3535 0,'0'0'16,"0"21"-16,0 0 15,0-42 32,0 0-31,0 0 0,0 0-16,0-1 0,21 1 15,-21 0-15,0 0 0,21-21 16,-21-1-16,22 22 0,-1-21 0,-21-1 15,21 22-15,-21-21 0,21 0 0,0 20 16,-21-20-16,0 21 0,0 0 16,21 0-16,-21-1 0,0 1 0,0 0 15,0 0 1,0 42 15,22 0-15,-22 0-1,21-21-15,0 22 16,0-1 0,0-21-16,-21 21 0,21-21 15,1 0 1,-1 0-16,0 0 0,0 0 16,0 0-16,0 0 15,-21 21 1,0 0-16,0 0 15,0 1-15,0-1 16,0 0-16,0 0 0,0 0 16,0 0-16,0 1 0,0-1 0,0 0 15,0 0-15,0 0 16,22 0-16,-22 1 0,21-22 0,-21 21 16,21-21-16,0 0 0,-21 21 15,21-21-15,0 0 0,1 0 0,-1 0 16,0 0-16,0 0 15,0 0-15,22 0 0,-22 0 0,0-21 16,0 0-16,21-1 0,-20 22 0,-1-42 16,21 21-16,-21 0 0,0 0 15,22-22-15,-22 22 0,0-21 16,0 21-16,-21-22 0,21 22 0,-21 0 16,22-21-16,-22 20 0,0 1 15,0 0-15,0 0 0,-22 21 31,1 0-31,0 0 16,0 21-16,0 0 0,0 0 16,-1 1-16,22 20 0,-21-21 15,21 0-15,0 0 0,0 22 0,0-22 16,0 0-16,0 0 0,0 22 16,0-22-16,0 0 0,0 0 15,21 0-15,1 0 0,-1-21 16,0 0-16,0 0 0,21 0 15,-20 0-15,20 0 0,-21 0 0,21-21 16,1 0-16,-1 21 0,-21-21 16,22 0-16,-1 0 0,0-22 0,-21 22 15,22 0-15,-22 0 0,0-22 0,0 22 16,0 0-16,-21 0 0,0 0 16,0 0-16,-21 21 15,0 0 1,0 0-16,0 21 0,21 0 15,0 0-15,-21-21 0,21 21 16,0 0-16,0 1 0,0-1 16,0 0-16,0 0 0,0 0 0,21 0 15,0 1-15,-21-1 0,21 0 16,0 0-16,-21 0 0,21 0 16,-42-21 15,0 0-31,0 0 15,0-21-15,0 0 16,-1 0-16,1 0 16,21 0-16,-21 21 0,21-22 15,-21 22-15,21 22 32,0-1-32,0 0 15,0 0-15,0 0 16,21-21-16,0 21 0,0 1 0,1-22 15,-1 21-15,0-21 16,0 0-16,0 0 0,0 0 0,22 0 16,-22 0-16,0 0 0,21 0 0,-20-21 15,20-1-15,-21 1 0,21 21 16,-20-21-16,-1-21 0,0 21 0,21-22 16,-21 22-16,1-21 15,-1-1-15,0 1 0,21 0 0,-42-1 16,21-20-16,1 21 0,-22-22 0,21 1 15,-21-1-15,0 22 0,0-22 16,0 22-16,0 0 0,0 20 0,0 1 16,0 0-16,0 0 0,-21 42 31,21 0-31,0 0 0,-22 1 16,22 20-16,0-21 0,0 21 0,0 1 15,0 20-15,0-20 0,0-1 0,-21 0 16,21 1-16,0 20 0,-21-21 15,21 1-15,0-1 0,-21-21 16,21 22-16,0-1 0,0 0 16,0-21-16,0 22 0,0-22 0,0 0 15,0 0-15,0 0 0,21 1 0,0-22 16,0 21-16,1-21 0,-1 0 16,0 0-16,0 0 0,0 0 0,22 0 15,-22-21-15,21-1 0,-21 22 0,0-21 16,22 0-16,-22-21 0,0 21 15,21-1-15,-42-20 0,22 21 0,-1-21 16,-21 20-16,0 1 0,0-21 16,0 21-16,0 0 0,0-1 15,0 1-15,-21 21 16,-1 0-16,1 0 16,0 0-16,21 21 0,0 1 15,0-1-15,0 0 16,0 0-16,0 0 15,0 0-15,21-21 0,0 22 0,1-1 16,-22 0-16,0 0 0,21 0 16,-21 0-16,21 1 0,-21-1 15,21 0-15,-21 0 0,0 0 0,0 0 16,21-21-16,0 22 0,-21-1 0,22-21 16,-1 0-16,0 0 15,0 0-15,0 0 16,0 0-16,1 0 0,-1 0 15,0-21-15,21-1 0,-21 22 0,1-21 16,20 0-16,-21 0 0,0 0 16,0-22-16,1 22 0,-1 0 0,0-21 15,0 21-15,-21-1 0,0 1 16,21 0-16,-21 0 0,0 0 0,0 42 47,-21 0-47,0 0 0,21 0 0,0 1 15,0-1-15,-21 0 0,21 21 16,0-21-16,0 1 0,0-1 16,0 0-16,0 0 0,0 0 0,21 0 15,0 1-15,0-1 16,0-21-16,22 0 0,-22 0 0,0 0 16,0 0-16,22 0 0,-22 0 0,0 0 15,21 0-15,-21-21 0,1-1 16,-1 22-16,0-21 0,0 0 0,0-21 15,0 21-15,1-1 0,-1-20 16,0 21-16,-21-21 0,0 20 0,21-20 16,-21 21-16,21 0 0,-21 0 15,0-1-15,0 1 0,0 42 32,0 1-17,0-1-15,0 0 16,0 0-16,0 0 0,0 0 15,21-21 17,-21-21-17,0 0-15,22 0 16,-22 0-16,0 0 0,0-1 16,0 1-1,0 0-15,0 0 0,-22 21 0,22-21 16,-21 21-16,0 0 0,0 0 15,0 0 1,21 21-16,0 0 0,-21 0 0,-1 0 16,1 1-16,21-1 0,-21 21 15,21-21-15,0 22 0,-21-22 0,21 0 16,0 21-16,0-21 0,0 22 0,0-22 16,0 0-16,0 0 0,21 22 15,0-22-15,0 0 0,1 0 16,-1-21-16,0 21 0,21-21 15,-21 0-15,1 0 0,20 0 16,-21 0-16,0 0 0,22 0 0,-22-21 16,0 21-16,0-21 0,21 0 15,-20 0-15,-1-22 0,0 22 0,21-21 16,-21-1-16,1 1 0,-1 0 0,0-22 16,0 22-16,0 0 0,0-22 15,-21 22-15,0-22 0,22 22 0,-22 0 16,21-1-16,-21 22 0,0-21 15,0 21-15,0-1 0,-21 44 32,-1-1-32,22 0 0,-21 21 15,0-21-15,21 1 0,0 20 16,-21 0-16,21-21 0,-21 22 16,21-1-16,-21-21 0,21 22 0,0-1 15,0-21-15,0 21 0,0-20 16,0 20-16,0 0 0,0-21 0,0 1 15,0 20-15,0-21 0,0 0 0,0 0 16,0 1-16,0-1 16,21-21-16,0 0 0,0 0 0,0 0 15,0 0-15,1 0 16,-1 0-16,0 0 0,21 0 0,-21-21 16,1-1-16,-1 22 0,0-21 15,0 0-15,0 0 0,0 21 16,1-21-16,-22 0 0,21-1 0,-21 1 15,0 0-15,0 0 16,0 0-16,0 0 0</inkml:trace>
  <inkml:trace contextRef="#ctx0" brushRef="#br0" timeOffset="39187.33">16192 2985 0,'22'0'47,"-1"0"-47,0 0 0,0 0 0,0 0 16,22 0-16,-22 0 0,21 0 15,-21 0-15,22 0 0,-22 0 0,0 0 16,21 0-16,-21 0 0,1-22 16,-1 22-16,-21-21 15,0 0-15,-21 21 16,-1-21-16,1 21 15,-21 0-15,21-21 0</inkml:trace>
  <inkml:trace contextRef="#ctx0" brushRef="#br0" timeOffset="39407.41">15515 2752 0,'-21'0'15,"0"0"48,0 0-63,-1 0 16,1 0-16,0-21 15,-21 21-15,21 0 0</inkml:trace>
  <inkml:trace contextRef="#ctx0" brushRef="#br0" timeOffset="39607.51">13758 2794 0,'0'0'0,"-21"0"31,42 0-31,0 0 0,22 0 0,-22 0 15,0 0-15,21 0 16,-20-21-16,20 21 0,-21 0 0,21 0 16,-20-21-16,20 21 0,-21 0 15,0-21-15,22 21 0</inkml:trace>
  <inkml:trace contextRef="#ctx0" brushRef="#br0" timeOffset="40175.12">17716 2921 0,'0'0'0,"22"-21"16,-1 0-16,0 0 0,-21-1 0,0 1 16,0-21-16,21 21 0,-21 0 0,0-1 15,0 1-15,0 0 0,0 0 16,0 42 0,0 21-1,-21-20-15,21 20 0,-21 0 16,21 1-16,-21-1 0,-1 21 15,22-20-15,-21 20 0,0-20 0,0 20 16,0-21-16,21 1 0,-21 20 16,21-20-16,-22-22 0,22 21 15,0-21-15,0 0 0,0 1 0,0-1 16,0 0-16,0 0 16,0-42 15,0 0-31,0 0 0</inkml:trace>
  <inkml:trace contextRef="#ctx0" brushRef="#br0" timeOffset="41026.58">17187 3175 0,'-21'0'16,"42"0"-1,0 0-15,1 0 0,20 0 16,-21 0-16,43 0 0,-22 0 0,0 0 15,22 0-15,-1 0 0,1-21 16,-1 0-16,1 0 0,20 21 0,-20-22 16,-1 1-16,1 0 0,-22 0 0,22 0 15,-22 0-15,0-1 0,1 1 16,-22-21-16,0 21 0,-21-22 0,0 22 16,0-21-16,0 21 0,0 0 15,0-1-15,-21 1 0,0 0 16,0 0-16,-1 21 0,1 0 15,0 0-15,0 21 0,21 0 16,-21 0-16,0 22 0,21-22 16,0 21-16,-22 1 0,1-1 0,21 0 15,-21 1-15,0-1 0,21 21 0,0-20 16,-21-1-16,0 0 0,21 1 16,-22-22-16,22 21 0,0 1 0,0-22 15,0 0-15,0 0 0,0 0 16,0 0-16,0 1 15,0-44 17,22 1-32,-22 0 15,21 0-15,0 0 0,0-22 16,0 22-16,0 0 0,1 0 0,-1-21 16,-21 20-16,21 1 0,0 21 15,0-21-15,0 21 16,-21 21-1,0 0-15,0 1 0,0-1 16,0 0-16,0 0 0,0 21 0,0-20 16,0-1-16,0 0 0,0 0 15,0 0-15,0 0 0,22 1 16,-22-1-16,21-21 16,0 0-16,0 0 0,21 0 0,-20 0 15,20 0-15,-21 0 0,21 0 0,1 0 16,-1-21-16,0-1 0,1 1 15,-22 0-15,21 0 0,1 0 0,-22 0 16,21-22-16,-21 22 0,0-21 16,-21 21-16,0-1 0,22 1 0,-22 0 15,0 0-15,-22 21 16,1 0 0,0 0-16,0 21 0,0 0 15,0 0-15,-1 22 0,22-22 16,0 0-16,-21 0 0,21 22 0,0-22 15,0 0-15,0 0 0,0 0 16,0 0-16,21 1 0,1-22 16,-1 0-16,0 0 0,0 0 15,0 0-15,0 0 0,1 0 16,-1 0-16,0 0 0,0 0 0,0-22 16,0 1-16,22 21 0,-22-21 15,0 0-15</inkml:trace>
  <inkml:trace contextRef="#ctx0" brushRef="#br0" timeOffset="43423.15">20532 3387 0,'21'0'16,"0"-21"0,-21-1-1,0 1-15,0 0 16,0 0-16,21 0 0,-21 0 0,0-22 16,21 22-16,-21 0 0,0-21 15,0 20-15,0-20 0,0 0 0,0 21 16,0-22-16,-21 22 0,0-21 15,0 21-15,0-1 0,-22 1 0,1 21 16,21 0-16,-22 0 0,1 0 16,0 21-16,-1 1 0,1-1 0,0 0 15,21 21-15,-22 1 0,22-1 16,0 0-16,0 1 0,0-1 0,21 0 16,0 1-16,0-1 0,0-21 15,0 21-15,0-20 0,0-1 16,0 0-16,21 0 0,0-21 0,0 0 15,0 21-15,22-21 0,-22 0 16,0 0-16,21 0 0,-21 0 0,1-21 16,20 0-16,-21 0 0,21 0 0,-20-1 15,20 1-15,-21 0 0,0-21 16,0 21-16,1-22 0,-1 22 0,0-21 16,-21-1-16,0 22 0,0 0 15,0 0-15,0 0 0,0 0 0,0 42 31,0 0-15,0 21-16,0-21 0,0 1 0,0 20 16,0 0-16,0-21 0,0 22 15,0-22-15,0 21 0,21-21 0,0 1 16,0-1-16,1 0 0,-1 0 16,0-21-16,0 0 0,21 0 0,-20 0 15,-1 0-15,21 0 0,-21 0 16,0 0-16,22-21 0,-22 21 0,0-21 15,21 0-15,-20-1 0,-1-20 0,-21 21 16,21 0-16,0-22 0,0 1 16,0 21-16,-21-21 0,22 20 0,-22-20 15,0 21-15,21 0 16,0 0-16,-21-1 0,21 22 16,-21 22-1,0-1-15,21 0 16,-21 0-16,0 0 15,21 0-15,-21 1 16,22-22 15,-22-22-15,0 1-16,0 0 0,0 0 16,0 0-1,0 0-15,0-1 0,0 1 16,0 0-16,-22 0 0,1 21 15,0 0 1,0 21-16,21 0 0,-21 0 16,21 1-16,0-1 0,-21 21 15,21-21-15,-22 22 0,22-1 0,0-21 16,-21 21-16,21 1 0,0-22 16,0 21-16,0-21 0,0 1 0,21-1 15,1 0-15,-1 0 0,0 0 0,0-21 16,0 0-16,22 0 15,-22 0-15,0 0 0,0 0 16,0-21-16,22 0 0,-22 0 16,0 0-16,21-1 0,-21-20 0,1 21 15,20-21-15,-21-1 0,21 22 0,-20-21 16,20-1-16,0 22 0,-21-21 16,22 21-16,-22 0 0,0-1 0,0 1 15,0 21-15,1 0 0,-1 0 16,0 0-16,-21 21 0,0 1 15,0-1-15,0 0 16,0 0-16,0 0 0,-21 0 16,21 1-16,0-1 0,-21-21 15,21-21 32,0-1-31,21 1-16,-21 0 0,0 0 15,0 0-15,0 0 0,0-1 16,0 1-16,0 0 0,0 0 16,-21 21-1,-1 0-15,1 21 16,0-21-16,0 21 0,0 0 0,0 1 16,-1-1-16,1 21 0,0-21 15,0 0-15,0 1 0,0 20 16,-1-21-16,22 21 0,0-20 15,0-1-15,0 21 0,0-21 0,0 0 16,0 1-16,22-1 0,-1 0 16,21 0-16,0 0 0,1-21 0,-1 21 15,0-21-15,1 0 0,-1 0 0,0 0 16,1 0-16,-22 0 0,21 0 16,1-21-16,-1 21 0,0-21 0,-21 0 15,22 0-15,-22-22 0,21 22 16,-21-21-16,1 21 0,-1-22 0,-21 1 15,0 21-15,0-21 0,0 20 16,0 1-16,0 0 0,0 0 16,-21 21-1,-1 0 1,1 0-16,21 21 0,-21 0 0,0 0 16,0 1-16,21-1 0,0 0 0,0 0 15,0 21-15,0-20 0,0-1 16,0 0-16,0 0 0,0 0 0,0 0 15,0 1-15,0-1 16,21-21-16,0 0 0,0 0 0,0 0 16,1 0-16,-1 0 15,0 0-15,21 0 0,-21-21 16,1-1-16,20 1 0,-21 0 0,21 0 16,1 0-16,-22-22 0,21 22 15,-21 0-15,22 0 0,-22-21 0,-21 20 16,0 1-16,21 0 0,-21 0 15,-21 21 1,0 0-16,0 21 16,-1-21-16,22 21 0,-21 0 15,21 1-15,0-1 0,0 0 0,0 0 16,0 0-16,0 0 16,0 1-16,0-1 0,21 0 0,-21 0 15,22 0-15,-22 0 16,0 1-16,-22-22 47,1-22-32,0 1-15,21 0 16,0 0-16,-21 21 31,0 0-15,21 21-16,0 0 15,0 0-15,0 1 16,0-1-16,21 0 16,0-21-16,0 21 0,0-21 15,1 0-15,-1 21 0,0-21 0,0 0 16,21 0-16,1 0 0,-22 0 16,21 0-16,1 0 0,-22 0 0,21 0 15,0 0-15,-20-21 0,20 0 16,-21 0-16,21 0 0,-20-22 0,-1 22 15,0-21-15,0 21 0,0-22 0,0 1 16,1 21-16,-22-22 0,0 22 16,0 0-16,0 0 0,0 0 0,-22 21 31,22 21-15,-21 0-16,21 0 0,0 0 15,0 1-15,0-1 0,0 0 16,0 21-16,0-21 0,0 1 0,0-1 15,21 21-15,-21-21 0,22 0 16,-22 1-16,0-1 0,0 0 16,0 0-16,0 0 15,-22-21-15,1 0 0,0 0 16,0 0-16,0 0 0,0 0 16,-1-21-1,1 0-15,21 0 16,0 0-16,0-1 0,0 1 0</inkml:trace>
  <inkml:trace contextRef="#ctx0" brushRef="#br0" timeOffset="45446.82">24596 3048 0,'0'21'31,"21"-21"-15,0 0-16,21 0 0,-21 0 16,1-21-16,20 21 0,0-21 15,1 0-15,-1 0 0,0-1 0,1 1 16,-22 0-16,21-21 0,0 21 16,-20-22-16,-1 1 0,0 0 15,0-1-15,0 1 0,0 0 0,-21-22 16,0 22-16,22-22 0,-22 22 15,21 0-15,-21-1 0,21 1 0,-21 21 16,0 0-16,0-1 0,0 1 16,0 42-1,0 1-15,0-1 16,-21 21-16,21 0 0,0 1 0,-21-1 16,-1 22-16,1-1 0,21 1 15,-21-1-15,0 1 0,0-1 0,0 1 16,-1 20-16,1-20 0,0 20 15,0 22-15,0-21 0,0 21 16,-1-22-16,1 22 0,0-21 0,-21 21 16,21-22-16,-22 22 0,22 0 0,-21-21 15,21-1-15,-22 1 0,1 0 16,21-1-16,-22-20 0,1 21 0,21-43 16,0 21-16,0 1 0,-1-43 0,22 21 15,0 1-15,-21-43 0,21 21 16,21-21-1,1 0-15,-1 0 0,21-21 0,-21-22 16,22 22-16,20 0 0,-21-21 16,1-1-16,20 1 0,1 0 0,-22-22 15,22 22-15,-1-22 0,-21 1 0,1-1 16,-1-20-16,0 20 0,-20-20 16,-1-1-16,0 21 0,-21-20 0,0-1 15,0 22-15,-21-22 0,0 21 16,-1-20-16,1 20 0,-21 22 0,21-22 15,-22 22-15,22 21 0,0-21 0,-21 20 16,21 22-16,21-21 0,-22 0 16,44 0 15,-1 21-31,0 0 0,0 0 0,0-21 16,22 21-16,-22 0 0,21-21 0,0-1 15,-20 22-15,20-21 0,-21 0 16,21 21-16,-20-21 0,-1 0 0,21 0 15,-21-1-15,0 1 0,1 0 16,-1 0-16,0 0 0,0 0 0,-21-1 16,0 1-16,0 42 47,0 1-47,0-1 15,0 0-15,0 0 0,0 0 0,0 0 16,0 1-16,0-1 0,0 0 15,0 0-15,21-21 0,0 0 16,1 21-16,-1-21 16,0 0-16,0 0 0,21 0 0,-20 0 15,-1 0-15,0-21 0,21 0 16,-21 21-16,1-21 0,-1 0 0,0-1 16,0 1-16,21 0 0,-20 0 0,-22 0 15,21 0-15,0-1 0,0 1 16,-21 0-16,0 42 31,0 0-31,0 1 16,-21-1-16,0 0 0,0 0 15,21 0-15,0 22 0,0-22 0,0 0 16,0 0-16,0 0 0,0 0 0,0 1 16,0-1-16,21 0 15,0-21-15,0 0 0,0 0 16,0 0-16,22 0 0,-22 0 15,0-21-15,0 21 0,0-21 0,1-1 16,-1 22-16,-21-21 0,21 0 16,-21-21-16,21 21 0,-21-1 0,0 1 15,0-21-15,0 21 0,0 0 16,-21-1-16,0 22 0,0-21 16,-1 0-16,1 21 0,0 0 0,0 0 15,0 0-15,0 0 16,-1 0-16,44 0 31,-1 0-31,0 0 0,0 0 16,21 0-16,-20 0 0,20 0 15,-21 0-15,21 0 0,-20 0 0,20 0 16,0 0-16,-21 0 0,22 0 16,-1 0-16,-21 0 0,0 0 15,1 0-15,-1 21 0,0 0 0,-21 1 0,21-1 16,-21 0-1,0 0-15,0 0 0,0 0 0,0 1 16,0-1-16,-21 0 0,21 0 16,-21 0-16,21 0 0,-21 1 15,21-1-15,-22-21 0,1 0 32,21-21-17,0-1-15,0 1 16,0 0-16,0 0 0,0 0 15,0 0-15,21-1 0,1-20 0,-1 21 16,0 0-16,0-22 0,0 22 16,22 0-16,-22 0 0,21 0 0,-21 21 15,22 0-15,-1 0 0,-21 0 16,0 0-16,22 0 0,-22 21 0,0 0 16,-21 0-16,21 0 0,-21 1 15,21-1-15,-21 0 0,0 21 0,0-21 16,0 1-16,0-1 15,0 0-15,0 0 0,-21-21 16,0 0-16,0 0 16,21-21-1,0 0 1,0 0 0,21-1-16,-21 1 0,42 0 0,-21 0 15,1 0-15,20-22 0,0 22 0,1 0 16,-1 0-16,-21 0 0,21 0 15,1-1-15,-1 22 0,0 0 0,-20 0 16,-1 22-16,0-1 0,0 0 16,-21 0-16,0 0 0,0 0 0,0 1 15,0 20-15,0-21 0,0 0 16,-21 0-16,21 1 0,-21-1 0,0 0 16,-1 0-16,22 0 0,-21 0 15,0-21 1,0 0-16,21-21 15,0 0 1,0 0-16</inkml:trace>
  <inkml:trace contextRef="#ctx0" brushRef="#br0" timeOffset="46771.03">28787 2477 0,'0'0'0,"21"0"0,-21-22 16,21-20-16,0 21 0,0 0 0,-21 0 16,21-1-16,-21 1 15,0-21-15,0 21 0,0 0 0,0-1 16,0 1-16,-21 0 16,0 21-16,0 0 0,0 21 15,-22 0-15,22 1 0,0-1 0,-21 21 16,21 22-16,-22-22 0,1 21 15,21 1-15,-22-22 0,22 22 0,0-1 16,0 1-16,0-22 0,0 22 16,21-22-16,0 0 0,0 1 0,0-22 15,21 21-15,0-21 0,0 0 16,21 1-16,-20-1 0,20-21 0,0 0 16,1 0-16,20 0 0,-21 0 15,22 0-15,-22 0 0,22-21 16,-1 21-16,1-22 0,-22 1 0,22-21 15,-22 21-15,0 0 0,1-22 16,-1 1-16,-21 0 0,21-22 0,-20 1 16,-22-1-16,0 1 0,0-1 15,0 1-15,0-1 0,-22 1 0,1 20 16,-21-20-16,0 20 0,-1 1 16,1 21-16,-22 0 0,22 21 0,-21 0 15,-22 0-15,21 21 0,1 0 16,21 0-16,-22 22 0,22-1 0,-1 21 15,22-20-15,-21 20 16,21 1-16,0-22 0,21 22 0,0-1 16,0 1-16,0-22 0,0 0 15,21 1-15,0-1 0,0 0 0,21-21 16,1 22-16,-1-22 0,22 0 0,-22-21 16,21 21-16,1-21 0,-1 0 15,-20 0-15,20 0 0,1 0 0,-1 0 16,-20 0-16,-1-21 0,0 0 15,1 21-15,-1-21 0,-21 0 0,21-22 16,-20 22-16,-22 0 0,21 0 16,-21 0-16,0-1 0,-21 22 31,-1 22-15,1-1-16,0 0 0,0 0 0,21 0 15,-21 0-15,0 1 0,-1-22 16,22 21-16,0 0 0,0 0 0,-21 0 15,42-21 17,1 0-17,-1-21-15,0 0 16,0 21-16,0-21 0,-21 0 16,21-1-16,1 1 0,-1 0 0,0 0 15,-21 0-15,21 0 0,0 21 16,0 0-1,-21 21 1,0 0-16,0 0 16,0 0-16,0 0 0,0 1 0,-21-1 15,21 0-15,0 0 16,21 0 0,1-21-16,-1 0 15,0 0-15,0 0 0,21 0 0,-20 0 16,20 0-16,-21 0 0,21 0 0,-20 0 15,20-21-15,-21 21 0,0-21 16,22 0-16,-22 0 0,-21-1 16,21 1-16,0 0 0,-21 0 15,21 0-15,-21 0 0,0-1 16,-21 22 0,0 0-16,0 0 0,0 0 15,-1 22-15,22-1 0,-21-21 16,21 21-16,0 0 0,0 0 0,0 0 15,0 1-15,0-1 16,0 0-16,0 0 16,0 0-16,21-21 15,1 0 1,-1 0-16,0 0 16,0 0-16,21-21 0,-20 0 15</inkml:trace>
  <inkml:trace contextRef="#ctx0" brushRef="#br0" timeOffset="47087.84">31115 2201 0,'0'0'0,"0"-21"0,-64 21 31,43 21-31,21 1 0,-21-1 16,0 0-16,0 21 0,0 1 0,21-1 16,-22 0-16,1 22 0,21-22 15,-21 22-15,21-1 0,0-21 0,0 22 16,-21-22-16,21 1 0,-21-1 16,21 0-16,-21 1 0,21-22 0,-22 0 15,22 0-15,0 0 0,0 0 16,-21 1-16,21-44 47</inkml:trace>
  <inkml:trace contextRef="#ctx0" brushRef="#br0" timeOffset="47398.67">30861 2392 0,'0'-42'0,"0"84"0,0-127 0,0 43 15,0 0-15,21-1 0,0 22 16,0-21-16,1 21 0,-1-1 0,21 1 16,0 21-16,1-21 15,-1 21-15,22 0 0,-22 0 0,0 0 16,22 21-16,-43 0 0,21 22 16,-21-22-16,1 21 0,-22-21 15,0 22-15,0-1 0,-22 0 0,1 1 16,-21-1-16,0-21 0,-1 22 15,1-1-15,-22-21 0,1 0 0,21 22 16,-22-22-16,22 0 0,-1-21 16,1 21-16,0 0 0,-1-21 0,22 21 15,0-21-15,0 0 0,21 22 16,21-22 0,0 0-16,0 21 0,22-21 15</inkml:trace>
  <inkml:trace contextRef="#ctx0" brushRef="#br0" timeOffset="47869.16">31454 2752 0,'0'0'0,"21"-21"0,-21-1 0,0 1 16,0 0-16,0 0 15,0 0-15,0 0 0,-21 21 0,-1 0 16,1 0-16,0 0 0,0 0 15,0 0-15,0 0 0,-22 21 16,22-21-16,-21 21 0,21 0 16,-22 0-16,22 0 0,0 22 0,-21-22 15,20 0-15,1 0 0,0 0 16,0 1-16,21-1 0,-21 0 0,21 0 16,0 0-16,21-21 15,0 0-15,0 0 16,22 0-16,-22 0 0,0 0 15,21 0-15,-21 0 0,1-21 0,20 0 16,-21 0-16,0 0 0,0-1 16,1 1-16,-1 0 0,0 21 0,-21-21 15,-21 42 17,0 0-32,-1 0 15,1-21-15,21 22 0,0-1 0,-21 0 16,21 0-16,-21-21 0,21 21 15,0 0-15,0 1 16,21-22 0,0 0-16,0 0 0,1 0 0,-1 0 15,0 0-15,0 0 0,21 0 16</inkml:trace>
  <inkml:trace contextRef="#ctx0" brushRef="#br0" timeOffset="49359.12">31792 2646 0,'0'0'0,"0"-21"0,-21-43 32,0 64-32,0 0 0,0 0 15,-1 21-15,-20 1 0,21-1 16,0 0-16,0 0 0,-1 21 0,1-20 16,21-1-16,0 21 0,-21-21 15,21 0-15,0 1 0,0-1 0,0 0 16,0 0-16,0 0 0,21 0 15,0-21-15,1 22 0,-1-22 16,0 0-16,0 0 0,0 0 16,22 0-16,-22 0 0,0 0 15,0-22-15,0 1 0,0 0 16,1 0-16,-1 0 0,0-22 0,0 1 16,0 0-16,0-1 0,1-20 15,-1-1-15,0 1 0,0-1 0,0 1 16,0-1-16,-21 1 0,22-1 15,-22 22-15,21 21 0,-21-21 0,0 20 16,0 1-16,-21 42 16,-1 1-1,22-1-15,-21 0 0,0 21 16,0 1-16,0-1 0,21 0 16,-21 1-16,-1 20 0,22-21 0,-21 22 15,21-22-15,0 22 0,-21-22 16,21-21-16,0 22 0,-21-22 0,21 21 15,0-21-15,0 0 16,0-42 15,21 21-31,0-21 0,0 0 0,1 0 16,-1 0-16,0-1 16,21 1-16,-21-21 0,22 21 0,-22 0 15,0 21-15,0-22 0,22 22 16,-22 0-16,0 0 15,-21 22 1,0-1-16,-21-21 16,0 21-16,-1-21 0,1 0 0,0 21 15,0-21-15,0 0 0,0 21 16,-1-21-16,1 0 0,0 21 16,0 1-16,0-22 15,21 21-15,0 0 0,0 0 16,0 0-16,0 0 15,21 1 1,0-22-16,0 0 0,0 21 16,22-21-16,-1 0 0,0 0 15,1 21-15,-1-21 0,0 0 0,1 0 16,-1 0-16,0 0 0,1 0 16,-22 0-16,21 0 0,-21-21 0,1 21 15,-1-21-15,0-1 0,-21 1 16,0 0-16,21 0 0,-21 0 0,0 0 15,0-22-15,0 22 0,0 0 16,0 0-16,-21 21 16,0 0-16,0 0 15,-1 21-15,-20 0 0,21 0 16,0 0-16,0 1 0,21-1 16,-22 0-16,1 0 15,21 0-15,0 0 0,0 1 16,0-1-1,21-21-15,1 0 0,-1 0 16,0 0-16,0 0 0,0 0 0,0 0 16,1-21-16,-1 21 0,0-22 15,0 1-15,0 0 0,0 21 16,1-21-16,-1 0 0,-21 0 16,0-1-16,21 22 0,-21-21 15,0 42 1,-21 1-1,0-22-15,21 21 0,-22 0 0,1 0 16,0 0-16,21 0 16,0 1-16,0-1 15,0 0-15,21-21 16,0 0-16,1 0 0,-1 0 16,0 0-16,0 0 0,21 0 0,-20 0 15,20 0-15,-21 0 0,0-21 16,0 0-16,1 21 0,-1-22 15,0 1-15,0-21 0,0 21 0,-21 0 16,0-22-16,0 22 16,0 0-16,0 0 0,0 0 15,-21 21-15,0 0 0,0 0 16,0 0-16,-1 0 0,1 0 0,0 21 16,0-21-16,0 21 0,0 0 15,-1 0-15,22 0 16,0 1-16,0-1 0,0 0 0,0 21 15,0-21-15,0 1 0,0-1 16,0 21-16,0-21 0,0 22 0,0-22 16,0 21-16,0-21 0,0 22 15,0-1-15,-21 0 0,21-21 0,-21 22 16,0-1-16,21-21 16,-21 0-16,0 22 0,21-22 0,-22 0 15,22 0-15,0 0 16,0-42 15,22 21-31,-1-21 16,0 0-16,0 0 0,0 0 0,22-1 15,-22-20-15</inkml:trace>
  <inkml:trace contextRef="#ctx0" brushRef="#br0" timeOffset="49699.33">33232 2879 0,'63'-43'31,"-42"43"-31,0 0 0,1-21 16,-1 0-16,0 21 0,0-21 16,-21 0-16,21 0 0,0-1 15,-21 1-15,0 0 0,0 0 0,0 0 16,0 0-16,-21 21 15,-21 0-15,21 0 16,-22 21-16,22-21 0,-21 21 16,0 0-16,20 21 0,-20-20 0,21-1 15,0 0-15,21 0 0,0 0 16,0 0-16,0 1 0,0-1 16,21 0-16,21 0 0,-21 0 15,1 0-15,20-21 0,-21 22 16,21-22-16,1 21 0,-22-21 15,0 0-15,0 0 0</inkml:trace>
  <inkml:trace contextRef="#ctx0" brushRef="#br0" timeOffset="52403.24">762 5292 0,'0'0'0,"-21"0"0,0 0 15,-1 0 1,1 0-16,0 0 31,21 21-15,0 0 0,21-21 30,0 0-46,1 0 16,-1 0-16,0-21 16,0 0-16,-21 0 0,21-1 15,0 1-15,1 0 0,-22 0 0,21 0 16,-21-22-16,21 22 0,-21-21 16,21 21-16,-21 0 0,0-1 0,0-20 15,0 21-15,0 0 16,0 42-1,-21 0-15,21 0 16,-21 0-16,21 1 0,0 20 16,0 0-16,0-21 0,0 22 0,0-22 15,0 21-15,0-21 0,0 1 16,0 20-16,0-21 0,21 0 16,0 0-16,0-21 15,0 0-15,1 0 0,-1 0 16,0 0-16,0 0 0,0 0 15,0-21-15,1 0 0,-1 21 16,0-21-16,0 0 0,0 0 0,0-22 16,-21 22-16,22 0 0,-22-21 15,0 20-15,0 1 0,0-21 0,0 21 16,0 0-16,0-1 0,0 1 16,0 0-16,-22 42 15,22 0 1,0 1-16,0-1 0,0 0 15,0 21-15,0 1 0,-21-22 0,21 21 16,0-21-16,-21 22 0,21-22 16,0 0-16,0 0 0,0 0 0,0 0 15,0 1 1,0-44 0,0 1-16,0 0 15,0 0-15,21 0 16,0-22-16,-21 22 0,22-21 0,-1 21 15,0-22-15,0 1 16,21 0-16,-20-1 0,-1 1 0,21 0 16,-21 21-16,0-22 0,22 22 15,-22 21-15,0 0 0,0 0 16,0 0-16,1 21 0,-22 0 0,0 1 16,0 20-16,0-21 0,0 21 15,0 1-15,0-22 0,0 21 0,0 1 16,0-22-16,0 0 0,0 21 15,21-21-15,-21 1 0,21-22 16,0 0-16,0 0 0,0 0 16,1-22-16,-1 1 15,0 0-15,0 0 0,0 0 0,0 0 16,1-1-16,-1-20 0,0 0 16,0 21-16,-21-22 0,21 1 15,-21 0-15,0-22 0,0 22 0,0-1 16,0 1-16,0 0 0,0-1 15,0 22-15,0-21 0,0 21 0,0 0 16,0-1-16,0 44 31,0-1-31,0 0 0,0 21 16,0-21-16,0 22 0,0-1 16,0 0-16,0 1 0,0 20 0,0-20 15,0-1-15,0 0 0,0 1 16,0-1-16,0 0 0,0-21 15,0 1-15,0 20 0,21-21 0,1-21 16,-22 21-16,21-21 0,0 0 16,0 0-16,0 0 0,0 0 15,1-21-15,-1 0 0,0 0 16,0 0-16,0-1 0,22 1 0,-22 0 16,0 0-16,0-21 0,0 20 15,0-20-15,1 0 0,-22 21 0,0-22 16,21 22-16,-21 0 0,0 0 15,0 42 17,0 0-32,0 0 0,0 0 0,0 1 15,0 20-15,-21-21 0,21 21 16,0 1-16,0-22 0,0 21 0,0-21 16,0 1-16,0-1 0,0 0 15,0 0-15,0 0 0,21-21 0,0 0 16,0 0-16,0 0 0,0 0 15,1 0-15,20 0 0,-21 0 0,0-21 16,22 0-16,-22 21 0,0-21 16,21 0-16,-21-1 0,1-20 0,-1 21 15,-21 0-15,0-22 16,0 22-16,0-21 0,0 0 0,0 20 16,0-20-16,-21 21 0,-1 0 15,1 0-15,0-1 0,0 1 0,0 21 16,0 0-16,-22 0 0,22 0 0,0 0 15,-21 21-15,20 1 0,1-1 16,0 0-16,0 0 0,0 0 16,0 0-16,-1 1 0,22-1 15,0 0-15,0 0 0,0-42 32,22 21-17,-22-21-15</inkml:trace>
  <inkml:trace contextRef="#ctx0" brushRef="#br0" timeOffset="52643.16">2053 4593 0,'64'-21'31,"-43"21"-31,0 0 0,21 0 0,-21-21 15,1 21-15,-1 0 0,0 0 16,0 0-16,21-21 0,-20 21 16,-1 0-16,0 0 0,0-21 15,0 21-15,-21-22 16,0 1 0,-21 21-16,0 0 0</inkml:trace>
  <inkml:trace contextRef="#ctx0" brushRef="#br0" timeOffset="52835.32">1249 4466 0,'-21'0'0,"42"0"0,-64 0 16,43 21-16,-21-21 15,42 0 32,1 0-31</inkml:trace>
  <inkml:trace contextRef="#ctx0" brushRef="#br0" timeOffset="54087.18">4170 5207 0,'0'0'15,"21"0"-15,0 0 0,-21-21 0,21 21 16,0-21-16,-21 0 0,22-1 16,-1 1-16,0 0 0,0 0 0,0 0 15,-21 0-15,21-22 0,-21 22 0,22-21 16,-22 21-16,0-22 16,0 22-16,0-21 0,-22 21 0,1-1 15,-21 1-15,21 0 0,0 0 16,-22 21-16,22 0 0,0 0 0,-21 0 15,20 0-15,-20 21 0,21 0 16,0 0-16,-22 22 0,22-1 0,0 22 16,0-22-16,0 21 0,21-20 15,-21-1-15,21 0 0,0 1 0,0-1 16,0-21-16,21 0 0,0 1 0,0-1 16,0 0-16,0-21 15,1 0-15,20 0 0,-21 0 0,0-21 16,22 0-16,-1-1 0,-21 1 15,21 0-15,1 0 0,-1-21 0,-21 20 16,22-20-16,-22 21 0,0-21 16,0-1-16,0 1 0,0 21 0,-21-22 15,0 1-15,0 0 0,0 21 0,0-1 16,0 1-16,0 0 0,0 0 16,-21 21-16,0 0 0,21 21 15,-21 0-15,0 0 0,0 22 16,21-22-16,0 21 0,0 1 0,0-1 15,0 0-15,0-21 16,0 22-16,0-22 0,0 21 0,0-21 16,21 1-16,21-1 0,-21-21 0,0 0 15,22 0-15,-1 0 0,-21 0 16,22 0-16,-1 0 0,0 0 0,1-21 16,-22-1-16,21 1 0,0 0 15,1-21-15,-22 21 0,0-1 0,21-20 16,-42 21-16,22-21 0,-22-1 15,0 22-15,0-21 0,0 21 0,0-1 16,0 1-16,0 0 0,-22 21 31,22 21-31,0 0 16,0 1-16,-21-1 0,21 21 0,0 0 16,-21-20-16,21 20 0,0 0 15,0-21-15,-21 22 0,21-22 0,-21 21 16,21-21-16,0 1 0,0-1 15,0 0-15,0-42 32,0 0-17,0-1-15,0 1 0,21 0 0,0-21 16,-21 21-16,21-22 0,0 1 16,1 0-16,-1-1 0,0 1 15,0 0-15,21 20 0,-20 1 16,-1 0-16,21 0 0,-21 0 0,0 21 15,1 0-15,-1 0 0,0 21 0,0 0 16,0 0-16,0 0 0,-21 22 16,0-1-16,0-21 0,0 22 0,0-1 15,0-21-15,0 21 0,0 1 16,0-22-16,0 0 0,0 0 0,-21 0 16,21 1-16,0-1 0,-21-21 15,21 21-15,0-42 31,21 0-31,0-1 16,1 1-16,-22 0 0,42 0 16,-21-21-16</inkml:trace>
  <inkml:trace contextRef="#ctx0" brushRef="#br0" timeOffset="54526.93">5969 4636 0,'0'0'0,"0"-22"0,0 1 16,-21 21-1,0 0-15,-1 21 16,1 1-16,0-1 0,0 0 16,0 21-16,0-21 0,-1 1 15,1 20-15,0 0 0,0 1 16,21-22-16,0 21 0,-21 0 0,21-20 16,0 20-16,0-21 0,0 0 15,0 0-15,0 1 0,0-1 0,21-21 16,0 0-16,21 0 0,-20 0 15,-1 0-15,21 0 0,-21 0 0,22 0 16,-22-21-16,21-1 0,-21 1 0,22 0 16,-22 0-16,0 0 0,0 0 15,-21-1-15,0 1 0,21-21 0,-21 21 16,0-22-16,0 22 0,0-21 16,-21 21-16,0-22 0,0 22 0,0 0 15,-1 0-15,1 0 0,-21 21 16,21 0-16,-22 0 0,22 0 15,-21 0-15,21 0 0,0 0 0,-1 0 16,1 21-16,21 0 0,-21-21 0,21 21 16,0 0-16,0 1 15,21-22-15,0 0 0,1 21 0,-1-21 16,0 0-16,21 0 0,-21 0 16,22 0-16,-22-21 0,21-1 0,-21 22 15,22-21-15</inkml:trace>
  <inkml:trace contextRef="#ctx0" brushRef="#br0" timeOffset="54799.23">6604 4276 0,'0'0'0,"0"-21"0,0-1 0,0 44 32,-21-22-32,0 21 0,-1 21 15,1-21-15,0 22 0,0-1 16,21 0-16,-21 1 0,0-1 0,-1 0 15,22 22-15,-21-22 0,0 22 0,0-22 16,21 0-16,0 1 0,0-1 16,-21 0-16,21 1 0,0-22 0,0 0 15,0 0-15,0 0 16,21-21 0,-21-21-16,21 0 15,0 0-15,-21 0 16,0-1-16,0-20 0,0 21 0</inkml:trace>
  <inkml:trace contextRef="#ctx0" brushRef="#br0" timeOffset="55454.87">6138 4720 0,'0'0'0,"-21"0"32,42 0-17,0 0-15,1 0 0,-1 0 16,21 0-16,-21 0 0,22 0 0,-1 0 15,0 0-15,1-21 0,-1 0 0,0 21 16,1-21-16,20 0 0,-21-1 16,1 1-16,-1 0 0,0 0 0,1 0 15,-1 0-15,-21-1 0,0-20 16,-21 21-16,0-21 0,0-1 0,0 22 16,0-21-16,0 21 0,0-1 0,0 1 15,-21 21 1,0 0-16,0 0 0,21 21 15,0 22-15,0-22 0,-21 21 16,21 1-16,-21-22 0,21 21 16,0 0-16,-22 1 0,22-1 0,-21 0 15,0-20-15,21 20 0,-21 0 16,21 1-16,0-1 0,-21-21 0,21 21 16,-21-20-16,21 20 0,0-21 0,0 0 15,0 0-15,0 1 16,0-44 15,0 1-31,0 0 0,0 0 16,0 0-16,21-22 0,0 1 0,0 21 15,0-21-15,0-1 0,1 22 16,20-21-16,0 21 0,-21-22 16,22 22-16,-22 0 0,21 0 0,-21 21 15,22 0-15,-22 0 0,0 0 16,0 0-16,0 0 0,-21 21 0,22-21 15,-22 21-15,21 0 0,-21 22 16,0-22-16,0 0 0,0 0 0,0 21 16,0-20-16,0 20 0,0-21 0,0 0 15,0 22-15,0-22 0,-21 0 16,21 0-16,-22-21 0,22 21 16,0 0-16,-21-21 0,21-21 46,0 0-46,0 0 0,0 0 16,21 0-16</inkml:trace>
  <inkml:trace contextRef="#ctx0" brushRef="#br0" timeOffset="55855.63">7451 4784 0,'0'21'16,"21"-21"0,0 0-16,0 0 0,0-21 15,0 0-15,1 21 16,-1-22-16,0 1 0,0 21 0,21-21 16,-20 0-16,-1 21 0,0-21 0,0 0 15,-21-1-15,0 1 16,-21 21-1,0 0-15,0 0 16,-1 0-16,1 21 0,0 1 16,0-1-16,0-21 0,0 21 15,21 0-15,0 21 0,-22-20 16,1-1-16,21 0 0,-21 0 0,21 21 16,0-20-16,0-1 0,0 0 0,0 0 15,0 0-15,0 0 16,21-21-16,0 0 15,1 0-15,-1 0 0,0 0 16,0 0-16,0 0 0,0-21 16,22 21-16,-22-21 0,0 0 0,0 0 15,22 0-15</inkml:trace>
  <inkml:trace contextRef="#ctx0" brushRef="#br0" timeOffset="56243.41">8001 4572 0,'0'0'0,"21"0"15,0 0 1,0 0 0,1 0-16,-1 0 0,0 21 15,0 0-15,-21 1 0,21-22 16,0 21-16,-21 0 0,0 21 16,22-21-16,-22 1 0,21-1 0,-21 21 15,0-21-15,0 0 0,0 22 0,0-22 16,0 0-16,0 0 0,0 0 15,0 1 1,-21-22 0,21-22-1,0 1-15,0 0 16,0 0-16,21-21 0,0 20 16,0-20-16,0 21 0,0-21 0,1 20 15,-1-20-15,0 21 0,0 0 0,0-22 16,0 22-16,1 21 0,-1-21 15,0 0-15</inkml:trace>
  <inkml:trace contextRef="#ctx0" brushRef="#br0" timeOffset="57410.99">8996 4784 0,'0'-21'0,"0"-1"0,0 1 15,0 0-15,0 0 0,0 0 16,0 0-16,21-1 16,-21 1-16,0 0 0,0 0 0,0 0 15,0 0-15,0 42 31,0 0-31,0 0 0,0 0 16,0 22-16,0-1 0,0 21 16,0 1-16,0-1 0,0 1 0,-21-1 15,0 22-15,-1-21 0,1 20 0,0-20 16,0 20-16,0 1 16,0 0-16,-1-1 0,1-20 0,0 21 15,0-1-15,0-20 0,21-1 0,0 1 16,-21-1-16,21 1 0,0-1 0,-22-20 15,22-1-15,0-21 0,0 21 16,0-20-16,22-44 16,-1 1-1,-21 0-15,21 0 0,-21-21 16,0 20-16,21-20 0,-21 21 0,0-21 16,0-1-16,0 1 0,0-22 15,0 22-15,0-21 0,0-1 16</inkml:trace>
  <inkml:trace contextRef="#ctx0" brushRef="#br0" timeOffset="57732.8">8805 5080 0,'21'-42'0,"-42"84"0,42-148 0,-21 64 15,0-22-15,0 22 0,0 0 0,0-1 16,22 1-16,-22 21 0,21-21 16,0-1-16,0 22 0,0 0 0,22-21 15,-22 20-15,21 1 0,22 0 16,-22 0-16,0 0 0,22 21 0,-22 0 15,0 0-15,1 0 0,-1 0 0,0 21 16,-20 0-16,20 0 16,-21 0-16,-21 22 0,0-22 0,0 21 15,0 1-15,0-22 0,-42 21 16,21 0-16,-1-20 0,-20 20 0,0 0 16,-1-21-16,22 22 0,-21-22 0,21 0 15,-22 0-15,22-21 0,0 21 16,0-21-16,21-21 31,21 0-31,0 21 16,0-21-16,22 0 0,-22 0 0,0-22 15,21 22-15</inkml:trace>
  <inkml:trace contextRef="#ctx0" brushRef="#br0" timeOffset="58274.83">10202 4614 0,'0'0'16,"21"0"-16,-21-21 0,0 0 15,22 21-15,-22-21 0,0 0 16,0 0-16,0-1 16,0 1-16,0 0 0,0 0 15,0 0-15,0 0 0,-22-1 16,1 1-16,0 0 0,0 21 0,0 0 15,-22 0-15,22 0 0,0 0 16,-21 0-16,21 21 0,-22 0 0,22 1 16,-21-1-16,21 0 0,-22 21 0,22-21 15,0 22-15,0-1 0,0-21 16,-1 22-16,22-22 0,-21 0 0,21 21 16,0-21-16,0 1 0,0-1 15,21-21-15,1 21 0,-1-21 0,21 0 16,-21 0-16,22 0 0,-22 0 15,21-21-15,0 0 0,1 21 0,-1-22 16,-21 1-16,22 0 0,-22 0 0,21 0 16,-21 0-16,0-1 15,1 1-15,-1 0 0,-21-21 0,0 21 16,0-1-16,0 1 0,0 0 0,0 0 16,-21 42-1,-1 0 1,22 22-16,0-22 0,0 0 15,0 0-15,0 0 0,0 22 16,0-22-16,0 0 0,0 0 0,0 0 16,0 0-16,0 1 0,0-1 15,22 0-15,-1-21 0,0 0 16,0 0-16,0 0 0,0 0 16,1 0-16,-1-21 0,0 0 15,21 21-15</inkml:trace>
  <inkml:trace contextRef="#ctx0" brushRef="#br0" timeOffset="60111">11028 4297 0,'0'-21'15,"0"42"-15,0-63 0,0 20 16,-21 22 0,-1 0-16,1 0 0,0 0 0,0 22 15,0-22-15,0 21 0,-1 0 0,1 0 16,21 0-16,-21 22 0,21-22 15,-21 0-15,21 21 0,-21-21 16,21 1-16,0 20 0,0-21 0,0 0 16,0 0-16,21 1 0,0-1 0,0 0 15,0 0-15,1-21 0,-1 0 16,21 21-16,-21-21 0,22 0 0,-22 0 16,21 0-16,-21 0 0,22-21 0,-22 0 15,0 0-15,21 21 0,-21-21 16,1-1-16,-1 1 0,0 0 0,0-21 15,-21 21-15,0-22 0,21 1 0,-21 0 16,0-1-16,21 1 0,-21 0 16,0-1-16,0 1 0,0 0 15,0 20-15,0 1 0,0 0 16,0 42 0,-21 0-16,21 1 0,-21 20 15,21-21-15,0 21 0,-21 1 16,21-1-16,0-21 0,0 22 0,0-22 15,0 21-15,0-21 0,0 0 0,0 1 16,0-1-16,0 0 0,0 0 16,0 0-16,21-21 31,-21-21-15,21 0-16,0 0 0,-21 0 15,22-1-15,-1 1 0,-21 0 16,21 0-16,0-21 0,0 20 0,0 1 15,1 0-15,-1 0 0,0 0 0,0 0 16,0 21-16,0 0 0,1 0 16,-1 0-16,-21 21 15,0 0-15,0 0 16,0 0-16,-21 0 0,-1 1 16,1-1-16,0-21 15,0 0-15,0 21 0,0-21 16,-1 0-16,1 0 0,0 0 15,21 21 17,0 0-17,0 0-15,0 1 16,0-1-16,0 0 16,0 0-16,21 0 0,0 0 15,1-21-15,-22 22 0,21-1 16,0-21-16,21 0 0,-21 0 0,22 0 15,-1 21-15,0-21 0,1 0 16,20 0-16,1 0 0,-1 0 16,-20-21-16,20 21 0,-21-21 0,22 21 15,-22-22-15,-21 22 0,22-21 0,-22 0 16,0 0-16,0 0 0,0-22 16,-21 22-16,0 0 0,0 0 0,0-21 15,0 20-15,0 1 0,0 0 0,-21 0 16,0 0-16,0 21 0,0 0 15,0 0-15,-1 0 0,-20 0 0,21 0 16,-21 21-16,20 0 0,-20 0 16,21 0-16,0 1 0,0-1 0,-1 21 15,1-21-15,0 0 0,21 22 16,0-22-16,0 0 0,0 0 16,0 0-16,0 1 0,21-1 15,0-21-15,1 0 0,-1 0 0,0 0 16,0 0-16,0 0 0,0 0 15,22-21-15,-22 21 0,0-22 0,0 1 16,0 21-16,1-21 0,-1 0 0,0 0 16,0 0-16,0-1 0,-21-20 15,0 21-15,0 0 0,21 0 0,-21-1 16,0 1-16,0 0 0,0 42 31,0 0-15,-21 1-16,21-1 0,-21 0 15,21 0-15,0 21 0,-21-20 0,21-1 16,-21 0-16,21 0 0,0 0 0,0 0 16,0 1-16,0-1 0,0 0 15,21-21-15,0 0 0,0 21 0,0-21 16,1 0-16,-1 0 0,21 0 0,-21 0 16,22 0-16,-1 0 0,0-21 15,1 0-15,-1 21 0,0-21 0,-21-1 16,22 1-16,-22 0 0,0 0 15,0 0-15,0 0 0,1-1 0,-22 1 16,0-21-16,0 21 0,0 0 16,0-1-16,0 1 0,0 0 15,-22 21-15,1 0 0,0 0 16,0 0-16,0 0 0,0 21 0,-22 0 16,22 1-16,0-1 0,0 0 15,0 21-15,-1-21 0,1 1 0,0-1 16,21 0-16,0 0 0,0 0 15,0 0-15,0 1 0,0-1 16,21-21-16,0 0 0,1 0 16,-1 0-16,0-21 15,0 21-15,21-22 0,-20 22 0,-1-21 16,0 0-16,0 0 16,0 0-16,0 0 0,1 21 15,-22-22-15,0 1 0,21 21 16,-21-21-16,0 42 31,-21-21-31,-1 21 0,22 1 0,-21-1 16,0 0-16,0 21 0,21-21 0,0 22 15,0-1-15,0 0 0,0 1 16,0 20-16,0-20 0,0 20 16,0 1-16,0-1 0,0-21 0,0 22 0,0-1 15,0 1-15,0-1 16,0 1-16,0-1 0,0 1 0,0-1 15,0 1-15,0-1 0,0-20 0,-21 20 16,0-20-16,-1-1 0,1 0 16,0 1-16,0-22 0,-21 21 0,20-21 15,-20 0-15,0-21 0,21 22 0,-22-22 16,1 0-16,-22 0 0,22 0 0,0 0 16,-1-22-16,-20 1 0,21 0 15,-1 0-15,1 0 0,0 0 0,20-22 16,1 1-16,-21 21 0,21-22 15,21 1-15,0-21 0,0 20 0,0 1 16,0-22-16,0 22 0,21-21 16,0 20-16,21-20 0,1 20 0,-1-20 15,0-1-15,22 22 0</inkml:trace>
  <inkml:trace contextRef="#ctx0" brushRef="#br0" timeOffset="60458.23">12954 4572 0,'21'0'0,"-21"-21"0,21 21 15,0-21 1,1 21-16,-22-21 0,21 21 16,0-22-16,21 1 0,-21 0 0,1 0 15,-1 21-15,0-21 0,0 0 16,0-1-16,0 1 0,-21 0 0,0 0 15,0 0-15,-21 21 16,-21 0-16,21 21 16,0 0-16,-22 0 0,22 0 0,-21 1 15,21-1-15,-1 0 16,1 0-16,0 0 0,21 0 0,0 1 0,0-1 16,0 0-16,0 0 0,0 0 15,21 0-15,0-21 16,1 0-16,20 0 0,-21 0 0,0 0 15,22 0-15,-22 0 0,21 0 0,-21 0 16,0-21-16,1 21 0,-1-21 16</inkml:trace>
  <inkml:trace contextRef="#ctx0" brushRef="#br0" timeOffset="61150.83">14626 4403 0,'0'0'0,"0"-21"0,0-1 15,0 1-15,0 0 16,-21 21-16,0 0 0,0 0 15,-1 21-15,-20-21 0,21 21 16,-21 22-16,20-22 0,-20 0 0,21 21 16,0-20-16,-22 20 0,22-21 15,21 21-15,0-20 0,-21 20 0,21-21 16,0 0-16,0 0 0,0 1 16,21-1-16,0-21 0,1 21 15,20-21-15,-21 0 0,21 0 0,1 0 0,-22 0 16,21-21-16,1 21 0,-1-21 15,-21-1-15,21 1 0,-20 0 16,-1 0-16,0 0 0,0 0 0,-21-1 16,0 1-16,0 0 0,0-21 15,0 21-15,0-1 0,-21 1 0,0 0 16,21 0-16,-43 0 0,1 21 16,21 0-16,0 0 15,0 0-15,-1 0 0,22 21 16,-21-21-16,21 21 0,-21 0 15,21 0-15,0 1 0,0-1 16,0 0-16,0 0 0,21-21 16,0 0-16,-21 21 15,22-21-15,-1 0 0,0 0 0,0 0 16,0 0-16,0 0 0,1 0 0,-1 0 16,0-21-16,0 0 0,0 21 15,0-21-15</inkml:trace>
  <inkml:trace contextRef="#ctx0" brushRef="#br0" timeOffset="61443.09">14838 4509 0,'21'-22'16,"0"1"-16,0 0 15,-84 85-15,147-149 0,-62 85 0,-1-21 0,0 21 16,0 0-16,0 0 16,0 0-16,1 0 0,-1 21 15,0-21-15,-21 21 16,21 0-16,-21 22 0,21-22 16,-21 0-16,0 0 0,0 0 0,0 0 15,0 22-15,0-22 0,-21 0 0,0 0 16,0 0-16,0 1 0,-1-1 15,1-21-15,21 21 0,-21-21 16,0 0-16,21-21 16,0 0-16,0-1 15,0 1-15,0 0 0,0 0 0,0 0 16,0 0-16,0-1 16,0 1-16,21 0 0,0 0 0,-21 0 0,21 0 15,1-1-15,-1 1 0,-21 0 16,21 0-16,0 0 0,0 21 15,0-21-15,-21-1 0,22 1 0,-1 21 16</inkml:trace>
  <inkml:trace contextRef="#ctx0" brushRef="#br0" timeOffset="61962.8">15388 4001 0,'0'0'0,"-21"-22"0,-21 22 0,-1 0 15,1-21-15,0 21 0,-1 0 16,-20 0-16,20 0 0,-20 0 16,21 0-16,-22 0 0,22 0 0,-22 21 15,1 1-15,20-1 0,-20 0 16,-1 21-16,22-21 0,-21 22 0,20-1 16,1 0-16,-22 22 0,43-22 15,-21 22-15,21-22 0,-22 0 0,22 22 16,21-22-16,0 22 0,0-22 0,0 22 15,0-22-15,0 0 0,21 1 16,1-1-16,20 0 0,0-21 0,1 22 16,-1-22-16,0 0 0,22-21 15,-22 0-15,22 21 0,-1-21 0,1 0 16,-1 0-16,1-21 0,-1 0 16,1 0-16,20 0 0,-20-1 15,-1 1-15,1 0 0,-1-21 0,1-1 16,-22 22-16,0-21 0,1 0 0,-22-1 15,0 1-15,0 0 0,-21-22 16,0 22-16,0-22 0,0 22 0,-21-22 16,0 1-16,0-1 0,0 22 15,-22-21-15,1 20 0,0 1 0,-1 21 16,1 0-16,0-1 0,20 1 0,-20 21 16,0 0-16,-1 0 15,22 0-15,-21 21 0,0 1 0,20-1 0,-20 0 16,21 0-16,0 0 0,-22 22 15,22-22-15,0 0 0,21 21 16,0-21-16,-21 1 0,21-1 0,0 0 16,0 0-16</inkml:trace>
  <inkml:trace contextRef="#ctx0" brushRef="#br0" timeOffset="64063.16">16425 4551 0,'0'0'0,"0"21"0,0 0 16,0 0 0,0 1-1,21-22 1,-21 21-16,22-21 16,-1 0-16,0 0 15,0 0-15,0 0 16,0 0-16,1-21 0,20-1 0,-21 22 15,21-21-15,-20 0 0,-1 0 16,21 0-16,-21 0 0,22-22 0,-22 22 16,0-21-16,0 21 0,0-22 15,0 1-15,1 0 0,-22-1 0,0 1 16,0 0-16,0 20 0,0-20 0,0 21 16,0-21-16,0 20 15,0 1-15,-22 0 0,1 21 16,0 0-16,0 0 15,0 21-15,0 22 0,21-22 16,-22 21-16,1 0 0,21 1 0,-21 20 16,0-20-16,0 20 0,21 1 15,-21-1-15,-1 1 0,1-1 0,0 22 16,0-22-16,21 22 0,-21 0 16,0-1-16,-1 1 0,1 0 0,0-1 15,21 1-15,-21 0 0,0-1 0,0 1 16,-1 0-16,1-1 0,0-20 15,21 20-15,-21-20 0,0 21 16,0-22-16,21-21 0,0 22 0,0-22 16,0 1-16,0-22 0,0 21 0,0-21 15,21-21 1,0 0-16,21-21 0,-21 0 16,22 0-16,-1-22 0,0 1 0,-20 21 15,20-21-15,0-1 0,1-20 16,-22 20-16,0-20 0,21 21 0,-21-22 15,-21-21-15,0 22 0,22-1 0,-22 1 16,0-1-16,0-20 0,-22 20 16,1 1-16,0-1 0,0 1 0,-21 20 15,20 1-15,-20 0 0,21-1 16,0 22-16,-22 0 0,22 0 16,0 0-16,0 21 0,0 0 0,0 0 15,-1 0-15,44 0 31,-1 0-31,0 0 0,0-21 0,0 21 16,22-22-16,-22 22 0,21-21 16,-21 0-16,22 0 0,-22 0 0,21 0 15,-21-1-15,22-20 0,-22 21 0,21 0 16,-21-22-16,22 22 16,-22 0-16,0-21 0,21 21 0,-21-1 0,-21 1 15,22 21-15,-1-21 16,-21 0-16,0 0 15,0 42 1,0 0-16,0 0 16,0 0-16,0 1 0,0 20 15,0-21-15,0 0 0,0 0 16,0 1-16,0-1 0,0 0 0,21 0 16,-21 0-16,21-21 0,0 21 15,0-21-15,1 0 0,-1 0 16,0 0-16,0 0 0,0 0 0,22 0 15,-22-21-15,21 0 16,-21 21-16,0-21 0,22 0 0,-22 0 0,21-1 16,-21 1-16,1 0 0,-1-21 15,0 21-15,0-1 0,0 1 16,-21 0-16,0 42 47,0 0-47,0 1 0,-21-1 15,21 0-15,-21 0 0,21 0 16,0 0-16,0 1 0,0-1 0,0 0 16,0 0-16,0 0 15,0 0-15,0 1 0,21-22 0,0 21 16,0-21-16,1 0 0,-1 0 16,0 0-16,0 0 0,0-21 15,0-1-15,1 22 0,-1-21 0,0 0 16,0 0-16,0 21 0,-21-21 15,0 0-15,0-1 0,0 1 0,0 0 16,0 0-16,0 0 0,0 0 0,-21-1 16,0 1-16,0 21 0,0 0 15,-1-21-15,1 21 0,0 0 0,0 0 16,0 0-16,0 0 16,42 0 15,0 0-31,0 0 0,0 0 15,0 0-15,1 0 0,20 0 0,-21 0 16,0-21-16,0 21 0,22 0 16,-22 0-16,0 0 0,0 0 0,22 0 15,-22 0-15,0 0 0,0 0 0,0 0 16,-21 21-16,21-21 16,-21 21-16,0 0 0,0 1 0,0-1 15,0 0-15,0 0 16,0 0-16,0 0 0,0 1 0,0-1 15,0 0-15,0 0 16,-21-21-16,0 0 16,0 0 15,21-21-15,0 0-16,0 0 0,0-1 15,0 1-15,21 0 0,-21 0 16,21 0-16,0-22 0,1 22 0,20 0 15,-21 0-15,0 0 0,0 0 16,22-1-16,-22 1 0,0 21 0,0 0 16,0 0-16,1 0 0,-1 0 0,0 0 15,0 21 1,-21 1-16,21-1 0,-21 0 0,0 0 16,0 0-16,0 0 0,0 1 0,0-1 15,0 0-15,0 0 0,0 0 16,0 0-16,-21-21 0,0 0 15,0 0 1,0 0 0,21-21-16,0 0 15,0 0-15,0 0 0,21 0 16,-21-1-16,21 1 0,0-21 0,21 21 16,-20-22-16,-1 22 0,21 0 15,-21 0-15,22 0 0,-22 0 16,21-1-16,-21 22 0,0 0 0,1 0 15,-1 22-15,0-22 0,-21 21 16,0 0-16,0 21 0,0-21 0,0 1 16,0-1-16,0 21 0,0-21 0,0 0 15,0 1-15,0-1 0,-21 0 16,21 0-16,-21 0 0,-1 0 16,22 1-1,0-44 16,0 1-31</inkml:trace>
  <inkml:trace contextRef="#ctx0" brushRef="#br0" timeOffset="65287.95">20045 4022 0,'0'0'0,"0"-21"0,0-1 0,0 1 15,0 0-15,0 0 16,-21 21-16,21-21 0,-22 21 16,1 0-16,0 0 0,0 21 15,0 0-15,0 0 16,-1 0-16,-20 22 0,21-1 0,0 0 15,0 1-15,-22-1 0,22 0 16,0 1-16,0-1 0,0 0 0,-1 1 16,1-1-16,21 0 0,0-20 0,0 20 15,0-21-15,0 21 0,21-20 16,1-1-16,20 0 0,-21-21 0,21 21 16,1-21-16,-22 0 0,21 0 0,1 0 15,-22 0-15,21 0 16,0 0-16,-20-21 0,20 21 0,-21-21 15,21 0-15,1-1 0,-22 1 0,0 0 16,0 0-16,22-21 0,-22 20 16,-21-20-16,21 0 0,-21-22 0,0 22 15,0-22-15,0 22 0,0-21 16,0 20-16,-21 1 0,0 0 0,-1-1 16,-20 22-16,21 0 0,0 21 15,-22 0-15,22 0 0,-21 0 0,21 0 16,0 0-16,-22 42 0,22-21 15,-21 22-15,21-22 0,-1 21 0,1 1 16,0 20-16,0-21 0,0 1 16,21-1-16,-21 0 0,21 1 15,0-22-15,0 21 0,0 1 0,21-22 16,0 0-16,0 0 0,21 0 0,-20-21 16,-1 21-16,21-21 0,0 0 15,-20 0-15,20 0 0,-21 0 0,21 0 16,1 0-16,-22 0 0,21-21 0,1 0 15,-22 0-15,21 21 0,0-21 16,-20 0-16,20-22 0,-21 22 0,0 0 16,0 0-16,1 0 0,-1-1 15,-21 1-15,21 0 0,-42 42 32,0 0-32,-1 1 15,1-1-15,0 0 0,21 0 0,-21 21 16,0-20-16,21-1 0,-21 0 0,21 0 15,0 0-15,-22 0 16,22 1-16,22-22 47,-1-22-47,0 22 0,-21-21 0,21 0 16,0 21-16,0-21 0,22 0 15,-22 0-15,21-1 0,-21 1 16,22 0-16,-22 0 0,0 0 0,0 0 15,0 21-15,1-22 0,-22 44 32,0-1-32,0 0 15,0 0-15,0 0 0,-22 0 16,22 1-16,-21-1 0,21 0 0,0 0 16,0 0-16,0 0 0,0 1 15,21-1-15,1-21 16,-1 0-16,0 0 0,21 0 0,-21 0 15,22 0-15,-22 0 0,21 0 16,-21 0-16,22 0 0,-1-21 16,-21-1-16,22 22 0,-22-21 0,0 0 15,0 0-15,0 0 0,0 0 16,-21-1-16,22-20 0,-22 21 0,0 0 16,0-22-16,0 22 0,0 0 15,-22 21-15,1 0 0,0 0 16,0 0-16,0 21 0,0-21 0,-1 21 15,1 1-15,0-1 0,21 21 0,0-21 16,0 0-16,0 1 0,0-1 16,0 0-16,0 0 0,0 0 0,21 0 15,0 1-15,1-22 0,-1 21 16,0-21-16,0 0 16,0 0-16,0 0 0,1 0 0,-1-21 15,0-1-15,0 1 0,0 0 0,0 0 16</inkml:trace>
  <inkml:trace contextRef="#ctx0" brushRef="#br0" timeOffset="67418.87">22733 4636 0,'-21'0'0,"0"0"16,-1 0 15,22-22-31,0 1 16,0 0-16,0 0 16,0 0-16,0 0 0,0-1 15,22-20-15,-22 21 0,21-21 0,0 20 16,-21-20-16,21 0 0,0-1 15,0 1-15,1 0 0,-1 21 0,0-22 16,0 22-16,21 21 0,-20 0 16,-1 0-16,0 0 0,0 0 15,0 0-15,-21 21 0,0 0 0,21 22 0,-21-22 16,0 0-16,22 0 0,-22 22 16,0-22-16,0 0 15,0 0-15,0-42 47,0 0-47,0 0 16,0-1-16,0 1 0,0 0 15,0 0-15,0 0 0,0 0 16,0-1-16,-22 1 0,1 0 0,21 0 16,-21 21-16,0 0 15,0 0-15,0 0 0,-1 21 16,22 0-16,-21 0 0,0 1 0,0 20 15,0 0-15,21-21 0,0 22 16,0-1-16,0 0 0,0-20 0,0 20 16,0 0-16,0-21 0,0 22 15,0-22-15,0 0 0,21 0 0,0 0 16,21 1-16,-20-1 0,-1-21 0,21 0 16,-21 0-16,22 0 0,-22 0 15,21 0-15,0 0 0,-20 0 0,20 0 16,0-21-16,1-1 0,-22 1 15,21 0-15,-21 0 0,22-21 16,-22 20-16,21-20 0,-21 0 0,0-22 16,1 22-16,-1-22 0,0 1 15,0-1-15,0 1 0,0 21 0,-21-22 16,0 22-16,0-1 0,0 22 16,0-21-16,0 21 0,0 0 0,-21 21 15,0 0 1,0 21-16,0 0 0,0 0 15,-1 21-15,1-20 0,21 20 0,-21 0 16,21 22-16,-21-22 0,21 0 16,0 1-16,0 20 0,0-20 0,0-1 15,0 0-15,0 1 0,21-22 16,0 21-16,0-21 0,1 0 16,-1 1-16,0-1 0,21 0 0,-21 0 15,1-21-15,20 0 0,-21 0 16,21 0-16,1 0 0,-22 0 0,21 0 15,-21-21-15,1 0 0,20 21 0,-21-21 16,0-1-16,0 1 0,1 0 16,-22 0-16,0 0 0,21-22 0,-21 22 15,0 0-15,0 0 0,0 0 16,0 0-16,0-1 0,0 1 0,-21 21 16,-1 0-16,1 0 15,0 21-15,0 1 16,0-1-16,0 0 0,-1 0 0,22 21 15,-21-20-15,0-1 0,21 21 16,0-21-16,-21 0 0,21 1 0,-21-1 16,21 0-16,0 0 0,0 0 15,21-21 1,0 0-16,0 0 0,0 0 16,1 0-16,-1 0 0,0 0 0,0-21 15,-21 0-15,21 0 0,0 21 16,1-21-16,-1-1 0,-21-20 0,21 21 15,-21 0-15,21-22 16,-21 22-16,0 0 0,21 0 0,-21 0 16,0 0-16,0-1 0,0 44 31,0-1-31,0 0 0,-21 21 16,21-21-16,-21 1 0,21-1 15,0 21-15,-21-21 0,21 0 0,-21 1 16,21-1-16,0 0 0,0 0 0,0 0 15,0 0-15,21-21 16,0 0-16,0 0 0,0 0 16,0 0-16,1 0 0,-1 0 0,0 0 15,0 0-15,0-21 16,0 0-16,22 21 0,-22-21 0,21 0 16,-21 0-16,22-1 0,-22 1 0,0 0 15,21 0-15,-20-21 0,-1 20 16,-21 1-16,0-21 0,0 21 0,-21 21 31,21 21-15,0 0-16,-22 0 0,22 0 0,0 1 15,-21-1-15,21 0 0,0 0 16,0 0-16,0 0 0,0 1 0,0-1 16,0 0-16,0 0 0,21-21 15,1 21-15,-22 0 16,-22-42 31,1 0-47,0 21 15,0-21-15,0 21 16,0-21-16,21 42 47,0 0-47,0 0 15,21-21 1,0 0-16,0 21 0,0-21 16,0 0-16,1 0 0,-1 0 0,0 0 15,0 0-15,21 0 0,-20-21 16,20 21-16,0-21 0,1 21 0,-1-21 16,0 0-16,1 21 0,-22-21 0,21-1 15,0 1-15,1 0 0,-22-21 16,0 21-16,0-1 0,0-20 0,1 21 15,-22 0-15,0-22 0,0 22 16,0 0-16,0 0 0,-22 21 16,1 0-16,0 0 0,0 0 0,0 0 15,0 21-15,21 0 0,0 0 16,0 1-16,0-1 0,0 0 16,0 0-16,0 21 0,0-20 15,21-1-15,-21 0 0,21 0 0,-21 0 16,21 0-16,-21 1 0,0-1 0,0 0 15,0 0-15,0 0 16,-21-21-16,0 0 16,0 0-16,-1 0 0,1 0 15,0 0-15,0 0 0,0 0 0,42-21 47,0 0-31,21 0-16,-20 21 0</inkml:trace>
  <inkml:trace contextRef="#ctx0" brushRef="#br0" timeOffset="68943.75">26162 4466 0,'0'0'0,"-21"0"16,21 21-16,-21-21 16,42 0-1,0 0 1,0-21-16,0 0 16,0 0-16,1 21 0,-1-21 0,0 0 15,0-1-15,0-20 0,0 21 16,1 0-16,-22-22 0,21 1 0,0 21 15,-21-21-15,0-1 0,21 22 16,-21 0-16,0 0 0,0 0 0,0-1 16,0 44-1,-21-1-15,0 0 0,0 0 16,21 21-16,-22 1 0,1-22 16,21 21-16,-21 1 0,21-22 15,0 21-15,0-21 0,0 22 0,0-22 16,0 0-16,0 0 0,21 0 0,0 0 15,1-21-15,-1 22 0,0-22 16,0 0-16,0 0 0,0 0 0,1 0 16,20 0-16,-21 0 0,0 0 15,22-22-15,-22 1 0,0 21 0,21-21 16,-21 0-16,1 0 0,-1-22 0,0 22 16,0 0-16,0-21 15,0-1-15,-21 22 0,0 0 0,22-21 0,-22 21 16,0-1-1,0 44 1,-22-22-16,1 21 0,0 0 16,0 21-16,0-21 0,0 1 0,21-1 15,-22 21-15,1-21 0,0 0 0,21 1 16,0-1-16,-21 0 0,0 0 16,21 0-16,-21-21 0,21 21 0,0-42 46,0 0-30,21 0-16,0 0 16,0 0-16,0-22 0,0 22 15,1-21-15,20 21 0,-21-22 0,21 22 16,1-21-16,-22 21 0,21-1 16,1 1-16,-22 0 0,0 21 0,0 0 15,0 0-15,0 21 0,-21 0 16,22 1-16,-22-1 0,0 0 0,0 21 15,0-21-15,0 22 0,0-22 16,0 21-16,0-21 0,0 1 0,0-1 16,0 0-16,0 0 0,0 0 15,0 0-15,21-21 16,0 0-16,0 0 0,0 0 0,0 0 16,1 0-1,-1 0-15,0 0 0,-21-21 0,21 21 16,0-21-16,-21 0 0,21 0 0,-21 0 15,0-22-15,22 22 0,-1-21 16,-21-1-16,21 1 0,-21 0 0,21-22 16,-21 22-16,21-22 0,0 22 15,1 0-15,-22-22 0,21 22 0,0 0 16,-21 20-16,0-20 0,0 21 16,21 0-16,-21 42 31,-21 0-31,0 0 0,0 22 0,21-22 15,-22 21-15,1 0 0,21 1 0,-21-1 16,0 0-16,0 22 0,21-22 16,0 1-16,0-1 0,-21 0 0,21 1 15,0-1-15,0 0 0,0-21 16,0 1-16,0-1 0,21 0 0,-21 0 16,21 0-16,0-21 0,0 0 15,0 0-15,1 0 0,20 0 16,-21 0-16,0-21 0,22 21 0,-22-21 15,0 0-15,21 0 16,-21-1-16,1 1 0,-1 0 0,0 0 16,0-21-16,0 20 0,-21 1 15,0 0-15,21 0 0,-42 42 32,0 0-32,21 0 15,-21 1-15,0-1 0,21 0 0,0 21 16,0-21-16,-21 1 0,21-1 15,0 0-15,0 0 0,0 0 16,21-21 0,0 0-16,0 0 15,0 0-15,22 0 0,-22 0 0,0 0 0,0 0 16,21-21-16,-20 0 16,-1 0-16,0 0 0,0-1 0,-21 1 15,21-21-15,-21 21 0,21-22 16,-21 1-16,0 0 0,0 21 0,0-1 15,-21-20-15,0 42 0,0-21 16,0 21-16,0-21 0,-22 21 0,22 0 16,0 0-16,-21 21 0,20 0 15,-20-21-15,21 21 0,0 0 0,0-21 16,-1 22-16,1-1 0,21 0 0,-21 0 16,21 0-1</inkml:trace>
  <inkml:trace contextRef="#ctx0" brushRef="#br0" timeOffset="69182.62">27432 3958 0,'0'0'16,"21"0"-1,0 0-15,0 0 16,1-21-16,-1 21 0,0 0 0,21 0 16,-21 0-16,22 0 0,-1 0 0,-21 0 15,22 0-15,-1 0 0,-21 0 16,21 0-16,-20 0 0,-1 0 0,0 0 16,-42 0 15,0 0-31,-1 0 0,-20 0 15,21 0-15</inkml:trace>
  <inkml:trace contextRef="#ctx0" brushRef="#br0" timeOffset="69335.8">26628 3852 0,'-22'0'32</inkml:trace>
  <inkml:trace contextRef="#ctx0" brushRef="#br0" timeOffset="70978.85">29146 4382 0,'0'0'0,"0"21"16,22-21-16,-1 0 0,0 0 15,-21-21 1,21-1-16,0 1 0,-21 0 16,0 0-16,21 21 0,-21-21 15,22 0-15,-22-1 0,0 1 16,0-21-16,0 21 0,0 0 16,0-22-16,0 22 0,0-21 15,0 21-15,-22-1 0,1 1 0,0 0 16,0 21-16,0 0 15,0 0-15,-1 0 0,-20 21 0,21 0 16,-21 1-16,20-1 0,1 21 16,-21 0-16,21 1 0,0-1 15,-22 0-15,22 1 0,21-22 0,0 21 0,-21 1 16,21-22-16,0 0 0,0 21 16,0-21-16,21-21 0,0 22 15,0-1-15,1-21 0,20 0 0,-21 0 16,21 0-16,1 0 0,-22 0 15,21 0-15,1-21 0,-22 21 16,21-22-16,-21 1 0,0 0 0,1 21 16,-1-21-16,0-21 0,0 20 0,-21 1 15,21 0-15,-21-21 0,0 21 16,0-22-16,0 22 0,0 0 0,21 0 16,-21 42-1,0 0 1,-21 0-16,21 22 0,-21-22 15,21 0-15,0 21 0,0-21 0,0 1 16,0-1-16,0 0 0,0 0 16,0 0-16,0 0 0,21-21 15,0 22-15,1-22 0,-1 0 16,0 0-16,0 0 0,0 0 16,0 0-16,22-22 0,-22 22 0,0-21 15,0 0-15,0 0 0,1 21 16,-1-21-16,0-22 0,0 22 0,0 0 15,-21 0-15,0-21 0,0 20 16,21-20-16,-21 21 0,0 0 0,0 0 16,0-1-16,-21 44 31,21-1-31,-21 0 0,0 0 16,0 21-16,21-20 0,-21-1 15,-1 0-15,22 21 0,-21-21 0,21 1 16,0-1-16,-21-21 0,21 21 15,-21 0-15,21 0 16,0-42 15,0 0-31,21 0 16,0 0-16,0-1 0,1 1 0,-1-21 16,0 21-16,0-22 0,0 22 15,22-21-15,-22 0 0,0 20 16,0 1-16,21-21 0,-20 42 0,-1-21 15,0 21-15,0 0 0,0 0 16,-21 21-16,0 0 0,0 21 16,0-20-16,0-1 0,0 21 15,0-21-15,0 22 0,0-22 0,0 0 16,0 0-16,0 0 0,0 0 16,0 1-16,0-1 0,0 0 0,21-21 15,1 0-15,-1 0 0,0 0 16,0 0-16,0 0 0,0 0 0,1 0 15,20 0-15,-21 0 0,0 0 16,22-21-16,-22 0 0,0 21 16,21-22-16,-21 1 0,1 0 0,-1-21 15,-21 21-15,21-1 0,0-20 16,0 21-16,-21 0 0,0 0 0,0-1 16,0 1-16,0 42 31,-21 1-31,21-1 0,-21 0 15,0 21-15,0-21 0,21 1 0,0-1 16,0 0-16,0 21 0,0-21 16,0 1-16,0-1 0,0 0 15,21-21 1,0 21-16,0-21 0,0 0 0,0 0 16,1 0-16,-1 0 0,21 0 15,-21 0-15,22-21 0,-22 21 0,0-21 16,0 0-16,21-1 0,-20 1 0,-1 0 15,-21 0-15,0-21 0,21-1 16,-21 1-16,0 0 0,0-1 16,0 1-16,-21 21 0,0-22 0,21 22 15,-22 0-15,1 0 0,-21 21 16,21 0-16,0 0 0,-1 0 0,1 21 16,-21 21-16,21-20 0,0-1 15,-1 0-15,1 21 0,21-21 16,-21 1-16,21 20 0,0-21 0,0 0 15,0 0-15,0 1 0,0-1 16,21-21-16,0 0 0,1 0 16,-1 0-16,0 0 0,0 0 15,0 0-15</inkml:trace>
  <inkml:trace contextRef="#ctx0" brushRef="#br0" timeOffset="71270.69">31348 3831 0,'0'0'0,"21"-21"0,-21-21 0,0 21 16,0-1-16,-21 44 31,0-1-31,-1 0 16,1 21-16,21-21 0,-21 22 16,0-1-16,0-21 0,0 22 0,21-1 15,-22 0-15,1 1 0,0-1 16,21-21-16,0 21 0,-21-20 0,0 20 15,21-21-15,0 0 0,0 0 16,0 1-16,0-1 0,21-21 47,0 0-47,0-21 0,0-1 16,1 22-16,20-21 0,-21 0 0,0-21 15</inkml:trace>
  <inkml:trace contextRef="#ctx0" brushRef="#br0" timeOffset="72166.74">31644 3852 0,'0'-21'0,"0"42"0,21-63 0,-21 21 16,-21 42 15,21 0-31,-21 0 0,0 1 0,0 20 16,21 0-16,-22-21 0,1 22 15,21-1-15,-21 0 0,0 1 16,0-22-16,21 21 0,0 1 15,-21-22-15,21 0 0,-22 21 0,22-21 16,0 1-16,0-1 16,0-42 15,0-1-31,22 1 16,-1 21-16,0-42 0,0 21 15,0 0-15,0-1 0,1-20 0,20 21 16,-21 0-16,0 0 0,0-1 15,1 1-15,-1 21 0,0 0 16,-21 21 0,0 1-16,0-1 0,0 0 0,0 0 15,0 0-15,0 0 0,0 1 16,0 20-16,0-21 0,0 0 0,0 0 16,21 1-16,0-1 15,0-21-15,1 21 0,20-21 16,-21 0-16,0 0 0,22 0 15,-22 0-15,0 0 0,21 0 0,-21-21 16,22 21-16,-22-21 0,0-1 16,0 1-16,0 0 0,1 0 0,-1-21 15,-21 20-15,0-20 0,21 21 16,-21-21-16,0 20 16,21 1-16,-21 0 0,0 0 0,-21 21 15,0 21 1,0 0-16,21 0 0,-22 1 0,1-1 15,0 0-15,21 0 0,0 21 16,-21-20-16,21-1 0,-21 0 0,21 0 16,0 0-16,0 0 0,0 1 15,0-1-15,21-21 16,0 0-16,0 0 16,0 0-16,1 0 0,-1 0 15,0 0-15,0-21 16,0-1-16,0 22 0,1-21 15,-1 0-15,21-21 0,-21 21 0,0-22 16,22 22-16,-22-21 0,21 21 16,-21-1-16,1 1 0,20 0 0,-42 0 15,21 21-15,-21 21 16,0 0 0,0 0-16,0 1 0,-21 20 0,0-21 15,21 0-15,-21 22 0,21-22 16,-22 0-16,22 21 0,0-21 15,0 1-15,0-1 0,0 0 16,22-21-16,-1 21 0,0-21 0,0 0 16,-21 21-16,21-21 0,0 0 15,1 0-15,-1 0 16,0 0-16,0-21 0,-21 0 16,21 0-16,-21 0 15,0-1-15,0 1 0,0 0 0,0 0 16,0 0-16</inkml:trace>
  <inkml:trace contextRef="#ctx0" brushRef="#br0" timeOffset="72426.94">30819 4064 0,'0'0'0,"-22"0"0,1 0 0,0 0 0,21-21 16,21 0 0,22 21-16,-1 0 0,0-21 0,22 21 15,-22 0-15,22 0 0,-1-22 16,1 22-16,-1 0 0,-21 0 0,1 0 16,-1 0-16,-21 0 15,0 0-15,-21-21 0,-21 21 16,0 0-1</inkml:trace>
  <inkml:trace contextRef="#ctx0" brushRef="#br0" timeOffset="75154.97">3048 6287 0,'0'-22'15,"0"1"1,21 21-16,-21-21 0,21 21 15,-21-21-15,0 0 0,0 0 16,0-1-16,0 1 16,0 0-16,0 0 0,-21 0 15,0 21-15,0 0 16,0 0-16,-1 0 0,1 0 16,0 21-16,0-21 0,0 42 15,21-21-15,0 22 0,-21-1 0,21 0 16,0 1-16,0 20 15,0 1-15,0-1 0,0-20 0,0 20 16,0-21-16,21 1 0,0-1 16,0-21-16,0 0 0,0 1 0,1-1 15,-1-21-15,21 0 0,-21 0 16,22 0-16,-22-21 0,21 21 0,0-22 16,1 1-16,-1-21 0,0 21 0,1-22 15,-1 1-15,0 0 0,1-1 16,-1 1-16,0 0 0,-20-1 0,-1-20 15,0 21-15,0-1 0,-21 1 16,0-22-16,0 22 0,0 0 0,0 21 16,0-22-16,-21 22 15,21 0-15,-21 21 0,0 0 16,21 21-16,-22 0 16,22 0-16,0 22 0,0-22 0,-21 21 15,21 1-15,0-1 0,0 0 0,0 22 16,0-22-16,0 0 0,0 1 15,0 20-15,0-20 0,0-22 0,21 21 16,1-21-16,-1 22 0,0-22 16,0-21-16,0 21 0,0-21 0,1 0 15,-1 0-15,0 0 16,0-21-16,21 0 0,-20-1 0,-1 1 16,0 0-16,0 0 0,21-21 0,-20 20 15,-1-20-15,0 0 0,-21-1 16,21 1-16,0 21 0,0-21 0,1 20 15,-22 1-15,21 0 0,0 0 16,-21 0-16,21 21 0,0 0 0,0 21 16,1 0-16,-1 0 15,-21 0-15,0 1 0,0-1 16,21 0-16,-21 0 0,21 0 0,-21 0 16,0 1-16,0-1 0,0 0 15,21-21-15,0 0 31,-21-21-15,0 0-16,0-1 0,0 1 16,0 0-16,0 0 0,0 0 15,0 0-15,0-1 0,-21 1 0,0 0 16,0 0-16,0 0 0,0 0 16,-1 21-16,1 0 0,0 0 15,0 0-15,0 21 0,0-21 16,-1 21-16,22 0 0,-21 0 15,0 22-15,0-22 0,21 21 0,-21 0 16,0-20-16,21 20 16,0 0-16,-22 1 0,22-1 0,0-21 15,0 21-15,0-20 0,0-1 0,0 0 16,0 0-16,0 0 0,22-21 16,-1 0-16,0 0 0,0 0 0,0 0 15,0-21-15,1 0 0,-1 0 16,21 21-16,-21-43 0,0 22 0,1 0 15,-1 0-15,0-21 0,0 20 0,0-20 16,0 0-16,1 21 0,-1-22 16,-21 1-16,21 21 0,-21-22 0,0 22 15,0 0-15,0 0 0,0 42 32,0 0-17,0 22-15,-21-22 16,21 0-16,0 21 0,0-21 0,0 22 15,0-1-15,0-21 0,0 0 16,0 22-16,0-22 0,0 0 0,21 0 16,-21 0-16,21 1 0,0-22 0,0 0 15,22 0-15,-22 0 0,0 0 16,21 0-16,-20 0 0,20-22 0,-21 22 16,21-21-16,1 0 15,-22 0-15,21 0 0,-21-22 0,22 22 0,-22-21 16,0 21-16,0-22 0,0 22 15,-21-21-15,22 21 0,-22 0 16,0-1-16,0 1 0,0 0 0,-22 21 16,1 0-1,0 21 1,21 0-16,-21 1 0,21-1 0,0 0 16,0 0-16,0 21 0,0-20 15,0-1-15,0 0 0,21 0 0,-21 0 16,21 0-16,0 1 0,1-1 15,-22 0-15,21-21 16,0 0-16,-42-21 47,0 21-31,21-21-16,0-1 0,-22 22 15,1-21-15,21 0 0,-21 21 0,21-21 16,-21 21-1,0 0-15,21 21 16,0 0-16,0 0 0,0 1 16,0-1-16,0 0 15,0 0-15,0 0 0,21-21 16,0 0-16,0 21 16,0-21-16,1 0 0,-1 0 15,0 0-15,0 0 0,0 0 0,0-21 16,22 21-16,-22-21 0,21 0 15,1 0-15,-1 0 0,0-1 0,-21 1 16,22-21-16,-1 21 0,-21 0 0,22-22 16,-22 22-16,0-21 0,0 21 15,-21-1-15,0-20 0,0 21 0,0 0 16,0 0-16,-21 21 16,0 0-16,0 0 0,-1 0 15,22 21-15,-21-21 0,0 21 16,21 0-16,-21 0 0,21 0 15,0 1-15,0-1 0,0 0 0,0 0 16,0 0-16,21 0 0,0 22 0,0-22 16,1 0-16,-22 0 0,21 0 15,0 1-15,-21-1 0,21 0 16,-21 0-16,0 0 0,0 0 16,-21-21-1,0 0-15,0 0 16,-1 0-16,1 0 0,0 0 15,0 0-15,0 0 0,0 0 16,21-21 15,0 0-15,0 0-16,21 21 16,0-21-16,0 21 15,0-21-15</inkml:trace>
  <inkml:trace contextRef="#ctx0" brushRef="#br0" timeOffset="75382.84">6138 6646 0,'0'22'31,"0"-1"32,-21-21-47</inkml:trace>
  <inkml:trace contextRef="#ctx0" brushRef="#br0" timeOffset="95230.98">1143 8890 0,'0'-21'16,"0"0"-16,0 0 16,0-1-16,0 1 15,0 0-15,0 0 16,0 0-16,0 0 15,0-1 1,0 44 15,0-1-15,0 0-16,0 21 0,0-21 16,0 22-16,0-1 0,0-21 15,0 22-15,21-1 0,-21 0 0,0 1 16,0-1-16,0 0 0,0-21 15,0 22-15,0-22 0,0 0 16,0 0-16,0 0 0,21-21 31,0 0-15,-21-21 0,22 21-16,-1-21 0,-21 0 0,0 0 15,21 0-15,0-1 0,0-20 16,-21 21-16,21-21 0,1 20 0,-22-20 15,21 21-15,0 0 16,0-22-16,0 22 0,-21 0 0,21 0 16,1 21-16,-22-21 15,21 21-15,0 21 16,-21 0-16,0 0 16,0 0-16,0 22 0,0-22 0,0 21 15,0-21-15,0 22 0,21-22 16,-21 21-16,0-21 0,0 1 0,21-1 15,0 0-15,1 0 0,-1 0 16,0-21-16,0 0 0,0 0 16,22 0-16,-22 0 0,0 0 15,0 0-15,0 0 0,22-21 16,-22 0-16,0 21 0,0-21 16,0 0-16,0-1 0,1 1 0,-1-21 15,0 21-15,-21 0 0,21-22 16,-21 22-16,0-21 0,0 21 0,0-22 15,0 1-15,0 21 0,0-22 0,0 22 16,0 0-16,0 0 0,0 0 16,-21 21-16,0 0 0,0 0 15,-1 0-15,1 0 16,21 21-16,-21 0 0,21 0 16,0 0-16,0 1 0,0-1 15,0 0-15,0 0 16,21-21-16,0 0 0,-21 21 15,22-21-15,-1 0 0,0 0 0,0 0 16,21 0-16,-20 0 0,-1-21 16,21 0-16,0 21 0,-20-21 0,20 0 15,0-1-15,1 1 0,-1-21 16,-21 21-16,21 0 0,-20-1 0,20-20 16,-21 21-16,0 0 0,-21-22 15,21 22-15,-21 0 0,0-21 0,0 21 16,0-1-16,0 1 0,0 0 0,0 0 15,0 0-15,-21 21 16,0 0-16,0 0 16,0 0-16,0 21 15,21 0-15,-22 0 0,1 0 0,21 22 16,0-22-16,-21 21 0,21-21 16,0 22-16,-21-1 0,21 0 0,0 1 15,0-1-15,0 0 0,0 1 16,0-1-16,0 0 0,0 1 0,0-1 15,0-21-15,0 22 0,0-22 0,0 21 16,0-21-16,0 0 0,0 1 16,0-1-16,0 0 0,0-42 47,0 0-47,0-1 0,0 1 0,21 0 15,-21-21-15,21 21 0,0-22 16,-21 1-16,22 21 0,-1-22 0,-21 1 15,21 0-15,0 21 0,0-1 16,0-20-16,-21 21 0,22 21 0,-1-21 16,0 21-16,0 0 15,0 21-15,-21 0 16,0 0-16,0 0 0,21 22 16,-21-22-16,0 21 0,0-21 0,0 1 15,22 20-15,-22-21 0,0 0 16,0 22-16,21-22 0,0 0 15,-21 0-15,21 0 0,0 0 16,0-21-16,1 0 0,-1 0 0,0 0 16,0 0-16,0 0 0,0-21 15,1 0-15,-1 21 0,0-21 0,21 0 16,-21 0-16,-21-22 0,22 22 16,-1 0-16,0-21 0,0 20 0,-21-20 15,0 21-15,21 0 0,-21 0 16,21-1-16,-21 1 0,22 0 0,-22 0 15,0 42 17,0 0-32,0 0 0,0 1 15,0-1-15,0 0 0,0 0 0,0 0 16,0 22-16,0-22 0,0 0 16,0 0-16,0 0 0,0 0 0,0 1 15,0-1-15,21-21 0,0 21 16,0-21-16,0 0 0,22 0 15,-22 0-15,0 0 0,0-21 0,21 0 16,-20 21-16,-1-22 0,0 1 16,21 0-16,-21-21 0,1 21 0,-1-1 15,0-20-15,0 0 0,0 21 16,0-22-16,-21 22 0,22 0 16,-1-21-16,-21 20 0,0 1 0,21 0 15,-21 42 32,0 0-47,0 1 0,0 20 16,0-21-16,0 0 0,0 22 0,0-22 15,0 21-15,0 0 0,0 1 0,0-1 16,0 0-16,0 1 0,0-1 16,21 0-16,-21 22 0,0-22 0,0 22 15,0-22-15,21 22 0,-21-1 16,0 1-16,0-1 0,0 1 15,0 20-15,0-20 0,0-1 0,0-20 16,0 20-16,0 1 0,0-22 0,0 0 16,0 22-16,0-22 0,0 0 15,0 1-15,0-22 0,0 21 0,0-21 16,0 22-16,0-22 0,-21 0 0,0 0 16,0-21-16,0 0 0,-1 0 0,22 21 15,-21-21-15,0 0 0,0-21 16,0 0-16,21 0 0,-21 0 0,-1 0 15,22-22-15,-21 1 0,0 0 0,21-1 16,0 1-16,-21-22 0,21 1 16,-21-1-16,21 1 0,0-22 15,0 22-15,0-22 0,0 22 0,0-22 16,0 21-16,0 1 0,0-1 16,21 22-16,0-21 0,0 20 0,0-20 15,1 20-15,-1 1 0,21 0 0,-21 21 16,0-22-16,22 22 15,-22-21-15,0 21 0,0 21 0,22-22 0,-22 1 16,0 21-16,0 0 0,0-21 0,0 21 16,1 0-1</inkml:trace>
  <inkml:trace contextRef="#ctx0" brushRef="#br0" timeOffset="95708.72">4614 8784 0,'0'0'0,"-21"0"0,0 0 16,21 21 0,21-21 15,0 0-31,0 0 0,1 22 0,20-22 16,0 0-16,1 0 0,-1 0 0,21 0 15,-20 0-15,20 0 0,-20 0 16,20 0-16,1-22 0,-1 22 0,1 0 15,-1-21-15,-21 0 0,22 21 16,-1 0-16,1-21 0,-22 21 0,22 0 16,-22 0-16,0-21 0,-20 21 15,20 0-15,-21 0 0,21-21 0,-20 21 16,-1 0-16,-21-22 47,-21 22-47,-1 0 15,1 0-15,0 0 16,21-21-16</inkml:trace>
  <inkml:trace contextRef="#ctx0" brushRef="#br0" timeOffset="96207.44">5630 8488 0,'0'0'16,"-21"0"-16,0 0 16,21-21-16,-21 21 15,21 21 17,21-21-32,0 21 15,0-21-15,0 21 0,1-21 0,20 21 16,-21-21-16,21 22 0,1-22 15,-22 0-15,21 21 0,1-21 0,-1 0 16,-21 0-16,21 0 0,-20 0 0,20 21 16,-21-21-16,21 0 0,-20 0 15,-1 0-15,0 0 0,0 0 0,0 0 16,-42 0 15,-21 0-15,21 0-16,-1 0 0,-20 21 0,0-21 15,21 21-15,-22 0 16,1 22-16,21-22 0,-22 0 0,22 21 16,0-20-16,0-1 0,0 21 0,0-21 15,-1 22-15,1-22 0,21 0 16,0 0-16,0 0 0,-21-21 0,21 21 16,0 1-16,-21-22 31,21-22-16,-21 1 1,21 0-16</inkml:trace>
  <inkml:trace contextRef="#ctx0" brushRef="#br0" timeOffset="97170.89">7514 8340 0,'0'0'15,"0"-21"-15,-21 21 0,21-22 0,0 1 0,0 0 16,0 0-16,0 0 0,0 0 15,0-1-15,0 1 16,0 0-16,0 0 0,21 21 16,0 0-16,0 0 15,1 0-15,-1 21 0,0 0 0,0 22 16,0-1-16,22 0 0,-22 1 0,21-1 16,-21 21-16,22-20 0,-22-1 15,0 22-15,0-22 0,0 21 0,0-20 16,-21 20-16,22-20 0,-22-1 15,0-21-15,0 21 0,0-20 0,21-1 16,-21 0-16,0 0 0,21-42 31,-21 0-31,21 0 0,-21-1 16,21-20-16,0 21 0,-21-21 16,22-1-16,-1-20 0,0 20 0,-21 1 15,21-21-15,0-1 0,0 22 0,1-22 16,-22 1-16,21-1 0,0 1 15,-21-1-15,21 1 0,0 20 0,-21 1 16,21 0-16,-21 21 0,0-1 0,22 1 16,-22 42 31,0 1-47,0-1 0,0 0 15,0 21-15,0-21 0,0 1 0,0 20 16,0-21-16,0 0 0</inkml:trace>
  <inkml:trace contextRef="#ctx0" brushRef="#br0" timeOffset="97482.71">8488 8573 0,'0'-22'15,"0"1"1,0 42 15,0 1-31,0-1 0,0 0 16,0 0-16,0 0 0,0 0 0,0 22 16,-21-22-16,21 0 0,0 0 0,0 0 15,-22 1-15,22-1 0,0 0 16,0 0-16,0 0 15,0-42 17,0 0-32,0 0 15,0 0-15,0-1 0</inkml:trace>
  <inkml:trace contextRef="#ctx0" brushRef="#br0" timeOffset="97679.59">8551 8276 0,'0'0'0,"21"0"79,1 0-64,-22 21-15,21-21 0,0 0 0,-21 22 16,21-1-16,0-21 0,0 21 15</inkml:trace>
  <inkml:trace contextRef="#ctx0" brushRef="#br0" timeOffset="98179.6">9017 8488 0,'21'0'16,"-21"-21"-1,0 0-15,21-1 0,0 1 16,-21 0-16,0 0 16,-21 21 15,0 0-31,0 21 0,0 0 16,-22 0-16,22 1 0,-21-1 0,0 0 15,20 0-15,1 0 0,-21 0 16,21 1-16,21-1 0,0 0 15,0 0-15,0 0 0,21 0 16,21-21-16,-21 0 16,22 0-16,-22 0 0,21 0 0,1 22 15,-22-22-15,21 0 0,-21 0 16,22 0-16,-22 21 0,0-21 0,0 0 16,0 21-16,0-21 0,-21 21 0,0 0 15,0 0-15,-21 1 16,-21-22-16,21 21 0,0 0 15,-22-21-15,1 21 0,21-21 16,-22 0-16,22 21 0,-21-21 16,21 0-16,0 0 0,-22 0 0,22 0 15,0 0-15,0 0 0,0 0 16,21-21 0,21 0-1,0 0 1,0 0-16,0 21 0,0-22 0,1 22 15</inkml:trace>
  <inkml:trace contextRef="#ctx0" brushRef="#br0" timeOffset="98462.36">9398 8382 0,'0'21'15,"0"0"1,0 1-16,0 20 0,0-21 16,0 0-16,0 0 0,0 1 15,0 20-15,0-21 0,0 0 0,0 0 16,0 1-16,0-1 0,0 0 0,0 0 16,-21 0-16,21 0 0,0 1 15,0-44 16,0 1-15,0 0-16,0-21 16,21 21-16</inkml:trace>
  <inkml:trace contextRef="#ctx0" brushRef="#br0" timeOffset="98791.17">9398 8170 0,'-42'0'31,"42"22"-15,21-22 31,-21-22-47,21 22 0,-21-21 0,21 0 15,-21 0-15,21 0 16,-21 0-16,0-1 15,-21 22 1,0 0-16,0 0 0,0 0 16,-1 0-16,1 22 15,21-1-15,-21-21 0,21 21 16,0 0-16,0 0 16,0 0-16,0 1 15,21-22-15,0 0 16,1 0-16</inkml:trace>
  <inkml:trace contextRef="#ctx0" brushRef="#br0" timeOffset="101239.92">9906 7874 0,'0'0'0,"-64"0"32,43 0-17,21 21-15,0 0 0,0 1 0,0 20 16,0-21-16,0 21 0,0 1 0,0 20 15,0-20-15,0 20 0,0-21 16,0 22-16,0-22 0,0 22 16,0-22-16,0 0 0,-21 22 0,21-22 15,0 1-15,0-1 0,0-21 0,0 21 16,0-20-16,0-1 0,0 0 16,0 0-16,0-42 31,0 0-31,0 0 0,21-1 15,0 1-15,-21 0 0,22 0 0,-22-21 16,21 20-16,0-20 0,-21 21 0,0-21 16,21-1-16,0 1 0,0 21 0,-21-22 15,22 22-15,-1-21 0,0 21 16,21 21-16,-21 0 0,1 0 16,-1 0-16,21 0 0,-21 0 0,0 21 15,22 0-15,-22 0 0,0 0 16,0 1-16,0-1 0,1 21 0,-22-21 15,0 0-15,0 1 0,0-1 0,0 21 16,0-21-16,0 0 0,0 1 0,-22-1 16,1 0-16,0 0 0,21 0 15,-21 0-15,0-21 0,0 22 0,-1-22 16,-20 0-16,21 0 0,0 0 0,0 0 16,-1 0-16,1 0 0,21-22 15,-21 1-15,0 21 0,21-21 0,-21 0 16,21 0-16,0 0 0,0-1 15,0 1-15,0 42 47,0 1-47,21-1 16,0 0-16,0-21 0,-21 21 0,21 0 16,1 0-16,-1 1 15,0-22-15,0 0 0,0 21 0,0-21 16,1 0-16,-1 0 0,0 0 15,0 0-15,21 0 0,-20 0 16,-1-21-16,21-1 0,-21 1 0,0 21 0,22-21 16,-22-21-16,0 21 0,0-1 15,0-20-15,1 21 0,-1-21 0,-21 20 16,21-20-16,-21 21 0,21-21 16,-21 20-16,0 1 0,0 0 0,0 0 15,0 0-15,0 0 0,-21 21 16,0 0-1,21 21-15,0 0 16,0 0-16,-21 0 0,21 0 0,0 1 16,0-1-16,0 21 0,0-21 0,0 0 15,0 1-15,0-1 0,0 0 16,0 0-16,0 0 0,21 0 16,0-21-16,0 22 0,0-22 15,0 21-15,22-21 0,-22 0 0,0 0 16,21 0-16,-20 0 0,20 0 15,-21-21-15,21-1 0,-20 22 0,20-21 16,-21 0-16,0 0 0,0-21 0,22 20 16,-43-20-16,21 21 0,0-21 0,0-22 15,-21 22-15,21-1 0,-21-20 16,0 21-16,0-22 0,0 1 16,0 20-16,0 1 0,0-22 0,0 43 0,0-21 15,0 0-15,0 20 0,0 1 16,0 0-16,0 0 15,-21 21-15,0 21 16,0 0-16,21 0 16,0 1-16,-21 20 0,21-21 0,-21 21 15,21 1-15,0 20 0,0-20 0,0-1 16,0 0-16,0 1 0,0-1 0,0 21 16,0-20-16,0-1 0,0-21 15,21 22-15,-21-1 0,21-21 0,-21 21 16,0-20-16,21-1 0,0 0 0,-21 0 15,21 0-15,1 0 0,-1-21 16,0 0-16,0 0 16,0 0-16,0 0 0,1 0 0,-1 0 15,0-21-15,0 0 0,0 21 0,0-21 16,1 0-16,-1-22 0,0 22 0,-21 0 16,21 0-16,0-21 0,-21 20 15,0 1-15,0 0 0,21 0 0,-21 0 16,0 42 15,0 0-31,0 0 16,0 0-16,0 1 0,0-1 15,0 0-15,0 0 0,0 0 16,0 0-16,0 1 16,0-1-16,0 0 0,22-21 15,-22 21-15,21 0 0,0-21 16,0 0-16,0 0 0,0 0 15,1 0-15,-1 0 0,0 0 16,0-21-16,21 21 0,-20-21 0,-1 0 16,0 0-16,0-22 0,0 22 0,0-21 15,1-1-15,-1 1 0,0-21 0,0 20 16,0-20-16,0 20 16,-21-20-16,0-1 0,22 1 0,-1 21 15,-21-22-15,0 22 0,0-1 0,21 1 16,-21 0-16,0-1 0,21 22 15,-21 0-15,0 0 0,0 42 32,0 0-32,0 22 15,0-22-15,0 21 0,-21 0 0,21 1 16,0-1-16,-21 0 0,0 22 0,-1-22 16,1 1-16,21 20 0,0-21 15,0 1-15,-21-1 0,21 0 0,0 1 16,-21-1-16,21 0 0,0-20 0,0 20 15,0-21-15,0 0 0,0 22 0,0-22 16,21 0-16,0-21 16,0 0-16,1 0 0,-1 0 15,0 0-15,0 0 0,0 0 0,0 0 16,22 0-16,-22-21 0,0 0 16,0-1-16,0 1 0,1 0 0,20 0 15,-21 0-15,0 0 0,0-22 16,-21 22-16,22 0 0,-1 0 0,-21 0 0,0-1 15,0 44 17,0-1-32,0 0 0,-21 0 15,21 0-15,-22 0 0,22 1 16,-21-1-16,21 0 0,0 0 16,0 0-16,0 0 0,0 1 15,0-1-15,0 0 0,0 0 16,21-21-1,1 0-15,20 0 0,-21 0 0,0 0 16,0 0-16,1 0 0,20-21 0,-21 0 16,0 21-16,0-21 0,1-1 15,-1 1-15,0 0 0,0 0 0,0-21 16,0 20-16,-21 1 0,0-21 0,22 21 16,-22-22-16,0 22 0,21 0 0,-21 0 15,0 0-15,0 0 16,0 42 15,-21 0-15,-1-21-16,22 21 0,-21 21 0,21-20 15,-21-1-15,21 21 0,-21-21 0,0 22 16,0-22-16,21 21 0,-22 0 0,1 1 16,21-1-16,0 22 0,0-22 15,-21 21-15,21-20 0,0 20 0,0 1 16,-21-1-16,21 1 0,0-1 0,0-20 15,0 20-15,0 1 0,0-1 0,0-21 16,0 22-16,0-1 16,0-20-16,0-1 0,21 0 0,0 1 15,-21-1-15,0 0 0,0-20 0,0-1 16,21 0-16,-21 0 0,0 0 16,-21-21-16,0 0 15,0 0 1,21-21-16,-21 21 0,0-21 0,21 0 15,0 0-15,-22-1 0,22 1 16,-21 0-16,21 0 0,-21 0 0,21-22 16,-21 22-16,21-21 15,0 0-15,0 20 0,-21-41 0,21 21 16</inkml:trace>
  <inkml:trace contextRef="#ctx0" brushRef="#br0" timeOffset="101522.76">12065 8086 0,'0'-21'0,"106"-22"31,-85 43-31,21 0 0,1-21 0,-22 0 15,21 21-15,-21-21 0,22 21 0,-1-21 16,-21 21-16,0 0 0,22 0 16,-22-22-16,0 22 0,0 0 0,0 0 15,-21-21-15,-21 21 32,0-21-32,0 21 0,0 0 0,-22 0 15</inkml:trace>
  <inkml:trace contextRef="#ctx0" brushRef="#br0" timeOffset="101726.64">11472 7895 0,'0'0'0,"-21"0"16,21 21-16,-21-21 0,0 0 15,21 22 1,-21-22-1,-1 0 1,1-22 0,0 22-1,0 0-15</inkml:trace>
  <inkml:trace contextRef="#ctx0" brushRef="#br0" timeOffset="101919.04">10456 7895 0,'0'0'0,"43"21"15,-22-21 17,0 0-17,0 0 1</inkml:trace>
  <inkml:trace contextRef="#ctx0" brushRef="#br0" timeOffset="102534.49">14541 7811 0,'0'0'0,"22"-43"0,-1 22 0,-21 0 16,21 0-16,-21 0 0,21-1 0,-21 1 15,0 0-15,0 0 0,0 0 16,0 42 15,0 21-31,0-21 0,0 22 0,0-1 16,0 22-16,-21-1 0,21 1 15,0 20-15,-21 1 0,0 0 0,21-1 16,-22 22-16,1-21 0,0 21 0,0-1 16,0-20-16,0 21 15,-1 0-15,-20 0 0,21-22 0,0 1 16,0 0-16,-1-1 0,1 1 0,0-22 15,0 22-15,21-43 0,0 22 0,0-22 16,0 1-16,0-22 0,0 0 16,0 0-16,0 0 0,0-42 15,0 0-15,21 0 16,-21-22-16,21 1 0,-21 21 0,0-43 16,21 22-16,1 0 0,-22-22 15,0 1-15,0-1 0,0 1 0</inkml:trace>
  <inkml:trace contextRef="#ctx0" brushRef="#br0" timeOffset="102883.31">14203 8192 0,'0'0'16,"-21"-64"-16,21 22 0,-22-1 0,22 22 0,-21-21 16,21 0-16,0 20 0,0-20 15,0 21-15,21-21 0,22 20 0,-22-20 16,21 21-16,1 0 0,-1 0 0,0 21 15,1-22-15,-1 22 16,21 0-16,-20 0 0,-1 22 0,-21-1 0,22 0 16,-1 0-16,-21 21 0,0-20 0,0 20 15,-21 0-15,0 1 16,0 20-16,0-21 0,0 1 0,-21-1 16,0 0-16,0 1 0,0-22 0,-22 21 15,22-21-15,0 1 0,0-1 16,0 0-16,0 0 0,-1 0 0,1-21 15,0 0-15,21-21 32,0 0-32,21 0 15,0 0-15,-21-1 0,22 1 0,-1 0 16,21-21-16,-21 21 0,0-22 16</inkml:trace>
  <inkml:trace contextRef="#ctx0" brushRef="#br0" timeOffset="103958.2">15071 7768 0,'0'0'16,"0"21"-1,0 1 1,0-1-16,0 0 0,0 0 0,-22 21 16,22-20-16,0 20 0,-21-21 0,21 21 15,0-20-15,-21 20 0,21-21 16,0 0-16,0 0 0,0 1 0,0-1 15,0 0-15,0 0 0,21-21 16,0 0 0,1 0-16,-1 0 0,0 0 15,0-21-15,0 21 0,0-21 0,1 0 16,20-1-16,-21 1 0,0 0 16,-21-21-16,21 21 0,1-1 0,-22-20 15,21 21-15,-21-21 0,0 20 0,0 1 16,0-21-16,0 21 0,0 0 15,0-1-15,0 1 0,0 42 32,0 1-17,0-1-15,0 0 0,0 0 0,0 21 16,0 1-16,0-22 0,0 21 16,0 1-16,0-22 0,0 21 15,0-21-15,0 0 0,21 22 0,0-22 16,-21 0-16,21-21 0,0 21 0,-21 0 15,22-21-15,-1 0 0,0 0 16,0 0-16,0 0 0,0 0 0,1 0 16,-1 0-16,21 0 0,-21-21 0,0 0 15,1 0-15,-1 0 0,0 0 16,0-22-16,0 22 0,0-21 16,1 21-16,-22-22 0,0 1 0,0 21 15,0-22-15,0 22 0,0 0 16,0 0-16,0 0 0,-22 0 15,1 21-15,0 0 16,21 21-16,0 0 16,0 0-16,0 0 15,0 0-15,0 1 0,0-1 0,0 0 16,21 0-16,0 0 0,1 0 16,-1 1-16,-21-1 0,21-21 15,-21 21-15,21 0 0,0 0 16,0 0-1,1-21-15,-1 0 16,0 0-16,0 0 0,0 0 16,0 0-16,1-21 0,-1 0 15,0 0-15,0 0 0,0 0 16,-21-1-16,21 1 0,1 0 0,-1-21 16,-21 21-16,0-1 0,0 1 15,0-21-15,21 21 0,-21 0 0,0-1 16,0 1-16,0 0 0,0 0 15,-21 42 17,21 0-17,0 0-15,0 1 0,0 20 0,0-21 16,0 21-16,-21 1 0,21-1 16,0 0-16,0 1 0,0-1 0,0 22 15,0-22-15,0 21 0,-22-20 0,22 20 16,0-20-16,0 20 0,-21 1 15,0-22-15,0 21 0,21 1 0,-21-1 16,0 1-16,-1-1 0,1 1 0,21-22 16,-21 22-16,21-1 0,0 1 0,-21-22 15,21 0-15,0 22 0,0-22 16,0 1-16,0-22 0,0 21 0,0-21 16,21 0-16,-21 1 0,21-1 0,0-21 31,1 0-31,-1-21 15,-21-1-15,21 1 0,0-21 0,0 21 16,-21-22-16,21 1 0,1 0 0,-1-1 16</inkml:trace>
  <inkml:trace contextRef="#ctx0" brushRef="#br0" timeOffset="104318.99">16192 8001 0,'0'0'0,"-21"-63"15,-21-22 1,42 43-16,0 20 0,0 1 0,0 0 16,0 0-16,21 0 0,0 21 0,0-21 15,1-1-15,-1 22 0,21 0 16,-21-21-16,22 21 0,-1 0 0,0 0 16,-21 0-16,22 21 0,-1 1 0,-21-22 15,0 21-15,1 0 0,-1 0 16,-21 0-16,0 0 0,0 1 0,0-1 15,0 0-15,-21 0 0,21 0 0,-22 0 16,-20 1-16,21-1 16,0 0-16,-22 0 0,22 0 0,-21 0 0,21-21 15,0 22-15,-1-1 0,-20-21 0,21 21 16,0-21 0,0 21-16,42-21 31,0 0-31,0 0 15,0 0-15,22-21 0,-22 0 0,0 0 16</inkml:trace>
  <inkml:trace contextRef="#ctx0" brushRef="#br0" timeOffset="105483.15">17018 7684 0,'-21'0'31,"0"0"-15,-1 21-16,22 0 0,-21-21 16,0 21-16,0 0 0,21 0 0,0 1 15,-21-1-15,21 0 0,-21 21 0,21-21 16,0 1-16,0-1 0,0 0 16,0 0-16,0 0 0,0 0 0,0 1 15,21-1-15,0-21 0,-21 21 0,21-21 16,0 0-16,0 0 0,1 0 15,-1 0-15,0 0 0,0 0 16,0-21-16,0 21 0,1-21 16,-1-1-16,0 1 0,0 0 15,0-21-15,0 21 0,1-1 0,-22-20 16,21 21-16,-21-21 0,0-1 0,0 22 16,0-21-16,0 21 0,-21-1 15,-1 1-15,1 0 0,0 0 0,0 21 16,0 0-16,0 0 0,-1 0 0,-20 0 15,21 0-15,0 21 0,0-21 16,-1 21-16,1 0 0,21 1 0,0-1 16,0 0-16,0 0 0,0 0 0,0 0 15,0 1-15,0-1 16,0 0-16,21-21 0,1 0 16,-1 21-16,0-21 0,0 0 0,0 0 15,22 0-15,-22 0 0,21 0 0,-21 0 16,22 0-16,-1-21 0,0 0 15,1 21-15,-1-21 0,0-1 0,-21 1 16,22 0-16,-1 0 0,0 0 0,-20 0 16,-1-1-16,0 1 0,0 0 15,-21 0-15,0 42 32,0 0-32,-21 0 15,0 1-15,0-1 0,21 0 0,0 0 16,0 0-16,0 0 0,0 22 0,0-22 15,0 0-15,0 0 0,0 22 16,21-22-16,0 0 0,-21 0 0,21 0 16,0 0-16,0-21 0,-21 22 0,0-1 15,22-21-15,-1 0 16,-21-21 15,0-1-31,0 1 16,-21 21-16,21-21 0,-22 0 0,1 0 15,0 0-15,0 21 16,0 0-16,0 0 16,-1 0-16,22 21 15,0 0-15,0 0 0,0 0 16,0 0-16,0 1 16,0-1-16,22 0 0,-1-21 0,0 21 15,0 0-15,21-21 0,-20 21 0,-1-21 16,21 0-16,-21 22 0,0-22 15,22 0-15,-22 0 0,0 0 0,21 0 16,-20 0-16,-1 0 0,21-22 0,-21 22 16,0-21-16,22 0 0,-22 0 0,21 0 15,-21 0-15,22-1 16,-22-20-16,21 21 0,-21-21 0,22-1 16,-22 22-16,0-21 0,0-1 0,-21 22 15,0-21-15,0 21 0,0 0 16,0-1-16,-21 22 15,0 0-15,0 0 0,0 22 16,-1-1-16,22 0 0,0 0 16,-21 0-16,21 22 0,0-22 0,0 0 15,0 21-15,0-21 0,0 1 0,0-1 16,0 0-16,0 0 0,21 0 16,-21 0-16,22 1 0,-1-22 0,0 21 15,0-21-15,0 0 0,0 0 16,1 0-16,-1 0 0,0 0 15,0 0-15,0 0 0,0 0 16,1 0-16,-1 0 0,-21-21 0,21 21 16,0-22-16,0 1 15,0 21-15</inkml:trace>
  <inkml:trace contextRef="#ctx0" brushRef="#br0" timeOffset="121011.03">5186 10880 0,'-21'0'15,"21"-21"1,0-1 0,0 1-1,0 0-15,0 0 16,0 0-16,0 0 15,0-1-15,0 1 16,0 0-16,0 0 0,0 0 16,0 0-16,0-1 15,0 1 1,0 42 46,0 1-62,0-1 0,0 0 16,0 0-16,0 0 0,0 22 16,0-22-16,0 0 0,0 0 15,0 21-15,0-20 0,0 20 0,0-21 16,0 21-16,0 1 0,-22-1 0,22-21 16,0 22-16,0-1 0,0-21 15,0 21-15,-21-20 0,21-1 0,0 0 16,0 0-16,0 0 0,0 0 15,-21-42 48,21 0-63,0 0 16</inkml:trace>
  <inkml:trace contextRef="#ctx0" brushRef="#br0" timeOffset="121895">5546 11049 0,'0'-21'31,"0"0"-15,0 42 31,0 0-47,0 0 15,21-21-15,-21 21 16,21-21 0,-21 22-16,21-22 15,0 0-15,0 0 16,1 0-1,-22-22-15,21 22 0,-21-21 16,0 0-16,0 0 16,0 0 15,-21 21-31,-1 0 16,1 0-16,0 0 15,21 21 1,0 0-1,0 0 1,21-42 31,-21 0-31,21 21-16,1-21 0</inkml:trace>
  <inkml:trace contextRef="#ctx0" brushRef="#br0" timeOffset="122410.79">7048 10478 0,'0'-22'0,"0"44"0,0-65 0,-21 22 15,21 0-15,-21 0 0,21 0 0,0-1 16,0 1-16,-21 0 0,21 0 0,-21 21 15,21-21-15,0 0 0,0-1 16,-21 22-16,21-21 0,-22 21 16,22 21 15,0 1-31,0 20 0,0-21 16,0 21-16,0 1 0,0 20 0,0-20 15,0 20-15,0-21 0,0 22 16,0-22-16,0 22 0,0-22 0,0 22 15,0-22-15,0 0 0,-21 22 0,21-22 16,0 0-16,0 1 0,-21-22 16,21 21-16,0-21 0,0 1 0,0-1 15,0 0-15,0 0 0,0-42 32,21 0-17,-21 0-15,0-1 0,21-20 16</inkml:trace>
  <inkml:trace contextRef="#ctx0" brushRef="#br0" timeOffset="122814.97">6773 10456 0,'0'0'0,"-21"0"16,0-21-16,21 0 0,0-64 31,0 64-31,0 0 0,0 0 0,0 0 16,21 0-16,0-1 0,22 1 15,-22 21-15,21-21 0,0 0 16,1 21-16,-1-21 0,0 21 0,1 0 16,-1 0-16,0 0 0,1 0 15,-1 0-15,0 21 0,-20 0 0,20 0 16,-21 22-16,0-22 0,-21 21 0,0 0 15,0 1-15,0-1 0,-21 0 16,0 1-16,-21-1 0,20 0 0,-20-20 16,0 20-16,-1 0 0,1-21 0,21 22 15,-21-22-15,-1 0 0,22 0 16,0 0-16,0-21 0,0 22 16,21-1-16,21-21 31,0 0-16,0 0-15,0 0 0</inkml:trace>
  <inkml:trace contextRef="#ctx0" brushRef="#br0" timeOffset="123395.64">7535 10732 0,'0'-85'31,"0"64"-31,-21 21 0,21 21 47,0 0-47,0 0 0,0 0 0,0 1 0,0 20 16,0-21-16,0 0 0,0 22 0,0-22 15,0 21-15,0-21 0,0 0 16,0 1-16,0 20 0,0-21 0,0 0 16,0 0-16,0 1 0,21-1 15,0 0-15,1-21 0,-1 0 16,0 0-16,0 0 16,0 0-16,0-21 0,1 0 15,-1-1-15,0 1 0,0 0 16,0-21-16,0 21 0,1-1 15,-1-20-15,0 21 0,0-21 0,0-1 16,-21 22-16,0-21 0,21 21 0,-21-22 16,0 22-16,0 0 15,0 0-15,0 0 0,0 42 32,0 0-17,0 21-15,0-21 0,0 1 0,0 20 16,0-21-16,0 21 0,0-20 0,0 20 15,0-21-15,0 0 0,0 0 16,0 1-16,0-1 0,22 0 0,-22 0 16,21-21-16,0 0 0,0 21 0,0-21 15,0 0-15,1 0 0,-1 0 0,0 0 16,0-21-16,21 0 0,-20 0 16,-1 0-16,21-1 0,-21 1 15</inkml:trace>
  <inkml:trace contextRef="#ctx0" brushRef="#br0" timeOffset="123930.33">8530 10181 0,'0'0'0,"-21"0"16,0 0-16,0 0 0,-1 0 16,22 21-16,0 22 0,0-22 15,0 0-15,0 21 0,0 1 16,0-1-16,0 0 0,0 1 0,0-1 15,0 0-15,0 1 0,0-1 16,0 0-16,0 1 0,0-1 16,0-21-16,0 22 0,0-22 0,0 0 15,0 0-15,0 0 0,0 0 0,0 1 16,0-1 0,0-42-1,0-1 1,0 1-16,0 0 15,0 0-15,0 0 0,0-22 0,0 22 16,0 0-16,22-21 0,-1-1 0,0 22 16,-21-21-16,42 21 0,-21 0 15,1-1-15,-1 1 0,21 0 16,-21 21-16,22 0 0,-1 0 0,-21 0 16,21 0-16,1 21 0,-22 0 0,21 1 15,-21-1-15,1 0 0,-1 0 16,0 0-16,0 0 0,-21 22 0,0-22 15,0 0-15,0 0 0,0 0 0,-21 1 16,0-1-16,0 0 0,-22 0 16,22-21-16,-21 21 0,-1 0 0,22 1 15,-21-22-15,0 21 0,20-21 0,1 0 16,-21 21-16,21-21 0,0 0 16,-1 0-16,1 0 0,21-21 31,0 0-31,0-1 0,0 1 15</inkml:trace>
  <inkml:trace contextRef="#ctx0" brushRef="#br0" timeOffset="125050.81">9292 10393 0,'0'-21'0,"0"42"0,0-63 0,0 20 16,0 1-16,0 0 0,0 0 0,0 0 15,0 0-15,0-1 0,0 1 0,0 0 16,0 0-16,0 0 0,0 0 15,0-1-15,0 44 32,0-1-32,0 0 15,0 21-15,0 1 0,0-1 0,0 0 16,0 22-16,0-1 0,0-20 16,0 20-16,0-21 0,0 22 15,0-22-15,0 1 0,0-1 0,0 0 16,0 1-16,0-22 0,0 0 0,0 0 15,21 0-15,-21 0 0,21-21 0,-21 22 16,22-22-16,-1 0 16,0 0-16,0-22 0,0 22 15,-21-21-15,21 0 0,1 0 0,-1 0 16,-21 0-16,21-22 0,-21 22 16,21-21-16,-21-1 0,0 22 0,0-21 15,21 0-15,-21 20 0,0 1 0,0 0 16,0 0-16,21 21 0,-21 21 31,0 0-31,0 0 0,0 1 0,0 20 16,22-21-16,-22 21 0,0-20 0,21-1 15,-21 21-15,0-21 0,0 0 16,0 1-16,21-1 0,0 0 0,0 0 16,-21 0-16,21 0 0,1-21 0,-1 0 15,0 22-15,0-22 16,0 0-16,0 0 0,1 0 0,-1-22 15,0 1-15,21 21 0,-21-21 0,1 0 16,-1 0-16,0 0 0,0-1 0,21-20 16,-20 21-16,-1-21 15,0 20-15,0-20 0,0 0 0,0 21 16,1-22-16,-1 22 0,0 0 0,-21 0 16,21 0-16,0-1 0,0 22 15,1 0-15,-22 22 16,21-22-1,-21 21-15,21-21 16,-21 21-16,0-42 47,0 0-31,0-1-16,0 1 15,0 0-15,-21 21 16,21-21-16,-21 21 0,-1 0 15,1 0-15,0 0 16,0 0-16,0 21 16,0 0-16,21 0 0,-22 1 0,22-1 15,0 21-15,-21-21 0,21 22 0,0-1 16,0-21-16,0 21 0,0-20 16,0-1-16,0 0 0,0 0 15,0 0-15,21 0 0,1 1 0,-1-1 0,0-21 16,0 0-16,0 0 0,0 0 15,1 0-15,-1 0 0,0 0 16,0 0-16,0 0 0,0-21 0,1 21 16,-1-22-16,0 1 0,0 0 0,0 0 15,0 0-15,1 0 0,-22-1 16,21-20-16,0 21 0,0-21 0,-21 20 16,0-20-16,0 0 0,0 21 0,0-22 15,0 22-15,0-21 0,0 21 16,0-1-16,-21 1 0,0 0 0</inkml:trace>
  <inkml:trace contextRef="#ctx0" brushRef="#br0" timeOffset="125390.84">10033 10075 0,'0'0'0,"-21"0"15,0 0-15,21 22 16,21-22 15,0 0-31,0-22 0,0 1 16,0 21 0,-21-21-16,0 0 15,-21 21 16,0 0-15,0 21-16,21 0 16,0 0-1,0 1-15,0-1 0,0 0 16,0 0-16,0 0 16,-21 0-16</inkml:trace>
  <inkml:trace contextRef="#ctx0" brushRef="#br0" timeOffset="126394.8">5778 12319 0,'-21'0'0,"0"0"16,21-21-16,-21 21 16,0 0-16,0 0 0,-1-21 15,1 0-15,0-1 16,0 22-16,21-21 0,0 0 15,-21 0-15,21 0 16,0 0-16,0-1 16,21 1-16,0 21 15,0-21-15,0 21 0,1 0 0,-1 0 16,0 0-16,0 0 0,21 21 0,-20 0 16,20 1-16,-21-1 0,0 21 15,0-21-15,1 0 0,-1 22 0,-21-1 16,21-21-16,-21 22 0,0-22 0,0 21 15,0 0-15,-21-20 16,-22 20-16,22-21 0,0 21 0,-21 1 0,-1-22 16,22 21-16,-21-21 0,0 1 15,-1 20-15,1-21 0,0 0 16,-1 0-16,22-21 0,-21 22 0,21-22 16,-1 0-16,1 0 0,0 0 15,0 0-15,21-22 0,-21 1 16,21 0-16,0 0 0,0-21 0,0 20 15,0-20-15,0 21 0,0-21 16,0 20-16,0-20 0,0 21 0,21 0 16,0 0-16,0-1 0,0 1 15,1 0-15,-1 21 0,0 0 16,21 0-16,-21 0 0,1 0 0,20 21 16,-21 0-16,0 1 0,22-1 15,-22 0-15,0 21 0,0-21 0,0 1 16,-21 20-16,21-21 0,-21 0 0,22 0 15,-22 1-15,0-1 0,0 0 16,0 0-16,21 0 0,-21 0 16,21-21-16,-21 22 15,0-44 1,21 22 0,-21-21-16,0 0 0</inkml:trace>
  <inkml:trace contextRef="#ctx0" brushRef="#br0" timeOffset="126606.68">6202 12510 0,'0'0'0,"0"-22"31,21 22 0,0 0-15,-21-21 0,21 21-16,-21-21 15,21 21-15,1-21 0</inkml:trace>
  <inkml:trace contextRef="#ctx0" brushRef="#br0" timeOffset="126947">7239 11832 0,'0'0'0,"-42"-21"32,20 21-17,22 21-15,0 0 0,0 22 16,0-22-16,0 21 0,0 1 15,0 20-15,0-21 0,0 22 0,0-22 16,0 22-16,22-1 0,-22-20 0,0-1 16,0 21-16,0-20 0,0-1 15,0 0-15,0 1 0,0-22 0,0 21 16,0-21-16,0 22 0,-22-22 0,22 0 16,0 0-16,0-42 31,0 0-16,0 0-15,0-22 0,0 22 0,0 0 16</inkml:trace>
  <inkml:trace contextRef="#ctx0" brushRef="#br0" timeOffset="127254.52">7027 12256 0,'0'0'16,"-21"-22"-16,0-20 0,0 21 0,0-21 0,21 20 15,0-20-15,0 21 0,0 0 0,0-22 16,21 22-16,0-21 0,0 21 15,0 0-15,22-1 0,-22 1 0,21 0 16,0 0-16,1 0 0,20 21 16,-20 0-16,-1 0 0,21 0 15,-20 0-15,-1 21 0,-21 0 0,22 0 16,-22 22-16,0-22 0,-21 21 0,0-21 16,0 22-16,-21-1 0,0 0 15,-22-21-15,22 22 0,-21-1 0,-1-21 16,1 0-16,0 22 0,-1-22 0,22 0 15,-21 0-15,21 0 0,0-21 16,-1 22-16,1-1 0,42-42 47</inkml:trace>
  <inkml:trace contextRef="#ctx0" brushRef="#br0" timeOffset="128046.09">7789 12658 0,'0'0'0,"-21"0"0,0 0 0,0 0 0,0 0 16,-1 0-16,22-21 31,0-1-31,0 1 0,0 0 16,0 0-16,22 0 0,20 0 0,-21-22 15,0 22-15,0-21 0,1 21 16,20-22-16,-21 1 0,0 0 0,0 20 15,1-20-15,-1 0 0,-21 21 16,21-1-16,-21 1 0,-21 21 16,0 0-1,-1 0-15,1 21 0,-21-21 0,21 22 16,0-1-16,-1 0 0,1 21 16,0-21-16,21 1 0,0-1 0,0 0 15,0 0-15,0 0 0,21 0 16,-21 1-16,21-22 0,1 21 15,-1-21-15,0 21 0,0 0 16,0-21-16,-21 21 0,21 0 0,1 1 16,-22-1-1,0 0-15,0 0 16,0 0 0,21-21-1,0 0-15,0 0 16,0 0-16,0 0 15,1-21-15,-1 21 0,0-21 16,0 0-16,0 0 0,0-1 0,1 1 16,-1-21-16,0 21 0,0 0 0,-21-22 15,0 22-15,0-21 0,21 21 0,-21-1 16,0 1-16,0 0 0,0 0 16,0 42 15,0 0-31,0 0 0,0 1 15,0-1-15,0 0 0,0 21 0,0-21 16,0 1-16,0 20 0,0-21 0,0 0 16,0 0-16,0 1 0,0-1 15,0 0-15,21-21 32,-21-21-17,0 0 1,0-1-16,22 1 0</inkml:trace>
  <inkml:trace contextRef="#ctx0" brushRef="#br0" timeOffset="128226.99">8297 11980 0,'0'0'0,"-21"0"0,0 0 15,42 0 48,0 0-63,-21 22 15</inkml:trace>
  <inkml:trace contextRef="#ctx0" brushRef="#br0" timeOffset="128634.86">8488 12044 0,'21'21'31,"-21"0"-31,0 0 0,0 1 0,21-1 16,-21 0-16,21 0 0,-21 0 0,0 22 16,0-22-16,0 21 0,21-21 15,-21 22-15,0-22 0,0 0 16,0 21-16,0-21 0,0 1 0,0-1 15,0 0-15,0 0 0,0 0 0,22 0 16,-1-21 0,0 0-1,0-21-15,-21 0 0,21 21 0,0-21 16,1 0-16,-1 0 0,0-22 16,0 22-16,0-21 0,-21 21 0,21-22 15,1 1-15,-1 0 0,0 20 0,0-20 16,-21 0-16,21 21 0,-21-1 15,21 1-15,-21 0 0,0 0 0,22 21 16,-1 0-16,0 0 31,0 0-31,-21 21 16,21 0 0</inkml:trace>
  <inkml:trace contextRef="#ctx0" brushRef="#br0" timeOffset="129762.64">9483 12256 0,'-22'0'0,"44"0"0,-22-22 16,0 1-16,21 21 15,-21-21-15,21 0 0,0 0 16,-21 0-16,0-1 0,0 1 15,0 0-15,0 0 0,0 0 16,0 0-16,0-1 0,-21 22 16,0 0-16,0 0 0,-1 0 15,1 0-15,0 0 0,21 22 16,-21-1-16,0 0 0,0 0 0,-1 0 16,1 0-16,0 22 0,0-1 15,0-21-15,0 22 0,21-22 0,-22 21 16,1-21-16,21 22 0,-21-22 15,21 0-15,0 21 0,0-21 16,0 1-16,0-1 0,0 0 16,21-21-1,0 0-15,1 0 0,-1-21 16,0 21-16,0-21 0,0-1 16,0 1-16,1 21 0,-1-21 0,0-21 15,0 21-15,-21-1 0,21 1 0,0 0 16,-21-21-16,0 21 0,0-22 15,0 22-15,22 0 0,-22 0 0,0 0 16,0-1-16,0 44 31,0-1-31,0 0 16,0 0-16,0 21 0,0-20 0,0-1 16,0 21-16,21-21 0,-21 0 15,21 1-15,-21-1 0,21 0 0,0 0 16,-21 0-16,21 0 0,1-21 0,-1 22 15,0-22-15,0 0 0,0 0 16,0 0-16,1 0 0,-1 0 0,0 0 16,0 0-16,21-22 0,-20 1 0,-1 21 15,0-21-15,21 0 0,-21 0 16,1-22-16,-1 22 0,0 0 16,21-21-16,-21-1 0,1 1 0,-1 0 15,-21 21-15,21-43 0,0 22 16,-21-1-16,0 1 0,0 21 0,0-21 15,0-1-15,0 22 0,0 0 0,0 0 16,0 0-16,0-1 0,0 1 16,0 42-1,0 1-15,0 20 16,-21-21-16,21 21 0,-21-20 16,21 20-16,0 0 0,-21 1 15,21-1-15,0 0 0,0 1 0,0-1 16,0 0-16,0 1 0,0-22 0,0 21 15,0-21-15,0 0 0,0 22 16,21-22-16,0 0 0,0-21 0,0 21 16,0 0-16,22-21 0,-22 0 0,21 0 15,-21 0-15,22 0 0,-1 0 16,-21 0-16,22 0 0,-22-21 0,21 0 16,-21 21-16,0-42 0,22 21 0,-22-1 15,0 1-15,0-21 0,0 0 16,1 20-16,-1-20 0,0 0 15,-21-1-15,21 22 0,-21-21 0,21 21 0,-21 0 16,0-1-16,-21 44 31,0-1-31,21 0 0,0 0 16,0 0-16,-21 22 0,21-22 0,0 0 16,-21 21-16,21-21 0,0 1 15,0-1-15,0 0 0,0 0 0,0 0 16,0 0-16,21-21 0,0 22 0,0-22 15,0 0-15,0 0 16,1 0-16,-1 0 0,0 0 0,0 0 16,0-22-16,0 1 0,22 21 15,-22-21-15,0 0 0,0 0 16,22 0-16,-22-22 0,0 22 0,0 0 16,0-21-16,0 20 0</inkml:trace>
  <inkml:trace contextRef="#ctx0" brushRef="#br0" timeOffset="130054.48">9948 11811 0,'-21'0'0,"42"0"0,-63 0 0,21 0 16,0 0-16,42 0 15,0 0 1,21-21-16,1 21 0,-1-21 0,0 21 16,22-21-16,-22 21 0,22-22 15,-1 22-15,1-21 0,-1 21 0,-21 0 16,22 0-16,-22-21 0,1 21 0,-1 0 16,0 0-16,-21 0 0,1-21 15,-1 21-15,0 0 0,-42 0 31</inkml:trace>
  <inkml:trace contextRef="#ctx0" brushRef="#br0" timeOffset="131035.19">5884 13907 0,'0'-22'47,"21"1"-47,1 0 15,-1 21-15,-21-21 0,21 21 0,0 0 16,0 0-16,0-21 0,1 21 16,-1 0-16,0 0 0,0 0 15,0 21-15,-21 0 0,0 0 0,21 0 16,-21 1-16,0-1 0,0 0 0,0 0 16,-21 0-16,0 0 0,0 22 15,0-22-15,-22 0 0,22 0 0,-21-21 16,21 21-16,-22 1 0,22-1 15,-21-21-15,21 0 0,0 21 0,-1-21 16,1 0-16,0 0 16,21-21-1,0 0 1,21-1-16,0 22 0,1-21 16,-1 0-16,0 21 0,21-21 15,-21 21-15,1 0 0,20-21 0,-21 21 16,21 0-16,1 0 0,-22 0 15,21 21-15,-21-21 0,1 21 0,20 0 16,-21 0-16,0 1 0,0-1 0,1 0 16,-22 0-16,0 0 0,0 0 15,0 1-15,0-1 0,0 21 0,0-21 16,-22 0-16,1 22 0,0-22 0,-21 0 16,-1 0-16,22 0 0,-21 1 15,-22-22-15,22 21 0,0 0 16,-22-21-16,22 0 0,0 0 0,-1 0 15,1 0-15,21 0 0,-22 0 16,22 0-16,0-21 0,0 21 0,0-21 16,0-1-16,-1 1 0,1 0 15,21 0-15,0 0 0,0 0 16,0-1-16,0 1 0,21 0 16,1 0-16,-1 0 0,21 21 15,-21-21-15,22 21 0,-22-22 0</inkml:trace>
  <inkml:trace contextRef="#ctx0" brushRef="#br0" timeOffset="131235.07">6519 14097 0,'21'0'78,"1"0"-63,-1 0-15,-21-21 0</inkml:trace>
  <inkml:trace contextRef="#ctx0" brushRef="#br0" timeOffset="132902.92">8234 14139 0,'42'-21'31,"-21"0"-31,-21 0 16,21 0-16,-21 0 15,0-1-15,0 1 16,0 0-16,0 0 0,0 0 15,-21 0-15,0 21 0,21-22 16,-21 1-16,0 0 0,-22 21 0,22-21 16,0 21-16,-21 0 0,-1-21 0,22 21 15,-21 0-15,0 0 0,-1 0 16,1 21-16,0 0 0,-1 0 16,1 0-16,0 1 0,20-1 15,-20 21-15,21-21 0,0 22 0,21-1 16,0-21-16,0 21 0,0-20 0,0-1 15,0 21-15,21-21 0,0 0 16,0 1-16,-21-1 0,21-21 0,22 21 16,-22-21-16,0 0 0,0 0 0,22 0 15,-22-21-15,21 0 0,-21 21 16,22-22-16,-1 1 0,-21-21 0,21 21 16,1 0-16,-22-22 0,21 22 15,-21-21-15,22 21 0,-22-22 0,0 1 16,0 0-16,0-1 0,-21-20 15,0 20-15,0 1 0,0 0 16,0-22-16,0 43 0,0-21 0,0-1 16,0 22-16,0 0 0,0 0 0,0 0 15,-21 21 1,0 0-16,21 21 16,0 0-16,-21 21 0,21 1 15,0-1-15,0 0 0,0 1 0,0-1 16,0 0-16,0 1 0,0-1 0,0 0 15,21-20-15,-21 20 16,0-21-16,0 0 0,21 22 0,0-22 16,-21 0-16,22-21 0,-1 21 0,0-21 15,0 0-15,0 0 16,0 0-16,1 0 0,-1 0 0,0 0 16,0 0-16,21 0 0,-20-21 0,-1 0 15,0 0-15,0-1 0,0 1 16,0 0-16,1 0 0,-1 0 0,-21-22 15,0 22-15,0 0 0,0 0 16,0-21-16,0 20 0,0 1 16,0 0-16,-21 21 0,-1 0 0,1 0 15,0 0 1,21 21-16,-21 0 0,0 1 16,0 20-16,21-21 0,0 0 0,0 0 15,0 22-15,0-22 0,0 0 16,0 0-16,21 22 0,0-22 0,0 0 15,0-21-15,0 21 0,22 0 16,-22-21-16,0 0 0,21 0 0,-20 0 16,20 0-16,0 0 0,-21 0 0,22 0 15,-1 0-15,0-21 0,-20 0 16,20 21-16,-21-21 0,21-22 0,-20 22 16,-1 0-16,0-21 0,0 21 0,0-22 15,-21 22-15,0-21 16,0-1-16,0 1 0,0 0 0,0-1 15,0 22-15,0-21 0,0 21 0,0 0 16,0-1-16,0 1 0,0 42 31,0 1-31,0 20 16,-21-21-16,21 21 0,0 1 0,0-1 16,-21 22-16,21-22 0,0 0 0,0 22 15,0-22-15,-21 22 0,21-1 16,-21-21-16,21 22 0,-22-1 0,22 1 15,-21-1-15,21 1 0,0-1 16,0 1-16,0-1 0,0 1 16,0-22-16,0 22 0,0-1 0,0-20 15,0 20-15,0-21 0,0 22 0,0-22 16,0 1-16,0-1 0,0-21 16,21 0-16,1 0 0,-1 1 0,0-22 15,0 0-15,21 0 0,-20-22 0,-1 1 16,21 0-16,-21 0 0,0-21 15,22-1-15,-22 22 0,0-21 0,0-1 16,0 1-16,1 0 0,-22-1 0,0 1 16,0-21-16,0 20 0,0 1 15,0-22-15,-22 22 0,1 0 16,0-1-16,-21 1 0,21 0 0,-22 21 16,1-1-16,21-20 0,-22 21 15,1 21-15,0-21 0,-1 0 0,22 21 16,0 0-16,0 0 0,0 0 0,0 0 15,21-22 1,21 22 0,0-21-16,0 21 0,0 0 15,0-21-15,22 21 0,-22-21 16,0 0-16,21 21 0,-20-21 0,-1-1 16,21 22-16,-21-21 0,22 0 15,-22 0-15</inkml:trace>
  <inkml:trace contextRef="#ctx0" brushRef="#br0" timeOffset="134358.4">9864 13695 0,'0'-21'15,"0"42"-15,-22-63 0,1 20 16,0 1-16,0 21 0,0 0 0,0 0 16,-1 0-16,1 0 0,0 0 0,0 21 15,0 1-15,0-1 0,-1 21 16,1-21-16,0 22 0,21-1 15,0 0-15,-21 1 0,21-22 0,-21 21 16,21 0-16,0-20 0,0 20 16,0-21-16,0 0 0,0 0 0,0 1 15,0-1-15,21 0 16,0-21-16,0 0 0,0 0 0,1 0 16,-1 0-16,0-21 0,0 21 15,0-21-15,0-1 0,1 1 16,-1 0-16,0 0 0,0-21 0,0 20 15,0 1-15,1-21 0,-22 21 0,0-22 16,21 22-16,-21-21 0,0 21 16,0 0-16,0-1 0,0 44 31,0-1-31,0 0 16,-21 0-16,21 0 0,0 0 15,0 1-15,0 20 0,0-21 16,0 0-16,0 0 0,21 22 0,0-22 15,0-21-15,0 21 0,0 0 0,1-21 16,-1 21-16,0-21 0,0 0 16,0 0-16,0 0 0,1 0 0,-1 0 15,0 0-15,0 0 0,0-21 0,0 0 16,1 21-16,-1-21 0,0 0 16,0-22-16,0 22 0,0 0 15,-21-21-15,0 21 0,0-22 0,0 22 0,22 0 16,-22-21-16,0 20 15,0 1-15,0 0 0,-22 42 32,22 0-32,0 1 15,-21-1-15,21 0 0,0 21 0,0-21 16,0 1-16,0 20 0,0-21 0,0 0 16,0 0-16,0 1 0,21-1 15,1 0-15,-22 0 0,21-21 0,0 21 16,0 0-16,0-21 0,0 0 15,1 0 1,-1 0-16,0 0 0,0-21 0,0 0 16,0 0-16,1 0 0,-1 0 0,-21-1 15,21 1-15,0 0 0,0 0 16,-21-21-16,0 20 0,21 1 0,-21-21 16,22 21-16,-22-22 0,0 22 0,0 0 15,0 0-15,0 0 0,0 42 47,0 0-47,0 0 0,0 0 0,0 22 16,0-22-16,0 0 0,0 21 0,0-20 15,0-1-15,0 0 16,0 21-16,0-21 0,0 1 16,21-1-16,-21 0 0,21-21 0,0 0 15,0 0-15,0 0 16,1 0-16,-1 0 0,0 0 0,0 0 15,0-21-15,22 0 0,-22-1 0,21 1 16,-21 0-16,22 0 0,-1-21 16,-21 20-16,21-20 0,-20 0 0,-1-1 15,21 1-15,-21 0 0,-21-1 0,21 1 16,1 0-16,-22-1 0,0 22 16,0-21-16,0 21 0,0 0 0,0-1 15,0 1-15,0 0 0,0 42 47,-22 0-47,1 1 0,21-1 0,-21 21 16,21-21-16,0 22 0,0-1 15,0 0-15,0 1 0,0-1 0,0 0 16,0 1-16,0-22 0,0 21 0,0-21 16,0 22-16,0-22 0,21 0 15,0 0-15,1 0 0,-1 0 0,-21 1 16,21-22-16,21 0 0,-21 0 15,1 0-15,-1 0 0,0 0 0,21 0 16,-21 0-16,1-22 0,20 22 0,-21-21 16,0 0-16,22 0 0,-22 0 15,0 0-15,21-22 0,-21 22 16,1-21-16,-1-1 0,0 1 0,-21 0 16,21-1-16,-21 1 0,21-21 0,-21 41 15,0-20-15,0 0 0,0-1 16,0 22-16,0 0 0,0 0 0,0 0 15,0 0-15,-21 21 16,21 21-16,-21 0 16,21 0-16,0 0 0,0 0 0,0 1 15,0 20-15,0 0 0,0 1 16,0-1-16,0 0 0,0 1 16,0-1-16,0 0 0,0 1 0,0-1 15,0-21-15,0 21 0,0-20 0,0-1 16,0 21-16,0-21 15,0 0-15,21-21 0,0 0 0,0 0 16,1 0-16,-1 0 0,0 0 0,0 0 16,0 0-16,22 0 0,-22-21 15,0 0-15,0 0 0</inkml:trace>
  <inkml:trace contextRef="#ctx0" brushRef="#br0" timeOffset="134695.21">11705 13610 0,'0'0'0,"-21"0"0,42 0 31,0 0-31,0 0 0,22 0 0,-22 0 15,21 0-15,1-21 0,-1 0 16,21 21-16,-20-21 0,-1 21 16,0-21-16,1 21 0,-1-22 0,0 22 15,-20-21-15,20 21 0,-21 0 16,0-21-16,0 21 0,1 0 0,-1 0 16,-21-21-16,21 21 0,-42 0 46,-22 0-46,22 21 0,-21 0 0,21-21 16</inkml:trace>
  <inkml:trace contextRef="#ctx0" brushRef="#br0" timeOffset="135603.48">5927 15621 0,'0'21'16,"0"0"-1,0 1-15,0-1 0,0 0 16,0 21-16,0-21 0,0 1 15,0-1-15,-22 21 0,1-21 0,0 0 16,0 1-16,0-1 0,0 0 16,-22 0-16,22 0 0,0 0 0,0-21 15,0 0 1,21-21 15,21 0-31,0 21 16,0 0-16,0-21 0,0 21 0,22 0 15,-22 0-15,21-21 0,1 21 16,-22 0-16,21-21 0,0 21 0,1 0 16,-1-22-16,-21 1 0,22 21 0,-22 0 15,0-21-15,0 21 0,0-21 16,0 21-16,-21-21 0,0 0 16,0-1-1,0 1-15,-21 0 16,0 0-16,0 21 15,0 0 1,21 21 0,0 0-16,0 0 0,0 22 15,0-22-15,0 21 0,0 1 16,0-1-16,0-21 0,0 21 0,-21 1 16,21-1-16,0-21 0,0 0 15,0 22-15,0-22 0,0 0 0,0 0 16,0 0-16,0 1 31,0-44-15,0 1-16,21 0 15</inkml:trace>
  <inkml:trace contextRef="#ctx0" brushRef="#br0" timeOffset="135779.89">6604 15685 0,'0'0'0,"21"-22"0,0 22 0,0 0 16,1 0 31,-1 22-31</inkml:trace>
  <inkml:trace contextRef="#ctx0" brushRef="#br0" timeOffset="136283.63">8064 15028 0,'0'0'0,"0"22"0,-21-1 0,21 21 16,0 0-16,0 1 0,0-1 0,0 0 15,0 1-15,0 20 0,0-20 16,0-1-16,0 0 0,0 1 0,0 20 15,0-42-15,0 22 0,0-1 0,0 0 16,0 1-16,0-22 0,0 21 16,0-21-16,0 0 0,0 22 15,0-22-15,0 0 0,0 0 16,21-21-16,1 0 16,-22-21-1,0 0-15,0 0 0,0 0 0</inkml:trace>
  <inkml:trace contextRef="#ctx0" brushRef="#br0" timeOffset="136648.42">7789 15346 0,'0'0'0,"-21"-21"0,0 0 0,21-1 16,0 1-16,0 0 0,0 0 15,0 0-15,0 0 0,21-22 16,0 22-16,22 0 0,-22 0 0,21 0 15,0-1-15,1 1 0,-1 0 16,0 0-16,1 0 0,-1 21 0,0 0 16,1 0-16,-1 0 0,-21 0 15,22 21-15,-22 0 0,0 0 0,0 22 16,-21-22-16,0 21 0,0 0 0,0 1 16,0-1-16,-21 0 0,0 1 15,0-22-15,-1 21 0,1 1 0,-21-22 16,21 21-16,0-21 0,-1 0 15,1 1-15,0-1 0,0 0 16,0 0-16,21 0 31,21-21-15,0 0-16,0 0 16,-21-21-16,21 21 0,1 0 15</inkml:trace>
  <inkml:trace contextRef="#ctx0" brushRef="#br0" timeOffset="137078.99">8403 15642 0,'0'-21'31,"0"0"-15,21 0-1,0 0-15,1 21 0,-1 0 0,-21-22 16,21 22-16,0 0 0,0 0 16,22 0-16,-22 0 0,0 22 0,0-22 15,0 21-15,0 0 0,1 0 0,-1 0 16,0 0-16,0 1 0,-21 20 16,21-21-16,-21 0 0,0 0 0,0 1 15,0-1-15,0 0 0,0 0 0,0 0 16,-21 0-16,21 1 15,-21-22-15,21 21 0,-21-21 16,0-21 0,21-1-1,0 1-15,0 0 0,0 0 0,0 0 16,0 0-16,0-1 0,0 1 16,0 0-16,21-21 0,-21 21 0,21-1 15,-21 1-15,21-21 0,0 21 0,-21 0 16,21-1-16,1 1 15,-1 0-15,0 0 0,0 21 0,0-21 0,0 21 16,1 0-16,-1 0 0</inkml:trace>
  <inkml:trace contextRef="#ctx0" brushRef="#br0" timeOffset="137534.73">9334 15473 0,'-21'0'31,"0"21"-31,0 0 16,0-21-16,21 21 0,-21 1 15,21-1-15,-22-21 0,22 42 16,0-21-16,-21 0 0,21 1 16,-21-1-16,21 0 0,0 21 0,0-21 15,0 1-15,0-1 0,0 21 16,21-21-16,0 0 0,1 1 0,-1-22 15,0 21-15,0 0 0,0-21 0,22 0 16,-22 0-16,0 0 0,0 0 16,21 0-16,-20 0 0,-1-21 0,0 0 15,0-1-15,0 1 0,0 0 16,1 0-16,-1 0 0,-21-22 0,21 22 16,-21 0-16,0-21 0,0 21 0,0-22 15,0 22-15,0-21 0,-21 21 16,-22-1-16,22-20 0,0 21 15,0 21-15,0-21 0,-22 0 0,22 21 16,0 0-16,0 0 0,0 0 16,0 0-16,21 21 0,-22 0 15,22 0-15,0 0 16,0 0-16,22 1 16,-1-22-16,0 0 0,0 0 15,0 0-15,0 0 0,1 0 0</inkml:trace>
  <inkml:trace contextRef="#ctx0" brushRef="#br0" timeOffset="137834.59">10139 15092 0,'0'-21'0,"0"42"0,0-63 0,0 63 31,0 21-16,0-21-15,-21 22 0,21-1 0,0 0 16,0 1-16,0-1 0,0 0 16,0 1-16,-22-1 0,22 0 0,0 1 15,-21 62 1,21-83-16,0-1 0,0 0 16,0 0-16,0 0 0,21 0 15,1-21-15,-1 0 0,0 0 16,0 0-16,0 0 15,-21-21-15,21 21 0,1-21 0,-22 0 16,0 0-16,0 0 0,21-1 0,-21 1 16</inkml:trace>
  <inkml:trace contextRef="#ctx0" brushRef="#br0" timeOffset="138051.46">9948 15388 0,'0'0'0,"0"21"0,-21 1 15,21-1 1,21-21 0,0 0-16,1 0 15,-1 0-15,0 0 0,0 0 16,0-21-16,0 21 0,1-22 16,-1 22-16,0-21 0,0 0 0,0 21 15,0-21-15,1 0 0,-1 21 0,0-21 16,0-1-16</inkml:trace>
  <inkml:trace contextRef="#ctx0" brushRef="#br0" timeOffset="138467.22">10393 15431 0,'0'0'0,"21"21"0,0-21 0,-21 21 16,21 0-16,0-21 0,1 0 15,-1 0-15,0 0 16,0 0-16,0 0 0,0 0 0,1 0 16,-1-21-16,0 21 0,-21-21 0,21 21 15,0-21-15,-21-1 16,0 1-16,0 0 0,21 21 0,-21-21 16,0 0-16,0 0 0,0-1 0,0 1 15,-21 21-15,0-21 0,0 21 16,0 0-16,0 0 15,-1 0-15,1 0 0,0 21 16,21 0-16,0 22 0,-21-22 0,21 0 16,-21 21-16,21-20 0,0 20 0,0-21 15,0 21-15,0-20 0,0-1 16,0 21-16,0-21 0,0 0 0,0 1 16,0-1-16,0 0 0,0 0 15,21-21 1,0 0-16,0 0 0,0 0 0,1 0 15,-1 0-15,0 0 0,0 0 0,21 0 16,-20-21-16,20 0 0,-21 0 16,21-1-16,1 1 0</inkml:trace>
  <inkml:trace contextRef="#ctx0" brushRef="#br0" timeOffset="139214.79">11345 15198 0,'0'-21'0,"0"42"16,0-64-16,-21 43 31,21 22-31,-21-22 0,21 21 16,-21 0-16,21 0 0,-21 21 15,21-20-15,-22-1 0,22 21 0,-21-21 16,21 0-16,0 22 0,0-22 0,0 21 16,0-21-16,0 1 0,0-1 15,0 0-15,0 0 0,0 0 0,0 0 16,21-21-16,-21 22 0,22-22 0,-1 0 15,0 0-15,0 0 0,21 0 16,-20 0-16,-1 0 0,21 0 0,-21-22 16,0 1-16,22 0 0,-22 0 15,0 0-15,0 0 0,22-22 0,-22 22 16,0-21-16,-21-1 0,21 1 16,-21 0-16,21-1 0,-21 1 15,0 0-15,0-1 0,0 1 0,0 21 16,0-21-16,0 20 0,0-20 0,0 21 15,0 0-15,0 0 16,0 42 0,-21 0-16,21 0 15,0 0-15,-21 22 0,21-22 16,0 21-16,0 0 0,0 1 0,0-1 16,0 0-16,0 1 0,0-1 0,0-21 15,0 22-15,0-22 0,0 0 16,0 21-16,0-21 0,0 1 15,0-1-15,21 0 0,0-21 0,0 21 16,1-21-16,-1 0 0,21 0 16,-21 0-16,22 0 0,-22 0 0,0-21 15,21 0-15,-21 21 0,22-21 0,-22-1 16,0 1-16,21-21 0,-20 21 16,-1 0-16,0-22 0,0 22 0,-21-21 15,0 21-15,0-1 0,0 1 0,0 0 16,0 0-16,0 0 0,-21 21 15,0 0-15,0 0 0,-1 0 0,1 21 16,0 0-16,0 0 0,21 0 16,-21 22-16,21-22 0,-21 0 15,21 21-15,0-20 0,0-1 0,0 0 16,0 21-16,0-21 0,0 1 16,0-1-16,0 0 0,21 0 15,0-21-15,0 21 0,0-21 16,22 0-16,-22 0 0,21 0 15,22 0-15,-22 0 0,0 0 0,-21 0 16,22 0-16,-22-21 0,0 21 0,21-21 16,-20 0-16</inkml:trace>
  <inkml:trace contextRef="#ctx0" brushRef="#br0" timeOffset="139842.44">12742 15198 0,'0'0'0,"0"-21"0,0-1 16,-21 1-1,0 21-15,0 0 16,0 0-16,-1 21 16,1 1-16,0-1 0,0 0 15,0 21-15,0-21 0,-1 22 0,1-22 16,0 21-16,21-21 0,0 22 15,-21-22-15,21 21 0,0-21 0,0 22 16,0-22-16,0 0 0,0 0 0,0 0 16,0 1-16,21-22 15,0 0-15,0 0 0,1 0 16,-1 0-16,0 0 0,0 0 0,0-22 16,0 22-16,1-21 0,-1 0 15,0-21-15,21 21 0,-21-22 0,1 22 16,-1-21-16,0-1 0,-21-20 0,21 21 15,0-1-15,-21-20 16,0 20-16,0-20 0,0 21 0,0-1 16,0 1-16,0 21 0,0-22 0,0 22 15,0 0-15,0 0 0,0 0 16,0 42 15,0 0-31,0 0 0,0 22 16,-21-22-16,21 0 0,-21 21 0,21 1 15,-21-22-15,21 21 0,0 0 16,0 1-16,-21-22 0,21 21 0,0 1 16,-22-1-16,22-21 0,0 21 0,0-20 15,0 20-15,0-21 16,0 0-16,22 0 0,-1 1 0,0-1 16,0-21-16,0 0 0,0 0 15,1 0-15,-1 0 16,21 0-16,-21 0 0,0 0 0,1-21 15,-1-1-15,21 22 0,-21-21 0,0 0 16,1 0-16,20 21 0,-21-21 16,0 0-16,0-1 0</inkml:trace>
  <inkml:trace contextRef="#ctx0" brushRef="#br0" timeOffset="140178.24">11747 14986 0,'0'0'0,"-63"0"0,21 0 0,-1 0 0,1 0 15,21 0-15,0 0 0,42 0 16,0 0-1,0 0-15,0-21 0,22 21 0,-22-21 16,21 0-16,0 21 0,1 0 16,-1-22-16,0 22 0,22 0 15,-22-21-15,1 21 0,-22 0 0,21 0 16,-21 0-16,22-21 0,-22 21 16,0 0-16,0 0 15</inkml:trace>
  <inkml:trace contextRef="#ctx0" brushRef="#br0" timeOffset="166829.24">15282 10393 0</inkml:trace>
  <inkml:trace contextRef="#ctx0" brushRef="#br0" timeOffset="169592.03">17992 14436 0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21:41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2434 0,'-21'0'0,"21"-21"15,0 0 1,-21 21-16,21-21 31,0 0 47,0-1-62,0 1-16,0 0 0</inkml:trace>
  <inkml:trace contextRef="#ctx0" brushRef="#br0" timeOffset="891.38">1291 974 0,'0'0'0,"0"-21"15,0-1-15,0 1 0,-21 0 16,21 0-16,0 0 0,0 0 16,0-1-16,0 1 0,-21 0 0,21-21 15,0 21-15,-21-1 16,21 1-16,0 0 0,0 0 0,0 0 15,0 0 1,-22 21 0,22 21-16,0 0 0,-21 0 15,21 0-15,0 0 0,0 1 0,0 20 16,0-21-16,0 21 0,0 22 16,0-22-16,0 1 0,0 20 15,0 1-15,0-22 0,-21 21 0,21 1 16,0-1-16,-21-20 0,21 20 15,-21-20-15,21 20 0,0-21 16,0 1-16,0-1 0,0 0 16,0 1-16,0-22 0,0 21 15,0-21-15,0 1 0,0-1 0,0 0 16,0-42 15,0 0-15,0-22-16,0 22 0,0 0 15,0-21-15,0-1 0,0 1 0</inkml:trace>
  <inkml:trace contextRef="#ctx0" brushRef="#br0" timeOffset="1323.13">1037 868 0,'0'0'0,"-21"-21"0,0 0 15,0-1-15,21 1 0,-22 0 16,1 0-16,21 0 0,0 0 0,0-1 16,-21 1-16,21-21 0,0 21 15,0 0-15,0-1 0,0 1 0,21 0 16,0 0-16,1 0 0,20 0 16,-21-1-16,21 1 0,1 21 15,20-21-15,-20 0 0,20 21 16,1 0-16,-22 0 0,21 0 15,1 21-15,-1 0 0,-20 0 0,-1 22 16,0-1-16,1 0 0,-22 22 16,-21-22-16,0 22 0,0-1 0,-21 1 15,0-1-15,-22 1 0,1-1 16,-22 1-16,22-22 0,-21 22 0,-1-22 16,1 0-16,-1-21 0,22 1 15,-1-1-15,1 21 0,0-21 0,-1 0 16,22 1-16,-21-22 0,21 21 15,0 0-15,21 0 16,21-21 15,0 0-31,0 0 16,0 0-16,0-21 0</inkml:trace>
  <inkml:trace contextRef="#ctx0" brushRef="#br0" timeOffset="2059.69">1545 1588 0,'0'0'0,"0"-22"0,0 1 0,0 0 16,0-21-16,0 21 15,0-1-15,0 1 0,0 0 0,21 21 16,-21-21-16,0 0 15,0 42 17,0 0-32,0 0 15,0 0-15,0 22 0,0-22 16,0 0-16,0 21 0,0 1 0,0-1 16,0 0-16,0-20 0,0 20 15,-21 0-15,21 1 0,0-22 0,0 21 16,0-21-16,0 0 0,0 1 15,0-1-15,21-21 0,0 0 16,1 0-16,-1 0 16,0 0-16,0-21 0,0 21 15,0-22-15,1 1 0,-1 0 16,0-21-16,0 21 0,0-22 0,0 22 16,-21-21-16,22-1 0,-1 1 15,-21 0-15,0 21 0,21-22 0,-21 22 16,0 0-16,0 0 0,21 0 15,-21-1-15,0 1 0,0 42 32,-21 1-32,21-1 0,-21 0 15,21 21-15,-21-21 0,21 1 16,0 20-16,0 0 0,-22-21 0,22 22 16,0-22-16,0 21 0,0-21 15,0 1-15,0-1 0,0 0 16,0 0-16,0 0 0,22-21 0,-1 21 15,0-21-15,0 0 16,0 0-16,0 0 0,1 0 0,-1-21 16,0 21-16,0-21 0,0 0 15,0 0-15,1-22 0</inkml:trace>
  <inkml:trace contextRef="#ctx0" brushRef="#br0" timeOffset="2659.36">2392 1122 0,'0'0'0,"0"-64"0,21 22 0,-21 0 16,0-1-16,0 1 0,0 21 0,0 0 16,0 0-16,0-1 0,-21 22 15,0 0-15,-22 22 16,64-1-16,-21 0 0,0 0 16,0 21-16,0 1 0,0-1 0,0 0 15,0 1-15,0-1 0,0 22 16,0-22-16,-21 0 0,21 22 0,-21-22 15,21 0-15,0 22 16,0-22-16,-21 1 0,21-1 0,-21 0 16,21-21-16,0 22 0,0-22 15,0 21-15,-21-21 0,21 1 16,0-1-16,-22-21 16,22-21 15,0-1-31,0 1 0,0 0 15,0 0-15,0-21 0,0 20 16,0 1-16,22 0 0,-1 0 0,-21 0 16,21 0-16,21-1 0,-21 1 15,1 21-15,20-21 0,-21 0 16,21 21-16,1 0 0,-22 0 0,21 0 16,-21 0-16,22 0 0,-22 0 15,21 0-15,-21 21 0,1 0 0,-1 0 16,0 1-16,0-1 0,-21 0 15,21 0-15,-21 21 0,0-20 0,0 20 16,-21-21-16,0 0 0,0 0 16,0 22-16,-22-43 0,1 21 0,21 0 15,0 0-15,-1 0 0,-20-21 16,21 22-16,0-22 0,0 0 0,-1 21 16,-20-21-16,21 0 0,0 0 0,0 0 15,-1 0 1,1 0-16,21-21 15,0-1-15,0 1 16,0 0-16,21 0 16</inkml:trace>
  <inkml:trace contextRef="#ctx0" brushRef="#br0" timeOffset="3856.05">3133 1820 0,'0'0'0,"0"-21"31,0 0-31,0 0 15,21 0-15,-21-22 16,21 22-16,0 0 0,0-21 0,22-1 16,-22 22-16,21-21 0,-21 0 15,22-22-15,-22 22 0,21-22 0,-21 22 16,0-22-16,1 1 16,-1-1-16,0 1 0,-21 21 0,0-22 15,0 22-15,0-22 0,0 22 16,0 21-16,0-22 0,0 22 0,0 0 15,0 0-15,-21 21 16,21 21 0,0 0-16,0 0 0,0 1 15,-21 20-15,21 0 0,0 1 0,0-1 16,0 21-16,0-20 0,0 20 16,-22 1-16,1-22 0,0 22 0,0-1 15,21-21-15,-21 22 0,0-22 16,21 1-16,0 20 0,0-21 15,-22 1-15,22-22 0,0 21 16,0-21-16,0 22 0,0-22 0,0 0 16,22 0-16,-1-21 0,0 0 15,0 0-15,0 0 0,0 0 16,1-21-16,-1 0 0,0 0 0,21 0 16,-21-1-16,1 1 0,-1-21 15,0 21-15,0-22 0,0 22 0,0-21 16,1 21-16,-1 0 0,-21-1 15,0 1-15,0 0 0,0 0 0,21 21 16,-21 21 0,0 0-1,0 0-15,0 1 0,0-1 0,0 0 16,0 21-16,0-21 0,0 1 16,0 20-16,0-21 0,0 0 0,0 0 15,0 1-15,0-1 0,21 0 16,0-21-16,-21 21 0,21-21 15,1 0-15,-1 0 0,0 0 16,0-21-16,0 21 0,0-21 16,1 0-16,-1-1 0,0-20 0,21 21 15,-21 0-15,1-22 0,-1 1 16,21 21-16,0-21 0,-20 20 16,-1-20-16,21 21 0,-21 0 15,0 0-15,1-1 0,-1 1 0,0 21 16,0 0-1,0 0 1,-21 21-16,0 1 31,0-44 16,0 1-31,0 0-1,0 0-15,0 0 16,-21 21 0,0 0-16,0 0 15,0 21 1,-1-21-16,22 21 0,-21 0 0,0 0 16,21 1-16,-21 20 0,21-21 15,-21 0-15,21 22 0,0-22 0,0 21 16,0-21-16,0 0 0,0 22 15,0-22-15,0 0 0,0 0 0,0 0 16,0 1-16,21-1 0,0-21 16,0 0-16,0 0 15,22 0-15,-22 0 0,21 0 0,-21 0 16,22 0-16,-1-21 0,-21 21 16,22-22-16,-22 1 0,21 0 0,-21-21 15,0 21-15,22-1 0</inkml:trace>
  <inkml:trace contextRef="#ctx0" brushRef="#br0" timeOffset="4248.83">4466 741 0,'0'0'0,"-21"21"0,0 0 0,-43 43 31,43-43-31,21 0 0,0 0 0,21-21 16,0 0-16,1 0 16,-1 0-16,21 0 0,-21 0 0,0 0 15,1-21-15,20 0 0,-21 21 16,0-21-16,0 0 0,1-1 15,-22 1-15,0 0 0,0 0 0,0 0 16,0 0-16,0-1 0,-22 1 16,22 0-16,-21 21 0,0 0 15,0 0-15,0 0 16,0 0-16,21 21 0,-22-21 16,22 21-16,-21 1 0,21-1 15,0 0-15,-21 0 0,0 0 16,0 0-16,21 1 0</inkml:trace>
  <inkml:trace contextRef="#ctx0" brushRef="#br0" timeOffset="4968.02">1016 2307 0,'0'21'31,"21"-21"-15,0 0-1,0 0-15,1 0 0,20 0 16,0 0-16,22 0 0,-1 0 0,1 0 15,20 0-15,1 0 0,0 0 16,-1 0-16,22 0 0,0 0 16,0 0-16,21 0 0,0-21 0,21 21 15,0 0-15,-21 0 0,21 0 16,1 0-16,-1 0 0,0-21 0,0 21 16,-21 0-16,0 0 0,0 0 15,0-21-15,-21 21 0,-21 0 0,20 0 16,-20 0-16,-21 0 0,-1-21 15,-21 21-15,1 0 0,-1 0 0,-21 0 16,0 0-16,1 0 0,-44 0 31,-20 0-15,21 0-16,0-21 0,-22 21 16,1 0-16,21 0 0</inkml:trace>
  <inkml:trace contextRef="#ctx0" brushRef="#br0" timeOffset="5503.72">825 2413 0,'0'0'0,"-21"0"0,21 21 16,0 0-1,21-21 1,1 0-16,-1 0 0,0 0 16,21 0-16,1 0 0,-1 0 15,21 0-15,1 0 0,21 0 0,-1 0 16,22 0-16,-21 0 0,21-21 16,21 21-16,-22-21 0,22 21 0,0-21 15,0 21-15,22-21 0,-22 21 16,21-21-16,-21 21 0,0-22 0,0 22 15,0-21-15,0 21 0,0-21 0,0 21 16,-21-21-16,-1 21 0,1 0 16,-21-21-16,0 21 0,-1 0 15,-20 0-15,-22 0 0,22-21 0,-22 21 16,-21 0-16,0 0 0,0 0 0,-21-22 47,-21 1-47,21 0 15</inkml:trace>
  <inkml:trace contextRef="#ctx0" brushRef="#br0" timeOffset="6088.13">6011 1376 0,'-21'0'0,"42"0"0,-84 0 0,42 0 0,-1 0 16,-20 0-16,0 0 0,21 0 15,-22 0-15,1 0 0,21 0 0,-22 0 16,22 0-16,0 0 0,0 0 15,0 0-15,42 0 16,0 0-16,21 0 16,1 0-16,-1 0 0,22 0 0,-1 0 15,1 0-15,-1 0 0,22 0 0,-22 0 16,22 0-16,-22 0 16,22 0-16,0 0 0,-1 0 0,-20 0 15,21 0-15,-1 0 0,-20 0 0,-1 0 16,-20 0-16,20 0 0,-21 0 15,1 0-15,-22 0 0,21 0 0,-21 0 16,1 0-16,-1 0 0,-21-21 47,-21 21-47,-1-21 0,1 21 0,0 0 16,0-22-16</inkml:trace>
  <inkml:trace contextRef="#ctx0" brushRef="#br0" timeOffset="6531.87">6837 1143 0,'0'0'0,"-43"0"32,43 21-32,0 0 15,0 1-15,22-1 16,-1-21-16,21 0 0,-21 21 0,0-21 15,22 0-15,-1 0 0,-21 0 16,22 21-16,-1-21 0,0 0 0,-21 0 16,22 0-16,-22 0 15,21 0-15,-21 0 0,1 0 0,-1 0 16,0 0-16,0 0 0,0 0 16,-42 0-1,0 0 1,0 21-16,-22 0 0,22 1 15,0-1-15,-21 0 0,-1 0 0,1 0 16,21 0-16,-21 1 0,-1-1 16,1 21-16,21-21 0,-22 0 0,22 1 15,0-1-15,0-21 0,0 21 0,0 0 16,-1 0-16,1-21 16,21 21-1,21-21 16,1 0-15,-22-21-16,0 0 0</inkml:trace>
  <inkml:trace contextRef="#ctx0" brushRef="#br0" timeOffset="16291.33">8361 1482 0,'21'0'15,"0"0"32,0 0-47,0 0 16,-21-21-1,22-1-15,-22 1 16,0 0-16,0 0 0,0 0 16,0 0-16,0-1 15,0 1-15,0-21 0,-22 21 0,22 0 16,-42-22-16,42 22 0,-42 0 15,21 0-15,-1 0 0,1-1 0,0 22 16,0 0-16,0 0 0,-22 0 16,22 0-16,-21 22 0,21-1 15,-22 0-15,1 0 0,21 0 0,-21 22 16,20-22-16,1 21 0,0 0 16,0 1-16,0-22 0,21 21 15,0 1-15,0-22 0,0 21 0,0-21 16,0 22-16,0-22 0,21 0 15,0 0-15,0 0 0,0 0 0,1 1 16,-1-1-16,21-21 0,-21 0 16,0 0-16,22 0 0,-22 0 0,0 0 15,21 0-15,-20-21 0,-1-1 16,0 1-16,21 0 0,-21 0 0,1 0 16,-1 0-16,0-1 15,0 1-15,-21 0 0,21 0 0,-21-21 16,21 20-16,-21 1 0,0 0 0,0 0 15,0 0-15,0 0 0,0-1 16,0 1-16,-21 21 31,21 21-31,0 1 16,-21-1-16,21 0 0,0 0 0,0 0 16,0 22-16,0-22 0,0 0 0,0 0 15,0 0-15,0 0 0,0 1 16,0-1-16,21 0 0,0-21 0,1 21 15,-1-21-15,0 0 16,0 0-16,0 0 0,22 0 0,-22 0 16,0 0-16,0 0 0,0-21 15,0 0-15,1 21 0,-1-21 0,0-1 16,0 1-16,0 0 0,-21 0 16,0 0-16,21 0 0,-21-1 0,0-20 15,0 21-15,0 0 0,0 0 16,0-1-16,0 1 0,0 0 15,-21 21 1,21 21-16,0 0 16,-21 1-16,21-1 0,-21 0 15,21 0-15,-21 0 16,21 0-16,0 1 0,0-1 0,-21 0 16,21 0-16,-22 0 0,22 0 15,-21 1-15,21-1 0,0 0 0,0 0 16,0 0-16,0 0 0,-21-21 15,21 22-15,0-44 32,0 1-32,0 0 0,0-21 15,21 21-15,-21-1 0,21 1 16,1 0-16,-1-21 0,-21 21 16,21-1-16,0 1 0,0 0 0,0 0 15,1 0-15,20 0 16,-21 21-16,0 0 0,0 0 0,1 0 15,-1 0-15,0 0 16,0 21-16,-21 0 0,0 0 0,21 0 16,-21 0-16,21 1 0,-21-1 15,0 21-15,0-21 0,0 0 0,0 1 16,0-1-16,0 21 0,0-21 0,0 0 16,0 1-16,0-1 15,0 0-15,0 0 16,0-42 15,0 0-31,0 0 16,0-1-16</inkml:trace>
  <inkml:trace contextRef="#ctx0" brushRef="#br0" timeOffset="17103.87">9440 1334 0,'0'0'0,"0"-22"0,-21 44 63,21-1-63,-21 0 0,0 0 15,21 0-15,0 0 0,0 1 16,0-1-16,0 0 0,-21 0 0,21 0 15,0 0-15,0 1 0,0-1 16,0 0-16,0 0 0,0 0 16,21-21-16,0 0 15,0 0-15,0 0 0,0 0 0,1 0 16,-1 0-16,0 0 0,0-21 16,0 0-16,0 0 0,1 0 0,-1-1 15,0 1-15,0 0 0,0 0 16,-21 0-16,0 0 0,21 21 15,-21-22-15,22 1 0,-22 0 0,0 0 16,21 21-16,-21-21 0,0 0 16,0 42 31,0 0-47,0 0 15,0 0-15,0 0 0,0 1 0,0-1 16,0 21-16,0-21 0,0 22 0,0-1 15,0 0-15,0 22 0,0-22 16,0 22-16,0-22 0,0 21 0,0 1 16,0-22-16,0 22 15,0-1-15,0-20 0,0 20 0,21 1 16,0-1-16,0 1 0,-21-1 0,21 1 16,1-1-16,-1 1 0,0-1 15,-21-21-15,21 22 0,0-22 0,0 1 16,-21-1-16,0 0 0,0 1 0,0-1 15,0-21-15,0 21 0,0-20 16,0-1-16,-21 0 0,0 0 0,-21 0 16,21-21-16,-22 0 0,1 0 0,0 0 15,-1 0-15,1 0 0,-22-21 16,22 0-16,0 0 0,-22 0 0,22-22 16,0 1-16,-1 0 0,1-1 15,0-20-15,20-1 0,-20 22 16,21-43-16,-21 22 0,20-1 0,22-20 15,0 20-15,0 1 0,0-1 0,0 1 16,0 20-16,0 1 0,22-22 16,20 22-16,-21 0 0,0-1 0,0 1 15,22 0-15,-22 21 0,21-22 16,-21 1-16,1 0 0,20 20 0,-21-20 16,0 0-16,22 21 0,-22-22 15,0 22-15</inkml:trace>
  <inkml:trace contextRef="#ctx0" brushRef="#br0" timeOffset="18236.56">11239 1334 0,'0'0'0,"0"-22"0,-21 22 0,21-21 15,0 0-15,0 0 16,-21 0 0,0 21-1,21 21-15,0 0 16,0 0-16,-21 0 15,21 1-15,0-1 0,-21 0 16,21 0-16,0 0 0,-22 0 0,22 1 16,0-1-16,0 0 0,-21 0 15,21 0-15,-21 0 0,21 1 0,0-1 16,0 0 0,-21-21-1,21-21 1,0 0-16,0-1 15,0 1-15,0 0 0,0 0 16,0 0-16,0 0 16,0-1-16,21-20 0,0 21 0,-21 0 15,21 0-15,1-1 0,-1 1 16,0 0-16,21 0 0,-21 0 0,1 21 16,-1 0-16,0-21 0,0 21 15,0 0-15,0 0 0,1 0 0,-1 21 16,0 0-16,0-21 0,0 21 0,-21 0 15,21 0-15,-21 22 0,0-22 16,22 0-16,-22 0 0,21 0 0,-21 1 16,0-1-16,0 0 0,0 0 15,0 0-15,0 0 0,0 1 16,-21-1 0,-1-21-16,22-21 15,0-1 1,-21 22-16,21-21 0,0 0 15,0 0-15,0 0 0,0 0 0,0-22 16,0 22-16,21 0 0,1 0 16,-22-22-16,21 22 0,0 0 0,0 0 15,21 0-15,-20 0 0,-1 21 16,21 0-16,0 0 0,-20 0 0,20 0 16,-21 0-16,21 21 0,-20-21 15,-1 21-15,0 0 0,0 21 16,0-20-16,-21-1 0,0 0 0,0 0 15,0 0-15,0 22 0,0-22 16,-21 0-16,0 0 0,0 0 0,0-21 16,21 21-16,0 1 0,-22-22 15,1 0-15,21 21 0,0-42 32,0-1-17,0 1-15</inkml:trace>
  <inkml:trace contextRef="#ctx0" brushRef="#br0" timeOffset="18651.32">12107 1439 0,'21'0'15,"1"0"-15,-1 0 0,0 0 16,0 0-16,0 0 0,0-21 16,1 0-16,-1 21 15,0-21-15,0 21 0,0-21 16,-21 0-16,21-1 0,-21 1 16,0 0-1,0 0-15,-21 21 16,0 0-16,0 0 0,0 0 15,0 0-15,-1 0 0,1 21 0,0 0 16,0-21-16,0 21 0,0 1 16,-1-1-16,1 0 0,0 0 0,21 0 15,0 0-15,0 1 16,0-1-16,0 0 0,0 0 0,0 0 16,21 0-16,0-21 15,1 0 1,-1 0-16,0 0 0,21 0 0,-21 0 15,1 0-15,-1 0 0,21 0 0,-21 0 16,0-21-16</inkml:trace>
  <inkml:trace contextRef="#ctx0" brushRef="#br0" timeOffset="19383.91">12679 1270 0,'0'21'31,"-21"-21"-31,21 21 16,0 1-16,-22-22 0,22 21 0,0 0 15,0 0-15,0 0 0,0 0 16,-21 1-16,21-1 0,0 0 16,0 0-16,-21 0 15,21 0-15,0-42 63,0 0-63,0 0 15,0 0-15,0 0 0,0-1 0,0 1 16,0 0-16,0 0 16,21 0-16,0 0 0,-21-1 0,22 1 15,-1 0-15,0 0 0,0 21 0,0 0 16,0-21-16,1 21 0,-1 0 15,0 0-15,21 0 0,-21 21 0,1-21 16,-22 21-16,21 0 0,0 0 16,0 1-16,-21-1 0,21-21 0,-21 21 15,0 0-15,0 0 0,0 0 16,0 1-16,0-1 0,0 0 16,0 0-16,-21 0 15,0-21 16,21-21-15,0 0-16,0 0 16,0 0-16,0-1 0,0 1 15,21 0-15,0 0 0,0-21 16,1 20-16,-1 1 0,0 0 0,0 0 16,21 0-16,-20 0 0,20 21 15,-21 0-15,0 0 0,22 0 0,-22 0 16,0 0-16,0 0 0,0 21 15,0-21-15,1 21 0,-1 0 0,-21 0 16,0 22-16,0-22 0,0 0 0,0 0 16,0 0-16,0 0 15,0 1-15,0-1 0,-21-21 0,21 21 16,-22 0-16,1 0 0,21 0 16,0-42 30</inkml:trace>
  <inkml:trace contextRef="#ctx0" brushRef="#br0" timeOffset="19971.55">13737 889 0,'0'0'0,"0"-21"31,-21 21-31,21 21 0,0 0 16,-21 22-16,21-22 15,0 21-15,0-21 0,0 22 0,0-1 16,0 0-16,0-21 0,0 22 16,0-1-16,-21 0 0,21-20 15,0 20-15,-22-21 0,22 21 16,0-20-16,0-1 0,0 0 0,0 0 15,0 0-15,-21 0 0,21 1 0,0-44 47,0 1-31,0 0-16,0 0 0,0 0 16,0 0-16,0-1 0,0-20 0,0 21 15,21 0-15,1 0 0,-22-22 16,21 22-16,0 0 0,0 0 0,0 0 15,0 21-15,22-22 16,-22 22-16,0 0 0,0 0 0,0 0 16,22 0-16,-22 22 0,0-1 15,0-21-15,-21 21 0,21 21 0,-21-21 16,22 1-16,-22-1 0,0 0 0,0 0 16,0 21-16,0-20 0,-22-1 15,1 0-15,0 0 0,-21 0 0,21 0 16,-22-21-16,22 22 0,0-1 15,-21-21-15,20 0 0,1 21 0,0-21 16,0 0-16,0 0 0,0 0 0,-1 0 16,22-21-1,0 0 1,0-1-16,0 1 16,0 0-16,0 0 0,22 0 0,-1 21 15</inkml:trace>
  <inkml:trace contextRef="#ctx0" brushRef="#br0" timeOffset="20459.27">14182 1461 0,'21'0'16,"0"0"-16,0-22 0,0 22 0,0-21 15,1 21-15,-1-21 0,0 0 0,0 21 16,-21-21-16,21 0 0,0 21 15,-21-22-15,22 1 0,-22 0 16,0 0-16,-22 21 31,1 0-31,0 0 0,0 0 16,0 21-16,0 0 16,-1 0-16,1 1 0,0-1 0,21 0 15,0 0-15,0 0 0,-21 0 16,21 1-16,0-1 0,0 0 0,0 0 15,0 0-15,21 0 0,-21 1 16,21-22-16,0 21 0,1-21 16,-1 0-16,0 0 0,0 0 0,0 0 15,0 0-15,1 0 0,-1 0 16,0 0-16,0 0 0,0-21 16,0-1-16</inkml:trace>
  <inkml:trace contextRef="#ctx0" brushRef="#br0" timeOffset="20880.04">14668 1291 0,'0'0'0,"0"-21"0,0 0 15,0 0 1,22 21-16,-1-21 16,0 21-16,0 0 0,0 0 15,0 0-15,1 0 0,20 0 16,-21 21-16,0-21 0,0 21 15,1 0-15,-1 0 0,0 22 16,0-22-16,-21 0 0,0 0 0,0 21 16,0-20-16,0-1 0,0 0 0,0 21 15,0-21-15,-21 1 0,21-1 16,-21 0-16,0-21 0,21 21 0,-22-21 16,1 0-1,21-21 1,0 0-1,0 0-15,0-1 0,0 1 0,21 0 16,-21 0-16,0-21 0,22 20 0,-1 1 16,-21-21-16,21 21 15,0 0-15,0-22 0,-21 22 0,21 0 16,1 0-16,-1 21 0,0-21 16,0-1-16,0 22 0,0 0 0,1 0 15,-1 0-15,0 0 0,0 0 16,0 22-1</inkml:trace>
  <inkml:trace contextRef="#ctx0" brushRef="#br0" timeOffset="21355.76">15727 1376 0,'0'0'0,"21"-21"0,0 21 15,0-21-15,0-1 0,-21 1 16,0 0-16,0 0 16,0 0-16,0 0 0,0-1 15,-21 22-15,0 0 16,0 0-16,0 0 0,0 0 0,-1 0 16,1 0-16,0 0 0,-21 22 0,21-1 15,-1 0-15,1-21 16,21 21-16,0 0 0,-21 0 0,21 1 15,0-1-15,0 0 16,0 0-16,21 0 0,0 0 16,1-21-16,-1 22 0,0-22 15,0 0-15,0 21 0,0-21 16,1 0-16,-1 21 0,0-21 0,0 21 16,-21 0-16,21-21 15,-21 21-15,0 1 16,-21-22-16,0 0 15,0 21-15,0-21 16,-1 0-16,1 0 0,0 0 0,-21 0 0,21 0 16,-1 0-16,1 0 0,0 0 15,0 0-15,0 0 0,0 0 16,-1 0-16,1 0 16,0-21-16,21-1 15</inkml:trace>
  <inkml:trace contextRef="#ctx0" brushRef="#br0" timeOffset="22375.4">17484 1185 0,'0'0'0,"0"-21"15,-22 21 32,1 0-47,0 0 16,0 0-16,0 21 0,0 1 15,-1-1-15,1 0 0,21 0 16,-21 0-16,0 0 0,21 1 0,-21 20 16,21-21-16,0 0 0,0 0 15,0 1-15,0-1 0,0 0 16,0 0-16,0 0 0,0 0 0,0 1 15,21-22-15,0 21 16,0-21-16,22 0 0,-22 0 0,0 0 16,21 0-16,-21 0 0,22-21 15,-22-1-15,21 22 0,1-21 0,-22 0 16,0 0-16,21 21 0,-21-21 16,-21 0-16,0-1 0,0 1 0,0 0 15,0 0-15,0 0 0,0-22 16,-21 22-16,0 0 0,0 0 0,-21 21 15,20-21-15,-20 0 0,21 21 16,0 0-16,-22 0 0,22 0 16,0 0-16,0 0 0,0 0 0,21 21 31,0 0-15,21-21-16,0 0 0,21 0 15,-20 0-15,-1 0 0,21 0 0,-21 0 16,22 0-16,-1 0 0</inkml:trace>
  <inkml:trace contextRef="#ctx0" brushRef="#br0" timeOffset="22927.09">18203 1058 0,'0'0'0,"0"-63"31,0 42-31,-21 21 0,0 0 16,0 0-1,0 0-15,-1 21 16,22 0-16,-21 0 0,21 22 16,0-22-16,0 21 0,-21 0 0,0 1 15,21-1-15,0 0 0,-21 1 16,21-1-16,-21 0 0,21 22 0,-22-22 16,22 1-16,0 20 0,-21 1 15,21-22-15,-21 21 0,0-20 16,21 20-16,0-20 0,-21 20 0,21-21 15,-21 22-15,-1-22 0,22 22 16,0-1-16,-21 1 0,0-1 0,21 1 16,-21-1-16,0 1 0,21-1 0,-21-20 15,-1 20-15,22-21 0,-21 1 16,21-1-16,0-21 0,-21 0 0,21 1 16,0-1-16,-21-21 0,0 0 15,0 0 1,-1-21-16,1-1 0,-21 1 15,21 0-15,0-21 0,-1 21 16,-20-22-16,0 1 0,21 0 16,-22-1-16,1 1 0,21-22 0,0 22 15,-22-21-15,22 20 0,0 1 16,0 0-16,21-1 0,0 1 0,0 0 16,0-1-16,0 22 0,0 0 15,0 0-15,0 0 0,0-1 0,0 1 16,21 0-16,0 0 0,0 0 0,0 21 15,1-21-15,-1-1 0,0 22 16,21-21-16,-21 0 0,22 0 0,-22 21 16,21-21-16,-21 0 0</inkml:trace>
  <inkml:trace contextRef="#ctx0" brushRef="#br0" timeOffset="23284.16">19473 889 0,'0'0'0,"0"-21"0,-21 42 31,0 0-31,0 22 0,0-22 16,21 21-16,-22 22 0,22-22 16,-21 21-16,0-20 0,21 20 0,-21-20 15,0 20-15,0-21 0,21 1 16,-22-1-16,22 0 0,-21 1 0,0-22 16,21 21-16,0-21 0,0 1 15,0-1-15,-21 0 0,21-42 47,0 0-47,0-1 0,0 1 16</inkml:trace>
  <inkml:trace contextRef="#ctx0" brushRef="#br0" timeOffset="23967.8">18859 1376 0,'22'0'31,"-1"0"-31,0 0 16,21 0-16,-21 0 0,22-21 0,20 21 15,-20 0-15,-1-21 0,21 21 0,1-22 16,-1 22-16,1-21 16,21 0-16,-43 0 0,21 0 0,-20 0 15,-1-22-15,0 22 0,1-21 16,-22 21-16,0-22 0,0 22 0,0-21 15,-21 21-15,0-22 0,0 22 16,0 0-16,0 0 0,0 0 16,-21 21-16,0 0 0,0 0 15,0 0-15,21 21 0,-21 0 0,-1 0 16,22 21-16,0 1 0,-21-1 16,0 0-16,21 1 0,-21-1 0,21 0 15,0 22-15,0-22 0,-21 1 16,21-1-16,-21 0 0,21 1 15,0-1-15,0-21 0,0 21 16,0-20-16,-22 20 0,22-21 0,-21 0 16,21 0-16,0-42 47,0 0-47,0 0 15,0 0-15,0 0 0,0-1 0,21 1 16,1 0-16,-1-21 0,0 21 15,0-1-15,0-20 0,0 21 0,22 0 16,-22 0-16,0-1 0,21 1 16,-20 21-16,20 0 0,-21 0 15,0 0-15,0 0 0,1 0 16,-1 0-16,0 21 0,0 1 0,-21-1 16,0 21-16,0-21 0,0 0 15,0 1-15,0-1 0,0 21 0,0-21 16,0 0-16,0 1 0,0-1 0,-21 0 15,0 0-15,21 0 16,0 0 0,0-42 15,0 0-31,0 0 0,0 0 16,0 0-16</inkml:trace>
  <inkml:trace contextRef="#ctx0" brushRef="#br0" timeOffset="24359.85">20193 1482 0,'0'0'0,"21"0"15,0 0-15,0 0 16,1 0-1,20 0-15,-21-21 0,0 21 0,0-22 16,1 22-16,20-21 0,-21 21 16,0-21-16,-21 0 0,21 21 0,-21-21 15,0 0-15,0-1 16,-21 22 0,0 0-16,0 0 0,0 0 15,0 0-15,-1 22 0,1-22 0,0 21 16,0 0-16,0 0 0,0 21 0,-1-20 15,1-1-15,21 0 0,-21 0 16,21 0-16,0 0 0,0 1 16,0-1-16,0 0 0,0 0 15,0 0-15,0 0 0,21-21 16,0 0-16,1 0 0,-1 0 16,0 0-16,21 0 0,-21 0 15,1-21-15,-1 21 0,21-21 0</inkml:trace>
  <inkml:trace contextRef="#ctx0" brushRef="#br0" timeOffset="25067.5">21738 1058 0,'-21'-21'31,"0"21"-31,0 0 16,-1 0-16,1 0 0,0 0 15,0 0-15,21 21 16,-21 1-16,0-1 0,-22 0 0,22 21 16,0 1-16,21-22 0,-21 21 15,0 0-15,-1 1 0,22-22 0,0 21 16,0 1-16,0-22 0,0 21 16,0-21-16,0 22 0,22-22 0,-1 0 15,21 0-15,-21 0 0,0 0 0,22-21 16,-22 0-16,21 0 0,1 0 15,-1 0-15,-21 0 0,21 0 16,1 0-16,-1-21 0,-21 0 16,22 0-16,-1 0 0,-21 0 0,0-1 15,22-20-15,-22 21 0,0-21 16,0-1-16,21 1 0,-20 0 0,-1-1 16,-21-20-16,21-1 0,0 22 15,-21-22-15,21 22 0,-21-21 0,0 20 16,0 1-16,0 21 0,0-22 15,0 22-15,-21 21 16,0 0-16,0 21 16,21 1-16,0 20 0,-21 0 0,-1 1 15,22-1-15,-21 21 0,21-20 16,0-1-16,0 22 0,0-22 16,0 0-16,0 1 0,0-1 0,0 0 15,0 1-15,0-22 0,0 21 16,0-21-16,0 0 0,0 1 0,0-1 15,0 0-15,21 0 16,1-21-16,-1 0 16,0 0-16,0 0 15,0 0-15,-21-21 0,43 21 0,-22-21 16</inkml:trace>
  <inkml:trace contextRef="#ctx0" brushRef="#br0" timeOffset="25600.2">22923 1312 0,'0'0'0,"0"-21"0,22-85 31,-22 85-31,-22 0 0,1 21 16,0 0-16,-21 0 0,21 0 15,-1 0-15,-20 0 0,21 21 0,-21 0 16,20 1-16,-20-1 0,21 21 15,-21-21-15,20 0 0,1 22 0,0-22 16,0 21-16,21-21 0,0 22 16,0-22-16,0 0 0,0 21 15,0-20-15,0-1 0,0 0 0,0 0 16,21 0-16,0-21 0,-21 21 16,21-21-16,1 0 0,-1 0 0,0 0 15,21 0-15,-21 0 0,1 0 16,-1-21-16,0 0 0,0 21 0,0-21 15,0 0-15,1 0 0,-1-22 0,0 22 16,-21 0-16,21-21 0,0 20 16,-21-20-16,21 21 0,-21 0 0,0 0 15,0-1-15,-21 44 47,0-1-47,21 0 0,-21 0 0,21 0 16,-21 0-16,21 1 0,0-1 15,0 0-15,0 0 0,0 0 0,0 0 16,0 1-16,0-1 0,0 0 16,0 0-16,0 0 0,21-21 15,0 0-15,0 0 0,0 0 16,1 0-16,-1 0 0,0 0 16,0-21-16,0 0 0,0 0 15</inkml:trace>
  <inkml:trace contextRef="#ctx0" brushRef="#br0" timeOffset="26039.95">23474 1291 0,'0'0'0,"21"-21"0,0 0 15,-21 0-15,0 0 16,-21 21-16,0 0 16,0 0-16,-22 0 0,22 0 0,0 0 15,-21 0-15,20 21 0,1 0 16,0-21-16,0 21 0,0 0 0,0-21 15,-1 21-15,22 1 0,-21-1 0,21 0 16,0 0-16,0 0 16,0 0-1,21-21-15,1 22 0,-1-22 16,0 21-16,0-21 0,0 21 0,0-21 16,1 0-16,-1 21 0,0-21 15,0 0-15,0 21 0,0-21 0,1 21 16,-1-21-16,-21 22 0,21-1 15,-21 0-15,-21 0 16,0-21 0,-1 0-16,-20 0 0,21 0 15,0 0-15,0 0 0,-22 0 0,22 0 16,0 0-16,-21 0 16,20 0-16,1 0 0,0 0 0,0 0 15,0 0 1,21-21-16,0 0 15,0 0 1,21-1-16,0 22 16,-21-21-16</inkml:trace>
  <inkml:trace contextRef="#ctx0" brushRef="#br0" timeOffset="26519.67">24109 1291 0,'0'0'16,"0"-21"-16,-21 0 16,-1 21-16,1-21 0,0 21 15,0 0-15,0 0 0,-22 0 0,22 0 16,0 0-16,0 0 0,-21 21 15,20 0-15,1-21 0,0 21 0,0 0 16,21 1-16,0-1 16,0 0-16,0 0 15,0 0-15,0 0 16,21-21-16,0 22 0,0-22 0,22 0 16,-22 21-16,0-21 0,0 0 0,22 21 15,-22-21-15,0 0 0,0 0 16,0 21-16,0 0 15,-21 0 1,-21-21-16,0 0 16,0 0-16,0 22 0,-22-22 15,22 0-15,-21 0 0,21 0 16,-22 21-16,22-21 0,0 0 0,0 0 16,0 0-16,0 0 0,-1 0 15,1 0-15,0 0 0,0 0 16,0 0-1,0 0-15</inkml:trace>
  <inkml:trace contextRef="#ctx0" brushRef="#br0" timeOffset="31383.74">1503 3641 0,'0'0'0,"21"0"16,0 0-16,-21-21 16,21-1-16,0 1 15,-21 0-15,22 21 0,-22-21 16,0 0-16,0 0 0,0-1 0,0 1 15,0 0-15,-22 0 0,1 0 16,0 0-16,0-1 0,0 1 0,-22 0 16,22 0-16,-21 0 0,0 0 15,-1 21-15,1 0 0,0 0 16,-1 0-16,1 0 0,0 21 0,-1 0 16,1 0-16,0 21 15,-1-20-15,22-1 0,-21 0 0,21 21 16,-1-21-16,1 22 0,0-22 15,21 21-15,0-21 0,0 22 0,0-22 16,0 0-16,0 0 0,21 0 16,0 1-16,-21-1 0,22 0 15,-1 0-15,0-21 0,21 0 0,-21 21 16,1-21-16,-1 0 0,21 0 16,-21 0-16,22 0 0,-22-21 15,21 0-15,-21 0 0,22 0 0,-1-1 16,0 1-16,-21 0 0,22 0 15,-22-21-15,21 20 0,-21-20 16,1 0-16,-1-1 0,0 1 0,-21 0 16,0-1-16,0 1 0,0 0 15,0-1-15,0 1 0,0 0 16,0 21-16,0-1 0,0-20 0,0 21 16,-21 0-16,0 21 15,-1 0-15,22 21 0,-21 0 16,21 0-16,-21 0 0,21 22 15,0-1-15,-21 0 0,21 1 16,0-1-16,0 22 0,0-22 16,0 0-16,0 1 0,0-22 15,0 21-15,0-21 0,0 22 0,21-22 16,0 0-16,0 0 0,1 0 16,-1-21-16,-21 21 0,21-21 0,0 0 15,0 0-15,0 0 0,1 0 16,-1 0-16,0 0 0,0-21 15</inkml:trace>
  <inkml:trace contextRef="#ctx0" brushRef="#br0" timeOffset="31803.49">1884 3535 0,'0'0'0,"21"0"16,0 0 0,0 0-16,0 0 15,1 0-15,-22-21 0,21 21 16,0-21-16,-21-1 0,21 22 0,0-21 16,0 0-16,-21 0 15,22 0-15,-22 0 0,0-1 16,0 1-16,0 0 15,-22 21-15,1 0 16,0 0-16,0 0 16,0 21-16,0-21 0,-1 21 15,1 1-15,21-1 0,-21 21 0,0-21 16,0 0-16,0 1 0,21-1 16,0 21-16,0-21 0,0 0 0,0 1 15,0-1-15,0 0 16,0 0-16,21-21 0,0 21 15,0-21-15,0 0 16,0 0-16,1 0 0,20 0 0,-21 0 16,0-21-16,22 0 0,-22 21 15,21-21-15</inkml:trace>
  <inkml:trace contextRef="#ctx0" brushRef="#br0" timeOffset="32091.77">2625 3239 0,'0'0'0,"0"-22"0,0 1 16,-22 21 0,1 0-16,0 0 0,0 0 0,0 0 15,0 0-15,-1 21 0,1 1 16,0-1-16,0 0 0,0 0 16,0 21-16,-1-20 0,1-1 15,21 21-15,0-21 0,0 0 0,0 22 16,0-22-16,0 0 0,0 0 15,0 0-15,0 22 0,0-22 0,21-21 16,-21 21-16,22 0 0,-1 0 16,0-21-16,0 0 0,21 0 15,-20 0-15,-1 0 0,21 0 16,-21 0-16,0-21 0,22 0 0,-22 0 16,21 0-16</inkml:trace>
  <inkml:trace contextRef="#ctx0" brushRef="#br0" timeOffset="32387.16">3154 2900 0,'0'0'0,"-43"-21"16,22 21 0,0 0-16,0 0 0,0 0 15,0 21-15,-1 0 0,1 0 16,0 0-16,21 1 0,-21 20 15,0-21-15,0 21 0,21 1 0,0 20 16,0-20-16,-22-1 0,22 0 16,-21 1-16,21-1 0,0 0 15,0 1-15,0-22 0,0 21 0,0-21 16,0 0-16,0 1 0,0-1 16,0 0-16,21-21 0,1 21 15,-1-21-15,0 0 0,0 0 16,0-21-16,-21 0 15,21 21-15,1-21 0</inkml:trace>
  <inkml:trace contextRef="#ctx0" brushRef="#br0" timeOffset="32951.83">3387 3323 0,'0'0'0,"0"-21"0,0 0 0,0 0 15,0 0 1,0-1-16,0 1 0,-22 0 16,1 21-16,0 0 15,0 0-15,0 0 0,0 0 16,-1 0-16,22 21 0,-21 0 16,0 1-16,21-1 0,-21 21 0,0-21 15,0 0-15,21 22 16,0-1-16,0-21 0,-22 0 0,22 22 15,0-22-15,0 0 0,0 0 16,0 0-16,0 1 0,0-1 0,22-21 16,-22 21-16,21-21 15,0 0-15,0 0 0,0 0 0,0 0 16,1-21-16,-1 0 0,0 21 16,0-22-16,0 1 0,-21 0 0,21 0 15,1 0-15,-1 0 0,0-22 16,-21 22-16,0 0 0,0-21 0,0 20 15,0 1-15,0-21 0,0 21 16,0 0-16,0 42 31,0 0-15,0 0-16,0 21 0,0-20 0,0-1 16,0 21-16,0-21 0,0 0 15,0 1-15,0 20 0,0-21 0,0 0 16,0 0-16,0 1 0,21-1 15,-21 0-15,21-21 0,0 0 16,1 21-16,-1-21 16,0 0-16,0 0 0,0 0 0,22 0 15,-22 0-15,0-21 0,-21 0 16,21 21-16,0-21 0</inkml:trace>
  <inkml:trace contextRef="#ctx0" brushRef="#br0" timeOffset="33355.6">3789 3344 0,'0'0'16,"0"-21"-16,0 0 0,0 0 0,21 21 15,-21-21-15,21 0 16,0 21-16,0 0 0,-21-22 0,22 22 16,-1 0-16,0 0 15,0 0-15,-21 22 0,21-1 0,0 0 16,1 0-16,-22 0 0,21 0 15,-21 1-15,21 20 0,-21-21 16,0 0-16,0 0 0,0 1 0,0-1 16,0 0-16,0 0 0,0 0 15,0 0-15,0 1 16,0-44 15,0 1-31,0 0 16,0 0-16,0 0 15,0-22-15,0 22 0,21 0 16,-21 0-16,21-21 0,-21 20 16,21 1-16,1 0 0,-1 0 0,0 0 15,0 0-15,0-1 0,0 22 16,1 0-16,-1 0 16</inkml:trace>
  <inkml:trace contextRef="#ctx0" brushRef="#br0" timeOffset="33727.73">4508 3493 0,'0'0'0,"64"0"31,-43-22-31,0 1 0,0 21 0,-21-21 15,22 0-15,-1 21 0,0-21 16,0 0-16,-21-1 0,0 1 0,0 0 16,0 0-16,0 0 15,0 0-15,-21 21 16,0 0-16,0 0 16,-1 0-16,1 21 0,0-21 15,0 21-15,0 0 0,21 0 0,0 22 16,-21-22-16,21 0 15,-22 0-15,22 0 0,0 22 0,0-22 16,0 0-16,0 0 0,0 0 16,22 0-16,-22 1 0,21-22 15,0 21-15,0-21 0,0 0 0,0 0 16,1 0-16,20 0 0,0 0 16,-21 0-16,22 0 0,-1 0 0,0 0 15,1 0-15</inkml:trace>
  <inkml:trace contextRef="#ctx0" brushRef="#br0" timeOffset="34328.4">5503 3281 0,'0'0'0,"0"-21"0,-21-43 31,0 64-31,0-21 0,0 21 0,-1-21 16,1 21-16,0 0 0,0 0 0,0 0 15,-22 0-15,22 0 0,0 0 16,0 21-16,0 0 0,0 0 0,-1 1 16,1-1-16,0 21 0,0-21 15,0 0-15,0 22 0,21-22 16,0 0-16,0 0 0,0 22 0,0-22 16,0 0-16,0 0 0,0 0 15,21 0-15,0 1 0,0-22 16,0 0-16,0 0 15,1 0-15,-1 0 0,0 0 0,0 0 16,0 0-16,0 0 0,1-22 0,-1 1 16,0 0-16,0 0 0,0 0 15,0 0-15,1-22 0,-1 22 0,0-21 16,0-1-16,-21 1 0,21 0 16,0-1-16,-21 1 0,0-21 0,0 20 15,22 1-15,-22 0 0,0-1 16,0 1-16,0 21 0,0-22 15,0 1-15,0 0 0,0 21 0,0-1 16,0 1-16,-22 21 16,1 0-16,21 21 15,-21 1-15,21-1 0,-21 21 16,21 0-16,0 1 0,0-1 0,-21 0 16,21 1-16,0-1 0,-21 22 0,21-22 15,0 0-15,0 22 0,0-22 16,0 0-16,0 1 0,21-22 0,-21 21 15,21-21-15,0 1 0,0-1 16,0 0-16,1 0 0,-1-21 16,0 0-16,0 0 0,21 0 0,-20 0 15,-1 0-15,21 0 0,-21 0 16,0-21-16,1 21 0,-1-21 0</inkml:trace>
  <inkml:trace contextRef="#ctx0" brushRef="#br0" timeOffset="55092">7874 3302 0,'21'0'31,"0"0"-16,-21-21 1,21 21 0,1-21-1,-22 0-15,21-1 16,-21 1-16,21 21 16,-21-21-16,0 0 0,0 0 15,0 0-15,0-1 0,0 1 16,0 0-16,0 0 15,0 0-15,0 0 0,-21-1 0,0 22 16,21-21-16,-22 21 16,1-21-16,0 21 0,0 0 0,-21 0 15,20 0-15,1 0 0,-21 0 0,21 21 16,-22 0-16,1-21 0,21 22 16,-21-1-16,20 0 0,-20 0 0,21 21 15,-21-20-15,20 20 0,1 0 16,21-21-16,0 22 0,-21-1 0,21-21 15,0 22-15,0-22 0,0 21 16,0-21-16,21 0 0,0 1 0,1-1 16,-1 0-16,0-21 0,0 21 15,0-21-15,0 0 0,1 0 0,20 0 16,-21 0-16,0 0 0,22 0 16,-22 0-16,0-21 0,21 0 15,-21 0-15,1-1 0,20 1 0,-21 0 16,0 0-16,0-21 0,1 20 15,-1-20-15,-21 0 0,21 21 0,-21-22 16,21 1-16,-21 21 0,0 0 0,0-22 16,0 22-16,0 0 0,21 0 15,-21 42 32,0 0-47,0 0 0,0 0 16,0 22-16,0-22 0,0 0 15,0 21-15,0-20 0,0 20 0,0-21 16,0 21-16,0-20 0,21-1 16,-21 0-16,0 0 0,22 0 0,-1-21 15,0 21-15,0-21 16,0 0-16,0 0 0,1 0 0,-1 0 16,0 0-16,0 0 0,0 0 0,0 0 15,1-21-15,-1 0 0,21 0 16,-21 0-16,0 0 0,1-1 0,-1-20 15,0 21-15,0-21 0,0 20 16,0-20-16,-21 21 0,22-21 0,-22 20 16,21 1-16,-21 0 0,0 0 15,0 0-15,-21 21 16,-1 0 0,22 21-16,-21 0 0,0 0 15,0 0-15,21 1 0,0-1 0,0 0 16,0 21-16,0-21 0,0 1 15,0-1-15,0 0 0,0 0 0,21-21 16,-21 21-16,21 0 0,0 1 0,1-22 16,-1 21-16,0 0 0,0-21 15,0 21-15,0-21 0,-21 21 0,22-21 32,-22 21-32,0 1 0,-22-22 15,1 0-15,0 0 0,0 0 16,0 0-16,0 0 0,-1 0 15,1 0-15,0 0 0,0 0 0,0 0 16,0 0-16,-1 0 0,44 0 63,-1 0-63</inkml:trace>
  <inkml:trace contextRef="#ctx0" brushRef="#br0" timeOffset="55779.61">10604 3408 0,'0'0'16,"0"-21"-16,-21 0 0,21-1 16,0 1-16,0 0 0,0-21 0,0 21 15,0-22-15,0 22 0,0 0 16,0-21-16,21 20 0,-21 1 16,0-21-16,22 21 0,-1 0 0,-21-1 15,0 1-15,21 0 0,0 0 16,-21 0-16,0 0 0,21 21 15,-21 21 17,0 21-32,0-21 0,0 22 15,0-1-15,0 0 0,0 22 16,0-1-16,0 1 0,0 20 0,0-20 16,0 21-16,0-1 15,-21 1-15,21 0 0,-21-1 0,0 1 16,0 21-16,21-22 0,-22 1 0,1 21 15,0-21-15,0-1 0,0 1 16,0 21-16,-1-22 0,22-20 0,-21 21 16,0-22-16,21 1 0,-21-1 0,21 1 15,0-22-15,0-21 0,0 21 16,0-20-16,0-1 0,0 0 0,0-42 31,0 0-31,0-1 0,0-20 0,21 21 16,-21-21-16,21-22 0,0 1 15,-21-1-15,0 1 0,22-1 16,-1-21-16,-21 1 0,21-1 0</inkml:trace>
  <inkml:trace contextRef="#ctx0" brushRef="#br0" timeOffset="56155.39">10541 3493 0,'0'0'0,"-21"-43"0,21 1 16,-21 0-16,-1-1 0,1 1 0,0 0 15,0-1-15,21 1 0,0 21 0,0-22 16,0 22-16,0 0 0,0 0 16,0 0-16,0 0 0,21-1 0,0 1 15,0 21-15,1-21 16,20 21-16,0 0 0,-21 0 0,22 0 16,-1 0-16,0 21 0,1 0 0,-1 1 15,-21-1-15,22 0 0,-22 21 16,0-21-16,0 22 0,-21-22 0,0 21 15,0-21-15,0 22 0,0-22 16,0 0-16,-21 0 0,0 0 0,0 1 16,-1-1-16,1 0 0,0-21 15,0 0-15,21 21 0,-21-21 0,0 0 16,-1 0-16,1 0 16,21-21 15,0 0-31,21 0 15,1 21-15,-22-22 0,21 22 16,0-21-16,21 21 0,-21-21 0</inkml:trace>
  <inkml:trace contextRef="#ctx0" brushRef="#br0" timeOffset="58332.02">11261 3048 0,'21'-21'0,"-42"42"0,42-63 0,0 21 16,-21-1-16,0 1 0,-21 42 62,21 1-62,-21-22 0,21 42 0,0-21 16,-22 0-16,22 0 0,-21 1 0,21 20 16,0-21-16,0 0 0,0 0 15,0 1-15,0-1 0,0 0 0,0 0 16,0 0-16,0 0 0,21-21 15,1 0-15,-1 0 0,0 0 16,0 0-16,0 0 16,0-21-16,1 0 0,-1 0 15,0 0-15,0 0 0,-21-22 0,21 22 16,0 0-16,-21-21 0,0 20 16,22-20-16,-1 21 0,-21-21 15,0 20-15,0 1 0,0 0 0,21 21 16,-21-21-16,0 42 31,0 0-31,0 0 16,0 1-16,0-1 0,0 0 15,0 0-15,-21 21 0,21-20 0,0-1 16,0 0-16,0 21 0,0-21 16,0 1-16,0-1 0,0 0 0,21 0 15,0 0-15,0-21 0,0 21 16,1-21-16,-1 0 15,0 0-15,0 0 0,0 0 0,22-21 16,-22 0-16,0 0 0,21 0 0,-21 0 16,1-1-16,-1-20 0,0 21 15,0-21-15,0 20 0,0-20 0,-21 0 16,22-1-16,-22 1 0,0 0 16,0-1-16,0 1 0,0 0 0,0-1 15,0 1-15,0 0 0,0 21 0,-22-1 16,22 1-16,-21 0 0,0 21 15,0 21 1,21 0-16,-21 1 16,21 20-16,0-21 0,0 21 15,0 1-15,0-1 0,0-21 16,0 22-16,0-1 0,0-21 0,0 21 16,0-20-16,0 20 0,0-21 0,0 21 15,0-20-15,0-1 0,0 0 16,0 0-16,0 0 0,0-42 47,0 0-47,0 0 15,0 0-15,0-1 0,0 1 16,0 0-16,0 0 0,0 0 0,21 0 16,0-1-16,0 1 0,0 0 15,1 0-15,20 21 16,-21 0-16,0 0 0,0 0 0,1 0 15,20 0-15,-21 0 0,0 0 16,22 0-16,-22 21 0,0-21 0,0 21 16,0 0-16,0 1 0,-21-1 0,0 0 15,22 0-15,-22 0 16,0 0-16,0 1 0,0-1 0,0 0 16,-22 0-16,1-21 15,0 21-15,0-21 0,0 21 0,0-21 16,-1 0-16,1 0 0,0 0 0,0 0 15,-21 0-15,20 0 16,1 0-16,0 0 0,0-21 0,0 0 16,0 21-16,21-21 0,-22 0 15,1 21 1,42 0 15,-21 21-31,22-21 16,-1 21-16,-21 0 0,21-21 0,0 21 15,0-21-15,0 22 0,1-22 16,-1 0-16,21 0 0,-21 0 0,0 0 16,22 0-16,-1 0 15,-21 0-15,22 0 0,-1 0 0,-21-22 16,21 22-16,1-21 0,-22 0 0,0 0 16,21 0-16,-20 0 0,-1-1 15,0-20-15,0 21 0,0-21 16,0-1-16,1 22 0,-22-21 0,21-1 15,-21-20-15,21 21 0,-21-1 0,0 1 16,0 0-16,0-1 0,0 1 0,0 0 16,0 20-16,0-20 0,0 21 15,0 0-15,0 0 0,0-1 16,-21 44 0,21-1-1,-21 0-15,21 0 0,0 21 0,0 1 16,0-1-16,-22 0 0,22 1 15,0-1-15,-21 0 0,21 1 0,0-1 16,0 0-16,0 1 0,0-22 16,0 21-16,0-21 0,0 1 0,21-1 15,1 0-15,-22 0 0,21 0 0,0 0 16,0-21-16,0 22 16,0-22-16,1 0 0,-1 0 0,0 0 15,0 0-15,0 0 16,0-22-16,22 22 0,-22-21 0,0 0 15,0 0-15,0 0 0,1 0 0,-22-1 16,21 1-16,0 0 0,0-21 16,-21 21-16,0-1 0,0 1 0,21 0 15,-21 0 1,0 42 0,0 0-16,0 0 0,0 1 15,0-1-15,0 21 16,0-21-16,0 0 0,0 1 0,0-1 15,0 0-15,0 0 0,0 0 16,0 0 0,21-21-16,-21 22 0,22-22 15,-1 0-15,0 0 0,0 0 16,0 0-16,0 0 0,1 0 16,-1-22-16,0 1 0,0 21 0,0-21 15,0 0-15,1 0 0,-1-22 16,0 22-16,0 0 0,-21-21 15,21 21-15,0-1 0,1 1 0,-1 0 0,0 0 16,0 0-16,0 21 16,0-21-16,1 21 0,-1 0 31,-21 21-15,0-42 62,0-1-78,0 1 15,0 0-15,-21 21 16,-1-21-16,1 21 31,0 0-31,21 21 16,-21 0-16,21 0 0,-21 1 15,0-1-15,21 0 0,-22 0 16,22 0-16,-21 22 0,0-22 0,21 0 16,0 21-16,0-21 0,0 1 15,0-1-15,0 0 0,0 0 0,0 0 16,0 0-16,0 1 0,0-1 0,0 0 16,21-21-16,0 0 15,1 0-15,-1 0 0,0 0 16,0 0-16,0 0 0,0 0 0,1-21 15,-1 0-15,0 21 0,0-22 16,0 1-16,0 0 0,1 0 0,-1 0 16,0 0-16,0-1 0,-21 1 15,0 0-15,21 0 0,-21 0 16,0 0-16,0-1 0,0 1 0,0 0 16</inkml:trace>
  <inkml:trace contextRef="#ctx0" brushRef="#br0" timeOffset="58751.94">13335 2350 0,'0'0'16,"-42"0"0,63 0 15,0 0-15,0 0-16,0 0 15,-21-22 1,0 1-1,-21 21 1,0 0-16,0 0 16,0 0-1,-1 0-15,22 21 16,0 1 0,0-1-1,0 0 1</inkml:trace>
  <inkml:trace contextRef="#ctx0" brushRef="#br0" timeOffset="62919.49">16044 2731 0,'0'0'0,"21"0"0,1-22 15,-1 1-15,-21 0 16,0 0-16,0 0 15,0 0-15,0-1 0,0 1 16,0 0-16,0 0 16,-21 21-16,-1-21 0,1 21 15,0 0-15,-21 0 16,21 21-16,-1-21 0,1 21 0,0 21 16,-21-20-16,21-1 0,-1 21 15,-20 0-15,21 1 0,0-1 0,0 0 16,-22 1-16,22-1 0,0 0 15,0 1-15,0-1 0,-1 0 0,22 22 16,0-22-16,0 1 0,0-1 16,0 0-16,43-21 0,-22 22 0,0-22 15,21 21-15,-20-21 0,20 1 0,0-1 16,1 0-16,20-21 16,-21 0-16,22 21 0,-22-21 0,22 0 15,-1 0-15,1 0 0,-1-21 16,1 21-16,-22-21 0,22 0 0,-22-1 15,0 1-15,-21 0 0,22 0 0,-22-21 16,0 20-16,0-20 0,-21 0 16,21 21-16,-21-22 0,0 1 0,0 21 15,0-22-15,0 22 0,-42 0 16,42 0-16,-42 0 0,21 0 0,-1 21 16,1 0-16,0 0 0,-21 0 15,21 0-15,-1 0 0,-20 0 0,21 21 16,0 0-16,-22 0 0,22 0 15,0 0-15,0 22 0,0-22 16,0 21-16,-1-21 0,22 22 0,0-22 16,0 0-16,0 21 0,0-20 15,0-1-15,0 0 0,22 0 0,-1-21 16,0 21-16,21-21 0,-21 0 0,22 0 16,-22 0-16,21 0 0,1 0 15,-22-21-15,21 21 0,0-21 0,-20 0 16,20 0-16,-21-1 0,0 1 15,0-21-15,1 21 0,-1 0 0,0-22 16,0 22-16,-21 0 0,0 0 16,0 0-16,0-1 15,21 22-15,-21 22 32,0-1-32,0 0 0,-21 0 0,21 0 15,0 0-15,0 22 0,0-22 16,0 0-16,0 21 0,0-20 0,0-1 15,0 0-15,0 0 0,21 0 0,0-21 16,1 21-16,-1-21 0,0 0 16,0 0-16,21 0 0,-20 0 15,-1 0-15,0 0 0,21 0 0,-21 0 16,1-21-16,20 0 0,-21 21 0,0-21 16,-21 0-16,21-22 0,1 22 15,-22 0-15,21 0 0,-21-21 16,0 20-16,0 1 0,0 0 0,0 0 15,0 0-15,0 42 32,-21-21-17,21 21-15,0 0 0,-22 22 0,22-22 16,-21 0-16,21 0 0,0 0 0,0 0 16,0 1-16,0-1 0,-21 0 15,21 0-15,0 0 0,0 0 16,-21 1-16,21-1 0,0-42 47,0-1-32,0 1-15,0 0 0,0 0 0,0 0 16,0-22-16,0 22 0,21-21 16,0 21-16,0-22 0,-21 22 0,22-21 15,-1 21-15,21-22 0,-21 22 16,0 0-16,22 0 0,-1 21 0,-21-21 15,22 21-15,-1 0 0,-21 0 16,21 0-16,-20 21 0,-1 0 16,0 0-16,0 0 0,0 1 0,-21-1 0,21 0 15,-21 21-15,0-21 16,0 1-16,0 20 0,0-21 0,0 0 16,0 0-16,0 1 0,-21-1 0,21 0 15,-21 0-15,21 0 16,-21 0-16,21-42 47,21 21-47</inkml:trace>
  <inkml:trace contextRef="#ctx0" brushRef="#br0" timeOffset="63900.06">18944 2667 0,'0'0'0,"0"-21"0,0 0 15,-21 21-15,0 21 16,21 0-16,-21 21 15,21-20-15,-22 20 16,22-21-16,0 21 0,0 1 0,0-1 16,0 0-16,0 22 0,0-22 0,0 1 15,0-1-15,0 0 0,0 22 16,-21-22-16,21 0 0,0-20 0,-21 20 16,21 0-16,0-21 0,0 1 15,0-1-15,0 0 0,0 0 0,-21-21 16,21-21 15,0 0-15,21 0-16,-21-1 0,21-20 15,0 21-15,-21-21 0,22 20 0,-1-20 16,0 0-16,0 21 0,0-22 16,0 22-16,1 0 0,-1 0 0,0 0 15,0 21-15,0 0 0,22 0 16,-22 0-16,0 0 0,0 0 0,0 21 15,0 0-15,1 0 0,-22 0 0,21 0 16,-21 1-16,0 20 0,0-21 16,0 0-16,0 0 0,0 1 0,0-1 15,0 0-15,0 0 0,-21 0 16,-1-21-16,1 21 0,0-21 16,0 0-16,0 22 0,0-22 0,-1 0 15,1 0-15,0 0 0,0 0 16,0 0-16,0 0 0,21-22 15,-22 22-15,22-21 0,-21 21 16,21-21-16,-21 21 0,42 21 63,0-21-63,1 0 0,-1 0 15,0 21-15,0-21 0,21 22 0,-20-22 16,20 0-16,0 0 15,1 0-15,-1 0 0,21 0 0,-20 0 16,20 0-16,-20 0 0,20-22 16,-21 1-16,1 0 0,20 0 0,-20 0 15,-22 0-15,21-1 0,0 1 0,-20-21 16,-1 21-16,0-22 0,0 1 16,-21 21-16,0-21 0,0 20 0,0 1 15,0 0-15,0 0 0,-21 21 16,0 0-1,0 0-15,-1 21 0,1 0 0,0 0 16,0 1-16,0-1 16,21 21-16,0-21 0,-21 0 0,21 22 15,0-22-15,0 0 0,0 0 16,0 0-16,0 1 0,21-1 0,0-21 16,0 21-16,0 0 0,0-21 0,1 0 15,-1 0-15,0 0 0,21 0 16,-21 0-16,1 0 0,-1 0 0,0-21 15,0 21-15,21-21 0,-20 0 16,20-1-16</inkml:trace>
  <inkml:trace contextRef="#ctx0" brushRef="#br0" timeOffset="67571.81">21653 3217 0,'0'0'0,"-21"0"16,21 22-16,0-1 0,0 0 16,0 0-1,21-21-15,1 0 16,-1 0 15,-21-21-31,21 21 16,0-21-16,-21 0 0,21-1 0,0 1 15,-21 0-15,22 0 0,-1-21 16,0 20-16,0 1 0,0-21 0,0 21 16,1-22-16,-1 1 15,0 0-15,21 21 0,-21-22 0,1 22 16,-1 0-16,21 0 0,-21 0 0,0 21 16,1 0-16,-1 0 0,0 0 15,-21 21-15,21 0 0,-21 0 16,21 0-16,-21 0 15,0 1-15,0-1 0,0 0 16,0 0 0,21-21 15,-21-21-15,0 0-16,0 0 15,0-1-15,0 1 0,0 0 16,0 0-16,-21 0 0,0 0 15,0-1-15,0 22 16,0 0-16,-1 0 0,1 0 16,0 0-16,0 22 0,0-1 0,0 0 15,-1 0-15,1 21 0,0-20 16,-21 20-16,21-21 0,-1 21 0,22-20 16,-21 20-16,21-21 0,-21 21 15,21-20-15,0-1 0,0 21 16,0-21-16,21 0 0,0 22 0,-21-22 0,22 0 15,-1-21-15,0 21 16,21 0-16,-21-21 0,1 0 0,-1 0 16,21 0-16,-21 0 0,0 0 15,22-21-15,-22 0 0,0 0 0,0 0 16,22 0-16,-22-1 0,0-20 0,-21 21 16,21-21-16,0 20 0,0-20 15,-21 0-15,0-1 0,0 22 0,0-21 16,0 21-16,0 0 0,0-1 15,0 1-15,0 42 32,0 1-32,0-1 0,-21 21 0,21-21 15,0 0-15,0 1 0,0 20 16,0-21-16,0 0 0,0 0 16,21 22-16,-21-22 0,22 0 0,-1 0 15,0 0-15,0-21 0,0 22 16,0-22-16,1 0 0,-1 0 15,21 0-15,-21 0 0,0 0 0,1 0 16,-1-22-16,0 1 0,0 0 16,0 0-16,0 0 0,1 0 0,-1-1 15,21-20-15,-21 21 16,0-21-16,1 20 0,-1-20 0,0 21 16,0 0-16,0 0 0,0-1 0,-21 1 15,22 21-15,-1 21 31,-21 1-15,0-1-16,0 0 16,0 0-1,0 0-15,21-21 16,0 0 0,-21-21-1,21 0-15,-21 0 0,0 0 16,0-1-1,0 1-15,0 0 0,0 0 16,-21 21 0,0 0-16,0 0 0,0 0 15,-1 0-15,1 21 16,0 0-16,21 0 0,-21 1 0,0 20 16,21-21-16,0 0 0,-21 22 0,21-22 15,0 0-15,0 0 0,0 21 16,0-20-16,0-1 0,0 0 0,21 0 15,-21 0-15,21 0 0,0-21 16,0 22-16,0-22 0,1 21 0,-1-21 16,0 0-16,0 0 0,21 0 15,-20 0-15,-1-21 0,0-1 16,0 1-16,21 0 0,-20 0 0,-1 0 16,21 0-16,-21-22 0,0 22 15,22 0-15,-22-21 0,21 20 0,-21-20 16,1 21-16,-1-21 0,21 20 15,-42 1-15,21 0 0,0 21 0,-21-21 16,22 21-16,-22 21 31,0 0-31,0 0 0,0 1 16,0-1 0,0 0-16,21-21 31,0 0-16,-21-21 1,0 0-16,0-1 16,0 1-16,0 0 15,0 0-15,0 0 16,0 0-16,-21 21 16,0 0-1,-1 0-15,1 0 0,0 21 0,21 0 16,-21 0-16,0 0 0,0 0 15,-1 1-15,1-1 0,0 0 16,21 21-16,-21-21 0,21 1 0,-21-1 16,21 21-16,0-21 0,0 0 15,0 1-15,0-1 0,21 0 0,0 0 16,0-21-16,0 21 0,1 0 16,20-21-16,0 0 0,1 0 0,-22 0 15,21 0-15,0 0 0,1 0 0,-1 0 16,0-21-16,1 0 0,-1 21 15,0-21-15,-20-21 0,20 20 0,-21 1 16,0 0-16,0-21 16,1 21-16,-22-1 0,0-20 0,0 21 15,0 0-15,0 0 0,0-1 16,0 1-16,-22 21 16,1 21-1,0 1-15,0-1 16,21 0-16,-21 0 0,21 0 0,0 22 15,-21-22-15,21 0 0,0 0 16,-22 0-16,22 0 0,0 1 0,0-1 16,0 0-16,0 0 0,0 0 15,22 0-15,-1-21 16,0 22-16,0-22 16,0 0-16,0 0 0,22 0 15,-22 0-15,0 0 0,0-22 0,22 1 16,-22 0-16,21 0 0,-21 0 15,22 0-15,-22-1 0,21 1 0,-21-21 16,0 21-16,22-22 0,-22 22 0,0-21 16,-21 21-16,0 0 0,21-1 15,-21 1-15,0 0 0,0 0 0,-21 42 32,21 0-17,0 0-15,0 1 16,0-1-16,0 0 0,0 0 0,0 0 0,0 0 15,0 1-15,0 20 0,0-21 16,0 0-16,21 0 0,-21 1 16,21-1-16,-21 0 0,22 0 15,-22 0-15,-22-21 47,1 0-47,0-21 0,0 0 16,0 0-16,21 0 15,-21-1-15,-1 1 0,1 0 16,21 42 31,0 0-47,0 1 0,0-1 16,0 0-16,0 0 0,21 0 15,1 0-15,-22 1 0,21-22 0,0 21 16,0 0-16,0-21 0,0 0 15,1 0-15,-1 21 0,0-21 0,21 0 16,-21 0-16,22 0 0,-1 0 16,-21-21-16,22 0 0,-1 0 15,0-1-15,1 1 0,-22 0 0,21-21 16,0 21-16,1-22 0,-22 22 16,21-21-16,-21 21 0,1-22 0,-1 1 15,-21 21-15,0 0 0,0-1 16,0 1-16,-21 21 15,-1 0-15,1 21 16,0-21-16,0 22 0,21-1 16,0 0-16,0 0 0,0 0 0,0 0 15,0 1-15,0 20 0,0-21 16,0 0-16,0 0 0,0 1 0,21-1 16,0 0-16,-21 0 0,0 0 15,0 0-15,21 1 0,-42-22 47,0 0-31,0 0-16,0 0 0,0-22 15,-1 1-15,1 21 16,21 21 15,0 1-31,21-22 16,1 0-16,-1 21 0,0-21 15,0 0-15,0 0 16,0 0-16,1 0 0,-1 0 0,0 0 16,0 0-16,0 0 15,0-21-15,22 21 0,-22-22 0,0 1 16,0 0-16,22 21 0,-22-42 0,0 21 16,0-1-16,0 1 0,0 0 15,1-21-15,-22 21 0,0-1 0,21 1 16,-21 0-16,0 0 0,0 0 15,-21 21 1,-1 0 0,1 21-16,0-21 0,0 21 15,21 0-15,-21 0 0,0 1 0,21-1 0,0 0 16,0 0-16,0 0 0,0 0 16,0 1-16,0-1 0,0 0 15,0 0-15,0 0 0,21 0 16,0 1-16,21-1 0,-21 0 0,22 0 15,-1 0-15,22-21 0,-22 21 0,21-21 16,-20 0-16,20 0 0,1 0 16,-1 0-16,-20 0 0,-1 0 0,21-21 15,-20 0-15,-1 0 0,-21 0 16,22 0-16,-22-22 0,21 22 0,-21-21 16,-21 21-16,21-22 0,-21 22 15,0 0-15,0 0 0,0 0 0,0-1 16,0 1-16,-21 0 0,0 21 15,0 0-15,0 0 16,0 0-16,-22 0 0,22 0 0,-21 0 16,21 21-16,-1 0 0,1-21 15,-21 22-15,21-1 0,21 0 0,-21 21 16,21-21-16,-22 1 0,22-1 0,0 0 16,0 0-16,0 0 0,0 0 15,0 1-15,0-1 0,22-21 0,-1 21 16,0-21-16,0 0 15,0 0-15,0 0 0,1 0 16,-1 0-16,0-21 0,0 0 16,0-1-16,0 1 0,-21 0 0,22 0 15,-1-21-15,0 20 0,-21-20 0,21 0 16,0 21-16,0-22 0,-21-20 16,22 20-16,-1 1 0,-21 0 0,0-22 15,21 22-15,0-22 0,-21 22 16,21 0-16,-21 21 0,0-22 0,0 22 15,0 0-15,0 0 0,0 63 32,-21-21-32,21 0 15,-21 22-15,0-1 0,0 0 0,21 1 16,0 20-16,-22-20 0,22-1 16,-21 0-16,21 1 0,0-1 0,0 0 15,0-21-15,0 22 0,0-22 0,0 21 16,21-21-16,1 1 0,-1-1 15,0-21-15,0 21 0,0 0 0,0-21 16,1 0-16,-1 0 0,21 0 16,-21 0-16,0-21 0,1 0 0,20 21 15,-21-21-15,0-1 0,0 1 0,1 0 16</inkml:trace>
  <inkml:trace contextRef="#ctx0" brushRef="#br0" timeOffset="69547.08">28892 3090 0,'0'0'15,"0"22"-15,22-22 31,-1-22-31,0 22 0,0-21 16,-21 0-16,21 21 0,0-21 16,1 0-16,-22 0 0,0-1 0,0 1 15,0-21-15,0 21 0,0-22 16,0 22-16,-22-21 0,22 21 0,-21-22 16,-21 22-16,21 0 0,0 0 15,-22 0-15,22 21 0,-21 0 0,21 0 16,-22 0-16,22 0 0,-21 0 15,21 21-15,-1 0 0,-20 0 16,21 0-16,0 22 0,-22-22 0,22 21 16,0-21-16,21 22 0,0-1 15,-21-21-15,21 22 0,0-22 0,0 0 16,0 0-16,0 21 0,0-20 16,21-22-16,-21 21 0,21 0 0,0 0 15,1-21-15,-1 0 0,0 0 16,0 0-16,0 0 0,22 0 0,-22 0 15,0 0-15,0-21 0,21 21 0,-20-21 16,-1 0-16,0-1 16,21 22-16,-21-21 0,1 0 0,-1 0 15,0-21-15,0 20 0,0 1 16,0 0-16,1 0 0,-22 0 0,0 0 16,0-1-16,0 1 0,-22 42 31,1 1-31,21-1 15,-21 0-15,21 0 0,-21 0 16,21 0-16,0 1 0,0-1 0,0 0 16,0 0-16,21 0 0,0 0 15,0 1-15,1-22 0,-1 21 0,0-21 16,0 0-16,0 0 16,22 0-16,-22 0 0,21 0 0,-21 0 15,22 0-15,-22 0 0,0-21 16,0 21-16,0-22 0,0 1 0,1 0 15,-1 0-15,0 0 0,-21 0 0,0-1 16,21 1-16,-21 0 0,21-21 16,-21 21-16,0-1 0,0 1 15,0 42 1,0 1 0,-21-1-16,21 0 15,-21 0-15,21 21 0,-21-20 0,21-1 16,0 0-16,0 0 15,-21 0-15,21 0 0,0 1 0,-22-1 16,22 0-16,22-21 47,-1-21-47,0 0 16,0-1-16,0 1 0,-21 0 15,21 0-15,-21 0 0,22 0 16,-22-1-16,21 1 0,-21 0 0,0 0 15,0 0-15,21 21 16,-21 21 0,0 0-1,0 0-15,0 0 16,0 1-16,0-1 0,0 0 0,0 0 16,0 0-16,21 0 15,-21 1-15,21-1 0,0 0 16,1-21-16,-1 0 0,0 21 15,21-21-15,-21 0 0,22 0 0,-22 0 16,21 0-16,-21 0 0,22 0 16,-1-21-16,-21 0 0,22 21 15,-22-21-15,0-1 0,0 1 0,0 0 16,0 0-16,1 0 0,-1 0 0,0-1 16,-21 1-16,0 0 0,0 0 15,0 0-15,0 42 31,0 0-31,0 0 16,-21 0-16,21 1 0,0-1 16,0 0-16,0 0 15,0 0-15,21 0 16,0 1 0,0-22-16,0 0 0,1 0 0,-1 0 15,0 0-15,0 0 0,0 0 16,0 0-16,1 0 0,-1-22 0,-21 1 15,21 21-15,0-21 16,0 0-16,-21 0 0,21 0 16,-21-1-16,22 1 0,-22 0 15,0 0-15,0 0 0,0 0 16,0 42 15,0 0-15,0 21-16,-22-21 0,1 1 0,0 20 15,0-21-15,0 21 0,21 1 16,-21-1-16,-1 0 0,22 1 0,0 20 16,0-20-16,0 20 0,0-21 0,0 22 15,0-1-15,0-20 16,0 20-16,0 1 0,0-22 0,0 22 16,0-22-16,0 21 0,0-20 15,0-1-15,0 22 0,0-22 0,0 0 16,0 22-16,0-22 0,-21 0 0,0 1 15,0-22-15,0 0 0,0 21 16,-1-42-16,1 22 0,-21-22 0,21 0 16,-22 0-16,1 0 0,21 0 0,-21 0 15,-1-22-15,1 22 0,0-42 16,20 21-16,-41 0 0,42 0 16,-22-22-16,22 1 0,0 21 0,0-22 15,0 1-15,21 0 0,0-1 16,0 1-16,0 0 0,0-1 0,0 22 15,21-21-15,0 0 0,0-1 16,0 1-16,1 0 0,20-1 0,-21 1 16,21 0-16,1-1 0,-1-20 0</inkml:trace>
  <inkml:trace contextRef="#ctx0" brushRef="#br0" timeOffset="70168.1">30819 2688 0,'0'0'0,"0"-21"0,0 42 47,-22 0-47,22 22 0,-21-22 0,21 0 15,-21 21-15,21-20 0,-21 20 16,21-21-16,0 21 0,0-20 0,-21-1 15,21 0-15,0 0 0,-21 0 16,21 0-16,0 1 16,21-44 15,0 1-31,0 0 16,0 0-16,0 0 0,-21 0 15,22-1-15,-1 1 0,0 0 16,0 0-16,-21 0 0,21 0 0,0 21 15,1 0 1,-22 21-16,0 0 0,21 0 16,-21 0-16,0 0 0,0 1 0,0-1 15,21-21-15,-21 21 0,21 0 16,0 0-16,-21 0 0,21-21 16,1 22-16,-1-22 0,21 0 15,-21 0-15,0 0 0,1 0 16,-1 0-16,0 0 0,21 0 15,-21 0-15,1-22 0,-22 1 0,21 21 16,0-21-16,-21 0 0,21 0 16,-21-22-16,0 22 0,0 0 0,0-21 15,0 21-15,0-1 0,0 1 16,0 0-16,0 0 0,0 0 16,0 42 15,0 0-31,0 0 15,0 0 1,21-21-16,0 0 16</inkml:trace>
  <inkml:trace contextRef="#ctx0" brushRef="#br0" timeOffset="70768.71">31877 2455 0,'0'-21'0,"0"42"0,0-63 0,0 21 0,-21 21 15,0 21 1,-1 0 0,22 0-16,-21 1 0,21 20 15,0-21-15,0 21 0,-21 1 16,21-22-16,-21 21 0,21 1 0,-21-1 15,21-21-15,0 106 16,-21-106-16,21 0 16,0 1-16,-22-22 0,22 21 15,0 0-15,0-42 47,0 0-31,0-1-16,22 1 0,-1 0 15,-21 0-15,21 0 0,0 0 16,0-22-16,0 22 0,1 0 0,20 0 16,-21 0-16,0 21 0,22-22 15,-22 22-15,0 0 0,21 0 0,-21 0 16,1 0-16,-1 22 0,0-22 16,0 21-16,-21 0 0,0 0 15,0 0-15,21 0 0,-21 1 0,0-1 16,0 0-16,0 0 0,0 0 15,-21 0-15,0 1 16,0-22-16,21 21 0,-21-21 16,-1 0-16,22 21 0,-21-21 31,21 21-15,0-42 15,0 0-16,21 21-15</inkml:trace>
  <inkml:trace contextRef="#ctx0" brushRef="#br0" timeOffset="71143.49">32300 2921 0,'21'0'0,"1"0"16,-22-21-16,21 21 0,0 0 15,0 0-15,0 0 0,0-21 0,1 21 16,-1-21-16,0 21 0,0-22 16,0 1-16,0 21 0,1-21 15,-1 0-15,-21 0 0,0 0 16,0-1-16,0 1 16,-21 21-1,-1 0-15,1 21 16,0 1-16,0-22 0,0 21 0,21 0 15,-21 0-15,-1 0 0,1 0 16,21 1-16,-21-1 0,21 0 16,0 0-16,0 0 0,0 0 0,0 1 15,0-1-15,21 0 16,0-21-16,1 0 0,-1 0 0,0 21 16,0-21-16,0 0 0,0 0 15,1 0-15,-1 0 0,0 0 16,0 0-16,0 0 0,0 0 15,1 0-15,-1 0 0,0-21 16</inkml:trace>
  <inkml:trace contextRef="#ctx0" brushRef="#br0" timeOffset="71563.25">32808 2921 0,'0'0'0,"0"-21"0,0 0 16,21 0-16,-21-1 0,0 1 0,22 0 15,-22 0-15,0 0 16,21 0-16,0 21 0,0-22 15,0 22-15,0 0 0,1 0 16,-1 0 0,0 0-16,0 0 0,0 22 0,0-1 15,1 0-15,-22 0 16,0 0-16,0 0 0,0 1 16,0-1-16,0 0 0,0 0 0,0 0 15,0 0-15,0 1 16,-22-22-16,1 0 0,21 21 0,-21-21 15,0 0 1,0 0 0,21-21-16,0-1 15,0 1 1,21 0-16,0 0 0,0 0 16,0 0-16,1-1 0,-1 1 15,0 0-15,21 0 0,-21 0 0,1 0 16,-1-1-16,0 22 0,0-21 15,0 21-15,0 0 0,1 0 16,-1 0-16,0 0 16,-21 21-1</inkml:trace>
  <inkml:trace contextRef="#ctx0" brushRef="#br0" timeOffset="71956.06">33401 2836 0,'0'22'16,"21"-22"-16,0 0 15,0 0-15,1 0 0,-1 0 16,0 0-16,0 0 0,0 0 16,0 0-16,22 0 0,-22-22 0,0 22 15,-21-21-15,21 0 0,0 0 16,-21 0-16,0 0 15,0-1-15,0 1 0,-21 21 16,0 0 0,0 0-16,0 0 0,0 0 0,-22 21 15,22 1-15,0-1 0,-21 0 16,20 0-16,1 0 0,0 0 16,0 1-16,21-1 0,0 0 0,0 0 15,0 0-15,0 0 0,0 1 16,21-22-16,0 21 0,0-21 15,1 0-15,-1 0 0,0 0 16,0 0-16,21 0 0,-20 0 16,-1 0-16,0 0 0,0 0 0,0-21 15,0-1-15,1 1 16</inkml:trace>
  <inkml:trace contextRef="#ctx0" brushRef="#br0" timeOffset="82227.73">2476 4636 0,'-21'0'15,"0"0"-15,0-22 16,0 22-16,0 0 15,21-21-15,-22 21 0,1 0 16,0 0-16,0 0 16,0 0 15,63 0 0,-21 0-31,0 0 0,22 0 0,-1 0 16,0-21-16,1 21 15,-1 0-15,0 0 0,22 0 0,-22-21 16,1 21-16,-1 0 0,0 0 16,1 0-16,-22 0 0,21 0 0,-21-21 15,0 21-15,1 0 0,-1 0 16,-42 0 15,-1 0-31,1 21 16,0-21-16,-21 0 0,21 0 0,-22 0 15,1 21-15,21-21 0,-22 0 16,1 0-16,0 0 0,21 0 0,-22 0 16,22 0-16,0 0 15,0 0-15,0 0 0,-1 0 0,1 0 47,0 0 16,21 21-48,-21-21-15,0 0 0,21 21 16,-21-21-16,-1 0 0,22 22 16,-21-1-16,0 0 15,21 0-15,0 0 0,-21 0 16,21 1-16,-21-1 0,21 0 0,-21 21 15,21-21-15,0 22 0,0-1 16,0 0-16,0 1 0,0-1 0,-22-21 16,1 22-16,21-1 0,-21 0 15,21 1-15,-21-1 0,21 0 0,-21 1 16,21-22-16,-21 21 0,21 0 16,0 1-16,0-22 0,0 21 0,0 1 15,0-22-15,0 0 0,0 0 16,0 0-16,21 0 0,0 1 0,0-1 15,0-21-15,22 0 0,-22 0 16,0 0-16,21 0 0,1 0 16,-22 0-16,21 0 0,0 0 0,1 0 15,-1-21-15,-21-1 0,22 22 16,-1-21-16,0 0 0,-21 0 0,22 21 16,-22-21-16,0 0 0,21-1 15,-20 1-15</inkml:trace>
  <inkml:trace contextRef="#ctx0" brushRef="#br0" timeOffset="84237.06">3704 5271 0,'0'-22'46,"21"1"-46,0 21 16,1-21-16,-22 0 0,21 0 16,0 21-16,-21-21 0,0-1 15,0 1-15,0 0 0,0 0 16,0 0-16,0 0 16,0-1-16,-21 1 0,21 0 0,-43 21 15,22-21-15,0 21 0,0 0 16,-21 0-16,20 0 0,-20 21 0,21-21 15,-21 21-15,20 0 0,-20 22 16,0-22-16,21 21 0,-1-21 16,1 22-16,0-1 0,0-21 0,21 22 15,0-1-15,0-21 0,-21 21 16,21-20-16,0-1 0,0 0 0,0 0 16,0 0-16,21 0 0,0 1 15,0-22-15,0 0 0,1 21 0,-1-21 16,0 0-16,0 0 0,0 0 15,22 0-15,-22-21 0,0-1 0,21 1 16,-21 0-16,1 0 0,-1 0 16,21 0-16,-21-1 0,0 1 15,1 0-15,-1-21 0,-21 21 0,0-22 0,21 22 16,-21-21-16,0 21 16,0-1-16,0 1 0,0 0 0,0 0 15,0 42 16,0 0-31,0 0 0,0 22 0,0-22 16,0 21-16,0-21 0,0 1 16,0 20-16,0-21 0,0 21 0,0-20 15,0-1-15,21 0 0,-21 0 16,21 0-16,0-21 0,1 21 0,-1-21 16,0 0-16,0 0 0,0 0 15,0 0-15,1 0 0,-1 0 0,21-21 16,-21 21-16,0-21 0,1 0 15,-1 0-15,0 0 0,0-1 16,0 1-16,-21-21 0,0 21 0,0 0 16,0-22-16,0 22 0,0-21 0,0 21 15,0-1-15,0-20 0,0 21 16,0 0-16,-21 21 16,0 0-1,21 21-15,0 0 0,0 0 16,0 0-16,0 1 0,0-1 15,0 21-15,0-21 0,0 0 0,0 22 16,0-22-16,0 0 0,0 0 0,0 0 16,0 1-16,-21-1 15,21 0-15,0-42 47,0 0-47,0-1 16,0 1-16,0 0 15,21 0-15,-21-21 0,21 20 0,-21 1 16,0 0-16,21-21 0,0 21 16,-21-1-16,22 1 0,-1 0 0,0 21 15,0 0-15,0 0 0,0 0 16,1 21 0,-22 0-16,21 1 0,-21-1 0,21 21 15,-21-21-15,0 0 0,21 1 0,-21-1 16,21 21-16,-21-21 0,0 0 15,0 1-15,21-1 0,-21 0 0,22-21 16,-1 21-16,-21 0 0,21-21 16,0 0-16,0 0 0,0 0 0,1 0 15,20 0-15,-21-21 0,0 21 16,0-21-16,1 0 0,-1 0 16,0-1-16,0 1 0,0 0 0,0 0 15,-21 0-15,0 0 0,22-22 16,-22 22-16,21 0 0,-21 0 15,0 0-15,0-1 0,0 1 0,0 42 47,0 1-47,0-1 0,-21 0 0,21 0 16,0 0-16,0 0 0,0 1 16,0-1-16,0 0 0,0 0 0,0 0 15,0 0-15,21 1 0,0-1 16,0-21-16,0 0 15,0 0-15,1 0 0,-1 0 16,0 0-16,0 0 0,0 0 16,0-21-16,1-1 0,-1 22 0,-21-21 15,21 0-15,-21 0 0,21 0 16,-21 0-16,21-1 0,-21 1 16,0 0-16,0 0 0,0 0 0,0 0 15,21-1-15,-21 1 0,0 0 0,0 0 16,0 42 15,0 0-15,0 0-16,0 22 0,0-22 0,-21 0 15,21 21-15,0 1 0,-21-22 16,21 21-16,0 1 0,0-1 16,0 0-16,0 22 0,0-22 0,0 0 15,0 22-15,0-1 0,0-20 0,0 20 16,0-20-16,0 20 0,0-21 15,0 22-15,0-22 0,0 22 0,0-22 16,0 22-16,0-1 0,0-21 0,0 22 16,-21-22-16,0 1 0,0-1 15,-1 0-15,22 1 0,-21-22 0,0 0 16,0 0-16,0-21 0,0-21 16,-1 0-16,1 0 15,0-22-15,0 22 0,0-21 16,-22 21-16,22-22 0,-42-63 15,42 64-15,21 0 0,0-22 16,-22 22-16,22-22 0,0 1 0,0-1 16,0 1-16,22-1 0,-22 1 15,21 21-15,0-22 0,21 1 0,-21 20 16,1 1-16,20 0 0,0-1 0,-21 1 16,22 0-16,-1 20 0,-21-20 15,22 21-15,-1-21 0,0 20 0</inkml:trace>
  <inkml:trace contextRef="#ctx0" brushRef="#br0" timeOffset="84744.13">6816 4487 0,'0'0'0,"-22"0"0,22-21 16,-21 42-1,21 1-15,-21 20 0,21-21 16,-21 21-16,21 1 0,0-1 15,0 0-15,0 22 0,-21-1 16,21-20-16,-21 20 0,21 1 0,0-22 16,0 0-16,0 22 0,0-22 15,0 1-15,0-22 0,0 21 0,0-21 16,0 0-16,0 1 0,0-1 16,21-42 15</inkml:trace>
  <inkml:trace contextRef="#ctx0" brushRef="#br0" timeOffset="85111.92">6562 4614 0,'0'0'0,"0"-169"31,21 148-31,0 0 0,0-22 0,0 22 16,22-21-16,-22 21 0,42 0 16,-20 21-16,-1 0 0,21 0 0,-20 0 15,20 0-15,-20 0 0,-1 21 16,0 21-16,1-21 0,-22 22 16,0-22-16,0 21 0,-21 0 0,0 1 15,0-22-15,-21 21 0,0 1 16,-22-22-16,1 21 0,0 0 0,-1-20 15,1 20-15,-21-21 0,20 0 16,1 22-16,0-22 0,-1 0 0,1 0 16,0 0-16,20-21 0,1 21 0,21 1 15,21-22 17,1 0-32,20 0 0,-21 0 0,0 0 15,0 0-15,22 0 0</inkml:trace>
  <inkml:trace contextRef="#ctx0" brushRef="#br0" timeOffset="85691.59">7535 5165 0,'21'0'0,"-42"0"0,64 0 15,-22 0-15,0 0 16,-21-21-16,21 21 0,-21-22 15,0 1-15,0 0 0,0 0 16,0-21-16,0 20 0,0 1 16,0 0-16,-21-21 0,21 21 15,-21-1-15,0 1 0,-1 0 0,1 0 16,0 21-16,0 0 0,0 0 16,0 0-16,-22 0 0,22 0 0,0 21 15,0 0-15,0 0 0,-1 22 16,-20-22-16,21 21 0,21-21 0,-21 22 15,0-1-15,-1 0 0,22-20 0,0 20 16,0-21-16,0 21 0,0-20 16,0-1-16,0 0 0,0 0 15,22 0-15,-1-21 0,0 0 0,0 0 16,0 0-16,0 0 0,1 0 16,-1 0-16,21-21 0,-21 0 15,0 21-15,22-21 0,-22 0 0,21-22 16,-21 22-16,1 0 0,20 0 15,-21-22-15,-21 22 0,21-21 0,-21 21 16,21-22-16,-21 22 0,0 0 16,0 0-16,0 0 0,0 0 0,-21 21 15,0 0-15,21 21 16,-21 0-16,21 0 0,0 0 16,-21 0-16,0 22 0,21-22 15,-22 21-15,22-21 0,-21 1 0,21 20 0,0-21 16,0 0-16,0 0 15,0 1-15,0-1 0,0 0 0,21 0 16,1 0-16,-1-21 0,0 0 0,0 21 16,0-21-16,0 0 0,22 0 15,-22 0-15,21 0 0,-21-21 0,22 0 16</inkml:trace>
  <inkml:trace contextRef="#ctx0" brushRef="#br0" timeOffset="87669.29">8255 4953 0,'0'0'0,"-21"-148"32,0 148-32,-1 0 15,1 0-15,0 0 0,0 21 16,0 0-16,0 0 0,-1 1 0,1 20 16,0-21-16,0 21 0,0 1 15,0-22-15,21 21 0,-22 1 0,22-22 16,0 21-16,0-21 0,0 0 0,0 1 15,22-1-15,-1 0 0,0 0 16,0 0-16,21-21 0,-20 0 0,-1 0 16,21 0-16,-21 0 0,22 0 0,-22 0 15,21 0-15,-21-21 16,22 21-16,-22-21 0,21 0 0,-21-22 0,0 22 16,1 0-16,-1-21 0,0-1 15,0 1-15,0 0 0,-21-22 16,0 22-16,0-22 0,0 22 0,0-21 15,0 20-15,0 1 0,21 21 0,-21-22 16,0 22-16,0 0 0,0 0 16,0 0-16,0 42 15,0 0-15,0 0 16,-21 0-16,21 1 0,0 20 0,0-21 16,0 21-16,-21 1 0,21-1 0,0 0 15,0 22-15,0-22 0,-21 1 16,21-22-16,0 21 0,0 0 15,0-20-15,0 20 0,0-21 0,0 0 16,0 0-16,0 1 0,0-1 16,0-42 15,0-1-31,0 1 16,0 0-16,21 0 0,0 0 0,-21 0 15,21-1-15,1-20 0,-1 21 0,-21 0 16,21-22-16,0 22 0,0 0 15,0 0-15,1 0 0,-1 21 0,0 0 16,0 0-16,0 0 0,0 0 16,-21 21-1,0 0 1,-21-21 0,21 21-16,-21 0 0,0-21 0,0 0 15,0 0-15,21 22 0,-22-22 0,1 0 16,0 0-16,0 0 0,21 21 15,-21-21-15,0 21 0,21 0 16,0 0-16,0 0 16,0 1-16,0-1 15,0 0-15,0 0 16,0 0-16,0 0 0,21 1 16,0-22-16,0 21 0,0 0 15,0-21-15,1 21 0,-1-21 0,0 0 16,21 21-16,1-21 0,-22 0 0,21 0 15,0 0-15,-20 0 0,20 0 16,0 0-16,1 0 0,-22 0 0,21 0 16,-21 0-16,22-21 0,-22 0 0,21 21 15,-21-21-15,0 0 0,1-1 16,20 1-16,-21 0 0,0 0 0,-21-21 16,21 20-16,1 1 0,-22-21 0,0 21 15,0-22-15,0 22 16,0 0-16,0-21 0,0 21 0,0-1 15,-22 1-15,1 21 0,0 0 16,0 0-16,0 0 0,0 0 16,-1 0-16,1 0 0,0 21 0,0 1 15,0 20-15,0-21 0,21 0 16,-22 22-16,22-22 0,-21 21 0,21-21 16,0 22-16,0-22 0,0 21 0,0-21 15,0 0-15,0 1 0,0-1 16,21 0-16,1 0 0,-1-21 15,0 0-15,0 0 0,0 0 16,0 0 0,1 0-16,-1-21 0,0 0 15,-21 0-15,21-1 0,0 1 16,-21 0-16,21-21 0,-21 21 16,0-1-16,0-20 0,0 21 0,22 0 15,-22 0-15,0-1 0,0 1 0,0 0 16,0 42 15,0 0-31,0 1 0,0-1 0,0 0 16,0 21-16,0-21 0,0 1 15,0-1-15,0 0 0,0 21 0,0-21 16,21 1-16,0-1 0,0-21 16,0 21-16,0 0 0,22-21 15,-1 0-15,0 21 0,1-21 0,-1 0 16,0 0-16,1 0 0,20 0 0,-20 0 15,20 0-15,-21-21 0,1 21 16,-1-21-16,-21 0 0,22 0 0,-1-1 16,-21 1-16,0 0 0,0-21 0,-21 21 15,0-22-15,0 22 0,0-21 16,0-1-16,0 22 0,0 0 0,0 0 16,-21 0-16,0 0 0,0 21 15,-21 0-15,20 0 0,-20 0 0,0 0 16,-1 21-16,1 0 0,21 0 0,-21 21 15,20-20-15,1 20 16,0-21-16,21 21 0,-21-20 0,21 20 16,0-21-16,0 0 0,0 0 0,0 1 15,42-1-15,-21 0 0,1-21 16,-1 21-16,21-21 0,-21 0 0,22 0 16,-22 0-16,21 0 0,-21 0 0,22 0 15,-22-21-15,0 21 0,0-21 16,0 0-16,0-1 0,1 22 0,-1-21 15,-21 0-15,0 0 0,0-21 16,0 20-16,21 22 0,-21-21 16,0 0-16,0 0 0,21 0 15,-21 42 17,0 0-32,0 21 15,0-20-15,-21-1 0,21 21 0,-21-21 16,0 22-16,21-22 0,-22 21 15,1 0-15,0 1 0,21-1 0,0 22 16,0-22-16,0 21 0,0-20 0,0 20 16,0 1-16,0-22 0,0 22 15,0-1-15,0 1 0,0-1 16,0-21-16,0 22 0,0-1 0,0 1 16,0-1-16,0-20 0,-21 20 0,21-20 15,0-1-15,-21 0 0,21-21 16,-21 22-16,-1-22 0,1-21 0,21 21 15,-21-21-15,0 0 0,0 0 0,0 0 16,-1-21-16,1 0 0,0 0 0,0-1 16,0-20-16,0 21 0,21-21 15,0-22-15,-22 22 0,22-22 0,-21 22 16,21-22-16,0 1 0,0-1 0,0 1 16,0-22-16,0 22 0,21-22 15,1 22-15,-1-1 0,0-21 16,0 43-16,0-21 0,22 20 0,-22-20 15,21 20-15,0 1 0,-20 21 16,20-21-16,-21-1 0,21 22 0,-20-21 16,20 21-16,-21-1 0</inkml:trace>
  <inkml:trace contextRef="#ctx0" brushRef="#br0" timeOffset="88071.66">10710 5080 0,'0'0'0,"21"0"0,1 0 16,-1-21-16,0 21 0,-21-21 16,21 0-16,0 21 0,0-22 15,1 1-15,-1 21 0,0-21 0,0 0 16,0 0-16,0 0 0,-21-1 15,22 1-15,-22 0 0,0 0 16,-22 21 0,1 0-16,0 0 15,0 21-15,0 0 0,0 0 0,-22 1 16,22 20-16,21-21 0,-21 0 16,21 22-16,0-22 0,0 21 15,0-21-15,0 22 0,0-22 0,0 0 16,0 0-16,21 0 0,-21 0 15,21 1-15,0-22 0,1 21 0,-1-21 16,0 0-16,0 0 0,0 0 0,0 0 16,1 0-16,-1 0 15,0-21-15,0-1 16</inkml:trace>
  <inkml:trace contextRef="#ctx0" brushRef="#br0" timeOffset="88707.66">11874 5122 0,'0'43'32,"0"-22"-17,0-42 48,22 21-63,-22-21 15,21 21-15,-21-22 0,0 1 16,21 21-16,0 0 16,-21 21 31,0 1-47,0-1 0,0 0 15,-21-21-15,21 21 16,-21-21-16,0 0 0,-1 0 31,22-21 0,0 0-31,0 0 16,22 21-16,-1-22 0,0 22 16,0-21-16,0 21 0,0 0 15,1 0-15,-1 0 0,0 21 16,-21 1-16,0-1 15,21 0-15,-21 0 0,0 0 0,0 22 16,0-22-16,0 0 0,0 21 0,0-21 16,-21 1-16,0-1 0,0 0 15,-1 0-15,1 0 0,-21-21 0,21 21 16,0 1-16,-22-22 0,22 0 0,0 0 16</inkml:trace>
  <inkml:trace contextRef="#ctx0" brushRef="#br0" timeOffset="90595.22">13420 5038 0,'21'0'16,"63"0"0,-62 0-16,-1-21 15,0 21-15,-21-22 0,21 1 0,0 21 16,0-21-16,-21 0 0,0 0 0,0 0 16,0-1-16,0 1 0,0 0 15,0 0-15,0-21 0,-21 20 0,0 1 16,0-21-16,0 21 15,0 0-15,-22-1 0,22 1 0,-21 0 16,21 0-16,-22 21 0,22 0 0,-21 0 16,-1 0-16,22 0 0,-21 21 15,21 0-15,-22 0 0,22 22 0,-21-22 16,21 42-16,0-20 0,-1-1 0,22 22 16,0-22-16,-21 0 0,21 1 15,0-1-15,0 0 0,0-21 0,0 22 16,21-22-16,1 0 0,-1 0 15,21 0-15,-21-21 0,22 0 0,-1 0 16,-21 0-16,21 0 0,1 0 0,-1 0 16,-21 0-16,22 0 15,-22-21-15,21 0 0,-21 0 0,0 0 16,1-22-16,-1 22 0,0-21 0,0 0 16,0 20-16,-21-20 0,21 0 15,-21-1-15,0 1 0,0 0 0,0-1 16,0 22-16,0 0 0,0 0 15,0 0-15,0 42 16,0 0-16,-21 0 16,21 0-16,0 22 0,0-1 15,0-21-15,0 22 0,0-1 0,0 0 16,0 1-16,0-22 0,0 21 0,0-21 16,21 0-16,1 22 15,-1-43-15,0 21 0,0 0 0,0 0 16,0-21-16,22 0 0,-22 0 0,0 0 15,21 0-15,-20 0 0,-1 0 16,0-21-16,21 0 0,-21 0 0,1 0 16,-22-1-16,21 1 0,0-21 15,-21 21-15,21-22 0,-21 1 0,0 21 16,0-21-16,0-1 0,0 22 0,21 0 16,-21 0-16,0 0 15,0 42 1,0 0-16,0 0 0,0 0 15,-21 0-15,21 22 0,-21-22 16,21 0-16,0 21 0,-21-20 0,0 20 16,21-21-16,0 0 0,0 0 15,-22 1-15,22-1 0,0-42 47,22 21-47,-1-22 16,-21 1-16,21 0 0,0 0 0,0 0 15,-21-22-15,21 22 16,1-21-16,-1 21 0,0-22 0,-21 22 16,21 0-16,0 0 0,0 0 0,1 21 15,-1 21 1,-21 21-16,0-21 16,0 1-16,0 20 0,0-21 15,0 21-15,0-20 0,0-1 0,21 0 16,-21 21-16,21-21 0,-21 1 0,0-1 15,21 0-15,0-21 0,1 21 16,-1-21-16,0 0 0,0 0 0,0 0 16,0 0-16,22 0 0,-22 0 15,0 0-15,0-21 0,0 0 16,22 0-16,-43-1 0,21 1 0,0 0 16,0-21-16,0 21 0,1-22 15,-22 1-15,21 21 0,-21-22 0,21 22 16,-21-21-16,0 21 0,0 0 15,0 42 1,0 0-16,0 0 16,0 21-16,0-20 0,0 20 0,0-21 15,0 21-15,0-20 0,0-1 16,0 21-16,0-21 0,0 0 0,0 1 16,0-1-16,21 0 0,0-21 15,0 21-15,22-21 0,-22 0 16,0 0-16,21 0 0,-20 0 0,20 0 15,-21 0-15,0-21 0,22 0 16,-22 21-16,0-21 0,0-1 0,0 1 16,-21-21-16,21 21 0,-21 0 0,22-22 15,-22 22-15,21-21 0,-21-1 16,0 22-16,21-21 0,0 21 0,-21 0 16,0-1-16,0 1 0,21 21 15,-21 21 1,0 1-1,0 20-15,0-21 0,0 21 16,-21 1-16,21-1 0,0 0 16,-21 1-16,21-1 0,-21 0 0,21 22 15,-21-22-15,21 22 0,0-1 16,0-20-16,0 20 0,0 1 0,0-1 16,0 1-16,0-1 0,0 1 0,0-22 15,0 21-15,0 1 0,0-1 16,0-20-16,0 20 0,0-20 0,-22 20 15,22-21-15,-21 22 0,21-22 0,-21 1 16,0-1-16,0 0 0,21-21 16,-21 1-16,-1-1 0,1 0 0,0 0 15,0-21-15,0 0 0,0 0 0,-1 0 16,1-21-16,0 0 0,0-22 16,0 22-16,0-21 0,21 0 15,-22-1-15,1 1 0,21 0 0,0-1 16,0-20-16,0-1 0,0 1 0,0-1 15,0 1-15,0-1 0,0 1 16,21-22-16,-21 22 0,22-1 0,-1 1 16,0 20-16,-21-20 0,21 20 0,0 1 15,0 0-15,1-1 0,-1 1 16,0 0-16,0 21 0,0-22 0,0 22 16,1-21-16,20 21 0,-21-1 0</inkml:trace>
  <inkml:trace contextRef="#ctx0" brushRef="#br0" timeOffset="93031.43">16468 5228 0,'0'0'0,"0"21"16,0-42 31,0 0-32,21 0-15,-21 0 0,21 0 0,-21-1 16,0 1-16,21-21 0,0 21 0,0-22 16,-21 1-16,22 0 15,-1-1-15,-21 1 0,21 0 0,0-1 16,0 1-16,0 21 0,1-21 15,-1 20-15,0 22 0,0-21 0,0 21 16,0 21 0,-21 1-16,0-1 15,0 0-15,0 0 0,0 0 16,0 0-16,0 1 16,22-22 15,-1 0-16,-21-22-15,0 1 16,21 0-16,-21 0 16,0 0-16,0 0 15,0-1-15,0 1 16,-21 21-16,0 0 16,-1 21-16,22 1 0,-21-1 15,21 0-15,-21 0 0,0 0 16,21 22-16,0-1 0,-21 0 0,0-21 15,21 22-15,0-1 0,0 0 16,0 1-16,0-22 0,0 0 0,0 21 16,0-20-16,0-1 0,21 0 0,0 0 15,0-21-15,0 21 16,0-21-16,1 0 0,-1 0 0,21 0 16,-21 0-16,0 0 0,22 0 0,-22-21 15,21 21-15,-21-21 0,22 0 16,-22 0-16,0-1 0,21-20 0,-20 21 15,-1-21-15,0-1 0,0 1 16,0-22-16,0 22 0,1 0 0,-1-1 16,0 1-16,-21 0 0,0-1 0,21 1 15,-21 0-15,0 21 0,0-1 16,0 1-16,0 42 31,0 1-31,0-1 0,-21 21 16,21-21-16,0 43 0,0-22 0,0 0 15,0 22-15,0-22 0,0 1 16,0-1-16,0 21 0,0-41 0,0 20 16,0-21-16,21 21 0,0-20 15,0-1-15,1-21 0,-1 21 0,0-21 16,0 0-16,0 0 0,0 0 16,1 0-16,-22-21 0,21 21 15,0-21-15,0-1 0,-21 1 0,21 0 16,0 0-16,1 0 0,-1-22 15,0 22-15,-21-21 0,21 21 16,21-22-16,-20 1 0,-1 21 0,0 0 16,0 0-16,0-1 0,0 1 15,1 21-15,-1 0 0,0 0 0,0 21 16,-21 1 0,21-1-16,-21 0 0,0 0 15,0 0-15,0 22 0,0-22 0,0 0 16,0 0-16,0 0 15,21-21-15,-21 21 0,22-21 32,-22-21-17,0 0-15,0 0 16,0 0-16,0 0 0,0-1 16,0 1-16,0 0 0,0 0 0,-22 0 15,1 0-15,21-1 0,-21 1 16,0 0-16,21 0 0,-21 21 0,0 0 15,-1 0-15,1 0 0,0 0 0,0 0 16,0 0-16,0 21 0,-1 21 16,1-20-16,0 20 0,21-21 0,-21 21 15,0 1-15,0-1 0,21-21 16,-22 22-16,22-1 0,0-21 0,0 0 16,0 22-16,0-22 0,22 0 15,-1 0-15,0-21 0,0 21 16,0-21-16,0 0 0,1 0 15,-1 0-15,0 0 0,0 0 0,0 0 16,0 0-16,1-21 0,-1 0 16,0 0-16,-21 0 0,21-1 0,0 1 15,0-21-15,-21 21 0,22-22 16,-22 1-16,21 0 0,-21-1 0,0 22 16,21-21-16,-21 21 0,0 0 0,0-1 15,21 1-15,-21 42 31,0 1-15,0-1-16,-21 0 0,21 21 16,-21-21-16,21 1 0,-21 20 0,21-21 15,0 0-15,0 0 0,0 22 16,0-22-16,0 0 0,0 0 0,21 0 16,0 1-16,0-22 0,0 0 15,0 21-15,1-21 0,-1 0 16,0 0-16,21 0 0,-21 0 0,22 0 15,-1-21-15,-21 21 0,22-22 16,-1 1-16,0-21 0,1 21 0,-22 0 16,21-22-16,0 1 0,-20 21 15,-1-22-15,0 22 0,0 0 16,-21 0-16,21 0 0,-21 0 0,0-1 16,-21 22-1,0 0-15,0 22 16,0-1-16,-1 0 0,22 0 0,0 0 15,0 0-15,-21 1 0,21-1 16,0 21-16,0-21 0,0 0 0,0 1 16,0-1-16,0 0 0,0 0 15,0 0-15,0 0 0,0 1 16,0-1 0,0-42 15,-21 21-16,21-22-15,0 1 0,0 0 16,-21 21-16,21-21 0,-21 0 0,21 0 16,0-1-16,-21 1 15,-1 21 1,22 21-16,0 1 16,0-1-16,0 0 15,0 0-15,0 0 0,0 0 16,0 1-16,22-22 0,-1 21 15,0-21-15,0 0 16,0 0-16,0 0 0,1 0 0,-1 0 16,21 0-16,-21 0 15,0 0-15,1-21 0,20 21 0,0-22 16,-21 1-16,22 0 0,-1 0 0,-21 0 16,22 0-16,-22-1 0,0-20 15,21 21-15,-21-21 0,1 20 16,-22-20-16,21 21 0,-21 0 0,0 0 15,0-1-15,0 1 0,-21 21 32,-1 0-32,1 0 0,21 21 15,-21 1-15,21-1 0,-21 21 0,21-21 16,0 0-16,0 22 0,0-22 0,0 21 16,0-21-16,21 1 0,0 20 15,0-21-15,1 0 0,-22 0 0,21 1 16,0-1-16,0-21 0,-21 21 15,21-21-15,-21 21 16,-21-21 0,0 0-16,0 0 15,0 0-15,-1 0 0,1 0 16,0 0-16,0 0 0,0 0 0,0-21 16,-1 21-16,1 0 15,0 0-15,21-21 16,0 0-1,21 21 1,0-22-16,1 1 0,-1 21 0</inkml:trace>
  <inkml:trace contextRef="#ctx0" brushRef="#br0" timeOffset="93696">19918 4276 0,'0'0'15,"-21"-21"-15,-22-43 16,43 43 0,21 0-1,1 21-15,-1 0 0,0 0 16,21-21-16,-21 21 0,22-22 0,-22 22 15,21 0-15,1 0 0,-1 0 16,0 0-16,1 0 0,-1 0 16,0 0-16,1 0 0,-22 0 15,21 0-15,-21 0 0,0 0 0,1 0 16,-1 0-16,-21 22 31,0-1-31,-21 0 16,-1 0-16,22 0 0,-21 0 15,21 1-15,-21-1 0,0 0 0,21 21 16,0-21-16,-21 1 0,21 20 16,-21-21-16,21 21 0,0-20 0,-22 20 15,1 0-15,21-21 0,-21 22 0,0-1 16,21 0-16,0 1 16,-21 20-16,21-20 0,-21-1 0,21 21 15,-22-20-15,22 20 0,0-20 16,0-1-16,0 0 0,0 1 0,0-1 15,0-21-15,0 21 0,-21-20 0,21-1 16,-21 0-16,21 0 0,-21-21 16,0 21-16,0-21 0,-1 0 15,1 0-15,0 0 0,0 0 0,0 0 16,0 0-16,-22 0 0,22 0 16,0 0-16,0 0 0,0 0 0,-1 0 15,-20-21-15,21 21 0,0 0 16,0 0-16,21-21 15,-22 21 1,44 0 0,-1-21-1,0 21-15,0 0 0,0 0 0,0-21 16,1 21-16</inkml:trace>
  <inkml:trace contextRef="#ctx0" brushRef="#br0" timeOffset="93911.88">20680 5419 0,'0'21'47,"-21"-21"-32,-1 0 1,1 0-16,0 0 0,0 0 0,-21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32:50.5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2201 6900 0,'21'0'31,"1"0"-15,-1 0-16,0 0 0,0 0 15,0 0-15,22 0 0,-22 0 0,21 0 16</inkml:trace>
  <inkml:trace contextRef="#ctx0" brushRef="#br0" timeOffset="1115.72">2286 7049 0,'0'0'0,"0"-22"15,0 1 1,0 0-16,0 0 15,0 0-15,0 0 16,0-1 0,0 1-1,0 42 32,0 1-47,0-1 0,0 0 0,0 21 16,0-21-16,0 22 0,0-1 15,0 22-15,0-22 0,0 21 16,0 1-16,0-1 0,0 1 16,0-1-16,0 1 0,0-1 0,0-20 15,0 20-15,0 1 0,0-22 16,0 22-16,0-22 0,0 21 0,0-20 16,0-1-16,0 0 0,0-20 15,0 20-15,0-21 0,0 0 0,0 0 16,0 1-16,0-44 31,0 1-15,0 0-16,0-21 0,0-1 15,0 1-15,0 0 0</inkml:trace>
  <inkml:trace contextRef="#ctx0" brushRef="#br0" timeOffset="2055.54">2519 6922 0,'0'0'0,"-21"0"0,21-22 15,-22 22 1,44 0 31,20 0-47,-21 0 15,0 0-15,22 0 0,-1 0 0,0 0 16,1 0-16,-1 0 0,0 0 16,22 0-16,-22 0 0,22 0 0,-1 0 15,1 0-15,20 0 16,-20 0-16,20 0 0,1 0 0,-21 0 0,20 0 15,-20 0-15,-1 0 16,1 0-16,-1 0 0,1 0 0,-1 0 16,-20 0-16,-1 0 0,0 0 0,22 0 15,-43 0-15,21 0 0,1 0 16,-22 0-16,21 0 0,-21 0 0,0 0 16,1 0-1,-22 22 16,0-1-15,0 0-16,0 0 0,0 0 0,-22 0 16,22 1-16,0-1 15,0 0-15,0 0 0,0 21 0,0-20 16,0 20-16,-21 0 0,21 1 16,0-1-16,0 0 0,0 1 0,0-1 15,0 0-15,0 1 0,0-1 0,0 0 16,0 1-16,0-1 0,0 0 15,0-21-15,21 22 0,-21-1 0,0 0 16,0 1-16,0-1 0,0 0 16,22-20-16,-22 20 0,0-21 0,0 21 15,0-20-15,0 20 0,0-21 16,0 0-16,0 0 0,0 1 16,0-1-16,-22 0 0,1 0 15,0-21-15,0 21 0,0-21 16,0 0-16,-1 0 15,1 21-15,0-21 0,0 0 0,0 0 16,-22 0-16,22 0 0,-21 0 16,0 0-16,-22 0 0,22 0 0,-22 22 15,-20-22-15,-1 0 0,0 0 0,1 0 16,-1 0-16,0 0 0,1 0 16,20 0-16,-21 0 0,22 0 0,-22 0 15,22 0-15,-1 0 16,1 0-16,-1 0 0,22 0 0,-22 0 15,1 0-15,21 0 0,-22 0 16,22 0-16,-1 0 0,22 0 0,-21 0 16,21 0-16,0 0 0,-1 0 15,22-22 1,22 1 0,-22 0-1,21 21-15,0-21 0,0 0 0,0 21 16,0-21-16</inkml:trace>
  <inkml:trace contextRef="#ctx0" brushRef="#br0" timeOffset="2568.44">3090 6858 0,'0'0'0,"0"-21"0,0 42 46,0 0-30,0 0-16,0 22 0,0-22 0,0 21 16,0 1-16,0 20 0,0 1 15,0-1-15,0 1 0,0 20 0,0-20 16,0 20-16,0 1 0,0-21 0,0 20 16,0 1-16,0 0 0,0-1 15,0 1-15,0 0 0,-21-22 16,21 1-16,0-1 0,0 1 15,0-1-15,0-21 0,-21 1 0,21-1 16,0 0-16,0 1 0,0-22 0,0 0 16,0 21-16,0-20 0,0-1 15,0-42 32,0-1-47,-21 1 0,21 0 16,0 0-16,-21-21 0,21 20 0,-22-20 15,22 0-15</inkml:trace>
  <inkml:trace contextRef="#ctx0" brushRef="#br0" timeOffset="3060.46">2159 7789 0,'0'0'0,"-21"0"0,0 0 0,-1-21 15,65 21 48,-22 0-63,21 0 15,-21-21-15,43 21 0,-22 0 0,22 0 16,-1 0-16,1 0 0,20 0 16,1 0-16,-21 0 0,20 0 0,1 0 15,21 0-15,-22-21 0,22 21 16,0 0-16,0 0 0,0 0 0,0 0 16,-22 0-16,1 0 0,0 0 0,-1 0 15,1 0-15,-22 0 16,22 0-16,-21 0 0,20 0 0,-20 0 15,-22 0-15,22 0 0,-22 0 0,-21 0 16,21 0-16,-20 0 0,-1 0 16,0 0-16,0 0 15,-21-21 1,-21 21 0,0 0-1,0 0 1,-1 0-16,22 21 0</inkml:trace>
  <inkml:trace contextRef="#ctx0" brushRef="#br0" timeOffset="4279.39">3619 8530 0,'0'0'0,"22"-21"0,-22 0 0,0 0 16,0 0-16,0-1 15,21 22-15,-21-21 16,0 0-16,0 42 31,0 0-31,0 1 16,21-1-16,-21 21 15,0-21-15,0 0 0,0 22 0,0-1 16,0-21-16,0 22 0,0-1 16,0 0-16,0 1 0,0-1 0,0 0 15,0 22-15,0-22 0,0 0 16,0 1-16,-21-1 0,21-21 0,-21 22 15,21-1-15,-22-21 0,22 0 0,0 22 16,0-22-16,0 0 0,0 0 16,-21 0-16,21 0 15,0 1-15,0-1 16,21-21 0,1 0-1,-1 0-15,0 0 16,0 0-16,0 0 0,22 0 0,-1 0 15,-21 0-15,21-21 0,1 21 0,20 0 16,-20 0-16,-1-22 0,21 22 16,1 0-16,21 0 0,-22-21 0,22 21 15,-22 0-15,22 0 0,-22 0 0,22 0 16,-21 0-16,-1-21 16,1 21-16,-1 0 0,1 0 0,-22 0 15,0 0-15,1 0 0,-1 0 0,0-21 16,1 21-16,-1 0 0,-21 0 15,21 0-15,-20 0 0,-1-21 0,0 21 16,-21-21-16,0-1 16,-21 1-1,0 21-15,-1 0 16,1-21-16,0 21 0,0-21 16,0 21-16,-22 0 0,22-21 0,0 21 15,0 0-15,0 0 0,0 0 0,-1-21 16,1 21-16,0 0 15,0 0-15,0 0 16,42 0 31,0 0-47,0 0 0,0 0 16,1 21-16,-1-21 0,0 0 15,0 0-15,21 0 0,-20 0 0,20 0 16,-21 0-16,21 0 0,-20 0 0,20 0 15,-21 0-15,0 0 0,0 0 16,1 0-16,-1 0 16,-21 21-1,-21-21 1,-1 0-16,22 21 0,-21 0 0,0-21 16,-21 21-16,21-21 0,-1 22 15,1-1-15,0-21 0,0 21 0,0 0 16,0 0-16,-1 0 0,1-21 0,0 22 15,0-1-15,0 0 0,0 0 16,21 0-16,-22-21 0,22 21 16,-21-21-16,21 22 0,-21-1 15,0-21 1,0 21-16,0-21 16,-1 0-16,1 0 0,0 21 15</inkml:trace>
  <inkml:trace contextRef="#ctx0" brushRef="#br0" timeOffset="5700.25">3662 9673 0,'0'0'16,"0"-21"0,0 0-16,0 0 15,0 0-15,21 21 16,-21-22-16,0 1 16,21 0-1,-21 0 1,21 21-16,-21 21 31,0 0-15,0 0-16,0 1 0,0 20 0,0-21 15,0 21-15,0 1 0,0-1 16,0 22-16,-21-22 0,21 0 0,-21 1 16,21 20-16,-21-21 0,21 1 15,0 20-15,0-20 0,-21 20 0,21-21 16,-22 1-16,22 20 0,0-20 15,0-1-15,-21 0 0,21 1 16,-21-1-16,21-21 0,0 21 0,0-20 16,0-1-16,-21 0 0,21 0 15,0 0-15,0 0 0,-21-21 16,21 22-16,21-22 47,0 0-32,0 0-15,0 0 0,1-22 0,-1 22 16,0 0-16,21 0 0,1 0 0,-1 0 16,0 0-16,1 0 15,-1 0-15,21 0 0,1 0 0,-22 0 16,22 0-16,-1 0 0,1 0 0,20 0 16,-20 0-16,-1 0 0,22 0 15,-21 0-15,-1 0 0,1 0 0,-1 0 16,-21 0-16,1 0 0,20 0 0,-20 22 15,-22-22-15,21 0 0,-21 0 16,22 0-16,-22 0 0,0 0 16,0 0-16,-21-22 31,0 1-31,-21 0 16,0 21-16,0-21 0,-1 21 15,1-21-15,0 21 0,0-21 16,0 21-16,0 0 0,-1 0 15,1-22-15,0 22 0,0 0 0,0 0 16,0-21-16,-1 21 16,22-21-16,22 21 78,-1 0-63,0 0-15,0 0 0,0 0 16,0 0-16,1 0 0,-1 0 0,-21 21 16,21-21-16,0 0 0,0 0 15,-21 21-15,21-21 0,1 22 16,-22-1-16,21-21 0,-21 21 16,0 0-16,0 0 15,0 0-15,-21 1 0,-1-1 16,1-21-16,0 21 0,0 0 0,-21 0 15,20 0-15,1 1 0,0-1 16,-21 0-16,21 0 0,-1 21 16,-20-20-16,21-1 0,0-21 0,0 21 15,21 0-15,-22 0 0,1 0 16,0 1-16,21-44 47,21 22-47,-21-21 0,21 0 15,1 0-15,-1-21 0,0 20 0</inkml:trace>
  <inkml:trace contextRef="#ctx0" brushRef="#br0" timeOffset="6427.06">6286 9292 0,'0'0'0,"22"0"15,-22 21 32,0 1-47,0-1 16,0 0-16,0 0 0,0 0 0,0 0 15,0 1-15,0-1 0,0 21 16,0-21-16,0 0 0,0 1 0,0 20 16,0-21-16,0 0 0,0 0 15,0 1-15,0-1 0,0 0 0,21 0 16,-21 0-16,21 0 0,0 1 15,0-22 1,0 0-16,1 0 0,-1 0 0,21 0 16,-21-22-16,43 1 0,-22 0 0,22 0 15,-1-21-15,1 20 0,-1-20 16,22 0-16,-1 21 0,1-22 16,-21 1-16,20 21 0,1-22 0,0 22 15,-1 0-15,-20 0 0,-1 0 16,1 0-16,-1 21 0,-20-22 0,-22 22 15,21 0-15,-21-21 0,0 21 16,1 0-16,-22 21 63,-22-21-48,1 22-15,-21-1 0,21 0 16,0 0-16</inkml:trace>
  <inkml:trace contextRef="#ctx0" brushRef="#br0" timeOffset="7227.23">6265 10668 0,'0'-21'16,"0"42"-16,21-63 15,1 42 1,-22 21-1,0 0-15,0 0 16,0 0-16,0 1 16,0-1-16,0 21 0,0-21 0,0 0 15,0 1-15,0 20 0,0-21 0,0 0 16,0 22-16,0-22 0,0 0 16,0 0-16,0 0 0,0 22 0,0-22 15,0 0-15,0 0 0,0 0 16,0 0-16,21-21 15,0 0-15,0 0 16,21 0-16,-20 0 0,20 0 0,0-21 16,1 0-16,20 0 0,1 0 15,-1 0-15,1-22 0,20 22 0,1 0 16,-22-21-16,22 20 0,0-20 0,-1 21 16,22-21-16,-21 20 0,0 1 15,-1-21-15,-20 21 0,20 0 0,-20-1 16,-22 1-16,22 0 0,-22 0 0,-21 21 15,22-21-15,-22 0 0,0 21 16,0-22-16,0 22 0,0-21 16,1 21-1,-22 21 48,0 1-48,-22-22-15,22 21 0,-21-21 16,0 21-16,0 0 0,0-21 16,0 21-16,-1 0 0</inkml:trace>
  <inkml:trace contextRef="#ctx0" brushRef="#br0" timeOffset="7991.98">2582 13166 0,'0'0'16,"0"-21"-16,0-1 0,0 1 16,0 0-16,-21 0 0,0 21 15,21-21-15,-21 21 16,21 21 0,-21 0-16,21 0 0,0 22 15,0-1-15,0 0 0,0 22 0,0-22 16,0 43-16,0-22 0,0 22 15,0 0-15,0-1 0,0 1 0,0-22 16,0 22-16,-22 0 0,22-22 16,0 22-16,-21-22 0,21 1 0,0-1 15,0 1-15,0-1 0,0-20 16,0-1-16,0 0 0,0 1 0,0-22 16,0 0-16,0 0 0,0 0 15,21-21-15,-21-21 31,0 0-31,0 0 0,0 0 16,0-22-16,0 1 0,0 0 0,0-1 16,0-20-16,0 21 0,0-22 15,0 1-15,0-22 0</inkml:trace>
  <inkml:trace contextRef="#ctx0" brushRef="#br0" timeOffset="8856.34">2561 13293 0,'0'0'0,"0"-21"0,0-1 16,0 1-16,0 0 16,21 21-1,0 0 1,1 0-16,-1 0 0,0 0 16,0 0-16,0 0 0,22 0 15,-1 0-15,0 0 0,1 0 0,-1 0 16,21 0-16,1 0 0,-1 0 15,22 0-15,0 0 0,21 0 0,-1 21 16,1-21-16,21 0 0,-21 0 16,21 0-16,-21 0 0,21 0 0,-21 0 15,21 0-15,-21 21 0,-1-21 16,-20 0-16,21 0 0,-21 0 16,-22 0-16,22 0 0,-22 0 0,1 0 15,-1 0-15,-20 0 0,-1 0 16,0 0-16,-21 0 0,22 0 0,-22 0 15,0 0-15,-21 22 47,0-1-31,0 0-16,0 0 16,0 0-16,-21 0 0,21 1 0,-21-1 15,21 21-15,-21-21 0,21 22 16,0-1-16,0-21 0,0 21 15,0 1-15,0-1 0,0 0 0,0 1 16,0-1-16,0 0 0,0 1 16,0-1-16,0 0 0,0 1 0,21-1 15,-21 0-15,0 1 0,21-1 0,-21 0 16,0 1-16,0-1 0,0 0 16,0-20-16,0 20 0,0 0 0,0-21 15,0 22-15,0-22 0,0 21 0,0-21 16,0 1-16,-21-1 0,0 0 15,-1-21-15,22 21 0,-21 0 0,0-21 16,0 0-16,0 0 0,0 21 16,-1-21-16,-20 0 0,21 0 15,-21 0-15,-1 0 0,1 0 0,0 0 16,-22 0-16,1 0 0,-22 0 16,0 0-16,1 0 0,-22-21 0,21 21 15,-21 0-15,0 0 0,22-21 0,-22 21 16,0 0-16,0 0 0,0-21 15,1 21-15,-1 0 0,21 0 0,0-21 16,1 0-16,20 21 0,-20 0 16,20 0-16,1-22 0,20 22 0,-20 0 15,20 0-15,1-21 16,21 21-16,0 0 0,0 0 0,-1 0 0,1-21 16,42 21 15,-21-21-31,22 21 0,-1 0 15,0 0-15,-21-21 0,21 0 16,0 21-16,0-22 0,1 22 0,-1-21 16,0 0-16,0 0 0</inkml:trace>
  <inkml:trace contextRef="#ctx0" brushRef="#br0" timeOffset="9320.07">3768 13568 0,'21'-85'15,"-42"170"-15,42-212 0,-21 106 16,0 0-16,0-1 0,0 1 0,0 0 16,0 0-16,0 0 0,0 0 15,0 42 16,0 0-31,0 0 0,0 21 0,0-20 16,0 41-16,0-21 0,0 22 16,0-1-16,0 1 0,0-1 15,21 1-15,-21-1 0,0 1 0,21-1 16,-21 22-16,0-21 0,0-1 16,0 1-16,0-1 0,0 1 0,0-22 15,0 21-15,0-20 0,0-1 16,0 0-16,0 1 0,0-1 0,0 0 15,0-20-15,0-1 0,0 0 0,0 0 16,0 0-16,0 0 16,21-21-16,-21-21 47,0 0-47,0 0 15,0 0-15,0 0 0,0-1 16,0 1-16,-21-21 0,21 21 0,-21-22 15,0 1-15,21 0 0</inkml:trace>
  <inkml:trace contextRef="#ctx0" brushRef="#br0" timeOffset="9783.81">2561 14076 0,'0'0'0,"-21"0"0,-21 0 31,63 0 1,0 0-32,0 0 0,21 21 0,1-21 15,-1 0-15,0 0 0,22 0 16,-22 0-16,22 0 0,20 0 0,1 0 15,0 0-15,-1-21 0,22 21 16,0 0-16,0 0 0,0-21 0,21 21 16,-21 0-16,21 0 0,-22-21 15,22 21-15,0 0 0,-21 0 16,0 0-16,0 0 0,0 0 0,-22 0 16,1 0-16,0-22 0,-22 22 15,1 0-15,-22 0 0,0 0 0,1 0 16,-22 0-16,0 0 0,0 0 0,0 0 15,-21-21-15,0 0 16,-21 21 31,0 0-31,0 0-16,21 21 15</inkml:trace>
  <inkml:trace contextRef="#ctx0" brushRef="#br0" timeOffset="10859.58">4572 14986 0,'0'-85'15,"0"64"1,0 0-16,0 0 0,-21 21 31,21 21-15,0 0-16,0 0 16,0 22-16,0-22 0,0 0 15,0 21-15,0 1 0,0-1 0,0 0 16,0 1-16,-21 20 0,21-20 15,0-1-15,-22 21 0,1-20 0,21-1 16,-21 0-16,0 1 0,21-1 16,0 0-16,-21-20 0,21 20 15,0-21-15,-21 0 0,21 0 0,0 1 16,0-1-16,0 0 0,0 0 0,21-21 16,0 0-16,0 21 0,0-21 15,0 0-15,1 0 0,20 0 16,0 0-16,1 0 0,-1 0 0,0 0 15,22 0-15,-22 0 0,22 0 16,-1-21-16,1 21 0,-1-21 0,1 21 16,20-21-16,1 21 0,21-21 0,-22 21 15,1-22-15,0 22 0,21-21 16,-43 21-16,22-21 0,-22 21 0,1 0 16,-1-21-16,-20 21 0,-1 0 0,0 0 15,-21-21-15,1 21 16,-1 0-16,0 0 0,-21-21 0,0-1 15,0 1 1,0 0-16,-21 0 16,0 21-16,21-21 0,-22 21 0,1-21 15,0 21-15,0 0 0,0-22 0,0 22 16,-1-21-16,1 21 0,-21 0 16,21 0-16,-22 0 0,22 0 0,0 0 15,0 0-15,0 0 0,0 0 16,-1 0-16,44 0 47,-1 0-47,21 0 0,-21 0 0,0 0 15,22 0-15,-22 21 0,21-21 0,-21 0 16,1 0-16,20 22 0,-21-22 16,0 0-16,0 0 0,1 21 0,-1-21 15,0 0-15,-21 21 0,21-21 16,-21 21-16,0 0 15,0 0-15,-21 1 16,0-1-16,0 0 16,-22 21-16,22-21 0,0 1 0,-21-1 15,20 21-15,-20-21 0,21 0 16,0 22-16,-22-22 0,22 0 16,0 0-16,0 0 0,0 1 0,0-1 15,-1 0-15,22 0 0,0 0 0,-21 0 16,42-42 15,-21 0-31,22 0 16,-1 0-16,0 0 0,0-1 15</inkml:trace>
  <inkml:trace contextRef="#ctx0" brushRef="#br0" timeOffset="11617.15">7133 15282 0,'0'0'16,"0"22"15,0-1-31,0 0 16,0 0-16,0 0 0,0 0 0,0 1 15,0 20-15,0-21 0,0 21 0,0-20 16,0 20-16,0-21 16,0 21-16,0-20 0,0 20 0,0-21 15,0 0-15,0 22 0,0-22 0,0 0 16,0 0-16,0 0 0,0 0 15,0 1-15,0-1 0,21-21 0,0 21 16,1-21 0,-1 0-16,0 0 0,21-21 0,-21 0 15,22-1-15,20-20 0,1 21 0,-1-21 16,1 20-16,20-20 0,1 0 16,0-1-16,21 1 0,-22 0 0,1-1 15,21 1-15,-22 21 0,1-21 16,0 20-16,-22 1 0,1 0 15,-22 0-15,0 0 0,1 0 0,-22 21 16,0 0-16,0-22 0,0 22 16,-42 0 93,21 22-109,-21-22 0,0 0 16,0 0-1</inkml:trace>
  <inkml:trace contextRef="#ctx0" brushRef="#br0" timeOffset="12900.65">9271 9546 0,'0'0'0,"21"0"0,0 0 15,0 0-15,1 0 16,-1 0-16,0 0 0,21 0 0,-21-21 16,1 0-16,-1 21 0,0-21 0,0 0 15,0 21-15,0-22 0,1 1 16,-22 0-16,0 0 16,-22 21-16,1 0 15,0 0-15,0 0 0,0 0 16,-22 0-16,22 0 0,0 21 0,0 0 15,-21-21-15,20 21 0,1 1 16,21-1-16,-21 0 0,21 0 16,-21 0-16,21 0 0,0 1 15,0-1-15,0 0 0,0 0 0,0 0 16,0 0-16,21-21 16,0 22-16,0-22 0,-21 21 0,22-21 15,-1 21-15,0-21 0,0 21 0,0-21 16,0 21-16,1-21 0,-1 21 15,0-21-15,0 22 0,0-1 0,0-21 16,-21 21-16,0 0 0,0 0 0,0 0 16,-21 1-16,21-1 15,-42 0-15,21 0 0,0-21 0,-22 21 16,22 0-16,-21-21 0,21 22 16,-22-22-16,22 0 0,0 0 0,-21 0 15,20 0-15,1 0 16,0 0-16,21-22 0,-21 22 0,21-21 15,0 0-15,0 0 0,0 0 16,0 0-16,0-1 0,0 1 16,0 0-16,0 0 15,21 21 1,-21-21-16,21 21 0,0 0 16,1 0-16,-1 0 0</inkml:trace>
  <inkml:trace contextRef="#ctx0" brushRef="#br0" timeOffset="13468.65">10181 9779 0,'0'0'15,"21"-85"1,-21 64-16,0 0 0,0 0 15,0 0-15,-21 0 16,0-1-16,0 22 0,0 0 16,-1 0-16,1 0 15,0 0-15,0 0 0,0 22 16,0-1-16,-1 0 0,1 0 0,0 0 16,0 22-16,21-22 0,-21 21 0,0-21 15,-1 22-15,22-22 0,0 21 16,0-21-16,-21 0 0,21 1 0,0-1 15,0 0-15,0 0 0,0 0 0,21-21 16,1 0-16,-1 0 16,0 0-16,0 0 0,0 0 0,0 0 15,1-21-15,20 21 0,-21-21 16,0 0-16,0 0 0,1-1 16,-1 1-16,0 0 0,0 0 0,0-21 15,-21 20-15,21-20 0,-21 21 0,0-21 16,0 20-16,0 1 0,0 0 15,0 0-15,0 42 16,-21 0 0,21 0-16,-21 1 15,21 20-15,0-21 0,0 0 0,0 0 16,-21 1-16,21 20 0,0-21 0,0 0 16,0 0-16,0 1 15,0-1-15,21 0 16,0-21-16,0 0 15,1 0-15,-1 0 0,0 0 16,0-21-16,0 0 16</inkml:trace>
  <inkml:trace contextRef="#ctx0" brushRef="#br0" timeOffset="14172.3">10477 9694 0,'0'-21'0,"0"42"0,22-42 0,-22 42 47,0 1-47,0-1 0,0 0 0,0 0 16,0 0-16,0 0 15,0 1-15,0-1 0,0 0 0,0 0 16,0 0-16,-22 0 0,22 1 0,0-1 16,0 0-16,-21-21 15,21 21-15,0-42 47,0 0-47,0 0 16,0-1-16,0-20 0,0 21 15,0 0-15,21 0 0,-21-22 16,22 22-16,-1 0 0,-21 0 16,21 0-16,0-1 0,0 1 0,0 21 15,1-21-15,-1 21 0,0 0 0,0 0 16,0 0-16,0 21 15,1-21-15,-1 21 0,0 1 0,0-1 16,0 0-16,-21 0 0,21 21 16,1-20-16,-22-1 0,21 0 0,-21 0 15,0 0-15,0 0 0,0 1 0,0-1 16,0 0-16,0 0 16,-21-21-1,21-21 1,0 0-1,0 0-15,0-1 0,0 1 16,0 0-16,0 0 0,0 0 0,21 0 16,0-22-16,0 22 0,0-21 0,0 21 15,1-1-15,20 1 0,-21 0 16,21 0-16,-20 0 0,20 21 0,-21 0 16,21 0-16,-20 0 0,20 0 0,-21 0 15,0 21-15,0 0 0,1 0 16,-22 0-16,0 1 0,21-1 0,-21 0 15,0 21-15,0-21 0,0 1 0,0-1 16,0 0-16,-21 0 0,21 0 16,-22 0-16,1 1 0,21-1 15,-21 0-15,0-21 0,0 21 16,21-42 15,21 21-31,0-21 16</inkml:trace>
  <inkml:trace contextRef="#ctx0" brushRef="#br0" timeOffset="14540.09">11642 9843 0,'21'0'0,"0"0"16,0 0-16,0 0 0,0 0 15,1 0-15,-1-22 0,0 22 0,0-21 16,0 0-16,0 21 16,1-21-16,-22 0 0,0 0 15,0-1-15,0 1 0,0 0 16,0 0-16,-22 21 16,1 0-16,0 0 0,0 0 15,0 0-15,0 21 0,-1 0 0,1 0 16,0 1-16,21 20 15,-21-21-15,0 21 0,21-20 0,-21 20 16,21-21-16,0 21 0,0-20 0,0-1 16,0 21-16,0-21 0,0 0 15,0 1-15,21-1 0,0-21 16,0 0-16,0 0 0,22 0 0,-22 0 16,0 0-16,21 0 0,-21-21 0,1 21 15,20-22-15,-21 1 0</inkml:trace>
  <inkml:trace contextRef="#ctx0" brushRef="#br0" timeOffset="15068.14">12636 9525 0,'0'0'15,"0"-21"-15,22 0 0,-22 0 0,0-1 16,0 1-16,0 0 16,0 0-16,-22 21 31,22 21-31,-21 21 15,21-20-15,-21 20 0,21 0 0,0 1 16,0-1-16,-21 0 0,21 22 0,0-22 16,-21 0-16,21 22 0,0-22 15,0-21-15,0 22 0,-21-1 0,21-21 16,0 0-16,0 1 0,0-1 0,0 0 16,0-42 15,0 0-16</inkml:trace>
  <inkml:trace contextRef="#ctx0" brushRef="#br0" timeOffset="15391.73">12404 9567 0,'0'0'0,"0"-42"0,0 0 0,0-1 0,0 22 15,0-21-15,0 0 0,0-1 0,21 1 16,0 21-16,0-22 0,0 22 15,0-21-15,22 21 0,-1 0 0,0-1 16,1 1-16,-1 21 0,22 0 0,-1 0 16,-21 0-16,22 21 15,-1 1-15,-20-1 0,-1 21 0,0 0 0,-20 1 16,-1-1-16,-21 0 0,0-20 0,-21 20 16,-1 0-16,-20 1 15,0-1-15,-1 0 0,-20-21 0,-1 22 16,22-22-16,-21 21 0,20-21 0,1 1 15,0-1-15,-1 0 0,22-21 16,-21 21-16,21-21 0,42 0 31,0 0-15,0 0-16,21 0 0,-20 0 16</inkml:trace>
  <inkml:trace contextRef="#ctx0" brushRef="#br0" timeOffset="15948.41">13504 9843 0,'0'0'0,"21"0"0,-21-22 16,0 1-1,0 0-15,0 0 0,0 0 0,0 0 16,0-1-16,0 1 0,0 0 0,0 0 15,-21 0-15,0 0 16,0-1-16,21 1 0,-21 21 0,0 0 16,-1 0-16,1 0 0,0 0 0,0 21 15,0 1-15,0-1 0,-1 0 16,1 21-16,0-21 0,-21 1 0,21 20 16,-1 0-16,1-21 0,0 22 0,0-22 15,21 0-15,0 21 0,0-20 16,0-1-16,0 0 0,0 0 0,0 0 15,21-21-15,0 0 0,0 0 16,1 0-16,-1 0 0,0 0 16,21 0-16,-21 0 0,1-21 0,20 0 15,-21 0-15,21 0 0,-20-1 16,-1 1-16,0 0 0,0 0 0,21-21 16,-42 20-16,22 1 0,-1-21 15,-21 21-15,0 0 0,0-1 16,0 1-16,0 42 15,0 1 1,0-1-16,0 0 0,-21 0 0,21 0 16,-22 0-16,22 1 0,0-1 0,0 0 15,0 21-15,0-21 0,0 1 16,0-1-16,0 0 0,0 0 16,22-21-16,-1 0 15,0 0-15,0 0 16,0 0-16,0 0 0,1 0 15,-1-21-15,0 0 0</inkml:trace>
  <inkml:trace contextRef="#ctx0" brushRef="#br0" timeOffset="16203.26">14076 9567 0,'0'0'0,"0"-21"0,-21 21 31,-1 0-31,1 21 0,0 1 0,0-1 15,21 0-15,-21 21 0,0-21 0,21 1 16,0 20-16,-22-21 16,22 21-16,-21-20 0,21-1 0,0 0 15,0 0-15,0 0 0,0 0 0,0 1 16,0-1-16,21 0 16,1-21-16,-1 0 0,0 0 15,21 0-15,-21 0 0,1 0 16,-1-21-16,0 0 0,21 21 15,-21-22-15,1 1 0,-1-21 0,21 21 16</inkml:trace>
  <inkml:trace contextRef="#ctx0" brushRef="#br0" timeOffset="17848.16">14436 9250 0,'0'0'0,"0"-21"0,0 0 0,0-1 15,0 44 1,0-1-16,0 0 15,0 0-15,0 21 0,-22 1 16,22-22-16,-21 21 0,21 1 0,0-1 16,0 0-16,0 1 0,-21 20 0,21-21 15,-21 1-15,21-22 0,0 21 16,0 1-16,-21-22 0,21 21 0,-21-21 16,21 0-16,0 1 0,0-1 15,0-42 16,0-1-15,0 1-16,21 0 0,0-21 16,0 21-16,-21-22 0,21 22 15,0-21-15,22-1 0,-22 22 0,0-21 16,0 21-16,0 0 0,1-1 16,-1 22-16,0 0 0,0 0 0,0 0 15,0 0-15,-21 22 16,0-1-16,0 0 15,0 0-15,0 0 0,0 0 16,-21 1-16,0-1 0,0-21 0,0 21 16,0 0-16,-1-21 0,1 21 15,0-21-15,0 0 16,0 0-16,0 0 0,-1 0 0,1 0 16,0 0-1,21-21-15,0 42 47,0 0-47,21 1 0,-21-1 16,0 0-16,0 0 0,21 0 0,1 0 15,-22 1-15,21-1 0,-21 0 16,21-21-16,0 21 0,0-21 16,0 21-16,22-21 0,-22 0 0,0 0 15,21 0-15,-20 0 0,20 0 0,-21 0 16,21 0-16,1 0 0,-1-21 15,0 0-15,-20 21 0,20-21 0,0 0 16,1-1-16,-1 1 0,-21 0 0,21 0 16,-20-21-16,20 20 0,-21 1 15,0-21-15,-21 21 0,0 0 0,0-1 16,0 1-16,0 0 0,0 0 0,0 0 16,-21 21-16,0 0 0,0 0 15,0 0-15,-1 0 0,1 0 16,-21 0-16,21 21 0,0 0 0,-1 0 15,1 0-15,0 1 0,0 20 16,0-21-16,0 0 0,21 22 0,0-22 16,0 0-16,0 0 0,0 0 0,0 0 15,0 1-15,0-1 16,0 0-16,21-21 0,0 0 16,0 0-16,0 0 0,0 0 0,1 0 15,-1 0-15,0-21 0,0 21 0,0-21 16,0-1-16,1 1 0,-1 0 15,0 0-15,0 0 0,-21-22 0,0 22 16,0 0-16,0 0 0,0-21 16,21 42-16,-21-22 0,0 1 15,-21 21 1,21 21-16,0 1 16,0-1-16,-21 0 0,21 0 15,0 0-15,0 22 0,0-22 0,0 0 16,0 0-16,0 0 0,0 0 15,0 1-15,21-1 0,0-21 16,0 0-16,22 21 0,-22-21 0,21 0 16,-21 0-16,22 0 0,-1 0 0,0 0 15,1 0-15,-22-21 0,21 21 16,1-21-16,-22 21 0,21-22 0,-21 1 16,22 0-16,-22 0 0,0 0 15,0-22-15,0 22 0,-21 0 16,0-21-16,0 21 0,0-1 0,0 1 15,0 0-15,-21 0 0,0 0 0,0 21 16,0 0-16,-1 0 16,-20 21-16,21 0 0,0 0 0,0 0 15,-1 1-15,22 20 0,-21-21 0,0 0 16,21 22-16,-21-22 0,21 0 16,0 0-16,0 0 0,0 0 15,0 1-15,21-22 0,0 0 0,0 0 16,1 0-16,-1 0 0,0 0 15,0 0-15,0 0 0,0-22 16,1 1-16,-1 21 0,0-21 0,0 0 16,-21 0-16,21 0 0,0-1 15,-21 1-15,22 0 0,-22 0 16,21 21-16,-21 21 31,0 0-15,0 0-16,-21 1 0,21-1 0,0 0 15,0 0-15,-22 0 0,22 22 16,0-22-16,0 21 0,0 0 16,0-20-16,0 20 0,0 0 0,0 1 15,0-1-15,0 0 0,0 1 0,0-1 16,0 0-16,0 1 0,0-1 16,0 0-16,-21 1 0,0-1 0,21 0 15,-21 1-15,21-22 0,-21 21 0,0-21 16,-1 0-16,1 1 0,0-1 15,0 0-15,0-21 0,0 0 16,-1 0-16,1 0 0,0 0 0,0 0 16,21-21-16,-21 0 0,21-1 0,-21 1 15,21 0-15,0 0 0,0-21 16,0 20-16,0-20 0,0 0 16,21-1-16,0 1 0,0 0 0,-21-1 15,21 1-15,0 0 0,22-1 16,-22 1-16,0 0 0,0 21 0,0-22 15,1 22-15,20-21 0,-21-1 0,0 22 16,22-21-16,-22 21 0,21-22 0,-21 22 16</inkml:trace>
  <inkml:trace contextRef="#ctx0" brushRef="#br0" timeOffset="18248.36">16277 9821 0,'0'0'0,"-21"0"0,21 22 0,21-22 32,0 0-32,0 0 15,1 0-15,-1-22 0,0 22 0,0-21 16,0 21-16,22-21 0,-22 21 0,0-21 16,0 0-16,0 21 0,0-21 15,1-1-15,-1 1 0,-21 0 16,0 0-16,0 0 0,0 0 0,-21 21 15,-1 0-15,-20 0 16,21 0-16,-21 0 0,20 0 16,-20 42-16,0-21 0,-1 21 15,1-20-15,21 20 0,-21 0 0,20 1 16,1-1-16,0 0 0,21-21 0,0 22 16,0-22-16,0 0 0,0 0 0,21 0 15,22 1-15,-22-1 0,21-21 16,-21 0-16,22 0 0,-1 0 0,0 0 15,1 0-15,-1 0 0,0-21 0,1-1 16,-1 22-16,0-21 0,-21 0 16,22 0-16,-22 0 0,0 0 0,0-1 15,-21 1-15,0 0 0,21 21 0</inkml:trace>
  <inkml:trace contextRef="#ctx0" brushRef="#br0" timeOffset="19491.77">10118 14118 0,'21'0'16,"0"0"-1,0 0-15,-21-21 16,21 21-16,-21-21 15,0 0-15,0 0 0,0-1 16,0 1-16,0 0 16,-21 0-16,21 0 0,-21 0 0,0-1 15,0 1-15,-1 0 0,1 21 16,0 0-16,0-21 0,-21 21 0,20 0 16,1 0-16,0 21 0,0-21 0,0 21 15,0 0-15,-22 22 0,22-22 16,0 21-16,0-21 0,-22 22 15,22-1-15,0 0 0,0-20 16,21 20-16,0 0 0,0 1 0,0-22 16,0 0-16,0 21 0,0-21 0,0 1 15,21-22-15,0 0 0,0 21 16,22-21-16,-22 0 0,0 0 0,21 0 16,-20-21-16,20-1 0,0 1 0,-21 0 15,22 0-15,-1 0 0,-21 0 16,22-22-16,-22 22 0,21-21 0,-21 21 15,0-22-15,1 1 0,-1 0 16,0-1-16,0 1 0,-21-22 16,21 22-16,-21 0 0,0-22 0,0 22 15,0 0-15,0-1 0,0 1 16,0 21-16,0 0 0,0-1 0,0 1 16,-21 42-1,21 1-15,-21-1 0,21 21 16,0 0-16,-21 1 0,21-1 0,0 0 15,0 22-15,0-22 0,0 1 16,0-1-16,0 21 0,0-20 0,0-22 16,0 21-16,0 1 0,0-22 0,0 0 15,21 21-15,0-21 0,0-21 16,0 22-16,22-22 16,-1 0-16,-21 0 0,0-22 15,1 22-15,-1-21 0,0 0 16,0 0-16,0 0 0,0 0 0,1-1 15,-1 1-15,-21-21 0,0 21 0,21 0 16,-21-1-16,0 1 0,0 0 16,0 42 15,0 0-31,-21 1 0,21-1 0,-21 0 16,21 0-16,0 0 0,0 22 0,0-22 15,0 0-15,0 0 16,0 0-16,0 0 0,0 1 15,21-22 17,-21-22-32,0 1 15,0 0-15</inkml:trace>
  <inkml:trace contextRef="#ctx0" brushRef="#br0" timeOffset="19667.66">10731 13801 0,'0'0'0,"0"-21"16,0 42 31,0 0-31,22 0-16,-1-21 15,-21 21-15,21-21 0</inkml:trace>
  <inkml:trace contextRef="#ctx0" brushRef="#br0" timeOffset="22149.25">10880 14182 0,'84'0'15,"-63"0"-15,1 0 16,-1-21-16,0-1 0,21 22 0,-21-21 15,22 0-15,-1 0 0,-21 0 0,22 0 16,-22-1-16,0 1 0,21-21 16,-21 21-16,1-22 0,-1 22 0,-21-21 15,0 21-15,21-22 0,-21 22 16,0-21-16,0 21 0,0 0 0,0-1 16,0 1-16,-21 21 0,0 0 0,-1 0 15,1 0-15,0 0 16,0 0-16,0 21 0,0 1 15,-1-1-15,22 0 0,0 21 0,-21-21 16,21 22-16,-21-1 0,21 22 16,0-22-16,0 0 0,0 22 0,0-22 15,0 22-15,-21-1 0,21 1 0,0-22 16,0 43-16,0-22 0,0 1 16,0-1-16,0 1 0,0-1 0,0-21 15,0 22-15,0-1 0,0-20 0,0 20 16,0 1-16,0-22 0,0 0 15,0 22-15,0-43 0,0 21 0,0-20 16,0 20-16,21-42 0,0 21 16,0-21-16,1 0 0,-1 0 15,0 0-15,0-21 0,0 0 0,0 0 16,1-1-16,20 1 0,-21-21 0,0 0 16,0 20-16,1-20 0,-1 0 15,-21-1-15,21 1 0,-21-21 0,0 20 16,0-20-16,0 20 0,0-20 0,-21 21 15,-22-22-15,22 22 0,0-22 16,0 22-16,0 21 0,-22-22 16,22 22-16,0 0 0,-21 0 0,21 0 0,-1 21 15,1 0-15,21-21 32,21 21-32,1 0 15,-1 0-15,21-22 0,-21 22 16,22-21-16,-1 21 0,0-21 0,1 0 15,-1 0-15,0 0 0,1-1 0,-1 1 16,21 0-16,-20 0 0,-1-21 16,0 20-16,1-20 0,-1 0 0,0 21 15,-20-22-15,20 1 0,-42 0 16,0-1-16,21 1 0,-21 0 0,0 20 16,0-20-16,-21 21 0,21 0 0,-21 0 15,0-1-15,-1 1 0,1 21 16,0 0-16,0 0 0,0 0 15,0 0-15,21 21 0,-22 1 0,1 20 16,21 0-16,0 1 0,0-1 16,0 21-16,-21 1 0,21-1 0,0 1 15,0-1-15,0 1 0,0-1 0,0 1 16,0 21-16,0-22 0,0 22 16,0-22-16,-21 22 0,21-22 0,0 1 15,-21-1-15,0 1 0,-1-1 0,1 1 16,21-22-16,0 22 0,0-1 15,0 1-15,0-1 0,0-20 0,0-1 16,0 0-16,0 1 0,0-1 0,0-21 16,21 21-16,1-20 15,-1-22-15,0 21 0,21-21 16,-21 0-16,1 0 0,-1-21 0,0-1 16,21 1-16,-21 0 0,22 0 0,-22-21 15,0-1-15,0 1 0,0 0 16,1-1-16,-1-20 0,0 20 0,-21-20 15,0-1-15,0 1 0,0-1 0,0 1 16,0-1-16,-21 1 0,0-1 16,-22 1-16,22-1 0,-21 1 15,21 21-15,-22-1 0,1 1 0,0 21 16,20 0-16,-20-1 0,21 1 16,-21 21-16,20 0 0,1-21 0,0 21 15,21-21 16,21 21-31,0-21 0,22 21 16,-22 0-16,21 0 0,1-21 0,-1 21 16,21 0-16,-20-22 0,-1 1 15,0 21-15,1-21 0,-1 21 0,0-21 16,1 0-16,-22 21 0,0-21 16,0-1-16,0 1 0,1 0 0,-22 0 15,21 0-15,-21 0 0,0-1 0,0 1 16,0 0-16,0 0 0,0 0 15,0 0-15,-21 21 16,-1 0-16,1 0 0,21 21 16,-21 0-1,21 0-15,-21 0 0,21 0 0,0 1 16,0-1-16,0 0 0,0 0 16,0 0-16,0 0 0,21 1 15,0-22-15,0 21 16,1-21-16,-1 0 0,0 0 0,0 0 15,0 0-15,0 0 16,1 0-16,-1 0 0,0-21 0,0 21 16,-21-22-16,21 1 0,0 0 15,-21 0-15,0 0 0,22 21 16,-22-21-16,0-1 0,21 1 0,-21 0 16,0 0-16,0 42 46,0 0-46,0 0 16,0 1-16,0-1 0,21 0 16,-21 0-16,0 0 0,21 0 0,0-21 15,-21 22-15,21-22 0,1 0 16,-1 21-16,0-21 0,0 0 16,21 0-16,-20 0 0,-1 0 15,0 0-15,21 0 0,1 0 16,-22-21-16,21-1 0,-21 22 0,22-21 15,41-85 1,-84 85-16,0 0 0,0 0 16,0-21-16,0 20 0,0 1 0,-21 0 15,0 21-15,0 0 16,0 0-16,-1 0 0,-20 0 0,21 0 16,0 0-16,0 21 0,21 0 0,0 1 15,0-1-15,0 0 0,0 21 16,0-21-16,0 1 0,0-1 15,21 0-15,0 0 0,0-21 0,0 21 16,0 0-16,1-21 0,20 0 16,-21 0-16,0 22 0,22-22 0,-22 0 15,21 0-15,-21 0 0,22-22 0,-1 22 16,-21-21-16,21 0 0,-20 0 16,20 0-16,-21 0 0,0-1 0,0 1 15,1 0-15,-1-21 0,-21 21 16,0-1-16,0 1 0,0 0 15,-21 42 1,21 0 0,-22 1-16,1-1 0,21 0 15,-21 0-15,21 0 0,0 0 0,0 1 16,0-1-16,0 0 0,0 0 16,0 0-16,0 0 0,21-21 46,0-21-46,-21 0 16,22 21-16,-1-21 0,-21 0 0,21 0 16,0-1-16,0-20 0,-21 21 15,21 0-15,1 0 0,-1-22 16,0 22-16,0 21 0,0-21 16,0 21-16,-21 21 15,0 0-15,0 0 16,0 1-16,0 20 0,0-21 15,0 0-15,0 0 0,0 1 0,0-1 16,0 0-16,0 0 0,22 0 16,-1-21-16,0 21 15,0-21-15,0 0 0,0 0 0,22 0 16,-22 0-16,0-21 0,0 0 0,0 0 16,1 0-16,-1 0 0,0-1 15,0-20-15,0 0 0,-21-1 16,21 1-16,-21 0 0,22-22 0,-22 22 15,0 0-15,0-22 0,0 22 16,0-1-16,0 1 0,0 0 0,0 21 16,0-1-16,0 1 0,-22 21 15,1 21-15,21 1 16,-21-1-16,0 0 0,0 21 0,0 1 16,-1-1-16,1 0 0,21 22 15,0-22-15,0 22 0,0-22 0,0 0 16,0 1-16,0-1 0,0 0 0,0-21 15,21 22-15,1-22 0,-1 0 16,0 0-16,0 0 0,0-21 16,0 22-16,1-22 0,-1 0 15,0 0-15,0 0 0,0-22 16,0 1-16,1 21 0,-1-21 0,0 0 16,0 0-16,0 0 0</inkml:trace>
  <inkml:trace contextRef="#ctx0" brushRef="#br0" timeOffset="22359.12">13970 13589 0,'0'0'0,"21"0"32,0 0-17,0 0-15,1 0 0,20 0 16,-21 0-16,21 0 0,1 0 0,-1 0 15,0-21-15,-20 21 0,20 0 0,0 0 16,-21 0-16,1-21 0,-1 21 16,0 0-16,0 0 0,-21-21 0,21 21 15</inkml:trace>
  <inkml:trace contextRef="#ctx0" brushRef="#br0" timeOffset="22899.81">15240 13356 0,'0'0'0,"0"-21"0,21 0 16,-21 0-16,0 0 0,0-1 15,0 1-15,0 0 0,0 0 0,0 0 16,0 0-16,0 42 31,0 0-31,0 21 0,0-21 0,-21 22 16,21-1-16,-21 22 0,21-22 16,0 21-16,0 1 0,-21-22 15,-1 22-15,22-1 0,-21-20 0,0 20 16,21-21-16,0 1 0,0-1 15,-21-21-15,21 0 0,0 1 0,-21-1 16,21 0-16,0 0 0,0-42 31,0 0-15,0 0-16,0-1 0,0 1 16,0 0-16</inkml:trace>
  <inkml:trace contextRef="#ctx0" brushRef="#br0" timeOffset="23224.69">15113 13420 0,'0'0'0,"0"-43"0,0 1 16,0 21-16,0-21 0,0 20 0,0 1 15,0-21-15,21 21 0,0 0 16,0-1-16,22 1 0,-22 21 16,21-21-16,1 21 0,-1 0 15,0 0-15,22 0 0,-22 0 0,22 0 16,-22 21-16,21 0 0,-20 1 0,-22-1 15,21 0-15,-21 21 16,1-21-16,-22 22 0,0-22 0,0 21 0,-43-21 16,22 22-16,-21-22 0,-1 21 15,1-21-15,-21 22 0,20-22 16,-20 0-16,20 0 0,1 0 0,0 1 16,-1-22-16,22 21 0,-21-21 15,21 0-15,21 21 0,0 0 16,21-21-1,0 0 1,0 0-16,0 0 0,1 0 0,20 0 16,-21 0-16</inkml:trace>
  <inkml:trace contextRef="#ctx0" brushRef="#br0" timeOffset="23759.38">16108 13801 0,'0'0'0,"0"-21"32,0-1-32,-21 1 15,-1 0-15,1 0 0,0 0 16,0 0-16,0-1 0,0 22 16,-1-21-16,1 0 0,0 21 0,0 0 15,0 0-15,0 0 0,-1 0 16,1 0-16,0 21 0,0 0 15,0 1-15,0-1 0,-1 21 0,1-21 16,21 0-16,-21 22 0,21-22 16,-21 21-16,21-21 0,-21 1 0,21-1 15,0 0-15,0 0 0,0 0 0,0 0 16,42 1 0,-21-22-16,0 0 0,1 0 15,20 0-15,-21 0 0,0-22 0,0 1 16,1 21-16,-1-21 0,0 0 15,21 0-15,-21 0 0,1-22 0,-1 22 16,0 0-16,0 0 0,-21 0 16,0-22-16,21 22 0,-21 0 15,0 0-15,-21 21 32,0 21-32,21 0 0,0 0 15,0 0-15,-21 22 0,21-22 0,0 0 16,-21 0-16,21 22 0,0-22 15,0 0-15,0 0 0,0 0 0,0 0 16,21 1-16,0-22 0,-21 21 16,21-21-16,0 0 0,0 0 15,1 0-15,-1 0 0,21 0 0,-21 0 16,22 0-16,-22-21 0</inkml:trace>
  <inkml:trace contextRef="#ctx0" brushRef="#br0" timeOffset="25832.73">16722 13610 0,'0'0'0,"0"-21"0,0-21 31,-22 42-31,1 0 0,0 0 16,0 0-16,0 21 0,0 0 0,-1 21 16,1-20-16,0-1 0,0 21 15,0-21-15,21 22 0,0-22 0,0 21 16,-21-21-16,21 0 0,0 22 15,0-22-15,0 0 0,0 0 16,21 0-16,0-21 0,0 22 0,0-22 16,0 21-16,1-21 0,20 0 15,-21 0-15,0 0 0,0 0 16,22 0-16,-22-21 0,0-1 0,21 22 16,-20-21-16,-1 0 0,0 0 0,0-21 15,0 20-15,-21-20 0,0 0 16,21-1-16,-21 1 0,0 0 0,22-22 15,-22 22-15,0 0 0,0-1 0,0 1 16,0 21-16,0-22 0,0 22 16,0 0-16,0 42 31,0 0-31,0 1 16,0-1-16,0 21 0,0 0 0,0-20 15,0 20-15,0 0 0,0 1 16,0-1-16,0 0 0,0-21 0,0 22 15,0-22-15,0 21 0,0-21 0,0 1 16,0-1-16,0-42 47,21-1-31,0 1-16,-21 0 0,21 0 15,0 0-15,0-22 0,1 22 16,-1-21-16,21 21 0,-21 0 0,0-1 15,1 1-15,20 0 0,-21 21 0,0 0 16,0 0-16,1 0 0,-1 0 16,-21 21-1,0 0-15,0 1 0,-21-1 16,-1 0 0,1-21-16,0 21 0,0-21 0,0 0 15,0 0-15,-1 21 0,1-21 16,0 0-16,0 0 0,0 0 15,0 0-15,-1 0 16,1 0-16,21 21 16,0 1-16,0-1 15,0 0-15,0 0 0,0 0 16,0 0-16,0 1 16,21-1-16,-21 0 0,22 0 0,-1-21 15,0 21-15,0 0 0,21-21 0,-20 22 16,20-1-16,0-21 0,1 0 15,-1 21-15,0-21 0,1 0 16,-1 0-16,0 0 0,1 0 0,-1 0 0,0 0 16,1-21-16,-1 21 15,-21-21-15,21-1 0,-20 1 0,-1 21 16,21-21-16,-21-21 0,0 21 0,1-1 16,-22-20-16,21 21 0,-21-21 15,0 20-15,0-20 0,0 21 0,0 0 16,0-22-16,0 22 0,-21 0 15,-1 21-15,-20 0 16,21 0-16,0 21 0,0-21 0,-1 21 16,-20 22-16,21-22 0,0 0 15,0 21-15,-1-20 0,1 20 0,21-21 16,0 0-16,0 22 0,0-22 16,0 0-16,0 0 0,0 0 0,0 0 15,0 1-15,21-22 16,1 0-16,-1 0 0,0 0 15,0 0-15,0 0 0,0 0 16,1 0-16,-1-22 0,0 1 0,0 0 16,0 21-16,0-21 0,1 0 0,-1-22 15,-21 22-15,21 0 0,-21-21 16,21 21-16,-21-1 0,0 1 0,0 0 16,0 0-16,0 0 0,0 42 31,0 0-31,0 0 0,0 0 15,0 1-15,0-1 0,0 0 16,0 21-16,0-21 0,0 1 16,0-1-16,0 0 0,21 0 0,-21 0 15,21 0-15,22-21 0,-22 22 0,0-22 16,0 0-16,22 21 0,-1-21 16,-21 0-16,21 0 0,1 0 0,-1 0 15,0 0-15,1 0 0,-22-21 0,21 21 16,-21-22-16,22 1 0,-22 0 15,0 0-15,0 0 0,0 0 0,-21-22 16,0 22-16,0-21 0,0 21 0,0-1 16,0-20-16,0 21 0,0 0 15,-21 21-15,0 0 0,0 0 16,0 0-16,0 0 0,-1 0 0,-20 0 16,21 21-16,0 0 0,-22 0 15,22 0-15,0 1 0,0-1 0,21 0 16,0 0-16,-21 0 0,21 0 0,0 1 15,0-1-15,0 0 0,0 0 16,21 0-16,0-21 16,0 0-16,0 0 0,1 0 15,-1 0-15,21 0 0,-21 0 16,0-21-16,1 21 0,-1-21 0,0 21 16,0-21-16,-21 0 0,21-1 0,0 22 15,1-21-15,-22 0 0,0 0 16,21 0-16,-21 42 47,0 0-47,0 0 15,0 0-15,0 1 0,-21-1 16,21 0-16,-22 0 0,22 21 0,0-20 16,-21 20-16,21 0 0,-21 1 15,21-1-15,0 0 0,0 22 0,0-22 16,0 22-16,0-1 0,0 1 15,0-1-15,0 1 0,0-1 0,0 1 16,0-1-16,21 1 0,-21-1 0,0 1 16,0-1-16,0 1 0,0-1 15,0-21-15,0 22 0,0-22 0,0 22 16,0-22-16,0 0 0,-21 1 0,21-22 16,0 21-16,0-21 0,-21 1 15,21-1-15,-21-21 0,0 21 0,-1-21 16,1 0-16,0 0 0,0 0 15,0-21-15,21 0 0,-21-1 16,-1 1-16,1 0 0,0-21 0,21-1 16,-21 1-16,0 0 0,21-22 15,-21 1-15,21-1 0,0 1 16,0-1-16,0-20 0,0 20 0,0 1 16,0-22-16,21 21 0,0-20 0,0 20 15,0 1-15,0-22 0,1 22 16,-1-1-16,0 22 0,0-22 0,21 22 15,-20 0-15,-1 20 0,0-20 16,21 21-16,-21 0 0,1 0 0,-22-1 16,21 1-16,0 21 0,-21-21 15,21 21-15,0 0 63,0 0-48,1 0-15,-1 0 0</inkml:trace>
  <inkml:trace contextRef="#ctx0" brushRef="#br0" timeOffset="26203.52">19029 13970 0,'0'0'0,"21"-21"0,0 21 15,-21-21-15,21 21 16,0-21-16,1 21 0,-22-22 0,21 1 15,0 0-15,0 0 0,0 0 0,0 21 16,1-21-16,-1-1 0,-21 1 16,0 0-16,0 0 0,-21 21 31,-1 0-31,-20 0 0,21 0 16,0 0-16,0 0 0,-1 21 15,1 0-15,0 0 0,21 1 0,0-1 16,-21 21-16,21-21 0,0 0 0,0 1 15,0-1-15,0 0 16,0 0-16,0 0 0,0 0 0,21-21 16,0 22-16,0-22 0,1 0 0,-1 21 15,0-21-15,0 0 0,0 0 16,0 0-16,1 0 0,-1 0 0,0 0 16,0 0-16,0 0 0,0 0 0,-21-21 15,0-1 1,0 1-16,-21 21 0,0-21 15,0 21-15,-21-21 0,20 21 16</inkml:trace>
  <inkml:trace contextRef="#ctx0" brushRef="#br0" timeOffset="28047.15">21675 6922 0,'21'0'16,"-42"0"-16,42-22 0,-21 1 0,0 0 15,-21 21-15,-1 0 16,1 0-16,0-21 0,0 21 15,0 0-15,0 0 0,-22 0 0,22 0 16,0 0-16,-21 0 0,20 21 16,-20 0-16,21-21 0,0 21 15,-22 1-15,22-1 0,0 21 0,0-21 16,0 0-16,0 22 0,-1-1 16,1 0-16,0 1 0,0-1 0,0 22 15,21-22-15,0 21 0,0-20 0,-21-1 16,21 22-16,0-22 0,0 0 15,0 1-15,0 20 0,21-21 0,0 1 16,0-1-16,0 0 0,22 1 16,-22-22-16,21 21 0,0-21 0,1 1 15,-1-1-15,22 0 0,-22 0 0,21-21 16,1 0-16,-22 0 16,22 0-16,-1 0 0,1 0 0,-22 0 15,22-21-15,-22 0 0,0 0 0,1-1 16,-1 1-16,0 0 0,1-21 15,-1 21-15,0-1 0,-21-20 0,22 0 16,-22 21-16,21-22 0,-21 1 0,1 0 16,-22-1-16,21 1 0,-21 0 15,0-1-15,0 1 0,0-22 0,0 22 16,-21 0-16,-1-1 0,1 1 16,0 0-16,0-1 0,-21 22 0,-1-21 15,22 21-15,-21 0 0,-1-1 16,1 1-16,0 21 0,-1-21 15,1 21-15,0-21 0,-1 21 0,1 0 16,0 0-16,21 0 0,-22 0 16,22 0-16,-21 0 0,21 0 0,-1 0 15,1 0-15,0 0 0,21 21 16</inkml:trace>
  <inkml:trace contextRef="#ctx0" brushRef="#br0" timeOffset="36456.54">21336 6985 0,'0'0'0,"-85"0"31,106 0 0,1 0-31,20 0 0,-21 0 16,21 0-16,1 0 0,-1 0 0,0 0 16,1 0-16,20 0 0,-20 0 15,20-21-15,-21 21 0,1 0 0,-1 0 16,-21 0-16,0 0 0,1 0 15,-44 0 1,-20 0-16,0 0 0,-1 21 16,-20-21-16,21 0 0,-22 21 15,1-21-15,-1 21 0,22-21 0,-1 0 16,-20 22-16,42-22 0,-22 0 16,22 0-16,0 21 0,0-21 0,42 0 31,0 0-31,22 0 15,-22 0-15,21 0 0,0 0 0,1 0 16,20 0-16,1 0 0,-22 0 16,22 0-16,-1 0 0,1 0 0,-22 0 15,0 0-15,1 0 0,-1 0 0,-21 0 16,21 0-16,-63 0 16,0 0-1,0 0-15,-21 0 0,-22 0 0,22 0 16,-22 0-16,-20 0 0,20 21 15,1-21-15,-1 0 0,1 21 0,-1-21 16,22 21-16,-1-21 16,1 21-16,21-21 0,0 0 0,0 0 15,21 22-15,21-22 16,0 0-16,21 0 16,1 0-16,20 0 0,1 0 0,-1 0 15,1 0-15,20-22 0,1 22 16,0 0-16,-22 0 0,22-21 0,-22 21 15,1-21-15,-22 21 0,0 0 16,1 0-16,-22 0 0,0 0 0,-42 0 16,0 0-16,-22 0 15,22 0-15,-42 0 16,20 0-16,1 21 0,-21-21 0,-1 0 16,1 21-16,-1-21 0,1 22 15,-1-22-15,22 21 0,-22-21 0,43 21 16,-21-21-16,21 0 0,-1 21 15,22 0-15,43-21 16,-22 0-16,21 0 0,-21 0 16,22 0-16,-1 0 0,22 0 15,-22 0-15,0 0 0,22 0 0,-22 0 16,0-21-16,1 21 0,-1 0 16,0 0-16,-20 0 0,-1 0 0,-42 0 31,-22 0-31,1 0 0,0 0 15,-22 21-15,1-21 0,-1 21 16,-21 1-16,22-22 0,-1 21 16,1-21-16,-1 21 0,22-21 0,0 21 15,-1-21-15,22 21 0,0-21 0,21 21 16,21-21 0,0 0-16,22 0 0,-1 0 15,0 0-15,1 0 0,20 0 16,1 0-16,-1 0 0,1 0 0,20 0 15,-20-21-15,-1 21 0,1 0 16,-22 0-16,22-21 0,-22 21 16,-21 0-16,0 0 0,-63 0 31,21 0-31,-21 0 0,-22 0 0,1 21 16,-1-21-16,-21 21 0,1-21 15,20 22-15,-20-22 0,-1 21 0,21-21 16,22 21-16,-21-21 0,20 0 0,22 21 15,0-21-15,0 0 0,21 21 16,21-21-16,0 0 16,21 0-16,1 0 0,20 0 15,1 0-15,-1 0 0,1 0 16,20 0-16,1-21 0,-21 21 0,20-21 16,-20 21-16,20-21 0,-20 21 15,-22 0-15,1-21 0,-1 21 0,-21 0 16,-42 0-1,-21 0-15,-1 0 0,1 0 16,-22 0-16,-20 0 0,20 0 0,-20 21 16,-22 0-16,21-21 0,0 21 15,22-21-15,-1 21 0,1-21 0,21 21 16,-1-21-16,22 22 0,21-1 16,21-21-16,22 21 15,-1-21-15,0 0 0,43 0 0,-22 0 16,22 0-16,21 0 15,-21 0-15,-1 0 0,1 0 0,0-21 16,-1 21-16,170-21 16,-211 21-16,-1-22 15,-63 22 1,0 0-16,-22 0 0,-20 0 16,-1 0-16,1 0 0,-1 0 0,1 22 15,-22-22-15,0 21 0,1-21 16,-1 21-16,22 0 0,-22-21 0,43 21 15,-1-21-15,1 21 0,21 1 16,0-22-16,21 21 0,21-21 16,21 21-16,0-21 15,1 0-15,20 0 0,1 0 0,-22 0 16,22 0-16,-1 0 0,1 0 16,-1 0-16,-21-21 0,1 21 0,-1 0 15,-21 0-15,0-21 0,-42 21 31,-21 0-31,0 0 0,-1 0 0,-20 0 16,-1 21-16,-20-21 0,20 21 16,-21-21-16,22 21 0,-1-21 0,1 21 15,-1 0-15,22-21 0,21 22 16,-21-1-16,20 0 0,1 0 16,21 0-16,0 0 0,21 1 15,1-22-15,20 0 0,-21 21 16,21-21-16,1 0 0,20 0 0,-20 0 15,20 0-15,1 0 0,-22-21 0,21-1 16,1 1-16,-1 21 0,-20-21 16,20 0-16,-20 0 0,-1 0 0,0-22 15,1 22-15,-1 0 0,-21-21 16,0-1-16,0 22 0,-21-42 0,0 20 16,0 1-16,0-22 0,0 1 0,-21 21 15,-21-22-15,21 22 16,-22-22-16,1 22 0,0 0 0,-1 20 15,1-20-15,0 21 0,-22 0 16,22 0-16,-22 21 0,22 0 0,-21 0 16,20 0-16,-20 0 0,20 0 0,1 0 15,0 21-15,-22 0 0,22 21 16,21-21-16,-22 22 0,1-1 0,0 22 16,21-22-16,-22 21 0,22 1 15,0-1-15,0 1 0,0-1 0,-1-20 16,22 20-16,0-20 0,0 20 0,0-21 15,0 1-15,22-1 0,-1 0 16,21 1-16,0-1 0,1-21 16,-1 0-16,22 1 0,-22-1 0,21-21 15,1 0-15,-1 0 0,1 0 16,-1 0-16,1-21 0,-1-1 0,1 1 16,-1 0-16,1-21 0,-22 21 15,22-1-15,-22-20 0,-21 21 0,22-21 16,-22-1-16,-21 1 0,0 0 0,0-1 15,0-20-15,0 20 0,-21-20 16,-1 21-16,1-22 0,-21 1 16,0 20-16,-1 1 0,-20 0 0,20-1 15,-20 22-15,-1 0 0,1 0 16,-1 0-16,22 21 0,-21 0 0,20 0 16,-20 0-16,20 21 0,1 0 0,0 0 15,-1 21-15,22 1 0,-21-1 16,21 22-16,0-22 0,-22 21 15,22 1-15,21-1 0,0 1 0,-21-1 16,21-20-16,0 20 0,0 1 0,0-22 16,0 22-16,21-22 0,0 0 15,22 1-15,-22-1 0,21-21 0,0 0 16,1 0-16,20 1 0,-20-22 16,20 0-16,-21 0 0,22 0 0,-1 0 15,-20-22-15,20 1 0,1 0 16,-22-21-16,22 21 0,-22-22 15,0 22-15,-21-21 0,1-1 0,-1 1 16,0 0-16,-21-1 0,0-20 0,0 21 16,0-22-16,-21 1 0,0-1 15,-1 22-15,-20-22 0,0 22 0,-1-22 16,-20 22-16,-1 21 0,22 0 16,-21 0-16,-1-1 0,1 22 0,-1 0 15,22 0-15,-1 0 0,-20 22 0,42-1 16,-22 21-16,22 0 15,-21 22-15,21-22 0,21 22 0,0-1 0,-21 1 16,21-22-16,0 22 16,0-1-16,21-21 0,0 1 0,0-1 15,21 0-15,1 1 0,-1-1 0,22-21 16,-1 0-16,1 1 0,-1-22 16,1 0-16,-22 0 0,21 0 0,1-22 15,-1 1-15,-20 21 0,20-42 16,-20 21-16,-1 0 0,-21-1 0,21-20 15,-20 0-15,-1 21 0,-21-22 0,0 1 16,0-22-16,0 22 0,-43 0 16,22-22-16,-21 22 0,0 0 15,-1-1-15,-20 1 0,-1 0 0,1 20 16,-1 1-16,1 21 0,-1 0 16,1 0-16,-1 0 0,1 21 0,-1 1 15,22 20-15,0 0 0,20 1 16,1-1-16,21 21 0,0-20 0,0 20 15,0-20-15,21-1 0,1 0 0,-1 1 16,0-1-16,21 0 0,22 1 16,-22-22-16,22 0 0,-22-21 0,21 0 15,1 0-15,-1 0 0,-20 0 16,20-21-16,1 0 0,-22-1 0,0 1 16,1 0-16,-1-21 0,-21 21 0,0-22 15,1 1-15,-22 0 0,0-22 16,0 22-16,0-22 0,-22-20 15,1 20-15,-21 1 0,21-1 16,-22 1-16,1-1 0,0 22 0,-22-1 16,22 1-16,-85 0 0,63 42 15,22 0-15,-21 0 0,-1 21 16,22 0-16,-1 21 0,22 1 0,-21-1 16,21 22-16,21 20 0,0-20 15,0 20-15,0-20 0,0-1 0,0 1 16,0-1-16,42 1 0,-21-1 0,22-20 15,-1-1-15,0 0 16,1 1-16,20-22 0,-21 0 0,22 0 16,-22-21-16,22 0 0,-22 0 0,0 0 15,22-21-15,-22 0 0,1 0 16,-1-22-16,0 22 0,-21-21 0,22 21 16,-22-22-16,0-20 0,-21 21 15,0-1-15,0-20 0,0-1 0,0-20 16,-21 20-16,0 1 0,-22-22 0,1 43 15,0-22-15,-1 22 0,1-1 16,-21 22-16,-1 0 0,1 21 16,-1 0-16,1 0 0,-1 0 0,1 21 15,-1 22-15,1-1 0,20 21 16,1 1-16,0-1 0,20 22 0,1-21 16,0 20-16,21-20 0,0-1 15,0 22-15,0-22 0,0 1 0,21-22 16,0 22-16,22-22 0,-22 0 0,42 1 15,-20-22-15,20 0 0,-20 0 16,20-21-16,1 0 0,-1 0 0,-21 0 16,22-21-16,-1 0 0,-20 0 0,20-22 15,-20 22-15,20-21 0,-21 0 16,1-1-16,-22 1 0,21-22 0,-21 22 16,-21-21-16,0-1 0,0 1 15,0-22-15,-21 21 0,0 1 0,-21-1 16,-1 1-16,1 21 0,-21-1 15,-1 1-15,1 21 0,-86 21 16,86 0-16,-22 0 0,22 21 16,-22 0-16,22 21 0,20 22 15,-20-22-15,42 22 0,-22-1 0,22 22 16,0-22-16,21 1 0,0-1 0,21-20 16,0 20-16,0 1 0,22-22 15,-1 0-15,64 43 0,-43-64 16,1 0-16,-1-21 0,1 0 15,-1 0-15,-20 0 0,20 0 0,1-21 16,-22 0-16,22 0 0,-22 0 16,0-22-16,1 22 0,-22-21 15,21 0-15,-21-1 0,0-20 0,-21 20 16,0-20-16,0-1 0,0-20 0,-21 20 16,-21 1-16,21-22 0,0 22 15,-22 20-15,1-20 0,-22 20 0,22 22 16,-21 0-16,-1 0 0,1 21 15,-1 0-15,22 21 0,-22 21 0,1 1 16,20-1-16,1 22 0,0-1 0,21 1 16,-22 20-16,43-20 15,0-1-15,0 1 0,0-1 0,0 1 0,43-1 16,-22-20-16,21-1 0,0 0 0,1-21 16,20 22-16,-20-22 15,20-21-15,-21 0 0,22 0 0,-22 0 16,1 0-16,-1 0 0,0-21 15,1 0-15,-1-1 0,0 1 0,-21 0 16,1 0-16,-22 0 0,0-22 0,0 22 16,0-21-16,-22 21 0,1-22 15,-21 22-15,21 0 0,-43 0 0,22 0 16,0 0-16,-22 21 0,1 0 0,-1 0 16,22 0-16,-22 0 15,22 21-15,0 0 0,20-21 0,1 21 0,0 0 16,21 0-16,0 1 15,21-22-15,22 0 16,-22 0-16,21 0 0,22 0 0,-22 0 16,0 0-16,22 0 0,-22 0 15,0 0-15,1 0 0,-1 0 0,0 0 16,1-22-16,-22 22 0,0 0 0,-42 0 31,-21 0-31,-1 0 0,1 0 16,0 0-16,-1 0 0,-20 0 0,20 0 15,1 22-15,-21-22 0,20 0 16,22 21-16,0-21 0,0 0 16,0 0-16,21 21 0,21-21 15,0 0-15,0 0 16,0 0-16,22 0 0,-1 0 0,-21 0 16,21 0-16,1-21 0,-1 21 15,0-21-15,1 21 0,-22-22 0,21 22 16,-21-21-16,22 21 0,-22 0 0,-63 0 31,20 21-31,-20-21 16,0 22-16,-22-1 0,22 0 0,-22-21 15,1 21-15,21 0 16,-1 0-16,1 1 0,0-22 0,20 21 16,1 0-16,21 0 0,21-21 15,1 0-15,20 0 16,-21 0-16,43 0 0,-22 0 0,0 0 15,22 0-15,-22 0 0,0-21 16,22 21-16,-22-21 0,1 21 0,-1-21 16,0 21-16,-21 0 0,1-22 0,-1 22 15,-21-21 1,-21 21-16,-1 0 0,1 0 0,-21 0 16,0 0-16,-1 0 0,1 0 0,0 21 15,-1-21-15,1 22 16,0-22-16,-1 21 0,22-21 0,0 21 15,0 0-15,21 0 0,21-21 32,0 0-32,0 0 0,22 0 0,-1 0 15,0 0-15,1-21 0,-1 21 0,0-21 16,-21 21-16,22-21 0,-1 0 16,-21 21-16,0-22 0,1 1 0,-1 21 15,-21-21-15,-21 21 16,-1 0-16,1 0 15,0 0-15,-21 0 0,21 0 0,-22 21 16,22-21-16,-21 21 0,-1 1 16,22-22-16,0 21 0,-21 0 15,21-21-15,-1 21 0,22 0 0,0 0 16,22-21 0,-1 0-16,0 0 0,0 0 15,21 0-15,-20-21 0,20 21 0,-21-21 16,21 0-16,-20 21 0,-1-21 15,21 0-15,-21-22 0,0 22 0,1 0 16,-1 0-16,0-22 0,-21 1 16,0 0-16,0-1 0,0 1 0,0-21 15,0 20-15,-21-20 0,0 20 0,-22-20 16,22 21-16,0-1 16,-21 1-16,20 21 0,-20-22 0,0 22 15,-1 21-15,1-21 0,-21 21 0,20 0 16,-20 0-16,20 0 0,-20 21 15,21 0-15,-22 1 0,22 20 0,-1 0 16,-20 64-16,21-42 16,20-1-16,1 1 0,21-1 0,0 1 15,0-1-15,0 1 0,0-22 0,43 21 16,-22-20-16,21-1 0,0 0 16,1 1-16,84-1 0,-64-21 15,1 0-15,-22-21 0,22 0 16,-1 0-16,1-21 0,-1 0 15,-21 0-15,22-21 0,-22 20 0,22-20 16,20-21-16,-41 20 16,-1-20-16,-21 20 0,22-62 15,-43 41-15,0-21 0,0 22 0,0-1 16,0 1-16,-22-22 0,1 22 16,-21 20-16,0-20 0,-1 21 0,1-1 15,0 1-15,-1 21 0,-20 0 16,-1 21-16,-63 0 15,64 21-15,-22 0 0,0 0 0,22 21 0,-22 1 16,22 20-16,-1 1 16,-42 84-16,64-63 0,21-1 15,0 1-15,0 0 0,21-22 16,0 22-16,0-22 0,21 1 0,0-1 16,21 1-16,1-22 0,20 0 0,1 1 15,-1-22-15,1 0 0,-1 0 16,1-21-16,-22 0 0,21 0 0,1 0 15,-22-21-15,22 0 0,-22 0 0,0-22 16,1 1-16,-1 21 0,0-21 16,1-1-16,20-63 0,-63 64 15,0-21-15,0-1 0,0 1 0,0-1 16,0-21-16,-21 1 16,0 20-16,-21 1 0,-1-1 0,1 1 15,-22 20-15,1 1 0,-1 0 16,1 21-16,-85-1 0,84 22 15,1 0-15,-1 22 0,1-1 0,-1 0 16,22 21-16,-22 1 0,43 20 16,-42 85-16,42-84 15,-1 20-15,22-20 0,0-1 0,0 1 16,0-1-16,0 1 0,22-1 0,20-20 16,-21-1-16,21 0 0,1 1 0,20-22 15,-20 0-15,20 0 0,1-21 16,-22 0-16,21 0 0,1 0 15,-22-21-15,22 0 0,-22 0 0,0-22 16,22 22-16,-22-21 0,-21 0 16,22-1-16,-22 1 0,21-64 15,-42-21-15,0 42 16,0 22-16,-21-22 0,-21 22 0,21-1 16,-22 1-16,-20 20 0,-43-41 15,42 63-15,-20-1 16,-43 22-16,42 0 0,22 22 0,-1 20 15,22-21-15,-22 43 0,43-1 16,-21 1-16,21-1 0,-1 22 16,22 84-16,0-105 0,0-1 15,22 1-15,-1-1 0,21 1 16,0-1-16,1-21 0,-1 1 0,22-1 16,63 0-16,-64-42 15,1 0-15,-1 0 0,1 0 0,-22 0 16,21-21-16,-20 0 0,20-21 0,-20 21 15,-1-22-15,0 1 0,1 0 16,-22-1-16,0 1 0,0-22 16,-21 1-16,0-1 0,0 1 0,0-22 0,-21 22 15,0-22-15,-22 22 16,1-1-16,0 22 0,-22-22 0,-63 1 16,64 42-16,-1-1 0,-20 22 15,20 0-15,1 0 0,-1 22 16,1-1-16,-1 21 0,22 0 0,-1 22 15,22-1-15,-21 64 16,42 22-16,0-22 16,0-64-16,21 1 0,0-22 0,22 21 15,-1-20-15,43 20 16,-22-20-16,1-22 0,105-21 16,-106 0-16,-20 0 15,20-21-15,1-1 0,-22 1 16,0 0-16,22-21 0,-43-1 0,21 1 15,1 0-15,-22-1 0,-21-84 16,0 64-16,0-22 0,0 22 16,-42-22-16,20 22 0,-20-1 0,0 1 15,-22 20-15,22 1 0,-22 0 16,-63-22-16,-21 64 16,85 0-16,-1 0 0,1 21 15,-1 22-15,22-1 0,0 0 16,-1 22-16,1 84 0,42-85 15,0 22-15,0-21 0,0 20 16,21-20-16,0-1 0,0 1 0,22-1 0,63 43 16,-64-64-16,21 1 15,1-22-15,63 21 16,0-42-16,-64 0 16,1 0-16,-1-21 0,-20 0 0,20 0 15,-20-22-15,-1 22 0,0-21 0,1 21 16,-1-85-16,-21 64 15,-21-22-15,0-63 0,-21 42 16,0 22-16,0-22 0,-22 22 16,1-1-16,-22 22 0,22 0 0,-21-1 15,-64-20-15,63 63 16,-84 0-16,63 0 0,22 21 16,-1 0-16,1 21 0,-1 1 15,22-1-15,-22 85 0,43-63 16,21 20-16,0-20 0,0-1 0,21 1 15,1-22-15,20 22 0,0-22 16,1 0-16,20 1 0,43 20 16,-43-42-16,1-21 0,-1 0 15,1 0-15,-1 0 0,-20 0 0,20 0 16,-20-21-16,-1 0 0,21 0 0,-41 0 16,20-22-16,-21 1 0,0 21 15,-21-43-15,0 22 0,0-22 16,0 1-16,0-1 0,-21 1 0,0-1 15,-21 1-15,-1-1 0,1 22 16,-43-64-16,-42 64 16,0 0-16,64 42 15,-1 0-15,1 21 0,20 0 0,-20 0 16,21 21-16,-1 1 0,1 84 16,21-64-16,21 1 0,0-1 15,0-20-15,0 20 0,21 1 0,21-22 16,-21 0-16,22 1 0,-1-22 15,0 21-15,1-21 0,84 0 16,-85-21-16,22 0 0,-22 0 16,0 0-16,22-21 0,-22 21 0,0-42 15,1 21-15,-1 0 0,22-64 16,-22 43-16,-21-22 16,-21 22-16,0-22 0,0 1 0,0-1 15,0 1-15,-21-1 0,0 1 0,0 20 16,-22 1-16,22 0 0,-21 21 0,-1-1 15,1 1-15,-43 21 16,43 21-16,0 1 0,-1-1 0,1 21 16,21 0-16,0 1 15,0 20-15,-1 43 0,22 21 16,0-21-16,22-64 16,-1 1-16,0-22 0,0 21 15,21-21-15,-20 0 0,41 1 16,22-22-16,-64 0 15,21 0-15,1 0 0,-22-22 0,21 1 16,-21 0-16,43-42 0,-64-1 16,21 1-16,-21 20 15,0 1-15,0-22 0,-21 22 0,21-21 16,-21 20-16,-22 1 0,22 21 16,0-22-16,-21 22 0,-22 21 15,22 0-15,-1 0 0,1 0 16,21 21-16,-21 1 0,20 20 0,1-21 15,0 21-15,21 43 16,0-43-16,0 1 0,0-22 0,0 21 16,0-21-16,21 1 0,0-1 15,1 0-15,-1 0 0,42-21 16,-42 0-16,1 0 0,20 0 0,-21 0 16,0-21-16,0 0 0,22 0 15,-22-1-15,0-20 16,0-43-16,-21 64 0,0-21 15,0 0-15,0-1 0,-21 22 0,21-21 16,-21 21-16,0-22 16,0 22-16,-1 21 0,1 0 0,0 0 15,0 0-15,0 0 0,0 21 16,-1 0-16,22 1 0,-21-1 0,21 0 16,0 21-16,0-21 0,0 1 15,0 20-15,0-21 0,21 0 0,-21 0 16,22 1-16,-1-1 0,0 0 15,0-21-15,0 0 0,0 0 0,1 0 16,-1 0-16,0 0 0,0-21 0,0 21 16,0-21-16,1-1 15,-1 1-15,0-21 0,-21 21 0,0-43 16,0 43-16,0-21 0,0 21 16,-21-1-16,0-20 0,-1 21 15,1 0-15,0 0 0,-21 21 0,21 0 16,-22 0-16,22 0 0,-21 0 15,21 0-15,-22 0 0,22 21 0,-21 0 16,21 0-16,-1 21 0,22-20 16,0-1-16,0 21 0,-21-21 0,21 0 15,0 22-15,0-22 0,0 0 0,21 0 16,-21 0-16,22 1 0,-1-22 16,0 0-16,0 0 0,0 0 15,0 0-15,1 0 0,-1 0 0,0 0 16,21-22-16,-21 1 0,1 0 15,-1 0-15,-21 0 0,21-22 0,-21 22 16,21 0-16,-21-21 0,0 21 16,0-1-16,0-20 0,-21 21 0,0 0 15,0 0-15,-1-1 0,-20 1 0,21 21 16,0 0-16,-22 0 0,1 0 16,0 21-16,21 1 0,-22-1 15,22 21-15,-21 0 0,-22 43 16,43-43-16,0 22 0,-21 42 15,20-43-15,1 22 16,21-43-16,0 1 0,0 20 16,21-21-16,22-20 0,-22-1 15,64 0-15,-1-21 16,-41 0-16,-1 0 0,0 0 16,1 0-16,-1-21 0,0 0 0,1-1 15,-1 1-15,-21 0 0,0-21 16,0-22-16,-21-20 15,0 41-15,0 1 0,-21 0 0,0-1 16,-21 22-16,-1 0 0,22 0 16,-85 21-16,64 0 15,0 21-15,-1 0 0,1 21 0,0-20 16,-43 62-16,22 22 16,20-21-16,22-64 15,21 21-15,0 1 0,0-22 16,0 21-16,21-21 0,0 0 0,22-21 15,-22 22-15,21-1 0,64-21 16,-64 0-16,1 0 0,-1 0 16,22-21-16,-22 21 0,0-22 0,-21 1 15,22 0-15,-22 0 0,21-21 16,-42 20-16,0-20 16,0 21-16,0 0 0,0 0 0,-21-1 0,0 1 15,-21 0-15,20 21 0,-20 0 16,0 0-16,-1 0 0,22 0 15,-21 21-15,0 0 0,-1 1 0,1-1 16,0 0-16,20 0 0,1 0 16,-21 0-16,42 1 0,0 20 15,0-21-15,0 0 0,0 0 16,42-21-16,-21 0 0,22 0 16,-1 0-16,0 0 0,1 0 0,-22 0 15,21-21-15,1 0 0,-1 21 0,-21-21 16,21 0-16,-20 0 0,-1-22 15,-21 1 1,0 21-16,0 0 0,-21-1 0,-1 22 16,-20-21-16,0 21 0,-1 0 15,1 0-15,0 0 0,-1 0 0,1 21 16,0-21-16,-1 22 0,1-22 16,0 21-16,-1 0 0,43 0 15,22-21 1,-1 0-1,21 0-15,-21 0 0,22 0 0,-1-21 16,-21 0-16,21 21 0,-20-21 16,-1-1-16,21 1 0,-21 0 15,22-21-15,-22 21 16,-21-1-16,0 1 0,0 0 0,0 0 16,0 0-16,-21 0 15,-1 21-15,1 0 16,0 0-16,0 0 15,0 0-15,21 21 16,21-21 0,0 0-1,0 0-15,0 0 0,1 0 16,-44 0 15,1 0-15,0 0-16,0 0 0,-21 0 15,20 0-15,1 0 0,0 0 0</inkml:trace>
  <inkml:trace contextRef="#ctx0" brushRef="#br0" timeOffset="37287.97">25739 6604 0,'0'0'0,"21"-21"0,-21 0 15,0 0-15,21-1 0,-21 1 16,21 0-16,-21-21 0,0 21 16,0-1-16,0-20 0,0 21 0,-21 0 15,-21 0-15,20 21 0,-20-22 16,-21 22-16,20 0 0,-20 0 0,20 22 15,-20-1-15,-1 0 0,1 21 16,21 1-16,-22 20 0,22 1 0,-1-1 16,1 1-16,21-1 0,-21 1 0,20-1 15,22 1-15,0-1 0,0 1 16,0-22-16,22 21 0,20-20 0,-21-22 16,21 21-16,22-21 0,-22 22 15,22-43-15,-1 21 0,1-21 0,-1 0 16,1 0-16,-1 0 0,1-21 15,-1 21-15,1-21 0,-22-22 16,22 22-16,-22 0 0,-21-21 0,0 20 16,0 1-16,-21-21 0,0 21 0,-21-22 15,0 22-15,-21-21 0,-1 21 16,1 0-16,0-1 0,-22 1 0,22 0 16,-22 0-16,22 0 0,21 21 15,-21 0-15,20 0 0,1 0 0,42 0 31,1 21-31,-1-21 16,21 21-16,-21 0 0,22 0 0,-1 22 16,-21-22-16,21 0 15,-20 21-15,-1 1 0,0-1 0,0 0 16,0 22-16,-21-22 0,0 22 0,0-22 16,0 22-16,0-1 0,0-21 15,0 22-15,-21-22 0,0 1 0,0 20 16,0-21-16,21 1 0,-22-1 0,1 0 15,21 1-15,-21-22 0,21 0 16,0 0-16,0 0 0,0 1 0,21-22 16,0-22-1,1 1-15,-22 0 16,21 0-16,0 0 0,0-22 0,0 22 0,0-21 16,1 0-16,-1-1 0,21 1 15,-21-22-15,0 22 0</inkml:trace>
  <inkml:trace contextRef="#ctx0" brushRef="#br0" timeOffset="37680.74">26120 7070 0,'0'0'0,"0"-43"0,0 1 0,0 0 16,0 21-16,0-1 0,0-20 0,0 21 15,0 0-15,0 0 0,21-1 16,0 1-16,0 21 16,0 0-16,22-21 0,-22 21 0,21 0 15,-21 0-15,22 0 0,-22 0 16,21 21-16,-21-21 0,22 21 0,-22 1 15,0-1-15,0 0 0,0 0 16,-21 21-16,0-20 0,0-1 16,0 0-16,0 0 0,0 0 0,-21 0 15,21 1-15,-21-1 0,0 0 0,0-21 16,-1 0-16,22 21 0,-21-21 16,21-21-1,0 0-15,0 0 16,0-1-16,0 1 0,0-21 15,21 21-15,1 0 0,-22-22 0,21 22 16,0 0-16,0-21 0,0 20 16,-21 1-16,21 0 0,1 21 15,-1-21-15,0 21 0,0 0 0,0 0 16,0 0-16,1 0 16,-1 0-16,0 0 0,0 0 15,0 21-15,0-21 0,1 21 16,-22 0-16,21-21 0</inkml:trace>
  <inkml:trace contextRef="#ctx0" brushRef="#br0" timeOffset="38035.54">26966 6922 0,'0'21'0,"21"-21"32,1 0-32,-1-21 15,0 21-15,0-22 0,0 1 0,22 21 16,-22-21-16,0 21 0,0-21 15,21 0-15,-20 0 0,-1 21 0,-21-22 16,21 1-16,-21 0 0,0 0 16,-21 21-16,-22 0 15,22 0-15,0 0 0,-21 0 16,21 21-16,-22-21 0,1 21 16,21 0-16,0 1 0,-1 20 0,1-21 15,0 0-15,21 0 16,-21 1-16,21-1 0,0 21 0,0-21 15,0 0-15,21 1 0,0-1 16,0 0-16,1-21 0,-1 21 16,0-21-16,21 0 0,-21 0 0,1 0 15,-1 0-15,21 0 0,-21 0 0,0 0 16,1-21-16,-1 21 0,21-21 16,-21 0-16,0-1 0,1 22 0,-1-21 15,-21 0-15</inkml:trace>
  <inkml:trace contextRef="#ctx0" brushRef="#br0" timeOffset="38904.14">27453 6816 0,'0'21'31,"21"-21"-15,0 0-16,1 0 15,-1 0-15,0 0 16,0 0-16,0 0 0,0 0 15,1 0-15,-1 0 0,0-21 0,-21 0 16,21 21-16,-21-22 16,0 1-16,0 0 0,0 0 15,0 0-15,-21 21 0,0 0 16,0 0-16,-1 0 16,1 0-16,0 0 0,0 21 15,0 0-15,0-21 0,21 42 16,-22-20-16,22-1 0,-21 0 0,21 0 15,0 0-15,0 0 0,0 1 0,0-1 16,0 0-16,0 0 16,21 0-16,1-21 0,-1 0 0,0 21 15,0-21-15,0 0 0,22 0 0,-1 0 16,-21 0-16,21 0 0,1 0 16,-1 0-16,-21-21 0,22 21 0,-22-21 15,0 0-15,21 0 0,-21 21 0,1-21 16,-1-22-16,0 22 15,0 0-15,0 0 0,0-22 0,-21 22 16,0 0-16,0-21 0,22 21 16,-22-1-16,21 22 0,-21-21 0,0 42 47,0 1-47,0-1 0,0 0 0,-21 0 15,21 0-15,-22 0 0,22 1 16,0-1-16,0 0 0,0 0 0,0 0 15,0 0-15,0 1 0,0-1 16,0 0-16,0 0 16,0 0-16,0 0 15,0-42 32,0 0-47,0 0 0,0 0 16,0 0-16,0-22 0,22 22 15,-1-21-15,0-1 0,0 1 0,0 21 16,22-21-16,-22-1 0,21 22 16,0-21-16,1 21 0,-1 21 0,0-22 15,1 22-15,-1 0 0,0 0 0,-20 0 16,20 22-16,-21-1 16,0 0-16,0 0 0,-21 21 0,0-20 15,0 20-15,0-21 0,0 21 0,0-20 16,0-1-16,-21 21 0,21-21 15,-21 0-15,0 1 0,21-1 0,-21-21 16,0 21-16,-1 0 16,1-21-16,0 0 15,21-21 17,21 21-32</inkml:trace>
  <inkml:trace contextRef="#ctx0" brushRef="#br0" timeOffset="54999.88">22204 6816 0,'0'-21'0,"0"-1"31,0 1-15,-21 0 15,-1 21-15,1 0-1,0 0-15,0 0 16,0 0-16,0 0 15,-1 0-15,1 0 16,0 0-16,0 0 0,0 0 16,0 0-16,-1 0 15,1 0-15,0 0 0,0 0 16,0 0-16,0 0 0,-1 0 16,1 0-16,0 0 15,0 0-15,0 0 16,0 0-1,-1 0 1,1 21-16,0-21 16,0 21-1,0-21-15,0 0 16,-1 22 0,1-22-16,0 21 15,0-21-15,0 21 31,0-21-15,-1 21 0,22 0-1,-21-21-15,0 21 16,0-21 0,21 22-16,0-1 15,-21-21 1,21 21-1,-21-21 1,21 21-16,0 0 16,-22-21-1,22 21-15,0 1 16,-21-22-16,21 21 16,-21 0-16,0 0 15,21 0 1,-21-21-16,21 21 15,-21 1-15,21-1 16,-22 0 0,22 0-16,0 0 15,0 0-15,0 1 16,0-1-16,0 0 16,0 0-16,0 0 0,0 0 0,0 1 15,0-1 1,0 0-16,0 0 0,0 0 0,0 0 15,0 1-15,0-1 0,0 0 16,0 0-16,0 0 16,0 0-16,0 1 0,0-1 15,0 0-15,0 0 0,0 0 16,0 0-16,0 1 16,22-22-16,-22 21 0,21-21 0,0 21 15,-21 0-15,21 0 0,0-21 16,0 21-16,1-21 0,-1 22 15,0-22-15,21 0 0,-21 21 16,1-21-16,-1 0 0,21 0 16,-21 0-16,22 0 0,-22 0 15,21 0-15,-21 0 0,22 0 0,-22 0 16,0 0-16,21 0 0,-21 0 16,1 0-16,-1 0 0,21 0 0,-21 0 15,0 0-15,1 0 0,-1 0 0,0 0 16,0 0-16,21-21 0,-20 21 15,-1-22-15,0 22 0,-21-21 0,21 0 16,0 21-16,0-21 0,1 21 0,-1-21 16,0 0-16,0-1 0,0 1 15,-21 0-15,21 21 0,1-21 0,-1 0 16,-21 0-16,0-1 0,21 1 16,0 0-16,-21 0 15,0 0-15,0 0 0,0-1 0,0 1 16,0 0-16,0 0 0,0-21 0,0 20 15,0 1-15,0 0 0,0 0 16,0 0-16,0 0 0,0-1 0,0 1 16,0 0-16,0 0 0,0 0 0,0 0 15,0-1-15,-21 1 16,21 0-16,-21 0 0,21 0 16,-21 0-16,-1-1 15,1 1-15,21 0 0,-21 0 16,0 21-1,21-21-15,0 0 16,-21 21-16,21-22 16,-21 1-16,21 0 15,-22 21-15,1 0 16,0 0-16,21-21 0,-21 21 0,0 0 16,0 0-16,-1 0 15,1 0-15,0 0 0,0 0 16,0 0-16,0 0 15,-1 0-15,1 0 0,0 0 16,0 0-16,0 0 0,0 0 16,-1 0-16,1 0 15,0 0-15,0 0 16,42 0 46,0 0-62,0 0 16,1 0 0,-1 0-16,0 0 0,0 0 15,0-21-15,0 21 16,1 0 0,-1 0-16,0 0 0,-42 0 62,0 0-46,-1 0-16,1 0 0,0 0 15,0 0-15,0 0 0,0 0 16,-1 0-16,1 0 16,0 0-16,0 0 15,0 0 1,42 0 15,0-21-15,0 21-16,0 0 0,1 0 15,41 0 1,-42 0-16,0 0 16,-42 0 15,0 0-16,0 0 1,21-22 62,0 1 78,21 21-140,0 0 0,0 0-16,1 0 15,-1 0-15,0 0 16,0 0-16,0 0 16,0 0-16,1 0 15,-1 0-15,0 0 16,0 21-16,0 1 15,-21-1 1,21-21-16,-21 21 16,0 0-1,22-21-15,-22 21 16,21-21-16,-21 21 0,0 1 16,0-1-16,21-21 15,-21 21-15,21-21 16,-21 21-16,21 0 15,0 0 1,-21 1 0,0-1-16,0 0 15,0 0-15,22 0 16,-22 0-16,0 1 0,0-1 16,0 0-16,0 0 0,0 0 15,0 0-15,0 1 0,21-1 16,-21 0-16,0 0 15,0 0-15,0 0 0,0 1 16,0-1-16,0 0 16,0 0-16,0 0 15,0 0-15,0 1 16,0-1 0,-21 0-1,21 0-15,0 0 16,-22 0-1,1 1-15,21-1 16,-21-21 0,21 21-16,-21 0 0,21 0 15,-21 0 1,0-21 0,21 22-16,0-1 15,-22-21-15,22 21 0,-21-21 0,0 21 16,0-21-1,21 21-15,-21-21 16,0 21-16,-1-21 0,1 22 16,0-22-16,0 21 15,0-21-15,0 0 16,-1 21-16,1-21 0,0 0 16,0 21-16,0-21 0,0 0 15,-1 0-15,1 21 0,0-21 16,0 0-16,0 0 0,0 0 15,-1 0-15,1 0 16,0 0-16,0 0 16,0 0-16,0 0 15,-1 0-15,1 0 16,0 0-16,0 0 16,0 0-16,21-21 0,-21 21 0,-1 0 15,1 0-15,0-21 16,0 21-16,0 0 15,0 0-15,21-21 16,-22 21 0,1 0-1,21 21 110,0 0-93,0 0-17,21 0-15,1-21 16,-1 22-1,0-1 1,0 0-16,0-21 16,0 0-1,1 0-15,-22 21 16,21-21-16,0 0 0,0 0 16,0 0-1,0 0 1,-42 0 46,0 0-46,0 0-16,0 0 16,0 0-16,-1 0 0,1 0 15,0 0-15,0 0 16,0 0-1,0 0-15,-1 0 0,1 0 16,21-21 0,-21 21-16,0 0 15,21-21-15,0 42 94,0 0-94,0 0 16,21-21-1,0 21-15,0-21 0,1 0 16,-1 22-16,0-22 0,0 0 16,0 0-16,0 0 0,1 0 15,-1 0-15,0 0 16,0 0-16,0 0 0,0 0 15,1 0-15,-1 0 16,0 0 0,0 0-16,0 0 15,0 0-15,-42 0 94,0 0-94,0 0 0,0 0 16,0 0-16,-1 0 0,1 0 15,0-22-15,0 22 0,0 0 0,0 0 16,-1 0-16,1 0 0,0 0 16,0 0-16,0-21 0,0 21 15,-1-21 1,1 21-16,21-21 15,0 0-15,-21 21 16,21-21-16,-21 21 0,21-22 16,0 1-16,-21 21 0,21-21 15,-21 0 1,21 0-16,0 0 16,0-1-16,0 1 0,-22 21 15,22-21-15,-21 0 16,21 0-16,0 0 0,0-1 15,0 1-15,0 0 16,0 0-16,0 0 16,0 0-16,0-1 15,0 1-15,0 0 0,0 0 16,0 0-16,0 0 16,0-1-16,0 1 15,0 0-15,0 0 16,0 0-16,0 0 15,0-1-15,0 1 0,0 0 16,0 0-16,21 0 16,1 21-16,-22-21 0,0-1 0,21 22 15,0-21-15,0 0 0,0 21 0,-21-21 16,21 0-16,1 21 0,-1-21 16,0-1-16,0 1 15,0 21-15,-21-21 16,21 21-16,1-21 0,-1 21 15,0-21-15,0 21 0,-21-21 16,21 21-16,0 0 16,1-22-16,-1 22 0,-21-21 15,21 21-15,0 0 0,0 0 16,0 0-16,-21-21 0,22 21 16,-1 0-16,0 0 0,0 0 15,0 0-15,0 0 0,1 0 16,-1 0-16,0 0 0,0 0 15,0 0-15,0 0 0,1 21 0,-1-21 16,0 0-16,0 21 0,0 1 16,0-22-16,1 21 0,-22 0 15,21-21-15,0 21 0,-21 0 16,21-21-16,-21 21 16,21 1-16,0-1 0,1 0 15,-22 0-15,21 0 16,-21 0-16,21-21 0,-21 22 15,0-1-15,0 0 0,0 0 0,0 0 16,21 0-16,-21 1 16,0-1-16,0 0 0,0 0 15,0 0-15,0 0 0,0 1 16,-21-1-16,0 0 0,0 0 16,-1 0-16,1 0 0,0 1 15,0-22-15,0 21 0,0 0 16,-22-21-16,22 21 0,0-21 15,-21 21-15,20-21 0,1 21 0,-21-21 16,21 0-16,0 0 0,-1 0 0,1 0 16,0 0-16,0 0 0,-21 0 15,20 0-15,1 0 0,-21 0 0,21 0 16,0 0-16,-1 0 0,1-21 0,-21 21 16,21-21-16,0 0 15,-1 0-15,1 0 0,0 21 16,0-22-16,21 1 0,0 0 0,-21 0 0,21-21 15,-21 20-15,21 1 0,-22 0 16,22-21-16,0 21 0,0-22 16,0 22-16,0 0 0,0-21 0,0 20 15,0-20-15,0 21 0,0-21 16,0 20-16,0 1 0,0-21 0,0 21 16,22 0-16,-22-1 0,21 1 15,0 0-15,-21 0 0,21 0 16,0 21-16,-21-21 0,21 21 0,1-22 15,-1 1-15,0 21 16,0-21-16,0 21 0,-21-21 0,21 21 16,1 0-16,-1-21 0,0 21 15,0 0-15,21-21 0,-20-1 0,-1 22 16,0 0-16,0-21 0,0 21 0,0 0 16,-21-21-16,22 21 15,-1 0-15,0 0 16,-21-21-16,21 21 0,0 0 0,0 0 15,1 0 1,-1 0-16,0 0 0,0 0 16,0 0-16,0 0 15,1 21-15,-1-21 0,0 21 16,0-21-16,-21 21 0,21-21 16,-21 22-16,21-1 0,1 0 15,-22 0-15,0 0 0,0 0 16,0 1-16,0-1 0,0 0 15,0 0-15,0 0 16,21-21-16,-21 21 16,0-42 77,0 0-77,0 0 0,0 0-16,-21 21 15,-1-21-15,22-1 0,-21 22 16,0-21-16,0 21 16,0 0-1,21-21-15,-21 21 0,-1 0 0,1 0 16,0 0-16,0 0 15,0 0-15,0 0 0,-1 0 16,1 0-16,0 0 0,0 0 16,0 0-16,0 21 0,-1 0 15,1-21-15,0 22 0,0-1 16,0 0-16,0 0 0,-1 0 0,22 0 16,-21 1-16,0-1 0,0 0 15,0 0-15,0 21 0,-1-20 0,1 20 16,21-21-16,0 21 0,-21 1 15,21-22-15,0 21 0,0 1 0,0-22 16,0 21-16,0-21 0,0 22 0,21-22 16,0 0-16,1 21 0,-22-21 15,21 1-15,0-22 0,0 21 16,-21 0-16,21-21 0,0 0 0,1 21 0,-1-21 16,0 0-16,0 0 15,21 0-15,-20 0 0,-1-21 16,21 21-16,-21-21 0,0 0 0,1 21 15,20-22-15,-21 1 0,0 0 16,0 0-16,-21 0 0,0 0 0,0-22 16,22 22-16,-22-21 0,0 21 0,0-22 15,0 22-15,-22-21 0,22 21 16,-21-1-16,0 1 0,0 0 0,21 0 16,-21 0-16,0 0 0,-1 21 15,-20 0-15,21 0 0,0 0 0,0 0 16,-22 0-16,22 0 0,-21 0 0,21 0 15,-1 0-15,-20 21 0,21 0 16,0 0-16,0-21 0,21 21 16,0 0-16,-22-21 0,22 22 0,0-1 15,0 0-15,22-21 16,-1 0-16,0 0 16,0 0-16,21 0 0,-20 0 15,-1 0-15,0 0 0,0 0 16,0 0-16,0-21 0,1 21 0,-1 0 15,0-21-15,-21-1 0,21 22 16,-21-21-16,-21 21 16,0 0-16,0 0 15,-1 0-15,1 0 16,0 0-16,-21 0 0,21 0 0,-1 21 16,1-21-16,0 0 0,0 22 0,21-1 15,0 0 1,21-21-1,0 0 1,0 0-16,22 0 0,-22 0 0,0 0 16,0 0-16,0 0 0,1 0 0,-1 0 15,0 0-15,0 0 0,0 0 16,0 0-16,-42 0 47,0 0-47,-21 0 0,21 0 15,-1 0-15,1 21 0,0-21 16,21 21-16,0 0 31,21-21-31,0 0 16,1 0-16,-1 0 0,0 0 0,0 0 16,0 0-16,0 0 0,1 0 0,-1 0 15,0 0-15,0 0 16,-42 0 15,0 0-31,-22 22 16,22-22-16,0 21 0,-21-21 0,21 21 15,-1-21-15,-20 21 0,21-21 16,0 21-16,21 0 16,21-21-1,0 0 1,0 0-16,0 0 0,1 0 15,-1 0-15,0 0 0,0 0 0,21 0 16,-20 0-16,-1 0 16,0 0-16,-42 0 31,0 22-31,-1-22 16,1 21-16,0-21 0,0 21 0,0-21 15,0 21-15,-1-21 0,1 21 0,0-21 16,21 21-16,0 1 15,0-1 1,21-21 0,0 0-16,1 0 0,-1 0 15,0 0-15,0 0 0,0 0 0,0 0 16,1 0-16,-1 0 0,0 0 16,0 0-16,-42 0 31,0 21-31,0-21 15,-1 0-15,1 0 0,0 21 16,0-21-16,0 21 0,0-21 0,-1 0 16,1 21-16,21 1 31,21-22-15,1 0-16,-1 0 15,0 0-15,0 0 16,0 0-16,0 0 0,1 0 15,-1 0-15,-42-22 32,-1 22-17,1 0-15,0 0 0,0 0 0,0 0 16,-22 0-16,22 0 0,0 0 0,0 0 16,0 0-16,0 0 0,-1 0 15,1 22-15,42-44 63,1 1-63,-1 21 0,-21-21 15,0 0-15,21 0 16,-21 0-16,0-1 0,0 1 16,0 0-16,0 0 0,-21 0 15,0 21 1,-1 0-16,1 0 0,0 0 15,0 0-15,0 0 16,0 0 0,-1 0 15,22-21-15,0-1-1,0 1-15,0 0 16,0 0-16,0 0 15,0 0-15,0-1 0,0 1 16,0 0-16,0 0 0,-21 0 16,0 0-16,21-1 0,-21 22 15,21-21-15,-21 21 0,0 0 16,-1 0 0,1 21-16,21 1 0,-21-22 0,21 21 15,0 21-15,0-21 0,0 0 16,0 1-16,0-1 0,0 0 0,0 0 15,0 21-15,0-20 0,0-1 0,21 0 16,-21 0-16,21-21 16,-21 21-16,22 0 15,-1-21-15,0 0 0,0 0 16,0 0-16,0 0 0,1 0 16,-22-21-16,21 0 0,0 21 0,0-21 15,0 0-15,-21 0 0,21-1 16,-21 1-16,0 0 0,0 0 15,0 0-15,0 0 0,0-1 0,0 1 16,0 0-16,0 0 0,-21 21 0,0 0 16,21 21-1,-21 0-15,21 0 0,-21 1 16,21-1-16,-21 0 0,21 0 0,0 0 16,0 22-16,0-22 15,0 0-15,0 0 0,0 0 16,0 0-16,0 1 0,0-1 31,21-21-31,0 0 0,0 0 16,0 0-16,0 0 0,1 0 15,-1 0-15,0 0 16,0 0-16,0 0 16,-21-21-16,0-1 15,0 1-15,0 0 16,-21 21 15,21 21-31,0 0 0,-21-21 0,0 22 16,21-1-16,0 0 0,-21 0 0,21 0 15,0 0-15,0 1 16,0-1-16,0 0 0,21 0 16,0-21-16,0 0 0,0 21 0,0-21 15,1 0-15,-1 0 0,0 0 16,0 0-16,21 0 0,-20 0 0,-1 0 15,0-21-15,0 21 0,0-21 16,0 21-16,1-21 0,-1 21 0,0-21 16,0 21-16,0-22 0,0 22 0,1-21 15,-1 21-15,0-21 0,0 21 16,-21-21-16,0 0 16,0 0-16,0-1 15,0 1 1,0 0 15,0 0 0,0 0-31,0 0 16,0-1 0,0 1-1,0 0-15,0 0 16,0 0-16,0 0 15,0-1 1,21 22-16,-21-21 0,0 0 16,0 0-16,0 0 15,0 0-15,0-1 16,0 1-16,0 0 16,0 0-1,0 0-15,0 0 16,0-1-1,0 1-15,-21 21 16,0 0-16,21-21 0,0 0 16,-21 0-16,0 0 15,21-1-15,-22 1 16,1 0-16,0 0 16,0 0-1,0 21-15,21-21 16,-21 21-16,-1 0 15,1-22 1,0 22-16,21-21 78,-21 21-78,21-21 63,21 21 15,-21-21-63,21 21 64,0 0-64,-21-21 1,22 21-1,-1 0 1,0 0 31,0 0-31,0-21 77,0 21-61,1 0 61,-1 0-61,0 0-17,0 21 1,0-21-1,0 21-15,1 0 16,-1-21-16,-21 21 16,21-21-16,0 0 0,-21 21 0,21-21 15,0 0-15,-21 22 0,22-1 16,-1-21-16,-21 21 0,21 0 16,0-21-1,-21 21-15,0 0 16,21 1-16,0-22 15,-21 21-15,0 0 16,22 0-16,-22 0 16,21-21-16,-21 21 15,0 1-15,21-1 16,-21 0 0,21 0-1,-21 0-15,0 0 16,0 1-16,0-1 15,0 0 1,0 0-16,0 0 16,0 0-1,0 1-15,0-1 16,0 0 0,0 0-16,0 0 15,0 0 1,-21-21-16,21 22 15,-21-22 1,21 21-16,0 0 16,0 0-1,0 0 1,-21-21 0,21 21-16,0 1 15,-22-22-15,22 21 16,0 0-1,-21-21 1,21 21-16,0 0 16,-21-21-16,21 21 15,-21-21 1,21 22-16,-21-22 0,21 21 16,-21-21-16,21 21 15,-22-21-15,1 0 16,21 21-16,-21-21 15,21 21-15,-21-21 0,0 21 32,0-21-32,-1 0 0,1 0 15,21 22-15,-21-22 16,0 0-16,21 21 16,-21-21-16,0 0 15,-1 21-15,1-21 16,0 0-1,21 21-15,-21-21 0,0 0 16,0 0-16,21 21 16,-22-21-1,1 21-15,0-21 0,0 0 16,21 22 0,-21-22-16,0 0 15,-1 0-15,1 0 16,0 0-16,0 0 15,0 0 1,0 0-16,-1 0 16,1 0-16,0 0 0,0 0 15,0 0 1,21 21-16,0 0 31,0 0-15,21-21 15,0 21-31,0-21 0,0 0 16,1 21-16,-1-21 0,0 0 15,0 0-15,0 0 0,0 0 0,1 0 16,-1 0-16,0 0 0,0 0 16,0 0-16,0 0 0,1 0 15,-44 0 63,1 0-62,0 0-16,0 0 16,0 0-16,0 0 0,-1 0 15,1 0-15,0 0 16,0 0-16,0 0 0,0-21 15,-1 21-15,1 0 16,0 0-16,0 0 31,0 0-15,42 0 78,0 0-94,0 0 15,0 0 1,1 0-16,-1 0 16,0 0-16,0 0 0,0 0 15,0 0-15,1 0 16,-1 0-16,0 0 0,0 0 15,0 0-15,0 0 16,-21-21-16,22 21 16,-1-21-16,0 21 15,0-21-15,0 0 16,0 21 0,-21-22-16,22 22 15,-1-21-15,0 0 31,-21 0-31,21 0 16,0 21-16,-21-21 16,0-1-16,21 22 15,1-21-15,-1 21 16,-21-21-16,21 0 16,0 21-16,-21-21 15,0 0-15,21 21 0,-21-22 16,21 1-16,1 0 15,-22 0-15,21 0 16,-21 0 0,0-1-16,21 1 0,0 0 15,0 0 1,-21 0-16,0 0 0,0-1 16,0 1-16,0 0 0,0 0 15,0 0-15,0 0 16,0-1-16,0 1 0,0 0 15,0 0-15,0 0 0,0 0 16,0-1-16,-21 22 0,21-21 16,0 0-16,0 0 0,-21 0 15,0 0-15,0-1 16,-1 1-16,1 21 16,21-21-16,-21 21 15,0 0-15,21-21 16,-21 21-16,21-21 15,0 0-15,-21 21 0,21-22 16,0 1 0,-22 0-16,22 0 47,-21 21-32,0 0 1,21-21 15,0 0 47,21 21-62,0 0-16,1 0 15,-22 21-15,21-21 0,0 0 0,-21 21 16,21 0-16,0-21 16,-21 21-16,21-21 0,1 21 0,-1 1 15,-21-1-15,21-21 0,0 21 0,0 0 16,-21 0-16,21 0 0,1 1 16,-1-1-16,-21 0 0,21 0 0,0 21 15,0 1-15,0-22 16,-21 0-16,0 0 0,0 0 15,0 1-15,0-1 0,0 0 0,0 0 16,0 0-16,0 0 0,0 1 16,0-1-16,0 0 0,0 0 15,-21-21-15,0 21 0,21 0 16,-21 1-16,21-1 16,-21-21-16,21 21 0,-21-21 0,21 21 15,-22 0-15,1 0 16,0-21-16,21 22 0,-21-22 15,0 21-15,0-21 0,-1 0 16,22 21-16,-21-21 0,0 21 0,0-21 16,0 21-16,0-21 0,-1 21 15,-20 1-15,21-1 16,0-21-16,0 0 0,-1 21 0,1-21 16,0 21-16,0-21 15,0 21 1,0-21-16,-1 0 15,1 0 1,0 0 0,0 0-16,0 0 0,0 0 31,-1 0-15,22 21 15,-21 1 31,0-22-46,0 0-16,0 0 16,0 0-1,21 21 48,0 0-16,21-21-32,0 0-15,0 0 16,0 0-16,0 0 0,1 0 15,-1 0-15,21 0 0,-21 0 0,0 0 16,1 0-16,-1 0 0,0 0 16,21 0-16,-21-21 0,1 0 0,-1 21 15,0 0-15,0-22 0,0 22 0,0-21 16,-21 0-16,22 21 16,-1-21-16,-21 0 0,21 0 0,-21-1 15,21 1-15,-21 0 0,21 0 0,-21 0 16,21 0-1,-21-1-15,22 1 0,-1 21 0,-21-21 16,0 0-16,21 0 0,0 0 16,-21-1-16,0 1 0,21 0 15,-21 0-15,21 0 0,-21 0 16,0-1-16,0 1 0,0 0 0,22 0 16,-22 0-16,0 0 0,0-1 15,21 1-15,-21 0 0,0 0 16,0 0-16,0 0 0,0-1 15,0 1-15,-21 0 0,21 0 0,-22 21 0,1-21 16,21 0-16,-21 21 0,0-22 0,0 1 16,0 0-1,-1 21-15,1 0 0,0-21 16,0 21-16,0 0 0,0 0 31,42 0 0,0 0-31,0 0 16,0 0-16,0 0 16,1 21-16,-22 0 0,21-21 0,0 21 15,0 1-15,-21-1 0,21 0 0,-21 0 16,21 0-16,-21 22 16,0-22-16,0 21 0,0-21 15,0 0-15,0 1 0,0-1 0,0 0 16,-21 0-16,21 0 0,0 0 0,-21 1 15,21-1-15,0-42 47,0-1-31,0 1-16,0 0 0,0 0 16,0 0-16,0-22 0,0 22 15,0 0-15,0-21 0,0 21 16,0-22-16,0 22 0,0 0 0,0 0 15,0 0-15,0-1 0,-21 22 16,0 0-16,0 0 16,-1 0-16,1 0 0,0 0 15,-21 0-15,21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33:51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1037 0,'0'0'0,"0"-21"0,0-21 0,0 21 15,0-1-15,21 22 0,-21-21 16,0 0-16,22 42 47,-22 0-47,21 22 15,-21-22-15,21 21 0,-21 1 16,0 20-16,21-21 0,0 22 0,-21-1 16,0 1-16,0-1 0,21 22 15,-21-21-15,0 20 0,0 1 16,0-22-16,0 1 0,0-1 16,0 1-16,0-22 0,0 22 0,-21-22 15,21 0-15,0-20 0,0 20 16,0-21-16,0 0 0,0 0 15,0 1-15,0-44 32,0 1-32,0 0 15,0 0-15,0 0 0,0-22 16</inkml:trace>
  <inkml:trace contextRef="#ctx0" brushRef="#br0" timeOffset="435.27">1312 1228 0,'-42'-43'15,"21"43"-15,21-21 0,0 0 0,0 0 0,0 0 16,0 0-16,0-1 0,21 1 15,0 0-15,0 0 16,22-21-16,20 20 0,-21 1 0,22 0 0,-1 0 16,1 0-16,21 0 15,-22-1-15,1 22 0,-1 0 0,1 0 16,-1 22-16,-21-1 0,1 21 16,-1 0-16,-21 22 0,-21-22 15,0 22-15,0-1 0,-21 1 0,0-1 16,-21 1-16,20-1 0,-20 1 15,0-22-15,-22 22 0,22-22 0,0 21 16,-1-20-16,-20-1 0,42-21 16,-22 22-16,1-22 0,21 0 15,0 0-15,-1 0 0,44-21 47,-1 0-47,0 0 0,0-21 16,0 0-16,0 21 0</inkml:trace>
  <inkml:trace contextRef="#ctx0" brushRef="#br0" timeOffset="1110.89">2095 2223 0,'0'21'0,"0"-42"0,0 63 31,22-42 1,-22-21-32,21 0 0,0-1 15,-21 1-15,21 0 0,0 0 16,0 0-16,1 0 0,-1-22 0,0 1 15,0 21-15,0-22 16,0 1-16,-21 0 0,0-1 0,0 22 16,0-21-16,0 21 0,0 0 15,-21-1-15,0 1 0,0 21 0,0 0 16,0 0-16,-1 0 0,1 0 16,-21 21-16,21-21 0,0 22 0,21-1 15,-22 0-15,22 0 0,-21 0 16,21 0-16,0 1 0,21-1 31,1-21-31,-1 0 0,0 0 16,0 0-16,0-21 0,0-1 0,22 22 15,-22-21-15,21 0 0,-21 21 16,22-21-16,-22 0 0,21 21 16,-21-21-16,1 21 0,-1 0 0,0 0 15,0 0 1,-21 21-16,0 0 15,0 0-15,0 0 0,0 0 0,0 1 16,0-1-16,0 21 0,0-21 16,0 0-16,0 22 0,-21-22 0,21 0 15,0 21-15,-21-20 0,21-1 16,0 0-16,0 0 0,0 0 0,0 0 16,21 1-16,0-1 0,0-21 15,0 0-15,1 21 16,-1-21-16,0 0 0,0 0 15,0 0-15,0-21 16,1 0-16,-1 21 0,0-22 0,0 1 16,0 0-16,0 0 0,1-21 15,-1 20-15</inkml:trace>
  <inkml:trace contextRef="#ctx0" brushRef="#br0" timeOffset="1363.74">3048 1736 0,'0'21'31,"-21"0"-15,21 0-16,0 0 0,-21 1 0,21 20 15,0-21-15,0 21 0,0-20 16,0 20-16,-22-21 0,22 21 0,0-20 16,-21-1-16,21 21 0,0-21 15,0 0-15,0 1 0,0-1 0,-21-21 16,21 21-16,0 0 0,0-42 47,0 0-47,21 0 0,-21-1 15,0 1-15</inkml:trace>
  <inkml:trace contextRef="#ctx0" brushRef="#br0" timeOffset="1755.52">2984 1418 0,'-21'0'15,"42"0"-15,-63 0 0,42 21 0,0 1 16,-21-1-16,21 0 0,-21-21 0,21 21 16,0 0-16,0 0 0,0 1 15,21-1-15,0-21 16,0 0-16,0 0 15,1 0-15,-1 0 0,0 0 16,0 0-16,0-21 0,-21-1 16,21 22-16,-21-21 0,22 0 0,-22 0 15,0 0-15,0 0 0,0-1 16,0 1-16,-22 0 0,1 0 16,0 21-16,0 0 0,0-21 15,0 21-15,-1 0 0,1 0 16,0 21-16,0-21 0,21 21 15,0 0-15,0 0 0,0 1 0,0-1 16,0 0-16,0 21 0,0-21 16,0 1-16,0-1 0,0 0 15,21 0-15,0 0 0,0 0 16,1 1-16</inkml:trace>
  <inkml:trace contextRef="#ctx0" brushRef="#br0" timeOffset="2260.23">3344 1799 0,'0'0'15,"0"-42"1,0 21-16,21 21 15,1 0 1,-1 0-16,-21 21 0,21 0 0,0 0 16,-21 0-16,21 1 0,0-1 15,-21 0-15,22 21 0,-22-21 0,21 22 16,-21-22-16,21 21 0,-21-21 16,0 1-16,0 20 0,0-21 0,0 0 15,0 0-15,0 1 16,0-1-16,0-42 47,0-1-47,0 1 0,0 0 15,0-21-15,0 21 0,0-22 16,0 1-16,21 0 0,0-1 0,0 1 16,-21 0-16,22-1 0,-1 22 15,0-21-15,0 21 0,0-1 0,0 1 16,-21 0-16,22 21 0,-1 0 15,0 0-15,0 0 16,-21 21-16,21-21 16,-21 21-16,0 1 15,0-1-15,0 0 16,21-21-16,-21 21 0</inkml:trace>
  <inkml:trace contextRef="#ctx0" brushRef="#br0" timeOffset="2934.84">4191 2032 0,'42'0'0,"-21"0"16,1 0-16,-1-21 0,0 0 15,0 21-15,0-21 0,-21-1 16,21 1-16,1 0 0,-1 21 15,-21-21-15,0 0 0,0 0 0,0-22 16,0 22-16,0 0 0,0 0 16,-21 0-16,-1-1 0,1 1 0,0 0 15,0 21-15,0 0 0,0 0 16,-1 0-16,1 0 0,0 0 0,-21 21 16,21 0-16,-1 1 0,1-1 15,0 21-15,0-21 0,0 22 16,0-1-16,21 0 0,-22 1 0,1-1 15,21 0-15,0 1 0,0-22 16,0 21-16,0-21 0,0 0 0,0 1 16,0-1-16,0 0 0,21-21 15,1 0-15,-1 0 0,0 0 0,0 0 16,0 0-16,0 0 0,1 0 0,-1 0 16,0-21-16,0 0 0,0-1 15,0 1-15,1 0 0,-1 0 0,0 0 16,0 0-16,0-22 0,0 1 15,-21 21-15,0-22 0,22 1 0,-22 0 16,21-1-16,-21 1 16,0 21-16,0-21 0,0 20 0,0 1 15,0 0-15,0 42 32,-21 0-32,21 1 0,-22-1 0,22 21 15,0 0-15,0-20 0,0 20 16,0 0-16,0-21 0,-21 22 0,21-1 15,0-21-15,0 22 0,0-22 16,0 0-16,0 0 0,21 0 0,-21 0 16,22-21-16,-1 22 0,0-22 15,0 0-15,0 0 0,22 0 16,-22 0-16,0 0 0,0 0 16,0-22-16,0 22 0,1-21 15,-22 0-15,21 0 0,0 0 0,0 0 16,0-1-16,0-20 0,1 21 15</inkml:trace>
  <inkml:trace contextRef="#ctx0" brushRef="#br0" timeOffset="3315.62">4953 699 0,'0'84'32,"-21"-41"-32,21-1 15,0 0-15,0 1 0,-21 20 16,21 1-16,0-22 0,0 21 0,0 1 16,0-1-16,0 22 0,0-21 15,0-1-15,0 1 0,-22-1 0,22 1 16,-21-1-16,21-21 0,0 22 15,0-22-15,0 1 0,-21-22 0,21 21 16,0-21-16,0 0 0,0 1 0,0-1 16,0 0-16,0 0 15,21-21 1,0-21 0,1 0-1,-1 0-15,-21-1 0,21 1 0,0 0 16,-21 0-16,21 0 0,0 0 15,1-1-15</inkml:trace>
  <inkml:trace contextRef="#ctx0" brushRef="#br0" timeOffset="3784.21">5165 1884 0,'0'21'0,"21"-21"15,0 0 1,0 0-16,0 0 0,0 0 16,1 0-16,-1-21 0,0 21 15,0-21-15,0 0 0,0-1 16,1 1-16,-22 0 0,0 0 16,0 0-16,0 0 0,0-1 0,0 1 15,0 0-15,0 0 0,0 0 16,0 0-16,-22 21 0,1 0 0,0-22 15,0 22-15,0 0 16,0 0-16,-1 22 0,22-1 16,-21 0-16,0 0 0,0 0 0,0 0 15,0 22-15,21-22 0,-22 21 16,22 1-16,-21-22 0,21 21 0,0-21 16,0 0-16,0 22 0,0-22 15,0 0-15,21 0 0,1-21 0,-1 21 16,0-21-16,0 0 0,0 22 0,22-22 15,-22 0-15,0 0 0,0 0 16,0 0-16,0 0 0,22 0 16,-22-22-16,0 22 0,0-21 0,0 21 0,1-21 15,-1 0-15,0 0 16,0 21-16,-21-21 0,21-1 0,0-20 16,-21 21-16,0 0 0,0 0 15,0-22-15</inkml:trace>
  <inkml:trace contextRef="#ctx0" brushRef="#br0" timeOffset="4095.03">4932 1291 0,'0'0'0,"-21"0"15,42 0 1,21 0-16,-21 0 16,0 0-16,22 0 0,-1 0 0,0-21 15,1 21-15,-1-21 0,0 21 16,1 0-16,-1 0 0,0-21 0,1 21 16,-22 0-16,21 0 0,-21 0 15,1-21-15,-1 21 0,0 0 16,0 0-16,-42 0 31,0 0-15,0 0-16</inkml:trace>
  <inkml:trace contextRef="#ctx0" brushRef="#br0" timeOffset="4770.64">1355 2752 0,'0'0'16,"-22"-21"-16,1 21 0,0 0 16,42 0 31,0 0-47,1 0 0,-1 0 0,21 0 15,-21 0-15,22 0 0,20 0 16,1-22-16,-1 22 0,22 0 15,-22 0-15,22-21 0,0 21 16,-1 0-16,22 0 0,0 0 0,21-21 16,-21 21-16,21-21 0,-21 21 0,21 0 15,-22 0-15,22-21 0,0 21 16,-21 0-16,21 0 0,-21-21 0,21 21 16,-21-22-16,0 22 0,-22 0 15,1-21-15,0 21 0,-1 0 0,1 0 16,-21 0-16,-1 0 0,1-21 15,-22 21-15,0 0 0,1 0 0,-22 0 16,0 0-16,0 0 0,0 0 0,-42 0 31,0 0-15,-21 0-16,20 0 0,-20 0 0,0 0 16,-1 0-16</inkml:trace>
  <inkml:trace contextRef="#ctx0" brushRef="#br0" timeOffset="5338.7">1482 2879 0,'0'0'0,"-22"0"0,1 0 16,0 0-16,0 0 16,42 0 15,0 0-31,22 0 0,-22 0 15,21 0-15,0 0 0,1 0 16,-1 0-16,22 0 0,-1 0 0,1 0 16,-1 0-16,22 0 0,-1 0 15,22 0-15,0-21 0,0 21 0,0 0 16,0 0-16,-1 0 0,1 0 0,0 0 16,0-22-16,-21 22 0,20 0 15,-20 0-15,0 0 0,-1-21 0,1 21 16,0-21-16,-1 21 0,-20 0 15,21 0-15,-22-21 0,1 21 0,-1 0 16,-21 0-16,1 0 0,-1-21 16,0 21-16,-20 0 0,20 0 15,-21 0-15,0 0 0,0 0 0,1 0 16,-1 0 0,-42 0 30,21-21-30</inkml:trace>
  <inkml:trace contextRef="#ctx0" brushRef="#br0" timeOffset="6718.36">6794 1990 0,'-42'0'16,"21"0"-16,0 0 15,0 0-15,21-21 16,-22 21-16,1 0 0,0 0 16,42 0 31,0 0-47,22 0 0,-22 0 15,21 0-15,1 0 0,-1 0 0,0 0 16,1 0-16,20 0 15,1 0-15,-22 0 0,21 0 0,1 0 16,-1 0-16,1 0 0,-1 0 0,1-22 16,-1 22-16,-20 0 0,20 0 15,-20 0-15,-1 0 0,0 0 0,1 0 16,-22 0-16,21 0 0,-21-21 16,0 21-16,1 0 0,-1 0 0,-21-21 31,0 0-16,-21 0 1,-1 21-16,1-21 0,0 21 16,0-22-16,0 22 0,0-21 15,-1 21-15,-20-21 0,21 21 16,0-21-16,0 21 0,-1-21 0,1 21 16,0-21-16,0 21 15,21-22-15,-21 22 0,21-21 16,-21 21 15,21 21 0,0 1-31,0-1 0,0 0 16,21-21-16,0 21 0,0 0 16,0-21-16,0 21 15,1-21-15,20 0 0,-21 22 0,0-22 16,22 0-16,-22 0 0,0 0 15,21 0-15,-21 0 0,1 0 0,-1 0 16,0 0-16,0 0 0,0 0 0,0 0 16,1 0-1,-44 0 32,1 0-47,0 0 0,0 21 0,0 0 16,0-21-16,-1 21 15,-20 0-15,21 0 0,-21 1 0,20-1 16,-20 0-16,21 0 0,-21 0 16,20 0-16,1 1 0,0-1 0,0-21 15,21 21-15,0 0 0,-21-21 0,21 21 16,-21-21-16,21 21 16,0-42 46,0 0-62</inkml:trace>
  <inkml:trace contextRef="#ctx0" brushRef="#br0" timeOffset="9848.16">9758 2159 0,'0'0'0,"21"0"0,0 0 0,0-21 15,0 0-15,1 0 16,-22-1-16,21 1 0,0 0 15,-21 0-15,0 0 16,0 0-16,0-1 0,0-20 16,0 21-16,0 0 0,-21 0 0,0-22 15,-1 22-15,1 0 0,0 0 16,0-22-16,-21 43 0,20-21 0,-20 0 16,21 21-16,-21 0 0,20 0 0,-20 0 15,21 21-15,-21 0 0,20 1 16,1 20-16,-63 64 15,84-64-15,-22 22 0,22-22 16,-21 0-16,21 1 0,0-1 0,0 0 16,0 1-16,0-22 0,0 21 15,0-21-15,0 22 0,21-22 16,1 0-16,-1-21 0,0 21 0,0-21 16,0 0-16,0 0 0,22 0 15,-22 0-15,21-21 0,1 21 0,-1-21 16,0 0-16,-21-1 0,22 1 0,-1-21 15,0 21-15,-20 0 0,20-22 16,-21 1-16,0 21 0,0-22 0,-21 1 16,0 0-16,0-1 0,0 1 15,0 21-15,0-21 0,0 20 0,-21 1 16,21 0-16,-21 0 0,0 21 16,0 0-16,0 21 0,21 0 15,-22 0-15,1 22 0,21-22 16,0 21-16,0 1 0,0-1 0,0-21 15,0 21-15,0 1 0,0-22 16,0 21-16,0-21 0,21 22 0,1-22 16,-1 0-16,21-21 0,-21 21 15,22 0-15,-22-21 0,21 0 0,-21 0 16,22 0-16,-1 0 0,-21 0 0,21-21 16,-20 0-16,20 0 0,-21 21 15,0-21-15,0 0 0,1-1 0,-1 1 16,0-21-16,-21 21 0,21 0 0,-21-22 15,0 22-15,0-21 0,0 21 16,0-22-16,0 1 0,0 21 16,0 0-16,0-1 0,-21 1 15,21 0-15,-21 21 0,0 0 16,21 21-16,0 0 16,-22 1-16,22 20 0,0-21 15,0 0-15,0 22 0,0-22 0,0 21 16,-21-21-16,21 0 0,0 1 0,0 20 15,0-21-15,0 0 0,0 0 16,0 1-16,0-1 0,0-42 47,0-1-31,0 1-16,21 21 0,-21-21 15,22-21-15,-1 21 0,-21-1 0,0-20 16,21 21-16,0-21 0,0 20 0,-21-20 15,21 21-15,1-21 0,-1 20 16,-21 1-16,21 0 0,0 21 16,0 0-16,-21 21 15,0 0-15,0 1 0,21-1 0,-21 0 16,0 0-16,0 21 0,0-20 0,0-1 16,0 21-16,22-21 0,-22 0 15,0 22-15,0-22 0,0 0 0,0 0 16,21-21-16,0 21 0,0 1 15,0-22-15,0 0 0,1 0 16,-1 0-16,0 0 0,21 0 0,-21 0 16,22 0-16,-22-22 0,21 22 0,-21-21 15,1 0-15,20 0 0,-21 0 16,0 0-16,0-1 0,1 1 0,-22-21 16,21 21-16,-21-22 0,0 22 15,0-21-15,0 21 0,0 0 0,0-1 16,0 1-16,0 42 31,0 1-31,0-1 0,0 0 16,-21 21-16,21-21 0,-22 1 15,22-1-15,0 21 0,0-21 16,0 0-16,0 1 0,0-1 0,0 0 16,0 0-16,22-21 0,-1 21 15,0-21-15,0 0 0,0 0 0,22 0 16,-22 0-16,0 0 0,21 0 0,-21 0 15,22-21-15,-22 21 0,0-21 16,0 0-16,0 0 0,1-1 0,-22 1 16,0 0-16,21 0 0,-21-21 15,21 20-15,-21 1 0,0-21 0,0 21 16,0 0-16,0-1 0,0 1 0,0 0 16,0 42 30,0 0-46,0 1 0,0 20 16,0-21-16,0 21 0,0 1 0,0-1 16,-21 0-16,21 1 0,-21-1 0,21 0 15,0 22-15,0-22 0,0 22 16,0-1-16,0 1 0,0-1 0,0 1 16,21-1-16,-21 22 0,21-22 0,-21 1 15,0-1-15,21 1 0,-21 21 16,21-22-16,-21 22 0,0-22 0,0 22 15,0-22-15,0 1 0,0-1 16,0 1-16,0-22 0,-21 22 0,0-22 16,0 0-16,0 1 0,-1-22 15,1 0-15,-21 0 0,21 0 0,-22 1 16,22-22-16,-21 0 0,0 0 0,20 0 16,-20-22-16,-21-20 0,20 21 15,1-21-15,21-1 0,-43 1 16,43 0-16,-21-22 0,-1 1 0,1-1 15,0-21-15,21 1 0,-1 20 16,1-20-16,21 20 0,0-21 0,0 22 0,0-22 16,21 22-16,1-1 0,-1-20 15,0 20-15,0 1 0,21 20 16,1-20-16,-22 20 0,21-20 0,1 21 16,-1 20-16,0-20 0,1 0 15,-1 21-15,0-1 0,-21 1 0,22 0 16,-22 0-16,0 0 0,0 21 0,0-21 15,1-1-15,-22 1 16,0 0-16,0 0 16</inkml:trace>
  <inkml:trace contextRef="#ctx0" brushRef="#br0" timeOffset="10875.12">12954 1736 0,'0'0'16,"0"-85"-1,-21 85-15,21-21 0,0 0 16,-21 0-16,21-1 0,0 65 47,0-22-47,0 21 0,0-21 16,0 22-16,0-1 0,0 0 0,0 1 15,0-1-15,0-21 0,0 22 16,0-22-16,-22 21 0,22-21 0,-21 0 15,0 1-15,21-1 0,0 0 0,-21 0 16,0-21 0,0-21-1,21 0-15,0 0 16,0-1-16,0-20 16,0 21-16,0 0 0,0-22 15,21 1-15,0 0 0,0-1 16,0 1-16,22 21 0,-22-21 0,21-1 15,-21 1-15,22 21 0,-1 0 0,0-1 16,1 22-16,-1 0 0,0 0 16,-21 0-16,22 0 0,-22 22 0,21-1 15,-21 0-15,1 21 0,-1-21 16,-21 22-16,0-1 0,21-21 0,-21 22 16,0-1-16,0 0 0,0-21 15,0 22-15,0-1 0,0-21 16,0 0-16,-21 22 0,0-22 0,-1 0 15,22 0-15,-21-21 0,0 0 16,0 0 0,21-21-1,0 0-15,0 0 0,0 0 16,0-22-16,21 22 0,0-21 16,0 21-16,1-22 0,-1 1 0,0 0 15,0-1-15,0 1 0,22 0 16,-22-1-16,21 22 0,-21-21 0,22 21 15,-1 21-15,0 0 0,-21 0 0,22 0 16,-22 0-16,21 21 16,-21 21-16,1-21 0,-1 22 0,0-1 0,-21 0 15,0-21-15,0 22 0,0-1 16,0 0-16,0-20 0,0 20 16,-21-21-16,21 21 0,-21-20 0,21-1 15,-22 0-15,1 0 0,0 0 16,21 0-16,0-42 47,21 0-47,0 0 15,1 0-15,-1 0 0,0-1 0,0-20 16</inkml:trace>
  <inkml:trace contextRef="#ctx0" brushRef="#br0" timeOffset="11267.25">14182 1926 0,'0'0'0,"0"21"16,0 1-16,0-1 0,0 0 15,21-21 1,0 0-16,0 0 0,0 0 16,22 0-16,-22 0 0,21 0 0,0-21 15,-20 0-15,20 21 0,0-22 16,-21 1-16,22 0 0,-22 21 0,0-21 15,0 0-15,0 0 0,-21-1 16,0 1-16,0 0 0,0 0 16,0 0-16,0 0 0,-21-1 0,0 1 15,0 21-15,0 0 0,-22 0 16,22 0-16,-21 0 0,21 0 0,-22 21 16,22 1-16,-21-1 0,21 21 0,0-21 15,-1 22-15,1-1 0,0-21 16,21 21-16,0-20 0,0 20 0,0-21 15,0 0-15,0 0 0,21 1 16,0-1-16,1 0 0,-1 0 0,21-21 16,-21 0-16,0 0 0,22 0 0,-1 0 15,-21 0-15,22 0 0,-22 0 16,21-21-16,0 21 0,-20-21 16,20 0-16</inkml:trace>
  <inkml:trace contextRef="#ctx0" brushRef="#br0" timeOffset="11942.87">15092 1715 0,'0'0'0,"-21"21"31,-1 0-31,22 0 0,-21 0 16,21 22-16,0-22 0,0 0 16,-21 0-16,21 21 0,0-20 15,-21-1-15,21 0 0,0 21 0,0-21 16,0 1-16,0-1 15,0 0-15,0 0 16,0-42 15,0 0-31,0 0 16,0-22-16,0 22 0,0 0 16,0-21-16,0 20 0,0-20 15,21 0-15,0 21 0,0-22 16,1 1-16,-1 21 0,0 0 0,0-1 15,0 1-15,22 0 0,-22 21 16,0 0-16,21 0 0,-21 0 0,1 0 16,-1 21-16,0 0 0,0 1 0,0 20 15,0-21-15,1 21 0,-1-20 16,0 20-16,0-21 0,-21 21 0,0-20 16,21 20-16,-21-21 0,0 0 15,0 0-15,0 1 0,0-1 0,0 0 16,-21-21-16,21 21 0,-21-21 0,0 0 15,0 0 1,-1 0-16,22-21 16,0 0-1,0 0-15,0-1 0,22 1 16,-1 0-16,-21-21 0,42 21 0,-21-22 16,0 22-16,1-21 0,20-1 0,-21 22 15,21-21-15,-20 21 0,20-22 16,0 43-16,-21-21 0,22 21 0,-22 0 15,0 0-15,0 21 0,0 1 16,1-1-16,-1 0 0,-21 21 0,0-21 16,0 22-16,0-22 0,0 21 0,0-21 15,0 22-15,0-22 0,0 0 16,-21 0-16,-1 0 0,1 1 16,21-1-16,-21 0 0,0-21 15,21 21 1,21-42-1</inkml:trace>
  <inkml:trace contextRef="#ctx0" brushRef="#br0" timeOffset="12527.53">16341 1312 0,'0'-21'15,"0"42"-15,-22-63 16,1 42-16,0 21 16,0 0-16,21 1 15,0 20-15,0-21 0,0 21 0,0 1 16,0-1-16,0 22 0,0-22 0,0 0 16,0 22-16,0-22 0,0 0 15,0 1-15,0-1 0,0 0 0,0 1 16,0-22-16,-21 0 0,21 0 0,0 0 15,0 1-15,0-1 0,0-42 47,0-1-31,0 1-16,0 0 0,0 0 0,0 0 16,21 0-16,-21-22 0,21 22 15,0-21-15,0-1 0,1 22 0,-1-21 16,0 21-16,21 0 0,-21-1 0,22 1 15,-22 21-15,0 0 0,21 0 16,-20 0-16,-1 0 0,0 0 0,0 0 16,21 21-16,-20 1 0,-1-1 15,-21 0-15,21 0 0,-21 0 0,0 22 16,0-22-16,0 0 0,0 0 16,0 21-16,0-20 0,-21-1 15,0 0-15,-1 0 0,-20 0 0,21-21 16,-21 21-16,20 1 0,1-22 0,-21 0 15,21 21-15,-22-21 0,22 0 16,0 0-16,0 0 0,-21 0 0,20 0 16,1 0-1,21-21 1,0-1-16,0 1 16,21 21-16,1-21 0</inkml:trace>
  <inkml:trace contextRef="#ctx0" brushRef="#br0" timeOffset="12967.28">16827 1926 0,'0'0'15,"0"21"-15,-21-21 16,42 0 0,1 0-16,-1 0 15,0-21-15,0 21 0,0-21 16,0 0-16,1 21 0,20-21 0,-21 21 16,0-21-16,0-1 0,1 22 0,-1-21 15,0 0-15,-21 0 0,0 0 16,0 0-16,-21 21 15,0 0 1,-1 0-16,1 0 0,0 21 0,0 0 16,0 0-16,0 0 0,21 0 0,-22 1 15,22-1-15,-21 0 0,21 0 16,-21 21-16,21-20 0,0-1 16,0 0-16,0 0 0,0 0 15,21 0-15,0-21 0,1 22 16,-1-22-16,0 0 0,0 0 0,0 0 15,22 0-15,-22 0 0,21 0 16,-21 0-16,22 0 0,-22 0 0,21-22 16</inkml:trace>
  <inkml:trace contextRef="#ctx0" brushRef="#br0" timeOffset="13379.04">17420 1842 0,'0'0'0,"0"-43"31,0 22-31,21 0 16,0 21 0,1 0-16,-1-21 0,0 21 0,0 0 15,0 0-15,22 0 0,-22 0 0,0 0 16,21 0-16,-21 0 0,1 0 16,-1 21-16,0 0 0,0 0 0,-21 0 15,0 1-15,0 20 0,0-21 16,0 0-16,0 0 0,0 22 0,0-22 15,-21 0-15,0 0 0,0 0 16,-1 1-16,1-22 16,0 0-16,21 21 0,-21-21 15,0 0-15,21-21 16,0-1 0,0 1-16,21 0 0,-21 0 15,21 0-15,0 0 0,0-22 16,1 22-16,-1-21 0,0 21 0,0-22 15,-21 22-15,42-21 0,-42 21 0,22-1 16,-1-20-16,0 42 0,0-21 16,0 0-16,0 21 0,1 0 0,-1 0 15,0 0 1,0 0-16,0 0 0</inkml:trace>
  <inkml:trace contextRef="#ctx0" brushRef="#br0" timeOffset="14707.31">20066 1545 0,'0'0'0,"0"-21"0,0 0 0,0 0 15,0 0-15,0 42 32,-21 0-32,0 0 15,-1 21-15,1-20 0,0 20 0,0 0 16,0 1-16,0-1 0,-1 0 16,1-21-16,21 22 0,0-1 0,0-21 15,0 0-15,0 22 0,0-22 16,0 0-16,0 0 15,21-21-15,1 21 0,-1-21 16,21 0-16,-21 0 0,0 0 16,1 0-16,20 0 0,-21-21 0,21 21 15,1-21-15,-22 0 0,21 0 16,-21 0-16,22-1 0,-22 1 0,0 0 16,0-21-16,-21 21 0,0-22 0,0 1 15,-21 21-15,-21-22 0,21 1 16,-22 0-16,1 21 0,21-1 0,-22 1 15,1 0-15,21 0 0,-21 21 16,20 0-16,1 0 0,0 0 0,0 0 16,0 0-16,21 21 15,0 0-15,0 0 0,21 1 16,0-1-16,21 0 0,1-21 16,-1 21-16,0-21 0,22 0 15,-1 0-15,1 0 0,21 0 0,-22 0 16,22 0-16,-22-21 0,22 21 15,-22-21-15,22 0 0,-21-1 0,-22 1 16,21 0-16,-20 0 0,-1 0 16,-21 0-16,0-1 0,-21 1 15,0-21-15,0 21 0,0 0 0,0-1 16,-21 1-16,21 0 0,-21 0 0,0 21 16,0 0-16,0 0 15,-1 0-15,1 21 0,0 0 16,-21 0-16,21 22 0,-1-1 0,1 22 15,0-22-15,0 21 0,0 1 16,0-1-16,-1 1 0,22-1 0,-21 1 16,21-1-16,-21 1 0,21-1 15,0 1-15,-21-1 0,21 1 0,0-1 16,0 22-16,0-21 0,0 20 0,0-20 16,0-1-16,0 1 0,21-1 15,-21 1-15,0-22 0,0 0 0,21 1 16,-21-1-16,0 0 0,0-20 0,0-1 15,0 0-15,-21 0 16,0 0-16,0-21 0,0 0 0,-22 0 16,22 0-16,0 0 0,-21 0 0,20 0 15,-20 0-15,21-21 0,-21 0 16,20 0-16,1 0 0,-21-1 0,21 1 16,0 0-16,-1 0 0,1 0 0,21 0 15,0-1-15,0 1 0,0 0 16,0 0-16,0 0 0,0-22 0,0 22 15,21-21-15,1 0 0,20-1 0,0 1 16,1 0-16</inkml:trace>
  <inkml:trace contextRef="#ctx0" brushRef="#br0" timeOffset="15013.14">22521 1355 0,'0'0'0,"0"-43"0,-42-41 31,21 84-31,0 0 16,21 21-16,-22 0 0,1 0 15,21 0-15,-21 22 0,0-1 16,21 22-16,-21-22 0,21 21 0,0 1 15,-21-22-15,21 22 0,-22-22 0,22 0 16,0 1-16,-21-1 0,21 0 16,0-20-16,0 20 0,0-21 0,0 0 15,0 0-15</inkml:trace>
  <inkml:trace contextRef="#ctx0" brushRef="#br0" timeOffset="15658.77">21865 1757 0,'0'0'0,"-21"0"0,21-21 15,21 21 1,21 0 0,-20 0-16,20 0 0,0 0 0,1 0 15,20 0-15,1-21 0,-1 21 0,1 0 16,20-22-16,-20 1 0,-1 0 15,22 0-15,-22 0 0,1 0 0,-1-1 16,-20 1-16,-1 0 16,-21-21-16,22 21 0,-43-22 0,21 1 15,-21 21-15,0-22 0,0 22 16,0-21-16,0 21 0,0 0 0,-21 21 16,-1-22-16,1 22 15,0 0-15,0 22 0,0-1 0,0 21 16,-1-21-16,1 22 0,0-1 0,0 0 15,0 22-15,21-22 0,0 0 16,-21 22-16,-1-22 0,22 1 0,0-1 16,0 0-16,-21 1 0,21-22 15,-21 0-15,21 21 0,0-21 0,0 1 16,0-1-16,-21-21 16,0 0-1,21-21 1,0-1-16,0 1 15,0 0-15,21 0 0,0 0 0,0-22 16,22 22-16,-22-21 0,21 21 16,-21 0-16,22-22 0,-1 22 0,0 0 15,-21 0-15,22 21 0,-1 0 16,-21 0-16,0 0 0,22 0 16,-43 21-16,21 0 0,-21 0 0,21 0 0,-21 22 15,0-22-15,0 21 16,0-21-16,0 22 0,0-22 0,0 0 15,0 0-15,-21 0 0,21 1 16,0-1-16,0 0 0,-21-21 0,21 21 16,-21-21-16,42-21 47,0 21-47,0-21 0,0 0 15,0-1-15</inkml:trace>
  <inkml:trace contextRef="#ctx0" brushRef="#br0" timeOffset="16003.57">23410 1778 0,'64'0'16,"-43"0"-16,0 0 16,0 0-16,0-21 15,1 21-15,-1 0 0,0 0 0,0-21 16,21 21-16,-20-21 0,-1 21 0,0-22 15,0 1-15,0 21 0,-21-21 16,0 0-16,0 0 0,0 0 0,0-1 16,-21 1-16,0 21 15,0 0-15,0 0 0,-1 0 0,1 0 16,-21 21-16,21 1 0,0-1 16,-1 21-16,-20-21 0,21 22 15,21-1-15,-21-21 0,0 21 0,21-20 16,0 20-16,0-21 0,0 0 15,0 0-15,0 1 0,0-1 0,0 0 16,21 0-16,0-21 0,0 21 0,0-21 16,0 0-16,1 0 0,-1 0 15,0 0-15,0 0 0,0 0 0,0-21 16,22 21-16</inkml:trace>
  <inkml:trace contextRef="#ctx0" brushRef="#br0" timeOffset="18179.32">25696 1947 0,'0'0'16,"85"0"-1,-85-21-15,21 21 16,0-21-16,-21 0 16,0 0-16,0 0 15,0-1-15,-21 1 0,0 0 16,0 21-16,0 0 0,-1 0 15,-20 0-15,21 0 0,0 0 16,-22 0-16,22 21 0,0 0 16,-21 22-16,21-22 0,-1 21 0,1 1 15,0-1-15,0 0 0,21 1 16,0 20-16,0-21 0,0 1 0,0-22 16,0 21-16,0 1 0,0-22 15,0 21-15,21-21 0,0 0 0,0 1 16,1-1-16,20-21 0,0 0 0,1 0 15,-1 0-15,21 0 0,1-21 16,-22-1-16,22 22 0,-1-21 0,-20-21 16,-1 21-16,21 0 15,-20-22-15,-1 22 0,-21-21 0,22-1 16,-22 1-16,0 0 0,21-1 0,-21 1 16,-21-21-16,22 20 0,-22-20 15,21 20-15,-21 1 0,0-21 0,21 41 16,-21-20-16,0 21 0,0 0 15,0 42 1,-21 0 0,0 21-16,21-20 0,-22 20 0,22 0 15,0 1-15,-21 20 16,21-21-16,-21 1 0,21-1 0,-21 0 16,21 1-16,0-1 0,0-21 0,0 22 15,0-22-15,0 21 0,21-21 16,0 0-16,0 1 0,1-1 0,-1-21 15,21 21-15,0-21 0,1 0 16,-1 0-16,0 0 0,1 0 0,-1 0 16,22-21-16,-22 21 0,0-21 15,1-1-15,-1 1 0,-21 0 0,21 0 16,-20-21-16,-1 20 0,0-20 0,-21 21 16,21-21-16,-21 20 0,0 1 15,0-21-15,0 21 0,0 0 16,-21 21-16,0-22 0,0 22 15,-1 0-15,1 0 0,0 0 0,-21 0 16,21 22-16,-22-1 0,22 0 16,-21 0-16,21 0 0,-22 0 0,22 22 15,0-22-15,-21 0 0,20 0 0,22 0 16,0 22-16,-21-22 0,21 0 16,0 0-16,0 0 0,21 1 15,1-1-15,-1-21 0,0 0 16,21 0-16,-21 0 0,1 0 0,20 0 15,-21 0-15,21 0 0,-20-21 0,20-1 16,-21 1-16,21 0 16,-20 0-16,-1 0 0,0 0 0,0-22 15,0 22-15,0-21 0,-21 21 16,0-22-16,22 22 0,-22 0 0,21 0 16,-21 0-16,0-1 0,0 44 31,0-1-31,-21 0 15,-1 0-15,22 21 0,-21-20 16,21-1-16,-21 0 0,21 21 0,-21-21 16,21 1-16,0-1 0,0 0 15,0 0-15,0 0 0,0 0 0,0 1 16,0-1-16,21-21 0,0 21 16,0-21-16,1 0 0,-1 0 15,21 0-15,-21 0 0,0 0 0,22 0 16,-22-21-16,21 21 0,-21-21 15,22-1-15,-22 1 0,21 0 0,1 0 16,-22 0-16,0-22 0,21 22 16,-21-21-16,1 21 0,-1-22 0,0 22 15,0 0-15,-21 0 0,0 0 0,-21 21 32,0 21-17,0 0-15,21 0 0,0 0 16,-22 1-16,22 20 0,0-21 15,0 0-15,0 0 0,0 1 16,0-1-16,0 0 0,0 0 0,0 0 16,0 0-16,0 1 0,0-1 0,0 0 15,22-21-15,-22 21 16,0-42 15,0 0-15,0 0-16,-22 21 15,22-22-15,-21 1 0,21 0 0,0 0 16,0 0-16,-21 0 0,0 21 16,0 0-1,21 21 17,0 0-32,0 0 0,0 0 15,0 0-15,21 1 16,0-22-16,0 0 15,22 21-15,-22-21 0,0 0 0,21 0 16,-21 0-16,22 0 0,-1 0 16,-21 0-16,22-21 0,-1-1 0,0 22 15,1-21-15,-1 0 0,0 0 0,1 0 16,-1 0-16,-21-22 0,21 22 16,-20-21-16,-1 21 0,0-22 15,-21 22-15,0-21 0,21 21 16,-21-22-16,0 22 0,0 0 0,0 0 15,-21 21 1,0 0-16,0 21 0,21 0 16,-22 0-16,22 0 0,0 22 15,0-22-15,0 21 0,0-21 0,0 22 16,0-22-16,0 0 0,0 21 0,0-20 16,22-1-16,-22 0 0,0 0 15,21 0-15,-21 0 0,0 1 16,0-1-16,-21-21 15,-1 0 1,1 0-16,0 0 0,0 0 16,0 0-16,0 0 15,-1 0-15,1 0 32,0 0-32,0 0 0,0 0 15,0 0-15,-1 0 0,1 0 16,0 0-16,0 0 0</inkml:trace>
  <inkml:trace contextRef="#ctx0" brushRef="#br0" timeOffset="21011.21">1333 4191 0,'0'-21'32,"0"0"-32,0 0 0,0-1 15,0 1-15,0 0 0,0 0 0,0 0 16,-21 0-16,21-1 0,-21 1 15,0 0-15,0 0 0,0 0 0,-1 0 16,1 21-16,0-22 0,-21 22 16,21 0-16,-1 0 0,-20 0 0,21 0 15,0 0-15,-22 22 16,22-1-16,0 21 0,-21-21 0,21 22 16,-1 20-16,1-21 0,21 1 15,0-1-15,0 22 0,0-22 0,0 0 16,0 1-16,0-22 0,0 21 15,21-21-15,-21 0 0,22 1 16,-1-1-16,0 0 0,0-21 0,0 0 16,0 0-16,1 0 0,-1 0 15,0 0-15,21 0 0,-21-21 0,1 0 16,-1-1-16,21 1 0,-21-21 16,0 21-16,22-22 0,-22 1 0,0 0 15,0-1-15,0-20 16,1-1-16,-1 22 0,0-21 0,-21-1 15,21 22-15,-21-22 0,21 1 16,-21 20-16,0 1 0,0-21 0,0 41 16,0-20-16,0 21 0,0 0 15,0 0-15,-21 42 16,21 21-16,-21-21 16,21 22-16,0-1 0,0 0 15,0 1-15,0 20 0,0 1 0,0-22 16,0 21-16,0 1 0,0-1 15,0 1-15,0-22 0,0 22 0,0-22 16,0-21-16,21 22 0,21-22 16,-20 0-16,-1 0 0,0 0 15,21-21-15,-21 0 0,22 0 16,-22 0-16,21 0 0,1-21 0,-22 0 16,21 0-16,0 0 0,-20-1 15,20 1-15,-21 0 0,0-21 0,0 21 16,1-1-16,-1-20 0,-21 21 15,0 0-15,0 0 0,0-1 0,0 1 16,-21 21 0,-1 0-16,1 0 15,21 21-15,-21 1 0,21-1 16,-21 0-16,21 0 0,0 0 0,0 22 16,0-22-16,0 0 15,0 0-15,0 21 0,0-20 0,0-1 16,0 0-16,0 0 15,21 0-15,0-21 0,0 21 16,1-21-16,-1 0 16,0 0-16,0 0 0,0 0 15,0 0-15,-21-21 0,22 0 16,-1 21-16,0-21 0,0 0 0</inkml:trace>
  <inkml:trace contextRef="#ctx0" brushRef="#br0" timeOffset="22359.35">2582 4001 0,'0'0'0,"0"-22"0,0 1 16,0 0-16,0 0 0,0 0 15,-21 21 1,0 0-16,0 0 0,0 0 0,-1 0 16,-20 0-16,21 21 0,0 0 15,0 0-15,-1 22 0,22-22 0,-21 21 16,21 0-16,-21-20 0,21 20 15,0 0-15,0 1 0,0-1 0,0-21 16,0 21-16,0-20 0,0-1 16,21 0-16,0 0 0,1 0 0,-1-21 15,0 21-15,0-21 16,21 0-16,-20 0 0,20 0 0,0 0 16,1 0-16,-1-21 0,-21 0 0,21 0 15,1 0-15,-1 0 0,0-22 16,-20 22-16,20-21 0,-21-1 0,21-20 15,-20 21-15,-1-22 0,0 1 16,0 20-16,0-20 0,0-1 0,-21 1 16,0 20-16,0 1 0,0-21 15,0 20-15,0 22 0,0-21 0,0 21 16,0-1-16,-21 22 16,21 22-1,-21-1-15,21 0 0,-21 0 0,21 21 16,-21 1-16,21-1 0,0 0 15,0 1-15,-21 20 0,21-20 0,-22 20 16,22-21-16,-21 22 0,21-1 16,0-20-16,0-1 0,0 22 0,0-43 15,0 21-15,0 0 0,21-20 16,1-1-16,-1 0 0,0 0 0,21 0 16,-21-21-16,1 0 0,20 0 15,0 0-15,1 0 0,-1 0 16,21-21-16,-20 0 0,-1 0 0,0 0 0,1-1 15,-1 1-15,0 0 16,-20 0-16,20-21 0,-21 20 0,0-20 16,0 0-16,1 21 0,-22-22 0,0 1 15,0 21-15,0 0 0,0-1 16,0 1-16,0 0 0,-22 21 0,1 0 16,0 0-16,0 0 0,0 0 15,0 0-15,-22 21 0,22 0 0,0 22 16,0-22-16,0 0 0,-1 21 15,1-20-15,0 20 0,21 0 0,-21-21 16,21 22-16,0-22 0,0 0 16,0 0-16,0 0 0,0 1 15,0-1-15,0 0 0,21 0 16,0-21-16,0 0 16,1 0-16,-1 0 0,0-21 15,0 21-15,0-21 0,0 0 0,1-1 16,-1 1-16,0-21 0,0 21 15,0 0-15,-21-22 0,0 1 0,0 21 16,21-22-16,-21 1 0,0 21 16,0 0-16,0 0 0,0-1 0,0 44 31,0-1-15,0 0-16,0 21 0,0-21 0,0 22 15,0-22-15,0 0 0,0 21 16,0-20-16,0-1 0,22 0 0,-22 21 15,21-42-15,-21 21 0,21 1 0,0-1 16,0-21-16,0 0 0,1 0 16,-1 0-16,0 0 0,0 0 15,0 0-15,0-21 0,1 21 16,-1-22-16,-21 1 0,21 0 0,-21 0 16,21-21-16,-21 20 0,0 1 0,21-21 15,-21 0-15,21 20 0,-21-20 16,22 0-16,-1 21 0,0-1 15,-21 1-15,21 0 0,0 21 0,0 0 16,1 0-16,-1 0 0,0 0 16,0 0-16,0 0 0,-21 21 0,21 0 15,1 1-15,-1 20 0,0-21 16,-21 21-16,0-20 0,21 20 0,-21-21 16,21 21-16,-21 1 0,0-22 0,0 21 15,0-21-15,0 1 0,0-1 16,0 0-16,0 0 0,0 0 15,0-42 17,0 0-32,0 0 15,0 0-15,0-22 0,0 22 16,0 0-16,0-21 0,0-1 0,0 1 16,0 21-16,21-22 0,1 1 0,-1 0 15,0 21-15,-21-22 0,21 22 16,0 0-16,0 0 0,1 0 0,-1-1 15,0 22-15,21 0 0,-21 0 0,1 0 16,-1 0-16,0 0 0,0 0 16,0 0-16,0 0 0,1 0 0,-1 0 15</inkml:trace>
  <inkml:trace contextRef="#ctx0" brushRef="#br0" timeOffset="22759.09">5038 4276 0,'0'0'16,"0"21"-16,21-21 15,0 0 1,0-21-16,0 21 0,0-21 16,-21-1-16,22 22 0,-1-21 15,0 0-15,0 0 0,0 0 0,0 0 16,1-1-16,-1 1 0,-21 0 0,0 0 15,21 0-15,-21 0 0,0-1 16,0 1-16,0 0 0,0 0 16,-21 21-1,0 0-15,-1 21 0,22 0 16,-21 0-16,0 1 0,21-1 16,-21 0-16,21 21 0,0-21 0,0 22 15,-21-22-15,21 21 0,0-21 0,0 1 16,0-1-16,0 0 0,0 0 15,0 0-15,0 0 0,0 1 16,21-22-16,0 0 0,0 21 0,0-21 16,1 0-16,-1 0 0,0 0 0,0 0 15,0 0-15,22-21 0,-22 21 16,21-22-16,0 1 0,1 21 0</inkml:trace>
  <inkml:trace contextRef="#ctx0" brushRef="#br0" timeOffset="23331.36">6096 3937 0,'0'0'0,"0"-21"0,0-21 15,-21 20 1,0 22-16,-1 0 16,1 0-16,0 0 0,0 22 0,0-22 0,0 21 15,-1 0-15,1 0 0,0 21 16,0-20-16,0 20 0,21-21 15,-21 21-15,21 1 0,-22-22 0,22 21 16,0-21-16,0 1 0,0-1 0,0 21 16,0-21-16,0 0 15,0 1-15,22-22 0,-1 0 0,0 0 16,0 0-16,0 0 0,0 0 16,1 0-16,-1 0 0,0 0 0,0-22 15,0 1-15,0 0 16,1 0-16,-1 0 0,0-22 0,0 22 15,0-21-15,-21-22 0,21 22 16,1-21-16,-22 20 0,21-20 0,-21-1 16,21 22-16,-21-22 0,0 1 15,0 21-15,0-1 0,0 1 0,21 0 16,-21 20-16,0-20 0,0 21 16,0 0-16,0 42 15,0 0-15,0 0 16,0 22-16,0-1 0,0 0 15,0 1-15,0-1 0,0 0 0,0 1 16,0-1-16,0 21 0,0-20 0,0-1 16,0 0-16,0 1 15,0-1-15,21 0 0,-21 1 0,21-22 16,-21 21-16,0-21 0,22 1 0,-1-1 16,0 0-16,0-21 15,0 0-15,0 0 0,1 0 16,-1 0-16,0 0 0,-21-21 0,21 0 15,21-1-15,-42 1 0,22 0 16,-22 0-16</inkml:trace>
  <inkml:trace contextRef="#ctx0" brushRef="#br0" timeOffset="24428">8234 4170 0,'21'-21'31,"0"0"-31,-21-1 16,21 1-16,0 0 16,-21 0-16,0 0 0,22 0 0,-22-22 15,0 22-15,0 0 0,0 0 0,0-22 16,0 22-16,0-21 0,0 21 15,-22-22-15,1 22 0,0 0 0,21-21 16,-21 21-16,0 21 0,0-22 16,-1 22-16,1 0 0,0 0 0,0 0 15,0 0-15,-22 22 0,22-1 16,0 0-16,-21 0 0,21 0 16,-1 22-16,1-22 0,0 21 0,21 0 15,0 1-15,0-1 0,-21 22 0,21-22 16,0 0-16,0 1 0,0-1 15,0-21-15,0 21 0,21-20 0,0-1 16,-21 0-16,21 0 0,1 0 16,-1-21-16,0 0 0,0 0 0,0 0 15,0 0-15,1 0 16,-1 0-16,0 0 0,0-21 16,0 0-16,0 0 0,1 0 0,-1-22 15,0 22-15,0-21 0,0 21 0,0-22 16,1 1-16,-22 0 0,21-1 15,0 22-15,-21-21 0,0 21 0,0-1 16,21 1-16,-21 0 0,0 0 0,0 42 31,0 0-15,0 0-16,0 1 0,0-1 16,0 21-16,-21-21 0,21 22 0,0-22 15,0 21-15,0 0 0,0-20 0,0 20 16,0-21-16,0 21 0,0-20 15,21-1-15,0 0 0,0 0 16,1 0-16,-1-21 0,0 21 0,0-21 16,0 0-16,0 0 0,22 0 15,-22 0-15,0 0 0,21 0 0,-20 0 16,-1-21-16,21 0 0,-21 0 0,0 0 16,22 0-16,-22-1 0,0-20 15,21 21-15,-20-21 0,-1-1 0,21 1 16,-21 0-16,0 20 0,1-20 0,-1 21 15,0 0-15,-21 0 0,0-1 16,-21 44 0,0-22-1,-1 21-15,1 0 0,0 0 16,21 0-16,0 22 0,0-22 0,0 0 16,0 0-16,0 21 0,0-20 15,0-1-15,21 0 0,0 0 0,-21 0 16,22 0-16,-1 1 0,0-1 0,-21 0 15,21-21-15,-21 21 16,-21-21 0,0 0-1,0 0-15,-1 0 16,1 0-16,0 0 0,0 0 16,0-21-16,21 0 15,-21 21-15,21-21 0,0-1 0,0 1 16</inkml:trace>
  <inkml:trace contextRef="#ctx0" brushRef="#br0" timeOffset="25002.67">11070 3916 0,'0'0'0,"0"-106"31,0 85-31,0 0 0,0 0 0,0-1 16,0 1-16,0 0 0,0 0 16,0 0-16,0 0 15,0 42 1,0 0-16,0 21 0,0 1 16,0-22-16,0 42 0,0-20 0,0 20 15,0 1-15,0-1 0,0 22 16,0-22-16,0 22 0,0-22 0,0 22 15,0-21-15,0 20 0,-21 22 0,21-21 16,-21-1-16,-22 22 0,22-21 0,0 0 16,0-1-16,21 1 0,-42 0 15,20-1-15,-20-20 0,21 20 0,0-20 16,0-22-16,-1 22 0,1-22 16,0 0-16,21-20 0,0-1 0,0 0 15,0-42 1,0 0-1,0-1-15,21 1 0,0-21 0,-21 21 16,0-22-16,22 1 0,-1 0 0,-21-1 16,21-20-16,-21 21 0,0-22 15,21 1-15,-21-1 0,21 1 0,-21-1 16,0-21-16</inkml:trace>
  <inkml:trace contextRef="#ctx0" brushRef="#br0" timeOffset="25343.48">10816 4466 0,'0'0'16,"0"-63"-16,-21-1 0,21 22 0,-21-22 15,21 1-15,0 21 0,0-22 0,0 22 16,0-1-16,0 1 0,21 0 16,0-1-16,0 1 0,0 21 0,22-21 15,-22 20-15,21-20 0,1 21 16,-1 0-16,21 21 0,-20 0 0,-1 0 16,0 0-16,1 0 0,-1 21 0,-21 0 15,0 0-15,1 22 0,-22-22 16,0 21-16,0-21 0,0 22 0,0-1 15,-22 0-15,1-21 0,0 22 0,0-22 16,0 0-16,-22 21 0,22-20 16,0-1-16,-21-21 0,21 21 15,21 0-15,-22-21 0,1 0 0,0 0 16,21 21 0,21-42 15,0 21-31,1 0 15,-1 0-15,0-21 0,0 21 0,-21-21 16,21 21-16,0 0 0,1 0 0,-1 0 16</inkml:trace>
  <inkml:trace contextRef="#ctx0" brushRef="#br0" timeOffset="25957.12">11366 4191 0,'0'0'0,"22"0"16,-1 0-1,0 0-15,-21-21 16,21 21-16,0-21 0,0 0 0,-21-1 15,22 1-15,-1 0 0,0 0 16,0 0-16,21-22 0,-20 22 0,-1-21 16,0 21-16,0-22 0,0 22 0,-21 0 15,0-21-15,0 21 0,0-1 16,0 1-16,-21 21 16,0 0-16,0 0 15,0 0-15,-1 21 0,1 1 16,0-22-16,21 21 0,0 0 0,-21 0 0,21 0 15,0 0-15,0 1 16,0-1-16,21 0 0,0-21 16,-21 21-16,21 0 0,1 0 0,-1 1 15,0-1-15,-21 0 16,0 0-16,21-21 0,-21 21 0,21 0 16,-21 1-16,21-1 15,1 0-15,-1-21 16,0 0-16,0 0 15,0 0-15,0 0 0,1 0 16,-1-21-16,0 0 0,0-1 16,0 1-16,0 0 0,1 0 0,20 0 15,-21 0-15,0-1 0,0-20 16,1 21-16,-1-21 0,-21 20 0,0 1 16,21 0-16,-21 0 0,0 0 15,0 0-15,0 42 31,-21 0-31,21 0 0,-21 0 16,21 0-16,0 1 0,0 20 0,-22-21 16,22 0-16,0 0 0,0 1 15,0-1-15,-21 0 0,21 0 16,0 0-16,0 0 16,21-21 15,-21-21-16,22 0-15,-22 0 16,0 0-16</inkml:trace>
  <inkml:trace contextRef="#ctx0" brushRef="#br0" timeOffset="26143.02">12150 3662 0,'0'0'15,"0"-21"-15,0 0 31,0 42 1,21 0-17,0-21 1,-21 21-16,21-21 16,0 0-16</inkml:trace>
  <inkml:trace contextRef="#ctx0" brushRef="#br0" timeOffset="26582.76">12531 3747 0,'0'-22'16,"0"1"0,21 42 30,-21 1-46,21-1 0,-21 21 0,21-21 16,-21 22-16,0-22 0,0 21 16,0 0-16,21 1 0,-21-22 0,0 21 15,0 1-15,0-22 0,0 0 0,21 0 16,-21 0-16,0 0 16,22-21-16,-22 22 0,21-22 15,-21-22 1,21 22-16,-21-21 0,21 0 15,-21 0-15,21 0 0,-21-22 0,21 22 16,1-21-16,-1 21 0,0-22 0,-21 1 16,21 21-16,0-21 0,0-1 15,1 22-15,-1-21 0,0 21 0,0-1 16,-21 1-16,0 0 0,21 21 16,0 0-16,-21 21 15,0 0 1,0 1-16,22-1 15,-22 0-15,21 0 16,-21 0-16,21 0 0</inkml:trace>
  <inkml:trace contextRef="#ctx0" brushRef="#br0" timeOffset="27618.7">13801 3852 0,'0'0'0,"0"-21"0,0-85 32,0 85-32,0 0 0,-22 21 15,22-21-15,-21 0 0,0 21 16,0 0-16,0 0 0,0 0 16,-1 0-16,1 0 0,0 21 15,0 0-15,0 0 0,0 0 0,-1 1 16,1 20-16,0-21 0,0 21 0,0 1 15,-22-22-15,43 21 0,-21 1 16,21-22-16,-21 21 0,21-21 0,0 0 16,0 1-16,0-1 0,0 0 15,0 0-15,21-21 0,0 0 16,1 0-16,-1 0 0,21 0 16,-21 0-16,0 0 0,1-21 0,20 0 15,-21 0-15,0-1 0,0 1 16,1 0-16,-1 0 0,0-21 0,0 20 15,0-20-15,-21 0 0,21 21 16,-21-22-16,22 1 0,-22 0 0,0 20 16,21 1-16,-21 0 0,0 0 0,21 0 15,-21 42 1,0 0-16,0 0 16,0 0-16,-21 22 0,21-22 0,-21 21 15,21-21-15,0 22 16,-22-1-16,22-21 0,0 22 0,0-22 15,0 0-15,0 0 0,0 21 0,22-42 16,-1 22-16,0-1 0,0 0 16,0-21-16,0 0 0,1 0 0,20 0 15,-21 0-15,21 0 0,1-21 0,-22 0 16,21-1-16,-21 1 0,22 0 16,-22 0-16,0-21 0,0 20 0,0-20 15,22 0-15,-43-1 0,21 1 0,0 0 16,0-1-16,-21 1 0,0-21 15,21 20-15,-21 1 0,22 0 0,-22-1 16,0 22-16,0 0 0,0 0 0,0 0 16,21-1-16,-21 44 15,0 20 1,0-21-16,-21 0 0,21 22 16,0-1-16,-22-21 0,1 21 15,21 1-15,-21-1 0,21 0 0,-21 1 16,21-1-16,0-21 0,0 22 15,0-1-15,0-21 0,0 21 0,0-20 16,0-1-16,0 0 0,21 0 0,21 0 16,-20-21-16,-1 0 0,0 0 15,0 0-15,21 0 0,-20 0 0,20 0 16,-21 0-16,21-21 0,-20 0 16,-1 0-16,21 0 0,-21-1 15,0 1-15,1 0 0,-1 0 0,0 0 16,-21-22-16,0 22 0,0 0 0,0-21 15,0 21-15,0-1 0,0 1 16,-21 21 0,0 0-16,-1 21 0,22 1 0,0-1 15,-21 0-15,0 0 0,21 0 16,0 0-16,-21 22 0,21-22 0,0 0 16,0 0-16,0 0 0,0 1 0,0-1 15,0 0-15,21 0 0,0-21 16,0 0-16,1 21 0,-1-21 15,0 0-15,0 0 0,0 0 0,0 0 16,22-21-16,-22 21 0,0-21 0,0 0 16,0 0-16,1-1 0,-1 1 15,0 0-15,-21 0 0,21 0 0</inkml:trace>
  <inkml:trace contextRef="#ctx0" brushRef="#br0" timeOffset="27851.22">14372 3535 0,'0'0'0,"21"0"32,0 0-32,1 0 0,-1 0 0,21 0 15,-21 0-15,22 0 0,-22 0 16,21 0-16,-21 0 0,22 0 0,-22-21 15,21 21-15,-21 0 0,0 0 16,1-21-16,-1 21 0,-21-22 0,0 1 16,0 0-16</inkml:trace>
  <inkml:trace contextRef="#ctx0" brushRef="#br0" timeOffset="28427.46">17653 3408 0,'0'-21'31,"21"0"-31,0-1 16,0 22-16,1 0 0,-1-21 0,0 21 15,0-21-15,0 0 0,0 21 0,1-21 16,-1 0-16,0 21 0,0-22 15,0 1-15,-21 0 0,0 0 0,0 0 16,0 0-16,0-1 16,0 1-16,-21 0 0,0 0 15,0 21-15,-22-21 0,22 21 0,0 0 16,-21 0-16,-1 0 0,22 0 16,-21 21-16,-22 0 0,22 0 0,0 0 15,-1 22-15,1-1 0,0 0 16,-1 22-16,22-22 0,-21 22 0,21-22 15,0 22-15,-1-22 0,22 21 0,0-20 16,0-1-16,0 0 0,0 1 16,22-1-16,-1 0 0,0-20 15,21 20-15,-21-21 0,22 0 0,-1 0 0,0 1 16,1-1-16,-1-21 16,22 0-16,-22 0 0,21 0 0,-20 0 15,20-21-15,-20-1 0,20 1 0,-21 0 16,22 21-16</inkml:trace>
  <inkml:trace contextRef="#ctx0" brushRef="#br0" timeOffset="29315.23">18373 3662 0,'0'0'0,"0"-42"0,0 20 0,0-20 15,0 21-15,0 0 0,0 0 0,-22-1 16,1 1-16,0 0 0,0 21 16,-21 0-16,20 0 0,-20 0 0,21 21 15,-21-21-15,-1 21 0,22 22 0,-21-22 16,21 0-16,-22 21 0,22 1 15,0-22-15,0 21 0,0-21 16,21 22-16,0-22 0,0 0 0,0 0 16,0 0-16,0 1 0,0-1 15,21-21-15,0 0 0,0 21 0,21-21 16,-20 0-16,20 0 0,-21 0 16,21 0-16,-20-21 0,20 21 0,0-21 15,-21-1-15,1 22 0,20-21 0,-21 0 16,0 0-16,0 0 0,1-22 15,-22 22-15,0 0 0,0-21 16,0 21-16,0-22 0,0 22 0,0 0 0,0 0 16,0 42 15,0 0-31,0 0 16,0 0-16,0 1 0,0-1 0,0 21 15,0-21-15,0 0 0,0 1 0,0-1 16,0 0-16,0 0 0,21-21 15,0 21-15,0-21 0,0 0 0,0 0 16,1 21-16,-1-21 0,21 0 0,-21 0 16,22 0-16,-22 0 0,21-21 15,-21 21-15,0-21 0,1 0 16,-1 0-16,0 21 0,0-43 0,-21 22 16,0 0-16,0 0 0,21 0 15,-21-22-15,0 22 0,0 0 0,21 0 16,-21 0-16,0 42 31,0 0-31,0 0 0,0 0 16,-21 1-16,21-1 0,-21 0 15,21 0-15,-21 21 0,21-20 0,0-1 16,0 0-16,-21-21 0,21 21 16,0 0-16,-21-21 0,21 21 15,0-42 16,0 0-15,0 0-16,0 0 0,0 0 16,21-1-16,-21 1 0,21-21 15,0 21-15,0-22 0,0 22 0,1-21 16,-1 0-16,21 20 0,-21-20 0,22 21 16,-1 0-16,-21 21 0,21 0 15,1 0-15,-22 0 0,21 0 0,-21 21 16,1 0-16,20 0 0,-21 0 15,0 1-15,-21 20 0,21-21 16,-21 0-16,22 22 0,-22-22 0,0 0 16,0 0-16,0 0 0,0 0 15,0 1-15,0-1 0,-22-21 0,1 21 16,21 0-16,-21-21 0,0 0 16,21 21-16,21-42 46,0 0-46</inkml:trace>
  <inkml:trace contextRef="#ctx0" brushRef="#br0" timeOffset="30211.07">20680 3112 0,'0'0'0,"0"-22"0,0 44 47,0 20-47,-21-21 16,21 21-16,-22 1 0,22-1 0,-21 0 16,21 1-16,-21-1 0,21 0 15,0 1-15,-21-1 0,0 0 0,21 1 16,-21-1-16,21-21 0,0 22 15,-22-22-15,22 0 0,0 0 0,-21 0 16,21 0-16,0 1 16,0-44 15,0 1-15,21 0-16,1 0 0,-22 0 0,21 0 15,0-22-15,-21 22 0,21 0 16,0-21-16,0 20 0,1 1 0,-1 0 15,0 0-15,0 0 0,21 0 16,-20-1-16,20 22 0,0 0 16,-21 0-16,22 0 0,-1 0 0,-21 0 0,22 0 15,-22 0-15,0 22 16,0-1-16,0 0 0,-21 0 0,0 21 16,0-20-16,0-1 0,0 0 0,0 0 15,0 0-15,-21 0 16,0 1-16,0-1 0,0-21 0,-1 21 15,1-21-15,-21 0 0,21 21 0,0-21 16,-1 0-16,-20 0 0,21 0 16,0 0-16,0 0 0,-1 0 15,1-21 1,42 21 31,1 0-47,-1 0 15,0 0-15,0 21 0,21-21 16,-20 0-16,-1 0 0,21 0 16,-21 0-16,0 0 0,22 0 0,-1 0 15,-21 0-15,22 0 0,-1 0 0,-21-21 16,21 21-16,-20-21 0,20 0 16,0-1-16,-21 1 0,1 0 0,20 0 15,-21 0-15,0-22 16,0 22-16,1-21 0,-1 21 0,-21 0 0,0-1 15,0 1-15,-21 21 16,-1 0-16,1 0 16,0 0-16,0 43 0,0-22 0,0 0 15,-1 0-15,1 21 0,21-20 0,0-1 16,0 0-16,0 21 0,0-21 16,0 1-16,0-1 0,0 0 0,0 0 15,21-21-15,1 21 16,-1-21-16,0 0 0,0 0 0,0 0 15,0 0-15,1 0 0,-1 0 16,0 0-16,0-21 0,0 0 0</inkml:trace>
  <inkml:trace contextRef="#ctx0" brushRef="#br0" timeOffset="33651.29">24490 3789 0,'-21'0'15,"21"-21"-15,0 0 0,0-1 0,0 1 16,0 0-16,0 0 16,0-21-16,0 20 0,0 1 0,0-21 15,0 21-15,0-22 0,0 1 16,0 0-16,0-1 0,0 1 0,0 0 16,-22-1-16,1 22 0,0-21 0,0 21 15,0 0-15,0-1 0,-22 22 16,22 0-16,0 0 0,-21 0 0,-1 0 15,22 22-15,-21-1 0,-1 21 16,1 0-16,0 22 0,-1-22 16,22 22-16,0-22 0,-21 22 0,42-22 15,0 21-15,0-20 0,0-1 16,0-21-16,0 22 0,0-22 0,0 0 16,42 0-16,-21 0 0,0-21 15,1 0-15,-1 0 0,21 0 0,-21 0 16,22 0-16,-22 0 0,21 0 0,-21-21 15,22 0-15,-22 0 0,0 21 16,0-21-16,0-22 0,0 22 0,1 0 16,-1 0-16,0-22 0,-21 1 15,0 21-15,0-21 0,21 20 0,-21 1 16,0 0-16,0 0 0,0 42 31,0 21-15,0-20-16,0-1 0,0 21 15,0-21-15,0 0 0,0 22 0,0-22 16,21 0-16,-21 0 0,0 0 0,21 1 16,1-1-16,-1-21 0,0 21 15,0-21-15,0 0 0,0 0 0,1 0 16,-1 0-16,0 0 0,21 0 0,-21-21 16,1 21-16,20-21 0,-21-1 15,0 1-15,0 0 0,22 0 16,-22 0-16,0-22 0,0 22 15,0-21-15,1 0 0,-1 20 0,0-20 16,0 0-16,-21 21 0,21-1 0,0 1 16,1 21-16,-1 0 15,-21 21 1,0 1-16,21-22 0,-21 21 16,0 0-16,0 0 0,0 0 0,0 0 15,0 1 1,0-44 15,0 1-15,0 0-16,0 0 15,0 0-15,0 0 0,0-1 0,0 1 16,0 0-16,0 0 0,0 0 16,0 0-16,0 42 31,-21 0-31,0 0 0,-1 0 0,1 22 15,21-1-15,-21-21 0,0 21 16,0 1-16,0-1 0,21 0 0,0-20 16,0 20-16,0-21 0,0 0 0,0 22 15,0-22-15,0 0 0,21 0 16,0-21-16,0 21 0,0-21 0,22 0 16,-22 0-16,21 0 0,-21 0 15,22 0-15,-22 0 0,21 0 16,-21 0-16,0-21 0,22 0 0,-22 0 15,0 0-15,21-1 0,-20 1 16,-1-21-16,0 21 0,0-22 0,0 1 16,0 0-16,1-1 0,-1 1 0,0 21 15,0-21-15,-21 20 0,0 1 16,21 0-16,0 21 0,1 0 31,-22 21-31,0 0 0,21 1 0,-21-1 16,0 0-16,0 0 0,0 0 0,0 0 15,0 1-15,0-1 16,0 0-16,21-21 31,-21-21-15,0 0 0,0-1-16,21 22 0,-21-21 15,0 0-15,0 0 0,0 0 0,0 0 16,0-1-16,0 1 0,0 0 15,-21 0-15,0 21 0,0-21 16,-1 21-16,1 0 0,0 21 16,21 0-16,-21 0 0,0 0 15,0 22-15,21-22 0,0 21 16,-22-21-16,1 22 0,21-1 16,-21-21-16,21 22 0,0-22 0,0 21 15,0-21-15,0 0 0,0 1 0,0-1 16,21 0-16,0 0 0,1 0 15,-1-21-15,21 0 0,-21 21 0,0-21 16,22 0-16,-1 0 0,-21 0 0,22 0 16,-1 0-16,0-21 0,1 21 15,-22-21-15,21 0 0,-21 0 0,0 0 16,1-1-16,-1 1 0,21-21 16,-42 0-16,21 20 0,0-20 0,-21 0 15,22 21-15,-22-22 0,0 22 16,0 0-16,0 0 0,0 0 15,-22 42 1,22 0-16,-21 0 0,0 0 16,0 22-16,21-22 0,-21 21 15,21-21-15,-21 22 0,21-22 0,-22 0 16,22 21-16,0-21 0,0 1 16,0-1-16,0 0 0,0 0 0,22-21 15,-1 21-15,0-21 0,0 0 16,0 0-16,0 0 15,22 0-15,-22 0 0,0 0 0,21 0 16,-20-21-16,20 21 0,-21-21 0,21 0 16,-20 21-16,-1-21 0,0-22 15,21 22-15,-21 0 0,1-21 0,-22 20 16,21-20-16,0 0 0,-21-1 0,0 22 16,0-21-16,0 21 0,0 0 15,0 42 16,-21 0-31,21 0 0,0 21 0,0-20 16,0 20-16,0-21 0,0 0 16,0 22-16,0-22 0,0 0 15,0 0-15,0 0 0,0 0 0,0 1 16,21-1-16,-21 0 0,0 0 16,0-42 30,0 0-46,0 0 16,-21-1-16,0 1 16,-1 21-16,22-21 15,0 42 17,0 0-17,22 1-15,-1-22 16,0 21-16,0-21 15,0 0-15,0 0 0,22 0 16,-22 0-16,0 0 0,21 0 0,1 0 16,-22 0-16,21 0 0,1 0 15,-22 0-15,21-21 0,-21-1 0,0 22 16,22-21-16,-22 0 0,-21 0 0,21 0 16,0-22-16,-21 22 15,21-21-15,-21 21 0,0-22 0,0 1 16,0 21-16,0-21 0,0 20 0,0 1 15,0 0-15,0 42 16,0 0-16,0 1 16,0 20-16,0-21 0,0 21 15,0 1-15,0-1 0,0-21 0,0 22 16,0-22-16,0 21 0,0-21 16,0 0-16,0 1 0,0-1 0,0 0 15,0 0-15,0 0 0,-21-21 31,0 0-15,21-21-16,0 0 16,-21 0-1,0 0-15,0 21 16,21 21 15,21-21-15,0 21-16,0-21 0,0 21 15,0-21-15,1 0 0,-1 21 16,0-21-16,0 0 0,0 0 16,22 0-16,-1 0 0,-21 0 0,21 0 15,-20 0-15,20 0 0,0 0 0,-21 0 16,22 0-16,-22 0 0,21-21 16,-21 0-16,1 21 0,-1-21 15,0 0-15,-21-1 0,21 1 0,-21-21 16,21 21-16,-21 0 0,21-1 15,-21 1-15,0 0 0,0 0 0,-21 21 32,0 0-32,21 21 15,-21 0-15,0 0 0,21 1 16,-21-1-16,21 0 0,0 0 0,0 0 16,0 0-16,0 1 0,0-1 15,0 0-15,21 0 0,21 0 16,-21 0-16,0-21 15,22 0-15,-1 22 0,0-22 0,1 0 16,20 0-16,-20 0 0,20 0 16,-21 0-16,1 0 0,-1 0 0,22 0 15,-43-22-15,21 22 0,0-21 16,-20 0-16,20 0 0,-21 0 0,0 0 16,0-22-16,-21 22 0,0-21 0,22 21 15,-22-1-15,0 1 0,0 0 16,0 0-16,0 0 0,-22 21 0,1 0 15,0 0-15,0 0 0,0 0 16,0 0-16,-1 21 0,-20 0 0,21 0 16,0 0-16,0 1 0,-1-1 15,1 0-15,0 0 0,0 43 16,21-43 0,0 0-16,0 0 0,21 0 15,0-21-15,0 0 16,1 0-16,-1 0 0,0 0 15,0 0-15,0 0 0,0 0 16,1 0-16,-1-21 0,0 21 0,-21-21 16,21 0-16,0 0 0,0-1 15,1-20-15,-22 21 0,21-21 0,0 20 16,-21-20-16,21 0 0,0-1 16,-21 1-16,21 0 0,1-1 15,-1 1-15,0 21 0,0-21 0,0-1 16,0 22-16,1 0 0,-22 0 15,21 21-15,-42 21 32,-1 0-32,1 21 0,0 1 0,0-1 15,-21 22-15,20-22 0,-20 0 16,21 22-16,0-22 0,0 0 0,21 1 16,0-1-16,0-21 0,0 22 15,0-22-15,0 0 0,0 0 16,0 0-16,21 0 0,0-21 15,0 0-15,0 0 0,0 0 0,22 0 16,-22 0-16,0 0 0,21 0 16,-20 0-16,20 0 0,-21 0 0,21-21 15,-20 0-15,-1 21 0,0-21 16,21 0-16,-21 21 0,-21-21 0,22-1 16,-1 1-16,-21 0 0</inkml:trace>
  <inkml:trace contextRef="#ctx0" brushRef="#br0" timeOffset="36231.76">2942 5567 0,'0'0'0,"0"-85"31,0 64-31,0 0 0,-21 21 0,0-21 16,0 21-16,-1 0 0,1 0 0,0 0 15,0 0-15,-21 21 0,20 0 16,-20 21-16,0 1 0,21 20 0,-22 1 16,22-1-16,-21 1 0,21-1 15,-1 1-15,22-1 0,0 1 16,0-1-16,0-20 0,0-1 0,0 21 15,22-20-15,-1-22 0,0 21 16,21-21-16,-21 1 0,22-1 0,-1 0 16,0-21-16,1 0 0,-1 0 15,0 0-15,22 0 0,-22 0 0,1-21 16,-1 0-16,0-1 0,1 1 16,-1 0-16,0-21 0,1 21 0,-1-22 15,-21 22-15,0-21 0,22-1 16,-22 1-16,-21 0 0,0-1 0,0-20 15,0-1-15,0 22 0,0-21 0,0-1 16,-21 1-16,-22 20 0,22-20 16,-21 20-16,21 22 0,-22-21 0,1 21 15,0 0-15,20-1 16,-20 22-16,-21 0 0,20 22 0,1-1 16,-22 0-16,22 0 0,-21 21 15,20 1-15,1-1 0,0 22 0,-1-1 16,22 1-16,0-1 0,0 1 15,21-22-15,0 21 0,0 1 0,21-22 16,0 1-16,21-1 0,1 0 16,-1 1-16,0-22 0,1 21 0,-1-21 15,22-21-15,-22 21 0,21-21 16,-20 0-16,20 0 0,-20 0 0,20 0 16,1-21-16,-22 0 0,21 21 15,-20-21-15,-1 0 0,0 0 16,1-1-16,-1-20 0,0 21 0,-20 0 15,-1 0-15,0-22 0,0 22 16,0 0-16,-21-21 0,0 20 0,0 1 16,0 0-16,0 42 31,-21-21-31,21 21 0,-21 1 0,21-1 16,0 0-16,0 0 0,0 0 15,0 0-15,0 1 0,0-1 0,-21 0 16,21 0-16,0 0 0,0 0 15,0-42 32,0 0-31,21 0-16,-21 0 0,0 0 16,0-1-16,21 1 0,-21-21 15,21 21-15,-21 0 0,0-1 0,0 1 16,21 0-16,1 0 0,-1 21 15,0 0 1,0 21-16,-21 0 0,0 0 0,21 1 16,-21-1-16,21 0 15,1 0-15,-22 21 0,21-20 0,-21-1 16,21 0-16,0 0 0,-21 0 16,21-21-16,0 21 0,1-21 0,-1 0 15,0 22-15,0-22 0,0 0 0,0 0 16,1 0-16,-1 0 0,0 0 15,0-22-15,0 1 0,0 21 0,1-21 16,-1 0-16,0-21 0,0 20 0,0 1 16,-21-21-16,0 0 0,0-1 15,0 1-15,21-22 0,-21 1 16,0 21-16,0-22 0,0 1 16,22-1-16,-22 1 0,0 20 0,0 1 15,0 21-15,0-22 0,0 22 0,0 42 31,0 1-31,0-1 0,0 21 16,0 0-16,0 1 0,0-1 16,0 22-16,0-22 0,0 0 0,0 22 15,0-22-15,0 0 0,0 22 16,0-22-16,0 1 0,0-22 0,0 21 16,0-21-16,21 22 0,-21-22 0,21 0 15,0 0-15,0 0 16,0-21-16,1 0 0,-1 0 15,0 0-15,0 0 0,21 0 0,-20 0 16,-1-21-16,0 0 0,0 0 16,0 21-16,-21-21 0,21-1 0,1 1 15,-22 0-15,21-21 0,-21 21 0,0-1 16,0 1-16,0 0 16,0 0-16,0 42 31,0 0-31,0 0 0,0 1 0,0-1 15,0 0-15,0 0 0,0 0 16,21 0 0,-21 1-16,21-22 0,0 21 0,0-21 15,1 0-15,-1 0 0,0 0 0,0 0 16,21 0-16,-20 0 0,-1 0 16,21 0-16,-21 0 0,0-21 0,22-1 15,-22 22-15,0-21 0,0 0 0,0 0 16,1 0-16,-22 0 0,0-1 15,0 1-15,0 0 0,0 0 0,0 0 16,0 0-16,0 42 47,0 0-47,-22 0 0,22 0 16,0 0-16,0 22 0,0-22 0,0 21 15,0-21-15,0 22 0,0-1 0,0 0 16,0 1-16,0 20 0,0-20 15,22 20-15,-22 1 0,21-22 0,0 21 16,-21 1-16,0-1 0,21 1 0,-21-22 16,21 22-16,-21-1 0,0 1 15,0-1-15,0 1 0,0-1 0,0 1 16,0-1-16,0 1 0,0-1 0,0-20 16,0 20-16,0-21 0,-21-20 0,0 20 15,0-21-15,0 0 16,-1 0-16,1 1 0,0-22 0,0 0 15,0 0-15,0 0 0,-1-22 0,1 1 16,-21 0-16,21-21 0,-22 21 0,22-43 16,-21 22-16,0-1 0,20-41 15,-20 41-15,21-41 0,0 20 0,21-20 16,0-1-16,0 0 0,0 1 0,0 20 16,21-21-16,0 1 0,0-1 15,22 22-15,-22-1 0,0 1 0,21 20 16,-21 1-16,22 0 0,-22-1 0,21 1 15,-21 21-15,1 0 0,-1-22 16,21 22-16,-21 0 0,0 0 16,1 0-16,-1-1 0,-21 1 15</inkml:trace>
  <inkml:trace contextRef="#ctx0" brushRef="#br0" timeOffset="38827.55">7281 5503 0,'21'-21'15,"-42"42"-15,42-84 0,1 42 0,-22 0 0,0-1 16,0 1-16,0 0 0,0 0 16,0 0-16,0 0 0,0-1 0,0 44 31,0 20-15,0-21-16,0 21 0,-22 1 0,22 20 15,0-20-15,0 20 0,-21 1 16,21-22-16,-21 21 0,0 1 0,0 105 31,21-148-31,0 22 0,0-22 0,0 0 16,0 0-16,0-42 31,21 0-15,-21 0-16,21 0 0,0-22 0,-21 22 15,21-21-15,1-1 0,-22 1 0,21 0 16,0-1-16,-21 1 0,21 0 15,0-1-15,-21 22 0,21 0 0,-21 0 16,22 0-16,-1 42 16,0 0-16,-21 0 0,21 0 15,-21 22-15,0-1 0,21-21 0,-21 22 16,0-1-16,0-21 0,21 21 16,-21-20-16,22 20 0,-1-21 0,-21 0 15,0 0-15,21 1 0,0-22 16,0 21-16,0-21 0,1 0 15,-1 0-15,0 0 0,21 0 0,-21 0 16,1-21-16,20-1 0,-21 1 16,0 0-16,22 0 0,-22 0 0,0-22 15,0 1-15,0 21 0,0-21 0,-21-22 16,0 22-16,22-1 0,-22 1 16,0 0-16,0-1 0,0 1 0,0 0 15,0-1-15,0 22 0,0 0 16,0 0-16,0 0 0,0 42 31,0 0-31,0 0 0,0 0 0,0 22 16,0-1-16,0-21 0,0 43 15,0-22-15,0 0 0,0 1 0,0-1 16,0 22-16,0-22 0,0-21 16,0 21-16,21 1 0,0-22 0,-21 0 15,21 0-15,0 0 0,0 1 0,1-1 16,-1-21-16,0 0 0,0 0 15,21 0-15,-20 0 0,-1-21 0,0-1 16,0 22-16,0-21 0,0 0 16,1 0-16,-1 0 0,0 0 15,0-22-15,-21 22 0,0-21 0,21 21 16,-21-22-16,21 1 0,-21 21 0,0-22 16,0 22-16,0 0 0,0 0 15,0 42 1,0 0-1,0 0-15,0 1 0,0 20 16,0-21-16,-21 0 0,21 22 0,0-22 16,0 21-16,0-21 0,0 0 0,0 1 15,0-1-15,0 0 0,21 0 16,-21 0-16,22-21 0,-1 21 16,0-21-16,0 0 0,0 0 15,0 0-15,1 0 0,-1 0 16,0 0-16,21-21 0,-21 0 0,1 0 15,-1 0-15,0 0 0,0-1 0,0-20 16,0 0-16,1-1 0,-1 1 16,0 0-16,0-1 0,0 1 0,-21 0 15,21-22-15,-21 22 0,22 0 0,-22-1 16,0 1-16,0 0 0,0 20 16,21 1-16,-21 0 0,0 0 0,0 0 15,0 42 1,0 0-1,-21 0-15,21 22 0,0-22 0,0 0 16,-22 21-16,22 1 0,-21-1 16,21 0-16,0 1 0,-21-1 0,21 0 15,0 1-15,0-1 0,0 0 0,0 1 16,0-22-16,0 21 0,0-21 16,0 0-16,21 1 0,0-1 0,1 0 15,-1 0-15,0-21 0,0 0 0,21 0 16,-20 0-16,-1 0 0,21 0 15,-21-21-15,0 21 0,22-21 0,-22 0 16,0-1-16,21-20 0,-20 21 0,-1-21 16,0 20-16,0-20 0,0 0 15,0-1-15,1-20 0,-1 21 16,-21-1-16,0 1 0,0 0 0,0-22 16,0 22-16,0-1 0,0 22 15,0-21-15,0 21 0,0 0 0,-21 21 31,21 42-31,-22-21 0,22 21 16,0-20-16,0 20 0,0 0 0,-21 22 16,21-22-16,0 0 0,0 1 0,-21-1 15,21 22-15,0-22 16,0 0-16,0-21 0,0 22 0,0-1 16,0-21-16,0 0 0,0 1 0,0-1 15,0 0-15,0 0 0,21-21 16,0 0-1,1-21-15,-1 21 16,-21-21-16,21 0 0,0-1 16,-21 1-16,21 0 0,0-21 0,1 21 15,-1-1-15,-21-20 0,21 21 0,0 0 16,0 0-16,0-1 0,1 22 16,-22 22 15,0-1-31,0 0 0,0 0 0,0 0 15,0 0-15,0 1 0,0-1 16,0 0-16,0 0 0,0 0 0,21 0 16,0 1-16,-21-1 0,21-21 0,0 0 15,0 21-15,1-21 0,-1 0 16,0 0-16,21 0 0,-21 0 0,1 0 16,20 0-16,-21-21 0,0 0 0,22-1 15,-22 22-15,0-21 0,0 0 16,0-21-16,22 21 0,-22-1 0,-21-20 15,21 21-15,0-21 0,-21 20 0,21 1 16,-21-21-16,0 21 16,0 0-16,0 42 31,0 0-31,0 0 0,-21 0 16,21 0-16,0 1 0,0-1 0,0 21 15,0-21-15,0 0 0,0 1 0,0-1 16,0 0-16,0 0 0,0 0 15,21 0-15,0-21 0,1 22 0,-1-22 16,0 0-16,0 0 0,0 0 0,0 0 16,1 0-16,-1 0 0,0 0 15,0 0-15,0-22 0,0 1 0,1 21 16,-22-21-16,21 0 0,-21 0 16,21 0-16,-21-1 0,21-20 0,-21 21 15,0-21-15,0 20 0,0-20 16,21 21-16,-21-21 0,0 20 15,21 1-15,-21 42 16,0 1-16,0-1 16,0 0-16,0 0 0,0 0 0,0 0 15,0 22-15,-21-22 0,21 0 0,0 0 16,-21 0-16,21 1 0,0-1 16,0 0-16,0 0 0,0 0 0,-21-21 15,21 21-15,-21-21 16,21-21 15,0 0-15,0 0-16,0 0 0,0 0 15,21-22-15,0 22 0,0-21 0,0-1 16,1 1-16,20 21 0,-21-21 0,21-1 16,-20 22-16,20-21 0,0 21 15,-21 21-15,22 0 0,-22 0 0,21 0 16,-21 0-16,-21 21 0,22-21 0,-22 42 15,21-21-15,-21 0 0,0 22 16,0-22-16,0 21 0,0-21 16,0 22-16,0-22 0,0 21 0,0-21 15,-21 1-15,21-1 0,-22 0 0,22 0 16,0 0-16,-21 0 16,21 1-16,-21-22 0,21-22 31,-21 1-16,21 0-15,0 0 0,0 0 0,0 0 16</inkml:trace>
  <inkml:trace contextRef="#ctx0" brushRef="#br0" timeOffset="39028.37">10816 5186 0,'0'0'0,"-21"0"0,0 0 16,0-21-16,-1 21 15,1 0-15,0 0 63,0 0-63,0 0 16,0 0-16,-1 0 0,1 21 15</inkml:trace>
  <inkml:trace contextRef="#ctx0" brushRef="#br0" timeOffset="39251.17">9017 5461 0,'0'21'16,"21"-21"-1,0 0 1,0 0-16,1 0 0,-1 0 0,0 0 15,0-21-15,21 21 0,-20 0 16,-1 0-16,0-21 0,0 21 0,0 0 16,0 0-16,-21-21 0,0 0 15,0-1 1</inkml:trace>
  <inkml:trace contextRef="#ctx0" brushRef="#br0" timeOffset="39430.83">8551 5292 0,'0'0'16,"-42"0"-16,21 0 0,0 0 15,42 0 17,0 0-32,0 0 15,0 0-15,0 0 16</inkml:trace>
  <inkml:trace contextRef="#ctx0" brushRef="#br0" timeOffset="39938.76">13017 5249 0,'0'0'0,"64"-84"31,-64 63-15,0-1-16,0 1 0,0 42 31,0 1-31,-21 20 16,21 0-16,-21 1 0,21 20 15,-22-21-15,22 22 0,-21-1 0,21 1 16,0-1-16,-21-20 0,0 20 0,21-20 16,0 20-16,-21-21 0,0 1 15,21-22-15,-22 21 0,22-21 0,0 1 16,0-1-16,0 0 0,0 0 16,-21-21-16,21 21 15,-21-21-15,21-21 16,-21 0-16,0 21 15,0-21-15</inkml:trace>
  <inkml:trace contextRef="#ctx0" brushRef="#br0" timeOffset="40775.57">12488 5757 0,'0'0'16,"-21"-21"-16,0 0 0,0 21 0,21-21 16,21 21 15,0 0-31,0 0 0,22 0 15,-22 0-15,21 0 0,0 0 0,22 0 16,-22-21-16,22 21 0,-1-21 16,1-1-16,20 1 0,-20 0 0,21 0 15,-22 0-15,1 0 0,-22-1 0,21 1 16,-20 0-16,-22 0 0,21-21 16,-21 20-16,1 1 0,-22 0 0,0-21 15,0 21-15,0-22 0,0 22 0,0-21 16,0 21-16,0-1 0,0-20 15,0 21-15,-22 21 0,22 21 16,-21 0 0,0 0-16,21 22 0,-21-1 0,21 0 15,-21 22-15,0-22 0,21 1 16,0 20-16,0 1 0,-22-22 16,22 21-16,-21-20 0,21-1 0,0 0 15,0 1-15,-21-1 0,21-21 0,0 22 16,0-22-16,0 0 0,0 0 15,0 0-15,21-21 32,0-21-32,1 0 15,-22 0-15,21 0 0,0-1 16,0 1-16,-21 0 0,21-21 0,0 21 16,1-22-16,-1 22 0,-21-21 15,21 21-15,0-1 0,-21 1 0,21 21 16,0 0-16,-21 21 31,0 1-31,0-1 0,0 0 0,0 0 16,0 0-16,0 0 0,0 1 0,0-1 15,22 0-15,-22 0 0,0 0 16,21 0-16,-21 1 0,21-22 0,-21 21 16,21-21-16,0 0 0,0 0 15,1 0-15,-1 0 16,0 0-16,21 0 0,-21 0 0,1 0 15,20-21-15,-21-1 0,0 22 0,22-21 16,-22 0-16,0 0 0,0 0 16,0 0-16,-21-1 0,0-20 0,21 21 15,-21 0-15,0-22 0,0 22 0,0 0 16,0 0-16,-21 21 16,0 0-16,0 0 0,0 0 15,0 21-15,21 0 0,-22 22 0,1-22 16,21 0-16,0 21 0,-21-21 15,21 1-15,0 20 0,0-21 0,0 0 16,0 0-16,0 1 0,0-1 0,21 0 16,0 0-1,22-21-15,-22 0 0,0 0 0,21 0 16,-20 0-16,20 0 0,-21 0 0,0 0 16,22 0-16,-22-21 0,0 0 0</inkml:trace>
  <inkml:trace contextRef="#ctx0" brushRef="#br0" timeOffset="42892.38">15557 5842 0,'-21'0'15,"42"0"-15,-42 21 0,0-21 16,0 0-16,21-21 16,0 0-1,0 0-15,0 0 16,21-1-16,0 1 0,0 0 0,1 0 16,-1-21-16,21 20 0,-21-20 15,0 0-15,1 21 0,20-22 0,-21-20 16,0 20-16,22 1 0,-22 0 0,0-1 15,-21 1-15,0 0 0,0-1 16,0 1-16,0 21 0,-21-21 0,0 20 16,-1 22-16,-20 0 0,21 0 15,-21 0-15,20 0 0,1 0 16,-21 22-16,21 20 0,21-21 0,0 21 16,0 1-16,0-1 0,0 0 15,0 1-15,0-1 0,21 0 0,0 22 16,0-22-16,0 1 0,1 20 0,-1-21 15,0 1-15,0-1 0,0-21 16,0 22-16,-21-22 0,0 21 0,22-21 16,-22 0-16,0 1 0,0-1 15,-22-21 1,1 0 0,0-21-16,0-1 0,0 22 15,0-21-15,-1 0 0,1 0 16,21 0-16,-21 0 0,0-22 0,0 22 15,21 0-15,0 0 0,0 0 0,-21 21 16,21 21 0,0 0-1,0 0-15,21 0 0,-21 0 16,21 1-16,0-1 0,0 0 0,0 0 16,-21 0-16,22 0 0,20-21 0,-21 22 15,0-1-15,0-21 0,22 0 16,-22 0-16,21 0 0,-21 0 15,22 0-15,-22 0 0,21 0 0,1-21 16,-22 21-16,21-22 0,0 1 16,1 0-16,-22 0 0,21 0 0,-21 0 15,1-22-15,-1 22 0,0-21 0,0-1 16,-21 1-16,21 21 0,-21-21 16,0-1-16,0 22 0,0-21 0,0 21 15,-21-1-15,0 22 0,0 0 0,0 0 16,-1 0-16,1 0 0,0 0 15,0 22-15,-21-1 0,20 0 0,1 0 16,-21 21-16,21 1 0,0-1 16,-1-21-16,1 22 0,0-1 15,21-21-15,0 21 0,0-20 0,0 20 16,0-21-16,0 0 16,21 0-16,0-21 0,22 0 15,-22 0-15,0 0 0,0 0 0,22 0 16,-22 0-16,0-21 0,21 0 15,-21 21-15,1-21 0,-1 0 0,0 0 16,0-22-16,0 22 0,-21 0 0,0-21 16,0 20-16,0-20 0,21 21 15,-21 0-15,0 0 0,0-1 0,0 44 47,0-1-47,0 0 0,0 0 0,0 21 16,0-20-16,0-1 0,0 0 0,0 21 15,0-21-15,22 1 0,-1-1 16,0 0-16,0 0 0,0-21 16,0 0-16,1 0 0,-1 0 0,0 0 15,0 0-15,0 0 0,22 0 16,-22-21-16,0 0 0,0 21 0,0-21 16,0-1-16,-21 1 0,22 0 15,-22-21-15,21 21 0,-21-1 16,0-20-16,0 0 0,0 21 0,0-22 0,0 22 15,0 0-15,0 0 16,0 0-16,0 42 16,0 0-1,0 0-15,0 0 0,0 22 16,-21-22-16,21 21 0,-22-21 0,1 22 16,21-22-16,0 21 0,0-21 0,-21 0 15,21 1-15,0-1 0,-21-21 16,21 21-16,0 0 15,0-42 17,0 0-32,0 0 0,21-1 15,-21 1-15,21 0 0,-21 0 16,0-21-16,21 20 0,1 1 16,-22-21-16,21 21 0,-21 0 0,0-1 15,21 1-15,0 0 0,-21 0 16,21 21-16,0 0 15,1 21-15,-22 0 16,0 0-16,0 1 16,0-1-16,0 0 0,0 0 0,0 0 15,0 0-15,21 1 0,-21-1 16,0 0-16,0 0 0,0 0 16,0 0-16,21 1 15,0-22 1,0 0-1,0 0-15,-21-22 0,0 1 16,22 21-16,-1-21 0,0 0 0,-21 0 16,21 0-16,0-22 0,0 22 15,1 0-15,-1-21 0,0 20 0,21 1 16,-21 0-16,1 0 0,-22 0 0,21 0 16,0 21-16,-21 21 15,0 0 1,0 0-16,0 0 0,0 0 15,-21 22-15,21-22 0,-21 0 16,21 0-16,-22 0 0,22 1 0,0-1 16,0 0-16,0 0 0,0 0 0,0 0 15,0 1-15,22-1 0,-1-21 16,0 21-16,0-21 0,0 0 0,22 0 16,-22 0-16,21 0 0,-21 0 0,22 0 15,-1-21-15,-21 0 0,21 21 16,-20-22-16,-1 1 0,21 0 0,-21 0 15,0-21-15,-21 20 0,22 1 0,-22-21 16,21 21-16,-21 0 0,0-1 16,0 1-16,0 0 15,-21 21-15,-1 0 16,22 21-16,-21-21 0,0 21 16,0 1-16,21-1 0,-21 0 0,21 0 15,-21 21-15,21-20 0,-22-1 0,22 0 16,0 0-16,0 0 0,0 0 15,0 1-15,0-1 0,0 0 16,22-21-16,-1 0 0,0 0 16,0 0-16,0 0 15,0 0-15,1 0 0,-1 0 16,0-21-16,0 0 0,0-1 0,22 22 16</inkml:trace>
  <inkml:trace contextRef="#ctx0" brushRef="#br0" timeOffset="45314.57">18754 5652 0,'0'0'0,"-22"0"0,1 0 0,21-22 47,0 1-32,0 0-15,21 0 16,1 0-16,-1 0 0,-21-1 0,21 1 16,0 0-16,0-21 0,0 21 0,1-22 15,-1 22-15,0-21 0,0-1 16,0 1-16,0 0 0,1-1 0,-1 1 15,0 21-15,0 0 0,0 0 16,-21-1-16,0 1 0,21 21 0,1 0 16,-22 21-16,0 1 15,0-1-15,0 0 0,0 0 16,0 0-16,0 0 0,0 1 0,0-1 16,0 0-16,0 0 0,0 0 0,0 0 15,21-21 16,-21-21-31,0 0 16,0 0-16,21 21 16,-21-21-16,0 0 0,0-1 0,0 1 15,0 0-15,0 0 16,0 0-16,0-22 0,0 22 0,-21 21 16,21-21-16,-21 0 0,-1 21 0,1 0 15,0 21-15,21 0 16,-21 22-16,0-22 0,0 21 0,21 0 15,-22 1-15,1-1 0,21 0 0,0 1 16,0-1-16,0 0 0,0 1 16,0-22-16,0 21 0,0-21 0,0 22 15,21-22-15,1 0 0,-1 0 16,0 0-16,21 1 0,-21-22 0,1 0 16,20 0-16,-21 0 0,21 0 0,-20 0 15,20 0-15,0 0 16,-21-22-16,22 22 0,-22-21 0,21-21 15,-21 21-15,22 0 0,-22-22 0,0 22 16,21-21-16,-20-1 0,-1-20 16,0 21-16,0-22 0,0 1 0,-21-1 15,21 1-15,-21-1 0,22 1 0,-22 20 16,0 1-16,0 0 0,0 20 16,0-20-16,0 21 0,-22 42 31,1 0-31,0 0 0,21 22 0,-21-1 15,21 0-15,-21 1 0,21 20 0,-21-20 16,21 20-16,0-21 16,0 22-16,0-22 0,0 1 0,0-1 15,0 0-15,0 1 0,21-1 0,0 0 16,0-21-16,0 1 0,0-1 16,1 0-16,-1 0 0,0 0 0,0-21 15,21 0-15,-20 0 0,-1 0 0,0 0 16,0 0-16,0 0 0,0-21 15,1 0-15,-1 0 0,0 0 0,0-1 16,0 1-16,0-21 0,1 21 16,-1-22-16,0 22 0,0-21 0,21 0 15,-20-1-15,20 1 0,-21 21 0,0-22 16,22 22-16,-22 0 0,0 0 16,21 21-16,-21 0 0,1 0 15,-1 0-15,0 21 0,-21 0 0,0 0 16,21 1-16,-21-1 0,0 0 15,0 0-15,0 0 0,0 0 0,0 1 16,0-1-16,0 0 0,0 0 16,0 0-16,0 0 15,21-21 1,-21-21 0,21 0-16,-21 0 15,22 0-15,-22 0 16,0-1-16,0-20 0,0 21 15,0 0-15,0 0 0,0-1 16,0-20-16,0 21 0,-22 0 16,1 0-16,0 21 15,0 0-15,0 21 0,0-21 0,-1 21 16,-20 0-16,21 21 0,0-20 16,-22-1-16,22 21 0,0-21 0,0 22 15,-21-22-15,42 21 0,-22-21 0,22 22 16,-21-22-16,21 0 0,0 21 15,0-21-15,0 1 0,0-1 0,0 0 16,21-21-16,1 21 0,-22 0 0,21-21 16,0 0-16,0 0 15,0 0-15,22 0 0,-22 0 0,0 0 16,21-21-16,-21 0 0,22 21 0,-22-21 16,0 0-16,21-1 0,-20 1 15,-1 0-15,0-21 0,0 21 0,-21-22 16,21 22-16,0-21 0,-21 21 15,22-1-15,-22-20 0,0 21 0,0 0 16,0 42 15,0 0-31,-22 0 0,22 0 0,-21 1 16,0-1-16,21 0 0,-21 21 16,21-21-16,-21 1 0,0-1 0,21 0 15,0 0-15,0 0 0,0 0 16,0 1-16,0-1 0,0 0 15,0 0-15,21-21 16,0 21-16,0-21 0,0 0 0,0 0 16,1 0-16,20 0 0,-21 0 15,21-21-15,-20 21 0,20-21 0,-21 0 16,21 0-16,1-1 0,-22 1 0,21 0 16,1-21-16,-1 21 0,-21-22 15,21 22-15,-20-21 0,20-1 16,-21 22-16,0-21 0,-21 21 0,0 0 15,0-1-15,-21 22 16,0 0 0,0 0-16,0 22 0,-1-1 15,1 0-15,0 0 0,21 21 0,0-20 16,-21-1-16,21 0 0,0 0 0,0 0 16,0 22-16,0-22 0,0 0 15,0 0-15,0 0 0,21 0 16,-21 1-16,21-22 15,-21 21-15,21-21 0,1 0 16,-22-21 15,0-1-15,0 1-16,0 0 16,-22 21-1,22-21-15,-21 21 16,0 0-16,0 0 31,21 21-31,0 0 16,0 0-1,0 1 1,21-22-16,-21 21 16,21-21-16,0 0 0,1 0 0,-1 0 15,0 0-15,0 0 16,0 0-16,0 0 0,1 0 0,20 0 15,0 0-15,1 0 0,-22-21 0,21 21 16,0-22-16,1 1 0,-1 0 16,0 0-16,-20 0 0,20 0 0,-21-22 15,21 22-15,-20-21 0,20-1 0,-21 22 16,0-21-16,-21 0 16,21-1-16,-21 1 0,0 21 0,0-22 15,0 22-15,0 0 0,-21 21 16,0 0-16,0 0 0,-21 0 15,20 21-15,1 0 0,0 1 0,21-1 16,0 21-16,-21-21 0,21 22 16,0-22-16,0 21 0,0-21 0,0 22 15,0-22-15,0 0 0,21 21 16,-21-21-16,0 1 0,21-1 0,-21 0 16,21 0-16,-21 0 0,0 0 15,0 1-15,0-1 0,0 0 16,0 0-1,-21-21 17,0 0-32,21-21 15,-21 21-15,0 0 0,21-21 16,0 0 15,0-1-15,0 1-16,21 21 15,0 0-15</inkml:trace>
  <inkml:trace contextRef="#ctx0" brushRef="#br0" timeOffset="52850.82">23008 5694 0,'0'0'0,"0"-21"0,-21 0 15,0 21 1,0 21 15,21 0-31,0 0 16,-22-21-16,22 21 0,0 0 0,0 1 16,22-44 46,-1 1-62,-21 0 16,0 0-16,0 0 15,0 0-15,0-1 0,0 1 16,0 0-16,0 0 0,-21 21 16,-1 0-1,1 0-15,0 0 16,0 0 15,21 21-31,0 0 141</inkml:trace>
  <inkml:trace contextRef="#ctx0" brushRef="#br0" timeOffset="57427.28">2688 9631 0,'0'0'0,"0"-21"16,0 0-16,0-1 0,-21 1 15,21 0 1,-21 21-16,0 0 0,-1 0 15,22 21 1,0 22-16,0-22 0,0 21 16,0 22-16,0-1 15,0 1-15,0-1 0,0 1 0,0-1 16,22 22-16,-22-1 0,21-20 0,-21 21 16,0-1-16,0 1 0,0-22 15,0 22-15,0-21 0,0-1 0,0-21 16,0 22-16,0-22 0,0 1 15,0-1-15,0 0 0,0-21 0,0 22 16,0-22-16,0 0 0,0 0 16,21-42-1,-21 0 1,21 0-16,-21 0 0,21-1 16,-21-20-16,0 21 0,21-21 15,1-1-15,-22 1 0,0 0 0,0-22 16,21 22-16</inkml:trace>
  <inkml:trace contextRef="#ctx0" brushRef="#br0" timeOffset="58255.26">2730 9694 0,'0'0'0,"22"0"47,20 0-47,-21 0 0,21 0 16,1-21-16,-1 21 0,22 0 0,-1-21 16,1 21-16,20 0 0,1-21 0,0 0 15,20 21-15,-20 0 0,21-21 16,-21 21-16,20 0 0,-20-22 0,0 22 15,21 0-15,-22 0 0,1 0 16,0-21-16,-1 21 0,1 0 0,0 0 16,-22 0-16,1 0 0,-22 0 15,0 0-15,1 0 0,-1 0 16,-21 0-16,0 0 0,0 0 0,-21 21 16,0 1-1,0-1-15,0 0 0,0 0 16,0 0-16,0 0 0,0 1 15,0-1-15,0 0 0,0 0 0,0 21 16,0-20-16,0-1 0,0 21 0,0-21 16,0 22-16,0-22 0,0 21 15,0 0-15,0-20 0,0 20 0,22 0 16,-22-21-16,0 22 0,0-1 16,0 0-16,0 1 0,0-22 15,0 21-15,0 1 0,0-1 0,21 0 16,-21-21-16,0 22 0,21-22 0,-21 0 15,0 21-15,0-20 0,0-1 16,0 0-16,0 0 0,0 0 0,0 0 16,0 1-16,0-1 0,-21 0 15,0-21-15,-1 21 16,1-21-16,-21 0 0,21 21 16,-22-21-16,1 0 0,0 0 0,-1 0 15,1 0-15,-21 0 16,-22 0-16,21 0 0,-20 0 0,-1 0 15,-21 0-15,0 0 0,1 0 0,-22 0 16,0 0-16,0 0 0,0 0 16,21 0-16,0 0 0,0 0 0,21 0 15,1 0-15,-1 0 0,22 0 0,-1 0 16,1 0-16,-1 0 0,22 0 16,21 0-16,-22 0 0,22 0 0,0 0 15,42 0 32,-21-21-47,21 21 16,0 0-16,1-21 0,-1 0 0,21 21 15,-21-21-15,0-1 16,22 1-16,-22 0 0</inkml:trace>
  <inkml:trace contextRef="#ctx0" brushRef="#br0" timeOffset="58659.02">3598 9906 0,'0'0'0,"0"-42"0,-21-43 16,0 64-16,21 0 15,0 0-15,-21 21 16,21-22-16,0 44 15,0-1-15,0 0 16,0 21-16,0 1 0,21-1 0,-21 21 16,21 1-16,-21-1 0,0 1 15,21 21-15,-21-1 0,21-20 0,-21 20 16,0 1-16,0 0 0,0-22 0,0 22 16,0-22-16,0 1 0,0-1 15,0 1-15,0-1 0,0-20 0,-21-1 16,21 0-16,0 1 0,0-1 0,0 0 15,0-20-15,0-1 16,-21 0-16,21 0 0,0 0 16,0-42 15,0 0-31,0 0 0,0 0 0,0-1 16,0 1-16,-21-21 0,21 21 0,-21-22 15</inkml:trace>
  <inkml:trace contextRef="#ctx0" brushRef="#br0" timeOffset="59127.5">2709 10456 0,'0'0'0,"-42"0"16,21 0-16,0 0 0,-1-21 0,1 21 15,0 0-15,0 0 0,0 0 16,42 0 15,21 0-31,-21 0 0,43 0 16,-22 0-16,22 0 0,-1 0 16,22 0-16,0 0 0,20 0 15,1 0-15,0-21 0,0 21 0,21 0 16,0-21-16,-21 21 0,0 0 0,21-21 15,-43 21-15,22-21 0,0 21 16,-21 0-16,-1 0 0,-20 0 0,-1 0 16,1 0-16,-22 0 0,0 0 15,1 0-15,-22 0 0,0 0 0,0 0 16,0 0-16,-42 0 78,0 0-62,21-22-1</inkml:trace>
  <inkml:trace contextRef="#ctx0" brushRef="#br0" timeOffset="60034.98">5884 10266 0,'0'0'0,"-21"0"0,0 0 0,-21 0 16,20 0-16,-20 0 0,21 0 16,-21 0-16,-1 0 0,22 0 0,0 0 15,0 0-15,0 0 0,-1 0 0,44 0 31,20 0-15,0 0-16,1 0 0,20 0 0,1 0 16,-1 0-16,22 0 0,-1 0 15,1 0-15,0 0 0,21 0 0,-1-21 16,1 21-16,0 0 0,-21-21 0,21 21 16,-1 0-16,-20-22 0,0 22 15,-22 0-15,1 0 0,-1-21 0,-20 21 16,-1-21-16,-21 21 0,0 0 0,0 0 15,1 0-15,-22-21 16,0 0-16,-22 21 16,1 0-16,-21 0 0,21-21 0,-22 21 15,22 0-15,-21-22 0,0 22 16,20 0-16,-20 0 0,0-21 16,-1 21-16,22 0 0,-21 0 0,21 0 15,0 0-15,-1 0 0,44 0 47,-1 0-47,0 0 0,21 0 16,-21 0-16,22-21 0,-1 21 0,-21 0 15,22 0-15,-22 0 0,21 0 16,-21 0-16,0 21 0,1-21 16,-1 21-16,-21 1 0,0-1 0,0 0 15,0 0-15,0 0 0,0 22 16,-21-22-16,-1 0 0,1 21 0,0-21 15,0 22-15,0-1 0,-22-21 16,22 22-16,-21-22 0,21 0 0,0 21 16,-1-21-16,-20 1 0,21-1 0,0 0 15,21 0-15,-21 0 0,-1 0 16,44-42 15</inkml:trace>
  <inkml:trace contextRef="#ctx0" brushRef="#br0" timeOffset="62443.37">8170 9948 0,'127'-63'16,"-106"63"-16,1-21 16,-1 0-16,0-1 0,0 1 0,0 0 15,0 0-15,-21 0 16,0 0-16,0-1 0,-21 1 15,0 0-15,0 21 0,0 0 16,0 0-16,-1 0 0,-20 0 0,21 0 16,-21 0-16,20 0 0,1 21 0,0 0 15,0 1-15,0-1 16,21 0-16,0 0 0,0 0 0,0 0 16,0 22-16,0-22 0,21 0 0,0 0 15,0 22-15,0-22 0,22 0 16,-22 0-16,0 0 0,0 0 0,0 1 15,22-1-15,-22 0 0,0-21 0,0 21 16,0 0-16,-21 0 0,0 1 16,0-1-16,0 0 0,-21-21 15,0 21-15,0 0 0,0 0 16,-22-21-16,1 22 0,21-1 16,-21-21-16,-1 0 0,1 0 0,21 0 15,-22 0-15,22 0 0,0 0 0,0 0 16,0-21-16,0 21 0,-1-22 15,1 1-15,0 0 0,21 0 0,-21 0 16,21-22-16,0 22 0,0 0 0,0 0 16,0 0-16,0 0 0,0-1 15,0 1-15,21 21 16,0 0-16,0 0 0,1 21 16,-22 1-16,21-22 0,0 42 15,-21-21-15,21 0 0,0 0 0,0 1 16,-21-1-16,22 0 0,-1 0 15,0 0-15,0 22 0,0-43 16,0 21-16,1 0 0,-1 0 0,21-21 16,-21 0-16,22 21 0,-22-21 0,21 0 15,0 0-15,1 0 0,-1 0 16,0-21-16,1 21 0,-1-21 0,0 0 16,1 0-16,-1-1 0,-21 1 0,22 0 15,-22 0-15,0 0 0,0-22 16,0 22-16,-21 0 0,0-21 0,0 21 15,0-22-15,0 1 0,0 21 0,-21 0 16,0-22-16,0 22 16,0 0-16,-1 21 15,1 0-15,0 0 0,0 0 0,0 21 16,0 0-16,-1-21 0,1 43 16,0-22-16,0 0 0,0 21 0,0-21 15,-1 22-15,1-22 0,21 21 0,0-21 16,0 22-16,0-22 0,0 0 15,0 0-15,0 0 0,0 1 0,0-1 16,21-21-16,1 0 16,-1 0-16,0-21 15,0 21-15,0-22 0,0 1 0,1 0 16,20 0-16,-21 0 0,0-22 0,0 22 16,1 0-16,-22 0 15,21-21-15,0 20 0,-21 1 0,21 0 16,-21 0-16,0 0 0,0 0 0,0 42 31,0 0-15,0 0-16,0 0 0,0 0 15,0 22-15,0-22 0,0 0 16,0 0-16,0 0 0,0 1 16,21-1-16,0 0 0,1-21 0,-1 21 15,0-21-15,0 0 0,0 0 16,0 0-16,1 0 0,-1 0 0,0 0 15,0 0-15,0-21 0,0 0 16,1 21-16,-1-21 0,0-1 0,0 1 16,-21 0-16,21 0 0,-21 0 15,21-22-15,-21 22 0,22 0 0,-22 0 16,0 0-16,0 0 0,0-1 0,0 44 47,0-1-47,0 0 0,0 0 0,0 0 15,0 0-15,0 1 0,0-1 16,0 0-16,0 0 0,0 0 0,0 0 16,0 1-16,0-1 15,0 0-15,0-42 47,0 0-47,0-1 0,0 1 16,0 0-16,0 0 0,21-21 15,-21 20-15,0 1 0,0 0 0,21 0 16,-21 0-16,21 0 0,-21-1 0,0 1 16,21 21-1,0 21 1,-21 1-16,0-1 16,0 0-16,0 0 15,0 0-15,0 0 0,0 1 0,0-1 16,0 0-16,0 0 0,22-21 0,-22 21 15,0 0-15,21-21 0,0 22 16,0-22 0,0 0-16,0 0 0,-21-22 15,22 1-15,-1 21 0,-21-21 0,21 0 16,0 0-16,0 0 0,0-1 16,-21 1-16,22 0 0,-1-21 0,0 21 15,0-1-15,-21-20 0,21 21 0,0 0 16,-21 0-16,22-1 15,-1 22 1,-21 22-16,0-1 16,0 0-16,0 0 15,0 0-15,0 0 0,0 1 0,-21-1 16,21 21-16,0-21 0,0 0 0,0 1 16,0-1-16,0 0 0,0 0 15,0 0-15,21 0 0,0-21 0,0 22 16,0-22-16,22 0 0,-22 0 0,21 0 15,-21 0-15,22 0 0,-22 0 0,21-22 16,-21 22-16,0-21 0,22 0 16,-22 0-16,0 0 0,0 0 15,0-1-15,-21-20 0,22 21 0,-22-21 16,21 20-16,-21-20 0,0 0 16,0 21-16,0-1 0,0 1 0,0 0 15,0 0-15,-21 21 16,-1 0-16,1 21 15,0 0-15,21 0 0,-21 1 0,21 20 16,-21-21-16,21 21 0,0-20 0,0-1 16,0 21-16,0-21 0,0 0 15,0 22-15,0-22 0,0 0 0,21 0 16,0-21-16,0 21 0,0 1 0,1-22 16,-1 21-16,0-21 15,0 0-15,21 0 0,-20 0 16,-1 0-16,0-21 0,0 21 0,21-22 15,-20 1-15,20 0 0</inkml:trace>
  <inkml:trace contextRef="#ctx0" brushRef="#br0" timeOffset="64159.17">11261 9694 0,'0'0'0,"0"-21"0,0 0 15,0 0-15,-22 0 16,1 21-16,21-21 0,-21 21 15,0 0-15,0 0 0,0 0 16,21 21-16,-22 0 0,1 0 16,0 0-16,21 22 0,-21-22 0,0 21 15,21-21-15,-21 22 0,21-1 0,0 0 16,0-21-16,0 22 0,0-22 16,0 21-16,0-21 0,0 1 0,21-1 15,0 0-15,-21 0 0,42 0 0,-21-21 16,1 21-16,-1-21 0,21 0 15,-21 0-15,22 0 0,-22 0 0,21 0 16,0 0-16,-20-21 0,20 0 16,0 21-16,-21-21 0,22-21 0,-22 20 0,0 1 15,21-21-15,-20 0 16,-1-1-16,0-20 0,0 20 0,0-20 16,0-1-16,1 1 0,-1 21 0,0-22 15,-21 22-15,0-22 0,0 43 16,0-21-16,0 21 0,0-1 0,0 1 15,-21 42 1,0 1 0,-1 20-16,22-21 0,0 21 0,-21 1 15,21-1-15,-21 0 0,21 1 0,0 20 16,-21-20-16,21-1 0,0 0 16,0 22-16,0-22 0,0-21 0,0 22 15,21-1-15,0-21 0,0 21 16,1-20-16,-1-1 0,0 0 0,0-21 15,21 21-15,-20-21 0,20 0 16,0 0-16,-21 0 0,22 0 0,-1 0 16,0 0-16,1-21 0,-1 0 0,0 0 15,-20-1-15,20 22 0,-21-42 16,21 21-16,-20 0 0,-1-22 0,-21 22 16,21-21-16,-21 0 0,0 20 0,0-20 15,0 21-15,0 0 0,0 0 16,0-1-16,-21 1 0,0 21 15,-1 0-15,1 0 0,0 0 16,0 0-16,0 21 0,0 1 0,-1-1 16,1 0-16,0 0 0,0 21 15,21-20-15,0 20 0,-21-21 0,21 0 16,-21 22-16,21-22 0,0 0 0,0 0 16,0 0-16,0 0 0,0 1 15,0-1-15,21-21 0,0 0 16,0 0-16,0 0 0,0 0 15,1 0-15,-1 0 0,0 0 16,0-21-16,0-1 0,0 22 16,1-21-16,-1 0 0,0 0 0,0-21 15,-21 20-15,21-20 0,0 21 0,-21-21 16,0-1-16,22 22 0,-22-21 16,21 21-16,-21-1 0,0 1 0,0 42 31,0 1-16,0-1-15,0 0 0,0 0 0,0 21 16,0-20-16,0-1 0,0 0 0,0 21 16,0-21-16,0 1 0,0-1 15,0 0-15,21 0 0,0-21 0,-21 21 16,21 0-16,0-21 0,1 0 0,-1 0 16,0 0-16,0 0 15,0 0-15,22 0 0,-22 0 0,21-21 16,-21 0-16,22 21 0,-1-21 0,-21 0 15,21 0-15,1-1 0,-22-20 16,21 21-16,1-21 0,-22 20 0,21-20 16,-21 0-16,-21 21 0,0-1 0,21 1 15,-21 0-15,0 0 0,-21 21 16,0 0-16,0 0 0,0 0 16,0 21-16,-1 0 0,22 0 0,-21 1 15,21-1-15,-21 21 16,21-21-16,0 22 0,0-22 0,0 0 0,0 0 15,0 0-15,0 0 0,0 1 16,21-1-16,0 0 0,1 0 16,-1 0-16,0-21 0,0 21 15,0-21-15,0 0 0,1 22 16,-1-22-16,-21-22 31,0 1-15,-21 0-16,21 0 0,-22 21 15,1-21-15,0 0 0,21-1 16,-21 1-16,0 21 0,0 0 16,-1 0-16,1 0 15,0 21-15,21 1 16,0-1-16,0 0 16,0 0-16,0 0 0,0 0 15,0 1-15,0-1 16,21 0-16,0-21 0,1 0 15,-1 21-15,0-21 0,21 0 0,-21 0 16,1 0-16,20 0 0,0 0 0,-21 0 16,22 0-16,-1 0 0,-21-21 0,22 0 15,-1 21-15,-21-21 0,21-1 16,1 1-16,-22 0 0,21 0 16,-21 0-16,1-22 0,20 22 0,-21-21 15,0 21-15,0-22 0,1 22 16,-22-21-16,21 21 0,-21 0 0,0-1 15,0 1-15,0 0 0,-21 21 0,-1 0 16,1 0-16,0 21 0,0 0 16,0 1-16,0-1 0,21 0 0,0 0 15,0 21-15,0-20 0,0-1 0,0 21 16,0-21-16,0 0 0,0 1 0,21-1 16,-21 0-16,21 0 15,0 0-15,-21 0 0,21-21 0,0 22 16,1-22-16,-22 21 15,-22-21 32,1 0-31</inkml:trace>
  <inkml:trace contextRef="#ctx0" brushRef="#br0" timeOffset="64363.13">14266 10160 0,'0'0'0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38:34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9335 0,'0'21'63,"0"0"-48,-21 0-15,21 0 16,0 0-16</inkml:trace>
  <inkml:trace contextRef="#ctx0" brushRef="#br0" timeOffset="1264.4">4127 10964 0,'0'0'0,"0"-21"0,0 0 0,0 0 15,0 0-15,0 0 0,0-1 16,0 44 15,0-1-31,0 0 0,0 21 16,0 1-16,0-1 0,0 0 0,0 22 15,0-1-15,0 1 0,0-1 0,0 1 16,0-1-16,0 22 0,0-22 16,0 1-16,-21-22 0,0 22 0,21-1 15,0 1-15,0-1 16,-21-20-16,21-1 0,0 21 0,0-41 16,0 20-16,0 0 0,0-21 0,0 1 15,0-1-15,0 0 0,21 0 16,0-21-16,0 0 15,1 0-15,-1 0 0,0 0 16,0 0-16,21 0 0,1 0 0,-1 0 16,22 0-16,-1 0 0,22-21 15,-22 21-15,22-21 0,0 21 0,-1-21 16,22 21-16,-21-22 0,-1 22 0,1-21 16,21 21-16,-21 0 0,20-21 15,-20 21-15,0 0 0,-1 0 16,-20 0-16,21-21 0,-22 21 0,-21 0 15,22 0-15,-22-21 0,1 21 16,-1 0-16,-21 0 0,21 0 0,-20-21 16,-1 21-16,0 0 0,0 0 0,-21-22 15,0 1-15,0 0 16,-21 0-16,0 21 0,0-21 16,-1 21-16,1-21 0,0-1 15,0 22-15,-21-21 0,20 21 0,1 0 16,0-21-16,0 21 0,0 0 0,0 0 15,-1-21-15,1 21 0,0 0 16,0-21 0,42 21-1,0 0 1,22 0-16,-22 0 0,0 0 16,21 0-16,-21 0 0,1 0 0,20 0 15,-21 0-15,21 0 0,-20 21 16,20-21-16,-21 21 0,0 0 0,0 0 15,1 1-15,-22-1 0,0 0 0,0 0 16,0 21-16,0-20 16,-22 20-16,1-21 0,0 21 0,-21 1 0,21-1 15,-22-21-15,1 22 0,21-1 16,-22-21-16,22 0 0,-21 22 16,21-22-16,0 0 0,-1-21 0,1 21 15,21 0-15,-21-21 0,21 21 16,21-21-1,0 0 1,22 0-16,-22-21 0,21 0 0,1 0 16</inkml:trace>
  <inkml:trace contextRef="#ctx0" brushRef="#br0" timeOffset="1696.15">8213 11896 0,'0'0'0,"0"-21"0,-43-64 16,22 64-16,21 0 15,-21-1-15,0 1 0,21 0 16,0 42 15,21-21-31,0 43 0,0-22 16,0 0-16,1 21 0,-1 1 0,0-1 15,21 21-15,-21-20 0,22 20 16,-22-20-16,21 20 0,1-21 0,-1 22 16,0-22-16,1 1 0,-1 20 0,-21-21 15,21 1-15,1-1 0,-22 0 16,0-20-16,0 20 0,0-21 0,1 0 15,-1 0-15,-21 1 0,0-1 0,0-42 47,-21 21-47,21-22 0,0 1 16,0 0-16,-22 0 0,22 0 16,0 0-16,0-1 0,0 1 0,0 0 15</inkml:trace>
  <inkml:trace contextRef="#ctx0" brushRef="#br0" timeOffset="2014.97">9102 11832 0,'0'0'0,"-22"0"15,1 0-15,0 0 0,0 0 16,0 21-16,-22 1 0,1-1 0,21 21 15,-43 0-15,22 1 0,-21-1 16,-1 22-16,22-22 0,-22 21 0,1-20 16,-1 20-16,1-20 0,-1-1 0,1 0 15,20 1-15,-20-1 0,21-21 16,-1 21-16,1-20 0,0 20 0,20-21 16,-20 0-16,21 0 0,0-21 0,21 22 15,-21-1-15,-1-21 16,22 21-16</inkml:trace>
  <inkml:trace contextRef="#ctx0" brushRef="#br0" timeOffset="2659.01">2942 14605 0,'0'0'0,"0"-21"0,-42-64 16,42 64-16,0 0 0,-21 0 16,-1 0-16,22-1 0,0 1 15,0 42 1,0 1-16,0 20 0,0 0 15,0 22-15,0-22 16,0 22-16,0-1 0,0 1 0,0 20 16,0-20-16,0 20 0,0 1 15,0-21-15,0 20 0,0 1 0,0-22 16,0 1-16,0-1 0,0 1 16,-21-1-16,21 1 0,-21 21 0,21-22 15,0 1-15,-21-22 0,21 21 16,0-20-16,0-1 0,0 0 0,-21-20 15,0-22 1,21-22-16,0-20 0,0 0 16,0-1-16,0 1 0,21-21 15,0-1-15,0 1 0</inkml:trace>
  <inkml:trace contextRef="#ctx0" brushRef="#br0" timeOffset="3283.65">2942 14647 0,'0'0'0,"-21"-21"16,0 21-16,21 21 15,0 1 1,0-1-16,0 0 16,42 0-16,-21-21 0,22 21 0,-22 0 15,42-21-15,1 22 16,-1-22-16,22 0 0,0 21 0,20-21 15,1 0-15,0 0 0,0 0 0,0 0 16,0 0-16,21 0 0,-22-21 16,22 21-16,-21 0 0,0-22 0,-21 22 15,-1 0-15,1 0 0,-21-21 16,-1 21-16,-21 0 0,1 0 0,-22 0 16,0 0-16,0 0 0,-21 21 31,-21-21-31,0 22 0,0-1 15,0 0-15,21 0 0,-22 21 16,1-20-16,21 20 0,-21 0 16,21 1-16,0-1 0,0 21 0,0-20 15,0 20-15,0 1 0,0-22 16,0 22-16,0-22 0,0 21 0,0-20 16,0 20-16,0-20 0,0-1 15,0 0-15,0 22 0,0-22 0,0 0 16,0 1-16,-21-22 0,0 21 0,21 1 15,-21-22-15,-1 21 0,1-21 16,-21 0-16,0 1 0,-1-1 0,1-21 16,-22 21-16,-20-21 0,-1 0 15,0 21-15,1-21 0,-22 0 16,21 0-16,-21 0 0,1 0 0,-22-21 16,21 0-16,0 21 0,0-21 15,21-1-15,22 1 0,-22 0 0,22 0 16,20 0-16,1 0 0,0 21 15,21-22-15,-1 1 0,1 0 0,21 0 16,0 0-16,0 0 16,0-1-16,0 1 0,21 0 15,1 0-15,-1 0 0</inkml:trace>
  <inkml:trace contextRef="#ctx0" brushRef="#br0" timeOffset="3643.68">3810 14647 0,'0'22'0,"0"-44"16,-21 1-16,21 0 0,-21 21 0,21 21 15,-22 22-15,22-22 16,0 42-16,0-20 0,0 20 0,0 22 15,0-1-15,0 1 0,-21 21 16,21-21-16,-21 20 0,21-20 16,0 21-16,-21 0 0,0 0 0,21-22 15,-21 22-15,-1-21 0,1-1 16,21-20-16,-21 21 0,21-43 0,-21 21 16,21-20-16,0-1 0,0-21 15,0 0-15,0 1 0,-21-1 0,0-21 31,21-21-31,0-1 16,0-20-16,0 21 0,-22-21 0,1-1 16,21-20-16</inkml:trace>
  <inkml:trace contextRef="#ctx0" brushRef="#br0" timeOffset="3964.5">2561 15600 0,'0'0'0,"-21"0"0,-21 0 16,20 0-16,1 21 16,42-21-16,22 0 0,20 0 15,1 0-15,-1-21 0,22 21 16,21 0-16,0 0 0,21 0 0,0 0 16,21 0-16,0 0 0,0-21 15,-21 21-15,21 0 0,0 0 0,-21-21 16,0 21-16,0 0 0,0 0 15,-21 0-15,-21-22 0,0 22 16,-1 0-16,-41 0 0,-1 0 0,0 0 16,-21 0-16,1 0 0,-22-21 15,-22 21 1,1 0 0,0 0-1,21 21-15</inkml:trace>
  <inkml:trace contextRef="#ctx0" brushRef="#br0" timeOffset="4780.03">5355 16129 0,'0'0'0,"0"-21"0,0 0 0,-21 0 16,21-1-16,-21 22 0,21-21 0,-21 21 15,-1 0 1,22 21-1,0 1-15,0 20 16,-21-21-16,21 21 0,0-20 0,0 20 16,0 0-16,0 1 0,-21-1 0,21 21 15,-21-20-15,0-1 0,21-21 16,0 22-16,0-1 0,-21 0 0,21-21 16,0 22-16,0-22 15,0 0-15,0 0 0,0 0 0,21 1 16,0-22-16,21 21 0,1-21 15,20 0-15,1 0 0,-1 0 0,22 0 16,-1 0-16,1 0 0,0 0 0,-1 0 16,1 0-16,0 0 0,-1 0 15,1-21-15,0 21 0,-1-22 0,-20 1 16,-1 21-16,1-21 0,-1 0 16,-20 21-16,20-21 0,-20 0 0,-22 21 15,0-22-15,21 22 0,-42-21 0,21 21 16,-21-21-16,0 0 15,-21 21-15,0-21 16,0 21-16,0-21 0,-22 21 0,22 0 16,-21-22-16,0 22 0,-1 0 15,22-21-15,-21 21 0,-1-21 0,1 21 16,21 0-16,-21 0 0,20 0 0,1 0 16,0 0-16,42 0 31,22 0-31,-22 0 15,21 0-15,0 0 0,1 0 0,-1 0 16,0 0-16,1 0 0,-1 0 0,0 0 16,1 0-16,-22 21 15,21-21-15,-21 21 0,-21 1 16,0-1-16,0 0 0,0 0 16,-21 0-16,0 22 0,-21-22 15,21 0-15,-22 0 0,1 21 0,21-20 16,-22-1-16,22 0 0,0 0 15,0 0-15,0 0 0,0-21 0,21 22 16,21-22 15,0-22-31</inkml:trace>
  <inkml:trace contextRef="#ctx0" brushRef="#br0" timeOffset="5299.76">8361 15833 0,'0'0'0,"0"-21"0,0-1 15,21 22 1,0 0-16,0 0 15,22 22-15,-22-1 0,0 0 0,21 21 16,1 1-16,20-1 0,-21 21 16,22-20-16,-22 20 0,22-20 0,-1-1 15,1 21-15,-22-20 16,0-1-16,22 0 0,-22 1 0,1-1 16,-22 0-16,21-20 0,-21 20 0,0-21 15,1 21-15,-22-20 0,0-1 16,0 0-16,0 0 0,0 0 15,-22-21 1,1 0 0,21-21-16,0 0 15,-21 0-15,21 0 0,0-22 16,0 22-16,0 0 0</inkml:trace>
  <inkml:trace contextRef="#ctx0" brushRef="#br0" timeOffset="5579.6">9419 16044 0,'0'0'0,"0"-42"16,21-64 0,-21 85-16,-21 21 31,0 0-31,0 0 0,0 21 16,-1 0-16,-20 22 0,0-1 0,-1 0 15,1 1-15,-21-1 0,20 22 0,1-22 16,-22 21-16,22-20 0,0 20 15,-1-20-15,1 20 0,0-21 0,-1 22 16,1-22-16,0 1 0,21-22 16,-22 21-16,22-21 0,0 22 15,0-22-15,0 0 0,21 0 16,0-42 0,21 0-1,-21 0-15</inkml:trace>
  <inkml:trace contextRef="#ctx0" brushRef="#br0" timeOffset="7527.49">18690 8827 0,'0'0'0,"0"-22"0,0 1 15,-21 0-15,21 0 0,0 0 16,-21 21-16,21-21 16,0 42 15,0 0-31,0 0 0,0 0 15,0 22-15,0-1 0,0 0 0,21 22 16,-21-22-16,21 22 0,-21-22 16,0 21-16,0-20 0,0 20 0,0-20 15,0 20-15,0-21 0,0 1 16,0-1-16,0 0 0,0 1 0,0-1 16,0-21-16,0 22 0,0-22 0,0 0 15,0 0-15,0-42 47,0 0-47,0 0 16,0-1-16,0-20 0,0 21 0,0-21 15,0-1-15</inkml:trace>
  <inkml:trace contextRef="#ctx0" brushRef="#br0" timeOffset="8384.03">18732 8763 0,'0'0'0,"0"-21"0,0 0 32,0 42 14,22-21-30,-1 21-16,0-21 0,21 0 16,-21 21-16,1-21 0,20 0 0,0 0 15,22 0-15,-22 0 0,22 0 16,20 0-16,-20 0 0,20 0 16,1 0-16,0 0 0,-22 0 0,22-21 15,-22 21-15,1 0 0,-1 0 16,-20 0-16,-1-21 0,0 21 0,1 0 15,-22 0-15,0 0 0,0 0 16,0 0-16,1 0 31,-22 21 16,0 0-47,0 0 0,0 1 16,0-1-1,0 21-15,0-21 0,0 0 0,0 22 16,0-22-16,0 21 0,0-21 0,0 22 16,0-1-16,0-21 0,0 22 15,0-1-15,0-21 0,0 21 0,0-20 16,0 20-16,0-21 0,0 21 16,0-20-16,0 20 0,0-21 0,21 21 15,-21-20-15,0 20 0,0-21 0,0 0 16,21 0-16,-21 1 0,0-1 15,0 0-15,0 0 0,0 0 16,-21-21 15,0 0-31,-1 0 0,1 0 16,0 0-16,0 0 0,-21 0 0,20 0 16,-41 0-16,21-21 0,-22 21 15,1 0-15,-22 0 0,0 0 0,1 0 16,-22 0-16,0 0 0,21 0 0,1 0 15,20 0-15,1 0 0,-1 0 16,1 0-16,20 0 0,1 21 0,0-21 16,20 0-16,1 0 0,0 0 0,0 0 15,21-21 48,21 0-48,0 21-15,-21-21 0,21 0 16,-21-1-16,22 1 0,-22 0 16</inkml:trace>
  <inkml:trace contextRef="#ctx0" brushRef="#br0" timeOffset="16311.67">18690 8932 0,'0'0'0,"0"-42"0,0 21 0,0 0 16,0 0-16,0-1 15,0 44 1,0-1-1,0 0-15,0 21 0,0-21 16,0 22-16,21-1 0,-21 0 0,0 1 16,0-1-16,21 0 15,-21 1-15,0-1 0,22 0 0,-22 1 16,0-1-16,0 0 0,0 1 0,0-1 16,0 0-16,0-20 0,0 20 15,0-21-15,0 0 0,0 0 0,0 1 16,0-1-16,0 0 15,21-21 1,-21-21-16,0 0 0,21-1 16,-21 1-16,0-21 0,0 21 0,0-22 15,0 1-15,0 0 0,0-1 16,0-20-16,0 21 0,21-22 0,-21 1 16,0-1-16,0 22 15,0-22-15,0 1 0,0 20 0,21 1 16,-21 0-16,0-1 0,21 22 0,-21 0 15,0 0-15,0 0 0,0 42 16,0 0-16,0 0 16,0 22-16,0-22 0,0 42 15,0-20-15,0-1 0,0 21 0,0 1 16,0-22-16,0 22 0,0-22 0,0 0 16,0 22-16,0-22 0,0 1 15,0-1-15,0 0 0,0 1 0,-21-22 16,21 21-16,0-21 0,0 0 0,0 1 15,0-44 17,0 1-32,0 0 15,0-21-15,0-1 0,0 1 16,0 0-16,0-1 0,0-20 0,0 21 16,0-22-16,0 1 0,0-1 15,0 1-15,0-1 0,0 22 0,0-22 16,0 22-16,0 0 0,0 20 0,0 1 15,0 0-15,0 63 32,0-20-32,0 20 0,0 0 0,0 22 15,0-1-15,0-20 0,0 20 16,0 1-16,0-1 0,0-21 0,0 22 16,0-22-16,0 1 0,0 20 15,0-21-15,0 1 0,0-22 0,0 21 16,0-21-16,0 1 0,0-1 15,21-21 1,1-21-16,-22-1 0,0 1 16,21-21-16,0 21 0,-21-22 0,21 1 15,-21 0-15,0-1 0,0-20 16,0 21-16,0-22 0,0 1 0,0-1 16,0 1-16,0-1 0,0 1 15,0 20-15,0 1 0,0 0 16,0 20-16,0 1 0,0 0 0,0 42 31,0 0-31,0 1 0,0 20 0,0 0 16,0 22-16,-21-22 0,21 22 0,0-1 15,0-21-15,-21 22 0,21-1 16,0-20-16,-21 20 0,21-20 0,0 20 16,0-21-16,0 1 0,0-22 15,0 21-15,0-21 0,0 1 0,0-1 16,0-42 15,0-1-31,21 1 0,0-21 0,-21 21 16,21-22-16,-21 1 0,0 0 0,21-1 15,0-20-15,-21-1 0,0 22 16,0-21-16,0-1 0,0 1 0,0-1 16,0 22-16,0-22 0,0 43 15,0-21-15,0 21 0,0-1 0,0 44 16,0-1-16,0 21 15,0 0-15,0 1 0,0 20 16,0-20-16,0 20 0,0-21 0,0 22 16,0-22-16,0 22 0,0-22 15,0 22-15,-21-22 0,21 0 16,0 1-16,0-22 0,0 21 0,0-21 16,0 0-16,0 1 0,21-44 31,1 1-31,-22-21 0,0 21 15,21-22-15,0 1 0,-21 0 16,21-22-16,-21 1 0,21 20 0,-21-20 16,0-22-16,21 22 0,-21-1 0,22 1 15,-22-1-15,0 1 0,0 20 16,0 1-16,0 21 0,0 0 0,0 42 31,0 0-31,0 21 16,0 1-16,0 20 0,0-20 0,0 20 15,0 1-15,0-22 0,-22 21 16,22 1-16,-21-1 0,21-20 0,0 20 16,0-20-16,0-1 0,0 0 0,0 1 15,-21-1-15,21-21 0,0 0 16,0 0-16,0 1 0,0-1 0,21-42 31,-21-1-31,0 1 0,0-21 16,21 0-16,1 20 0,-22-20 0,0-21 15,0 20-15,21 1 0,-21-22 16,0 1-16,0-1 0,21 22 16,-21-21-16,0-1 0,0 22 0,0-1 15,0 1-15,0 21 0,0 0 16,0 0-16,0 42 16,0 21-16,0-21 0,0 22 15,0 20-15,0-21 0,0 1 0,0 20 16,0 1-16,0-22 0,0 0 0,0 22 15,0-22-15,0 22 0,0-22 16,-21 0-16,21 1 0,0-22 0,0 21 16,0-21-16,0 1 0,0-1 0,21-42 47,-21-1-47,21-20 0,0 21 0,-21-21 15,21-1-15,1 1 0,-22 0 16,21-22-16,-21 1 0,21 20 0,-21-20 15,0-1-15,21 1 0,-21-1 16,21 1-16,-21 20 0,0 1 0,0 21 16,0 0-16,0 42 15,0 0-15,0 0 0,0 22 16,0 20-16,0-21 0,0 22 0,0-22 16,0 22-16,0-22 0,0 22 0,-21-22 15,21 21-15,-21-20 16,21-1-16,-21 0 0,21 1 0,0-1 15,0-21-15,0 0 0,0 1 0,0-1 16,0 0-16,21-21 16,0 0-16,-21-21 15,21 0-15,0-1 0,-21-20 0,22 0 16,-1 21-16,-21-22 0,21 1 16,0-22-16,0 22 0,-21-21 0,0-1 15,21 1-15,1-1 0,-22 1 16,0-1-16,0 22 0,0-22 0,21 22 15,-21 21-15,0-22 0,21 43 16,-21 43 0,0-22-16,0 21 0,0 22 15,0-22-15,0 22 0,0-22 16,0 21-16,0 1 0,0-22 0,0 22 16,0-22-16,0 0 0,0 22 0,0-22 15,0-21-15,0 22 0,0-1 16,21-21-16,-21 0 0,0 1 15,21-22-15,0-22 16,1 1-16,-22 0 16,0-21-16,21 21 0,0-22 0,0 1 15,-21 0-15,0-1 0,21-20 16,-21-1-16,21 22 0,-21-43 16,22 22-16,-22-1 0,0 1 0,0-1 15,0 1-15,0 20 0,0 22 0,0-21 16,0 84-1,0-21-15,0 43 16,0-22-16,0 22 0,0-1 16,0 1-16,0-1 0,0 1 0,0-1 15,-22 1-15,22-1 0,-21-20 0,21 20 16,0 1-16,0-22 0,0 0 16,0 1-16,0-22 0,0 0 15,0 0-15,0 0 0,0 0 0,21-42 31,1 0-31,-22 0 0,21-21 16,-21 20-16,0-20 0,21 0 0,0-22 16,-21 22-16,21-22 0,-21 1 15,21-1-15,-21 1 0,0-22 0,0 22 16,0-22-16,22 22 0,-22-1 0,0 1 16,0 20-16,0 1 0,0 21 15,0 42 1,0 21-16,0 1 15,0 20-15,0-21 0,0 22 16,0-1-16,0 1 0,0-1 0,0 1 16,0-22-16,0 22 0,0-22 15,0 22-15,0-22 0,0 0 0,0 1 16,0-1-16,0 0 0,0-21 0,0 22 16,0-22-16,0 0 15,0-42 1,0-21-1,21 20-15,-21 1 0,0-21 16,0 0-16,0-22 0,0 22 0,0-1 16,0-20-16,0-1 0,0 1 15,0-1-15,0-20 0,0 20 16,0 1-16,0 20 0,0 1 0,0 0 16,0 21-16,0-1 0,0 1 0,0 42 31,0 1-31,0 20 0,0-21 0,0 21 15,0 1-15,0-1 0,0 0 16,0 1-16,0-1 0,21 0 0,-21 1 16,21-22-16,-21 0 0,0 21 0,0-20 15,0-1-15,0 0 0,0 0 16,0-42 31,0 0-47,-21 0 0,0-1 15,0 1-15,-22-21 0,22 21 0,-21-22 16,-22 1-16,22 21 0,-22-21 16,-20-1-16,20 22 0,-20-21 0,-1 21 15,0-1-15,22 1 0,-22 21 16,22 0-16,-1-21 0,1 21 0,20 0 16,1 0-16,0 0 0,20 0 0,1 0 15,21 21-15,21-21 16,1 21-16,-1-21 0,21 22 0,0-22 15,22 0-15,-1 21 0,1-21 16,-1 0-16,1 0 0,21 0 16,-22 0-16,1 0 0,20 0 0,-20 0 15,-1 0-15,1 0 0,-22 0 16,0 0-16,-20-21 0,-1 21 0,-42-22 16,-1 22-1,-20 0-15,0 0 0,-1 0 16,-20 0-16,21 0 0,-22 0 0,1 0 15,-1 0-15,1 0 0,20 0 16,1 0-16,0 0 0,-1 0 0,22 0 16,0 0-16,0 0 0,63 0 47,-21 0-47,22 0 0,-22-21 0,21 21 15,22-21-15,-22 21 0,0-21 16,22 21-16,-22-21 0,22 21 0,-22-21 15,0-1-15,1 22 0,-1-21 16,-21 21-16,0-21 0,-42 21 16,0-21-16,-21 21 15,-1 0-15,1 0 0,-22 0 0,1 0 16,-22 0-16,22 0 0,-1 0 0,1 21 16,-1-21-16,22 0 0,0 21 15,-1-21-15,1 21 0,21-21 16,0 22-16,-1-22 0,22 21 15,22 0 1,20-21-16,0 21 0,1-21 0,-1 0 16,21 0-16,1 0 0,21 0 15,-22 0-15,22 0 0,-22 0 0,22 0 16,-22-21-16,1 21 0,-1 0 16,-20 0-16,-1 0 0,-21 0 0,0 0 15,-42 0 1,0 0-16,-21 0 15,-1 0-15,1 0 0,-21 0 0,-1 0 16,1 0-16,-1 0 0,-21 21 16,22-21-16,-1 0 0,1 21 15,-1-21-15,22 0 0,0 21 0,-1-21 16,1 0-16,21 22 0,42-22 31,21 0-31,1 0 0,-1-22 16,22 22-16,-1-21 0,1 21 15,20-21-15,1 21 0,0-21 0,-22 21 16,22-21-16,-22 21 0,1 0 16,-1 0-16,-20-21 0,-1 21 0,0 0 15,-21 0-15,-42 21 16,-21-21 0,0 21-16,-22 0 0,1-21 0,-1 21 15,-21 0-15,1 1 0,-1-1 0,0 0 16,1-21-16,20 21 0,1 0 15,-1 0-15,22 1 0,0-22 0,20 21 16,1-21-16,21 21 0,21-21 16,22 0-1,-1 0-15,0 0 0,22 0 0,-1 0 16,1 0-16,21 0 0,-22-21 16,22 21-16,-1-21 0,-20 21 15,-1 0-15,1-22 0,-1 22 0,-20 0 16,-22 0-16,0 0 0,-42 0 15,-21 0 1,-1 0-16,-20 0 0,-1 0 0,1 0 16,-1 0-16,-20 22 0,20-22 15,1 0-15,-1 0 0,22 21 0,-22-21 16,22 21-16,21-21 0,-22 0 16,22 21-16,42-21 15,22 0 1,-1 0-16,22 0 15,-1 0-15,1 0 0,20 0 0,-20 0 16,20 0-16,1 0 0,-21 0 0,-1 0 16,1 0-16,-22-21 0,0 21 15,-21 0-15,1 0 0,-44 0 16,1 21-16,-21-21 16,0 0-16,-1 21 0,-20-21 0,20 21 15,-20-21-15,-22 22 0,22-22 0,-1 21 16,1-21-16,-1 0 0,22 21 15,0-21-15,-1 0 0,22 21 0,0-21 16,42 0 0,0 0-16,22 0 15,-1 0-15,21 0 0,1 0 0,-1 0 16,1 0-16,21 0 0,-22 0 0,22 0 16,-22 0-16,1 0 0,-22 0 15,0 0-15,1 0 0,-22 0 0,0 0 16,-63 0-1,21 0-15,-22 0 0,-20 0 16,20 0-16,-20 21 0,-1 0 0,-20-21 16,20 22-16,-20-22 0,20 21 0,1-21 15,-22 21-15,43-21 0,-22 21 16,22-21-16,21 21 0,-1-21 0,22 21 16,22 1-1,20-22-15,0 0 0,22 0 16,-1 0-16,1 0 0,20 0 0,1 0 15,0 0-15,-22 0 0,22 0 0,-22 0 16,1 0-16,-1 0 0,-20 0 16,-1 0-16,-21-22 0,0 22 0,-42 0 15,-21 0 1,0 0-16,-1 0 0,-20 0 16,20 0-16,-20 0 0,-1 0 0,-20 0 15,20 0-15,1 0 0,-1 22 0,1-22 16,-1 0-16,22 21 0,0-21 15,20 21-15,1-21 0,42 21 32,1-21-32,20 0 0,0 0 15,1 0-15,-1 0 0,21 0 0,-20 0 16,20 0-16,-20 0 0,20-21 0,-21 21 16,1 0-16,-1 0 0,0-21 15,-20 21-15,-1 0 0,0 0 0,-42 0 31,0 0-31,-1 21 16,1-21-16,0 21 0,0 0 0,-21-21 16,20 21-16,1 1 0,0-1 15,0-21-15,0 21 0,0 0 16,21 0-16,0 0 0,-22 1 0,22-1 16,0 0-16,0 0 15,0 0-15,22-21 16,-1 0-1,0 0-15,0-21 0,0 0 16,0 21-16,22-21 0,-22-22 0,0 22 16,0 0-16,0-21 0,1-1 0,-1 1 15,0 0-15,0-1 16,0-41-16,0 20 0,1 1 16,-22 20-16,0-20 0,0-1 0,0 22 15,0 0-15,21-1 0,-21 1 16,0 21-16,0 0 0,0 0 0,0 42 15,0 0 1,0 0-16,0 21 0,0 1 0,-21-1 16,21 0-16,0 22 0,-22-22 0,22 22 15,0-1-15,0 1 0,0-22 16,0 22-16,0-22 0,0 21 0,0-20 16,0-1-16,0 0 0,0 1 15,0-22-15,0 21 0,0-21 0,0 1 16,22-22-1,-22-22-15,0 1 16,0 0-16,21 0 0,-21-21 16,21 20-16,-21-20 0,0 0 0,0-22 15,0 22-15,0-22 0,0 1 0,0-1 16,0 1-16,0-1 0,0 1 16,0-1-16,0 1 0,0 21 0,0-1 15,0 1-15,0 21 0,0 0 16,0 42-1,0 0-15,0 21 0,0 1 0,0-1 16,0 0-16,0 1 0,0 20 16,0-21-16,0 22 0,0-22 0,0 22 15,0-22-15,0 0 0,0 22 16,0-22-16,-21 1 0,21-22 16,0 21-16,0-21 0,0 0 0,0 1 15,0-1-15,0-42 31,0-22-31,0 22 0,0 0 16,0-21-16,0-1 0,0 1 0,0 0 16,0-22-16,0 22 0,0-22 15,0 1-15,0-1 0,0-20 0,0 20 16,0 1-16,0 20 0,0-20 16,0 42-16,0-22 0,0 22 0,0 42 31,0 22-31,0-1 0,0 0 15,0 1-15,0 20 0,0-21 0,0 22 16,0-1-16,0-20 0,0 20 0,0-20 16,0-1-16,0 0 0,0 1 15,0-1-15,0 0 0,0 1 0,0-22 16,0 0-16,0 0 0,0 0 0,0 0 16,-21 1-1,-1-22-15,-20 0 0,21 0 16,-21 0-16,-22 0 0,22-22 0,-22 22 15,-20-21-15,20 0 16,-21 21-16,1-21 0,-1 0 0,22 21 16,-1 0-16,1 0 0,20 0 15,1 0-15,0 0 0,20 0 0,-20 0 16,63 0 15,22 0-31,-1 0 0,0 0 0,1 0 16,20 0-16,22 0 0,-22 0 0,22 0 15,-22 0-15,22 0 0,-21 0 16,-1 0-16,1 0 0,-22 0 0,0 0 16,-21 0-16,22 0 0,-64 0 31,-22 0-31,1 0 0,0 21 16,-22 0-16,1-21 0,-1 21 0,-21-21 15,22 21-15,-22 1 16,1-1-16,20-21 0,-21 21 0,-42 21 15,85-21-15,0-21 0,21 22 0,-1-22 16,22 21-16,43-21 16,-22 0-16,42 0 0,-20 0 0,20 0 15,22 0-15,0 0 0,-1 0 16,1 0-16,21 0 0,-22 0 0,22 0 16,-42 0-16,20 0 0,-41 0 0,-1 0 15,0 0-15,-20 0 16,-44-21-1,-20 21-15,21 0 0,-43 0 0,22 0 16,0-22-16,-22 22 0,1 0 16,-1 0-16,1 0 0,20-21 0,-20 21 15,21 0-15,-1 0 0,1 0 0,21 0 16,0 0-16,-1 0 0,44 0 16,-1 0-1,21 0-15,0 0 0,1 0 0,-1 0 16,0 0-16,22 0 0,-22 0 15,22-21-15,-1 21 0,-20 0 0,20 0 16,-21-21-16,1 21 0,-22 0 16,0 0-16,0-21 0,-42 21 15,-21-21 1,-1 21-16,-20-22 0,-1 22 0,1 0 16,-22 0-16,1 0 0,20 0 15,-21 0-15,1 0 0,-1 0 0,22 0 16,-1 0-16,1 0 0,20 0 0,1 0 15,21 0-15,0 0 0,42 0 16,0 0 0,21 0-16,1 0 0,-1 0 15,21 0-15,22-21 0,-21 21 16,20-21-16,1 21 0,0-21 0,-1 0 16,1 21-16,0-21 0,-22-1 0,1 22 15,-22-21-15,-21 21 0,0 0 16,-42-21-16,-21 21 15,-1 0-15,-20 0 0,-1 0 0,-20 0 16,-1 0-16,0 0 0,1 0 16,-22 0-16,21 21 0,1-21 0,-22 21 15,21-21-15,0 22 0,22-22 16,-1 21-16,1-21 0,42 0 16,-22 0-16,43 21 0,22-21 0,-1 0 15,21 0-15,0 0 0,22 0 16,-1-21-16,22 21 0,0-21 15,21-1-15,-1 22 0,1-21 0,21 0 16,-21 0-16,0 0 0,-21 0 16,-1-1-16,-20 22 0,-22-21 0,0 21 15,-20-21-15,-22 0 0,-22 21 16,1-21-16,-21 21 0,-22 0 16,22 0-16,-43 0 0,1-21 0,-1 21 15,0 0-15,1 0 0,-1 0 0,0 0 16,22 0-16,-1 0 15,1 0-15,21 0 0,-1 0 0,22 0 0,0 21 16,63-21 0,-21 0-1,22 0-15,-1 0 0,22 0 0,-1 0 16,22 0-16,-1 0 0,1 0 0,0 0 16,-1-21-16,-20 21 0,21 0 15,-22-22-15,1 22 0,-22 0 0,0 0 16,1-21-16,-65 21 15,-20 0-15,0 0 16,-22 0-16,1 0 0,-22 0 0,0 0 16,1 0-16,-22 0 0,21 0 15,1 0-15,-1 0 0,0 0 16,43 0-16,-22 0 0,43 0 0,0 0 16,0 0-16,42 0 15,0 0-15,22 0 16,20 0-16,1 0 0,-1-21 0,1 21 15,20-21-15,1 0 0,21 21 16,-22-21-16,1-1 0,0 1 0,-1 0 16,-20 21-16,42-42 0,-85 42 15,0 0-15,-42 0 16,-21 0-16,-1 0 0,-20 0 16,-1 0-16,-20 0 0,-1 0 15,0 0-15,1 21 0,-22-21 16,21 21-16,0-21 0,22 21 0,-1-21 15,1 0-15,21 21 0,20-21 0,1 0 16,21 22-16,21-22 16,1 0-16,20 0 15,21 0-15,1 0 0,-1-22 16,22 22-16,0-21 0,-1 0 16,1 21-16,0-21 0,-1 0 0,1 0 15,-21 21-15,-1-22 0,-21 1 0,1 21 16,-22 0-16,-21-21 0,-21 21 15,-22 0-15,22 0 0,-42 0 16,-1 0-16,1 0 16,-1 0-16,1 0 0,-22 0 0,0 0 15,22 0-15,-22 0 0,22 0 16,-1 21-16,22-21 0,0 0 0,20 0 16,1 0-16,42 0 15,22 0 1,-1 0-16,0 0 0,1 0 0,20-21 15,1 0-15,-1 21 0,1-21 0,-1 0 16,1 21-16,-1-22 0,1 1 16,-22 21-16,0-21 0,1 21 0,-22 0 15,0 0-15,-42 0 16,0 0-16,-22 0 16,1 0-16,-21 0 0,-1 0 0,-21 21 15,1-21-15,20 21 0,-20-21 16,-1 22-16,21-22 0,22 0 0,-21 21 15,41-21-15,1 0 0,0 21 0,42-21 32,22 0-32,-1 0 0,0 0 0,1 0 15,20 0-15,1 0 0,-1 0 16,1-21-16,20 21 0,-20-21 16,-1 21-16,1-22 0,-1 22 0,-20 0 15,20-21-15,-21 21 0,-20 0 0,-1 0 16,-42 0-1,-1 0-15,-20 0 0,-21 0 16,-1 0-16,-21 21 0,1 1 16,-1-22-16,0 21 0,22-21 0,-22 21 15,22 0-15,20-21 0,1 21 16,21-21-16,0 21 0,21 1 16,21-22-16,0 21 15,21-21-15,1 0 16,20 0-16,1 21 0,-1-21 0,1 0 0,20 0 15,1 21-15,-21 0 0,-1-21 16,1 21-16,-1-21 0,-21 22 0,1-1 16,-22-21-16,0 21 0,-21 0 15,0 0-15,-21 0 0,-21 1 16,20-1-16,-20 0 0,-21 21 16,20-21-16,22 1 0,-21-1 15,-1 21-15,22-21 16,21 0-16,-21 1 0,21-1 15,0 0-15,21-21 0,0 0 16,1 21-16,-1 0 0,0-21 16,0 0-16,21 21 0,-20-21 15,-1 0-15,21 22 0,-21-22 0,0 21 16,1-21-16,-1 0 0,0 21 0,0-21 16,0 0-16,-21 21 0,21-21 15,-21 21-15,0 0 31,-21-21-15,0 0 0,21-21-1,0 0 1,0 0-16,0 0 0,21 0 16,0-1-16</inkml:trace>
  <inkml:trace contextRef="#ctx0" brushRef="#br0" timeOffset="16931.32">21167 9250 0,'-22'0'0,"44"0"0,-65 0 16,86 0-1,-22 0-15,0 0 0,21 0 16,22 0-16,-22 0 0,22 0 16,-1 0-16,1 0 0,20 0 0,-20 0 15,20 0-15,-20 0 0,-1 0 0,22 0 16,-21 0-16,-1-21 0,1 21 15,-1-21-15,-21 21 0,22 0 0,-22 0 16,-21-22-16,1 22 0,-1 0 16,-21-21-16,-21 0 15,-22 0-15,22 21 0,-21-21 16,-22 21-16,22-21 0,-22 21 16,1 0-16,21-22 0,-22 22 0,22 0 15,-1 0-15,22 0 0,0 0 0,0-21 16,42 21-1,0 0 1,22 0-16,-22 0 0,21 0 0,-21 0 16,22 0-16,-22 0 0,0 0 15,21 0-15,-21 21 0,1-21 0,20 22 16,-21-1-16,0 0 0,0 0 16,-21 0-16,0 0 0,0 1 15,0-1-15,0 0 0,0 0 0,0 0 16,-21 0-16,21 1 0,-21-1 15,0 0-15,-21 0 0,20-21 0,1 21 16,0 0-16,0 1 16,42-22 15,0-22-31,0 1 0,1 21 16</inkml:trace>
  <inkml:trace contextRef="#ctx0" brushRef="#br0" timeOffset="17227.15">23050 8594 0,'0'0'0,"0"-21"0,0-1 16,0 44 15,0 20-31,-21-21 0,21 21 0,0 1 16,0-1-16,0 22 0,0-22 15,0 21-15,0-20 0,0-1 0,0 0 16,0 1-16,0-1 0,0-21 16,0 22-16,0-22 0,0 0 15,0 0-15,0 0 0,0 0 0,0 1 16,0-44 15,0 1-31,21 0 16,-21 0-16,0-21 15</inkml:trace>
  <inkml:trace contextRef="#ctx0" brushRef="#br0" timeOffset="17979.72">23050 9059 0,'0'0'0,"0"-42"0,0 0 0,0-1 16,0 1-16,0-21 0,0 20 15,0 1-15,0 21 0,0-22 0,0 1 16,0 21-16,0 0 0,0-22 0,22 22 16,-1 0-16,0 0 15,0 21-15,0-21 0,22 21 0,-1 0 16,-21 0-16,21 0 0,1 0 15,-1 0-15,0 0 0,-20 0 0,20 21 16,-21 0-16,0 0 0,0 22 0,-21-22 16,0 21-16,0-21 0,0 22 15,-21-1-15,0 0 0,0-21 0,-21 22 16,20-22-16,-20 0 0,0 0 0,-1 22 16,1-43-16,0 21 0,21 0 15,-22-21-15,1 0 0,21 0 0,-22 0 16,22 0-16,0 0 0,0 0 15,21-21 1,0 42 15,21 0-31,-21 0 16,21 0-16,0 1 0,1-1 0,-1 0 16,-21 21-16,21-21 0,0 1 15,0-1-15,0 0 0,1-21 0,-1 21 16,0 0-16,0-21 0,0 0 0,0 21 15,1-21-15,-1 0 0,0 0 16,0 0-16,0 0 0,0 0 16,1 0-16,-1 0 0,0 0 0,0 0 15,0-21-15,0 21 16,1-21-16,-1 21 0,0-21 0,0 0 16,21 21-16,-42-21 0,22-1 0,-1 1 15,0 0-15,0 0 0,-21 0 16,0 0-16,0-1 0,0 1 0,21-21 15,-21 21-15,0 0 0,0-1 0,0 1 16,0 0-16,0 0 0,0 0 16,0 0-16,-21 21 15,0 0-15,0 21 16,0-21-16,21 21 0,-22 0 16,1 0-16,0 0 0,21 1 0,-21 20 15,21-21-15,-21 0 16,21 0-16,0 1 0,0-1 0,0 0 15,0 0-15,21 0 0,-21 0 16,21-21-16,0 0 0,0 22 16,22-22-16,-22 0 0,0 0 0,21 0 15,-20 0-15,-1 0 0,21 0 0,-21 0 16,0 0-16,22-22 0,-22 1 16,0 21-16,21-21 0,-20 0 0,-1 0 15,0 0-15,21-1 0,-21 1 0,1-21 16,-1 21-16,21-22 0,-21 22 15</inkml:trace>
  <inkml:trace contextRef="#ctx0" brushRef="#br0" timeOffset="18515.41">24511 8742 0,'0'-42'31,"-21"42"-31,0 0 15,-1 0-15,1 21 16,0-21-16,-21 21 0,21 0 0,-1 0 16,1 0-16,0 1 0,0-1 0,0 0 15,0 0-15,-1 21 0,22-20 16,0-1-16,-21 0 0,21 0 16,0 0-16,0 0 0,0 1 0,0-1 15,0 0-15,21-21 0,1 0 16,-1 21-16,0-21 0,0 0 15,0 0-15,0 0 0,1 0 0,-1-21 16,0 21-16,0-21 0,0 0 16,-21-1-16,21 1 0,1-21 0,-1 21 15,0-22-15,-21-20 0,21 21 0,-21-1 16,21-20-16,-21 20 16,0-20-16,0-1 0,0 1 0,21 21 0,-21-22 15,0 1-15,0 20 0,0 22 16,0-21-16,0 21 0,0 42 31,-21 21-31,21-21 0,0 22 16,0-1-16,-21 0 0,21 1 0,0-1 15,0 0-15,0 1 0,0 20 0,21-21 16,0 1-16,1-1 0,-1 0 16,0-20-16,0 20 0,21-21 0,-20 0 15,20 0-15,-21 1 0,21-1 0,1-21 16,-22 0-16,21 0 15,1 0-15,-1 0 0,0 0 0,-21-21 16,22-1-16,-22 1 0,21 0 0,-21 0 0,1-21 16</inkml:trace>
  <inkml:trace contextRef="#ctx0" brushRef="#br0" timeOffset="36059.23">8848 10689 0,'-22'0'16,"1"0"-16,0 0 0,0 0 0,0 0 15,0 0-15,-1 0 16,1 0-16,0 0 0,21 21 16,-21-21-16,0 0 0,0 0 15,21 22 1,-22-22-16,1 0 0,0 0 15,0 0-15,0 0 16,0 0-16,-1 0 16,44 0 77,-1 0-93,0 0 0,0 0 16,0 0-16,0 0 0,22 0 0,-22 0 16,0 0-16,21 0 0,-20 0 15,20 0-15,-21 0 0,21 0 0,-20 0 16,20 0-16,0 0 0,1 0 0,-1 0 16,0 0-16,-21-22 0,22 22 15,-1 0-15,0-21 0,1 21 0,-1 0 16,0 0-16,1 0 0,-1 0 15,0 0-15,22-21 0,-22 21 0,22 0 16,-1 0-16,1 0 0,20 0 16,-20-21-16,-1 21 0,22 0 0,-21 0 15,-1 0-15,1 0 0,-22 0 16,21 0-16,-20 0 0,20 0 0,-20 0 16,20-21-16,-21 21 0,22 0 0,-1 0 15,1 0-15,-1 0 0,1 0 16,21-21-16,-22 21 0,22 0 0,-22 0 15,1-22-15,20 22 0,-20 0 0,-1 0 16,1 0-16,-1 0 0,-20 0 16,20-21-16,1 21 0,-1 0 0,-20 0 15,20 0-15,1 0 0,-1 0 0,1-21 16,-1 21-16,1 0 16,-1 0-16,22 0 0,-22 0 0,1 0 15,-1 0-15,1-21 0,-1 21 0,1 0 16,-1 0-16,1 0 0,-1 0 15,-20 0-15,20 0 0,1 0 0,-1 0 16,1 0-16,-22 0 0,21 0 0,-20 0 16,-1 0-16,0 0 0,1 0 0,-1 0 15,0 0-15,1 0 0,-22 0 16,21 0-16,-21 0 0,1 0 0,-1 0 16,0 0-16,21 0 0,-21 0 15,1 0-15,-1 0 0,0 0 31,-42 0 157,21-21-172</inkml:trace>
  <inkml:trace contextRef="#ctx0" brushRef="#br0" timeOffset="39567.47">9123 8657 0,'0'0'0,"0"-21"16,0 0-16,0 0 0,0 0 15,0-1-15,0 1 0,0 0 16,0 0-16,-21 0 31,21 42-31,0 0 0,0 21 16,21-20-16,-21 20 0,0 0 0,0 1 16,21 20-16,-21-21 0,0 1 15,0 20-15,0-20 0,0-1 16,0 0-16,0 1 0,0-22 0,21 21 15,-21-21-15,0 0 0,0 1 16,0-1-16,21-21 0,-21 21 16,21-21-1,-21-21-15,22 0 16,-22-1-16,0 1 0,21 0 0,-21 0 16,42-21-16,-42 20 0,0-20 0,0 0 15,0-1-15,21 1 0,-21 0 16,21-1-16,-21 1 0,0 21 0,0 0 15,22-22-15,-22 22 16,21 21-16,-21 21 16,21 1-16,-21-1 15,21 0-15,-21 21 0,0-21 0,0 43 16,0-43-16,0 21 0,21-20 0,-21 20 16,21-21-16,-21 0 0,22 0 15,-1 22-15,-21-22 0,21-21 0,0 21 16,-21 0-16,21 0 0,0-21 0,1 0 15,-1 0-15,0 0 0,0 0 16,0 0-16,0 0 0,1 0 0,-1-21 16,0 21-16,0-21 0,0 0 0,0-21 15,1 20-15,-22-20 0,21 21 16,0-43-16,-21 22 0,0 0 16,21-1-16,0 1 0,-21-21 0,0 20 15,0 1-15,21 0 0,-21-1 16,22 1-16,-22 21 0,0-22 0,21 22 15,-21 0-15,0 63 32,0-20-32,0-1 0,0 21 15,0-21-15,0 22 0,21-22 0,-21 21 16,-64 43-16,64-43 16,0 0-16,0 1 0,0-1 0,0 0 15,0 1-15,0-22 0,0 21 0,22-21 16,-1 1-16,0-1 15,0 0-15,0-21 0,0 21 0,1-21 16,-1 0-16,21 0 0,-21 0 0,0 0 16,1 0-16,-1-21 0,21 0 15,-21 21-15,0-21 0,1-22 16,-1 22-16,0-21 0,0 21 0,-21-22 16,21 22-16,0-42 0,-21 41 0,0 1 15,0 0-15,0 0 0,0 0 0,22 21 16,-22-21-16,0-1 15,-22 22 1,1 0-16,21 22 16,0 20-16,0-21 0,0 0 0,-21 22 15,0-22-15,0 21 0,21 0 0,0-20 16,63-1-16,-42 0 0,-21 0 0,64-21 16,-43 21-16,0 0 15,0-21-15,1 0 16,-1 0-16,0 0 0,21 0 0,-21-21 15,1 21-15,20-21 0,-21 0 16,21 0-16,-20 0 0,20-1 0,-21 1 16,0 0-16,0-21 0,-21-1 15,0 1-15,0 0 0,22 21 16,-22-22-16,0 1 0,0 21 0,0-22 16,0 22-16,0-21 0,0 21 15,0-22-15,0 22 0,0 0 0,0 0 16,0 42-1,-22-21 1,22 21-16,0 22 0,-21-22 0,21 21 16,0-21-16,0 0 0,0 22 0,0-1 15,-21 0-15,21 22 0,0-22 0,0 1 16,0-22-16,0 21 0,0-21 16,21 22-16,0-22 0,-21 0 15,22 0-15,-1-21 0,-21 21 0,21-21 16,0 0-16,0 0 0,0 0 15,1 0-15,-1 0 0,0 0 0,21-21 16,-21 0-16,1 21 0,-1-42 0,0 20 16,0 1-16,0-21 0,0 21 0,1-22 15,-1 1-15,-21 0 0,21-1 16,0 1-16,-21 0 0,0 21 0,0-22 16,0 1-16,0 0 0,0 20 0,0 1 15,0 0-15,64 21 16,-64 21-16,-22 0 15,1 1-15,0 20 0,0-21 16,21 21-16,-21 1 0,21-1 0,-21 0 16,21 1-16,-22 41 0,22-41 15,0-1-15,0 0 0,-21 22 16,21-43-16,0 0 0,0 0 16,0 1-16,21-22 0,-21 21 0,22-21 15,-1 0-15,0 0 16,-21-21-16,21-1 15,-21 1-15,21 0 0,-21 0 0,21-21 16,-21 20-16,0-20 0,22 0 0,-1-1 16,-21 1-16,21 0 0,-21 21 15,0-1-15,0 1 0,21 21 16,-21-21-16,21 21 16,-21 21-16,0 0 0,0 22 15,0-22-15,0 0 16,0 0-16,0 0 0,21 22 0,-21-22 15,22 0-15,-22 0 0,0 0 0,21 1 16,-21-1-16,21 0 0,0 0 16,0 0-16,0-21 0,1 0 15,-1 0-15,0 0 0,21 0 0,-21 0 16,1 0-16,20 0 0,-21-21 16,0 21-16,22-21 0,-22 0 0,0 0 15,0-1-15,0-20 0,0 21 16,1 0-16,-1-22 0,0 22 15,0 0-15,-21 0 0,21 0 0,-21 0 16,0-1-16,21 22 16,-21 22 15,0-1-31,0 0 0,0 0 0,-21 0 16,21 0-16,0 1 0,0-1 0,0 0 15,0 0-15,0 0 0,0 0 16,21 1-16,1-1 15,-1-21-15,0 21 0,0-21 0,0 0 0,0 0 16,1 0-16,20 0 16,-21 0-16,21 0 0,-20 0 0,20 0 15,-21 0-15,21-21 0,-20 0 0,20-1 16,0 1-16,-21-21 0,22 21 16,-22 0-16,0-22 0,0 22 0,0 0 15,1-21-15,-1 20 0,0 22 0,-21-21 16,0 0-16,0 42 31,0 0-31,0 1 16,0 20-16,-21-21 0,0 0 0,21 0 15,-22 22-15,22-22 0,0 0 16,0 0-16,0 0 0,-21-21 16,21 22-16,0-1 0,-21-21 0,21 21 15,0 0-15,0-42 47,0 0-31,0 0-16,0-1 0,0 1 0,0 0 15,21-21-15,0 21 0,1-22 0,-1 22 16,0-21-16,0-1 0,0 22 16,22 0-16,-22 0 0,0 0 15,21 0-15,-21 21 0,1 0 0,20 0 16,-21 0-16,0 21 0,-21 0 0,0 0 15,21 0-15,-21 0 0,0 22 16,0-22-16,0 21 0,0-21 0,0 22 16,0-22-16,22 0 0,-22 21 0,21-20 15,-21-1-15,21 0 0,0-21 16,-21 21-16,21 0 0,0-21 0,1 0 16,-1 0-16,21 0 0,-21 0 0,0 0 15,1-21-15,20 0 0,-21 21 16,0-21-16,0 0 0,22-22 15,-22 22-15,0 0 0,0-21 0,0-1 16,1 22-16,-1-21 0,-21 21 16,21-22-16,-21 22 0,0-21 0,0 21 15,0-1-15,0 1 0,0 0 0,0 0 16,0 0-16,0 0 0,-21 21 0,0-22 16,-1 22-16,-20 0 0</inkml:trace>
  <inkml:trace contextRef="#ctx0" brushRef="#br0" timeOffset="39815.33">12636 8255 0,'0'0'15,"0"-21"-15,0 0 16,0 0-16,0-1 15,0 1 1,-21 21 31,0 0-47,0 0 16,0 0-16,0 0 0,-1 21 0</inkml:trace>
  <inkml:trace contextRef="#ctx0" brushRef="#br0" timeOffset="40099.17">10753 8721 0,'-22'0'0,"44"0"0,-1 0 16,0 0-16,0 0 15,0 0-15,0-21 0,1-1 16,-1 22-16,21 0 0,0-21 0,1 21 16,-1-21-16,0 21 0,1 0 15,-1-21-15,0 21 0,-20 0 0,20-21 16,-21 21-16,0 0 0,-21-21 16,-21 21-1,0-22 1,0 22-16,0 0 0,-1 0 0</inkml:trace>
  <inkml:trace contextRef="#ctx0" brushRef="#br0" timeOffset="40360.01">10499 8361 0,'0'0'0,"0"-21"32,0 0-17,0 42 48,21 0-48,-21 0-15,0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39:35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804 0,'0'0'0,"0"-21"0,0 0 16,0 0-16,0 0 15,0 0 1,0-1-1,0 1-15,-21 42 32,21 1-17,-21-1-15,21 21 0,-21-21 0,21 22 16,0 20-16,0-21 0,-21 22 16,-1-22-16,1 22 0,21-22 0,-21 22 15,0-1-15,0-21 0,21 1 16,-21 20-16,-1-20 0,1 20 15,0-21-15,-21 1 0,21-1 0,-1 22 16,1-22-16,0-21 16,0 21-16,0-20 0,0-1 0,21 0 15,0 0-15,-22 0 0,1-21 16,0 0-16,21-21 16,0 0-16,-21 0 15,21-22-15,0 22 0,-21-21 16,21 0-16,0-1 0,0 1 0,0 0 15,0-1-15,0 1 0,0 0 16,0-1-16,0 22 0,21-21 0,0 21 16,0-1-16,-21 1 0,0 0 15,21 0-15,1 21 0,-1 0 16,0 0-16,0 0 16,0 21-16,0 21 15,1-20-15,-1-1 0,0 21 0,0-21 16,0 22-16,-21-1 0,21-21 15,1 21-15,-22 1 0,21-1 0,0-21 16,-21 22-16,21-22 0,0 0 16,0 0-16,1 0 0,-1 0 0,0 1 15,0-22-15,0 0 0,22 0 16,-22 0-16,0 0 0,0 0 0,0 0 16,0-22-16,1 1 0,-1 0 15,0 0-15,0 0 0,0-22 0,0 22 16,1-21-16,-1 0 15,0-1-15,0 1 0,0 0 0,0-22 16,1 22-16,-1-22 0,0 1 16,-21-1-16,0 1 0,0-1 15,0 1-15,0-1 0,0 22 0,0-22 16,0 22-16,-21 0 0,21-1 16,-21 22-16,-22 0 0,22 0 0,0 0 15,-21 21-15,20 0 0,-20 0 16,0 0-16,-1 21 0,1 0 15,0 0-15,-1 0 0,1 22 16,0-22-16,21 42 0,-1-20 16,1-1-16,0 22 0,21-1 0,0-21 15,0 22-15,0-22 0,21 1 16,0-1-16,1-21 0,-1 21 0,0-20 16,0-1-16,21 0 0,-20 0 15,20 0-15,-21-21 0,0 0 0,22 0 16,-22 21-16,0-21 0,0 0 15,0 0-15,0 0 0,1 0 0,-1 0 16,0-21-16,0 0 0,0 21 16,-21-21-16,21 21 0,1-21 15,-22 0-15,21-1 16,0 22-16</inkml:trace>
  <inkml:trace contextRef="#ctx0" brushRef="#br0" timeOffset="406.76">2349 1439 0,'0'0'0,"0"22"0,22-22 16,-1 21-16,0-21 16,0 0-16,0 0 15,0 0-15,1-21 0,20 21 16,-21-22-16,0 22 0,0-21 0,1 0 15,20 0-15,-21 21 0,-21-21 16,21 0-16,0-1 0,-21 1 16,0 0-16,0 0 15,-21 21-15,0 0 0,0 0 16,0 0-16,0 0 0,-1 0 16,1 21-16,-21 0 0,21 0 0,0-21 15,-1 22-15,1-1 0,0 21 16,0-21-16,21 0 0,0 1 0,0-1 15,0 0-15,0 0 16,0 0-16,0 0 0,0 1 0,0-1 16,21 0-16,0-21 0,0 21 15,1-21-15,-1 0 0,21 0 0,-21 0 16,22 0-16,-1 0 0,-21 0 16,21-21-16,1 0 0,-22 0 0,21 21 15,-21-22-15</inkml:trace>
  <inkml:trace contextRef="#ctx0" brushRef="#br0" timeOffset="1035.4">3556 889 0,'0'0'0,"21"-42"0,0-1 16,-21 1-16,0 21 0,21-21 15,-21-1-15,0 22 0,0-21 0,0 21 16,0-1-16,0 1 0,0 0 15,0 0-15,-21 0 0,0 21 0,0 0 16,0 0-16,0 0 16,-1 0-16,1 21 0,21 0 0,-21 0 15,0 22-15,21-22 0,-21 42 16,21-20-16,-21 20 0,-1 1 0,22 20 16,-21-20-16,0 20 0,0-20 15,0 21-15,0-1 0,-1 22 16,-20-21-16,21 21 0,0-22 15,0 22-15,-1 0 0,1 0 0,21-22 16,-21 22-16,21 0 0,-21 0 16,0 0-16,21 0 0,0-1 0,0-20 15,0 0-15,0-1 0,0-20 0,0-1 16,21 1-16,0-1 0,21-20 16,-20-1-16,-1-21 0,0 0 0,0 1 15,0-22-15,0 0 0,22 0 16,-22-22-16,0 22 0,0-42 0,22 21 15,-22-21-15,21 20 0,-21-20 0,22 0 16,-22-1-16,0-20 16,0 21-16,0-22 0,0 1 0,1-1 15,-22 1-15,0-1 0,0-21 0,0 22 16,-22-1-16,-20-20 0,0 41 16,-1-20-16,1-1 0,-21 22 0,20 0 15,-20-1-15,-1 1 0,1 21 16,20 0-16,-20 0 0,21-1 0,-1 22 15,1 0-15,21-21 0,0 21 16,-1 0-16,1 0 0,21-21 16,21 21-1,1 0-15,-1-21 0,0 0 16,0 21-16,0-21 0,22 21 16,-22-22-16,0 1 0,21 21 15,-21-21-15,22 0 0,-1-21 0</inkml:trace>
  <inkml:trace contextRef="#ctx0" brushRef="#br0" timeOffset="2583.51">3852 1418 0,'0'0'0,"0"-21"0,0 0 0,0 0 15,0 0-15,0-1 16,0 1-16,0 0 0,0 0 15,0 0-15,0 0 0,-21-1 0,0 1 16,21 0-16,-21 21 0,0 0 16,-1 0-16,1 0 0,0 0 0,0 0 15,-21 0-15,20 21 0,1 0 16,-21 22-16,21-22 0,0 21 0,-1 1 16,1-1-16,0 0 0,0 1 15,21-1-15,-21 0 0,21 1 0,0-1 16,0 0-16,0-21 0,21 22 15,0-22-15,0 0 0,0 0 0,1-21 16,-1 0-16,0 0 16,21 0-16,-21 0 0,1 0 0,20-21 15,-21 21-15,21-21 0,-20-21 16,-1 20-16,21 1 0,-21-21 0,0 0 16,1 20-16,-22-20 0,0 0 15,21 21-15,-21-22 0,21 1 0,-21 21 16,0 0-16,0-1 0,0 1 15,0 0-15,0 42 32,0 0-32,-21 1 0,21-1 15,-21 0-15,21 0 0,0 21 0,0-20 16,0 20-16,0-21 0,0 21 16,0-20-16,0 20 0,0-21 0,0 0 15,21 0-15,0 1 0,-21-1 16,21 0-16,0-21 0,0 0 0,1 0 15,-1 0-15,0 0 0,0 0 16,21 0-16,-20-21 0,-1 0 0,0-1 16,21 1-16,-21 0 0,1-21 15,-1 21-15,0-22 0,0 22 0,0-21 16,-21 21-16,0-22 0,0 22 16,0 0-16,0 0 0,0 0 15,0 42 1,0 0-1,-21 21-15,21-21 0,-21 1 16,21-1-16,0 21 0,0-21 16,0 22-16,0-22 0,0 21 0,0-21 15,0 0-15,0 1 0,21-1 16,0 0-16,0-21 0,1 0 0,-1 21 16,0-21-16,21 0 0,-21 0 15,22 0-15,-22-21 0,21 0 0,-21 21 16,22-21-16,-22-22 0,21 22 15,-21 0-15,1-21 0,-1 20 16,0-20-16,0 0 0,0-1 0,0 22 16,-21-21-16,0 0 0,0 20 15,0 1-15,0 0 0,0 0 0,0 0 16,0 42 0,-21-21-16,0 21 15,0 0-15,21 22 0,0-22 16,0 0-16,-21 21 0,21-21 0,0 22 15,0-22-15,0 21 0,0 1 16,0-22-16,0 0 0,21 21 0,-21-21 16,21 1-16,0-1 0,0-21 0,1 21 15,-1-21-15,0 21 16,0-21-16,0 0 0,0 0 0,22 0 16,-22-21-16,0 0 0,21 0 15,-20-22-15,-1 22 0,0-21 0,0-1 16,0 1-16,0 0 0,1-1 15,-1-20-15,0-1 0,0 22 0,-21-21 16,0-1-16,0 1 0,0 20 16,0 1-16,0 0 0,0-1 0,0 22 15,0 0-15,0 0 0,-21 0 16,0 21-16,21 21 0,0 0 16,-21 0-16,21 0 0,-22 22 15,22-1-15,0 0 0,0 22 16,0-22-16,0 0 0,0 1 0,0 20 15,0-20-15,0-1 0,0 0 16,0 1-16,0-22 0,0 21 0,22 0 16,-22-20-16,21 20 0,0-21 15,-21 0-15,21 0 0,0 1 0,0-22 16,1 21-16,-1-21 0,0 0 16,21 0-16,-21 0 0,1-21 15,-1-1-15,0 1 0,0 0 0,0 0 16,0-21-16,1 20 0,20-20 15,-21 0-15,0-1 0,0-20 16,1-1-16,-1 22 0,0-21 16,0-1-16,-21 1 0,21-1 0,-21 1 15,0 20-15,0 1 0,0 21 16,0-22-16,0 22 0,0 0 16,-21 42-1,21 0-15,-21 1 0,21-1 16,0 21-16,0 0 0,-21 22 15,21-22-15,-21 1 0,21 20 0,0-21 16,0 22-16,-22-22 0,22 1 0,-21-1 16,21 0-16,0 1 0,0-1 15,0 0-15,0-21 0,0 22 16,0-22-16,0 0 0,0 0 16,21 0-16,1 1 0,-1-22 15,0 0-15,0 0 0,0 0 0,0 0 16,1 0-16,-1 0 0,0-22 15,21 1-15,-21 0 0,1 0 0,20 0 16,-21-22-16,0 22 0</inkml:trace>
  <inkml:trace contextRef="#ctx0" brushRef="#br0" timeOffset="2815.38">5567 1249 0,'0'0'0,"0"21"32,21-21-17,21 0-15,-21 0 0,22 0 16,-22 0-16,21 0 0,1 0 0,-22 0 16,21 0-16,0 0 0,-20 0 15,-1 0-15,21 0 0,-21-21 16,0 21-16,-21-21 15,0 0-15</inkml:trace>
  <inkml:trace contextRef="#ctx0" brushRef="#br0" timeOffset="3399.03">7620 550 0,'0'0'0,"0"22"16,0 20-16,0-21 15,-21 43-15,21-22 0,-21 21 16,21 1-16,-22-1 0,22 22 0,0-21 16,0-1-16,-21 22 0,21-22 15,-21 1-15,21-22 0,0 22 0,0-1 16,0 1-16,-21-22 0,21 0 15,0 1-15,0-1 0,0 0 16,0-21-16,0 22 0,0-22 0,0 0 16,0 0-16,0-42 31,0 0-15,0 0-16,0 0 0,0-22 15</inkml:trace>
  <inkml:trace contextRef="#ctx0" brushRef="#br0" timeOffset="3759.59">7345 1207 0,'0'0'0,"0"-43"0,-21 1 15,-1 0-15,1-1 0,0 1 0,21 0 16,0-1-16,0 1 0,0 0 16,0-1-16,0 1 0,0 0 0,0 20 15,21-20-15,0 0 0,22 21 16,-22-22-16,21 22 0,22 0 0,-22 0 15,22 0-15,20 21 0,-20 0 16,-1 0-16,1 0 0,-1 42 0,1-21 16,-22 21-16,0 1 0,1-1 15,-22 22-15,-21-22 0,0 21 0,0 1 16,0-22-16,-21 22 0,0-22 16,-22 22-16,1-22 0,0 0 0,-1 1 15,1-22-15,0 21 0,-1-21 16,1 0-16,0 1 0,20-1 15,-20-21-15,21 21 0,0-21 0,0 0 16,42 0 15,0 0-15,0-21-16,0 21 0,0 0 16</inkml:trace>
  <inkml:trace contextRef="#ctx0" brushRef="#br0" timeOffset="4323.26">8445 1418 0,'22'0'16,"-44"0"-16,65 0 0,-22 0 0,0-21 0,0 21 16,-21-21-16,0 0 15,21 0-15,-21-1 0,0 1 0,0 0 16,0 0-16,0 0 0,-21 0 15,0-1-15,0 1 0,0 0 0,0 0 16,-1 0-16,1 21 0,0 0 16,-21 0-16,21 0 0,-22 21 0,1 0 15,21 21-15,-22-20 0,1 20 16,0 0-16,21-21 0,-22 22 16,22-1-16,0 0 0,21 1 0,0-22 15,0 21-15,0 1 0,0-22 16,0 21-16,0-21 0,21 0 0,0-21 15,0 22-15,1-22 0,-1 0 16,21 0-16,-21 0 0,22 0 0,-22 0 16,21-22-16,-21 22 0,22-21 15,-22 0-15,21 0 0,-21-21 0,22 20 16,-22 1-16,0-21 0,0 21 0,0-22 16,0 22-16,1-21 0,-1 0 15,0 20-15,-21 1 0,21-21 0,-21 21 16,0 42 15,0 0-31,-21 21 0,21-20 16,-21-1-16,21 0 0,-21 21 15,21-21-15,0 22 0,0-22 0,0 0 16,0 0-16,0 0 0,0 1 16,0-1-16,21 0 0,0-21 0,0 21 15,0-21-15,0 0 16,1 0-16,-1 0 0,21 0 0,-21 0 15,0-21-15,22 0 0,-22 21 0,21-21 16</inkml:trace>
  <inkml:trace contextRef="#ctx0" brushRef="#br0" timeOffset="6395.08">9356 1101 0,'0'0'15,"21"-43"-15,-21 22 0,0 0 0,-21 21 31,-1 0-31,1 21 0,0 0 16,0 22-16,0-22 0,0 21 0,-22-21 16,22 22-16,0-1 0,0 0 15,0 1-15,-1-22 0,1 21 0,21 1 16,0-22-16,0 21 0,0-21 16,0 22-16,21-22 0,1 0 15,-1-21-15,0 21 0,0 0 0,0-21 16,22 0-16,-22 0 0,21 0 15,0 0-15,-20-21 0,20 0 0,0 0 16,-21 0-16,22-1 0,-22 1 0,0-21 16,21 21-16,-20-22 0,-1 1 15,-21 0-15,21-22 0,-21 1 0,21-1 16,-21 1-16,0-22 0,0 22 16,0-22-16,0 21 0,0 1 15,0 21-15,0-1 0,0 1 16,0 0-16,0 20 0,-21 22 15,21 22-15,-21-1 16,21 21-16,0 0 0,0 1 16,0-1-16,-21 22 0,21-22 0,-22 21 15,22 1-15,0-1 0,-21-20 16,21 20-16,-21-20 0,21-1 0,-21 0 16,21 1-16,0-22 0,0 21 15,0-21-15,0 0 0,-21 1 0,21-1 16,0-42 15,0-1-31,0 1 16,0 0-16,0-21 0,21 21 15,-21-22-15,21 22 0,0-21 0,0-1 16,1 22-16,-1-21 0,0 21 0,0 0 16,0-1-16,0 22 0,22 0 15,-22 0-15,0 0 0,0 0 0,0 0 16,1 0-16,-1 22 0,-21-1 15,0 0-15,0 0 16,0 0-16,0 0 0,0 1 0,-21-1 16,-1-21-16,1 21 0,0-21 0,0 21 15,0-21-15,-22 0 0,22 0 16,0 0-16,0 0 0,0 0 16,0 0-16,-1 0 0,1 0 15,0 0-15,21 21 31,0 0-31,0 1 16,0-1-16,21 0 16,-21 0-16,21 0 0,-21 0 0,22 1 15,-1-22-15,0 21 0,0 0 16,0-21-16,0 21 0,1-21 0,-1 0 16,21 21-16,-21-21 0,22 0 15,-1 0-15,0 0 0,22 0 16,-22 0-16,0 0 0,1 0 0,-1-21 15,0 0-15,1 21 0,-1-21 16,0 21-16,1-21 0,-1-1 0,-21 1 16,22 0-16,-22 0 0,0 0 0,21 0 15,-21-22-15,-21 22 0,22 0 16,-22-21-16,0 20 0,0-20 0,0 21 16,0 0-16,-22 21 0,22-21 15,-21 21-15,0 0 0,0 0 0,-21 0 16,20 21-16,1 0 0,-21 0 15,21 0-15,0 0 0,-22 22 16,22-22-16,0 21 0,-21-21 0,20 22 16,1-22-16,21 0 0,0 21 15,-21-20-15,21-1 0,0 0 0,0 0 16,0 0-16,21 0 0,-21 1 16,21-22-16,1 0 0,-1 0 15,0 0-15,0 0 0,0 0 0,0 0 16,22-22-16,-22 22 0,0-21 15,0 0-15,0 0 0,1 0 0,-1 0 16,-21-22-16,21 22 0,0 0 0,-21-21 16,21 20-16,-21-20 0,0 21 15,0 0-15,0 0 0,0-1 16,0 44 15,0-1-31,0 0 0,0 0 0,0 0 16,0 0-16,0 1 0,0-1 15,0 0-15,0 21 0,0-21 0,0 1 16,0-1-16,21 0 0,1 0 16,-1 0-16,0 0 0,21 1 0,1-1 15,-1-21-15,0 0 0,1 21 0,20-21 16,-21 0-16,22 0 0,-22 0 16,22 0-16,-22-21 0,22 21 0,-22-21 15,21-1-15,-20 1 16,-1 0-16,-21 0 0,22 0 0,-22-22 15,0 22-15,0-21 0,-21 21 0,0-22 16,0 22-16,0-21 0,0 21 16,0 0-16,-42-1 0,21 22 15,-1 0-15,1 0 0,0 0 16,-21 0-16,-1 22 0,22-1 0,-21-21 16,21 42-16,-22-21 0,22 0 0,-21 1 15,21-1-15,0 21 0,21-21 16,0 0-16,0 1 0,0-1 0,0 0 15,0 0-15,21 0 16,0-21-16,0 0 0,0 0 16,22 0-16,-22 0 0,0 0 0,0 0 15,21 0-15,-20 0 0,-1-21 16,0 21-16,0-21 0,-21 0 0,21 0 16,0 21-16,-21-22 0,0 1 0,0 0 15,22 0-15,-22 0 0,0 0 16,21-1-16,-21 1 15,0 42 17,0 1-17,0-1-15,0 0 0,-21 0 0,21 0 16,-22 0-16,1 22 0,21-22 16,-21 21-16,0 1 0,0-1 15,21 0-15,0 1 0,-21 20 0,21-21 16,0 1-16,0 20 0,0-20 0,0-1 15,0 0-15,0 22 0,0-22 16,0 0-16,0 1 0,0 20 0,0-20 16,0-1-16,0 21 0,-22-20 0,22-1 15,0 0-15,0 1 0,0-1 16,0 0-16,0-20 0,0 20 0,0-21 16,0 0-16,0 0 0,-21 1 15,21-1-15,-21-21 0,21 21 0,-21-21 16,0 0-16,0 0 15,-1 0-15,1-21 0,0 0 16,21-1-16,-21-20 0,21 21 16,-21-21-16,21 20 0,0-20 15,0-21-15,0 20 0,0 1 0,0-22 16,21 1-16,0 21 0,0-1 0,-21-20 16,21 20-16,1 1 0,-1 0 15,-21-1-15,21 1 0,0 0 0,0-1 16,-21 1-16,21 0 0,1 21 15,-1-22-15,-21 1 0,21 21 16,0-22-16,0 22 0,-21-21 0,21 21 16,-21 0-16,0-1 0,22 22 15,-22-21-15,21 21 0,-21-21 0,21 21 16,-21-21-16,0 0 16</inkml:trace>
  <inkml:trace contextRef="#ctx0" brushRef="#br0" timeOffset="6779.86">11726 1461 0,'21'0'0,"1"0"16,-1 0 0,0 0-16,0 0 0,0 0 15,0-22-15,1 22 0,20-21 16,-21 21-16,0-21 0,0 0 0,1 21 15,-1-21-15,0 0 0,-21-1 16,21 1-16,-21 0 16,0 0-16,-21 0 15,0 21-15,0 0 0,-1 0 16,1 0-16,-21 0 0,21 21 0,0 0 16,-1 0-16,-20 0 0,21 22 15,21-22-15,-21 0 0,21 21 16,0-20-16,0-1 0,0 21 0,0-21 15,0 0-15,0 22 0,21-22 16,0 0-16,0-21 0,22 21 0,-1 0 16,-21-21-16,21 0 0,1 0 0,-1 0 15,-21 0-15,22 0 0,-1 0 16,0 0-16,1-21 0,-22 21 0,0-21 16,0 0-16,0 0 0,-21 0 15,21 21-15</inkml:trace>
  <inkml:trace contextRef="#ctx0" brushRef="#br0" timeOffset="7627.37">3217 2392 0,'-21'0'0,"42"0"0,-21 0 79,21 0-79,22 0 15,-1 0-15,22 0 0,-1 0 16,22 0-16,-1 0 0,22 0 0,0 0 15,0 0-15,21 0 0,0-21 16,21 21-16,0 0 0,0 0 16,22 0-16,-22 0 0,21-21 15,1 21-15,20 0 0,-21 0 0,22 0 16,-1 0-16,22 0 0,0-22 0,-1 22 16,1 0-16,0 0 0,21 0 15,-1 0-15,1 0 0,-21 0 0,0 0 16,20 0-16,-20-21 0,-21 21 15,20-21-15,-20 21 0,-1-21 0,1 21 16,-1-21-16,1 21 0,-1-21 0,-20 21 16,20-22-16,-21 1 0,1 21 15,-22-21-15,0 21 0,-21 0 0,0-21 16,0 21-16,-21 0 0,0 0 16,-22-21-16,-20 21 0,21-21 15,-43 21-15,0 0 0,-21 0 0,1 0 16,-22-22-16,21 22 0,-42 0 31,-1 0-31,1 0 16,-21 0-16,21 0 0,-22 0 15,22 0-15,-42 0 0,20 0 0,-20 0 16,21 0-16,-43 0 0</inkml:trace>
  <inkml:trace contextRef="#ctx0" brushRef="#br0" timeOffset="8650.96">974 3810 0,'0'0'0,"0"21"0,21-21 16,0 0 0,0 0-1,0 0-15,-21-21 0,21 0 0,1 21 16,-1-21-16,-21 0 16,21-1-16,0 1 0,-21 0 0,0 0 15,0 0-15,0 0 0,0-1 16,0 1-16,-21 0 0,0 0 15,-22-21-15,22 20 0,0 1 16,0 0-16,-21 0 0,20 0 16,1 0-16,-21 21 0,21 0 0,0 0 15,-22 0-15,22 0 0,-21 21 16,21 0-16,-22 0 0,22 21 0,-21-20 16,21 20-16,-1 0 0,1 1 15,0-1-15,21 0 0,-21 1 16,21-1-16,0 0 0,0 1 0,0-1 15,0 0-15,21 1 16,0-22-16,0 21 0,1-21 0,-1 0 0,0 1 16,21-1-16,-21-21 15,22 0-15,-22 0 0,21 0 0,-21 0 16,22-21-16,-22-1 0,21 1 16,-21 0-16,22-21 0,-22 21 0,21-22 15,-21 22-15,1-21 0,-1 21 16,0-22-16,0 22 0,0-21 15,-21-1-15,21 22 0,-21-21 0,0 0 16,0 20-16,0-20 0,0 21 16,0 0-16,0 0 0,0 42 31,0 0-31,0 0 16,0 0-16,0 22 0,0-22 15,0 21-15,0-21 0,0 22 0,0-22 16,0 21-16,22-21 0,-22 22 15,21-22-15,0 0 0,-21 0 16,21 0-16,0 0 0,0 1 0,1-1 16,-1-21-16,0 0 15,0 0-15,0 0 0,0 0 0,1 0 16,-1 0-16,0-21 0,0-1 16,0 1-16,0 0 15,-21 0-15</inkml:trace>
  <inkml:trace contextRef="#ctx0" brushRef="#br0" timeOffset="9751.6">1714 3556 0,'0'21'16,"0"0"0,0 1-16,0-1 0,0 0 15,0 0-15,0 0 0,0 0 16,-21 1-16,21-1 0,0 21 15,0-21-15,-21 0 16,21 1-16,0-1 0,0 0 16,0-42 31,21 21-47,-21-21 0,21-1 15,-21 1-15,0 0 0,0 0 16,22 0-16,-22 0 0,21-1 15,-21 1-15,21 0 0,-21 0 0,0 0 16,21 21-16,0 0 16,-21 21-1,21 0-15,-21 0 16,22 0-16,-22 1 0,21-1 16,-21 0-16,0 0 0,0 21 0,0-20 15,21-1-15,-21 0 0,0 0 16,21 21-16,-21-20 0,0-1 15,21-21-15,0 0 16,1 0-16,-1 0 16,0-21-16,0-1 15,0 1-15,-21 0 0,21 0 0,1 0 16,-22 0-16,21-1 0,-21 1 16,21 0-16,-21 0 0,21 0 15,-21 0-15,0-1 0,0 1 16,0 42-1,0 1 1,0-1-16,0 0 0,0 0 16,0 0-16,0 0 0,0 1 15,0 20-15,0-21 0,0 0 0,0 0 16,21 22-16,0-22 0,1 0 16,-1-21-16,0 21 0,21-21 0,-21 0 15,22 0-15,-22 0 0,21 0 16,1 0-16,-1 0 0,0 0 0,-21-21 15,22 0-15,-1 0 0,-21 0 16,0-1-16,1 1 0,-1-21 16,-21 21-16,0 0 0,0-1 0,21 1 15,-21-21-15,0 21 0,0 0 16,0-1-16,0 1 0,0 0 16,0 42 15,0 0-31,-21-21 15,21 22-15,0 20 0,0-21 0,0 0 16,0 22-16,0-1 0,0 0 0,0 1 16,0 20-16,0-21 0,0 22 15,0-1-15,0 1 0,0-1 16,21 1-16,0-1 0,-21 1 16,21-1-16,-21 1 0,0 21 0,0-22 15,0 1-15,0 20 0,0-20 0,0-1 16,0 1-16,0-1 0,0 1 15,-21-1-15,21-20 0,-21-1 0,0 0 16,21 1-16,-21-22 0,-1 0 16,1 0-16,0 0 0,-21-21 0,21 0 15,-1 0-15,1 0 0,0-21 0,-21 0 16,21 0-16,-22 0 0,22-22 16,-21-20-16,-1 20 0,22-20 0,-21-1 15,0-20-15,20-1 0,1 0 16,0 1-16,0-1 0,0 0 15,21 1-15,0-1 0,0 22 0,0-1 16,0 1-16,21-1 0,21 1 16,-21 20-16,22 1 0,-22 0 0,21-1 15,1 1-15,-1 0 0,0 20 16,1-20-16,20 21 0</inkml:trace>
  <inkml:trace contextRef="#ctx0" brushRef="#br0" timeOffset="10703.73">4127 3704 0,'0'0'0,"-21"0"0,21-63 31,0 42-16,21 21 17,-21 21-17,0 0-15,0 0 0,0 21 16,0-20-16,22-1 0,-22 0 16,0 0-16,0 21 0,0-20 15,0-1-15,0 0 0,0 0 0,0 0 16,0 0-16,0 1 0,0-1 15,0 0-15,0 0 0,-22-21 16,1-21 0,21 0-1,0 0-15,0-1 0,0-20 16,0 21-16,0 0 0,0-22 16,0 1-16,0 21 0,0-21 0,0-1 15,21 1-15,1 0 0,-1 20 16,0-20-16,0 21 0,21 0 0,-20 0 15,20-1-15,-21 22 0,21 0 16,1 0-16,-22 0 0,21 22 16,1-1-16,-22 0 0,21 0 0,-21 21 15,0-20-15,1 20 0,-22-21 16,0 21-16,0-20 0,0 20 0,0 0 16,0-21-16,0 1 0,0 20 0,0-21 15,0 0-15,-22 0 0,22 1 16,0-44 15,0 1-31,22 0 16,-1-21-16,0 21 0,0-1 15,-21-20-15,21 0 16,22 21-16,-22-22 0,0 1 0,21 0 16,-21 20-16,22-20 0,-22 21 0,21 0 15,-21 0-15,22 21 0,-22 0 16,21 0-16,-21 0 0,1 21 0,-1 0 15,0 0-15,-21 0 0,0 0 16,0 22-16,21-22 0,-21 0 0,0 21 16,0-20-16,0 20 0,0-21 0,-21 43 31,21-43-31,0 0 0,0 0 0,0 0 16,0-42 30,21 21-46,-21-21 0,21 0 0,-21 0 16,0-1-16</inkml:trace>
  <inkml:trace contextRef="#ctx0" brushRef="#br0" timeOffset="11090.5">5419 3747 0,'0'42'15,"21"-42"17,0 0-32,0-21 15,0 21-15,0-21 0,1 21 0,-1-22 16,21 1-16,-21 0 0,0 21 0,1-21 16,-1 0-16,0 0 0,0-1 15,-21 1-15,21 0 0,-21 0 0,0 0 16,0 0-16,0-1 0,-21 22 0,0 0 15,-21 0-15,20 0 16,1 0-16,0 0 0,0 22 0,0-1 16,0 0-16,-1 0 0,1 21 15,0-20-15,0 20 0,21-21 16,0 21-16,0 1 0,0-22 0,0 0 16,0 21-16,0-20 0,0-1 15,0 0-15,21 0 0,0 0 0,0 0 16,1-21-16,-1 0 0,21 0 0,-21 0 15,22 0-15,-22 0 0,21 0 16,-21 0-16,22 0 0,-1-21 0,-21 0 16,21 0-16</inkml:trace>
  <inkml:trace contextRef="#ctx0" brushRef="#br0" timeOffset="11807.09">6181 3556 0,'0'0'0,"0"-21"0,-22 21 31,22 21-31,0 0 16,-21 0-16,21 1 0,0-1 0,0 0 15,0 0-15,0 0 0,0 0 16,0 1-16,0-1 0,0 0 0,0 0 16,0 0-16,0 0 0,0 1 0,0-1 15,0 0-15,0 0 0,0 0 16,0 0-16,0 1 15,0-44 17,0 1-32,0 0 0,0-21 15,0 21-15,0-1 0,0-20 16,0 21-16,21 0 0,1-22 16,-1 22-16,-21-21 0,21 21 0,0 0 15,0-1-15,0 1 0,1 0 16,-1 21-16,0 0 0,0 0 15,0 0-15,0 0 0,1 21 16,-22 0-16,21 1 16,-21-1-16,0 0 0,21-21 0,-21 21 0,0 21 15,21-20-15,-21-1 0,0 0 0,0 0 16,0 0 0,0 0-16,0 1 0,0-1 15,0-42 32,0-1-47,0 1 0,0 0 16,0 0-16,0 0 0,0 0 15,0-22-15,21 22 0,0-21 0,1-1 16,-1 22-16,0-21 0,0 21 16,0 0-16,22-1 0,-22 1 15,21 21-15,-21 0 0,22 0 0,-1 0 16,-21 21-16,21 1 0,-20-1 15,-1 21-15,21-21 0,-42 22 0,21-22 16,0 0-16,-21 21 0,0-21 0,22 22 16,-22-22-16,0 0 0,0 0 15,0 0-15,0 1 0,-22-1 0,1-21 16,21 21-16,-21-21 0,21 21 16,-21-21-16,21-21 31,0 0-31,21 0 15</inkml:trace>
  <inkml:trace contextRef="#ctx0" brushRef="#br0" timeOffset="12395.34">7387 3027 0,'0'0'0,"0"-21"0,-21 21 0,0-21 15,0 21-15,21 21 32,0 0-32,0 0 0,0 0 0,0 22 15,0-1-15,0 0 16,0 1-16,0-1 0,0 21 0,0-20 16,0-1-16,0 22 0,0-22 0,0 0 15,0 1-15,0-1 0,0-21 16,0 21-16,0-20 0,0 20 0,0-21 15,0 0-15,0 0 0,-22 1 16,22-44 31,0 1-47,0 0 0,0 0 16,0 0-16,0 0 0,0-1 0,22-20 15,-1 21-15,0-21 0,-21 20 16,21-20-16,0 21 0,22 0 15,-22 0-15,0-1 0,21 1 0,-21 21 16,22 0-16,-22 0 0,21 0 16,-21 0-16,22 0 0,-22 21 0,0 1 15,0-1-15,0 0 0,1 0 0,-1 0 16,-21 22-16,0-22 0,0 0 16,0 0-16,0 0 0,0 0 0,0 1 15,0-1-15,0 0 0,-21 0 0,-1-21 16,1 21-16,0-21 0,-21 21 15,21-21-15,-1 0 0,1 0 0,-21 22 16,21-22-16,0 0 0,-22 0 16,22 0-16,0 0 0,0 0 15,0 0-15,21-22 16,0 1 0,0 0-16,21 0 0</inkml:trace>
  <inkml:trace contextRef="#ctx0" brushRef="#br0" timeOffset="12848.34">8107 3620 0,'21'-22'31,"0"22"-31,0-21 0,0 0 16,1 0-16,-1 0 16,0 0-16,-21-1 0,21 1 15,0 0-15,0 0 0,-21 0 0,0 0 0,0-1 16,-21 44 15,21-1-31,-21 0 16,0 0-16,0 21 0,21-20 15,-21 20-15,21-21 0,-22 21 0,22 1 16,0-22-16,-21 0 0,21 21 0,0-20 16,0-1-16,0 0 0,0 0 15,0 0-15,21 0 0,1-21 16,-1 0-16,-21 22 0,21-22 15,0 0-15,0 0 0,0 0 0,1 0 16,-1 0-16,0 0 0,0-22 16,0 22-16,0-21 0,1 0 0</inkml:trace>
  <inkml:trace contextRef="#ctx0" brushRef="#br0" timeOffset="13275.6">8763 3535 0,'0'-21'15,"0"0"-15,0-1 16,0 1-16,21 21 16,-21-21-16,21 21 15,0 0-15,1-21 0,-1 21 0,21-21 16,-21 21-16,0 0 0,1 0 16,-1 0-16,0 0 0,0 21 15,0 0-15,0 0 0,1 0 0,-22 1 16,0 20-16,0-21 0,0 0 0,0 0 15,0 22-15,0-22 0,0 0 16,0 0-16,0 0 0,-22 1 0,22-1 16,-21 0-16,0 0 0,21 0 0,-21 0 15,0-21 1,21-21 15,0 0-31,0 0 16,0 0-16,0 0 0,21-1 0,0 1 15,-21 0-15,21-21 0,0-1 0,1 22 16,-22-21-16,21 0 0,0 20 16,0-20-16,0 0 0,0 21 0,1-1 15,-1-20-15,0 21 0,0 21 16,0-21-16,0 21 0,1 0 16,-1 21-1</inkml:trace>
  <inkml:trace contextRef="#ctx0" brushRef="#br0" timeOffset="13767.23">9864 3471 0,'0'0'0,"21"-21"0,42-42 16,-63 42-1,0-1-15,0 1 0,0 0 16,-21 21 0,0 0-16,0 0 0,0 0 15,-1 0-15,1 0 0,0 21 16,0-21-16,0 21 0,0 1 16,-1-1-16,1 0 0,0-21 0,21 21 15,-21 0-15,21 0 0,0 1 16,0-1-16,0 0 0,21 0 15,0 0-15,0 0 0,1-21 0,-1 22 16,0-1-16,0-21 0,21 21 16,-20-21-16,-1 21 0,0-21 15,21 21-15,-21 0 0,1-21 0,-1 22 16,-21-1 0,0 0-16,-21-21 15,-1 0-15,1 0 0,-21 21 0,21-21 16,0 0-16,-22 0 0,22 0 15,-21 0-15,21 0 0,-1 0 16,1 0-16,0 0 0,0 0 0,0 0 16,0 0-16,-1 0 0,1 0 15,21-21-15,-21 21 16,21-21-16,0 0 0,0-1 16,0 1-16,0 0 0</inkml:trace>
  <inkml:trace contextRef="#ctx0" brushRef="#br0" timeOffset="14939.86">11388 3577 0,'0'0'0,"0"-21"0,0 0 0,0-21 16,0 20-16,0 1 0,0-21 0,21 21 15,-21-22-15,21 22 0,-21-21 16,21 0-16,0 20 0,-21-20 0,0 21 16,0 0-16,0 0 0,21 21 0,-21-22 15,-21 44 1,0-22 0,21 21-16,-21 21 0,0-21 0,21 22 15,-21-22-15,-1 21 16,22 0-16,0 1 0,-21-22 0,0 21 15,21 1-15,-21-22 0,21 21 0,0-21 16,0 0-16,0 1 0,0-1 16,0 0-16,21 0 0,0-21 15,0 0-15,1 0 0,-1 0 0,0 0 16,0 0-16,0 0 0,0-21 16,1 21-16,-1-21 0,0 0 0,0-1 15,0 22-15,0-42 0,1 21 0,-22 0 16,0 0-16,0-22 15,0 1-15,0 21 0,0-22 0,-22 22 0,1-21 16,0 21-16,0-22 0,0 22 16,0 0-16,-1 0 0,1 21 15,0-21-15,0 21 0,0 0 16,0 0-16,-1 0 0,22 21 16,0 0-1,22 0-15,-1-21 16,21 21-16,-21-21 15,0 0-15,22 0 0,-1 0 0,0 0 16,22 0-16,-22 0 0,22 0 0,-1 0 16,1-21-16,-1 0 0,1 0 15,-1 21-15,1-21 0,-22 0 0,0-1 16,1 1-16,-22 0 0,0 0 16,0 0-16,-21 0 0,0-22 15,0 22-15,0 0 0,0 0 0,0 0 16,0-1-16,-21 22 0,0-21 15,21 0-15,-21 21 0,0 0 16,-1 0-16,1 0 0,0 21 16,0 0-16,21 1 0,-21-1 15,0 0-15,21 21 0,0-21 0,-22 22 16,1-1-16,0 0 0,0 1 16,21-1-16,-21 0 0,21 22 15,-21-22-15,21 22 0,-22-22 0,1 22 16,21-1-16,-21 1 0,21-22 0,0 21 15,0 1-15,0-1 0,0 1 16,0-1-16,0 1 0,0-1 0,0 1 16,0 21-16,0-22 0,0 1 0,0-22 15,-21 21-15,21-20 0,-21 20 16,21-20-16,0-1 0,-21 0 0,-1-21 16,1 22-16,0-22 0,21 0 0,-21-21 15,0 21-15,0-21 0,-1 0 0,1 0 16,0 0-16,0 0 0,0-21 15,0 0-15,-22 0 0,22 0 16,-21-1-16,-1 1 0,1 0 0,-21 0 16,20-21-16,1 20 0,0-20 0,-1 21 15,1 0-15,0 0 0,20-22 16,1 22-16,0 0 0,21 0 0,0 0 16,0-1-16,0 1 0,0 0 15,21 0-15,0 0 0,1 0 16,-1-22-16,21 22 0,0 0 0,1-21 15,-1-1-15,0 1 0</inkml:trace>
  <inkml:trace contextRef="#ctx0" brushRef="#br0" timeOffset="15299.65">13758 2646 0,'0'-21'0,"0"42"0,0-63 15,0 20-15,-21 22 0,0 0 16,0 0-16,0 22 16,-1-1-16,22 0 0,-21 21 0,0 1 15,0-1-15,21 0 16,-21 1-16,0-1 0,21 21 0,-22-20 15,22 20-15,-21-20 0,21 20 0,-21-21 16,21 1-16,-21-1 0,21 0 16,0-20-16,0 20 0,0-21 0,-21 0 15,21 0-15,0 1 0,0-1 16,0 0-16,21-21 31,-21-21-31,21 21 16,0-21-16,-21-22 0</inkml:trace>
  <inkml:trace contextRef="#ctx0" brushRef="#br0" timeOffset="16051.22">13949 2709 0,'0'0'0,"0"-21"0,21 0 31,-21 42-31,-21 0 16,21 1-16,-21-1 0,21 21 0,0-21 15,-22 22-15,1-1 0,21 0 16,-21 1-16,21-1 0,0 0 0,-21 1 16,0-1-16,21 0 0,-21 1 15,-1-1-15,22 0 0,0 1 16,0-22-16,-21 21 0,21-21 0,-21 0 16,21 1-16,0-1 15,0-42 16,0-1-15,0 1-16,0 0 0,21-21 0,0 21 16,1-22-16,-1 1 0,0 21 0,0-22 15,21 1-15,-20 0 0,20 21 16,0-1-16,1-20 0,-22 42 0,21-21 16,-21 21-16,22 0 0,-22 0 0,0 0 15,0 0-15,0 21 16,0 0-16,-21 0 0,22 1 0,-22-1 15,0 21-15,0-21 0,0 22 0,0-22 16,0 21-16,0-21 0,0 22 16,0-22-16,-22 0 0,22 0 0,0 0 15,0 0-15,0 1 0,0-1 16,22-21-16,-1 0 0,0 0 16,0 0-16,0 0 0,0 0 0,22 0 15,-22 0-15,21-21 0,-21 21 16,22-22-16,-22 1 0,21 0 0,-21 0 15,1 0-15,-1 0 0,0-1 16,0-20-16,0 21 0,-21-21 16,0 20-16,0 1 0,0-21 0,0 21 15,0 0-15,0-1 0,-21 22 16,0 0 0,0 0-16,0 22 0,-1-1 0,1 0 15,0 0-15,21 21 0,-21-20 0,21-1 16,-21 21-16,21-21 0,0 22 15,0-22-15,0 0 0,0 21 0,0-21 16,0 1-16,21-1 0,0-21 0,0 21 16,0 0-16,1-21 0,-1 0 15,0 0-15,21 0 0,-21 0 0,22 0 16,-22 0-16,0 0 0,0-21 16,22 0-16,-22 21 0,0-21 15,0-1-15,0 1 0,-21 0 0,0-21 16,0 21-16,0-1 0,0-20 0</inkml:trace>
  <inkml:trace contextRef="#ctx0" brushRef="#br0" timeOffset="16279.72">13420 3069 0,'0'0'0,"-22"21"0,1-21 0,0 0 0,21 22 16,21-22 0,0 0-1,1 0-15,-1 0 0,21 0 0,0 0 16,-20 0-16,20-22 0,0 22 16,-21 0-16,22-21 0,-22 0 0,21 21 15,-21-21-15</inkml:trace>
  <inkml:trace contextRef="#ctx0" brushRef="#br0" timeOffset="18295.08">16362 2985 0,'0'0'0,"21"-22"0,0 1 0,0 0 16,-21 0-16,0 0 15,0 0-15,0-1 0,-21 1 0,0 21 16,0-21-16,0 21 0,-1-21 15,1 21-15,-21 0 0,21 21 16,0 0-16,-1 0 0,1 1 16,0 20-16,0-21 0,0 21 0,0 1 15,-1-1-15,1 0 0,21 22 0,0-22 16,0 1-16,0-1 0,0 0 16,0 1-16,0-1 0,0-21 0,43 21 15,-22-20-15,0-1 0,21 0 0,-21 0 16,22 0-16,-22-21 0,21 0 15,1 0-15,-1 0 0,0 0 16,1 0-16,-1-21 0,-21 21 0,21-21 16,1 0-16,-1 0 0,-21-22 15,22 22-15,-22-21 0,0-1 0,21-20 16,-21 21-16,1-22 0,-1 22 16,0-22-16,0 1 0,0-1 0,-21 1 15,0-1-15,0 1 0,0 20 0,0-20 16,0 21-16,0-1 0,0 22 15,0 0-15,0 0 0,0 0 0,-21 42 32,21 21-32,0-21 0,-21 22 0,0-1 15,21 0-15,-21 1 0,21 20 16,0-21-16,-22 22 0,22-22 16,-21 22-16,21-1 0,0-20 0,0 20 15,0-21-15,0 1 0,0-1 16,0 0-16,21 1 0,1-22 0,-1 21 15,0-21-15,0 1 0,0-1 0,0 0 16,22-21-16,-22 0 0,21 0 16,-21 0-16,22 0 0,-1 0 0,0 0 15,1 0-15,-1-21 0,0 0 0,1-1 16,-1 1-16,-21 0 0,22 0 16,-1-21-16,-21 20 0,0-20 0,0 0 15,1-1-15,-1 1 0,-21 0 16,0 21-16,0-22 0,0 22 15,0-21-15,-21 21 0,-1 21 0,1 0 16,0 0-16,0 0 0,0 0 16,-22 0-16,22 0 0,-21 21 0,0-21 15,20 21-15,-20 0 0,21 21 0,0-20 16,0-1-16,-1 21 0,1-21 16,21 22-16,0-22 0,0 0 0,0 21 15,0-21-15,0 1 0,0-1 16,21 0-16,1 0 0,-1-21 0,0 21 15,0-21-15,0 0 0,0 0 0,1 0 16,-1 0-16,0 0 16,21 0-16,-21 0 0,1 0 0,-1-21 15,0 0-15,0 0 0,-21 0 0,21-1 16,0 1-16,1 0 0,-22-21 16,21 21-16,-21-22 0,21 22 0,-21-21 15,0 21-15,0-1 0,0 1 0,0 0 16,0 0-16,0 42 31,0 0-31,0 0 16,0 1-16,0-1 0,-21 0 0,21 21 15,-21-21-15,21 22 0,0-22 16,0 0-16,0 0 0,0 0 16,0 1-16,0-1 0,0 0 0,0 0 15,21-21-15,0 21 0,0-21 16,0 0-16,0 0 15,22 0-15,-22 0 0,0-21 0,0 21 16,0-21-16,22 0 0,-22 21 16,0-21-16,0-1 0,22 1 0,-22 0 15,0-21-15,0 21 0,21-22 0,-20 22 16,-1 0-16,0-21 0,0 20 16,0-20-16,-21 21 0,0 0 15,0 0-15,0-1 0,0 1 0,-21 21 31,0 21-31,21 1 0,0-1 16,-21 0-16,21 0 0,0 21 16,0-20-16,0 20 0,0-21 0,0 21 15,0-20-15,0 20 0,0-21 0,0 0 16,0 0-16,21 1 0,-21-1 16,0 0-16,21 0 0,0-21 15,-21-21 16,0 0-15,0 0-16,0-1 16,0 1-16,-21 21 15,21-21-15,-21 21 16,0 21 0,21 0-1,0 1-15,0-1 16,0 0-16,0 0 15,0 0-15,21-21 0,0 0 16,0 0-16,0 21 0,1-21 0,-1 0 16,0 0-16,21 0 0,-21 0 15,22 0-15,-1 0 0,-21 0 0,22-21 16,-22 21-16,21-21 0,0 0 16,-20 21-16,20-21 0,-21 0 15,21-1-15,-20-20 0,-1 21 0,21 0 16,-21-22-16,22 22 0,-22 0 15,0-21-15,0 21 0,0-1 0,-21 1 16,0 0-16,0 0 0,-21 42 31,21 0-15,0 0-16,0 1 0,0 20 16,0-21-16,0 0 0,0 0 0,0 1 15,0-1-15,0 0 0,0 0 16,0 0-16,0 0 0,0 1 15,0-1-15,0 0 0,0 0 16,0 0-16,0 0 0,-21-21 16,21 22-1,-21-22-15,0 0 0,-1 0 0,1 0 16,0 0-16,0 0 0,0 0 16,0 0-16,-1 0 0,1 0 15,21-22 1,0 1-16</inkml:trace>
  <inkml:trace contextRef="#ctx0" brushRef="#br0" timeOffset="19527.46">21018 3133 0,'0'0'16,"22"0"-16,-1-21 0,0-1 0,0 22 16,-21-21-16,0 0 0,21 0 0,-21 0 15,0 0-15,0-1 0,0 1 16,0 0-16,0 0 0,0 0 16,0-22-16,0 22 0,0 0 0,0 0 15,0 0-15,-21 0 0,21-1 16,-21 1-16,0 0 0,0 0 0,-1 21 15,1-21-15,0 0 0,0 21 16,-21 0-16,20 0 0,-20 0 16,21 0-16,0 0 0,0 0 0,-22 21 15,22 0-15,0 0 0,0-21 16,0 21-16,-1 0 0,1 1 16,0-1-16,21 0 0,-21 0 15,21 0-15,-21 0 0,0 1 0,21-1 16,0 0-16,0 21 0,-22-21 0,22 1 15,0 20-15,0-21 0,0 21 16,0-20-16,0-1 0,0 0 0,0 0 16,22 0-16,-22 0 0,21 1 15,0-1-15,0-21 0,21 0 16,-20 21-16,-1-21 0,21 0 0,-21 0 16,22 0-16,-22 0 0,21-21 15,-21 21-15,22-21 0,-22-1 0,21 1 16,-21 0-16,22 21 0,-22-21 15,0-21-15,0 20 0,0 1 0,0-21 16,1 21-16,-1-22 0,-21 1 0,21 0 16,-21-1-16,21-20 0,-21 21 15,21-22-15,-21 1 0,0 20 0,0-20 16,0 20-16,0 1 0,0 0 16,0-1-16,0 22 0,0-21 0,0 21 15,0 0 1,0 42-1,0 0-15,-21 21 0,21 1 0,-21-1 16,21 21-16,0-20 0,0 20 16,0 1-16,-21-1 0,21-20 0,0 20 15,0-21-15,0 1 0,0 20 16,0-42-16,0 22 0,0-22 0,21 21 16,0-21-16,0 1 0,0-22 15,1 21-15,-1-21 0,21 0 0,-21 0 16,22 0-16,-1 0 0,-21 0 0,21 0 15,1-21-15,-1-1 0,0 22 16,1-21-16,-22 0 0,21 0 16,-21 0-16,1 0 0,-1-1 0,0-20 15,-21 21-15,0 0 0,0 0 16,0-1-16,0 1 0,0 0 0,-21 21 16,0 0-16,-1 0 15,1 0-15,0 21 0,0 0 0,0 1 16,0-1-16,-1 0 0,1 21 0,21-21 15,-21 1-15,21-1 0,-21 0 16,21 0-16,0 0 0,0 0 0,0 1 16,0-1-16,0 0 0,21 0 15,21 0-15,-20-21 0,20 21 0,-21-21 16,21 22-16,1-22 0,-1 0 16,0 0-16,-20 0 0,20 0 15,0-22-15</inkml:trace>
  <inkml:trace contextRef="#ctx0" brushRef="#br0" timeOffset="20923.66">22373 2963 0,'0'0'0,"21"-21"0,0-21 0,1-85 31,-1 106-31,-21-22 0,0 22 0,0 0 16,-21 21 0,-1 0-16,1 21 0,0-21 15,21 21-15,-21 1 0,0 20 16,0-21-16,21 21 0,0-20 15,-22 20-15,22 0 0,-21-21 0,21 1 16,0 20-16,0-21 0,0 0 0,0 22 16,0-22-16,0 0 0,0 0 15,21 0-15,1-21 0,-1 21 0,0 1 16,0-22-16,0 0 0,22 0 16,-1 0-16,-21 0 0,21 0 0,1 0 15,-1-22-15,-21 1 0,22 21 0,-1-21 16,0 0-16,-21 0 0,22-22 15,-22 22-15,0-21 0,0 0 0,0-1 16,22 1-16,-22 0 0,0-22 16,-21 1-16,21 20 0,0-20 15,-21-1-15,22 1 0,-22 20 0,0 1 16,0 0-16,0-1 0,0 22 16,0 0-16,0 42 31,0 0-31,-22 22 0,1-1 0,21 22 15,-21-22-15,0 21 0,21 1 16,-21-22-16,21 22 0,0-22 0,0 22 16,0-22-16,0 0 0,0 1 0,0-22 15,0 21-15,0 0 0,0-20 16,0-1-16,21 21 0,-21-21 16,21-21-16,21 21 0,-20 1 0,-1-22 15,21 0-15,-21 0 0,22 0 16,-1 0-16,0 0 0,1 0 0,-1-22 15,0 1-15,1 0 0,-1 0 16,-21 0-16,21 0 0,1-1 0,-22 1 16,0 0-16,0-21 0,0 21 15,1-22-15,-22 22 0,0-21 0,0 21 16,0-1-16,0 1 0,-22 0 0,1 0 16,0 21-16,0 0 15,0 0-15,0 0 0,-1 0 0,-20 0 16,21 21-16,-21 0 0,20 0 0,1 1 15,0-1-15,0 0 0,0 0 16,0 0-16,21 22 0,0-22 0,0 0 16,0 0-16,0 0 0,0 0 15,0 1-15,0-1 0,0 0 0,0 0 16,21 0-16,0-21 0,0 0 16,0 0-16,0 0 15,1 0-15,-1 0 0,0-21 0,0 21 16,0-21-16,0 21 0,1-21 15,-1 0-15,0-1 0,-21 1 16,21 0-16,0-21 0,0 21 0,-21-1 16,22 1-16,-22 0 0,21 0 15,-21 0-15,0 42 32,-21 0-32,21 0 15,-22 0-15,22 1 0,0-1 16,0 0-16,0 0 0,0 0 15,0 0-15,0 1 0,0-1 16,22-21 0,-1 0-16,-21 21 15,21-21-15,0 0 0,0 0 16,0 0-16,1 0 16,-1 0-16,0-21 0,0 21 0,0-21 15,0-1-15,1 22 0,-1-21 0,0 0 16,0 0-16,0 0 0,0 0 15,22-1-15,-22 1 0,0 0 0,0 0 16,0 0-16,1 21 0,-1 0 16,0-21-16,0 21 0,0 0 0,0 0 15,1 21-15,-1 0 0,0 0 16,-21 0-16,21 0 16,-21 1-16,0-1 0,0 0 15,0 0-15,0 21 0,0-20 0,0-1 16,0 0-16,0 0 0,0 0 15,0 0-15,0 1 0,0-1 0,0 0 16,-21-21 15,21-21-15,0 0-16,0-1 16,0 1-16,0 0 0,0 0 15,0 0-15,21 0 0,0-1 0,-21 1 16,21 0-16,1-21 0,-1 21 15,0-1-15,0 1 0,0 21 16,0-21-16,1 0 0,-1 21 16,0 0-1,0 0-15,0 0 16,0 0 0,1 21-16,-1-21 0,0 0 15,0 0-15,0 21 0,0-21 16,1 21-16</inkml:trace>
  <inkml:trace contextRef="#ctx0" brushRef="#br0" timeOffset="21307.44">24998 3175 0,'0'0'0,"21"0"31,0 0-15,0 0-16,0-21 15,1 21-15,-1 0 0,0-21 0,0 21 16,21 0-16,-20-21 0,-1 21 0,0-22 16,0 22-16,0-21 0,0 21 15,-21-21-15,22 0 0,-1 0 16,-21 0-16,0-1 16,0 1-16,-21 21 15,-1 0-15,1 0 0,0 0 16,0 0-16,0 21 0,0 1 15,-1-22-15,1 21 0,0 0 0,0 0 16,0 21-16,0-20 0,21-1 16,0 0-16,-22 0 0,22 21 0,0-20 15,0-1-15,0 0 0,0 0 0,0 0 16,22 0-16,-1 1 0,0-1 16,0-21-16,0 0 0,0 0 15,1 0-15,20 0 0,-21 0 0,0 0 16,22 0-16,-22 0 0,21 0 15</inkml:trace>
  <inkml:trace contextRef="#ctx0" brushRef="#br0" timeOffset="21863.56">25971 3154 0,'22'-85'31,"-22"64"-31,0 0 0,0 0 16,0 0-16,-22 21 0,1 0 15,21-22-15,-21 22 0,0 0 0,-21 0 16,20 0-16,1 0 0,-21 22 16,21-1-16,-22 0 0,22 0 0,-21 0 15,21 0-15,0 22 0,-1-22 0,1 21 16,0-21-16,0 22 16,21-1-16,-21-21 0,21 0 0,0 1 15,0 20-15,0-21 0,0 0 16,0 0-16,21-21 15,0 0-15,0 0 0,0 0 16,1 0-16,-1 0 0,0-21 0,0 21 16,21-21-16,-20 0 0,-1-21 15,0 20-15,0-20 0,0 21 0,0-21 16,22-1-16,-22 1 16,0 0-16,0-1 0,0-20 0,1 20 0,-1 1 15,0 0-15,-21-22 0,21 22 16,0 21-16,-21-22 0,0 22 15,0 0-15,0 0 0,0 0 0,0 42 32,-21 0-32,0 0 0,0 22 0,21-1 15,-21-21-15,-1 21 0,22 1 16,0-1-16,-21 0 0,21 1 0,-21-1 16,21 0-16,0 1 0,0-1 0,0-21 15,0 22-15,0-1 0,0-21 16,0 0-16,0 0 0,21 1 0,-21-1 15,21 0-15,1-21 0,-1 21 16,0-21-16,0 0 16,0 0-16,0-21 15,1 21-15,-22-21 0,21 0 0</inkml:trace>
  <inkml:trace contextRef="#ctx0" brushRef="#br0" timeOffset="25439.36">27665 2858 0,'0'0'0,"21"0"0,-21-22 16,21 1-16,0 21 0,-21-21 0,0 0 16,21 0-16,-21 0 0,22-1 15,-22 1-15,0 0 0,0 0 16,-22 21 15,1 21-31,0 0 0,21 0 16,-21 22-16,21-1 0,0-21 15,-21 22-15,0-1 0,21-21 0,0 21 16,0-20-16,-22 20 0,22-21 16,0 21-16,-21-20 0,21-1 0,0 0 15,0 0-15,0 0 0,0 0 16,21-42 15,1 0-31,-1 0 16,0 0-16,0 0 0,0-22 15,0 22-15,1 0 16,-1 0-16,0-22 0,0 22 0,0 0 16,0 0-16,1 0 0,-1 0 0,0 21 15,0 0 1,-21 21-16,0 0 0,21 0 15,-21 0-15,0 22 0,21-22 16,-21 0-16,0 0 0,0 0 0,0 0 16,22 1-16,-22-1 0,21 0 15,0 0-15,0-21 0,-21 21 0,21-21 16,0 0-16,22 0 0,-22 0 16,0 0-16,0 0 0,22 0 15,-22 0-15,21 0 0,-21-21 0,0 0 16,1 21-16,20-21 0,-21 0 15,0-1-15,-21 1 0,21 0 0,1 0 16,-1 0-16,-21-22 0,21 22 16,-21 0-16,0-21 0,0 21 0,21-22 15,-21 22-15,0 0 0,0 0 16,0 42 0,-21 0-16,21 21 15,-21-20-15,21-1 0,-21 21 16,21-21-16,0 0 0,0 22 0,0-22 15,0 0-15,0 0 16,0 0-16,0 1 0,0-1 0,0 0 16,21-21-16,0 21 0,0-21 15,0 0-15,0 0 0,1 0 16,20 0-16,-21-21 0,0 21 0,0-21 16,1 0-16,20-1 0,-21 1 15,0 0-15,0 0 0,1 0 0,-1 0 16,0-22-16,0 22 0,0 0 15,-21-21-15,0 20 0,21-20 0,-21 21 16,0 0-16,0 0 0,0 42 31,-21 0-31,21 0 0,-21 0 16,21 22-16,-21-22 0,21 21 16,0-21-16,0 22 0,0-22 0,0 0 15,0 0-15,0 21 0,0-20 16,0-1-16,0 0 0,21 0 0,0 0 15,22-21-15,-22 21 16,0-21-16,21 0 0,-21 0 0,22 0 16,-22 0-16,21-21 0,-21 0 0,22 0 15,-1 0-15,-21 0 0,0-1 16,22 1-16,-22-21 0,0 0 0,0 20 16,22-41-16,-22 21 0,0-1 15,0-20-15,0-1 0,0 1 16,-21 20-16,22-20 0,-1 21 15,-21-1-15,0 1 0,0 21 0,0 0 16,0-1-16,0 44 16,0 20-16,0-21 15,0 21-15,-21 1 0,-1 20 0,22-20 16,-21-1-16,21 0 0,0 22 16,-21-22-16,21 0 0,0-20 0,0 20 15,0 0-15,0-21 0,0 1 16,0 20-16,0-21 0,21-21 0,-21 21 15,21 0-15,1-21 16,-1 0-16,0 0 0,0 0 0,0 0 16,0 0-16,1 0 0,-1-21 0,21 0 15,-21 21-15,0-21 0,22-21 16,-22 20-16,0 1 0,21-21 0,-20 0 16,-1-1-16,0 1 0,0-22 15,0 22-15,0 0 0,-21-1 0,0 1 16,0 0-16,0 21 0,0-1 15,0 44 1,0-1-16,-21 0 0,21 0 16,-21 21-16,0 1 0,0-22 0,0 21 15,-1 1-15,1-1 16,21 0-16,-21 1 0,0-22 0,21 21 16,0-21-16,-21 0 0,21 22 0,-21-22 15,21 0-15,0 0 16,-22 0-16,44-42 31,-22 0-15,21 21-16,0-21 0,0 0 15,0 0-15,0-1 0,1 1 0,-1 0 16,0 0-16,0 0 0,0 0 16,0-1-16,1 22 0,-1 0 15,0 0 1,-21 22-16,0-1 0,0 0 15,0 0-15,0 0 0,0 0 16,21 1-16,-21-1 0,21 0 16,0 0-16,-21 0 0,22-21 0,-1 21 15,0-21-15,0 0 0,0 0 16,0 0-16,1 0 0,-1 0 0,0 0 16,21 0-16,-21 0 0,1-21 15,-1 21-15,0-21 0,0 0 0,0 0 16,0 0-16,1-1 0,-1 1 0,0 0 15,0-21-15,0 21 0,-21-1 16,0 1-16,21 0 0,-42 42 31,21 0-15,0 22-16,-21-22 0,0 0 16,21 0-16,0 0 0,0 1 0,0-1 15,0 0-15,0 0 0,0 0 16,0 0-16,0 1 0,21-22 15,0 0-15,0 0 0,22 0 16,-22 0-16,0 0 0,0 0 0,0 0 16,22 0-16,-22-22 0,0 22 0,0-21 15,0 0-15,1 0 0,-1 0 16,0-22-16,0 22 0,0-21 16,-21 0-16,0 20 0,0-41 15,0 21-15,0-1 0,0 1 0,0 0 16,-21 20-16,0-20 0,0 21 15,-22 21-15,22 0 0,-21 0 0,21 0 16,-22 0-16,1 21 0,0 0 16,21 0-16,-22 22 0,22-1 0,0-21 15,0 22-15,21-1 0,0 0 16,0-21-16,0 22 0,0-22 0,0 21 16,0-21-16,21 1 0,0-1 15,0 0-15,0 0 0,1-21 0,20 21 16,-21-21-16,21 0 0,-20 0 15,20 0-15,0 0 0,1 0 16,20 0-16,-21-21 0,1 0 0,-1 21 16,0-21-16,1 0 0,-1-1 15,-21 1-15,22-21 0,-22 21 0,21-22 16,-21 22-16,0 0 0,1 0 16,-1 0-16,-21 0 0,-21 21 31,21 21-31,-22 0 0,1 0 0,0 0 15,0 22-15,21-22 0,-21 0 16,21 0-16,-21 0 0,21 0 16,0 1-16,0-1 0,0 0 15,0 0-15,21 0 0,0 0 16,0-21-16,0 0 0,0 0 16,1 0-16,20 0 0,-21 0 0,0 0 15,0 0-15,1 0 0,-1 0 16,0-21-16,0 21 0,0-21 0,-21 0 15,21 0-15,1 0 0,-22-1 16,0 1-16,21-21 0,0 21 0,-21 0 16,21 21-16,-21-22 0,0 44 31,0-1-15,0 0-16,-21 0 0,21 0 0,-21 0 15,21 1-15,0-1 0,0 0 16,0 0-16,0 0 0,0 0 0,0 1 15,21-1-15,0-21 16,0 0-16,22 0 0,-22 0 0,0 0 16,0 0-16,21 0 0,-20 0 15,20-21-15,-21-1 0,0 22 0,22-21 16,-22 0-16,0-21 0,21 21 16,-21-22-16,1 1 0,-1 0 15,0-1-15,0-20 0,0 20 16,0-20-16,1-1 0,-1 1 15,0 21-15,0-22 0,-21 22 0,21 21 16,-21-22-16,-21 64 31,0 22-31,0-22 0,0 21 16,-1 1-16,-20-1 0,21 0 16,21 22-16,-21-22 0,0 0 0,-1 1 15,22-1-15,0 0 0,0 1 16,0-1-16,-21-21 0,21 22 0,0-22 15,0 0-15,0 0 16,0 0-16,21 0 0,1-21 0,-22 22 16,42-22-16,-21 0 0,0 0 15,0 0-15,22 0 0,-22 0 0,0 0 16,21-22-16,-20 22 0,20-21 16,-21 21-16,0-21 0,22 0 0,-22 0 15,0 0-15,0-1 0,0 1 16,-21 0-16,0 0 0,0 0 15,0-22-15,0 22 0</inkml:trace>
  <inkml:trace contextRef="#ctx0" brushRef="#br0" timeOffset="25693.16">32300 2625 0,'0'0'0,"-42"0"0,21 0 0,-22 0 15,22 0-15,0 0 0,42 0 31,0-21-31,22 21 16,-1 0-16,0 0 0,1 0 0,-1 0 16,22 0-16,-22 0 0,0 0 15,1 0-15,-1-22 0,0 22 16,-21 0-16,22 0 0,-22 0 16,0 0-16,0-21 15,-21 0 1,-21 0-16,0 21 15,-21-21-15,-1 21 0,-20-21 0</inkml:trace>
  <inkml:trace contextRef="#ctx0" brushRef="#br0" timeOffset="25995.57">29316 2731 0,'21'0'0,"-42"0"0,84 0 16,-42 0-16,22 0 0,-1 0 0,0 0 16,-20 0-16,20 0 0,0 0 15,1 0-15,-1 0 0,0-22 0,1 22 16,-22 0-16,0-21 0,0 21 15,0-21-15,0 21 0,1-21 16,-22 0-16,0 0 16,-22-1-16,1 22 0,0-21 15,0 0-15,0 21 0,-22-21 16</inkml:trace>
  <inkml:trace contextRef="#ctx0" brushRef="#br0" timeOffset="26195.46">28935 2455 0,'0'0'15,"-21"0"-15,-1 0 16,1 0 31,0 0-32,0 0-15,0 0 0,0 22 16</inkml:trace>
  <inkml:trace contextRef="#ctx0" brushRef="#br0" timeOffset="28644.43">1609 5673 0,'21'0'31,"0"-21"-15,-21-1-1,21 1 1,-21 0-16,0 0 0,0 0 16,0 0-16,0-1 0,0 1 15,-21 0-15,0 0 16,0 0-16,-1 0 0,1-22 15,-21 22-15,21 0 0,-22 21 0,22-21 16,-21 0-16,0 21 0,-1 0 16,1 0-16,0 21 0,-1 0 0,1 0 15,0 0-15,-1 0 0,1 22 16,0-1-16,20 0 0,1 1 16,0-1-16,21 22 0,-21-22 0,21 21 15,0-20-15,0-1 0,0 0 16,21 1-16,21-22 0,-20 0 0,-1 0 15,0 0-15,21 1 0,-21-22 16,22 0-16,-1 0 0,-21 0 0,22 0 16,-1-22-16,-21 1 15,21 0-15,-20 0 0,20 0 0,-21 0 16,0-1-16,0 1 0,1 0 16,-1-21-16,-21 21 0,0-22 0,0 22 15,0 0-15,0-21 0,0 20 16,0-20-16,0 21 0,0 0 15,0 0-15,0 42 16,0 0 0,0 0-16,0 0 0,0 0 15,0 22-15,0-22 0,0 21 16,0-21-16,0 1 0,0 20 0,21-21 16,0 0-16,0 0 0,22 1 15,-22-22-15,0 21 0,0-21 0,21 0 16,-20 0-16,-1 0 0,21 0 15,-21 0-15,0-21 0,1-1 0,-1 22 16,0-21-16,0 0 0,0 0 16,0 0-16,1 0 0,-22-22 0,21 22 15,-21 0-15,0 0 0,0-22 16,0 22-16,0 0 0,0 0 0,0 0 16,-21 0-16,-1 21 15,1 21 1,21 0-16,0 0 0,0 0 15,0 22-15,0-22 0,0 21 0,0-21 16,0 22-16,0-22 0,0 21 16,0-21-16,0 0 0,0 1 0,0-1 15,0 0-15,0-42 47,0 0-47,21-1 0,-21 1 0,22 0 16,-1 0-16,-21 0 0,0-22 15,21 22-15,-21-21 0,21 21 0,-21-22 16,0 1-16,0 21 16,0 0-16,0 0 0,21-1 0,0 22 15,-21 22 1,0-1-16,0 0 0,22 0 0,-1 21 16,-21-20-16,21 20 0,-21-21 15,0 21-15,21-20 0,0 20 0,-21-21 16,21 0-16,1 0 0,-1 1 15,0-22-15,0 0 0,0 0 16,22 0-16,-22 0 0,0 0 0,21 0 16,-21-22-16,22 1 0,-22 21 15,0-21-15,21 0 0,-20 0 16,-1 0-16,0-22 0,0 22 16,0 0-16,-21 0 0,0-22 0,0 22 15,0 0-15,0 0 0,0 0 16,0 0-16,0 42 31,0 0-31,0 0 0,0 0 16,0 22-16,0-22 0,0 0 15,0 0-15,0 0 0,0 0 0,0 1 16,21-1-16,1 0 0,-1 0 0,0 0 16,0-21-16,21 0 0,-20 0 15,-1 0-15,21 0 0,-21 0 16,22 0-16,-22-21 0,21 0 15,-21 21-15,0-42 0,1 20 0,-1 1 16,0 0-16,0-21 0,-21 21 16,0-1-16,21-20 0,-21 0 0,0 21 15,0-22-15,0 22 0,0 0 0,0 0 16,0 0-16,0-1 0,21 1 16,-21 42-1,0 1-15,0-1 16,0 0-16,22 21 0,-22-21 0,0 22 15,0-1-15,0 0 0,0 1 16,0 20-16,0-20 0,0-1 16,21 21-16,-21-20 0,0 20 0,21-20 15,0 20-15,0-21 0,-21 22 16,21-1-16,1 1 0,-1-1 0,-21 1 16,0-1-16,21 1 0,0-1 0,0 1 15,-21-1-15,21 1 0,1-1 16,-1 1-16,-21-22 0,0 22 0,0-22 15,0 22-15,0-22 0,0 0 0,0 1 16,0-22-16,0 0 0,-21 0 0,-1 0 16,-20-21-16,21 0 0,0 0 15,0-21-15,-22 0 0,22 0 0,-21 0 16,21-22-16,-22 1 0,22 0 16,-21-1-16,-1-20 0,22 20 15,0-20-15,0-1 0,0-20 0,0 20 16,21 1-16,0-22 0,0 22 15,0-22-15,0 21 0,21 1 0,0-1 16,0 22-16,0-21 0,0 20 0,22-20 16,-22 20-16,21 1 0,-21 0 15,22-22-15,-1 22 0,0 21 0,1-22 16,-22 1-16,21 0 0,1 21 16,-1-1-16,-21-20 0</inkml:trace>
  <inkml:trace contextRef="#ctx0" brushRef="#br0" timeOffset="31051.43">5165 5525 0,'0'0'0,"-22"0"0,1 21 16,0-21-16,21-21 31,0-1-16,0 1-15,0 0 0,21 0 0,0 0 16,-21 0-16,22-1 0,-1-20 16,-21 21-16,0-21 0,0 20 0,0-20 15,0 21-15,0-21 0,0-1 16,0 1-16,0 21 0,-43-22 16,22 22-16,0-21 0,0 21 0,-21 21 15,20 0-15,-20 0 0,0 0 16,-1 0-16,1 21 0,0 21 0,21 1 15,-22-22-15,1 21 0,21 22 0,-22-22 16,22 0-16,0 22 0,21-22 16,0 0-16,0 1 0,0 20 0,0-20 15,0-22-15,0 21 0,21 0 16,-21-20-16,21-1 0,22 0 16,-22 0-16,0-21 0,21 0 0,-20 0 0,20 0 15,-21-21-15,21 0 0,-20 0 16,-1-1-16,21-20 0,-21 21 15,0 0-15,1-22 0,-1 22 0,0-21 16,0 0-16,-21 20 0,0-20 16,0 0-16,0-1 0,0 22 0,0-21 15,0 21-15,21 0 16,-21 42 0,21 0-16,-21 21 0,0-21 0,0 22 15,0-22-15,22 21 0,-22-21 16,21 22-16,-21-1 0,21-21 0,-21 22 15,21-22-15,0 0 0,0 0 16,-21 0-16,22 0 0,-1-21 0,0 0 16,0 0-16,21 0 0,-20 0 15,-1 0-15,0 0 0,0-21 16,0 0-16,22 0 0,-22 0 0,0 0 16,0-1-16,-21-20 0,21 21 0,0-21 15,1 20-15,-22-20 0,0 0 16,21-1-16,0 1 0,-21 21 0,21-21 15,-21 20-15,0 1 0,21 21 0,0 0 16,1 0 0,-1 21-1,0 1 1,-21-1-16,0 0 0,0 0 16,21-21-1,-21-21 16,0 0-31,0 0 0,0-1 16,0 1-16,0 0 16,-21 0-16,0 21 15,0 0 1,-1 0-16,1 21 16,21 0-16,0 0 0,-21 1 0,21-1 15,-21 21-15,21 0 0,-21-20 0,21 20 16,0 0-16,0 1 0,0-1 15,0-21-15,0 21 0,0-20 0,0 20 16,21-21-16,0 0 0,0 0 16,22 1-16,-22-1 0,0-21 0,0 0 15,0 0-15,22 0 0,-22 0 0,0 0 16,21-21-16,-21-1 0,1 1 16,-1 0-16,0 0 0,0 0 0,0 0 15,0-22-15,1 22 0,-22-21 16,0-1-16,21 1 0,0 21 15,-21-21-15,0-1 0,0-20 0,21 42 16,0-22-16,-21 1 0,21 21 0,-21 0 16,22 21-16,-1 0 15,0 0 1,-21 21-16,21 0 0,-21 0 16,0 0-16,0 0 0,0 1 0,0-1 15,21 0-15,-21 0 0,21 0 16,-21 0-1,22-21 1,-22-21 0,0 0-16,0 0 15,0 0-15,0 0 0,0-1 16,0 1-16,0 0 0,0 0 16,0 0-16,-22 0 0,22-1 0,-21 22 15,0 0-15,0 0 16,0 22-1,0-1-15,21 21 0,-22-21 0,22 22 16,-21-22-16,21 21 0,-21 0 16,21-20-16,0 20 0,0-21 0,0 21 15,0-20-15,0 20 0,0-21 0,0 0 16,21 0-16,0 1 0,-21-1 16,22 0-16,-1 0 0,0-21 15,21 0-15,-21 21 0,1-21 0,20 0 16,-21 0-16,21 0 0,-20 0 15,20-21-15,0 0 0,1 0 0,-22 21 16,21-21-16,-21-1 0,22 1 0,-22-21 16,0 21-16,0-22 0,0 22 15,-21-21-15,21 21 0,-21-22 0,0 1 16,0 0-16,0 21 0,0-1 0,0 1 16,0 0-16,-21 21 15,0 21 1,0 0-16,21 22 0,0-22 0,-21 0 15,0 21-15,21-20 16,-22 20-16,22-21 0,0 21 0,0-20 16,0-1-16,0 0 0,0 0 0,0 0 15,22-21-15,-1 21 0,0-21 16,0 0-16,0 0 0,0 0 16,22 0-16,-22-21 0,0 21 0,0-21 15,22 0-15,-22 0 0,21 0 16,0-1-16,-20 1 0,-1 0 0,21 0 15,-21-21-15,0 20 0,1-20 0,-1 0 16,-21 21-16,0-22 0,0 22 16,0 0-16,0 0 0,0 42 31,0 0-15,-21 0-16,21 22 0,0-22 0,0 0 15,0 21-15,0-21 0,0 1 0,0 20 16,0-21-16,0 0 0,21 0 15,0 1-15,-21-1 0,21 0 0,0-21 16,-21 21-16,0 0 0,21-21 0,1 0 16,-22-21 15,-22 0-15,1 21-16,21-21 15,-21 0-15,0-1 0,21 1 16,-21 21-16,0-21 0,-1 0 0,1 21 15,0 0-15,21 21 32,0 0-32,0 0 0,0 1 0,0-1 15,0 0-15,21 0 0,0 0 16,1 0-16,-1-21 0,0 22 16,0-22-16,0 0 0,22 0 0,-22 0 15,21 0-15,-21 0 0,22 0 0,-22 0 16,21-22-16,0 22 0,-20-21 15,20 0-15,-21 0 0,21 0 0,-20 0 16,-1-1-16,21 1 0,-21 0 16,0-21-16,22 21 0,-22-22 15,0 1-15,0 0 0,22-1 0,-22 22 16,-21-21-16,0 21 0,0-22 0,0 22 16,-21 21-1,-1 0-15,1 21 0,0 0 16,0 22-16,0-22 0,21 0 0,0 21 15,0-20-15,0 20 0,0-21 16,0 0-16,0 22 0,0-22 0,0 0 16,21 0-16,0 0 0,-21 0 0,0 1 15,0-1-15,0 0 16,0 0 0,-21-21-1,0 0-15,0 0 0,-1 0 16,1 0-16</inkml:trace>
  <inkml:trace contextRef="#ctx0" brushRef="#br0" timeOffset="31783.33">9567 4847 0,'0'0'0,"-21"0"0,42 0 31,0 0-31,1 0 16,-1-21-16,0 0 0,21 0 0,1 0 15,-1-1-15,21 1 0,-20 0 16,-1 0-16,22-21 0,-22 20 0,0-20 16,1 0-16,-1-1 0,-21 22 0,0-21 15,0 0-15,-21-1 0,0 22 16,0 0-16,-21-21 0,-21 42 0,0-22 15,-22 22-15,1 0 0,-1 0 16,-21 0-16,22 0 0,-1 0 0,-20 22 16,20-1-16,22 0 0,0 0 0,-1 0 15,1 0-15,21 22 0,21-22 16,0 21-16,0 1 0,0-22 16,21 21-16,21 0 0,-21-20 0,22 20 15,-1 0-15,0 1 0,1-1 16,20-21-16,-20 21 0,-1 1 0,21-1 15,-20-21-15,-1 22 0,-21-1 16,22-21-16,-22 21 0,0-20 0,-21-1 16,0 21-16,-21-21 0,-22 0 0,22 1 15,-42-1-15,20 0 0,-20 0 0,-1 0 16,1-21-16,-1 21 0,22-21 16,-21 0-16,-1 0 0,22 0 15,-1 0-15,1 0 0,0-21 0,-1 21 16,22-21-16,-21 0 0,21-21 15,0 20-15,-1-20 0,1 21 0,21-21 16,0-1-16,0 1 0,0 0 0,0-1 16,0 22-16,21-21 0,1 21 15,-1-1-15,0 1 0,21 0 0,-21 0 16,22 21-16,-1 0 0,0 0 16,1 0-16,20 0 0,-20 0 0,20 0 15,-21 0-15,22 0 0</inkml:trace>
  <inkml:trace contextRef="#ctx0" brushRef="#br0" timeOffset="32151.13">10350 4763 0,'0'0'0,"0"-22"32,0 1-32,-21 21 15,21 21 1,0 22-16,0-22 0,0 21 0,0 1 15,0-1-15,0 0 0,0 22 0,0-22 16,0 22-16,0-22 0,0 21 16,0 1-16,0-1 0,0 1 0,0-1 15,-21 1-15,21 21 0,0-22 16,0 1-16,0 20 0,0-20 0,0 20 16,0-20-16,0 21 0,-21-22 15,21 22-15,-21-1 0,21-20 0,-21-1 16,21 1-16,0-1 0,0-20 0,-22-1 15,22 0-15,0-20 0,-21-1 0,21 0 16,0-42 0,0 0-16,0-1 15,0 1-15,21-21 0,-21 21 0,22-22 16,-22 1-16,21-21 0,0-1 0,-21 22 16,21-22-16,-21 1 0,21-22 0,-21 22 15</inkml:trace>
  <inkml:trace contextRef="#ctx0" brushRef="#br0" timeOffset="32475.94">10414 5334 0,'0'-63'0,"0"126"0,0-190 0,0 64 16,0 20-16,0-20 0,0 20 0,0 1 15,0 21-15,0-21 0,21 20 0,0-20 16,0 21-16,-21 0 0,22 0 16,-1-1-16,21 22 0,-21-21 0,0 0 15,22 21-15,-22 0 0,21 0 0,1 0 16,-1 0-16,-21 0 15,21 0-15,-20 21 0,20 0 0,-42 22 16,21-22-16,-21 21 0,0 1 0,0-1 16,0 0-16,-21-21 0,0 22 15,-22-1-15,1 0 0,0 1 0,-1-22 16,1 21-16,0-21 0,-1 1 0,1-1 16,0 0-16,-1 0 0,1-21 15,21 21-15,0-21 0,0 0 0,-1 0 16,65-21 15,-22 21-31,0-21 0,0 0 0,0 0 16,1-1-16,20 1 0,-21 0 15</inkml:trace>
  <inkml:trace contextRef="#ctx0" brushRef="#br0" timeOffset="32874.72">11134 5101 0,'84'21'32,"-63"-21"-32,1 0 15,-1-21-15,0 21 0,-21-21 16,21 0-16,0 21 0,0-21 0,1 0 16,-1-1-16,-21 1 0,21 0 15,-21-21-15,21 21 0,-21-1 16,0-20-16,0 21 0,0 0 0,0 0 15,0-1-15,0 1 0,-21 21 0,0 0 16,0 0-16,-1 0 16,1 21-16,0 1 0,0 20 0,0-21 15,0 21-15,-1 1 0,1-1 0,0 0 16,21 1-16,-21-22 0,21 21 16,0 1-16,0-1 0,0-21 0,0 21 15,0-20-15,0-1 0,21 0 0,0-21 16,0 21-16,1 0 0,-1-21 15,0 0-15,21 0 0,-21 0 16,22 0-16,-22 0 0,21-21 0,1 0 16,-1 0-16,0 0 0,1-1 15,-1 1-15,0 0 0,1-21 0,-1 21 16,0-22-16,1 1 0</inkml:trace>
  <inkml:trace contextRef="#ctx0" brushRef="#br0" timeOffset="33258.5">12023 4911 0,'0'0'0,"21"-43"15,0 22-15,0 0 0,-21 0 0,0 0 16,-21 21-1,21 21 1,0 0-16,-21 0 0,0 0 0,-1 22 16,22-22-16,-21 0 0,21 21 0,0-20 15,-21 20-15,21-21 16,0 0-16,-21 0 0,21 1 0,0-1 16,0 0-16,0 0 0,0 0 0,21-21 15,0 0-15,0 0 0,1 0 16,-1 0-16,0 0 0,0 0 0,0 0 15,0 0-15,1-21 0,20 0 0,-21 0 16,0 0-16,0-1 0,1 1 16,-1 0-16,0 0 0,0-21 0,0 20 15,-21-20-15,0 21 0,21-21 0,-21 20 16,0 1-16,0 0 0,0 42 31,0 0-31,-21 22 16,21-22-16,-21 0 0,21 0 15,-21 22-15,21-22 0,-21 0 0,21 0 16,0 0-16,-21 0 0,-1 1 16,22-44 15</inkml:trace>
  <inkml:trace contextRef="#ctx0" brushRef="#br0" timeOffset="33451.39">12319 4699 0,'0'0'16,"0"-21"-16,0 0 0,0 0 15,-21 21-15,0 0 16,-1 0 0,22 21-1,0 0-15,0 0 16,22-21-1,-1 0-15,0 0 16,0 21-16</inkml:trace>
  <inkml:trace contextRef="#ctx0" brushRef="#br0" timeOffset="35103.18">12594 5144 0,'0'0'0,"-21"0"16,42 0 0,0-22-1,0 1-15,22 0 0,-22 21 16,21-21-16,-21 0 0,22 0 16,-1-22-16,-21 22 0,22 0 0,-1-21 15,0 20-15,-21-20 0,22 0 16,-22 21-16,21-22 0,-21 1 15,1 0-15,20 20 0,-21-20 0,-21 21 16,21-21-16,-21 20 0,0 1 0,0 0 16,0 0-16,-21 21 15,0 0-15,0 21 16,0-21-16,21 21 0,-22 0 0,1 22 16,0-22-16,21 21 0,-21 1 15,21-1-15,-21 0 0,0 22 0,21-22 16,0 22-16,-22-1 0,1-21 15,0 22-15,21-1 0,0-20 0,-21 20 16,0 1-16,21-22 0,-21 22 16,21-22-16,-22 21 0,22 1 0,0-1 15,0 1-15,0-1 0,0 1 0,0-1 16,0 1-16,0-1 0,0 1 16,0-1-16,0-20 0,0 20 0,0 1 15,0-22-15,0 22 0,22-22 0,-1 0 16,-21-21-16,21 1 0,0-1 0,0 0 15,0 0-15,1-21 0,-1 0 16,0 0-16,0-21 0,21 0 0,-20 0 16,-1-1-16,21 1 0,-21-21 0,22 0 15,-22 20-15,0-20 0,0-21 16,0 20-16,0 1 0,1-22 16,-22 1-16,0-1 0,0 1 0,0-1 15,0-20-15,-22 20 0,1-20 0,-21 20 16,0 1-16,-1-1 0,1 22 15,0-1-15,-1 1 0,1 0 0,0 21 16,-1-1-16,22 1 0,0 21 0,21-21 16,0 0-16,0 0 15,21 21-15,0-21 16,0 21-16,1-22 0,20 1 0,0 21 16,1-21-16,-1 0 15,-21 0-15,21 0 0,1-1 0,-1 1 16,0 0-16,1 0 0,-1 0 0,0 0 15,-20-1-15,20 1 0,-21 0 16,21 0-16,-20-21 0,-1 20 0,0 1 16,0 0-16,-21 0 0,0 0 0,21 0 15,-21-1-15,0 1 16,-21 21 0,21 21-1,0 1-15,-21-1 0,21 0 16,-21 0-16,21 21 0,0-20 0,-21 20 15,21-21-15,0 21 16,0 1-16,0-22 0,0 0 0,0 0 16,21 22-16,0-22 0,0-21 0,-21 21 15,21 0-15,0-21 0,1 0 16,-1 0-16,0 0 0,0 0 0,0 0 16,22 0-16,-22 0 0,0-21 0,21 0 15,-21 0-15,1-1 0,-1 1 16,0 0-16,21-21 0,-42 21 0,21-22 15,1 1-15,-22 21 0,21-22 0,-21 1 16,0 21-16,0 0 0,0 0 16,0-1-16,0 1 0,-21 21 15,-1 0-15,22 21 16,-21 1 0,0-1-16,21 0 0,-21 0 0,21 21 15,0-20-15,0-1 0,0 0 0,0 0 16,0 0-16,0 0 0,21 1 15,0-1-15,0 0 0,1-21 0,-1 0 16,0 0-16,0 0 0,0 0 16,0 0-16,1-21 0,-1 21 15,21-21-15,-21-1 0,0 1 0,1 0 16,-1 0-16,0 0 0,0 0 16,-21-1-16,21 1 0,0 0 15,1 0-15,-1 21 0,-21-21 0,21 21 16,-21 21 15,0 0-31,0 0 16,0 0-16,0 1 0,0 20 15,0-21-15,0 0 0,0 0 16,21 1-16,0-1 0,-21 0 16,21-21-16,-21 21 0,22-21 15,-1 0-15,0 0 0,0 0 16,0 0-16,0 0 0,1 0 0,-1 0 15,0-21-15,21 0 0,-21 21 16,1-21-16,-1-22 0,0 22 16,0 0-16,0 0 0,0-22 0,1 22 15,-1-21-15,0 21 0,-21 0 0,0-1 16,0 1-16,0 0 0,0 0 16,0 0-16,-21 21 15,0 0-15,-1 0 16,1 21-16,21 0 0,0 0 0,-21 0 15,21 1-15,0-1 0,0 0 0,0 0 16,0 0-16,0 0 0,0 1 16,0-1-16,0 0 0,21 0 15,-21 0-15,0 0 0,0 1 0,0-1 16,0 0-16,0 0 16,0 0-16,0 0 15,0 1-15,-21-22 16,0 0-16,0 21 15,0-21 1,-1 0-16,1 0 0,0-21 16,0 21-16,0 0 0,0-22 15</inkml:trace>
  <inkml:trace contextRef="#ctx0" brushRef="#br0" timeOffset="35398.96">13716 4445 0,'-21'0'0,"42"0"0,-63 0 47,20 0 16,1 21-63,0-21 0,0 0 15</inkml:trace>
  <inkml:trace contextRef="#ctx0" brushRef="#br0" timeOffset="47287.31">1947 7493 0,'-21'0'141,"0"0"-126</inkml:trace>
  <inkml:trace contextRef="#ctx0" brushRef="#br0" timeOffset="50038.53">2032 7557 0,'0'-22'94,"0"1"-79,0 0 1,0 0-16,0 0 0,0 0 16,0-1-16,0 1 15,-21 21-15,21-21 0,0 0 0,-21 0 16,-1 0-16,22-1 0,0 1 16,-21 21-16,21-21 15,-21 21-15,0-21 0,21 0 16,-21 21-16,21-21 15,-21 21-15,-1 0 16,1-22 0,0 22-16,0 0 15,0 0-15,0 0 16,-1 22-16,22-1 0,-21-21 16,0 21-16,0 0 0,0 0 0,-22 22 15,22-22-15,0 0 0,0 21 16,0 1-16,0-1 0,21 0 0,-22 1 15,1-1-15,0 0 16,21 1-16,0-1 0,0 0 0,0 1 16,0-1-16,0-21 0,0 21 15,0-20-15,21-1 0,0 0 0,1 0 16,-1 0-16,21-21 0,-21 0 16,0 0-16,22 0 0,-22 0 0,21 0 15,-21 0-15,1-21 0,20 0 16,-21 0-16,0 21 0,0-21 0,1-22 15,-1 22-15,0 0 0,0 0 16,-21-22-16,21 22 0,0-21 0,-21 0 16,22-1-16,-22 1 0,0 0 15,0-1-15,21 22 0,-21-21 16,21-1-16,-21 22 0,21-21 0,-21 21 16,0 0-16,0-1 0,21 22 31,-21 22-16,0 20-15,0-21 0,0 21 0,0-20 16,0 20-16,0 0 0,0 1 16,0-22-16,0 21 0,0 0 0,0 1 15,0-22-15,21 0 0,-21 21 16,0-20-16,22-1 0,-1 0 0,-21 0 16,21 0-16,0-21 0,0 0 15,0 0-15,1 0 0,-1 0 16,0 0-16,0 0 0,0 0 0,0 0 15,22-21-15,-22 0 0,0 0 16,0 0-16,22-1 0,-22 1 0,0-21 16,0 21-16,0-22 0,0 1 15,1 21-15,-1-21 0,0 20 0,0-20 16,0 21-16,0-21 0,1 20 16,-1 1-16,-21 0 0,21 21 15,0 0-15,0 21 31,-21 0-31,0 1 16,0-1 0,21-21-16,1 0 15,-22-21 17,0-1-32,0 1 15,0 0-15,-22 0 16,1 21-1,0 0-15,0 0 16,0 0-16,0 0 16,21 21-16,-22 0 0,22 0 0,0 1 15,-21 20-15,21-21 16,-21 21-16,21-20 0,0 20 0,0-21 16,0 21-16,0-20 0,0 20 15,0-21-15,0 0 0,21 0 0,0 1 16,-21-1-16,22 0 0,-1 0 0,0 0 15,0-21-15,0 0 0,0 0 16,1 0-16,20 0 0,-21 0 0,0 0 16,0 0-16,1 0 0,20-21 15,-21 0-15,0 21 0,0-21 0,1 0 16,-1-22-16,0 22 0,0 0 0,0 0 16,0-22-16,1 22 15,-1-21-15,0 0 0,0 20 0,0-20 16,0 21-16,1 0 0,-22 0 15,21-1-15,0 1 0,0 21 0,0 0 16,0 0 0,-21 21-16,0 1 15,22-1-15,-22 0 16,0 0-16,21-21 0,-21 21 16,21-21-1,0 0-15,-21-21 31,0 0-31,0 0 16,0 0-16,0-1 0,0 1 16,0 0-1,0 0-15,0 0 0,-21 21 0,0-21 16,0 21-16,-1 0 16,1 0-16,0 0 15,0 0-15,21 21 0,-21 0 0,0 0 16,-1 0-16,22 0 15,-21 22-15,0-22 0,0 21 0,21-21 0,0 22 16,0-22-16,0 21 0,0-21 16,0 1-16,0 20 0,0-21 0,0 0 15,0 0-15,21 1 0,0-1 0,0 0 16,1 0-16,20-21 16,-21 21-16,0-21 0,22 0 0,-1 0 15,-21 0-15,21 0 0,1 0 0,-1 0 16,0-21-16,1 0 0,-22 0 15,21 21-15,1-21 0,-22-1 0,21 1 16,-21-21-16,0 21 0,1 0 0,-1-1 16,0-20-16,-21 21 0,21-21 15,-21 20-15,0-20 0,0 21 0,0 0 16,0 0-16,0-1 0,0 1 16,0 0-16,0 0 0,-21 21 15,0 0-15,0 0 16,21 21-16,-22 0 15,22 0-15,-21 22 0,21-22 0,0 0 16,0 21-16,0-20 0,0 20 0,0-21 16,0 0-16,0 0 0,0 22 15,0-22-15,0 0 0,21 0 16,1 0-16,-1-21 0,0 0 16,0 22-16,0-22 15,0 0-15,1 0 0,-1-22 0,0 22 16,0-21-16,0 0 0,22 0 0,-22 0 15,0 0-15,0-1 16,0 1-16,0 0 0,1 0 0,20-21 16,-21 20-16,0-20 0,0 21 0,1-21 15,-1 20-15,0 1 0,0 0 16,-21 0-16,0 0 0,-21 21 16,0 0-1,0 21-15,-1 0 16,22 0-16,-21 22 0,21-22 0,0 0 15,0 0-15,0 0 0,0 0 0,0 1 16,0-1-16,21 0 0,1 0 16,-1 0-16,0 0 0,0 1 0,0-22 15,-21 21-15,21 0 0,1 0 0,-22 0 16,21-21 0,-21 21-16,-21-21 31,-1-21-16,1 0-15,0 21 16,0-21-16,0 0 0,0 21 0,21-21 16,-22 21-16,1 0 0,0-22 15,0 22-15,0 0 16,0 0-16,21 22 16,0-1-1,0 0-15,21-21 16,0 21-16,-21 0 0,21-21 0,0 21 15,0-21-15,1 0 0,-1 0 16,21 0-16,-21 0 0,0 0 0,22 0 16,-22 0-16,21 0 0,1 0 0,-22 0 15,21-21-15,0 21 0,1-21 16,-22 21-16,21-21 0,-21 0 0,22 0 16,-22 21-16,0-22 0,0 1 0,0 0 15,1 0-15,-22 0 0,0-22 16,21 22-16,-21 0 0,0 0 15,0 0-15,0 0 0,0-1 0,-21 22 32,-1 22-17,22-1-15,0 0 0,0 0 16,0 21-16,0-20 0,0-1 0,0 0 16,0 0-16,0 0 0,0 0 15,0 1-15,22-1 0,-22 0 16,0 0-16,21-21 0,-21 21 0,0 0 15,0 1 1,-21-22 0,-1 0-16,1 0 15,0 0-15,0 0 0,0 0 16,0 0-16,-1 0 16,1 0-16,21-22 15,0 1-15,0 0 16</inkml:trace>
  <inkml:trace contextRef="#ctx0" brushRef="#br0" timeOffset="50715.43">7070 7070 0,'0'0'0,"21"-21"0,-21-1 16,0 1-16,0 0 15,0 0-15,0 0 0,0 0 16,0-1-16,0 1 0,0 0 16,0 0-16,0 0 0,0 0 15,0-1-15,0 44 31,0-1-31,0 0 0,0 21 16,0 1-16,0-1 0,0 0 0,0 1 16,0-1-16,0 0 0,0 22 15,0-22-15,0 22 0,-21-22 0,21 0 16,0 1-16,-22-1 0,22-21 0,0 21 16,0-20-16,0-1 0,0 0 15,0 0-15,0 0 0,0 0 16,0 1-16,0-44 31,0 1-15</inkml:trace>
  <inkml:trace contextRef="#ctx0" brushRef="#br0" timeOffset="51983.22">6667 7387 0,'-21'0'0,"42"0"0,-63 0 0,63 0 32,0 0-17,1 0-15,20 0 0,-21 0 16,21 0-16,22 0 0,-22 0 0,22-21 16,-22 21-16,22-21 0,-1 21 0,-21-21 15,22 0-15,-1-1 0,1 1 16,-22 0-16,22 0 0,-1 0 0,-20 0 15,-1-22-15,0 22 0,-21 0 0,1 0 16,-1 0-16,0-1 16,-21 1-16,0 0 0,0 0 0,0 0 0,0 0 15,0-1-15,0 1 0,0 0 16,0 0-16,-21 21 16,0 0-16,-1 0 15,22 21-15,-21 0 0,0 0 16,21 22-16,0-22 0,-21 21 0,0 1 15,21-1-15,-21 0 0,21 1 0,0-1 16,0 0-16,0 1 0,0-1 16,0 0-16,0 1 0,0-22 0,0 21 15,0-21-15,0 22 0,0-22 0,21 0 16,-21 0-16,21-21 0,-21 21 16,0-42 30,0 0-46,0 0 0,0 0 16,0-1-16,0 1 0,21 0 0,-21-21 16,21 21-16,0-22 0,-21 1 0,22 21 15,-1-22-15,0 22 0,0 0 16,0-21-16,0 42 0,1-21 0,-1-1 16,0 22-16,0 0 0,0 0 0,0 0 15,-21 22-15,22-1 0,-1 0 16,-21 0-16,21 0 0,-21 0 0,0 1 15,0 20-15,0-21 0,0 0 0,0 22 16,0-22-16,0 0 16,0 0-16,21 0 0,-21 0 0,0 1 15,21-1-15,-21 0 0,21-21 0,-21 21 16,22-21-16,-1 0 0,0 0 16,0 0-16,0 0 0,0 0 15,1 0-15,-1 0 0,-21-21 0,21 0 16,0 0-16,0 21 0,0-22 15,1-20-15,-1 21 0,-21 0 0,21-22 16,0 22-16,-21-21 0,0 21 16,0-22-16,21 1 0,-21 21 0,0 0 15,0 0-15,0-1 0,0 1 0,0 0 16,0 42 15,-21 0-31,21 1 0,0-1 16,0 21-16,0-21 0,0 22 0,-21-22 15,21 0-15,0 21 0,0-21 0,0 1 16,0 20-16,0-21 0,0 0 16,0 0-16,21 1 0,-21-1 15,21-21-15,0 0 0,1 21 0,-1-21 16,0 0-16,0 0 0,21 0 16,-20 0-16,20 0 0,-21-21 0,21 21 15,-20-21-15,20-1 0,-21 1 0,21 21 16,-20-21-16,-1-21 15,21 21-15,-21-1 0,0 1 0,1-21 16,-1 21-16,-21 0 0,0-22 0,0 22 16,0-21-16,0 21 0,0-1 0,0 1 15,0 0-15,-21 21 0,-1 0 16,1 0-16,0 0 0,0 0 16,0 0-16,0 0 0,21 21 0,-22 0 15,22 1-15,0-1 0,0 21 16,0-21-16,0 0 0,0 1 15,0-1-15,0 21 0,22-21 0,-22 0 0,21 1 16,0-1-16,0 0 16,-21 0-16,21 0 0,-21 0 15,0 1-15,0-1 16,0 0 0,-21-21-16,0 0 15,0 0-15,0 0 0,-1 0 16,1 0-16,0 0 15,0 0 1,21-21-16,-21 21 0,21-21 16,0-1-16,0 1 0,0 0 15,-21 0-15,21 0 0</inkml:trace>
  <inkml:trace contextRef="#ctx0" brushRef="#br0" timeOffset="52195.1">8424 6879 0,'-21'-21'31,"0"21"-15,42 0 46</inkml:trace>
  <inkml:trace contextRef="#ctx0" brushRef="#br0" timeOffset="54408.19">11409 6710 0,'0'0'0,"0"-21"0,21 0 0,-21-1 16,0 1-16,0 0 0,0-21 15,0 21-15,0-1 0,0 1 0,-21 0 16,0 0-16,-1 21 0,22-21 0,-21 21 16,0 0-16,0 0 15,0 0-15,0 21 0,21 0 0,-22 21 16,1-20-16,0 20 0,0 0 16,0 22-16,0-22 0,21 0 15,-22 22-15,1-22 0,0 22 0,21-22 16,-21 22-16,21-1 0,-21-21 0,21 22 15,0-22-15,0 1 0,0-1 16,0 0-16,0 1 0,21-1 0,0-21 16,21 0-16,-20 0 0,-1 1 0,21-1 15,0-21-15,1 0 0,-22 0 16,21 0-16,1 0 0,20 0 0,-21-21 16,1-1-16,-1 1 0,0 0 0,22-21 15,-22 21-15,1-22 0,-1 1 16,0 0-16,1-1 0,-22 1 0,0 0 15,21-22-15,-42 22 0,0-22 0,21 22 16,-21-22-16,0 22 16,0-21-16,-21-1 0,0 22 0,0-1 15,0 1-15,-22 0 0,1-1 0,21 1 16,-21 21-16,-22 0 0,22 21 16,-1 0-16,1 0 0,0 0 0,-1 0 15,1 0-15,0 21 0,-1 0 16,1 21-16,21 1 0,0-1 0,0 0 15,-1 1-15,22 20 0,0-20 0,0 20 16,0-21-16,0 22 16,0-22-16,0 22 0,22-22 0,-1 22 0,0-22 15,0 21-15,21-20 0,-20-22 0,20 21 16,-21 1-16,21-22 16,1 0-16,-1 0 0,22-21 0,-22 21 15,0-21-15,1 0 0,-1 0 0,21 0 16,-20 0-16,-1-21 0,0 0 0,1 0 15,-22 0-15,21-1 0,-21 1 16,22 0-16,-22-21 0,0-1 0,0 22 16,-21-21-16,0 21 0,21-22 0,-21 22 15,0 0-15,22 0 0,-22 0 16,-22 42 15,22 0-31,-21 0 16,21 22-16,-21-22 0,21 0 0,0 21 15,-21-21-15,21 1 0,-21 20 0,21-21 16,0 0-16,0 0 0,0 1 16,0-1-16,0 0 0,0 0 15,0-42 17,0 0-32,21 0 15,-21-1-15,21 1 0,-21 0 0,21 0 16,0-21-16,-21 20 0,0-20 15,22 0-15,-1 21 0,-21-1 0,0 1 16,0 0-16,21 0 0,-21 0 16,21 42-1,-21 0 1,0 0-16,0 0 0,0 1 0,0-1 16,0 21-16,0-21 0,0 22 0,0-22 15,0 0-15,0 21 0,21-21 16,-21 1-16,21-1 0,1 0 0,-22 0 15,21-21-15,0 21 0,0-21 0,0 21 16,0-21-16,22 0 0,-22 0 16,0 0-16,0 0 0,0 0 0,22-21 15,-22 0-15,0 0 0,0 0 0,0 0 16,1-1-16,-1 1 16,0-21-16,0 21 0,0-22 0,0 1 15,-21 0-15,22-22 0,-1 22 0,-21-22 16,0 22-16,21-21 0,0 20 15,-21-20-15,21 20 0,-21-20 0,0 21 16,21-1-16,-21 22 0,22-21 0,-22 21 16,0-1-16,-22 44 31,22-1-31,-21 0 0,0 21 0,21 1 16,-21-1-16,0 0 0,0 1 15,21 20-15,0-21 0,-22 22 16,22-22-16,-21 22 0,21-22 0,0 22 15,0-22-15,0 0 0,0 1 16,0-1-16,0 0 0,21 1 0,1-22 16,-1 0-16,0 0 0,0 0 0,0 0 15,0-21-15,1 0 0,-1 0 16,21 0-16,-21 0 0,0 0 0,22 0 16,-22 0-16,0-21 0,21 0 0,-20 0 15,-1-21-15,0 20 0,0 1 16,0-21-16,0 0 0,1-1 0,-1 22 15,0-21-15,-21 21 0,0-22 0,0 22 16,21 0-16,-21 42 31,0 0-15,0 0-16,0 1 0,-21-1 16,21 21-16,0-21 0,0 0 0,0 1 15,0-1-15,0 0 0,0 0 0,0 0 16,0 0-16,21-21 0,0 22 15,0-22-15,1 0 0,-1 0 16,0 0-16,0 0 0,0 0 0,22 0 16,-22-22-16,0 1 0,0 21 15,0-21-15,0 0 0,1 0 0,-1-22 16,-21 22-16,21 0 0,0 0 16,-21 0-16,0-22 0,21 22 0,0 0 15,-21 0-15,22 21 16,-22 21 15,0 21-31,0-20 16,-22-1-16,22 21 0,-21-21 0,0 22 15,21-1-15,-21 0 0,0 22 0,21-22 16,-21 0-16,-1 22 0,22-22 16,-21 22-16,21-1 0,0 1 0,0-1 15,0 1-15,0 20 0,0-20 0,0-1 16,0 22-16,0-21 0,0-1 15,0 22-15,0-22 0,-21 1 16,21-1-16,0 1 0,-21-1 0,21-20 16,0-1-16,0 0 0,-21 1 0,0-22 15,-1 0-15,22 0 0,-21-21 16,0 0-16,0 0 0,0-21 16,0 0-16,-1-22 0,1 22 15,0-21-15,0 0 0,0-22 0,21 22 16,-21-22-16,21 1 0,0-1 0,0 1 15,0-1-15,0-20 0,0 20 16,0-21-16,0 22 0,21-22 0,0 22 16,0 20-16,0-20 0,0 21 15,1-22-15,-1 22 0,0-1 16,21 22-16,-21-21 0,1 0 0,-1 20 16,0-20-16,0 21 0,0 0 0,0-22 15,22 22-15,-22 0 0</inkml:trace>
  <inkml:trace contextRef="#ctx0" brushRef="#br0" timeOffset="57056.25">15600 6752 0,'21'-21'0,"-21"-169"32,0 168-32,0 1 15,0 0-15,0 0 0,-21 21 32,21 21-32,-21 0 0,21 22 0,0-1 15,-22 0-15,22 1 0,0 20 0,0-21 16,-21 1-16,21 20 0,-21-20 15,21-1-15,0 0 0,-21-21 0,21 22 16,-21-1-16,21-21 0,0 0 16,0 1-16,0-1 0,0 0 15,21-21 1,0 0-16,0-21 16,-21 0-16,21-1 0,1 1 15,-1 0-15,-21 0 0,21 0 0,0-22 16,0 22-16,-21-21 0,21 21 0,1-22 15,-1 22-15,-21-21 0,21 21 16,0-22-16,-21 22 0,21 21 16,-21-21-16,21 21 0,1 0 0,-22 21 15,0 0-15,0 1 0,0-1 16,21 0-16,-21 0 0,0 21 16,0-20-16,0-1 0,21 21 0,-21-21 15,0 0-15,0 1 0,21-1 16,0 0-16,0 0 0,-21 0 0,22-21 15,-1 21-15,0-21 0,0 0 0,0 0 16,0 0-16,1 0 0,20 0 16,-21 0-16,0-21 0,0 0 0,22 21 15,-22-21-15,0 0 0,0 0 0,0-1 16,1 1-16,-1 0 0,0-21 16,0 21-16,-21-22 0,0 1 0,21 21 15,-21-22-15,21 1 0,-21 0 16,0-1-16,0 22 0,0-21 15,0 21-15,0 0 0,0 42 32,0 0-32,-21 0 0,21 21 15,0-20-15,-21 20 0,21 0 0,-21 1 16,21-1-16,0-21 0,0 21 0,0 1 16,0-22-16,0 21 0,0-21 15,0 1-15,21-1 0,0 0 0,-21 0 16,21 0-16,1-21 0,-1 0 0,0 0 15,0 0-15,0 0 0,0 0 16,1 0-16,-1 0 0,0 0 0,0-21 16,21 0-16,-20 0 0,-1 21 15,-21-21-15,21-1 0,0-20 16,0 21-16,0 0 0,-21-22 0,0 22 16,22-21-16,-22 0 0,21 20 0,-21 1 15,0-21-15,0 21 16,0 0-16,0 42 15,0 0-15,-21 0 16,21 0-16,-22 0 0,22 22 16,-21-22-16,21 21 0,0-21 15,0 22-15,0-22 0,0 0 0,0 0 16,0 22-16,0-22 0,0 0 0,21-21 16,1 21-16,-1 0 0,0 0 15,0-21-15,0 0 0,0 0 0,22 0 16,-22 0-16,21 0 0,-21 0 15,22 0-15,-22-21 0,21 21 0,-21-21 16,22 0-16,-22 0 0,21 0 0,-21-1 16,1-20-16,-1 0 0,0 21 15,0-22-15,0-20 0,0 20 16,1-20-16,-1 21 0,0-22 0,0 1 0,-21-1 16,0 22-16,21-1 15,-21 1-15,0 0 0,0 21 0,0-22 16,0 22-16,-21 21 15,0 0-15,0 21 16,21 0-16,-21 1 0,-1 20 0,1 0 16,21 1-16,-21-1 0,0 21 15,21-20-15,-21 20 0,21-20 0,0 20 16,0-21-16,0 1 0,0-1 0,0 0 16,0 1-16,0-22 0,0 21 15,21-21-15,0 1 0,0-1 0,0 0 16,1 0-16,-1-21 0,0 0 0,0 21 15,21-21-15,-20 0 16,-1 0-16,0 0 0,21 0 0,-21-21 16,1 0-16,-1 0 0,0 21 0,0-43 15,0 22-15,-21 0 0,21 0 16,1-21-16,-22-1 0,21 1 0,-21 0 16,21-1-16,0-20 0,-21 20 0,0-20 15,0 21-15,21-22 0,-21 22 16,0-1-16,0 22 0,0 0 0,21 0 15,-21 42 1,0 0-16,-21 22 16,0-22-16,21 42 0,-21-20 0,0-1 15,21 21-15,0-20 0,-21 20 16,-1-20-16,22-1 0,-21 0 16,21 1-16,0-1 0,0-21 0,0 21 15,0-20-15,0-1 0,0 0 0,0 0 16,0 0-16,0 0 0,0-42 31,21 0-31,1 21 16,-1-21-16,-21 0 0,21 0 15,0-1-15,-21-20 0,21 21 0,0 0 16,-21 0-16,22-22 0,-22 22 0,21 0 16,-21 0-16,21 21 0,-21-21 15,0 42 16,0 0-31,0 0 0,0 0 16,0 0-16,0 1 0,0-1 0,0 0 16,21 0-16,-21 0 0,21 0 0,-21 1 15,21-1-15,1-21 0,-1 21 16,0 0-16,0-21 0,0 0 0,0 21 16,1-21-16,20 0 0,-21 0 0,0 0 15,0 0-15,1 0 0,-1-21 16,21 21-16,-21-21 0,0 0 0,1 21 15,-1-21-15,0-1 0,-21-20 16,21 21-16,0 0 0,0 0 16,-21-22-16,0 22 0,22 0 0,-22 0 15,21 0-15,-21-1 0,0 44 32,0-1-32,-21 0 15,21 0-15,-22 21 0,22-20 16,-21-1-16,21 0 0,0 0 0,0 21 15,0-20-15,0-1 0,0 0 0,0 0 16,0 0-16,21-21 0,1 21 16,-1 1-16,0-22 0,0 0 0,0 21 15,0-21-15,1 0 0,-1 0 16,0 0-16,0 0 0,0 0 0,0-21 16,22-1-16,-22 22 0,0-21 15,0 0-15,0 0 0,1 0 0,-1 0 16,0-1-16,21-20 0,-21 21 15,1 0-15,-22-22 0,0 22 0,21 0 16,-21 0-16,0 0 0,0 0 16,-21 21-1,-1 21 1,1 0-16,21 0 0,-21 0 0,21 0 16,-21 1-16,21-1 0,-21 0 15,0 0-15,21 21 0,0-20 16,0-1-16,-22 0 0,1 0 15,21 0-15,0 0 0,-21-21 16,21-21 15,21 0-15,0 0-16,1 21 0,-22-21 16,21 0-16,0-22 0,0 22 0,0 0 15,-21 0-15,43-22 0,-22 22 16,0-21-16,0 21 0,0-22 15,0 22-15,1 0 0,-1 0 0,0 21 16,0 0-16,-21 21 16,0 0-16,0 0 15,0 1-15,0 20 0,0-21 16,0 21-16,0 1 0,0-22 0,0 21 16,0-21-16,0 22 0,0-22 0,0 21 15,0-21-15,0 1 0,21-1 16,0 0-16,1-21 0,-1 21 0,0-21 15,21 0-15,-21 0 0,22 0 0,-1 0 16,-21 0-16,22-21 0,-22 0 16,21 21-16,0-21 0,-20-1 0,20 1 15,-21 0-15,0-21 0,0 21 16,1-22-16,-1 22 0,0-21 0,0-1 16,0 1-16,0 0 0,-21 21 15,0-22-15,0 1 0,0 21 0,0 0 16,0-22-16,-21 22 0,0 0 15</inkml:trace>
  <inkml:trace contextRef="#ctx0" brushRef="#br0" timeOffset="57307.11">19135 6350 0,'0'0'0,"-22"0"0,22-21 31,-21 21-31,21 21 32,-21-21-32,21 21 15,-21-21-15,0 0 0,0 0 16,-1 21-16,1-21 15,0 0-15</inkml:trace>
  <inkml:trace contextRef="#ctx0" brushRef="#br0" timeOffset="57546.97">17293 6710 0,'0'0'0,"-21"21"0,-21 0 15,63-21 17,0 0-32,0 0 0,21 0 15,-20 0-15,20-21 0,-21 21 0,21 0 0,1 0 16,-22-21-16,21 21 16,-21 0-16,1-21 0,-1 21 0,-21-21 15,0-1-15,0 1 0,0 0 16</inkml:trace>
  <inkml:trace contextRef="#ctx0" brushRef="#br0" timeOffset="57730.86">17018 6456 0,'0'0'0,"-21"0"0,0 0 15,21 21 48</inkml:trace>
  <inkml:trace contextRef="#ctx0" brushRef="#br0" timeOffset="58343.51">21865 6308 0,'0'0'0,"21"-21"0,-21-1 0,0 1 0,0 0 15,0 0 1,0 0-16,-21 21 15,0 0-15,21 21 16,-21 0-16,21 0 0,0 22 16,-21-1-16,-1 0 0,22 22 0,-21-1 15,21-20-15,0 20 0,-21 1 0,0-22 16,0 0-16,21 1 0,0-1 16,-21 0-16,-1-21 0,22 22 0,-21-22 15,21 0-15,0 0 0,0 0 16,0 1-16,-21-22 15,0 0-15,0 0 16,0 0-16,-1 0 0,1 0 16,0-22-16</inkml:trace>
  <inkml:trace contextRef="#ctx0" brushRef="#br0" timeOffset="59163.04">21040 6795 0,'0'0'0,"-22"-22"0,1 22 0,0 0 0,0-21 16,42 21 15,0 0-31,0 0 0,1 0 0,20 0 16,0 0-16,1 0 0,20 0 15,-21-21-15,43 21 0,-21 0 0,20-21 16,-20 21-16,20-21 0,1 0 16,-21-1-16,20 22 0,-20-21 15,-22 0-15,22 0 0,-22-21 0,0 20 16,-21 1-16,22-21 0,-22 21 15,0 0-15,0-22 0,0 22 0,-21 0 16,22 0-16,-22 0 0,-22 42 31,1 0-31,0 0 16,0 21-16,21 1 0,-21-1 16,0 0-16,-1 1 0,22-1 0,-21 0 15,0 1-15,0-1 0,0 0 0,21 1 16,-21-1-16,21-21 15,-22 22-15,22-22 0,0 0 0,0 0 16,0 0-16,0 0 0,0 1 0,0-1 16,0-42 15,0-1-31,22 22 16,-1-21-16,-21 0 0,21 0 15,0 0-15,-21 0 0,21-22 0,0 22 16,1 0-16,-22-21 0,21 20 0,0 1 15,0 0-15,0 0 16,-21 0-16,21 21 0,1 21 31,-22 0-31,0 21 16,0-20-16,0-1 0,0 0 0,0 0 16,0 0-16,0 0 0,21 1 0,0-1 15,-21 0-15,0 0 0,21-21 16,0 21-16,0-21 0,1 0 0,-1 0 15,0 0-15,21 0 0,-21 0 0,1 0 16,20 0-16,-21 0 0,21 0 16,-20-21-16,20 0 0,-21 21 15,21-21-15,-20 0 0,-1-1 0,0 1 0,0-21 16,-21 21-16,21 0 16,-21-22-16,21 22 0,-21 0 0,0 0 15,0 0-15,-21 21 16,0 0-16,0 21 15,21 0-15,-21 0 0,21 0 0,-21 0 16,21 1-16,0-1 0,0 0 16,0 0-16,0 0 0,0 0 0,0 1 15,21-22-15,0 0 0,0 0 16,0 0-16,0 0 0,1 0 16,-1 0-16,0 0 15,0-22-15,0 1 0,0 21 0,1-21 16</inkml:trace>
  <inkml:trace contextRef="#ctx0" brushRef="#br0" timeOffset="61314.81">24257 6985 0,'0'0'0,"0"-21"32,0 0-32,21 0 0,0 21 15,0-22-15,1 1 0,-1-21 0,0 21 16,21 0-16,1-22 0,-1 1 15,0 0-15,1-1 0,-1-20 0,0 20 16,22-20-16,-22 21 0,22-22 16,-22 22-16,0-22 0,-21 22 0,1 0 15,-1-1-15,-21 1 0,0 0 0,0 20 16,0 1-16,0 0 0,-21 0 16,-1 21-16,1 0 0,-21 0 0,21 21 15,0 0-15,-22 0 0,22 22 16,0-22-16,0 21 0,0 22 15,21-22-15,-22 22 0,22-22 0,0 21 16,0 1-16,0-22 0,0 22 16,0-22-16,22 0 0,-1 1 0,0-1 15,-21 0-15,21-20 0,0 20 0,-21-21 16,21 0-16,-21 0 16,0 1-16,-21-22 15,0 0-15,0 0 0,0 0 16,-22 0-16,22-22 0,0 1 15,-21 21-15,21-21 0,-1 0 16,-20-21-16,21 20 0,0 1 0,0 0 16,21-21-16,0 21 0,-22-1 15,22 1-15,-21 21 0,21 21 32,0 1-32,0-1 15,0 0-15,21 21 0,-21-21 0,22 1 16,-22-1-16,21 0 0,0 0 15,21 0-15,-21 0 0,1 1 0,20-1 16,0-21-16,1 21 0,-1-21 0,21 0 16,-20 0-16,-1 0 0,22 0 15,-22 0-15,21 0 0,-20 0 16,-1-21-16,22 0 0,-22 21 0,-21-22 16,21 1-16,1 0 0,-22 0 15,0-21-15,0 20 0,22-20 0,-43 21 16,21-21-16,-21-1 0,0 1 0,0 21 15,0-22-15,0 1 0,0 21 16,0 0-16,-21 0 0,21-1 0,-22 22 16,1 0-16,-21 0 0,21 0 15,0 22-15,-22-1 0,1 0 0,21 0 16,-22 21-16,1-20 0,0 20 0,21-21 16,-22 21-16,22-20 0,-21-1 15,21 21-15,21-21 0,0 0 16,0 1-16,0-1 0,0 0 0,21-21 15,-21 21-15,21-21 0,0 0 16,0 0-16,22 0 0,-22 0 0,0 0 16,21 0-16,-21 0 0,1-21 0,-1 21 15,21-21-15,-21 0 0,0-1 16,1 1-16,-1 0 0,0 0 0,0-21 16,0 20-16,0-20 0,-21 21 0,22 0 15,-22 0-15,21-1 0,-21 1 16,0 0-16,0 42 31,0 0-15,0 1-16,0-1 0,0 0 0,0 0 15,-21 0-15,21 22 0,0-22 16,0 0-16,0 0 0,0 0 0,21 0 16,-21 1-16,21-1 0,0-21 0,21 21 15,-20-21-15,-1 0 0,0 0 16,21 0-16,-21 0 0,22 0 0,-22 0 15,0 0-15,21-21 0,-20 21 0,-1-21 16,0-1-16,0 1 16,0 0-16,0 0 0,-21-21 0,0 20 0,22 1 15,-1-21-15,-21 21 0,0 0 0,0-22 16,0 22-16,0 0 16,0 42-1,0 21 1,0-20-16,0-1 0,0 0 15,-21 21-15,21-21 0,-22 22 0,1-22 16,21 0-16,0 0 0,0 0 16,-21 1-16,21-1 0,0 0 0,-21 0 15,21 0-15,0-42 47,0 0-47,0 0 0,21 0 0,0 21 16,-21-22-16,21-20 15,1 21-15,-1 0 0,-21 0 0,21-22 16,0 22-16,0 0 0,-21-21 0,21 20 16,1 22-16,-22-21 0,0 0 15,21 21-15,0 0 0,-21 21 16,0 0-16,21-21 16,-21 22-16,0-1 0,0 0 0,21 0 15,-21 0-15,0 0 0,0 1 0,0-1 16,0 0-16,0 0 15,0 0-15,21 0 0,1 1 0,-1-1 16,0-21-16,0 21 16,0-21-16,0 0 15,1 0-15,-1-21 16,0 21-16,0-21 0,0-1 0,0 22 16,-21-21-16,22 0 0,-1-21 15,0 21-15,0-1 0,0 1 0,0-21 16,-21 21-16,22 0 0,-1-1 0,-21 1 15,0 0-15,0 0 0,0 42 32,0 0-17,0 0-15,0 1 0,0-1 16,0 0-16,-21 0 0,21 21 0,-22-20 16,22-1-16,0 0 0,0 0 15,0 0-15,0 0 0,0 1 0,0-1 16,22 0-16,-1-21 0,0 21 0,0-21 15,0 0-15,22 0 16,-22 0-16,0 0 0,0 0 0,21 0 16,-20 0-16,-1-21 0,21 0 0,-21 0 15,0-1-15,1 1 0,-1 0 16,0 0-16,0 0 0,0-22 16,-21 22-16,0-21 0,0 21 0,0 0 15,0-22-15,0 22 0,0 0 16,-21 21-1,0 0-15,0 0 0,0 21 0,-1 0 16,22 0-16,-21 1 0,0 20 16,21-21-16,-21 0 0,21 0 0,0 22 15,0-22-15,0 0 0,0 0 16,0 0-16,0 1 0,0-1 0,0 0 16,21 0-16,0-21 0,0 0 15,1 21-15,-1-21 0,0 0 16,0 0-16,0 0 0,0 0 0,1 0 15,-1-21-15,21 0 0</inkml:trace>
  <inkml:trace contextRef="#ctx0" brushRef="#br0" timeOffset="61663.61">28363 5715 0,'0'0'0,"0"-21"0,-21 0 0,0 21 15,0 0-15,0 21 16,-1 0-16,22 0 0,0 22 16,-21-1-16,21 0 0,-21 1 0,21 20 15,0-21-15,0 22 0,0-1 16,0 1-16,0-1 0,0 1 0,0-1 15,0-20-15,0 20 0,0-20 16,0 20-16,0-21 0,0-20 0,0 20 16,0-21-16,0 21 0,0-20 0,0-1 15,0 0-15,0-42 32,0 0-17,0-1-15,0 1 16</inkml:trace>
  <inkml:trace contextRef="#ctx0" brushRef="#br0" timeOffset="61950.44">28088 6202 0,'0'-64'15,"0"128"-15,0-170 0,-21 64 0,21-22 0,0 22 16,0 0-16,0-22 0,0 22 16,21-1-16,0 1 0,22 21 0,-22-21 15,21-1-15,0 22 0,1-21 16,-1 21-16,0 21 0,1 0 0,20 0 15,-20 0-15,-1 21 0,0 0 16,1 21-16,-1 1 0,-21-1 16,0 21-16,0 1 0,-21-22 0,0 22 15,0-1-15,0-20 0,-21-1 16,-21 21-16,21-20 0,-22-22 0,1 21 16,0-21-16,-1 22 0,1-22 15,0 0-15,-1 0 0,1-21 0,0 21 16,-1 1-16,22-22 0,0 0 0</inkml:trace>
  <inkml:trace contextRef="#ctx0" brushRef="#br0" timeOffset="62627.05">29104 6710 0,'0'0'0,"-42"0"0,21 0 0,21-21 0,0 0 15,0-1 1,0 1-16,21 21 0,0-21 15,0 0-15,0 0 0,0 0 0,1-1 16,-1 1-16,21-21 0,-21 21 16,0-22-16,-21 22 0,22-21 0,-22 0 15,21-1-15,-21 22 0,0-21 16,0 21-16,0-1 0,-21 1 0,-1 0 16,1 21-16,0 0 0,-21 0 0,-1 0 15,1 21-15,0 0 0,-1 1 16,1 20-16,0 0 0,-1 1 15,22-1-15,-21 0 0,21 22 0,0-22 16,-1 0-16,22 1 0,-21-1 0,21-21 16,0 22-16,0-22 0,0 0 15,0 0-15,21 0 0,1 0 16,-1-21-16,0 0 0,0 0 0,21 0 16,-20 0-16,-1 0 0,21 0 15,-21 0-15,0-21 0,22 0 0,-22 21 16,0-21-16,21-21 0,-20 20 0,-1-20 15,0 21-15,21-21 0,-21-1 16,-21 1-16,22 21 0,-1-22 0,-21 22 16,21 0-16,-21 0 0,-21 42 31,0 0-31,21 0 16,-22 22-16,22-22 15,0 0-15,0 21 0,0-20 0,0 20 16,0-21-16,0 0 0,0 0 15,0 1-15,0-1 0,0 0 0,0 0 16,22 0-16,-1 0 0,0-21 16,0 0-16,0 0 0,0 0 15,1 0-15,-1 0 0,0 0 0,0-21 16,0 21-16,0-21 0</inkml:trace>
  <inkml:trace contextRef="#ctx0" brushRef="#br0" timeOffset="64594.92">29803 6244 0,'0'0'16,"21"-42"-16,-21 0 16,0 20-16,-21 22 15,-1 22-15,1-1 16,0 0-16,21 21 0,-21-21 16,21 22-16,-21-22 0,21 21 0,0 1 15,0-22-15,0 21 0,0-21 16,0 22-16,0-22 0,0 21 0,21-21 15,0 0-15,0 1 0,-21-1 16,21-21-16,1 21 0,-1 0 16,0-21-16,21 0 0,-21 0 0,1 0 15,-1 0-15,21 0 0,-21-21 16,0 21-16,1-21 0,-1 0 0,0-22 16,21 22-16,-21-21 0,1-22 0,-1 22 15,0-22-15,0 22 0,0-21 16,0 20-16,-21-20 0,22-1 0,-1 1 15,0 20-15,-21-20 0,0 21 16,0-1-16,0 1 0,0 0 0,0 20 16,0-20-16,0 21 15,0 42 1,0 0 0,0 0-16,-21 22 0,0-1 0,21 0 15,-22 22-15,22-22 0,-21 1 16,0 20-16,0-21 0,21 1 0,-21 20 15,0-20-15,21-1 0,-22 0 16,22 1-16,0-22 0,-21 21 0,21-21 16,0 0-16,-21 1 0,21-1 15,0-42 1,0-1 0,21 1-16,0 0 15,1 0-15,-1 0 0,0-22 16,0 22-16,21 0 0,-20-21 15,-1 21-15,21-1 0,-21 1 0,22 0 16,-22 0-16,0 21 0,0-21 0,0 21 16,0 0-16,1 0 0,-1 0 15,0 0-15,-21 21 16,0 0 0,-21-21-16,0 21 0,-1-21 15,1 0-15,0 0 0,-21 0 16,21 0-16,-1 0 0,1 0 0,0 0 15,0 0-15,0 0 0,0 21 16,-1 1 0,22-1-16,-21-21 0,21 21 15,0 0-15,0 0 16,0 0-16,0 1 0,21-22 0,1 21 16,-1 0-16,0 0 0,0 0 15,0-21-15,22 21 0,-22-21 0,0 22 16,0-22-16,21 21 0,-20-21 15,20 0-15,-21 0 0,21 0 0,-20 0 16,20 0-16,-21 0 0,21 0 0,1 0 16,-22 0-16,21-21 0,1-1 15,-22 22-15,21-42 0,-21 21 16,0 0-16,22-22 0,-22 22 16,0-21-16,0 21 0,-21 0 0,0-22 15,21 22-15,-21 0 0,0 0 16,0 0-16,0-1 0,0 1 0,-21 21 15,0 0-15,-21 0 0,21 0 16,-22 0-16,1 21 0,21-21 0,-22 22 16,1 20-16,21-21 0,-21 0 15,20 0-15,1 22 0,0-22 16,0 21-16,21-21 0,0 1 0,0-1 16,0 0-16,0 0 0,0 0 0,0 0 15,21 1 1,0-22-16,0 0 0,1 0 15,-1 0-15,0 0 0,0 0 0,0-22 16,0 22-16,1-21 0,-1 0 16,0 0-16,21 0 0,-21 0 0,1-1 15,20 1-15,-21-21 0,0 21 16,-21 0-16,21-1 0,-21 1 16,-21 42 15,0 1-31,0-1 15,21 0-15,-21 0 0,21 0 16,0 0-16,0 1 0,0-1 0,0 0 16,0 0-16,21 0 15,-21 0-15,21-21 0,21 22 0,-20-22 16,20 0-16,0 21 0,1-21 16,-1 0-16,0 0 0,1 0 0,-1 0 15,0 0-15,1 0 0,-1-21 16,-21-1-16,21 1 0,-20 0 0,20-21 15,-21 21-15,0-22 0,0 22 16,1-21-16,-22 21 0,0-22 16,0 22-16,0 0 0,0 0 0,-22 0 15,1 21-15,0 0 16,0 0-16,-21 0 0,20 21 16,1-21-16,-21 21 0,21 0 0,-22 0 15,22 0-15,0 1 0,0-1 16,0 0-16,0 0 0,21 21 0,0-20 15,0-1-15,0 0 16,0 0-16,21-21 0,0 0 0,0 21 16,0-21-16,0 0 0,1 0 15,-1 0-15,0 0 0,21 0 0,-21-21 16,1 21-16,-1-21 0,0 0 16,-21 0-16,21-1 0,0 1 15,0 0-15,1 0 0,-22 0 16,0 0-16,21-1 0,-21 1 0,0 42 47,-21 1-47,-1-1 0,22 0 15,-21 0-15,21 0 0,-21 22 16,0-22-16,0 21 0,21 0 0,-21 1 16,-1-1-16,1-21 0,21 22 15,0-1-15,-21 21 0,21-20 0,-21-1 16,21 0-16,0 1 15,0 20-15,0-20 0,0 20 0,0-21 16,0 22-16,0-22 0,0 22 16,-21-22-16,21 0 0,0 1 0,-21-1 15,21 0-15,0 1 0,0-22 16,0 21-16,0-21 0,-22 1 0,22-1 16,0 0-16,0 0 0,-21 0 0,21 0 15,-21-21 1,0-21-1,0 21-15,0-21 16,21 0-16,-22 0 0,1-22 0,21 22 16,0-21-16,0 0 15,0-1-15,0 1 0,0 0 0,0-22 16,0 1-16,0 20 0,0-20 0,21 20 16,1-20-16,-1 21 0,0-22 15,0 22-15,21-1 0,-20 1 16,-1 0-16,0-1 0,21 1 0,-21 0 15,1-1-15,-1 1 0,0 21 0,0 0 16,0-22-16,0 22 0,-21 0 16,22 21-16,-22-21 0</inkml:trace>
  <inkml:trace contextRef="#ctx0" brushRef="#br0" timeOffset="65050.66">31983 6371 0,'21'0'15,"0"-21"-15,0 21 16,0 0-16,1-21 0,-1 21 16,0 0-16,0-21 0,0 21 0,0-21 15,1 21-15,-1-22 0,0 1 16,0 0-16,0 0 15,0 0-15,-21 0 0,0-1 16,22 1-16,-22 0 16,-22 21-1,1 0 1,0 0-16,0 21 0,0 0 0,0 1 16,-1-1-16,1 0 0,0 0 15,0 0-15,0 0 0,21 1 0,-21-1 16,21 0-16,0 0 0,0 0 15,0 0-15,0 1 0,21-1 0,0-21 16,-21 21-16,21-21 0,0 0 16,0 21-16,1-21 0,-1 0 15,0 0-15,0 0 0,0 0 16,0 0-16,1 0 0,-1-21 16,0 21-16,0 0 0,0 0 15,0-21-15,1 0 0,-1 21 16,0 0-16</inkml:trace>
  <inkml:trace contextRef="#ctx0" brushRef="#br0" timeOffset="65243.55">32914 6477 0,'0'21'62,"0"0"-46</inkml:trace>
  <inkml:trace contextRef="#ctx0" brushRef="#br0" timeOffset="77535.09">2286 9504 0,'0'0'0,"0"-21"0,0 0 0,0-1 0,0 1 16,0 0-16,-21 0 0,21 0 15,-21 0-15,21-1 0,0 1 16,0 0-16,-22 21 0,22-21 15,-21 21 1,21 21 0,0 0-16,0 0 0,0 1 15,0 20-15,0 0 0,21 1 16,1-1-16,-22 21 0,0 1 0,21-1 16,-21 22-16,21-21 0,-21-1 15,0 1-15,0-1 0,0 1 0,0-1 16,0 1-16,0-22 0,0 21 0,0-20 15,0-1-15,0 0 0,0 1 16,0-1-16,0-21 0,0 0 0,0 1 16,0-1-16,0 0 0,0 0 15,0-42 17,0 0-32,0 0 0,0-1 15,0 1-15,0-21 0,0 21 0</inkml:trace>
  <inkml:trace contextRef="#ctx0" brushRef="#br0" timeOffset="78359.55">2265 9377 0,'0'0'0,"-21"-21"0,-1 21 0,1 0 16,42 0 31,1 0-47,20 0 0,0 0 0,1-21 16,20 21-16,1 0 0,-1 0 15,1 0-15,20 0 0,-20-22 0,20 22 16,1 0-16,0 0 0,-1-21 0,22 21 15,0 0-15,0 0 16,0-21-16,0 21 0,-22 0 0,22 0 16,-21 0-16,-22-21 0,22 21 15,-22 0-15,22 0 0,-21 0 0,-22 0 16,21 0-16,1 0 0,-22 0 0,1 0 16,-1 0-16,-21 0 0,0 0 15,0 0-15,1 0 0,-1 0 0,0 0 16,0 0-16,-21 21 0,0 0 15,21 0-15,-21 1 0,0-1 16,0 0-16,0 0 0,0 21 0,0-20 16,0-1-16,0 21 0,0 0 15,0-20-15,0 20 0,0 0 16,0 1-16,0-1 0,0 0 0,0 1 16,0-1-16,0 0 0,0 1 15,0-22-15,0 21 0,0 0 0,21-20 16,-21-1-16,0 21 0,0-21 0,0 0 15,0 1-15,0-1 0,0 0 16,0 0-16,0 0 0,0 0 0,0 1 16,0-1-16,0 0 0,-21 0 15,0 0-15,0-21 16,0 21-16,0-21 0,-1 22 0,-20-1 16,0-21-16,21 21 0,-22-21 0,-20 21 15,20-21-15,1 21 16,0-21-16,-22 0 0,22 21 0,-22-21 15,1 0-15,-1 22 0,-20-22 0,-1 0 16,0 0-16,-20 0 0,-1 21 16,21-21-16,-21 0 0,0 0 0,22 0 15,-22 0-15,21 0 0,22 0 16,-1 0-16,1 0 0,20 0 0,1 0 16,0 0-16,-1 0 0,22-21 0,0 21 15,0 0-15,0 0 0,0-22 16,21 1-16,0 0 15,21 21 1,0 0-16,-21-21 0,21 21 16,0-21-16,0 21 0,1-21 0,-1 21 15,0-22-15</inkml:trace>
  <inkml:trace contextRef="#ctx0" brushRef="#br0" timeOffset="78751.33">3598 9567 0,'0'0'0,"-21"-42"0,21 21 16,-21-21-16,0 20 0,21 1 15,0 0-15,-21 0 0,-1 0 0,1 21 16,21 21 15,0 21-31,0-21 0,0 22 0,21 20 16,-21 1-16,22-1 0,-22 1 15,21 20-15,-21-20 0,0-1 0,0 22 16,0 0-16,0-22 0,0 22 16,0-22-16,0 1 0,0-1 0,0 1 15,0-22-15,0 22 0,0-22 0,0-21 16,0 22-16,0-22 15,0 0-15,0 0 0,0 0 0,0 0 16,0 1-16,-21-22 31,21-22-31,0 1 0,-22 0 16,1-21-16</inkml:trace>
  <inkml:trace contextRef="#ctx0" brushRef="#br0" timeOffset="79115.12">2476 10139 0,'-21'0'0,"42"0"0,-63 0 0,21 0 15,0 0-15,21-21 0,21 21 16,21 0-1,1-21-15,-1 21 0,21 0 0,1-22 16,21 22-16,-1-21 0,1 21 16,21-21-16,0 0 0,-1 21 0,22-21 15,-21 21-15,0-21 0,0 21 16,0 0-16,-22-22 0,1 22 16,0-21-16,-1 21 0,-20 0 0,-1 0 15,1 0-15,-22 0 0,1 0 16,-22 0-16,21 0 0,-21 0 0,0 0 15,-21 21 17,-21 1-32,0-22 15,0 0-15,0 21 0,0-21 0</inkml:trace>
  <inkml:trace contextRef="#ctx0" brushRef="#br0" timeOffset="79952.21">4149 10541 0,'0'-21'16,"0"-21"0,0 63-1,0 0 1,0 0-16,0 0 0,0 0 0,0 22 16,0-22-16,0 21 0,0 1 15,0-1-15,0 0 0,0 1 0,0-1 16,0-21-16,0 21 0,0 1 0,0-1 15,0-21-15,0 22 0,0-22 16,0 21-16,0-21 0,0 0 0,0 22 16,0-22-16,0 0 0,0 0 0,21 0 15,0 1-15,0-22 16,0 0-16,0 0 0,22 0 16,-1 0-16,0 0 0,1 0 0,-1 0 15,22-22-15,-1 22 0,1-21 16,-1 0-16,1 0 0,20 0 0,-20 0 15,-1-1-15,22 1 0,-22 0 0,1 21 16,21-21-16,-22 0 0,1 0 16,20 21-16,-20-22 0,-1 22 0,1 0 15,-22-21-15,22 21 0,-22-21 0,0 21 16,1 0-16,-22-21 0,0 21 0,0-21 16,0 21-16,-21-21 0,0-1 15,0 1-15,-21 21 16,0-21-16,0 21 0,-22-21 15,22 21-15,-21 0 0,21 0 16,-22-21-16,22 21 0,-21 0 0,0 0 16,-1 0-16,22 0 0,0 0 0,-21 0 15,20 0-15,1 0 0,64 0 47,-22 0-47,0 0 0,21 0 0,-21 0 16,22 0-16,-1 0 0,0 0 15,-20 0-15,20 0 0,-21 0 0,21 0 16,-20 0-16,-1 0 0,0 21 16,-21 0-16,0 0 15,0 0-15,0 1 16,0-1-16,0 0 0,-21 0 0,0 0 16,-1 0-16,22 1 0,-21-1 0,0 0 15,0 0-15,0 0 0,0 0 16,-1 1-16,1-22 0,0 21 0,0 0 15,0 0-15,0-21 0,-1 21 16</inkml:trace>
  <inkml:trace contextRef="#ctx0" brushRef="#br0" timeOffset="80852.48">4254 11324 0,'0'0'0,"0"-21"0,0 0 0,-21 0 0,21 0 16,0-1-16,0 1 0,0 0 0,0 0 16,0 0-1,0 42 1,0 0 0,0 0-16,0 0 0,0 1 0,0 20 15,0 0-15,0 1 0,0-1 0,0 0 16,0 1-16,0 20 0,-21-21 15,21 1-15,0-1 0,0 0 16,0 22-16,0-22 0,0 1 0,0-1 16,0 0-16,0 1 0,0-22 15,0 21-15,0 0 0,0-20 0,0-1 16,0 0-16,0 0 0,0 0 0,0 0 16,0 1-16,21-22 0,-21 21 15,21 0-15,1-21 16,-1 21-1,0-21-15,0 0 0,0 0 16,22 0-16,-22 0 0,21 0 16,0 0-16,1 0 0,20 0 15,1-21-15,-1 21 0,1-21 16,20 0-16,-20 21 0,21-22 0,-1 1 16,1 21-16,0-21 0,-22 0 0,22 21 15,-22-21-15,22 0 0,-43 21 16,22-22-16,-22 22 0,-21-21 0,22 21 15,-22 0-15,-21-21 0,0 0 0,0 0 16,-21 21 0,-1-21-16,1 21 0,0 0 15,0 0-15,0-22 0,0 22 0,-1-21 16,1 21-16,0 0 0,0 0 0,0 0 16,0 0-16,21-21 15,-22 21-15,44 0 31,-1 0-31,0 0 0,21 0 16,1 0-16,-22 0 0,21 0 0,0 0 16,1 0-16,-22 0 0,21 0 0,-21 21 15,1 0-15,-1-21 0,0 22 16,-21-1-16,0 0 0,0 0 0,0 21 16,0-20-16,-21-1 0,-22 21 0,22-21 15,0 0-15,0 22 0,-21-22 0,20 0 16,1 21-16,0-20 0,21-1 15,-21 0-15,21 0 0,-21-21 16,21 21-16,-21-21 16</inkml:trace>
  <inkml:trace contextRef="#ctx0" brushRef="#br0" timeOffset="81591.28">6604 11409 0,'0'0'0,"21"0"16,0 0-1,0 0 1,1 21-16,-22 0 16,0 0-16,0 1 0,0 20 15,0-21-15,21 0 0,-21 22 16,0-22-16,0 21 0,0-21 0,0 0 16,0 22-16,0-22 0,0 0 0,0 21 15,0-20-15,0-1 0,21 0 16,-21 0-16,0 0 0,21 0 15,0 1-15,0-22 0,1 0 16,-1 0-16,0 0 0,0 0 16,0 0-16,22 0 0,-1-22 15,0 1-15,1 0 0,-1 0 0,21 0 16,1-22-16,-1 1 0,1 21 0,21-21 16,-1-22-16,1 22 0,0-1 15,-1-20-15,1 21 0,21-1 0,-22-20 16,1 42-16,-21-22 0,-1 22 0,1 0 15,-1 0-15,-21 0 0,-20-1 16,20 22-16,-21 0 0,0 0 0,0-21 16,1 21-1,-1 0 1,-21 21 31,-21-21-32,-1 22-15,1-22 16,0 0-16,0 21 0,0-21 16,-22 21-16</inkml:trace>
  <inkml:trace contextRef="#ctx0" brushRef="#br0" timeOffset="82318.83">2752 14288 0,'0'0'0,"-22"-64"31,1 43-31,0 0 16,0 0-16,0 42 15,21 0 1,0 0-16,0 21 0,0 1 16,0-1-16,0 22 0,21-1 15,-21 1-15,21 20 0,-21-20 16,21-1-16,-21 1 0,21-1 0,-21 1 15,0-22-15,22 22 0,-22-22 16,21 0-16,-21 1 0,0-1 0,0-21 16,21 0-16,-21 22 0,0-22 15,21-21-15,-21 21 0,0 0 0,0 0 16,0-42 15,0 0-15,0 0-16,0 0 0,0-1 15,0-20-15,0 21 0,0-21 16</inkml:trace>
  <inkml:trace contextRef="#ctx0" brushRef="#br0" timeOffset="83111.72">2667 14224 0,'0'0'0,"-21"-21"31,42 0-15,0 21-16,21 0 0,1 0 15,-1-21-15,22 21 0,-22 0 16,21-22-16,22 1 0,-21 21 16,20-21-16,22 21 0,0 0 0,0-21 15,0 21-15,-1 0 0,1 0 16,0-21-16,21 21 0,-21 0 0,21 0 15,-21 0-15,0 0 0,-1 0 16,-20 0-16,0-21 0,-22 21 0,1 0 16,-1 0-16,-20 0 0,-22 0 0,21 0 15,-21 0-15,0 0 0,1 0 16,-22 21 15,0 0-15,0 0-1,0 0-15,0 0 16,0 1-16,0-1 16,0 0-16,0 0 0,0 0 15,0 0-15,0 1 0,0-1 0,0 21 16,0-21-16,0 22 0,0-22 16,0 21-16,0-21 0,0 22 0,0-22 15,21 21-15,-21-21 0,0 22 16,0-22-16,0 21 0,0-21 0,0 22 15,0-22-15,0 21 0,-21-21 16,21 0-16,-22 22 0,22-22 0,0 21 16,0-21-16,0 22 0,-21-22 15,0 21-15,0-21 0,21 1 0,-21-1 16,0 21-16,-22-21 0,22-21 0,0 21 16,-21 1-16,20-1 0,-20-21 15,0 0-15,-1 0 0,22 21 0,-21-21 16,0 0-16,-22 0 0,22 0 15,-22 0-15,1 0 0,-1 0 0,-20-21 16,20 21-16,-42-21 0,22 21 0,-22-22 16,0 22-16,0 0 0,0-21 15,0 21-15,1 0 0,20 0 16,0-21-16,22 21 0,-1 0 0,1 0 16,20 0-16,1 0 0,0-21 15,-1 21-15,22 0 0,0 0 0,0 0 31,21-21-15,21 0-16,0 21 16,0-22-16,1 22 0,-1-21 0,0 21 15,0-21-15,0 0 0</inkml:trace>
  <inkml:trace contextRef="#ctx0" brushRef="#br0" timeOffset="83495.5">3789 14118 0,'0'0'16,"0"-21"-16,0 0 0,0 0 0,0 0 15,0-1-15,-21 22 16,-1 0-16,22 22 15,0-1-15,0 21 0,0 0 16,0 1-16,0-1 0,0 22 16,0-1-16,0 1 0,0 20 15,0-20-15,0 20 0,0-20 0,0-1 16,0 1-16,0-1 0,0 22 0,0-21 16,0-1-16,0-21 0,0 22 15,0-22-15,0 22 0,0-22 0,0-21 16,0 22-16,0-22 0,0 0 15,0 0-15,0 0 0,-21-42 47,21 0-47,-21 0 0,21-22 0,-21 22 0,21 0 16</inkml:trace>
  <inkml:trace contextRef="#ctx0" brushRef="#br0" timeOffset="83911.26">2900 14838 0,'0'0'0,"-43"0"15,1 0-15,21 0 0,-21 0 0,20 0 16,1 0-16,0 0 0,0 0 0,0 0 16,42 0 15,0 0-31,21 0 0,-20 0 15,20 0-15,21 0 0,-20 0 0,41-21 16,-20 21-16,21-21 0,-1 21 16,1-22-16,21 22 0,-22-21 0,22 21 15,-21-21-15,0 21 0,20-21 0,-20 21 16,-21 0-16,20-21 0,1 21 16,0 0-16,-22-21 0,22-1 0,-22 22 15,1 0-15,-22-21 0,0 21 16,1 0-16,-1 0 0,-21-21 0,0 21 15,1 0-15,-1 0 0,-21-21 32,-21 21-1,21 21 0,0 0-31</inkml:trace>
  <inkml:trace contextRef="#ctx0" brushRef="#br0" timeOffset="84911.15">4932 15769 0,'0'0'16,"0"-21"-16,-21-127 15,21 127-15,0 0 16,0-1-16,0 1 0,-22 21 16,1 0-1,21 21-15,-21 1 16,21-1-16,0 0 0,0 21 0,-21-21 15,21 22-15,0-1 0,0 0 16,0 1-16,0-1 0,0 22 16,0-22-16,0 0 0,0 1 15,0 20-15,0-42 0,0 22 0,0-1 16,0 0-16,0-21 0,0 1 0,0-1 16,0 0-16,0 0 0,0 0 15,21 0-15,0-21 0,-21 22 16,21-22-16,1 0 0,-1 0 15,0 0-15,0 0 0,21 0 0,1 0 16,-1 0-16,0-22 0,1 22 0,20-21 16,1 0-16,-1 0 0,1 21 15,20-21-15,1 0 0,0-1 0,-22 1 16,22 0-16,0 0 0,-22 21 16,1-21-16,-1 0 0,1 21 15,-22-22-15,21 22 0,-20 0 0,-22-21 16,0 21-16,0-21 0,0 21 0,-42-21 31,0 21-31,0 0 16,-21 0-16,20 0 0,1-21 15,-21 21-15,21 0 0,0 0 0,-1 0 16,-20-21-16,21 21 0,0 0 16,0 0-16,-1 0 0,22 21 46,22-21-30,-1 0-16,0 0 0,0 21 0,0-21 16,0 0-16,1 0 0,20 21 0,-21-21 15,0 0-15,0 0 0,22 21 16,-22-21-16,0 21 0,0 1 0,0-22 16,-21 21-16,0 0 0,0 0 0,0 0 15,0 0-15,0 1 0,0-1 16,0 0-16,-21 21 0,-21-21 0,21 22 15,0-22-15,-22 0 0,1 21 0,21-20 16,-22-1-16,1 21 0,21-21 16,-21 0-16,20 1 0,1-1 15,0 0-15,0 0 0,21 0 0,0 0 16,21-21 0,0 0-16,0 0 0,1 0 15,-1-21-15,0 0 0,0 0 0</inkml:trace>
  <inkml:trace contextRef="#ctx0" brushRef="#br0" timeOffset="85474.88">7810 15304 0,'0'0'0,"0"-22"0,-21 1 16,21 0-16,0 0 16,0 0-1,21 42 1,1 0 0,-1 0-16,0 22 0,21-22 0,1 21 15,-1 0-15,0 22 0,1-22 0,-1 1 16,0-1-16,1 21 0,-1-20 15,0-1-15,1 0 0,-22 1 16,21-1-16,0 22 0,-20-43 0,20 21 16,-21 0-16,21 1 0,-20-22 15,-1 21-15,0-21 0,0 1 0,-21-1 16,0 0-16,21-21 0,-21 21 0,21 0 16,-21-42 15,0 0-16,-21 0-15,0 0 16,21-1-16,-21 1 0,0-21 0,0 21 16,-1-22-16,22 1 0,0 21 0</inkml:trace>
  <inkml:trace contextRef="#ctx0" brushRef="#br0" timeOffset="85926.62">8826 15092 0,'0'0'16,"0"-21"-16,0 0 0,0-1 0,0 1 0,0 0 15,-21 21 1,0 0-16,0 0 0,0 0 16,0 21-16,-22 22 0,22-22 15,-21 21-15,-1 0 0,22 22 16,-21-22-16,21 22 0,-22-22 0,1 22 15,21-1-15,-21 1 0,20-22 0,-20 21 16,0 1-16,-1-1 0,1 1 16,21-1-16,-21-20 0,-1 20 0,1 1 15,21-22-15,-22 22 0,1-22 0,21 0 16,-21 1-16,20-22 0,1 21 16,0-21-16,0 0 0,21 1 0,-21-1 15,21 0-15,0-42 63,0 0-63,0-1 15,0 1-15,0 0 16,0 0 0,0 0-1</inkml:trace>
  <inkml:trace contextRef="#ctx0" brushRef="#br0" timeOffset="87678.64">6329 10668 0,'0'0'0,"0"21"62,0 0-62,21 1 0,-21-1 16,21 0-16,-21 0 0,0 21 0,0-20 16,0-1-16,21 21 0,-21-21 15,0 0-15,21 22 0,-21-22 0,0 0 16,0 0-16,22 0 0,-1 1 15,-21-1-15,21 0 0,0 0 0,0-21 16,22 0-16,-22 0 0,0 0 16,21 0-16,1 0 0,-1-21 15,0 0-15,1 0 0,20-1 16,1 1-16,-22 0 0,21-21 0,1 21 16,-22-22-16,22 1 0,-22 21 15,22-22-15,-22 1 0,21 0 0,-20-1 16,-1 22-16,0-21 0,1 21 0,-1 0 15,0-1-15,-20 1 0,-1 0 16,0 21-16,-21-21 16,21 21-16,-21-21 31,-21 21-15,0 0-1,0 0-15,-1 21 16,1 0-16,-21 0 0,21 0 0,-22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1:44:42.8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13610 5906 0</inkml:trace>
  <inkml:trace contextRef="#ctx0" brushRef="#br0" timeOffset="1680.68">15790 8700 0,'0'0'0,"0"-22"0,21 1 0,1 0 15,-22 0-15,21 21 0,0-21 16,0 0-16,-21-1 15,0 1-15,21 21 0,-21-21 16,21 21-16,-21-21 16,0 0-1,-21 42 17,0 0-17,0 0 1,0 0-16,0 22 0,-1-22 0,1 21 15,0 1-15,-21-1 0,21 21 0,-1-20 16,-20 20-16,0-20 0,-1 20 16,1 1-16,0-22 0,-1 21 0,1-20 15,0 20-15,-22 1 0,22-22 0,0 22 16,-1-1-16,1-21 0,0 22 16,-1-22-16,1 22 0,0-22 15,-1 0-15,22 22 0,-21-22 0,21-21 16,-1 22-16,-20-22 0,42 21 15,-21-21-15,0 1 0,21-1 0,-21 0 16,21 0-16,0 0 31,-22-42 1,22 0-17,0 0 1,0 0-1</inkml:trace>
  <inkml:trace contextRef="#ctx0" brushRef="#br0" timeOffset="2275.61">14690 10139 0,'0'21'15,"-22"-21"1,44 0 46,-1 0-46,0 0-16,0 0 0,0 0 16,0 0-16,1 0 0,-1 0 15,21 0-15,0 0 0,1 0 16,-1 0-16,22 0 0,-1 0 0,1 0 0,20 0 15,-20 0-15,20 0 0,-20 0 16,21 0-16,-22 0 0,22 0 16,-1 0-16,22 0 0,-21 0 0,0 0 15,-1 0-15,1 0 0,0 0 0,-1 0 16,-20 0-16,-1 0 0,1 0 16,-1 0-16,1 0 0,-22 0 0,0 0 15,1 0-15,-1 0 0,0 21 0,-20-21 16,-1 0-16,0 0 0,0 0 15,0 0-15,0 0 0,1 0 16,-44 0 15,1 0-15,0 0-16,0 0 0,0 0 16,21-21-16,-21 21 15,21-21-15,-22 21 0,22-21 0,-21 0 16</inkml:trace>
  <inkml:trace contextRef="#ctx0" brushRef="#br0" timeOffset="3275.85">15960 8594 0,'0'-21'0,"0"42"0,-22-42 16,22-1-16,22 44 93,-1-1-93,0-21 16,-21 21-16,21 0 0,0 0 16,0 0-16,1 1 0,-1-1 0,0 0 15,0 21-15,0-21 0,0 22 16,1-1-16,-1-21 0,0 22 0,0-1 16,0 0-16,22-21 0,-22 22 15,0-1-15,0 0 0,21-20 16,-20 20-16,-1 0 0,0 1 0,0-1 15,21 0-15,-20 1 0,-1-22 16,21 21-16,-21 0 0,0 1 0,1-1 16,-1 0-16,0 1 0,0-22 0,0 21 15,0-21-15,1 1 0,-1 20 16,0-21-16,-21 0 0,21 0 0,0 1 16,0-1-16,-21 0 0,22 0 15,-1 0-15,-21 0 16,21 1-16,0-1 31,-21 0 94,-21-21-62,0 0-48,0-21-15,-1 21 16</inkml:trace>
  <inkml:trace contextRef="#ctx0" brushRef="#br0" timeOffset="21447.51">14795 10118 0,'0'0'0,"-21"0"0,0 0 15,21 21 1,-21-21-16,0 0 16,0 0-16,-1 0 31,44 0 47,-1 0-62,0 0-16,0 0 0,0 0 15,0 0-15,22 0 16,-22 0-16,21 0 0,1 0 0,-1 0 15,0 0-15,22 0 0,-1 0 0,1 0 16,-1 0-16,1 0 0,-1 0 16,1 0-16,20 0 0,-20 0 0,-1 0 15,22 0-15,-21-21 0,20 21 0,1 0 16,-22 0-16,22 0 0,-21 0 16,-1 0-16,1 0 0,-1 0 0,1 0 15,-22-21-15,0 21 0,1 0 16,-1 0-16,-21 0 0,0 0 0,0 0 15,1 0-15,-1 0 0,0 0 16,0 0-16,0 0 0,0 0 16,1 0-1,-1 0-15,-42 0 172,-1 0-156,1 0-16,0 0 0,0 0 15,0 0-15,-22 0 0,1 0 16,21 0-16,-43-22 0,22 22 0,-43 0 16,22 0-16,-22 0 0,1 0 0,-1 0 15,0 0-15,1 0 16,-1 0-16,21 0 0,1 0 0,-1 0 16,1 0-16,-1 0 0,1 0 0,-1 0 15,1 0-15,21 0 0,-22 0 16,1 0-16,20 0 0,-20 22 0,20-22 15,-20 0-15,21 0 0,20 0 0,-20 0 16,21 21-16,-21-21 0,20 0 16,1 0-16,0 0 0,0 0 0,0 0 15,21 21-15,-21-21 16,-1 0-16,44 0 78,-1 0-62,0 0-16,0 0 15,0 0 1,-42 0 46,21 21-62,-21-21 0,42 0 63,0 0-63,0 0 16,22 0-16,-22 0 0,42 0 15,1-21-15,-1 21 0,22-21 0,0 21 16,-1 0-16,1 0 0,21-21 0,-21 21 15,20 0-15,-20 0 0,21-22 16,-21 22-16,20-21 0,-20 21 0,0 0 16,-22 0-16,1 0 0,-22 0 0,0 0 15,1-21-15,-1 21 0,-21 0 16,0 0-16,1 0 16,-22-21 15,-22 21-16,1 0-15,0 0 0,0 0 16,0 0-16,0 0 16,-1 0-16,1 0 15,0 0 1,0 0-16,0 0 0,0 0 16,-1 0-16,-20 0 0,21 0 0,-21 0 15,-1 0-15,1 0 16,0 0-16,-22 0 0,1 0 0,-1 0 15,-21 0-15,1 0 0,-1 0 0,0 0 0,1 0 16,-1 0-16,0 0 16,1 0-16,-1 0 0,22 0 0,-1 0 15,22 0-15,-22 0 0,22 0 0,0 0 16,20 0-16,-20 0 0,21 0 16,-21 21-16,20-21 0,1 0 0,0 0 15,0 0-15,0 21 0,0-21 16,-1 0-1,44 0 17,-1 0-17,0 0-15,0 0 0,21 0 0,1 0 16,-1 0-16,22 0 0,20 0 16,-20-21-16,20 21 0,1 0 0,21 0 15,-21 0-15,-1-21 0,22 21 0,-21 0 16,21 0-16,-1 0 0,1 0 15,-21 0-15,21 0 0,-22 0 0,1-21 16,-21 21-16,20 0 0,-20 0 0,-22 0 16,22 0-16,-22 0 0,0 0 15,1 0-15,-22 0 0,0 0 0,0 0 16,0 0-16,-21-21 0,-21 21 31,0 0-31,-21 0 16,20 0-16,-20-22 0,0 22 0,-1 0 15,-20 0-15,-1 0 0,1 0 16,-22 0-16,1 0 0,-1 0 0,0 0 16,1 0-16,20 0 0,-21 0 15,22 0-15,-1 0 0,1 0 0,21 0 16,-22 0-16,22 0 0,-1 0 0,1 0 16,21 0-16,-21 0 0,-1 0 15,22 0-15,0 0 0,-21 0 0,20 0 16,1 0-16,0 0 0,-21 0 15,21 0-15,-1 0 0,1 0 16,0 0-16,0 0 0,0 0 0,0 0 16,42 0 15,0 0-15,0 0-16,21 0 0,1 0 15,20 0-15,-20 0 0,41 0 0,-20-21 16,20 21-16,-20 0 0,21 0 0,-1-21 15,1 21-15,21 0 0,-22 0 16,22 0-16,-21 0 0,0-21 16,-1 21-16,-20 0 0,-1 0 0,1 0 15,-22 0-15,0 0 0,-20 0 16,-1 0-16,0 0 0,-42 0 31,0 0-31,-1 0 0,-20 0 16,0 0-16,-1 0 0,-20 0 0,-1 0 15,1 0-15,-1 0 0,-20 0 16,-1 0-16,0 0 0,1 0 0,-1 0 16,0 0-16,22 21 0,-22-21 0,22 0 15,-1 0-15,1 0 0,20 21 16,1-21-16,0 0 0,21 0 16,-22 0-16,22 0 15,0 0-15,42 0 31,0 0-31,0 0 16,1 0-16,20 0 0,-21-21 0,21 21 16,1 0-16,20 0 0,-20-21 0,20 21 15,1 0-15,-1 0 0,1 0 16,20-21-16,1 21 0,-22 0 0,22 0 16,0 0-16,-1 0 0,1 0 15,-21 0-15,-1 0 0,1 0 0,-1 0 16,-21 0-16,1 0 0,-1 0 15,-21 0-15,22 0 0,-22 0 16,0 0-16,-42 0 31,0 0-31,-22 0 0,22 0 16,-42 0-16,20 0 0,-20-21 0,-1 21 16,-20 0-16,-1 0 0,-21 0 0,21 0 15,1 0-15,-22 0 0,21 0 16,-21 0-16,22 0 0,-1 0 0,0 0 15,1 0-15,20 0 0,1 0 16,-1 0-16,22 0 0,0 0 0,-1 0 16,1 0-16,21 0 0,0 0 0,42 0 47,21 0-32,-21-22-15,22 22 0,-1-21 16,21 21-16,-20 0 0,20 0 0,1-21 15,-1 21-15,1 0 0,-1 0 16,22-21-16,-22 21 0,22 0 0,0 0 16,-1 0-16,1 0 0,0 0 0,-1-21 15,1 21-15,-21 0 0,-1 0 16,1 0-16,-1 0 0,-21 0 0,1 0 16,-22 0-16,0 0 0,0 0 0,-42 0 31,0 0-31,-21-21 0,-1 21 15,1 0-15,0 0 0,-22 0 16,1 0-16,-1 0 0,-21 0 0,1 0 16,20 0-16,-20 0 0,-1 0 0,0 0 15,-21 21-15,22-21 0,20 0 16,-20 0-16,20 21 0,1-21 0,-1 0 16,22 0-16,-1 0 0,22 21 0,-21-21 15,21 0-15,0 0 16,42 0-1,0 0 1,21 0-16,-21 0 0,22 0 16,20 0-16,-20 0 0,20 0 0,1 0 15,-1-21-15,1 21 0,-1 0 16,22-21-16,-22 0 0,22 21 0,21 0 16,-22-22-16,1 22 0,0 0 0,-1-21 15,1 21-15,-21 0 0,-1-21 16,1 21-16,-22 0 0,0 0 0,-21-21 15,1 21-15,-1 0 0,-21-21 16,-21 21 0,-22 0-16,1 0 0,-22 0 0,1 0 15,-1 0-15,-20 0 16,-22 0-16,21 0 0,-21 0 0,22 0 16,-1 0-16,-21 0 0,22 0 0,-1 0 15,0 0-15,22 21 0,-1-21 16,1 21-16,20-21 0,22 0 0,-21 0 15,21 0-15,21 21 16,21-21 0,0 0-16,21 0 0,1 0 0,-1 0 15,0 0-15,22 0 0,-1 0 16,1-21-16,-1 21 0,1 0 0,21-21 16,-22 0-16,22 21 0,-1 0 15,1-21-15,0 21 0,-22 0 16,1-22-16,-1 22 0,1-21 0,-22 21 15,0-21-15,1 21 0,-22 0 16,0 0-16,-21-21 0,-21 21 16,-21 0-16,-1-21 0,1 21 15,-22 0-15,1 0 0,-22 0 16,1 0-16,-22 0 0,21 0 0,0 0 16,1 0-16,-1 0 0,0 0 0,22 0 15,-1 0-15,22 0 16,0 0-16,-1 0 0,22 0 0,0 0 15,0 0-15,21 21 16,21-21 0,0 0-16,0 0 0,1 0 0,20 0 15,0 0-15,1 0 0,-1 0 16,0 0-16,1-21 0,20 21 0,-21 0 16,22 0-16,-22 0 0,1-21 0,20 21 15,-21 0-15,1 0 0,-22 0 16,0 0-16,0 0 0,-42 0 15,0 0 1,-21 0-16,20 0 0,-20 0 16,0 0-16,-22 0 0,22 0 0,0 0 15,-22 0-15,22 0 0,-22 0 16,22 0-16,0 0 0,-1 0 16,1 0-16,21 0 0,-22 0 0,22 0 15,42 0 16,22 0-31,-22 0 0,21-22 0,1 22 16,-1 0-16,0 0 0,1 0 16,-1-21-16,21 21 0,-20 0 0,20 0 15,-20 0-15,20 0 0,-21 0 0,22 0 16,-22 0-16,1 0 16,-1 0-16,0 0 0,-21 0 0,1 0 15,-44 0 1,-20 0-16,0 0 15,-1 0-15,-20 0 0,21 0 0,-22 0 16,1 0-16,-1 21 0,1-21 0,-1 0 16,-21 0-16,22 22 0,-1-22 15,1 0-15,-1 0 0,22 21 0,0-21 16,-1 0-16,22 0 0,0 0 16,0 0-16,63 0 31,-21-21-16,22 21-15,-1-22 0,0 22 0,22-21 16,-22 21-16,22-21 0,-1 21 0,1-21 16,-1 21-16,1-21 0,-1 21 15,1 0-15,-1-21 0,1 21 0,-1 0 16,-20-22-16,-1 22 0,-21 0 0,0 0 16,0 0-16,-42 0 15,-21 0-15,0 0 16,-1 0-16,1 0 0,-22 0 15,1 0-15,-1 0 0,22 0 0,-43 0 16,22 22-16,-1-22 0,1 0 16,-1 0-16,-20 0 0,41 0 15,-20 0-15,21 0 0,20 21 0,1-21 16,0 0-16,42 0 31,22 0-31,-22 0 0,21 0 0,0 0 16,1 0-16,-1 0 0,0 0 0,22-21 15,-22 21-15,22-22 0,-22 22 16,22-21-16,-1 21 0,-21 0 0,22-21 16,-22 0-16,1 21 0,-1 0 15,-21 0-15,0-21 0,0 21 0,-42 0 16,0 0 0,-21 0-16,-1 0 0,1 0 15,0 0-15,-22 0 0,22 0 0,-22 0 16,22 0-16,-21 0 0,20 0 0,1 21 15,0-21-15,20 21 0,-20-21 16,21 0-16,21 21 0,-21-21 0,21 21 16,0 1-16,21-22 15,0 0-15,0 0 16,0 0-16,22 0 0,-1 0 0,-21 0 16,22 0-16,-1 0 0,21 0 15,-20 0-15,-1 0 0,22 0 0,-22 0 16,21 0-16,-20 0 0,20 0 15,-20 0-15,-22 0 0,21 0 16,-21 0-16,0 0 0,-21-22 16,-42 22-16,21 0 0,-21 0 15,-1 0-15,1 0 0,-22 0 16,22 0-16,-21 0 0,20 0 0,-20-21 16,20 21-16,-20 0 0,21 0 15,-22 0-15,22 0 0,-1 0 0,1 0 16,21 0-16,0 0 0,0 0 0,42 0 31,0 0-15,0 0-16,21 0 0,1 0 15,-22 0-15,21 0 0,1-21 16,-1 21-16,21 0 0,-20 0 0,20 0 16,-20 0-16,-1 0 0,21 0 15,-20 0-15,-1 0 0,-21-21 0,22 21 16,-22 0-16,0 0 0,-42 0 15,0 0 1,-22 0-16,22 0 0,-21 0 0,-1 0 16,1 0-16,-21 0 0,20 0 0,1 0 15,0 0-15,-1 0 0,1 0 16,0 0-16,20 0 0,-20 0 0,21 0 16,0 0-16,0 0 15,21-21 1,21 21-16,21 0 0,-21 0 15,0-21-15,22-1 0,-1 22 16,0 0-16,1-21 0,20 21 0,1 0 16,-1-21-16,1 21 0,-1 0 15,1 0-15,-1-21 0,-20 21 0,-1 0 16,0 0-16,-21 0 0,1 0 0,-44 0 31,-20 0-31,0 0 0,-1 0 16,1 21-16,0-21 0,-22 0 0,22 0 0,-22 21 15,1-21-15,21 0 16,-1 0-16,-20 0 0,20 21 0,1-21 16,21 0-16,-21 0 0,20 0 15,1 0-15,21 22 0,21-22 32,1 0-17,-1 0-15,0-22 0,0 1 0,21 21 16,-20-21-16,20 0 0,0 21 15,1-21-15,-22 0 0,21 21 16,0-22-16,1 1 0,-22 21 0,0-21 16,0 21-16,-21-21 0,-21 21 15,0-21 1,0 21-16,-22 0 0,1 0 0,0 0 16,-1 0-16,1 0 0,0 0 15,-1 0-15,1 21 0,21-21 0,-21 0 16,20 21-16,1-21 0,0 0 15,21 21-15,0 0 16,0 1-16,21-22 16,0 0-1,1 0-15,-1 0 0,0 0 0,21 0 16,-21 0-16,1 0 16,20 0-16,0 0 0,-21 0 0,22 0 15,-1 0-15,-21 0 0,0 0 0,1-22 16,-1 22-16,-21-21 15,-21 21-15,-1 0 16,-20-21-16,21 21 0,-21 0 16,-1 0-16,22 0 0,-21 0 0,-1-21 15,22 21-15,-21 0 0,21 0 0,0 0 16,-1 0-16,1 0 0,0 0 16,42 0 15,0 0-31,1 0 15,-1 0-15,0 0 0,0 0 0,0 0 16,0 0-16,22 0 0,-22 0 16,21 0-16,-21 0 0,22 0 0,-22 0 15,0 0-15,0 0 0,-42 0 32,0 21-32,-21-21 0,20 0 0,-20 21 15,21-21-15,0 0 0,-22 21 16,22-21-16,0 0 0,0 0 0,21-21 47,0 0-47,0 0 0,21 0 15,-21 0-15,21-1 16,0 1-16,-21-21 0,22 21 0,-22-22 16,21 22-16,-21-21 0,0 21 15,0 0-15,21-22 0,-21 22 0,0 0 16,0 0-16,0 0 0,0-1 15,-21 22 17,0 0-32,21 22 0,-22-1 15,1 0-15,0 0 0,-21 21 16,21 1-16,-1-1 0,-20 22 0,0-1 16,-1 1-16,1-1 0,0 1 15,-22-1-15,22 1 0,-64 63 16,43-64-16,20 22 0,1-22 0,-22 1 15,22-1-15,0 1 0,-1-22 16,22 0-16,-21 1 0,21-1 16,0 0-16,-1-20 0,1-1 0,0 0 15,21 0-15,0-42 32,21 0-32,-21 0 0,43-1 15,-22-20-15,0 0 0,21-22 16,1 22-16,-1-22 0,0 1 0,22-1 15,-1-20-15,43-64 16,-42 84-16,-22-21 0,64-84 16,-43 84-16,-20 1 0,-1 20 0,0 22 15,1-22-15,-22 22 0,21 0 16,-21 21-16,0-1 0,-21 1 0,0-21 16,22 42-16,-22 21 15,-22 0 1,1 22-16,0-1 0,-21 0 0,21 22 15,-22-1-15,1 1 0,0 20 16,-1-20-16,1 21 0,0-22 16,-1 22-16,1-22 0,-22 1 15,22-1-15,-43 85 0,43-105 16,0 20-16,21-20 0,-22-1 0,22 0 16,0 1-16,0-22 0,21 0 15,0 0-15,0 0 0,0-42 31,21 0-31,0 0 0,0-22 16,0 1-16,22 0 0,-1-1 0,0-20 16,1-1-16,-1 1 0,0-1 15,22-20-15,-22 20 0,22-20 0,-22 20 16,43-105-16,-43 105 16,-21 1-16,22-1 0,-1-42 15,0 43-15,-21 42 16,-21-22-16,0 65 31,0-1-31,-21 21 0,0 0 0,-21 1 16,21 20-16,-22 1 0,1-22 15,0 43-15,-1-22 0,-20 1 0,20-1 16,-20 1-16,21-22 0,-1 22 0,1-1 16,0-21-16,-1 22 15,1-22-15,21 1 0,0-1 0,-1-21 16,22 21-16,0-20 0,0-1 15,22-21 1,-1-21-16,0-1 16,0 1-16,21-21 0,-20 0 15,20-1-15,0 1 0,1 0 16,62-85-16,-62 63 0,-1-21 16,22 1-16,-22 20 0,0-20 0,22-1 15,-22 21-15,0 1 0,-20 21 0,20-1 16,-21 1-16,0 0 0,-21 20 15,0 1-15,-21 21 16,0 43 0,0-22-16,-22 21 0,22 22 15,-21-1-15,-43 85 0,-21 0 16,-21 22-16,64-107 16,-1 22-16,1 0 0,21-22 15,-22 1-15,22-1 0,-1 1 0,22-22 16,-21 21-16,0 1 15,20-43-15,22 21 0,0-20 16,22-22 0,-22-22-16,42 1 15,-21 0-15,0-21 0,22-1 0,-22-20 16,21-1-16,22 1 16,-22-1-16,64-105 0,21 21 15,-85 63-15,22 1 0,-22-1 16,0 21-16,1 1 15,20-64-15,-42 85 0,0-1 16,-21 22-16,0 0 0,0-21 0,0 63 31,-21-21-31,0 42 0,0 0 0,0 22 16,0-1-16,-22 1 16,-20 84-16,20-63 0,1-22 15,0 22-15,21-22 0,-22 22 0,1-21 16,-22 63-16,43-64 15,0 1-15,0-22 0,0 43 16,0-22-16,21-42 16,0 0-16,0 1 0,21-22 15,0 0 1,0-22-16,0-20 0,0 21 16,22-21-16,-22-1 0,21-20 0,-21-1 15,43-63-15,-22 64 16,1-1-16,-22-20 0,21 20 15,22-105-15,-1 21 0,-42 84 16,0 1-16,22-22 16,-43 43-16,0 20 0,21 1 15,-21 0-15,-21 42 16,0 0-16,-1 22 16,1-1-16,-21 22 0,0-1 15,-1 1-15,1 20 0,0-20 0,-1-1 16,1 1-16,-22 63 0,22-64 15,-21 43-15,41-64 16,1 1-16,0-1 0,0 0 16,21 1-16,0-22 0,-21 0 0,21 0 15,0 0-15,0 1 0,21-44 32,0 1-32,0 0 0,0-21 15,1-1-15,-1 1 0,21 0 16,-21-22-16,22 22 0,-22-22 0,21 1 15,-21-1-15,22 1 0,-1-1 0,-21 1 16,21-22-16,22-21 16,-43 43-16,21-22 0,-20 64 15,-22-21-15,0 21 16,-22 21 0,1 21-16,0 21 0,0 0 0,0 1 15,-22 20-15,22 1 16,-63 63-16,-1 0 15,43-64-15,-43 64 0,43-63 16,-43 42-16,21-1 16,43-62-16,-21 20 15,42-42-15,0 22 0,0-22 16,0 0-16,21-21 16,0 0-16,0-21 0,1 0 15,-1 0-15,21-1 0,-21-20 16,22 0-16,-1-22 0,0 22 15,43-85-15,-43 85 16,1-22-16,-1 1 0,0-1 0,43-63 16,-22 42-16,-20 43 15,-22 0-15,21-22 16,-21 43-16,1-21 0,-22 63 31,0 0-31,-22 21 0,1 1 16,0 20-16,0-20 0,-43 62 15,22-41-15,21-1 16,-21 1-16,20-22 0,-41 64 0,42-42 16,0-22-16,21 0 0,0-21 15,0 22-15,-22-22 0,22 0 16,0 0-16,0 0 0,0 1 16,22-22-1,-1 0-15,0-22 0,0 1 16,0 0-16,0-21 0,1-1 0,-1 1 15,0-21-15,21 20 0,-21-20 16,22-1-16,-22 1 0,42-64 16,-20 0-16,-1 0 15,-21 63-15,0 22 16,-21 0-16,0-1 0,0 22 0,0-21 16,0 21-16,0 42 15,-21 0 1,0 21-16,0 1 15,21-1-15,-21 0 0,0 22 0,-1-22 16,1 22-16,21-1 0,-21-21 0,0 1 16,21 20-16,0-20 0,-21-1 15,0 21-15,21-20 0,-22-1 0,22 0 16,0-20-16,0 20 0,0-21 0,0 21 16,0-20-16,0-1 0,0 0 15,0-42 16,22-22-31,-22 22 16,0-21-16,21 0 0,0-1 16,0 1-16,-21-22 0,21 22 15,0-21-15,-21-1 0,22-21 0,-22 22 16,21-1-16,-21-20 0,0 20 16,0 1-16,0-1 0,0 22 0,0 0 15,0-1-15,0 22 0,0-21 16,0 21-16,0-1 0,0 44 31,21-1-31,0 21 16,0 0-16,22 1 0,20 63 15,-42-43-15,22 1 0,-22-1 16,0 1-16,0-1 0,21 64 16,1-21-16,-22 0 15,0-43-15,0-20 16,0 20-16,1-21 0,-22 1 15,21-1-15,-21-21 0,21-21 16,-21 21-16,0-63 31,0 21-31,0-21 16,0-1-16,-21 1 0,0 0 16,-1-22-16,22 1 0,-21-1 15,0 1-15,0-1 0,0-84 16,0 63-16,-22 22 0,-20-85 15,-1 21-15,-20 42 16,62 64-16,-20-22 16,21 22-16,0 21 0,-22-21 15,43 0-15,0 42 16,0 0-16,0 22 16,22-22-16,-1 42 0,21-20 0,-21 20 15,22 1-15,-1-1 0,0 22 16,43 42-16,-43-64 0,1 1 15,-1-22-15,0 22 0,-21-1 16,22-21-16,-1 22 0,-21-22 16,43 43-16,-1-22 15,-42-41-15,1-1 0,-1 21 16,0 0-16,-21-63 47,-21 0-47,0-21 0,-1 21 0,-20-64 15,0-21-15,21 43 16,-22 20-16,1-20 0,21-1 16,-43 1-16,-20-43 15,-22-21-15,63 63 16,-41-20-16,20 20 16,22 22-16,21 21 15,0 21-15,42 21 16,21 0-16,0 21 15,1 1-15,-1-1 0,64 64 16,-43-43-16,-20 1 0,20-22 16,43 85-16,-64-84 15,43 84-15,0-22 16,-64-62-16,42 41 16,-63-41-16,22-22 0,-1 21 0,-21-21 15,0 43-15,0-43 16,0 0-16,0 0 15,0-42 1,-21 21 0,-1-21-16,22 0 0,0 0 0,-21 0 15,0-1-15,0-20 0,21 21 16,-21-21-16,0-1 0,-1 22 16,-20-42-16,42 20 0,-21 22 0,0 0 15,0 0-15,-1-22 16,1 22-16,0 21 15,21-21-15,21 21 32,0 21-32,1 0 0,-1 1 15,0-1-15,0 21 0,21 0 16,-20 1-16,41 41 0,-21-20 16,-20-22-16,-1 1 0,0-1 15,21 0-15,-21 1 16,-21-1-16,22 0 15,-22-21-15,0 1 0,0-1 0,0 0 16,-22-21 0,-20 0-16,21 0 0,-21 0 15,20 0-15,-20 0 0,-21 0 0,20 0 0,1 0 16,-22-21-16,22 0 0,0-1 16,-64 1-16,64 0 15,-1 0-15,1 0 0,-64 0 16,85-1-16,-21 22 15,20 0-15,22-21 16,-21 21-16,42 0 31,1 0-31,-1 0 0,21 0 16,0 0-16,1 0 0,20 0 0,-20 21 16,20-21-16,1 0 0,-1 0 15,1 0-15,-22 22 0,21-22 16,1 0-16,-22 0 0,22 0 0,-22 0 15,0 0-15,1 0 0,-22 21 16,0-21-16,0 0 0,-42 0 16,0 0-1,-21 0-15,-1 0 0,1 0 16,-22 0-16,22 0 0,-21 0 0,-1 0 16,-21 0-16,22 0 0,-22 0 15,22-21-15,-1 21 0,1 0 0,-1 0 16,22 0-16,0 0 0,-1 0 0,1-22 15,21 22-15,0 0 0,-1 0 16,44 0 0,-1 0-16,21 22 15,0-22-15,1 0 16,-1 0-16,0 0 0,22 0 0,-22 0 16,22 0-16,-22 0 0,22 0 0,-22 0 15,21 0-15,-20 0 0,-1-22 16,-21 22-16,0 0 0,1 0 0,-1-21 15,-21 0-15,-21 0 16,-1 21-16,1 0 16,-21-21-16,0 21 0,-1 0 0,-20-21 0,-1 21 15,1 0-15,-1-22 0,1 22 16,-1 0-16,1 0 0,-1 0 16,1 0-16,20-21 0,1 21 0,0 0 0,21 0 15,-1 0-15,44 0 31,20 0-31,0 0 16,1 0-16,20 0 0,-21 0 16,22 0-16,21 0 0,-22 0 0,1 0 15,-1 0-15,1 0 0,-1 0 16,-21 0-16,22 0 0,-43 0 16,21 0-16,-20 0 0,-22-21 0,-22 21 15,-20-21-15,21 21 16,-43-21-16,22 21 0,-21-21 15,-86-1-15,86 22 0,-22-21 16,22 21-16,-22 0 0,22-21 16,20 0-16,-20 21 0,20 0 0,22 0 15,0-21-15,0 21 0,42 0 32,0 0-32,0 0 0,22 0 15,-1 0-15,0 0 0,1 0 0,-1 0 16,22 0-16,-1 0 0,-21 0 15,22 0-15,-1 0 0,-20 0 0,-1 0 16,22 0-16,-43 0 0,21 0 16,-21 0-16,0 0 0,-42 0 15,0 0 1,-21 0-16,-1 0 0,-20 0 16,21 0-16,-22 0 0,1 0 0,-1 0 15,1 0-15,-1 0 0,1 0 0,-1 0 16,22 0-16,-22 0 0,22 0 15,21 0-15,0 0 0,-1 0 16,44 0 0,-1 0-16,21 0 0,-21-21 15,43 21-15,-22-22 0,22 1 16,-1 21-16,1-21 0,-1 21 16,1-21-16,-1 21 0,1-21 0,-1 21 15,-21-21-15,1 21 0,-22 0 0,0 0 16,-21-22-16,-42 22 15,21 0-15,-22 0 0,-20 0 0,20 0 16,-20 0-16,-1 0 0,1 0 0,-1 0 16,1 0-16,-22 0 0,22 22 15,-1-22-15,1 0 0,20 21 0,-20 0 16,21-21-16,-1 0 0,22 21 16,-21-21-16,42 21 15,42-21 1,-21 0-16,0 0 0,22 0 15,-1 0-15,0 0 0,1 0 0,20 0 16,-20 0-16,20-21 0,1 21 0,-22 0 16,21-21-16,-20 21 0,-1-21 15,0 21-15,-20 0 0,-1-21 0,-42-1 16,-1 22 0,-20 0-16,0 0 0,-1-21 15,1 21-15,-21 0 0,20 0 0,1 0 16,0 0-16,-1-21 0,1 21 15,0 0-15,-1 0 0,22 0 16,0 0-16,0 0 0,42 0 31,0 0-15,0 0-16,22 0 0,-22 0 0,21 0 16,0 0-16,-20 0 0,41 0 15,-21 0-15,1 0 0,-1 0 16,0 0-16,1 0 0,-1-21 0,0 21 0,-20 0 15,-1 0-15,0 0 0,-42 0 16,0 0 0,-22 0-16,1-21 0,0 21 15,-1 0-15,-20 0 0,20 0 0,1 0 16,0 0-16,-1 0 0,1-21 16,0 21-16,21 0 0,-22 0 0,22 0 15,0 0-15,21-22 0,0 1 16,0 0-1,21 21-15,0-21 16,22 21-16,-22-21 0,42 0 16,-42-1-16,106 1 15,-105 0-15,41 0 16,-21 0-16,-84 21 16,21 0-1,-21 0-15,-1 0 16,1 0-16,0 0 0,-1 0 0,1 0 15,21 0-15,-22 0 0,1 21 16,21-21-16,0 0 0,0 0 0,-1 21 16,22 0-1,22-21 1,-1 0-16,0 0 0,0 0 0,0 0 16,0 0-16,1 0 0,20 0 15,-21 0-15,21-21 0,-20 21 0,-1 0 16,21-21-16,-21 21 0,0-21 15,1 21-15,-22-21 0,0-1 16,-43 22-16,22-21 0,0 21 16,0 0-16,-22-21 0,22 21 15,0 0-15,0 0 0,0-21 16,0 21-16,21-21 0,-22 21 16,22-21-1,22 21 1,-1 0-16,0 0 0,0 0 15,0 0-15,0-22 0,22 22 16,-22 0-16,0 0 0,0 0 16,0 0-16,1 0 0,-1 0 15,0 0-15,-42 0 32,-22 0-32,22 22 15,0-22-15,-21 0 0,21 21 0,-1 0 16,1-21-16,0 0 0,0 0 15,0 21-15,0-21 0,42 0 47,0-21-47,0 21 0,0-21 0,0 0 16,22-1-16,-22 1 16,21 0-16,22-21 15,-22-1-15,-21 43 16,-21-21-16,0 0 15,-21 21-15,0 0 16,0 0-16,0 0 0,-22 0 16,22 0-16,0 0 0,-21 21 0,20-21 15,1 0-15,0 21 0,0-21 0,0 0 16,21 22-16,0-1 31,21-21 0,0 0-31,0 0 0,0 0 16,1 0 0,-22-21-16,21 21 0,-21-22 15,0 1 1,-21 21 0,21-21-1,-22 21-15,1 0 0,21-21 16,-21 21-16,21-21 15,0 0 1,0-1-16,21 22 16,-21-21-1,21 21-15,1 0 16,-1 0-16,0 0 16,-21 21-1,0 1-15,21-1 16,-21 0-16,0 21 0,21-21 0,-21 22 15,0-22-15,0 21 0,0-21 16,0 22-16,0-22 0,0 0 0,0 0 16,0 0-16,0 1 0,0-1 15,0 0-15,0 0 16,0-42 15,0 0-31,0 0 0,0-1 0,0 1 16,0 0-16,0 0 0,0-21 15,0 20-15,0-20 0,21 0 16,-21-1-16,0 1 0,0 21 0,0-21 16,0 20-16,0 1 0,0 0 15,0 0-15,0 42 32,-21 0-32,21 0 0,-21 22 15,21-22-15,0 21 0,0 1 16,-21-1-16,0 0 0,21 22 0,-21-22 15,21-21-15,0 22 0,0-1 16,-22-21-16,22 21 0,0-20 0,-21-1 16,21 0-16,0 0 0,0 0 15,0 0-15,0 1 16,21-44 15,1 1-31,-22 0 0,21-21 0,0 21 16,-21-22-16,21 1 15,0-64-15,-21 64 0,0-22 0,21 22 16,-21 0-16,0-1 0,0 1 16,0 0-16,0 20 0,0 1 0,0 0 15,0 0-15,0 0 0,0 42 32,0 21-32,0-21 15,0 22-15,0-1 0,0 0 16,0 22-16,22-22 0,-1 22 0,-21-22 15,21 22-15,0-22 0,0 21 0,-21-20 16,21-1-16,1 0 0,-1 1 16,-21-1-16,21 0 0,-21 1 0,21-1 15,-21-21-15,21 22 0,-21-1 16,0 0-16,0-21 16,-21-42 15,21 0-31,-21 0 15,0 0-15,0-22 0,21 22 0,-22-63 16,22 41-16,-21 1 16,21-43-16,0 43 15,0-22-15,-21 22 0,21 0 0,0-22 0,0 22 16,0 21-16,0-22 0,0 22 16,0 0-16,0 0 0,0 0 0,0 0 15,0 42 1,21 0-1,22 0-15,-22 21 0,0 1 16,42 41-16,1 1 16,-1 0-16,22-1 15,-43 1-15,22-21 16,-22-1 0,-21-21-16,1 1 0,20-1 15,-42-21 1,21 0-16,-21 1 0,0-44 31,0 1-31,-21 21 0,0-21 16,0-21-16,-1 21 0,1-22 0,-21-41 15,21 41-15,-43-41 16,43 41-16,-42-63 16,-43-105-1,85 168-15,-22-41 16,22 20-16,0 22 15,0 42 1,21 21 0,0 0-16,0 0 0,21 22 0,0-1 15,0 0-15,0 1 0,1 20 16,62 43-16,-20 0 16,-1 0-16,1 0 15,-22-43-15,-21-21 16,43 43-16,-22 0 15,43 21-15,-43-64 16,-21-21 0,0 0-16,1 0 0,-1 1 15,-42-22 17,-1-22-32,1 1 0,0 0 15,-21 0-15,-1-21 16,-20-1-16,21 22 15,-1 0 1,1 21-16,21-21 0,0 21 16,-1 0-1,22 21 1,22-21 0,-1 0-16,0 0 15,21 0-15,-21 0 0,1 21 0,-1-21 16,21 0-16,-21 0 0,0 0 15,1 0-15,20 0 0,-21 0 16,0 0-16,0 21 0,1-21 0,-22 21 31,-22-21-15,1 22-16,-21-22 0,21 21 0,-22-21 16,22 0-16,-21 0 15,0 21-15,-1-21 0,22 0 0,-21 0 16,21 0-16,-1 21 0,1-21 0,21 21 31,43-21-15,-22 0-16,0 0 0,0 0 15,21 0-15,-20 0 0,20 0 0,-21 0 16,0 0-16,22 0 0,-22 0 0,0 0 16,0 0-16,0 0 0,0 0 15,-21-21-15,-42 21 31,21 0-31,0 0 0,0 0 16,-22 0-16,22 0 0,0 0 16,0 0-16,0 0 0,-1 21 0,1-21 15,0 0-15,21 21 0,0 1 16,21-22 0,0 0-16,1 21 0,-1-21 15,0 0-15,0 0 0,0 0 16,0 21-16,1-21 0,-1 0 0,0 0 15,0 0-15,0 0 0,0 0 16,-42 0 31,-21 0-47,21 0 0,0 0 0,-1 0 16,1 0-16,-21 0 0,21 0 15,0 0-15,-1 0 0,1 0 16,42 0 15,1 0-31,-1 0 16,0 0-16,0 0 0,0 0 0,22 0 15,-22 0-15,0 0 16,0 0-16,0 0 0,0 0 16,1 0-16,-1 0 0,-42 0 46,-1 0-46,1 0 16,0 0-16,0 0 0,0 21 16,0-21-16,-1 21 0,1-21 0,0 21 15,0-21-15,0 22 16,21-1-16,0 0 16,21-21-1,0 0-15,0 0 16,0 21-16,1-21 0,-1 0 0,0 0 15,0 0-15,0 0 0,0 0 16,1 0-16,-1 0 0,0 0 0,0-21 16,0 21-16,-21-21 15,0 0-15,0-1 16,-21 22 0,0 0-16,0 0 15,0 0-15,-1 0 16,1 0-16,21 22 31,21-1-15,1-21-1,-1 0-15,0 0 0,0 0 16,0 0-16,0 0 0,1 0 16,-1 0-16,0 0 15,-21-21 1,-42 21-1,20-22-15,1 22 0,0 0 16,-21-21-16,21 21 0,-22 0 0,1-21 16,-43 0-16,43 21 0,-22 0 15,22-21-15,-21 21 0,20 0 16,-20 0-16,-1-21 0,1 21 16,20 0-16,-20 0 0,21-22 0,-1 22 15,1 0-15,21 0 0,0 0 16,-1 0-16,22-21 15,22 21-15,-1 0 16,0 0-16,21-21 0,1 21 16,-1 0-16,0 0 0,1-21 15,-1 21-15,21 0 0,-20 0 0,20 0 16,-20 0-16,-1-21 0,0 21 0,1 0 16,-22 0-16,0 0 0,-63 0 15,20 0 1,-20 0-16,-21 0 15,20 21-15,-20-21 0,20 0 0,-20 0 16,-1 21-16,1-21 0,21 0 0,-22 21 16,1-21-16,-1 0 0,22 21 15,-22-21-15,22 0 0,0 0 0,-1 22 16,22-22-16,0 0 0,0 0 0,42 0 31,0-22-31,0 22 16,22-21-16,20 0 15,-21 0-15,22 0 0,-22 0 16,85-22-16,0 22 16,21-21-16,-105 21 15,-64 21 1,-1 0-16,-20 0 0,-21 0 16,-1 0-16,1 0 0,-1 21 15,1-21-15,-22 21 0,21-21 0,-20 21 16,-107 21-16,128-42 15,20 22-15,1-22 16,0 21-16,-1-21 0,1 0 16,63 0-1,22 0-15,-22 0 0,21 0 16,0 0-16,1-21 0,20-1 16,-20 22-16,20-21 0,-21 0 0,22 0 15,-1 0-15,64-22 16,-84 43-16,20-42 15,-42 21-15,-42 21 16,-42 0-16,20 0 0,-20 0 16,21 0-16,-22 0 0,-21 0 15,22 0-15,-22 0 0,22 0 0,-22 0 16,22 0-16,-1 0 0,1 0 16,20 21-16,1-21 0,21 0 0,0 0 15,21 21-15,42-21 16,-21 0-16,21 0 15,22 0-15,-22 0 0,22 0 0,-1 0 16,22 0-16,-22 0 0,1-21 16,21 21-16,-22-21 0,22 21 15,42 0-15,-64-21 0,-20 21 0,-1 0 16,-21 0-16,-42 0 16,0 0-16,-22 0 0,1 0 15,-21 0-15,20 0 0,-20 0 16,20 0-16,-20 0 0,-1 0 0,22 0 15,-21 0-15,20 0 0,1 0 16,0 0-16,20 0 0,1 0 16,0 0-16,42 0 15,0-21-15,22 21 16,-1-22-16,0 22 0,1-21 16,-1 0-16,85-21 0,-63 21 15,63-22-15,0 22 16,-43-21-16,-41 21 15,-149 21 1,42 0-16,22 0 16,-22 0-16,22 0 0,-21 0 15,-1 21-15,22-21 0,-1 0 16,-20 0-16,42 21 0,-22 0 0,22-21 16,0 0-16,0 0 0,21 21 15,21-21 1,0 0-16,22 21 0,-22-21 0,21 0 15,-21 0-15,22 0 0,-1 0 16,0-21-16,1 21 0,20-21 0,43 0 16,-64 21-16,-21-21 15,43 21-15,-43-21 16,-21-1-16,0 1 0,-21 21 0,0-21 16,0 21-16,-1-21 0,1 21 15,0 0-15,0 0 0,0-21 0,21 42 47,0 0-47,0 0 0,21 0 0,-21 1 16,21-1-16,21 21 15,-20 0-15,-1-20 0,21 41 16,0 1-16,-20-22 16,-1-21-16,21 21 15,-21-20-15,0-1 16,1 0-16,-22-42 31,-22 0-15,1-1-16,0 1 0,0-42 15,-21-1-15,-1-84 16,22 63 0,21-63-16,0 106 15,0 21-15,0-22 0,0 22 16,0 0-16,21 42 31,0 0-31,1 22 0,20 63 16,0-1-1,-21-20-15,-21 21 16,0-64-16,0 22 16,22-22-16,-22-21 0,21 22 0,-21 20 15,0-42-15,0 0 0,0 1 16,0-1-16,0-42 31,0-1-15,-21 1-16,21 0 0,-22 0 0,1-21 15,-21-43-15,42 43 16,-21-1-16,0-20 0,-1-43 16,1 64-16,21-22 0,-42-42 15,21 22-15,21 41 16,-21 22-16,21 0 15,0 42 1,0 0-16,0 0 0,0 22 16,0-1-16,21-21 0,0 64 15,0-43-15,43 64 16,-43-64-16,21 43 16,0-43-16,-20 22 15,-22-43-15,-22-42 47,1 0-47,21 0 0,-21-1 16,0 1-16,0-21 0,0 21 15,-22-64-15,-20-63 16,42 106-16,-22-64 16,43 42-16,-21 43 15,21 0-15,0 42 16,0 0-16,0 0 0,0 22 15,21-1-15,-21 0 0,21 1 0,22 63 16,-22-64-16,42 43 16,-20-1-1,20 22-15,-42-64 16,1-20 0,-22-1-16,0-42 15,0-1 1,0 1-16,0 0 0,0 0 15,-22-21-15,1 20 0,21-20 16,-21 0-16,0-85 0,0 63 16,21 22-16,-21 0 0,21-22 15,-22-21-15,22 64 16,0-21-16,-21 42 16,0 21-16,21 0 15,0 22-15,0-1 0,-21-21 0,21 43 16,-21-22-16,0 0 0,21 1 15,0-1-15,-22 0 0,1 1 0,0-1 16,21 0-16,-42 22 0,21-22 16,-1 0-16,1-20 15,-63-1-15,41-21 16,-20 0 0,42 0-16,-1-21 0,1-1 15,0 1-15,0 0 0,0-21 0,-43-22 16,43 43-16,-21-42 15,-1-1-15,22 43 16,-42 21-16,42 0 16,-1 0-16,1 21 15,0 0-15,0 22 0,0-22 16,0 21-16,-1 22 0,-20 20 16,0-20-1,42 20-15,-21-41 16,21-22-16,0 0 15,21-21 1,-21-21 0,21 0-16,0 21 0,0-21 0,0-22 15,1 22-15,-1-21 0,21-22 16,-21 22-16,85-85 16,-85 85-16,64-22 15,-64 43 1,-21 42-1,-21 43-15,0-43 16,0 21-16,-1 0 0,-105 107 16,85-107-1,0 21-15,-1-20 16,1-1-16,42-21 16,21-42 15,0 0-31,1 0 0,20-22 15,0 1 1,1-21-16,-22 20 0,0 1 16,21-22-16,1 1 15,-43 42-15,0 0 16,-22 21 0,1 21-16,0 0 0,-21 0 15,-22 43-15,-20 41 16,20-41-1,43 21-15,0-64 16,21 21 0,0-21-16,21-21 0,0 0 15,0 0-15,22 0 0,-22 0 16,21-21-16,-21 0 0,22 0 0,-1 0 16,0-1-16,64-62 15,-64 63-15,85-43 16,-63 22-1,-85 42 1,0 21-16,-22-21 16,22 21-16,-64 21 15,43-20-15,-43-1 0,43 0 16,-21 21-16,20-21 16,43 1-1,0-1-15,21-21 16,22 0-16,-22 0 0,21 0 0,1 0 15,-1 0-15,0 0 0,1 0 0,-1 0 16,0-21-16,1 21 0,-1-22 16,0 22-16,64 0 15,-85 0-15,0 0 0,-42 0 32,-21 22-32,21-22 0,-22 21 15,22-21-15,-63 21 0,41-21 16,-41 21-16,-22 0 15,21 0-15,43-21 16,-22 22-16,43-22 16,42 0-1,0 0-15,22 0 16,-1 0-16,0 0 0,1 0 16,-1 0-16,0 0 0,1-22 0,-1 22 15,22-21-15,-22 21 0,43-21 16,-43 21-16,21-21 15,-84 21 1,-21 0 0,21 0-16,-22 21 0,1-21 15,0 21-15,-1-21 0,-126 43 16,127-22-16,-22-21 0,-20 21 16,41 0-16,-41 0 15,84 0 1,21-21-16,0 0 15,0 0-15,21 0 16,1 0-16,-1 0 0,0 0 0,1-21 16,-1 21-16,0-21 0,1 21 0,-1-21 15,0 21-15,64-21 16,-85 21-16,-42 0 31,0 0-31,0 0 0,-21 0 16,20 0-16,1 0 0,-21 0 0,21 0 15,0 0-15,-1 0 0,22-21 16,0-1-16,0 1 16</inkml:trace>
  <inkml:trace contextRef="#ctx0" brushRef="#br0" timeOffset="23655.81">18267 9271 0,'0'0'0,"0"-21"0,0 0 16,0 0-16,0-1 0,0 1 0,0-21 15,0 21-15,-21-22 0,-1 22 0,22-21 16,0 0-16,-21 20 0,21 1 15,-21-21-15,21 21 0,-21 0 0,21-1 16,0 1-16,0 0 0,-21 0 16,21 0-16,-21 21 0,21-21 15,-22-1-15,44 22 188,-1 22-157,-21-1-15,0 0-16,0 21 0,21 1 15,-21-1-15,0 0 0,0 22 0,0-1 16,21 1-16,-21-22 0,21 22 0,-21-1 16,0-21-16,0 22 0,21-22 15,-21 1-15,22-1 0,-22 0 0,0 1 16,21-1-16,-21-21 0,0 21 0,0-20 15,0-1-15,0 0 16,0 0-16,0 0 16,0-42 15,0 0-31,0 0 0,0-22 16,0 22-16,0 0 0,0-21 15,0-1-15,0 22 0,-21-21 0,21 0 16,-22-1-16</inkml:trace>
  <inkml:trace contextRef="#ctx0" brushRef="#br0" timeOffset="24343.73">18034 8975 0,'0'0'0,"0"-21"0,0-1 0,0 1 0,0-21 16,0 21-16,0 0 0,0-1 0,0 1 16,0-21-16,21 21 0,0 0 15,0-1-15,22 22 0,-22-21 0,21 0 16,1 21-16,-1 0 0,0 0 15,22 0-15,-22 0 0,0 0 0,1 0 16,-1 21-16,0 0 0,1 1 0,-22 20 16,0 0-16,-21 1 0,0-1 15,0 0-15,-42 1 0,21-1 16,-22 0-16,1 1 0,0-1 0,-1-21 16,-20 21-16,20-20 0,1 20 15,0-21-15,-1 0 0,22-21 0,-21 21 16,21-21-16,42 0 31,0-21-31,0 21 16,22-21-16,-1 0 0,0 21 15,1-21-15,-1 21 0,0 0 0,22 0 16,-22 0-16,22 0 0,-22 0 16,21 0-16,-20 21 0,-1-21 0,0 21 15,1 0-15,-1 0 0,-21 22 16,0-22-16,1 21 0,-22-21 15,0 22-15,0-1 0,0-21 0,-22 22 16,1-1-16,0 0 0,-21-21 0,-1 22 16,-20-22-16,-1 0 0,22 0 15,-21 0-15,-1 1 0,22-1 0,-22-21 16,1 0-16,20 0 0,-20 0 0,21 0 16,-1 0-16,-20 0 0,20 0 15,1-21-15,0-1 0,21 1 0,-22-21 16,22 21-16,0-22 0,0 1 15,0 0-15,21-1 0,0 1 0,0 0 16,0-1-16,0 1 0,21 21 0,0-21 16,0 42-16,0-22 0,22 1 15,-22 21-15,0 0 0,21 0 16,-21 21-16,1 1 0,-1-1 0,0 0 16,0 0-16,0 0 0,0 0 15,1 1-15,-1-1 0,-21 21 0,0-21 16,21 0-16,0 1 0,0-1 0,-21 0 15,21 0-15,1-21 0,-1 21 16,0-21-16,21 0 0,-21 0 0,22 0 16,-22 0-16,21-21 0,-21 21 0,22-21 15</inkml:trace>
  <inkml:trace contextRef="#ctx0" brushRef="#br0" timeOffset="25283.69">19219 8911 0,'0'0'0,"0"-42"0,0 0 16,0-1-16,0 22 0,0 0 16,0 0-16,0 42 15,0 21 1,0-21-16,0 22 0,0-1 16,0 22-16,0-22 0,0 21 0,0-20 15,21 20-15,-21-20 0,0 20 16,0-21-16,0 1 0,0 20 0,0-20 15,0-1-15,0 0 0,0 1 16,0-1-16,0-21 0,0 21 16,0-20-16,0-1 0,0 0 15,22-21-15,-1 0 0,0 0 16,0-21-16,-21 0 16,21-1-16,0 1 0,-21 0 0,22 0 15,-1-21-15,0 20 0,-21-20 0,21 21 16,0-21-16,-21 20 0,21-20 15,1 21-15,-22 0 0,0 0 0,0-1 16,21 1-16,0 21 16,-21 21-16,21-21 15,-21 22-15,0-1 0,0 21 16,0-21-16,0 0 0,0 22 0,0-22 16,21 21-16,-21-21 0,0 22 15,0-22-15,0 0 0,21 0 0,-21 0 16,22 1-16,-1-22 0,-21 21 15,21-21-15,0 0 0,0 0 16,0 0-16,1 0 0,-1-21 16,-21-1-16,21 1 0,0 0 15,-21-21-15,21 21 0,0-1 0,-21-20 16,0 21-16,22-21 0,-22-1 0,21 22 16,-21-21-16,21 21 0,-21-1 15,0 1-15,0 0 16,0 42-1,0 0-15,0 1 16,0-1-16,0 0 0,0 21 16,0-21-16,0 1 0,0-1 0,0 21 15,0-21-15,0 0 0,21 1 16,-21-1-16,21 21 0,0-42 0,-21 21 16,22 0-16,-1 1 0,0-22 0,21 0 15,-21 21-15,1-21 0,20 0 16,0 0-16,-21 0 0,22 0 0,-1-21 15,0-1-15,1 1 0,-1 21 16,-21-21-16,22-21 0,-22 21 16,0-1-16,0-20 0,-21 21 0,21 0 15,-21-22-15,0 22 0,0 0 0,0 0 16,-21 0-16,0 21 16,0 0-16,0 0 0,-1 0 0,1 0 15,0 21-15,0 0 0,21 0 0,-21 22 16,21-22-16,0 0 15,0 0-15,0 0 0,0 0 0,0 1 16,0-1-16,21-21 0,0 21 16,0 0-16,22-21 0,-22 0 0,0 21 15,21-21-15,-21 0 0,1 0 16,20 0-16,-21 0 0,0 0 0,0 0 16,1 0-16,-1 0 0,0-21 15,0 21-15,0-21 0,0 0 0,1 21 16,-22-21-16,21 21 0</inkml:trace>
  <inkml:trace contextRef="#ctx0" brushRef="#br0" timeOffset="25487.58">21526 9716 0,'0'0'0,"22"0"16,-44 0 46,22 21-62,-21-21 0,-21 0 0,21 0 16,0 21-16,-22-21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FD7B-CE9A-4C43-A07F-4A99391D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16C4-2D58-4A74-8FBF-DFB9D82C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99F7-6D04-466D-99A0-B0B8C1E5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6490-3C49-448F-8BB5-CCBBB86D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B036-6E35-471E-A9AA-6307EDE3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C36-6AF1-45DC-974A-FCDDF453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196AA-55C2-4129-B9D2-055A3682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E2D7-47D4-497F-9B87-A861142D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4CCC-8146-42DF-94B0-4B6475C9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8741-C4BA-48B1-86F6-358938E1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4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E3382-9582-4E63-8497-BFB84B973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676B8-8202-4AEF-A870-0DC24EA6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42AC-25B5-44BA-814C-5A7D611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1BEA-7AC0-425D-A87D-D5AFA4EA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393E-85A9-4F96-B49D-8381B780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DDB-09CE-46AB-9D56-D3C67A84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B39F-CEA9-46EF-94F9-6CDF07E7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27AA-54F4-40DF-9917-07D9B65E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5143-BEE0-4951-899D-186FBE17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72B5-7F8D-4254-90E9-2B869AD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DE30-3F0D-44E3-BD2E-2982931B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A559-0234-4BF5-BAFE-7E21E02B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C470-B0EF-4A30-8587-CEC7948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7476-61D3-411F-80D5-641D28D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5322-3F2B-45EC-8A1C-13B59690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2034-D0A5-4184-A62D-A7AD6D8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F8D1-415C-47FB-B486-CE8369865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711C0-F8C2-4030-9973-C435A8D6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6FAC8-67ED-438C-A253-4FB8F372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985A-FA85-4448-8777-70DA661B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44F98-CB98-438E-ACBE-9FC527DD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0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C50-7F6F-4760-9370-3816DF3C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FC57-616F-4184-B807-184C4111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E748-C961-4FD6-AEEC-A873542D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CA6BA-7E34-42BF-87DF-0F37F529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65E65-6184-4905-B640-3DC46BA5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4FE8D-105E-4AEF-A529-4224E5D4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F54C9-D2B0-432E-A630-A99B486E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2E183-BF5D-497C-957C-FF279688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6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DE69-F50F-435D-A2E0-EF4F0BA2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9A7A0-7E29-489F-BF90-4CC9AC2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963EA-F601-4882-9015-4CF8C038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B7E5-F267-4430-AB1E-6974CB03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44D39-34D8-4C67-8BCF-03E960D7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99A99-3349-4647-988A-CCABA083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A2727-F947-4EF3-B42D-1B086577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2FF-4D62-4A29-9F81-9E50D9A7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3B53-F2E0-4B4F-A037-BD5FF7F6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3C20-3187-4230-8C5B-01F9492D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2A4C-331D-4378-BA57-84D049E0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E571-B1FE-4F95-B1AB-9F06C1E7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54E-583E-4992-A80E-BB4EDE62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7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534-18C8-490A-8B95-5FD4653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F3299-06F6-4290-BB4E-F5C97E9E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CE33-8BD2-497A-9205-5AFBE05F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C8025-F4B8-44E8-9502-241497A4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F01D-E7A9-4912-9CB2-682D610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C8A5-ABDC-48FB-B1DA-32008513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5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EAB0D-A1F7-4370-B02C-1097C5CF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F047-846F-4D0D-BD29-BB45ACE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D431-A045-4223-8358-A3851DF3D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653B-C3BA-4F54-84BD-29DE8923B71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DF99-6BB8-4D9E-908B-C8DE3B1B6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678F-600C-4FD5-867E-5386C8C97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DCF7-D47B-493F-94A3-4343ACE29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4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C2E26F-6523-4491-83CE-FD2DD5B9B354}"/>
                  </a:ext>
                </a:extLst>
              </p14:cNvPr>
              <p14:cNvContentPartPr/>
              <p14:nvPr/>
            </p14:nvContentPartPr>
            <p14:xfrm>
              <a:off x="0" y="91440"/>
              <a:ext cx="827568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C2E26F-6523-4491-83CE-FD2DD5B9B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829440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64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546A53-FFFB-4594-AC1C-167E6A513851}"/>
                  </a:ext>
                </a:extLst>
              </p14:cNvPr>
              <p14:cNvContentPartPr/>
              <p14:nvPr/>
            </p14:nvContentPartPr>
            <p14:xfrm>
              <a:off x="297000" y="419040"/>
              <a:ext cx="930456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546A53-FFFB-4594-AC1C-167E6A513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409680"/>
                <a:ext cx="932328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82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12A98-573E-4173-9972-9904CEE396BA}"/>
                  </a:ext>
                </a:extLst>
              </p14:cNvPr>
              <p14:cNvContentPartPr/>
              <p14:nvPr/>
            </p14:nvContentPartPr>
            <p14:xfrm>
              <a:off x="236160" y="114480"/>
              <a:ext cx="1181124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12A98-573E-4173-9972-9904CEE39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05120"/>
                <a:ext cx="1182996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15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CED4A4-82EB-47EE-99BD-2E12864BF042}"/>
                  </a:ext>
                </a:extLst>
              </p14:cNvPr>
              <p14:cNvContentPartPr/>
              <p14:nvPr/>
            </p14:nvContentPartPr>
            <p14:xfrm>
              <a:off x="281880" y="129600"/>
              <a:ext cx="11864880" cy="229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CED4A4-82EB-47EE-99BD-2E12864BF0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20240"/>
                <a:ext cx="11883600" cy="23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03B5FB-AF93-4455-9199-16C0B8F39C5C}"/>
                  </a:ext>
                </a:extLst>
              </p14:cNvPr>
              <p14:cNvContentPartPr/>
              <p14:nvPr/>
            </p14:nvContentPartPr>
            <p14:xfrm>
              <a:off x="754200" y="2255400"/>
              <a:ext cx="9601560" cy="356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03B5FB-AF93-4455-9199-16C0B8F39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0" y="2246040"/>
                <a:ext cx="96202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9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59F934-A655-4FFD-8CD4-A298EA9E2BD7}"/>
                  </a:ext>
                </a:extLst>
              </p14:cNvPr>
              <p14:cNvContentPartPr/>
              <p14:nvPr/>
            </p14:nvContentPartPr>
            <p14:xfrm>
              <a:off x="289440" y="251640"/>
              <a:ext cx="10218960" cy="387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59F934-A655-4FFD-8CD4-A298EA9E2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42280"/>
                <a:ext cx="10237680" cy="38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2EF86B-3B3A-41C2-BC0A-9A18AA6F359B}"/>
                  </a:ext>
                </a:extLst>
              </p14:cNvPr>
              <p14:cNvContentPartPr/>
              <p14:nvPr/>
            </p14:nvContentPartPr>
            <p14:xfrm>
              <a:off x="883800" y="2933640"/>
              <a:ext cx="8199720" cy="317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2EF86B-3B3A-41C2-BC0A-9A18AA6F3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40" y="2924280"/>
                <a:ext cx="821844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05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CA8453-8317-4DC6-98A1-FCFF681AA571}"/>
                  </a:ext>
                </a:extLst>
              </p14:cNvPr>
              <p14:cNvContentPartPr/>
              <p14:nvPr/>
            </p14:nvContentPartPr>
            <p14:xfrm>
              <a:off x="182880" y="160200"/>
              <a:ext cx="1166652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CA8453-8317-4DC6-98A1-FCFF681AA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50840"/>
                <a:ext cx="11685240" cy="59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82A24D-99E6-4C82-9CF3-B3E3221C86E7}"/>
                  </a:ext>
                </a:extLst>
              </p14:cNvPr>
              <p14:cNvContentPartPr/>
              <p14:nvPr/>
            </p14:nvContentPartPr>
            <p14:xfrm>
              <a:off x="4899600" y="2126160"/>
              <a:ext cx="2858040" cy="153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82A24D-99E6-4C82-9CF3-B3E3221C86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0240" y="2116800"/>
                <a:ext cx="2876760" cy="15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73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2637B-6D48-437B-9D41-C52AE0C469BC}"/>
                  </a:ext>
                </a:extLst>
              </p14:cNvPr>
              <p14:cNvContentPartPr/>
              <p14:nvPr/>
            </p14:nvContentPartPr>
            <p14:xfrm>
              <a:off x="190440" y="198000"/>
              <a:ext cx="1193328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2637B-6D48-437B-9D41-C52AE0C46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8640"/>
                <a:ext cx="11952000" cy="58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535234-CAD3-47EE-AA69-BBEB0FA115A3}"/>
                  </a:ext>
                </a:extLst>
              </p14:cNvPr>
              <p14:cNvContentPartPr/>
              <p14:nvPr/>
            </p14:nvContentPartPr>
            <p14:xfrm>
              <a:off x="6461640" y="2949120"/>
              <a:ext cx="2499840" cy="71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535234-CAD3-47EE-AA69-BBEB0FA115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2280" y="2939760"/>
                <a:ext cx="2518560" cy="7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37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86D-4496-40E1-BBC5-2B0ED0B5E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34A1-AC27-4A26-9CBD-512E1CE42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39D3D-2C34-4B59-9D3D-CA24D1E632F4}"/>
                  </a:ext>
                </a:extLst>
              </p14:cNvPr>
              <p14:cNvContentPartPr/>
              <p14:nvPr/>
            </p14:nvContentPartPr>
            <p14:xfrm>
              <a:off x="2217240" y="190440"/>
              <a:ext cx="995976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39D3D-2C34-4B59-9D3D-CA24D1E63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7880" y="181080"/>
                <a:ext cx="997848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44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2021-07-17T01:15:57Z</dcterms:created>
  <dcterms:modified xsi:type="dcterms:W3CDTF">2021-07-17T01:55:47Z</dcterms:modified>
</cp:coreProperties>
</file>