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08:59.3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572 0,'0'0'0,"-21"0"31,0 0-31,-1 0 16,1 0-1,0 0-15,0 0 16</inkml:trace>
  <inkml:trace contextRef="#ctx0" brushRef="#br0" timeOffset="476.72">2688 508 0,'21'-42'16,"0"21"-1,-21-1 1,0 1 0,0 0-1,0 42 32,0 0-47,0 1 16,0-1-16,0 0 0,0 0 0,0 0 15,-21 22-15,21-22 0,0 21 16,0 0-16,-21 1 0,0-1 16,21 0-16,-21 1 0,21-1 0,-21 0 15,-1 1-15,22-1 0,-21 0 16,21-20-16,0 20 0,0-21 16,0 0-16,0 22 0,0-22 15,0 0-15,0 0 0,21 0 16,1-21-1,-1 0-15,0 0 0,0 0 16,0 0-16,0-21 16,-21 0-16,22 0 0,-1 0 15,-21-1-15,0 1 0</inkml:trace>
  <inkml:trace contextRef="#ctx0" brushRef="#br0" timeOffset="756.56">2371 847 0,'21'0'31,"0"0"-31,0 0 0,0 0 15,22-21-15,-22 21 0,0-22 16,21 22-16,1 0 0,-22-21 16,21 21-16,-21 0 0,22 0 15,-22-21-15,0 21 0,21 0 0,-21-21 16,1 21-16,-22-21 0,21 21 16,0 0-16</inkml:trace>
  <inkml:trace contextRef="#ctx0" brushRef="#br0" timeOffset="1425.18">3217 381 0,'-21'0'15,"21"21"1,0 0-16,-21 1 0,21-1 16,0 0-16,-21 21 0,21-21 15,0 22-15,0-22 0,0 21 16,0 1-16,0-1 0,-21 0 0,21 1 16,-22 20-16,22-21 0,-21-20 15,21 20-15,0 0 0,0 1 0,-21-22 16,21 21-16,-21-21 15,21 0-15,-21 22 0,21-22 16,0 0-16,0 0 0,0 0 16,0-42 15,0 0-31,0 0 16,0 0-16,0 0 15,0-1-15,21 1 0,-21 0 0,0 0 16,21-21-16,0 20 0,0-20 15,-21 21-15,22-21 0,-1 20 16,0-20-16,0 21 0,0-21 16,22 20-16,-22 1 0,21 0 0,-21 0 15,22 21-15,-22-21 0,21 21 16,0 0-16,-20 0 0,-1 0 0,21 0 16,-21 0-16,0 21 0,1 0 15,-1 0-15,-21 22 0,0-22 0,21 21 16,-21-21-16,0 22 0,0 84 31,-21-85-31,21-21 0,0 0 16,0 0-16,-21 1 15,21-1 1,0-42 31,0-1-32</inkml:trace>
  <inkml:trace contextRef="#ctx0" brushRef="#br0" timeOffset="1737">4106 847 0,'0'21'0,"0"-42"0,-21 63 15,21-21-15,-21 0 0,21 22 0,0-22 16,-21 21-16,0-21 0,21 1 16,-22-1-16,22 21 0,0-21 0,0 0 15,-21 1-15,21-1 16,0 0-16,-21-21 0,21 21 0,0-42 62,0 0-46,0 0-16</inkml:trace>
  <inkml:trace contextRef="#ctx0" brushRef="#br0" timeOffset="2098.79">4085 656 0,'0'21'0,"64"-21"16,-43 0-1,0-21-15,-21 0 16,21 21-16,-21-21 0,0 0 16,0 0-1,-21-22 1,0 43 0,0 0-16,-1 0 0,1 0 31,21 21-31,0 1 0,-21-22 0,21 21 15,0 0-15,0 0 0,0 0 16,0 0-16,0 1 0,0-1 0,0 0 16,0 0-16,0 0 15,21 0-15</inkml:trace>
  <inkml:trace contextRef="#ctx0" brushRef="#br0" timeOffset="2612.5">4678 868 0,'21'-42'31,"-42"42"-31,0 0 0,-1 0 16,1 0-16,0 0 0,0 21 15,0 0-15,0-21 0,-1 21 0,-20 21 32,21-20-32,21-1 0,-21-21 0,21 21 0,0 0 15,0 0-15,0 0 16,0 1-16,21-22 16,21 21-1,-21 0-15,1-21 0,-1 0 0,0 21 16,0-21-16,0 0 0,0 21 0,1 0 15,41 22 1,-63-22 0,0 0-1,-21 0-15,0-21 0,0 21 16,-1-21-16,-20 0 0,21 22 16,-21-22-16,20 0 0,-20 0 0,21 21 15,0-21-15,-22 0 0,22 0 16,0 0-16,0 0 0,0 0 15,0 0-15,-1 0 16,22-21-16,0-1 16,0 1-1,0 0 1</inkml:trace>
  <inkml:trace contextRef="#ctx0" brushRef="#br0" timeOffset="3296.62">6498 656 0,'21'0'0,"-42"0"0,63-21 0,-42 0 0,0 0 15,22 0 1,-22-1-16,0 1 0,0 0 16,-22 21-1,22-21-15,-21 21 0,0 0 0,0 0 16,-21 0-16,20 0 0,1 0 16,-21 0-16,0 0 0,20 21 0,-20 0 15,0 0-15,-1 1 0,1-1 16,0 21-16,-1-21 0,22 22 0,-21-22 15,21 21-15,-22 0 0,22 1 16,0-1-16,0 0 0,0 1 16,21-1-16,0 0 0,0-20 15,0 20-15,0-21 0,0 21 0,21-20 16,0-1-16,0 0 0,0 0 16,1 0-16,-1-21 0,0 21 0,0-21 15,21 22-15,-20-22 0,-1 0 0,21 0 16,-21 0-16,0 0 0,22 0 15</inkml:trace>
  <inkml:trace contextRef="#ctx0" brushRef="#br0" timeOffset="3868.51">6879 953 0,'0'-22'0,"0"44"0,0-65 15,0 22-15,0 0 16,-21 21-16,0 0 0,0 0 16,-1 0-16,-62 0 15,41 21-15,22-21 16,0 42-16,0-20 0,0-1 16,0 0-16,-1 21 0,1 1 15,0-22-15,21 21 0,0-21 0,0 22 0,0-22 16,0 0-16,0 0 15,0 0-15,0 0 0,0 1 0,21-1 16,0-21-16,1 0 0,-1 21 16,0-21-16,0 0 0,0 0 0,22 0 15,-22 0-15,0 0 0,0-21 16,21 21-16,-20-21 0,-1-1 0,0 1 16,0 21-16,0-21 0,0 0 0,1-21 15,-1 20-15,-21 1 0,21-21 16,-21 21-16,21-22 0,-21 22 0,21-21 15,-21 21-15,0 0 0,0-1 16,0 1-16,0 0 0,-21 42 31,21 0-15,0 1-16,-21-1 0,0 0 16,21 0-16,0 21 0,0-20 0,-21 20 15,21-21-15,0 0 0,0 0 16,0 1-16,0-1 0,0 0 0,0 0 15,0 0-15,0 0 0,21-21 16,0 22-16,0-22 0,0 0 16,0 0-16,1 0 0,-1 0 15,0 0-15,0-22 16,0 1-16,0 21 0,1-21 0</inkml:trace>
  <inkml:trace contextRef="#ctx0" brushRef="#br0" timeOffset="4188.68">7472 381 0,'0'0'16,"0"21"-16,-21 0 0,21 1 0,-22-1 15,22 0-15,0 21 0,0-21 16,-21 22-16,21-1 0,0 0 15,-21 1-15,21-1 0,0 0 16,0 1-16,0-1 0,0 0 0,-21 1 16,21-1-16,0 0 0,0-20 15,0 20-15,0-21 0,0 0 0,0 0 16,0 1-16,0-1 0,0 0 16,21-21-1,43-21 1,-43 0-1,0-1-15,0 1 0,-21 0 0,21 0 0,0 0 16</inkml:trace>
  <inkml:trace contextRef="#ctx0" brushRef="#br0" timeOffset="4736.93">7768 381 0,'0'21'31,"0"0"-31,0 1 0,-42 189 31,21-168-15,21 20-16,0-21 0,-22 1 16,22-1-16,-21 0 0,21 1 0,0-1 15,0 0-15,0-20 0,0-1 16,0 21-16,0-21 0,0 0 0,0 1 15,0-1-15,0 0 0,21-21 16,1 0-16,-1 0 16,0 0-16,0 0 0,0 0 15,0 0-15,1-21 0,-1 21 16,0-21-16,0-1 0,0 1 0,0 0 16,1 0-16,-1 0 0,0 0 15,-21-22-15,0 22 0,21 0 16,-21 0-16,21-22 0,-21 22 15,0 0-15,0 42 32,0 0-32,0 1 15,0-1-15,-21 0 0,21 0 0,0 0 16,0 0-16,0 1 16,0-1-16,0 0 0,0 0 0,0 0 15,0 0-15,0 1 16,21-22-1,0 0 17,-21-22-32,0 1 15,0 0-15,0 0 16,22 0-16</inkml:trace>
  <inkml:trace contextRef="#ctx0" brushRef="#br0" timeOffset="4916.43">8086 614 0,'-22'0'31,"22"21"-15,0 0-16,0 0 15,22-21 1,-22 22-16</inkml:trace>
  <inkml:trace contextRef="#ctx0" brushRef="#br0" timeOffset="5510.57">8340 826 0,'0'21'15,"0"0"1,0 0-16,0 0 16,0 0-16,0 1 15,0-1-15,0 0 0,0 0 16,-22 0-16,22 22 0,0-22 16,0 0-16,-21 0 0,21 0 0,0 0 15,0 1-15,0-1 16,-21 0-1,21 0-15,0-42 63,0 0-63,0-85 31,21 64-31,0 20 0,-21-20 0,22 21 16,-1-21-16,0-1 0,0 22 15,0 0-15,0-21 0,1 20 0,-1 22 16,0-21-16,0 0 0,0 21 0,0 0 16,1 0-16,-1 0 0,0 0 15,0 21-15,-21 0 0,21 1 16,0-1-16,1 21 0,-1-21 16,-21 22-16,0-22 0,21 21 0,-21-21 15,0 22-15,0-22 0,0 0 16,0 21-16,0-21 0,0 1 0,0-1 15,0 0-15,-42 21 32,42-21-32,-22-21 15,65-42 17</inkml:trace>
  <inkml:trace contextRef="#ctx0" brushRef="#br0" timeOffset="6380.8">9356 910 0,'0'0'16,"0"-21"-16,-22 21 15,1 0 1,0 0-16,0 0 0,0 0 0,0 0 16,-1 21-16,1 0 15,-21 1-15,21-1 0,0 0 0,-1 0 16,1 0-16,0 0 0,0 22 0,21-22 16,0 0-16,-21 0 0,21 0 15,0 1-15,0-1 0,0 0 16,0 0-16,21-21 15,0 0-15,0 0 16,0 0-16,1 0 0,-1 0 16,0 0-16,0 0 0,0-21 15,0 21-15,-21-21 0,22 0 0,-1-1 0,0 22 16,-21-21-16,0 0 0,21 0 16,0 0-16,-21 0 0,0-1 15,0 1-15,21-21 16,1 21-16,-22 42 47,0 0-47,0 0 0,0 0 15,0 1-15,0-1 0,0 21 16,0-21-16,0 0 0,0 22 0,-22-22 16,22 0-16,0 21 0,0-20 15,-21 20-15,21 0 0,0 1 0,0-1 16,0 0-16,0 1 0,0-1 15,0 0-15,0 22 0,0-22 16,0 0-16,0 22 0,0-22 0,0 1 16,0-1-16,0 0 0,0 1 0,0-1 15,0 0-15,0 1 0,0-1 16,0-21-16,0 21 0,0-20 0,0 20 16,0-21-16,0 0 0,0 0 0,0 1 15,0-1-15,-21-21 0,0 21 16,0-21-16,0 0 15,-1 0-15,1 0 0,0 0 0,-21 0 0,21 0 16,-1 0-16,1 0 0,0-21 16,-21 0-16,21 21 0,-1-43 15,1 22-15,0 0 0,21 0 0,-21-22 16,21 1-16,-21 0 0,21-1 16,0 1-16,0 0 0,0-233 31,21 211-31,0 22 0,-21-1 0,21 1 15,0 0-15,1 21 0,-1-22 0,0 22 16,0 0-16,-21 0 0,21 21 16,0-21-16,1-1 0,-1 22 0,0-21 15,0 0-15,0 21 16,-21-21-16,21 0 16,-21 0-16</inkml:trace>
  <inkml:trace contextRef="#ctx0" brushRef="#br0" timeOffset="7576.42">10223 1376 0,'0'-21'31,"0"0"-15,22 21-16,-1-22 0,-21 1 0,21 0 15,0 0-15,0 0 0,0 0 0,1-1 16,-1-20-16,21 21 16,64-170-1,-85 170-15,-21 0 16,0 0-16,0 0 0,0 0 15,-21 21 1,0 0-16,0 21 16,21 0-16,-22 0 0,22 0 15,-21 0-15,21 22 0,0-22 16,0 0-16,0 21 0,0-20 0,0-1 16,0 0-16,0 21 0,21-21 0,1 1 15,-22-1-15,21 0 0,0 0 16,21 64-1,-21-64 1,-21 0 0,-21-21-16,0 0 15,0 0-15,0 0 0,0 0 16,-1 0-16,1-21 0,0 21 16,0 0-16,-21-21 15,42 0 1,-22 21-16,22 21 31,0 0-31,0 0 16,22 0-16,-22 0 15,21-21-15,0 22 16,0-22-16,0 0 0,0 0 16,1 0-16,-1 0 0,21 0 0,-21 0 15,0 0-15,22 0 0,-1-22 16,-21 22-16,22-21 0,-22 0 0,21 0 15,-21 0-15,0 0 0,22-1 16,-22-20-16,0 21 0,0-21 0,0-1 16,1 1-16,-22 0 0,0-1 15,21 1-15,-21 0 0,21-1 0,-21 1 16,0 21-16,0-22 0,0 22 16,0 0-16,0 0 0,0 0 15,-21 42 16,21 0-31,-21 21 0,21-20 16,0 20-16,0 0 0,-22 1 0,22-1 16,-21 0-16,21-21 0,0 22 15,0-1-15,0 0 0,0-20 0,0-1 16,0 21-16,0-21 16,0 0-16,0 1 0,0-1 0,21-21 15,1 0 1,-1 0-16,0 0 15,0 0-15,0-21 16,-21-1-16,0 1 16</inkml:trace>
  <inkml:trace contextRef="#ctx0" brushRef="#br0" timeOffset="7812.79">10985 1016 0,'22'0'0,"-44"0"0,86 0 0,-22 0 16,-21 0-16,1 0 15,-1 0-15,0 0 0,0 0 0,0 0 16,0 0-16,-21-21 0,22 21 0,-1 0 31</inkml:trace>
  <inkml:trace contextRef="#ctx0" brushRef="#br0" timeOffset="8792.23">11769 1207 0,'42'-64'16,"-42"43"-16,0 0 15,0 0-15,0-1 16,0 1-16,-21 0 0,0 0 15,-1 0-15,1 0 0,0-1 16,0 22-16,0-21 0,0 21 0,-1 0 16,1 0-16,0 0 0,0 0 15,-21 0-15,20 21 0,1 1 0,0-22 16,-21 21-16,21 21 0,-1-21 16,1 0-16,21 1 0,-21 20 0,0-21 15,21 21-15,-21-20 0,21-1 0,0 0 16,0 21-16,0-21 0,0 1 15,0-1-15,0 0 0,21-21 16,0 0-16,0 21 0,0-21 16,1 0-16,-1 0 15,0 0-15,0 0 0,0-21 16,0 21-16,1-21 0,-1 0 16,0 21-16,0-22 0,-21 1 0,21 0 15,0 0-15,1 0 0,-1 0 16,0-1-16,0 1 0,-21 0 0,0 0 15,21 0-15,-21 0 0,0-1 0,0 1 16,0 0-16,0 0 0,0 0 16,0 42 15,-21 21-15,21-21-16,0 1 0,0 20 15,0-21-15,0 0 0,0 22 0,0-22 16,-21 0-16,21 0 0,0 0 0,0 0 15,0 1-15,0-1 0,0 0 16,21-21-16,-21 21 0,21-21 0,0 0 16,1 0-16,-1 0 15,0 0-15,0 0 0,0 0 16,0 0-16,1 0 0,-1-21 0,0 21 16,0-21-16,0 0 0,0 21 15,1-22-15,-1 1 0,0 0 0,0-21 16,-21 21-16,21-22 0,0 22 15,-21-21-15,0-1 0,0 1 16,22 21-16,-22-21 0,0-1 0,21 1 16,-21 21-16,0-22 0,0 22 15,0 0-15,0 0 0,-21 42 32,21 0-32,-22 0 15,1 1-15,21-1 0,0 21 16,0 0-16,-21-20 0,21 20 0,-21 0 15,21 1-15,0-22 0,0 21 0,0-21 16,0 22-16,0-22 0,0 0 16,0 0-16,0 0 0,0 0 15,0 1-15,0-1 16,21-21 0,0 0-16,0 0 15,1 0 1,-22-21-16,21 21 0,0-22 0</inkml:trace>
  <inkml:trace contextRef="#ctx0" brushRef="#br0" timeOffset="9040.09">12086 1058 0,'21'0'16,"0"0"-16,1 0 15,-1 0-15,0 0 16,0 0 0,0 0-16,0 0 15,1 0 1</inkml:trace>
  <inkml:trace contextRef="#ctx0" brushRef="#br0" timeOffset="9473.84">12446 1312 0,'0'0'15,"21"0"-15,0 0 16,0 0-16,1-21 16,-1 21-16,0-21 0,0 0 15,0 21-15,0-21 0,1 21 16,-1-21-16,0-1 0,0 1 16,-21 0-16,0 0 15,0 0-15,0 0 0,-21 21 31,0 0-31,0 0 0,-1 21 16,1-21-16,0 21 0,0 0 16,21 0-16,-21 0 0,0 1 0,21-1 15,0 21-15,0-21 0,-22 0 16,22 1-16,0-1 0,0 0 16,0 0-16,0 0 0,0 0 15,22 1-15,-1-22 16,0 0-16,0 0 15,0 0-15,0 0 0,1 0 16,-1 0-16,0-22 0,0 22 16,0-21-16,22 21 0,-22-21 0,0 21 15,0-21-15</inkml:trace>
  <inkml:trace contextRef="#ctx0" brushRef="#br0" timeOffset="10248.39">13102 1101 0,'0'0'0,"0"21"16,-21 0 0,21 0-16,-21 0 0,21 1 0,0-1 15,-21-21-15,21 21 0,-22 0 16,22 0-16,0 0 0,-21 1 0,21-1 16,0 0-16,0 0 0,0 0 15,0 0 1,-21-42 46,21 0-62,0 0 16,0 0-16,0 0 0,0-1 16,0 1-16,21-21 0,0 21 15,1 0-15,-22-1 0,21-20 16,0 21-16,0 0 0,0 0 0,0-1 15,1 1-15,20 0 0,-21 21 16,0 0-16,0 0 0,1 0 0,-1 0 16,0 0-16,-21 21 0,0 0 15,21 1-15,-21-1 0,21 0 16,-21 0-16,21 21 0,-21-20 16,0-1-16,0 0 0,0 0 15,0 0-15,0 0 0,0 1 0,0-1 16,0 0-16,0 0 15,-21-21 1,0 0 0,21-21 15,0 0-31,0 0 16,0-1-16,0 1 0,0 0 15,0 0-15,0 0 0,21 0 0,0-1 16,-21 1-16,22-21 0,-1 21 15,21 0-15,-21-1 0,0 1 16,22 0-16,-22 0 0,21 0 0,-21 21 16,1 0-16,-1 0 0,21 0 15,-21 0-15,-21 21 0,21-21 0,-21 21 16,22 21-16,-22-20 0,0-1 16,0 0-16,0 21 0,0-21 0,0 1 15,0-1-15,0 0 0,-22 0 0,22 0 16,-21 0-16,21 1 15,-21-1-15,0-21 16,21 21-16,0-42 47,21 21-47,0-21 16</inkml:trace>
  <inkml:trace contextRef="#ctx0" brushRef="#br0" timeOffset="10680.15">13991 1228 0,'21'0'15,"0"0"-15,1 0 16,-1 0-16,0 0 0,0 0 15,0-21-15,0 21 0,1 0 16,-1 0-16,-21-22 0,21 22 0,0 0 16,-21-21-16,21 0 0,-21 0 15,0 0-15,0 0 16,-21 21 0,0 0-16,0 0 0,0 0 15,-1 0-15,1 0 0,0 0 0,0 0 16,0 21-16,0 0 0,21 0 15,-22 0-15,1 22 0,0-22 16,21 0-16,0 0 0,0 0 0,0 0 16,0 1-16,0-1 0,0 0 15,0 0-15,21-21 16,0 0 0,1 0-16,-1 0 0,0 0 15,0 0-15,0 0 0,0 0 0,1 0 16,20 0-16,-21-21 0,0 21 15,0-21-15,1 21 0</inkml:trace>
  <inkml:trace contextRef="#ctx0" brushRef="#br0" timeOffset="11223.83">14541 1058 0,'0'0'0,"0"22"16,0-1-1,-21 0-15,21 0 0,0 0 16,-21 0-16,21 1 0,-21-1 16,21 0-16,0 0 0,0 0 0,0 0 15,-21-21-15,21 22 0,0-1 16,0 0-16,-21-21 16,21 21-16,0-42 62,0 0-46,0 0-16,0-1 15,0 1-15,21 0 0,0 0 16,-21-21-16,21 20 0,0 1 16,0 0-16,1 0 0,-1-21 0,0 20 15,0 1-15,0 0 0,22 0 16,-22 0-16,0 21 0,0 0 15,21 0-15,-20 0 0,-1 0 0,0 21 16,-21 0-16,21 0 16,-21 0-16,0 1 0,0 20 0,0-21 15,0 21-15,0-20 0,0-1 16,0 0-16,0 0 0,0 0 0,0 0 16,0 1-16,-21-1 0,0-21 0,21 21 15,-21 0-15,21 0 31,0-42 1,21 0-17</inkml:trace>
  <inkml:trace contextRef="#ctx0" brushRef="#br0" timeOffset="11596.62">15430 720 0,'-42'42'31,"21"-21"-31,21 22 0,-21-22 0,0 21 16,21-21-16,-22 22 0,22-1 0,-21 0 15,0 1-15,21-1 0,0-21 16,0 21-16,0 1 0,-21-22 0,21 0 16,0 21-16,0-20 0,0-1 15,0 0-15,0 0 0,21 0 16,0-21-16,0 21 0,1-21 16,-1 0-16,0 0 15,0 0-15,0 0 0,0 0 16,1 0-16,-1-21 15,0 21-15,0 0 0,-21-21 16,21 0-16,0 21 0,-21-21 0,0 0 16,22 21-16,-22-22 0,21 1 15,-21 0-15</inkml:trace>
  <inkml:trace contextRef="#ctx0" brushRef="#br0" timeOffset="11844.48">15219 1058 0,'0'0'0,"-21"0"31,42 0-31,0 0 0,0 0 16,0 0-16,22 0 0,-1 0 16,-21 0-16,21 0 0,1 0 0,-1-21 15,0 21-15,-20 0 0,20-21 16,-21 21-16,21 0 0,-20-21 0,-1 0 15,0 21-15,-21-21 0,21 21 16,-21-22-16,0-20 31</inkml:trace>
  <inkml:trace contextRef="#ctx0" brushRef="#br0" timeOffset="12907.87">2540 1736 0,'-21'0'15,"42"0"-15,-63 0 0,42-21 0,-22 21 16,1 0-16,0 0 31,0 0-31,0 0 0,0 0 0,-1 0 16,1 0-16,0 0 0,-21 0 31,21 0-31,-1 0 16,22 21-16,22-21 46,-1 0-46,21 0 0,0 0 0,1 0 16,422 21 0,-338-63-1,-63 42-15,-1 0 0,1-22 0,21 1 16,-22 21-16,22 0 0,-1 0 0,1 0 16,0 0-16,-22 0 0,1 0 15,-1 0-15,1 0 0,-22-21 0,22 21 16,-1 0-16,-21-21 0,1 21 15,-1 0-15,0 0 0,-20 0 0,20 0 16,-21 0-16,0 0 0,0 0 16,-21-21 31,0 0-32</inkml:trace>
  <inkml:trace contextRef="#ctx0" brushRef="#br0" timeOffset="13755.89">6096 1736 0,'-64'0'16,"43"0"-1,42 0 32,1 0-31,-1 0-16,148-21 16,-105-1-16,-1 22 15,-21 0-15,22 0 0,21 0 16,20 0-16,1 0 0,-21 0 0,21-21 15,0 21-15,-22 0 0,22 0 16,-21 0-16,-1 0 0,22-21 0,-21 21 16,0 0-16,-22 0 0,22 0 15,-22 0-15,1 0 0,-1 0 0,1 0 16,-22 0-16,0 0 0,1 0 16,-22 0-16,0 0 0,0 0 0,0 0 15,1 0 16,-1 0 48</inkml:trace>
  <inkml:trace contextRef="#ctx0" brushRef="#br0" timeOffset="14913.75">10943 1842 0,'0'0'0,"-21"0"0,0 0 0,0 0 16,-22 0-16,22 0 0,-21 0 0,21 0 15,-1 0-15,-20 0 16,21 0-16,0 0 0,-22 0 0,22 0 16,0 0-16,0 0 0,0 0 0,0 0 15,-1 0 1,44 0 15,-1 0-15,0 0-16,0 0 0,0 0 15,22 0-15,-22 0 0,21 0 0,0 0 16,1 0-16,20 0 0,-20 0 0,20 0 16,1 0-16,-1 0 0,1 0 15,-1 0-15,1 0 0,-1 0 16,22 0-16,-22 0 0,1 0 0,20 0 15,1 0-15,-21 0 0,20 0 16,1 0-16,0 0 0,20 0 0,-20 0 16,0 21-16,-1-21 0,22 0 15,-21 0-15,21 0 0,0 0 0,-22 0 16,22 0-16,0 0 0,-21 0 16,20 0-16,-20 0 0,0 0 0,-1 0 15,1 0-15,0 0 0,-1 0 0,1 0 16,0 0-16,-1 0 0,1 0 15,0 0-15,-22 0 0,22 0 0,-22 0 16,22 0-16,-21 0 0,-1-21 16,1 21-16,-1 0 0,1 0 15,-1 0-15,1 0 0,-1 0 0,1 0 16,-1 0-16,-21-22 0,22 22 16,-22 0-16,1 0 0,20 0 0,-42 0 15,22 0-15,-22 0 0,21 0 0,-21 0 16,0-21-16,1 21 0,-1 0 15,0 0-15,0 0 32,-21-21 30</inkml:trace>
  <inkml:trace contextRef="#ctx0" brushRef="#br0" timeOffset="15060.18">15579 1778 0,'-22'0'0,"44"0"0,-65 0 31,22 0-31,-21-21 62,21 21-46</inkml:trace>
  <inkml:trace contextRef="#ctx0" brushRef="#br0" timeOffset="16439.9">2159 1757 0,'-21'0'16,"42"0"-16,-21 0 31,21 0-31,0 0 16,0 0-16,22 0 0,-22 0 0,21 0 15,1 0-15,20 0 16,1 0-16,-1 0 0,1 0 0,-1 0 16,22 0-16,-1 0 0,-20-21 15,21 21-15,-1 0 0,1 0 0,0 0 16,-1 0-16,1 0 0,0-21 16,-1 21-16,1 0 0,0 0 0,-22 0 15,22 0-15,-22 0 0,1 0 16,-1 0-16,-20 0 0,147 0 15,-148 0-15,-20 0 16,20 0-16,-21 0 0,43 0 31,-43 0-31,0 0 63,-21-22-48,21 22 1</inkml:trace>
  <inkml:trace contextRef="#ctx0" brushRef="#br0" timeOffset="17577.75">6032 1736 0,'0'0'15,"-21"0"-15,42 0 63,1 0-48,-1 0-15,0 0 0,0 0 16,21 0-16,-20 0 0,20 0 0,0 0 16,22 0-16,-22 0 0,22 0 15,-1 0-15,1 0 0,-1 0 0,22 0 16,-1-21-16,-20 21 0,21 0 15,-1 0-15,1 0 0,-22 0 0,22-22 16,0 22-16,-1 0 0,1 0 16,0 0-16,-1-21 0,1 21 0,0 0 15,-1 0-15,1 0 0,0-21 16,-22 21-16,22 0 0,-22 0 16,1-21-16,-1 21 0,1 0 0,-1 0 15,1 0-15,-22-21 0,22 21 16,169-21-1,-191 21-15,-21 0 16,21 0-16,-20 0 0,-1 0 0,0 0 16,0-22-16,0 22 0,0 0 0,1 0 15,-1 0 1,0 0 15,-21-21-15</inkml:trace>
  <inkml:trace contextRef="#ctx0" brushRef="#br0" timeOffset="18848.54">10562 1905 0,'0'0'0,"-21"0"0,0 0 16,0 0-1,21-21-15,-22 21 0,1 0 16,0 0-16,0 0 31,42 0 0,0 0-31,0 0 16,1 0-16,-1 0 0,0 0 0,21 0 16,1 0-16,-22 0 0,21 0 0,0 0 15,1 0-15,-1 0 16,0 0-16,1 0 0,-1 0 0,0 0 16,1 0-16,-1 0 0,0 0 15,1 0-15,-1 0 0,22 0 0,-22 0 16,0 0-16,22 0 0,-22 0 0,22 0 15,-1 0-15,1 0 0,20 0 16,-20 0-16,-1 0 0,22 0 0,0 21 16,-22-21-16,1 0 0,20 0 15,-20 21-15,-1-21 0,1 0 0,-1 0 16,1 0-16,-22 21 0,22-21 16,-1 0-16,1 0 0,20 0 0,-20 0 15,-1 0-15,22 0 0,0 0 16,-1 0-16,-20 0 0,20 0 15,-20 0-15,-1 0 0,22 0 0,-21 0 16,-1 0-16,1 0 0,-1 0 0,1 0 16,-1 0-16,1 0 0,-1 0 15,1 0-15,-22 0 0,21 0 0,1 0 16,-22 0-16,22 0 0,-22 0 16,0 0-16,22 0 0,-22 0 0,1 0 15,20 0-15,-21-21 0,1 21 16,-1 0-16,0 0 0,22 0 0,-22 0 15,1 0-15,-1 0 0,0-21 0,1 21 16,-1 0-16,0 0 16,1 0-16,-1-21 0,0 21 0,1 0 15,-22 0-15,21 0 0,-21-21 0,22 21 16,-22 0-16,0 0 0,21 0 16,-21 0-16,1 0 0,-1-21 0,0 21 15,0 0-15,0 0 16,0 0-1,1 0 1,-22-22-16,0 1 16</inkml:trace>
  <inkml:trace contextRef="#ctx0" brushRef="#br0" timeOffset="33768.33">6879 3366 0,'0'-22'0,"0"1"15,0 0 1,0 42 31,0 0-31,-21 1-16,21-1 0,0 0 0,0 21 15,0 1-15,0-1 0,0 0 16,0 1-16,0-1 0,0 0 0,0 22 15,-21-22-15,21 0 0,0 1 16,0-1-16,0 0 0,-21-20 0,-1 20 16,22-21-16,0 21 0,0-20 0,0-1 15,0 0-15,0 0 0,0 0 0,0 0 16,0-42 46,0 0-62,0 0 16,-21 0 0,21 0 171,0-1-93,0 1-78,0 0-1,0 0-15</inkml:trace>
  <inkml:trace contextRef="#ctx0" brushRef="#br0" timeOffset="36908.54">6943 3450 0,'0'21'32,"0"1"-17,21-22-15,-21 21 16,21-21 0,0 0-1,0 0-15,0 0 16,1 0-1,-1 0-15,0 0 16,0 0-16,0-21 16,0-1-16,1 22 15,-22-21-15,0 0 16,21 21-16,-21-21 0,21 21 16,-21-21-16,0 0 31,-21 21-16,0-22-15,-1 22 16,1 0-16,0 0 0,0 0 16,0 0-16,0 0 15,42 0-15,-21 22 0,-21-22 16,-1 42-16,1-21 0,-21 0 0,21 22 16,0-1-16,-1 0 0,1-21 0,0 22 15,-21 41-15,42-41 16,0-22-16,0 21 0,0 1 0,0-1 15,0 0-15,0 1 0,0-22 0,21 21 16,0-21-16,0 0 0,0 1 16,1-1-16,-1 0 0,0 0 15,0-21-15,21 0 0,-20 21 0,20-21 16,-21 0-16,21 0 0,-20 0 16,20 0-16,-21 0 0,21-21 0,-20 0 15,20 21-15,-21-21 0,21 0 0,1-1 16,-22 1-16,21 0 0,-21-21 15,22 21-15,-22-22 0,0 22 0,0-21 16,0 21-16,1-22 0,-1 1 0,-21 0 16,0-1-16,21 1 0,-21 0 15,0-1-15,0 1 0,0 0 0,0-1 16,0 22-16,0-21 0,0 21 16,0-1-16,0 1 0,0 0 15,-21 21-15,21 21 31,-21 0-31,21 1 0,-22 20 0,22-21 16,0 21-16,0 1 0,0-1 0,0 0 16,0 1-16,0-22 0,0 21 15,0 1-15,0-1 0,0-21 0,0 21 16,0 1-16,22-22 0,-1 0 16,0 21-16,0-20 0,0-1 0,0 0 15,1-21-15,20 21 0,-21-21 0,21 0 16,1 0-16,-22 0 0,21 0 15,-21 0-15,22 0 0,-1 0 0,-21-21 16,22 21-16,-22-21 0,0 0 16,0-1-16,21 1 0,-42 0 15,22-21-15,-1 21 0,-21-1 0,21-20 16,-21 21-16,0-21 0,0 20 0,0-20 16,0 21-16,0 0 0,0 0 15,0-1-15,0 1 0,-21 21 16,0 0-16,-1 0 0,1 0 15,0 43 1,0-22-16,0 0 0,21 0 0,0 21 16,-21-20-16,-1 20 0,22-21 0,-21 21 15,21-20-15,0-1 16,0 0-16,0 0 0,0 0 0,0 0 16,0 1-16,0-1 0,21 0 15,1-21-15,-1 0 16,0 0-16,0 0 0,0-21 15,0 0-15,1 21 0,-22-22 16,21 1-16,0 0 0,0 0 16,-21 0-16,0 0 0,0-1 0,21 1 15,-21 0-15,0 0 0,0 0 0,0-22 16,0 22-16,0 0 16,-21 21 15,21 21-31,0 0 0,0 1 15,-21-1-15,21 0 0,-21 0 0,21 21 16,0-20-16,0-1 0,0 21 0,0-21 16,0 0-16,0 1 0,0 20 15,0-21-15,21 0 0,0-21 0,0 21 16,0-21-16,1 0 0,20 0 16,-21 0-16,21 0 0,-20 0 0,20 0 15,0 0-15,-21 0 0,22-21 0,-1 0 16,-21 21-16,22-21 0,-1-21 15,-21 20-15,0 1 0,22 0 16,-22-21-16,0 21 0,0-1 0,-21-20 16,0 21-16,21 0 0,-21 0 0,0-1 15,0 1-15,-21 21 16,0 0-16,0 0 0,0 0 16,-1 0-16,-20 0 0,21 21 15,0 1-15,0-22 0,21 21 0,0 0 16,0 0-16,0 0 0,0 0 0,0 1 15,0-1-15,21 0 16,0 0-16,-21 0 0,21 0 0,0 1 16,-21-1-16,21-21 0,1 21 0,-22 0 15,21 0-15,-21 0 16,21-21-16,-21 22 16,-21-22 15,0 0-16,-1 0-15,1-22 0,21 1 16,-21 21 0,21 21 15,21 1-15,0-22-1,1 0-15,-1 0 16,0 0-16,21 0 0,-21 0 15,1 0-15,20-22 0,-21 1 16,21 21-16,-20-21 0,20 0 0,-21 0 16,21 21-16,-20-21 0,20-1 15,-21 1-15,0 0 0,22 0 0,-22 0 16,0 0-16,0-1 0,0-20 0,0 21 16,-21 0-16,0 0 0,0-1 15,0 1-15,-21 21 31,0 0-31,21 21 0,-21-21 16,21 22-16,-21-1 0,0 0 16,21 0-16,0 0 0,0 0 15,0 1-15,0-1 0,0 0 16,21-21-16,-21 21 0,21 0 16,0-21-16,-21 21 0,0 1 0,21-22 15,0 21-15,-21 0 16,0 0-16,0 0 15,-21 0 1,0-21-16,0 22 16,0-22-16,0 0 0,-1 21 15,1-21-15,0 0 0,0 0 0,0-21 47,21-1-31,21 1-16</inkml:trace>
  <inkml:trace contextRef="#ctx0" brushRef="#br0" timeOffset="39484.06">11578 3641 0,'0'0'0,"0"-21"15,0-1-15,0 1 0,0 0 0,0 0 16,0 0-16,0 0 0,0-1 15,-21 22 1,0 22 0,21-1-16,0 21 0,0-21 15,-21 22-15,-1-1 0,1 0 0,0 1 16,0-22-16,0 21 0,0 0 0,-1 1 16,1-1-16,0 0 0,0-20 15,0 20-15,0-21 0,21 21 0,-22-20 16,1-22-16,21 21 0,-21 0 0,21-42 47,0 0-47,0-1 0,0 1 15,0 0-15,0-21 0,0 21 16,0-1-16,21-20 0,-21 21 0,0-21 16,0 20-16,0-20 0,21 21 0,-21 0 15,0 0-15,0 42 16,0 0-1,0 0-15,0 21 0,0-20 16,0-1-16,0 21 0,22-21 16,-22 22-16,21-22 0,-21 0 0,21 0 15,0 0-15,-21 0 0,21 1 16,0-1-16,1-21 0,-1 0 0,0 0 16,0 0-16,0 0 0,0 0 15,1 0-15,-1 0 0,0 0 0,0-21 16,0-1-16,0 1 0,22 0 0,-22 0 15,0 0-15,0 0 0,0-22 16,1 1-16,-1 21 0,0-22 0,0 1 16,0 0-16,-21-22 0,0 22 0,0 0 15,0-22-15,0 22 0,0-22 16,0 22-16,0 0 0,-21-1 0,0 1 16,0 21-16,-22-22 0,22 22 15,0 21-15,0 0 0,0 0 16,-22 0-16,22 0 0,0 21 0,0 1 15,0-1-15,0 21 0,-1 0 16,1 1-16,21-1 0,0 0 0,-21 22 16,21-22-16,0 1 0,0-1 0,0 0 15,0 1-15,0-1 0,0 0 16,21-21-16,0 22 0,1-22 0,-1 21 16,0-21-16,0 1 0,21-1 0,-20-21 15,20 21-15,0-21 0,1 0 16,-1 0-16,0 0 0,1 0 0,-1 0 15,0 0-15,1-21 0,-1 0 0,0 21 16,1-22-16,-22 1 16,21 0-16,-21 0 0,22-21 0,-22 20 15,0 1-15,0-21 0,-21 21 0,0-22 16,21 22-16,-21 0 0,0 0 16,0 0-16,0 0 0,0-1 0,-21 22 15,0 0-15,0 0 0,0 22 16,-1-1-16,1 0 0,0 21 15,0-21-15,0 1 0,0 20 0,21-21 16,0 21-16,-22-20 0,22 20 0,0-21 16,0 0-16,0 0 0,0 1 15,22-1-15,-1 0 0,0 0 0,0-21 16,0 0-16,0 21 0,22-21 16,-22 0-16,0 0 0,21 0 15,-20 0-15,20-21 0,-21 21 0,21-21 16,-20 0-16,-1 0 0,21 21 0,-21-22 15,0-20-15,1 21 0,-1 0 16,0 0-16,0-1 0,0-20 0,-21 21 16,0 0-16,0 0 0,0-1 15,0 44 17,0-1-32,-21 0 0,0 0 0,21 0 15,0 0-15,0 1 0,-21-1 16,21 21-16,0-21 0,-21 0 15,21 1-15,0-1 0,0 0 0,0 0 16,0 0-16,0 0 16,0-42 31,0 0-47,0 0 0,0 0 0,21 0 15,0-1-15,-21-20 0,21 21 0,0 0 16,0-22-16,1 22 0,-1-21 15,0 21-15,0 0 0,0-1 16,0 1-16,1 21 0,-1 0 16,0 0-1,-21 21-15,0 1 0,0-1 16,0 21-16,0-21 0,21 0 0,-21 22 16,0-22-16,21 0 0,-21 0 15,0 22-15,0-22 0,21 0 0,1 0 16,-22 0-16,21-21 0,0 21 0,0-21 15,0 0-15,0 0 16,1 0-16,-1 0 0,0 0 0,0 0 16,0-21-16,0 0 0,1 0 0,-1 0 15,-21 0-15,21-1 0,0 1 16,21 0-16,-20-21 0,-1 21 16,0-1-16,0-20 0,0 21 0,-21 0 15,21 0-15,1-1 0,-22 44 31,0-1-31,0 0 16,0 0-16,0 0 0,0 0 16,0 1-16,0-1 0,0 0 15,0 0-15,0 0 0,0 0 0,0 1 16,0-1-16,0 0 0,0 0 0,0 0 16,21-21-1,0 0-15,0 0 0,0 0 0,0 0 0,1 0 16,-1 0-16,0 0 15,0 0-15,0-21 0,0 0 16,1 21-16,-1-21 0,0 0 0,21-1 16,-21-20-16,1 21 0,-1 0 0,0 0 15,-21-1-15,21 1 0,0 21 16,-21-21-16,0 42 47,-21-21-47,21 21 0,-21 1 0,21-1 15,-21 0-15,21 0 0,0 0 0,0 0 16,0 1-16,0-1 0,0 0 16,0 0-16,0 0 0,0 0 15,0 1-15,21-22 0,0 0 16,0 21-16,0-21 0,1 0 0,-1 0 16,0 0-16,0 0 0,0 0 15,0 0-15,1-21 0,-1-1 0,21 22 16,-21-21-16,0 0 0,1-21 0,20 21 15,-21-1-15,0-20 0,-21 0 16,21 21-16,-21-22 0,0 1 0,0 0 16,0 20-16,0-20 0,0 21 0,-21-21 15,0 20-15,0 1 16,-21 21-16,20 0 0,1 0 16,-21 0-16,21 21 0,0 1 0,-22-1 15,22 0-15,0 0 0,0 0 16,0 22-16,-1-22 0,22 0 0,-21 0 15,21 0-15,-21 0 0,21 1 0,0-1 16,0 0-16,0 0 0,0 0 16,21 0-16,-42-21 0,42 0 15,22 0-15,-22 0 0,0 0 16</inkml:trace>
  <inkml:trace contextRef="#ctx0" brushRef="#br0" timeOffset="40625.41">15219 3090 0,'0'0'0,"21"-42"31,-21 21-31,0 0 0,-21 21 16,21-21-16,-21 21 0,-1-22 15,1 22-15,-21 0 0,0 0 16,20 0-16,-20 0 0,0 0 0,-1 22 16,1-1-16,0 0 0,21 0 0,-22 0 15,22 0-15,-21 1 0,21 20 16,-1-21-16,22 0 0,0 0 0,0 22 15,22 63 17,-1-85-32,0 0 0,0-21 0,0 21 15,0 0-15,1-21 0,-1 21 16,0-21-16,21 22 0,-21-1 0,1-21 16,-1 21-16,0-21 0,-21 21 0,21 0 15,-21 0-15,0 1 16,0-1-16,0 0 0,-21 0 15,0-21-15,0 21 0,-1-21 0,1 21 16,-21-21-16,21 0 0,0 22 16,-1-22-16,1 21 0,0-21 0,0 0 15,21-21 32,21-1-47,0 22 0,0-21 0,1 21 16,-1 0-16,0-21 0,0 21 15,0 0-15,0 0 0,1 0 16,-1 0-16,0 21 16,-21 0-16,21 1 0,-21-1 15,0 0-15,0 0 0,0 0 0,0 22 16,0-22-16,0 21 0,0 0 0,-21 1 16,21-22-16,-21 21 0,21 1 15,0-22-15,-21 0 0,21 21 0,0-21 16,0 1-16,0-1 0,0 0 15,0 0-15,0 0 16,0 0-16,21 1 0,0-1 16,0-21-1,-42 0 1</inkml:trace>
  <inkml:trace contextRef="#ctx0" brushRef="#br0" timeOffset="40654.39">15028 4318 0,'0'-21'0</inkml:trace>
  <inkml:trace contextRef="#ctx0" brushRef="#br0" timeOffset="42257.47">9461 6138 0,'0'-21'0,"0"0"16,0 0-16,0 0 15,0 0 1,0 42 15,0 0-31,-21 0 0,21 0 16,-21 22-16,0-22 0,21 21 0,-21 0 15,21 1-15,-21-1 0,-1 0 16,1 1-16,0-1 0,0 0 0,0 1 16,-22-1-16,22 0 0,-21 1 15,0-22-15,20 0 0,-20 0 16,21 0-16,0 1 0,0-1 0,-1-21 16</inkml:trace>
  <inkml:trace contextRef="#ctx0" brushRef="#br0" timeOffset="44192.36">9038 6541 0,'0'-22'0,"21"-62"32,0 41-32,1 22 0,-22 0 0,21 21 15,-21-21-15,21 21 0,-21-21 0,21 21 16,0 21-16,0 0 0,-21 0 16,0 0-16,22 1 15,-22 20-15,21 0 0,0-21 0,-21 22 16,0-22-16,21 21 0,0-21 0,0 22 15,-21-22-15,22 0 0,-1 0 16,0 0-16,0 1 0,0-1 0,0-21 16,1 0-16,-1 0 0,0 0 0,21 0 15,-21 0-15,22 0 0,-22 0 16,0 0-16,21-21 0,-20-1 0,20 1 16,-21 0-16,0 0 0,0 0 0,1-22 15,-1 1-15,0 21 0,0-21 16,-21-1-16,0-20 0,0 20 15,0 1-15,0 0 0,0-1 0,0-20 16,0 21-16,0-1 0,0 1 16,-21 0-16,21-1 0,-21 1 0,0 21 15,-1-22-15,1 22 0,0 0 0,0 21 16,0 0-16,0 0 0,-1 0 16,1 21-16,0-21 0,0 43 0,0-22 15,0 0-15,-1 21 0,1 1 0,21-22 16,0 21-16,0 0 0,-21 1 15,21-1-15,0 0 0,-21 1 0,21-1 16,0 0-16,0 22 0,0-22 0,0 1 16,0-1-16,0-21 15,0 21-15,21 1 0,0-22 0,0 0 16,1 0-16,-1 0 0,0 1 0,21-1 16,-21-21-16,22 0 0,-22 21 15,21-21-15,-21 0 0,22 0 0,-1 0 16,0 0-16,1-21 0,-1 21 0,0-21 15,1-1-15,-1 1 0,-21 0 16,22 0-16,-1 0 0,127-170 31,-148 149-31,-21 21 0,0 0 16,0-1-16,0 1 0,0 0 16,0 0-16,-21 21 15,0 0-15,0 0 16,0 0-16,0 21 0,-1 0 15,1 0-15,21 1 0,0 20 0,-21-21 16,0 0-16,21 22 0,0-22 16,0 21-16,0-21 0,0 22 0,0-22 15,0 0-15,0 21 0,0-21 0,21 1 16,0-22-16,0 21 0,-21 0 16,22-21-16,-1 0 0,0 21 15,21-21-15,-21 0 0,1 0 0,20 0 16,-21 0-16,21 0 0,-20-21 0,20 21 15,-21-21-15,21 0 0,-20-1 16,-1 1-16,21 0 0,-21 0 0,0-21 16,-21 20-16,22-20 0,-22 21 0,21-21 15,-21 20-15,0 1 0,0 0 16,0 0-16,0 0 0,0 0 0,-21 42 31,21 0-15,0 0-16,-22 0 0,22 0 0,0 1 15,0-1-15,-21 21 0,21-21 16,0 0-16,0 1 0,0-1 0,0 0 16,0 0-16,0 0 0,0 0 15,0 1-15,0-1 0,0-42 47,0-1-31,0 1-16,0 0 0,0 0 15,0-21-15,0 20 0,0 1 16,0-21-16,21 21 0,1-22 0,-1 22 16,0-21-16,-21 21 0,21 0 0,0-1 15,0 1-15,1 0 16,-1 21-16,0 0 0,0 0 16,0 0-16,-21 21 0,0 0 0,21 1 15,1-1-15,-1 0 0,-21 0 16,0 0-16,0 0 0,21 1 0,-21 20 15,21-21-15,-21 0 0,0 0 0,0 1 16,0-1-16,0 0 0,21-21 16,-21 21-16,0 0 0,21-21 0,-21 21 15,22-21 1,-1 0-16,0-21 16,-21 0-16,21 0 15,-21 0-15,21 0 0,0-1 16,-21 1-16,22-21 0,-1 21 0,0-22 15,-21 22-15,21-21 0,0 21 16,0 0-16,1-1 0,-1 1 0,0 0 16,0 0-16,0 0 0,0 21 15,1 0-15,-22 21 16,0 0 0,0 0-16,0 0 0,0 1 0,0-1 15,0 0-15,0 21 0,0-21 16,0 1-16,0-1 0,0 0 0,0 21 15,0-21-15,0 1 0,21-1 16,-21 0-16,21-21 16,0 21-16,0-21 0,43 0 15,-43 0 1,0 0-16,0 0 0,0-21 16,1 21-16,-1-21 0,0 0 0,0-1 15,0 1-15,0 0 0,1 0 0,-22 0 16,21 0-16,0-1 0,-21 1 0,21 0 15,-21 0-15,0 0 0,21 0 16,-21-1-16,0 44 31,0-1-15,0 0-16,-21 0 16,21 21-16,-21-20 0,21-1 0,0 0 15,0 0-15,0 0 0,0 0 16,0 1-16,0-1 0,0 0 15,21 0-15,0-21 0,0 0 0,1 0 16,-1 0-16,0 0 0,0 0 16,0 0-16,22 0 0,-22 0 0,21 0 15,-21-21-15,0 0 0,22 21 0,-22-21 16,0-1-16,0 1 0,0 0 0,1 0 16,-1-21-16,-21 20 0,0-20 15,0 0-15,0 21 0,0-22 16,0 22-16,0-21 0,0 21 0,-21-1 15,21 1-15,-22 0 0,1 21 16,0 0-16,0 0 0,0 0 0,0 0 16,-1 0-16,-20 0 0,21 0 0,0 0 15,0 21-15,-1 0 0,-20 1 16,42-1-16,-21 0 0,0 0 0,0 0 16,21 0-16,0 1 0,0 20 0,0-21 15,-22 0-15,22 0 16,0 1-16,0-1 0,22-21 15,-1 0-15,0 0 16,0 0-16</inkml:trace>
  <inkml:trace contextRef="#ctx0" brushRef="#br0" timeOffset="44517.18">13568 5757 0,'0'0'0,"0"-105"32,-21 105-32,-1 0 15,1 0-15,0 0 16,0 21-16,0 0 0,0 0 0,-1 0 15,1 22-15,0-1 0,0 0 16,0 1-16,0 20 0,-1-21 0,1 1 16,-21 20-16,21-20 0,0 20 15,21 1-15,-22-22 0,22 21 0,-21 1 16,21-22-16,0 22 0,0-22 0,0 0 16,21 1-16,1-1 0,-1 0 0</inkml:trace>
  <inkml:trace contextRef="#ctx0" brushRef="#br0" timeOffset="44612.12">13864 6583 0,'0'0'0,"0"-21"0,21 21 16,22-21-16</inkml:trace>
  <inkml:trace contextRef="#ctx0" brushRef="#br0" timeOffset="46232.19">13462 5800 0,'0'0'0,"21"0"0,-21-21 0,0-1 15,21 22 1,-21-21-16,0 0 0,21 21 16,-21-21-16,22 21 15,-22-21-15,-22 21 47,1 0-47,0 21 16,0 0-16,0-21 0,0 21 15,-1 0-15,1 1 0,0-1 0,0 0 16,-21 0-16,-64 127 16,85-105-1,-1-1-15,1-21 0,21 21 0,-21 1 16,21-1-16,-21-21 0,21 22 0,0-1 16,-21-21-16,21 21 0,0 1 15,0-1-15,0-21 0,0 22 16,21-22-16,0 0 0,0 21 0,-21-21 15,21 1-15,1-1 0,-1 0 0,0 0 16,0-21-16,0 21 0,0 0 16,1-21-16,-1 0 0,21 0 0,-21 0 15,0 0-15,1 0 0,-1 0 0,21 0 16,-21 0-16,22-21 0,-22 21 16,0-21-16,21 21 0,-21 0 0,1-21 15,-1 21-15,0-21 0,0 21 0,0-21 16,-21-1-16,21 22 0,1-21 15,-22 0 1,21 21 0,-21-21-1,0 0 1</inkml:trace>
  <inkml:trace contextRef="#ctx0" brushRef="#br0" timeOffset="46544.01">14118 6223 0,'-21'0'15,"0"0"1,21 21-1,0 0-15,0 1 0,0-1 16,0 0-16,0 21 0,0-21 16,-21 1-16,21-1 0,0 0 0,0 0 15,0 0-15,0 0 0,0 1 16,0-1-16,0-42 47,0-1-47,21 1 15</inkml:trace>
  <inkml:trace contextRef="#ctx0" brushRef="#br0" timeOffset="46911.8">14139 5863 0,'0'0'15,"-21"21"-15,21 1 0,0-1 16,0 0-16,0 0 16,0 0-1,21-21-15,0 0 0,1 0 16,-1 0-16,0 0 0,0 0 16,-21-21-16,21 21 15,-21-21-15,0 0 0,0 0 16,0-1-16,0 1 15,-21 21-15,0-21 16,0 21-16,0 0 0,-1 0 16,1 0-16,0 0 0,0 21 15,21 0-15,-21 1 16,21-1-16,0 0 0,0 0 0,0 0 16,0 0-16,0 1 0,0-1 0,0 0 15,21 0-15,0 0 0,0 0 16,0 1-16</inkml:trace>
  <inkml:trace contextRef="#ctx0" brushRef="#br0" timeOffset="47452.49">14541 6181 0,'0'0'0,"-21"0"31,0 0-31,21 21 15,0 0 1,0 0-16,-21 0 16,21 1-16,0-1 0,0 0 15,0 0-15,0 0 0,0 0 0,0 22 16,-21-22-16,21 0 0,0 0 16,0 0-16,0 1 0,0-1 15,-21-21-15,21-21 47,0-1-47,0 1 16,0 0-16,0 0 0,0-21 15,0 20-15,0 1 0,21 0 16,0-21-16,0 21 0,0-1 0,0 1 16,1-21-16,-1 21 0,0 0 0,21-1 15,-21 1-15,1 0 0,20 0 16,0 21-16,-21 0 0,22 0 0,-22 0 15,0 0-15,21 0 0,-20 0 0,-1 21 16,0 0-16,0 0 0,0 1 16,-21 20-16,0-21 0,0 0 0,0 22 15,0-22-15,0 21 0,0-21 0,0 0 16,0 22-16,0-22 0,-21 0 16,0 0-16,0 0 15,21 1-15,-21-22 0,-1 0 16,22-22-1,0 1 1,0 0-16,22 0 0,-22 0 16</inkml:trace>
  <inkml:trace contextRef="#ctx0" brushRef="#br0" timeOffset="47760.31">15515 5821 0,'21'0'0,"-42"0"0,42 21 47,-21 0-47,0 0 0,-21 22 16,21-22-16,-21 0 0,21 21 0,-21 1 15,0-22-15,21 21 0,-22 1 16,1-22-16,0 21 0,21-21 0,-21 22 15,21-1-15,-21-21 0,21 0 0,0 0 16,0 1-16,0-1 0,0 0 16,0 0-16,21-21 15,0 0-15,0 0 0,0 0 16,1 0-16,-1 0 16,-21-21-16,21 0 0</inkml:trace>
  <inkml:trace contextRef="#ctx0" brushRef="#br0" timeOffset="47996.18">15261 6160 0,'21'0'31,"0"0"-31,1 0 16,-1 0-16,0 0 0,0 0 0,0 0 15,0 0-15,22 0 0,-22 0 16,0 0-16,0 0 0,0 0 0,1 0 16,-1 0-16,0 0 15,0 0-15,-21-22 16,21 22-16</inkml:trace>
  <inkml:trace contextRef="#ctx0" brushRef="#br0" timeOffset="48692.78">16595 6287 0,'0'0'0,"21"-22"0,0 22 15,0-21-15,0 0 0,0 21 16,1-21-16,-22 0 0,21 0 16,-21-1-16,0 1 0,0 0 0,0 0 15,0 0-15,0 0 16,0-1-16,0 1 0,-21 21 0,21-21 16,-22 21-16,1 0 0,0 0 15,0 0-15,0 0 0,0 0 16,-1 0-16,-20 0 0,21 0 0,-21 21 15,20 0-15,1 1 0,-21-1 0,21 0 16,0 0-16,-22 0 0,22 22 16,0-22-16,0 21 0,0-21 0,21 0 15,0 1-15,0 20 0,0-21 16,0 0-16,0 0 0,42 1 0,-42-1 16,21 0-16,0 0 0,0 0 15,1-21-15,-1 21 16,0-21-16,0 0 0,0 0 15,0 0-15,1-21 0,-1 21 0,0-21 16,0 21-16,0-21 0,0 0 16,1-22-16,-1 22 0,-21 0 15,21 0-15,0 0 0,0-22 0,-21 22 0,21 0 16,-21-21-16,22 21 0,-22-1 0,21 1 16,-21 0-16,0 0 15,0 42 16,0 0-31,0 0 0,-21 1 16,21-1-16,0 0 0,0 0 0,0 0 16,0 22-16,0-22 0,0 0 0,0 0 15,0 21-15,0-20 0,0-1 0,0 0 16,0 0-16,21 0 16,-21 0-16,21-21 0,0 0 0,0 0 15,0 0-15,1 0 16,-1-21-16,0 21 0,0-21 15,0 21-15,0-21 0,1 0 0,20 0 16,-21-1-16</inkml:trace>
  <inkml:trace contextRef="#ctx0" brushRef="#br0" timeOffset="49104.54">17357 5588 0,'0'0'0,"0"-21"0,0 0 16,0 0-1,0-1-15,21 22 16,0 0-16,0 0 16,0 0-16,0 0 0,1 22 15,-1-22-15,0 21 0,21 0 0,-21 21 16,1-21-16,-1 1 0,21 20 0,-42 0 15,21 1-15,0-1 0,1-21 16,-1 21-16,-21 1 0,0-1 0,0 0 16,21 1-16,-21-1 0,0-21 0,0 22 15,-21-1-15,21-21 0,-21 21 0,-1-20 16,1 20-16,0-21 0,0 21 16,0-20-16,0-1 0,-1 0 0,1 0 15,0 0-15,0 0 0,0 1 0,0-22 16,-1 21-16,1-21 15,42 0 17,-21-21-17,22-1-15,-1 1 0</inkml:trace>
  <inkml:trace contextRef="#ctx0" brushRef="#br0" timeOffset="49917.08">18796 5779 0,'21'0'16,"-42"0"-16,42-22 0,-21 1 0,0 0 0,0 0 15,0 0 1,0 0-16,-21 21 16,0 0-16,0 0 15,-1 0-15,1 0 0,0 0 16,0 21-16,0-21 0,0 21 0,-1 0 16,-20-21-16,21 21 0,0 0 15,0 1-15,-1-1 16,22 0-16,0 0 0,0 0 15,22-21 1,-1 21-16,0-21 16,0 0-16,0 0 0,0 22 0,1-22 15,20 0-15,-21 0 0,0 0 16,0 21-16,1-21 0,-1 0 0,0 21 16,0-21-16,0 21 0,-21 0 15,0 0-15,0 1 16,0-1-16,0 0 15,-21 0-15,21 0 0,-21-21 0,0 21 16,0 1-16,-1-1 0,-20-21 0,21 21 16,0-21-16,0 21 0,-1-21 15,1 0-15,0 0 0,21 21 0,-21-21 16,0 0-16,42 21 62,0-21-62,0 0 0,0 0 16,1 0-16,-1 0 16,0 0-16,0 0 0,0 0 15,0 0-15,-21 22 16,0-1 0,0 0-16,0 0 0,0 0 15,-21 0-15,0 1 0,21 20 0,-21-21 16,0 21-16,0-20 0,-1-1 0,1 21 15,21-21-15,0 0 0,-21 1 16,21 20-16,0-21 0,0 0 0,0 0 16,0 1-16,0-1 0,0 0 15,64-21 17,-64-21-17,0 0 1,0-1-16</inkml:trace>
  <inkml:trace contextRef="#ctx0" brushRef="#br0" timeOffset="50720.62">18732 8636 0,'0'0'16,"-21"-21"-1,0 0 1,21 0-16,0-22 31,21 43-31,0-21 0,1 21 0,-1-21 16,0 21-16,0 0 0,0 0 0,0-21 15,1 21-15,-1 0 0,0 0 16,0 0-16,-21 21 16,0 0-1,-21 0-15,0-21 0,0 21 0,-1 1 16,-20-1-16,0 0 0,21 0 0,-22 0 15,22 22-15,-21-22 0,21 0 16,-1 0-16,1 0 0,21 0 0,0 1 16,0-1-16,0 0 15,21-21 1,1 0-16,-1 0 16,0 0-16,0 0 0,0 0 0,0 0 15,22 0-15,-22 0 0,0 0 16,0 0-16,0-21 15,1 21-15,-22 21 16,0 0 0,0 0-16,21 0 0,-21 1 15,0-1-15,0 0 0,0 0 16,0 0-16,0 0 0,0 1 0,0-1 16,0 0-16,0 0 0,0 0 0,0 0 15,0 1-15,0-1 16,-21 0-16,-1-21 0,22 21 0,-21-21 15,0 0-15,0 0 0,0 0 16,0 0-16,-1 0 0,1 0 16,0 0-16,0 0 0,-21 0 15,-1-21-15</inkml:trace>
  <inkml:trace contextRef="#ctx0" brushRef="#br0" timeOffset="51556.14">14160 7811 0,'0'-22'15,"0"1"1,0 0-16,22 21 15,-22-21-15,0 0 0,0 0 16,0-1 0,0 1-16,-22 21 15,1 0-15,0 0 16,-21 0-16,21 0 0,-1 0 16,-20 0-16,21 0 0,0 21 0,0-21 15,-22 22-15,22-1 0,21 0 16,0 0-16,0 0 15,21-21-15,0 21 0,1 1 16,20-22-16,0 21 0,-21 0 0,22-21 16,-1 21-16,-21 0 0,22 0 15,-1 1-15,-21-1 0,21 0 0,-20 0 16,-1 0-16,0 0 0,0 1 0,-21-1 16,0 0-16,0 0 15,0 0-15,-21-21 0,0 21 16,0-21-16,-22 0 0,1 22 15,-22-22-15,22 0 0,0 0 0,-1 0 16,-20 0-16,21 0 0,-1 0 0,22 0 16,-21 0-16,21 0 0,-1 0 15,-20 0-15,42-22 0,-21 22 0,0-21 16,21 0-16,-21 0 0,21 0 16,0 0-16,0-1 0,0 1 15,21 0-15,0 21 16,0-21-16,0 0 0,0 21 0,1 0 15,-1-21-15,21-1 0</inkml:trace>
  <inkml:trace contextRef="#ctx0" brushRef="#br0" timeOffset="52054.85">14753 7684 0,'-42'-22'32,"21"22"-32,-1 0 0,1 0 0,0 22 15,-21-22-15,42 21 0,-21 0 16,-1 0-16,1 21 0,0-20 0,21-1 16,0 21-16,0-21 0,-21 22 0,21-22 15,0 0-15,0 21 0,0-21 0,0 1 16,21-1-16,-21 0 0,21 0 15,0 0-15,1-21 0,-1 21 0,21-21 16,-21 0-16,0 0 0,1 0 0,20 0 16,-21 0-16,0 0 0,22 0 0,-22-21 15,21 0-15,-21 21 16,0-21-16,1 0 0,-1 0 0,0-1 16,0 1-16,0 0 0,-21-21 0,0 21 15,0-22-15,0 22 0,0-21 0,0 21 16,0-22-16,0 22 0,-21 0 15,0-21-15,0 20 0,0 22 0,-1-21 16,1 21-16,0 0 0,0 0 0,-21 0 16,20 0-16,1 0 0,0 0 15,-21 21-15,21-21 0,21 22 0,-22-1 16,1-21-16,21 21 0,0 0 0,0 0 16,0 0-1,0 1-15,21-22 0,1 0 16,-1 21-16,0-21 0,0 0 0,0 0 15,22 0-15,-22 0 0</inkml:trace>
  <inkml:trace contextRef="#ctx0" brushRef="#br0" timeOffset="52347.68">15536 7662 0,'0'0'0,"0"22"31,0-1-31,-21 0 16,21 0-16,0 0 0,-21 0 0,21 22 15,0-22-15,0 0 0,0 21 16,0-20-16,0 20 0,0-21 0,21 21 16,-21-20-16,21-1 0,-21 0 0,0 0 15,0 0-15,0 0 0,21 1 0,-21-1 16,0 0-1,22-21-15,-22-21 32,0 0-17,0-1-15</inkml:trace>
  <inkml:trace contextRef="#ctx0" brushRef="#br0" timeOffset="52644.51">15579 7853 0,'0'0'0,"0"-21"0,0-22 0,0 22 0,0 0 15,0 0-15,0 0 0,0 0 0,0-1 16,21 1-16,0 0 0,-21 0 0,21 21 16,0-21-16,0 21 0,1 0 15,-1-21-15,21 21 0,-21 0 0,0 0 16,22 0-16,-22 0 0,0 21 0,0 0 16,0 0-16,-21 0 0,22 0 15,-22 1-15,0 20 0,0-21 0,0 0 16,-22 0-16,1 1 0,-21-1 15,21 0-15,0 0 0,-22 0 0,1 0 16,21 1-16,-22-1 0,22-21 16,0 0-16,-21 0 0,42 21 0,-21-21 15,-1 0-15,44-21 32,-1 21-17,0-21-15</inkml:trace>
  <inkml:trace contextRef="#ctx0" brushRef="#br0" timeOffset="52992.31">16785 7451 0,'0'0'15,"0"-21"-15,0-1 0,0 1 16,0 0-16,0 0 0,-21 21 15,0 0-15,0 21 16,-1 0-16,1 0 16,0 1-16,0 20 0,0-21 0,0 21 15,-1 1-15,-20-1 0,21 0 0,0 1 16,0-1-16,-1 0 0,1 1 16,0 232 15,42-254-31,0 0 0,-21 0 15,22 1-15,-1-1 0,21-21 16,-21 0-16,0 21 0,1-21 0,-1 0 16,21 0-16,-21 0 0,0 0 0,22 0 15,-22-21-15,0 0 0,0 21 0,0-22 16,1 1-16</inkml:trace>
  <inkml:trace contextRef="#ctx0" brushRef="#br0" timeOffset="53284.15">17039 7557 0,'-21'-22'15,"0"22"16,21 22-31,0-1 0,0 0 16,0 0-16,0 0 0,0 0 16,0 1-16,0-1 0,0 0 15,0 0-15,0 0 16,21-21 31,0 0-47</inkml:trace>
  <inkml:trace contextRef="#ctx0" brushRef="#br0" timeOffset="53477.04">17145 7535 0,'0'0'0,"0"22"31,0-1-15,0 0-16,0 0 15,0 0-15,0 0 16,0 1 15</inkml:trace>
  <inkml:trace contextRef="#ctx0" brushRef="#br0" timeOffset="54672.87">17759 7747 0,'21'0'15,"0"0"1,-21-21-1,21 21-15,-21-21 16,0 0 0,0-1 15,-21 22 16</inkml:trace>
  <inkml:trace contextRef="#ctx0" brushRef="#br0" timeOffset="55640.82">17103 7768 0,'0'0'0,"0"-21"16,0 0-16,0 0 15,0 0-15,0-1 0,0 1 16,0 0-16,0 0 0,21 0 15,0 21-15,0-21 0,0-1 16,0 1-16,1 21 0,-1-21 0,0 21 16,21 0-16,1 0 0,-22-21 0,21 21 15,0 0-15,-20 0 0,20 0 16,-21 21-16,0-21 0,0 21 0,1 0 16,-1 1-16,-21-1 0,21 0 0,-21 0 15,0 0-15,0 0 16,0 1-16,0-1 0,0 0 15,0 0-15,0 0 16,0-42 31,0 0-31,0 0-16,0 0 0,0-1 15,0 1-15,-21 0 0,21 0 16,-21 21-16,21-21 0,-22 0 15,22-1-15,-21 22 0,21-21 16,-21 21-16,0-21 0,0 21 0,0 0 16,-1 0-16,1 0 0,-21 21 15,21 0-15,0 1 0,-1-1 16,-20 0-16,21 21 0,0-21 0,0 1 16,-1 20-16,1-21 0,0 0 0,21 22 15,-21-22-15,21 21 0,0-21 16,0 0-16,0 1 0,0-1 0,0 0 15,0 0-15,21 0 0,0 0 16,0-21-16,1 0 0,-1 0 16,0 0-16,21 0 0,-21 0 15,1 0-15,20 0 0,-21 0 16,0-21-16,22 21 0,-22-21 16,21 0-16,-21 0 0,0 0 0,22-1 15,-22 1-15,0 0 0,106-148 31,-127 126-31,0 22 0,0-21 16,0 21-16,0 0 0,0-1 0,0 1 16,0 0-16,0 63 31,-21-20-31,21-1 16,0 21-16,-21-21 0,21 22 15,0-22-15,0 21 0,0-21 16,0 22-16,0-22 0,0 0 0,0 0 15,0 0-15,0 0 0,0 1 0,0-1 16,21 0-16,0-21 16,0 21-16,0-21 0,1 0 15,-1 0-15,0 0 0,0 0 0,0 0 16,0-21-16,1 0 0,-1 21 16,0-21-16,-21-1 0,21 1 0,0 0 15</inkml:trace>
  <inkml:trace contextRef="#ctx0" brushRef="#br0" timeOffset="55996.62">18246 7239 0,'0'0'0,"63"-63"31,-42 63-31,0 0 0,1 0 0,-1 0 15,0 0-15,0 0 0,0 0 16,0 21-16,22 0 0,-22 0 0,0 21 16,0 1-16,0-1 0,1 0 15,-1 1-15,-21-1 0,21 0 0,-21 22 16,0-22-16,0 1 0,0-1 16,-21 0-16,0 1 0,-1-1 0,1 0 15,0 1-15,-21-22 0,21 21 16,-1-21-16,1 0 0,0 1 0,0-1 15,0 0-15,0 0 0,-1-21 0,1 0 16,21 21-16,-21-21 16,0 0-16,21-21 31,21 0-31,0 21 0,-21-21 0</inkml:trace>
  <inkml:trace contextRef="#ctx0" brushRef="#br0" timeOffset="56296.96">19579 7493 0,'0'0'0,"0"-21"16,-21 21-16,21 21 94,0 0-79,0 0-15,-21-21 16,21 22-16,-21-1 0</inkml:trace>
  <inkml:trace contextRef="#ctx0" brushRef="#br0" timeOffset="56511.83">19558 7853 0,'0'0'0,"0"21"0,0 0 16,0 0-16,0 1 15,0-1-15,-21 0 16,0 0-16,21 0 0,-22-21 0,22 21 16,-21 1-16,0-1 0,0-21 15,21 21-15,-21-21 0,0 21 16,-1-21-16,1 0 16,21 21-16,-21-21 0,0 21 0</inkml:trace>
  <inkml:trace contextRef="#ctx0" brushRef="#br0" timeOffset="59199.83">10626 10266 0,'0'-21'16,"0"0"-16,0-1 16,0 1-16,-22 21 31,1 0-16,0 21-15,21 22 0,-21-22 0,0 21 16,0 1-16,-1-1 0,22 0 0,-21 1 16,0-1-16,0 0 15,0 1-15,21-1 0,-21 0 0,-1-21 16,1 22-16,0-22 0,0 0 0,0 0 16,0 0-16,-1 1 0,1-1 0,0-21 15,0 0-15,0 0 16,0 0-16,-1-21 15,22-1-15,0 1 0,-21 0 16,21 0-16,0 0 0,-21 0 16,21-22-16,0 22 0,0-21 0,0 21 15,0-22-15,0 1 0,0 21 0,0-22 16,0 22-16,0 0 0,0 0 16,0 0-16,0 42 31,0 0-31,21 0 0,0 22 0,-21-22 15,22 21-15,-1-21 0,0 22 16,0-22-16,-21 21 0,21-21 0,0 22 16,1-22-16,-1 0 0,21 0 0,-21 0 15,0 0-15,1 1 0,-1-22 0,0 0 16,21 21-16,-21-21 0,1 0 16,20 0-16,-21 0 0,21 0 0,-20-21 15,20 21-15,0-22 0,-21 1 16,22 0-16,-22 0 0,21 0 15,-21 0-15,106-233 32,-105 211-32,-22-20 0,0 20 0,0 1 15,0 0-15,0-1 0,0 1 16,-22-21-16,1 20 0,0 1 0,0 21 16,0-22-16,0 22 0,-22 0 0,1 0 15,21 0-15,-22 21 0,1 0 16,21 0-16,-21 0 0,20 21 0,-20 0 15,21 0-15,-21 0 0,20 1 0,1 20 16,21 0-16,0-21 16,0 43-16,0-22 0,0 1 0,0 20 15,0-21-15,0 1 0,0 20 0,0-20 16,0-1-16,21 0 0,1 1 16,-1-1-16,0-21 0,0 21 0,0-20 15,0-1-15,22 0 0,-22-21 0,21 21 16,-21-21-16,22 0 0,-1 0 0,0 0 15,1 0-15,-1 0 0,0 0 16,22-21-16,-22 21 0,1-21 0,-1 0 16,0-1-16,1 1 0,-1 0 0,-21 0 15,21 0-15,-20 0 0,-1-1 16,0 1-16,-21 0 0,21-106 31,-21 106-31,0 0 0,0 0 0,-21 21 16,0 0-16,0 0 15,-1 0-15,1 21 0,21 0 0,-21 0 16,0 21-16,21-20 0,-21 20 0,21-21 16,0 21-16,0-20 0,0 20 0,0-21 15,0 21-15,0-20 0,0-1 16,0 0-16,21 0 0,0-21 0,0 21 16,0-21-16,1 0 0,-1 0 15,0 0-15,0 0 0,21 0 0,-20 0 16,20 0-16,-21 0 15,0-21-15,22 21 0,-22-21 0,21 0 16,-21 0-16,0-1 0,1 1 0,-1 0 16,0 0-16,0 0 0,-21 0 0,0-22 15,0 22-15,0 0 0,0 0 16,0 0-16,0-1 16,-21 44-1,21-1-15,0 0 0,0 0 16,-21 0-16,21 0 0,0 1 0,-21 20 15,21-21-15,0 0 0,0 22 0,0-22 16,0 0-16,0 0 0,0 0 16,0 0-16,0 1 15,0-44 32,0 1-47,0 0 16,0 0-16,0 0 0,0 0 0,0-1 15,21 1-15,0 0 0,-21-21 0,21 21 16,0-22-16,0 22 0,1 0 16,-22-21-16,21 20 0,0 1 15,0 21-15,0 0 0,0 0 0,1 0 16,-1 0-16,0 0 0,-21 21 16,21 1-16,0-1 0,-21 0 15,0 21-15,21-21 0,-21 1 0,22 20 16,-22-21-16,0 0 0,0 0 0,0 1 15,0-1-15,0 0 0,0 0 0,0 0 16,0 0 0,0-42 15,0 0-31,21 0 16,0 0-16,-21 0 15,21-1-15,0 1 0,-21-21 16,21 21-16,1 0 0,-1-22 0,-21 22 15,21-21-15,0 21 0,21-1 0,-20 1 16,-1 0-16,0 21 0,0 0 16,0 0-16,0 0 0,1 0 0,20 0 15,-21 21-15,-21 0 0,0 1 16,0-1-16,0 0 0,0 21 0,0-21 16,0 1-16,0-1 0,0 0 15,0 21-15,0-21 0,0 1 0,0-1 16,0 0-16,0 0 0,0 0 15,0 0-15,21-21 0,0 22 16,1-22-16,-1 0 16,0 0-16,0 0 15,0 0-15,0 0 0,1-22 0,-1 22 16,21-21-16,-21 0 0,0 21 0,1-21 16,20 0-16,-21 0 0,0-1 0,0 1 15,1 0-15,-1 0 0,-21 0 16,0-22-16,21 22 0,-21 0 0,0 0 15,21 0-15,-21 0 0,0-1 16,-21 44 15,21-1-31,-21 0 0,21 0 16,0 0-16,0 0 0,-21 1 0,21-1 16,0 0-16,-22 21 0,22-21 0,0 1 15,0-1-15,0 0 0,0 0 16,0 0-16,22 0 15,-1-21-15,0 22 0,0-22 16,0 21-16,22-21 0,-22 0 0,0 0 16,0 0-16,21 0 0,-20 0 15,-1-21-15,21-1 0,-21 22 0,22-21 16,-22 0-16,0 0 0,0 21 0,0-21 16,0-22-16,1 22 0,-22 0 0,0 0 15,0-21-15,0-1 0,0 22 16,0-21-16,0 21 0,0-22 15,-22 22-15,1 0 0,0 0 0,0 0 16,0-1-16,-22 22 0,22 0 0,0 0 16,0 0-16,0 0 0,0 22 0,-1-22 15,1 21-15,0 0 0,0-21 16,0 21-16,0 0 0,21 0 0,0 1 16,-22-1-16,22 0 0,0 0 15,0 0 1,0 0-16,22-21 31</inkml:trace>
  <inkml:trace contextRef="#ctx0" brushRef="#br0" timeOffset="60444.15">14457 10097 0,'21'0'0,"-21"-22"15,21 1 1,-21 0 15,-21 21 1,0 0-32,0 21 0,-1-21 15,1 21-15,0 22 0,0-22 16,0 0-16,0 21 0,-1 1 0,1-1 15,0 0-15,0 1 0,0-1 0,0 0 16,-1 1-16,1-1 0,21 0 0,0 1 16,-21-22-16,21 21 15,0 1-15,0-22 0,0 21 0,0-21 0,0 0 16,0 1-16,21-1 0,-21 0 0,21 0 16,1 0-16,-1-21 0,0 21 15,0-21-15,0 0 0,0 0 0,1 0 16,-1 0-16,0 0 0,21 0 15,-21 0-15,1-21 0,-1 21 0,21-21 16,-21 21-16,0-21 0</inkml:trace>
  <inkml:trace contextRef="#ctx0" brushRef="#br0" timeOffset="61664.62">15049 10329 0,'0'0'0,"22"0"0,-1 0 0,0-21 15,-21 0-15,21 21 0,0 0 16,-21-21-16,21 0 16,1 0-16,-1 21 15,-21-22-15,0 1 0,-21 21 31,-1 0-31,-20 0 0,21 0 0,0 0 16,0 0-16,-1 21 0,1-21 0,-21 22 16,21-1-16,0-21 0,21 21 0,-22 0 15,22 0-15,-21 0 0,21 1 16,0-1-16,0 0 0,0 0 16,0 0-16,0 0 0,21 1 15,1-22-15,-22 21 0,21-21 16,0 0-16,0 21 0,0-21 0,22 21 15,-22-21-15,0 0 0,0 21 0,0-21 16,0 21-16,1 1 0,-1-22 16,-21 21-16,0 0 0,0 0 15,0 0-15,0 0 0,-43 1 16,22-1-16,-21 0 0,0-21 16,-1 21-16,1 0 0,0-21 0,-1 0 15,1 21-15,21-21 0,-22 0 0,1 0 16,42-21-16,-21 21 15,0 0-15,0 0 0,-1 0 16,22-21-16,0 0 16,0 0-16,0 0 0,0-1 15,0 1-15,0 0 16,0 0-16,0 0 16,22 21-1,-1-21-15,0-1 0,0 1 16,0 21-16,0-21 0</inkml:trace>
  <inkml:trace contextRef="#ctx0" brushRef="#br0" timeOffset="61806.54">15642 9970 0,'0'0'15,"0"-22"-15</inkml:trace>
  <inkml:trace contextRef="#ctx0" brushRef="#br0" timeOffset="61991.54">15663 9948 0,'0'22'16,"0"-44"-16,0 65 0,0-22 15,0 0-15,0 21 0,0 1 0,0-1 0,0 0 16,0 1-16,-21-1 0,21 0 16,-21 1-16,21 20 0,-21-20 15,21-1-15,0 0 0,0 1 0,-21-1 16,21-21-16,0 0 0,0 22 0,0-22 15,0 0-15,0 0 0,0 0 16,21-21 15,-21-21-15,0 0-16</inkml:trace>
  <inkml:trace contextRef="#ctx0" brushRef="#br0" timeOffset="62216.45">15388 10541 0,'0'0'0,"21"0"31,0 0-15,1-21-16,-1 21 15,0 0-15,0 0 0,0 0 16,0-21-16,1 21 0,-1 0 0,0 0 15,0 0-15,0 0 0,0 0 0,1 0 16,-1 0-16,0-21 0,0 21 16,0 0-1</inkml:trace>
  <inkml:trace contextRef="#ctx0" brushRef="#br0" timeOffset="62644.42">15981 10499 0,'21'-43'31,"0"22"-31,0 0 16,0 0-16,1 21 16,-1 0-16,0 0 15,0 0-15,0 0 0,0 21 16,1 0-16,-1 0 15,-21 1-15,21-1 0,-21 21 0,21-21 16,-21 0-16,0 22 0,0-22 0,0 21 16,0-21-16,0 1 0,0-1 15,-21 0-15,0 0 0,0-21 0,21 21 16,-22 0-16,1-21 0,0 0 31,21-21-15,0 0-16,0 0 15,0 0-15,21 0 16,-21-1-16,0 1 0,0 0 0,21 0 16,1 0-16,-22 0 0,21-1 15,-21 1-15,21 0 0,0 0 0,0 0 16,-21 0-16,21 21 0,1-22 0,-1 22 16,0-21-16,0 21 0,0 0 15,0 0-15</inkml:trace>
  <inkml:trace contextRef="#ctx0" brushRef="#br0" timeOffset="62877.33">16679 10414 0,'0'0'16,"0"21"0,0 0-16,0 1 0,0-1 0,-21 0 15,21 0-15,0 0 0,0 0 0,0 1 16,0-1-16,0 0 0,0 0 15,0 0-15,0 0 0,0 1 16,0-1 0,0-42 15,0-1-31</inkml:trace>
  <inkml:trace contextRef="#ctx0" brushRef="#br0" timeOffset="63072.49">16658 10308 0,'0'0'0,"0"-21"0,0 0 31,0 42 0,0 0-15,21 0-1,0-21-15,-21 22 16,22-22-16,-22 21 0</inkml:trace>
  <inkml:trace contextRef="#ctx0" brushRef="#br0" timeOffset="63187.55">16976 10499 0,'0'0'15,"0"21"1</inkml:trace>
  <inkml:trace contextRef="#ctx0" brushRef="#br0" timeOffset="63556.6">16954 10626 0,'0'21'0,"0"-42"0,0 63 15,0-21-15,0 0 16,0 1 0,0-44 46,0 1-46,0 0-16,0 0 0,22 0 15,-1 0-15,-21-1 0,21 1 16,0 0-16,0-21 0,0 21 16,1-22-16,20 22 0,-21 0 0,0-21 15,22 42-15,-1-22 0,-21 1 0,21 21 16,-20 0-16,-1 0 0,0 21 15,0 1-15,0-1 0,-21 0 0,21 0 16,-21 21-16,0 1 0,0-22 0,0 21 16,0-21-16,0 22 0,0-22 15,0 0-15,0 0 0,0 0 0,-21 1 16,21-1-16,-21-21 0,21 21 0,-21-21 16,21 21-16,0-42 46,21 21-46</inkml:trace>
  <inkml:trace contextRef="#ctx0" brushRef="#br0" timeOffset="64269.8">18119 10435 0,'0'0'15,"0"-21"-15,0 0 0,0 0 0,0 0 16,-22 21 0,1 0-16,0 0 0,0 0 0,0 0 15,0 21-15,-1-21 0,1 21 16,0 0-16,0 0 0,0 22 0,0-22 16,-1 0-16,1 21 0,0-21 0,0 1 15,0 20-15,21-21 0,0 0 16,0 0-16,0 1 0,0-1 15,0 0-15,21-21 16,0 0-16,0 0 0,0 0 0,1 0 16,-1 0-16,0 0 0,0 0 15,0 0-15,0-21 0,1 0 0,-1-1 16,0 1-16,0 0 16,-21 0-16,0 0 0,21 0 0,0-1 15,-21 1-15,0 0 0,0 0 16,22 0-16,-22 0 0,0-1 0,21 22 15,-21 22 1,0-1 0,0 0-16,0 21 0,-21-21 15,21 1-15,-22 20 0,1-21 0,21 21 16,0-20-16,-21 20 0,0-21 0,21 21 16,0-20-16,0 20 0,0 0 15,0-21-15,0 22 0,0-1 16,0 0-16,0 1 0,0-1 0,0 0 15,0 1-15,0-22 0,-21 21 0,21 1 16,0-1-16,-21 0 0,21 1 16,0-22-16,-22 21 0,22-21 0,0 0 15,0 22-15,-21-22 0,21 0 0,0 0 16,-21-21-16,21 21 0,-21 1 16,0-22-16,0 0 15,-1 0-15,1-22 16,-42-20-16,63 21 0,0 0 0,0 0 15,-43-1-15,43 1 0,-42 0 0,0 0 16,21 0-16,-1 0 0,22-1 16,-21 1-16,21 0 0,0-21 0,0 21 15,0-22-15,0 1 0,0 21 0,21-22 16,1 22-16,-22 0 0,21-21 16,0 21-16,0-1 0,0 1 0,0 0 15</inkml:trace>
  <inkml:trace contextRef="#ctx0" brushRef="#br0" timeOffset="64302.78">17907 10837 0,'21'-21'15</inkml:trace>
  <inkml:trace contextRef="#ctx0" brushRef="#br0" timeOffset="65136.13">19050 10224 0,'0'0'0,"0"-22"0,0 1 16,0 0-16,0 0 16,0 0-16,0 0 15,0-1-15,0 44 31,0-1-15,0 0-16,0 21 16,0-21-16,0 22 0,0-1 0,0 0 15,0 1-15,0-1 0,0 0 16,0-20-16,0 20 0,-21 0 0,21 1 16,0-22-16,-21 0 0,21 0 0,0 0 15,0 0-15,0 1 0,0-1 0,-22-21 16,22 21-16,-21-21 31,21-21-15,0 0-16,0-1 15,0 1-15,0 0 16,0 0-16,21 0 0,1 0 0,-22-1 16,21 1-16,0-21 0,0 21 0,0 0 15,22-1-15,-22-20 0,21 21 16,-21 0-16,22 21 0,-22-21 0,21 21 15,-21 0-15,22 0 0,-22 0 0,0 21 16,0 0-16,0 0 0,-21 0 0,0 0 16,21 1-16,-21-1 0,0 21 15,0-21-15,0 0 0,0 1 0,0-1 16,-21 0-16,21 0 0,-21 0 0,0 0 16,-21-21-16,20 22 0,1-22 0,0 0 15,0 21-15,0-21 0,0 0 16,-22 0-16,22 0 0,0 0 15,0 0-15,0 0 16,21-21 31,0-1-47,0 1 16,0 0-16,63 0 0</inkml:trace>
  <inkml:trace contextRef="#ctx0" brushRef="#br0" timeOffset="65281.05">19748 10033 0,'0'0'0,"0"-21"0</inkml:trace>
  <inkml:trace contextRef="#ctx0" brushRef="#br0" timeOffset="65475.94">19791 9927 0,'21'0'0,"0"0"16,0 0-16,0 0 0,1 0 16,20 21-16,-21-21 0,0 22 0,0-1 15,22 0-15,-22 0 16,0 0-16,0 22 0,0-22 0,1 21 16,-22 0-16,21-20 0,-21 20 0,0 0 15,0 1-15,21-1 0,-21 0 16,0 1-16,0-1 0,0-21 0,0 21 15,-21 1-15,0-22 0,-1 21 0,1-21 16,0 1-16,0 20 0,0-21 0,0 0 16,-1 0-16,1 1 0,0-22 15,0 0-15</inkml:trace>
  <inkml:trace contextRef="#ctx0" brushRef="#br0" timeOffset="65563.99">19770 10964 0,'0'0'15,"0"-21"32</inkml:trace>
  <inkml:trace contextRef="#ctx0" brushRef="#br0" timeOffset="65603">19833 10837 0,'21'-21'15,"-42"42"-15,63-63 0</inkml:trace>
  <inkml:trace contextRef="#ctx0" brushRef="#br0" timeOffset="66677.06">21294 10012 0,'0'-21'0,"0"42"0,-22-42 0,22 0 16,0-1-16,0 1 16,-21 21 15,0 0-15,0 0-16,0 0 0,0 21 15,-1 1-15,-20-1 0,21-21 0,0 21 16,-22 0-16,22 0 0,0 0 15,0 1-15,0-22 0,0 21 0,21 0 16,-22 0-16,22 0 16,0 0-16,22-21 15,-1 0-15,0 0 0,0 0 16,0 0-16,0 0 0,22 0 16,-22 0-16,0 0 0,0 0 0,0 0 15,1 22-15,-1-22 0,0 0 16,21 0-16,-21 21 0,1-21 15,-1 0-15,-21 21 0,21-21 16,-21 21-16,0 0 0,0 0 16,0 1-16,0-1 15,0 0-15,0 0 0,-21 0 0,0 0 16,-1 1-16,1-22 0,0 21 0,0 0 16,0 0-16,0-21 0,-22 21 15,22 0-15,0-21 0,0 22 0,0-22 16,-22 21-16,22-21 0,0 21 15,0-21-15,0 0 0,21 21 32,21-21-1,0 0-31,-21-21 0,21 21 0,0 0 16,0 0-16,1 0 15,-1 0-15,0 0 16,0 21 15,-21 0-31,0 0 0,0 1 16,0-1-16,-21 0 0,0 0 15,21 0-15,-21 0 0,21 1 0,-22-1 16,1 0-16,21 0 0,-21 0 16,21 0-16,-21 1 0,21-1 0,0 0 15,0 0-15,-21 0 16,0-21-16,21 21 0,0 1 15,0-1-15,21 0 16,0 0 0,0-21-16,0 0 15,0 0-15,1 0 16,-1 0-16,0 0 0,0 0 31,-21-21 0</inkml:trace>
  <inkml:trace contextRef="#ctx0" brushRef="#br0" timeOffset="66805.94">20955 11430 0,'0'21'15</inkml:trace>
  <inkml:trace contextRef="#ctx0" brushRef="#br0" timeOffset="68801.17">21188 13526 0,'0'0'0,"-21"0"31,21 21 79</inkml:trace>
  <inkml:trace contextRef="#ctx0" brushRef="#br0" timeOffset="70199.75">21167 13547 0,'-22'0'63,"1"0"-48,21-21-15,0-1 32,0 1-32,-21 21 15,21-21-15,0 0 0,0 0 16,0 0-16,0-1 16,0 1-16,0 0 15,0 0-15,0 0 16,21 0-1,0 21-15,1 0 16,-1 0-16,0 0 16,0 0-16,0 0 0,0 0 0,1 0 15,-1 0-15,0 21 0,-21 0 16,21-21-16,-21 21 0,0 0 16,0 0-16,0 1 0,0-1 15,-21 0-15,0 0 16,0 21-16,-22-20 0,22-1 0,0 0 15,0 0-15,0 0 0,-1 0 0,1 1 16,0-1-16,0 0 0,21 0 16,0 0-16,-21 0 0,21 1 15,0-1-15,0 0 0,0 0 0,0 0 16,0 0-16,21-21 0,0 22 16,0-1-16,0-21 15,1 0-15,-1 0 0,0 0 0,0 0 16,0 0-16,0 0 0,1 0 0,-1 0 15,0 0-15,21 0 0,-21 0 16,1-21-16,-1 21 0,0-22 16,-21 1-16,0 0 15,-21 21 1,0 0 0,-1 0-16,1 0 0,0 0 15,0 21-15,21 0 0,0 1 16,-21-1-16,21 0 0,0 0 15,0 0-15,0 0 0,0 1 16,0-1-16,0 0 0,0 0 16,21 0-16,-21 0 0,0 1 0,21-1 15,-21 0-15,21 0 0,-21 0 0,0 0 16,0 1-16,0-1 16,0 0-16,0 0 0,0 0 15,-21-21-15,21 21 0,-21-21 0,0 0 16,0 22-16,-22-22 0,22 0 0,0 0 15,0 21-15,0-21 0,-22 0 16,22 21-16,0-21 0,0 21 16,0-21-16,-1 0 0,1 0 15,0 0-15,0 0 16,0 0 0,21 21-16,-21-21 31,-1 0 109,22 21 32,0-42-94,0 0-78,0 0 32</inkml:trace>
  <inkml:trace contextRef="#ctx0" brushRef="#br0" timeOffset="76749.41">13483 11409 0,'0'21'31,"0"0"-15,0 0-16,0 1 15,0-1-15,-21 0 0,21 0 0,0 21 16,0-20-16,-21-1 0,21 21 0,0-21 16,0 22-16,0-22 0,0 21 0,0-21 15,0 22-15,0-22 0,0 0 16,-21 21-16,21-21 0,0 1 0,-22-1 16,22 0-16,0 0 0,0 0 0,0 0 15,-21 1-15,21-1 16,-21-21-1,0 0 32,0 0-47,21-21 16</inkml:trace>
  <inkml:trace contextRef="#ctx0" brushRef="#br0" timeOffset="77707.86">12975 11938 0,'0'0'0,"-21"0"31,42 0 0,-21-21-31,21 21 0,0 0 16,1 0-16,20 0 0,-21-21 0,0 21 15,22 0-15,-1-21 0,0 21 0,1-22 16,-1 22-16,0 0 0,1-21 16,20 0-16,-21 21 0,1-21 15,-22 21-15,21-21 0,-21 21 0,22-21 16,-22 21-16,0 0 0,0-22 0,-21 1 15,21 0-15,-21 0 16,22 21-16,-22-21 0,0 0 16,0-1-16,0 1 15,0 0-15,0 0 16,-22 21-16,1-21 0,0 21 31,0 0-31,0 0 16,0 21-1,21 0-15,0 0 16,-22 0-16,22 1 0,0-1 16,0 0-16,0 0 0,0 0 15,0 0-15,0 1 0,0-1 0,0 0 16,0 21-16,0-21 0,0 1 16,0-1-16,0 21 0,0-21 0,0 0 15,0 1-15,0-1 0,0 0 0,0 0 16,0 0-16,0 0 15,0 1-15,0-1 16,-21-21 15,21-21 1,0-1-32,0 1 15,0 0-15,0 0 16,0 0-16,21 0 15,-21-1-15,22 1 0,-22 0 16,21 0-16,0 0 0,0 21 16,0-21-16,0-1 0,1 22 15,-1 0-15,0 0 0,0-21 0,0 21 16,0 0-16,1 0 0,-1 0 0,0 0 16,0 0-16,0 21 15,-21 1-15,21-22 0,-21 21 16,0 0-16,22 0 0,-22 0 0,0 22 15,0-22-15,0 0 0,0 0 16,0 0-16,0 0 0,0 1 0,0-1 16,0 0-16,-22 0 0,22 0 15,-21-21 1,21 21-16,0-42 78,0 0-62,0 0-16</inkml:trace>
  <inkml:trace contextRef="#ctx0" brushRef="#br0" timeOffset="78039.67">14372 11853 0,'0'22'31,"0"-1"-31,-21 0 0,21 0 16,0 0-16,0 0 0,0 1 15,0-1-15,-21-21 0,21 21 16,0 0-16,0 0 0,-21 0 0,21 1 16,0-1-16,0 0 0,0 0 15,0 0-15,0 0 32,-22-21-1,22-21-31,0 0 0</inkml:trace>
  <inkml:trace contextRef="#ctx0" brushRef="#br0" timeOffset="78440.44">14287 11642 0,'0'21'16,"22"-21"-16,-1 0 16,0 0-16,-21-21 15,21 21-15,-21-21 16,21 21-16,-21-22 0,0 1 15,-21 21 17,0 0-17,21 21-15,-21 1 16,21-1 0,-21-21-16,21 21 0,0 0 15,0 0 1,21-21 15,0 0-31</inkml:trace>
  <inkml:trace contextRef="#ctx0" brushRef="#br0" timeOffset="79048.09">14817 11748 0,'21'0'0,"-42"0"0,63 0 0,-21 0 16,-21-22-1,21 22-15,-21-21 16,-21 21 0,0 0-1,0 0-15,0 0 0,-1 21 16,1-21-16,0 0 0,21 22 0,-21-22 15,0 21-15,21 0 16,-21-21-16,21 21 0,0 0 16,0 0-1,0 1-15,21-22 16,0 21 0,0-21-16,0 0 0,0 21 15,1-21-15,-1 0 0,0 21 16,0-21-16,0 21 15,0-21-15,1 0 0,-22 21 0,21-21 16,-21 22-16,21-22 0,-21 21 0,0 0 16,21-21-16,-21 21 15,0 0-15,0 0 16,-21 1-16,0-22 0,0 21 16,-1-21-16,1 21 0,0-21 0,0 0 15,0 21-15,0-21 0,-1 0 16,1 0-16,0 0 0,0 0 0,0 0 15,0 0-15,-1 0 0,1 0 16,0 0 0,0 0-1,21-21 48,0 0-63,21 21 15</inkml:trace>
  <inkml:trace contextRef="#ctx0" brushRef="#br0" timeOffset="79575.8">16065 11240 0,'0'0'16,"0"-22"-16,0 1 0,0 0 15,0 0 1,-21 21-16,0 0 15,0 0-15,0 0 16,0 0-16,21 21 0,-22 0 0,1 0 16,0 1-16,0 20 0,21-21 15,-21 21-15,0 1 0,-1-22 16,1 21-16,0 1 0,0-1 0,0 0 16,0 1-16,-1-22 0,1 21 15,0 0-15,0 1 0,0-1 0,21 0 16,0 1-16,-21-1 0,21 0 0,0 1 15,0-22-15,0 21 0,0 1 16,0-22-16,0 21 0,21-21 0,0 0 16,-21 1-16,21-1 0,0 0 0,0 0 15,-21 0-15,22 0 0,-1-21 0,0 0 16,0 22-16,0-22 0,0 0 16,1 0-16,-1 0 0,0 0 15,0 0-15,0 0 0,0 0 16,1-22-1,-22 1-15,0 0 0,21 21 16,-21-21-16,0 0 0,21 0 0,-21-1 16</inkml:trace>
  <inkml:trace contextRef="#ctx0" brushRef="#br0" timeOffset="80204.95">16722 11494 0,'0'0'0,"-22"-22"15,1 22-15,0 0 16,0 0-16,0 0 0,0 0 15,-1 0-15,1 22 16,21-1-16,-21 0 0,21 0 16,0 0-16,-21 0 0,0 1 0,21-1 15,-21 0-15,21 21 0,-22-21 0,1 1 16,21 20-16,0-21 16,0 21-16,-21 1 0,21-22 0,0 21 15,0-21-15,0 22 0,0-22 0,0 0 16,0 21-16,0-20 0,0-1 0,21-21 15,-21 21-15,21 0 0,1-21 16,-1 0-16,0 0 0,0 21 0,0-21 16,0 0-16,1 0 0,-1 0 0,0 0 15,0-21-15,0 21 0,0-21 16,1 21-16,-1-21 0,0 0 0,0-1 16,0 1-16,-21 0 0,0 0 15,0 0-15,0 0 0,0-1 16,0 1-16,0 0 15,0 0-15,-21 21 0,0 0 0,0 0 16,0 0-16,-1 0 0,1 0 0,0 0 16,-21 0-16,21 0 0,-1 21 15,1-21-15,0 21 0,0-21 0,0 21 16,0-21-16,-1 22 0,22-1 16,0 0-1,0 0 1,22-21-16,-1 0 15,0 0-15,0 0 16,0 0-16,0 0 16,1-21-16</inkml:trace>
  <inkml:trace contextRef="#ctx0" brushRef="#br0" timeOffset="80740.64">17251 11621 0,'0'0'0,"0"-22"31,-21 22-15,-1 0 0,1 0-16,21 22 0,-21-1 0,0 0 15,21 0-15,-21-21 0,0 21 0,-1 0 16,1 1-16,21-1 0,0 0 15,-21 0-15,21 21 0,0-20 0,0-1 16,0 0-16,0 0 0,0 0 0,0 0 16,0 1-16,0-1 0,0 0 0,0 0 15,21 0-15,0 0 16,1 1-16,-1-22 0,0 0 16,0 0-16,0 0 0,0 0 15,1 0 1,-1 0-16,0 0 0,0-22 0,0 22 15,0-21-15,1 0 0,-1 0 0,0 0 16,-21 0-16,21-1 0,0 1 0,-21 0 16,0-21-16,0 21 0,0-1 15,0-20-15,0 21 0,0 0 0,0-22 16,0 22-16,-21 0 0,0 21 0,0-21 16,0 0-16,-1 21 15,1 0-15,0 0 0,0 0 0,0 0 16,0 0-16,-1 21 0,22 0 15,-21-21-15,21 21 0,-21 0 16,21 1 0,21-22-1,0 0 1,1 0-16,-1 0 0</inkml:trace>
  <inkml:trace contextRef="#ctx0" brushRef="#br0" timeOffset="81255.85">17928 11197 0,'-21'-21'16,"42"21"15,0 0-31,0 0 0,1 21 16,-1 0-16,0-21 0,0 22 15,0-1-15,0 0 0,1 0 0,-1 0 16,0 22-16,0-22 0,0 0 16,0 21-16,1-21 0,-22 22 0,21-22 15,-21 21-15,21-21 0,-21 22 16,0-1-16,0-21 0,0 22 0,0-22 15,0 21-15,0-21 0,0 22 16,0-22-16,0 0 0,0 21 0,-21-21 16,0 1-16,-1 20 0,1-21 0,0 0 15,-21 0-15,21 22 0,-22-22 16,22 0-16,-21 0 0,-1 0 0,22 1 16,0-1-16,-21-21 0,21 21 0,-1 0 15,1 0-15,0-21 0,0 0 0,0 21 16,0-21-16,-1 0 15,1 0 1,21-21 31,21 0-31,1 0-16,-1 21 0</inkml:trace>
  <inkml:trace contextRef="#ctx0" brushRef="#br0" timeOffset="81651.63">19071 11705 0,'0'0'0,"0"-21"15,0 42 95,0 0-110,0 1 15</inkml:trace>
  <inkml:trace contextRef="#ctx0" brushRef="#br0" timeOffset="81916.58">19092 12129 0,'0'0'0,"0"42"15,0-21-15,-21 0 16,21 0-16,-21 1 16,21-1-16,-21 0 15,21 0-15,-21-21 16,21 21-16,-22 0 16,1-21-1,0 0-15,0 0 0,0 22 0,0-22 16,-1 0-16,1 0 0</inkml:trace>
  <inkml:trace contextRef="#ctx0" brushRef="#br0" timeOffset="82696.71">15409 13272 0,'0'0'16,"0"-22"-16,0 1 0,0 0 16,0 0-16,0 0 15,0 0-15,0-1 0,0 1 16,0 0-16,0 0 15,-21 21 1,0 0-16,0 0 0,0 0 16,-1 0-16,1 0 0,-21 21 15,21-21-15,0 21 0,-22 0 0,22 1 16,0-22-16,-21 21 0,42 0 16,-22-21-16,22 21 0,-21 0 15,21 0-15,0 1 16,21-22-16,1 21 0,-1-21 0,0 21 15,0-21-15,0 21 0,0-21 16,22 21-16,-22 0 0,0-21 0,0 22 16,0-22-16,1 21 0,-1-21 0,-21 21 15,0 0-15,0 0 16,0 0-16,-21 1 16,-1-1-16,1-21 0,-21 21 0,0-21 15,-1 21-15,1-21 0,0 0 16,-1 0-16,1 0 0,0 21 15,-1-21-15,1 0 0,0 0 0,20 0 16,-20 0-16,21-21 0,0 21 0,0-21 16,-1 0-16,22 0 0,0-1 15,-21 1-15,21 0 0,0 0 0,0 0 16,0 0-16,0-1 16,0 1-1,21 21-15,1 0 16,-1 0-16,0-21 0,0 21 15,0 0-15,0 0 0,1 0 0,-1 0 16,0 0-16</inkml:trace>
  <inkml:trace contextRef="#ctx0" brushRef="#br0" timeOffset="83139.88">15579 13208 0,'0'21'47,"-22"-21"-47,22 21 0,-21-21 0,0 22 16,21-1-16,0 0 0,-21 0 16,21 0-16,-21 0 0,21 1 15,0-1-15,0 0 0,0 0 0,0 0 16,0 0-16,0 1 0,0-1 15,21 0-15,0-21 0,0 21 16,0-21-16,1 0 0,-1 0 0,0 0 16,0 0-16,0 0 0,0 0 15,1 0-15,-1-21 0,0 0 16,0 0-16,0-1 0,-21 1 16,21 0-16,-21-21 0,0 21 0,0-1 15,0 1-15,0-21 0,0 21 16,0 0-16,0-1 0,0-20 15,-21 21-15,0 0 0,0 0 16,0 21-16,0 0 16,-1 0-1,22 21-15,-21-21 0,21 21 0,0 0 16,0 0-16,0 0 16</inkml:trace>
  <inkml:trace contextRef="#ctx0" brushRef="#br0" timeOffset="83444.7">16277 13123 0,'0'22'15,"0"-1"1,0 0-16,0 0 15,0 0-15,0 0 0,0 1 0,0-1 16,0 0-16,0 21 0,0-21 0,0 1 16,0-1-16,0 21 0,0-21 15,0 0-15,0 1 0,0 20 0,0-21 16,0 0-16,0 0 16,0 1-16,0-1 15,0-42 16,0-1-31,0 1 16,0 0-16</inkml:trace>
  <inkml:trace contextRef="#ctx0" brushRef="#br0" timeOffset="83772.55">16298 13123 0,'0'-21'0,"21"-21"16,1 21 0,-1 21-16,0 0 0,21-21 15,-21 21-15,1 0 0,20 0 0,-21 0 16,21 0-16,-20 0 0,-1 0 0,21 0 16,-21 21-16,0 0 0,-21 0 15,22 0-15,-22 0 0,0 1 16,0-1-16,-22 0 0,22 0 15,-21 0-15,-21 0 0,21-21 16,-22 22-16,22-1 0,-21-21 16,21 21-16,-22-21 0,22 21 0,0-21 15,0 0-15,0 0 0,0 21 0,-1-21 16,1 0-16,42-21 31</inkml:trace>
  <inkml:trace contextRef="#ctx0" brushRef="#br0" timeOffset="84620.89">17865 12891 0,'0'0'16,"0"-22"-16,0 1 0,0 0 16,0 0-16,0 0 0,0 0 15,0-1-15,-22 1 16,1 21-1,0 0-15,0 0 16,0 0-16,0 21 0,-1 1 16,1-1-16,0 21 0,0-21 0,0 22 15,-22-1-15,22 0 0,0 1 0,0-1 16,0 0-16,0 1 0,-1 20 16,22-21-16,0 1 0,0-1 0,0 0 15,0 1-15,0-1 0,0-21 16,22 22-16,-1-22 0,0 21 15,0-21-15,0 0 0,0 1 0,22-22 16,-22 21-16,21-21 0,-21 0 0,1 0 16,20 0-16,-21 0 0,0 0 0,0 0 15,22 0-15,-22 0 0,0-21 16,0-1-16,0 22 0,1-21 0</inkml:trace>
  <inkml:trace contextRef="#ctx0" brushRef="#br0" timeOffset="85204.96">18415 12827 0,'-21'-21'16,"42"42"-16,-63-42 15,42 42-15,0 0 16,0 0-16,-22 1 0,22-1 0,0 21 15,0-21-15,0 22 0,0-1 0,0-21 16,0 21-16,0 1 0,0-22 16,0 0-16,0 21 0,0-20 0,0-1 15,-21 0-15,21 0 0,0 0 16,0 0-16,0 1 0,0-1 16,0-42 30,-21-1-30,21 1-16,0 0 0,0 0 16,0 0-16,21 0 0,-21-1 15,21 1-15,1 0 0,-1 0 0,0 0 16,0 0-16,21 21 0,-20-22 16,-1 1-16,21 21 0,0 0 0,-20-21 15,-1 21-15,21 0 0,-21 0 16,0 0-16,1 0 0,-1 0 15,0 21-15,0 0 0,-21 1 0,0-1 16,0 0-16,0 0 0,0 0 0,0 0 16,-21 1-16,0-1 0,0 0 0,-22 0 15,22 0-15,-21-21 0,21 21 16,-22 1-16,22-22 0,-21 21 0,21-21 16,-22 0-16,22 0 0,0 0 0,0 0 15,0 0-15,-1 0 16,1 0-1,21-21 1,0-1-16,0 1 16,21 21-16</inkml:trace>
  <inkml:trace contextRef="#ctx0" brushRef="#br0" timeOffset="85628.77">18944 12806 0,'0'0'0,"0"-21"0,0 0 16,0-1-16,0 1 16,21 21 15,0 0-31,-21 21 16,22 1-16,-1-1 0,21 0 0,-21 0 15,0 0-15,1 0 0,-1 22 0,0-22 16,-21 21-16,0-21 0,0 22 0,0-22 15,0 21-15,0-21 0,0 22 16,0-22-16,0 0 0,0 0 0,-21 22 16,0-22-16,-1 0 0,1 0 0,0 0 15,0 0-15,0 1 0,-22-1 16,22-21-16,0 21 0,-21 0 0,21 0 16,-1-21-16,-20 21 0,21 1 0,0-22 15,0 21-15,-1-21 0,1 0 16,0 21-16,0 0 15,0 0-15,21-42 63,21 21-63,0-21 0,0 0 16,22 21-16</inkml:trace>
  <inkml:trace contextRef="#ctx0" brushRef="#br0" timeOffset="85931.63">19643 13187 0,'0'0'0,"21"-21"15,-21 0 1,0 42 62,-21-21-78,-1 21 16,1 0-16,0-21 15,21 21-15,-21 0 0</inkml:trace>
  <inkml:trace contextRef="#ctx0" brushRef="#br0" timeOffset="86284.43">19516 13568 0,'0'0'0,"-22"0"0,1 0 15,0 0 1,0 21 0,21 0-1,0 0 1,-21 1-1,21-1-15,-21-21 16,21 21-16,-22 0 0,22 0 16,-21-21-16,21 21 0,-21-21 15,0 22-15,0-1 0,0-21 16,-1 21-16,1 0 0,0-21 0,0 21 16,0 0-16,0-21 0,21 22 0,-22-22 15,1 0-15,0 21 0,0-21 0,0 0 16</inkml:trace>
  <inkml:trace contextRef="#ctx0" brushRef="#br1" timeOffset="93012.57">13631 12404 0,'0'0'0,"-21"0"0,0 0 0,0 0 16,0 0-16,-22 0 0,22 0 0,-21 0 15,21 0-15,-1 0 0,-20 0 16,21 0-16,-21 0 0,20 0 0,1 0 16,0 0-16,0 0 0,0 0 0,0 0 15,-1 0-15,44 0 63,-1 21-63,0-21 15,0 0-15,0 0 0,22 0 0,-1 0 16,-21 0-16,21 0 0,22 0 0,-22 0 16,1 0-16,-1 0 0,21 0 15,1 0-15,-22 0 0,22 0 0,-1 0 16,1 0-16,-1 0 0,1 0 0,-1 0 15,1 0-15,-1 0 0,22 0 16,-22 0-16,22 0 0,-21 0 16,20 0-16,1 0 0,0 0 0,-1 0 15,1 0-15,0 0 0,20 0 16,-20 0-16,0 0 0,21 0 0,-22 0 16,1 0-16,0 0 0,-1 0 0,1 0 15,0 0-15,-1 0 0,1 0 16,-22 0-16,22 0 0,0 0 0,-1 0 15,-20 0-15,21 0 0,-1 0 0,-20 0 16,20 0-16,-20 0 0,21 0 0,-22 0 16,22 0-16,-22 0 0,22 0 15,0 0-15,-22 0 0,1 0 0,20 0 16,-20 0-16,-1 0 0,1 0 16,-1 0-16,1 0 0,-22 0 15,22 0-15,-1 0 0,-21 0 0,22 0 16,-22 0-16,1 0 0,-1 0 0,21 0 15,-20 0-15,-22 0 0,21 0 16,1-21-16,-22 21 0,0 0 0,0 0 16,21 0-16,-20 0 0,-1 0 15,-21-21-15,0-1 32,-21 22-32,-1 0 0,1 0 0</inkml:trace>
  <inkml:trace contextRef="#ctx0" brushRef="#br1" timeOffset="94183.9">12996 12742 0,'-21'0'0,"42"0"0,-63 0 16,21 0-16,21-21 15,-21 21-15,-1 0 16,22-21 0,22 21 46,-1 0-46,0 0-16,0 0 0,0 0 15,0 0-15,1 0 0,20 0 0,-21 0 16,21 0-16,-20-21 0,20 21 16,0 0-16,1 0 0,-22 0 0,21 0 15,0 0-15,1 0 0,-1 0 0,0 0 16,22 0-16,-22 0 0,1-21 15,-1 21-15,21 0 0,-20 0 0,-1 0 16,22 0-16,-22 0 0,21 0 0,-20 0 16,20 0-16,-20 0 0,20 0 15,1 0-15,-22 0 0,21 0 16,-20 0-16,-1 0 0,22 0 0,-22 0 16,21 0-16,1 0 0,-22 0 0,22 0 15,-1 0-15,22 0 0,-22 0 16,1 0-16,21 0 0,-22 0 0,1 0 15,20 0-15,-20 0 0,-1 0 0,1 0 16,-1 0-16,-20 0 0,20 0 16,1-21-16,-22 21 0,21 0 0,-20 0 15,20 0-15,1 0 0,-22 0 16,22 0-16,-22 0 0,21 0 0,-20 0 16,20 0-16,1 0 0,-22 0 15,22 0-15,-22 0 0,21 0 0,-20 0 16,20 0-16,-20 0 0,20 0 0,-21 0 15,1 0-15,20 0 0,-20 0 16,20 0-16,-21 0 0,22 0 0,-22 0 16,1 0-16,-1 0 0,0 0 0,22 0 15,-22 0-15,0 0 0,1 0 0,-1 0 16,0 0-16,1 0 0,-1 0 16,-21 0-16,22 0 0,-1 0 0,0 0 15,1 0-15,-1 0 0,-21 0 16,21 0-16,1 0 0,-22 0 15,21 0-15,1 0 0,-22 0 0,21 0 16,-21 0-16,0 0 0,1 0 0,20 0 16,-21 0-16,0 0 0,0 0 15,1 0-15,-1 0 0,0 0 16,0 0-16</inkml:trace>
  <inkml:trace contextRef="#ctx0" brushRef="#br1" timeOffset="97716.4">13525 7027 0,'0'0'0,"22"0"16,-22-21-16,0 0 31,-22 21-15,1 0 0,0 0-16,0 0 0,0 0 0,0 0 15,-1 0-15,-20-21 0,21 21 16,-21 0-16,-1 0 0,22 0 0,-21 0 15,-1 0-15,1 0 0,0 0 0,-1 0 16,1 0-16,0 0 0,-1 0 16,1 0-16,0 0 0,-1 0 0,1 0 15,0 0-15,-1 0 0,1 0 16,0 0-16,-1 0 0,1 0 0,-21 0 16,-1 0-16,1 0 0,-1 0 0,1 0 15,-1 0-15,-21 0 0,22 0 16,-1 0-16,-20 0 0,20 21 15,1-21-15,-1 0 0,1 0 0,-1 0 16,1 21-16,-22-21 0,22 0 16,-1 0-16,-21 21 0,22-21 0,-22 0 15,22 22-15,-1-22 0,-20 0 0,20 21 16,1 0-16,-1-21 0,22 21 16,-22-21-16,1 21 0,-1 0 0,1-21 15,-1 22-15,1-1 0,-1-21 16,1 21-16,-1 0 0,1-21 0,-1 21 15,22 0-15,-22-21 0,22 22 16,-21-1-16,20 0 0,1-21 0,0 21 16,-1 0-16,1 0 0,0 1 15,20-1-15,-20 0 0,0 0 16,-1 0-16,1 0 0,0 1 0,21-1 16,-22 0-16,1 0 0,0 0 0,-1 0 15,1 1-15,0-1 0,-1 21 16,1-21-16,-22 0 0,22 22 0,0-22 15,-1 21-15,1-21 0,0 22 16,-1-1-16,1 0 0,0 1 16,-22-1-16,22 0 0,0 1 0,-1-1 15,1-21-15,0 22 0,-1-1 16,1 0-16,0 1 0,-22-1 0,22-21 0,-1 21 16,1 1-16,0-1 15,-1 0-15,22 1 0,-21 20 0,0-20 16,-1-1-16,1 21 0,21-20 0,-22-1 15,22 0-15,0 22 0,-21-22 16,21 1-16,-1-1 0,1 0 0,0 1 16,0-1-16,0 0 0,21 22 15,-21-22-15,-1 0 0,22 22 0,0-22 16,-21 1-16,21 20 0,-21-21 0,21 1 16,0-1-16,0 0 0,0 1 15,0-1-15,0 0 0,0 1 0,0-1 16,0 0-16,0 1 0,0-1 0,0 0 15,0 1-15,0 20 16,0-20-16,0-1 0,0 0 0,21 1 16,0-1-16,-21 0 0,22 1 0,-1-1 15,0 0-15,0-21 0,0 22 16,0-1-16,1-21 0,-1 22 16,21-22-16,-21 21 0,22-21 0,-22 22 15,21-22-15,0 21 0,1 0 0,-22-20 16,21 20-16,1-21 0,-1 21 0,0-20 15,1 20-15,-1-21 0,0 0 16,1 22-16,-1-22 0,0 0 16,1 0-16,-1 0 0,0 0 0,1 1 15,-1-1-15,0 0 0,1 0 16,20 0-16,-21 0 0,1 1 0,20-1 16,-20 0-16,20-21 0,1 21 0,-1 0 15,-21 0-15,22-21 0,-1 22 16,1-1-16,-1-21 0,-20 21 0,20 0 15,1-21-15,-22 21 0,22-21 16,-22 21-16,21-21 0,-20 22 0,20-22 16,1 0-16,-1 0 0,-20 21 0,20-21 15,1 0-15,-1 0 0,1 0 16,-1 0-16,-21 0 0,85 0 16,-63 0-16,-22 0 0,22 0 15,-22 0-15,22 0 0,-1 0 16,1 0-16,-1 0 0,1 0 0,-22-21 15,21 21-15,1 0 0,-1 0 0,1 0 16,-1-22-16,-20 22 0,20 0 16,-20 0-16,20 0 0,-21-21 0,1 21 15,-1 0-15,0 0 0,1 0 0,-1 0 16,0-21-16,1 21 0,-1 0 16,0 0-16,1 0 0,-1 0 0,0 0 15,-20-21-15,20 21 0,-21 0 0,21 0 16,-20 0-16,-1 0 15,0 0-15,0 0 0,0 0 0,22 0 16,-22 0-16,0 0 0,21 0 0,-21 0 16,1 0-16,-1 0 0,0 0 15,0 0-15,0 0 0,0 0 0,1 0 16,-22-21-16,0 0 78,0-1-62</inkml:trace>
  <inkml:trace contextRef="#ctx0" brushRef="#br1" timeOffset="99792.21">12107 11536 0,'-21'0'0,"42"0"0,-63 0 16,21 0-1,21-21-15,-21 21 16,21 21 15,0 0-15,0 0-16,21-21 0,0 0 16,-21 21-16,0 1 0,21-22 15,0 21-15,0-21 0,1 21 16,-1-21-16,0 0 0,0 21 0,0-21 15,0 21-15,1-21 16,-1 0-16,0 0 0,0 21 16,0-21-16,0 0 0,1 0 0,-1 0 15,0 0-15,0 0 0,0 22 0,0-22 16,1 0 0,-22 21 15,0 0 0,0 0-15,-22 0-16,1-21 0,0 21 15,0-21-15,0 22 16,0-22-16,-1 21 0,1 0 0,0-21 16,0 21-16,-21 0 0,20 0 0,1 1 15,-21-1-15,21 0 0,-22 0 16,22 0-16,-21 0 0,21 1 0,0-1 15,-22 0-15,22 0 0,0 0 0,0 0 16,-22 1-16,22-22 0,0 21 16,0 0-16,21 0 0,-21-21 0,0 21 15,-1-21-15,22 21 16,-21-21-16,21 22 16,-21-22-1,42 0 32,0-22-31,1 22-16,-1-21 0,0 0 0,0 21 15,0-21-15,0 0 16,22 0-16,20-43 0,-42 43 0,22-21 16,-1 20-16,-21 1 0,22-21 0,-1 21 15,0 0-15,-21-1 16,22 1-16,-22 0 0,0 0 0,21 0 15,-20 21-15,-1-21 0,0 21 0,0-22 16,0 22-16,0-21 0,1 21 16,-1-21-16,0 21 15,0 0-15,0-21 0,0 21 16,-21-21 15,-21 21-15,0 0-16,0 0 15,0 0-15,0 0 16,-1 0-16,1 0 0,0-21 16,0 21-16,0 0 0,0 0 0,-1-22 15,1 1-15,-21 21 0,21 0 0,0 0 16,-1-21-16,1 21 0,0 0 16,0-21-16,-21 21 0,20 0 0,1-21 15,0 21-15,0-21 0,-21 21 0,20-22 16,1 22-16,0-21 0,-21 21 15,21-21-15,-1 21 0,1 0 0,-21-21 16,21 0-16,0 21 0,-1 0 16,1 0-16,0-21 0,0 21 0,0 0 15,0 0-15,-1 0 16,1-22-16,0 22 16,42 0 46,0 22-62,1-22 0,-1 21 16,0-21-16,0 21 15,21-21-15,-20 21 0,-1-21 0,0 21 16,21-21-16,1 21 0,-1-21 0,-21 22 16,21-22-16,1 21 0,20-21 15,-20 21-15,-1-21 0,0 21 16,1-21-16,-22 21 0,21-21 0,0 21 15,-20-21-15,20 22 0,-21-22 0,21 0 16,-20 21-16,-1-21 0,0 0 16,0 0-16,0 21 0,0-21 0,1 0 15,-1 0-15,0 0 0,0 0 16,0 0 0,-42 21 30,0-21-30,0 21-16,0-21 16,-1 0-16,1 21 0,0 1 15,0-22-15,0 21 0,-22 0 0,22 0 16,0-21-16,-21 21 0,-1 0 0,22 1 16,-21-1-16,0 0 0,20 0 15,-20 21-15,0-20 0,-1-1 0,22 0 16,-21 0-16,0 0 0,20 0 0,-20 1 15,21-1-15,-21-21 0,20 21 16,1 0-16,0-21 0,0 21 16,0-21-16,0 0 0,21 21 0,-22-21 0,1 0 15,0 0-15,21 22 0,-21-22 16,0 0-16,0 21 16,-1-21-16,1 21 15,42-21 79,1-21-94,-1 0 0,0 21 16,0-22-16,21 22 15,-20-21-15,-1 0 0,21 21 16,-21-21-16,22 0 0,-1 0 0,0-1 15,1-20-15,-1 21 0,0 0 16,1-22-16,-1 22 0,0-21 0,1 21 16,-1-22-16,0 22 0,-21 0 15,64-42-15,-64 41 0,22 22 16,-22-21-16,0 0 0,0 0 0,0 21 16,0 0-16,1-21 0,-1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47:22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720 0,'0'-21'16,"0"-1"-16,0 1 0,0 0 15,0 0-15,0 42 47,0 0-47,0 0 16,0 22-16,0-22 0,0 21 15,0 1-15,-21 20 0,-1-21 0,22 22 16,-21-22-16,21 1 0,0 20 16,0-21-16,-21 1 0,21-1 15,-21-21-15,21 0 0,0 22 0,0-22 16,0 0-16,0 0 15,21-42 17,-21 0-32,21 21 0,0-21 0,-21 0 0,22-1 15,-1-20-15,0 21 16,0-21-16,-21-1 0,21 1 0,0 0 16,1-1-16,-1 1 0,0 21 15,0-22-15,0 22 0,0 0 16,1 21-1,-1 0-15,-21 21 16,0 0-16,0 1 0,0-1 0,0 21 16,0-21-16,0 0 0,0 22 15,0-22-15,0 21 0,0-21 16,21 22-16,-21-22 0,21 0 0,0 0 16,-21 0-16,21 1 0,1-22 15,-1 21-15,0-21 0,0 0 16,0 0-16,0 0 0,22 0 15,-22 0-15,0-21 0,0-1 0,22 1 16,-22 0-16,0 0 0,0 0 16,0 0-16,0-22 0,1 22 0,-1-21 15,-21-1-15,0 1 0,21 0 16,-21-1-16,0 1 0,0 0 0,0 21 16,0-22-16,0 22 0,0 0 15,0 0-15,0 42 31,0 0-31,0 0 0,0 0 16,0 22-16,0-22 0,0 21 16,0 1-16,-21-1 0,21 0 15,0-21-15,-21 22 0,21-1 0,0-21 16,0 22-16,0-22 0,0 0 16,0 0-16,21 0 0,0 0 0,0-21 15,-21 22-15,21-22 0,0 0 16,1 0-16,-1 0 0,0 0 0,21 0 15,-21-22-15,1 22 0,-1-21 16,21 0-16,-21 0 0,0-21 0,22 20 16,-22-20-16,0 0 15,0-1-15,0 1 0,-21 0 0,0-1 16,22-20-16,-22 21 0,0-1 16,0 1-16,0 21 0,0-22 0,0 22 15,0 0-15,0 0 0,-22 21 31,1 21-15,21 0-16,-21 22 0,21-22 16,-21 21-16,21 0 0,0 1 0,0-1 15,0 0-15,-21 1 0,21-1 16,-21 0-16,21 1 0,0-1 16,0 0-16,0-20 0,-22 20 15,22-21-15,0 0 0,0 0 0,0 1 16,0-1-16,22-42 47,-1-1-47,-21 1 15,21 0-15,0 0 0,0 0 0,-21 0 16,21-1-16,1 1 0,-1 0 16,-21 0-16,21 0 0,0 0 0,0 21 15,-21-22-15,21 22 0,1 0 16,-1 0-1,-21 22-15,21-1 0,-21 0 16,0 0-16,0 0 0,0 0 0,0 1 16,0-1-16,0 0 0,0 0 15,0 0-15,21 0 0,0-21 0,-21 22 16,21-1-16,1-21 0,-1 21 16,0-21-16,21 0 0,-21 0 15,1 0-15,-1 0 0,21 0 16,-21 0-16,0 0 0,22-21 0,-22 0 15,21 21-15,-21-22 0,1 1 16,-1-21-16,21 21 0,-21 0 0,-21-22 16,21 1-16,1 21 0,-22-22 15,21 22-15,-21-21 0,0 21 16,0 0-16,0-1 0,0 1 16,0 42-1,0 1 1,0-1-16,0 0 0,0 21 0,-21-21 15,21 1-15,0 20 0,0-21 16,0 21-16,0-20 0,0-1 0,0 0 16,0 0-16,0 0 15,21-21-15,0 0 0,0 0 16,0 0-16,0 0 16,1 0-16,-1 0 15,0-21-15,-21 0 16,0 0-16</inkml:trace>
  <inkml:trace contextRef="#ctx0" brushRef="#br0" timeOffset="383.78">4149 550 0,'0'0'0,"-22"22"0,22-1 15,-21 0-15,21 0 0,0 0 16,-21-21-16,21 21 0,0 1 16,0-1-16,0 0 0,21 0 15,0-21-15,1 0 16,-1 0-16,0 0 0,0 0 0,0 0 16,-21-21-16,21 0 0,1 21 15,-22-21-15,0-1 0,0 1 0,0 0 16,0 0-16,0 0 0,0 0 15,0-1-15,-22 1 0,22 0 0,-21 0 16,0 21-16,0 0 0,0 0 16,0 0-16,-1 0 15,22 21-15,0 0 16,-21 0-16,21 1 0,0-1 16,0 0-16,0 0 15,21 0-15,1-21 16,-1 0-16,0 0 0,0 0 15</inkml:trace>
  <inkml:trace contextRef="#ctx0" brushRef="#br0" timeOffset="699.6">4614 402 0,'0'0'0,"0"-21"0,0 42 31,0 0-15,0 1-16,0-1 0,0 21 0,-21-21 16,21 22-16,-21-1 0,0 0 15,21 1-15,0-1 0,-21 0 0,21 1 16,-22 20-16,22-21 0,-21 1 16,21-1-16,0 0 0,0-20 0,0 20 15,0-21-15,0 0 0,0 0 16,0 1-16,0-1 0,0 0 0,0 0 15,21-21 1,1 0-16,-1 0 16,0 0-16,-21-21 0,21 0 15,0 0-15,0-1 0,-21 1 0,22 0 16,-22 0-16</inkml:trace>
  <inkml:trace contextRef="#ctx0" brushRef="#br0" timeOffset="1063.4">4699 1016 0,'0'0'0,"0"42"16,0-20-1,21-22-15,0 0 0,0 21 16,1-21-16,-1 0 0,21 0 16,-21 0-16,0 0 0,22-21 15,-22-1-15,0 22 0,21-21 0,-20 21 16,-1-21-16,-21 0 0,21 0 15,-21 0-15,0-1 0,0 1 16,0 0-16,-21 0 16,0 21-16,-1 0 0,1 0 0,-21 0 15,21 0-15,-22 21 0,22 0 16,-21 0-16,21 22 0,0-22 16,-1 0-16,-20 21 0,42-20 0,-21 20 15,21-21-15,0 21 0,0-20 16,0-1-16,0 0 0,0 0 15,21 0-15,0-21 0,0 21 0,1-21 16,20 0-16,-21 0 0,21 0 16,-20 0-16,20 0 0,-21 0 0,21-21 15,1 0-15,-1 21 0</inkml:trace>
  <inkml:trace contextRef="#ctx0" brushRef="#br0" timeOffset="2423.62">6096 1291 0,'0'0'0,"-21"0"16,21 21-16,21-21 31,0 0-31,0 0 16,0-21-16,22 0 0,-22 0 15,0 0-15,21 0 0,-20-22 0,20 22 16,0-21-16,-21-1 0,22 1 16,-1 0-16,-21-1 0,0 1 0,1 0 15,-1-1-15,0-20 0,-21 21 16,0-1-16,0-20 0,0 20 0,0 1 16,0 21-16,0-21 15,0 20-15,-21 1 0,21 0 0,-21 21 16,-1 0-16,1 0 15,21 21-15,-21 0 0,21 22 0,-21-1 16,0 0-16,0 1 0,21-1 16,-22 22-16,1-1 0,0 1 0,21-1 15,0-21-15,-21 22 0,21-1 16,0-20-16,0-1 0,0 0 0,0-20 16,0 20-16,0-21 0,21 0 15,0 0-15,0 1 0,1-22 0,-1 21 16,0-21-16,0 0 0,0 0 0,22 0 15,-22 0-15,21 0 16,-21-21-16,22-1 0,-22 22 0,21-21 16,-21-21-16,22 21 0,-22 0 15,0-22-15,21 22 0,-21-21 0,1 21 16,-1-22-16,0 22 0,-21 0 16,0 0-16,21 0 0,-21-1 0,-21 44 31,0-1-16,0 0-15,21 21 16,-22-21-16,22 1 0,0-1 0,0 21 16,0-21-16,0 0 0,0 1 15,0-1-15,0 0 0,0 0 16,0 0-16,22-21 0,-1 21 0,21-21 16,-21 0-16,0 0 15,1 0-15,20 0 0,-21 0 0,0 0 16,22 0-16,-22-21 0,0 0 15,0 0-15,0 21 0,0-21 0,1-22 16,-22 22-16,0 0 0,0-21 16,0 21-16,0-22 0,0 22 0,0-21 15,-22 21-15,1-1 0,0 1 16,0 0-16,0 21 0,0 0 0,-1 0 16,1 0-16,0 0 0,0 0 15,0 0-15,21 21 31,21-21-31,0 0 0,0 0 16,22 0-16,-22 0 0,21 0 16,0 0-16,-20-21 0,20 21 0,0 0 15,1-21-15,-1 0 0,0 21 16,1 0-16,-1 0 0,-21 0 0,21 0 16,-20 0-16,-1 0 0,-21 21 15,0 0-15,0 0 16,0 0-16,0 1 0,-21-1 15,-1 0-15,1 0 0,0 21 0,0-20 16,0-1-16,0 21 0,-1-21 16,1 0-16,21 22 0,0-22 15,0 0-15,0 0 0,0 0 16,21-21-16,22 22 16,-22-22-16,0 0 0,21 0 0,1 0 15,-22 0-15,21 0 0,1-22 16,-1 1-16,-21 21 0,21-21 0,1 0 15,-22 0-15,0 0 0,0-1 0,-21 1 16,0-21-16,0 21 16,0-22-16,0 22 0,0-21 0,-21 21 0,0-22 15,0 22-15,0 0 16,-22 0-16,22 21 0,-21 0 0,21 0 16,-22 0-16,22 0 0,0 0 15,0 0-15,-22 0 0,22 21 0,0 0 16,21 0-16,-21 1 15,21-1-15,0 0 0,0 0 16,21-21-16,0 0 0,0 0 16,1 0-16,20 0 0</inkml:trace>
  <inkml:trace contextRef="#ctx0" brushRef="#br0" timeOffset="2775.41">8318 826 0,'0'0'0,"0"-22"16,0 44 15,0-1-31,0 0 16,0 0-16,0 0 0,0 22 16,0-1-16,0-21 0,0 21 0,0 1 15,0-1-15,0 22 0,0-22 0,-21 0 16,21 1-16,0 20 0,-21-21 15,21 22-15,-21-1 0,21 1 16,0-1-16,-21-20 0,0 20 0,21-20 16,0-1-16,0 0 0,0 1 15,0-1-15,0-21 0,0 0 0,0 0 16,0 1-16,0-1 0,0-42 47,0-1-47,0 1 0,21 0 15,-21 0-15,21 0 0,0-22 0,-21 1 16</inkml:trace>
  <inkml:trace contextRef="#ctx0" brushRef="#br0" timeOffset="3083.24">8340 1037 0,'0'0'0,"0"-42"0,-22 21 16,22 0-16,0-22 0,0 22 0,-21 0 15,21 0-15,0 0 0,0-1 16,0 1-16,21 0 0,1 21 16,-1 0-16,0 0 0,21 0 15,-21 0-15,1 0 0,20 0 0,-21 21 16,0 0-16,0 1 0,22-1 16,-43 21-16,21-21 0,-21 22 15,0-22-15,0 21 0,0 0 0,0-20 16,-21-1-16,0 21 0,-1-21 15,1 0-15,-21-21 0,21 22 0,0-1 16,-22-21-16,22 0 0,0 21 16,0-21-16,0 0 0,-1 0 0,1 0 15,0 0-15,0 0 0,0 0 16,0 0-16</inkml:trace>
  <inkml:trace contextRef="#ctx0" brushRef="#br0" timeOffset="3936.23">1503 1609 0,'21'21'16,"0"0"-16,0-21 0,0 0 16,1 0-16,-1 21 15,0-21-15,0 0 0,0 0 0,0 0 16,22 0-16,-22 0 0,21 21 16,1-21-16,-1 0 0,0 0 0,22 0 15,-22 0-15,22 0 0,-1 0 16,1 0-16,-1 0 0,22 0 15,-1 0-15,1 0 0,0 0 16,-1 0-16,1 0 0,21-21 0,-21 21 16,20 0-16,1 0 0,21 0 15,0-21-15,0 21 0,0 0 0,0 0 16,21 0-16,-21-21 0,22 21 0,-1 0 16,0 0-16,0 0 0,0 0 15,0 0-15,1-21 0,-1 21 0,21 0 16,-21 0-16,0 0 0,1 0 15,-1 0-15,-21 0 0,21 0 0,0 0 16,0 0-16,0 0 0,1 0 16,-22 0-16,0 0 0,0 0 15,0 0-15,0 0 0,0 0 16,-22-21-16,1 21 0,-21 0 0,0 0 16,-1 0-16,-20 0 0,-1 0 15,-20 0-15,-1 0 0,-21 0 0,0 0 16,0 0-16,1 0 0</inkml:trace>
  <inkml:trace contextRef="#ctx0" brushRef="#br0" timeOffset="4863.93">9885 1270 0,'0'0'0,"-21"0"0,-22 0 16,64 0 15,22 0-31,-22 0 0,42 0 16,-20 0-16,20 0 0,-20 0 15,20 0-15,1 0 0,-1 21 0,1-21 16,-1 0-16,1 0 0,-1 0 16,1 0-16,-1 0 0,1 0 15,-22 0-15,21 0 0,1 0 0,-22 0 16,1 0-16,-1 0 0,-21 0 15,0 0-15,0-21 0,-21 0 16,-21 0 0,0 21-16,21-21 15,-21 21-15,0 0 0,0-22 16,-1 22-16,1-21 0,0 21 0,0-21 16,0 0-16,0 21 0,-1-21 15,1 21 1,42 0 46,1 0-62,-1 0 0,0 0 16,0 0-16,0 0 0,0 0 16,1 0-16,-22 21 0,0 0 15,21-21-15,-21 21 0,21 0 0,-21 1 16,0-1-16,0 0 15,0 0-15,0 0 0,-21 0 0,0 1 16,-1-22-16,-20 21 0,21 0 16,0 0-16,0-21 0,-22 21 0,22 0 15,0-21-15,0 22 16,0-22-16</inkml:trace>
  <inkml:trace contextRef="#ctx0" brushRef="#br0" timeOffset="5795.39">12298 1164 0,'0'0'0,"21"-21"0,0 0 16,-21 0-16,0 0 0,0-1 16,0 1-1,-21 21-15,0 0 16,0 0-16,-1 21 0,1 1 0,0-22 15,0 42-15,0-21 0,0 0 16,-1 22-16,1-1 0,0-21 16,0 21-16,0-20 0,21 20 0,-21 0 15,21-21-15,0 1 0,0-1 16,0 21-16,0-21 0,0 0 0,21-21 16,0 22-16,0-1 0,0-21 15,0 0-15,1 0 0,-1 0 16,0 0-16,0 0 0,0 0 15,-21-21-15,21 21 0,1-22 0,-1 1 16,0 21-16,0-21 0,0 0 0,0 0 16,22-22-16,-22 22 0,0 0 15,21 0-15,-20-21 0,-1 20 0,21 1 16,0 0-16,-20 0 0,20 0 16,0 0-16,1-1 0,-1 22 15,0 0-15,1 0 0,-22 0 16,21 0-16,-21 0 0,22 0 0,-22 22 15,0-1-15,0 0 0,0 0 0,0 0 16,-21 22-16,0-22 0,0 0 16,0 0-16,0 21 0,0-20 0,0-1 15,-21 0-15,-21 21 0,21-21 16,0 1-16,-1-1 0,-20 0 0,21 0 16,-21-21-16,20 21 0,1-21 0,0 0 15,0 0-15,0 0 0,0 0 16,-1 0-16,1 0 0,0-21 15,0 0-15,21 0 16,0 0-16,0-22 0,-21 22 16,21-21-16,-21 21 0,21-22 0,-22 1 15,22 0-15,0-1 0,0 22 16,-21-21-16,0 21 0,21-1 0,-21-20 16,0 42-16,21-21 0,-21 0 15,-1 21-15,1 0 0,0 0 16,0 0-16,0 0 15,21 21-15,-21-21 0,21 21 16,0 0-16,0 0 16</inkml:trace>
  <inkml:trace contextRef="#ctx0" brushRef="#br0" timeOffset="6416.04">14203 1609 0,'0'0'0,"0"-21"0,0-1 0,21 22 16,0-21-16,-21 0 0,21 0 15,0-21-15,1 20 0,-1 1 16,0-21-16,0 0 0,0 20 0,0-20 16,1 0-16,-1-22 0,-21 22 15,21 0-15,-21-22 0,21 22 0,-21-22 16,0 22-16,0 0 0,0 20 0,0 1 16,0 0-16,0 0 0,0 42 31,0 0-31,-21 0 0,0 22 15,0-1-15,-1 0 0,1 1 0,0 20 16,0 1-16,0-22 0,21 22 16,-21-22-16,-1 21 0,22-20 15,-21-1-15,21 0 0,0 1 0,0-1 16,0-21-16,0 22 0,0-22 16,0 0-16,0 0 0,21 0 0,1 0 15,-1-21-15,0 0 0,0 0 16,0 0-16,0 0 0,1 0 0,-1 0 15,21-21-15,-21 0 0,0 0 0,1 0 16,20 0-16,-21-1 0,21 1 16</inkml:trace>
  <inkml:trace contextRef="#ctx0" brushRef="#br0" timeOffset="6847.79">14880 1270 0,'0'0'0,"0"-42"31,-21 42-16,0 0-15,21 21 16,-21-21-16,21 21 0,-22 0 0,22 0 16,-21 1-16,0-1 0,21 0 0,0 0 15,0 21-15,0-20 0,0-1 16,-21 0-16,21 0 0,0 0 0,0 0 16,0 1-16,85 20 31,-64-42-31,0 0 0,0 0 0,0 0 15,22 0-15,-22 0 16,0-21-16,0 0 0,0 21 0,0-22 16,1 1-16,-1 0 0,-21 0 15,0 0-15,0-22 0,0 22 0,0 0 16,0 0-16,0 0 0,-21 0 0,-1-1 16,1 1-16,0 21 0,0 0 15,0 0-15,0 0 0,-1 0 0,1 0 16,0 0-16,0 0 0,21 21 15,21-21 1,0 0 0,0 0-16,22 0 0,-1 0 15,-21 0-15,22 0 0,-1 0 16,0 0-16,1-21 0,-1 21 16,0-21-16,1 21 0,-1 0 0</inkml:trace>
  <inkml:trace contextRef="#ctx0" brushRef="#br0" timeOffset="7171.6">15494 1249 0,'-21'63'32,"0"-41"-32,-1-1 0,1 0 0,21 0 0,-21 0 15,0 0-15,0 22 0,21-22 0,0 0 16,0 0-16,0 0 0,0 1 16,0-1-16,0 0 0,21-21 15,0 0-15,0 0 16,22 0-16,-22 0 0,0 0 0,21 0 15,-21 0-15,22 0 0,-22-21 0,21 21 16,-21-21-16,1-1 0,20 1 16,-21 21-16,0-42 0,-21 21 0,0 0 15,0-1-15,0 1 0,0 0 16,0-21-16,0 21 0,-21 21 0,0-22 16,0 1-16,0 21 0,-1 0 0,1 0 15,0 0-15,0 0 0,0 0 16,0 0-16,21 21 31,21-21-15,0 22-16</inkml:trace>
  <inkml:trace contextRef="#ctx0" brushRef="#br0" timeOffset="7495.41">16087 1185 0,'0'0'0,"0"22"31,-22-1-15,22 0-16,-21 0 0,21 0 0,0 0 16,-21 22-16,21-22 0,0 21 15,0 1-15,0 20 0,0-21 0,0 22 16,-21-1-16,21 1 0,-21-1 15,0 1-15,21-1 0,-22 1 0,22-1 16,-21-20-16,0 20 0,21 1 0,0-1 16,0-20-16,-21 20 0,21-21 15,0 1-15,0-1 0,0-21 0,0 22 16,0-22-16,0 0 0,21-21 31,0-21-31,0 0 16</inkml:trace>
  <inkml:trace contextRef="#ctx0" brushRef="#br0" timeOffset="7815.23">16087 1397 0,'0'0'0,"-22"-127"31,44 106-31,-1 0 0,0 21 16,0-21-16,0 21 0,22 0 0,-1 0 15,0 0-15,-21 0 0,22 0 0,-1 0 16,-21 0-16,0 21 0,22 0 16,-43 0-16,0 0 0,0 0 0,0 1 15,0-1-15,0 0 0,-21 0 16,-1 0-16,1-21 0,0 21 0,-21 1 15,21-22-15,-1 21 0,-20-21 0,21 0 16,0 0-16,0 21 0,-22-21 16,22 0-16,0 0 0,0 21 15,-22-21-15,1 21 0,21-21 0</inkml:trace>
  <inkml:trace contextRef="#ctx0" brushRef="#br0" timeOffset="15523.64">4551 2244 0,'0'-21'16,"0"-1"-1,0 1-15,-21 21 16,-1-21-16,1 21 0,0-21 15,0 21-15,0 0 0,0-21 16,-1 21-16,1 0 0,-21 0 0,21 0 16,0 0-16,-22 0 0,22 0 15,0 0-15,0 0 0,-22 0 0,22 0 16,0 0-16,-21 21 0,21-21 16,-1 21-16,-20 0 0,21-21 0,0 21 15,-22 1-15,22-1 0,0 0 16,-21 0-16,21 21 0,-1-20 0,1 20 15,0-21-15,0 21 0,-21 1 16,20-22-16,1 21 0,0 1 16,0-1-16,0 0 0,21-21 15,-21 22-15,-1-1 0,22 0 0,0-20 16,-21 20-16,21 0 0,-21 1 0,21-1 16,0-21-16,0 21 0,0 1 15,0-1-15,0 0 0,0 22 0,0-22 16,0 1-16,0-1 0,0 0 15,0 1-15,0-1 0,0 0 0,0 1 16,0-1-16,0-21 0,0 21 16,0 1-16,0-22 0,0 21 0,21-21 15,0 1-15,1 20 0,-1-21 16,0 0-16,21 0 0,-21 1 16,22-1-16,-22 0 0,21 0 0,1 0 15,-22 0-15,21-21 0,0 22 16,1-1-16,-22-21 0,21 21 0,1 0 15,-1-21-15,0 21 0,22-21 0,-22 0 16,22 21-16,-22-21 0,21 0 16,-20 0-16,20 0 0,-20 0 0,20 0 15,1 0-15,-1 0 0,-21 0 16,22 0-16,-22 0 0,22 0 0,-22-21 16,22 21-16,-22-21 0,0 0 0,1 21 15,20-21-15,-42 0 0,22-1 16,-1 22-16,0-21 0,1 0 15,-1 0-15,-21 0 0,21 0 0,-20-22 16,20 22-16,-21 0 0,21 0 0,-20-22 16,20 22-16,-21-21 0,0 21 15,22-22-15,-22 1 0,0 0 0,0-1 16,21 1-16,-20 0 0,-1-22 16,0 22-16,0 0 0,-21-22 0,21 22 15,0-1-15,-21 1 0,22 0 0,-22-1 16,0 1-16,0 21 15,0-21-15,0-1 0,0 1 0,0 21 0,0-22 16,0 1-16,0 21 16,0-21-16,0-1 0,-22 22 0,22-21 15,-21 21-15,0-22 0,0 22 0,21-21 16,-21 21-16,0-22 0,-22 22 16,22 0-16,0 0 0,-21 0 0,20-1 15,-20 1-15,21 0 0,-21 0 16,-1 21-16,1-21 0,0 21 0,-1-21 15,1 21-15,0 0 0,-1 0 16,1-22-16,-22 22 0,22 0 0,-21 0 16,20 0-16,-20 0 0,-1 0 15,22 0-15,-22 0 0,1 0 0,21 0 16,-22 0-16,22 0 0,-22 0 16,22 22-16,0-22 0,-22 21 15,22 0-15,-1-21 0,1 21 0,0 0 16,21-21-16,-22 21 0,22 1 15,0-1-15,-21 0 0,20 0 0,1 0 16,0 0-16,0 1 0,0-1 16,0 0-16,-1 21 0,22-21 0,-21 1 15,0-1-15,21 0 0,0 21 16,0-21-16,-21 1 0,21 20 0,0-21 16,0 21-16,0-20 0,0-1 15,0 21-15,0-21 0,0 22 16,0-1-16,0-21 0,0 21 0,0 1 15,0-1-15,0 0 0,0 1 16,0-1-16,0 0 0,0 1 0,0-1 16,0 0-16,0-20 0,0 20 15,0 0-15,0-21 0,0 22 0,21-22 16,-21 0-16,21 21 0,-21-20 0,21-1 16,1 0-16,-1 0 0,-21 0 15,21 0-15,0 1 0,0-1 0,-21 0 16,21 0-16,1 0 0,-1 0 15,0 1-15,21-1 0,-21-21 16,1 21-16,20-21 0,0 0 0,1 21 16,-1-21-16,21 0 0,-20 21 15,20-21-15,-20 0 0,20 0 0,-21 0 16,22 0-16,-22 0 0,1 0 0,20-21 16,-21 0-16,1 0 0,-1 21 15,0-21-15,1-1 0,-22 22 0,21-21 16,1 0-16,-1 0 0,-21 0 0,21 0 15,1-1-15,-22 1 0,0 0 16,21 0-16,-20 0 0,-1 0 16,0-1-16,0 1 0,0 0 0,0-21 15,1 21-15,-22-22 0,0 22 16,21-21-16,-21 21 0,21-22 0,-21 1 16,0 0-16,0-1 0,0 1 15,0 21-15,0-22 0,0 1 0,0 21 16,0-21-16,0-1 0,0 22 0,0-21 15,0 21-15,0-22 0,0 1 16,-21 21-16,0-22 0,-1 22 0,22-21 16,-21 0-16,0 20 0,21 1 15,-21-21-15,0 21 0,0 0 0,-1-1 16,1-20-16,21 21 0,-21 0 16,0 21-16,-21-21 0,20-1 15,1 1-15,0 21 0,0-21 0,-21 21 16,-1 0-16,22 0 0,-21 0 15,21 0-15,-22 0 0,22 0 0,-21 0 16,-1 0-16,1 0 0,21 0 16,-21 0-16,-1 0 0,1 0 0,0 21 15,-1-21-15,1 21 0,0 1 16,-1-22-16,22 21 0,-21 0 0,-1-21 16,22 21-16,-21 0 0,21 0 15,0 1-15,-1-1 0,1 21 0,0-21 16,0 0-16,0 22 15,0-22-15,-1 21 0,22-21 0,0 22 0,0-1 16,-21-21-16,21 22 16,0-1-16,0-21 0,0 21 0,0-20 15,0 20-15,0 0 0,0 1 0,0-22 16,0 21-16,0 0 0,0-20 16,21 20-16,-21-21 0,22 21 0,-1-20 15,-21 20-15,0-21 0,21 21 16,0-20-16,0-1 0,0 0 0,1 0 15,-1 0-15,0 0 0,0 1 16,0-1-16,0-21 0,1 21 0,-1-21 16,0 0-16,21 21 0,-21-21 0,22 0 15,-22 0-15,21 0 16,1 0-16,-22 0 0,21 0 0,0 0 16,-20 0-16,20 0 0,0 0 0,-21-21 15,22 21-15,-22-21 0,21 21 16,-21-21-16,1 21 0,20-22 0,-21 1 15,0 21-15,0-21 0,1 0 0,-1 0 16,0 0-16,0-1 0,0 1 16,-21 0-16,21 0 0,1-21 0,-1 20 15,-21-20-15,21 21 0,-21-21 16,21-1-16,-21 1 0,0 0 16,21 20-16,-21-20 0,0 0 0,0 21 15,0-22-15,0 22 0,0 0 16,0-21-16,0 20 0,0-20 0,-21 21 15,21 0-15,-21 0 0,0-1 0,0-20 16,21 21-16,-22 21 0,1-21 16,0 0-16,0-1 0,0 22 0,0-21 15,-1 21-15,1 0 0,0 0 16,0-21-16,0 21 0,-22 0 0,22 0 16,0 0-16,-21 0 0,-1 0 15,22 0-15,-21 21 0,0-21 0,20 21 16,-20-21-16,21 22 0,-21-1 15,20 0-15,-20 0 0,21-21 16,0 21-16,0 0 0,-1 1 0,1-1 16,0 21-16,0-21 0,21 0 15,0 1-15,0 20 0,-21-21 0,21 0 16,0 22-16,0-22 0,0 21 16,0-21-16,0 22 0,0-1 0,0-21 15,0 21-15,21-20 0,-21-1 16,21 21-16,0-21 0,0 0 0,1 1 15,-1-1-15,0 0 0,0-21 0,0 21 16,0-21-16,1 0 0,-1 0 16,0 0-16,21 0 0,-21 0 15,1 0-15,20 0 0,-21 0 0,21-21 16,-20 21-16,20-21 0,0 0 16,-21-1-16,22 1 0,-22 0 0,0 0 15,0 0-15,22 0 0,-22-22 16,-21 22-16,21 0 0,-21-21 0,21 20 15,-21-20-15,0 21 0,0-21 0,0 20 16,0 1-16,0-21 0,-21 21 16,0 0-16,0-1 0,-1 1 0,1 0 15,21 0-15,-21 21 0,0-21 16,0 21-16,0 0 0,-22 0 0,22 0 16,0 0-16,-21 0 0,20 0 15,-20 0-15,0 0 0,21 21 16,-22 0-16,22 0 0,-21-21 0,21 21 15,-1 1-15,1-1 0,21 0 16,0 0-16,0 0 0,0 0 0,0 1 16,0-1-16,0 0 0,0 21 15,21-21-15,1 1 0,-1-22 0,0 21 16,0 0-16,0 0 0,0-21 0,1 21 16,-1-21-16,0 0 0,0 0 15,0 0-15,0 0 0,1 0 16,-1 0-16,0 0 0,0 0 0,0-21 15,0 21-15,-21-21 0,22 21 16,-22-21-16,21 0 0,-21-1 0,0 1 16,0 0-16,0 0 15,0 0-15,-21 0 0,-1-1 16,1 22-16,0 0 0,0-21 0,0 21 16,0 0-16,-1 0 0,1 0 15,0 0-15,0 0 0,-21 0 0,20 21 16,1 1-16,0-1 15,21 0-15,-21 0 0,21 0 0,0 0 16,0 1-16,0-1 0,0 0 16,0 0-16,0 0 15,21-21-15,0 0 0,0 0 16,1 0-16,-1 0 16,0 0-16,0 0 0,0 0 15,-21-21-15,21 21 0,-21-21 16,0 0-1,0 0-15,0-1 16,-21 22-16,0 0 31,0 0 1,0 0-32,0 0 15,21 22 1,-22-22-16,22 21 15,-21-21-15,0 0 0,21 21 0,0 0 16</inkml:trace>
  <inkml:trace contextRef="#ctx0" brushRef="#br0" timeOffset="19271.48">6900 3196 0,'0'0'0,"-21"0"15,0 0-15,0 0 16,0 0-16,-1 0 0,1 0 16,0 0-16,0 0 15,42 0 16,0 0-15,22 0-16,-22 0 0,21 0 0,0 0 16,1 0-16,-1 0 0,22 0 15,-22 0-15,0 21 0,1-21 16,-1 0-16,21 0 0,-20 0 16,-1 0-16,0 0 0,1 0 0,-1 0 15,0 0-15,1 0 0,-1 0 16,-21 0-16,22 0 0,-22 0 0,21 0 15,-21 0-15,0 0 0,1 0 0,-22-21 16,0 0-16,21 21 0,-21-21 16,0 0-16,-21 0 15,-1-1-15,1 22 16,0-21-16,-21 21 0,21-21 0,-1 21 16,-20-21-16,21 21 0,0-21 0,-22 21 15,22-21-15,0 21 16,0 0-16,0 0 15,42 0 1,0 0 0,0 0-16,0 0 0,22 0 0,-22 0 15,21 0-15,1 21 0,-1-21 16,0 21-16,1-21 0,-22 0 0,21 0 16,0 0-16,-20 0 0,20 0 15,-21 0-15,0 21 0,0-21 16,-21 21-16,0 0 0,0 1 15,-21-1-15,0 0 0,0 0 16,0 21-16,-22-20 0,22 20 16,-21 0-16,0-21 0,20 22 0,-20-22 15,21 21-15,-21-21 0,20 1 16,1-1-16,-21 0 0,21 0 0,21 0 16,-21 0-16,-1-21 0,22 22 15,22-22 16</inkml:trace>
  <inkml:trace contextRef="#ctx0" brushRef="#br0" timeOffset="21351.71">9080 2709 0,'0'-21'0,"0"42"0,0-63 15,0 21-15,0 0 16,-21 21-16,21-21 0,-21 21 15,0 0 1,0 21-16,21 0 0,-21 0 16,21 0-16,-22 22 0,1-1 0,21 0 15,-21 1-15,21-1 0,-21 0 16,21 22-16,0-22 0,-21 22 0,21-1 16,-21-21-16,21 1 0,0 20 15,0-20-15,0-22 0,0 21 0,21-21 16,0 22-16,0-22 0,0-21 0,22 21 15,-22-21-15,0 0 0,21 0 16,-21 0-16,22 0 0,-22 0 0,21-21 16,-21 21-16,22-21 0,-22-1 0,0 1 15,0 0-15,22-21 0,-22 21 16,0-22-16,-21 1 0,21 0 16,-21-1-16,0-20 0,0 20 15,0 1-15,0-21 0,0 20 0,0-20 16,0 20-16,-21 1 0,0-21 0,0 41 15,-1-20-15,1 0 0,-21 21 16,21-1-16,-22 22 0,22 0 0,0 0 16,-21 0-16,21 0 0,-22 22 15,22 20-15,0-21 0,0 21 0,0 1 16,-1-1-16,22 0 0,0 1 0,0 20 16,0-20-16,0-1 0,0 21 15,22-20-15,-22-1 0,21 0 16,21 1-16,-21-22 0,22 0 15,-22 21-15,21-20 0,0-22 0,1 21 16,-1-21-16,0 0 0,1 0 0,-1 0 16,0 0-16,1-21 0,-1-1 15,0 1-15,1 0 0,-22 0 0,21 0 16,-21 0-16,1-22 0,-1 22 0,-21 0 16,21 0-16,-21 0 0,0-1 15,-21 22 1,0 22-1,21-1-15,-22 0 0,22 0 16,0 0-16,-21 0 0,0 22 0,21-22 16,-21 0-16,21 0 0,0 0 15,0 1-15,-21-1 0,21 0 0,0 0 16,-21 0-16,21-42 31,0 0-15,21 0-16,-21 0 0,21-22 15,0 22-15,-21 0 0,21-21 16,0-1-16,1 22 0,-1 0 0,0-21 16,0 20-16,0 22 15,-21-21-15,21 21 0,1 0 0,-1 0 16,0 21-16,-21 1 0,0-1 16,0 0-16,0 0 0,0 21 15,0-20-15,0-1 0,21 21 0,-21-21 16,0 0-16,0 1 0,21-1 0,-21 0 15,21 0-15,1-21 16,-1 0-16,0 0 0,0 0 0,0 0 16,22 0-16,-22 0 0,0 0 15,21-21-15,-21 0 0,1 21 0,-1-21 16,21-1-16,-42 1 0,21-21 0,0 21 16,1-22-16,-22 22 15,0-21-15,0 0 0,21-1 0,-21 1 16,0 0-16,21-22 0,-21 22 0,0-22 15,21 22-15,-21 0 0,0-1 16,0 1-16,0 21 0,0-22 0,0 22 16,0 42-1,0 1-15,-21-1 0,0 21 16,21 0-16,-21 1 0,21-1 0,-22 0 16,22 1-16,0 20 0,0-20 15,-21 20-15,21-21 0,-21 22 0,21-22 16,0 1-16,0-1 0,0 0 15,0 1-15,0-22 0,21 0 16,0 0-16,1 0 0,-1 0 0,0 1 16,0-22-16,0 0 0,0 0 15,22 0-15,-22 0 0,0 0 0,21 0 16,-20-22-16,-1 1 0,21 0 0,-21 21 16,0-42-16,1 21 0,-1-1 15,0-20-15,0 21 0,-21-21 0,0 20 16,21 1-16,-21-21 0,21 21 0,-21 0 15,0 42 1,0 0 0,0 0-16,0 0 0,0 0 0,0 22 15,0-22-15,-21 0 16,21 21-16,0-20 0,0-1 0,0 0 16,0 0-16,21 0 0,1-21 0,-1 21 15,0-21-15,0 0 0,0 0 16,0 0-16,22 0 0,-22 0 0,0 0 15,21-21-15,-20 21 0,-1-21 16,0 0-16,0 0 0,0 0 0,0-1 16,1 1-16,-22-21 0,21 21 0,0-22 15,-21 22-15,0-21 0,21 21 16,0 0-16,-21-1 0,0 1 0,0 0 16,0 0-1,0 42 1,0 0-1,0 0-15,0 1 0,-21 20 0,21-21 16,0 21-16,0 1 0,-21-1 16,21 0-16,-21 1 0,21-1 0,0 0 15,0 1-15,0 20 0,0-20 0,0-1 16,0 0-16,0 1 0,0-1 16,0 0-16,0 1 0,0-1 0,0 0 15,0 1-15,0 20 0,0-21 0,0-20 16,-21 20-16,21 0 0,-22 1 15,22-1-15,0-21 0,0 21 16,-21-20-16,21-1 0,0 0 0,-21 0 16,0-42 15,21 0-31,0 0 0,0-1 16,0-20-16,0 0 0,0-1 0,0 1 15,0 0-15,0-22 0,0 22 16,0-22-16,21 1 0,-21 21 0,21-22 15,0 22-15,-21-22 0,22 22 0,-1 0 16,-21-1-16,21 1 0,0 21 16,-21-22-16,21 22 0,-21 0 15,21 0-15,-21 0 0,22 21 0,-1-21 16,0-1-16,0 1 16,-21 0-16,21 21 15</inkml:trace>
  <inkml:trace contextRef="#ctx0" brushRef="#br0" timeOffset="22759.01">12382 2731 0,'0'-22'47,"22"22"-47,-1-21 16,0 0-16,0 0 15,-21 0-15,21 0 0,-21-1 16,21 1-16,-21-21 0,0 21 0,0 0 16,22-22-16,-22 22 0,0 0 15,0 0-15,0 0 0,0-1 0,0 1 16,0 42 15,0 1-31,-22-1 0,22 21 0,0 0 16,0 1-16,0-1 0,0 0 15,-21 22-15,21-22 0,0 1 0,0 20 16,0-21-16,0-20 0,0 20 16,0 0-16,0-21 0,0 22 0,0-22 15,0 0-15,0 0 0,0 0 16,0 1-16,0-1 0,0 0 15,-21-21-15,0 0 16,0-21 0,21 0-16,-21 21 15,21-22-15,-22 22 0,1-21 0,21 0 16,0 0-16,-21 21 0,0-21 16,21 42 15,0 0-16,0 0 1,21-21-16,0 21 16,0-21-16,1 0 15,-1 0-15,21 0 0,-21 0 0,0 0 16,1 0-16,20-21 0,-21 21 0,0-21 16,22 0-16,-22 21 0,0-21 15,21 0-15,-21-1 0,1 1 0,-1 0 16,-21-21-16,21 21 0,-21-22 0,21 22 15,-21-21-15,0 21 0,0-22 16,21 1-16,-21 21 0,0-22 0,21 22 16,-21 0-16,0 0 15,0 42 1,0 0-16,0 22 16,0-1-16,0-21 0,0 21 15,0 22-15,0-22 0,-21 1 0,21 20 16,-21-21-16,21 22 0,0-1 0,0 1 15,0-1-15,0 22 0,0-21 16,0 20-16,0-20 0,0-1 0,0 22 16,0-22-16,0 22 0,0 0 0,0-22 15,0 22-15,0 0 0,0-22 16,0 1-16,0-1 0,0 1 0,0-22 16,0 0-16,0 1 0,0-22 15,0 21-15,0-21 0,21-21 16,0 0-16,1 0 15,-1 0-15,21-21 0,-21 0 0,22-21 16,-22 20-16,21-20 0,0 0 0,-20-1 16,20-20-16,0 21 0,-21-22 15,1 1-15,-1-1 0,-21 1 0,0-1 16,0 1-16,0-1 0,-21 22 0,-1-22 16,1 22-16,-21-22 0,0 22 15,-1 21-15,1-21 0,0 20 16,-1 1-16,1 0 0,0 21 0,-1-21 15,22 21-15,0-21 0,0 21 16,21-21-16,0-1 16,42 1-1,-21 21-15,0 0 0,1-21 0,20 0 16,0 21-16,-21-21 0,22 21 0,-1-21 16,-21 21-16,22-22 0,-22 22 15,21 0-15,-21-21 0,0 21 0,-21-21 16,0 0-16,22 21 0,-22-21 0,21 21 15</inkml:trace>
  <inkml:trace contextRef="#ctx0" brushRef="#br0" timeOffset="26247.81">14795 2413 0,'0'0'0,"0"-21"0,0-64 31,0 64-31,0 0 0,0 0 16,-21 21-16,0 0 0,0 0 15,0 0-15,0 0 0,-1 0 16,1 21-16,0 0 0,0 21 16,0 1-16,0-1 0,-1 0 15,1 22-15,0-1 0,0-20 0,0 20 16,21-20-16,-21 20 0,21-21 15,0 1-15,0-1 0,0 0 0,0-20 16,0 20-16,0-21 0,21 0 0,0 0 16,0 1-16,0-1 0,0-21 15,1 0-15,-1 21 0,21-21 16,-21 0-16,22 0 0,-22 0 0,21-21 16,0 21-16,-20-21 0,20-1 15,0 1-15,1 21 0,-1-21 0,0-21 16,-21 21-16,22-1 0,-22 1 0,0 0 15,0-21-15,0 21 0,-21-1 16,0 1-16,0 0 0,0 0 0,-21 21 31,0 0-31,21 21 16,-21 0-16,0 0 0,21 22 0,-21-22 16,21 21-16,-22-21 0,22 1 15,-21 20-15,21-21 0,0 0 16,0 0-16,0 22 0,0-22 0,21 0 15,1-21-15,-1 21 0,0-21 16,0 0-16,0 0 0,0 0 0,22 0 16,-22 0-16,0 0 0,21 0 15,-20 0-15,-1-21 0,21 0 0,-21 0 16,0 0-16,1-1 0,-1 1 0,0 0 16,-21-21-16,0 21 0,0-22 15,0 1-15,0 0 0,0 20 0,0-20 16,0 0-16,-21 21 0,0-1 0,-22 1 15,22 0-15,-21 21 0,21 0 16,-22 0-16,1 0 0,0 0 16,20 21-16,-20 0 0,0 1 0,21-1 15,-1 0-15,1 21 0,0-21 16,21 1-16,0 20 0,0-21 0,0 0 16,0 22-16,0-22 0,21 0 0,0 0 15,22 0-15,-22 0 0,21-21 16,1 22-16,-1-22 0,0 0 0,22 21 15,-22-21-15,0 0 0,22 0 16,-22 0-16,1 0 0,20-21 16,-21 21-16,-20-22 0,20 22 0,0-21 15,-21 0-15,1 0 0,-1 0 16,0-22-16,-21 22 0,0 0 0,0 0 16,0-21-16,0 20 0,0 1 15,0 0-15,0 42 16,0 0-1,-21 1-15,21-1 0,-21 21 16,21-21-16,0 0 0,0 1 0,0-1 16,-22 21-16,22-21 0,0 0 0,0 1 15,0-1-15,0 0 16,22-21 0,-22-21-1,21 21 1,-21-21-16,21-1 0,0 22 0,-21-21 15,21 0-15,-21 0 0,0 0 16,21 0-16,1-22 0,-22 22 0,0 0 16,21 0-16,-21 0 0,21 21 15,-21 21 1,21 0 0,-21 0-16,0 0 0,0 0 15,0 1-15,21-1 0,-21 0 0,21 0 16,1 0-16,-1 0 15,0 1-15,0-22 0,0 21 16,0-21-16,22 0 0,-22 21 0,21-21 16,1 0-16,-1 0 0,-21 0 0,21 0 15,1 0-15,-22 0 0,21 0 16,-21-21-16,22 21 0,-22-21 0,0-1 16,0 1-16,0 0 0,-21 0 0,0 0 15,22 0-15,-22-22 0,0 22 16,0 0-16,0 0 0,0 0 0,0-1 15,0 1-15,-22 0 0,1 21 16,0 0-16,0 0 0,0 0 16,0 0-16,-1 21 0,1 0 15,0-21-15,0 22 0,0-1 16,0 21-16,21-21 0,-22 0 0,22 1 16,0-1-16,0 0 0,0 0 0,0 0 15,0 0-15,0 1 16,22-22-16,-1 21 0,0-21 15,0 0-15,0 0 0,0 0 0,1 0 16,-1 0-16,0-21 16,0-1-16,0 22 0,0-21 0,-21 0 15,22 0-15,-1 0 0,-21 0 0,21-22 16,0 22-16,-21-21 0,21-1 16,0 1-16,1-21 0,-22 20 15,21 1-15,-21-22 0,21 22 16,-21 0-16,0-1 0,0 1 0,0 21 15,0 0-15,0 0 0,0 42 32,0 0-32,-21 0 0,21 21 15,-21-20-15,21 20 0,-22 21 16,22-20-16,0-1 0,-21 0 0,21 22 16,-21-22-16,21 1 0,0-1 0,0 0 15,0-21-15,0 22 0,0-1 16,0-21-16,0 0 0,0 1 15,0-1-15,21 0 0,0 0 0,1-21 16,-1 0-16,0 21 0,0-21 16,0 0-16,0 0 0,1 0 0,-1 0 15,0-21-15,0 0 0,0 0 0,0 21 16,1-21-16,-1-22 0,0 22 16,0 0-16,0-21 0,0 20 0,1-20 15,-22 21-15,21-21 0,-21 20 16,21 1-16,-21 0 0,21 21 0,-21 21 31,0 0-31,-21 1 16,21-1-16,-21 0 0,21 0 15,0 0-15,0 0 0,0 1 0,0-1 16,0 0-16,0 0 0,0 0 16,21 0-16,0-21 0,0 22 15,0-22-15,1 0 0,-1 0 16,0 0-16,0 0 15,0 0-15,0 0 0,1-22 0,-1 1 16,0 21-16,0-21 0,0 0 16,0-21-16,1 20 0,-1 1 0,0-21 15,-21 0-15,21-1 0,0 1 0,0-22 16,1 22-16,-22-21 0,21 20 16,0 1-16,-21 0 0,0-1 15,0 22-15,0 0 0,0 0 16,0 42-1,0 0-15,-21 21 16,0-20-16,-1 20 0,22 21 16,0-20-16,-21-1 0,21 0 0,-21 22 15,21-22-15,0 1 0,0-1 16,0 0-16,0-21 0,0 22 0,0-22 16,0 21-16,0-21 0,0 1 0,21-1 15,0 0-15,1-21 0,-1 21 16,0-21-16,0 0 0,0 0 15,0 0-15,1 0 0,-1 0 16,21-21-16,-21 21 0,0-21 0,1 0 16,-1-1-16,0 1 0,0 0 0,0-21 15,22 21-15,-22-22 0,0 22 16,-21 0-16,21 0 0,0 0 0,-21-1 16,0 1-16,0 42 31,0 1-31,0-1 0,0 0 0,-21 0 15,21 0-15,-21 0 0,21 1 16,0-1-16,0 0 0,0 0 0,0 0 16,0 0-16,0 1 0,0-1 15,0 0-15,21 0 16,0-21-16,0 0 0,1 0 0,-1 0 16,0 0-16,21 0 0,-21 0 15,1 0-15,-1 0 0,0-21 16,0 0-16,0 21 0,0-21 0,22-1 15,-22 1-15,0 0 0,0-21 16,0 21-16,1-1 0,-1-20 0,0 21 16,0 0-16,0 0 0,-21-1 0,0 1 15,21 0-15,-21 42 32,-21 0-32,21 1 15,-21-1-15,21 0 0,-21 0 0,21 21 16,-21-20-16,21-1 0,-21 0 0,21 0 15,0 0-15,0 0 0,0 1 16,0-1-16,0 0 0,21 0 16,0-21-16,0 0 0,0 0 15,0 0-15,1 0 0,-1 0 16,0 0-16,0 0 0,0-21 16,-21 0-16,21 0 15,-21-1-15,0 1 0,0 0 0,0-21 16,0 21-16,0-1 15,0-20-15,-21 21 0,0 0 0,0 0 16,21-1-16,-21 1 0,0 21 0,-1 0 16,1 0-1,0 0-15,42 0 32,0 0-17,1 0-15,-1 0 0,0 0 0,0 0 16,21 0-16,-20 0 0,20 0 15,-21 0-15,0 0 0,0 0 0,22-21 16,-22 21-16,0 0 0,0 0 16,0 0-16,1 0 0,-1 0 15,0 0-15,0 0 0,0 21 0,-21 0 16,0 1-16,0-1 0,0 0 16,0 0-16,0 21 0,0-20 0,0-1 15,0 0-15,0 0 0,0 0 16,0 0-16,0 1 0,0-1 0,0 0 15,-21 0-15,0-21 32,21-21-17,0 0 1,0 0-16,21-1 16,0 1-16,0 0 15,1-21-15,-1 21 0,0-1 0,21-20 16,1 21-16,-22-21 0,21 20 0,-21 1 15,22 0-15,-22 0 0,0 0 16,0 21-16,0 0 0,0 0 0,1 21 16,-22 0-16,0 21 15,0-20-15,0 20 0,-22-21 0,1 21 16,0 1-16,21-22 0,-21 21 0,21-21 16,-21 1-16,21 20 0,0-21 15,0 0-15,0 0 0,0 1 16,21-22-16,0 0 0,0 0 15,0 0-15,1 0 0,-1 0 16,21 0-16,-21-22 0,0 1 0,1 21 16,-1-21-16,21 0 0,-21 21 15,0-21-15,1 0 0,-1-1 0,0-20 16,0 21-16,-21 0 0,21-22 0,-21 22 16,21-21-16,-21 21 0,0-22 15,0 22-15,0-21 0,0 21 0,-21-22 16,0 22-16</inkml:trace>
  <inkml:trace contextRef="#ctx0" brushRef="#br0" timeOffset="26491.38">18944 2328 0,'0'0'0,"-63"0"31,41 0 47,1 0-78,0 0 0,0 0 16</inkml:trace>
  <inkml:trace contextRef="#ctx0" brushRef="#br0" timeOffset="26699.26">17822 2582 0,'0'0'16,"-21"22"-16,0-22 0,21 21 0,21-21 31,0 0-31,0 0 15,1 0-15,-1 0 0,0 0 16,0 0-16,0 0 0,0 0 0,-21-21 16,22 21-16,-1 0 0,-21-22 15,21 22-15,-21-21 0,0 0 16</inkml:trace>
  <inkml:trace contextRef="#ctx0" brushRef="#br0" timeOffset="26879.16">17484 2371 0,'0'0'16,"-22"-21"-16,-20 21 0,21 0 15,42 0 17,0 0-17,0 0 1,1 0-16</inkml:trace>
  <inkml:trace contextRef="#ctx0" brushRef="#br0" timeOffset="27395.75">20849 2858 0,'0'0'0,"21"-22"0,22-41 31,-22 42-31,-21 0 0,21-1 0,-21 1 16,21 21-16,-21 21 15,0 1 1,0-1-16,0 21 0,0-21 16,0 0-16,0 22 0,0-22 0,0 21 15,0-21-15,-21 1 0,0-1 16,21 0-16,0 0 0,0 0 16,-21 0-16,21 1 0,-22-1 0,22 0 15,0-42 16</inkml:trace>
  <inkml:trace contextRef="#ctx0" brushRef="#br0" timeOffset="27795.52">21442 2667 0,'0'0'0,"-21"0"15,-1 0-15,1 0 16,0 0-16,0 0 0,-21 21 0,20 0 16,1-21-16,-21 22 0,21-22 15,21 21-15,-21 0 0,21 0 16,0 0 0,0 0-16,21-21 15,0 0-15,21 22 0,-21-22 0,22 21 16,-22-21-16,21 21 0,-21-21 15,1 21-15,20-21 0,-21 21 0,-21 0 16,21 1-16,-21-1 16,0 0-16,0 0 15,-21-21-15,0 21 0,0-21 16,-22 0-16,1 0 0,21 0 16,-21 21-16,-1-21 0,1 0 0,21 0 15,-22 0-15,22 0 0,0 0 0,0 0 16,0 0-16,0 0 0,-1-21 15,22 0-15,0 0 16,0 0-16,0 0 0,0-1 16</inkml:trace>
  <inkml:trace contextRef="#ctx0" brushRef="#br0" timeOffset="28011.39">20976 2328 0,'-21'0'0,"42"0"0,-63-21 16,21 21-1,42 0 48,0 0-63,0 0 0,0 0 0,0 21 15</inkml:trace>
  <inkml:trace contextRef="#ctx0" brushRef="#br0" timeOffset="28364.19">22542 2223 0,'0'0'0,"-21"21"31,0 0-15,0 21-16,21-21 0,-21 22 16,0-1-16,-1 0 0,1 1 0,0 20 15,21-20-15,0-1 0,-21 21 0,21-20 16,0-1-16,0 0 0,0-20 15,0 20-15,0-21 0,0 0 0,0 22 16,0-22-16,0 0 0,21-21 16,0 0-16,-21 21 15,21-21-15,1 0 0,-1 0 16,0 0-16,0 0 0,0-21 16,0 0-16,-21 0 15,22-1-15,-22 1 0</inkml:trace>
  <inkml:trace contextRef="#ctx0" brushRef="#br0" timeOffset="28568.08">22161 2709 0,'0'0'0,"22"0"31,-1 0-31,0 0 16,0 0-16,21 0 0,-20 0 0,20 0 15,0 0-15,1 0 0,-1 0 16,0 0-16,1 0 0,-1 0 0,-21-21 16,21 21-16,-20 0 0,-1 0 15,0 0-15,0 0 0,0 0 0</inkml:trace>
  <inkml:trace contextRef="#ctx0" brushRef="#br0" timeOffset="29019.84">22966 2731 0,'0'-22'16,"0"1"-16,0 0 16,0 0-16,21 0 15,0 0-15,0-1 0,0 22 16,1 0-16,-1 0 0,0 0 15,0 0-15,0 0 0,0 0 0,22 0 16,-22 22-16,0-1 0,-21 0 16,21 0-16,0 0 0,-21 0 0,22 22 15,-22-22-15,0 0 0,0 0 16,0 0-16,0 1 0,0-1 16,0 0-16,0 0 0,0 0 0,-22-21 15,1 21-15,0-21 16,0 0-1,21-21 1,0 0 0,0 0-16,0 0 0,0 0 15,0-1-15,21 1 0,-21 0 16,0 0-16,21 0 0,0 0 0,1-1 16,-22 1-16,21 0 0,0 0 15,-21 0-15,21 0 0,0 21 16,0-22-16,1 22 0,-1 0 15,0 0-15,0-21 0</inkml:trace>
  <inkml:trace contextRef="#ctx0" brushRef="#br0" timeOffset="29792.42">23834 2519 0,'-22'0'0,"1"0"15,0 0-15,0 0 16,21 21-16,0 0 16,-21 0-16,0 1 0,21 20 0,0-21 15,0 0-15,0 0 0,0 1 0,0 20 16,0-21-16,0 0 0,0 0 16,0 1-16,0-1 0,0 0 15,0 0-15,21-21 16,0 21-16,0-21 0,0 0 0,0 0 15,1 0-15,-1 0 0,0 0 0,0 0 16,0 0-16,0-21 0,22 0 16,-22 21-16,0-21 0,0 0 15,0-1-15,1 1 0,-1-21 16,0 21-16,0-22 0,0 22 0,-21-21 16,21 21-16,1 0 0,-22-1 15,0 1-15,0 0 0,0 0 0,21 21 16,-21 21-1,-21 0-15,-1 0 16,22 1-16,-21-1 0,21 21 0,-21-21 16,21 0-16,0 1 0,0-1 15,0 0-15,-21 0 0,21 0 0,0 0 16,0 1-16,0-1 0,21 0 16,0-21-1,0 21-15,22-21 0,-22 0 0,0 0 16,0 0-16,22 0 0,-22 0 15,21 0-15,-21-21 0,0 21 0,22-21 16,-22 0-16,0-1 0,0 1 0,0 0 16,1 0-16,-1-21 0,0 20 15,-21-20-15,21 21 0,-21-21 0,0 20 16,0 1-16,0 0 0,-21 21 16,0 0-1,0 0-15,-1 21 0,1 0 16,0 1-16,0-1 0,21 21 0,0-21 15,-21 0-15,21 1 0,0-1 16,0 0-16,0 0 0,0 0 16,0 0-16,21 1 0,0-1 15,0-21-15,0 21 16,1-21-16,-1 0 0,0 0 0,0 0 16,0 0-16,0 0 15,1-21-15,-1 0 16,-21-1-16,0 1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52:55.7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5249 2540 0,'21'0'47,"1"0"-31,-1 0-16</inkml:trace>
  <inkml:trace contextRef="#ctx0" brushRef="#br0" timeOffset="1120.34">3302 2117 0,'0'0'0,"0"-21"15,21 21-15,-21-22 0,21 1 16,0 21 0,-21-21-1,-21 42 17,0-21-32,21 21 0,-21 1 15,21-1-15,-21 0 0,21 0 16,-21 0-16,21 0 0,0 1 15,0 20-15,0-21 0,0 21 0,0 1 16,0-1-16,0 0 0,0 1 16,0-1-16,0 22 0,0-22 15,0 21-15,0-20 0,21 20 0,-21-20 16,21 20-16,-21-21 0,0 22 16,21-22-16,-21 22 0,0-1 0,0-20 15,0 20-15,0 1 0,0-1 16,0 1-16,0-22 0,0 21 0,0 1 15,0-1-15,0 1 0,0-1 16,0 1-16,0-1 0,0 22 16,0-21-16,0 20 0,0-20 0,0 20 15,0 1-15,0 0 0,0-1 16,-21 1-16,21 0 0,0-1 0,0 1 16,0 21-16,-21-21 0,21-1 15,0 1-15,0 0 0,0-1 0,0 1 16,0 0-16,0 20 0,0-20 0,0 0 15,0-1-15,0 1 0,0 21 16,0-21-16,-21 20 0,21 1 0,0 0 16,-22 0-16,22-21 0,-21 20 0,21 1 15,0 0-15,-21 0 16,0 0-16,21-22 0,-21 1 0,21 0 16,0-22-16,0 22 0,-21-22 0,21-20 15,-22 20-15,22-20 0,0-1 16,0 0-16,0-21 0,0 1 0,0-44 31,0 1-31,0-21 0,0 21 16,0-43-16</inkml:trace>
  <inkml:trace contextRef="#ctx0" brushRef="#br0" timeOffset="3003.27">3641 2117 0,'0'0'0,"-22"0"0,1 0 0,0 0 15,21 21-15,21-21 32,22 21-32,-22-21 15,21 0-15,0 0 0,1 0 0,20 0 16,-20 21-16,20-21 15,1 0-15,20 0 0,-20 0 0,20 0 16,1 21-16,0-21 0,-1 0 0,22 0 16,-21 0-16,21 0 0,0 0 15,-1 0-15,22 0 0,-21 0 0,21 0 16,-21 0-16,21 0 0,0 22 16,0-22-16,-21 0 0,21 0 0,-21 0 15,21 21-15,0-21 0,21 0 16,-21 0-16,-21 21 0,21-21 0,0 0 15,0 0-15,-21 0 0,21 21 0,0-21 16,0 0-16,-22 0 0,22 21 16,-21-21-16,0 0 0,0 0 15,21 0-15,-21 0 0,0 0 16,-1 0-16,1 21 0,0-21 0,-21 0 16,21 0-16,-22 0 0,-20 0 0,20 0 15,1 0-15,-21 0 0,20 0 16,-20 0-16,20 0 0,-20 0 0,-1 0 15,-20 0-15,20 0 0,-20 0 16,20 0-16,-42 0 0,22 0 0,-1 0 16,-21 0-16,0 0 0,0 0 15,1 0-15,-1 0 32,-21 22-17,0-1 1,0 0-16,21 0 0,-21 0 15,0 22-15,0-22 0,0 21 16,0-21-16,0 22 0,0-1 0,0 0 16,0-21-16,0 22 0,0-1 0,0 0 15,0 1-15,0-1 0,0 0 16,0 22-16,0-22 0,0 22 0,0-22 16,0 22-16,21-1 0,-21 1 15,21 20-15,-21-20 0,21-1 0,-21 22 16,0-22-16,22 22 0,-22 0 15,21-1-15,-21 22 0,0-21 0,0 0 16,0 20-16,0-20 0,0 21 16,0-21-16,21 20 0,-21-20 0,0 21 15,21-21-15,-21-1 0,0 22 0,0-21 16,21-1-16,-21 1 0,21 21 16,-21-21-16,0-1 0,0 1 0,22 0 15,-22-1-15,0 1 0,0-22 0,21 22 16,-21 0-16,21-1 0,-21-20 0,0 21 15,21-22-15,-21 1 16,21 20-16,0-20 0,-21-1 0,0 1 16,0-1-16,22 1 0,-22-1 0,0 1 15,0-1-15,0 1 0,0-1 0,0 1 16,0-22-16,0 22 0,0-22 16,0 21-16,0-20 0,-22-1 0,1 0 15,21 1-15,0-1 0,-21 0 0,0-20 16,0 20-16,21-21 0,-21 21 0,-1-20 15,22-1-15,-21 0 0,0 0 16,21 0-16,-21-21 0,0 21 0,21 1 16,-21-22-16,-1 0 0,22 21 0,-21-21 15,0 0-15,0 0 16,0 0-16,0 21 16,-1-21-16,1 0 0,0 0 0,0 0 15,0 0-15,-22 0 0,22 0 0,-21 0 16,0 0-16,-1 0 0,1 0 0,0 0 15,-22 0-15,22 0 0,-22 0 16,1 0-16,-1 0 0,1 0 0,-22 0 16,22 0-16,-1 0 0,-21 0 0,22 0 15,-22 0-15,22 0 0,-22 0 0,0 0 16,-20 0-16,20 0 0,0 0 16,-21 0-16,-21 0 0,22 0 0,-22 0 15,0 0-15,0 0 0,0 0 16,0-21-16,0 21 0,0 0 0,0 0 15,0-21-15,0 21 0,0 0 16,21 0-16,-21-22 0,21 22 0,0 0 16,-21 0-16,21 0 0,-21-21 0,21 21 15,-21 0-15,0 0 0,0-21 0,-21 0 16,21 21-16,0 0 0,0-21 16,0 21-16,0 0 0,21-21 0,1 21 15,-1 0-15,21-22 0,0 1 0,1 21 16,-1 0-16,0 0 0,1-21 15,-1 21-15,0 0 0,1 0 0,20 0 16,-20 0-16,-1 0 0,21 0 16,1 0-16,-1 0 0,1 0 15,21 0-15,-1 0 0,22-21 0,-21 21 16,21 0-16,-1 0 0,1 0 16,0 0-1,21-21 32,21 0-31,0 21-16</inkml:trace>
  <inkml:trace contextRef="#ctx0" brushRef="#br0" timeOffset="3907.75">5715 1122 0,'0'0'0,"0"-21"0,0 0 15,-21 21-15,21-22 0,-21 22 0,-1 0 16,1 0 0,0 22-16,21-1 0,-21 21 15,0-21-15,21 22 0,-21-1 16,-1 0-16,22 1 0,-21 20 0,0-21 16,0 1-16,0 20 0,0-20 15,-1-1-15,1 0 0,0 1 0,21-1 16,0-21-16,-21 21 0,21-20 15,-21-1-15,21-42 32,0-1-17,21 1-15,0 0 0,-21 0 0,0-21 16,21-1-16,0 1 0</inkml:trace>
  <inkml:trace contextRef="#ctx0" brushRef="#br0" timeOffset="4135.62">5546 1016 0,'0'0'0,"42"-42"32,-42 63-32,21 0 0,0 21 15,-21-20-15,21 20 0,1 0 16,-22 1-16,21-1 0,0 0 0,-21 1 16,21 20-16,0-21 0,-21 1 15,21-1-15,-21 0 0,0 1 0,0-22 16,0 21-16,0 1 0,0-22 15,0 0-15,0 0 0,0 0 0,0 0 16,0 1-16,-21-22 31,0 0-31</inkml:trace>
  <inkml:trace contextRef="#ctx0" brushRef="#br0" timeOffset="4335.51">5143 1630 0,'22'-21'32,"-1"21"-32,0 0 15,21-21-15,-21 21 0,22 0 16,-1-22-16,0 1 0,22 21 0,-22-21 16,22 0-16,-1 21 0,1-21 0,-22 0 15,22 21-15,-22-22 0,21 1 16,-20 0-16,-22 0 0,21 21 0,1-21 15</inkml:trace>
  <inkml:trace contextRef="#ctx0" brushRef="#br0" timeOffset="4579.37">6202 995 0,'-21'0'31,"21"21"-31,-22 0 0,22 22 0,0-22 15,0 21-15,0 0 0,0 1 16,0-1-16,0-21 0,0 22 0,0-1 16,0 0-16,0 1 0,0-1 15,0 0-15,0 1 0,0-22 16,0 21-16,0-21 0,0 0 0,0 1 16,0-1-16,0 0 0,0 0 15,0-42 1,0 0-16</inkml:trace>
  <inkml:trace contextRef="#ctx0" brushRef="#br0" timeOffset="5092.08">6181 1143 0,'0'0'16,"0"-21"-16,0 0 0,0 0 0,21-1 15,-21 1-15,21 21 0,0-21 16,0 21-16,0 0 0,1 0 15,-1 0-15,0 0 0,21 0 0,-21 21 16,1 0-16,20 1 0,-21-1 16,0 0-16,0 0 0,1 0 0,-22 22 15,0-22-15,0 0 0,0 0 16,-22 21-16,1-20 0,0-1 0,-21 0 16,21 0-16,-22-21 0,22 21 0,0-21 15,0 0-15,0 0 0,21 21 16,21-21 15,0-21-15,0 21-16,21 0 0,1 0 0,-1 0 15,0 0-15,1 0 0,20 0 16,-20 0-16,-1 21 0,0-21 0,1 22 16,-1-1-16,0-21 0,-21 21 15,1 0-15,-1 0 0,-21 0 0,0 1 16,0-1-16,-43 0 0,22 0 15,-21 0-15,0 0 0,-1 1 0,1-1 16,-22-21-16,22 21 0,0 0 0,-1-21 16,1 0-16,0 0 0,21 0 15,-22 0-15,22 0 0,0 0 0,0 0 16,0-21 0,21 0-16,0 0 15,0-1-15,0 1 0,21 0 16,0 0-16,0 0 15,0 21-15,22-21 0</inkml:trace>
  <inkml:trace contextRef="#ctx0" brushRef="#br0" timeOffset="5383.91">7535 1080 0,'0'0'0,"0"-22"0,-21 1 16,0 21 0,0 0-16,0 0 0,-1 21 0,-20-21 15,21 22-15,0 20 0,-22-21 0,22 21 16,0 1-16,0-1 16,0 0-16,0-20 0,21 20 0,0 0 0,0 1 15,0-1-15,0 0 0,0-21 16,0 22-16,21-1 0,0-21 15,0 0-15,0 1 0,22-1 0,-22 0 16,21 0-16,0-21 0,22 21 0,-22-21 16,22 0-16,-22 0 0,22 0 15,-1 0-15</inkml:trace>
  <inkml:trace contextRef="#ctx0" brushRef="#br0" timeOffset="6588.22">21992 2836 0,'0'0'0,"0"-21"0,0 0 0,0 0 0,0 0 15,0 0-15,0-1 16,0 1-16,0 0 0,0 0 16,0 0-1,0 42 17,0 0-17,-21 0-15,21 0 0,0 1 16,-21 20-16,21-21 0,0 21 15,0 1-15,-21 20 0,21-20 0,-22 20 16,22 1-16,-21-1 0,21 22 16,0-1-16,0-20 0,0 21 0,0-1 15,0 1-15,0 21 0,0-22 16,0 22-16,21-21 0,-21 21 0,22 0 16,-1-22-16,-21 22 0,0 0 15,0 0-15,0 0 0,0-1 0,0 1 16,0-21-16,0 21 0,0 0 0,0-1 15,-21 1-15,-1 0 0,1-21 0,21 21 16,-21-1-16,0 1 16,-21 0-16,20-21 0,1 21 0,0-1 15,-21-20-15,21 21 0,-1-21 0,-20-1 16,21 1-16,0 0 0,0-22 0,21 22 16,-22-1-16,22-20 0,-21 21 15,21-22-15,-21 1 0,21-1 0,0 1 16,0-22-16,0 21 0,0-20 0,0-1 15,0 0-15,0 1 0,0-1 0,0 0 16,0-20-16,0 20 0,0-21 0,0 21 16,0-20-16,0-1 0,0 0 15,0 0-15,0-42 32,21 0-32,-21-22 0,0 22 15,21-42-15,1-1 0,-22 1 0,21-22 16,0-21-16,0-21 0,21 0 15,-20 0-15</inkml:trace>
  <inkml:trace contextRef="#ctx0" brushRef="#br0" timeOffset="8415.68">21992 3112 0,'0'0'0,"21"-22"31,-21 1-31,21 21 0,-21-21 16,0 0-16,22 21 16,-1-21-16,-21 0 0,21-1 15,0 1-15,-21 0 16,21 21-16,0 0 16,1-21-16,-1 21 0,0-21 15,0 21-15,0-21 0,0 21 16,1 0-16,20-22 0,-21 22 15,0 0-15,0 0 0,1-21 16,-1 21-16,21 0 0,-21 0 0,0-21 16,22 21-16,-22 0 0,21 0 15,1 0-15,-1 0 0,0 0 0,1 0 16,20-21-16,-21 21 0,22 0 16,-1 0-16,1 0 0,-1 0 0,22 0 15,0 0-15,-1 0 16,22 21-16,0-21 0,21 0 0,-21 21 15,21-21-15,0 21 0,21-21 16,0 22-16,22-22 0,-22 21 0,21 0 16,0-21-16,1 21 0,20 0 15,1-21-15,-22 21 0,22 1 0,-22-1 16,21-21-16,-20 21 0,20-21 16,-20 21-16,-1-21 0,0 21 0,1-21 15,-1 21-15,21-21 0,-20 0 16,-22 22-16,0-22 0,21 21 0,-20-21 15,-22 0-15,21 0 0,0 0 16,-21 21-16,0-21 0,-21 0 16,0 0-16,-1 0 0,-20 0 15,0 0-15,-1 0 0,-20 0 0,21 0 16,-22 0-16,1 0 0,-1-21 16,1 21-16,-1 0 0,-21 0 0,1-21 15,20 21-15,-20-22 0,-22 22 16,21 0-16,0-21 0,-20 21 0,-1 0 15,0 0-15,0-21 0,0 0 16,0 21-16,-21-21 16,22 21-16,-22 21 47,0 21-32,0-21-15,0 22 0,0-1 16,0 0-16,0 22 0,0-1 0,0 1 15,0-1-15,-22 22 0,22-21 16,-21 20-16,21-20 0,0 20 16,0 1-16,0 0 0,0-1 0,0 1 15,0 0-15,0-22 0,0 22 16,0 0-16,0-1 0,0 1 0,0 0 16,0-1-16,0 22 0,0-21 15,0-1-15,-21 22 0,0-21 0,0 21 16,21 0-16,-21-1 0,-1-20 15,1 21-15,0 0 0,-21 0 16,21-1-16,-1 1 0,1 0 0,-21-21 16,21 21-16,-22-22 0,22 22 15,0-21-15,0-1 0,0 1 0,0 0 16,-1-1-16,22 1 0,-21 0 0,0-1 16,21 1-16,0 0 0,-21-22 15,0 22-15,0 0 0,21-22 0,0 1 16,-22 20-16,1-20 0,0-1 0,21 1 15,-21-22-15,0 22 0,21-22 16,-21 21-16,21-20 0,-22-1 0,1 0 16,21 1-16,-21-1 0,0 0 15,21-20-15,-21 20 0,0-21 16,-1 21-16,22-20 0,-21 20 0,0-21 16,0 0-16,0 0 0,0 1 0,-1-22 15,1 21-15,0-21 0,-21 0 16,21 21-16,-1-21 0,1 21 0,-21-21 15,21 0-15,-22 0 0,1 21 0,0-21 16,-1 0-16,1 0 0,-21 0 0,-1 0 16,22 0-16,-22 0 0,1 0 15,-22 0-15,22 0 0,-1 0 0,-21 0 16,1 0-16,-1 0 0,0 0 0,-20-21 16,20 21-16,-21 0 0,0 0 15,22 0-15,-22-21 0,0 21 16,21 0-16,-21 0 0,1 0 0,-1 0 15,0 0-15,0 0 0,-21 0 0,21-21 16,-21 21-16,0 0 0,0-21 0,-21 21 16,21 0-16,-21-22 0,0 22 15,0 0-15,-1 0 0,1-21 0,21 21 16,-21 0-16,21 0 0,0-21 0,0 21 16,0 0-16,0-21 0,21 0 0,-21 21 15,21-21-15,-21 21 0,22-22 16,-22 1-16,21 21 0,-21-21 15,21 0-15,0 21 0,0-21 0,0 0 16,22 21-16,-1 0 0,0 0 0,1-22 16,-1 22-16,22 0 0,-1 0 0,-21-21 15,22 21-15,-1-21 0,1 21 0,21 0 16,-22-21-16,1 21 0,20 0 16,-20 0-16,20-21 0,1 21 0,-21 0 15,20 0-15,1-21 0,0 21 0,-1 0 16,1 0-16,0 0 0,-1-22 0,1 22 15,0 0-15,20 0 16,-20 0-16,21 0 0,0 0 0,-22 0 0,22 0 16,0 0-16,0 0 0,0-21 15,0 21-15,-1 0 0,1-21 0,21 0 16,0 0-16,0 0 16,0-1-16</inkml:trace>
  <inkml:trace contextRef="#ctx0" brushRef="#br0" timeOffset="9368.12">24786 1820 0,'0'0'0,"0"-21"16,0 0-16,0 42 47,21 0-47,-21 1 0,21-1 15,1 21-15,-1 0 16,0 1-16,0-1 0,0 0 0,0 1 15,1-1-15,-1 22 0,21-22 16,-21 21-16,0 1 0,1-22 0,-1 1 16,0 20-16,0-21 0,21 1 15,-20-22-15,-22 21 0,21-21 0,0 1 16,-21-1-16,21 0 0,-21 0 16,0 0-16,0 0 15,0-42 32,0 0-47,-21 0 16,21 0-16</inkml:trace>
  <inkml:trace contextRef="#ctx0" brushRef="#br0" timeOffset="9667.95">25379 2074 0,'0'0'16,"0"-21"-16,-21 21 31,-1 0-31,1 21 16,0-21-16,0 22 0,0 20 16,-22-21-16,22 21 0,-21-20 15,0 20-15,-1 0 0,1-21 0,0 22 16,-1-1-16,1 0 0,0-20 15,-1 20-15,1-21 0,21 0 0,0 22 16,-1-22-16,1 0 0,0-21 16,21 21-16,0 0 0,0 0 15,0-42 1,21 0 0,0 21-16</inkml:trace>
  <inkml:trace contextRef="#ctx0" brushRef="#br0" timeOffset="10184.66">25633 2032 0,'21'-21'0,"-21"42"31,0 0-31,-21 0 0,21 1 15,0-1-15,-21 0 0,-1 0 0,22 21 16,-21-20-16,21-1 0,0 21 16,0-21-16,0 0 0,0 1 15,0-1-15,21 0 0,1-21 16,-1 21-16,21-21 0,-21 0 0,22 0 16,-1 0-16,-21 0 0,21 0 15,1 0-15,-1-21 0,0 0 0,1 0 16,-1 21-16,0-22 0,1-20 15,-1 21-15,-21 0 0,22-22 0,-22 22 16,0 0-16,0 0 0,-21 0 16,0 0-16,0-1 0,21 22 0,-42 0 31,21 22-31,-21 20 16,0-21-16,0 21 0,-1-20 15,-20 20-15,21 0 0,0 1 0,0-1 16,-1 21-16,1-20 0,0-22 15,21 21-15,0 1 0,-21-22 0,21 0 16,0 21-16,0-21 0,-21-21 16,21 22-16,0-1 0,21-21 31,0 0-31,0-21 16,0 21-16,1-22 0,-1 1 15,0-21-15</inkml:trace>
  <inkml:trace contextRef="#ctx0" brushRef="#br0" timeOffset="10763.33">26691 2053 0,'21'0'46,"0"0"-46,22 0 0,-22 0 16,21 0-16,1 0 0,-22 0 0,21 0 16,0 0-16,1 0 0,-1-21 15,-21 21-15,22-21 0,-22 21 0,0-21 16,21 0-16,-21 21 0,-21-22 16,22 22-16,-22-21 15,-22 21 1,1 21-16,0 1 0,-21 20 15,-1 0-15,1-21 0,0 22 0,-22 20 16,22-20-16,-22-1 0,22 21 0,-21-20 16,20-1-16,1 0 0,-22 1 15,22-1-15,21 0 0,-21-20 16,20-1-16,1 0 0,0 0 16,0-21-16,21 21 0,0-42 31,21 0-31,0 0 15,0 0-15,1-22 0,-1 22 16,21-21-16,-21 21 0,22-1 0,-22-20 16,0 42-16,0-21 0,0 21 15,0 0-15,-21 21 0,0 0 16,0 0-16,22 1 0,-22 20 16,0-21-16,21 0 0,-21 0 0,0 1 15,21-1-15,0 0 16,-21 0-16,21-21 0,0 21 0,1 0 15,-1-21-15,0 0 0,0 0 16,0 0-16,0 0 0,1 0 0,20 0 16,-21 0-16,0-21 0,0 21 0,1-21 15,-1 0-15</inkml:trace>
  <inkml:trace contextRef="#ctx0" brushRef="#br0" timeOffset="11003.19">27940 2053 0,'0'0'0,"-21"21"31,0 1-31,-1-1 16,1 21-16,0-21 0,0 22 0,0-22 16,0 21-16,-1 0 0,22 1 15,-21-1-15,0-21 0,0 22 0,21-1 16,0-21-16,0 21 0,0-20 15,-21-1-15,21 0 0,0 0 0,21-21 32,0 0-32,0 0 0</inkml:trace>
  <inkml:trace contextRef="#ctx0" brushRef="#br0" timeOffset="11479.92">27898 2053 0,'0'-42'16,"21"42"0,-21 21-1,21-21-15,0 21 0,-21 22 16,21-22-16,0 0 0,1 21 0,-1-21 16,0 1-16,0 20 0,0-21 15,-21 0-15,21 0 0,1 22 0,-22-22 16,21 0-16,-21 0 15,21 0-15,0-21 16,-21-21 0,0 0-16,0 0 15,21-21-15,-21 20 16,21 1-16,-21-21 0,22 21 0,-1-22 16,0 1-16,0 0 0,0-1 15,0 1-15,1 0 0,-1-1 0,0 22 16,0 0-16,-21 0 0,0 0 15,0 42-15,0 0 16,0 21-16,0 1 0,-21-1 16,21 0-16,-42 1 0,20-1 15,1 0-15,-21 22 0,21-22 16,0 1-16,-22-1 0,22 0 0,0-21 16,21 22-16,0-22 0,-21 0 15,21 0-15,0 0 0,0 1 0,0 20 31,21-21-31,0-21 0,0 0 0,22 0 16</inkml:trace>
  <inkml:trace contextRef="#ctx0" brushRef="#br0" timeOffset="12360.42">28681 2350 0,'0'0'0,"0"-22"0,0-41 31,0 42-31,-21 42 16,21 0-16,-22 0 0,1 0 15,21 22-15,-21-22 0,0 0 0,0 21 16,21-20-16,0-1 0,0 0 16,0 0-16,0 0 0,0 0 15,0 1-15,0-1 16,21-21-16,0 0 15,0-21 1,0-1-16,1 1 0,-22 0 0,21 0 16,0 0-16,0-22 0,0 1 15,-21 21-15,21-21 0,-21-1 0,22 22 16,-22 0-16,0 0 0,0 0 16,0 42-1,0 0-15,-22 0 0,22 0 16,0 0-16,-21 1 0,21 20 0,-21-21 15,21 0-15,0 22 0,0-22 16,0 0-16,0 0 0,0 0 16,0 0-16,21-21 0,0 0 15,1 0-15,-1 0 0,0 0 16,0 0-16,0 0 0,0-21 0,1 21 16,-1-21-16,0 0 0,0 0 15,0-22-15,0 22 0,1-21 0,-1 21 16,0-22-16,0 1 0,0 0 15,0-1-15,-21 1 0,22 21 16,-22-21-16,21 20 0,-21 1 0,-21 42 31,-1-21-31,1 43 16,0-22-16,0 0 0,0 0 0,0 22 16,21-22-16,0 21 0,-22-21 15,22 22-15,0-22 0,0 21 0,0-21 16,0 0-16,0 1 0,22-1 15,-22 0-15,21 0 0,0-21 0,0 0 16,0 21-16,22-21 0,-22 0 16,21 0-16,-21 0 0,0 0 0,1-21 15,20 0-15,-21 0 0,0 0 16,0-22-16,1 22 0,-1-21 16,-21-1-16,21 1 0,0 0 0,0-1 15,0-20-15,-21 21 0,22-1 16,-22-20-16,21 20 0,-21 22 15,0 0-15,0 0 0,-21 21 16,-1 21-16,1 0 0,0 22 16,0-1-16,0-21 0,0 21 15,-1 1-15,1-1 0,0 0 0,21 1 16,0-22-16,0 21 0,0 1 16,0-22-16,21 0 0,0 0 0,1 0 15,-1 0-15,0 1 0,21-22 16,-21 0-16,22 0 0,-1 0 0,0 0 15,-20 0-15,20 0 0,-21 0 16,21-22-16,-20 1 0</inkml:trace>
  <inkml:trace contextRef="#ctx0" brushRef="#br0" timeOffset="13692.13">8551 1143 0,'0'0'0,"-21"0"0,0 0 16,0 0-16,0 0 0,-1 0 16,22 21-16,-21 0 0,0 1 0,0 20 15,0 0-15,21 1 16,-21-1-16,-1 21 0,1-20 0,0-1 15,21 0-15,-21 22 0,0-22 16,0-21-16,21 22 0,-22-22 0,22 0 16,-21 0-16,21-42 31,0 0-31,0 0 16,0 0-16,0-1 0,0-20 0,0 21 15,0-21-15,0 20 0,0-20 16,0 0-16,0-1 0,0 1 0,0 0 15,0 21-15,0-22 0,21 22 16,-21-21-16,22 21 0,-1 21 16,0 0-16,0 0 15,0 21-15,0 0 0,-21 0 16,22 0-16,-1 0 0,0 22 0,-21-22 16,21 0-16,0 0 0,0 22 15,-21-22-15,22-21 0,-22 21 0,0 0 16,21-21-16,0 0 0,0 0 15,0 0-15,0 0 16,1-21-16,-22 0 16,21 0-16,0-1 0,-21 1 0,21 0 15,-21-21-15,21-1 0,0 22 16,-21-21-16,22 0 0,-1-1 16,-21 1-16,0 21 0,0 0 15,21-1-15,-21 44 16,0-1-16,0 21 0,0-21 15,0 22-15,0-1 0,0 0 0,0 1 16,0-1-16,0 0 0,-21 22 16,21-22-16,0 0 0,0-20 0,0 20 15,0 0-15,0-21 0,0 22 16,0-22-16,0 0 0,21-21 0,0 21 16,0-21-16,0 0 0,1 0 15,-1 0-15</inkml:trace>
  <inkml:trace contextRef="#ctx0" brushRef="#br0" timeOffset="14548.44">9356 1397 0,'0'0'16,"0"-21"-16,-22 21 15,1 0-15,0 21 0,-21 0 16,21 0-16,-1 1 0,-20-1 15,21 0-15,0 21 0,0-21 16,-1 22-16,1-1 0,0-21 0,21 22 16,-21-22-16,21 0 0,0 0 15,0 0-15,0 0 0,0 1 0,21-22 16,0 0-16,0 0 0,1 0 16,20-22-16,-21 1 0,0 0 15,0 0-15,1 0 0,-1-22 16,0 22-16,0-21 0,0 0 0,0 20 15,-21-20-15,0 21 0,22-21 16,-22 20-16,0 1 0,0 42 31,0 1-31,0-1 0,0 0 16,0 0-16,0 0 0,0 22 16,0-22-16,0 0 0,0 0 15,0 0-15,0 0 0,0 1 0,0-1 16,21-21-16,0 0 15,0 0-15,0 0 0,0 0 16,22 0-16,-22-21 0,0-1 16,21 1-16,-20 0 0,20 0 0,-21-21 15,0 20-15,22-20 0,-22 21 16,0-21-16,0-1 0,0-20 0,0 20 16,1 1-16,-1-21 0,-21 20 15,0 1-15,0 21 0,21-22 0,-42 65 31,0 20-15,-1 0-16,1 1 0,21-1 0,-21 0 16,0 1-16,0-1 0,0 21 15,-1-20-15,22-1 0,0 0 0,0 1 16,0-22-16,0 21 0,0-21 16,0 1-16,0-1 0,22 0 0,-1 0 15,0-21-15,0 0 0,0 0 16,22 0-16,-22 0 0,21-21 0,-21 0 15,22 0-15,-1-1 0,0 1 16,-21-21-16,22 21 0,-1-22 16,-21 1-16,22 0 0,-22-1 0,21 1 15,-21-21-15,0 20 0,-21 1 16,0 0-16,0-1 0,0 22 0,0 0 16,0 0-16,-21 42 15,0 0-15,0 21 0,0-20 16,0 20-16,-1 0 0,22 1 15,-21-1-15,21 0 0,-21 1 0,21-1 16,0 0-16,0 1 0,0-22 16,0 21-16,21-21 0,0 0 0,1 1 15,-1-1-15,0-21 0,21 21 16,-21-21-16,1 21 0,20-21 16,-21 0-16,0 0 0,0 0 0</inkml:trace>
  <inkml:trace contextRef="#ctx0" brushRef="#br0" timeOffset="19391.75">3450 5800 0,'0'0'0,"-21"0"0,42 0 156,21 0-156,-20 0 16,-1 0-16,21 0 0,0 0 15,1 0-15,20 0 0,-20 0 0,20 0 16,-21 0-16,22 0 0,-1 0 16,-20 0-16,20 0 0,22 0 0,-22 0 15,1 0-15,21 0 0,-1 0 16,-20 0-16,20 0 0,-20 0 0,-1 0 16,1 0-16,-1 0 0,1 0 15,-1 0-15,-20 0 0,-1 0 0,0 0 16,1 0-16,-1 0 0,0-21 0,1 21 15,-22 0-15,21 0 0,-21 0 16,1 0-16,20 0 0,-21 0 16,0-22-1,-42 44 32,21-1-47,0 0 16,0 0-16,0 0 0,0 0 15,0 1-15,0 20 0,0-21 0,0 0 16,0 22-16,0-22 0,0 21 16,0 0-16,0-20 0,0 20 0,0 0 15,0 22-15,-21-22 0,21 22 16,0-22-16,0 21 0,0 1 16,-21-22-16,21 22 0,0-22 0,0 22 15,0-22-15,0 0 0,0 1 16,0 20-16,0-21 0,0 1 0,0-1 15,0 0-15,0 22 0,0-22 0,0 1 16,0-1-16,0 0 0,-21 1 16,21-1-16,0 0 0,-22-21 0,22 22 15,0-1-15,0-21 0,-21 0 0,21 22 16,-21-22-16,21 0 0,0 0 16,0 0-16,-21 1 0,21-1 15,-21 0-15,21 0 16,0 0-1,-21-21-15,21 21 16,-22-21 0,22 22-16,0-1 15,0 0 1,0 0 0,0-42 46,-21 21-62,21-21 16,-21 21-16,21-21 15,-21 21-15,0-22 0,0 1 0</inkml:trace>
  <inkml:trace contextRef="#ctx0" brushRef="#br0" timeOffset="19676.59">825 5101 0,'0'0'15,"0"-21"-15,22 21 47</inkml:trace>
  <inkml:trace contextRef="#ctx0" brushRef="#br0" timeOffset="22007.72">1101 4911 0,'0'0'15,"0"-21"-15,-22 21 0,1 0 16,42 0 62,1 0-62,-1 0-16,0 0 15,0-22-15,-21 1 0,21 21 0,0-21 16,1 21-16,-1-21 0,0 0 15,0 0-15,0-1 0,-21 1 16,0 0-16,0 0 16,0 0-1,-21 21-15,21-21 0,-21 21 0,-21 0 16,20 0-16,1 0 0,0 0 16,0 0-16,-21 21 0,20 0 15,1-21-15,0 21 0,0 0 0,0 0 16,0 22-16,-1-22 0,1 21 15,0-21-15,0 22 0,21-22 16,0 0-16,0 21 0,0-20 16,0-1-16,0 0 0,0 0 0,21 0 15,0-21 1,0 0-16,1 0 0,-1 0 0,0 0 16,0 0-16,0 0 0,0 0 15,1 0-15,20 0 0,-21-21 16,0 21-16,0-21 0,1 21 0,-1 0 15,-21-21-15,-21 21 32,-1 0-32,1 0 15,0 0-15,-21 21 0,21-21 0,-1 21 16,-20 0-16,21 0 0,0 1 16,0-1-16,-1 21 0,1-21 0,0 0 15,21 22-15,-21-1 0,21-21 16,0 22-16,0-22 0,0 0 15,0 21-15,0-21 0,21 1 0,0-1 16,0-21-16,1 0 0,-1 21 16,0-21-16,21 0 0,-21 0 0,22-21 15,-22 21-15,21-21 0,1-1 16,-1 1-16,0 0 0,-21 0 16,22 0-16,-22 0 0,0-1 15,21-20-15,-42 21 0,22-21 16,-22 20-16,0 1 0,0 0 0,0 0 15,0 0-15,-22 42 32,22 0-32,0 0 15,-21 0-15,21 1 0,0-1 0,-21 0 16,21 0-16,0 0 0,0 0 16,0 1-16,0-1 0,-21 0 15,21 0-15,0 0 0,21-42 63,0 0-63,0 0 0,-21 0 15,22-1-15,-1 1 0,0-21 16,0 21-16,0 0 0,0-22 0,1 22 16,-1 0-16,0 21 0,0-21 15,0 21-15,0 0 16,-21 21-16,0 0 0,0 0 15,0 0-15,0 1 0,0-1 0,0 21 16,0-21-16,0 0 0,0 1 16,0-1-16,0 0 0,0 0 15,22 0-15,-1 0 16,0-21-16,0 0 0,0 0 16,0 0-16,1 0 0,-1-21 15,0 21-15,0-21 0,0 0 16,0 0-16,1 0 0,-1-1 0,0 1 15,0 0-15,0-21 0,0-1 16,-21 1-16,22 0 0,-22-1 0,21-20 16,-21 21-16,0-22 0,0 22 15,21-22-15,-21 22 0,0 21 0,0-22 16,21 22-16,-21 0 16,0 0-16,0 42 15,0 0 1,0 0-16,0 22 0,-21-22 0,0 21 15,21 1-15,-21-1 0,21 21 16,0-20-16,0-1 0,-22 0 0,22 1 16,0-1-16,-21-21 0,21 22 15,0-22-15,0 21 0,0-21 0,0 0 16,0 1-16,21-1 0,1 0 16,-1-21-16,0 0 0,21 0 15,-21 0-15,1 0 0,20 0 16,-21 0-16,21-21 0,1 21 15,-22-21-15,21-1 0,-21 1 16,22 0-16,-22 0 0,0 0 0,0 0 16,0-1-16,1 1 0,-22 0 15,0-21-15,0 21 0,0-1 16,0 1-16,-22 21 16,1 0-16,0 0 0,0 0 15,21 21-15,-21 1 16,21-1-16,0 0 15,0 0-15,0 0 16,0 0 0,21-21-16,0 0 0,0 22 0,0-1 15,1 0 1,-22 0-16,0 0 16,21 0-16,-21 1 15,21-1-15,-21 0 31,21-21-31,0 0 0,0 0 16,1 0-16,-1 0 16,21-21-16,-21 0 0,0 21 15,1-22-15,-1 1 0,0 0 0,0 0 16,0 0-16,0 0 0,1-1 16,-1 1-16,0 0 0,-21 0 0,21 0 15,0 21 1,-21-21-16,0 42 31,0 0-31,-21 0 0,21 0 16,0 0-16,0 1 15,-21-1-15,21 0 0,0 0 16,0 0-16,0 0 0,21-21 16,0 0-16,0 0 15,1 0-15,-1 0 0,0 0 16,0 0-16,0 0 0,0 0 15,1 0-15,-1 0 0,0-21 0,0 0 16,0 21-16,-21-21 16,0 0-16,21 0 0,-21-1 15,0 1 1,0 42 31,0 1-47,0-1 0,0 0 15,-21 0-15,21 0 0,0 0 16,0 1-16,-21 20 0,21-21 0,-21 0 16,21 0-16,-21 22 0,21-22 15,0 21-15,0-21 0,0 22 16,-21-22-16,21 21 0,0-21 0,0 1 16,-22 20-16,22-21 0,0 0 15,0 0-15,0 1 0,0-1 16,-21-21-1,0-21 1,0-1 0,21 1-16,0 0 15</inkml:trace>
  <inkml:trace contextRef="#ctx0" brushRef="#br0" timeOffset="22363.48">1757 4995 0,'0'0'0,"0"-21"15,0 0 1,21 21-16,0-21 15,0 21-15,22 0 0,-1 0 16,0-21-16,22 21 0,-1 0 0,1-21 16,-1 21-16,22-22 0,-22 22 15,22 0-15,-21 0 0,-1 0 0,1-21 16,-1 21-16,1 0 0,-1 0 16,-21 0-16,1 0 0,-22 0 0,21 0 15,-21 0-15,1 0 16</inkml:trace>
  <inkml:trace contextRef="#ctx0" brushRef="#br0" timeOffset="27280.42">825 7176 0,'0'-22'0,"22"1"16,-1 0-16,0 0 0,0 0 15,0 0-15,0-1 0,22-20 16,-22 21-16,21-21 0,1 20 0,-22-20 16,21 0-16,0-1 0,-20 22 15,-1-21-15,21 0 0,-21-1 16,-21 22-16,0 0 0,21 0 0,-42 21 31,0 0-31,0 0 16,0 21-16,-22-21 0,22 21 15,0 0-15,-21-21 0,21 21 0,-1 1 16,1-1-16,0 0 16,21 0-1,0-42 95,0 42-17,0 0-93,0 0 16,-21 1-16,0-1 16,0 0-16,21 0 0,-22-21 15,22 21-15,0 0 16,0 1-16,0-1 0,0 0 16,0 0-16,22 0 15,-1 0-15,0 1 16,0-22-16,0 21 0,0-21 15,1 21-15,-1 0 0,0-21 16,-21 21-16,0 0 0,0 1 16,0-1-16,-21-21 15,0 21-15,-1-21 0,1 0 16,0 0-16,0 0 0,-21 0 16,20 0-16,1 0 0,0 0 15,0 0-15,0 0 16,0 0-16,21-21 15,0 42 17,0 0-17,21-21-15,0 0 16,0 0-16,0 0 0,0 0 0,22 0 16,-22 0-16,0 0 15,0 0-15,22 0 0,-22 0 16,21-21-16,0 0 0,1 0 0,-1 21 15,-21-22-15,22 1 16,-1 0-16,-21 0 0,0 0 0,22 0 16,-43-1-16,21 1 0,-21 0 15,21 21-15,-21-21 0,0 0 0,0 0 16,0-1-16,-21 22 16,0 0-16,-1 0 15,1 0-15,0 22 0,0-22 16,0 21-16,21 0 0,-21 0 0,21 21 15,-22-20-15,22 20 0,0-21 16,0 21-16,0-20 0,0 20 16,22-21-16,-1 0 0,0 0 0,0 1 15,0-1-15,0 0 0,1-21 16,-1 0-16,21 0 0,-21 0 16,0 0-16,1 0 0,-1 0 15,21 0-15,-21-21 0,0 0 0,1-1 16,-1 1-16,0 0 0,0-21 15,0 21-15,22-1 0,-22-20 0,0 21 16,0 0-16,-21 0 0,21-1 16,0 1-16,-21 0 0,22 21 0,-22-21 15,0 42 17,0 0-1,0-42 16,-22 21 0,1 0-47,0 0 15,21 21-15,-21 0 16,21 1-16,-21-1 0,0 0 0,21 0 15,0 21-15,0-20 0,0 20 16,0-21-16,0 21 0,0-20 16,0-1-16,0 0 0,0 0 15,0 0-15,21 0 0,0-21 16,0 0-16,0 0 0,0 0 16,1 0-16,-1 0 0,0-21 0,0 21 15,0-21-15,0 0 0,1 0 16,-1 0-16,0-22 0,0 22 0,0 0 15,0-21-15,-21 20 0,0 1 16,22 0-16,-22 0 0,21 0 0,-21 0 16,0-1-1,0 44 17,0-1-32,0 0 15,0 0-15,0 0 0,0 0 16,0 1-16,0-1 0,0 0 0,0 0 15,0 0-15,0 0 0,0 1 0,0-1 16,21 0-16,0-21 0,0 21 16,0-21-16,1 0 0,-1 0 15,0 0-15,0 0 0,0 0 16,0-21-16,1 0 0,-1 0 0,0 21 16,0-22-16,0 1 15,0 0-15,1-21 0,-1 21 0,-21-1 0,0 1 16,21 0-16,-21 0 15,0 0-15,0 0 0,0 42 47,-21 0-47,21 0 0,0 0 0,0 22 16,0-22-16,0 0 0,0 0 16,0 0-16,0 0 0,0 1 0,0-1 15,0 0-15,0 0 16,21-21-16,0 0 0,0 0 15,0 0-15,1 0 0,-1 0 16,0-21-16,0 21 0,0-21 0,0 0 16,1-1-16,-1 1 15,0 0-15,0 0 0,-21 0 0,21 0 16,-21-1-16,21 1 0,-21 0 0,0 0 16,0 0-16,0 0 15,-21 21 16,21 21-31,-21 0 0,21 0 16,0 0-16,0 0 16,0 1-16,0-1 0,0 0 15,21 0-15,0 0 0,-21 0 16,0 1-16,22-22 16,-22 21-16,21-21 0,-21 21 15,21-21 1,0 0-1,0-21 1,0 21-16,-21-21 0,22-1 16,-22 1-16,21 0 0,0 0 0,0 0 15,-21-22-15,21 22 0,0 0 16,1-21-16,-22-1 0,21 22 0,-21-21 16,21 0-16,-21 20 15,0-20-15,0 21 0,0 0 0,0 0 16,0-1-16,21 22 0,-21-21 15,0 42 1,0 1-16,-21-1 0,21 0 16,-21 0-16,21 21 0,0 1 15,-21-22-15,21 21 0,-22 1 0,22-1 16,0-21-16,0 21 0,0 1 16,0-22-16,0 21 0,0-21 0,0 1 15,0-1-15,0 0 0,22 0 0,-1-21 16,0 0-16,0 0 0,0 0 15,0 0-15,1 0 0,-1 0 16,0 0-16,21-21 0,-21 0 16,1 0-16,-1 21 0,0-22 0,21-20 0,-21 21 15,-21 0-15,22 0 0,-1-1 16,-21 1-16,0 0 16,21 21-16,-21 21 31,0 0-31,0 1 0,0-1 15,-21 0-15,21 0 0,0 0 16,0 0-16,0 1 0,0-1 16,0 0-16,21-21 15,0 0 1,0 0-16,0 0 0,1 0 16,-1-21-16,21 0 0,-21-1 0,0 1 15,1 21-15,-1-21 0,0-21 16,-21 21-16,21-1 0,-21 1 0,21 0 15,-21 0-15,0 42 32,-21 0-17,21 22-15,-21-22 0,0 21 16,21 0-16,-21-20 0,-1 20 0,22 0 16,-21 1-16,0-22 0,0 21 0,21-21 15,0 22-15,-21-22 16,21 0-16,-21 0 0,21 0 0,0 0 15,-22-21-15,22 22 0,-21-44 47,21 1-31,-21 0-16,21 0 0</inkml:trace>
  <inkml:trace contextRef="#ctx0" brushRef="#br0" timeOffset="27491.26">3281 7049 0,'0'0'0,"-21"-22"16,-1 22-16,22-21 15,22 21 1,-1 0-16,0 0 16,0 0-16,0 0 0,0 0 15,1 0-15,-1 0 0,0 0 16,21 0-16,-21 0 0,1-21 0,-1 21 15,0 0-15,-21-21 0,21 0 16,-21 0-16</inkml:trace>
  <inkml:trace contextRef="#ctx0" brushRef="#br0" timeOffset="27684.15">2752 6752 0,'-22'0'16,"1"21"62,0-21-78</inkml:trace>
  <inkml:trace contextRef="#ctx0" brushRef="#br0" timeOffset="28103.91">1185 7832 0,'0'0'16,"0"-21"-16,0-1 0,0 1 0,-21 0 0,0 0 15,0 21-15,-22 0 0,22 0 16,0 0-16,-21 0 0,21 21 0,-1 0 15,-20 0-15,21 22 0,0-22 16,0 21-16,-1 1 0,1 20 16,21-21-16,-21 22 0,21-22 0,0 1 15,0-1-15,0 0 0,0 1 16,21-1-16,0-21 0,1 0 16,-1 0-16,0 1 0,0-22 0,0 0 15,22 0-15,-1 0 0,-21 0 16,21-22-16,1 1 0,20 0 0,-20 0 15,-1-21-15,0-1 0,-21 22 16,22-21-16</inkml:trace>
  <inkml:trace contextRef="#ctx0" brushRef="#br0" timeOffset="28535.66">1482 7747 0,'0'21'15,"0"-42"-15,-22 85 0,22-22 0,-21-21 16,21 21-16,0 1 0,0-1 0,-21 0 16,21 1-16,0-1 0,0 0 15,0-20-15,0-1 0,0 0 0,0 0 16,0 0-16,21-21 47,-21-21-47,0 0 0,21 0 0,1 0 15,-1-1-15,-21-20 0,0 21 16,21 0-16,-21 0 0,21-1 0,-21 1 16,0 0-16,21 21 15,0 0 1,-21 21-16,0 0 16,0 1-16,0-1 0,0 0 0,0 0 15,0 21-15,0-20 0,22-1 16,-1 0-16,-21 0 0,0 0 15,21-21-15,-21 21 16,21-21-16,0 0 16,0 0-16,1-21 15,-1 0-15,-21 0 16,21 0-16,-21 0 0,0-1 16</inkml:trace>
  <inkml:trace contextRef="#ctx0" brushRef="#br0" timeOffset="28891.81">1820 8022 0,'0'0'0,"21"21"15,1-21 1,-1 0-16,0 0 16,0 0-16,0 0 15,-21-21-15,21 21 0,1-21 16,-22 0-16,21 0 15,-21 0 1,-21 21 0,-1 0-16,1 21 15,0-21-15,0 21 0,0 0 0,0 0 16,-1 0-16,22 1 0,0-1 16,0 0-16,-21 21 0,21-21 0,0 1 15,0-1-15,0 0 0,0 0 16,0 0-16,0 0 0,21-21 15,1 0-15,-1 0 16,0 0-16,0 0 0,0 0 16,0 0-16,1-21 0,-1 0 0,0 21 15,0-21-15,0 0 0</inkml:trace>
  <inkml:trace contextRef="#ctx0" brushRef="#br0" timeOffset="29656.01">2328 7874 0,'-42'0'32,"21"0"-32,0 21 0,-1-21 0,22 21 15,-21 1-15,0 20 0,21-21 16,0 0-16,0 0 0,0 22 0,0-22 16,0 0-16,0 0 0,0 22 15,0-22-15,0 0 0,0 0 16,0 0-16,21-21 0,0 0 15,1 0-15,-1 0 0,0 0 16,0 0-16,0 0 0,0-21 0,1 21 16,20-21-16,-21 0 0,0 0 0,22-1 15,-22-20-15,0 21 0,21 0 16,-21-22-16,1 1 0,-22 21 0,21-21 16,-21 20-16,0-20 0,0 21 15,0-21-15,0 20 0,0 1 16,0 0-16,0 0 0,0 42 31,0 0-31,0 22 0,0-22 16,0 0-16,0 21 0,0-21 15,0 22-15,-21-1 0,-1 0 0,22-20 16,0 20-16,-21-21 0,0 21 16,21-20-16,0-1 0,0 0 0,0 0 15,0 0-15,0 0 0,21-42 47,0 0-31,1 21-16,-22-21 0,21 0 0,0 0 15,0-1-15,0 1 0,0 0 0,1 0 16,-22 0-16,21 0 0,0 21 16,0 0-16,-21-22 0,21 22 15,-42 22 16,0-22-31,0 21 16,0 0-16,-1-21 16,1 0-16,0 21 0,0-21 0,0 21 31,0-21-31,21 21 16,0 1-16,0-1 15,0 0-15,21 0 16,0-21-16,-21 21 0,21-21 0,0 21 15,0-21-15,1 0 16,-1 0-16,0 0 16,0 0-1,0 0-15,-21-21 0,21 0 16,1 21-16,-1-21 0</inkml:trace>
  <inkml:trace contextRef="#ctx0" brushRef="#br0" timeOffset="32248">6032 3027 0,'0'0'0,"0"-21"0,22 21 0,-22-21 16,21 21-16,0-22 15,0 1-15,-21 0 16,0 0 0,-21 21-16,0 0 15,0 0-15,-22 0 0,22 0 0,-21 0 16,-1 0-16,22 0 0,-21 21 16,0 0-16,-1-21 0,1 21 0,21 1 15,-22-22-15,22 21 0,-21 0 16,21-21-16,0 21 0,21 0 0,0 0 15,0 1-15,0-1 16,21 0-16,0 0 0,0 0 16,21 0-16,-20 22 0,20-22 0,0 0 15,-21 21-15,22-20 0,-22-1 16,21 21-16,-21-21 0,22 22 0,-22-22 16,-21 0-16,0 0 15,21 21-15,-21-20 0,0-1 0,-21 0 16,0 0-16,0 21 0,-22-20 0,1-22 15,0 21-15,-1 0 0,-20 0 16,20-21-16,-20 0 0,21 21 0,-22-21 16,22 0-16,-1 0 0,22 0 15,-21-21-15,21 0 0,-22 21 0,43-21 16,-21 0-16,0-1 0,21 1 0,-21-21 16,21 21-16,0-22 15,0 1-15,0 21 0,0-21 0,0-1 16,0 1-16,21 0 0,21-1 15,-20 22-15,-1-21 0,21 21 0,0-1 16,1 1-16,20 0 0,-20 0 16,-1 21-16,21-21 0</inkml:trace>
  <inkml:trace contextRef="#ctx0" brushRef="#br0" timeOffset="32747.06">6308 2921 0,'-22'0'15,"22"21"-15,0 0 0,0 1 0,-21-1 16,21 0-16,0 0 0,0 21 16,-21 1-16,21-22 0,0 21 0,0 1 15,0-1-15,0 0 0,-21 22 16,21-22-16,-21-21 0,21 22 0,0-1 15,0-21-15,0 21 0,-21-20 0,21-1 16,0 0-16,-22 0 16,22-42 31,22 0-47,-22 0 0,21-1 0,0-20 15,0 21-15,0 0 16,0 0-16,1-1 0,-1-20 0,0 21 15,21 0-15,-21 21 0,22-21 16,-22 21-16,0 0 0,0 0 0,0 0 16,1 21-16,-1-21 0,-21 21 15,0 0-15,0 21 0,0-20 0,0-1 16,0 0-16,0 0 0,-21 0 0,-1 0 16,22 1-16,0-1 0,-21 0 15,21 0-15,-21-21 0,21 21 0,21-21 47,0 0-47,1 0 16,-1-21-16</inkml:trace>
  <inkml:trace contextRef="#ctx0" brushRef="#br0" timeOffset="33424.01">6921 3323 0,'0'0'0,"-21"21"0,0 1 0,0-1 16,0 0-16,0 0 0,-1 21 15,1-20-15,0-1 0,0 21 0,21-21 16,0 0-16,-21 1 0,21-1 16,0 0-16,0 0 0,21-21 15,0 0 1,0 0-16,0 0 0,1 0 0,-1 0 15,0 0-15,0 0 0,21-21 0,-20 21 16,-1-21-16,-21 0 0,21 21 16,-21-22-16,0 1 0,0 0 0,0 0 15,0 0-15,-21 0 16,0-1-16,-1 1 0,1 21 0,0-21 16,0 21-16,0 0 0,0-21 15,21 0 1,21 21-16,0 0 15,21-21-15,-21 21 0,22 0 16,-22 0-16,21 0 0,-21 0 0,22 0 16,-22 0-16,21 0 0,-21 0 0,1 0 15,-1 21-15,-21 0 0,0 0 16,0 0-16,0 0 0,0 22 16,0-22-16,0 0 0,0 0 15,-21 0-15,21 1 0,0-1 16,-22 0-16,22 0 0,-21 0 0,21 0 15,0 1-15,0-1 16,21-21 0,1 0-16,-1 0 0,0 0 0,0 0 15,0-21-15,0 21 0,1-22 16,-1 1-16,21 0 0,-21 21 0,0-21 16,1 0-16,-1 0 0,-21-1 15,0 1-15,0 0 0,0-21 0,0 21 16,-21-1-16,-1 1 0,1 0 15,0 21-15,0 0 0,0 0 16,-22 0-16,22 0 0,0 0 16,0 21-1,21 0-15,0 1 0,0-1 16,21-21 0,0 21-16</inkml:trace>
  <inkml:trace contextRef="#ctx0" brushRef="#br0" timeOffset="33767.82">7705 3387 0,'0'21'31,"-22"0"-31,22 0 16,0 22-16,-21-22 0,21 21 0,0 0 15,0-20-15,-21 20 0,21 0 16,-21 1-16,0-1 0,21 0 0,-21 1 16,-1-1-16,22 0 0,-21 1 15,0-1-15,21 0 0,-21 1 0,0-1 16,21 0-16,0 1 0,0-22 0,-21 0 16,21 0-16,0 0 0,0 0 15,0-42 16,0 0-15,21 0-16,-21 0 16,0 0-16,0-1 0,0 1 15,0 0-15</inkml:trace>
  <inkml:trace contextRef="#ctx0" brushRef="#br0" timeOffset="34339.94">7239 3514 0,'0'0'0,"0"21"0,0 0 15,0 21-15,0-20 0,0 20 16,0-21-16,0 21 0,-21 1 15,21-1-15,-21 0 0,21 1 0,-22-1 16,1 22-16,0-22 0,21 0 16,-21 1-16,21-1 0,-21-21 0,21 21 15,-21-20-15,21-1 0,0 0 0,0 0 16,21-21 15,-21-21-31,21 0 16,0 0-16,-21-22 0,0 22 15,0 0-15</inkml:trace>
  <inkml:trace contextRef="#ctx0" brushRef="#br0" timeOffset="34616.79">7387 3725 0,'0'0'0,"-21"22"0,0-1 0,0 0 16,-1-21-16,1 0 0,21 21 15,-21-21-15</inkml:trace>
  <inkml:trace contextRef="#ctx0" brushRef="#br0" timeOffset="34987.91">7683 3493 0,'0'0'0,"-21"0"16,21-22 0,21 22-1,1 0-15,-1 0 0,0 0 0,0 0 16,0 0-16,0 0 0,22 22 15,-22-22-15,0 21 0,0 0 16,0 0-16,-21 0 0,0 0 16,0 1-16,0-1 0,0 0 15,-21 0-15,-21 0 0,21 0 16,0-21-16,-1 22 0,-20-22 16,21 0-16,0 0 0,0 21 0,-1-21 15,1 0-15,21-21 31,21-1-15,1 1-16</inkml:trace>
  <inkml:trace contextRef="#ctx0" brushRef="#br0" timeOffset="35891.37">8107 3471 0,'0'64'16,"0"-43"-16,0 0 16,0 0-16,-21-21 0,21 22 15,0-1-15,0 0 0,0 0 0,0 0 16,0 0-16,21-21 16,0 0-1,0 0-15,0 0 0,0 0 0,1 0 16,-1 0-16,0-21 0,0 21 15,0-21-15,0 21 0,1-21 16,-1 0-16,0 0 0,0-1 0,-21 1 16,0 0-16,21 0 0,-21 0 15,21 0-15,-21 42 32,-21 0-32,0 0 15,21 0-15,0 0 0,-21 1 0,21-1 16,-21-21-16,21 21 0,-21 0 0,21 0 15,0 0 1,0-42 31,21 21-47,-21-21 0,21 0 0,0 21 16,-21-21-16,0 0 0,21-1 15,0 1-15,-21 0 0,22 21 0,-22-21 16,0 0-16,21 21 0,0 0 15,-21 21 1,0 0-16,0 0 16,0 0-16,21-21 15,-21 22-15,21-22 0,-21 21 16,21-21-16,1 21 0,-1-21 16,0 21-16,0-21 0,0 0 15,0 0-15,1 0 0,20 0 0,-21 0 16,0 0-16,22 0 0,-22-21 0,21 0 15,-21 21-15,22-21 0,-22-1 16,0 22-16,0-21 0,0 0 0,0 0 16,-21 0-16,0-22 0,0 22 0,0 0 15,0 0-15,0 0 0,-21 0 16,0 21-16,0 0 0,0 0 0,0 0 16,-1 0-16,1 0 0,-21 0 15,21 0-15,0 21 0,-1 0 16,1-21-16,0 21 0,21 0 0,0 0 15,0 1-15,0-1 0,0 0 16,0 0-16,0 0 0,0 22 0,0-22 16,0 0-16,0 0 0,0 21 0,0-20 15,0-1-15,0 21 0,0-21 16,0 22-16,0-1 0,0-21 0,0 21 16,0-20-16,0 20 0,0 0 0,0-21 15,-21 1-15,21-1 0,0 0 16,0 0-16,-21 0 0,0-21 15,21 21-15,-22-21 16,1-21 0,21 0-16,0 0 15,0 0-15,0 0 0,-21-22 0</inkml:trace>
  <inkml:trace contextRef="#ctx0" brushRef="#br0" timeOffset="36060.28">8382 3281 0,'0'0'16,"0"-21"-16,0 0 0,-21-1 0,21 1 0,0 0 16,-21 21-16,21 21 47,0 0-32,21 1-15,-21-1 0</inkml:trace>
  <inkml:trace contextRef="#ctx0" brushRef="#br0" timeOffset="37243.51">10118 5482 0,'-22'0'15,"1"0"1,0 0-16,0 0 0,-21 0 0,20 0 16,-20 0-16,0 0 0,-1-21 15,1 21-15,0 0 0,-1 0 0,-20 0 16,21 0-16,-1 0 0,-20 0 0,20 0 16,1 0-16,0 0 0,-1 0 15,1 0-15,0 0 0,21 0 0,-22 0 16,1 0-16,21-21 0,-22 21 0,22 0 15,-21 0-15,21 0 0,0 0 16,-1 0-16,1 0 0,0 0 16,0 0-16,0 0 0,0 0 15,-1 0-15,1 0 16,0 0-16,0 0 16,21 21-1,0 0-15,0 0 16,0 1-16,0-1 0,0 0 0,0 21 15,21 1-15,-21-1 0,0 0 16,0 1-16,0-1 0,0 21 0,0-20 16,0-1-16,0 0 0,0 22 0,0-22 15,0 1-15,0 20 16,0-21-16,-21 22 0,21-1 0,-21 1 16,0-1-16,21 1 0,-22-22 0,22 22 15,-21-1-15,0 1 0,21-22 16,-21 22-16,21-1 0,0 1 0,0-22 15,0 21-15,0 1 0,0-22 0,0 22 16,0-22-16,0 0 0,0 1 16,0-1-16,0 0 0,0-20 0,0 20 15,0-21-15,0 0 0,0 0 16,21-21-16,0 0 16,0 0-1,1 0-15,-22-21 16,21 21-16,-21-21 15,21 21-15,-21-21 0,0 0 16,0 0-16,0-1 0,21 1 16,0 0-16</inkml:trace>
  <inkml:trace contextRef="#ctx0" brushRef="#br0" timeOffset="37939.12">10626 5271 0,'0'0'16,"0"21"-16,21-21 31,0 0-16,0 0-15,0-21 16,0 21-16,1-22 0,-22 1 16,21 0-1,-21 0-15,-21 21 16,-1 0 0,1 0-16,0 0 0,0 0 15,0 0-15,0 0 0,21 21 16,0 0-16,-22 0 0,22 1 15,-21-1-15,21 0 0,0 21 0,0-21 16,0 1-16,0-1 0,0 0 16,21 0-16,-21 0 0,22-21 15,-1 21-15,0 1 0,0-22 16,0 21-16,22-21 0,-22 0 0,0 0 16,0 0-16,0 0 0,22 0 15,-22 0-15,0-21 0,0 21 0</inkml:trace>
  <inkml:trace contextRef="#ctx0" brushRef="#br0" timeOffset="38188.42">11112 5144 0,'0'0'0,"0"21"15,0 0-15,22 0 16,-22 0-16,21 0 0,-21 1 0,0-1 15,0 0-15,21-21 0,-21 21 16,21 0-16,-21 0 0,0 1 31,21-22-15,0-22 0,-21 1-1</inkml:trace>
  <inkml:trace contextRef="#ctx0" brushRef="#br0" timeOffset="38403.91">11303 5144 0,'-85'63'16,"64"-42"-16,0 0 16,0 1-16,0-1 0,-22 0 0,22 0 15,0 0-15,21 0 0,-21 1 16,21-1-16,-21-21 0,21 21 0,0 0 15,21-21 17,0 0-17,0 0-15,0 0 0,0 0 16,1-21-16</inkml:trace>
  <inkml:trace contextRef="#ctx0" brushRef="#br0" timeOffset="38631.78">11451 5186 0,'0'42'16,"0"-21"-16,-21 1 16,21-1-16,-21 0 15,21 0-15,0 0 16,0 0-16,21-21 62</inkml:trace>
  <inkml:trace contextRef="#ctx0" brushRef="#br0" timeOffset="39035.55">11620 5122 0,'0'0'0,"22"0"0,-22-21 16,-22 21 15,1 21-31,0 1 0,0-1 16,21 0-16,-21 0 0,21 0 15,0 0-15,0 1 16,0-1-16,0 0 0,0 0 16,21-21-1,0 0-15,-21 21 16,21-21-16,-21 21 16,0 1-1,0-1-15,0 0 16,-21-21-16,0 0 15,21 21-15,-21-21 0,0 0 16,-1 0-16,22-21 31,0 0-15,22 0-16,-1 21 0,0-22 16</inkml:trace>
  <inkml:trace contextRef="#ctx0" brushRef="#br0" timeOffset="39324.39">11980 4572 0,'0'85'31,"-21"-64"-31,0 21 16,21 1-16,-21-1 0,21 0 0,-21 1 15,-1-1-15,22 21 0,0-20 0,-21-1 16,0 0-16,21 1 0,-21-1 16,21 0-16,0 1 0,0-22 0,0 0 15,0 0-15,0 0 0,0 1 0,0-1 16,21-21 0,0 0-16,0 0 15,-21-21-15,22 21 0,-22-22 16</inkml:trace>
  <inkml:trace contextRef="#ctx0" brushRef="#br0" timeOffset="39527.91">11769 5017 0,'84'0'31,"-63"0"-31,1 0 0,20-22 16,-21 22-16,21 0 0,-20 0 0,20-21 16,-21 21-16,0 0 0,22-21 15,-22 21-15,0-21 0,-21 0 0</inkml:trace>
  <inkml:trace contextRef="#ctx0" brushRef="#br0" timeOffset="39719.8">11536 4847 0,'0'0'0,"0"21"47,0 1-32,0-1-15</inkml:trace>
  <inkml:trace contextRef="#ctx0" brushRef="#br0" timeOffset="40252.86">10181 5503 0,'0'0'0,"0"22"16,21-22-1,0 0-15,1 0 0,-1 0 16,0 0-16,0 0 15,0 0-15,0 0 0,1 0 0,-1 0 16,0 0-16,-21 21 16</inkml:trace>
  <inkml:trace contextRef="#ctx0" brushRef="#br0" timeOffset="41043.96">8742 7599 0,'21'0'0,"-21"21"16,0 0-16,0 22 16,0-22-16,0 0 0,0 21 0,0-21 15,0 22-15,-21-22 0,0 21 0,21 1 16,0-1-16,0-21 0,-22 21 0,22-20 15,-21-1-15,21 0 0,-21 21 16,21-21-16,0 1 0</inkml:trace>
  <inkml:trace contextRef="#ctx0" brushRef="#br0" timeOffset="42495.64">825 9440 0,'0'0'0,"-21"0"0,-42 0 31,42 0-31,-1 0 0,1 0 16,0 0-16,0 22 15,0-22-15,0 0 16,21 21 15,21-21-31,0 0 16,0 0-16,0-21 15,22-1-15,-22 22 0,42-21 0,-20-21 16,20 21-16,1-22 0,20 1 16,22 0-16,-21-1 0,21 1 0,-1-21 15,22-1-15,-21 1 0,21-1 0,-21 1 16,21 20-16,0-20 0,0-1 16,-21 22-16,21-22 0,-21 22 0,-22-21 15,22 20-15,-21-20 0,0 20 16,-22 1-16,1 0 0,20-1 0,-20 1 15,-22 0-15,22-1 0,-22 22 16,0-21-16,1 21 0,-1 0 16,-21-1-16,0 1 0,0 21 0,1-21 15,-22 0-15,21 21 0,-21-21 16,-21 21 15,-1 21-15,1 0-16,0-21 15,-21 21-15,21 0 0,-22 1 0,22-1 16,-21 0-16,-1 21 0,1-21 0,0 22 16,-22-22-16</inkml:trace>
  <inkml:trace contextRef="#ctx0" brushRef="#br0" timeOffset="43039.62">783 9546 0,'21'0'32,"0"0"-32,1 0 0,-1-21 15,21 21-15,-21-21 0,43 0 0,-22 0 16,22-1-16,-1-20 0,1 21 16,20-21-16,1-1 0,0 1 0,-1 0 15,22-1-15,-21-20 0,21-1 0,-22 22 16,22-22-16,0 1 0,0-1 15,21 22-15,-21-21 0,-22 20 0,22-20 16,0-1-16,-21 22 0,-1 0 16,1-22-16,0 22 0,-22-1 15,22 1-15,-22 0 0,1 21 0,-1-22 16,-20 22-16,-1-21 0,0 21 16,1-1-16,-22 1 0,0 0 0,0 0 15,0 21-15,0-21 0,-21 0 16</inkml:trace>
  <inkml:trace contextRef="#ctx0" brushRef="#br0" timeOffset="43551.33">3429 7747 0,'-21'0'0,"21"21"16,0 0 0,0 1-1,21-22-15,0 21 16,0-21-16,0 0 0,1 0 0,-1 0 16,21 0-16,-21 0 0,0 0 0,22 0 15,-22 0-15,21 0 0,-21 0 16,1-21-16,20 21 0,-21-22 0,0 22 15,0 0-15,1-21 0,-1 21 16,-42 21 31,-1 1-47,1-1 16,0 21-16,0-21 0,0 0 0,0 22 15,-22-1-15,22 0 0,0 1 0,0-1 16,0 0-16,-1 1 0,1-1 15,0 0-15,0-20 0,0 20 0,0-21 16,-1 21-16,1-20 0,21-1 0,0 0 16,21-42 31,1 0-47,-1-1 0,0-20 0,0 0 15</inkml:trace>
  <inkml:trace contextRef="#ctx0" brushRef="#br0" timeOffset="47172.09">21844 5990 0,'-21'0'0,"42"0"46,0 0-30,0 0-16,0 0 0,22 0 0,-1 0 16,0 0-16,1 0 0,20 21 15,1-21-15,20 0 0,1 0 0,0 22 16,-1-22-16,22 0 0,-21 0 16,21 21-16,-22-21 0,1 0 0,0 0 15,-1 21-15,1-21 0,-21 0 16,20 0-16,-20 21 0,20-21 15,-20 0-15,-1 0 0,-20 0 0,20 0 16,-20 0-16,-1 0 0,0 21 16,-21-21-16,22 0 0,-22 0 0,0 0 15,0 21 1,0-21-16,-21 22 16,0-1-16,0 0 15,0 0-15,0 0 16,0 0-16,-21 1 0,0-1 0,21 21 15,-21 0-15,0 1 0,21-1 16,-21 0-16,-1 1 0,22-1 16,-21 0-16,0 1 0,21-1 0,-21 22 15,0-22-15,0 0 0,-1 1 0,1-1 16,0 21-16,0-20 0,0 20 16,0 1-16,-1-22 0,1 22 0,0-1 15,0 1-15,21-1 0,-21-21 0,0 22 16,21-1-16,0-20 0,0-1 15,-22 0-15,22 1 0,0-1 0,0 0 16,0-20-16,0 20 0,0-21 0,0 0 16,0 0-16,0 1 0,-21-1 15,21 0-15,0 0 0,0 0 16,-21 22-16,0-22 0,21 0 0,-21 0 16,0 0-16,21 0 0,-22 1 15,22-1-15,-21 0 0,21 0 0,0 0 16,-21-21-16,21-21 78,-21 21-78,21-21 16,0 0-16</inkml:trace>
  <inkml:trace contextRef="#ctx0" brushRef="#br0" timeOffset="49611.26">18478 5906 0,'43'0'15,"-1"0"-15,-21 0 16,0 0-16,22 0 0,-1 0 15,0-22-15,-20 22 0,20-21 0,0 21 16,-21-21-16,22 0 0,-22 21 16,0-21-16,0 21 0,0-21 0,1 21 15,-22-22-15,0 1 0,0 0 16,0 0-16,-22 21 16,1-21-16,0 21 0,0 0 0,-21 0 15,20 0-15,1 0 0,-21 0 16,0 0-16,20 21 0,-20 0 0,0 0 15,21 0-15,-22 1 0,22-1 16,0 0-16,0 0 0,0 0 16,21 0-16,0 1 15,0-1-15,0 0 0,21-21 16,0 21-16,0-21 0,0 0 0,0 0 16,1 0-16,-1 0 0,0 0 15,21 0-15,-21 0 0,1 0 0,-1 0 16,-42 0 15,-1 0-31,1 0 16,-21 0-16,21 0 0,-22 21 15,22-21-15,-21 21 0,21 1 0,-22-1 16,1 0-16,21 0 0,-21 0 16,20 0-16,1 1 0,0 20 15,21-21-15,0 0 0,0 0 0,0 1 16,0-1-16,0 21 0,21-42 15,0 21-15,1 0 0,-1-21 0,21 0 16,-21 22-16,22-22 0,-1 0 0,0 0 16,-21 0-16,22-22 0,-1 22 15,0-21-15,1 0 0,-1 0 0,0 21 16,1-21-16,-1 0 0,-21-1 16,0-20-16,22 21 0,-22 0 0,0 0 15,0-1-15,-21 1 0,0 0 16,-21 21 15,0 21-31,0-21 0,21 21 16,-21 1-16,21-1 0,-22 0 15,22 0-15,-21-21 0,21 21 0,0 0 16,0 1-16,0-1 16,0-42 30,21 21-46,1-22 0,-22 1 16,21 21-16,0-21 0,-21 0 0,21 0 16,-21 0-16,21-1 15,0 1-15,-21 0 0,22 21 0,-22-21 16,21 21-16,-21 21 31,0 0-31,0 0 0,0 1 16,0-1-16,0 0 0,0 0 15,0 0-15,0 0 0,21 1 16,-21-1-16,21 0 0,0 0 16,0-21-1,1 0-15,-1 0 0,0 0 0,0 0 0,0 0 16,0 0-16,1 0 0,20 0 16,-21-21-16,0 0 0,22 21 15,-22-21-15,0-1 0,0 1 0,21 0 16,-42-21-16,22 21 0,-1-22 15,0 22-15,0-21 0,-21-1 0,21 1 16,-21 0-16,21-1 0,-21 1 0,0 0 16,0 21-16,0-22 0,0 22 15,0-21-15,0 21 0,0-1 16,0 44 0,-21-1-16,0 0 15,21 0-15,0 21 0,-21 1 16,0-22-16,0 21 0,21 1 0,0-1 15,-22 0-15,1 1 0,21-22 16,-21 21-16,21 0 0,0-20 16,0-1-16,0 0 0,0 0 0,0 0 15,0 0-15,21 1 0,0-1 16,1-21-16,-1 21 0,0-21 16,0 0-16,21 0 0,-20 0 0,-1 0 15,0 0-15,0 0 0,0-21 16,22 0-16,-22 21 0,0-22 0,0 22 15,0-21-15,0 0 0,1 0 16,-22 0-16,0 0 0,0-1 0,0 1 16,0 0-16,0 0 15,-22 21 17,22 21-32,-21 0 0,21 0 15,0 1-15,0-1 16,0 0-16,0 0 0,0 0 15,0 0-15,0 1 16,21-22-16,-21 21 16,22-21-16,-1 21 15,-21 0 1,21-21 0,0 0 15,0 0-31,0-21 15,1 21-15,-1-21 0,0 21 0,0-21 16,0 21-16,-21-22 0,43 1 16,-22 21-16,0-21 0,0 0 0,0 0 15,22 0-15,-22-1 0,0 22 0,0-21 16,0 0-16,0 21 0,-21-21 16,22 21-16,-22 21 31,-22 0-31,1 0 15,21 1-15,-21-22 0,0 21 0,21 0 16,-21 0-16,21 0 0,-21 0 16,21 1-16,0-1 0,0 0 15,0 0-15,21-21 16,0 0-16,0 0 16,0 0-16,0 0 0,22 0 0,-22 0 15,21 0-15,-21-21 0,22 21 16,-22-21-16,0 21 0,21-21 0,-20-1 15,-1 1-15,0 0 0,0 21 0,-21-21 16,21 0-16,-21 0 16,21-1-16,-21 1 0,-21 42 47,0 1-47,0-1 0,21 0 15,0 0-15,-21 0 0,0 22 0,-1-22 16,22 21-16,-21-21 0,0 22 15,0-1-15,0 0 0,21-21 0,-21 22 16,-1-1-16,22 0 0,-21 1 0,21-22 16,0 21-16,0-21 0,0 1 15,-21 20-15,21-21 0,-21 0 16,21 0-16,0 1 0,-21-1 16,21 0-16,-21-21 0,-1 21 15,1-21-15,0 0 16,0-21-1,21 0-15,0 0 16,0-1-16,0 1 0,0 0 0</inkml:trace>
  <inkml:trace contextRef="#ctx0" brushRef="#br0" timeOffset="49956.07">19833 5821 0,'0'0'0,"0"-21"16,21 21 0,22 0-16,-22 0 0,21-21 0,0 21 15,1 0-15,-1 0 0,0-22 16,22 22-16,-22 0 0,22 0 0,-1-21 15,-20 21-15,20 0 0,1-21 16,-22 21-16,0 0 0,1-21 16,-22 21-16,21 0 0,-21 0 0,0 0 15,-21 21 32,0 0-31,0 0-16,22-21 0,-1 22 0</inkml:trace>
  <inkml:trace contextRef="#ctx0" brushRef="#br0" timeOffset="52027.1">25739 4699 0,'0'0'0,"42"0"0,21-21 16,-20 21-16,-1-21 0,-21 0 0,22 21 15,-22-22-15,0 22 0,0-21 16,-21 0-16,0 0 0,-21 0 16,-21 21-16,20-21 0,-20 21 0,0-22 15,-1 22-15,-20 0 16,21 0-16,-1 0 0,-20-21 0,20 21 15,1 0-15,0 0 0,-1 0 16,22 0-16,-21 0 0,21 0 0,21 21 16,0 1-16,0-1 15,0 0-15,21 0 0,-21 0 0,42 22 16,-21-1-16,22 0 0,-22 1 0,21-1 16,1 21-16,-1-20 0,-21 20 15,21-20-15,-20-1 0,-1 0 0,0 1 16,-21-1-16,0-21 0,-21 21 15,0-20-15,-22-1 0,1 0 0,0 0 16,-22-21-16,22 0 0,-22 0 16,1 0-16,-1 0 0,-20 0 15,20 0-15,1-21 0,-1 0 0,22 0 16,-22-1-16,22-20 0,0 21 0,20-21 16,1 20-16,0-20 0,21 0 15,-21-1-15,21 1 0,0 0 0,0-1 16,21 1-16,0 0 0,22-1 15,-1 1-15,0 21 0,1-21 0,-1 20 16,21 1-16,1 0 0,-1 21 16,1-21-16,-1 0 0,22 21 0,-21-21 15,20 21-15,1-22 0,0 22 16,-1-21-16</inkml:trace>
  <inkml:trace contextRef="#ctx0" brushRef="#br0" timeOffset="52823.64">26374 4339 0,'-22'21'16,"1"1"-16,0 20 0,21-21 15,-21 21-15,0-20 0,0 20 0,-1 0 16,1 1-16,0-1 0,0 0 16,0 22-16,-22-22 0,22 0 0,0 1 15,0-1-15,0 0 0,0 1 0,-1-22 16,1 21-16,0-21 15,21 1-15,0-1 0,21-42 47,0 21-47,1-22 0,-1 1 0,0 0 16,0-21-16,0 21 0,0-1 16,1 1-16,-1 0 0,0 0 0,0 0 15,0 21-15,0 0 0,-21 21 31,0 0-31,0 0 16,0 22-16,0-22 0,0 0 0,0 0 16,0 0-16,0 0 15,0 1-15,22-22 0,-22 21 16,21-21-16,0 0 0,0 0 16,0 0-16,0 0 0,1 0 15,-1 0-15,21 0 0,-21-21 0,0 21 16,22-22-16,-22 22 0,0-21 0,0 0 15,0 0-15,1 0 0,-1 0 16,0-1-16,0-20 0,-21 21 0,0 0 16,-21 42 15,0 0-31,0 0 16,21 0-16,-22 1 0,1 20 0,21-21 15,0 0-15,0 0 0,0 1 0,0-1 16,0 0-16,0 0 15,0 0-15,21-21 16,1 0-16,20 0 0,-21 0 16,0 0-16,0 0 0,22 0 0,-22 0 15,0-21-15,21 21 0,-20-21 0,-1 0 16,21 0-16,-21-1 0,0 1 16,1 0-16,-22 0 0,0 0 0,0 0 15,0-22-15,0 22 16,0 0-16,0 0 0,-22 0 0,1 21 0,-21-22 15,21 1-15,-22 21 16,1 0-16,0-21 0,21 21 0,-22 0 16,22 0-16,0 0 0,-21 0 0,20 0 15,22 21 1,0 0-16,0 1 0,22-22 16,-1 21-16,0 0 0,21-21 15,-21 0-15,22 21 0,-22-21 0,21 0 16,-21 0-16</inkml:trace>
  <inkml:trace contextRef="#ctx0" brushRef="#br0" timeOffset="53095.49">27284 4847 0,'-21'64'31,"21"-22"-31,-22 0 16,1 1-16,21-1 0,-21 0 0,0 22 15,21-22-15,-21 22 0,0-22 0,-22 22 16,22-1-16,0 1 0,0-1 16,0-21-16,-1 22 0,1-22 0,0 22 15,0-22-15,21-21 0,0 22 16,-21-22-16,21 0 0,0 0 16,0 0-16,0-42 31,0 0-31,21-21 0,-21 20 15,0 1-15,21-21 0,0 0 0</inkml:trace>
  <inkml:trace contextRef="#ctx0" brushRef="#br0" timeOffset="53363.33">27157 5165 0,'0'0'0,"21"-64"0,0 22 0,0 0 0,0 20 16,-21-20-16,22 21 0,-1 0 0,0 0 15,0 21-15,0 0 16,0-22-16,1 22 0,-1 0 15,0 22-15,-21-1 0,0 0 16,0 0-16,0 0 0,0 22 0,0-22 16,0 21-16,0-21 0,-21 0 15,0 22-15,-1-22 0,1 0 0,-21 0 16,0-21-16,-1 21 0,1-21 0,0 0 16,20 0-16,-20 0 0,21 0 15,0 0-15,42 0 31,0 0-31,21-21 0,-20 21 0,20-21 16,-21 0-16,21 0 0,1 0 16</inkml:trace>
  <inkml:trace contextRef="#ctx0" brushRef="#br0" timeOffset="53635.18">27665 4868 0,'0'0'0,"0"22"16,0-1-16,-21 0 0,-1 0 15,1 0-15,21 22 0,-21-1 0,0 0 16,0 1-16,21-1 0,-21 0 16,-1 1-16,1 20 0,0 1 0,0-22 15,0 21-15,-22 1 0,22-1 0,0 22 16,-21-43-16,21 22 16,-22-1-16,22-20 0,0-1 0,0 0 15,0 1-15,21-1 0,0-21 0,0 0 16,0 1-16,0-1 15,0-42 1,0-1-16,0 1 16,21 0-16,0 0 0,-21-21 15,21-1-15</inkml:trace>
  <inkml:trace contextRef="#ctx0" brushRef="#br0" timeOffset="53940">27453 5059 0,'0'0'0,"21"-191"31,0 149-31,-21 21 0,22 0 16,-22 0-16,21 21 0,0-22 0,0 22 15,21 0-15,-20 0 0,20 0 0,-21 0 16,21 0-16,-20 22 0,-1 20 16,0-21-16,0 21 0,-21-20 0,0 20 15,0 0-15,-21-21 0,0 22 16,-22-22-16,22 0 0,-21 21 0,21-42 15,-22 22-15,22-1 0,0-21 16,0 0-16,0 21 0,0-21 16,-1 0-16,22 21 31,22-21-31,-1 0 16,0 0-16,0 0 15,0 0-15,0 0 0,22 0 0</inkml:trace>
  <inkml:trace contextRef="#ctx0" brushRef="#br0" timeOffset="54663.57">28109 4995 0,'0'0'16,"-21"0"0,0 22-1,0-22-15,21 21 0,-21 0 0,-1 0 16,22 0-16,0 0 0,-21-21 15,21 22-15,0-1 16,21-21 0,1 0-1,-1 0-15,0 0 0,0 0 16,0-21-16,0 21 0,1-22 16,-1 1-16,0 0 0,0 0 0,0 0 15,0 0-15,1 21 0,-22-22 16,21 22-16,0 0 0,-21 22 31,0-1-15,0 0-16,0 0 0,0 0 15,0 0-15,0 1 16,21-1 0,0-21-16,0 0 15,1 0-15,-1 0 0,0 0 16,0 0-16,0 0 0,0 0 15,1 0-15,20 0 0,-21 0 16,0-21-16,22 21 0,-22-22 16,0 1-16,21 0 0,-21 0 15,22 0-15,-22-22 0,0 22 0,0-21 16,-21 21-16,0-22 0,0 22 0,0 0 16,0 0-16,0 0 0,-21 0 15,0 21-15,0 0 0,-22 0 0,22 21 16,-21 0-16,21-21 0,0 42 15,-22-21-15,22 1 0,21-1 0,-21 21 16,21-21-16,-21 0 0,21 22 16,0-22-16,0 0 0,0 0 0,0 0 15,0 1 1,0-1-16,0 0 0,0 0 0,0 21 16,0-20-16,0-1 0,0 0 0,0 21 15,0-21-15,-21 22 0,21-22 16,-22 21-16,1 1 0,21-22 0,-21 21 15,21 0-15,-21-20 0,21-1 16,0 0-16,-21 0 0,21 0 0,-21 0 16,-1-21-16,1 0 15,0-21 1,21 0-16,0 0 16</inkml:trace>
  <inkml:trace contextRef="#ctx0" brushRef="#br0" timeOffset="54847.57">28300 4699 0,'0'0'0,"0"-21"0,0 0 16,0 0-16,21 21 31,0 21-16,-21 0 1</inkml:trace>
  <inkml:trace contextRef="#ctx0" brushRef="#br0" timeOffset="55816.11">30395 6456 0,'-84'0'15,"41"0"1,1 0-16,0 0 0,-22-21 15,1 21-15,-1-21 0,1 21 0,-1 0 16,-21-22-16,22 22 0,-22-21 16,1 21-16,-1-21 0,0 21 0,1 0 15,-1-21-15,0 21 0,1 0 0,20 0 16,1 0-16,20 0 16,-20 0-16,20 0 0,1 0 0,21 0 15,-21 21-15,20 0 0,-20-21 16,21 21-16,0 1 0,0-1 15,21 0-15,-22 0 0,22 0 16,0 0-16,0 22 0,0-22 0,0 21 16,0 1-16,0-1 0,0 0 0,0 1 15,0-1-15,-21 0 0,21 22 16,-21-22-16,21 22 0,-21-1 0,21 22 16,-21-22-16,0 22 0,-1 0 15,1-1-15,-21-20 0,21 20 16,-22 1-16,22 0 0,-21-1 0,0 1 15,20 0-15,-20-1 0,0-20 0,21-1 16,-1 1-16,1-1 0,0-20 16,0-1-16,21 0 0,0-20 0,0 20 15,0-21-15,0 0 0,21-21 16,0 0 0,0 0-16,1-21 0,-1 0 0,21 0 15,0 0-15,-20-22 0,41 1 0</inkml:trace>
  <inkml:trace contextRef="#ctx0" brushRef="#br0" timeOffset="56831.34">31094 5948 0,'0'0'0,"42"-21"0,-21 21 16,0 0-16,1-21 0,-22-1 15,0 1-15,-22 21 16,1 0-16,-21 0 16,21 0-16,-22 0 0,22 0 15,-21 0-15,21 0 0,-22 21 0,22 1 16,0-22-16,0 21 0,0 0 15,21 0-15,0 0 0,0 0 16,0 1-16,0-1 16,21-21-16,0 21 0,0-21 15,0 21-15,1-21 16,-1 0-16,-21 21 16,-21-21-1,-1 21-15,1-21 16,0 0-16,-21 22 0,21-22 15,-1 0-15,-20 21 0,21 0 16,0-21-16,0 21 16,21 0 15,21-21-31,0 0 0,0 0 0,0 0 16,0 0-16,1 0 0,20 0 15,-21 0-15,0 0 0,22 0 0,-22 0 16,21 0-16,-21 0 0,0 0 0,22-21 15,-22 0-15,21 21 0,-21-21 16,1 0-16,-1-1 0,0 22 0,-21-21 16,0 0-1,0 42 17,0 0-32,-21-21 0,21 22 0,0-1 15,0 0-15,0 0 0,0 0 16,0 0-16,0 1 0,0-1 15,21-21-15,0 0 16,0 0-16,0 21 0,1-21 16,-1 0-16,0 0 15,0-21-15,-21 0 16,21 21-16,0-22 0,-21 1 16,0 0-16,22 0 0,-22 0 15,0 0 1,-22 21-1,1 21 1,0 0-16,-21 0 0,21-21 16,-1 21-16,1-21 0,0 21 15,-21 1-15,21-22 0,-1 21 0,1-21 16,42 0 15,1 0-15,-1 0-16,0 0 0,0 0 0</inkml:trace>
  <inkml:trace contextRef="#ctx0" brushRef="#br0" timeOffset="57020.23">31686 6138 0,'-42'43'15,"21"-22"1,0 0-16,0-21 0,21 21 0,0 0 15,-22-21-15,22 22 0,0-1 16,22-21 15,-1 0-31</inkml:trace>
  <inkml:trace contextRef="#ctx0" brushRef="#br0" timeOffset="57627.55">32491 5779 0,'0'21'0,"0"-42"0,-21 63 15,-1-21-15,22 21 0,-21-20 16,0-1-16,0 21 0,0-21 16,0 0-16,21 22 0,-22-22 0,1 0 15,0 0-15,21 0 0,0 1 16,-21-1-16,21 0 0,0 0 0,0 0 15,0 0 1,21-21 0,0 0-16</inkml:trace>
  <inkml:trace contextRef="#ctx0" brushRef="#br0" timeOffset="57828.43">32237 6054 0,'21'0'0,"-42"0"0,63-21 16,-21 21-16,0 0 0,22 0 15,-22 0-15,21 0 0,-21 0 0,22 0 16,-22 0-16,21 0 0,-21 0 16,1 0-16,-1 0 0,0 0 0,0 0 15,-21-22-15,-21 22 16</inkml:trace>
  <inkml:trace contextRef="#ctx0" brushRef="#br0" timeOffset="58591.59">29252 7260 0,'0'0'0,"-21"0"0,0 0 0,63 0 31,-21 0-31,22 0 0,20 0 16,-20 0-16,20 0 0,22 21 16,-1-21-16,1 0 0,21 22 0,0-22 15,21 0-15,-21 21 0,-1-21 16,22 0-16,-21 21 0,0-21 0,0 21 15,0-21-15,0 21 0,-22-21 16,1 0-16,0 0 0,-22 21 0,-21-21 16,1 0-16,-1 0 0,-21 0 15,0 0-15,-42 0 32,-21 0-32,21-21 0,-22 21 15,1 0-15,0 0 0,-1 0 16,1 0-16,-21 0 0,-1 0 0,22 0 15,-22 0-15,1 0 0</inkml:trace>
  <inkml:trace contextRef="#ctx0" brushRef="#br0" timeOffset="58936.39">29337 7705 0,'21'0'15,"21"0"-15,-20 0 0,20 0 0,0 0 16,22 0-16,-1 0 0,22 0 16,0 0-16,-1 21 0,22-21 0,0 0 15,21 0-15,-21 21 0,0-21 16,-1 0-16,1 21 0,-21-21 0,21 0 15,0 0-15,-22 21 16,-20-21-16,20 0 0,-20 22 0,-22-22 16,1 21-16,-22-21 0,0 0 15,-42 21 1,0-21-16,-1 0 0,-20 0 16,-21 0-16,20 0 0,-20 0 0,-1 0 15,-20 0-15,20 0 0</inkml:trace>
  <inkml:trace contextRef="#ctx0" brushRef="#br0" timeOffset="59212.23">29506 8255 0,'0'0'0,"21"0"15,22 0-15,-1 0 0,0 0 16,22 0-16,-1 0 0,1 0 0,21 0 15,-1 0-15,1 0 0,0 0 16,-1 0-16,1 0 0,-22 0 0,22 0 16,-21 0-16,20 0 0,-20 21 15,-1-21-15,-20 0 0,-1 0 0,0 0 16,1 0-16,-22 21 0,0-21 0,-21 22 16,-21-22-1,-22 0-15,22 0 16,-21 21-16,-22-21 0,22 0 15,-21 0-15</inkml:trace>
  <inkml:trace contextRef="#ctx0" brushRef="#br0" timeOffset="59531.38">29485 8594 0,'0'0'0,"-42"21"0,-1 42 31,65-63-31,-1 0 15,0 22-15,21-22 16,-21 0-16,22 0 0,20 0 0,-20 0 16,20 0-16,1 0 0,20 0 0,-20 0 15,20 0-15,-20 0 0,21 0 16,-22 0-16,1 0 0,-1 0 0,1 0 16,-22 0-16,0 0 0,1 0 15,-22 0-15,0 0 0,0 0 0,0 0 16,-42 0 46,0 0-62,0 0 0</inkml:trace>
  <inkml:trace contextRef="#ctx0" brushRef="#br0" timeOffset="60051.72">31369 8763 0,'0'0'0,"42"0"0,85 0 31,-106-21-31,22 21 0,-22-21 0,0 21 16,0-21-16,0 21 0,-21-22 0,0 1 15,0 0-15,-21 21 16,0-21-16,0 21 0,-21 0 0,20 0 16,-20-21-16,0 21 0,21 0 15,-22 0-15,22 0 0,-21 0 0,21 21 16,-1 0-16,22 0 16,0 0-16,0 1 15,0-1-15,22 0 0,-1 0 16,0 0-16,0 0 0,0 1 0,22-1 15,-22 0-15,0 0 0,21 0 0,-21 0 16,1 1-16,-22-1 16,21 0-16,-21 0 0,21 0 0,-21 0 15,0 1-15,0-1 16,-21 0-16,0-21 0,-1 0 16,1 0-16,-21 0 0,21 0 15,-22 0-15,1 0 0,21 0 0,-21 0 16,20 0-16,-20 0 0,21-21 0,0 21 15,0 0-15,-1-21 0,1-1 16,0 22-16,21-21 0,-21 21 16,21-21-16,21 21 31,0 0-31,0-21 0,1 21 0,20 0 16,-21 0-16,21-21 15</inkml:trace>
  <inkml:trace contextRef="#ctx0" brushRef="#br0" timeOffset="60331.56">32258 8678 0,'0'0'16,"0"-21"-16,0 0 0,-21 21 16,0 0-16,-22 0 0,1 0 15,0 0-15,-1 0 0,1 0 0,0 21 16,-1 0-16,22 1 15,-21 20-15,-1-21 0,22 0 0,0 22 16,0-22-16,21 0 0,0 21 16,0-21-16,0 1 0,0-1 0,21 0 15,21 0-15,1 0 0,-22-21 0,42 21 16,-20-21-16,-1 0 0,22 0 16,-22 0-16,0 0 0,1 0 0,-1-21 15,-21 21-15,0-21 0,0 0 16,1 0-16,-22 0 0,0-1 0</inkml:trace>
  <inkml:trace contextRef="#ctx0" brushRef="#br1" timeOffset="87603.63">2963 9927 0,'21'0'0,"1"0"16,-1 0 0,-21-21-1,21 0 1,-21 0-16,0 0 16,0-1-16,0 1 15,-21 0 16,0 21-31,-1 0 0,1 0 16,0 0-16,0 0 16,0 21-16,0-21 0,-1 21 0,1 1 15,0-22-15,0 21 0,0 0 16,0 0-16,-1 0 0,1 0 0,0 1 16,0 20-16,21-21 0,-21 0 0,21 0 15,-21 1-15,21 20 0,0-21 16,0 0-16,0 0 0,0 22 0,0-22 15,0 0-15,0 21 16,0-20-16,0-1 0,0 0 0,21 21 16,0-21-16,0 1 0,-21-1 0,21-21 15,0 21-15,1 0 0,-1-21 16,0 0-16,0 0 0,0 0 0,22 0 16,-22 0-16,0 0 0,0 0 0,21-21 15,-20 21-15,-1-21 0,21 0 16,-21-1-16,22 1 0,-22 0 0,0 0 15,21 0-15,-21 0 0,1-22 16,-1 22-16,0 0 0,0 0 0,0-22 16,0 22-16,-21 0 0,0 0 0,22 21 15,-22-21-15,21 0 16,-21-1-16,0 1 16,0 42 15,0 1-31,0-1 15,-21 0-15,21 0 0,-22 0 16,22 0-16,-21 22 0,21-22 0,0 0 16,0 21-16,0-20 0,0-1 0,0 0 15,0 0-15,0 21 0,0-20 16,0-1-16,21 0 0,1-21 16,-1 21-16,0-21 0,0 0 15,21 0-15,-20 0 16,-1 0-16,0 0 0,0-21 0,21 0 15,-20 21-15,-1-21 0,0-1 0,0 1 16,0 0-16,0 0 0,1 0 16,-1 0-16,-21-1 0,21 1 0,-21 0 15,0 0-15,0 0 0,0-22 0,0 22 16,0 0-16,0 0 0,-21-21 16,0 20-16,-1 1 0,1 0 0,0 21 15,0-21-15,0 0 0,0 21 0,-1 0 16,1 0-16,0 0 0,-21 0 15,21 0-15,-1 0 0,1 21 0,0-21 16,-21 21-16,21 0 0,-1 0 16,22 1-16,-21-1 0,21 0 15,-21 0-15,21 0 0,0 22 0,0-22 16,0 0-16,0 21 0,0-21 0,0 1 16,21-1-16,-21 0 0,21 0 15,1 0-15,-1 0 0,0 1 0,0-22 16,0 0-16,22 21 0,-22-21 0,21 0 15,-21 0-15,22 0 0,-22 0 16,21-21-16,-21-1 0,22 22 0,-22-21 16,21 0-16,-21 0 0,22 0 0,-22 0 15,0-22-15,0 22 16,0 0-16,0 0 0,1 0 0,-1-1 16,-21 1-16,21 21 0,-21-21 0,0 0 15,0 42 16,0 0-15,0 0-16,0 1 16,0-1-16,0 0 0,0 0 15,0 0-15,0 0 0,-21 22 0,21-22 16,0 0-16,-21 0 0,21 0 0,0 1 16,0-1-16,0 0 15,0 0-15,0 0 16,-22-21 15,22-21-15,0 0-16,0 0 15,0 0-15,0-1 0,0 1 16,0 0-16,22 0 0,-22-21 0,21 20 16,-21 1-16,21-21 0,0 21 0,0 0 15,0-1-15,-21 1 0,22 0 0,-1 21 16,0-21-16,0 21 0,0-21 15,22 21-15,-22 0 0,0 0 0,0 0 16,0 0-16,0 0 0,-21 21 0,22 0 16,-22 0-16,21-21 15,-21 21-15,0 1 0,0-1 0,0 21 16,0-21-16,0 0 0,0 1 0,0-1 16,21 0-16,-21 0 0,21 0 0,-21 0 15,21 1-15,0-1 0,1-21 16,-1 21-16,0-21 0,0 0 0,0 0 15,0 0-15,22 0 0,-22 0 0,21 0 16,1 0-16,-22 0 0,21-21 16,0 0-16,1 21 0,-22-22 0,21 1 15,-21 0-15,22-21 0,-22 21 16,0-1-16,0 1 0,-21-21 0,0 21 16,0 0-16,0-1 0,0 1 15,0 0-15,0 0 0,0 0 0,0 0 16,-21 21-16,0-22 0,0 22 0,0 0 15,-1 0-15,1 0 0,-21 0 16,21 0-16,0 0 0,-22 0 0,22 22 16,-21-1-16,21-21 0,-22 21 0,22 0 15,0 0-15,0 0 0,21 1 0,0 20 16,0-21-16,0 0 0,0 22 16,0-22-16,0 0 0,0 0 15,0 0-15,21 0 0,-21 1 0,21-1 16,0-21-16,22 21 0,-22-21 0,0 0 15,0 0-15,0 0 0,22 0 16,-22 0-16,0 0 0,0-21 0,21 21 16,-20-21-16,-1-1 0,0 1 0,-21 0 15,21 0-15,0 0 0,0-22 16,-21 22-16,22-21 0,-22 0 0,21 20 16,-21-20-16,0 0 0,21-1 0,-21 1 15,21 0-15,-21 21 0,0-22 16,0 1-16,0 21 0,0-22 0,0 22 15,0 0-15,0 0 16,0 42 15,0 0-31,0 0 0,0 22 16,-21-22-16,21 21 0,0-21 16,0 22-16,-21-1 0,21-21 0,0 22 15,0-22-15,0 21 0,0 0 0,0-20 16,0 20-16,0-21 0,0 0 0,0 0 15,0 22-15,0-22 0,21 0 16,0 0-16,0 0 0,0-21 16,1 0-16,-1 0 0,0 0 0,0 0 15,0 0-15,0 0 0,1 0 16,20-21-16,-21 0 0,0 21 16,0-21-16,22 0 0,-22 0 0,0-1 15,0 1-15,-21 0 0,21 0 0,-21-21 16,22 20-16,-22 1 0,0 0 15,0 0-15,0 0 0,0 0 16,-22 42 0,22 0-1,-21 0-15,21 0 16,0 0-16,0 1 0,0-1 0,0 0 16,0 0-16,0 21 0,0-20 0,0-1 15,0 0-15,0 0 0,0 0 16,0 0-16,21 1 0,1-22 15,-1 21-15,0-21 0,0 0 0,0 0 16,0 0-16,1 0 0,20 0 0,-21 0 16,0 0-16,22-21 0,-22 21 15,0-22-15,0 1 0,0 0 0,22 0 16,-22-21-16,0 20 0,0-20 0,-21 0 16,21-1-16,0 1 0,1 0 0,-22-1 15,0 1-15,0 0 0,0-1 16,0 1-16,21 21 0,-21-21 0,0 20 15,0 1-15,0 0 0,0 42 47,-21 0-47,21 1 0,0-1 0,-22 21 16,22-21-16,0 22 0,0-22 0,0 21 16,0-21-16,0 22 0,0-1 15,0-21-15,0 21 0,0-20 0,0 20 16,0-21-16,0 21 0,0-20 0,0-1 15,0 0-15,22 0 0,-22 0 0,21 0 16,0-21-16,0 22 0,0-22 16,0 0-16,22 0 0,-22 0 15,0 0-15,0 0 0,22-22 0,-22 22 16,0-21-16,21 0 0,-21 0 16,1 0-16,-1-22 0,0 22 15,0 0-15,0 0 0,0-21 0,1 20 16,-22 1-16,0 0 0,21 0 0,-21 0 15,21 21-15,-21-21 0,0 42 32,0 0-17,-21-21-15,21 21 0,0 0 0,0 0 16,0 1-16,-21-1 0,21 0 16,0 21-16,0-21 0,0 1 0,0-1 15,0 0-15,0 0 0,0 0 0,0 0 16,21-21-16,0 0 15,-21 22-15,21-22 0,0 0 0,0 0 16,1 0-16,-1 0 0,21 0 16,-21-22-16,0 22 0,1-21 0,-1 0 15,0 0-15,21 0 0,-21 0 0,-21-1 16,22 1-16,-1 0 0,0 0 0,0 0 16,0-22-16,-21 22 0,21 0 15,-21 0-15,22 21 16,-22 21-1,0 0 1,0 0-16,-22-21 16,22 22-16,0-1 0,-21 0 0,21 21 15,0-21-15,0 1 0,0-1 0,0 0 16,0 0-16,0 0 0,21 0 16,1-21-16,-1 0 15,0 0-15,0 0 0,0 0 16,0 0-16,1 0 0,-1-21 15,0 0-15,-21 0 0,21 0 16,-21 0-16,0-1 16,0 1-16,0 0 0,0 0 0,0 0 15,0 0-15,-21-22 0,0 43 0,0-21 16,21 0-16,-22 0 0,1 21 16,0 0-16,21-21 0,-21 21 15,0 0-15,42 0 31,0 0-15,0 0-16,0-22 16,22 22-16,-22 0 0,0 0 0,0 0 15,22 0-15,-22 0 0,0 0 0,0 0 16,0 0-16,0 0 0,1 0 16,-1 0-16,0 0 0,0 0 0,0 22 15,-21-1-15,21-21 0,-21 21 0,0 0 16,0 0-16,0 0 15,0 1-15,0-1 0,0 0 16,0 0-16,0 0 0,0 0 16,0 1-16,0-1 0,0 0 15,-21 0-15,0 0 0,21 0 16,0-42 31,0 0-47,0 0 15,0 0-15,21 0 0,0-1 16,1 1-16,-22 0 16,21 0-16,0 0 0,0-22 0,0 22 15,0 0-15,1 0 0,-1 0 0,0 0 16,0-1-16,21 1 0,-20 21 16,-1 0-16,0 0 0,0 0 15,-21 21-15,0 1 0,0-1 16,0 0-16,0 0 0,0 0 0,0 0 15,0 1-15,0-1 0,0 0 0,0 0 16,0 0-16,0 0 0,0 1 16,0-1-16,0 0 0,21-21 15,0 0-15,1 0 16,-1 0-16,0 0 0,0 0 16,0 0-1,0 0-15,-21-21 16,22 0-16,-22-1 15,21 1-15,-21 0 0,0 0 16</inkml:trace>
  <inkml:trace contextRef="#ctx0" brushRef="#br1" timeOffset="87859.48">7556 9631 0,'0'0'0,"-21"0"0,-21 0 32,42 21-1,-21-21-16</inkml:trace>
  <inkml:trace contextRef="#ctx0" brushRef="#br1" timeOffset="88120.33">6350 9970 0,'0'0'0,"21"0"32,0 0-17,0 0-15,1 0 16,-1 0-16,21-22 0,-21 22 0,0 0 15,1 0-15,-1-21 0,0 21 16,-21-21-16,0 0 0</inkml:trace>
  <inkml:trace contextRef="#ctx0" brushRef="#br1" timeOffset="88340.21">5927 9800 0,'0'0'0,"-22"-21"0,-20 21 16,42-21 15,21 21 31</inkml:trace>
  <inkml:trace contextRef="#ctx0" brushRef="#br1" timeOffset="88855.91">9059 9948 0,'0'0'0,"21"0"0,-21-21 31,0 0-31,0 42 31,0 0-31,0 1 16,0-1-16,0 0 0,0 21 0,0-21 15,0 1-15,0 20 0,-21-21 16,21 21-16,0-20 0,-21-1 0,21 21 16,0-21-16,0 0 0,0 1 0,0-1 15,0 0-15,21-21 31,0 0-31,1 0 16</inkml:trace>
  <inkml:trace contextRef="#ctx0" brushRef="#br1" timeOffset="89367.62">9652 9970 0,'0'0'0,"0"-22"0,-21 22 32,0 0-32,-1 0 0,1 0 15,0 0-15,0 22 0,0-1 16,0-21-16,-1 21 0,22 0 16,-21-21-16,21 21 15,0 0-15,0 1 16,0-1-1,21-21-15,1 0 16,-1 21-16,0-21 0,0 0 0,0 0 16,0 0-16,1 0 0,-1 21 0,21-21 15,-21 0-15,0 0 0,1 0 0,-1 0 16,0 21-16,0-21 0,0 0 16,0 0-16,-21 21 0,0 1 15,22-22-15,-22 21 0,0 0 16,0 0-16,-22 0 0,1-21 15,0 21-15,0-21 0,0 22 0,0-1 16,-1-21-16,1 21 0,-21-21 16,21 0-16,0 0 0,-22 21 0,22-21 15,0 0-15,0 0 0,0 0 0,-1 0 16,1 0-16,0 0 16,0-21-16,21 0 15,0 0 1,-21-1-16,21 1 15,0 0 1,0 0-16,-21 21 0,21-21 16</inkml:trace>
  <inkml:trace contextRef="#ctx0" brushRef="#br1" timeOffset="89608.04">9207 9694 0,'0'0'0,"0"-21"47,22 21 0,-1 0-47</inkml:trace>
  <inkml:trace contextRef="#ctx0" brushRef="#br1" timeOffset="90339.62">11176 10033 0,'0'-21'0,"21"21"0,-21-21 16,21 21-16,0-21 0,1 21 16,20-22-16,-21 1 0,0 0 0,0 0 15,22 0-15,-22 0 0,0-1 0,21 1 16,-20 0-16,-22 0 0,0-21 15,21 20-15,-21 1 0,0 0 16,-21 0-16,-1 0 0,1 21 0,0 0 16,-21 0-16,21 0 0,-22 0 15,1 0-15,21 0 0,-22 21 0,1-21 16,21 21-16,-21 0 0,20 0 16,-20 1-16,21-1 0,0 0 0,21 0 15,0 0-15,0 0 0,0 1 16,0-1-16,0 0 0,21 0 0,0 0 15,0 0-15,22 1 0,-22-1 0,21 0 16,-21 0-16,22 0 0,-1 0 16,-21 1-16,21-1 0,-20 0 0,-1 0 15,0 0-15,0 0 0,0 1 0,-21-1 16,0 0-16,0 0 0,0 0 0,0 0 16,-21 1-16,-21-22 0,21 21 15,-22 0-15,1-21 0,0 0 0,-1 0 16,-20 0-16,20 0 0,1 0 0,0 0 15,-1 0-15,1 0 0,0-21 16,21 0-16,-22-1 0,22 22 16,0-21-16,21 0 0,-21 0 0,21 0 15,-21 0-15,21-1 0,0 1 0,0 0 16,0 0-16,0 0 0,21 0 16,0 21-16,0-22 15,0 22-15,0 0 0,1 0 0,-1 0 16,21 0-16,-21 0 0,0 0 0,1 0 15,20 0-15</inkml:trace>
  <inkml:trace contextRef="#ctx0" brushRef="#br1" timeOffset="93208.97">11980 10139 0,'21'-21'0,"-42"42"0,64-42 0,-43 0 0,0-1 16,0 1-16,0 0 0,0 0 16,-22 0-16,1 0 0,0 21 15,0-22-15,0 22 0,0 0 16,-1 0-16,1 0 0,0 0 0,0 0 16,-21 0-16,20 22 0,1-1 0,0 0 15,0 0-15,0 0 0,0 0 16,21 1-16,0-1 0,-22 21 0,22-21 15,0 0-15,0 1 0,0-1 0,0 0 16,0 0-16,0 0 16,22-21-16,-1 0 0,0 21 0,0-21 15,0 0-15,0 0 0,1 0 0,-1 0 16,21 0-16,-21-21 0,0 21 0,22-21 16,-22 0-16,0 21 0,0-21 15,0 0-15,1-1 0,-1 1 16,0 0-16,-21 0 0,0 0 0,0-22 15,0 22-15,0 0 0,0 0 0,0 0 16,0 0-16,-21 42 31,21 0-31,0 0 16,-21 0-16,21 0 0,0 1 16,0-1-16,0 21 0,0-21 0,0 0 15,0 1-15,0-1 0,0 0 0,0 0 16,21 0-16,0-21 0,-21 21 0,21-21 15,0 0-15,0 0 0,1 0 16,-1 0-16,0 0 0,21 0 16,-21 0-16,1-21 0,-1 0 0,0 21 15,0-21-15,0 0 0,0 0 0,1-1 16,-1 1-16,-21 0 0,21-21 0,-21 21 16,21-22-16,-21 1 0,0 0 15,0-1-15,21 1 0,-21 0 0,0-1 16,0 1-16,21 0 0,-21-1 0,0 22 15,0-21-15,0 21 16,0 42 0,-21 0-16,21 0 0,-21 21 15,21-20-15,0 20 0,-21 0 16,21 1-16,-21-1 0,21 0 16,0 1-16,-21-1 0,21 0 0,0-21 15,0 22-15,0-1 0,0-21 0,0 43 16,0-43-16,0 0 15,21 0-15,0 0 0,0-21 0,-21 22 16,21-22-16,0 0 0,1 0 0,20 0 16,-21 0-16,0 0 0,0 0 0,1-22 15,20 22-15,-21-21 0,0 0 16,0 0-16,1 0 0,20 0 0,-21-1 16,-21 1-16,21 0 0,0 0 0,-21 0 15,22 0-15,-22-1 0,0 1 16,0 42 15,-22-21-31,22 22 0,-21-1 16,0 0-16,21 0 0,0 0 15,0 0-15,-21 1 0,21-1 0,0 0 16,0 0 0,21 0-16,0-21 15,0 0-15,1 0 0,20 0 0,-21 0 16,21 0-16,-20 0 0,20-21 0,0 21 15,-21-21-15,22 21 0,-22-21 16,21 0-16,-21-1 0,1 1 0,-1 0 16,0-21-16,0 21 0,0-1 15,0-20-15,-21 21 0,0 0 0,0 0 16,0-1-16,0 1 0,0 0 16,-21 21-16,0 0 0,0 0 15,0 0-15,0 21 0,-1 0 0,1 1 16,21-1-16,0 0 0,0 0 0,0 0 15,0 0-15,0 1 0,0-1 16,0 0-16,0 21 0,21-21 0,1-21 16,-1 22-16,0-1 0,-21 0 0,21 0 15,0-21-15,0 21 0,-21 0 16,-21-21 15,0-21-15,0 21-16,0-21 0,0 21 0,-1-21 15,1 21-15,0 0 16,0-21-16,42 42 47,0-21-47,22 0 16,-22 0-16,0 21 0,0-21 0,21 0 15,-20 0-15,20 0 0,-21 0 0,21 0 16,-20 0-16,20 0 0,0 0 15,-21-21-15,22 0 0,-22 21 0,0-21 16,0-1-16,22 22 0,-43-21 16,21 0-16,0 0 0,0-21 0,-21 20 15,21-20-15,-21 21 0,0-21 0,21-1 16,-21 22-16,0-21 0,0 21 16,0-1-16,22 1 0,-22 0 0,0 0 15,0 42 1,0 0-16,0 0 15,0 1-15,0-1 16,0 21-16,0 0 0,-22-20 0,22 20 0,-21 0 16,21 1-16,-21-1 0,0 0 15,21 22-15,0-22 0,-21 0 0,0 22 16,21-22-16,-22 1 0,1 20 16,21-21-16,-21 22 0,0-22 0,21 1 15,-21-1-15,0 0 0,-1-21 0,22 22 16,0-1-16,-21-21 0,21 0 0,0 1 15,0-1-15,0 0 0,0 0 0,0 0 16,21-21 0,1 0-16,-1 0 0,0 0 0,0 0 15,21 0-15,-20 0 0,-1-21 16,0 0-16,0 0 0,0 0 0,0-1 0,1 1 16,-1 0-16,-21 0 0,21-21 15,-21 20-15,0-20 0,0 0 16,0-1-16,0 1 0,0 0 0,0-1 15,-21 1-15,0 0 0,-1-1 0,1 22 16,0-21-16,0 21 0,0 0 0,0-1 16,-1 22-16,1-21 0,0 21 15,42 0 17,0 0-32,1-21 15,20 21-15,-21 0 0,0 0 16,22 0-16,-22-21 0,21 0 0,-21 21 0,22-21 15,-22 21-15,21-22 0,-21 22 16,22-21-16,-22 0 0,0 0 0,0 0 16,0 0-16,0-1 0,1 1 15,-22 0-15,0 0 16,0 0-16,-22 21 16,1 0-1,0 0-15,21 21 16,0 0-16,0 0 0,0 0 15,0 1-15,0-1 0,0 0 16,0 0-16,0 0 16,0 0-16,0 1 0,0-1 15,0 0-15,21-21 0,0 21 16,1-21-16,-1 0 0,0 0 0,0 0 16,0 0-16,0 0 15,1 0-15,-1 0 0,0-21 0,0 0 16,0 21-16,0-21 0,1-1 0,-1 22 15,-21-21-15,21 0 0,-21 0 0,21 0 16,-21 0-16,21-1 0,-21 1 16,0 0-16,0 0 0,0 0 0,-21 21 31,0 0-15,21 21-16,-21-21 0,21 21 15,0 0-15,0 0 0,0 1 0,0-1 16,0 0-16,0 0 0,0 0 0,0 0 15,0 1-15,0-1 16,21 0-16,0-21 0,0 21 0,-21 0 16,21-21-16,22 0 0,-22 21 0,0-21 15,0 0-15,22 0 0,-22 0 0,0 0 16,21 0-16,-21 0 0,1-21 16,20 21-16,-21-21 0,0 0 0,22 21 15,-22-21-15,0 0 0,0-1 16,0 1-16,0 0 0,-21-21 0,0 21 15,0-1-15,0 1 0,0-21 16,0 21-16,0 0 0,-21-1 16,21 1-16,-42 21 0,21 0 0,0 0 15,-1 0-15,1 0 0,0 21 16,0 1-16,0-1 0,0 0 0,-1 0 16,1 0-16,0 0 0,21 1 0,-21-1 15,21 0-15,0 0 0,0 0 16,0 0-16,0 1 0,0-1 15,21-21-15,0 21 0,0-21 0,1 0 16,-1 0-16,0 0 0,0 0 16,0 0-16,0 0 0,1 0 0,-1 0 15,-21-21-15,21 21 0,0-21 16,0-1-16,0 1 0,-21 0 0,22-21 16,-1 21-16,0-22 0,0 1 0,-21 0 15,21-22-15,0 22 0,-21-22 0,22 22 16,-1-22-16,-21 1 0,0 21 15,0-1-15,0 1 0,0 0 0,0 20 16,0 1-16,0 0 0,0 0 0,0 42 31,-21 0-31,-1 0 0,1 22 16,21-22-16,-21 42 0,0-20 16,21-1-16,0 0 0,-21 22 15,21-22-15,-21 22 0,21-22 0,0 0 16,0 22-16,0-22 0,0 1 0,21-22 15,0 21-15,-21-21 0,21 22 0,0-22 16,0 0-16,1 0 0,-1-21 16,0 21-16,0-21 0,0 0 0,0 0 15,22 0-15,-22 0 0,0 0 0,0 0 16,0-21-16,1 0 0,-1 0 16,21 21-16,-21-21 0,0-1 15,1 1-15,-1-21 0,0 21 0,0-22 16,-21 22-16,0-21 0,0 21 0,0-22 15</inkml:trace>
  <inkml:trace contextRef="#ctx0" brushRef="#br1" timeOffset="93467.82">14076 9335 0,'0'0'0,"-21"0"0,-1 0 0,1 0 0,0 0 16,0 0-16,0 0 15,0 0 32,-1 0-31,1 0-16,-21 0 15,21 0-15</inkml:trace>
  <inkml:trace contextRef="#ctx0" brushRef="#br1" timeOffset="93675.71">12763 9589 0,'0'21'16,"-21"-21"-16,0 0 31,0 0 1,0 0-32</inkml:trace>
  <inkml:trace contextRef="#ctx0" brushRef="#br1" timeOffset="93875.59">12023 9800 0,'0'0'0,"0"21"0,-22-21 0,22 22 16,22-22 15,-1 0-16,-21-22 1,0 1 0,0 0-16</inkml:trace>
  <inkml:trace contextRef="#ctx0" brushRef="#br1" timeOffset="95007.94">3704 11155 0,'0'-21'0,"0"42"0,0-63 0,0 20 16,-21 22-16,21-21 15,-21 21-15,21 21 16,0 1-16,0 20 0,-21-21 16,21 21-16,0 1 0,0-1 15,-22-21-15,22 22 0,0-1 16,0 0-16,0 1 0,-21-1 0,21 0 16,-21 1-16,21-1 0,-21-21 0,21 21 15,0-20-15,0-1 0,0 21 16,0-21-16,0 0 0,0 1 15,21-22-15,0 0 16,0-22 0,-21 1-16,0 0 15</inkml:trace>
  <inkml:trace contextRef="#ctx0" brushRef="#br1" timeOffset="95668.56">3365 11578 0,'0'0'0,"-21"0"0,42 0 47,1 0-47,20 0 0,-21 0 16,21-21-16,-20 21 0,20-21 16,0 0-16,22 0 0,-22-1 0,22 1 15,-22 0-15,21 0 0,-20 0 0,-1 0 16,0-22-16,1 22 15,-1 0-15,-21 0 0,0-22 0,1 22 16,-1 0-16,-21 0 0,0 0 0,0 0 16,0-1-16,0 1 0,0 0 15,-21 21-15,-1 0 0,1 0 16,0 0-16,0 0 16,21 21-16,-21 0 0,21 1 15,-21-1-15,21 21 0,0-21 0,0 22 16,0-1-16,0 0 0,0 1 0,0-1 15,0 0-15,0 1 0,-22-1 16,22 0-16,0 1 0,0-22 0,-21 21 16,21-21-16,0 0 0,0 1 15,0-1-15,0 0 0,0 0 16,0-42 0,0 0-1,0 0-15,0-1 16,0 1-16,0 0 0,21-21 15,1 21-15,-1-1 0,0-20 0,-21 21 16,21 0-16,0 0 0,22-1 0,-22 1 16,0 0-16,0 0 0,21 21 0,-20 0 15,-1 0-15,0 0 16,21 0-16,-21 21 0,1-21 0,-1 21 16,-21 0-16,0 1 0,21-1 0,-21 0 15,0 0-15,0 21 0,0-20 16,0-1-16,0 0 0,0 0 0,-21 0 15,0-21-15,21 21 0,-22 1 0,22-1 16,0-42 31,22-1-47,-22 1 16,21 21-16</inkml:trace>
  <inkml:trace contextRef="#ctx0" brushRef="#br1" timeOffset="96051.34">4635 11663 0,'22'0'0,"-1"0"16,0 0-16,0 0 15,0 0-15,0 0 0,1-21 16,-1 21-16,0-21 0,0-1 0,0 22 15,0-21-15,1 0 0,-1 0 16,0 21-16,-21-21 0,0 0 0,0-1 16,0 1-16,0 0 0,0 0 15,-21 21-15,0-21 0,-1 21 16,1 0-16,0 0 0,0 0 0,0 0 16,0 21-16,-1 0 0,1 0 0,21 0 15,-21 1-15,21-1 0,-21 21 16,21-21-16,0 0 0,0 1 0,0-1 15,0 0-15,0 0 0,0 0 0,0 0 16,21 1-16,0-22 16,0 0-16,1 0 0,-1 0 0,0 0 15,0 0-15,21 0 0,-20 0 16,-1 0-16,0-22 0,21 22 0,-21-21 16,1 0-16,-1 21 0,0-21 15</inkml:trace>
  <inkml:trace contextRef="#ctx0" brushRef="#br1" timeOffset="96480.1">5249 11345 0,'0'0'16,"0"22"-1,0-1-15,0 0 16,0 0-16,-21 0 0,21 0 16,0 1-16,0-1 0,0 0 0,0 0 15,-21 0-15,21 0 0,0 1 16,-21-1-16,21 0 0,0 0 15,0 0-15,-21-21 16,21-21 15,0 0-15,0 0-16,0 0 16,0-1-16,0-20 0,0 21 0,0 0 15,21 0-15,0-22 0,0 22 0,0 0 16,0 0-16,1 0 0,-1-1 15,21 1-15,0 21 0,-20 0 0,20 0 16,0 0-16,-21 0 0,22 0 16,-22 21-16,21 1 0,-21-1 0,1 0 15,-1 21-15,-21-21 0,0 1 16,0-1-16,0 0 0,0 21 0,0-21 16,0 1-16,-21-1 0,-1 0 0,22 0 15,-21 0-15,0-21 0,0 21 0,0 1 16,0-22-1</inkml:trace>
  <inkml:trace contextRef="#ctx0" brushRef="#br1" timeOffset="97027.78">7112 11536 0,'0'0'0,"0"-42"0,0-1 0,0 22 0,0 0 15,0-21-15,0 20 0,0 1 0,0 0 16,-21 0-16,0 21 15,21 21 1,-22 0-16,22 22 0,0-1 0,0 0 16,0 1-16,0-1 15,0 21-15,0-20 0,0 20 0,0 1 16,0-1-16,0 1 0,0-1 0,0 1 16,0-1-16,0 1 0,0-1 0,-21-20 15,21 20-15,-21 1 0,0-22 16,0 0-16,21 1 0,-21-1 0,-1 0 15,1 1-15,0-22 0,21 21 0,-21-21 16,0 0-16,21-42 31,0 0-31,0 0 16,0-21-16,0-1 0</inkml:trace>
  <inkml:trace contextRef="#ctx0" brushRef="#br1" timeOffset="97375.58">6710 11663 0,'0'0'16,"-21"-42"-16,21 20 0,0 1 0,0 0 15,0 0-15,0 0 0,0 0 0,0-1 16,0 1-16,21 0 0,0 0 0,21 0 16,1 0-16,-22-1 0,21 1 0,22 0 15,-22 21-15,0 0 0,1 0 16,-1 0-16,0 0 0,22 0 0,-43 21 15,21 0-15,1 1 0,-22-1 16,21 21-16,-21-21 0,-21 22 0,0-22 16,0 21-16,0-21 0,0 22 15,-21-22-15,0 21 0,-21-21 0,20 0 16,-20 1-16,21-1 0,-21 0 0,-1 0 16,22-21-16,-85 21 15,106-42 16,21 0-15,1 0-16,-1 21 0,0-21 16,0-1-16,0 1 0,0 21 0</inkml:trace>
  <inkml:trace contextRef="#ctx0" brushRef="#br1" timeOffset="97731.38">7556 11642 0,'0'0'15,"22"0"-15,-1 0 16,0 0-16,0 0 0,0 0 16,0-21-16,1-1 0,20 22 15,-21-21-15,0 0 0,22 21 16,-22-21-16,21 0 0,-21 0 0,0-1 16,1 1-16,-1 0 0,0 21 15,-21-21-15,0 0 0,-21 21 16,0 0-16,-1 0 15,-20 0-15,21 21 0,-21 0 0,20-21 16,1 42-16,-21-20 0,21-1 16,0 0-16,21 0 0,-22 21 0,22-20 15,0-1-15,0 0 0,0 0 0,0 0 16,0 0-16,22 1 16,-1-22-16,0 0 0,0 21 0,0-21 15,22 0-15,-22 0 0,21 0 16,0 0-16,-20 0 0,20 0 0,-21-21 15,0 21-15,22-22 0,-22 22 16,0-21-16,0 0 0</inkml:trace>
  <inkml:trace contextRef="#ctx0" brushRef="#br1" timeOffset="98043.2">8149 11578 0,'0'0'0,"0"-21"0,0 0 0,0 0 16,0-22-16,0 22 0,0 0 16,0 0-16,21 0 0,0 21 0,-21-21 15,22-1-15,-1 22 0,0 0 0,0 0 16,0 0-16,0 0 0,1 0 15,-1 0-15,21 22 0,-21-1 0,0 0 16,1 0-16,-1 0 0,0 0 16,-21 22-16,0-22 0,0 0 0,0 0 15,0 0-15,0 1 0,0-1 16,0 0-16,-21 0 0,0 0 16,-1-21-16,22-21 31,0 0-16,0 0-15,22 0 0,-22-1 0,21 1 16,0 0-16,0 0 0,0 0 0,0-22 16,1 22-16,-1 0 0,0 0 15,0 0-15,0 21 0,0-21 0,1 21 16,-1 0-16,0 0 16</inkml:trace>
  <inkml:trace contextRef="#ctx0" brushRef="#br1" timeOffset="99068.61">8805 11705 0,'0'0'0,"21"43"31,1-43-31,-1 0 0,0 0 16,0 0-16,21 0 0,-20-22 0,20 22 15,-21-21-15,21 0 0,1 0 16,-22 0-16,21 0 0,1-1 15,-22-20-15,0 21 0,0-21 0,0-1 16,0 22-16,-21-21 0,22-1 0,-22 22 16,0-21-16,0 21 0,0-22 15,0 22-15,0 0 0,0 0 0,-22 21 16,1 0-16,0 0 0,0 0 16,0 0-16,0 21 15,-1 0-15,22 0 0,-21 22 0,21-1 16,-21-21-16,0 22 0,21 20 15,0-21-15,-21 1 0,21 20 0,-21-20 0,21 20 16,0 1-16,-22-22 0,1 21 16,21 1-16,-21-1 0,21 1 15,-21-1-15,21 1 0,0-1 0,0 1 16,-21-1-16,21-20 0,0 20 0,-21-20 16,21 20-16,0-21 0,0 22 15,0-22-15,0 1 0,0-22 0,0 21 16,0-21-16,0 0 0,0 1 0,0-1 15,21 0-15,0-21 0,0 0 16,0 0-16,0-21 0,1 0 0,-1-1 16,0 1-16,0 0 0,21-21 15,-20 21-15,-1-22 0,21 1 16,-21 0-16,0-1 0,1 1 0,-22 0 16,0-1-16,21-20 0,-21 20 0,0-20 15,0 21-15,0-22 0,-21 22 16,-1-1-16,-20 1 0,21 0 0,0 21 15,-22-1-15,22 1 0,0 0 0,-21 21 16,21 0-16,-1-21 0,1 0 16,42 0 15,-21-1-31,22 22 0,-1-21 0,21 0 16,-21 21-16,0-21 0,22 0 0,-22 0 15,21-1-15,-21 1 0,22 0 16,-1 0-16,-21 0 0,22 0 15,-1-1-15,-21-20 0,21 21 0,-20 0 16,20 0-16,-21-1 0,0 1 16,-21 0-16,0 0 0,21 21 0,-42 0 31,0 0-31,0 0 0,21 21 16,-21 0-16,0 0 0,-1 1 15,22-1-15,-21 0 0,21 21 0,-21-21 16,21 1-16,0-1 0,0 0 0,0 0 15,0 0-15,0 0 0,0 1 16,21-1-16,0-21 0,1 0 16,-1 0-16,0 0 0,0 0 15,0 0-15,22 0 0,-22 0 0,0 0 16,0-21-16,0 21 0,22-22 0,-43 1 16,21 21-16,0-21 0,-21 0 15,0 0-15,0 0 0,0-1 0,0 1 16,0 0-16,0-21 0,-21 21 0,0-1 15,-1 1-15,1 0 0,0 0 0,0 21 16,0 0-16,0 0 0,-1 0 16,1 0-16,0 0 0,0 0 0,0 0 15,21 21-15,0 0 0,0 0 16,0 1-16,0-1 0,0 0 16,0 0-16,0 0 15,21-21-15,0 0 0,0 21 0,0-21 16</inkml:trace>
  <inkml:trace contextRef="#ctx0" brushRef="#br1" timeOffset="99439.4">10012 11536 0,'0'0'0,"21"-64"31,0 43-31,0 21 0,0 0 16,1 0-16,-1 0 15,0 0-15,-21 21 0,21-21 0,-21 22 16,0-1-16,21 0 0,0 0 16,-21 0-16,22 0 0,-22 1 0,0-1 15,0 0-15,0 0 0,0 0 0,0 0 16,0 1-16,0-1 16,0-42 15,0-1-16,0 1-15,0 0 16,0 0-16,0 0 0,0 0 0,0-1 16,0 1-16,21 0 15,0 0-15,-21 0 0,21 0 0,-21-1 16,21 22-16,0 0 0,-21-21 0,22 21 16,-1 0-16,0 0 15,0 0-15</inkml:trace>
  <inkml:trace contextRef="#ctx0" brushRef="#br1" timeOffset="100075.03">10668 11451 0,'0'21'16,"0"1"-1,0-1-15,0 0 16,0 0-16,-21 0 0,21 0 0,0 1 15,0-1-15,0 0 0,0 0 16,0 0-16,0 0 0,0 1 16,-21-22-1,21-22 32,0 1-31,0 0-16,0 0 0,0 0 15,0 0-15,0-1 0,0 1 0,21 0 16,-21 0-16,21 0 0,0 0 0,0-1 16,0 22-16,1 0 15,-1 0-15,0 0 0,0 0 16,0 22-16,0-22 0,-21 21 0,0 0 16,22 0-16,-22 0 0,21 0 0,-21 1 15,0-1-15,0 0 0,0 0 16,0 0-16,0-42 62,0 0-62,0 0 16,0 0-16,0-1 0,21 22 16,-21-21-16,21 0 0,21 0 0,-20 0 15,-1 0-15,21-1 0,-21 1 0,22 0 16,-22 0-16,21 21 0,-21 0 15,22 0-15,-22 0 0,0 0 0,0 21 16,0-21-16,0 21 0,1 0 0,-22 1 16,21-1-16,-21 0 0,0 0 0,0 0 15,0 0-15,0 1 0,0-1 16,0 0-16,-21 0 0,-1 0 16,1-21-16,0 0 15,0 0-15</inkml:trace>
  <inkml:trace contextRef="#ctx0" brushRef="#br1" timeOffset="100784.63">12488 11091 0,'0'0'0,"-106"43"31,85-22-31,0 21 0,0-21 0,0 22 0,0-1 16,-1 22-16,22-22 0,-21 0 16,0 1-16,21 20 0,-21-21 15,21 1-15,0-1 0,0-21 0,0 22 0,0-22 16,21 21-16,0-21 0,0 0 16,1-21-16,20 22 0,-21-22 15,21 21-15,-20-21 0,20 0 0,-21 0 16,21 0-16,1-21 0,-1-1 0,-21 22 15,22-21-15,-1 0 0,0 0 0,1-21 16,-22 20-16,21-20 0,-21 21 16,0-21-16,1-1 0,-22 1 0,0-22 15,0 22-15,-22 0 0,1-22 0,-21 22 16,21 0-16,-22-1 0,1 1 16,0 21-16,-1 0 0,1-1 15,0 22-15,-1 0 0,22 0 0,-21 0 0,0 0 16,20 0-16,-20 22 0,21 20 15,0-21-15,0 0 0,21 22 16,0-1-16,0 0 0,0 1 0,0-1 16,42 0-16,-21-21 0,0 22 0,22-1 15,-22-21-15,21 0 0,0 1 16,1-1-16,-1 0 0,0 0 0</inkml:trace>
  <inkml:trace contextRef="#ctx0" brushRef="#br1" timeOffset="101103.45">13293 11494 0,'-22'0'16,"1"0"0,0 21-16,21 0 0,0 0 0,0 0 15,-21 22-15,21-22 0,0 21 0,-21 0 16,21 1-16,-21-1 0,21 22 0,0-22 15,0 21-15,-22 1 0,22-22 16,-21 22-16,21-1 0,-21 1 0,21-22 16,0 22-16,-21-1 0,0-21 0,21 22 15,0-1-15,0-20 0,-21-1 16,21 0-16,-22 1 0,22-1 16,-21 0-16,21-20 0,0-1 0,0 0 15,0 0-15,0-42 16,0 0-1,0 0-15,0-1 0,0-20 0,21 21 16</inkml:trace>
  <inkml:trace contextRef="#ctx0" brushRef="#br1" timeOffset="101431.26">13102 11875 0,'0'0'0,"0"-191"31,0 170-31,0 0 0,0 0 15,0-1-15,21 1 0,0 21 0,1-21 16,-22 0-16,21 0 0,21 21 16,-21-21-16,0 21 0,1 0 0,20 0 15,-21 0-15,0 0 0,22 0 0,-22 0 16,0 21-16,0-21 0,0 21 16,0 0-16,-21 0 0,0 0 0,0 1 15,0 20-15,0-21 0,-21 0 0,0 0 16,0 1-16,0-22 0,0 21 0,-1 0 15,-20-21-15,21 0 0,0 21 16,0-21 0,42-21 31,0 21-47,0 0 15,-21-21-15</inkml:trace>
  <inkml:trace contextRef="#ctx0" brushRef="#br1" timeOffset="102099.88">13652 11684 0,'22'-21'0,"-1"0"16,0 0 0,0-1-16,-21 1 15,21 0-15,-21 0 0,21 0 16,-21 0-16,0-1 0,0 1 15,-21 21 1,0 0 0,0 21-16,0 1 0,21-1 15,-21 0-15,21 0 0,0 0 0,0 0 16,0 1-16,0-1 0,0 0 16,0 0-16,0 0 0,0 0 15,0 1-15,21-22 0,-21 21 16,21-21-16,0 0 0,0 0 15,0 0-15,1 0 16,-1 0-16,0 0 0,0-21 16,0-1-16,-21 1 15,21 21-15,-21-21 0,0 0 0,22 0 16,-22 0-16,21-1 0,-21 1 16,21 0-16,-21 0 0,0 0 0,0 0 15,21-1-15,0 1 0,-21 0 0,21 21 16,1-21-16,-1 21 15,0 0-15,0 0 0,0 0 0,0 0 16,1 0-16,-1 21 0,0 0 16,0 0-16,-21 1 0,0-1 15,21 0-15,-21 0 0,0 0 16,0 0-16,0 22 0,0-22 0,0 0 16,0 0-16,0 0 0,0 1 15,0-1-15,-21-21 0,0 0 16,0 0-1,21-21 1,0-1-16,0 1 16,0 0-16,0 0 15,0 0-15,0 0 0,21-1 0,0 1 16,-21 0-16,21 0 0,-21 0 0,21 0 16,1-1-16,-1 1 0,0 0 15,0 21-15,0 0 16,0 0-16,1 0 0,-1 0 0,0 0 15,0 0-15,0 0 0,0 0 16</inkml:trace>
  <inkml:trace contextRef="#ctx0" brushRef="#br1" timeOffset="102635.64">14965 11557 0,'0'0'15,"0"-21"1,0 0-16,0 0 16,0-1-16,0 1 0,0 0 15,-21 0-15,-1 0 0,1 21 16,0-21-16,0 21 16,0 0-16,0 0 0,-1 0 0,1 21 15,0 0-15,0 0 0,0 0 16,0 0-16,21 1 0,-22-1 15,1 0-15,21 21 0,0-21 0,0 1 16,0-1-16,0 0 0,0 0 16,0 0-16,0 0 0,0 1 15,21-22-15,1 0 16,-1 0-16,0 0 0,0 0 16,0 0-16,0 0 0,1-22 15,-1 1-15,0 21 0,0-21 0,-21 0 16,21 0-16,-21 0 0,21-1 15,-21 1-15,0 0 0,0 0 0,0-21 16,22 20-16,-22 1 0,0 0 0,0 0 16,0 42 15,0 0-31,0 0 0,0 1 0,0-1 16,-22 0-16,22 0 0,0 0 15,0 0-15,0 1 0,0-1 16,0 0-16,0 0 0,0 0 0,22 0 15,-1-21-15,0 0 16,0 0-16,0 0 16,0 0-16,1 0 0,-1-21 0,0 0 15,0 0-15</inkml:trace>
  <inkml:trace contextRef="#ctx0" brushRef="#br1" timeOffset="103868.54">15409 11028 0,'0'0'0,"0"-21"0,0 0 16,0-22-16,0 22 16,0 42-1,0 0-15,0 1 0,-21 20 16,0-21-16,21 21 0,0 1 16,-21-1-16,21 0 0,-21 1 0,-1-1 15,22 0-15,0 1 0,0-1 0,0 0 16,0-20-16,0 20 0,0-21 15,0 0-15,0 0 0,0 1 16,0-1-16,22-21 0,-1 21 0,0-21 16,0 0-16,0 0 0,0 0 0,1 0 15,-1 0-15,0 0 0,0 0 16,0 0-16,0-21 0,1 21 0,-1-21 16,0-1-16,0 22 0,-21-21 0,21 0 15,0 0-15,-21 0 0,0 0 0,22-1 16,-22 1-16,21 0 0,-21 0 15,0 42 1,0 0 0,0 0-16,-21 1 0,21 20 15,-22-21-15,22 0 0,0 0 0,0 1 16,0-1-16,0 0 0,0 0 16,0 0-16,0 0 15,22-21-15,-1 0 0,0 0 16,0 0-16,0 0 0,0 0 15,1 0-15,-1 0 0,0 0 0,0 0 16,0-21-16,0 21 0,1-21 0,-22 0 16,21 0-16,0 0 0,0 21 15,-21-43-15,0 22 0,21 21 0,-21-21 16,21 0-16,-21 0 0,0 42 31,-21 0-15,0 0-16,21 0 0,-21 0 15,21 1-15,0-1 0,0 0 16,0 0-16,0 0 0,21-21 16,0 0-1,0 0-15,1 21 0,-1-21 0,0 0 16,0 0-16,0 0 0,0-21 16,1 21-16,-22-21 0,21 0 15,-21 0-15,0 0 16,0-1-16,0 1 0,0 0 0,0 0 15,-21-21-15,21 20 0,-22 1 0,1 21 16,0-21-16,0 0 0,0 21 16,0 0-16,-1 0 0,1 0 15,42 0 17,1 0-17,-1 0-15,0 0 0,0 0 0,21 0 16,-20 0-16,-1 0 0,0 0 0,21 0 15,-21 0-15,1 0 0,-1 21 16,0-21-16,-21 21 0,21 0 0,0 1 16,-21-1-16,0 0 0,0 0 15,0 0-15,0 0 16,0 1-16,0-1 0,0 0 16,0 0-16,0 0 15,0 0-15,-21-21 31,0 0-15,21-21 0,0 0-1,0 0-15,0 0 16,0 0-16,21-1 0,-21 1 0,42 0 16,-20-21-16,-1 21 0,0-22 15,21 22-15,1-21 0,-1 21 0,0-22 0,1 22 16,-1 21-16,0-21 0,-21 21 15,22 0-15,-1 0 0,-21 21 16,0 0-16,1 0 0,-22 22 0,0-22 16,0 21-16,21-21 0,-21 22 15,0-22-15,0 21 0,0-21 0,0 1 16,0-1-16,-21 0 0,21 0 0,-22 0 16,22 0-16,-21-21 0,0 22 15,0-22 1,21-22 15,0 1-31,0 0 16,0 0-16</inkml:trace>
  <inkml:trace contextRef="#ctx0" brushRef="#br1" timeOffset="104088.41">16679 11007 0,'0'0'0,"-21"0"0,0 0 16,0-21-16,0 21 0,-1 0 16,1 0 77</inkml:trace>
  <inkml:trace contextRef="#ctx0" brushRef="#br1" timeOffset="104352.26">15219 11197 0,'0'0'0,"-21"0"0,21 21 16,21-21-16,0 0 16,0 0-16,0 0 0,22 0 15,-1 0-15,-21 0 0,21 0 0,1 0 16,-1 0-16,0-21 0,-20 21 0,20 0 16,-21 0-16,21 0 0,-20 0 0,-22-21 15,21 21-15,-42 0 31,-1 0-31,1 0 16</inkml:trace>
  <inkml:trace contextRef="#ctx0" brushRef="#br1" timeOffset="108732.47">5461 4043 0,'0'0'0,"-21"0"15,0 0-15,-1 0 16,1 0-16,0 0 0,0-21 16,0 21-16,0 0 15,21-21 17,21 21-1,0 0-16,0 0-15,21 0 0,1 0 0,-1 0 16,0 0-16,1 0 0,20 0 0,1 0 16,20 0-16,-20 0 0,21 0 15,-1 0-15,22 0 0,-21 0 0,21 0 16,-1 0-16,1 0 16,21 0-16,-21 0 0,21 0 0,-21-22 15,0 22-15,0 0 0,-1 0 0,1 0 16,0 0-16,-21 0 0,21-21 15,-1 21-15,-20 0 0,0 0 0,-1 0 16,1 0-16,-21-21 0,-22 21 16,21 0-16,-20 0 0,-1 0 0,-21 0 15,22 0-15,-22 0 0,0 0 0,-21-21 32,-21 21-1,0 0-31,-1 0 15,1 0-15,-21 0 0,21 0 0,-22 0 16,1 0-16,0 0 0</inkml:trace>
  <inkml:trace contextRef="#ctx0" brushRef="#br1" timeOffset="109327.36">5355 4191 0,'-21'0'16,"42"0"15,0 0-31,0 0 15,22 0-15,-1 0 0,0 0 0,22 0 16,-1 0-16,1 0 0,21 0 16,-1 0-16,1 0 0,0-21 0,20 21 15,1 0-15,21 0 0,-21 0 16,21 0-16,0 0 0,0 0 0,-21 0 16,21-21-16,-21 21 0,0 0 0,21 0 15,-22 0-15,1 0 16,-21-21-16,21 21 0,-22 0 0,1 0 15,-21 0-15,-1-22 0,1 22 0,-22 0 16,0 0-16,1 0 0,-22 0 16,0 0-16,0 0 0,0 0 0,-21-21 31,-21 21 0,0 0-15,0 21-16</inkml:trace>
  <inkml:trace contextRef="#ctx0" brushRef="#br1" timeOffset="115508.03">3789 13907 0,'0'0'0,"21"-22"0,-21 1 0,21 0 16,-21 0-16,0 0 0,0 0 15,0-1-15,0 1 0,0 0 0,0 0 16,0 42 15,0 0-31,-21 0 0,0 22 0,0-1 16,21 0-16,-22 1 0,1-1 16,0 0-16,0 1 0,0-1 0,0 22 15,-1-22-15,1 0 0,0 1 16,0-1-16,21-21 0,0 21 0,0-20 15,0-1-15,0 0 0,0 0 0,0 0 16,21-21-16,0 0 0,22 0 16,-22-21-16,0 0 15,0 0-15,0 0 0,22-1 16,-22-20-16,0 21 0,21-21 0,-21 20 16,1-20-16,-1 21 0,0-21 0,0 20 15,0 1-15,-21 0 0,0 0 16,21 21-16,-21 21 15,0 0 1,0 22-16,0-22 16,0 0-16,0 21 0,0-21 0,0 22 15,0-22-15,0 21 0,0-21 16,0 1-16,22 20 0,-22-21 0,21 0 16,0 0-16,0 1 15,0-22-15,0 0 0,1 0 16,-1 0-16,0 0 0,21-22 0,-21 22 15,1-21-15,20 0 0,-21 0 0,21 0 16,-20-22-16,-1 22 0,0 0 16,21-21-16,-21-1 0,-21 22 0,22-21 15,-1 0-15,0-1 0,-21 1 0,0 0 16,0 20-16,0-20 0,0 0 16,0 21-16,0-1 0,0 1 0,-21 21 31,0 21-16,21 1-15,-22-1 0,1 0 0,0 21 16,0-21-16,21 22 0,0-1 16,-21 0-16,21 1 0,0-1 0,0 0 15,0-20-15,0 20 0,0 0 0,0 1 16,21-22-16,0 0 0,0 21 16,22-42-16,-22 21 0,21-21 0,-21 0 15,22 0-15,-1 0 0,0 0 0,1 0 16,-1-21-16,0 0 0,1 0 15,-22-21-15,21 20 0,0 1 0,-20-21 16,-1 0-16,0-1 0,0 22 16,0-21-16,0-1 0,-21 1 15,0-21-15,0 20 0,0 1 0,0 0 16,0-1-16,0 1 0,0 0 0,0 20 16,0 1-16,0 0 0,-21 21 15,0 21 1,21 0-16,-21 22 15,21-22-15,0 21 0,0 1 0,0-1 16,0 0-16,0 1 0,0-1 0,0 0 16,-21 1-16,21-1 0,0 0 15,0 1-15,0-22 0,0 21 0,0-21 16,0 0-16,0 1 0,0-1 16,0 0-16,21-21 31,-21-21-31,0 0 15,0-1-15,21 1 0,-21-21 16,21 21-16,0 0 0,-21-22 0,22 22 16,-22 0-16,21 0 0,0 0 0,-21-1 15,21 1-15,0 21 16,0 21 0,-21 1-16,0-1 0,0 0 15,0 0-15,0 0 16,0 0-16,0 1 0,0-1 0,0 0 15,22 0-15,-22 0 0,21 0 0,0 1 16,0-22-16,0 0 16,0 0-16,1 0 0,20 0 15,-21 0-15,0 0 0,22-22 0,-22 1 16,21 0-16,-21 0 0,0 0 16,22 0-16,-22-1 0,0 1 0,0 0 15,0-21-15,1 21 0,-1-1 0,-21 1 16,0 0-16,21 0 0,-21 0 15,0 42 17,-21 0-32,0 0 0,21 0 15,0 1-15,0-1 0,-22 0 16,22 0-16,0 21 0,0-20 0,0-1 16,0 0-16,0 0 0,0 0 0,0 0 15,22 1-15,-1-22 0,0 21 16,0-21-16,0 0 0,0 0 0,1 0 15,20 0-15,-21 0 0,21 0 0,-20-21 16,20 21-16,-21-22 0,0 1 0,22 0 16,-22 0-16,0 0 0,0-22 15,0 22-15,0-21 0,1 0 16,-1 20-16,0-20 0,-21-21 0,0 20 16,0 1-16,0 0 0,0-22 15,0 22-15,0-1 0,0 1 0,0 0 16,0 21-16,0-1 0,-21 1 0,21 0 15,-21 21 1,-1 0-16,22 21 0,-21 0 0,0 1 16,21-1-16,0 21 0,0 0 0,0 1 15,0-1-15,0 22 0,0-22 16,0 0-16,0 1 0,0-1 0,0 0 16,0 1-16,0-1 0,0-21 0,21 21 15,-21 1-15,21-22 16,1 0-16,-1 21 0,0-20 0,0-22 15,21 21-15,-20 0 0,-1-21 0,21 0 16,-21 0-16,22 0 0,-22 0 16,21 0-16,0-21 0,-20 21 0,20-21 15,0-1-15,-21 1 0,22 0 0,-22-21 16,0 21-16,0-1 0,0-20 0,1 21 16,-1 0-16,0-22 0,-21 22 15,0 0-15,0 0 0,0 0 0,0 0 16,0-1-16,-21 22 15,0 0-15,21 22 16,-22-1-16,22 0 0,-21-21 16,21 21-16,0 0 0,0 22 0,0-22 15,0 0-15,0 0 0,0 0 0,0 0 16,0 1-16,0-1 0,0 0 16,0 0-16,21-21 0,1 21 0,-1 0 15,0-21-15,0 0 0,0 0 16,22 0-16,-22 0 0,0-21 0,0 21 15,0-21-15,0 0 0,1 0 16,-1 21-16,0-21 0,0-1 0,-21 1 16,0 0-16,0 0 0,21 0 0,-21-22 15</inkml:trace>
  <inkml:trace contextRef="#ctx0" brushRef="#br1" timeOffset="115795.17">6159 13631 0,'0'0'0,"-21"22"0,-21-22 0,21 21 16,0 0-16,-1-21 0,22 21 16,-21-21-16,42-21 46,-21 0-30,0 0 0,22 21 15,-1 0-15,0 21-16</inkml:trace>
  <inkml:trace contextRef="#ctx0" brushRef="#br1" timeOffset="117063.45">7810 14415 0,'0'-22'16,"0"1"-1,0 0-15,22 0 0,-22 0 16,21 0-16,-21-1 0,21 1 0,0 0 15,0-21-15,0 21 0,1-22 0,-1 1 16,0 0-16,0-1 0,0 1 16,-21 0-16,21-1 0,1 1 0,-22 0 15,0-1-15,21 1 0,-21 21 0,0-22 16,0 22-16,0 0 0,-21 21 16,-1 0-1,1 0-15,0 21 0,0 0 0,0 1 16,0 20-16,-1 0 15,1 1-15,0-1 0,0 0 0,21 1 16,0 20-16,-21-21 0,21 1 0,0-1 16,0 0-16,0-20 0,0 20 0,0 0 15,21-21-15,0 1 0,0-1 16,0 0-16,1 0 0,20 0 0,-21-21 16,21 0-16,1 0 0,-1 0 0,0 0 15,-20 0-15,20-21 0,0 21 16,1-21-16,-22 0 0,21 0 0,-21-1 15,22 1-15,-22 0 0,0 0 0,0-21 16,0 20-16,0 1 0,-21 0 16,0 0-16,0 0 0,0 0 15,-21 21 1,0 0 0,0 21-16,21 0 0,0 0 0,-21 0 15,0-21-15,21 43 0,-22-22 0,22 0 16,0 0-16,0 0 0,0 0 0,0 1 15,0-1-15,0 0 0,0 0 16,0 0-16,22-21 0,-1 21 16,21-21-16,-21 0 0,0 0 0,1 0 15,20 0-15,-21-21 0,0 21 16,22-21-16,-22 0 0,0 0 0,0 21 16,0-21-16,0-1 0,-21-20 15,0 21-15,0 0 0,0 0 16,0-1-16,0-20 0,0 21 0,0 0 15,-21 0-15,-21-1 0,21 1 0,0 0 16,-22 21-16,22 0 0,-21 0 16,-1 0-16,22 0 0,0 0 0,0 0 15,0 0-15,0 21 0,21 0 16,21-21 0,0 0-1,0 0-15,21 0 0,-20 0 0,41 0 0,-21 0 16,1 0-16,-1 0 0,22 0 15,-22 0-15,0-21 0,22 21 16,-22 0-16,0 0 0,1 0 0,-22-21 16,21 21-16,-21 0 0,1 0 0,-22 21 15,0 0 1,0 1-16,-22-1 16,22 0-16,0 0 0,-21 0 0,0 0 15,21 1-15,-21-1 0,21 0 16,0 0-16,0 0 0,0 0 0,0 1 15,0-1-15,0 0 0,0 0 16,21-21-16,0 0 0,0 0 16,1 0-16,-1 0 15,21 0-15,-21 0 0,0 0 0,22-21 16,-22 21-16,0-21 0,0 0 0,0-1 16,1 1-16,-22 0 0,0 0 15,0 0-15,0 0 0,0-1 0,0-20 16,0 21-16,-22 0 0,1 0 0,0-1 15,0 1-15,0 0 0,0 21 16,-1 0-16,1 0 0,0 0 16,0 0-16,0 0 0,21 21 15,0 0 1,0 1 0,21-1-16,0-21 0,0 0 15,0 0-15</inkml:trace>
  <inkml:trace contextRef="#ctx0" brushRef="#br1" timeOffset="117427.28">9737 13949 0,'0'0'16,"0"-21"-16,0 42 31,0 0-16,0 0-15,0 0 0,0 1 0,0-1 16,0 21-16,0-21 0,0 22 0,0-22 16,0 21-16,-22 0 0,22-20 15,0 20-15,-21 21 0,21-20 0,-21-1 16,21 0-16,0 22 0,0-22 0,-21 22 16,0-22-16,21 22 0,-21-1 0,21-21 15,-22 22-15,1-1 0,21-20 16,-21 20-16,21 1 0,-21-1 0,21-20 15,-21 20-15,0-21 0,21 1 0,0-1 16,0 0-16,0-20 0,-22-1 16,22 21-16,0-21 0,0 0 15,0 1-15,0-44 32,0 1-32,0 0 0,0 0 15</inkml:trace>
  <inkml:trace contextRef="#ctx0" brushRef="#br1" timeOffset="117775.96">9673 14055 0,'0'0'0,"-21"-43"0,21-126 31,0 148-31,0 0 0,21 0 15,0 21-15,-21-22 0,21 22 0,1 0 16,-1 0-16,21 0 0,-21 0 0,22 0 16,-22 22-16,21-1 0,0-21 15,-20 21-15,20 0 0,-21 0 0,0 0 16,22 1-16,-43-1 0,21 0 0,-21 21 16,0-21-16,0 1 0,0-1 15,-21 0-15,-1 21 0,1-21 0,0-21 16,-21 22-16,-1-1 0,1 0 15,0 0-15,21-21 0,-22 21 0,1-21 16,21 0-16,-22 21 0,22-21 16,0 0-16,42-21 31,0 0-31</inkml:trace>
  <inkml:trace contextRef="#ctx0" brushRef="#br1" timeOffset="119579.64">22267 10054 0,'0'0'0,"21"0"0,-21-21 16,0 0-16,22 21 15,-22-21 1,21 21 0,-21-21-16,0-1 15,21 22 16,-21-21-31,0 42 188,-21-21-188,21 22 16,-21-1-16,21 0 0,0 21 15,-22 1-15,1-1 0,21 0 0,0 22 16,-21-22-16,0 22 0,0-1 0,0 1 15,21-1-15,-22-21 0,1 22 16,0-22-16,21 22 0,-21-22 0,21-21 16,-21 22-16,21-1 0,0-21 0,0 21 15,0-20-15,0-1 16,0 21-16,0-21 0,-21 0 0,21 1 16,0-44-1,-22 1 1,22 0-16</inkml:trace>
  <inkml:trace contextRef="#ctx0" brushRef="#br1" timeOffset="119939.44">22119 10245 0,'0'0'0,"0"-43"0,0 22 0,0 0 15,0 0-15,0 0 16,0 0-16,21-1 0,0 1 15,1 0-15,-22 0 0,21 0 0,21 21 16,-21-21-16,22-1 0,-1 1 16,0 21-16,1-21 0,-1 21 0,0-21 15,22 21-15,-22 0 0,22 0 0,-22 21 16,0 0-16,-21 0 0,1 22 16,-1-22-16,-21 21 0,0 1 0,0-1 15,-21-21-15,-1 21 0,-20-20 0,0 20 16,-1-21-16,1 0 0,0 22 15,-1-22-15,1 0 0,0-21 16,-1 21-16,22-21 0,0 0 0,0 21 16,0-21-16,21-21 31,21 21-31,0-21 16,0 21-16,0-21 0,1 0 15,20-1-15,-21 22 0,0-21 0</inkml:trace>
  <inkml:trace contextRef="#ctx0" brushRef="#br1" timeOffset="120287.24">22881 10245 0,'0'0'0,"21"0"0,0 0 16,1 0-16,-1 0 0,0 0 16,0-21-16,21 21 0,-20-22 15,-1 22-15,21-21 0,-21 21 0,22-21 16,-22 21-16,21-21 0,-21 0 15,22 21-15,-22-21 0,0 21 0,0-22 16,0 1-16,-21 0 0,0 0 16,-21 21-16,0-21 15,0 21-15,0 0 0,-1 0 0,-20 0 16,21 21-16,-21-21 0,20 21 0,1 0 16,0 0-16,-21 1 0,42 20 15,-21-21-15,-1 0 0,22 0 16,0 22-16,0-22 0,0 0 0,0 0 15,0 0-15,22 1 0,-1-1 16,0 0-16,0 0 0,0 0 0,22-21 16,-22 21-16,0-21 0,21 0 0,-21 0 15,22 0-15,-22 0 0,21 0 16,-21 0-16,1 0 0,20 0 0,-21-21 16</inkml:trace>
  <inkml:trace contextRef="#ctx0" brushRef="#br1" timeOffset="120671.16">23749 10118 0,'0'0'0,"0"-21"0,21-43 31,-21 43-31,21 21 0,0 0 16,-21-21-16,22 21 0,-1 0 0,0 0 16,0 0-16,0 0 0,0 21 15,1-21-15,-1 21 0,0 0 0,0 22 16,0-22-16,0 0 0,1 21 0,-22-21 15,0 1-15,0 20 0,0-21 16,0 0-16,0 0 0,0 1 0,-22-1 16,1 0-16,0 0 0,0-21 15,0 0-15,0 0 0,-1 0 16,22-21 0,-21 21-16,21-21 0,0 0 15,0-1-15,0 1 0,21 0 16,1 0-16,-22 0 0,21-22 15,0 22-15,0 0 0,0 0 0,0 0 16,1 0-16,-1-1 0,0 1 0,21 0 16,-21 21-16,1 0 0,-1 0 15,0 0-15,0 0 0,0 21 16,-21 0-16,0 1 0,0-1 16</inkml:trace>
  <inkml:trace contextRef="#ctx0" brushRef="#br1" timeOffset="121711.47">24278 10393 0,'0'0'0,"0"21"0,21-21 16,0 0-16,1 0 0,-1 0 15,0 0-15,0 0 0,0 0 16,22-21-16,-22 0 0,21 0 0,0-1 16,1 1-16,-1 0 0,0 0 0,1 0 15,-22 0-15,21-1 0,-21-20 16,1 21-16,-1 0 0,-21-22 0,0 22 15,0-21-15,0 21 0,0 0 0,0-1 16,0 1-16,-21 0 16,-1 21-16,1 0 15,0 0-15,0 21 0,0 0 0,21 1 16,-21-1-16,-1 21 0,1-21 16,21 22-16,-21-1 0,0 0 0,21 22 15,0-22-15,-21 22 0,0-22 0,-1 21 16,22 1-16,-21-1 0,0 1 0,21-1 15,-21 1-15,0-1 0,21 1 16,-21-1-16,-1 1 0,22 21 0,-21-22 16,21 1-16,0-1 0,0 1 0,-21-1 15,21 1-15,0-1 0,0-21 16,-21 1-16,21-1 0,0 0 0,0-20 16,0 20-16,0-21 0,0 0 15,21-21-15,0 0 0,0 0 0,1 0 16,-1 0-16,21 0 0,-21 0 0,22-21 15,-1 0-15,-21 0 0,21 0 16,1-22-16,-1 22 0,-21-21 0,0-1 16,22 1-16,-22 0 0,0-1 0,-21-20 15,0-1-15,0 1 0,0-1 0,0 1 16,0-1-16,0 1 0,-21-1 16,0 1-16,0-1 0,-1 1 0,1 21 15,0-1-15,0 1 0,0 21 0,0 0 16,-1-1-16,1 1 15,21 0-15,21 21 47,22-21-47,-22 21 0,0 0 0,21 0 16,1-21-16,-1 21 0,-21-21 0,22-1 16,-1 22-16,0-21 0,1 0 15,-1 0-15,-21 21 0,21-21 0,-20 0 16,-1-1-16,0 1 0,0 0 0,-21 0 15,0 0-15,0 0 16,0-1-16,-21 22 31,0 0-15,0 22-16,-1-1 0,22 0 0,-21 0 16,0 0-16,21 22 0,0-22 0,-21 21 15,21-21-15,0 0 0,0 22 16,0-22-16,0 0 0,0 0 0,0 0 15,0 1-15,21-22 0,0 21 0,0-21 16,1 0-16,-1 0 0,0 0 0,0 0 16,0 0-16,22-21 0,-22 21 15,0-22-15,0 1 0,0 0 0,0 0 16,1 0-16,-1-22 0,-21 22 16,21-21-16,-21 21 0,0-22 15,0 22-15,0 0 0,-21-21 0,0 21 16,-22-1-16,22 22 0,0-21 0,-21 21 15,-1 0-15,22 0 0,-21 0 16,21 0-16,-22 21 0,22 1 0,0-22 16,0 21-16,0 0 0,21 0 0,-22 0 15,22 0-15,0 1 0,0-1 16,22 0-16,-1 0 0,0 0 0,0 0 16,0-21-16,22 22 0,-22-1 0,21-21 15,-21 0-15,22 21 16,-1-21-16,0 0 0,-21 0 0,22 0 15,-1 0-15</inkml:trace>
  <inkml:trace contextRef="#ctx0" brushRef="#br1" timeOffset="122064.27">25739 10372 0,'0'0'0,"0"-21"0,21-85 16,0 85 0,0 21-16,-21-22 15,21 22-15,0 0 0,1 0 0,-1 0 16,0 22-16,-21-1 0,21-21 15,0 21-15,-21 0 0,0 0 16,21 0-16,-21 22 0,22-22 16,-22 0-16,0 21 0,0-20 0,0-1 15,0 0-15,0 0 0,0 0 16,-22-21-16,1 21 0,0-21 16,0 0-16,21-21 31,0 0-16,0 0-15,0 0 0,0 0 0,0-1 16,0 1-16,0 0 0,0 0 16,21 0-16,-21 0 0,21-1 0,0 1 15,1 0-15,-1 0 0,0 21 16,0-21-16,0 21 0,0 0 16,22 0-16,-22-21 0,0 21 0,0 0 15,0 0-15,22 0 0,-22-22 0</inkml:trace>
  <inkml:trace contextRef="#ctx0" brushRef="#br1" timeOffset="122707.66">26501 10181 0,'-22'0'15,"1"21"1,21 1-16,-21-1 16,0 0-16,21 0 0,-21 0 15,21 22-15,0-22 16,0 0-16,0 0 0,0 0 0,0 0 15,0 1-15,0-1 0,0 0 0,0 0 16,0 0-16,0 0 16,0-42 15,0 0-15,0 0-16,0 0 0,0 0 15,0-1-15,0-20 0,21 21 0,0 0 16,-21 0-16,21-22 0,0 22 15,1 0-15,-1 0 0,0 0 0,0 21 16,0 0-16,-21-22 0,21 22 16,1 0-16,-1 0 15,-21 22-15,21-22 0,-21 21 16,0 0-16,0 0 0,0 0 0,0 0 16,0 1-16,0-1 0,0 0 15,0 0-15,0 0 0,0 0 0,0 1 16,0-1-16,0 0 15,-21-21-15,21-21 32,0 0-17,0-1-15,0 1 0,0 0 16,0 0-16,21 0 16,0 0-16,0-1 0,0 1 0,22-21 15,-22 21-15,21 0 0,-21-1 0,22 22 16,-1-21-16,0 21 0,-20 0 15,20 0-15,-21 0 0,21 0 0,-20 21 16,-1-21-16,-21 22 0,0-1 0,0 21 16,0-21-16,0 0 0,0 22 15,0-22-15,-21 0 0,-1 0 0,1 0 16,0 1-16,0-1 0,21 0 0,0 0 16,-21-21-16,21 21 0,-21-21 15,-1 0-15,1 0 16</inkml:trace>
  <inkml:trace contextRef="#ctx0" brushRef="#br1" timeOffset="123347.29">28533 10054 0,'0'0'0,"0"-21"0,0-21 31,-22 42-31,1 0 16,0 0-16,-21 21 15,21 0-15,-1 0 0,1 0 0,-21 22 16,21-22-16,0 21 0,-1-21 0,1 22 15,0-22-15,0 21 0,21 1 16,0-22-16,0 21 0,0-21 0,0 0 16,0 1-16,21-1 0,21 0 0,-20 0 15,-1 0-15,21-21 0,0 0 16,1 0-16,-1 0 0,0 0 0,1 0 16,-1-21-16,22 0 0,-22 0 15,0 21-15,1-43 0,-22 22 16,0 0-16,0-21 0,0 21 0,-21-22 15,0 1-15,0 21 0,-21-22 0,0 1 16,-21 21-16,-1 0 0,22 0 16,-21-1-16,-1 1 0,1 21 0,0 0 15,21 0-15,-22 0 0,22 0 16,0 21-16,0-21 0,21 22 0,0-1 16,0 0-16,0 0 0,0 0 0,0 0 15,21 1-15,0 20 0,0-21 16,22 0-16,-1 0 0,0-21 0,1 22 15,-1-1-15,0-21 0,22 0 0</inkml:trace>
  <inkml:trace contextRef="#ctx0" brushRef="#br1" timeOffset="123659.11">29316 10245 0,'0'0'0,"0"-21"0,21-64 31,-21 64-31,0 0 0,0-1 16,0 44-1,0-1-15,-21 0 16,21 21-16,-21 1 0,21-1 16,0 0-16,0 1 0,0 20 0,-22-21 15,22 22-15,-21-1 0,21 1 0,-21-1 16,21 1-16,0-1 0,0 1 16,-21-1-16,0 1 0,21-1 0,-21 1 15,-1-1-15,1 1 0,21-22 16,-21 22-16,0-22 0,0 0 0,21-20 15,0 20-15,-21-21 0,21 0 0,-22 0 16,44-21 15,-1-21-31,0 0 0,0 0 16,-21-21-16,21 20 0,0-20 0</inkml:trace>
  <inkml:trace contextRef="#ctx0" brushRef="#br1" timeOffset="123958.94">29316 10605 0,'0'0'16,"0"-64"-16,0 1 0,0 20 0,0 1 0,0 0 16,0-1-16,0 22 0,0-21 0,21 21 15,0 21-15,-21-22 0,21 1 16,0 21-16,22 0 0,-22 0 0,0 0 16,21 0-16,-20 0 0,-1 21 0,21 1 15,-21-1-15,0 0 0,1 0 16,-1 21-16,-21-20 0,0-1 0,0 21 15,0-21-15,0 0 0,-21 1 0,-22-1 16,22 0-16,0 0 0,0-21 16,-22 21-16,22-21 0,0 0 15,0 0-15,0 0 0,42 0 47,0 0-47,0 0 16,0 0-16,1-21 15</inkml:trace>
  <inkml:trace contextRef="#ctx0" brushRef="#br1" timeOffset="124560.32">29676 10541 0,'21'0'0,"-106"0"0,149 0 0,-22-21 0,-21 21 15,0 0-15,22-21 0,-22 21 0,0-21 0,21-1 16,-21 22-16,1-21 0,20 0 16,-21 0-16,0 0 0,0-22 15,1 22-15,-22 0 0,21 0 0,-21 0 16,-21 21-1,-22 0-15,22 0 0,0 0 16,0 0-16,-22 0 0,22 21 0,0 0 16,0 0-16,0 0 0,0 1 15,21-1-15,0 0 0,0 21 0,0-21 16,0 1-16,0-1 0,0 0 0,0 0 16,21 0-16,0-21 15,0 21-15,0-21 0,0 0 0,1 22 16,-1-22-16,21 0 0,-21 0 0,0 0 15,1 0-15,20 0 0,-21 0 16,0 0-16,0-22 0,22 1 0,-43 0 16,21 0-16,0-21 0,0 20 15,0-20-15,1 21 0,-22-21 0,21-1 16,0 22-16,-21 0 0,21 0 0,0 0 16,0-1-16,1 22 0,-1 0 15,0 0-15,21 0 0,-21 0 0,1 0 16,-1 0-16,0 0 0,0 22 15,-21-1-15,0 0 0,21 21 16,-21-21-16,0 22 0,0-22 0,0 21 16,0 1-16,0-22 0,0 0 15,0 21-15,0-21 0,-21-21 0,21 22 16,-21-1-16,0-21 16,0 0-16,-1 0 15,22-21-15,0-1 16,0 1-16,0 0 15,0 0-15,0 0 0,22 0 0,-1-1 16,-21 1-16,21 0 0,0-21 0,0 21 16,-21-1-16,21 1 0,1 0 15,-1 0-15,0 0 16,0 21-16,0 0 16,0 0-16,1 0 15,-22 21-15</inkml:trace>
  <inkml:trace contextRef="#ctx0" brushRef="#br1" timeOffset="126255.38">31242 10414 0,'0'-21'16,"0"0"-16,0 0 0,0-1 0,0 1 0,0 0 15,0 0-15,0 0 0,0 0 16,0-1-16,-21 1 15,0 21-15,-1 0 16,1 0-16,0 0 0,0 0 16,0 0-16,0 21 0,-22 1 0,22 20 15,0-21-15,0 0 0,0 22 0,-1-1 16,1-21-16,21 0 0,-21 22 16,21-22-16,0 0 0,0 0 0,0 0 15,0 0-15,21-21 0,0 22 16,1-22-16,-1 0 0,0 0 15,0 0-15,0-22 0,0 22 16,1-21-16,-1 0 0,-21 0 16,21 0-16,0 0 0,0-22 15,0 22-15,1 0 0,-1-21 0,-21 20 16,21-20-16,0 21 0,-21 0 16,0 0-16,0 42 31,0 0-31,0 0 0,0 21 15,0-20-15,0-1 0,0 21 16,0-21-16,0 22 0,0-22 0,0 0 16,0 0-16,0 0 0,21 0 15,0 1-15,22-22 0,-22 0 16,21 0-16,-21 0 0,22 0 0,-22 0 16,0 0-16,0-22 15,22 1-15,-22 0 0,0 0 0,-21-21 16,21 20-16,0-20 0,0 0 0,1-1 15,-1 1-15,0 0 0,0-1 16,0 1-16,-21 0 0,21-1 0,-21 22 16,0-21-16,0 21 0,0 0 15,0 42 1,-21 0 0,0 0-16,0 0 0,0 22 0,0-22 15,-1 21-15,1 0 0,21 1 0,-21-1 16,21-21-16,-21 22 15,21-1-15,0 0 0,0-21 0,0 1 16,0 20-16,0-21 0,0 0 16,21 0-16,0-21 0,0 0 15,1 0-15,-1 0 0,0 0 16,0 0-16,0 0 0,22-21 0,-22 21 16,0-21-16,0 0 0,0-21 0,22 20 15,-22 1-15,0-21 0,0 21 16,0 0-16,0-1 0,1 1 0,-22 0 15,21 21-15,-42 0 32,-1 21-32,1 0 0,0 1 15,21-1-15,-21 0 0,0 0 0,21 0 16,0 0-16,-21 1 0,21-1 16,0 0-16,0 0 0,0 0 0,0 0 15,21 1-15,0-22 0,0 0 16,21 21-16,-20-21 0,20 0 15,-21 0-15,21 0 0,-20 0 0,-1-21 16,21 21-16,-21-22 0,0 1 16,22 0-16,-22 0 0,0-21 0,0 20 15,0 1-15,1-21 16,-1 21-16,-21 0 0,0-1 0,0 44 31,0-1-15,-21 0-16,-1 0 0,22 0 15,0 0-15,-21 1 0,21-1 0,-21 0 16,21 0-16,0 0 0,0 0 16,0 1-16,0-1 0,21 0 15,0-21 1,1 0-16,-1 0 0,0 0 0,0 0 16,0 0-16,0-21 0,1 0 15,-22-1-15,0 1 0,21 0 16,-21 0-16,0 0 0,0-22 15,0 22-15,0-21 0,0 21 0,0 0 16,-21 21-16,21-22 0,-22 1 16,1 21-16,0 0 0,42 0 62,0 0-62,1 0 0,20 0 0,-21 0 16,0 0-16,0 0 0,1 0 15,-1 0-15,0 0 0,0 0 16,0 21-16,-21 1 0,21-1 16,-21 0-16,0 0 15,0 21-15,0-20 0,0-1 0,0 0 16,0 0-16,0 0 0,0 0 16,-21 1-16,21-1 0,0 0 0,-21 0 15,21 0-15,0 0 16,-21-21-16,0 0 15,21-21 1,0 0 0,0 0-16,0 0 0,0 0 15,0-22-15,21 22 0,-21 0 16,21 0-16,0-22 0,22 22 16,-22-21-16,0 21 0,21-22 0,-21 22 15,22 0-15,-1 0 0,0 0 16,22 0-16,-22 21 0,1 0 15,-1 0-15,0 0 0,1 21 0,-22 0 16,0 0-16,-21 0 0,0 0 16,0 1-16,0 20 0,0-21 0,-21 0 15,0 22-15,-1-22 0,1 0 16,-21 0-16,21 0 0,0 0 0,-1 1 16,1-1-16,0 0 0,0-21 15,21 21-15,-21-21 0,0 0 16,21 21-16,-22-21 0,1 0 31,21-21-31,-21 0 16,21 0-16,0 0 0,0-1 15</inkml:trace>
  <inkml:trace contextRef="#ctx0" brushRef="#br1" timeOffset="126447.27">32956 9991 0,'-21'-21'0,"42"42"0,-63-42 16,42-1-16,-21 22 16,0 0-16,21-21 15,-21 21 17,-1 0-17,1 0 1</inkml:trace>
  <inkml:trace contextRef="#ctx0" brushRef="#br1" timeOffset="126676.14">31623 10075 0,'-42'0'0,"84"0"0,-106 0 0,64 22 0,0-1 31,22-21-31,-1 0 16,0 0-16,0 0 0,21 0 0,-20 0 16,20 0-16,-21 0 0,21 0 15,-20 0-15,-1 0 0,0 0 0,0 0 16,0-21-16,-21-1 0,0 1 16,0 0-16,0 0 0</inkml:trace>
  <inkml:trace contextRef="#ctx0" brushRef="#br1" timeOffset="127512.25">25400 5503 0,'-21'0'0,"-22"0"16,65 0 15,-1 0-15,21 22-16,22-22 0,-1 21 0,22-21 15,-1 21-15,1-21 0,21 21 16,0-21-16,21 21 0,-21-21 16,21 21-16,0 1 0,0-22 0,0 0 15,0 0-15,0 21 0,0 0 16,-22-21-16,1 0 0,0 0 0,0 0 16,-21 0-16,-1 0 0,1 0 15,-22 0-15,1 0 0,-1 0 0,-20 0 16,-1 0-16,-21 0 0,0 0 15,1 0-15,-44 0 16,1 0 0,-21-21-16,21 0 0,-22 21 0,-20 0 15,21 0-15</inkml:trace>
  <inkml:trace contextRef="#ctx0" brushRef="#br1" timeOffset="127955.99">25400 5884 0,'0'0'0,"-42"0"31,63 0-15,21 0-16,0 0 0,1 0 15,20 0-15,22 0 0,0 0 0,-1 0 16,22 0-16,21 0 0,-21 0 16,21 0-16,21 0 0,-21 0 0,21 0 15,0 0-15,1 0 0,-1 0 16,-21 0-16,21 0 0,-21 0 0,0 0 15,-21 0-15,0 0 0,-22 0 16,1 0-16,0 0 0,-22-21 16,1 21-16,-22 0 0,0 0 0,-21 0 15,22-21-15,-22 21 16,-21-21-16,0 0 31,-21 21-31,0 0 16,-1 0-16,1 0 0,0 0 0</inkml:trace>
  <inkml:trace contextRef="#ctx0" brushRef="#br1" timeOffset="128099.91">28152 6117 0,'0'0'0,"21"0"0,-21 21 31,0 1-31,-21-22 15,-1 0-15,1 21 16</inkml:trace>
  <inkml:trace contextRef="#ctx0" brushRef="#br1" timeOffset="130432.19">22034 11578 0,'0'21'15,"22"-21"48,-22-21-63,21 21 15,-21-21-15,21 0 0,-21 0 16,0 0-16,21-1 0,-21 1 16,0 0-16,21 0 0,-21-21 0,0 20 15,0-20-15,0 0 0,0 21 0,0-22 16,0 22-16,0-21 0,-21 21 16,0-1-16,0 1 0,0 0 0,-1 21 15,1 0-15,-21 0 0,0 0 0,-1 0 16,1 21-16,0 0 15,-22 1-15,22-1 0,-1 21 0,-20 0 16,21 1-16,-1-1 0,1 0 0,21 1 16,0-1-16,-22 0 0,43 1 15,0-1-15,-21 0 0,21-20 0,0 20 16,0-21-16,0 0 0,21 0 0,0 1 16,1-22-16,-1 21 0,21-21 15,-21 21-15,22-21 0,-22 0 0,21 0 16,0 0-16,1 0 0,-1-21 0,-21 0 15,22-1-15,-1 1 0,0 0 16,-21 0-16,22 0 0,-22 0 0,0-1 16,0-20-16,0 21 0,1-21 15,-1-1-15,-21 1 0,21 21 16,-21-22-16,0 22 0,0 0 0,0 0 16,0 0-16,0 42 15,-21 0 1,21 0-16,-21 22 0,-1-22 0,22 21 15,0-21-15,0 22 0,0-22 0,0 21 16,0-21-16,0 0 0,0 22 16,0-22-16,0 0 0,43 0 15,-22 0-15,0-21 0,0 0 0,0 0 16,1 22-16,20-22 0,-21 0 16,21 0-16,-20 0 0,20-22 15,-21 22-15,21-21 0,-20 0 0,20 21 16,-21-21-16,0 0 0,0 0 15,1-1-15,-1 1 0,-21 0 0,0-21 16,0 21-16,0-1 0,0 1 16,-21 42-1,-1 1-15,1-1 16,21 0-16,-21 21 0,0-21 0,0 1 16,0 20-16,-1-21 15,1 0-15,21 0 0,-21 1 0,21-1 0,-21 0 16,42-21 15,0 0-31,-21-21 16,21 21-16,1-21 0,20-1 0,-21 1 15,0 0-15,0 0 0,22 0 16,-1 0-16,-21-1 0,22 1 0,-22 0 16,21 0-16,0 0 0,-20 0 0,20-1 15,-21 22-15,0 0 0,0 0 16,-21 22-16,22-1 0,-22 0 15,0 0-15,0 0 0,0 0 0,0 22 16,0-22-16,0 0 16,0 0-16,0 0 0,21 1 0,-21-1 15,21 0-15,0 0 0,-21 0 0,21-21 16,22 21-16,-22-21 0,0 0 16,21 0-16,-21 0 0,22 0 0,-1 0 15,-21 0-15,22 0 0,-1-21 0,0 21 16,1-21-16,-22 0 0,21 0 15,-21 0-15,22-1 0,-22 1 0,0 0 16,0-21-16,0 21 0,0-22 0,-21 22 16,0-21-16,0 21 0,0-22 15,0 22-15,0 0 0,-21 0 16,0 0-16,0-1 0,-21 22 0,20 0 16,1 0-16,-21 0 0,21 22 0,-22-1 15,22 0-15,0 0 0,-21 0 16,21 0-16,-1 22 0,1-22 0,0 21 15,0-21-15,21 22 0,0-22 0,0 0 16,0 0-16,0 0 0,0 1 16,0-1-16,0 0 0,21-21 0,0 21 15,0-21-15,1 0 0,-1 0 0,0 0 16,0 0-16,0 0 0,0 0 16,22 0-16,-22 0 0,0-21 0,0 0 15,0 21-15,1-21 0,-22-22 16,21 22-16,0-21 0,0-1 15,0 1-15,-21 0 0,21-1 0,1-20 16,-1 21-16,-21-22 0,21 1 0,0 20 16,0 1-16,0 0 0,1 20 15,-1-20-15,-21 21 0,0 42 32,0 21-32,0-20 0,0 20 15,-21 0-15,21 1 0,-22 20 0,1-21 16,0 1-16,0 20 0,21-20 0,-21-1 15,21 0-15,0 1 0,0-1 16,0-21-16,0 21 0,0-20 16,0-1-16,21 0 0,0 0 0,0 0 15,0 0-15,1-21 0,-1 0 16,0 0-16,0 0 0,21 0 0,-20 0 16,20 0-16,0 0 0,1-21 0,-1 21 15,21-21-15</inkml:trace>
  <inkml:trace contextRef="#ctx0" brushRef="#br1" timeOffset="130878.94">25739 11303 0,'0'0'0,"0"-21"16,0 0-16,0 0 0,0-1 15,0 1-15,0 0 0,0 0 0,0 42 32,-22 0-32,22 0 15,-21 22-15,0-1 0,21-21 0,-21 22 16,0 20-16,0 22 16,-1-64-16,1 21 0,0 1 0,21-22 15,0 21-15,-21-21 0,21 0 0,-21 1 16,21-1-16,0 0 0,0 0 0,0 0 15,0 0 1</inkml:trace>
  <inkml:trace contextRef="#ctx0" brushRef="#br1" timeOffset="132123.29">25061 11599 0,'0'0'16,"-21"0"-16,0 0 0,42 0 31,0-21-31,0 21 0,1 0 16,20 0-16,0 0 0,1-21 0,-1 0 16,21 21-16,-20-21 15,20 21-15,1-21 0,-1 21 0,1-22 16,-1 1-16,1 0 0,-1 21 0,1-21 15,-22 0-15,0-22 0,1 22 16,-1 0-16,0-21 0,-20 21 0,-1-22 16,0 22-16,0-21 0,-21 21 0,0-1 15,0 1-15,0 0 0,0 0 16,-21 21 0,0 0-16,0 0 0,-1 21 15,1 21-15,0-20 0,0 20 0,0 0 16,-127 276 15,126-276-31,1 0 0,21 1 16,-21-1-16,21-21 0,-21 0 0,21 22 15,0-22-15,0 0 0,0 0 0,0 0 16,21-21 15,0 0-31,0 0 0,1-21 0,-22 0 16,21 21-16,21-21 0,-21-21 0,0 20 15,1 1-15,-1 0 16,0-21-16,0 21 0,21-1 0,-20 1 16,-22 0-16,21 0 0,0 21 0,-21 21 31,0 0-31,0 0 16,0 1-16,0-1 0,0 0 0,0 0 15,0 0-15,0 0 0,0 1 16,0-1-16,0 0 0,0 0 0,21 0 15,0-21-15,0 21 0,1-21 0,-1 0 16,0 22-16,21-22 0,-21 0 16,1 0-16,20 0 0,0 0 0,-21 0 15,22 0-15,-1-22 0,-21 22 0,22-21 16,-22 0-16,0 0 0,21 21 16,-42-42-16,21 20 0,1 1 15,-22 0-15,0 0 0,0 0 0,0 0 16,0-1-16,0 1 0,-22 21 15,1 0-15,0 0 16,0 0-16,0 21 0,0 1 16,21-1-16,-22 0 0,22 0 0,0 0 15,0 0-15,0 1 0,0-1 0,0 0 16,22 0-16,-1-21 16,0 21-16,0-21 0,21 0 0,-20 0 15,-1 0-15,0 0 0,21 0 0,-21 0 16,22 0-16,-1 0 15,0 0-15,-20-21 0,20 21 0,-21-21 16,21 0-16,-20 0 0,-1 21 0,0-22 16,0-20-16,-21 21 0,0 0 15,21 0-15,-21-1 0,0 1 16,0 42 0,0 1-16,0-1 15,-21 0-15,0 0 0,21 0 0,-21 0 16,21 1-16,-21-1 0,21 0 0,-22-21 15,22 21-15,0 0 0,-21-21 16,21 21-16,-21-21 0,0 22 16,21-44 15,0 1-15,0 0-16,0 0 15,0 0-15,21 21 0,-21-21 0,42-22 16,-20 22-16,-1 0 0,0 0 15,21-22-15,1 22 0,-22 0 0,21 0 16,0 0-16,-20 21 0,20 0 0,-21 0 16,0 0-16,0 21 0,-21 0 15,0 0-15,0 0 0,0 1 16,0-1-16,0 0 0,0 0 0,0 21 16,0-20-16,0-1 0,-21 0 15,21 0-15,0 0 0,-21 0 0,21 1 16,-21-1-16,21 0 0,0 0 0,-21-21 15,21 21-15,21-21 16,0 0 0,0 0-16,0 0 0</inkml:trace>
  <inkml:trace contextRef="#ctx0" brushRef="#br1" timeOffset="134147.66">28638 11409 0,'0'0'0,"0"-21"0,0 0 16,0-1-16,0 1 0,0 0 0,0 0 16,-21 21-1,0 0-15,0 0 0,0 21 16,0 0-16,-1 22 0,1-22 15,0 21-15,0-21 0,0 22 0,0-1 16,21 0-16,-22-21 0,22 22 16,-21-22-16,21 21 0,0-21 0,0 1 15,0-1-15,0 0 0,21 0 16,1 0-16,20 0 0,-21-21 16,0 0-16,22 22 0,-1-22 0,-21 0 15,21 0-15,22 0 0,-22-22 0,1 22 16,-1-21-16,21 0 0,-20 0 15,-1 0-15,0-22 0,1 22 0,-1-21 16,0 0-16,-20-1 0,-1 1 16,21-22-16,-42 22 0,21-21 0,0 20 15,-21-20-15,22 20 0,-22 1 0,0 21 16,0 0-16,0 0 0,-22 42 31,1 21-31,0 0 0,0-20 16,0 20-16,0 21 0,-1-20 15,1-1-15,21 0 0,-21 1 0,0-1 16,0 0-16,21 1 0,0-1 0,-21-21 16,21 0-16,0 22 0,-22-22 15,22 0-15,0 0 0,0 0 16,22-21 15,-1-21-31,0 21 0,-21-21 16,21 0-16,21 0 0,-20 0 0,-1-1 15,0 1-15,21 0 16,-21 0-16,1 21 0,-1-21 0,21 21 16,-21 0-16,0 0 15,-21 21 1,0 0-16,0 0 0,0 0 16,0 1-16,0-1 0,0 0 0,0 0 15,0 0-15,0 0 16,0 1-16,22-1 0,-22 0 15,21-21-15,0 0 0,0 21 16,0-21-16,22 0 0,-22 0 0,0 0 16,0 0-16,21 0 0,-20 0 0,-1-21 15,0 0-15,0 0 16,0 21-16,0-22 0,1 1 0,-1-21 16,0 21-16,-21 0 0,0-1 0,21-20 15,-21 21-15,0 0 0,0 0 16,0-1-16,0 1 0,0 0 0,-21 21 15,0 0-15,0 21 16,-1 0-16,1-21 0,0 22 16,21-1-16,0 21 0,-21-21 0,21 0 15,-21 1-15,21-1 0,0 21 0,0-21 16,0 0-16,0 1 0,0-1 16,21 0-16,0 0 0,0-21 0,0 21 15,1 0-15,-1-21 0,0 0 16,21 0-16,-21 0 0,22 0 15,-22 0-15,21 0 0,1 0 0,-22 0 16,0-21-16,21 0 0,-21 0 16,1 0-16,20 0 0,-21-1 0,0 1 15,0-21-15,1 21 0,-1 0 0,0-1 16,0-20-16,0 21 16,0 0-16,1 21 15,-22 21 1,0 0-1,0 0-15,0 0 16,0 1 0,21-22-1,-21-22 17,0 1-32,0 0 15,0 0-15,0 0 16,0 0-16,0-1 15,-21 22-15,-1 0 16,1 0-16,0 22 16,21-1-16,-21 0 0,0 0 0,0 0 15,-1 0-15,22 1 0,0-1 0,0 21 16,0-21-16,0 0 16,0 1-16,0-1 0,0 0 0,0 0 15,22-21-15,-1 21 0,0-21 0,0 0 16,0 0-16,0 0 0,22 0 15,-22 0-15,21 0 0,-21 0 0,22 0 16,-22-21-16,0 0 0,21 0 16,-20-22-16,-1 22 0,0-21 0,0 21 15,0-22-15,22 1 0,-22 0 0,0-22 16,0 22-16,0-22 16,-21 22-16,21 0 0,-21-1 0,22 1 0,-22 21 15,0 0-15,0 42 31,-22 0-31,1 21 0,0-20 16,21 20-16,0 0 0,-21 1 16,0-1-16,21 0 0,-21 1 0,21-1 15,0-21-15,0 21 0,-22-20 16,22 20-16,-21-21 0,21 0 0,-21 0 16,21 1-16,0-1 0,0 0 0,0-42 46,21 0-30,0-1-16,1 1 0,-22 0 0,21 0 0,0 0 16,0 0-16,0-1 0,0 1 15,1 0-15,-1 0 0,0 0 16,0 21-16,0 0 0,0-21 0,1 21 16,-22 21-1,0 0 1,-22 0-16,1-21 15,0 0-15,0 0 0,0 21 16,0-21-16,-1 0 0,1 0 0,0 21 16,0-21-16,21 22 0,-21-1 15,21 0-15,0 0 16,0 0-16,0 0 16,0 1-1,21-22-15,0 21 16,0-21-16,0 0 15,-21 21-15,22-21 16,-1 0-16,0 0 16,0 0-16,0-21 15,22 21-15,-22 0 0,21 0 0,0-21 16</inkml:trace>
  <inkml:trace contextRef="#ctx0" brushRef="#br1" timeOffset="135043.82">32046 11599 0,'0'0'15,"0"-21"-15,-84 0 16,62 21-16,1 0 16,0 0-16,0 0 0,0 0 0,0 0 15,-1 21-15,1 0 0,0-21 16,0 22-16,21-1 0,-21 0 0,21 0 15,-21 0-15,21 0 16,0 1-16,0-1 0,0 0 0,0 0 0,0 0 16,21 0-16,0-21 0,0 22 15,0-22-15,0 21 16,1-21-16,-1 0 0,21 0 0,-21 0 16,0 0-16,1 0 0,-1-21 15,0 21-15,0-22 0,0 1 0,0 0 16,-21 0-16,0-21 0,22 20 15,-22-20-15,0 21 0,0-21 0,0 20 16,0 1-16,0-21 0,-22 21 16,1 21-16,0-21 0,0-1 0,0 22 15,42 22 17,0-22-17,21 0-15,-20 21 0,20-21 16,-21 0-16,21 0 0,1 0 0,-1 0 15,0 0-15,1 0 0,-22 0 16,21 0-16,1 0 0,-22-21 0,21-1 16,-21 22-16,0-21 0,1-21 15,-1 21-15,0 0 0,-21-1 0,0-20 16,0 21-16,0 0 0,0 0 16,0-1-16,0 44 31,-21-1-31,21 0 0,-21 0 15,-1 0-15,1 22 0,0-22 16,0 21-16,0 0 0,0 1 0,-1-1 16,22 0-16,-21 1 0,0-1 15,0 0-15,21 22 0,0-22 0,0 1 16,0-1-16,0 21 0,0-20 16,0-1-16,0 0 0,0 1 0,0-22 15,0 21-15,0-21 0,-21 22 16,21-22-16,-21 0 0,21 0 0,0 0 15,0 1-15,-22-1 16,22 0-16,-21-21 0,21-21 78,0 0-31,0-1-16,0 1-15,0 0-16,0 0 16,-21 21-16</inkml:trace>
  <inkml:trace contextRef="#ctx0" brushRef="#br1" timeOffset="135675.1">31475 11642 0,'0'0'15,"0"-21"1,0-1-16,0 1 16,21 0-1,0 21-15,-21-21 16,21 0-16,0 21 0,-21-21 0,0-1 16,0 1-16,22 0 0,-22 0 15,0-21-15,0 20 0,21-20 0,-21 21 16,0-21-16,0 20 0,0 1 15,0 0-15,0 0 0,0 42 32,0 0-32,-21 22 0,-1-1 15,1 0-15,21 22 0,-21-1 16,0-20-16,0 20 0,0 1 16,-1-1-16,22 1 0,-21-1 0,0 1 15,0-1-15,21 22 0,0-22 16,-21-20-16,21 20 0,-21-21 0,21 1 15,0-1-15,0 0 0,0 1 0,0-22 16,0 0-16,0 0 0,0 0 16,21-42 15,-21 0-15,21 0-16,-21-21 0,21 20 0,0-20 15,-21 0-15,0-1 0,21 1 16,-21 0-16,22-1 0,-22-20 0,0 21 15,21-22-15,-21 22 0,21 21 16,-21-22-16,21 22 0,-21 0 0,0 0 16,21 0-1,0 21-15,1 0 16,-1 0-16,0 0 0,0 0 0,0 0 16,22 0-16,-1 0 0</inkml:trace>
  <inkml:trace contextRef="#ctx0" brushRef="#br1" timeOffset="136103.67">32533 11451 0,'0'0'0,"0"-21"0,0 0 0,21 0 0,-21 0 16,21-1-16,1 22 15,-1 0-15,0 0 0,0 0 16,0 0-16,0 0 16,1 22-16,-1-1 0,-21 21 15,0-21-15,0 22 0,0-22 16,0 21-16,0 0 0,0-20 16,0 20-16,0-21 0,0 21 0,-21-20 15,-1-1-15,1 0 0,21 0 16,-21 0-16,0 0 0,0-21 15,0 0 1,-1 0-16,22-21 16,0 0-16,0 0 0,0 0 15,0 0-15,22-1 0,-1 1 0,21 0 16,-21-21-16,22 21 0,-22-22 16,21 22-16,0-21 0,-20 21 15,20-1-15,0 1 0,-21 0 16,22 0-16,-1 21 0,-21 0 0,0 0 15,1 0-15,-1 0 0,-21 21 16,0 0-16</inkml:trace>
  <inkml:trace contextRef="#ctx0" brushRef="#br1" timeOffset="139283.21">24066 12510 0,'0'0'0,"22"-22"0,-22 1 0,0 0 0,0 0 16,0 0-16,0 0 0,0-1 15,0 1-15,-22 21 16,1 0-16,0 0 16,0 21-16,0-21 0,-22 22 15,22 20-15,0-21 0,-21 21 0,21 1 16,-1-1-16,-20 0 0,21 1 0,0 20 15,-22-20-15,22 20 0,0-21 16,21 22-16,0-22 0,0 1 0,0-1 16,0 0-16,0 1 0,0-22 0,21 0 15,0 0-15,22 0 0,-22 0 16,21-21-16,1 0 0,-1 0 0,21 0 16,-20 0-16,-1 0 0,0 0 0,1-21 15,-1 0-15,0 0 0,1 0 16,-22 0-16,0-1 0,21 1 15,-20-21-15,-1 0 0,0 20 0,-21-20 16,0 21-16,21 0 0,-21 0 0,0 42 47,-21 0-47,21 21 0,-21-21 0,21 1 16,0 20-16,0-21 0,0 0 15,0 0-15,0 22 0,0-22 0,0 0 16,0 0-16,21 0 0,0 1 15,0-22-15,0 0 0,22 0 16,-22 0-16,21 0 0,-21 0 16,22 0-16,-22 0 0,21 0 0,1-22 15,-1 1-15,-21 0 0,21 0 16,-20 0-16,-1 0 0,0-1 0,0-20 16,-21 0-16,0-1 0,0 1 0,0 0 15,0-1-15,-21 1 0,0 21 16,0-21-16,-1 20 0,-20 22 0,21 0 15,0 0-15,-22 0 0,22 0 0,0 22 16,0-1-16,-21 21 0,20-21 16,1 22-16,21-22 0,-21 21 0,21 0 15,0-20-15,0 20 0,0-21 0,0 0 16,0 0-16,21 1 16,22-1-16,-22 0 0,21-21 0,0 0 15,1 0-15,-1 0 0,0 0 0,1 0 16,-1 0-16,0 0 0,1 0 15,-1-21-15,-21 0 0,22-1 0,-22 22 16,21-21-16,-21 0 0,0 0 0,1-21 16,-22 20-16,0 1 0,21 0 15,-21 0-15,0 42 16,0 0 0,0 0-16,0 1 0,0 20 15,-21-21-15,-1 0 0,22 0 0,0 22 16,-21-22-16,0 0 0,21 0 15,0 0-15,21-21 47,0 0-47,1-21 0,-1 0 0,0 0 16,0 0-16,0 0 16,0-1-16,1 1 0,-1 0 0,0 0 15,0 0-15,0 0 0,-21-1 0,21 22 16,1 0-1,-22 22-15,0-1 16,0 0-16,0 0 0,0 0 0,0 0 16,0 1-16,21-1 15,-21 0-15,21 0 0,0 0 16,21 0-16,-20-21 0,20 22 0,-21-22 16,21 0-16,22 0 0,-22 0 15,1 0-15,-1 0 0,21 0 0,-20 0 16,-1 0-16,0 0 0,1 0 0,-1-22 15,-21 1-15,22 21 0,-22-21 16,0 0-16,-21 0 0,0-22 0,0 22 16,0-21-16,0 0 0,0 20 0,0-20 15,0 0-15,0 21 0,-21-1 16,21 1-16,-21 0 0,-1 21 16,1 0-16,0 0 0,0 21 0,0 0 15,-22 22-15,22-22 0,0 21 16,0-21-16,0 22 0,-22-22 0,43 21 15,-21-21-15,21 22 0,-21-22 0,21 0 16,0 0-16,0 0 0,21 1 16,0-22-16,1 21 0,-1-21 15,0 0-15,21 0 0,-21 0 0,1 0 16,20-21-16,-21-1 0,0 22 16,22-21-16,-22 0 0,0 0 0,0 0 15,0-22-15,-21 22 0,21-21 16,1 0-16,-1-1 0,-21-20 0,21 20 15,-21 1-15,0-21 0,21 20 0,0 1 16,-21 0-16,21-1 0,-21 22 16,0 0-16,0 0 0,0 0 0,0 42 15,0 0 1,0 0-16,-21 0 0,0 22 16,0-22-16,21 21 0,0 0 0,-21 1 15,21-1-15,0 0 0,0 1 0,-21-1 16,21 0-16,0 1 0,0-22 15,0 21-15,0-21 0,0 1 0,0-1 16,21 0-16,0 0 0,0 0 16,0-21-16,0 0 15,1 0-15,-1 0 0,0 0 0,0 0 16,0 0-16,0 0 0,1-21 0,-1 21 16,0-21-16,0 0 0,0 0 0,0-22 15,1 22-15,-1 0 0,-21-21 16,21 20-16,0-20 0,-21 21 0,21 0 15,-21 0-15,0 42 16,0 0 0,0 0-16,0 0 0,0 0 0,0 1 15,-21-1-15,21 0 0,0 0 0,0 0 16,-21 0-16,21 1 0,0-1 16,0 0-16,0 0 15,21-21-15,0 0 0,0 21 0,22-21 16,-22 0-16,21 0 0,1 0 0,-22 0 15,21 0-15,0 0 0,-20-21 16,20 21-16,-21-21 0,0 0 0,22 0 16,-22-1-16,-21-20 0,21 21 0,0-21 15,0-1-15,-21-20 0,21 20 16,1-20-16,-1 21 0,-21-22 16,0 22-16,21-1 0,-21 22 0,21 0 0,-21 0 15,0 0-15,0 42 31,0 0-31,-21 21 0,0-20 16,0 20-16,21 0 0,-22 1 16,22-1-16,-21 0 0,21 1 0,-21-1 15,21 0-15,0 1 0,0-1 0,0-21 16,0 0-16,0 22 0,0-22 16,0 0-16,21-21 0,0 21 0,1-21 15,-1 21-15,0-21 0,0 0 0,0 0 16,0 0-16,1 0 0,20-21 15,-21 0-15,0 21 0,0-21 0,1 0 16,20-1-16,-21 1 0,0 0 16,0 0-16,1-21 0,-1 20 0,0-20 15,0 21-15,0 0 0,-21 0 16,21-1-16,1 22 0,-22 22 16,0-1-16,0 0 15,0 0-15,0 0 0,-22 22 16,1-22-16,21 0 0,0 0 0,0 21 15,0-20-15,0-1 0,0 0 16,0 0-16,21-21 0,1 21 16,-1-21-16,0 0 0,0 0 15,0 0-15,0 0 0,22 0 0,-22 0 16,0 0-16,0-21 0,0 0 16,1 21-16,-1-21 0,0 0 15,0-1-15,-21 1 0,21-21 0,0 21 16,1 0-16,-22-1 0,0 1 15,21 21-15,-21 21 16,0 1 0,0-1-16,-21 0 0,-1 0 15,22 0-15,0 0 0,-21 1 0,21-1 16,-21 0-16,21 0 0,0 0 16,0 0-16,0 1 15,21-22-15,0 0 16,1 0-16,-1 0 0,0 0 15,0 0-15,0 0 0,0-22 0,-21 1 16,22 0-16,-1 0 16,-21 0-16,0 0 0,0-1 15,0-20-15,0 21 0,0 0 0,0 0 16,0-1-16,-21 1 0,21 0 16,-22 21-16,22-21 0,-21 21 15,42 0 16,1 0-15,-1 0-16,0 0 16,0 0-16,0 0 0,0 0 15,1 0-15,-1 0 0,0 0 0,0 21 16,0 0-16,-21 0 16,0 1-16,0-1 0,21 0 15,-21 0-15,0 0 0,0 0 16,0 1-16,0-1 0,0 0 15,0 0-15,-21 0 16,21 0-16,-21 1 16,0-22-16,0 0 15,21-22 17,0 1-17,0 0-15,0 0 16,21 0-16,0 0 0,0-1 0,0 1 15,22-21-15,-22 21 0,21 0 0,1-22 16,-1 22-16,0 0 0,1 0 16,-1 0-16,-21-1 0,21 22 0,-20 0 15,-1 0-15,0 0 0,0 22 0,-21-1 16,0 0-16,0 0 0,0 0 16,0 22-16,0-22 0,0 21 0,0-21 15,0 0-15,0 22 0,-21-22 16,0 0-16,0 0 0,21 0 15,-22 1-15,1-22 16,21 21-16,-21-21 0,0 0 31,21-21-31,0-1 16,0 1-16,-21 0 0</inkml:trace>
  <inkml:trace contextRef="#ctx0" brushRef="#br1" timeOffset="139520.07">28617 12615 0,'0'0'0,"-21"0"0,0 0 0,0 0 0,21 22 15,-21-22 1,-1 0-16,22-22 47,-21 22-32,0 0-15,0-21 0</inkml:trace>
  <inkml:trace contextRef="#ctx0" brushRef="#br1" timeOffset="139747.37">27411 12785 0,'0'0'0,"0"21"15,21-21 1,0 0-16,0 0 0,0 0 0,1 0 16,-1 0-16,0 0 0,0 0 15,21 0-15,-20 0 0,-1 0 0,21 0 16,-21 0-16,0 0 0,1 0 15,-1 0-15,0-21 0,0 21 0,-21-21 16,21-1-16,-21 1 16,0 0-16</inkml:trace>
  <inkml:trace contextRef="#ctx0" brushRef="#br1" timeOffset="139944.26">27284 12552 0,'0'0'0,"-64"0"31,64 21-15,0 0 15,0 0-31,0 1 0,0-1 16</inkml:trace>
  <inkml:trace contextRef="#ctx0" brushRef="#br1" timeOffset="141123.29">24511 15346 0,'-21'0'0,"42"0"0,-63 21 0,20-21 16,22 21-16,-21-21 0,0 0 16,21-21 15,0 0-31,0 0 0,0 0 15,0-1-15,0 1 0,0 0 16,-21 0-16,21 0 16,-21 0-16,21-1 0,-21 1 0,-1 0 15,1 0-15,0 0 0,0 21 0,-21-21 16,20 21-16,-20 0 0,0 0 16,21 0-16,-22 21 0,1 0 0,0 0 15,-1 0-15,1 22 0,0-22 0,20 21 16,1 0-16,0 1 0,0-1 15,21 0-15,0-20 0,0 20 0,0-21 16,0 21-16,0-20 0,21-1 0,21 0 16,-20-21-16,-1 0 15,21 0-15,-21 0 0,22 0 0,-1-21 16,-21 0-16,21-1 0,1 1 16,-1 0-16,-21 0 0,22 0 0,-22-22 15,0 22-15,0-21 0,0 0 16,0-1-16,1 1 0,-22 0 0,0-1 15,21 1-15,-21 0 0,0-1 0,0 1 16,0 0-16,0-1 0,0 1 16,0 21-16,0 0 0,-21 21 31,21 21-31,0 0 0,0 0 0,0 21 16,0-20-16,0 20 0,0 0 0,0 22 15,0-22-15,0 0 0,0 1 16,0 20-16,0-20 0,0-22 15,21 21-15,0 0 0,0-20 0,-21-1 16,21 0-16,22 0 0,-22 0 0,0-21 16,0 0-16,21 0 0,-20 0 15,20 0-15,-21 0 0,0-21 0,22 21 16,-22-21-16,0 0 0,0 0 0,0-1 16,0 1-16,1-21 0,-1 21 15,-21-22-15,21 22 0,-21-21 0,0 21 16,0 0-16,0-1 0,0 1 0,0 42 31,-21 1-31,0 20 16,-1-21-16,22 21 0,-21-20 0,21 20 15,0-21-15,0 21 0,0-20 16,0 20-16,0-21 0,0 0 0,0 0 16,0 1-16,21-1 0,1-21 0,-1 0 15,0 21-15,21-21 0,-21 0 16,1 0-16,20 0 0,-21 0 0,21-21 15,-20 0-15,-1 21 0,0-22 0,0 1 16,0 0-16,-21 0 0,21 0 16,-21-22-16,0 22 0,0-21 0,0 0 15,0-1-15,-21 22 0,0-21 16,0-1-16,0 22 0,0 0 0,-1 0 16,-20 21-16,21 0 0,0 0 15,0 0-15,-1 0 0,-20 0 0,21 21 16,0 0-16,21 0 0,-21 22 15,21-22-15,0 0 0,0 0 16,0 0-16,0 1 0,21-1 0,0 0 16,0 0-16,21-21 0</inkml:trace>
  <inkml:trace contextRef="#ctx0" brushRef="#br1" timeOffset="142923.78">25866 15071 0,'0'0'0,"-22"0"31,1 21-31,0 0 0,0 0 16,0 0-16,0 22 0,-1-22 16,1 21-16,0 1 0,0-1 0,0-21 15,0 21-15,21-20 0,0 20 0,-22-21 16,22 0-16,0 0 0,0 1 0,0-1 15,22 0 1,-1-21-16,0 0 0,0 0 16,0 0-16,0 0 0,1-21 0,-1 21 15,21-21-15,-21-1 0,0 1 16,1 0-16,-1 0 0,0 0 0,0 0 16,-21-22-16,21 22 0,0 0 0,-21 0 15,0 0-15,22 21 16,-22 21-1,0 0-15,0 0 0,0 0 16,-22 22-16,22-22 0,0 0 16,0 0-16,0 0 0,0 0 15,0 1-15,0-1 16,22-21-16,-1 0 0,0 0 16,0 0-16,0 0 0,22 0 15,-22 0-15,0-21 0,21 21 0,-21-22 16,1 1-16,20 21 0,-21-21 0,0 0 15,0 0-15,1-22 0,-1 22 16,-21 0-16,21-21 0,0-1 0,-21 1 16,0 21-16,21-21 0,-21 20 0,21 1 15,-21 0-15,0 42 32,0 0-32,-21 1 0,21-1 0,-21 21 15,21-21-15,0 22 0,0-22 16,0 21-16,0-21 0,0 0 15,0 1-15,0-1 0,0 0 0,0 0 16,21 0-16,0 0 16,1-21-16,-1 22 0,21-22 0,-21 0 15,0 0-15,22 0 0,-22 0 0,0 0 16,21-22-16,-20 1 0,-1 0 16,0 0-16,0 0 0,0 0 0,0-1 15,1-20-15,-1 0 0,0-1 0,0 1 16,-21-21-16,21 20 0,-21-20 15,21 20-15,-21 1 0,0-21 0,0 41 16,0-20-16,22 21 0,-22 0 0,0 0 16,0 42-1,0 0-15,0 0 16,0 21-16,-22-20 0,22 20 0,0 0 16,-21 1-16,21-1 0,-21 0 0,21 1 15,-21-1-15,21 0 0,0-21 16,0 22-16,0-1 0,0-21 0,0 0 15,-21 1-15,21-1 0,0 0 0,0 0 16,-21-21-16,21-21 47,21 21-47,0-21 0,0 0 16,0-1-16,0 1 0,-21 0 0,43 0 15,-43 0-15,42 0 0,-42-1 0,21 1 16,0 0-16,1 21 0,-1 0 15,0 0-15,-21 21 16,0 0-16,0 1 0,0-1 16,0 0-16,0 0 0,0 0 15,0 0-15,0 1 0,0-1 0,21-21 16,0 21-16,-21 0 0,21-21 0,1 21 16,-1-21-16,0 0 0,0 0 15,0 0-15,22 0 0,-22 0 16,0 0-16,0 0 0,0 0 0,0-21 15,1 0-15,-1 21 16,0-21-16,-21 0 0,21-1 0,0 1 16,-21-21-16,0 21 0,21 0 0,1-22 15,-22 22-15,0 0 0,0 0 16,0 0-16,0-1 0,0 44 16,0-1-16,0 0 15,0 0-15,-22 0 0,22 22 16,-21-22-16,21 0 0,0 0 0,0 21 15,0-20-15,0-1 0,0 0 16,0 0-16,21-21 16,1 21-16,-1-21 0,0 0 15,0 0-15,0 0 0,0 0 0,1 0 16,-1 0-16,21-21 0,-21 21 0,-21-21 16,21 0-16,1 0 0,-1-1 15,-21 1-15,21 0 0,0-21 0,-21 21 16,21-22-16,-21 1 0,21-22 15,-21 22-15,22 0 0,-1-1 0,-21-20 16,21 21-16,0-1 0,-21 22 0,21 0 16,-21 0-16,0 0 0,0 42 15,0 0 1,-21 0-16,21 21 16,-21-20-16,0-1 0,21 21 15,-21 0-15,-1 1 0,1-1 0,21 0 16,0 1-16,-21-22 0,21 21 0,-21 1 15,21-1-15,0-21 0,0 21 16,0-20-16,0-1 0,0 0 0,0 0 16,21-21-16,0 21 0,0-21 0,1 0 15,20 0-15,-21 0 0,21 0 16,-20 0-16,20 0 0,-21 0 0,21 0 16,-20-21-16,20 21 0,-21-21 0,0 0 15,0 0-15,1-1 0,-1 1 16,0 0-16,-21 0 0,0-21 15,21 20-15,-21 1 0,0-21 0,0 21 16,0 0-16,0-1 16,-21 22-16,0 0 15,21 22-15,-21-1 0,-1 0 0,22 0 16,0 0-16,-21 0 0,0 1 16,21 20-16,0-21 0,-21 0 0,21 0 15,0 1-15,0-1 0,0 0 0,0 0 16,21 0-16,0-21 15,0 0-15,1 0 0,-1 0 0,0 0 16,0 0-16,21 0 0,-20 0 0,20 0 16,-21 0-16,21-21 15,-20 0-15,20 21 0,-21-21 0,0 0 16,0 21-16,1-22 0,-1 1 0,-21 0 16,0 0-16,0 0 0</inkml:trace>
  <inkml:trace contextRef="#ctx0" brushRef="#br1" timeOffset="143171.22">27834 14880 0,'0'0'0,"-21"0"0,0 0 0,0 0 0,-1 0 15,1 0-15,42 0 63,-21 21-63,0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58:58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7197 6435 0</inkml:trace>
  <inkml:trace contextRef="#ctx0" brushRef="#br0" timeOffset="246.67">5990 0 0,'0'0'0,"85"0"0,317 0 31</inkml:trace>
  <inkml:trace contextRef="#ctx0" brushRef="#br0" timeOffset="1375.5">4657 1164 0,'0'0'0,"0"-21"15,0 0-15,0 0 0,0 0 16,0-1-16,0 1 0,0 42 31,0 22-15,0-22-16,0 21 15,-22 1-15,1 20 0,0 1 0,21-1 16,-21 1-16,0-1 0,0 22 16,-1-1-16,1-20 0,-21 21 0,21-22 15,0 1-15,-22-1 0,22 1 16,0-22-16,21 0 0,0-21 16,-21 22-16,21-22 0,0 0 0,0-42 46,21 0-46,-21 0 0,0-22 16,21 1-16,0 21 0,-21-43 0</inkml:trace>
  <inkml:trace contextRef="#ctx0" brushRef="#br0" timeOffset="1683.55">4699 1037 0,'0'0'0,"21"-21"0,64-64 31,-64 85-31,0 22 16,-21 20-16,21-21 0,-21 21 0,21 22 15,-21-22-15,0 22 0,0-1 16,0-20-16,0 20 0,0 1 0,0 20 16,0-20-16,0-1 0,-21 1 15,21-1-15,-21 1 0,21-22 0,0 22 16,-21-22-16,21 0 0,-21-21 0,21 22 15,0-22-15,0 0 0,0 0 16,-21-21 31,-1-21-47,22 0 16,-21 21-16,0-21 0</inkml:trace>
  <inkml:trace contextRef="#ctx0" brushRef="#br0" timeOffset="1887.43">4254 1947 0,'0'-21'31,"22"21"-15,-1 0-16,0 0 0,0 0 0,21-21 15,1 21-15,-1 0 0,0-21 16,1 21-16,-1 0 0,0-21 0,-20 21 15,20 0-15,0 0 0,-21 0 16,1-21-16,-1 21 0,0 0 0</inkml:trace>
  <inkml:trace contextRef="#ctx0" brushRef="#br0" timeOffset="2377.62">5334 1778 0,'0'0'0,"21"-21"0,21 21 0,-20-21 15,20 0-15,-21 21 0,0-22 16,0 1-16,1 21 0,-22-21 0,0 0 31,-22 21-31,1 0 0,0 0 0,-21 0 16,-1 21-16,1-21 0,21 21 15,-21-21-15,20 21 0,-20 1 0,21-22 16,0 21-16,0 0 0,-1-21 16,22 21-16,0 0 15,0 0 1,22-21-16,-1 22 0,0-22 16,21 21-16,-21 0 0,22-21 0,-22 21 15,21 0-15,-21 0 0,1 1 16,20-1-16,-21 0 0,-21 0 0,0 0 15,0 0-15,0 1 16,0-1-16,-21 0 0,0 0 0,0-21 16,-22 21-16,22-21 0,-21 0 15,21 0-15,-22 0 0,22 21 0,0-21 16,0 0-16,-22 0 0,22 0 16,0 0-16,0-21 15,0 0-15,0 0 16,21 0-16,0 0 15,21-1-15,0 1 16,0 0-16,0 21 0</inkml:trace>
  <inkml:trace contextRef="#ctx0" brushRef="#br0" timeOffset="2855.41">6138 1715 0,'-42'-22'31,"21"22"-31,-22 0 16,22 0-16,0 0 0,-21 0 0,21 0 15,-22 22-15,22-1 0,0-21 16,-21 21-16,20 0 0,1-21 0,21 21 15,0 0-15,-21-21 0,21 22 16,0-1-16,0 0 0,21 0 16,0 0-16,1 0 15,-1-21-15,0 22 0,0-22 16,21 21-16,-20-21 0,-1 21 0,0-21 16,0 21-16,0 0 0,-21 0 15,0 1-15,0-1 16,0 0-16,0 0 0,-21-21 15,-21 21-15,21 0 0,-22-21 0,22 22 16,-21-22-16,-1 0 0,1 0 0,21 0 16,-21 21-16,-1-21 0,22 0 15,0 0-15,0 0 0,-22 0 0,43-21 16,-21 21-16,0-22 16,0 1-16,21 0 0,0 0 15,0 0 1,0 0-16,21 21 0,0-22 15,0 1-15,22 21 0</inkml:trace>
  <inkml:trace contextRef="#ctx0" brushRef="#br0" timeOffset="3115.26">6329 1799 0,'0'21'0,"0"1"0,0 20 31,0-21-31,0 0 0,0 0 0,-21 22 0,21-22 16,0 0-16,0 0 0,0 0 16,-22 1-16,22-1 0,-21 0 15,21 0-15,0 0 16</inkml:trace>
  <inkml:trace contextRef="#ctx0" brushRef="#br0" timeOffset="3316.14">6477 1461 0,'0'0'0,"0"-22"16,0 44 15,0-1-15,0 0 0,0 0-16,21 0 15</inkml:trace>
  <inkml:trace contextRef="#ctx0" brushRef="#br0" timeOffset="4135.18">7006 2074 0,'0'0'0,"21"0"15,0 0-15,-21-21 0,0 0 16,22 21-16,-1-21 0,-21 0 0,21 0 16,-21-1-16,0 1 0,0 0 0,0 0 15,0-21-15,0 20 0,0 1 16,-21 0-16,-22 0 0,22 0 0,0 21 16,-21 0-16,21 0 0,-22 0 15,22 0-15,-21 21 0,-1 0 0,1 0 16,21 0-16,-21 22 0,20-22 15,1 0-15,0 21 0,0-20 0,0 20 16,21-21-16,0 21 0,0-20 16,0-1-16,0 0 0,21-21 15,-21 21-15,42 0 0,-21-21 0,1 0 16,20 0-16,-21 0 0,21 0 16,1 0-16,-22 0 0,21-21 0,1 0 15,-22 21-15,21-21 0,-21 21 16,0-21-16,1-1 0,-1 1 0,0 0 15,-21 0-15,21 0 16,-21 0-16,0-1 0,0 1 16,0 42 15,0 1-31,0-1 16,0 0-16,0 0 15,0 0-15,0 22 0,0-22 0,0 21 16,0-21-16,0 22 0,0-1 0,0 0 15,0 1-15,0 20 0,0-21 16,21 22-16,-21-1 0,21 1 0,-21-1 16,0 1-16,0-1 0,22-20 15,-22 20-15,21 1 0,-21-1 0,0 1 16,0-1-16,0-20 0,21 20 0,-21-21 16,0 22-16,0-22 0,0 1 15,0-22-15,0 21 0,0-21 16,0 22-16,-21-22 0,0 0 0,-1 0 15,1 0-15,-21-21 0,0 21 16,-1-21-16,1 0 0,0 0 0,-1 0 16,-20 0-16,20 0 0,1 0 0,21-21 15,-21 0-15,20-21 0,-20-1 16,21 1-16,21-21 0,0-1 0,0 1 16,0-22-16,0 21 0,0-20 0,21 20 15,0 1-15,22-1 0,-22-20 16,21 20-16,-21 1 0,22 20 0,-1-20 15,-21 20-15,21-20 0,1 21 16,-22-1-16,21 1 0,-21 0 0,22-1 16,-22 1-16</inkml:trace>
  <inkml:trace contextRef="#ctx0" brushRef="#br0" timeOffset="6295.57">7641 1651 0,'0'0'0,"0"21"31,0 0-31,0 1 0,0-1 16,0 21-16,0-21 16,0 22-16,0-1 0,0 0 0,-21-21 0,21 22 15,0-1-15,-21-21 16,21 22-16,-21-22 0,21 0 0,-22 0 15,22 0-15,0 0 16,0-42 15,0 0-31,0 0 16,0 0-16,0 0 0,0-22 16,0 22-16,0-21 0,22 21 15,-22-22-15,21 1 0,0 21 16,0-22-16,-21 1 0,21 21 15,0 0-15,1 0 0,-1-1 0,0 22 0,0 0 16,0 0-16,0 0 0,1 0 16,-22 22-16,21-1 0,0 0 15,0 0-15,-21 0 0,0 22 0,0-22 16,21 21-16,-21-21 0,21 0 16,-21 22-16,0-22 0,0 0 0,0 0 15,22 0-15,-22 1 0,21-1 16,0-21-16,-21 21 0,21-21 0,0 0 15,0 0-15,1 0 0,-1 0 16,21 0-16,-21 0 16,0 0-16,1-21 0,-1 21 0,21-21 15,-21-1-15,0 1 0,1-21 16,-1 21-16,0-22 0,0 1 0,0 21 16,0-21-16,1-1 0,-1 1 15,0 21-15,-21 0 0,0-1 0,0 1 16,0 0-16,-21 21 15,0 0-15,-1 21 16,22 0-16,-21 1 0,21-1 0,-21 0 16,21 21-16,0-21 0,-21 1 15,21 20-15,-21-21 0,21 21 0,0-20 16,0-1-16,0 0 16,-21 0-16,21 0 0,0 0 0,0 1 15,0-1-15,0-42 47,0-1-47,0 1 16,21 0-16,-21 0 0,0 0 0,21-22 15,-21 22-15,21-21 0,-21 21 16,21-22-16,0 22 0,1-21 0,-22 21 16,21 0-16,0-1 0,0 1 15,-21 0-15,21 21 0,0 0 0,1 0 16,-22 21-16,0 0 15,21 1-15,-21-1 0,0 21 16,21-21-16,-21 0 0,0 22 0,0-22 16,0 21-16,0-21 0,0 1 15,0-1-15,0 0 0,0 0 0,21-21 16,-21 21-16,21-21 16,0 0 15,-21-21-31,22 0 0,-1 0 15,0 0-15,-21-1 0,21 1 16,0-21-16,0 21 0,22-22 16,-22 22-16,0-21 0,21 21 15,-20 0-15,-1-1 0,21 1 0,-21 0 16,0 0-16,1 21 0,-1 0 16,-21 21-1,0 0-15,0 0 0,0 1 16,0-1-16,0 0 0,0 0 0,0 21 15,0-20-15,0-1 0,0 0 16,0 21-16,21-21 0,-21 1 0,21-1 16,0 0-16,0 0 15,1-21-15,-1 0 0,-21 21 0,21-21 16,0 0-16,0 0 0,0 0 0,22 0 16,-22 0-16,0 0 15,0-21-15,0 0 0,1 0 0,-1 0 16,21-1-16,-21 1 0,0-21 15,1 21-15,-1-22 0,0 22 0,0-21 16,-21 21-16,0-22 0,0 22 0,0 0 16,0 0-16,0 0 0,-21 21 15,0 0-15,0 0 16,-1 21-16,1-21 0,-21 21 16,21 21-16,0-20 0,-1 20 0,1-21 15,0 21-15,21 1 0,0-22 16,0 21-16,0-21 0,0 1 0,0 20 15,0-21-15,0 0 0,0 0 16,21 1-16,0-22 16,1 0-16,-1 0 0,0 0 0,0 0 15,0 0-15,22 0 0,-22 0 16,0 0-16,21 0 0,-21-22 0,1 1 16,20 21-16,-21-21 0,0 0 0,0 0 15,1-22-15,-1 22 0,0 0 16,0-21-16,0 21 0,0-22 0,-21 22 15,0 0-15,0 0 0,22 21 16,-22 21 0,-22-21-1,22 42-15,-21-21 0,21 1 16,-21-1-16,21 21 0,-21-21 0,0 0 16,21 22-16,-21-22 15,21 0-15,-22 0 0,22 0 0,-21-21 16,21 22-16,21-44 47,1 22-47,-1-21 0,0 0 15,0 0-15,0 0 0,0 0 16,1-1-16,-1-20 0,0 21 0,21-21 16,-21 20-16,1-20 0,-1 21 0,0-21 15,0 20-15,0 1 0,0 0 16,1 21-16,-1 0 0,0 0 15,-21 21-15,0 0 16,0 1-16,0-1 0,0 21 16,0-21-16,0 0 0,0 22 0,0-22 15,0 0-15,21 0 0,-21 0 0,21 1 16,-21-1-16,0 0 0,21 0 16,1-21-16,-1 21 0,0-21 15,0 0-15,0 0 16,0 0-16,1 0 0,-1-21 15,0 0-15,0 0 16,0 0-16,0 21 0,1-43 16,-1 22-16,-21 0 0,21-21 0,0-1 15,-21 1-15,21 0 0,0-22 16,-21 22-16,22-1 0,-1-20 0,-21 21 16,21-1-16,0 1 0,-21 0 0,0-1 15,0 1-15,0 21 0,0-22 16,0 22-16,-21 42 31,21 1-31,-21-1 0,0 21 0,-1-21 16,1 22-16,21-1 15,0 0-15,-21 1 0,21 20 0,0-21 16,0 1-16,0-1 0,0 22 0,0-22 16,0-21-16,0 21 0,0 1 15,21-22-15,0 0 0,-21 0 0,22 0 16,-1 1-16,0-1 0,-21 0 15,21-21-15,0 0 0,-21 21 0,21-21 16,1 0-16,-1 0 0,0 0 0,0 0 16,0-21-16,0 21 15,1-21-15,-1 0 0,0-1 0,-21 1 16,0 0-16,0-21 0</inkml:trace>
  <inkml:trace contextRef="#ctx0" brushRef="#br0" timeOffset="6535.43">10604 1545 0,'43'-21'32,"-22"21"-32,0 0 15,21 0-15,1-21 0,-1 21 16,0 0-16,1 0 0,-1 0 0,0 0 0,22-21 15,-22 21-15,1 0 16,-22 0-16,21 0 0,-21 0 0,0 0 16,1 0-16,-44 0 31</inkml:trace>
  <inkml:trace contextRef="#ctx0" brushRef="#br0" timeOffset="7259.52">4233 2815 0,'0'0'0,"-21"0"0,0 0 0,21-21 0,-21 0 15,0 21-15,21-21 0,0 0 32,21 21-1,21 0-31,-21 0 0,22 0 0,-1 0 0,21 0 15,22 0-15,-21 0 0,41 0 16,-20 0-16,21 0 0,21 0 16,-21 0-16,21 0 0,0 0 0,0 0 15,21 0-15,0 0 0,-21 0 16,21 0-16,22 0 0,-1 0 0,0 0 16,1 0-16,-1 0 0,0-22 15,1 22-15,-1 0 0,21 0 0,-20 0 16,-1 0-16,0 0 0,1 0 0,-22 0 15,21 0-15,-21 0 0,1 0 16,-1 0-16,-21 0 0,0-21 16,-21 21-16,21 0 0,-22 0 0,1 0 0,-21 0 15,0 0-15,-1-21 16,1 21-16,-22 0 0,1 0 0,-22 0 16,22 0-16,-43 0 0,21 0 15,-21 0-15,1 0 0,-1 0 0,0 0 16,0 0-16,0 0 15,-42 0 1,0 21 0,-21-21-16</inkml:trace>
  <inkml:trace contextRef="#ctx0" brushRef="#br0" timeOffset="8098.96">1714 4636 0,'0'0'0,"22"0"0,-22-22 15,0 1-15,0 0 0,0 0 16,0 0-16,0 0 15,0 42 32,0 21-47,0-21 16,0 22-16,0 20 0,0-21 0,0 22 16,0-22-16,0 22 0,0-1 15,0 1-15,-22-1 0,22-20 0,-21 20 16,21-21-16,0 1 15,0-1-15,0 0 0,-21 1 0,21-1 16,0-21-16,0 0 0,0 1 16,0-1-16,0 0 0,-21 0 0,21 0 15,0-42 32,0 0-31,0 0-16,0 0 0</inkml:trace>
  <inkml:trace contextRef="#ctx0" brushRef="#br0" timeOffset="8991.45">2117 5313 0,'-22'0'31,"1"21"-15,21 0 0,21-21 30,1 0-30,-22-21-16,21 21 16,-21-21-16,21 0 15,-21 0-15,0-1 16,-21 22 0,0 0-16,-1 0 0,1 0 15,0 0 1,21 22-16,-21-1 0,21 0 15,0 0-15,0 0 16,0 0-16,0 1 0,21-1 16,0-21-1,0 0 1,1 0-16,-1 0 16,0 0-16,0 0 15,-21-21-15,21 21 0,-21-22 16,0 1-16,0 0 15,0 0 1,0 0-16,-21 0 16,0 21-16,0 0 15,0 0-15,-1 0 16,22 21 0,-21 0-16,21 0 0,0 0 15,0 0 1,21-21-1,1 0-15,-1 0 16,0 0 0,0 0-16,-21-21 15,0 0 17,-21 21-32,0 0 15</inkml:trace>
  <inkml:trace contextRef="#ctx0" brushRef="#br0" timeOffset="12351.06">4508 4614 0,'0'-21'0,"0"0"15,0 0 1,0 0 0,0 0-16,0-1 31,0 44 0,0-1-31,0 0 0,0 0 0,22 0 16,-22 22-16,0-1 0,21 0 15,-21 1-15,0 20 0,0-21 0,0 22 16,0-22-16,0 22 0,0-22 0,0 0 16,0 1-16,-21-1 0,21 0 15,0 1-15,0-22 0,-22 21 0,22-21 16,0 1-16,0-1 0,0 0 16,0 0-16,0-42 31,0 0-16</inkml:trace>
  <inkml:trace contextRef="#ctx0" brushRef="#br0" timeOffset="12590.92">4445 4636 0,'0'0'0,"-21"-43"15,-64-63 1,85 85-16,0 0 15,0 0-15,21 0 0,0 0 0,1-1 16,-1 22-16,21-21 0,-21 21 16,22 0-16,-1-21 0,0 21 0,1 0 15,-1 0-15,0 0 0,1 0 16,-1 21-16,0 0 0,1 22 0,-22-22 16,0 21-16,-21 1 0,0-1 0,42-21 15,-42 0-15,-42 22 0,-22-1 0,86 0 16,-65 1-16</inkml:trace>
  <inkml:trace contextRef="#ctx0" brushRef="#br0" timeOffset="12691.87">4551 5080 0,'0'0'0,"0"21"0,-21-21 0,42 0 47,0 0-47,0 0 0,0 0 16,0 0-16,22 0 0,-22 0 15</inkml:trace>
  <inkml:trace contextRef="#ctx0" brushRef="#br0" timeOffset="13275.44">5038 8424 0,'0'0'0,"0"-42"0,0-43 0,21 43 15,-21 21-15,21-21 0,0 20 0,0-20 16,0 0-16,1-212 0,-1-170 0,0 1 15,0 21-15,21 42 0,-20 85 16,-1 42-16,0 43 0,0 41 0,-21 22 16,0 22-16,0 20 0,0 0 15,0 43-15,-21 0 0,0 20 0,0 1 16,-1 21-16,-20 0 0,21 0 16,0 21-16,-22-21 0,22 22 0,0-1 15,0 0-15,0 21 0,0-21 16,21 22-16,0-22 0,0 0 0,0 21 15,0-20-15,0-1 0,0 0 16,0 0-16,21 0 0,0 0 16,0 1-16,0-1 0,0 0 0,1-21 15,-1 21-15,0-21 0,0 21 0,0-21 16,0 21-16,1-21 0,-1 0 16,0 22-16,0-22 0,0 0 15,0 0 1,1 0-16,-1 0 0,0 0 15,0 0-15,0 0 16,0-22-16,-21 1 0,22 21 0,-22-21 16,21 21-16,-21-21 0,0 0 15,21 21-15,-21-21 16,0-1 15,-21 22 47</inkml:trace>
  <inkml:trace contextRef="#ctx0" brushRef="#br0" timeOffset="13896.1">4847 4403 0,'0'0'0,"-42"63"31,42-20-31,0-1 0,0-21 16,0 43-16,0-22 0,0 21 16,-21 1-16,21-1 0,0 1 0,0-1 15,-22 1-15,22-1 0,0 1 16,0-1-16,-21-20 0,0-1 16,21 0-16,-21 1 0,21-1 0,0-21 15,0 0-15,0 1 0,0-1 16,0-42 15,0-1-31,0 1 0,0 0 16,0 0-16,0 0 0,0 0 0,0-22 15</inkml:trace>
  <inkml:trace contextRef="#ctx0" brushRef="#br0" timeOffset="14099.03">4445 4487 0,'63'-21'31,"-41"21"-31,-1 0 0,0-21 0,21 21 16,1 0-16,-1 0 0,0 0 15,22 0-15,-22 0 0,22 21 0,-22 0 16,0 1-16,1-1 0</inkml:trace>
  <inkml:trace contextRef="#ctx0" brushRef="#br0" timeOffset="14227.46">5080 4953 0,'-21'21'16,"42"-42"-16,-63 63 0,-1-20 0,22-1 0,-21 0 15,-1 0-15,1 0 0,21 0 16,-21 1-16,20-22 0,1 21 0,0-21 16,0 0-16,21 21 0,21-21 31,21 0-31,-20 0 0,-1 0 0,0-21 15,21 21-15</inkml:trace>
  <inkml:trace contextRef="#ctx0" brushRef="#br0" timeOffset="15671.57">5313 5355 0,'42'-42'15,"-21"21"1,0 21-16,1-21 0,-1-1 0,0 1 16,0 0-16,0-21 0,0 21 15,1-1-15,-1-20 0,0 21 0,-21 0 16,0 0-16,21-1 15,-21 1-15,0 0 0,0 0 0,-21 21 32,21 21 15,0 0-47,0 0 15,0 1-15,0-1 16,0 0-16,0 0 0,0 0 15,0 0-15,0 1 0,0-1 0,0 0 16,0 0-16,0 0 16,0 22-16,0-22 0,0 0 0,0 0 15,0 0-15,0 0 0,0 1 16,0-1-16,21-21 16,0 0-1,0 0-15,1 0 0,-1 0 0,0 0 16,0 0-16,0-21 0,0-1 15,1 22-15,-1-21 0,0 0 0,0 0 16,0 0-16,0 0 0,1-22 0,-1 22 16,0-21-16,-21 21 0,0-1 15,0-20-15,21 21 0,-21 0 0,21 0 16,-21-1 0,0 44-1,0-1 1,0 0-16,0 0 0,0 0 15,-21 0-15,21 1 0,-21-1 0,21 0 16,0 21-16,0-21 0,0 1 0,0-1 16,0 0-16,0 0 0,0 0 15,21 0-15,0-21 0,22 0 16,-22 22-16,0-22 0,21 0 0,-21 0 16,22 0-16,-1 0 0,0 0 15,-20-22-15,20 22 0,0-21 0,1 0 16,-1 21-16,-21-21 0,21 0 15,-20 0-15,-1-1 0,0 1 16,0 0-16,-21 0 0,21 0 0,-21 0 16,0-1-16,0 1 0,0 0 15,0 0-15,-21 21 16,0 0-16,0 21 16,21 0-16,0 0 15,-21 1-15,21-1 0,-22 0 0,22 21 16,-21-21-16,21 1 0,0-1 0,0 0 15,0 0-15,-21 0 16,21 0 0,0-42 15,21 0-31,0 0 16,1-21-16,-1 20 15,-21 1-15,21-21 0,0 21 0,0-22 16,0 22-16,1-21 0,-1 21 0,0 0 15,0-1-15,-21 1 0,21 0 16,0 21-16,1 0 0,-22 21 16,0 0-16,0 1 0,0 20 15,0-21-15,21 0 0,-21 0 16,0 22-16,0-22 0,0 0 16,0 0-16,21 0 0,-21 1 0,21-1 15,-21 0-15,21 0 0,0-21 16,1 0-16,-1 0 0,0 0 0,0 0 15,0 0-15,22 0 0,-22 0 0,0 0 16,0-21-16,0 0 0,0 21 16,1-21-16,-1-1 0,0-20 0,0 21 15,-21-21-15,0-1 0,21 1 0,0 0 16,-21-1-16,0 1 0,0 0 16,0-22-16,22 22 0,-22-1 0,21 1 15,-21 0-15,0-1 0,0 22 16,0 0-16,0 0 0,0 0 15,0 42 1,0 0-16,0 0 16,0 22-16,0-22 0,0 21 0,0 22 15,-21-22-15,21 21 0,0-20 0,0 20 16,-22-20-16,22 20 0,0-21 16,0 1-16,0-1 0,0 0 0,0-20 15,0-1-15,0 21 0,0-21 0,0 0 16,22-21-16,-1 22 0,0-22 15,0 0-15,0 0 0,0 0 0,1 0 16,-1 0-16,0 0 0,0-22 16,0 1-16,22 0 0,-22 0 15,0 0-15,0-22 0,-21 22 0,0-21 16,0-22-16,0 22 0</inkml:trace>
  <inkml:trace contextRef="#ctx0" brushRef="#br0" timeOffset="15871.45">7239 4847 0,'21'0'15,"0"0"1,0 0-16,22 0 0,-22 0 16,21-21-16,1 21 0,-1-21 0,0 21 15,1-21-15,-1 21 0,0-21 0,1 21 16,-22 0-16,0-22 0,0 22 15,-21-21-15,-21 0 16</inkml:trace>
  <inkml:trace contextRef="#ctx0" brushRef="#br0" timeOffset="16237.25">6286 4551 0,'-21'42'16,"21"-21"-16,0 1 16,21-22-16,1 0 15,-1 0-15,0 0 0,0 0 0,0 0 16,22 0-16,-22 0 0,0-22 15,21 22-15,-21-21 0,1 0 0,-1 21 16,0-21-16,-21 0 16,0 0-16,-21-1 15,0 22-15,-1-21 16,1 21-16,0 0 0,0 0 0,0 0 16,0 0-16,-1 0 0,22 21 15,-21 1-15,0-1 16,21 0-16,0 0 15,0 0-15</inkml:trace>
  <inkml:trace contextRef="#ctx0" brushRef="#br0" timeOffset="16740.98">9864 4741 0,'0'0'0,"21"-21"0,-21-85 16,21 85-1,-21 0-15,0 0 0,0 0 16,0 42-1,-21 0-15,0 0 0,21 22 16,-22-1-16,22 0 0,-21 1 16,0-1-16,21 21 0,-21-20 15,0 20-15,0-20 0,21-1 0,0 21 16,-22-41-16,1 20 0,21 0 16,-21-21-16,21 1 0,0 20 0,0-21 15,0 0-15,0 0 16,0-42 15</inkml:trace>
  <inkml:trace contextRef="#ctx0" brushRef="#br0" timeOffset="17055.39">9842 4784 0,'0'0'0,"0"-21"0,0-1 16,22 1-16,-1 0 0,0 0 0,-21 0 15,21 0-15,0 21 0,0 0 16,1-22-16,20 22 0,-21 0 0,21 0 16,-20 0-16,20 0 0,0 0 0,1 22 15,-22-1-15,21 0 0,-21 21 16,22-21-16,-22 22 0,0-1 0,0 22 16,-21-22-16,0 0 0,0 1 0,0-1 15,0 0-15,0 1 16,0-1-16,-21 0 0,0-21 0,0 22 15,-1-22-15,22 0 0,-21 0 0,0 0 16,0 1-16,0-22 31,0 0-31,-1-22 16,65 1-16,-64 0 16</inkml:trace>
  <inkml:trace contextRef="#ctx0" brushRef="#br0" timeOffset="17263.15">9631 5101 0,'0'0'0,"21"0"15,0 0 1,0 0-16,0 0 0,22 0 0,-1 0 16,0 0-16,1-21 0,-1 21 0,0 0 15,22 0-15,-22-21 0,22 21 16,-22-21-16,0 21 0,1 0 0,-1-21 15,0 21-15,-20 0 0,20-22 16,-21 22-16,0-21 0,0 21 0,-42 0 16,21-21-16,21 0 0</inkml:trace>
  <inkml:trace contextRef="#ctx0" brushRef="#br0" timeOffset="17579.97">11578 4318 0,'0'-42'31,"0"63"-15,0 0-16,0 0 0,0 0 15,0 22-15,0-1 0,0-21 16,0 22-16,0-1 0,0 0 15,-21 22-15,21-22 0,0 0 0,0 22 16,-21-22-16,21 1 0,-21-1 16,21 0-16,0 1 0,0-22 0,0 21 15,0-21-15,0 0 0,0 1 0,0-1 16,0 0-16,21-21 31,0 0-31,0-21 0</inkml:trace>
  <inkml:trace contextRef="#ctx0" brushRef="#br0" timeOffset="17983.77">11938 4657 0,'0'0'0,"0"21"31,0 0-15,0 0-16,0 0 0,0 1 0,0 20 15,-21-21-15,21 21 0,-21 1 16,21-22-16,-22 21 0,22-21 0,0 22 16,0-22-16,0 0 0,0 0 0,0 0 15,0 1-15,0-1 0,22-21 16,-1 0-16,0 0 0,21 0 0,-21 0 16,1 0-16,20 0 0,-21-21 15,21-1-15,-20 1 0,20 0 16,-21 0-16,0-21 0,0-1 0,-21 22 15,0-21-15,22-1 0,-22 1 0,0 0 16,0-1-16,0 22 0,-22-21 16,22 21-16,-21 0 0,0 21 0,0-22 15,0 22-15,0 0 0,-22 0 16,22 0-16,0 0 0,0 0 0,0 0 16,-1 22-16,22-1 15,0 0 1,-21-21-16</inkml:trace>
  <inkml:trace contextRef="#ctx0" brushRef="#br0" timeOffset="18256.62">11409 4466 0,'0'0'15,"21"0"17,0 0-32,0 0 0,22 0 0,-22 0 0,21 0 15,0 0-15,1 0 0,-1 0 16,0 0-16,1 0 0,-1 0 16,0 0-16,1 0 0,-22 0 0,21 0 15,-21 0-15,1 0 0,-1 0 0,0 0 16,0 0-16</inkml:trace>
  <inkml:trace contextRef="#ctx0" brushRef="#br0" timeOffset="19047.81">13356 4572 0,'21'0'16,"0"0"-1,1 0-15,-1 0 0,0 0 16,21 0-16,-21 0 0,22 0 16,-22 0-16,21 0 0,1 0 0,-1 0 15,0 0-15,22 0 0,-22-21 16,22 21-16,-1 0 0,1 0 0,-22-21 16,21 0-16,1 21 0,-22-22 0,1 22 15,-1-21-15,-21 21 0,21-21 16,-20 0-16,-1 21 0,-21-21 0,0 0 15,0-1 1,-21 22-16,-1 0 0,1 0 16,0 0-16,0 22 0,-21-22 15,20 21-15,-20 0 0,0 21 16,-1-21-16,1 22 0,0-1 0,-1 0 16,-20 1-16,-1-1 0,1 0 0,-1 1 15,1-1-15,42 0 0,-22-20 0,22 20 16,0 0-16,0-21 0,0 22 15,21-22-15,-21 0 0,21 0 0,-22 0 16,22 1-16,0-1 16,0-42 15,22-1-31,-1 22 0,0-21 0,-21 0 16,21 0-16,0 0 15,0 0-15,1-1 0,-1-20 0,0 21 16,0 0-16,0 0 0,0 21 15,1 21 1,-22 0-16,21 0 16,-21 0-16,0 0 0,0 1 0,21-1 15,0 0-15,-21 0 0,21 0 16,0 0-16,1 1 0,-1-22 0,0 21 16,0 0-16,0-21 0,0 0 0,22 21 15,-22-21-15,0 0 0,21 0 16,-20 0-16,-1 0 0,0 0 0,21 0 15,-21-21-15,1 0 0,-1 21 16,0-21-16,0-1 0,0 22 16,0-21-16,-21 0 0,0 0 0,22 0 15,-22 0-15,0-1 0,0 1 16,0-21-16</inkml:trace>
  <inkml:trace contextRef="#ctx0" brushRef="#br0" timeOffset="20051.25">2180 6498 0,'0'0'0,"-21"0"0,0 0 0,0 0 15,-1 0-15,1 0 0,0 0 16,0-21-16,21 0 15,0 0-15,0 0 0,0-1 16,0 1-16,0 0 16,0 0-16,21 0 0,0 21 15,0-21-15,22 21 0,-22 0 16,0 0-16,21 0 0,-20 0 16,20 0-16,-21 21 0,0 0 0,22 21 15,-22-21-15,0 22 0,0-1 16,-21 0-16,0 1 0,-21-22 0,21 21 15,-42-21-15,20 22 0,1-1 0,0 0 16,-21 43-16,-22-21 0,22-22 16,0 0-16,-1-21 0,43 1 0,-42-1 15,0 0-15,-1 0 0,-20 0 0,20 0 16,1-21-16,0 0 0,21 0 16,-22 0-16,22 0 0,-21 0 0,21-21 15,21 0-15,0 0 0,0 0 16,0 0-16,0-1 0,0 1 15,0-21-15,0 21 0,21-22 16,0 22-16,0 0 0,0-21 0,22 21 16,-22-1-16,21 22 0,-21-21 15,22 21-15,-22 0 0,21 0 0,0 0 16,-20 0-16,20 0 0</inkml:trace>
  <inkml:trace contextRef="#ctx0" brushRef="#br0" timeOffset="20155.18">2201 7006 0,'0'21'16,"0"-42"-16,21 64 0,-21-22 15,22-21-15,-22 21 16,0 0-16,21-21 31</inkml:trace>
  <inkml:trace contextRef="#ctx0" brushRef="#br0" timeOffset="20351.59">2921 6795 0,'21'0'62</inkml:trace>
  <inkml:trace contextRef="#ctx0" brushRef="#br0" timeOffset="21231.26">4593 6498 0,'0'0'16,"0"-21"-16,0-21 0,21-1 0,0 22 15,-21 0-15,0 0 0,22 0 0,-22 0 16,21 21-16,-21 21 15,0 0-15,0 21 16,0 1-16,0-1 0,0 0 0,0 22 16,-21-1-16,-1 1 0,1-22 15,21 22-15,-21-22 0,0 21 0,0-20 16,0-1-16,-1 0 0,1 1 16,0-22-16,21 21 0,0-21 15,0 1-15,0-1 0,21-42 31,0-1-15,1 1-16,-1 0 0,0 0 0,0 0 16,0 0-16,0-22 0,1 22 0,-1-21 15,21 21-15,-21-22 0,0 1 16,1 21-16,20 0 0,-21-22 0,0 43 16,-21-21-16,21 21 0,1 0 15,-1 21-15,-21 0 16,0 22-16,0-22 0,0 0 15,0 21-15,0-20 0,0 20 16,0-21-16,21 21 0,-21-20 0,0 20 16,21-21-16,-21 0 0,21 0 0,0 1 15,-21-1-15,22 0 0,-1-21 16,0 0-16,0 0 0,0 0 0,0 0 16,22 0-16,-22-21 0,0 0 0,21-1 15,-20 1-15,20 0 0,-21 0 16,0-21-16,0 20 0,1-20 0,-22 0 15,0-1-15,0 1 0,0 0 0,0-1 16,0-20-16,0 21 0,-22-1 16,22 1-16,-21 21 0,0-22 15,0 22-15,21 0 0,-21 21 0,0 0 16,-1 0 0,1 21-16,0 0 0,21 1 15,0-1-15,0 0 0,0 0 16,0 0-16,0 0 0,21 1 0,0-1 15,1-21-15,20 21 0</inkml:trace>
  <inkml:trace contextRef="#ctx0" brushRef="#br0" timeOffset="21719.7">6117 6541 0,'-21'0'31,"0"0"-31,0 21 16,21 0-16,-22 21 0,1-21 16,21 22-16,-21-1 0,0-21 0,21 22 15,-21-1-15,21 0 0,0-21 0,-21 22 16,21-22-16,-22 21 0,22-21 16,0 1-16,0-1 0,0 0 0,0 0 15,0 0-15,0-42 47,0 0-47,22 0 0,-22 0 0,21-1 16,-21 1-16,0 0 0,21-21 0,0 21 15,-21-22-15,21 1 0,0 0 16,1-1-16,-1 1 0,0-22 0,0 22 16,0 0-16,22 21 0,-22-22 0,21 22 15,0 21-15,1 0 0,-22 0 16,21 0-16,1 21 0,-22 0 0,21 1 15,-21 20-15,0 0 0,1 1 16,-1-1-16,21 0 0,-21 1 16,-42-1-16,21-21 0,0 21 0,0 1 15,0-22-15,-42 21 0,21 1 0,21-22 16,0 21-16,0-21 0,0 0 0,0 1 16,0-1-16,-22-21 15,22-21 1,-21 21-16,0-22 0</inkml:trace>
  <inkml:trace contextRef="#ctx0" brushRef="#br0" timeOffset="21919.72">5969 6922 0,'0'0'16,"0"-22"-1,21 22-15,0 0 16,0 0-16,1 0 0,20 0 15,-21 0-15,0 0 0,22-21 0,-1 21 16,0 0-16,22 0 0,-1-21 16,-20 21-16,20-21 0,-21 0 15,22 21-15,-22-21 0,1 21 0,-1-22 16,0 1-16,1 21 0</inkml:trace>
  <inkml:trace contextRef="#ctx0" brushRef="#br0" timeOffset="22179.48">7239 6498 0,'0'-21'31,"0"63"-15,0 107 0,0-107-16,-21-21 15,21 21-15,0 1 0,0-22 0,-21 21 16,21-21-16,0 22 0,0-22 0,0 0 15,0 0-15,0 0 0,0 1 0,0-1 16,0 0 0,0 0-16,0-42 31,0-21-31,0 20 16</inkml:trace>
  <inkml:trace contextRef="#ctx0" brushRef="#br0" timeOffset="22368.37">7154 6668 0,'0'0'16,"0"-22"-16,-21-20 0,21 21 0,-21 0 16,21 0-16,0-1 0,0 1 0,0 0 15,0 0-15,21 0 0,0 0 0,0 21 16,1-22-16,20 22 16,-21 0-16,21-21 0,-20 21 0,20 0 15,0 0-15,-21 0 0,22 21 0,-1-21 16,-42 22-16,0-1 0</inkml:trace>
  <inkml:trace contextRef="#ctx0" brushRef="#br0" timeOffset="22491.3">7239 6816 0,'-21'0'0,"0"0"16,-1 21-16,1-21 0,0 0 16,0 0-16,42 0 46,0 0-46,0-21 0,1 21 16,-1 0-16</inkml:trace>
  <inkml:trace contextRef="#ctx0" brushRef="#br0" timeOffset="23507.64">7578 6244 0,'0'0'0,"21"0"47,0 0-47,0 0 16,0 0-16,0 21 0,1 1 15,-1-22-15,0 21 0,0 0 0,-21 0 16,0 0-16,0 0 0,0 22 16,0-22-16,0 0 0,0 21 0,-21-20 15,0-1-15,0 21 0,-22-21 16,22 0-16,-21 1 0,21-1 0,-22 0 16,1 0-16,21 0 0,-22 0 0,22-21 15,0 22-15,0-22 0,0 0 16,0 0-16,-1 0 0,22-22 47</inkml:trace>
  <inkml:trace contextRef="#ctx0" brushRef="#br0" timeOffset="24771.4">9864 6350 0,'0'0'0,"-22"0"16,1 0-16,0 0 0,0 0 0,21 21 15,-21 0-15,0 1 16,42-22 0,0 21-16,0-21 15,0 0-15,22 0 0,-22 0 16,21 0-16,0 0 0,22-21 16,-22-1-16,1 22 0,20-21 0,-21 0 15,1 21-15,-1-21 0,0 21 0,-20-21 16,20 0-16,-21 21 0,0-22 15,0 22-15,-21-21 0,0 0 16,-21 21 15,0 0-31,0 0 0,0 0 16,0 21-16,-1 0 0,1 1 0,0-1 16,0 21-16,0-21 0,0 22 15,-22-1-15,22 21 0,-21-20 0,-1-1 16,1 0-16,0 1 0,-1 20 0,1-20 15,21-22-15,-21 21 0,-1 0 16,22-20-16,-21-1 0,21 0 16,-1 0-16,1 0 0,0 0 0,21-42 47,0 0-47,0 0 0,0 0 15,0 0-15,21-1 0,-21-20 0,21 21 16,1 0-16,-1 0 0,0-22 15,-21 22-15,21 0 0,0 0 0,0 21 16,1 0-16,-1 0 0,0 0 0,0 0 16,0 0-16,0 21 0,1 0 15,-22 0-15,21 0 0,0 22 16,0-22-16,0 0 0,0 0 0,1 0 16,-22 1-16,21-1 0,0 0 0,0 0 15,0-21-15,0 21 0,1-21 0,-1 0 16,0 21-16,0-21 0,0 0 15,0 0-15,22 0 0,-22 0 0,0 0 16,0 0-16,0 0 0,1-21 0,-1 21 16,21-21-16,-21 0 0,0 21 15</inkml:trace>
  <inkml:trace contextRef="#ctx0" brushRef="#br0" timeOffset="25107.72">12001 6160 0,'-63'21'15,"42"-21"-15,21 21 16,0 21-16,-21-21 0,21 22 15,-22-22-15,22 21 0,0 1 0,0-1 16,0 0-16,-21 1 0,21-1 16,-21 0-16,21 1 0,0-22 0,0 21 15,0-21-15,0 22 0,0-22 0,0 0 16,0 0-16,0 0 0,0 0 16,0 1-16,0-1 0,21-21 31,0 0-31,-21-21 0,22 21 15,-22-22-15</inkml:trace>
  <inkml:trace contextRef="#ctx0" brushRef="#br0" timeOffset="25503.49">12319 6414 0,'-21'127'31,"21"-85"-31,-21 0 0,21-21 0,-22 22 0,1-22 16,21 21-16,-21-21 0,21 22 15,0-22-15,0 0 0,0 0 16,0 0-16,0 1 0,21-22 0,0 0 16,1 0-16,-1 0 0,0 0 0,0 0 15,0 0-15,0 0 16,1 0-16,-1-22 0,0 1 0,0 0 15,0 0-15,0 0 0,1 0 0,-1-1 16,-21-20-16,0 0 0,21 21 0,-21-22 16,0 1-16,0 0 0,0-1 15,0 22-15,0 0 0,-21 0 0,0 0 16,-1-1-16,1 22 0,0-21 0,0 21 16,0 0-16,0 0 0,-22 0 15,22 0-15,0 21 0,0 1 0,0-22 16,-1 21-16,1-21 0,21 21 0,-21-21 15,0 0 1,0 21-16,0-21 0</inkml:trace>
  <inkml:trace contextRef="#ctx0" brushRef="#br0" timeOffset="25603.44">11705 6414 0,'0'0'0,"-42"-22"15</inkml:trace>
  <inkml:trace contextRef="#ctx0" brushRef="#br0" timeOffset="26112.15">13885 6498 0,'-84'148'15,"62"-105"1,22-1-16,-21-21 0,21 22 16,-21-22-16,21 0 0,-21 0 0,21 0 15,0 0-15,0 1 0,0-1 16,0-42 31,0-1-47,0 1 15,0 0-15</inkml:trace>
  <inkml:trace contextRef="#ctx0" brushRef="#br0" timeOffset="26655.83">11747 6392 0,'64'0'16,"-43"0"-16,0 0 15,22 0-15,20-21 16,-21 0-16,1 21 0,-1-21 0,0 21 16,1 0-16,-1-21 0,0 0 0,-20 21 15,20 0-15,-21-22 0,0 22 16,0 0-16,1 0 15,-22-21-15,21 21 16,0 0 0,0 0-1,0 0-15,0 0 0</inkml:trace>
  <inkml:trace contextRef="#ctx0" brushRef="#br0" timeOffset="27563.32">13652 6329 0,'0'0'0,"22"0"31,-22 21 0,0 0-31,0 0 0,0 1 16,0 20-16,0-21 0,0 21 0,0 1 15,0-1-15,-22 0 0,22 1 0,0-1 16,-21 0-16,0 1 0,0-1 16,21 0-16,-21-20 0,21 20 15,-21-21-15,-1 0 0,22 0 0,0 1 16,0-1-16,-21 0 16,21-42 15,0 0-31,0-1 15,0 1-15,21 21 16,-21-21-16,22 0 0,-22-21 0,0 20 16,21 1-16,0-21 0,0 21 0,-21-22 15,21 1-15,-21 0 0,21-1 16,-21 1-16,22 0 0,-1-1 16,-21 1-16,21 0 0,0-1 0,0 22 0,0-21 15,1 21-15,-22 0 16,21-1-16,21 22 0,-21-21 0,0 21 15,1 0-15,-1 0 0,0 0 0,0 0 16,0 0-16,0 0 0,1 21 0,-1-21 16,0 22-16,0-1 0,0 21 15,0-21-15,-21 22 0,22-22 0,-22 21 16,21 0-16,-21 1 0,0-1 0,0-21 16,0 22-16,0-1 0,0-21 15,0 21-15,0-20 0,0-1 16,0 0-16,0 0 0,-21 0 0,21 0 15,-22 1-15,22-1 0,0 0 16,-21-42 47,0 0-63,21-1 0</inkml:trace>
  <inkml:trace contextRef="#ctx0" brushRef="#br0" timeOffset="27811.17">13758 6710 0,'21'0'0,"1"0"15,-1 0-15,0 0 0,0 0 0,21 0 16,-20-21-16,-1 21 0,21 0 15,-21 0-15,0 0 0,1 0 0,-1-21 16,0 21-16,0 0 0,0 0 0,0 0 16,-42 0 31</inkml:trace>
  <inkml:trace contextRef="#ctx0" brushRef="#br0" timeOffset="29911.97">1947 8636 0,'0'0'0,"-21"0"16,0-21-1,0 21-15,0-21 16,21 0 0,0-1-1,0 1 1,0 0-16,21 21 16,0-21-16,0 21 0,0 0 15,0-21-15,1 21 0,-1 0 16,21 0-16,-21 0 0,0 0 15,1 0-15,-1 0 0,0 21 16,0 0-16,0 0 0,-21 0 0,0 1 16,0-1-16,0 21 0,0-21 0,-21 22 15,0-22-15,0 21 0,0-21 16,-1 22-16,-20-22 0,21 0 0,0 0 16,0 0-16,-22 0 0,22 1 0,0-22 15,0 0-15,0 0 16,-1 0-16,22-22 15,0 1 1,0 0-16,22 0 16,-1 21-16,-21-21 0,21 21 15,0 0-15,0-21 0,0 21 16,22-22-16,-22 22 0,0 0 0,21 0 16,-20 0-16,20 0 0,-21 22 15,0-22-15,0 21 0,22 0 0,-43 0 16,21 0-16,-21 22 0,0-22 0,0 0 15,0 21-15,0-21 0,-21 22 16,0-22-16,-1 0 0,-20 21 0,0-20 16,21-1-16,-22 0 0,1 0 0,21 0 15,-22 0-15,1-21 0,0 0 16,-1 22-16,1-22 0,-21 0 0,20 0 16,1 0-16,21 0 0,-22 0 15,1-22-15,21 22 0,-21-21 16,20 0-16,1 0 0,0 0 0,0 21 15,0-21-15,21-1 0,0 1 16,0 0-16,0 0 0,0 0 0,0 0 16,21-1-16,0 22 0,0-21 15,0 0-15,1 0 0,20 21 0,0-21 16</inkml:trace>
  <inkml:trace contextRef="#ctx0" brushRef="#br0" timeOffset="30139.84">2984 8827 0,'0'0'0,"22"-22"31,-22 1-31,21 21 63</inkml:trace>
  <inkml:trace contextRef="#ctx0" brushRef="#br0" timeOffset="31047.32">5165 8509 0,'0'0'0,"0"-21"16,0-64-16,0 64 16,0 0-16,0 42 31,0 21-31,0-20 16,-22 20-16,22 0 0,0 1 0,-21-1 15,0 0-15,21 22 0,-21-22 16,0 0-16,0 22 0,21-22 0,-22 1 15,1-1-15,0 0 0,21 1 0,0-22 16,-21 21-16,21-21 0,-21 0 16,21 1-16,0-44 31,21 1-15,0 0-16,-21 0 0,21 0 15,0-22-15,1 22 0,-1-21 0,0 0 16,0 20-16,0-20 0,0 0 0,1 21 15,-1-22-15,0 22 0,0 0 16,0 21-16,0 0 0,1 0 0,-1 0 16,0 0-16,-21 21 0,21 0 0,-21 0 15,21 22-15,0-22 0,-21 21 0,0 1 16,0-22-16,22 21 16,-1-21-16,-21 22 0,0-22 0,21 21 15,0-21-15,0 0 0,0-21 0,1 22 16,-1-22-16,0 0 0,21 0 0,-21 0 15,22 0-15,-22 0 0,21 0 16,-21 0-16,22-22 0,-22 1 0,0 0 16,0 0-16,0 0 0,1 0 0,-1-1 15,0-20-15,-21 0 0,0-1 0,0 1 16,0 0-16,0-1 0,0 1 16,0 0-16,-21-1 0,0 1 0,-1 0 15,1 21-15,0-22 0,0 22 16,0 0-16,0 21 0,-1 0 0,1-21 15,0 21-15,0 0 16,0 21-16,21 0 0,0 0 16,0 0-16,0 1 0,21-1 15,0-21-15,0 21 0,0 0 16,1-21-16,20 0 0,-21 21 0</inkml:trace>
  <inkml:trace contextRef="#ctx0" brushRef="#br0" timeOffset="31532.04">6731 8446 0,'-21'105'32,"0"-83"-32,-1 20 0,22-21 15,-21 21-15,0 1 0,0-1 0,21 0 16,-21 1-16,0-1 0,-1 0 0,1-20 15,21 20-15,-21-21 0,0 21 0,0-20 16,21-1-16,0 0 0,0 0 16,21-42 15,-21 0-31,0 0 0,0-1 16,21 1-16,0 0 0,-21 0 15,21-21-15,1 20 0,-22-20 0,21 0 16,0-1-16,0 1 0,0 0 0,0-1 15,1 1-15,-1 0 0,0-1 0,21 22 16,-21 0-16,22-21 0,-22 42 16,0-21-16,21 21 0,-20 0 0,-1 0 15,21 21-15,-21 0 0,0 0 0,1 0 16,-22 0-16,21 22 0,0-1 16,-21 0-16,0-20 0,0 20 0,0 0 15,0 1-15,0-1 0,0-21 0,0 21 16,0 1-16,0-22 0,0 0 15,0 0-15,0 0 0,0 1 16,0-1-16,-21 0 0,0-21 16,-1 0-16,1 0 15,0 0-15,0 0 0,0 0 0</inkml:trace>
  <inkml:trace contextRef="#ctx0" brushRef="#br0" timeOffset="31731.92">6583 8911 0,'0'0'0,"0"-21"0,0 0 16,21 0 0,0 21-16,0 0 15,22 0-15,-22 0 0,21 0 0,-21-21 16,22 21-16,-1 0 0,0-22 0,1 22 16,20 0-16,-21-21 0,1 21 0,-1-21 15,0 21-15,1-21 0,-1 21 16,0-21-16,1 21 0,-22-21 0,21 21 15,-21-22-15,22 1 0</inkml:trace>
  <inkml:trace contextRef="#ctx0" brushRef="#br0" timeOffset="31983.78">7810 8424 0,'0'0'0,"22"0"31,-22 22-15,-22-1-16,22 0 0,-21 0 0,21 21 15,-21-20-15,21 20 0,0 0 0,-21 1 16,21-1-16,-21 0 0,21 1 0,-21-1 16,21-21-16,0 21 0,0 1 15,0-22-15,0 0 0,0 0 0,0 0 16,0 1-16,0-1 0,0 0 16,21-21 15,-21-21-31,0 0 15,0-1-15,0 1 0</inkml:trace>
  <inkml:trace contextRef="#ctx0" brushRef="#br0" timeOffset="32264.62">7705 8551 0,'0'0'0,"0"-21"0,-43-21 16,43 21-16,0 0 0,0-1 0,21 1 15,1 0-15,-1 0 0,0 0 16,21 21-16,-21-21 0,1 21 0,20-22 15,-21 22-15,21 0 0,-20 0 0,20 0 16,-21 0-16,0 22 0,0-1 16,1 0-16,-1 0 0,0 0 0,-21 22 15,0-22-15,0 21 0,0-21 16,0 0-16,0 22 0,-21-22 0,0 0 16,-1 0-16,1 0 0,0 1 0,-21-1 15,21 0-15,-1 0 0,-20-21 16,21 21-16,0-21 0,0 0 0,-1 0 15,1 0-15,0 0 0,0 0 16</inkml:trace>
  <inkml:trace contextRef="#ctx0" brushRef="#br0" timeOffset="32895.26">10541 8276 0,'0'0'0,"0"-21"0,0 0 0,0 0 16,21 21-1,-21-21-15,0-1 16,0 1-16,21 0 15,-21 42 17,0 0-32,-21 1 15,21 20-15,-21 0 0,21 1 0,0-1 16,0 21-16,0-20 16,-21 20-16,21 1 0,0-1 0,0-20 15,0 20-15,-21-21 0,21 22 0,0-22 16,0 1-16,0-1 0,0-21 0,0 21 15,0-20-15,0-1 0,0 0 0,0 0 16,21-21 0</inkml:trace>
  <inkml:trace contextRef="#ctx0" brushRef="#br0" timeOffset="33128.12">12277 8213 0,'0'-21'15,"0"-1"1</inkml:trace>
  <inkml:trace contextRef="#ctx0" brushRef="#br0" timeOffset="33199.08">12277 8297 0,'0'43'0,"0"-86"0,0 107 0,0-22 16,0-21-16,0 22 0,0 20 0,0-20 16,-22-1-16,22 0 0,0 1 15,-42-1-15</inkml:trace>
  <inkml:trace contextRef="#ctx0" brushRef="#br0" timeOffset="33272.04">12192 9038 0,'0'0'15,"21"-21"17</inkml:trace>
  <inkml:trace contextRef="#ctx0" brushRef="#br0" timeOffset="33443.94">12806 8446 0,'0'0'0,"0"21"31,0 0-31,0 0 0,0 0 0,0 0 16,-21 22-16,21-22 0,-22 21 0,22 1 16,0-22-16,0 0 0</inkml:trace>
  <inkml:trace contextRef="#ctx0" brushRef="#br0" timeOffset="33607.85">13017 8975 0,'106'-43'31,"-85"22"-31,1 0 0,-1 0 0,0 0 16,-21-22-16,0 22 0,0-21 0,0 21 16,0-22-16,0 22 0,0-21 0,-21 21 15,0 0-15,-1-1 0,-20 1 0,21 0 16,0 21-16,0 0 0,-1-21 15,1 21-15</inkml:trace>
  <inkml:trace contextRef="#ctx0" brushRef="#br0" timeOffset="33663.82">12869 8509 0,'0'0'16,"0"21"-16,-21-21 15,0 0-15,0 0 16</inkml:trace>
  <inkml:trace contextRef="#ctx0" brushRef="#br0" timeOffset="33979.64">12086 8446 0,'0'0'0,"-21"0"0,42 0 31,0 0-16,0 0-15,22 0 0,-1 0 0,0 0 16,1 0-16,-1 0 0,22 0 0,-22 0 16,21 0-16,1 0 0,-22 0 0,22-22 15,-22 22-15,22 0 0,-22 0 16,0 0-16,-21 0 0,22 0 0,-22 0 16,0 0-16,-21-21 15,-21 21 1,0 0-1</inkml:trace>
  <inkml:trace contextRef="#ctx0" brushRef="#br0" timeOffset="34046.6">12615 8424 0,'-21'0'16</inkml:trace>
  <inkml:trace contextRef="#ctx0" brushRef="#br0" timeOffset="34403.39">12382 8213 0,'0'0'0,"0"-21"15,0-1 1,0 44-1,0-1-15,-21 0 16,21 0-16,-21 0 0,21 22 16,-21-1-16,0-21 0,21 21 0,-21 1 15,-1-1-15,1 22 0,0-22 0,21 0 16,-21 1-16,21-1 0,-21-21 16,21 21-16,0 1 0,0-22 15,0 21-15,0-21 0,0 1 0,0-1 16,21 0-16,0-21 0,0 0 15,0 0-15,1 0 16,-1 0-16,0 0 0,0 0 0,0 0 16,0-21-16,1 21 0,-1-21 0,0-1 15,0 22-15,0-21 0</inkml:trace>
  <inkml:trace contextRef="#ctx0" brushRef="#br0" timeOffset="34907.1">13017 8551 0,'0'0'0,"0"-21"0,0 0 16,-21 21-1,0 0 1,0 0-16,0 0 0,0 0 15,-1 21-15,1 0 0,0 1 16,0-1-16,21 0 0,-21 0 16,21 21-16,-21 1 0,21-22 0,-22 21 15,22 1-15,0-22 0,0 0 0,0 21 16,0-21-16,0 1 0,22-1 16,-1 0-16,0-21 0,0 21 0,0-21 15,0 0-15,22 0 0,-22 0 0,21 0 16,-21 0-16,1 0 0,20 0 0,-21 0 15,0-21-15,22 0 0,-22 0 16,0-1-16,0 1 0,0 0 0,0 0 16,-21 0-16,0-22 0,22 1 0,-22 21 15,0-21-15,0 20 0,0-20 0,0 0 16,-22 21-16,1-1 16,0 1-16,0 0 0,-21 0 0,20 21 15,-20 0-15,21 0 0,-21 0 0,20 0 16,-20 0-16,21 0 0,0 0 0,-22 0 15,43 21-15,-21 0 0,21 0 16,0 1-16,0-1 16,0 0-16,21 0 0,1-21 15,-1 0-15,21 0 0,-21 21 0</inkml:trace>
  <inkml:trace contextRef="#ctx0" brushRef="#br0" timeOffset="35186.94">14372 8297 0,'0'0'0,"0"-21"0,0 42 15,0 1 1,-21-1-16,0-21 0,21 42 0,-21-21 15,-1 22-15,22-22 0,-21 21 0,21 0 16,0 1-16,0-1 0,0-21 0,0 22 16,0-1-16,-21 0 15,21-21-15,0 1 0,0 20 16,0-21-16,0 0 0,0 0 0,21 1 16</inkml:trace>
  <inkml:trace contextRef="#ctx0" brushRef="#br0" timeOffset="35219.92">14414 8932 0,'0'0'0,"22"-21"0</inkml:trace>
  <inkml:trace contextRef="#ctx0" brushRef="#br0" timeOffset="35543.74">15092 8403 0,'0'0'0,"0"-21"15,-21 21 1,-1 0-1,22 21-15,-21 0 0,0 1 0,0-1 16,0 0-16,0 0 0,21 0 0,0 0 16,-22 22-16,22-22 0,-21 0 15,64 0-15,-43 0 0,0 1 0,0 20 16,0-21-16,0 0 0,-22-21 0,22 21 16,22 1-16,-1-1 0,0-21 15,0 0-15,0 0 0,0 0 16,1 0-16,-1 0 0,0 0 15,0 0-15,0-21 0,-21-1 16,0 1-16,0 0 0,0 0 16,0 0-16,0 0 15,-21-22-15,0 22 0,0 0 0,0 0 16,21 0-16</inkml:trace>
  <inkml:trace contextRef="#ctx0" brushRef="#br0" timeOffset="35715.64">15049 8382 0,'22'0'15,"-44"0"-15,86-21 0,-43 0 0,21 21 16,-20-21-16,41 21 0,-21-22 15,1 22-15,-1 0 0,22 0 0,-22 0 16,0 0-16,-21 0 0,22 0 0,-22 22 16,0-1-16,0 0 0,0 0 0,-21 0 15,22 0-15,-22 22 0,0-22 16,0 0-16,0 21 0,0-20 16,-22-1-16,1 0 0,21 21 0,-21-21 15,21 1-15,0-1 0,0 0 0,0 21 16,-21-21-16</inkml:trace>
  <inkml:trace contextRef="#ctx0" brushRef="#br0" timeOffset="35931.51">15706 8932 0,'21'-21'16,"-42"42"-16,63-42 0,-21 21 0,0 0 16,0 0-16,1 0 0,-1 0 0,0-21 15,21 21-15,-21-21 0,1 0 0,-1 0 16,21-1-16,-21 1 0,0 0 0,-21 0 16,22-21-16,-22-1 0,0 22 15,0-21-15,0-1 0,0 1 16,0 21-16,-22-21 0,22 20 0,-21 1 15,0 0-15,0 0 0,0 21 16,0-21-16,-1 21 0,1 0 16,-21 0-16,21 0 0,0 0 0,-1 0 15,1 21-15,0-21 16,0 0-16,0 0 16,-43 21-16</inkml:trace>
  <inkml:trace contextRef="#ctx0" brushRef="#br0" timeOffset="36524.18">15049 8446 0,'0'0'0,"-21"0"31,0 0-31,0 21 0,0 0 16,0-21-16,-1 21 0,1 0 0,0 0 15,0 1-15,0-1 0,0 21 16,-1-21-16,22 0 0,0 22 16,-21-22-16,21 0 0,0 0 0,0 22 15,0-22-15,0 0 0,0 0 0,0 0 16,21 0-16,1-21 15,-1 22-15,0-22 0,0 0 16,0 0-16,0 0 0,1 0 0,-1 0 16,21-22-16,-21 1 0,0 0 0,1 21 15,-1-21-15,0 0 0,0-22 16,0 22-16,-21 0 0,0-21 0,0 21 16,0-22-16,0 22 0,0-21 0,0 21 15,0-1-15,-21 1 0,0 0 0,0 0 16,21 0-16,-21 21 15,-1 0-15,1 0 0,0 0 0,0 0 16,0 0-16,0 0 0,-1 0 0,1 0 16,0 0-16,0 21 0,0 0 0,0-21 15,-22 21-15</inkml:trace>
  <inkml:trace contextRef="#ctx0" brushRef="#br0" timeOffset="37839.91">2244 10456 0,'0'-21'0,"0"0"0,0 0 15,0 0 1,-22 21-16,22 21 15,-21 0-15,0 0 16,0 22-16,21-1 0,-21 0 0,0 1 16,-1 20-16,1-21 0,0 22 15,0-22-15,0 22 0,0-22 0,-1 0 16,1 22-16,-21-22 0,21 1 0,0-22 16,-1 21-16,22-21 0,0 0 15,-21-21-15,21-21 31,0 0-31,0 0 16,21 0-16,1 0 0,-1-1 16,0 1-16,0 0 0,0 0 0,0 0 15,22 21-15,-22-21 0,0 21 0,21 0 16,-20-22-16,20 22 0,-21 0 16,21 0-16,1 0 0,-22 0 0,21 0 15,-21 0-15,1 0 0,-1 0 16,0 0-16,0 0 0,0 0 0,0-21 15,-21 0-15,22 21 0,-1-21 16,0 0-16,-21 0 16,0-1-16,0 1 15,0 0-15,0 0 16,0 0-16,0 0 0,0-1 16,-21 44-1,21-1 1,-21 0-16,-1 21 0,22-21 0,0 22 15,0-1-15,-21-21 0,21 22 16,-21-1-16,21 0 0,-21-21 0,21 22 16,0-1-16,0-21 0,0 22 0,0-22 15,0 0-15,0 0 0,0 0 16,0 0-16,0 1 0,21-22 31,-21-22-15,21 22-16,0-21 0</inkml:trace>
  <inkml:trace contextRef="#ctx0" brushRef="#br0" timeOffset="38038.8">2900 10859 0,'0'0'0,"21"0"0,0 0 0</inkml:trace>
  <inkml:trace contextRef="#ctx0" brushRef="#br0" timeOffset="38911.58">5461 10583 0,'0'0'0,"0"-21"0,0 0 16,0 0-16,0 0 0,0 0 15,-21 21 1,21 21-16,-21 0 0,21 21 16,0-21-16,-22 22 0,22-1 0,-21 0 15,0 1-15,21-1 16,-21 0-16,0 1 0,21-1 0,-21 0 0,-1-20 15,22 20-15,0-21 0,-21 21 16,0-20-16,21-1 0,-21-21 16,21 21-16,0-42 31,0 0-15,0-1-16,0 1 0,21 0 0,0 0 15,0 0-15,-21 0 0,22-1 0,-1 1 16,0 0-16,0 0 0,0 0 15,0 21-15,22 0 0,-22 0 0,0 0 16,0 0-16,0 21 16,1-21-16,-22 21 0,21 21 0,0-20 0,-21-1 15,21 0-15,0 21 0,0-21 16,-21 22-16,22-22 0,-1 0 16,0 0-16,-21 0 0,21 1 0,0-1 15,0-21-15,1 0 0,-1 0 0,21 0 16,-21 0-16,0 0 0,1 0 0,-1 0 15,21-21-15,-21-1 0,0 1 16,1 0-16,-1 0 0,0 0 0,0 0 16,0-22-16,-21 22 0,0-21 0,21-1 15,-21 1-15,0 0 16,0-1-16,0 1 0,0 0 0,-21-1 0,0 1 16,0 0-16,0-1 0,0 22 0,-1 0 15,1 0-15,0 0 16,0 21-16,0 0 0,0 0 15,21 21-15,0 0 0,0 0 16,0 0-16,0 1 16,0-1-16,21 0 0,0 0 0,0 0 15,0 0-15,22 1 0,-22-22 0,0 21 16</inkml:trace>
  <inkml:trace contextRef="#ctx0" brushRef="#br0" timeOffset="39263.37">6985 10562 0,'0'0'15,"0"-21"-15,0 0 0,-21 21 16,21 21-16,-21-21 16,-1 21-16,1 22 0,0-22 15,0 21-15,21-21 0,-21 22 0,21-1 16,-21-21-16,21 21 0,0 1 0,0-22 15,-22 21-15,22-21 0,-21 1 0,21 20 16,-21-21-16,21 0 16,0 0-16,0 1 0,0-1 0,0 0 15,0-42 17,0 0-32,0-1 0,0 1 15,0 0-15,0 0 0,0 0 0,21 0 16,-21-22-16,21 22 0,-21-21 15,22-1-15,-22 1 0,21 0 0,0-1 16,0 1-16,21 0 0,1-22 0,-22 43 16,0-21-16</inkml:trace>
  <inkml:trace contextRef="#ctx0" brushRef="#br0" timeOffset="39435.29">7302 10456 0,'0'22'16,"22"20"0,-1-21-16,-21 21 0,21-20 0,0 20 15,0 0-15,-21-21 0,21 22 0,-21-1 16,22 0-16,-22-20 0,0 20 0,0-21 15,0 0-15,0 0 0,0 22 16,0-22-16,0 0 0,0 0 0,0 0 16,-22-21-16,22 22 15,-21-22-15,0 0 16,0-22 0,0 22-16,21-21 0</inkml:trace>
  <inkml:trace contextRef="#ctx0" brushRef="#br0" timeOffset="39671.15">6816 10901 0,'0'-42'32,"21"42"-32,21 0 0,-21 0 15,22 0-15,-22 0 0,21 0 0,0 0 16,-20 0-16,20 0 0,-21-22 15,21 22-15,1 0 0,-22 0 0,21-21 16,-21 21-16,1 0 0,20 0 0,-21 0 16,0 0-16,0 0 15,1-21-15</inkml:trace>
  <inkml:trace contextRef="#ctx0" brushRef="#br0" timeOffset="40003.96">6689 10583 0,'0'0'0,"63"-42"31,-42 42-31,0-21 0,1 21 0,-1 0 16,21-21-16,-21 21 0,0 0 0,1 0 16,20-21-16,-21 21 0,0 0 0,0-22 15,1 22-15,-1 0 0,0 0 16,0 0-16,-21 22 15,0-1-15,0 0 16</inkml:trace>
  <inkml:trace contextRef="#ctx0" brushRef="#br0" timeOffset="40183.87">7959 10499 0,'0'-21'0</inkml:trace>
  <inkml:trace contextRef="#ctx0" brushRef="#br0" timeOffset="40391.76">7959 10414 0,'0'21'31,"0"0"-31,0 1 16,0 20-16,0-21 0,0 21 16,0 1-16,0-1 0,0 0 0,0 1 15,0-1-15,0 0 0,0 1 0,0-1 16,0-21-16,0 22 0,0-22 16,0 21-16,0-21 0,0 0 15,-22 1-15,22-1 0,0 0 16,-21-21 15,21-21-31,0 0 16,0-1-16,0 1 0</inkml:trace>
  <inkml:trace contextRef="#ctx0" brushRef="#br0" timeOffset="40484.71">7874 10583 0,'0'0'0,"0"-21"0</inkml:trace>
  <inkml:trace contextRef="#ctx0" brushRef="#br0" timeOffset="40507.69">7916 10372 0,'0'42'16,"0"-84"-16</inkml:trace>
  <inkml:trace contextRef="#ctx0" brushRef="#br0" timeOffset="40667.61">7980 10414 0,'21'0'0,"-42"0"0,63 0 16,-21 0-16,0-21 0,1 21 0,-1 0 16,0 0-16,21 0 0,1 0 15,-22 0-15,0 0 0,0 21 16,0 0-16,-21 0 0,0 1 0,0 20 15,0-21-15,0 21 0,0-20 0,0-1 16,-21 0-16,0 21 0,0-21 16,0 1-16,-1-1 0,-20 0 0,21-21 15,-21 21-15,20 0 0,1-21 16</inkml:trace>
  <inkml:trace contextRef="#ctx0" brushRef="#br0" timeOffset="40731.57">7895 10859 0,'0'0'0,"21"0"31,0 0-16,1 0-15</inkml:trace>
  <inkml:trace contextRef="#ctx0" brushRef="#br0" timeOffset="41675.22">10033 10689 0,'0'21'0,"0"1"15,0-1 1,21-21-16,0 0 0,0 0 16,1 0-16,-1 0 0,21-21 15,-21-1-15,22 22 0,-1-21 0,-21 0 16,21 0-16,1 0 0,-1 0 0,-21-1 15,22 1-15,-1 0 0,-21 0 16,0-21-16,0 20 0,1 1 16,-1-21-16,-21 21 0,0 0 0,0-22 15,0 22-15,0 0 0,0 0 16,-21-22-16,-1 22 0,-20-21 0</inkml:trace>
  <inkml:trace contextRef="#ctx0" brushRef="#br0" timeOffset="41980.04">10350 10795 0,'0'21'16,"-42"212"0,0-191-16,21 22 0,-1-1 15,22 1-15,-21-1 0,-21 1 0,63-1 16,-21 1-16,0-22 0,-21 1 16,21-1-16,0 21 0,21-20 0,-21 20 15,21-20-15,0-1 0,-21 0 16,22 1-16,-1-22 0,-21 21 0,0-21 15,21-21-15,0 0 0,0 0 0,0 0 16,1 0-16,-1 0 0,0-21 0,0-21 16,0 21-16,22-22 0,-22 22 15,0-21-15,21-1 0,22 1 0,-22-21 16,-21 20-16,-21-20 0,0 20 0,0-20 16,0-1-16,0 1 0,0 21 15,-21-22-15,21 1 0,-42 20 0,21-20 16,-1 20-16,1 1 0,-21 21 15,21 0-15</inkml:trace>
  <inkml:trace contextRef="#ctx0" brushRef="#br0" timeOffset="42183.93">10350 10901 0,'22'0'47,"-1"0"-47,0 0 0,0 0 16,0 0-16,0-21 0,22 21 0,-22-21 15,21 21-15,1-22 0,-1 1 0,0 0 16,1 0-16,-1 0 0,21 0 15,-20-1-15,-1 1 0,-21 0 16,0-21-16,1 21 0,-22-1 0,0 1 0,0-21 16,21 21-16,-21 0 15,0-1-15,0 1 16,-21 21-16,-1 0 16</inkml:trace>
  <inkml:trace contextRef="#ctx0" brushRef="#br0" timeOffset="42455.29">10964 10583 0,'0'22'16,"0"-44"-16,0 65 0,0-22 0,0 0 15,0 0-15,21 0 0,-21 22 0,22-1 16,-1-21-16,0-21 16,21 0-16,-21 21 0,1-21 0,-1 22 15,0-22-15,21 0 0,-21 0 0,1 0 16,-1 0-16,0 0 0,21 0 16,-21-22-16,1 1 0,-1 21 15,0-21-15,0 0 0,0 0 0,0 0 16,-21-1-16,0 1 0,0 0 0,0-21 15,0 21-15,0-22 0,-21 22 16,0-21-16,-21 21 0,-1-22 0,43 22 16,-21 21-16,0-21 0,0 21 0,0 0 15,0 0-15,-1 0 0,1 0 16,0 0-16,0 0 0,21 21 16,-21-21-16,21 21 0,0 0 15,0 1-15,-43-22 0</inkml:trace>
  <inkml:trace contextRef="#ctx0" brushRef="#br0" timeOffset="42529.25">11070 10605 0,'0'0'0</inkml:trace>
  <inkml:trace contextRef="#ctx0" brushRef="#br0" timeOffset="43359.69">10647 10181 0,'-21'0'16,"-1"0"-16,1 0 15,21 21-15,-21 1 0,0 20 16,0-21-16,21 21 0,-21 1 16,-1-1-16,1 0 0,0 1 15,0-1-15,0 0 0,0 22 16,21-22-16,-22 1 0,1-1 0,21 0 15,0-21-15,0 22 0,0-22 0</inkml:trace>
  <inkml:trace contextRef="#ctx0" brushRef="#br0" timeOffset="44092.19">11620 10351 0,'0'0'0,"0"-22"15,0 1 1,22 21-16,-1 0 15,0 0-15,0 0 0,0 0 16,0 0-16,1 21 0,-1 22 16,0-22-16,-21 21 0,21-21 15,-21 22-15,21-1 0,-21 0 0,0 1 16,0-22-16,0 21 0,0 1 0,0-22 16,0 0-16,0 0 0,0 0 0,0 0 15,-21 1-15,0-22 16,0 0-16,0 0 15,-1-22 1,22 1-16,0 0 16,0 0-16,0 0 0,0 0 15,0-22-15,0 22 0,22-21 0,-1 21 16,0-22-16,0 22 0,0-21 0,0-1 16,1 22-16,20-21 0,-21 21 15,21-22-15,1 22 0,-1 0 0,0 0 16,1 21-16,-1-21 0</inkml:trace>
  <inkml:trace contextRef="#ctx0" brushRef="#br0" timeOffset="44404.01">13674 10287 0,'0'0'0,"21"-21"0</inkml:trace>
  <inkml:trace contextRef="#ctx0" brushRef="#br0" timeOffset="46035.59">13652 10583 0,'0'22'15,"0"-1"-15,-21 21 0,21-21 16,0 0-16,0 1 0,-21-1 0,21 0 16,0 0-16,0 0 0,0 0 0,21-21 31,0 0-15,1-21-16,-1 21 0,-21-21 15,21 0-15,0 0 0,0-22 0,0 22 16,1-21-16,-1 21 0,0-22 15,0 22-15,-21 0 0,21-21 0,0 21 16,-21-1-16,22 22 0,-22 22 31,0-1-31,0 0 0,0 0 16,21 21-16,-21-20 0,0-1 0,21 21 16,-21-21-16,0 0 0,0 1 0,21-1 15,0 0-15,0 0 0,-21 0 16,22-21-16,-1 0 0,0 21 0,0-21 15,0 0-15,0 0 0,1 0 0,-1 0 16,0 0-16,0-21 0,0 21 0,0-21 16,1 0-16,-1 0 0,0 0 15,0-1-15,0 1 0,-21 0 0,0-21 16,0-1-16,21 22 0,-21-21 0,0 0 16,0-1-16,0 22 0,0-21 15,0 21-15,0-1 0,0 1 16,0 0-16,0 42 15,0 0-15,0 1 16,0-1-16,-21 0 0,21 21 16,0-21-16,0 22 0,0-22 0,0 21 15,0-21-15,0 22 0,0-22 0,0 0 16,21 0-16,1 0 0,-1 1 0,-21-1 16,21-21-16,0 21 0,0-21 15,0 0-15,1 0 0,-1 0 0,0 0 16,0 0-16,0 0 0,22 0 15,-22-21-15,0 0 0,0 21 0,0-22 16,0-20-16,1 21 0,-22-21 16,21 20-16,0-20 0,-21 0 0,0-1 15,21-20-15,0 21 0,-21-1 0,21 1 16,-21 0-16,0-1 0,0 22 16,0-21-16,0 21 0,0-1 0,-21 22 31,21 22-31,-21-1 0,0 0 15,21 21-15,-21-21 0,21 22 0,-21-1 16,21 0-16,0 1 0,-22-22 0,22 21 16,-21 1-16,21-1 0,0-21 15,0 21-15,0-20 0,0-1 16,0 0-16,0 0 0,0 0 0,0 0 16,0-42 15,0 0-16,21 0-15,1 0 0,-22 0 0,0-1 16,21 1-16,0 0 0,0 0 0,-21-21 16,21 20-16,0 1 0,1 21 15,-22-21-15,21 0 0,0 21 16,-21 21-16,21 0 16,-21 0-16,0 22 15,0-22-15,0 0 0,0 0 0,21 22 16,-21-22-16,21 0 0,1 0 0,-22 0 15,0 0-15,21 1 0,21-1 16,-21-21-16,0 0 0,1 0 16,-1 0-16,0 0 0,0 0 0,0 0 15,0 0-15,1 0 0,20 0 0,-21-21 16,0-1-16,0 1 0,1 0 0,-1 0 16,0 0-16,-21 0 0,0-1 15,21-20-15,-21 21 0,21 0 0,-21-22 16,0 22-16,0 0 0,0 0 15,0 42 1,0 0 0,0 0-16,-21 1 0,21 20 15,0-21-15,0 0 0,0 0 0,0 1 16,0 20-16,0-21 16,0 0-16,0 0 0,0 1 0,21-22 15,0 21-15,1-21 0,-1 0 16,0 0-16,0 0 0,0 0 15,0 0-15,22 0 0,-22 0 0,0-21 16,0 21-16,-21-22 0,21 1 0,1 0 16,-1 0-16,0-21 0,-21 20 15,21-20-15,-21 0 0,21-1 16,-21 1-16,0 0 0,21-1 0,1-20 16,-22 21-16,0-1 0,21 1 0,0 0 15,-21-1-15,21 1 0,-21 21 16,0 0-16,0-1 0,0 44 31,0-1-31,-21 0 0,21 21 0,-21-21 16,0 22-16,21-1 0,0-21 0,-22 22 15,22-1-15,-21 0 0,21 1 16,0-1-16,0-21 0,0 21 0,0 1 16,0-22-16,0 21 0,0-21 0,21 1 15,1-1-15,-22 0 0,21-21 16,0 21-16,0-21 0,0 21 15,0-21-15,1 0 0,20 0 0,-21 0 16,21 0-16,-20-21 0,20 0 0,-21 21 16,21-21-16,-20 0 0,-1-1 15,21 1-15,-21-21 0,0 21 0,-21 0 16,22-1-16,-22-20 0,21 21 0,-21 0 16,0 0-16,0-1 0,-21 22 31,-1 0-31,1 22 0,0-1 15,0 0-15,21 21 0,0-21 16,-21 1-16,21-1 0,0 21 0,0-21 16,0 0-16,0 1 0,0-1 15,0 0-15,0 0 0</inkml:trace>
  <inkml:trace contextRef="#ctx0" brushRef="#br0" timeOffset="46131.53">16531 10732 0,'42'0'0,"-84"0"0,106 0 15,-43 0-15,0-22 0,0 22 0,0-21 16,0 0-16,1 21 0,-22-21 15,21 0-15,0 0 0,-21-1 0,0 1 16,0 0-16,0 0 0,0-21 16,0 20-16</inkml:trace>
  <inkml:trace contextRef="#ctx0" brushRef="#br0" timeOffset="46355.4">15579 10118 0,'21'0'62</inkml:trace>
  <inkml:trace contextRef="#ctx0" brushRef="#br0" timeOffset="46383.39">15769 10139 0,'21'0'16,"-42"0"-16,63 0 0</inkml:trace>
  <inkml:trace contextRef="#ctx0" brushRef="#br0" timeOffset="46935.07">16468 10562 0,'0'0'0,"0"21"0,0 1 15,0-1-15,0 0 0,0 0 16,21-21 0,-21 21-16,21-21 0,0 0 15,0 0-15,0 0 0,22 0 16,-22 0-16,0 0 0,0 0 16,0-21-16,22 21 0</inkml:trace>
  <inkml:trace contextRef="#ctx0" brushRef="#br0" timeOffset="49688.49">17865 10605 0,'21'0'15,"-21"21"1,0 0-16,0 0 16,21-21 15,0 0-15,0 0-16,0 0 0,1-21 15,-1 0-15,21 0 0,-21-1 0,22 1 16,-1-21-16,0 21 0,1-22 0,-1 1 15,0 21-15,1-21 0,-22-1 16,21 1-16,-21 0 0,0-1 16,1 1-16,-22 0 0,0 20 0,0-20 15,0 0-15,0 21 0,0-1 16,0-20-16,0 21 0,-22 21 16,1 0-16</inkml:trace>
  <inkml:trace contextRef="#ctx0" brushRef="#br0" timeOffset="50587.98">18288 10054 0,'-42'85'16,"20"-43"-16,-83 191 15,83-191 1,1 22-16,0-22 0,0 1 16,21 20-16,0-42 0,0 22 0,0-1 15,0-21-15,0 0 0,0 0 0,21-21 16,0 22-16,22-22 16,-22 0-16,21 0 0,0 0 0,-20 0 0,20 0 15,21-22-15,-20 1 0,-1 0 16,0 0-16,1 0 0,-22 0 15,21-22-15,1 22 0,-22-21 0,0-1 16,21 22-16,-21-21 0,-21 21 0,22 0 16,-22-1-16,0 1 0,0 0 15,-22 42 1,22 0 0,0 1-16,-21-1 0,0 0 15,0 21-15,21-21 0,0 1 0,0 20 16,-21-21-16,21 0 0,0 22 15,0-22-15,0 0 0,0 0 16,0 0-16,21 0 0,0-21 16,0 22-16,0-22 0,1 0 15,-1 0-15,21 0 0,-21 0 16,0 0-16,1-22 0,-1 22 0,0-21 16,0 0-16,0 21 0,0-21 0,1 0 15,-22 0-15,0-1 0,0 1 16,0 0-16,0 0 0,0-21 0,0 20 15,-22 1-15,1 0 0,0 0 0,0 0 16,0 0-16,0-1 16,-1 22-16,1 0 0,0 0 0,0 0 15,0 0-15,42 0 32,0 0-17,0 0-15,22 0 0,-22 0 0,0 0 16,21 0-16,-21 0 0,22 0 15,-22-21-15,21 21 0,-21 0 0,1 0 16,20-21-16,-21 21 0,0 0 16,0 0-16,1 0 15,-22 21-15,0 0 16,0 1-16,0-1 0,0 0 16,-22 21-16,22-21 0,-21 1 15,21-1-15,0 0 0,0 0 0,0 21 16,0-20-16,0-1 0,0 0 15,0 0-15,0 0 16,21-21-16,1 0 16,-1 0-16,0 0 0,0 0 0,21 0 15,-20 0-15,20-21 0,0 21 16,1-21-16,-22 0 0,21 0 0,-21-1 16,22 1-16,-22 0 0,-21 0 0,21 0 15,-21-22-15,0 22 0,0 0 16,0-21-16,0 21 0,-21-1 15,0 1-15,-1 0 0,-20 0 0,21 0 16,-21 21-16,20 0 0,-20 0 16,21 0-16,-21 0 0,20 0 0,1 0 15,0 21-15,0-21 0,21 21 0,0 0 16,0 0-16,0 1 16,21-22-16,0 0 0,0 21 15,1-21-15,-1 0 0,21 0 0,-21 0 16</inkml:trace>
  <inkml:trace contextRef="#ctx0" brushRef="#br0" timeOffset="50710.91">20151 10287 0,'0'-21'16</inkml:trace>
  <inkml:trace contextRef="#ctx0" brushRef="#br0" timeOffset="50943.77">20024 10583 0,'0'85'16,"-22"-64"-16,22 22 0,0-1 15,0 0-15,-21 1 0,21-1 0,0 0 16,0 22-16,0-1 0,-21-20 0,21 20 16,0 1-16,0-1 15,0-21-15,-21 22 0,21-22 0,-21 1 16,21-1-16,0 0 0,0 1 0,0-22 15,0 21-15,0-21 0,0 0 16,0-42 15,0 0-31,21 0 16,-21 0-16,0 0 0,0-22 16,21 22-16,-21-21 0,0-1 15,0 1-15</inkml:trace>
  <inkml:trace contextRef="#ctx0" brushRef="#br0" timeOffset="51259.59">20002 10605 0,'0'0'0,"0"-22"15,22-83 1,-1 83-16,0 1 16,0 0-16,0 21 0,0-21 0,1 21 15,20 0-15,-21 0 0,0 0 16,22 0-16,-22 0 0,21 0 0,-21 0 15,0 21-15,1-21 0,-1 42 16,-21-20-16,0-1 0,0 0 16,0 21-16,0-21 0,-21 22 0,-1-22 0,1 0 15,0 21-15,0-20 0,-21-1 16,20-21-16,1 21 0,-21 0 16,21-21-16,0 0 0,-1 21 0,1-21 15,0 0-15,0 0 16,21-21 15,0 0-15</inkml:trace>
  <inkml:trace contextRef="#ctx0" brushRef="#br0" timeOffset="52715.76">21802 10075 0,'-22'22'15,"22"20"-15,0-21 0,-21 0 16,0 22-16,0-22 0,21 21 0,-21 0 16,0-20-16,21 20 0,-22 0 0,22-21 15,0 22-15,-21-22 0,21 0 16,0 0-16,0 0 0,0 1 0,0-1 15,21-21 17,1 0-32,-22-21 0,21 21 15,0-22-15,0 1 0,-21-21 0,21 21 16,0 0-16,1-22 0,-1 22 16,0-21-16,0 21 0,0-22 0,0 22 15,1-21-15,-1 21 0,0-1 0,-21 1 16,0 42-1,0 1 1,0-1-16,0 0 0,0 21 0,-21-21 16,21 22-16,0-1 0,0-21 15,0 22-15,0-22 0,0 0 0,0 21 16,0-21-16,21 1 0,0-22 0,0 21 16,0-21-16,1 0 15,-1 0-15,0 0 0,21 0 0,-21 0 16,22 0-16,-22 0 0,21-21 0,1-1 15,-22 1-15,21 0 0,-21 0 16,0 0-16,22-22 0,-22 22 0,0-21 16,0 0-16,0-1 0,-21 1 0,0 0 15,0-1-15,22 1 0,-22 21 0,0-22 16,0 22-16,21 0 0,-21 0 16,0 0-16,-21 42 15,-1 0 1,22 0-16,0 0 0,-21 22 0,0-22 15,21 21-15,-21-21 0,21 22 16,0-1-16,0-21 0,0 22 0,0-1 16,0-21-16,0 0 0,0 22 15,0-22-15,0 0 0,21 0 0,0 0 16,-21 0-16,21-21 0,1 22 0,-1-22 16,0 0-1,0 0-15,0 0 0,0 0 16,1 0-1,-22-22 79</inkml:trace>
  <inkml:trace contextRef="#ctx0" brushRef="#br0" timeOffset="54032">22648 10520 0,'0'21'16,"0"0"0,0 0-16,21-21 15,1 0-15,-1 0 16,0 0-16,0 0 0,0 0 16,22 0-16,-22 0 0,0 0 0,0 0 15,21-21-15,-20 0 0,-1 21 16,0-21-16,0 0 0,0 0 0,0-1 15,-21 1-15,0 0 0,22 0 0,-1 0 16,-21-22-16,0 22 0,0 0 16,0-21-16,21 21 0,-21-1 15,0 1-15,0 0 0,21 0 0,-21 0 16,0 42 15,0 0-31,0 0 0,0 0 0,0 22 16,-21-22-16,21 21 0,0-21 15,0 22-15,0-22 0,0 0 0,0 21 16,0-20-16,0-1 0,0 0 0,21-21 16,-21 21-16,21 0 0,0-21 15,1 0-15,-1 0 0,0 0 0,0 0 16,0 21-16,0-21 0,1 0 16,-1-21-16,0 0 0,21 0 0,-21 0 15,1 0-15,-1-22 0,0 22 16,0-21-16,0 21 0,0-22 0,1 1 15,-22 0-15,21-1 0,0 22 0,0-42 16,0 20-16,0 1 0,-21 0 16,22-1-16,-1 1 0,-21 0 0,0 20 15,0-20-15,0 21 0,-21 21 32,21 21-32,-22 21 0,1-20 0,0 20 15,0 0-15,0 1 0,0-1 0,-1 21 16,1-20-16,21-1 0,-21 0 15,21 1-15,-21-1 0,21 0 16,0-20-16,0 20 0,0-21 0,0 21 16,21-20-16,0-1 0,0-21 0,1 21 15,-1-21-15,21 0 0,-21 0 16,22 0-16,-22 0 0,21-21 0,0 0 16,-20-1-16,20 1 0,0 0 0,-21 0 15,22 0-15,-1-22 0,-21 22 16,0-21-16,22 0 0,-22-1 0,0 1 15,-21 0-15,21-1 0,0 1 0,-21 0 16,0-1-16,0 1 16,0 21-16,0 0 0,0-1 0,0 1 15,-21 21 1,0 21-16,21 22 0,-21-22 16,0 21-16,21-21 0,0 22 0,-21-1 15,-1 0-15,22 1 0,-21-1 0,21-21 16,-21 22-16,21-1 0,0-21 15,0 21-15,0-20 0,0 20 0,-21-21 16,21 0-16,0 0 0,0-42 47,21 0-31,0 0-16,0 0 15,1 0-15,-1-22 0,0 1 0,0 21 16,0 0-16,0 21 0,1 0 15,-22-22-15,21 22 0,0 0 16,-21 22-16,0-1 16,0 0-16,0 0 0,0 0 0,0 0 15,0 1-15,21-1 0,-21 0 0,0 21 16,0-21-16,21 1 0,0-22 16,1 21-16,-1 0 0,0 0 0,0-21 15,0 0-15,0 0 0,22 0 0,-22 0 16,21 0-16,-21 0 0,22 21 15,-22-21-15,21 0 0,-21-21 0,1 0 16,-1 21-16,0-21 0,0 0 16,0-1-16,-21-20 0,0 21 0,0 0 15,0-22-15,0 22 0,0-21 0</inkml:trace>
  <inkml:trace contextRef="#ctx0" brushRef="#br0" timeOffset="54250.88">23834 9906 0,'-43'21'16,"64"-21"0,1 0-16,-1 0 15,0 0-15,0 0 0,21 0 0,-20 0 16,-1 0-16,21 0 0,-21-21 15,0 21-15,1 0 0,-1-21 0,0 21 16,-21-21-16,0 0 0</inkml:trace>
  <inkml:trace contextRef="#ctx0" brushRef="#br0" timeOffset="54431.8">23431 9737 0,'0'0'0,"0"-21"32,0-1-17,0 1 1,0 0 0</inkml:trace>
  <inkml:trace contextRef="#ctx0" brushRef="#br0" timeOffset="55291.77">25675 10118 0,'0'0'0,"-21"-21"0,0 21 15,0-22 1,-1 1-16,22 0 15,0 0-15,0 0 0,22 0 16,-1-1-16,0 1 0,0 21 16,0-21-16,0 21 0,1 0 0,-1 0 15,0 0-15,0 0 0,0 0 0,0 0 16,1 0-16,-22 21 16,0 22-16,0-22 0,0 0 15,0 21-15,0-21 0,0 1 0,0 20 16,-22-21-16,1 21 0,21-20 15,-21 20-15,21-21 0,0 0 0,0 0 16,0 1-16,0-1 0,0 0 16,21-21-16,0 0 0,1 0 15,-1 0-15,0 0 0,21 0 0,-21 0 16,22-21-16,-22 21 0,0 0 0,21-21 16,1-1-16,-22 1 0,21 0 0,-21 0 15,1 0-15,-1-22 0,0 22 16,0 0-16,0-21 0,-21 21 0,0-22 15,21 22-15,-21 0 0,22 0 16,-22 0-16,0-1 0,0 1 16,0 42-1,-22 1-15,22 20 0,0-21 16,-21 21-16,21-20 0,0 20 0,0 0 16,-21 1-16,21-1 0,-21 0 15,0 1-15,21-1 0,0 21 0,0-20 16,0 20-16,0-20 0,0-1 0,0 21 15,0-20-15,0 20 0,0-20 16,0-1-16,0 0 0,0 1 0,0-1 16,0 0-16,0-21 0,-43 22 0,43-22 15,0 0-15,-42 0 0,21 0 16,21 1-16,-21-22 0,0 0 0,-1 0 16,1 0-16,0 0 0,-21 0 0,21 0 15,-22 0-15,1 0 0,21-22 16,-22 1-16,1 0 0,0 0 0,21 0 15,-22-22-15,22 22 0,0 0 0,0 0 16,21 0-16,0-22 0,0 22 16,0 0-16,0 0 0,0-21 0,21 20 15,21 1-15,-21-21 0,1 21 0,20-22 16,0 1-16</inkml:trace>
  <inkml:trace contextRef="#ctx0" brushRef="#br0" timeOffset="55423.71">26755 9970 0,'0'0'0,"-22"-22"16,1 22-16</inkml:trace>
  <inkml:trace contextRef="#ctx0" brushRef="#br0" timeOffset="56003.37">26585 10097 0,'0'21'0,"0"-42"0,0 63 16,-21-21-16,21 0 0,-21 0 0,21 1 15,0-1-15,0 0 0,0 0 16,0 0-16,0 0 0,0 1 0,21-22 16,0 21-16,0-21 0,22 0 0,-22 0 15,21 0-15,1 0 0,-1 0 16,0 0-16,-21-21 0,22-1 0,-1 1 16,0 21-16,-20-21 0,-1-21 0,0 21 15,0-1-15,0-20 0,-21 21 16,21-21-16,-21-1 0,0 1 0,0 21 15,0-22-15,0 22 0,-21 0 16,0 0-16,-21 0 0,21 21 0,-1 0 16,-20 0-16,21 21 0,-21 0 0,20 0 15,-20 0-15,21 1 0,-21 20 16,20 0-16,-20-21 0,21 22 16,21-1-16,-21-21 0,21 22 0,0-22 15,0 0-15,0 21 0,0-21 0,0 1 16,21-1-16,0 0 0,0-21 15,0 21-15,1-21 0,-1 0 0,21 0 16,-21 0-16,22 0 0,-1 0 0,-21-21 16,21 21-16,1-21 0,-1 0 15,-21-1-15,22 1 0,-22 0 16,21 0-16,-21-21 0,22 20 0,-22-20 16,0 21-16,0-21 0,0 20 15,-21 1-15,21 0 0,-21 0 0,0 0 16,22 21-16,-22 21 15,-22-21 1,1 21-16,21 0 0,-21 22 0,0-22 16,21 0-16,0 0 0,0 0 0,0 0 15,0 22-15,0-22 0,0 0 16,0 0-16,0 0 0,0 1 16,21-1-16,0-21 0,0 0 15,1 0-15,-1 0 16,0 0-16,0 0 0,0 0 0,0-21 15,22 21-15,-22-22 0,0 1 0,0 0 16,0 0-16,1 0 0,-22-22 16</inkml:trace>
  <inkml:trace contextRef="#ctx0" brushRef="#br0" timeOffset="56208.68">27771 10054 0,'0'0'16,"-22"21"0,1 1-16,21-1 0,0 0 15,-21 0-15,21 0 0,-21 0 0,21 1 16,-21-1-16,21 0 0,0 0 15,0 0-15,0 0 0,0 1 16,0-1-16,21-21 16,0 0-16,0 0 0,0 0 15,1 0-15,-1 0 0,0-21 0,0 21 16,21-22-16,-20 1 0,-1 0 0,21 0 16,-21 0-16,0 0 0,22-1 0,-22-20 15,0 21-15,0-21 0</inkml:trace>
  <inkml:trace contextRef="#ctx0" brushRef="#br0" timeOffset="56363.93">28194 9970 0,'0'0'0,"0"21"16,0 0 0,-21 0-16,0 0 0,21 0 0,-22 1 15,22-1-15,0 0 0,-21 0 0,21 0 16,-21 0-16,21 1 0,0-1 16,0 0-16,0 0 15,0 0-15,21-21 16,-21 21-16,21-21 0,1 0 15,-1 0-15,21 0 0,-21 0 0,22 0 16</inkml:trace>
  <inkml:trace contextRef="#ctx0" brushRef="#br0" timeOffset="56823.61">29464 9821 0,'-21'0'0,"0"22"0,-1-1 16,1 0-16,21 0 0,-21-21 0,0 21 15,0 22-15,21-22 0,-21 0 16,-1 0-16,22 21 0,0-20 0,0-1 16,-21 21-16,21-21 0,-21 0 0,21 1 15,0 20-15,0-21 0,0 0 16,0 0-16,-21-21 0,21 22 0,0-1 15,-21-21 1,21-21 0,0-1-16,0 1 15,0 0-15,0-21 16,21 21-16,0-1 0,0 1 16,-21-21-16,21 21 0,1-22 0,20 22 15,-21-21-15,0 21 0,0 0 16,1-1-16,-22 1 0,21 21 0,0 0 15,0 0-15,-21 21 16,21 1-16,-21-1 0,0 0 16,21 0-16,-21 0 0,0 0 0,0 22 15,22-22-15,-1 0 0,0 0 0,0 22 16,21-22-16,1 0 0,-22 0 16,21 0-16,22 0 0,-22 1 0,0-1 15</inkml:trace>
  <inkml:trace contextRef="#ctx0" brushRef="#br0" timeOffset="58171.4">30226 10393 0,'21'0'15,"-42"0"-15,63-21 0,-21 0 0,-21-1 16,0 1-16,22 0 0,-1-21 0,-21 21 16,21-22-16,-21 22 0,0-21 15,0-1-15,0 1 0,0 0 0,0-1 16,0 22-16,0 0 0,0-21 0,-21 42 16,0-21-16,-22 21 0,22 0 15,-21 0-15,-1 21 0,22 0 16,-21 21-16,0-21 0,-1 22 0,1-22 15,21 21-15,0-21 0,-1 22 0,1-22 16,21 21-16,0-21 0,0 1 16,0-1-16,0 0 0,0 0 15,21 0-15,1 0 0,-1-21 0,0 22 16,0-22-16,0 0 0,0 0 16,1 0-16,-1 0 0,0-22 15,0 1-15,0 21 0,0-21 0,1 0 16,-1 0-16,0 0 0,0-22 0,0 22 15,-21 0-15,21-21 0,1 20 16,-1 1-16,-21 0 0,0 0 16,0 0-16,-21 42 31,21 0-31,-22 0 0,22 0 0,-21 22 16,21-22-16,-21 0 0,21 0 15,0 0-15,0 1 0,0-1 0,0 0 16,0 0-16,0 0 0,21-21 0,0 21 15,22 1-15,-22-22 0,0 0 16,21 0-16,1 0 0,-22 0 0,0 0 16,21 0-16,-20-22 0,-1 1 15,0 0-15,0 0 0,0 0 16,-21-22-16,0 22 0,21 0 0,-21-21 16,22 21-16,-22-22 0,21 22 15,-21 0-15,0 0 0,0 42 31,-21-21-15,-1 21-16,22 0 0,-21 0 0,21 22 16,0-22-16,-21 0 0,21 0 15,-21 0-15,21 1 0,0-1 0,-21 0 16,21 0-16,0 0 0,0 0 16,0-42 15,0 0-16,21 0-15,-21 0 16,21 0-16,0-1 0,-21 1 16,21 0-16,1-21 0,-22 21 15,21-1-15,0 1 0,0-21 0,-21 21 16,21 0-16,0-1 0,1 22 16,-22 22-1,0-1 1,0 0-16,0 0 0,0 0 15,0 0-15,0 1 0,0-1 0,0 0 16,0 0-16,0 0 0,0 0 0,0 1 16,0-1-16,0 0 31,21-21-31,0 0 16,-21-21-16,21 21 15,0-21-15,0-1 0,1 22 0,-1-21 16,0 0-16,0 0 0,21 0 15,-20 0-15,20-1 0,-21 1 0,0 0 16,22 0-16,-22 0 0,0 0 0,0 21 16,-21 21 15,0 0-31,0 0 0,0 0 16,0 0-16,-21 1 0,21-1 15,0 0-15,0 0 0,0 0 16,0 0-16,0 1 15,21-1-15,0-21 0,0 0 16,1 0-16,20 0 0,0 21 16,-21-21-16,22 0 0,-1 0 0,0 0 15,-20 0-15,20-21 0,-21 21 16,0-21-16,0-1 0,1 22 0,20-21 16,-42-21-16,21 21 0,0 0 0,-21-22 15,21 22-15,-21-21 16,0 21-16,0-1 0,0-20 0,0 21 0,0 0 15,0 0-15,-21 21 16,0 0-16,0 0 0,0 21 16,0 0-16,21 0 0,0 0 0,-22 0 15,22 1-15,0-1 0,0 21 16,0-21-16,0 0 0,0 1 0,0-1 16,0 0-16,0 0 0,22-21 15,-22 21-15,21 0 0,0-21 0,0 22 16,0-22-16,0 0 15,1 0-15,-1 0 16,0 0-16,0 0 16,0-22-16,0 22 15,1-21-15,-1 21 16,-21-21-16</inkml:trace>
  <inkml:trace contextRef="#ctx0" brushRef="#br0" timeOffset="58336.3">32110 10266 0,'0'21'31,"21"-21"-15,0 0 0,-21-21-1,-21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11:07.7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614 0,'21'-42'0,"-21"20"0</inkml:trace>
  <inkml:trace contextRef="#ctx0" brushRef="#br0" timeOffset="60.96">3810 487 0,'0'-21'16,"0"0"-1,-21-1-15</inkml:trace>
  <inkml:trace contextRef="#ctx0" brushRef="#br0" timeOffset="279.83">3768 381 0,'-22'21'32,"22"0"-17,0 1 1,0-1-16,0 0 0,0 0 16,0 0-16,0 22 0,0-22 15,0 0-15,0 0 0,0 21 0,0-20 16,0 20-16,22-21 0,-22 21 15,0-20-15,-22 20 0,1 0 16,0 1-16,21-22 0,-21 21 16,21-21-16,0 22 0,0-22 0,0 0 15,-21 0 1</inkml:trace>
  <inkml:trace contextRef="#ctx0" brushRef="#br0" timeOffset="373.78">3916 889 0,'0'-21'16</inkml:trace>
  <inkml:trace contextRef="#ctx0" brushRef="#br0" timeOffset="476.72">3408 910 0,'0'0'16,"-43"0"-16</inkml:trace>
  <inkml:trace contextRef="#ctx0" brushRef="#br0" timeOffset="588.66">3746 3641 0,'22'0'0,"62"-21"31,-63-1-31,1 22 0,-1 0 15,0 0-15,0-21 0</inkml:trace>
  <inkml:trace contextRef="#ctx0" brushRef="#br0" timeOffset="855.51">4127 1185 0,'0'-169'0,"0"338"0,0-486 0,0 190 16,0 42-16,0 22 16,0 20-16,0 1 0,0 21 0,0 0 15,0 0-15,0-1 0,0 44 78,-42-22-78,21 0 0</inkml:trace>
  <inkml:trace contextRef="#ctx0" brushRef="#br0" timeOffset="1921.95">3471 804 0,'0'0'0,"-21"0"16,0 0-16,0 22 0,0-22 15,42 0 32,0 0-47,0 0 0,0 0 16,0 0-16,22-22 0,-22 22 16,21 0-16,-21-21 0,22 21 0,-22 0 15,21-21-15,-21 21 0,22 0 16,-22 0-16,0-21 0,0 21 15,0 0 1,-42 0 15,21-21-15,0 0 0</inkml:trace>
  <inkml:trace contextRef="#ctx0" brushRef="#br0" timeOffset="2628.55">4106 381 0,'21'21'31,"-21"0"-31,0 1 16,0-1-16,0 0 15,0 21-15,0-21 0,0 22 0,0-22 16,0 21-16,0 1 0,0-22 15,0 21-15,0 0 0,0 1 0,0-1 16,0 0-16,0 1 16,0-22-16,0 21 0,0-21 0,0 1 15,0-1-15,0 0 0,0 0 16,0 0-16,0 0 0,0-42 62,0 0-62,0 0 16,0 0-16,0 0 0,0-1 0,22 1 16,-22-21-16,21 21 0,0-22 15,0 22-15,0-21 0,0 21 16,1 0-16,20-22 0,-21 22 16,21 21-16,-20-21 0,20 0 0,-21 21 15,21 0-15,-20 0 0,-1 0 16,0 0-16,21 21 0,-21 0 0,1 0 15,-22 22-15,0-22 16,0 0-16,0 21 0,0-21 0,0 1 16,0 20-16,0-21 0,0 0 15,-22 22-15,22-22 0,0 0 0,0 0 16,-21-21-16,21 21 0,-21 0 16,21 1-16,0-44 62,0 1-46,21 0-16,0 0 15</inkml:trace>
  <inkml:trace contextRef="#ctx0" brushRef="#br0" timeOffset="2908.39">4974 720 0,'0'21'15,"0"0"-15,0 0 16,0 22-16,0-22 16,0 0-16,0 0 0,-21 0 0,21 22 15,0-22-15,0 0 0,0 0 0,0 0 16,0 0-16,0 1 0,0-1 15,-21-21-15,21 21 0,0 0 0,0 0 16,0-42 31,0 0-47,0 0 16</inkml:trace>
  <inkml:trace contextRef="#ctx0" brushRef="#br0" timeOffset="3288.17">5016 445 0,'0'0'0,"0"21"0,-21 0 0,21 0 16,0 0-16,0 0 15,0 1-15,0-1 16,21-21-1,1 0 1,-1 0-16,0 0 16,0-21-16,0-1 15,-21 1-15,0 0 16,21 0-16,-21 0 0,0 0 16,0-1-16,0 1 0,0 0 15,0 0-15,-21 21 0,0 0 0,0 0 16,0 0-1,0 0-15,-1 21 0,22 0 16,0 0-16,0 1 0,-21-1 16,0 0-16,21 0 15,0 0-15,0 0 0,0 1 0,0-1 16,0 0-16,0 0 16,21-21-16</inkml:trace>
  <inkml:trace contextRef="#ctx0" brushRef="#br0" timeOffset="3851.84">5524 783 0,'0'-21'16,"0"0"-1,-21 21 17,0 0-32,0 0 15,0 21-15,0 0 16,-1 0-16,1-21 0,0 22 0,21-1 16,0 0-16,-21-21 0,21 21 15,-21 0-15,21 0 0,0 1 16,0-1-16,0 0 15,0 0 1,21-21-16,0 0 0,0 0 16,0 21-16,1-21 0,-1 0 0,0 0 15,21 21-15,-21-21 0,1 22 16,-1-22-16,21 0 0,-21 21 0,0-21 16,1 21-16,-1-21 0,0 21 0,0-21 15,-21 21-15,0 0 16,0 1-16,0-1 15,-21-21 1,0 0-16,-22 21 0,22-21 0,-21 0 16,0 0-16,20 0 0,-20 0 15,0 0-15,-1 0 0,22 0 0,-21 0 16,21 0-16,0 0 0,-22-21 0,22 21 16,0 0-16,21-21 0,-21 21 15,0-22-15,21 1 16,0 0-1,0 0-15,0 0 16</inkml:trace>
  <inkml:trace contextRef="#ctx0" brushRef="#br0" timeOffset="4492.47">7175 741 0,'0'-21'0,"0"42"16,0-63-16,0 20 16,0 1-16,0 0 0,0 0 0,0 0 15,0 0-15,0-1 0,0 1 16,0-21-16,0 21 0,0 0 16,22-1-16,-22 65 46,0-22-46,0 0 0,0 21 0,0-20 16,0 20-16,0 0 0,0 22 16,0-22-16,0 22 0,0-22 0,0 21 15,-22-20-15,1-1 0,21 22 0,0-22 16,0 0-16,-21-21 16,21 22-16,-21-22 0,21 21 0,0-21 15,-21-21-15,21 22 0,0-1 16,0 0-1,0-42 1,21 0-16,0-1 16,-21 1-16</inkml:trace>
  <inkml:trace contextRef="#ctx0" brushRef="#br0" timeOffset="4930.5">7683 614 0,'0'0'0,"0"-21"16,-21 21 0,0 21-1,0-21-15,0 21 0,-22-21 16,22 21-16,-21-21 0,21 21 0,-22-21 16,22 22-16,0-22 0,0 21 15,0-21-15,0 0 0,-1 21 0,1-21 16,21 21-16,-21-21 15,21 21-15,0 0 16,0 1-16,0-1 16,0 0-16,21 0 15,-21 0-15,0 0 0,21 1 16,1-1-16,-22 0 0,21 21 16,-21-21-16,21 1 0,0-1 0,-21 0 15,21 0-15,0 0 0,1 0 16,-1 1-16,-21-1 0,21-21 0,0 21 15,0-21-15,0 0 0,1 21 16,-1-21-16,0 0 0,0 0 0,0 0 16,0 0-16,1 0 0,-1 0 0,0-21 15,0 0 1,-21 0 0,0-1-16,0 1 15</inkml:trace>
  <inkml:trace contextRef="#ctx0" brushRef="#br0" timeOffset="5319.8">7789 1122 0,'0'0'0,"21"0"0,-21 21 16,22-21-16,-1 0 16,0 0-16,0 0 0,0 0 15,0 0-15,1 0 0,-1 0 16,0-21-16,0 21 0,0-21 15,0 0-15,1 21 0,-1-22 0,-21 1 16,21 0-16,0 0 16,-21 0-16,0 0 0,0-1 0,0 1 15,0 0-15,-21 21 16,0 0-16,0 0 0,-1 0 16,1 0-16,0 0 0,0 21 15,0 0-15,0 1 0,-1-1 0,1 0 16,0 0-16,0 0 0,21 22 15,-21-22-15,21 0 0,0 0 0,0 0 16,0 0-16,0 1 0,0-1 16,0 0-16,21 0 15,0-21-15,21 0 0,-20 0 0,-1 0 16,0 0-16,0 0 0,21 0 16,-20 0-16,-1 0 0,21 0 0,-21-21 15,0 21-15,22-21 0,-22 21 0,0-21 16</inkml:trace>
  <inkml:trace contextRef="#ctx0" brushRef="#br0" timeOffset="5964.54">8530 889 0,'0'0'0,"0"-21"16,0 42 15,0 0-31,-21-21 0,21 21 16,-21 1-16,21 20 0,-21-21 0,21 0 15,0 0-15,0 1 0,0-1 16,0 0-16,0 0 0,0 0 0,0 0 16,0 1-16,21-1 15,0-21 1,0 0-16,0 0 0,0 0 16,22 0-16,-22 0 0,0-21 0,0 21 15,0-22-15,22 1 0,-22 0 16,0 21-16,0-21 0,0 0 15,-21 0-15,22-22 0,-22 22 0,21 0 16,-21 0-16,0 0 0,0-1 16,0 1-16,0 0 15,0 42 17,0 0-32,0 1 0,0-1 15,0 0-15,0 0 0,0 0 16,0 22-16,0-22 0,0 0 15,0 21-15,0-21 0,0 22 0,0-1 16,0-21-16,0 22 0,0-1 16,0-21-16,0 21 0,0 1 0,0-1 15,0-21-15,0 22 0,0-1 16,0-21-16,0 21 0,0 1 0,0-22 16,0 0-16,0 0 0,0 22 0,0-22 15,-21-21-15,-1 21 0,1 0 16,0-21-16,0 0 0,-21 0 15,20 0-15,1 0 0,-21 0 16,0 0-16,-1 0 0,22-21 0,-21 0 16,-1 0-16,1-1 0,21 1 0,0 0 15,-22 0-15,22 0 0,21 0 16,0-1-16,-21 22 0,21-21 16,0 0-16,0 0 0,0 0 15,21 0-15,0-1 16,1 22-16,-1-21 0,21 0 0,-21 0 15,22 21-15,-1-21 0</inkml:trace>
  <inkml:trace contextRef="#ctx0" brushRef="#br0" timeOffset="6596.21">9419 847 0,'-21'0'16,"0"21"-16,21 0 15,-21 21-15,21-20 0,-22-1 16,22 0-16,-21 0 0,21 21 16,0-20-16,0-1 0,0 0 0,0 0 15,0 0-15,-21 0 0,21 1 16,0-1-16,21-21 31,0 0-15,1-21-16,-22-1 15,21 22-15,-21-21 0,0 0 16,21 0-16,0 0 0,0 0 16,-21-1-16,21 1 15,1 21 1,-22 21-16,0 1 15,0-1-15,0 0 16,0 0-16,0 0 0,0 0 0,0 1 16,0-1-16,21 0 0,0 0 15,-21 0-15,21-21 0,0 0 16,0 21-16,1-21 0,-1 0 16,0 0-16,0 0 0,0 0 15,0 0-15,1-21 0,-1 21 0,0-21 16,0 0-16,0 0 0,0 0 15,1-1-15,-22 1 0,21-21 0,0 0 16,-21 20-16,0-20 0,0 21 0,0-21 16,0-1-16,0 22 0,0 0 15,0 0-15,-21 0 0,0-1 0,-1 22 16,1 0-16,0 0 16,0 0-16,0 0 0,0 0 0,21 22 15,-22-22-15,22 21 16,0 0-16,0 0 0,0 0 15,0 0-15,22-21 0,-22 22 16</inkml:trace>
  <inkml:trace contextRef="#ctx0" brushRef="#br0" timeOffset="7052.95">10223 783 0,'-21'0'32,"0"0"-17,0 21-15,21 1 0,-21-1 0,0 0 16,21 0-16,-22 0 0,22 0 0,-21 22 16,21-22-16,-21 0 0,21 21 15,0-20-15,0-1 0,0 0 0,0 0 16,0 0-16,0 0 0,21 1 15,0-22-15,1 21 0,-1-21 0,21 0 16,-21 0-16,0 0 0,1 0 16,20 0-16,-21 0 0,0 0 0,0-21 15,1-1-15,-1 1 0,0 0 0,0 21 16,0-42-16,-21 21 16,0-1-16,21-20 0,-21 21 0,0-21 15,0 20-15,0-20 0,0 21 16,0 0-16,0-22 0,-21 43 0,21-21 15,-21 0-15,0 21 0,0 0 16,0 0-16,-1 0 16,1 21-16,21 0 0,-21-21 15,21 22-15,0-1 16,0 0-16,0 0 0,0 0 31</inkml:trace>
  <inkml:trace contextRef="#ctx0" brushRef="#br0" timeOffset="7516.69">10710 847 0,'0'-21'0,"21"21"47,1 0-47,-1 0 0,0 0 16,0 21-16,0-21 15,-21 21-15,21 0 0,1 0 0,-22 0 16,21 1-16,-21-1 0,21 0 16,-21 0-16,0 0 0,21 22 0,-21-22 15,0 0-15,0 0 0,0 0 0,0 0 16,0 1-16,0-1 15,0 0-15,0-42 47,0 0-47,0-1 16,0 1-16,0 0 0,0 0 16,0 0-16,0-22 0,0 22 15,21 0-15,-21 0 0,21 0 0,-21-22 16,22 22-16,-1 21 0,-21-21 15,21 0-15,0 21 0,0-21 0,0 21 16,1 0-16,-1-21 16,0 21-16,0 0 15,0 0-15,0 0 0</inkml:trace>
  <inkml:trace contextRef="#ctx0" brushRef="#br0" timeOffset="8265.26">11853 1101 0,'0'-43'31,"0"22"-31,0 0 0,0 0 0,0 0 16,0 0 0,0-1-16,-21 1 0,21 0 0,-21 0 15,0 21-15,21-21 0,-21 21 16,-1 0-16,1 0 0,0 0 0,0 0 16,0 0-16,0 0 0,-22 21 0,22 0 15,0 0-15,-21 0 0,20 1 16,1-1-16,-21 0 0,21 21 0,0-21 15,-1 1-15,1 20 0,0-21 16,0 0-16,21 0 0,0 1 0,0-1 16,0 0-16,0 0 0,0 0 0,0 0 15,21 1-15,0-22 16,0 0-16,22 0 0,-22 0 16,21 0-16,-21 0 0,22 0 0,-1-22 15,-21 22-15,22-21 0,-1 0 16,-21 0-16,21 0 0,1-22 0,-22 22 15,0-21-15,0 0 0,22-1 16,-22 1-16,0 0 0,0-1 0,0 1 16,-21 0-16,21-22 0,1 43 15,-22-21-15,0-1 0,0 22 0,21-21 16,-21 21-16,0-1 0,-21 22 47,21 22-47,-22-1 0,22 0 0,-21 0 15,0 0-15,21 0 0,0 22 16,-21-1-16,21-21 0,-21 22 0,21-1 16,0 0-16,0-21 0,0 22 15,0-1-15,0 0 0,0-20 0,0 20 16,0 0-16,0-21 0,21 1 0,0-1 16,0 0-16,0 0 0,1 0 15,-1 0-15,0-21 0,21 0 0,-21 22 16,1-22-16,20 0 0,-21 0 15,21 0-15,-20 0 0,20 0 0,-21 0 16,0 0-16,22 0 0,-22-22 0,0 22 16,0-21-16,21 0 15,-42 0-15,22 21 0,-1-21 0</inkml:trace>
  <inkml:trace contextRef="#ctx0" brushRef="#br0" timeOffset="9139.79">3810 1715 0,'-21'0'0,"42"0"0,-85 21 0,43-21 0,0 0 16,0 0-16,0 0 0,0 0 16,-1 0-16,22 21 0,22-21 47,-1 0-32,0 0-15,21 0 0,1 0 0,-1 0 16,0-21-16,22 21 0,-22 0 15,22 0-15,20 0 0,-20 0 0,20 0 16,-20 0-16,21 0 0,20 0 0,-20 0 16,0 0-16,-1 0 0,22 0 15,-21 0-15,-22 0 0,22 0 0,-21 0 16,20 0-16,-20 0 0,-1 0 16,-20 0-16,20 0 0,-21 0 0,1 0 15,-1 0-15,-21 0 0,22-21 16,-22 21-16,0 0 0,0 0 15,-21-22 32</inkml:trace>
  <inkml:trace contextRef="#ctx0" brushRef="#br0" timeOffset="9967.37">7832 1609 0,'-22'21'15,"44"-42"-15,-65 42 0,22-21 0,0 0 16,-21 0-16,20 0 0,1 0 0,0 0 16,0 0-16,0 0 0,0 0 0,-1 0 15,1 0-15,0 0 16,42 0 31,0 0-47,22 0 0,-22 0 15,21 0-15,1 0 0,20 0 16,1 0-16,-1 0 0,1 0 0,-1-21 16,1 21-16,20 0 0,1 0 15,-22 0-15,22 0 0,0 0 0,-1 0 16,22 0-16,-21 0 0,21 0 0,-22 0 15,22 0-15,-21 0 0,21-21 16,-22 21-16,22 0 0,-21 0 16,21-22-16,0 22 0,-1-21 15,1 21-15,0-21 0,0 21 0,-21 0 16,20-21-16,1 21 0,-21 0 0,21 0 16,-22-21-16,22 21 0,-21 0 15,21 0-15,-22 0 0,1-21 0,0 21 16,-22 0-16,22 0 0,-22 0 15,1 0-15,-1-22 0,1 22 0,-1 0 16,-20 0-16,20 0 0,-20 0 0,-1 0 16,0-21-16,1 21 0,-1 0 15,-21 0-15,0 0 0,0 0 0,22 0 16,-22 0-16,0 0 16,0 0-16,-42 0 46</inkml:trace>
  <inkml:trace contextRef="#ctx0" brushRef="#br0" timeOffset="10100.31">12171 1439 0,'0'0'0,"0"22"0,-21-22 62,-1 0-46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26:08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677 0,'0'0'0,"-21"-21"0,21 0 16,0 0-16,0 0 16,0 0-16,0-1 15,0 1 1,0 42 15,0 1-31,0-1 0,0 21 16,0-21-16,0 22 0,0-1 0,0 21 15,0-20-15,0 20 16,0-20-16,0 20 0,0 1 0,0-22 0,0 21 16,0-20-16,0-1 15,0 0-15,-21 1 0,21-22 0,0 21 16,0-21-16,0 1 0,0-1 16,0 0-16,0-42 31,0 0-16,-22-1-15,22 1 0</inkml:trace>
  <inkml:trace contextRef="#ctx0" brushRef="#br0" timeOffset="692.14">2371 889 0,'-22'0'16,"44"0"-16,-65-21 0,43 0 0,-21 0 16,0-1-16,0 1 0,21 0 15,0 0-15,0 0 0,0 0 0,0-1 16,0 1-16,0 0 0,0 0 16,0 0-16,21 0 0,0-1 0,0 22 15,0-21-15,22 0 0,-1 21 16,-21-21-16,22 21 0,-1 0 15,0 0-15,1 0 0,-1 0 16,0 0-16,1 42 0,-1-21 16,-21 1-16,0 20 0,0 0 0,1 1 15,-1-1-15,0 21 0,-21-20 16,0-1-16,0 22 0,0-22 0,0 0 16,0 1-16,0-1 0,0 0 15,0-21-15,0 22 0,0-22 0,0 0 16,0 0-16,0 0 0,0 1 15,-21-22-15,0 0 16,21-22 0,0 1-16,0 0 15,0-21-15,0 21 0,0-22 16,0 1-16,0 0 0,0-22 0,0 22 16,21-22-16,0 1 0,0 20 15,-21-20-15,21 21 0,0-22 16,22 22-16,-22-1 0,21 1 0,-21 0 15,22 21-15,-1-1 0,0 1 16,-20 0-16,20 21 0,0 0 0,-21 0 16,22 21-16,-22 0 0,0 22 15,0-1-15,0 0 0,1 1 0,-22-1 16,0 22-16,0-1 16,0-21-16,0 22 0,0-1 0,0 1 15,0-1-15,0-20 0,-22-1 16,1 22-16,21-22 0,0 0 0,0-21 15,-21 22-15,0-22 0,21 0 16,0 21-16,0-20 0,0-1 16,0-42-1,0-1 1,0-20-16</inkml:trace>
  <inkml:trace contextRef="#ctx0" brushRef="#br0" timeOffset="1128.89">3831 1249 0,'21'0'0,"-42"0"0,63 0 15,-20 0-15,-1-21 0,0 0 16,0-1-16,0 1 0,0 0 0,1 0 16,-1 0-16,0 0 0,0-1 15,-21 1-15,0 0 0,0 0 16,0-21-16,0 20 0,0 1 16,0 0-16,-21 0 0,0 21 15,0 0-15,-1 0 16,1 21-16,0 0 0,0 0 0,0 1 15,0 20-15,-1-21 0,1 21 16,21 1-16,0-22 0,-21 21 0,21 1 16,-21-22-16,21 21 0,0-21 15,0 0-15,0 1 0,0 20 16,21-21-16,-21 0 0,21 0 16,0-21-16,1 0 0,-1 0 15,0 22-15,0-22 0,0 0 16,0 0-16,1 0 0,-1-22 0,0 1 15,21 0-15,-21 0 0</inkml:trace>
  <inkml:trace contextRef="#ctx0" brushRef="#br0" timeOffset="1428.97">4635 508 0,'0'-21'15,"-21"63"1,0-21-16,21 1 16,0 20-16,0-21 0,0 21 0,-21 1 15,21 20-15,-21-20 0,21-1 16,-21 21-16,21-20 0,0-1 0,-22 22 16,1-22-16,21 0 0,-21 1 15,21-22-15,0 21 0,0-21 0,0 0 16,0 1-16,0-1 0,0 0 15,0 0-15,0-42 32,21 21-32,0-21 15,-21 0-15,0-22 0,22 22 16</inkml:trace>
  <inkml:trace contextRef="#ctx0" brushRef="#br0" timeOffset="1938.67">4889 487 0,'22'0'15,"-22"42"1,0-21-16,0 22 16,0-22-16,0 21 0,0 1 0,0-1 15,0 21-15,0-20 0,0-1 16,0 0-16,0 22 0,0-22 0,0 1 15,0-22-15,-22 21 0,22 0 16,0-20-16,0-1 0,0 0 0,0 0 16,0 0-16,0 0 15,-21-21 1,21-21 0,0 0-16,0 0 0,0 0 15,0 0-15,0-1 16,0 1-16,0-21 0,0 21 0,0-22 15,21 22-15,1-21 0,-22 21 16,42-22-16,-21 22 0,0-21 0,0 21 16,85-22-1,-85 43-15,22 0 0,-22 22 16,0 20-16,0-21 16,-21 0-16,0 22 0,21-1 0,-21-21 15,0 21-15,0-20 0,0 20 16,0-21-16,0 21 0,0-20 0,0-1 15,0 0-15,0 0 0,0 0 16,0 0-16,-21-21 0,21 22 16,-21-44 15,0 1-31</inkml:trace>
  <inkml:trace contextRef="#ctx0" brushRef="#br0" timeOffset="2148.55">4318 910 0,'21'-21'31,"21"0"-31,-20 21 0,20-21 16,-21 21-16,21 0 0,1-21 0,-1 21 15,0 0-15,1-22 0,-1 22 16,0 0-16,1 0 0,-22-21 0,21 21 16</inkml:trace>
  <inkml:trace contextRef="#ctx0" brushRef="#br0" timeOffset="2664.33">5842 783 0,'0'0'0,"-21"0"15,0 0-15,-1 0 0,1 0 16,0 0-16,21 21 0,-21 1 0,0-1 15,0 0-15,-1 21 0,22 1 16,0-22-16,-21 21 0,21 0 16,-21 1-16,21-22 0,0 21 15,0-21-15,0 22 0,0-22 0,0 0 16,21 0-16,0 0 0,-21 1 0,22-1 16,-1-21-16,0 0 0,0 0 15,0 0-15,0 0 0,22 0 0,-22 0 16,0 0-16,0-21 0,22 21 15,-22-22-15,0 1 0,0 0 0,0 0 16,0 0-16,-21-22 0,0 22 16,22-21-16,-22 0 0,0 20 0,0-20 15,0 0-15,0 21 0,-22-22 16,1 22-16,0 0 0,0 0 16,0 0-16,0-1 0,-1 22 15,-20 0-15,21 0 0,0 0 0,0 0 16,-1 0-16,1 0 0,0 0 15,21 22-15,0-1 0,0 0 16,21 0 0,0-21-16,1 0 0,-1 21 15</inkml:trace>
  <inkml:trace contextRef="#ctx0" brushRef="#br0" timeOffset="3288.97">6837 826 0,'0'0'0,"-21"-22"0,-1 22 16,1-21-16,0 0 0,0 21 0,-21 0 15,20 0-15,1 0 0,0 0 16,-21 0-16,21 0 0,-22 0 0,22 0 15,-21 21-15,21 0 0,-1 1 16,-20 20-16,21-21 0,0 21 0,21-20 16,-21 20-16,21 0 15,-22-21-15,22 22 0,0-1 0,0-21 16,0 0-16,0 22 0,0-22 16,0 0-16,0 0 0,22 0 0,-1 1 15,0-22-15,0 21 0,0-21 0,22 0 16,-22 0-16,21 0 0,0 0 15,1 0-15,-22 0 0,21-21 0,1-1 16,-1 22-16,-21-42 0,21 21 16,-20 0-16,-1-22 0,21 22 0,-21-21 15,0-22-15,1 22 0,-22 0 16,21-22-16,0 22 0,-21-22 16,0 22-16,0 0 0,0-22 15,0 22-15,0 0 0,0-1 0,0 1 16,0 21-16,0-22 0,0 22 15,0 0-15,0 0 0,-21 21 16,0 21 0,-1 0-16,22 0 0,0 22 15,0-1-15,0 0 0,-21 1 16,21-1-16,0 22 0,0-22 0,0 21 16,0 1-16,0-22 0,0 22 15,0-22-15,0 0 0,0 1 16,0-1-16,0-21 0,0 0 0,0 22 15,0-22-15,21 0 16,1-21-16,-1 0 16,0 0-16,0 0 15</inkml:trace>
  <inkml:trace contextRef="#ctx0" brushRef="#br0" timeOffset="3819.67">7620 868 0,'0'0'0,"21"-21"0,21 21 16,-20-21-16,-1-1 0,0 1 0,0 0 15,0 0-15,-21 0 16,0 0-16,0-1 16,-21 22-16,0 0 15,-21 0-15,20 0 0,-20 22 16,21-1-16,-21-21 0,20 21 0,-20 0 15,21 0-15,-21 0 0,20 1 16,1-1-16,21 0 0,-21 0 0,21 0 16,0 0-16,0 1 15,0-1-15,0 0 16,21 0-16,0-21 0,1 0 16,-1 21-16,0-21 0,21 0 15,-21 0-15,22 21 0,-22-21 0,21 0 16,1 0-16,-22 22 0,21-22 15,0 0-15,-20 21 0,-1 0 0,0-21 16,0 0-16,0 21 0,0-21 16,-21 21-16,0 0 0,0 1 15,-21-1-15,-21 0 16,21-21-16,-22 21 0,1-21 0,21 21 16,-21-21-16,-1 0 0,1 21 15,21-21-15,-22 0 0,22 0 16,-21 0-16,21 0 0,0 0 0,-1 0 15,1 0-15,0 0 0,0 0 16,0 0-16,0 0 16,-1 0-1</inkml:trace>
  <inkml:trace contextRef="#ctx0" brushRef="#br0" timeOffset="6264.27">15938 741 0,'0'0'0,"-21"-21"16,21 0-1,0-1-15,0 1 16,0 0-16,0 0 16,0 0-1,0 0-15,0-1 16,-21 22 15,21 22 0,-21-1-15,21 0-16,0 0 16,0 0-16,0 0 0,0 22 0,0-22 15,0 21-15,0-21 0,0 22 16,0-22-16,0 21 0,0 1 0,0-22 16,0 21-16,0-21 0,0 22 15,0-22-15,-21 21 0,21-21 0,0 22 16,0-22-16,0 21 0,0-21 15,0 22-15,0-22 0,0 0 16,-21 21-16,21-21 0,0 1 0,0 20 16,0-21-16,0 21 0,0-20 15,0 20-15,0-21 0,0 21 0,0-20 16,0 20-16,0-21 0,0 0 0,0 22 16,0-22-16,0 0 0,0 21 15,0-21-15,-22 1 0,22 20 0,0-21 16,0 0-16,0 22 0,0-22 15,0 21-15,0-21 0,0 0 0,0 22 16,0-22-16,0 21 0,0 1 0,0-22 16,0 21-16,0 0 15,0 1-15,0-1 0,0-21 0,0 22 16,0-1-16,0 0 0,0 1 0,0-1 16,0 0-16,0 1 0,0-22 15,0 21-15,22 0 0,-22 1 0,0-1 16,0-21-16,0 22 0,0-1 15,21 0-15,-21 1 0,0-1 0,21 21 16,-21-20-16,0-1 0,0 0 16,0 1-16,0-1 0,0 0 0,0 22 15,0-22-15,0 1 0,0-1 16,0 0-16,0 1 0,0-1 0,0 0 16,0 1-16,0 20 0,0-21 15,0 1-15,0 20 0,0-20 0,0-1 16,0 0-16,0 22 0,0-22 15,0 0-15,0 1 0,0-1 0,0 0 16,0 1-16,0-1 0,0 22 16,0-22-16,0 0 0,0 22 0,0-22 15,0 0-15,0 22 0,0-22 0,0 1 16,0-1-16,0 21 0,0-20 16,0-1-16,0 0 0,0 1 0,0-1 15,0 0-15,0 1 0,0 20 16,0-20-16,0-1 0,0 0 15,0 1-15,0-1 0,0 21 0,0-20 16,0-1-16,0 0 0,0 1 0,0-1 16,21 0-16,-21 1 0,0-1 15,0 0-15,0 22 0,0-22 0,0 22 16,0-22-16,0 22 0,0-22 16,0 21-16,0-20 0,0 20 0,0-20 15,0 20-15,21-21 0,-21 1 0,0-1 16,0 22-16,0-22 0,0 21 15,0-20-15,0 20 0,0 1 0,0-1 16,0-20-16,0 20 0,0-21 16,0 22-16,21-22 0,-21 22 15,0-1-15,0-20 0,0 20 0,0 1 16,0-22-16,0 21 0,0 1 0,22-1 16,-22-20-16,0 20 0,0 1 15,21-1-15,-21-20 0,0 20 0,0 1 16,0-22-16,0 21 0,21 1 0,-21-1 15,21 1-15,-21-1 0,0 1 16,0-1-16,0 1 0,21-1 0,-21-20 16,21 20-16,-21 1 0,0-1 0,0 1 15,22-1-15,-22 1 0,0-1 16,21 1-16,-21-1 0,0 1 16,0-1-16,0 1 0,0-1 0,21 1 15,-21-1-15,0 1 0,21-1 0,-21 1 16,0-1-16,0 1 0,0-1 15,0 1-15,21-1 0,-21 1 0,0-1 16,21 1-16,-21-1 0,0 1 0,0-1 16,0 1-16,0-1 0,0 1 15,22-1-15,-22 1 0,0-1 0,0 1 16,0-1-16,0 1 0,0-1 0,0-20 16,0 20-16,0 1 0,0-1 15,0 1-15,21-1 0,-21 1 16,0-1-16,0 1 0,21-1 0,-21-21 15,0 22-15,0-1 0,0-20 16,0 20-16,0 1 0,0-1 0,0 1 16,0-1-16,0 1 0,0-22 0,0 22 15,0-1-15,0 1 0,0-1 16,0-21-16,0 22 0,0-1 0,0 1 16,0-22-16,0 22 0,0-1 0,-21 1 15,21-1-15,0 1 0,0-1 16,0-20-16,0 20 0,0 1 0,0-22 15,-21 21-15,21 1 0,0-1 0,0 1 16,0-1-16,0 1 16,0-1-16,0-20 0,0 20 0,0 1 15,0-1-15,0 1 0,0-22 0,0 22 16,0-1-16,-22 1 0,22-1 16,0 1-16,0-1 0,0 1 0,0-1 15,0-21-15,0 22 0,0-1 0,0 1 16,0-22-16,0 22 0,0-1 15,0-20-15,0 20 0,0 1 0,0-1 16,0 1-16,0-1 0,0-21 0,0 22 16,0-1-16,0-20 0,0 20 15,0-20-15,0 20 0,0-21 0,-21 22 16,21-1-16,0-20 16,0 20-16,0-20 0,-21 20 0,21 1 15,-21-22-15,21 21 0,0-20 0,0 20 16,-21-20-16,21-1 0,-21 0 15,21 22-15,0-22 0,0 0 0,0 1 16,-22 20-16,22-20 0,0-1 16,0 0-16,0 1 0,0-1 0,0-21 15,0 21-15,0-20 0,0-1 16,0 21-16,0-21 0,0 0 16,0-42 30,0 0-46,0 0 0,0 0 16,0 0-16,0-22 0</inkml:trace>
  <inkml:trace contextRef="#ctx0" brushRef="#br0" timeOffset="7624.42">17738 1164 0,'0'-21'16,"21"21"-16,-21-21 15,0 0-15,0 0 16,0-1-16,0 1 0,0 0 16,0 0-16,-21 0 15,-1 0-15,22-1 0,-21 1 16,0 21-16,0 0 0,-21 0 16,20 0-16,-20 0 0,0 21 0,-1 1 15,1 20-15,0 0 0,-1 1 16,1-1-16,0 0 0,-1 1 0,1 20 15,21-21-15,-21 1 0,20-1 16,1 22-16,21-22 0,0 0 0,0 1 16,0-1-16,0 0 0,0-21 15,0 22-15,21-22 0,1 0 0,20 0 16,-21 0-16,0-21 0,22 22 16,-1-22-16,0 0 0,-21 0 15,22 0-15,-1 0 0,0 0 0,-20 0 16,20-22-16,-21 1 0,21 0 15,-20 0-15,20 0 0</inkml:trace>
  <inkml:trace contextRef="#ctx0" brushRef="#br0" timeOffset="8032.18">17949 1376 0,'0'0'0,"21"-21"0,-21 0 16,-21 21 15,0 21-16,21 0-15,-21 0 0,0 0 0,0 0 16,21 1-16,0 20 0,-22-21 0,22 0 16,-21 22-16,21-22 0,0 0 15,0 0-15,0 0 0,0 0 0,0 1 16,0-1-16,21 0 16,1-21-16,-1 0 0,0 0 15,0 0-15,0 0 0,0-21 16,1 21-16,-1-21 0,0-1 0,-21 1 15,21 0-15,-21 0 0,21 0 16,-21 0-16,0-1 0,0 1 0,0-21 16,0 21-16,-21 0 15,0-1-15,0 1 0,0 21 16,21-21 0,-22 21-16,1 0 15,42 0 16,1 0-31,-1 0 16,0 0-16,0-21 0,0 21 16,22 0-16,-22-21 0</inkml:trace>
  <inkml:trace contextRef="#ctx0" brushRef="#br0" timeOffset="8492.92">18415 1312 0,'0'43'15,"0"-22"-15,0 0 0,0 0 16,0 0-16,0 1 16,0-1-16,0 0 0,0 0 0,0 0 15,0 0-15,0 1 0,0-1 16,0 0-16,0 0 0,0 0 16,-21-21 15,21-21-31,-21 0 15,21 0 1,0 0-16,0-1 0,0 1 0,0 0 16,0 0-16,0 0 0,0 0 15,0-22-15,0 22 0,21 0 0,0 0 16,21-22-16,-21 22 0,22 0 16,-1 21-16,0-21 0,1 21 0,-1 0 15,-21 0-15,22 0 0,-1 0 16,-21 21-16,0 0 0,0 0 0,1 1 15,-1-1-15,-21 0 0,21 21 16,-21-21-16,0 1 0,0-1 16,0 0-16,0 21 0,0-21 0,-21 1 15,0-1-15,-1 0 16,22 0-16,0 0 16,0-42 15,22 0-31,-22 0 15</inkml:trace>
  <inkml:trace contextRef="#ctx0" brushRef="#br0" timeOffset="8940.66">19516 1249 0,'0'0'0,"0"-21"0,0 0 15,-22 21 1,1 0-16,-21 0 0,21 0 16,0 21-16,-22-21 0,1 21 0,21 0 15,-22 0-15,22 0 0,-21 1 0,21-22 16,0 21-16,21 0 0,0 0 16,0 0-16,0 0 0,0 1 15,0-1 1,21-21-16,0 0 0,21 21 15,-21-21-15,1 0 0,20 21 16,-21-21-16,0 21 0,22-21 0,-22 21 16,0 1-16,0-22 0,0 21 0,0 0 15,-21 0-15,0 0 16,0 0-16,-21 1 16,0-22-16,-21 21 0,21-21 15,-22 0-15,1 0 0,0 21 0,-1-21 16,1 0-16,21 0 0,-22 0 15,1 0-15,21 0 0,0 0 16,0 0-16,-1 0 0,1 0 0,21-21 16,-21 21-16,21-21 0,0-1 15,0 1-15,0 0 0,0 0 16,21 0-16,0 0 0</inkml:trace>
  <inkml:trace contextRef="#ctx0" brushRef="#br0" timeOffset="9260.48">19812 826 0,'0'-22'0,"0"44"0,0-65 16,0 86 15,-21-22-31,21 21 0,-21 0 15,21 1-15,0-1 0,0 0 16,-22 22-16,22-22 0,-21 22 0,21-22 16,-21 0-16,21 1 0,0-1 15,0 0-15,0 1 0,0-1 0,0 0 16,0-20-16,0-1 0,0 21 16,0-21-16,0 0 0,21 1 15,0-1-15,1-21 16,-1 0-1,-21-21-15,0-1 0</inkml:trace>
  <inkml:trace contextRef="#ctx0" brushRef="#br0" timeOffset="9447.37">19558 1418 0,'0'-21'0,"-21"21"15,21-21-15,21 21 16,0 0-1,0 0-15,0 0 0,22 0 16,-22 0-16,21 0 0,-21 0 0,22-21 16,-22 21-16,106 0 15,-106 0 1,0 0-16,0 0 0,1 0 16</inkml:trace>
  <inkml:trace contextRef="#ctx0" brushRef="#br0" timeOffset="9848.14">20024 1376 0,'-22'0'16,"22"-21"15,22 21-15,-1-21-16,0 21 0,0 0 15,0 0-15,22 0 0,-22 0 16,0 0-16,21 0 0,-21 21 0,22 0 15,-22 0-15,21 0 0,-21 0 16,1 1-16,-22-1 0,0 0 0,21 0 16,-21 21-16,0-20 0,0-1 15,0 0-15,-21 0 0,21 0 0,-22 0 16,1-21-16,0 22 0,0-22 16,0 0-1,21-22 16,0 1-31,0 0 0,0 0 0,0 0 16,0 0-16,0-1 0,21 1 16,0 0-16,-21 0 0,21 0 0,-21 0 15,21-1-15,1 1 0,-22 0 16,21 21-16,0 0 0,0-21 0,0 21 16,0 0-16,1 0 0,-1 0 15,0 0-15</inkml:trace>
  <inkml:trace contextRef="#ctx0" brushRef="#br0" timeOffset="10332.4">20807 1334 0,'0'0'0,"0"-22"0,0 44 47,0-1-47,-21 0 15,21 0-15,0 0 0,0 0 0,-22 22 16,22-22-16,0 0 0,0 21 16,-21-20-16,21-1 0,0 0 0,0 0 15,0 0-15,0 0 0,0 1 0,21-1 16,1 0-16,-1-21 16,0 0-16,0 0 0,0 0 15,0 0-15,1 0 0,-1 0 16,0-21-16,0 21 0,0-21 15,0-1-15,1 1 0,-1-21 16,0 21-16,-21 0 0,21-22 0,-21 22 16,21-21-16,-21 21 0,0-22 15,0 22-15,0-21 0,0 21 0,0-1 16,0 1-16,0 42 31,0 1-31,0-1 16,0 0-16,0 0 0,0 21 15,0-20-15,0-1 0,0 0 0,0 21 16,0-21-16,0 1 0,0-1 16,0 0-16,0 0 0,0 0 15,21-21 1,1 0-16,-1 0 0,0 0 16,0 0-16,0-21 0</inkml:trace>
  <inkml:trace contextRef="#ctx0" brushRef="#br0" timeOffset="10600.25">21590 1249 0,'0'0'0,"0"-21"0,-21 21 16,0 0 0,-1 21-16,1-21 0,0 21 15,0 0-15,0 0 0,0 1 16,21 20-16,0-21 0,-22 0 0,22 0 15,-21 22-15,21-22 0,0 0 0,0 0 16,0 0-16,0 1 0,0-1 16,0 0-16,21 0 0,1 0 0,-1 0 15,0-21-15,0 22 0,0-22 16,0 0-16,1 0 0,-1 0 0,21 0 16,-21 0-16,0 0 15,1-22-15,20 22 0,-21-21 0,0 0 16</inkml:trace>
  <inkml:trace contextRef="#ctx0" brushRef="#br0" timeOffset="10884.09">22119 720 0,'0'63'15,"-21"-42"-15,21 22 16,-21-1-16,21 0 0,0 1 16,0-1-16,0 22 0,-21-22 0,21 21 15,-22-20-15,22-1 0,0 0 16,0 1-16,0-1 0,0 0 0,0-20 16,0 20-16,0-21 0,0 0 15,0 0-15,0 1 0,0-1 0,0 0 16,22-21-1,-1 0-15,-21-21 16</inkml:trace>
  <inkml:trace contextRef="#ctx0" brushRef="#br0" timeOffset="11292.85">22373 1207 0,'-63'42'15,"63"-21"-15,-22 21 16,1-20-16,21-1 0,-21 0 16,21 0-16,0 21 0,0-20 0,0-1 15,0 21-15,0-21 0,0 0 16,0 1-16,0-1 0,0 0 0,0 0 16,21 0-16,0-21 0,1 0 15,-22 21-15,21-21 0,0 0 16,0 0-16,0 0 0,0 0 0,1 0 15,-1-21-15,0 0 0,21 0 16,-21 0-16,1 0 0,-22-1 0,21 1 16,-21 0-16,0-21 0,0 21 15,0-22-15,0 22 0,0-21 0,0 21 16,-21-1-16,-1 1 0,1 0 16,0 21-16,0 0 0,0 0 15,0 0-15,-1 0 0,1 0 16,0 0-16,21 21 15,-21-21-15,21 21 0,0 1 0,0-1 16,0 0 0,21-21-16,0 21 15,0-21-15</inkml:trace>
  <inkml:trace contextRef="#ctx0" brushRef="#br0" timeOffset="11696.62">22796 1334 0,'0'0'0,"0"-22"0,0 1 16,22 21-16,-22-21 0,21 21 0,0-21 15,0 21-15,0-21 16,0 21-16,1 0 0,20 0 0,-21 0 16,0 0-16,0 0 0,1 0 15,-1 0-15,-21 21 0,21 0 0,0 0 16,-21 0-16,0 22 0,0-22 15,0 0-15,0 0 0,0 22 0,0-22 16,0 0-16,0 0 0,0 0 16,0 0-16,0 1 0,0-1 0,0 0 15,0 0 1,-21-21-16,21-21 16,0 0-1,0 0-15,0-1 16,0 1-16,0 0 0,0 0 0,21 0 15,-21 0-15,0-1 0,0-20 16,21 21-16,-21 0 0,21 0 0,1-1 16,-22 1-16,0 0 0,21 0 15,0 21-15,-21-21 0,21 21 0,0-21 16,0 21-16,1 0 0,-1 0 16</inkml:trace>
  <inkml:trace contextRef="#ctx0" brushRef="#br0" timeOffset="12156.36">23897 1185 0,'0'0'15,"0"-21"-15,-21 0 16,0 21-16,0 0 15,-22 0-15,22 0 0,0 21 16,-21 0-16,20-21 0,-20 22 16,21-1-16,0 0 0,0 0 15,-1 0-15,22 0 0,-21 1 0,21-1 16,0 0-16,0 0 0,0 0 0,0 0 16,43-21-16,-43 22 0,42-1 15,-21-21-15,0 21 0,22-21 0,-22 0 16,21 0-16,-21 21 0,22-21 15,-22 0-15,21 0 0,-21 21 0,0-21 16,1 0-16,-22 21 16,0 1-16,-22-1 15,1-21-15,-21 21 16,21-21-16,0 21 0,-22-21 16,22 21-16,-21-21 0,21 21 0,-1-21 15,1 0-15,0 22 0,0-22 16,0 0-16,0 0 0,-1 0 0,1 0 31,0 0-31,21-22 16</inkml:trace>
  <inkml:trace contextRef="#ctx0" brushRef="#br0" timeOffset="12500.2">21717 995 0,'0'0'0,"21"-21"0,0 21 15,0 0-15,1 0 0,20 0 0,0-21 16,1 21-16,-22 0 0,21 0 16,0 0-16,1 0 0,-22 0 15,21 0-15,-21 0 0,22 0 16,-22 0-16,0 0 0,0 0 0,0 0 16,1 0-1</inkml:trace>
  <inkml:trace contextRef="#ctx0" brushRef="#br0" timeOffset="13716.03">2752 1990 0,'0'0'0,"-22"0"0,1 0 16,0 0-16,0 0 0,0 0 15,0 0-15,-1 0 0,1 0 0,42 0 63,1 0-63,-1 0 0,21 0 15,-21 0-15,22-21 0,-1 21 0,0 0 16,1 0-16,-1 0 0,21-22 16,1 22-16,21 0 0,-1 0 15,1-21-15,21 21 0,0 0 16,-1 0-16,1-21 0,21 21 0,-21 0 16,21 0-16,-21-21 0,21 21 15,21-21-15,-21 21 0,0 0 0,0 0 16,0 0-16,21-21 0,-21 21 15,0 0-15,21 0 0,-21 0 0,0-22 16,-21 22-16,21 0 0,-21 0 0,21-21 16,0 21-16,-21 0 0,0 0 15,21-21-15,-21 21 0,-22 0 0,22-21 16,-21 21-16,-1-21 0,-20 21 16,21 0-16,-22-21 0,1 21 15,20 0-15,-20-22 0,-22 22 16,22 0-16,-22 0 0,0 0 0,1-21 15,-1 21-15,-21 0 0,21 0 16,-20 0-16,-1 0 0,0 0 0,0 0 16,-42-21 31,21 0-32</inkml:trace>
  <inkml:trace contextRef="#ctx0" brushRef="#br0" timeOffset="15243.75">17526 2117 0,'0'0'0,"-21"0"0,0 0 0,-1 21 16,1-21-16,0 0 0,0 0 16,0 0-16,42 0 46,0 0-30,0 0-16,0 0 0,1 0 16,20 0-16,-21 0 0,21 0 0,-20 0 15,20 0-15,-21 0 0,21 0 0,1 0 16,-1 0-16,0 0 0,1 0 16,-1 0-16,22 0 0,-22 0 0,21 0 15,1 0-15,-1 0 0,22 0 16,-21 0-16,-1 0 0,1 0 15,20 0-15,-20 0 0,-1 0 16,1-21-16,-1 21 0,1 0 0,-22 0 16,22 0-16,-1 0 0,-21 0 0,22 0 15,-1 0-15,-20 0 0,20 0 16,22 0-16,-22 0 0,22 0 0,0 0 16,-22 0-16,22 0 0,0 0 15,-22 0-15,22 0 0,-1 0 0,1 0 16,-21 0-16,20 0 0,1 21 15,0-21-15,-22 0 0,22 0 0,-22 0 16,1 0-16,-1 0 0,22 0 16,-22 0-16,1 0 0,-1 0 0,1 0 15,-1 0-15,1 0 0,21 0 16,-22 0-16,1 0 0,20 0 16,-20 0-16,-1 0 0,1 0 0,-1 0 15,1 0-15,-22-21 0,22 21 16,-22 0-16,21 0 0,-20 0 0,20 0 15,1 0-15,-22 0 0,22 0 0,-1 0 16,1 0-16,-1 0 0,1 0 16,-1 0-16,22 0 0,-22 0 0,1 0 15,-1 0-15,1 0 16,-22 0-16,22 0 0,-22 0 0,21 0 16,-20 0-16,20 0 0,-20 0 15,20 0-15,-21 0 0,1 0 0,-1 0 16,22 0-16,-22 0 0,0 0 0,1 0 15,-1 0-15,0 0 0,1 0 16,-22 0-16,21 0 0,0-21 0,-20 21 16,-1 0-16,0 0 0,0 0 15,-21-22-15,21 22 0,0 0 32</inkml:trace>
  <inkml:trace contextRef="#ctx0" brushRef="#br0" timeOffset="18028.18">931 3069 0,'-21'0'16,"21"-21"62,0 0-78,21 21 0,0-21 15,-21 0-15,22 21 0,-22-22 16,21 1-16,-21 0 16,0 0-16,21 21 0,-21-21 15,0 0-15,21-1 16,-21 1-16,0 0 0,0 0 16,0 0-1,0 42 16,0 0-31,0 0 16,0 0-16,0 1 0,0-1 0,0 21 16,0-21-16,0 0 0,0 22 15,0-22-15,0 21 0,0-21 0,0 22 16,0-22-16,0 21 16,0-21-16,0 22 0,0-22 0,0 21 15,0-21-15,0 1 0,0 20 16,0-21-16,0 0 0,0 0 15,0 1-15,0-1 0,0 0 16,0 0-16,0 0 16,0 0-16,0 1 31,-21-22 0,0 0-31,0 21 0,-1-21 16,1 0-16,0 0 0,0 0 15,-21 21-15,20-21 0,-20 0 0,21 0 16,-21 0-16,-1 21 0,22-21 16,-21 0-16,-1 0 0,22 0 15,0 0-15,0 0 0,0 0 0,42 0 47,0 0-47,21 0 16,-20 0-16,20 0 0,0 0 0,1 0 15,-1 0-15,0 0 0,1 0 16,-1 0-16,0 0 0,1 0 0,-1 0 16,21 0-16,-20-21 15,-1 21-15,0 0 0,-20 0 0,20 0 16,-21 0-16,21 0 0,-20 0 16,-1 0-1,0 0 1,-21-21 15,0 0-15</inkml:trace>
  <inkml:trace contextRef="#ctx0" brushRef="#br0" timeOffset="18475.41">1566 3281 0,'0'21'31,"0"0"-31,0 0 31,21-21-31,-21 22 0,22-22 16,-1 0 0,0 0-1,0 0-15,-21-22 16,21 1-16,-21 0 16,0 0-1,0 0-15,-21 21 16,0 0 15,0 0-31,21 21 0,-21-21 16,21 21-1</inkml:trace>
  <inkml:trace contextRef="#ctx0" brushRef="#br0" timeOffset="20380.11">2815 2688 0,'0'21'15,"0"1"-15,0-1 16,0 0-16,0 0 15,0 0-15,0 22 0,0-1 0,0 0 16,0 1-16,0-1 0,0 21 16,0-20-16,0 20 0,0-20 0,0-1 15,0 0-15,0 1 0,0-1 16,0-21-16,-21 0 0,21 0 0,0 1 16,0-1-16,0 0 0,0-42 46,0 0-46,0-1 0,0 1 0</inkml:trace>
  <inkml:trace contextRef="#ctx0" brushRef="#br0" timeOffset="21008.11">2498 2858 0,'21'-64'16,"0"64"-16,0-21 0,0 0 15,22 21-15,-22-21 0,21 21 16,0 0-16,-20 0 0,20 0 16,0 0-16,1 0 0,-22 21 15,21-21-15,-21 21 0,22 0 0,-22 0 16,0 0-16,-21 1 0,0 20 15,0-21-15,0 0 0,0 0 0,0 1 16,-21-1-16,0 0 0,-1 0 16,1 0-16,0 0 0,0 1 0,0-1 15,0-21-15,-1 21 0,1-21 16,0 0-16,0 0 0,21-21 31,0 0-31,0-1 16,21 22-16,0-21 15,0 21-15,1-21 0,-1 21 16,21 0-16,-21 0 0,0 0 16,22 0-16,-22 0 0,21 0 0,-21 21 15,22 0-15,-22 1 0,21-22 16,-21 21-16,1 21 0,-1-21 0,0 0 16,-21 1-16,0 20 0,0-21 15,0 21-15,0-20 0,-21-1 0,-22 21 16,22-21-16,0 0 0,-21 1 15,21-1-15,-22 0 0,1-21 16,0 21-16,-1-21 0,1 0 0,0 0 16,-1 0-16,1 0 0,0 0 15,20 0-15,-20 0 0,21-21 0,0 21 16,0-21-16,-1 0 0,1-1 16,0 1-16,21 0 0,0 0 0,0 0 15,0 0-15,0-1 0,0 1 16,21-21-16,0 21 0,1 0 0,-1-1 15,0 1-15,21-21 0,-21 21 16</inkml:trace>
  <inkml:trace contextRef="#ctx0" brushRef="#br0" timeOffset="21308.85">3598 2667 0,'0'0'0,"0"-21"0,0 42 32,0 0-32,0 0 0,0 1 15,0 20-15,0-21 0,0 21 0,0-20 16,0 20-16,0 0 0,0 1 16,-21-1-16,21-21 0,-21 21 0,21 1 15,0-1-15,0 0 16,-21 1-16,21-1 0,0-21 0,-21 22 0,21-22 15,0 0-15,0 0 16,0 0-16,0 0 0,0 1 0,21-22 16,0 0-1,-21-22 1,21 22-16</inkml:trace>
  <inkml:trace contextRef="#ctx0" brushRef="#br0" timeOffset="21763.58">3916 3006 0,'0'21'16,"0"0"-16,-21-21 16,21 21-16,0 0 0,-22 1 0,22-1 15,-21 21-15,21-21 0,0 0 16,-21 22-16,21-22 0,0 0 0,0 21 15,0-20-15,0-1 0,0 0 16,0 0-16,0 0 0,0 0 0,21-21 16,0 22-16,1-22 15,-1 0-15,0 0 0,0 0 16,0 0-16,0-22 0,1 22 0,-1-21 16,0 0-16,0 0 0,0 0 15,0 0-15,1-1 0,-1 1 0,0 0 16,-21-21-16,0 21 0,0-22 15,0 22-15,0 0 0,0-21 0,0 20 16,-21 1-16,-22 0 0,22 0 16,0 0-16,0 21 0,0 0 0,0 0 15,-1 0-15,-20 0 0,21 0 0,0 0 16,21 21-16,-21 0 0,21 0 16,-22-21-16,22 21 0,0 1 0,0-1 15,0 0-15,0 0 16,0 0-16,0 0 0,0 1 0,22-1 15,-1-21-15,0 0 0,0 0 16,0 0-16,0 0 0</inkml:trace>
  <inkml:trace contextRef="#ctx0" brushRef="#br0" timeOffset="22068.41">4614 2921 0,'0'0'0,"0"-21"0,0 0 15,-21 21 1,0 0-16,0 0 16,0 21-16,-1 0 0,1 0 15,0 0-15,0 1 0,0-1 0,0 21 16,-1-21-16,22 22 0,-21-22 0,21 21 16,-21-21-16,21 22 0,0-1 15,0-21-15,0 21 0,0-20 0,0-1 16,21 0-16,0 0 0,1 0 15,-1-21-15,0 21 0,21-21 0,-21 0 16,22 0-16,-22 0 0,21 0 16,-21 0-16,22-21 0,-1 21 0,-21-21 15,22 0-15,-22 0 0,21 0 0,-21-22 16,0 22-16,22-21 16</inkml:trace>
  <inkml:trace contextRef="#ctx0" brushRef="#br0" timeOffset="22684.06">5122 2688 0,'0'-42'0,"0"84"0,0-105 0,0 42 16,0 42-1,0 0 1,0 21-16,0-21 0,-21 22 16,21-22-16,-21 21 0,21 1 0,0-1 15,0 0-15,0 1 0,-21-1 0,21 0 16,0 1-16,-21-1 15,21 0-15,0 1 0,0-22 0,0 21 16,0-21-16,0 0 0,0 1 0,0-1 16,0 0-16,0 0 0,0-42 47,0 0-32,0 0-15,0-1 0,0 1 0,0-21 16,0 21-16,0 0 0,21-22 15,0 22-15,0-21 0,0 21 0,0-1 16,1 1-16,20 0 0,-21 0 16,21 0-16,-20 0 0,20 21 15,-21 0-15,0 0 0,0 0 0,1 0 16,-1 0-16,0 0 0,-21 21 16,0 0-16,0 0 15,0 0-15,-21-21 0,0 21 16,-1 1-16,1-22 0,0 21 0,0 0 15,-21-21-15,20 21 0,1 0 0,0-21 16,-21 0-16,21 0 0,-1 0 16,1 0-16,21 21 15,0 1 17,0-1-32,21 0 15,1-21-15,-1 21 0,-21 0 16,21-21-16,0 21 0,0 1 0,0-22 15,1 21-15,-1-21 16,0 21-16,0-21 0,0 0 16</inkml:trace>
  <inkml:trace contextRef="#ctx0" brushRef="#br0" timeOffset="23383.66">6583 2879 0,'0'0'0,"21"-21"0,0-1 15,-21 1-15,0 0 16,0 0-16,0 0 0,0 0 0,0-1 16,-21 22 15,0 0-31,0 22 0,21-1 16,-22 0-16,1 0 0,0 21 0,21-20 15,0 20-15,0 0 0,-21-21 16,21 22-16,0-22 0,0 21 0,0-21 15,0 22-15,0-22 0,0 21 16,0-21-16,21 1 0,0-1 0,0 0 16,1-21-16,-1 21 0,21-21 15,-21 0-15,22 0 0,-1 0 0,-21 0 16,21-21-16,1 21 0,-22-21 0,21 0 16,1-1-16,-22 1 0,21 0 15,-21-21-15,0 21 0,1-1 16,-1-20-16,-21 21 0,0-21 15,0 20-15,0-20 0,0 0 0,-21-1 16,-1 22-16,-20-21 0,21 21 0,-21 0 16,20-1-16,-20 1 0,0 0 15,21 21-15,-22 0 0,1 0 0,21 0 16,0 0-16,-1 0 0,1 21 16,0-21-16,21 21 0,-21-21 0,21 22 15,0-1-15,0 0 16,21-21-16,0 0 0,22 0 0,-22 0 15,21 0-15,-21 0 0,22 0 16</inkml:trace>
  <inkml:trace contextRef="#ctx0" brushRef="#br0" timeOffset="23815.41">7662 2307 0,'0'-21'15,"0"42"-15,-21-42 0,0 0 0,0 21 16,0 0-16,-1 0 0,1 0 0,0 0 16,0 0-16,0 21 0,0 0 0,-1 22 15,22-1-15,-21 0 0,21 22 16,-21-22-16,21 22 0,-21-1 16,21 1-16,0-1 0,0 1 15,0-1-15,0 1 0,0-1 0,0 1 16,0-1-16,0 1 0,0-1 0,0 1 15,21-1-15,-21 1 0,21-1 16,0-21-16,-21 22 0,0-22 0,22 1 16,-22 20-16,21-21 0,-21 1 15,0-1-15,0-21 0,0 22 0,0-22 16,0 0-16,0 0 0,0 0 0,-21-21 16,-1 0-1,1 0-15,0 0 16,21-21-16,-21 0 0,0 21 15,21-21-15,-21 0 0,-1 21 16,22-22-16,-21 22 0,0-21 0,0 0 16,0 0-16,21 0 15,0 0-15,0-1 16,0 1-16,0 0 0,0 0 0</inkml:trace>
  <inkml:trace contextRef="#ctx0" brushRef="#br0" timeOffset="24567.68">8953 2561 0,'0'0'0,"85"-42"31,-64 42-31,0 0 0,-21-21 16,22 21-16,20-43 0,-21 43 15,0-21-15,22 0 0,-43 0 16,21 0-16,0 0 0,-21-1 0,21 22 16,-21-21-16,0 0 0,0 0 15,-21 0-15,0 21 16,0 0-16,-22 0 0,22 0 0,-21 0 15,-1 0-15,1 0 0,0 21 16,-1 0-16,1 0 0,0 0 0,-1 1 16,22-1-16,-21 0 0,21 21 15,21-21-15,0 22 0,0-22 0,0 21 16,0 1-16,0-22 0,21 21 16,21 0-16,-21-20 0,22 20 0,-22-21 15,21 0-15,1 22 0,-22-22 0,21 0 16,0 0-16,-20 21 0,-1-20 15,0-1-15,0 0 0,0-21 0,-21 21 16,0 0-16,0 0 0,0 1 16,-21-1-16,0-21 15,-21 21-15,-1-21 0,1 0 0,-22 21 16,1-21-16,21 0 0,-22 0 16,1 0-16,-1 0 0,22 0 0,-1-21 15,1 21-15,0-21 0,-1 21 0,22-21 16,0-1-16,0 1 0,0 0 15,0 0-15,21 0 0,-22 0 0,22-1 16,0 1-16,0 0 0,0 0 16,0 0-16,22 0 0,-1-1 0,0 22 15,0-21-15,0 0 0,22 21 16,-1-21-16,0 0 0,1 0 16</inkml:trace>
  <inkml:trace contextRef="#ctx0" brushRef="#br0" timeOffset="24848.52">9461 2307 0,'0'0'0,"-21"21"32,21 22-17,-21-22-15,21 21 0,0 1 16,0-1-16,-21 0 0,21 1 0,-21-1 15,21 0-15,0 1 0,0-1 16,-21-21-16,21 21 0,0 1 0,0-22 16,0 0-16,0 21 0,0-20 15,0-1-15,0 0 0,0 0 16,21-21-16,-21-21 31</inkml:trace>
  <inkml:trace contextRef="#ctx0" brushRef="#br0" timeOffset="25044.41">9207 2794 0,'0'-21'0,"0"42"0,22-42 47,-1 21-47,0 0 15,0 0-15,0-21 0,0 21 16,1 0-16,20 0 0,-21 0 0,0-21 16,22 21-16,-22 0 0,0 0 15,21-22-15</inkml:trace>
  <inkml:trace contextRef="#ctx0" brushRef="#br0" timeOffset="25632.64">10118 2858 0,'0'0'0,"42"0"15,-21 0-15,0 0 16,-21-22-16,21 22 0,-21-21 16,0 0-16,0 0 15,0 0-15,0 0 0,0-1 16,-21 22-16,0-21 0,-21 0 15,21 0-15,-1 0 0,-20 21 16,21 0-16,-21 0 0,20 0 0,-20 0 16,21 0-16,-21 0 0,20 21 0,-20 0 15,21 21-15,0-20 0,0-1 16,-1 21-16,1-21 0,21 22 0,0-22 16,0 21-16,0-21 0,0 0 15,0 1-15,0-1 0,21 0 0,1 0 16,-1 0-16,0-21 0,21 21 15,-21-21-15,1 0 0,-1 0 16,0 0-16,21 0 0,-21 0 0,1-21 16,-1 21-16,0-21 0,21 21 15,-42-21-15,21 0 0,1 0 16,-1-1-16,-21 1 0,21 0 0,-21 0 16,0 0-16,0-22 0,0 22 15,0 0-15,0-21 0,0 21 0,0-1 16,0 1-16,0 42 31,0 1-31,0-1 0,0 0 16,0 0-16,0 21 0,0-20 15,0-1-15,0 0 0,0 0 0,0 0 16,0 0-16,21 1 0,0-1 0,-21 0 16,21-21-16,1 0 15,-1 21-15,0-21 0,0 0 16,0 0-16,0 0 0,1-21 0,-1 21 15,0-21-15,0 0 0,-21-1 16</inkml:trace>
  <inkml:trace contextRef="#ctx0" brushRef="#br0" timeOffset="25915.5">10689 2159 0,'0'21'16,"0"0"-16,0 1 0,-21 20 0,21-21 16,-21 21-16,21 1 0,0 20 15,-21-20-15,21 20 0,0-21 0,0 22 16,0-22-16,0 1 0,0-1 16,0 0-16,0 1 0,0-1 0,0-21 15,0 21-15,0-20 0,0-1 16,0 0-16,0 0 0,21-21 15,0 0 1,0 0 0,0 0-16,-21-21 15,0 0-15</inkml:trace>
  <inkml:trace contextRef="#ctx0" brushRef="#br0" timeOffset="26124.38">10541 2667 0,'0'0'16,"0"21"0,0 0 15,21-21-31,0 0 0,0 0 16,1 0-16,-1 0 0,0 0 15,0 0-15,0 0 0,0 0 0,1-21 16,-1 21-16,21-21 0,-21 21 15,0-21-15,22 21 0</inkml:trace>
  <inkml:trace contextRef="#ctx0" brushRef="#br0" timeOffset="26523.81">11049 2942 0,'0'0'0,"0"21"0,21-21 15,0 0 1,0 0-16,1 0 0,-1 0 16,0 0-16,0 0 0,0-21 0,0 21 15,1-21-15,-1 0 0,0 0 16,0 21-16,0-21 0,0-1 0,-21 1 16,0 0-16,0-21 0,0 21 15,0-1-15,0 1 0,0-21 0,0 21 16,0 0-16,-21 21 0,0 0 0,0 0 15,0 0-15,0 0 16,-1 0-16,1 0 0,0 21 0,0 21 16,0-21-16,0 0 0,-1 22 0,1-22 15,21 21-15,0-21 0,0 22 16,0-22-16,0 0 0,0 0 0,0 0 16,0 1-16,21-1 0,1 0 15,-1-21-15,0 21 0,0-21 16,21 0-16,-20 0 0,-1 0 0,0 0 15,0 0-15,21-21 0,-20 0 16,-1 21-16,21-21 0,-21-1 0,0 1 16</inkml:trace>
  <inkml:trace contextRef="#ctx0" brushRef="#br0" timeOffset="27244.4">11684 2561 0,'0'0'0,"0"-21"0,0 42 31,0 0-31,0 1 0,-21-1 16,21 21-16,0-21 0,-21 22 0,21-1 16,0-21-16,0 21 0,0-20 15,0-1-15,0 21 0,0-21 0,0 0 16,-22 1-16,22-1 0,0 0 0,0 0 16,0 0-16,0-42 62,0 0-62,0 0 16,0 0-16,0-1 0,0 1 0,0 0 15,0 0-15,0-21 0,0 20 16,22-20-16,-22 21 0,21-21 0,0-1 16,0 22-16,0-21 0,0 21 15,22-1-15,-22 1 0,21 0 0,-21 21 16,1 0-16,20 0 0,-21 0 0,0 0 15,22 21-15,-22 0 0,0 1 16,0 20-16,0-21 0,0 21 16,-21-20-16,0 20 0,22-21 15,-22 0-15,0 22 0,0-22 0,0 0 16,0 0-16,0 0 0,0 0 16,-22 1-16,1-22 15,0 0 1,0 0-16,0 0 15,21-22 1,0 1-16,0 0 16,21 0-16,0 0 0,0 0 15,0-22-15,1 22 0,20-21 16,-21-1-16,21 22 0,1-21 0,-22 0 16,21 20-16,1 1 0,-1 0 15,-21 21-15,21 0 0,-20 0 0,-1 21 16,0 0-16,0 1 0,-21-1 0,0 21 15,0-21-15,0 22 0,0-1 16,0-21-16,0 21 0,0-20 0,0 20 16,0-21-16,-21 0 0,21 0 15,0 1-15,0-1 0,0 0 0,-21-21 16,21 21-16,21-21 47,0-21-47,0 0 15</inkml:trace>
  <inkml:trace contextRef="#ctx0" brushRef="#br0" timeOffset="27627.75">12806 2815 0,'42'0'15,"-21"0"-15,0 0 16,1 0-16,-1-21 0,0 21 0,0 0 16,0-21-16,0 0 0,1 21 15,-1-21-15,0 21 0,0-22 0,-21 1 16,0 0-16,0 0 16,0 0-16,-21 21 15,0 0-15,0 0 16,-22 0-16,22 0 0,0 21 0,0 0 15,0 0-15,-1 0 0,1 1 0,0 20 16,0-21-16,21 21 16,0-20-16,0 20 0,-21-21 0,21 0 0,0 22 15,0-22-15,0 0 0,21 0 16,0 0-16,0-21 0,0 21 16,1-21-16,20 0 0,-21 0 0,21 0 15,1 0-15,-1 0 0,-21 0 16,22 0-16,-1 0 0,0 0 0,-21-21 15,22 0-15,-22 21 0,21-21 0</inkml:trace>
  <inkml:trace contextRef="#ctx0" brushRef="#br0" timeOffset="28100.48">13547 2667 0,'0'21'31,"0"0"-31,-22 1 0,22-1 15,0 21-15,0-21 0,0 0 0,-21 1 16,21-1-16,-21 0 0,21 0 16,0 0-16,0 0 0,0 1 0,0-1 15,0 0-15,0 0 0,-21-21 0,21 21 16,-21-21 15,21-21-15,0 0-1,0 0-15,0 0 0,0-1 16,0 1-16,0 0 0,21-21 16,21 21-16,-21-22 0,1 1 15,20 0-15,-21-1 0,21 1 0,1 21 16,-1-22-16,0 22 0,22 0 16,-43 21-16,21 0 0,1 0 0,-22 0 15,0 21-15,0 0 0,0 22 0,-21-22 16,0 21-16,0 1 0,0-22 15,0 21-15,0 0 0,0-20 0,-21 20 16,21 0-16,-21-21 0,0 1 0,21-1 16,-21 0-16,21 0 15,0 0-15,0 0 0,0 1 16,0-44 15,21 22-31,-21-21 0,21 0 16</inkml:trace>
  <inkml:trace contextRef="#ctx0" brushRef="#br0" timeOffset="28384.32">14563 2265 0,'0'0'0,"0"-21"0,0 42 15,-22 0 1,1 21-1,21-20-15,0 20 0,-21 0 0,0 1 16,21-1-16,-21 0 0,21 1 16,0 20-16,-21-21 0,21 1 0,-22-1 15,22-21-15,0 22 0,0-22 0,0 21 16,0-21-16,0 0 0,0 1 16,0-1-16,22-21 15,-1 0-15,-21 21 0,21-21 0,0 0 16,0 0-16,0 0 0,1-21 15,-1 0-15,0 21 0,0-22 16</inkml:trace>
  <inkml:trace contextRef="#ctx0" brushRef="#br0" timeOffset="28635.06">14245 2519 0,'0'0'0,"-42"0"0,-85 0 31,148 0-15,0 0-16,21 0 0,1 0 0,-1 0 15,22 0-15,-22 0 0,21 0 16,-20 0-16,20 0 0,-20 0 0,-1 0 16,0 0-16,1 0 0,-1 0 15,-21 0-15,0 0 0,0 0 16,-21-21-16,-21 21 31</inkml:trace>
  <inkml:trace contextRef="#ctx0" brushRef="#br0" timeOffset="29836.53">1503 4445 0,'0'-21'0,"0"42"0,0-63 15,0 63 17,0 0-32,0 0 15,0 22-15,0-22 0,-21 21 16,21 0-16,-22 1 0,22-1 0,-21 0 15,21 1-15,0-1 16,-21 0-16,21 1 0,-21-22 0,21 0 16,0 0-16,0 0 0,21-21 31,-21-21-15,21 0-16,0 0 0,1 0 0,-22 0 15,21-22-15,0 22 0,0 0 16,0-21-16,0 20 0,1-20 15,-1 21-15,0-21 0,0 20 0,0 1 16,-21 0-16,21 21 16,-21 21-1,0 0 1,0 1-16,0-1 0,0 21 0,0 0 16,0-20-16,22 20 0,-22 0 15,21-21-15,-21 22 0,0-22 0,21 0 16,0 21-16,0-20 0,0-1 15,1-21-15,-1 0 0,0 0 16,21 0-16,-21 0 0,1-21 16,-1 21-16,0-22 0,21 1 0,-21 0 15,1-21-15,-1 21 0,0-22 16,0 1-16,0 21 0,-21-22 0,0 1 16,0-21-16,0 20 0,0 1 15,0-22-15,0 22 0,0 0 16,-21-1-16,0 1 0,0 21 15,0 0-15,-1 0 0,1-1 0,0 22 16,0 0-16,-21 0 0,20 0 16,22 22-16,-21-1 0,0 0 0,21 0 15,-21 0-15,21 0 0,0 1 16,0-1-16,0 0 0,0 0 0,21-21 16,0 21-16,0-21 0,1 21 15</inkml:trace>
  <inkml:trace contextRef="#ctx0" brushRef="#br0" timeOffset="30384.13">2688 4064 0,'0'0'0,"0"-21"0,-21 21 15,0 0-15,0 0 0,-1 21 16,1 0-16,21 0 0,-21 22 15,0-22-15,21 21 0,-21 1 0,21-1 16,0 0-16,0 1 0,0-1 16,0 0-16,0 1 0,0-1 0,0 0 15,0-21-15,0 22 0,0-1 16,0-21-16,0 0 0,0 22 16,0-22-16,0 0 0,0 0 15,0 0-15,0-42 31,0 0-15,0 0-16,0 0 0,0 0 16,0-1-16,0 1 0,0-21 0,0 21 15,0-22-15,0 22 0,0-21 16,42 21-16,-21-22 0,0 22 0,1 0 16,20 0-16,-21 0 0,21 0 15,-20 21-15,20 0 0,0 0 0,-21 21 16,1 0-16,20 0 15,-21 0-15,0 0 0,0 1 0,-21-1 16,0 21-16,22-21 0,-22 0 0,0 22 16,0-22-16,0 0 0,0 0 15,0 0-15,0 1 0,0-1 0,0 0 16,0 0-16,0 0 16,-22-21-16,22-21 31,0 0-16,0 0-15,0 0 0,0-1 16</inkml:trace>
  <inkml:trace contextRef="#ctx0" brushRef="#br0" timeOffset="30619.97">3175 4424 0,'0'0'15,"0"21"1,0 0-16,0 0 15,0 1-15,0-1 0,0 0 0,0 0 16,0 0-16,0 22 0,0-22 16,0 0-16,0 0 0,0 0 0,0 0 15,0 1-15,0-1 0,0 0 16,0-42 31,0 0-47,0-1 15,0 1-15</inkml:trace>
  <inkml:trace contextRef="#ctx0" brushRef="#br0" timeOffset="30783.87">3175 4255 0,'0'0'0,"0"-22"0,0 1 0,0 0 16,0 42 15,0 0-16,0 1-15,0-1 16,21-21-16,0 0 0,0 21 16,1-21-16</inkml:trace>
  <inkml:trace contextRef="#ctx0" brushRef="#br0" timeOffset="31083.7">3746 4339 0,'-63'0'31,"42"0"-31,0 21 16,-22 1-16,22-1 0,0 0 0,-21 0 16,20 0-16,1 0 0,0 22 15,0-22-15,0 21 0,21 1 0,0-22 16,0 21-16,0-21 0,0 22 15,0-22-15,0 21 0,0-21 0,21 0 16,0-21-16,0 22 0,0-1 16,1-21-16,20 0 0,0 0 0,1 0 15,-1 0-15,0-21 0,1 21 16,-1-22-16,0 1 0,1 0 16,-22 0-16,21-21 0,-21 20 0,22 1 15</inkml:trace>
  <inkml:trace contextRef="#ctx0" brushRef="#br0" timeOffset="31547.54">4170 4149 0,'0'0'0,"0"-21"0,0-1 0,0 1 0,0 0 15,-21 21 1,21 21-16,-22 0 16,22 22-16,0-22 0,-21 21 15,21-21-15,-21 22 0,21-1 16,0 0-16,0 1 0,0-1 0,0-21 15,0 22-15,0-1 0,0-21 16,0 21-16,0-20 0,0 20 0,0-21 16,0 0-16,0 0 0,0 1 15,0-1-15,0-42 47,0-1-47,0 1 0,0 0 16,0 0-16,0 0 0,21 0 15,-21-22-15,21 22 0,1-21 0,-1 21 16,21-22-16,-21 22 16,0 0-16,22 0 0,-1 0 0,-21 21 15,22 0-15,-22 0 0,21 0 0,-21 21 16,22 0-16,-22-21 0,0 42 16,0-21-16,0 1 0,-21-1 0,0 21 15,0-21-15,0 0 0,0 1 16,0 20-16,0-21 0,0 0 0,-21 0 15,21 1-15,-21-1 0,21 0 0,0 0 16,0 0-16,-21-21 16,0 0-16</inkml:trace>
  <inkml:trace contextRef="#ctx0" brushRef="#br0" timeOffset="32499.52">5757 4445 0,'0'0'16,"21"0"0,1 0-16,-1 0 0,0 0 15,0 0-15,0 0 16,0 0-16,-21-21 0,22 0 15,-1 0 1,-21-1-16,0 1 0,0 0 16,0 0-16,0 0 0,-21 21 15,-1-21-15,1-1 0,0 22 16,-21 0-16,21 0 0,-1 0 0,-20 0 16,0 0-16,21 22 0,-22-1 0,1 0 15,0 0-15,20 0 0,-20 22 16,21-22-16,0 21 0,21-21 0,0 22 15,0-1-15,0-21 0,0 0 16,0 22-16,0-22 0,0 0 0,21 0 16,0 0-16,0-21 0,0 21 0,22-21 15,-22 0-15,21 0 16,1 0-16,-1 0 0,0 0 0,-21 0 16,22-21-16,-1 21 0,-21-21 0,22 0 15,-22 0-15,0 0 0,0 21 16,0-22-16,-21 1 0,21 0 0,-21 0 15,0 0-15,0 0 0,0-1 16,0 1-16,0 0 0,-21 21 16,0 0-16,21 21 15,0 0-15,-21 1 16,21-1-16,0 0 0,0 21 0,0-21 16,0 22-16,0-1 0,0 0 0,0 1 15,0 20-15,0-20 16,0 20-16,0-21 0,0 22 0,21-22 15,-21 22-15,0-22 0,21 22 0,0-22 16,-21 21-16,22-20 0,-22-1 16,0 22-16,21-22 0,-21 0 0,21 22 15,-21-22-15,0 0 0,0-20 0,0 20 16,0 0-16,0-21 0,0 1 16,0-1-16,-21-21 0,0 0 15,-1 0-15,1-21 0,0-1 16,0 1-16,21 0 0,-21-21 15,0 21-15,-1-22 0,1 1 0,21 0 16,-21-22-16,21 22 0,-21-1 16,21-20-16,0 21 0,0-22 0,0 22 15,0-1-15,0-20 0,0 21 16,21-22-16,0 22 0,0-22 0,22 22 16,-22 0-16,0-1 0,0 1 15,22 0-15,-22-1 0,21 22 0,-21-21 16,0 21-16,22-1 0,-22 1 0,0 0 15,0 0-15</inkml:trace>
  <inkml:trace contextRef="#ctx0" brushRef="#br0" timeOffset="33239.5">6456 4466 0,'0'0'0,"42"-21"15,-42 0 1,21 0-16,-21 0 0,0-1 15,0 1-15,0 0 0,0 0 16,0 0-16,0 0 0,0-1 16,0 1-16,-21 21 0,0 0 15,0 0-15,0 0 16,21 21-16,-22 1 0,1-1 16,21 21-16,0-21 0,-21 22 0,21-22 15,-21 21-15,21 0 0,0-20 0,0 20 16,0-21-16,0 0 0,0 0 15,0 1-15,0-1 0,21 0 16,0 0-16,0-21 0,1 0 0,-1 0 16,0 0-16,0 0 0,0 0 0,22 0 15,-22 0-15,21 0 0,-21-21 16,22 0-16,-1 0 0,-21-1 0,21 1 16,-20 0-16,20-21 0,-21-1 15,0 1-15,22 0 0,-22-1 0,0 1 16,0 0-16,-21-22 0,0 22 0,21-22 15,-21 22-15,0 21 16,21-21-16,-21 20 0,0 1 0,0 0 16,-21 42-1,0 0-15,21 1 16,0-1-16,-21 21 0,21 0 0,-21 1 16,21-1-16,-21 22 0,21-22 15,0 0-15,0 1 0,0-1 0,0-21 16,0 21-16,0 1 0,0-22 0,0 0 15,0 0-15,21 0 0,0-21 16,0 22-16,0-22 0,0 0 0,1 0 16,-1 0-16,0 0 0,0 0 15,0 0-15,0 0 0,1-22 0,-1 1 16,-21 0-16,21 21 0,0-21 16,0 0-16,0 0 0,1-1 15,-1 1-15,-21 0 0,0 0 0,0 0 16,0 42-1,0 0 1,0 0-16,0 0 0,0 1 16,0-1-16,-21 0 0,21 0 0,0 0 15,0 0-15,-22 1 0,22-1 16,0 0 0,0-42 15,0 0-31</inkml:trace>
  <inkml:trace contextRef="#ctx0" brushRef="#br0" timeOffset="33436.41">6964 4191 0,'21'0'31,"0"0"-31,0 0 0,0 0 15,22 0-15,-22 0 0,0 0 0,0 0 16,0 0-16,22-21 0,-22 21 16,0 0-16,0 0 0,0-21 15,1 21-15,-1 0 0,0-21 0,0 21 16,0 0-16</inkml:trace>
  <inkml:trace contextRef="#ctx0" brushRef="#br0" timeOffset="35996.25">8615 4572 0,'0'0'0,"21"0"63,-21-21-63,21 0 15,0 0-15,0-1 0,1 22 0,-1-21 16,0 0-16,0 0 0,0-21 0,0 20 16,1 1-16,-1-21 0,0 21 15,-21-22-15,0 1 0,0 21 0,0-21 16,0 20-16,0 1 0,0 0 0,0 0 15,-21 21-15,0 0 0,-1 0 16,1 0-16,0 21 0,0 0 16,0 22-16,0-22 0,-1 21 15,1 0-15,21 1 0,0-1 0,0 0 16,0 1-16,0-22 0,0 21 0,0 1 16,0-22-16,0 0 0,0 0 15,21 0-15,1 0 0,-1 1 0,0-22 16,0 0-16,0 0 0,0 0 0,1 0 15,-1 0-15,0 0 0,0 0 16,0-22-16,0 22 0,1-21 0,-1 0 16,0 0-16,21 0 0,-21 0 0,1-1 15,-1-20-15,0 21 0,0-21 16,21-1-16,-20 1 0,-1 21 16,0-22-16,21 22 0,-21-21 15,1 21-15,-1 21 0,0-21 0,0 21 16,0 0-16,0 21 15,-21 0-15,0 0 0,0 0 16,0 0-16,0 22 0,0-22 0,0 21 16,0-21-16,0 1 0,0 20 0,0-21 15,0 0-15,-21 0 0,21 1 16,0-1-16,0 0 0,-21 0 16,21-42 30,0 0-46,21 0 0,0-1 16,-21 1-16,22 0 0,-1-21 16,0 21-16,0-22 0,0 1 0,0 0 15,1-1-15,20 1 0,-21 21 16,0-22-16,0 22 0,1 0 0,-1 0 16,-21 42-1,-21 0 1,-1 0-16,1 1 0,0-1 0,21 0 15,-21 21-15,0-21 0,21 22 16,-21-22-16,21 21 0,0-21 0,0 22 16,0-22-16,0 0 0,0 0 15,0 22-15,0-22 0,21 0 16,21 0-16,-21-21 0,0 0 16,22 0-16,-1 0 0,0 0 0,22 0 15,-22 0-15,1 0 0,20 0 16,-21 0-16,22-21 0,-22 0 0,1 0 15,-1-1-15,0 1 0,1 0 0,-22 0 16,0-21-16,0 20 0,0-20 16,-21 21-16,0-21 0,0-1 0,0 1 15,0 21-15,0 0 0,-21-1 0,0 1 16,0 0-16,0 21 0,-1 0 16,1 0-16,0 21 0,0 0 15,0 1-15,0-1 0,-1 0 0,22 0 16,0 21-16,0-20 0,0 20 15,0 0-15,0-21 0,0 1 0,0 20 16,0-21-16,22 0 0,-1 0 16,0-21-16,0 22 0,21-1 0,-20-21 15,-1 0-15,21 0 0,-21 0 0,22 0 16,-22 0-16,21 0 0,-21-21 16,22 21-16,-22-22 0,0 1 15,21 0-15,-21 0 0,1 0 0,-1 0 16,0-1-16,0-20 0,0 21 15,0-21-15,1 20 0,-1-20 0,0 0 16,-21 21-16,21-22 0,0 22 0,-21 0 16,21 21-16,1-21 15,-22 42 1,21-21-16,-21 21 0,0 0 0,0 0 16,0 1-16,0-1 15,0 0-15,0 0 0,0-42 63,0 0-63,0 0 15,0-1-15,0 1 16,0 0-16,0 0 0,0 0 16,-21 21-16,-1 0 15,1 0-15,0 0 0,0 21 16,0 0-16,0 0 0,21 0 15,-22 1-15,22 20 0,-21-21 16,21 21-16,0-20 0,-21 20 0,21-21 16,0 21-16,0-20 0,0 20 15,0-21-15,0 0 0,0 0 16,21 1-16,0-1 0,1-21 0,20 21 16,21-21-16,-20 0 0,-1 0 15,-21 0-15,22 0 0,-1 0 16,0 0-16,-21-21 0,22 0 0,-22 21 15,21-22-15,-21 1 0,1 0 0,-1 0 16,0-21-16,0 20 0,0 1 16,0-21-16,-21 0 0,0 20 0,0-20 15,0 21-15,0-21 0,0 20 16,0 1-16,0 42 16,0 1-1,-21-1-15,0 0 16,21 21-16,0-21 0,0 1 0,0 20 15,0-21-15,0 0 0,0 22 0,0-22 16,0 0-16,0 0 0,0 0 16,0 0-16,21-21 15,0 0-15,1 22 0,-1-22 0,0 0 16,0 0-16,0 0 16,0-22-16,1 1 0,-1 21 0,0-21 15,0 0-15,0 0 0,-21 0 0,21-22 16,1 22-16,-1-21 0,0 21 15,-21-22-15,21 1 0,-21 21 0,21-22 16,-21 22-16,0 0 0,0 42 31,0 0-15,0 1-16,-21 20 0,21-21 0,0 21 16,0-20-16,0-1 0,0 21 15,0-21-15,0 0 0,0 1 0,0-1 16,21 0-16,-21 0 0,21-21 0,1 21 15,-1-21-15,0 0 0,0 0 16,0 0-16,0 0 0,1 0 0,20 0 16,-21 0-16,0 0 0,0-21 0,22 0 15,-22 0-15,0 0 0,0-1 16,0 1-16,1-21 0,-1 0 16,0-1-16,0 1 0,-21 0 15,0-22-15,21 22 0,-21-1 0,21-20 16,-21 21-16,0-1 0,0 1 0,0 21 15,0-22-15,0 22 0,0 0 16,-21 21-16,0 0 16,21 21-16,-21 0 0,0 1 15,21-1-15,-21 21 0,21-21 16,-22 22-16,22-1 0,0 0 0,0 1 16,0 20-16,0-21 0,0-20 15,0 20-15,22 0 0,-1-21 0,0 22 16,0-22-16,21 0 0,-20 0 15,-1-21-15,0 21 0,0-21 16,21 0-16,-20 0 0,-1 0 0,0 0 16,0 0-16,0 0 0,0-21 0,1 21 15,-1-21-15,0 0 0,0 21 16,0-21-16,0 0 0,-21-1 0,0 1 16,22 0-16,-22-21 0,0 21 0,0-1 15,0 1-15,0 0 16,-22 21-16,1 21 15,0 0 1,0 1-16,21-1 0,0 0 16,0 0-16,0 0 0,-21 0 0,21 22 15,0-22-15,0 0 0,0 0 16,0 0-16,21 1 0,0-22 16,-21 21-16,21-21 0,0 21 0,1-21 15,20 0-15,-21 0 0,0 0 16,0 0-16,1 0 0,20 0 0,-21 0 15,21-21-15</inkml:trace>
  <inkml:trace contextRef="#ctx0" brushRef="#br0" timeOffset="36599.9">13610 3937 0,'0'0'0,"-21"-21"0,0 0 0,0 21 15,-1 0-15,-20 0 16,21 0-16,0 0 0,-22 21 0,22 0 16,-21 0-16,21 0 0,-22 1 0,1-1 15,21 21-15,-21 0 0,20-20 16,1 20-16,0-21 0,0 21 0,21-20 16,0-1-16,0 21 0,0-21 15,0 0-15,21 1 0,0-1 16,0-21-16,1 0 0,-1 0 0,21 0 15,-21 0-15,0 0 16,22 0-16,-22 0 0,0 0 0,21 0 16,-20-21-16,-1-1 0,0 1 0,0 0 15,21 0-15,-20 0 0,-1-22 16,-21 1-16,21 0 0,0-1 0,0-20 16,0 21-16,1-1 0,-1-20 0,-21 20 15,21-20-15,-21 21 0,21-1 16,-21-20-16,0 20 0,0 22 0,0-21 15,0 21-15,0 0 0,-21 21 32,21 21-32,-21 0 0,0 21 0,21 1 15,0-1-15,0 0 16,0 1-16,-22-1 0,22 0 0,0 22 16,0-22-16,0 22 0,0-22 15,0 21-15,0-20 0,22-1 0,-22 0 16,21-20-16,0 20 0,-21-21 0,21 0 15,0 0-15,0 1 0,1-22 16,-1 0-16,0 21 0,0-21 0,0 0 16,0 0-16,1 0 0,-1 0 0,0-21 15,0 21-15,0-22 16,0 1-16,1 0 0,-1 0 0,0 0 16,-21 0-16,21-22 0,0 22 0,-21-21 0,0 21 15,0-22-15,0 22 16</inkml:trace>
  <inkml:trace contextRef="#ctx0" brushRef="#br0" timeOffset="36891.83">12107 3916 0,'0'0'0,"-42"21"16,0-21-16,20 0 0,1 21 0,0-21 15,42 0 1,0 0-16,22 0 0,-1-21 16,0 0-16,1 21 0,20-21 15,-20 21-15,20-21 0,1 21 0,-22-22 16,21 22-16,1-21 0,-22 21 0,1 0 16,-1-21-16,0 21 0,1 0 15,-22-21-15,0 21 0,0 0 0,-42 0 31,0 0-15,0 0-16,-1 0 0,-20 0 0</inkml:trace>
  <inkml:trace contextRef="#ctx0" brushRef="#br0" timeOffset="37931.9">1947 6181 0,'0'-21'0,"0"42"0,0-64 0,0 1 16,0 21-16,0-21 0,0 20 0,0 1 16,0 0-16,0 0 0,0 0 15,-21 21-15,0 21 16,21 0 0,-21 21-16,21-20 0,0 20 15,0-21-15,0 21 0,0-20 0,0 20 16,0-21-16,0 21 0,0-20 15,0-1-15,0 0 0,0 0 0,0 0 16,21-21 0,0 0-1,0-21-15,0 0 16,1 0-16,-1 0 0,0 21 16,-21-22-16,21 1 15,0 0-15,0 0 0,1 0 0,-1 0 16,0-1-16,-21 1 0,21 21 15,0 0-15,0 0 16,1 21-16,-22 1 16,0-1-16,0 0 0,21 0 0,-21 0 15,21 22-15,-21-22 0,21 0 16,-21 0-16,21 0 0,0 0 0,-21 1 16,22-1-16,-1-21 0,0 0 15,0 0-15,0 0 0,22 0 16,-22 0-16,0 0 0,21 0 0,-21-21 15,22-1-15,-22 1 0,0 0 16,0 0-16,0 0 0,1 0 0,-1-22 16,-21 22-16,0 0 0,0-21 15,0-1-15,0 22 0,-21-21 0,-1-1 16,1 22-16,0-21 0,-21 21 16,21 0-16,-1-1 0,-20 22 0,21 0 15,0 0-15,0 0 0,-1 0 16,-20 0-16,42 22 0,-21-1 0,0 0 15,0 0-15,21 0 16,0 0-16,0 1 0,21-22 16,21 0-16,-21 0 15,0 0-15,22 0 0,-1 0 16,-21 0-16</inkml:trace>
  <inkml:trace contextRef="#ctx0" brushRef="#br0" timeOffset="38420.44">3111 5588 0,'0'0'0,"-21"0"31,21 21-31,-21 0 16,21 22-16,0-22 16,0 21-16,0 1 0,0-1 0,0-21 15,0 21-15,0 1 0,0-1 16,0 0-16,0 1 0,0-1 0,0 0 15,0-20-15,0 20 0,0-21 0,0 0 16,0 0-16,0 1 0,0-1 16,0 0-16,0-42 31,0 0-15,0-1-16,0 1 15,0-21-15,0 21 0,0 0 16,0-22-16,0 1 0,21 21 0,-21-22 15,21 22-15,22-21 0,-22 21 16,0 0-16,0 21 0,0 0 0,22 0 16,-22 0-16,0 0 0,0 0 15,0 21-15,1 0 0,-1 0 0,0 0 16,-21 0-16,0 1 0,21-1 0,-21 21 16,0-21-16,0 0 0,0 1 15,0-1-15,0 0 0,0 0 0,0 0 16,0 0-16,-21-21 15,21 22-15,0-44 32,21 1-17,-21 0-15</inkml:trace>
  <inkml:trace contextRef="#ctx0" brushRef="#br0" timeOffset="39223.98">3598 6096 0,'64'0'16,"-43"0"0,0 0-16,0 0 0,0 0 15,1 0-15,20 0 0,-21 0 0,0 0 16,0 0-16,22-21 0,-22 0 16,0 0-16,0 21 15,-21-22-15,0 1 0,0 0 16,0 0-16,0 0 15,0 0-15,-21 21 0,0-22 16,0 22-16,0 0 0,-1 0 16,1 22-16,0-1 0,0 0 15,0 0-15,21 0 0,0 0 0,0 22 16,0-22-16,0 0 0,0 21 16,0-20-16,0-1 0,0 0 0,0 0 15,0 0-15,21 0 0,0 1 0,0-22 16,0 21-16,1-21 15,-1 0-15,0 0 0,0 0 0,0 0 16,22 0-16,-22 0 0,0 0 0,0-21 16,21-1-16,-20 22 0,-1-21 15,0 0-15,-21 0 0,21 0 0,0 0 16,0-1-16,-21 1 0,0-21 0,0 21 16,0 0-16,0-22 0,0 22 15,0 0-15,0 0 0,0 0 0,0 42 31,0 0-15,0 0-16,0 21 16,0-20-16,0-1 0,0 0 15,0 0-15,0 21 0,0-20 0,0-1 16,0 0-16,0 0 16,0 0-16,0 0 0,0 1 15,0-44 16,0 1-31,0 0 16,0 0-16,0 0 0,0 0 16,0-1-16,0 1 0,0-21 15,0 0-15,22-1 0,-1 1 16,0 0-16,0-1 0,21 22 0,1-21 16,-22 21-16,42-1 0,-20 22 15,-1 0-15,0 0 0,1 0 0,-1 22 16,-21 20-16,22-21 0,-22 0 15,0 22-15,0-1 0,0 0 0,-21-21 16,21 22-16,-21-22 0,0 21 0,0-21 16,0 22-16,0-22 0,0 0 15,0 0-15,0 0 0,0 1 0,0-1 16,0 0 0</inkml:trace>
  <inkml:trace contextRef="#ctx0" brushRef="#br0" timeOffset="39671.94">6075 5969 0,'0'0'0,"0"-85"31,0 64-31,0 0 16,21 42-1,-21 0 1,0 1-16,0 20 0,0-21 0,0 0 0,0 22 16,0-22-16,0 0 0,0 21 15,0-21-15,0 1 0,0-1 16,0 0-16,0 0 0,0 0 0,0 0 15,0 1-15,21-44 47,-21 1-47</inkml:trace>
  <inkml:trace contextRef="#ctx0" brushRef="#br0" timeOffset="40050.47">6054 5567 0,'0'0'0,"-22"0"0,1 0 0,0 21 15,0 0-15,0 0 0,0 1 0,21 20 16,0-21-16,0 0 0,0 0 16,0 1-16,0-1 0,0 0 0,0 0 15,21 0-15,0-21 0,0 0 16,0 21-16,0-21 0,22 0 0,-22 0 15,0 0-15,0 0 0,0 0 0,1-21 16,-1 21-16,42-63 16,-63 42-1,0-1-15,0 1 0,0 0 0,0 0 16,-21 0-16,21-22 0,-21 22 16,0 0-16,0 21 0,-22-21 0,22 0 15,0 21-15,0 0 0,0 0 16,-1 0-16,1 0 15,21 21-15,0 0 0,0 0 16,0 0-16,0 1 16,21-22-16,1 21 0,-1-21 0,0 0 15,0 0-15,0 0 0</inkml:trace>
  <inkml:trace contextRef="#ctx0" brushRef="#br0" timeOffset="40332.31">6752 5376 0,'0'0'16,"0"-21"-16,0 0 0,-21 21 31,0 21-31,21 0 16,0 1-16,0-1 0,-21 21 15,21 0-15,-22 1 0,22-1 0,0 22 16,0-22-16,0 21 0,-21 1 15,21-22-15,0 1 0,0 20 16,0-21-16,0-20 0,0 20 0,0-21 16,0 21-16,0-20 0,21-1 0,1 0 15,-1-21-15,0 0 16,0 0-16,0 0 0,0 0 16,1 0-16,-1-21 0,-21 0 0</inkml:trace>
  <inkml:trace contextRef="#ctx0" brushRef="#br0" timeOffset="40532.19">6498 5800 0,'-21'0'0,"42"0"0,-21 0 31,21 0-31,0 0 16,1 0-16,-1 0 0,21 0 0,-21 0 15,22 0-15,-1 0 0,0 0 0,1-21 16,-22 21-16,21-22 0,0 22 16,1-21-16,-1 21 0</inkml:trace>
  <inkml:trace contextRef="#ctx0" brushRef="#br0" timeOffset="40807.76">8064 5525 0,'0'21'15,"0"0"1,0 0-16,-21 21 0,21-20 16,-21 20-16,21 0 0,0-21 0,0 22 15,0-1-15,0 0 0,0-20 16,0 20-16,0-21 0,0 0 0,0 0 15,0 1-15,0-1 0,0 0 16,0 0-16,21-21 16,0 0-1,1 0-15,-1-21 0,0 0 16,0 0-16</inkml:trace>
  <inkml:trace contextRef="#ctx0" brushRef="#br0" timeOffset="41176.56">8530 5630 0,'0'0'0,"0"-21"0,21 0 0,-21 0 16,-21 21 0,0 0-16,0 0 15,0 0-15,-1 0 0,1 21 0,0 0 16,0 0-16,0 1 0,0-1 16,-1 0-16,1 0 0,21 0 0,-21 0 15,21 1-15,0-1 0,21 0 16,0-21-16,1 0 15,-1 0-15,0 0 0,21 21 0,-21-21 16,22 0-16,-22 0 0,21 21 0,-21-21 16,22 21-16,-22 1 0,21-22 15,-21 21-15,1 0 0,-22 0 16,0 0-16,0 0 0,0 1 16,-22-1-16,1-21 15,0 0-15,-21 0 0,21 21 0,-1-21 16,1 21-16,0-21 0,-21 0 0,21 0 15,-1 0-15,1 0 16,0 0-16,21-21 16,0 0-16,-21 21 15,21-21-15,-21-1 0,21 1 0</inkml:trace>
  <inkml:trace contextRef="#ctx0" brushRef="#br0" timeOffset="41352.4">8191 5398 0,'0'-22'16,"-42"22"-1</inkml:trace>
  <inkml:trace contextRef="#ctx0" brushRef="#br0" timeOffset="41875.81">10202 5588 0,'0'0'0,"21"-21"0,1 0 0,-22-22 16,21 22-16,0 0 0,0 0 0,0-21 15,-21 20-15,0 1 0,21-21 0,-21 21 16,0 0-16,0-1 0,0 1 16,0 0-16,0 0 0,-21 21 0,0 0 15,0 0-15,-21 0 16,20 0-16,-20 0 0,0 21 0,-1 0 15,1 0-15,0 1 0,-1 20 0,1 0 16,21 1-16,0-1 0,0 0 16,-1 22-16,22-22 0,-21 0 0,21 1 15,0-1-15,0 0 0,0 1 0,21-1 16,1-21-16,-1 22 0,0-22 16,21 0-16,1 0 0,-1 0 0,0-21 15,1 21-15,20-21 0,-21 0 0,22 0 16,-22 0-16,22 0 0,-22 0 15,0-21-15,22 21 0</inkml:trace>
  <inkml:trace contextRef="#ctx0" brushRef="#br0" timeOffset="43035.92">10880 5757 0,'0'-42'0,"0"84"0,0-105 16,0 21-16,0-1 0,0 22 16,0 0-16,-22-21 0,1 20 0,0 1 15,0 21-15,0 0 0,0-21 0,-1 21 16,1 0-16,-21 0 0,21 21 15,0-21-15,-1 21 0,1 22 0,0-22 16,21 0-16,-21 21 0,0 1 0,21-22 16,0 21-16,0-21 0,0 22 15,0-22-15,0 21 0,0-21 16,0 1-16,0-1 0,21 0 16,0 0-16,0-21 0,0 0 15,1 0-15,-1 0 0,0 0 16,0 0-16,0 0 0,0-21 0,1 0 15,-1 21-15,0-21 0,0-1 16,0 1-16,-21 0 0,21 0 0,-21 0 16,22 0-16,-22-22 0,0 22 15,0-21-15,0 21 0,0-1 0,0 1 16,0 0-16,0 0 0,0 42 31,-22 0-31,22 22 16,-21-22-16,21 21 0,-21-21 0,21 22 15,0-22-15,0 21 0,0-21 16,0 22-16,0-22 0,0 0 0,21 0 16,0 0-16,-21 0 0,22-21 0,-1 0 15,0 22-15,0-22 0,0 0 16,0 0-16,1 0 0,20 0 0,-21 0 16,0-22-16,22 1 0,-22 21 0,0-21 15,21 0-15,-21 0 0,1 0 16,-1-22-16,0 22 0,0-21 0,-21-1 15,21 1-15,-21 0 0,21-1 0,-21 1 16,0 0-16,0-1 16,0 1-16,0 0 0,0-1 0,0 22 15,0 0-15,0 0 0,0 0 16,0 42 0,0 0-16,0 0 0,0 0 0,0 22 15,0-22-15,0 21 0,0 1 16,0-1-16,0-21 0,0 21 0,0 1 15,0-1-15,0-21 0,22 22 0,-1-22 16,0 0-16,0 0 0,-21 0 16,21 0-16,0 1 0,22-22 0,-22 0 15,0 0-15,0 0 0,0 0 0,1 0 16,-1 0-16,0 0 16,0 0-16,0-22 0,0 1 0,1 0 15,-1 0-15,-21 0 0,0-22 0,21 22 16,-21-21-16,21 0 0,-21 20 15,0-20-15,0 0 0,0-1 0,0 1 16,0 0-16,0-1 0,0 22 16,0 0-16,0 0 0,0 0 0,0 42 31,0 0-31,0 21 16,0-20-16,-21 20 0,21-21 0,0 21 15,-21 1-15,21-1 0,0 0 16,0 1-16,0-22 0,0 21 15,0-21-15,0 22 0,21-22 0,-21 0 16,21 0-16,0-21 0,0 21 16,1 1-16,-1-22 0,0 0 0,21 0 15,-21 0-15,1 0 0,-1 0 0,21 0 16,-21-22-16,0 1 0,22 0 16,-22 0-16,0 21 0,0-21 0,0-22 15,1 22-15,-1 0 0,0-21 0,-21 21 16,21-22-16,-21 22 0,0 0 15,0 0-15,0 0 0,0-1 0,-21 22 16,0 0 0,0 22-16,21-1 15,0 0-15,-22 21 0,22-21 0,-21 22 16,21-22-16,0 21 0,0-21 0,0 1 16,0-1-16,0 21 0,0-21 15,21 0-15,1-21 0,20 22 0,-21-1 16,0-21-16,0 0 0,22 0 0,-22 21 15,21-21-15,-21 0 0,22 0 16,-1 0-16,0-21 0,1 0 0,-22 21 16,21-22-16,1 1 0,20 21 0</inkml:trace>
  <inkml:trace contextRef="#ctx0" brushRef="#br0" timeOffset="43576.61">13229 5503 0,'0'-21'0,"0"42"0,0-63 15,-21 42-15,0 0 0,0-21 16,-1 21-16,1 0 16,0 0-16,0 0 0,0 0 0,0 0 15,-1 0-15,1 21 0,-21 0 0,21 0 16,0 1-16,-1-1 0,1 0 16,21 21-16,0-21 0,-21 1 0,21 20 15,0-21-15,0 21 0,0-20 16,0-1-16,0 0 0,0 0 15,21 0-15,0 0 0,1 1 16,-1-22-16,0 0 0,21 0 0,-21 0 16,1 0-16,-1 0 0,0 0 15,0 0-15,0-22 0,0 1 0,1 21 16,-1-21-16,0-21 0,0 21 0,0-22 16,-21 22-16,0-21 0,21-1 15,-21-20-15,22 21 0,-22-1 0,0-20 16,0 20-16,21 1 0,-21-21 15,0 20-15,21 22 0,-21-21 0,0 21 16,0-1-16,0 1 0,-21 21 31,0 21-31,21 1 0,0 20 0,-22-21 16,22 21-16,-21 1 0,21-1 0,0 0 16,0 1-16,0 20 0,0-20 15,0-1-15,0 0 0,21 1 0,1-22 16,-1 21-16,0-21 0,21 22 0,-21-22 15,1 0-15,-1 0 0,21-21 16,-21 21-16,0-21 0,1 21 0,-1-21 16,0 0-16,0 0 0,0 0 15,-21-21-15,21 0 0,-21 0 16,0 0-16,0 0 16,22 21-16,-22-22 0</inkml:trace>
  <inkml:trace contextRef="#ctx0" brushRef="#br0" timeOffset="50299.79">16468 3090 0,'-22'0'31,"1"0"-31,0 0 31,21-21-31,-21 21 16,0 0 0,0 0-1,-1 0-15,1 0 0,0 0 16,0 0-1,0 0 1,0 0 31,21-21 62,21 21 126,0 0-235,0 0 15,0 0-15,0 0 0,1 0 16,-1 0-16,0 0 0,0 0 16,0 0-16,-42 0 78,0-21-78,0 21 15,21-21-15</inkml:trace>
  <inkml:trace contextRef="#ctx0" brushRef="#br0" timeOffset="51096.42">16341 2985 0,'0'-22'94,"0"1"-79,0 0-15,0 0 16,0 0-16,0 0 16,0-1-16,0 1 0,0 0 0,0 0 15,0 0-15,21 0 16,-21-22-16,0 22 0,0 0 0,0 0 16,0 0-16,0-1 0,0 1 15,0 42 16,0 1-31,0-1 16,0 21-16,0-21 0,0 22 0,0-22 16,0 21-16,0 0 0,0-20 15,0 20-15,0 0 0,0-21 0,0 22 16,0-1-16,0-21 0,0 22 16,0-1-16,0-21 0,0 0 0,0 22 15,0-22-15,0 0 0,0 21 16,0-21-16,0 1 0,0-1 15,21 0 1,-42-21 31,0 0-31,-1 0-16,1 0 0,0 0 0,0 0 15,0 0-15,0 0 0,-1 0 16,1 0-16,0 0 0,0 0 15,0 0 1,42 0 15,0 0-31,0 0 16,0 0-16,1 0 0,20 0 0,-21 0 16,21 0-16,1 0 0,-1 0 0,-21 0 15,22 0-15,-22 0 0,21 0 16,-21 0-16,22 0 0,-22 0 0,0 0 15,0 0-15,0 0 0,0 0 16,1 0-16,-22-21 63,0 0-63,0-1 15,0 1-15</inkml:trace>
  <inkml:trace contextRef="#ctx0" brushRef="#br0" timeOffset="51475.73">16954 3027 0,'0'21'46,"0"0"-46,0 0 16,0 1 0,22-22-1,-1 0-15,0 0 16,0 0 0,-21-22-16,0 1 15,0 0 1,0 0-1,-21 21 1,21 21 31,21-21-31,0 0-1,0 0-15,1 0 16</inkml:trace>
  <inkml:trace contextRef="#ctx0" brushRef="#br0" timeOffset="57724.25">17992 2858 0,'0'21'31,"21"-21"-15,0 0-16,0-21 16,0-1-16,0 1 0,1 21 0,20-21 15,-21-21-15,21 21 0,-20-1 16,20 1-16,-21-21 0,0 21 0,0-22 16,1 22-16,-1 0 0,-21 0 15,0-21-15,0 20 0,0 1 0,0 0 16,0 0-16,-21 21 31,-1 0-15,22 42-16,-21-21 0,21 22 0,-21-1 15,0 0-15,21 1 0,0-1 16,0 22-16,-21-22 0,21 21 0,-21-20 16,21-1-16,0 22 0,0-22 15,0 0-15,0 1 0,0 20 0,0-21 16,0 1-16,0-22 0,0 21 0,0-21 15,0 22-15,0-22 0,0 0 16,0 0-16,-22 0 16,1-21-16,0 0 15,0 0-15,0 0 16,-22-21-16,22 0 0,0 0 16,0 0-16,-21 0 0,20-1 0,1 1 15,0 0-15,0 0 0,0 0 16,0 21-16,-1-21 0,1 21 0,0 0 15,0 0-15,21 21 16,0 0-16,0 0 0,0 0 16,0 0-16,0 1 0,0 20 0,21-21 15,0 0-15,0 0 16,22-21-16,-22 22 0,0-1 0,21-21 16,1 0-16,-22 21 0,21-21 15,1 0-15,20 0 0,-21 0 0,1 0 16,-1-21-16,0 21 0,22-21 0,-22-1 15,1 1-15,-22 0 0,21 0 16,0 0-16,-20 0 0,-1-22 0,0 22 16,0-21-16,-21 21 0,0-22 15,0 22-15,0-21 0,0 21 0,0-1 16,0 1-16,0 0 0,-21 42 47,21 0-47,-21 1 0,21-1 0,0 0 15,0 21-15,-21-21 0,21 1 16,-22-1-16,22 21 0,0-21 0,0 0 16,0 1-16,0-1 0,0 0 15,0 0 1,0-42 15,0 0-31,0 0 0,22-1 16,-1 1-16,0 0 0,-21-21 15,21 21-15,0-22 0,0 22 0,-21 0 16,22 0-16,-1 0 0,0-1 16,0 1-16,-21 0 0,21 21 15,0 0-15,-21 21 16,0 0-16,22 1 16,-22-1-16,0 21 0,0-21 0,21 0 15,-21 1-15,0 20 0,0-21 16,21 0-16,-21 0 0,21 1 0,0-1 15,-21 0-15,21 0 0,1-21 16,-1 21-16,0-21 0,21 0 16,-21 0-16,1 0 0,-1 0 15,21 0-15,-21 0 0,0-21 0,22 21 16,-22-21-16,0 0 0,0 0 16,0-1-16,1 1 0,-22-21 15,0 21-15,21 0 0,-21-22 0,0 22 16,0 0-16,0 0 0,0 0 15,0-1-15,0 44 32,0-1-32,-21 21 0,21-21 15,0 0-15,0 1 0,0-1 16,-22 21-16,22-21 0,0 0 0,0 1 16,0-1-16,0 0 0,0 0 15,22-21-15,-22 21 0,21-21 0,0 0 16,0 0-16,0 0 15,0 0-15,1 0 0,-1 0 16,0 0-16,0 0 0,0-21 0,0 0 16,1 0-16,-1 0 0,-21-22 15,21 22-15,0-21 0,-21-1 0,0 1 16,21 0-16,-21-1 0,21-20 16,-21 21-16,0-1 0,0-20 0,0 20 15,0-20-15,0 21 0,0-1 16,0 1-16,0 21 0,0-22 0,0 22 15,0 42 1,-21 1 0,21 20-16,-21 0 0,21 1 0,0 20 15,0-21-15,0 22 0,0-22 16,0 22-16,0-22 0,0 0 0,0 22 16,0-22-16,0 1 0,0-22 15,0 21-15,0-21 0,21 22 0,0-22 16,1 0-16,-1 0 15,0-21-15,0 0 0,21 0 16,-20 0-16,-1 0 0,0 0 0,0-21 16,0 0-16,0 0 15,1-1-15,-1-20 0,-21 21 16,0 0-16,0 0 0,0-1 16,21 1-16,-21 0 0,0 42 31,0 0-31,0 1 15,0-1-15,0 0 0,0 0 16,0 0-16,0 0 0,0 1 16,0-1-16,21-21 15,0 0-15,0 0 16,1 0-16,-1 0 16,0-21-1,-21-1-15,21 1 0,-21 0 0,0 0 0</inkml:trace>
  <inkml:trace contextRef="#ctx0" brushRef="#br0" timeOffset="57907.64">20278 2794 0,'-43'0'31,"22"0"-15,21 21-1,0 0 1</inkml:trace>
  <inkml:trace contextRef="#ctx0" brushRef="#br0" timeOffset="58100.53">19770 2879 0,'0'21'16,"21"-21"-16,0 0 16,0 0-16,0 0 15,0 0-15,1 0 0,-1 0 0,0 0 16,21 0-16,-21 0 16,1 0-16,-22-21 15,0 0 1</inkml:trace>
  <inkml:trace contextRef="#ctx0" brushRef="#br0" timeOffset="58268.43">19431 2815 0,'0'0'0,"-42"0"0,20 0 0,1 0 16,0 0-16,42 0 47,0 21-32,1-21-15,-1 0 0,0 0 16,0 0-16,21 0 0,-20 0 0</inkml:trace>
  <inkml:trace contextRef="#ctx0" brushRef="#br0" timeOffset="59263.38">20913 3217 0,'21'0'0,"-42"0"0,63-21 15,-42 0 1,0 0-16,0 0 0,0 0 16,0-1-16,0 1 0,0 0 15,-21 21-15,0-21 0,-1 0 0,1 0 16,0-1-16,0 1 0,0 21 15,0 0-15,-1 0 0,-20 0 0,21 0 16,0 0-16,0 0 0,-22 21 16,22 1-16,0-1 0,0 21 0,0-21 15,-1 22-15,1-1 0,0-21 0,21 21 16,-21 1-16,21-22 16,0 21-16,0-21 0,0 1 0,0-1 15,0 0-15,21-21 0,0 21 16,0-21-16,1 0 0,20 0 0,-21 0 15,0 0-15,22 0 0,-22-21 16,0 0-16,21 21 0,-21-21 0,1-1 16,-1-20-16,0 21 0,0 0 0,0-22 15,0 22-15,-21-21 0,0 0 16,0 20-16,22-20 0,-22 21 0,0-21 16,0 20-16,0-20 0,0 21 15,0 0-15,-22 21 31,1 21-31,21 0 0,0 0 0,-21 22 16,21-22-16,0 0 0,0 21 0,0 1 16,0-22-16,0 21 0,0 0 15,0-20-15,21 20 0,0-21 0,1 0 16,-1 0-16,-21 1 0,21-22 16,0 0-16,0 0 0,0 0 0,22 0 15,-22 0-15,0 0 0,0 0 16,0-22-16,1 1 0,-1 0 0,0 0 15,0-21-15,0 20 0,-21-20 16,21 21-16,-21-21 0,22-1 0,-22 1 16,0 0-16,0-1 0,0 1 15,0-22-15,0 22 0,0 0 16,0-1-16,0 1 0,0 21 0,0 0 16,0 0-16,0 42 15,0 0-15,0 0 0,0 21 16,0 1-16,-22-1 0,22 0 0,0 1 15,-21-1-15,21 0 0,0 1 16,0-1-16,0 0 0,0 1 0,0-1 16,0-21-16,0 22 0,0-1 15,21-21-15,1 0 0,-22 0 0,21-21 16,0 22-16,0-22 0,0 0 16,0 0-16,1 0 0,-1 0 15,0-22-15,21 22 0,-21-21 0,1 0 16,-1 0-16,0-21 0,0 20 15,0 1-15,0 0 0,1-21 0,-22 21 16,21-1-16,-21 1 0,21 21 16,-21 21-1,0 1 1,0-1-16,-21 0 16,0 0-16,21 0 0,0 0 15,0 1-15,0-1 16</inkml:trace>
  <inkml:trace contextRef="#ctx0" brushRef="#br0" timeOffset="59440.27">21717 2900 0,'0'0'0,"-21"-21"31,42 21 16,0 21-47,0-21 16,0 0-16</inkml:trace>
  <inkml:trace contextRef="#ctx0" brushRef="#br0" timeOffset="59988.96">22119 3006 0,'21'0'32,"0"0"-17,1 0 1,-1 21-16,-21 0 0,21 0 15,-21 0-15,0 1 0,0-1 16,0 21-16,0-21 0,-21 0 16,0 1-16,-1-1 0,1 0 0,0 0 15,0 0-15,0 0 0,0 1 16,-1-1-16,1-21 0,0 0 0,0 21 16,0-21-16,42-21 31,0 21-16,0 0-15,0 0 0,1-21 16,-1 21-16,0 0 0,0-22 0,0 22 16,0 0-16,1 0 0,-1 0 0,0 22 15,21-22-15,-21 21 0,1 0 16,-1 0-16,0 0 0,0 0 0,0 1 16,-21-1-16,21 0 0,-21 21 15,0-21-15,0 1 0,0 20 0,-21-21 16,0 0-16,0 0 0,-21 1 0,20-1 15,-20 0-15,0 0 16,-1 0-16,1 0 0,21 1 0,-21-22 0,-1 21 16,1-21-16,0 21 0,20-21 15,-62 0-15,63 0 16,-1 0-16,1 0 0,0-21 0,0 0 16,21-1-16,0 1 0,0 0 15,0 0-15,0 0 0,0 0 0,0-1 16,21-20-16,-21 21 0,21-21 0</inkml:trace>
  <inkml:trace contextRef="#ctx0" brushRef="#br0" timeOffset="60353.75">22479 3112 0,'0'0'0,"21"0"0,0 0 0,0 0 15,1-22-15,-1 1 16,0 0-16,0 21 16,0-21-16,0 0 0,1 0 15,-1-1-15,-21 1 0,0 0 16,0 0-16,0 0 0,0 0 16,0-1-16,-21 22 0,-1 0 15,1 0-15,0 0 16,0 22-16,0-1 0,0 0 0,-1 0 15,1 21-15,21-20 0,0 20 16,-21-21-16,21 21 0,0-20 0,0 20 16,0-21-16,0 0 0,0 22 0,0-22 15,0 0-15,21-21 0,0 21 16,1 0-16,-1-21 0,0 0 0,0 0 16,0 0-16,0 0 0,1 0 15,20-21-15,-21 0 0,0 0 0,0 0 16</inkml:trace>
  <inkml:trace contextRef="#ctx0" brushRef="#br0" timeOffset="60879.45">24659 2498 0,'0'0'15,"0"-21"-15,0-1 0,0 1 0,0 0 16,-21 21-1,0 21-15,21 0 0,-21 22 16,-1-1-16,1 0 0,21 1 16,-21 20-16,21-20 0,-21-1 0,0 0 15,21 1-15,-21-1 0,21 0 16,0 1-16,-22-1 0,22-21 0,0 0 16,-21 0-16,21 22 0,0-22 0,0 0 15,0 0-15,-21-21 16,0 0-1,0 0-15</inkml:trace>
  <inkml:trace contextRef="#ctx0" brushRef="#br0" timeOffset="61660">23982 2985 0,'-21'0'0,"42"0"0,-21 0 31,21 0-31,0 0 0,0 0 15,22 0-15,-22 0 0,21 0 16,0 0-16,1 0 0,20 0 0,-20 0 16,20-22-16,22 1 0,-22 21 0,1-21 15,-1 21-15,1-21 0,-1 0 16,-20 0-16,20-1 0,-21 1 16,-20-21-16,20 21 0,-21-22 15,-21 1-15,0 0 0,0-1 0,0 1 16,0 21-16,0-21 0,0 20 15,0 1-15,0 0 0,-21 21 16,0 0-16,0 21 0,21 0 16,-22 1-16,1 20 0,0 0 0,21 1 15,0-1-15,-21 21 0,0-20 16,21-1-16,0 0 0,0 1 0,-21-1 16,21 0-16,-22 1 0,22-22 0,0 21 15,0-21-15,0 22 0,0-22 16,0 0-16,0 0 0,0 0 15,0 1-15,0-44 32,22 22-32,-1-21 15,0 0-15,0 0 0,0 0 0,0 0 16,1-1-16,-1-20 0,0 21 0,0 0 16,0 0-16,0-1 0,-21 1 15,22 21-15,-1 0 16,-21 21-1,0 1-15,0-1 0,0 0 16,0 0-16,0 0 0,21 0 0,-21 1 16,21-1-16,-21 0 15,21 0-15,0 0 0,1 0 0,-1-21 16,0 22-16,0-22 0,0 0 16,22 0-16,-22 0 0,0 0 0,21 0 15,-21 0-15,1-22 0,20 1 16,-21 0-16,21 0 0,-20 0 0,20 0 15,-21-1-15,0 1 0,0-21 0,1 21 16,-1-22-16,0 22 0,-21 0 16,0 0-16,0 0 0,-21 21 31,0 21-31,21 0 0,-22 0 0,22 0 16,-21 1-16,21-1 0,0 0 15,0 0-15,0 0 0,0 0 16,0 1-16,0-1 0,0 0 15,21-21 1,1 0-16,-1 0 16,-21-21-16,21 21 0,0-21 0</inkml:trace>
  <inkml:trace contextRef="#ctx0" brushRef="#br0" timeOffset="63540.99">27517 3027 0,'21'-21'0,"-42"42"0,42-63 16,-21 20-16,21 1 0,0 0 0,-21 0 15,0 0-15,0-22 0,0 22 16,0 0-16,0 0 0,0 0 0,-21 0 16,0-1-16,0 1 0,-1 0 15,1 0-15,0 21 0,-21 0 16,-1 0-16,1 0 0,0 21 16,-1 0-16,-20 0 0,21 1 0,-22-1 15,1 0-15,20 21 0,-20-21 16,20 22-16,22-22 0,-21 21 0,42-21 15,0 22-15,0-22 0,0 0 16,0 0-16,0 0 0,21 1 0,21-1 16,-20 0-16,20-21 0,0 0 0,-21 0 15,22 0-15,20 0 0,-20 0 16,-1-21-16,0 0 0,1-1 0,-1 1 16,0 0-16,1 0 0,-1-21 15,0 20-15,-21-20 0,22 0 16,-22-1-16,0-20 0,0 21 15,0-22-15,-21 1 0,0 20 0,0-20 16,0 20-16,0 1 0,0 0 16,-21 21-16,0-1 0,21 1 0,-21 21 15,0 0-15,0 21 0,21 1 16,0-1-16,-22 21 0,22 0 0,-21 1 16,21-1-16,0 0 0,0 22 15,0-22-15,0 1 0,0-1 0,0 0 16,21 1-16,-21-22 0,22 21 15,-1-21-15,0 0 0,0 1 0,0-1 16,0 0-16,1-21 0,-1 0 16,21 21-16,-21-21 0,0 0 15,22 0-15,-22 0 0,21 0 0,1-21 16,-1 0-16,-21 0 0,21-1 16,1 1-16,-1 0 0,-21 0 0,22-21 15,-22 20-15,0-20 0,0 0 16,0-1-16,0 1 0,-21 0 0,0 21 15,0-22-15,0 22 0,-21 21 16,0 0-16,-21 0 0,21 0 16,-1 0-16,-20 42 0,21-20 15,0-1-15,0 21 0,-22-21 0,22 22 16,21-22-16,-21 21 0,0-21 16,21 0-16,0 22 0,-21-22 15,21 0-15,0 0 0,0 0 0,21 1 16,0-22-16,0 0 15,0 0-15,0 0 0,1 0 0,-1 0 16,0 0-16,0 0 0,21 0 16,-20 0-16,-1-22 0,0 1 0,0 0 15,0 0-15,0 0 0,-21-22 0,22 22 16,-1-21-16,-21 0 0,0-1 16,0 22-16,21-21 0,-21 21 0,0-1 15,0 1-15,0 42 31,0 22-31,-21-22 0,21 21 16,0-21-16,0 22 0,0-22 0,0 21 16,0 1-16,0-22 0,0 0 15,0 21-15,0-21 0,21 1 0,-21-1 16,21 0-16,0-21 0,0 21 16,1-21-16,-1 0 0,0 0 0,21 0 15,-21 0-15,1 0 0,20 0 0,-21-21 16,0 0-16,22 21 0,-22-21 15,0-22-15,0 22 0,21-21 0,-20-1 16,-1 1-16,0 0 0,0-22 16,0 1-16,0-1 0,-21 22 15,22-22-15,-1 1 0,-21 21 16,0-1-16,0 1 0,0 21 0,0 0 16,-21 21-1,-1 42-15,1-21 0,21 21 16,-21 22-16,0-22 0,0 22 15,21-1-15,0-20 0,0 20 0,0-21 16,0 22-16,0-22 0,0-21 0,0 22 16,0-22-16,21 21 0,0-21 15,0 1-15,0-1 0,1-21 0,-1 21 16,21-21-16,-21 0 0,22 0 16,-1 0-16,0 0 0,1 0 15,-1 0-15,0-21 0,1 0 16,-1 21-16,0-22 0,-21 1 0,22-21 15,-22 21-15,0-22 0,0 22 16,0-21-16,-21 0 0,0 20 0,0-20 16,0 21-16,0 0 0,0 0 0,0-1 15,-21 22-15,0 0 0,0 0 16,0 0-16,-22 22 0,22-1 0,0 0 16,0 21-16,0-21 0,0 22 15,-1-22-15,1 21 0,21-21 0,-21 1 16,21 20-16,0-21 15,0 0-15,0 0 0,0 1 16,21-22-16,0 0 0,1 0 16,-1 0-16,0 0 0,0 0 0,0 0 15,0-22-15,1 22 0,-1-21 0,0 0 16,0 0-16,0 0 0,-21 0 16,21-1-16,-21 1 0,22-21 0,-22 21 15,21-22-15,-21 22 0,0-21 16,0 21-16,0 0 0,0 42 15,0 0 1,-21 0-16,21 0 0,-22 0 0,22 1 16,0 20-16,0-21 15,0 0-15,0 22 0,0-22 0,0 0 16,0 0-16,0 0 0,0 0 16,22-21-16,-1 0 0,0 22 15,0-22-15,0 0 16,0 0-16,1 0 0,20 0 0,-21-22 15,0 22-15,0-21 0,1 0 0,20 0 16,-21 0-16,0 0 0,0-1 16,1-20-16,-1 0 0,0-1 0,0 22 15</inkml:trace>
  <inkml:trace contextRef="#ctx0" brushRef="#br0" timeOffset="63833.82">28617 2392 0,'0'0'0,"-21"0"0,63 0 32,-20 0-32,20 0 0,0-21 0,1 21 15,20-21-15,1 21 16,-1-22-16,1 22 0,20 0 0,-20-21 0,20 21 15,-20 0-15,-1-21 16,1 21-16,-1 0 0,-20 0 0,20-21 16,-20 21-16,-1 0 0,-21 0 15,21-21-15,-20 21 0,-44 0 32</inkml:trace>
  <inkml:trace contextRef="#ctx0" brushRef="#br0" timeOffset="66159.42">19918 4932 0,'0'0'0,"0"-21"0,0-22 0,-21 22 16,-1-21-16,1 21 0,0-22 0,21 22 15,-21 0-15,21 0 0,-21 0 16,21 0-16,0-1 0,0 44 31,0 20-31,0-21 0,-21 21 16,21 1-16,0-1 0,0 0 0,0 1 16,-22-1-16,22 0 0,0 1 15,0-1-15,0-21 0,0 0 0,0 22 16,0-22-16,0 0 15,0-42 17,0 0-32,0 0 15,0-1-15,0-20 0,0 21 0,0-21 16,0-1-16,0 1 0,0 0 16,0-22-16,0 22 0,0-1 0,0 22 15,0-21-15,22 21 0,-1 0 0,-21-1 16,21 22-16,0 0 0,0 0 15,0 22-15,1-1 0,-1 0 16,0 0-16,-21 0 0,21 22 16,0-22-16,0 21 0,-21-21 0,22 22 15,-1-22-15,-21 21 0,21-21 0,0 0 16,0 1-16,-21-1 16,21-21-16,1 21 0,-1-21 15,0 0-15,0 0 16,0 0-16,0-21 0,-21 0 0,22-1 15,-1 1-15,0 0 0,0 0 0,-21 0 16,21-22-16,0 22 0,1-21 16,-22 21-16,21-22 0,-21 22 0,21-21 15,-21 21-15,21 0 0,0-1 16,-21 1-16,21 21 16,-21 21-1,0 1-15,0-1 0,0 0 16,0 0-16,0 21 0,0-20 15,22 20-15,-22-21 0,0 0 0,21 22 16,0-22-16,-21 0 0,21 0 16,0 0-16,0 0 0,22-21 0,-22 22 15,0-22-15,21 0 0,-20 0 16,-1 0-16,21 0 0,0 0 0,-20-22 16,20 22-16,-21-21 0,21 0 15,-20 0-15,20 0 0,-21 0 0,21-1 16,-20 1-16,-1-21 0,0 21 0,-21 0 15,0-22-15,0 22 0,0 0 16,0-21-16,0 20 0,0 1 0,-21 0 16,0 21-16,-1 0 15,1 0-15,0 0 0,0 0 16,0 0-16,0 21 0,21 0 0,0 22 16,-22-22-16,22 0 0,0 21 15,0 1-15,0-22 0,0 21 0,0 1 16,0-22-16,0 21 0,22-21 15,-1 0-15,0 1 0,0-22 0,0 21 16,0-21-16,22 0 0,-22 0 0,21 0 16,1 0-16,-1-21 0,0 21 15,1-22-15,-1 1 0,0 0 0,1 0 16,-1-21-16,-21 20 0,0-20 16,0 21-16,1-21 0,-22 20 15,21 1-15,-21-21 0,0 21 0,0 0 16,0-1-16,0 1 0,-21 42 31,21 1-15,0 20-16,0-21 0,0 0 15,0 22-15,0-22 0,0 0 0,0 21 16,0-21-16,0 1 0,0-1 16,0 0-16,-22 0 0,22 0 0,0 0 15,0-42 32,0 0-47,0-21 16,0 21-16,0-1 0,0 1 0,0-21 15,0 21-15,0-22 0,22 22 0,-1 0 16,0-21-16,-21 21 0,21-1 16,0 1-16,0 21 0,1 0 15,-1 0-15,0 0 16,0 0-16,-21 21 0,21 1 0,0 20 15,-21-21-15,0 0 0,22 22 0,-22-22 16,21 0-16,-21 21 16,21-21-16,0 1 0,-21-1 0,21 0 15,-21 0-15,21 0 0,1-21 16,-1 0 0,-21-21-1,21 0-15,-21 0 0,21 0 16,-21-1-16,0 1 0,21 0 0,0-21 15,-21 21-15,22-22 0,-1 22 0,0-21 16,-21 21-16,21-22 0,0 22 16,0 0-16,1 0 0,20 21 15,-21 0-15,0 0 16,0 21-16,1-21 0,-22 21 0,0 0 16,21 0-16,0 1 0,0 20 0,-21-21 15,0 0-15,21 22 0,0-22 16,1 0-16,-1 0 0,0 0 0,0 0 15,0 1-15,22-22 0,-1 21 16,-21-21-16,21 0 0,1 0 0,-1 0 16,0 0-16,-20 0 0,20-21 0,0 21 15,-21-22-15,22 1 0,-22 0 16,0 0-16,0 0 0,-21 0 0,0-22 16,21 22-16,-21-21 0,0-1 15,0 1-15,0 0 0,0-1 16,0 1-16,0-21 0,0 20 0,0-20 15,0 20-15,0 1 0,0 21 16,0 0-16,0 0 0,-21 42 16,21 0-1,-21 21-15,21 1 0,0-1 0,-21 0 16,0 1-16,21-1 0,-21 0 0,21 1 16,0-1-16,-22 21 0,1-20 15,21-1-15,0 0 0,0 1 0,0-22 16,0 21-16,0-21 0,0 1 15,0-1-15,0 0 0,0 0 0,0-42 47,0 0-47,21 0 0,-21-1 16,22 1-16,-1-21 0,-21 21 16,21-22-16,0 22 0,0-21 0,0 21 15,22 0-15,-22-22 0,0 22 16,21 0-16,-20 21 0,20 0 0,-21 0 15,0 0-15,22 0 0,-22 0 16,0 0-16,0 21 0,0 0 0,-21 0 16,0 1-16,21-1 0,-21 0 0,0 0 15,0 0-15,0 0 0,-21 22 0,0-22 16,0 0-16,0 0 16,0 0-16,-1-21 0,-20 22 0,21-1 15,0 0-15,0-21 0,-22 0 0,22 21 16,0-21-16,0 0 0,0 0 15,-1 0-15,22-21 16,0 0-16,22 0 16,-1-22-16,0 22 0</inkml:trace>
  <inkml:trace contextRef="#ctx0" brushRef="#br0" timeOffset="66872">23812 4699 0,'43'0'31,"-22"0"-31,0-21 0,0 0 16,0 21-16,1-21 16,-1 21-16,0-22 0,0 1 0,0 0 15,0 21-15,22-21 0,-43 0 16,21 0-16,0-1 0,-21 1 0,21 0 15,-21 0-15,0 0 16,-21 21 0,0 21-16,0 0 0,-22 0 15,22 0-15,0 1 0,0-1 16,0 21-16,21-21 0,-21 0 0,21 22 16,0-22-16,0 21 0,0-21 0,0 1 15,0-1-15,0 0 0,0 0 16,21 0-16,0 0 0,0-21 0,0 0 15,0 0-15,1 0 0,-1 0 16,21 0-16,-21 0 0,0 0 16,1-21-16,-1 0 0,0 0 0,-21 0 15,21 0-15,0-1 16,0-20-16,1 21 0,-22 0 0,21-22 0,0 22 16,0-21-16,0 21 0,0 0 15,1-1-15,-1 1 0,0 0 16,0 21-16,0 0 0,0 0 0,1 0 15,-1 0-15,0 21 0,0 0 16,0 1-16,-21-1 0,21 0 0,-21 0 16,22 0-16,-22 22 0,0-22 0,0 0 15,0 0-15,0 21 0,0-20 16,0-1-16,0 0 0,0 0 0,0 0 16,-22-21 15,22-21-31,0 0 15,0 0-15,0 0 16,0-1-16,0 1 0,0-21 16,0 21-16,22 0 0,-22-22 0,21 22 15,0-21-15,0 21 0,0-1 16,0-20-16,1 21 0,-1 0 0,0 21 16,0-21-16,0 21 0,0-22 0,1 22 15,-1 0-15,0 0 0,0 0 16,0 0-16,0 22 0,1-1 0,-1 0 15</inkml:trace>
  <inkml:trace contextRef="#ctx0" brushRef="#br0" timeOffset="67323.75">25421 4530 0,'21'0'0,"-42"0"0,63 0 0,1 0 16,-22 0-16,0 0 0,21 0 15,-20 0-15,-1 0 0,0-21 0,0-1 16,-21 1-16,0 0 0,0 0 15,0 0-15,0 0 16,0-1-16,-21 22 0,0 0 0,0 0 16,-22 0-16,22 0 0,0 0 15,-21 22-15,20-1 0,1 0 0,0-21 16,-21 21-16,21 0 0,21 0 0,0 1 16,-22-1-16,22 0 15,0 0-15,0 0 0,0 0 16,22-21-16,-1 22 0,0-22 0,0 0 15,0 21-15,0-21 0,1 0 16,20 0-16,-21 21 0,0-21 0,0 0 16,1 0-16,-1 21 0,0-21 15,0 21-15,-21 0 0,0 1 16,0-1-16,0 0 16,-21-21-16,0 0 0,-22 21 15,22-21-15,0 21 0,0-21 16,-21 0-16,20 0 0,1 0 0,-21 0 15,21 0-15,0 0 0,-1 0 16,1 0-16,21 21 47</inkml:trace>
  <inkml:trace contextRef="#ctx0" brushRef="#br0" timeOffset="67499.64">25633 5101 0,'0'21'16,"21"-21"-16,-21 22 15</inkml:trace>
  <inkml:trace contextRef="#ctx0" brushRef="#br0" timeOffset="69684.39">233 8043 0,'0'0'0,"0"-21"31,0 0-15,0 0-16,0 0 15,0 0-15,0-1 0,0 1 16,0 0-16,21 21 0,0-21 15,0 0-15,-21 0 0,43-1 16,-22 22-16,0-21 0,0 21 0,0 0 16,22 0-16,-22 0 0,0 0 15,21 0-15,-21 21 0,1 1 16,20 20-16,-21-21 0,-21 21 0,21 1 16,-21-1-16,21 22 0,-21-22 15,0 21-15,0-20 0,0-1 0,-21 22 16,0-22-16,0-21 0,-21 21 15,20 1-15,1-22 0,-21 0 0,21 0 16,-22 0-16,22 1 0,0-22 16,-21 0-16,21 0 0,-1 0 15,1 0-15,0 0 0,0 0 16,0 0-16,0-22 0,21 1 16,0 0-16,0 0 0,0-21 15,0 20-15,0-20 0,0 0 16,21 21-16,0-22 0,-21 1 0,21 21 15,0 0-15,0-1 0,1 1 16,-1 21-16,0 0 0,21 0 0,-21 21 16,1 1-16,20-1 15,-21 0-15,0 21 0,0-21 0,1 22 0,-1-22 16,0 21-16,0 1 0,-21-22 16,21 0-16,0 21 0,-21-21 15,22 1-15,-1-1 0,-21 0 16,0 0-16,21-21 0,-21 21 0,21-21 15,0 0 17,0-21-17,-21 0-15,0 0 0,0 0 0,22-1 16</inkml:trace>
  <inkml:trace contextRef="#ctx0" brushRef="#br0" timeOffset="69984.22">1143 8234 0,'0'63'16,"0"-41"-1,21-22 1,0 0 0,0 0-16,1 0 15,-1-22-15,0 1 16,0 0-16,-21 0 0,0 0 15,0 0-15,0-1 16,-21 1 0,0 21-1,0 0-15,21 21 16,0 1 0,0-1-16,0 0 15,-22-21-15,22 21 16,-21-21-16,21 21 0</inkml:trace>
  <inkml:trace contextRef="#ctx0" brushRef="#br0" timeOffset="74904.24">2413 7895 0,'0'-21'15,"0"0"1,0 0 15</inkml:trace>
  <inkml:trace contextRef="#ctx0" brushRef="#br0" timeOffset="76044.14">2371 7895 0,'-22'0'63,"1"0"-1</inkml:trace>
  <inkml:trace contextRef="#ctx0" brushRef="#br0" timeOffset="78309.53">2371 8022 0,'-22'0'15,"1"0"17,0 0-32,21-21 15,-21 21-15,21-21 16,0 0-16,0 0 16,0-1-16,0 1 15,0 0-15,21 0 16,0 0-16,0 21 15,1-21-15,-1 21 0,0 0 0,0 0 16,0 0-16,0 0 0,1 0 16,-1 0-16,0 21 0,0 21 0,21-21 15,-20 22-15,-1 20 0,-21-21 16,21 22-16,-21-22 0,0 22 16,0-22-16,0 0 0,0 1 0,0-1 15,0 0-15,0-20 0,0 20 16,0-21-16,0 0 0,-21-21 15,0 0 1,-1-21-16,1 0 16,21 0-16,0 0 0,0-22 15,0 22-15,0-21 0,0-1 16,0 1-16,0-21 0,0 20 0,0-20 16,21 20-16,1-20 0,-1 21 0,0-1 15,21 1-15,1 21 0,-1 0 16,0-1-16,1 22 0,-22 0 15,21 0-15,0 22 0,-20-1 0,20 0 16,-21 0-16,0 21 0,0 1 16,1-1-16,-22 0 0,0 1 0,21-1 15,-21 0-15,21 1 0,-21-1 0,21 0 16,-21-20-16,0 20 0,21-21 16,0 0-16,-21 0 0,22 1 0,-1-1 15,0-21 1,0 0-16,0 0 0,0 0 15,1 0-15,-1-21 0,0-22 16,0 22-16,0 0 16,0-21-16,1-1 0,-1 1 0,0-22 15,0 22-15,0 0 0,0-22 16,22 22-16,-22 0 0,21 20 0,-21-20 16,1 21-16,20 21 0,-21 0 0,0 0 15,0 0-15,1 0 0,-1 0 16,0 21-16,0 0 0,-21 0 0,0 22 15,21-22-15,-21 21 0,21-21 0,-21 1 16,0 20-16,0-21 16,0 0-16,0 22 0,0-22 0,0 0 15,0 0-15,0 0 16,0-42 15,0 0-31,0 0 16,0 0-16,0-1 0,0 1 15,0-21-15,0 21 0,0 0 0,0-22 16,-21 22-16,0-21 0,0 21 16,0-1-16,0 1 0,-1 0 15,1 21-15,0 0 0,0 0 0,0 0 16,0 0-16,-22 21 0,22 0 16,0 1-16,-21 20 0,20 0 0,1 1 15,-21-1-15,21 0 0,0 22 16,-1-22-16,22 0 0,0 22 0,-21-22 15,21 1-15,0-22 0,0 21 0,0-21 16,21 22-16,1-22 0,-1-21 16,0 21-16,0 0 0,0-21 0,22 0 15,-22 0-15,21 0 0,0 0 16,-20-21-16,20 0 0,-21 0 0,21-1 16,-20 1-16,-1 0 0,0 0 0,0-21 15,0-1-15,0 22 0,-21-21 16,0-1-16,0-20 0,0 21 15,0-1-15,0 1 0,0 0 0,0 20 16,0-20-16,0 21 0,0 42 31,0 0-31,0 0 16,0 22-16,-21-22 0,21 21 0,0 1 16,0-22-16,0 21 0,0-21 0,0 22 15,0-22-15,0 0 0,21 0 16,-21 0-16,22 0 0,-1-21 0,0 22 15,0-22-15,0 0 0,0 0 16,1 0-16,-1 0 0,0 0 16,0-22-16,0 22 0,0-21 15,1 0-15,-1 0 0,0 0 0,0 0 16,0-22-16,-21 22 0,0-21 16,21 21-16,-21-22 0,0 1 0,0 21 15,22 0-15,-22-1 0,0 1 16,0 0-16,0 42 15,0 0-15,0 1 0,0-1 16,0 21-16,0 0 0,0-20 16,0 20-16,0 0 0,0-21 0,-22 22 15,22-22-15,0 21 0,0-21 0,0 1 16,0-1-16,0 0 0,0 0 16,0 0-16,0 0 15,22-42 16,-22 0-31,0 0 0,21 0 16,0-22-16,-21 22 0,0 0 0,21-21 16,-21-1-16,21 1 0,0 0 15,-21-1-15,0 1 0,22 0 0,-22-1 16,21 22-16,-21 0 0,0 0 0,0 0 16,21 21-16,0 0 15,-21 21-15,0 0 16,21 0-16,-21 22 0,21-22 15,-21 0-15,22 21 0,-22-21 16,0 1-16,0 20 0,21-21 16,-21 0-16,0 0 0,0 1 0,21-1 15,-21 0-15,21 0 0,0-21 0,-21 21 16,21-21-16,1 0 0,-1 0 16,0 0-1,0 0-15,0 0 0,0-21 16,1 0-16,-22 0 0,21 0 0,0-1 15,0-20-15,-21 21 0,21-21 16,0-1-16,-21 1 0,22 21 16,-1-22-16,-21 1 0,21 21 0,0 0 15,-21 0-15,21-1 0,0 22 32,-21 22-32,0 20 15,0-21-15,0 0 0,0 22 16,0-22-16,0 0 0,0 21 0,0-21 15,0 22-15,0-22 0,0 0 0,0 0 16,0 0-16,22 1 0,-22-1 16,21 0-16,0-21 0,-21 21 0,21-21 15,0 0-15,0 0 0,1 0 16,-1 0-16,0 0 0,0 0 16,21 0-16,-20 0 0,-1-21 0,0 0 15,21 21-15,-21-21 0,1-1 0,-1 1 16,21 0-16,-21-21 0,-21 21 15,21-1-15,1-20 0,-22 21 0,0-21 16,0 20-16,0 1 0,0 0 0,0 0 16,-22 21-1,1 0-15,0 21 0,0 0 0,0 0 16,0 1-16,-1 20 0,22-21 16,0 21-16,-21-20 0,21 20 0,0-21 15,0 21-15,0-20 0,0-1 16,0 21-16,0-21 0,21 0 0,1-21 15,-1 22-15,21-22 0,-21 0 16,22 0-16,-1 0 0,-21 0 0,21 0 16,-20 0-16,20 0 0,-21-22 0,0 22 15,0-21-15,1 0 0,-1 0 16,-21 0-16</inkml:trace>
  <inkml:trace contextRef="#ctx0" brushRef="#br0" timeOffset="79924.6">7302 7916 0,'0'-21'0,"0"42"0,22-42 0,-1 21 15,0-21-15,0 21 0,0 0 16,0-21-16,1 21 16,-1-21-16,0 21 0,-21-21 15,0-1-15,0 1 16,0 0-16,0 0 16,-21 0-1,0 21-15,-1 0 16,1 0-16,0 0 0,0 0 0,0 21 15,0-21-15,-1 21 0,-20 0 16,21 0-16,0 22 0,0-1 16,-1 0-16,1 1 0,0 20 0,21-20 15,-21 20-15,21-21 0,0 22 16,0-22-16,0 1 0,0-1 0,0 0 16,21 1-16,0-22 0,0 0 0,22 0 15,-22 0-15,0 0 0,21-21 16,-20 0-16,20 0 0,0 0 0,1 0 15,-1 0-15,0 0 0,1 0 0,-1-21 16,21 0-16,-20 21 0,20-21 16,-20 0-16,-1 0 0,0-22 0,1 22 15,-1 0-15,-21-21 0,0 20 16,0-20-16,1 21 0,-22-21 16,0-1-16,0 22 0,0-21 0,0-1 15,0 22-15,0-21 0,-22 21 0,1 0 16,0-1-16,0 22 0,0 0 15,0 0-15,-1 0 0,-20 22 0,21-1 16,-21 21-16,20 0 0,1 1 16,0-1-16,-21 0 0,21 1 0,21-1 15,-22 0-15,22 1 0,0-1 0,0-21 16,0 0-16,0 1 0,0-1 16,0 0-16,22 0 0,-1-21 0,0 0 15,0 0-15,0 0 0,0 0 0,1 0 16,-1 0-16,0-21 0,21 21 15,-21-21-15,1 0 0,-1-1 16,0 1-16,0 0 0,0 0 0,-21-21 16,0 20-16,0-20 0,21 0 15,-21 21-15,0-22 0,0 1 0,0 21 16,0-22-16,0 22 0,0 0 0,0 42 31,0 0-31,0 1 16,0-1-16,0 21 0,0-21 0,0 22 15,0-22-15,0 21 16,0-21-16,0 22 0,22-22 0,-22 0 16,21 0-16,0 0 0,0 0 0,0 1 15,0-1-15,1-21 0,-1 0 16,0 21-16,0-21 0,0 0 0,0 0 16,22 0-16,-22 0 0,0-21 0,0 21 15,22-21-15,-22-1 0,0 1 16,0 0-16,0 0 0,0 0 0,-21-22 15,0 22-15,22-21 0,-22 0 0,21-1 16,-21 1-16,0 0 0,0 20 16,0-20-16,0 21 0,0 0 0,0 42 31,0 0-15,0 0-16,0 0 0,0 22 0,0-22 15,0 0-15,0 21 0,-21-20 0,21-1 16,0 21-16,0-21 0,0 0 15,0 1-15,0-1 0,0 0 0,0 0 16,0 0 0,-22-21 15,22-21-31,0 0 0,0 0 16,0 0-16,0-1 0,0 1 15,0-21-15,0 21 0,0-22 16,22 1-16,-1 0 0,0-1 0,0 22 15,0-21-15,22 21 0,-22-22 16,21 22-16,0 21 0,43 0 16,-64 0-16,22 0 0,-1 21 0,-21 1 15,0-1-15,0 0 0,1 21 16,-1 1-16,-21-22 0,0 21 0,0-21 16,0 22-16,0-22 0,0 21 15,0-21-15,0 0 0,0 1 0,0-1 16,0 0-16,-21-21 0,-1 21 0,1 0 15,21-42 17,0 0-17,21 21-15,1-21 0,-1 0 0</inkml:trace>
  <inkml:trace contextRef="#ctx0" brushRef="#br0" timeOffset="80868.88">10245 7684 0,'0'0'0,"0"-22"0,0 1 16,0 0-16,0 0 16,0 0-16,-22 21 15,22-21-15,-21 21 16,21 21-16,0 0 15,0 0-15,0 0 0,-21 22 0,21-1 16,-21-21-16,21 43 0,-21-22 0,21 0 16,-21 1-16,-1 20 0,22-21 15,0 1-15,-21-1 0,21 0 0,-21-20 16,21 20-16,0-21 0,0 0 0,0 0 16,0 1-16,0-1 15,0 0-15,0-42 31,0 0-15,0-1-16,0 1 16,21-21-16,0 21 0,1-22 0,-1 22 15,0-21-15,0 0 0,0 20 0,0-20 16,22 21-16,-22 0 0,0 21 16,0 0-16,22-21 0,-22 21 0,0 0 15,0 0-15,0 21 0,0 0 0,1 0 16,-1 0-16,0 0 0,0 1 15,-21 20-15,0-21 0,0 0 0,0 0 16,0 1-16,0-1 0,0 21 0,0-21 16,-21 0-16,0 1 15,0-22-15,-1 21 0,1-21 16,0 0-16,0 0 0,0 0 0,0 0 16,-1 0-16,1 0 0,0 0 0,0 0 15,0-21-15,0 21 16,21-22-16,0 1 0,-22 21 15,22-21-15,0 42 32,22-21-17,-22 21-15,21 1 0,0-22 0,0 21 16,0-21-16,0 21 0,1 0 16,-1-21-16,21 0 0,-21 0 15,22 0-15,-22 0 0,21 0 0,0 0 16,1 0-16,-1 0 0,0 0 0,1-21 15,-1 21-15,0-21 0,1 0 16,-1-1-16,0 1 0,1 0 0,-1-21 16,-21 21-16,22-22 0,-22 1 0,0 21 15,21-22-15,-21 1 0,-21 0 16,22-1-16,-22 1 0,0 21 0,0 0 16,0 0-16,-22 21 0,1 0 15,-21 0-15,21 21 0,-22 0 16,22 0-16,-21 21 0,21-20 15,0 20-15,-1 0 0,1-21 0,21 22 16,0-22-16,0 0 0,0 0 0,21 0 16,1 1-16,-1-1 0,21 0 15,-21-21-15,22 0 0,-1 0 0,-21 0 16,21 0-16,1 0 0,-1 0 0,0 0 16,-20 0-16,20 0 0,-21-21 15,21 0-15,-20-1 0,-1 22 0,-21-21 16,21 0-16,-21 0 0,0-21 0,21 20 15</inkml:trace>
  <inkml:trace contextRef="#ctx0" brushRef="#br0" timeOffset="82628.24">12467 7938 0,'0'21'31,"21"-21"-31,0 0 0,1 0 16,-1 0-16,0 0 0,-21-21 16,21 21-16,-21-22 0,21 1 15,-21 0-15,21 0 0,-21 0 16,0 0-16,0-1 15,0 1-15,0 0 0,-42-85 16,21 85 0,0 21-16,21-21 0,-21 21 15,-1 0-15,1 0 0,0 21 16,0 0-16,0 0 0,0 1 0,-1-1 16,1 21-16,21 0 0,-21-20 15,21 20-15,-21 0 0,21 1 0,0-22 16,0 21-16,0-21 0,0 22 0,0-22 15,0 0-15,21-21 0,0 21 16,0 0-16,1-21 16,-1 0-16,0 0 0,0 0 0,0 0 0,0-21 15,1 0-15,-1 0 16,0 0-16,0-1 0,-21 1 0,21 0 16,0 0-16,-21-21 0,22 20 0,-22-20 15,21 21-15,-21-21 0,0 20 16,0 1-16,0 0 0,0 0 0,0 0 15,0 42 1,0 0-16,0 0 16,0 0-16,0 1 0,0 20 0,0-21 15,0 21-15,0-20 0,0 20 16,0-21-16,0 21 0,0-20 16,0-1-16,21 0 0,0 0 0,0-21 15,22 21-15,-22-21 0,0 0 0,0 0 16,21 0-16,-20 0 0,-1 0 15,0-21-15,21 0 0,-21 21 0,1-21 16,-1 0-16,-21-1 0,0 1 16,21-21-16,-21 21 0,0 0 0,0-22 15,0 22-15,0 0 0,0-21 0,0 20 16,0 1-16,0 0 16,0 42-1,-21 0-15,21 1 16,0 20-16,0-21 0,-21 0 0,21 0 15,-22 22-15,22-22 0,0 0 16,-21 0-16,21 0 0,0 1 0,0-1 16,0 0-16,21-21 15,1 0 1,-1-21-16,-21 0 0,21 21 0,0-22 16,0 1-16,-21 0 0,21 0 15,1 0-15,-1-22 0,-21 22 0,21 0 16,-21 0-16,21 0 0,-21-22 0,0 22 15,0 0-15,21 21 16,-21 21 0,0 0-16,0 1 0,0-1 15,0 0-15,0 0 0,0 0 0,0 0 16,0 1-16,0-1 0,0 0 16,21 0-16,-21 0 0,0 0 0,22 1 15,-1-22-15,0 21 0,0-21 0,0 0 16,0 0-16,1 0 0,-1 0 15,0 0-15,0 0 0,0 0 0,0-21 16,1-1-16,-1 22 0,-21-21 16,21 0-16,0 0 0,-21 0 0,21 0 15,-21-1-15,0 1 0,0 0 0,21 21 16,-21-21-16,0 42 31,0 0-31,0 0 16,0 1-16,0-1 0,0 0 15,0 0-15,0 0 0,0 0 16,0 1-16,0-1 0,22 0 16,-1-21-16,0 0 15,0 0-15,0 0 0,0 0 16,1 0-16,-1 0 0,21-21 0,-21 21 16,0-21-16,1-1 0,-1 1 0,0 0 15,0 0-15,0 0 0,0 0 16,-21-1-16,0-20 0,22 21 15,-22 0-15,21 0 0,-21-22 0,0 22 16,0 0-16,0 0 16,0 42 15,-21 0-31,21 21 16,0-20-16,0-1 0,0 21 0,-22 0 15,22 1-15,0-1 0,0 0 0,0 1 16,0-1-16,0 22 0,0-22 15,0 21-15,0-20 0,22-1 0,-22 22 16,0-22-16,0 0 0,21 22 0,-21-22 16,0 22-16,21-22 0,-21 0 15,0 22-15,0-22 0,0 0 16,0 1-16,0-1 0,0 0 0,-21-20 16,0-1-16,21 0 0,0 0 0,-22 0 15,1-21-15,0 0 0,0 0 16,0 0-16,0 0 15,21-21-15,0 0 0,-22 0 0,1 0 16,21-1-16,-21-20 0,21 21 0,0-21 16,0-1-16,0-20 0,0 20 15,0 1-15,0-21 0,0 20 0,0 1 16,0 0-16,21-1 0,0 1 0,1 21 16,-22-22-16,21 1 0,0 21 15,0-21-15,0 20 0,0 1 16,1-21-16,-1 21 0,0-22 0,21 1 15,-21 0-15,1 21 0,-1-22 0</inkml:trace>
  <inkml:trace contextRef="#ctx0" brushRef="#br0" timeOffset="82940.21">14499 7345 0,'-21'0'16,"0"0"-16,0 21 16,-1 0-16,1 0 0,21 22 15,-21-22-15,21 21 0,0-21 0,-21 22 16,21-1-16,-21 0 0,21-20 0,0 20 16,0 0-16,0 1 0,0-1 15,0-21-15,0 21 0,0-20 0,0-1 16,0 0-16,0 0 0,0 0 0,0 0 15,0 1-15,21-22 16,0 0-16,0 0 16,0 0-16,1-22 15,-1 1-15,0 0 16,0-21-16,-21 21 0,21-1 0</inkml:trace>
  <inkml:trace contextRef="#ctx0" brushRef="#br0" timeOffset="84140.54">14711 7366 0,'21'-42'0,"-42"84"0,42-105 16,-21 84 0,0 0-16,0 0 15,0 21-15,0 1 0,0-1 16,-21-21-16,21 22 0,0-1 16,0 0-16,0 1 0,0-1 0,0 0 15,0-21-15,0 22 0,0-22 16,0 21-16,0-21 0,0 1 0,0-1 15,0 0-15,0 0 0,0 0 16,0-42 15,0 0-31,0 0 0,21 21 0,-21-21 16,21-1-16,-21-20 0,0 21 16,0 0-16,21 0 0,0 21 15,-21-22-15,0 1 0,22 21 16,-22 21-1,21-21 1,-21 22-16,0-1 0,0 0 16,0 0-16,0 0 15,21 0-15,0-21 16,-21 22-16,21-1 16,0-21-16,1 0 15,-1 0-15,0 0 16,0 0-16,-21-21 0,21-1 15,0 22-15,-21-21 16,0 0-16,22 21 0,-1-21 0,-21 0 0,0 0 16,21-1-16,-21 1 0,0 42 47,0 1-32,-21-1-15,21 0 16,0 0-16,-21 0 0,21 0 15,0 1 1,21-22 0,0 0-16,0 0 15,0-22 1,0 22-16,-21-21 0,22 21 0,-1-21 16,0 0-16,0 21 0,-21-21 0,21 0 15,0 21-15,1-22 0,-22 1 16,21 21-16,-21 21 31,0 1-31,0-1 0,0 0 16,0 0-16,0 0 15,0 0-15,21-21 0,-21 22 16,21-22-16,0 21 0,0-21 16,1 0-16,-1 0 15,21 0-15,-21 0 0,0 0 16,22 0-16,-22 0 0,0 0 0,0-21 15,0 21-15,1-22 0,-1 1 16,0 0-16,-21 0 0,21 0 16,-21-22-16,0 22 0,0 0 0,0 0 15,0 0-15,0 0 0,0-1 16,-21 22 0,0 0-16,0 0 0,-1 0 0,1 22 15,0-22-15,0 21 0,0 0 16,0 0-16,21 0 0,-22 0 0,22 1 15,0-1-15,0 0 0,0 0 16,0 0 0,0 0-16,22 1 0,-1-1 15,0-21-15,-21 21 0,0 0 0,21 21 16,0-20-16,-21-1 0,21 21 16,-21-21-16,0 22 0,0-1 0,0 0 15,0-21-15,0 22 0,0-1 0,0-21 16,0 22-16,0-1 0,0-21 15,-21 0-15,0 22 0,0-22 0,21 0 16,-21 21-16,0-21 0,-1 1 0,1-1 16,0 0-16,0-21 0,0 21 0,21 0 15,-21-21-15,-1 0 0,22 21 16,-21-21 0,21-21-1,0 0-15,0 0 16,0 0-16,0 0 0,0-1 15,21 1-15,-21-21 0,22 21 0,-22-22 16,21 1-16,0 0 0</inkml:trace>
  <inkml:trace contextRef="#ctx0" brushRef="#br0" timeOffset="84367.43">15346 7281 0,'0'0'0,"-21"0"0,-1 0 16,1 0-16,0 0 15,0 0-15,0 0 47,0 0-31</inkml:trace>
  <inkml:trace contextRef="#ctx0" brushRef="#br0" timeOffset="84612.31">14055 7578 0,'0'0'0,"-22"21"0,1-21 15,21 21-15,21-21 47,1 0-47,-1 0 0,0 0 0,0 0 16,0 0-16,0 0 16,1 0-16,-1 0 0,0-21 15,0 21-15,0 0 0,0 0 0,-21-21 16,22 21-16,-1 0 0</inkml:trace>
  <inkml:trace contextRef="#ctx0" brushRef="#br0" timeOffset="85635.76">16595 7599 0,'-22'-42'31,"22"20"-15,0 1-16,0 0 0,0 0 16,0 0-16,22 0 0,-1 21 0,0-22 15,0 1-15,0 0 16,0 0-16,1 21 0,-1-21 0,0 21 15,0 0-15,0 0 0,0 0 16,1 0-16,-1 21 0,0 0 0,0 21 16,0-20-16,-21 20 0,0-21 0,0 21 15,0 1-15,0-1 0,0 0 16,0 1-16,0-1 0,0-21 0,-21 22 16,0-1-16,0-21 0,0 21 0,-1-20 15,-20-1-15,0 21 0,21-21 16,-22 0-16,22-21 0,-21 22 0,21-1 15,-22-21-15,22 0 0,0 0 16,-21 0-16,20 0 0,1 0 0,0 0 16,0-21-16,0-1 0,0 1 15,21 0-15,-22 0 0,22-21 16,0 20-16,0 1 0,0-21 0,0 21 16,22-22-16,-1 22 0,0 0 0,0 0 15,0 0-15,0 0 0,1-1 16,-1 22-16,0 0 0,0 0 0,0 0 15,0 22-15,-21-1 0,22 0 0,-1 0 16,0 21-16,0-20 0,0 20 16,0-21-16,1 21 0,-22-20 15,21 20-15,0-21 0,0 0 0,-21 22 16,21-22-16,0 0 0,-21 0 16,22 0-16,-22 0 0,21-21 0,0 0 31,0 0-16,0-21-15,-21 0 0,21 0 16</inkml:trace>
  <inkml:trace contextRef="#ctx0" brushRef="#br0" timeOffset="85891.62">17378 7853 0,'0'0'0,"0"21"31,21-21 63,0 0-79,0 0 1</inkml:trace>
  <inkml:trace contextRef="#ctx0" brushRef="#br0" timeOffset="89272.19">18521 7853 0,'0'0'0,"0"21"16,-21-21-16,-1 21 16,1-21-1,0 0 1,0 0-16,21-21 47,0 0-47,0 0 15,0 0-15,0-1 16,0 1-16,0 0 0,21 0 16,0 0-16,0 0 0,-21-22 15,22 22-15,-1-21 0,0-1 0,0 1 16,0 0-16,0-1 0,1 1 15,-1 0-15,21-1 0,-21 1 0,0 0 16,1 21-16,-1-22 0,0 22 16,-21 0-16,21 21 0,-21-21 0,21 21 15,-21 21 32,21-21 0,-21-21-47,0 0 16,22-1-16,-22 1 15,0 0 1,0 0-16,-22 0 16,1 21-16,0 0 0,0 0 15,0 0-15,0 0 0,-1 0 16,1 21-16,0 0 0,-21 0 0,21 0 15,-1 22-15,1-1 0,-21 0 16,21 22-16,0-1 0,-1-20 16,1 20-16,0 1 0,0-1 0,21 1 15,-21-22-15,21 22 0,0-22 16,0 0-16,21 1 0,0-1 0,0 0 16,22 1-16,-22-22 0,21 0 15,0 0-15,1 0 0,-1 0 0,0-21 16,1 0-16,-1 0 0,0 0 0,1 0 15,-22-21-15,21 21 0,1-21 16,-22 0-16,21 0 0,-21 0 0,22-1 16,-22-20-16,0 21 0,0 0 0,0-22 15,0 22-15,-21-21 16,0 21-16,22-22 0,-22 1 0,0 21 0,0 0 16,0 0-16,0-1 0,0 1 15,0 42 1,0 1-16,0-1 15,0 21-15,0-21 0,0 22 16,0-22-16,0 21 0,0 0 0,0-20 16,0 20-16,0-21 0,0 21 0,0-20 15,0-1-15,21 0 0,0 0 16,0 0-16,0-21 0,0 21 0,1-21 16,20 0-16,-21 0 0,21 0 0,-20 0 15,20 0-15,-21-21 16,21 21-16,-20-21 0,20 0 0,-21 0 0,0 0 15,22-1-15,-22 1 0,-21 0 16,21-21-16,-21 21 0,0-22 16,0 22-16,0-21 0,0-1 0,-21 22 15,0-21-15,-1 21 0,1-22 16,0 22-16,-21 0 0,-1 21 0,1 0 16,21 0-16,-21 0 0,-1 0 0,22 21 15,0 0-15,-21 1 0,20 20 16,1-21-16,21 21 0,0 1 0,0-22 15,0 21-15,0-21 0,0 22 0,0-22 16,0 21-16,21-21 16,1 1-16,-1-1 0,21 0 0,-21 0 15,22-21-15,-22 0 0,21 0 16,0 0-16,-20 0 0,20 0 0,0 0 16,1 0-16,-22-21 0,21 0 0,0 0 15,-20 21-15,20-22 0,-21 1 16,21-21-16,-20 21 0,-1 0 0,0-1 15,21-20-15,-21 21 0,-21 0 0,22 0 16,-1-1-16,-21 1 0,21 0 16,-21 42-1,0 0 1,0 1-16,-21 20 0,21-21 16,-21 0-16,21 0 0,0 1 0,0-1 15,0 21-15,-22-21 0,22 0 0,0 1 16,0-1-16,0 0 15,0 0-15,-21-21 16,21-21 15,0 0-31,0 0 0,0-1 16,0 1-16,0 0 16,0-21-16,0 21 0,21-1 0,1-20 15,-1 21-15,0-21 0,0 20 16,21-20-16,-20 21 0,20-21 15,-21 20-15,21 22 0,-20 0 0,20 0 16,-21 0-16,0 0 0,0 22 16,1-1-16,-1 0 0,-21 0 0,0 21 15,21-20-15,-21 20 0,0-21 0,0 21 16,0 1-16,0-22 0,0 21 16,0-21-16,0 22 0,0-22 0,0 0 15,0 0-15,0 0 0,0 1 0,21-22 16,0 0-16,0 0 15,1 0-15,-1 0 0,0 0 16,0 0-16,21-22 0,-20 1 0,-1 0 0,21 0 16,-21 0-16,0 0 15,1-1-15,20 1 0,-21 0 0,0-21 16,0 21-16,1-22 0,-1 22 0,-21-21 16,0 21-16,0-1 0,0-20 15,0 21-15,0 0 0,-21 21 16,-1 0-1,1 21-15,0 0 0,0 0 0,0 0 16,21 1-16,0-1 0,0 0 0,-21 0 16,21 21-16,0-20 0,0-1 15,0 0-15,0 0 0,21 0 0,0 0 16,-21 1-16,0-1 0,21 0 16,0 0-16,-21 0 15,21-21-15,-21-21 31,0 0-31,-21 0 16,0 0-16,0-1 16,0 22-16,21-21 0,-21 0 0,-1 21 15,22-21-15,-21 21 16,21 21 0,0 0-16,0 0 15,0 1-15,0-1 16,21 0-16,-21 0 0,22-21 0,-1 21 15,0 0-15,0-21 0,0 0 16,0 22-16,1-22 0,-1 0 0,0 0 16,0 0-16,0 0 0,0 0 0,1 0 15,20-22-15,-21 1 0,0 0 16,22 0-16,-22 0 0,0 0 0,0-1 16,0 1-16,0-21 0,22-43 15,-22 43-15,-21 0 0,0-1 16,21 1-16,-21-22 0,0 1 0,0-1 15,0 22-15,0-21 0,21-1 16,-21 22-16,0-1 0,0 1 16,0 0-16,0 21 0,0-1 0,0 44 31,0-1-31,0 21 0,0 0 0,0 1 16,0 20-16,0-20 0,0 20 0,-21 1 15,21-1-15,-21-21 0,0 22 16,0-22-16,21 1 0,0-1 0,0 0 15,0 1-15,-22-1 0,22-21 0,0 21 16,0 1-16,0-22 16,22-21-16,-22 21 0,21-21 0,0 0 15,0 0-15,0 0 0,0 0 16,22 0-16,-22 0 0,0 0 16,21-21-16,-20 21 0,20-21 0,-21 0 15,21-22-15,-20 22 0,-1 0 16,0 0-16,0-22 0,0 22 0,0-21 15,-21 21-15,0-22 0,0 22 0,0 0 16,0 0-16,0 0 0,-21 21 16,0 0-16,0 0 15,0 0-15,21 21 0,-21 0 0,21 0 16,-22 0-16,22 1 16,0-1-16,0 0 0,0 0 0,0 0 15,0 0-15,0 1 0,22-1 16,-22 0-16,0 0 0,21 0 15,-21 0-15,21 1 0,-21-1 16,0 0-16,21 0 0,0 0 16,0-21-16,1 0 15,-1 0-15,0 0 0,0 0 16,0 0-16,0 0 0,1 0 16,-22-21-16,21 0 0,0 0 0,0 0 15,0-1-15,-21 1 0,21 0 16,1-21-16,-22 21 0,0-22 0,21 1 15,-21 0-15,0 20 0,21-20 0,-21 21 16,0-21-16,0 20 0,0 1 16,0 42-1,0 1-15,0-1 16,0 0-16,-21 0 0,21 0 16,-21 22-16,21-22 0,0 21 0,0-21 15,0 0-15,0 22 0,0-22 0,0 0 16,0 0-16,0 0 0,0 1 15,0-1-15,0 0 0,21-21 0,0 21 16,0-21-16,0 0 0,0 0 0,1 0 16,-1 0-16,0 0 0,0 0 15,0 0-15,0-21 0,1 0 0,-22 0 16,21 21-16,0-43 0,0 22 16,0 0-16,0 0 0,-21-22 15,22 22-15,-1-21 0,-21 21 0,0-22 16,0 22-16,21 0 0,-21 42 31,0 0-15,-21 1-16,21-1 0,-21 0 15,21 0-15,0 0 0,0 0 0,0 1 16,0-1-16,0 0 0,0 0 16,0 0-1,21-21-15,0 0 16,0 0-16,0 0 0,0 0 15,1 0-15,-1 0 0,0 0 16,21 0-16,-21-21 0,1 21 0,-1-21 16</inkml:trace>
  <inkml:trace contextRef="#ctx0" brushRef="#br0" timeOffset="90463.59">23050 7535 0,'0'0'0,"0"-21"0,0-21 0,0 21 16,0 0-16,0-1 0,-21 22 31,0 22-31,0-1 0,0 0 16,0 0-16,-1 0 0,1 0 15,0 22-15,21-22 0,-21 21 0,21-21 16,-21 22-16,21-22 0,0 21 16,0-21-16,0 1 0,0-1 0,0 0 15,0 0-15,21 0 0,0 0 16,0-21-16,0 22 0,1-22 0,-1 0 15,21 0-15,-21 0 0,22 0 0,-22 0 16,0 0-16,21 0 0,-21 0 16,1 0-16,20-22 0,-21 1 0,0 0 15,0 0-15,1 0 0,-22-22 0,21 22 16,0-21-16,0 0 16,0-1-16,0 1 0,1-22 0,-22 22 15,21-21-15,0-1 0,-21 22 0,21-22 16,-21 22-16,0 0 0,0-1 15,0 22-15,0-21 0,0 21 0,0-1 16,-21 22 0,0 22-16,0-1 15,21 0-15,-22 0 0,22 21 0,0 1 16,-21-1-16,21 0 0,-21 1 16,21 20-16,0-20 0,0-1 0,0 21 15,0-20-15,0-1 0,0 0 16,0 1-16,0-22 0,0 21 15,0-21-15,0 22 0,21-22 0,0 0 16,-21 0-16,22 0 0,-1-21 16,0 22-16,0-22 0,21 0 0,-20 0 15,-1 0-15,0 0 0,21 0 0,-21 0 16,1-22-16,20 22 0,-21-21 16,0 0-16,0 0 0,22 0 0,-22 0 15,0-1-15,-21-20 0,21 21 0,0 0 16,-21 0-16,22-1 0,-22 1 15,0 42 17,0 1-32,-22-1 15,22 0-15,-21 0 0,21 0 0,0 0 16,0 1-16,0-1 0,0 0 16,0 0-16,0 0 15,21-21-15,1 0 0,-1 21 0,0-21 16,0 0-16,0 0 15,0 0-15,1 0 0,-1 0 0,21-21 16,-21 21-16,0-21 0,1 0 0,-22 0 16,21 0-16,0-1 0,0 1 15,-21 0-15,0-21 0,0 21 16,0-22-16,0 1 0,0 21 0,0-22 16,0 22-16,0 0 0,0 0 15,-21 0-15,0 21 0,0 0 0,-1 0 16,1 0-16,0 21 0,0 0 15,0 0-15,-22 0 0,22 22 0,0-22 16,0 21-16,0-21 0,21 1 0,0 20 16,-21-21-16,21 0 0,0 0 15,0 1-15,0-1 0,0 0 0,21 0 16,0-21-16,0 21 0,0-21 0,0 0 16,1 0-16,-1 0 0,0 0 15,21 0-15,-21 0 0,22 0 16,-1-21-16,-21 21 0,0-21 0,22 0 15,-22 0-15,0-1 0,0 1 16,0 0-16,1 0 0,-1-21 0,-21 20 16,21 1-16,0 0 0,-21 0 0,21 21 15,-21 21 1,0 0 0,0 0-16,0 1 15,0-1-15,0 21 0,0-21 0,0 0 16,0 1-16,0-1 0,0 0 15,0 0-15,0 0 16,21-21-16,1 21 16,-1-21-16,0 0 0,0 0 15,0 0-15,0 0 0,1-21 16,-1 0-16,0 0 0,0 21 16,0-21-16,-21 0 0,0-1 0,21 1 15,-21 0-15</inkml:trace>
  <inkml:trace contextRef="#ctx0" brushRef="#br0" timeOffset="90743.35">23707 7408 0,'-22'0'16,"1"0"-16,42-21 31,1 21-31,-1 0 0,0 0 0,0-21 16,21 21-16,-20-21 0,20 21 0,-21 0 15,21 0-15,-20-21 0,20 21 16,-21 0-16,0 0 0,0 0 0,-21-21 16,0-1-1,-21 22-15,0 0 16,0 0-16,-21-21 0,-1 21 15,1 0-15</inkml:trace>
  <inkml:trace contextRef="#ctx0" brushRef="#br0" timeOffset="90984.22">21738 7387 0,'21'0'16,"0"0"-1,22 0-15,-1 0 0,-21 0 0,22-21 16,-1 21-16,0-21 0,-21 21 16,22 0-16,-22-21 0,0 21 0,0-21 15,0 21-15,1-22 0,-22 1 16,0 0-16</inkml:trace>
  <inkml:trace contextRef="#ctx0" brushRef="#br0" timeOffset="93360.07">25590 7366 0,'0'0'0,"0"-21"0,0-85 31,-21 106-31,0 0 16,0 42-16,0-20 15,21-1-15,-21 21 0,21 0 0,0 1 16,0-1-16,0 0 0,0 1 16,0-22-16,0 21 0,-22 1 0,22-22 15,0 0-15,0 0 0,0 0 16,0 0-16,0 1 0,0-1 16,0-42 15,0-1-31,0 1 15,0 0-15,0 0 0,0 0 16,0-22-16,0 22 0,22 0 16,-22-21-16,21 21 0,-21-22 0,21 22 15,0-21-15,-21 21 0,21-1 0,0 1 16,1 0-16,-1 21 0,0 0 16,0 0-16,0 0 0,0 21 0,1 0 15,-1 1-15,0-1 16,21 21-16,-42-21 0,21 0 0,1 22 15,-1-22-15,0 0 0,-21 21 0,21-20 16,-21-1-16,21-21 0,0 21 16,-21 0-16,22-21 0,-1 0 15,0 0-15,0 0 16,0 0-16,0-21 16,1 0-16,-22 0 0,21-1 15,0 1-15,0 0 0,0 0 16,0-21-16,1 20 0,20-20 0,-21 0 15,0-1-15,22-20 0,-22 21 0,21-1 16,-21 1-16,22 21 16,-1 0-16,0-1 0,-21 1 0,22 21 15,-22 0-15,0 21 0,0 1 0,0-1 16,1 21-16,-22-21 0,21 22 16,-21-1-16,0-21 0,0 21 0,0 1 15,0-22-15,0 21 0,0-21 0,-21 1 16,21-1-16,0 0 0,-22-21 15,22 21-15,0 0 0,0-42 47,0 0-47,0 0 0,0 0 16,0-1-16,0 1 16,0 0-16,0-21 0,0 21 15,0-22-15,0 22 0,-21-21 0,21-1 16,-21 22-16,0 0 0,21-21 15,-21 42-15,0-21 0,-1 21 0,1 0 16,0 0-16,0 0 0,0 21 0,0 0 16,-22 0-16,22 21 0,0 1 15,-21-22-15,20 21 0,1 1 16,0-1-16,0 0 0,0 1 0,21-22 16,0 21-16,0-21 0,0 22 0,0-22 15,0 0-15,0 0 0,21-21 0,0 21 16,0 0-16,0-21 15,1 0-15,20 0 0,-21 0 0,0 0 16,22 0-16,-22 0 0,0 0 0,21-21 16,-21 0-16,1 0 0,20 21 15,-21-21-15,0 0 0,0-22 0,1 22 16,-1-21-16,0 21 0,-21-22 0,0 1 16,21 0-16,-21-1 0,0 22 15,0-21-15,0 21 0,0-1 0,0 1 16,0 42-1,0 1-15,-21-1 16,21 0-16,0 21 0,0-21 0,0 22 0,0-1 16,0 0-16,0-20 15,0 20-15,0-21 0,0 0 0,0 0 16,0 1-16,0-1 0,21 0 0,0 0 16,0-21-16,1 0 0,-1 0 15,0 0-15,0 0 0,21 0 0,-20 0 16,-1 0-16,0 0 0,21-21 0,-21 21 15,1-21-15,-1 0 0,0-1 16,0 1-16,0 0 0,-21 0 0,21-21 16,-21 20-16,22-20 0,-22 0 15,0-1-15,0 22 0,0-21 0,0 21 16,21 0-16,-21 42 31,0 0-31,0 0 0,0 21 16,-21-20-16,21 20 0,0 0 0,-22-21 15,22 22-15,-21-22 0,21 21 16,-21-21-16,21 1 0,0-1 0,0 0 16,0 0-16,-21-21 0,21 21 15,0-42 17,21 21-32,-21-21 15,0 0-15,21 0 0,-21-1 16,21 1-16,1 0 0,-22-21 15,21 21-15,0-22 0,0 1 0,0 21 16,0-22-16,-21 22 0,22-21 16,-1 21-16,0 21 0,-21-21 0,21 21 15,0 21 1,-21 0-16,0 0 0,0 0 0,0 22 16,0-22-16,0 21 0,0-21 0,21 22 15,-21-22-15,0 0 0,0 0 16,22 0-16,-22 0 0,0 1 0,0-1 15,21-21-15,-21 21 0,21-21 0,0 0 32,0 0-32,0-21 15,1 21-15,-22-21 16,21-1-16,-21 1 0,0 0 16,21 0-16,0 0 0,-21 0 0,21-22 15,0 22-15,-21-21 0,22-1 0,-1 22 16,0-21-16,0 21 0,0-22 15,0 22-15,1 0 0,-1 21 16,-21 21 0,0 0-16,0 1 0,0 20 0,0-21 15,0 21-15,0-20 0,0 20 16,0-21-16,-21 21 0,21-20 0,0 20 16,0-21-16,0 0 0,0 0 15,0 1-15,21-1 0,0-21 0,0 21 16,0-21-16,0 0 0,1 0 15,-1 0-15,0 0 0,21 0 0,-21 0 16,1 0-16,20 0 0,-21 0 16,0-21-16,22 21 0,-22-21 0,0-1 15,0 1-15,0 0 0,0 0 0,1-21 16,-1 20-16,-21-20 0,0 21 16,0-21-16,21 20 0,-21-20 15,0 21-15,0 0 0,-21 21 16,0 21-16,-1 0 15,1 0-15,0 22 0,21-22 16,0 21-16,0-21 0,0 22 16,0-22-16,0 0 0,0 0 0,0 21 15,0-20-15,0-1 0,0 0 16,21 0-16,0-21 16,1 0-16,-1 0 0,0 0 15,0 0-15,0 0 0,0-21 0,-21 0 16,22 21-16</inkml:trace>
  <inkml:trace contextRef="#ctx0" brushRef="#br0" timeOffset="96216.2">29464 7620 0,'0'-21'47,"21"21"-47,0-21 0,0 0 0,1-1 16,-1 1-16,0 0 0,0-21 16,0-1-16,22 1 0,-1 0 0,0-1 15,1-20-15,-1 21 0,0-1 16,1-20-16,-1 20 0,-21 1 0,0 0 15,0-1-15,1 1 16,-22 0-16,0 21 0,0-1 0,-22 1 16,1 21-16,-21 0 0,0 0 0,-1 0 15,22 0-15,-21 21 0,-1 1 16,22 20-16,0-21 0,0 21 0,21 1 16,0-1-16,0 0 0,0 1 15,0 20-15,21-20 0,0-1 0,-21 21 16,21-20-16,1-1 0,-1 0 15,0-20-15,-21 20 0,0-21 0,0 0 16,0 0-16,0 1 0,-21-22 31,0 0-31,-1-22 0,1 22 0,0-21 16,0 0-16,0 0 16,0 0-16,-1 0 0,1-1 0,0 1 15,21 0-15,0 0 0,-21 0 0,21 0 16,0 42-1,0 0-15,0 0 16,0 0-16,0 0 0,21 22 16,0-22-16,-21 0 0,21 0 0,1 22 15,20-43-15,-21 21 0,0 0 16,22 0-16,-22-21 0,21 0 0,0 0 16,1 0-16,-1 0 0,0 0 0,1 0 15,-1 0-15,0 0 16,1-21-16,-1 0 0,0 0 0,-20-1 15,20 1-15,-21-21 0,0 0 16,22-1-16,-22 1 0,-21 0 0,21-22 16,-21 22-16,21-22 0,-21 22 0,0-22 15,0 22-15,0-21 0,0 20 16,0 1-16,21 0 0,-21-1 0,0 22 16,0 0-16,-21 42 15,21 0-15,-21 0 16,0 22-16,21-1 0,0 0 15,-21 1-15,-1-1 0,1 0 0,21 22 16,0-22-16,-21 1 16,0 20-16,21-21 0,-21 1 0,21-1 15,0-21-15,0 22 0,0-22 0,0 0 16,0 0-16,0 0 0,0 0 16,21-21-1,0-21 1,0 21-16,-21-21 0,21 0 0,1 0 15,-1 0-15,0-1 0,0 1 16,0 0-16,0 0 0,-21 0 0,22 0 16,-1 21-16,-21 21 31,0 0-31,0 0 0,0 0 0,21 0 16,-21 1-16,0-1 0,21 0 15,-21 0-15,0 0 0,21 0 16,0-21-16,-21 22 15,22-22-15,-1 0 0,0 0 16,0 0-16,0 0 0,0-22 16,1 1-16,-1 0 0,0 21 15,0-21-15,0 0 0,0 0 0,-21-1 16,22-20-16,-1 21 0,0 0 16,-21-22-16,0 22 0,21 0 0,-21 0 15,0 0-15,21 0 16,-21 42-1,0 0-15,0 21 16,0-21-16,0 1 0,0-1 0,0 21 16,0-21-16,0 0 0,0 1 0,0-1 15,0 0-15,0 0 0,0 0 16,0 0-16,21-21 0,1 0 16,-1 0-16,0 0 0,0 0 15,21 0-15,-20 0 0,-1 0 0,0-21 16,21 0-16,-21 21 0,1-21 15,-1 0-15,0 0 0,0-22 16,-21 22-16,21-21 0,-21-1 0,0 22 16,0-21-16,0 0 0,0-1 0,0 22 15,0-21-15,-21 21 0,21-1 16,-21 22-16,0 0 0,0 0 16,-22 0-16,22 0 0,0 0 0,0 22 15,0-1-15,-22 21 0,43-21 16,-21 22-16,0-1 0,21-21 0,-21 21 15,21 1-15,0-22 0,0 21 16,0-21-16,0 1 0,21-1 0,0 0 16,0 0-16,0 0 0,1-21 15,-1 0-15,0 0 0,21 0 16,-21 0-16,1 0 0,20 0 0,-21 0 16,21 0-16,-20-21 0,20 0 15,-21 0-15,21 0 0,-20-1 0,-1 1 16,21 0-16,-21-21 0,0-1 15,-21 22-15,22-21 0,-1 21 0,-21-22 16,21 22-16,-21 0 16,0 42-1,0 0-15,0 1 0,0 20 16,0-21-16,0 0 0,0 22 0,0-22 16,0 21-16,0-21 0,0 0 15,0 1-15,0-1 0,21 0 16,-21 0-16,21-21 0,0 0 15,1 21-15,-1-21 0,0 0 0,0 0 16,0 0-16,0 0 0,1 0 16,-1-21-16,0 0 0,0 21 0,-21-21 15,21 0-15,0-22 0,1 22 16,-22 0-16,21-21 0,0-1 0,0 22 16,-21-21-16,0 21 0,21-1 15,-21 1-15,21 0 0,-21 42 31,0 0-31,0 1 0,0-1 0,0 0 16,0 21-16,0-21 16,0 1-16,0-1 0,0 0 0,0 0 15,0 0-15,22 0 0,-1 1 16,0-22-16,0 21 0,0-21 16,0 0-16,1 0 15,-1 0-15,0-21 0,0-1 0,0 22 16,-21-21-16,21 0 0,1 0 15,-22-21-15,0 20 0,21-20 0,0 0 16,-21-1-16,21 1 0,-21 0 16,0-1-16,0-20 0,21 21 0,0-1 15,-21 1-15,22-22 0,-22 43 16,0-21-16,0 21 0,0 0 16,0-1-16,0 44 15,-22-1-15,1 21 16,0-21-16,0 22 0,0-1 0,0-21 15,-1 21-15,22 1 0,0-1 16,0 0-16,0 1 0,0-1 0,0 0 16,0 1-16,22-1 0,-1 0 15,21-20-15,-21 20 0,22-21 0,-1 0 16,0 0-16,-21-21 0,22 22 16,-1-22-16,-21 0 0,22 0 0,-1 0 15,0 0-15,-21-22 0,22 1 16,-1 21-16,0-21 0,-20 0 15,20-21-15,-21 20 0,21-20 16,-42 0-16,22 21 0,-22-22 16,0 22-16,0 0 0,0 0 0,0 0 15,-22 21-15,1 0 16,0 0-16,0 0 0,0 21 0,-22-21 16,22 21-16,0 0 0,0 21 15,0-20-15,0-1 0,-1 0 0,1 21 16,21-21-16,-21 1 0,21-1 15,0 0-15,0 0 0,0 0 16,21-21 0,0 0-16,1 0 0,-1 0 15,0 0-15,0-21 0,0 0 16,0 0-16,1 0 0,-1-1 0,0 1 16,0-21-16,0 0 0,0-1 15,1 22-15,-1-21 0,0-1 16,0-20-16,0 21 0,0-1 0,1-20 15,-1 20-15,0 1 0,0 0 16,-21-1-16,0 1 0,0 21 0,-21 21 16,0 0-1,0 21-15,-1 21 0,-20 1 16,21-1-16,0 0 0,21 1 16,0-1-16,0 0 0,0 1 15,0-1-15,0 22 0,0-22 0,21 0 16,21-21-16,-21 22 0,1-1 15,20-21-15,0 0 0,-21 1 0,22-1 16,-22-21-16,21 0 0,-21 0 16,22 0-16,-1 0 0,-21 0 0,22 0 15,-1-21-15,0 21 0,-21-22 16,-21 1-16,0 0 0,0 0 0,0 0 16,0 0-16,0-22 0,0 22 15,0 0-15</inkml:trace>
  <inkml:trace contextRef="#ctx0" brushRef="#br0" timeOffset="97548.16">18986 8594 0,'0'-21'0,"0"42"0,-21-42 15,21-1-15,-21 1 0,0 0 16,21 0-16,0 0 0,-21 0 16,0 21-1,21 21-15,0 0 16,0 0-16,0 21 0,0-20 0,0 20 15,0 21-15,0-20 0,0 20 16,0-20-16,0 20 0,0-21 16,0 1-16,0-1 0,0 0 0,0-20 15,0 20-15,0-21 0,0 0 16,0 0-16,0 1 16,0-44-1,0 1 1,0 0-16,0-21 0,21 21 15,-21-1-15,0-20 0,21 21 16,0-21-16,-21-1 0,21 22 0,0-21 16,-21-1-16,22 22 0,-1 0 0,0 0 15,0 21-15,0 0 16,0 0-16,1 21 0,-1 0 16,0 0-16,0 1 0,0 20 0,22 0 15,-43-21-15,21 22 0,-21-1 16,21-21-16,-21 22 0,0-22 0,0 0 15,0 0-15,0 0 0,-21 0 0,0 1 16,-1-1-16,1-21 0,-21 21 16,21-21-16,0 0 0,-1 0 15,1 0-15,0 0 0,0 0 0,0-21 16,0 21-16,-1-21 0,1 21 16,21-22-16,0 1 0,-21 0 0,0 0 15,21 0-15,21 42 31,0 0-15,0-21-16,22 42 0,-22-20 16,0-22-16,0 21 0,0-21 15,22 21-15,-22-21 0,0 0 0,21 0 16,-20 0-16,20 0 0,0 0 0,1 0 16,-1 0-16,0 0 0,1-21 15,-22 0-15,21-1 0,0 22 0,1-21 16,-1 0-16,-21-21 0,22 21 0,-22-1 15,0-20-15,0 21 0,0-21 16,0-1-16,-21 22 0,0-21 0,0-1 16,0 22-16,0 0 0,0 0 15,-21 21 1,0 21-16,0 0 0,21 0 16,-21 22-16,21-22 0,0 21 15,0 1-15,0-22 0,0 21 0,0 0 16,0-20-16,0-1 0,0 0 0,0 0 15,0 0-15,0 0 0,21 1 16,0-22-16,0 21 0,0-21 16,1 0-16,-1 0 0,0 0 0,0 0 15,0 0-15,0 0 0</inkml:trace>
  <inkml:trace contextRef="#ctx0" brushRef="#br0" timeOffset="99484.51">21018 9229 0,'0'0'0,"-21"0"0,0 0 15,21-21 1,0-1-16,0 1 16,0 0-16,0 0 0,0 0 0,21 0 15,0-1-15,1-20 0,-1 21 0,-21-21 16,21-1-16,0 1 0,0 0 16,0-1-16,1 1 0,-1-22 0,0 22 15,0 0-15,0-1 0,-21 1 0,0 0 16,0-1-16,0 22 0,0 0 15,0 0-15,0 0 0,-21 21 16,0 0-16,0 21 0,0 0 16,-1 21-16,1-20 0,0 20 0,0 0 15,21 1-15,0-1 0,0 21 16,0-20-16,0 20 0,0-20 16,0-1-16,21 21 0,0-20 0,0-1 15,-21-21-15,22 22 0,-22-22 0,21 21 16,-21-21-16,0 0 0,0 1 15,0-1-15,0-42 32,-21 21-17,-1-22-15,22 1 0,-21 0 16,0 0-16,21 0 0,-21 0 0,0-1 16,21 1-16,0 0 15,-21 21 1,21 21-1,0 0-15,0 1 0,0-1 16,0 0-16,21 0 0,0 0 0,0 0 16,0 1-16,0-1 0,1-21 0,-1 21 15,21-21-15,-21 0 0,22 0 16,-22 0-16,21 0 0,-21 0 0,22 0 16,-1 0-16,-21-21 0,21 0 0,1 21 15,-22-22-15,21 1 16,-21 0-16,22 0 0,-22 0 0,21-22 15,-21 22-15,1-21 0,-1 0 0,-21-1 16,0 1-16,21 0 0,-21-1 16,0 1-16,0 0 0,0-1 0,0 22 15,0 0-15,-21 0 0,21 0 0,-21 21 16,-22 0-16,22 0 0,-21 21 16,21 0-16,-22 0 0,-20 43 15,20-22-15,22 0 0,-21 1 0,42-1 16,-21 0-16,21 1 0,-21-1 15,21-21-15,0 21 0,0-20 0,0-1 16,0 0-16,21 0 0,0-21 16,0 0-16,0 0 0,0 0 15,1 0-15,-1 0 0,0 0 0,0 0 16,21-21-16,-20 0 0,-1 0 0,0-1 16,0 1-16,21 0 0,-42 0 15,22-21-15,-1 20 0,0-20 0,-21 0 16,0-1-16,0 22 0,0-21 0,0 21 15,0-22-15,0 22 0,0 42 32,-21 1-32,21-1 15,0 0-15,0 21 0,0 1 0,0-1 16,0-21-16,0 21 0,0 1 16,0-22-16,0 0 0,0 21 0,21-20 15,0-22-15,0 21 0,0-21 16,1 0-16,-1 0 0,0 0 0,0 0 15,0 0-15,0 0 0,1 0 16,-1-21-16,0-1 0,0 1 0,0 0 16,-21 0-16,21 0 0,-21 0 0,22-1 15,-22-20-15,0 21 0,0-21 16,0 20-16,0-20 0,0 21 0,0 0 16,0 42-1,0 0 1,0 21-16,0-20 0,-22 20 15,22-21-15,0 21 0,0 1 0,0-22 16,0 0-16,0 21 0,0-20 16,0-1-16,0 0 0,0 0 0,0 0 15,22-42 17,-22 0-17,0 0-15,21 0 0,-21-1 0,0 1 16,0 0-16,21-21 0,0 21 15,-21-22-15,21 22 0,-21-21 0,21-1 16,1 22-16,-22-21 0,21 21 16,0 0-16,-21-1 0,0 1 15,21 21-15,0 0 0,0 21 16,-21 1-16,0 20 0,0-21 16,22 0-16,-22 22 0,21-22 15,-21 21-15,0-21 0,21 22 0,-21-22 16,21 0-16,0 0 0,-21 0 0,0 0 15,21-21-15,1 22 0,-1-22 16,0 0 0,0-22-16,-21 1 15,0 0-15,21 21 16,0-21-16,1-21 0,-22 20 0,21 1 16,0 0-16,0-21 0,0 21 0,0-22 15,-21 1-15,43 21 0,-43 0 16,21-1-16,0 1 0,0 0 0,0 21 15,-21 21 1,0 0-16,0 1 16,0-1-16,0 0 0,0 21 0,0-21 15,0 22-15,0-22 0,0 21 16,0-21-16,0 1 0,0-1 0,22 21 16,-1-21-16,0-21 0,0 21 0,0 1 15,0-22-15,85 0 16,-85 0-1,22 0-15,-22 0 0,21 0 0,-21-22 16,22 1-16,-22 21 0,21-21 0,-21 0 16,1 0-16,20-22 0,-21 22 15,0-21-15,-21 0 0,0 20 0,21-20 16,-21 21-16,0-21 0,0 20 0,0 1 16,-21 0-16,0 21 15,0 0-15,0 21 0,0-21 16,21 21-16,-22 22 0,22-22 0,-21 0 15,21 21-15,0-20 0,0 20 16,0-21-16,0 0 0,0 22 16,0-22-16,0 0 0,0 0 15,0 0-15,21-21 0,1 0 16,-1 21-16,0-21 0,0 0 0,0 0 16,0 0-16,22 0 0,-22 0 0,21-21 15,1 21-15,-1-21 0,0 0 16,1 21-16,-1-21 0</inkml:trace>
  <inkml:trace contextRef="#ctx0" brushRef="#br0" timeOffset="100267.61">25061 8742 0,'0'0'0,"0"-21"16,0 0-16,0-1 0,0 1 15,0 0-15,0 0 0,0 0 16,0 0-16,0-1 0,0-20 0,-21 21 16,21 0-16,-21-22 0,0 22 15,21 0-15,-21 21 0,-1-21 0,1 21 16,0 0-16,-21 0 0,21 0 0,-22 21 16,22 0-16,-21 0 0,21 22 15,-22-22-15,1 21 0,21 1 0,0-1 16,-22-21-16,22 21 0,0 1 15,21-1-15,0 0 0,0 1 16,0-22-16,0 21 0,0-21 0,0 1 16,0-1-16,21-21 0,0 21 0,0-21 15,1 0-15,-1 0 0,0 0 0,21 0 16,-21-21-16,1 0 0,20-1 16,-21 1-16,0 0 0,22 0 0,-22 0 15,0-22-15,0 22 0,0-21 16,0 21-16,1-22 0,-1 1 0,0 21 15,-21-21-15,0 20 0,21 1 0,-21 0 16,0 0 0,-21 42-1,21 0-15,-21-21 0,0 43 16,-1-22-16,22 0 0,-21 21 16,21-21-16,-21 22 0,21-22 0,0 21 15,0-21-15,0 22 0,0-22 0,21 0 16,0 0-16,1 0 0,-1 1 15,0-1-15,0-21 0,0 0 0,22 0 16,-22 0-16,0 0 0,21 0 0,-21 0 16,22-21-16,-22-1 0,21 1 15,-21 0-15,1 0 0,20 0 0,-21-22 16,21 22-16,-20-21 0,-1 0 16,21 20-16,-21-20 0,0 0 15,-21-1-15,22 22 0,-22-21 0,0 21 16,0 0-16,-22 21 15,1 21 1,0 0-16,21 0 0,-21 0 0,21 0 16,0 22-16,0-22 0,0 21 0,0-21 15,0 22-15,0-22 0,0 21 16,21-21-16,0 1 0,0-1 0,1 0 16,-22 0-16,0 0 0,21 0 0,-21 1 15,-21-22 16,-1 0-31,1 0 0,0 0 16,0-22-16,0 1 0</inkml:trace>
  <inkml:trace contextRef="#ctx0" brushRef="#br0" timeOffset="103104.29">26564 8954 0,'0'0'0,"0"21"0,0 0 15,0 0-15,0 0 16,0-42 15,0 0-15,0 0-16,0 0 15,0-1-15,0 1 0,0-21 0,0 21 16,21-22-16,0 22 0,-21-21 16,22 21-16,-1-22 0,-21 1 15,21 0-15,0-1 0,0 22 0,0-21 16,-21 21-16,22 0 0,-1-1 0,0 22 16,0 0-16,0 0 0,0 0 15,1 0-15,-1 22 0,0-1 16,-21 0-16,21-21 0,-21 21 15,0 0-15,0 0 0,0 1 0,0-1 16,0 0 0,21-21 15,-21-21-31,0 0 16,0-1-1,0 1-15,0 0 0,-21 0 16,0 0-16,0 0 15,0 21-15,-1 0 16,1 0-16,0 0 0,0 0 16,21 21-16,-21 0 0,0 21 15,21-21-15,-22 22 0,1-22 16,21 21-16,0 1 0,-21-1 0,21 0 16,-21 1-16,21-22 0,0 21 0,0 0 15,0-20-15,0-1 0,21 0 16,0 0-16,0 0 0,1 0 15,-1-21-15,21 0 0,-21 0 0,22 0 16,-1 0-16,0 0 0,1 0 16,-1 0-16,-21-21 0,21 0 0,1 0 15,-1 0-15,-21-22 0,22 22 0,-1-21 16,-21 0-16,0-1 0,0 1 16,22 0-16,-22-1 0,0 1 0,0 0 15,-21-22-15,21 22 0,1-1 16,-1-20-16,-21 21 0,0-1 15,0 1-15,21 21 0,-21 0 0,0-1 0,0 1 16,0 42 0,0 1-16,0-1 0,-21 0 15,21 21-15,0 1 0,-21-1 0,-1 0 16,22 1-16,0-1 0,-21 21 16,21-20-16,0-1 0,0 22 0,0-22 15,0 0-15,21 1 0,1-1 16,20-21-16,-21 21 0,0-20 0,22-1 15,-22 0-15,21 0 0,0-21 0,1 0 16,-1 0-16,-21 0 0,22 0 16,-1 0-16,0 0 0,1-21 0,-1 0 15,-21 0-15,21-1 0,-20 1 0,-1 0 16,0-21-16,0 21 0,0-22 16,-21 1-16,0 21 0,0-22 15,0 1-15,0 21 0,0-21 0,-21 20 16,0 1-16,0 0 0,0 0 15,-1 21-15,-20 0 0,21 0 0,0 21 16,-22 0-16,22 0 0,-21 1 0,21-1 16,-22 21-16,22 0 0,0-20 15,0 20-15,0-21 0,0 21 0,21 1 16,0-22-16,0 0 0,0 21 0,0-20 16,0-1-16,21 0 15,0-21-15,0 0 0,0 0 0,0 0 16,1 0-16,-1 0 0,0 0 0,0 0 15,21-21-15,-20 21 16,-1-21-16,0-1 0,0 1 0,0-21 16,0 21-16,1 0 0,-22-22 0,21 1 15,-21 21-15,21-22 0,-21 22 16,0-21-16,0 21 0,0 0 0,0-1 16,0 44-1,0-1 1,0 0-16,0 21 0,-21-21 0,0 1 15,21 20-15,-22-21 0,22 0 0,0 22 16,0-22-16,0 21 16,0-21-16,0 0 0,0 1 0,0-1 15,22-21-15,-1 21 0,0-21 0,0 0 16,0 0-16,22 0 0,-22 0 16,0 0-16,21 0 0,-21 0 0,22-21 15,-22 0-15,21-1 0,-21 1 0,1 0 16,20 0-16,-21-21 0,0 20 15,0-20-15,1 0 0,-1 21 0,-21-22 16,0 22-16,0-21 0,21 21 0,-21-1 16,0 1-16,-21 21 15,21 21 1,-21 1-16,-1-1 0,22 0 16,-21 0-16,21 21 0,0-20 15,0 20-15,0-21 0,0 21 0,0-20 16,0-1-16,0 0 0,0 21 0,0-21 15,0 1-15,21-22 0,-21 21 16,22 0-16,-22-42 47,0 0-47,0-1 16,-22 1-16,1 0 0,0 0 15,0 21 1,21 21 15,0 0-31,0 0 16,0 1-16,21-22 15,0 21-15,0-21 0,1 0 16,-1 0-16,21 0 0,-21 0 0,0 0 16,22 0-16,-1 0 0,-21 0 15,22-21-15,-1 21 0,0-22 0,1 1 16,-22 0-16,21 0 0,-21 0 0,22-22 15,-22 22-15,21 0 0,-21-21 16,0-1-16,-21 22 0,0-21 0,22 21 16,-22 0-16,0-1 0,0 1 15,0 0-15,-22 21 0,1 0 16,0 0-16,0 0 0,0 21 0,0 0 16,-1 1-16,22-1 0,0 21 15,0-21-15,0 22 0,0-1 0,0-21 16,0 21-16,0 1 0,0-22 0,0 0 15,0 21-15,0-20 0,22-1 16,-22 0-16,0 0 0,0 0 0,0 0 16,-22 1-1,1-22-15,0 0 16,0 0-16,21-22 16,0 1-1,0 0-15,21 0 0,0 0 16,22 0-16</inkml:trace>
  <inkml:trace contextRef="#ctx0" brushRef="#br0" timeOffset="104880.46">30057 8678 0,'0'0'0,"0"-21"0,-22 21 31,1 0-16,21 21-15,-21 1 0,0-1 0,21 0 16,-21 0-16,21 0 0,0 0 0,-21 1 16,-1-1-16,1 0 15,21 0-15,0 0 0,0 0 16,0-42 15,21 0-15,1 0-16,-1 0 0,-21 0 15,21-1-15,0 1 0,-21 0 0,21 0 16,0-21-16,1 20 0,-1 1 0,-21 0 16,21 0-16,0 0 15,-21 0-15,21 21 0,0 0 16,-21 21-16,0 0 16,0 0-16,0 0 15,22 0-15,-22 1 0,21 20 0,0-21 16,-21 0-16,21 0 0,21 1 15,-20-1-15,-1 0 0,21 0 0,-21-21 16,22 21-16,-1-21 0,-21 0 0,21 0 16,1 0-16,-22 0 0,21 0 15,-21 0-15,22 0 0,-22-21 0,0 0 16,0 0-16,0 0 0,1-1 16,-1 1-16,-21-21 0,21 0 15,-21 20-15,21-20 0,-21 0 0,0-1 16,0 1-16,0 21 0,0-21 15,0 20-15,-21 1 0,0 0 0,0 0 16,-1 21-16,-20 0 0,21 0 0,0 21 16,0 0-16,-22 0 0,22 1 15,0 20-15,0-21 0,0 21 0,-1-20 16,1 20-16,21 0 0,-21-21 16,21 22-16,0-22 0,0 0 0,0 21 15,0-20-15,21-1 0,0-21 16,1 21-16,-1-21 0,0 0 15,0 0-15,0 0 0,0 0 0,1 0 16,-1 0-16,21-21 0,-21 0 16,0-1-16,1 1 0,-1 0 0,0 0 15,-21 0-15,21-22 0,0 22 0,0-21 16,1 21-16,-22-22 0,0 22 16,21 0-16,-21 0 0,21 0 0,-21 0 15,0 42 1,0 0-16,-21-21 15,21 21-15,-21 21 0,21-20 0,0-1 16,0 0-16,0 0 0,0 21 16,0-20-16,0-1 0,21 0 15,0 0-15,-21 0 0,21-21 16,0 21-16,0-21 0,1 0 0,-1 0 16,0 0-16,0 0 0,0 0 0,0 0 15,1 0-15,-1-21 0,0 0 16,0 0-16,0 0 0,0 0 0,1-1 15,-22 1-15,21 0 0,0-21 16,0 21-16,-21-22 0,21 22 0,-21 0 16,21 0-16,-21 0 15,0-1-15,0 44 16,0-1-16,0 0 16,-21 0-16,21 0 0,-21 22 15,0-22-15,21 0 0,-21 0 0,21 21 16,0-20-16,-21-1 0,21 0 15,-22 0-15,22 0 0,0 0 0,0 1 16,0-44 15,0 1-31,0 0 16,0 0-16,0 0 0,22 0 16,-1-1-16,0 1 0,-21-21 0,21 21 15,0 0-15,0-22 16,1 22-16,-1-21 0,0 21 0,0-22 15,0 22-15,0 0 0,1 21 16,-1 0-16,0 0 0,0 0 16,0 21-1,-21 0-15,21 22 0,-21-22 0,0 0 16,0 0-16,0 0 0,0 22 16,22-22-16,-22 0 0,0 0 0,0 0 15,21-21-15,-21 21 0,0 1 16,0-44 31,0 1-47,0 0 0,21 0 15,-21 0-15,0 0 0,21-1 16,0 1-16,-21-21 0,21 21 0,1 0 16,20-22-16,-21 1 0,0 21 15,22-22-15,-22 22 0,0 0 0,0 0 16,0 21-16,0 0 0,-21 21 15,0 0 1,0 0-16,0 1 0,0-1 0,0 21 16,0-21-16,0 0 0,0 22 15,0-22-15,0 21 0,0-21 0,0 1 16,0 20-16,22-21 0,-1 0 16,0 0-16,0 1 0,0-1 15,22 0-15,-22-21 0,21 0 16,-21 0-16,22 0 0,-22 0 0,21 0 15,0 0-15,-20 0 0,20-21 16,-21 21-16,21-21 0,-20-1 0,-1 1 16,0 0-16,0-21 0,0 21 15,0-22-15,1 1 0,-22 21 16,21-22-16,-21 22 0,0 0 0,-21 21 16,-1 0-1,1 0-15,0 0 0,-21 21 0,21 0 16,-1 1-16,1 20 0,21-21 15,0 0-15,0 0 0,0 22 16,0-22-16,0 0 0,0 0 0,0 0 16,21 1-16,1-1 0,-1 0 15,0-21-15,21 21 0,-21-21 16,1 0-16,20 21 0,-21-21 0,0 0 16,22 0-16,-22 0 0,0 0 15,0 0-15,0 0 0,0-21 0,-21 0 16,0 0-1,-21 0-15,-21 21 0,21-22 0</inkml:trace>
  <inkml:trace contextRef="#ctx0" brushRef="#br0" timeOffset="106625.78">677 10710 0,'0'0'0,"-21"22"16,-21-22-16,21 0 0,-1 0 0,1 0 15,0 0 1,21-22-16,0 1 16,0 0-16,0 0 0,21 0 15,0 21-15,1-21 0,-1-1 0,0 1 16,0 0-16,0 21 0,22 0 16,-22 0-16,0 0 0,21 0 0,-21 0 15,1 21-15,-1 0 0,0 22 16,-21-22-16,0 0 0,0 21 15,0-20-15,0 20 0,0-21 16,-21 21-16,0-20 0,-1 20 0,1-21 16,0 0-16,-21 22 0,21-22 15,-1 0-15,-20-21 0,21 21 0,0 0 16,0-21-16,-1 0 0,1 0 16,21-21 15,0 0-31,21 0 0,1 21 15,-1-21-15,0 21 16,0 0-16,21-22 0,-20 22 0,20 0 0,0 0 16,-21 0-16,22 0 15,-22 22-15,0-1 0,21 0 0,-20 0 16,-1 21-16,0-20 0,-21 20 16,0-21-16,0 21 0,0 1 0,0-22 15,0 21-15,-21 1 0,0-22 16,-1 21-16,-20-21 0,0 0 0,-1 1 15,1-1-15,21 0 0,-21-21 16,-1 0-16,1 0 0,21 0 0,-22 0 16,22-21-16,0 21 0,-21-21 15,21-1-15,-1 1 0,1 0 0,0 0 16,0 0-16,21 0 0,0-22 16,0 22-16,0 0 15,0 0-15,21 0 0,0 21 16,0-22-16,1 1 0,20 21 0,-21-21 15,0 21-15</inkml:trace>
  <inkml:trace contextRef="#ctx0" brushRef="#br0" timeOffset="106823.64">1397 11028 0,'0'0'0,"21"0"16,-42 0 62</inkml:trace>
  <inkml:trace contextRef="#ctx0" brushRef="#br0" timeOffset="108694.46">2476 10816 0,'0'0'0,"22"-21"16,-1 21-16,0-21 0,0 0 0,-21 0 15,0-1-15,21 1 0,-21 0 16,0 0-16,0 0 0,0 0 0,-21-1 15,0 1-15,0 21 16,-22 0-16,22 0 0,-21 0 0,21 0 16,-22 0-16,1 21 0,21 1 0,-21-1 15,20 21-15,-20 0 0,21 1 16,0-1-16,0 0 0,-1 22 0,22-1 16,0 1-16,0-1 0,0-20 15,0 20-15,0 1 0,0-22 0,22 0 16,-1 1-16,21-1 0,-21-21 15,22 0-15,-1 1 0,21-22 16,-20 0-16,20 0 0,-20 0 16,20 0-16,-21 0 0,22 0 0,-22-22 15,22 1-15,-22 0 0,0 0 0,-20 0 16,20 0-16,0-1 0,-21 1 16,1-21-16,-1 21 0,0-22 0,0 1 15,0 21-15,-21-21 0,21-1 16,-21 22-16,0-21 0,0 21 0,0-22 15,0 22-15,0-21 0,-21 21 0,0-1 16,0 22-16,0 0 16,0 0-16,-1 0 0,1 0 0,0 22 15,0-1-15,21 0 0,0 0 16,-21 21-16,21 1 0,0-22 16,0 21-16,-21 1 0,21 20 0,0-21 15,0-20-15,0 20 0,0 0 16,0-21-16,0 1 0,21-1 0,-21 0 15,21-21-15,0 0 0,0 0 16,0 0-16,1 0 16,-1 0-16,0-21 0,0 21 0,-21-21 15,21-1-15,0-20 16,1 21-16,-1 0 0,0 0 0,-21-22 16,21 22-16,0-21 0,-21 21 0,0-1 15,0-20-15,0 21 0,0 0 16,0 0-16,0-1 0,0 1 0,0 42 47,0 1-47,0 20 0,0-21 0,0 0 15,0 22-15,0-1 0,0-21 16,21 21-16,1-20 0,-22-1 0,21 0 16,0 0-16,0 0 0,0 0 0,0-21 15,22 0-15,-22 0 16,0 0-16,21 0 0,-20 0 0,20 0 15,-21 0-15,21-21 0,-20 0 0,20 0 16,-21 0-16,0 0 0,0-1 16,1 1-16,-1 0 0,0-21 0,0 21 15,-21-1-15,0 1 0,0-21 16,0 21-16,0 0 0,0-1 0,0-20 16,0 21-16,0 0 0,-21 21 31,21 21-31,0 0 0,-21 0 0,21 0 15,0 1-15,0-1 0,0 21 0,0-21 16,0 22-16,0-22 16,0 21-16,0-21 0,-21 0 0,21 1 15,0-1-15,0 0 0,-22 0 0,22 0 16,-21-21 15,0-42-15,21 21-16,0 0 15,0-22-15,0 22 0,0 0 0,0-21 16,0-1-16,21 22 0,0-21 16,1-1-16,-1 1 0,21 0 0,-21 21 15,22-1-15,-1 1 0,0 0 0,1 21 16,-1 0-16,0 0 16,1 21-16,-22 0 0,21 22 0,-21-22 15,0 21-15,1-21 0,-22 22 0,0-1 16,0-21-16,0 22 0,0-22 15,0 21-15,-22-21 0,1 0 0,21 1 16,-21-1-16,21 0 0,-21 0 0,21 0 16,0-42 15</inkml:trace>
  <inkml:trace contextRef="#ctx0" brushRef="#br0" timeOffset="110507.66">5143 11388 0,'0'-21'15,"22"-1"1,-22 1-16,21 0 15,0 0-15,-21-21 0,21 20 0,0-20 16,0 21-16,1-21 0,-1-1 0,0 22 16,-21-21-16,21-1 0,-21 1 15,0-21-15,0 20 0,0 1 0,0-22 16,0 22-16,0 0 0,0-22 0,-21 22 16,0 21-16,21 0 15,-21-1-15,21 1 0,-22 21 0,1 0 16,21 21-16,0 1 0,-21-1 0,0 21 15,21 0-15,-21 22 0,21-22 16,0 22-16,-21-22 0,21 22 0,-22-1 16,22-21-16,-21 22 0,21-22 0,0 22 15,-21-22-15,21 0 0,0 1 16,0-22-16,0 21 0,0-21 0,0 1 16,0-1-16,21-21 15,-21-21 1,21 21-16,1-22 0,-22 1 0,21-21 15,0 21-15,-21-22 0,21 1 16,0 21-16,-21-21 0,21-1 16,1 22-16,-22-21 0,21 21 0,0-1 15,0 1-15,0 21 0,0 0 16,-21 21-16,22-21 16,-1 22-16,-21-1 0,21 21 0,-21-21 15,0 0-15,21 22 0,0-22 0,0 0 16,-21 21-16,22-20 0,-1-1 15,-21 0-15,21 0 0,21 0 0,-21 0 16,1-21-16,20 0 0,-21 0 16,21 0-16,-20 0 0,20 0 0,0 0 15,-21 0-15,22-21 0,-1 0 16,-21 0-16,0 0 0,22 0 0,-22-1 16,0 1-16,0-21 0,0 21 0,-21 0 15,0-22-15,0 1 0,0 21 16,0-22-16,0 1 0,0 21 0,0-21 15,-21 20-15,21 1 0,-21 0 0,0 0 16,0 21-16,0 0 16,-1 0-16,1 0 0,0 21 0,-21 0 15,21 0-15,-1 22 0,1-22 0,0 21 16,0-21-16,0 22 0,21-1 16,-21 0-16,21-20 0,0 20 15,0 0-15,0-21 0,0 1 0,0-1 16,21 0-16,0 0 0,0 0 0,0-21 15,0 0-15,1 0 16,-1 0-16,0 0 0,0 0 0,-21-21 16,21 21-16,0-21 0,1 0 0,-22 0 15,21-1-15,0-20 0,-21 21 16,0 0-16,0-22 0,21 22 0,-21 0 16,0-21-16,0 21 0,0-1 0,0 1 15,0 0-15,0 0 16,0 42-1,0 0 1,0 0-16,0 1 0,0-1 0,0 0 16,0 21-16,0-21 0,21 1 15,-21 20-15,0-21 0,0 0 0,21 0 16,1 1-16,-22-1 0,21 0 0,0-21 16,0 21-16,0-21 15,0 0-15,1-21 16,-1 21-16,0-21 0,0 0 0,-21-1 15,21 1-15,0 0 0,1 0 16,-1-21-16,-21 20 0,21-20 16,-21 21-16,21 0 0,-21-22 0,21 22 15,-21 0-15,0-21 0,0 21 0,21 21 16,-21-22-16,22 22 0,-1 22 31,-21-1-31,0 0 0,0 0 16,0 21-16,0-20 0,0-1 15,0 0-15,21 0 0,-21 0 0,0 0 16,0 22-16,0-22 0,21 0 0,0-21 16,-21 21-16,21 0 0,1-21 15,-1 0-15,0 22 0,0-22 16,0 0-16,0 0 0,1-22 16,20 22-16,-21-21 0,0 0 0,0 0 15,1 0-15,-1 0 16,0-1-16,-21 1 0,21-21 0,-21 21 15,21 0-15,-21-1 0,21-20 0,-21 21 16,0 0-16,0 0 0,0-1 16,22 1-16,-22 42 15,0 1 1,0-1-16,0 21 0,0-21 16,0 0-16,0 1 0,0-1 15,0 0-15,21 0 0,-21 0 0,0 22 16,21-22-16,0-21 0,0 21 15,0 0-15,-21 0 0,22-21 16,-1 0-16,0 21 0,0-21 0,0 0 16,0 0-16,1 0 0,-1 0 0,0-21 15,0 21-15,0-21 0,0 0 0,1 0 16,-1 0-16,0 21 0,0-22 16,-21 1-16,0-21 0,21 21 15,-21 0-15,0-1 0,0 1 0,0-21 0,0 21 16,0 0-16,0-1 0,-21 22 15,0 0 1,0 0-16,0 22 16,21-1-16,0 0 0,0 0 0,0 0 15,0 0-15,0 1 0,0-1 16,0 0-16,0 0 0,0 0 0,0 0 16,21 1-16,0-22 15,0 21-15,0-21 0,0 0 16,1 0-16,-1 0 0,0 0 0,21-21 15,-21 21-15,1-22 0,20 1 0,-21 0 16</inkml:trace>
  <inkml:trace contextRef="#ctx0" brushRef="#br0" timeOffset="112896.13">8572 11261 0,'0'-21'47,"22"-1"-32,-22 1-15,21 21 0,0-21 16,-21 0-16,21 0 0,0-22 16,0 22-16,-21 0 0,22-21 0,-1 21 15,0-22-15,-21 1 0,0 0 16,21 20-16,-21-20 0,0 0 0,0-1 16,0 1-16,0 21 0,0 0 0,0 0 15,-21-1-15,0 1 0,0 21 16,-1 0-16,1 0 0,0 0 15,0 21-15,21 1 0,-21-1 16,21 0-16,0 0 0,0 0 16,0 0-16,0 22 0,21-22 0,0 0 15,21 0-15,-20 0 0,-1 22 0,21-22 16,-21 0-16,22 0 16,-22 0-16,0 1 0,0-1 0,0 21 15,0-21-15,1 0 0,-1 1 0,-21-1 16,21-21-16,-21 21 0,0 0 15,21-21-15,0 21 0,0-21 16,1 0-16,-1 0 0,0 0 16,21 0-16,-21 0 0,1-21 0,-1 0 15,21 0-15,-21 21 0,22-21 16,-22-1-16,0 1 0,0-21 0,21 21 16,-20 0-16,-1-1 0,-21-20 0,0 21 15,21-21-15,-21-1 0,0 22 16,0-21-16,0 21 0,0-22 15,0 22-15,0 0 0,-21 0 0,0 21 32,-1 0-32,22 21 0,-21 0 0,21 0 15,0 0-15,-21 1 0,21 20 0,-21 0 16,21-21-16,-21 22 0,21-22 0,0 21 16,0-21-16,0 22 0,0-22 15,0 0-15,0 0 0,21 0 0,0 1 16,0-22-16,0 21 0,1-21 15,-1 0-15,0 0 0,0 0 0,0 0 16,22 0-16,-22 0 0,0-21 16,0 21-16,0-22 0,22 1 0,-22 0 15,0 0-15,0 0 0,0 0 0,-21-22 16,21 22-16,1-21 0,-1-1 16,0 1-16,-21 0 0,0-1 0,21-20 15,0-1-15,-21 22 0,0-21 0,0 20 16,21-20-16,-21 20 0,0 1 15,22 21-15,-22-21 0,0 20 0,0 1 16,0 0-16,0 42 16,0 0-1,-22 22-15,22-22 0,-21 21 0,21 1 16,0 20-16,0 1 0,-21-22 16,21 21-16,0 1 0,-21-22 15,21 22-15,0-22 0,0 0 0,0 1 16,0-1-16,21 0 0,0-20 0,-21-1 15,21 21-15,1-21 0,-1-21 16,0 21-16,21 1 0,-21-22 0,1 0 16,-1 0-16,0 0 0,0 0 0,0 0 15,0-22-15,22 22 0,-22-21 0,0 0 16,0 0-16,0 0 0,1 0 16,-1-1-16,-21 1 0,21 0 15,-21 0-15,21-21 0,-21 20 0,0-20 0,0 21 16,0 0-16,0 0 15,0-1-15,0 1 0,0 42 32,0 1-32,0-1 15,0 0-15,0 0 0,0 0 0,0 22 16,0-22-16,0 0 0,0 0 0,0 0 16,0 0-16,0 1 0,0-1 0,0 0 15,0 0-15,0 0 16,21-21-16,0 0 0,1 0 15,-1 0-15,0 0 16,0 0-16,0-21 0,0 0 16,-21 0-16,22 21 0,-1-21 15,0-1-15,0 1 0,0 0 0,-21-21 16,21 21-16,-21-22 0,22 22 0,-22 0 16,21-21-16,-21 20 0,0 1 15,0 0-15,0 0 0,0 0 0,0 42 31,0 0-15,-21 0-16,21 0 0,0 1 0,-22 20 16,22-21-16,0 21 0,0-20 0,0-1 15,0 21-15,0-21 0,0 0 0,0 1 16,0-1-16,22 0 16,-1-21-16,-21 21 0,21 0 0,0-21 15,0 0-15,22 0 0,-22 0 0,0 0 16,0 0-16,21 0 0,-20-21 0,20 0 15,-21 21-15,21-21 0,-20 0 16,-1-1-16,21 1 0,-21 0 0,0 0 16,1 0-16,-1 0 0,0-22 0,0 22 15,-21 0-15,0-21 0,0 20 16,0 1-16,0 0 0,0 0 0,0 0 16,-21 21-16,0 0 0,0 0 15,-1 21-15,22 0 0,-21 0 16,21 0-1,0 1-15,0-1 0,0 0 0,0 0 16,0 0-16,0 0 0,0 1 0,0-1 16,21 0-16,-21 0 15,22 0-15,-1 0 0,-21 1 16,21-1-16,0-21 0,-21 21 0,21-21 16,0 0-16,1 21 0,-1-21 0,21 0 15,-21 0-15,0 0 16,1 0-16,-1 0 0,0 0 0,0 0 15,0-21-15,22 21 0,-22-21 0,-21 0 16,21 21-16,0-22 0,0 1 0,0-21 16,-21 21-16,0 0 15,22-22-15,-22 22 0,21 0 0,-21-21 16,0 20-16,0 1 0,0 0 0,0 0 16,0 42-1,0 0 1,-21 0-16,-1-21 0,22 22 0,0-1 15,0 21-15,-21-21 0,21 0 0,-21 1 16,21-1-16,-21 0 0,21 0 16,0 0-16,0 0 0,0 1 15,0-1-15,0 0 0,0 0 16,0-42 31,0 0-47,0 0 15,0-1-15,0 1 0,21 0 16,0 0-16,0-21 0,1 20 0,-1-20 16,0 0-16,0-1 0,0 22 0,0-21 15,22 0-15,-22 20 0,21-20 16,-21 42-16,1 0 0,-1 21 16,-21 22-1,0-22-15,0 0 0,0 21 0,0-21 16,0 22-16,0-22 15,21 0-15,-21 21 0,0-20 0,21-1 16,-21 0-16,0 0 0,21 0 0,-21 0 16,21 1-16,1-22 0,-22 21 0,21-21 15,0 0-15,0 0 0,0 0 16,0 0-16,1 0 0,-1 0 0,21 0 16,-21 0-16,0-21 0,1-1 0,-1 22 15,0-21-15,0 0 0,0 0 0,-21 0 16,21 0-16,-21-1 0,22 1 15,-22 0-15,0-21 0,0 21 16,0-1-16,0-20 0,0 21 0,-22 0 0</inkml:trace>
  <inkml:trace contextRef="#ctx0" brushRef="#br0" timeOffset="113200.31">9969 10435 0,'0'0'0,"43"0"15,-22 0 1,21 0-16,1-21 0,-1 21 0,0-21 15,1 21-15,-1-21 0,0 21 16,1-21-16,-1 21 0,-21-22 0,21 22 16,-20 0-16,20-21 0,-21 21 0,0 0 15,0 0-15,1-21 16,-1 21-16,0 0 0,0 0 16,0 0-16</inkml:trace>
  <inkml:trace contextRef="#ctx0" brushRef="#br0" timeOffset="113807.96">12827 10245 0,'0'0'0,"-21"0"15,21 21-15,21-21 16,0 0-16,21 0 16,-20 0-16,20 0 0,0 0 15,1 0-15,-1 0 0,0 0 0,22-21 16,-22 21-16,0 0 0,1 0 0,-1-21 16,0 21-16,1 0 0,-22 0 15,0 0-15,0-22 0,0 22 0,1 0 16,-44 0 15,1 22-31,0-22 16,0 21-16,0-21 0,-22 0 15,22 0-15,0 21 0,0-21 16</inkml:trace>
  <inkml:trace contextRef="#ctx0" brushRef="#br0" timeOffset="114104.79">13293 10266 0,'-22'0'0,"1"0"16,21 21-1,0 0-15,-21-21 0,21 43 16,0-22-16,0 21 0,0-21 0,0 22 16,0-1-16,0 0 0,0 1 0,0-1 15,0 0-15,0-21 0,0 22 16,-21-1-16,21-21 0,0 0 0,0 1 15,0-1-15,0 0 0,0 0 0,0 0 16,0 0 0,21-21-16,0 0 15,0 0-15,1 0 0,-1 0 0,0-21 16,0 0-16,0 0 0,0 21 16,1-21-16,-1 0 0,21-1 15,-21 1-15,0 0 0,1-21 0,-1 21 16,0-1-16</inkml:trace>
  <inkml:trace contextRef="#ctx0" brushRef="#br0" timeOffset="114696.45">13716 10541 0,'21'-42'16,"-63"105"-16,63-84 0,0 0 15,-21 42 1,0 0-16,0 0 16,-21 1-16,21 20 0,0-21 0,0 0 15,-21 22-15,21-22 0,0 0 16,0 0-16,0 0 0,0 0 15,0 1-15,0-1 0,0 0 0,0 0 16,21-21-16,0 0 16,0 0-16,0 0 0,1 0 0,-1 0 15,0 0-15,0-21 0,0 21 16,22-21-16,-22 0 0,0 21 0,0-22 16,0 1-16,22 0 0,-22 0 0,0-21 15,0 20-15,-21 1 0,21 0 0,-21-21 16,21 21-16,-21-1 0,0 1 15,0 0-15,0 42 32,0 0-32,0 1 0,0-1 15,-21 0-15,0 21 0,21-21 0,0 22 16,-21-1-16,0-21 0,21 22 0,-21-1 16,21-21-16,0 21 0,0 1 0,0-1 15,0 0-15,0 1 0,0-1 16,0 0-16,0 1 0,0-1 0,0 0 15,0 1-15,0-1 0,0 0 0,0-20 16,0 20-16,0-21 0,0 21 0,0-20 16,0-1-16,0 0 0,0 0 15,0 0-15,0 0 0,0 1 0,-22-22 16,1 0 0,0 0-16,0 0 15,0 0-15,0-22 0,-1 1 16,1 21-16,0-21 0,0 0 0,0 21 15,0-21-15,21 0 0,-22 21 0,22-22 16,-21 22-16,21-21 0,-21 21 16,21-21-16,0 0 15,0 0-15,21 0 16,0-1-16,1 22 0,-1-21 0,0 0 16</inkml:trace>
  <inkml:trace contextRef="#ctx0" brushRef="#br0" timeOffset="115356.08">14520 10541 0,'0'0'16,"0"-21"-16,0 0 0,0 0 0,0 42 31,0 0-31,-21 0 16,0 0-16,21 22 0,-21-1 0,21 0 15,0 22-15,0-22 0,0 0 0,0 22 16,0-1-16,-21-20 0,21 20 16,0 1-16,0-22 0,0 22 15,0-22-15,-22 21 0,22-20 0,0-1 16,0 0-16,0-20 0,0 20 0,0-21 16,-21 0-16,21 0 0,-21 1 15,21-1-15,0 0 0,0-42 47,0 0-47,0-1 16,0 1-16,0 0 0,0 0 0,0 0 15,0-22-15,0 22 0,0-21 0,0 0 16,0-1-16,0 1 0,0-22 16,0 22-16,0-21 0,21 20 15,-21 1-15,21-22 0,-21 22 0,0 0 16,22-22-16,-22 22 0,21 0 15,0 20-15,-21-20 0,21 21 0,0-21 16,-21 20-16,21 1 0,1 0 0,-1 0 16,0 0-16,0 0 0,21-1 15,-20 22-15,-1 0 0,0 0 16,0 0-16,0 0 0,22 0 0,-22 22 16,-21-1-16,21 0 0,-21 21 15,0-21-15,0 22 0,0-22 16,0 21-16,0-21 0,-21 22 0,0-22 0,-1 21 15,1-21-15,0 1 16,0-1-16,0 0 0,0 0 0,-22-21 16,22 21-16,0-21 0,21 21 15,-21-21-15,21-21 32,21 0-17,0 0-15,-21 0 0,21 0 16,0 21-16</inkml:trace>
  <inkml:trace contextRef="#ctx0" brushRef="#br0" timeOffset="115759.84">15007 10753 0,'21'0'0,"-42"0"0,63 0 15,-20 0-15,-1 0 16,0 0-16,0 0 0,0 0 15,0 0-15,1-21 0,20 21 0,-21-22 16,0 22-16,0-21 0,22 0 0,-22 21 16,0-21-16,-21 0 0,21 0 15,-21-1-15,0 1 0,0 0 0,0 0 16,0 0-16,0 0 0,0-1 0,-21 22 16,0 0-16,0 0 15,-22 0-15,22 0 0,0 0 0,-21 22 16,21-1-16,-22 0 0,22 0 0,0 21 15,-21-20-15,42 20 0,-22-21 0,22 21 16,-21-20-16,21 20 0,0-21 16,0 0-16,0 22 0,0-22 0,21 0 15,1-21-15,-22 21 0,21 0 0,21-21 16,-21 0-16,0 21 0,1-21 16,20 0-16,-21 0 0,0 0 0,0 0 15,1 0-15,-1 0 0,0 0 16,0-21-16,0 0 0,0 21 0,-21-21 15,22 0-15,-22 0 0,21-1 16,0 1-16</inkml:trace>
  <inkml:trace contextRef="#ctx0" brushRef="#br0" timeOffset="118913.16">17801 10541 0,'21'0'0,"-21"-21"31,21 21-31,-21-21 15,22 21 1,-22-21 0,21 21-16,-21-22 0,0 1 15,0 0-15,0 0 16,0 0-16,0 0 0,0-1 16,-21 22-16,-1-21 0,1 21 15,0-21-15,0 21 0,0 0 16,0 0-16,-22 0 0,22 0 15,0 0-15,-21 0 0,20 21 0,-20 0 16,21 1-16,0-1 0,0 21 16,-1 0-16,1 1 0,21-1 0,-21 22 15,21-22-15,0 0 0,0 22 0,0-22 16,0 0-16,21 1 0,0-1 16,1 0-16,-1-20 0,0 20 0,21-21 15,-21 0-15,22 0 0,-1 1 0,0-22 16,1 0-16,-1 0 0,0 0 15,1 0-15,20 0 0,-20 0 0,-1 0 16,0-22-16,22 1 0,-22 21 0,0-21 16,1 0-16,-22 0 15,21 0-15,-21-1 0,1 1 0,-1 0 16,-21-21-16,0 21 0,0-1 0,0-20 16,0 21-16,0-21 0,0 20 0,-21 1 15,-1 0-15,1 0 0,-21 21 16,21 0-16,0 0 0,-1 0 0,1 0 15,0 0-15,0 21 0,-21 21 0,20-20 16,1-1-16,0 21 0,21-21 16,-21 22-16,0-22 0,21 21 0,-21-21 15,21 0-15,0 1 0,0-1 0,0 0 16,0 0-16,0 0 0,21-21 31,0 0-31,0 0 0,0 0 16,22 0-16,-22-21 0,0 0 15,0 21-15,21-21 0,-20 0 0,-1-1 16,0 22-16,0-21 0,0 0 0,0-21 16,1 21-16,-22-1 0,0 1 0,0 0 15,0 0-15,0 0 0,0 0 16,0-1-16,0 44 16,0-1-16,-22 0 15,22 0-15,0 0 0,0 0 16,0 22-16,0-22 0,0 0 0,0 0 15,0 0-15,0 22 0,0-22 16,22 0-16,-1-21 0,0 21 16,0 0-16,0-21 0,22 0 0,-22 0 15,21 0-15,0 0 0,-20 0 0,20 0 16,0 0-16,1 0 0,-22-21 16,21 0-16,0 21 0,-20-21 0,-1 0 15,21 0-15,-21-1 0,-21 1 0,21-21 16,1 21-16,-22-22 0,21 22 15,-21-21-15,0 21 0,0-22 16,0 22-16,0-21 0,0 21 0,-21 42 31,21 0-31,-22 0 16,1 0-16,21 22 0,-21-22 0,21 21 16,0-21-16,-21 22 0,21-22 0,-21 0 15,21 21-15,0-20 0,0-1 16,-21 0-16,21 0 0,-22 0 15,22-42 17,0 0-17,0 0-15,0 0 0,22-1 16,-1 1-16,-21 0 0,21 0 16,0-21-16,-21 20 0,21-20 15,0 21-15,1-21 0,-1 20 0,0 1 16,0 21-16,-21-21 0,21 21 0,0 0 15,1 0-15,-1 0 0,-21 21 16,21-21-16,0 21 0,-21 1 0,21-1 16,-21 21-16,21-21 0,-21 0 0,22 1 15,-1 20-15,-21-21 0,21 0 16,0 0-16,-21 1 0,21-1 0,0 0 16,22-21-16,-22 21 0,21-21 0,-21 0 15,22 0-15,-1 0 0,0 0 16,1 0-16,-22 0 0,21 0 0,1 0 15,-22-21-15,0 0 0,0 21 16,0-21-16,0-1 0,1 1 0,-1 0 16,-21 0-16,0 0 0,0 0 15,0-22-15,21 1 0,-21 21 0,0-22 16,0 22-16,0 0 0,0 0 0,0 0 16,-21 21-1,21 21-15,0 0 16,0 0-16,-21 22 0,21-22 0,-22 0 15,22 21-15,0-21 0,-21 22 16,21-22-16,-21 0 0,21 0 16,-21 0-16,21 1 0,-21-1 0,21 0 15,0 0-15,0-42 47,0 0-47,0 0 16,0-1-16,0 1 0,21 0 15,-21 0-15,21 0 0,0 0 0,0-22 16,1 22-16,-1-21 0,0-1 16,0 22-16,0-21 0,0 21 15,1 0-15,-1-1 0,0 22 0,0 0 0,0 0 16,0 0-16,1 0 0,-22 22 16,0-1-16,21 0 0,-21 0 15,21 0-15,-21 22 0,21-22 0,-21 21 16,0-21-16,0 0 0,21 22 0,0-22 15,1 0-15,-22 0 0,21 0 0,0 1 16,0-22-16,0 21 0,22-21 16,-22 0-16,0 0 0,21 0 0,-21 0 15,1 0-15,20 0 0,-21 0 0,0 0 16,0 0-16,1-21 0,-1-1 16,0 22-16,0-21 0,-21 0 0,21 0 15,0-21-15,-21 20 0,0 1 16,0-21-16,22 21 0,-22-22 0,0 22 15,0 0-15,0-21 0,21 42 16,-21-21-16,0 42 16,-21 0-1,21 0-15,-22 0 0,1 0 16,21 22-16,0-22 0,0 0 0,0 21 16,0-20-16,0-1 0,0 0 0,0 0 15,0 0-15,0 0 0,21 1 16,1-22-16,-1 0 0,0 21 15,0-21-15,0 0 0,0 0 0,22 0 16,-22 0-16,0 0 0,21-21 16,-20 21-16,-1-22 0,0 1 15,0 0-15,0 0 0,0 0 0,1 0 16,-1-22-16,0 22 0,-21-21 0,0-1 16,0 22-16,0-21 0,0 0 15,0-1-15,0 22 0,0 0 0,-42 0 16,20 0-16,1-1 0,0 22 0,-21 0 15,21 0-15,-22 0 0,1 0 16,21 22-16,-22-1 0,1 0 0,21 21 16,0-21-16,0 22 0,-1-1 0,1-21 15,21 22-15,-21-1 16,21-21-16,0 21 0,0-20 0,0 20 16,0-21-16,0 0 0,21 0 0,0-21 15,1 22-15,-1-1 0,0-21 16,0 0-16,0 0 0,22 0 0,-22 0 15,21 0-15,-21 0 0,22-21 0,-22 21 16,21-22-16,0 1 0,-20 0 0,20 0 16,-21 0-16,0 0 0,22-22 15,-22 1-15,21 21 0,-21-22 0,0-20 16,1 21-16,20-1 0,-21-20 16,-21 20-16,21 1 0,0 0 15,-21-1-15,22 22 0,-22 0 0,-22 63 31,1-20-15,0 20-16,21-21 0,-21 21 0,0 1 16,21-1-16,-21 0 0,21 1 15,0-1-15,0 0 0,0 1 0,0-22 16,0 21-16,0-21 0,0 22 0,0-22 16,21 0-16,0 0 0,0 0 15,0-21-15,0 0 0,1 0 0,-1 0 16,0 0-16,0 0 15,0 0-15,0 0 0,1-21 0,-1 21 16,0-21-16,0 0 0,0 0 0,-21 0 16,0-1-16,0-20 15</inkml:trace>
  <inkml:trace contextRef="#ctx0" brushRef="#br0" timeOffset="119100.05">21442 10435 0,'0'21'0,"21"22"32,0-43-32,0 0 0,0 0 15,22 0-15,-22 0 0,0 0 0,0 0 16,0 0-16,1 0 0,20 0 0,-21-21 16,0 21-16,22-22 0,-22 22 15,0-21-15,21 21 0,-21-21 16</inkml:trace>
  <inkml:trace contextRef="#ctx0" brushRef="#br0" timeOffset="119783.66">22945 10562 0,'0'-21'16,"21"0"-16,0 0 16,0 0-1,0-1-15,0 22 0,-21-21 0,22 0 16,-1 21-16,0-21 0,21 0 0,-21 21 15,1 0-15,-1-21 0,21 21 16,-21 0-16,0 0 0,22 0 0,-22 21 16,21 21-16,1-21 0,-43 22 15,21-22-15,-21 21 16,21 0-16,-21-20 0,0 20 0,0 0 0,0-21 16,-21 22-16,0-22 0,21 0 15,-22 0-15,1 0 0,0 1 0,0-1 16,0-21-16,0 0 0,21 21 15,-22-21-15,22-21 16,0 0-16,0-1 16,0 1-16,0 0 15,0-21-15,22 21 0,-1-22 0,-21 22 16,21-21-16,0-1 0,0 1 0,22 21 16,-22-21-16,0-1 0,0 22 15,21 0-15,-20 0 0,20 0 16,-21-1-16,21 22 0,-20 0 0,-1 0 15,0 0-15,0 0 0,0 0 16,-21 22-16,21-1 0,-21 0 16,0 0-16,0 21 0,0-20 0</inkml:trace>
  <inkml:trace contextRef="#ctx0" brushRef="#br0" timeOffset="121412.55">23876 10774 0,'-64'-169'0,"128"338"0,-43-169 16,0 0-16,0 0 0,1 0 15,-1 0-15,0 0 0,0-21 16,0 21-16,0-21 0,1-1 16,-1 1-16,0 0 0,0 0 15,0 0-15,-21-22 0,0 22 0,0 0 16,0-21-16,0 21 0,0-22 0,0 22 16,0 0-16,-21 21 15,0 0-15,0 0 0,0 0 16,-1 0-16,1 21 0,0 21 0,0-20 15,0 20-15,0-21 0,21 21 16,0 1-16,0-1 0,0-21 0,0 22 16,0-22-16,0 21 0,21-21 0,0 0 15,0 1-15,0-1 0,22 0 16,-22 0-16,21-21 0,-21 0 16,22 0-16,-1 0 0,0 0 0,1 0 15,-1 0-15,-21 0 0,21-21 16,-20 21-16,20-21 0,-21 0 0,0-1 15,0-20-15,1 21 0,-1-21 0,0 20 16,0-20-16,0-21 0,0 20 0,-21 1 16,22-22-16,-1 1 0,-21 21 15,0-1-15,0 1 0,21 0 0,-21-1 16,0 22-16,21 0 0,-21 0 0,0 42 31,-21 0-31,0 0 16,0 64-16,-1-43 0,1 1 15,21-1-15,-21 0 0,21 1 16,-21 20-16,21-21 0,0 1 0,0-1 16,0-21-16,0 22 0,0-1 0,0-21 15,21 0-15,0 0 0,0 1 16,1-1-16,-1-21 0,0 0 0,0 0 16,0 0-16,0 0 0,1 0 0,20 0 15,-21 0-15,0 0 0,0-21 0,1-1 16,-1 1-16,0 0 15,0 0-15,0 0 0,-21-22 0,21 22 0,1-21 16,-22 0-16,21 20 0,-21-20 0,0 0 16,0 21-16,0-1 15,0 1-15,21 21 0,-21 21 32,-21 22-32,0-22 0,21 0 15,0 21-15,-22-20 0,22 20 0,-21-21 16,21 21-16,0-20 0,0-1 0,0 21 15,0-21-15,0 0 0,0 1 16,0-1-16,21 0 0,1-21 16,-1 0-16,0 0 0,0 0 0,0 0 15,0 0-15,1 0 0,-1 0 16,0 0-16,0-21 0,0 0 0,0 21 16,-21-22-16,22 1 0,-1 0 15,0-21-15,0 21 0,-21-1 0,21-20 16,-21 21-16,0-21 0,0 20 15,0-20-15,21 21 0,-21 0 16,0 42 0,-21 0-1,21 0-15,0 0 0,-21 1 0,0 20 16,21-21-16,-21 21 0,21-20 0,0-1 16,0 0-16,0 0 0,0 0 15,0 0-15,0 1 0,21-1 16,0-21-16,0 21 0,0-21 0,1 0 15,-1 0-15,0 0 0,21 0 0,-21 0 16,22 0-16,-22 0 0,21 0 16,-21-21-16,22 21 0,-22-21 0,21-1 15,-21 1-15,1 0 0,20-21 0,-21 21 16,0-22-16,0 22 0,-21-21 16,22-1-16,-22 1 0,0 21 0,0-21 15,0 20-15,-22 22 16,1 0-16,0 0 0,0 22 15,0-1-15,0 0 0,-1 0 16,1 21-16,0-20 0,21-1 0,0 21 16,0-21-16,0 0 0,0 22 0,0-22 15,0 0-15,0 0 0,21 0 16,0-21-16,1 22 0,-1-1 0,0-21 16,21 0-16,-21 0 0,22 0 0,-1 0 15,-21 0-15,22 0 0,-22 0 16,21 0-16,0 0 0,-20-21 0,-1-1 15,21 22-15,-21-21 0,0 0 16,1-21-16,-1 21 0,0-22 0,-21 22 16,21-21-16,-21-1 0,21 22 15,-21 0-15,0 0 0,0 0 0,0 42 32,0 0-32,-21 0 0,0 0 15,21 22-15,-21-22 0,21 0 0,0 21 16,-21-20-16,-1-1 0,22 21 15,-21-21-15,21 0 0,0 1 0,0-1 16,0 0-16,0-42 47,0 0-31,0-1-16,0 1 0,0 0 15,0 0-15,21-21 0,1 20 16,-1-20-16,0 0 0,21 21 0,-21-22 15,22 22-15,-22-21 0,21 21 0,1-1 16,-1 1-16,-21 21 0,21 0 16,-20 0-16,-1 21 0,0 1 0,0-1 15,-21 21-15,0-21 0,0 22 0,0-22 16,0 21-16,0 0 0,-21-20 16,0-1-16,0 21 0,21-21 0,-22 0 15,22 1-15,-21-1 0,21 0 0,-21 0 16,0-21-1,0 0 1,21-21 0,-21 21-16,21-21 0,-22 0 15</inkml:trace>
  <inkml:trace contextRef="#ctx0" brushRef="#br0" timeOffset="121632.42">24934 10372 0,'0'0'0,"-42"21"0,0-21 0,20 0 15,1 0-15,0 0 0,42 0 32,0 0-32,1 0 0,-1 0 15,21 0-15,-21-21 0,22 0 0,-22 21 16,21 0-16,-21-22 0,0 22 0,1 0 15,-1-21-15,0 21 0,0 0 16</inkml:trace>
  <inkml:trace contextRef="#ctx0" brushRef="#br0" timeOffset="122148.28">27813 10202 0,'-21'0'16,"42"0"-16,-21 0 31,21 0-31,0-21 0,22 21 0,-1 0 16,0 0-16,1 0 0,-1 0 15,0-21-15,1 21 0,-1 0 0,0 0 16,1 0-16,-1 0 0,0 0 16,-21 0-16,1 0 0,-1 0 15,-42 0 1,-1 0-1,-20 0-15,21 0 0,0 0 16,-22 0-16,1 0 0,21 0 0,-21 0 16</inkml:trace>
  <inkml:trace contextRef="#ctx0" brushRef="#br0" timeOffset="122388.14">27982 10160 0,'43'0'0,"-86"0"0,43 21 0,-21-21 15,21 21-15,-21 1 16,21-1-16,0 0 0,0 21 15,0-21-15,-21 22 0,21-1 0,0 22 16,-21-22-16,21 0 0,0 1 16,0-1-16,0 0 0,0 1 0,0-1 15,0-21-15,0 0 0,0 22 0,0-22 16,0 0-16,0 0 16,0 0-16,21-21 31,0 0-31,0-21 0,0 21 15,22-21-15,-22 0 16,0 0-16,21-1 0</inkml:trace>
  <inkml:trace contextRef="#ctx0" brushRef="#br0" timeOffset="122935.92">28469 10520 0,'21'-21'0,"-42"42"0,42-63 16,-21 63 15,0 0-31,0 21 0,0-21 15,0 1-15,-21 20 0,21-21 0,0 0 16,0 0-16,0 22 0,0-22 16,0 0-16,0 0 0,21-21 0,0 21 15,-21 1-15,43-22 0,-22 0 16,0 21-16,0-21 0,0 0 0,1 0 16,20 0-16,-21 0 0,0-21 15,0 21-15,1-22 0,20 1 0,-21 0 16,0 0-16,-21 0 0,21-22 15,1 1-15,-1 21 0,-21-21 0,0-1 16,0 1-16,21 21 0,-21 0 16,0-1-16,0 1 0,0 0 0,0 42 15,-21 0 1,21 1-16,0 20 0,-21 0 16,-1 1-16,1-22 0,21 21 0,-21 22 15,0-22-15,0 0 0,21 1 0,0-1 16,-21 0-16,21 1 0,0-1 15,0 0-15,0 22 0,0-22 16,0 0-16,0 1 0,0-1 0,0 0 16,0 1-16,0-1 0,0-21 0,-22 22 15,22-22-15,0 21 0,0-21 16,0 0-16,-21-21 0,0 22 0,0-1 16,0-21-16,0 0 0,-1 0 15,1 0-15,0 0 16,0-21-16,0-1 0,21 1 15,-21 0-15,-1 0 16,22 0-16,0 0 16,0-1-16,0 1 15,0 0-15,22 21 0,-22-21 0,21 0 16,21 0-16,-21-1 0</inkml:trace>
  <inkml:trace contextRef="#ctx0" brushRef="#br0" timeOffset="123528.58">29316 10583 0,'0'-42'0,"0"84"0,0-105 0,0 42 15,0 0-15,0-1 16,-21 22-16,-1 22 16,22-1-16,-21 0 0,21 21 15,-21-21-15,21 22 0,0-1 16,-21 22-16,21-22 0,-21 21 0,21-20 15,0 20-15,0-20 0,0 20 16,0-21-16,0 22 0,-21-22 0,21 1 16,0-1-16,-22 0 0,22 1 0,-21-22 15,21 21-15,0-21 0,0 0 16,0 1-16,0-1 0,0-42 47,0-1-47,21 22 15,1-21-15,-1-21 0,-21 21 0,0-22 16,21 22-16,-21-21 0,0-22 0,0 22 16,0 0-16,0-22 0,0 1 15,-21-1-15,0 1 0,-1 20 0,22-20 16,0-1-16,0 22 0,0 0 16,0-1-16,22 22 0,-1 0 0,21 0 15,-21 0-15,22 0 0,-22-1 16,21 22-16,0 0 0,1 0 0,-1 0 15,0 0-15,-20 22 0,20-22 0,-21 21 16,0 0-16,0 0 0,-21 21 16,0-20-16,0-1 0,0 21 15,0-21-15,-21 0 0,0 1 0,0-1 16,0 0-16,-22 0 0,22 0 0,-21 0 16,0-21-16,20 0 0,-20 22 15,21-22-15,0 0 0,0 0 0,-1 0 16,44 0-1,-1 0 1,0 0-16,0-22 0,0 1 0,0 21 16,22-21-16</inkml:trace>
  <inkml:trace contextRef="#ctx0" brushRef="#br0" timeOffset="123908.36">29760 10710 0,'0'0'16,"21"0"-16,1 0 15,-1 0-15,0 0 16,0 0-16,0 0 0,0 0 16,1 0-16,-1 0 0,0 0 0,21 0 15,-21 0-15,22-21 0,-1 0 0,-21 21 16,22-21-16,-22 0 0,21 0 16,-21-1-16,0 1 0,1 0 0,-22 0 15,0-21-15,0 20 0,0 1 16,0 0-16,0 0 0,0 0 15,-22 21-15,1 0 0,0 0 0,-21 0 16,21 0-16,-22 0 0,1 21 16,21 0-16,-22 21 0,22-20 0,-21 20 15,21 0-15,0 1 0,21-1 0,0 0 16,0-21-16,0 22 0,0-1 16,0-21-16,0 22 0,0-22 0,21 0 15,0 0-15,0 0 0,0 0 16,0 1-16,1-22 0,20 21 0,-21-21 15,0 0-15,0 0 0,22 0 0,-22 0 16,-21-21 0</inkml:trace>
  <inkml:trace contextRef="#ctx0" brushRef="#br0" timeOffset="125127.76">16573 10583 0,'0'0'16,"0"-21"15,0 0-15,22 21-16,-1 0 0,0 0 15,0 0-15,0 0 0,0 0 0,1 0 16,-1 0-16,0 0 0,0 0 15,0 21-15,0 0 16,-21 1-16,0-1 0,0 0 16,0 0-16,-21 0 15,0 0-15,0 1 0,0-1 0,0-21 16,-1 21-16,1 0 0,-21-21 0,21 21 16,0-21-16,-1 0 15,22 21-15,22-21 47,-1 0-47,0 0 0,0 0 16,0 0-16,0 0 0,1 0 0,-1 0 15,0 0-15,0 0 0,0 0 16,0 0-16,1 0 0,-1 0 16,-21 22-1,0-1-15,0 0 16,0 0-16,0 0 0,0 0 15,0 1-15,0-1 0,-21 0 0,-1 0 16,1-21-16,0 21 0,0-21 16,-21 21-16,20-21 0,-20 0 0,21 22 15,-21-22-15,20 0 0,-20 0 0,21 0 16,0 0-16,0 0 0,-1 0 16,1 0-16,0 0 15,0 0-15,21-22 0,-21 22 16,0 0-16,-1 0 15,1 0-15</inkml:trace>
  <inkml:trace contextRef="#ctx0" brushRef="#br0" timeOffset="126519.93">529 13102 0,'0'0'0,"21"0"0,-21-21 0,0 0 15,0 42 17,0 0-32,0 0 15,0 1-15,0-1 0,0 0 0,0 21 16,0-21-16,0 1 0,0 20 15,-21-21-15,0 0 0,0 0 16,0 1-16,-1-1 0,1 0 0,21 0 16,-21-21-16,0 21 15,21-42 17,0 0-17,21 21-15,0 0 0,0-21 0,1 21 16,-1 0-16,21 0 0,-21 0 15,22 0-15,-22-21 0,21 21 16,0 0-16,1 0 0,-22-22 16,21 22-16,1-21 0,-22 21 0,21-21 15,-21 21-15,0-21 0,1 21 16,-22-21-16,0 0 0,0-1 16,0 1-16,0 0 15,0 0-15,0 0 0,-22 21 16,1 0-1,0 0 1,21 21-16,0 21 0,0-21 16,0 22-16,0-22 0,0 21 0,0 1 15,0-1-15,0 0 0,0 1 16,0-1-16,0-21 0,0 21 16,0 1-16,0-22 0,0 0 0,0 0 15,0 0-15,0 1 0,0-1 16,0 0-16,21-21 0,0 0 15,-21-21 1,0 0-16</inkml:trace>
  <inkml:trace contextRef="#ctx0" brushRef="#br0" timeOffset="126728.81">1439 13293 0,'21'0'78,"1"0"-78,-1 0 0,0 0 16</inkml:trace>
  <inkml:trace contextRef="#ctx0" brushRef="#br0" timeOffset="129128">3175 12891 0,'0'0'15,"0"-22"-15,0 1 0,0 0 16,0 0-16,0 0 16,-21 0-16,0 21 15,-1 0 1,1 0-16,0 0 0,0 21 16,0 0-16,0 0 0,-1 21 15,1-20-15,0 20 0,21 0 0,0 1 16,-21-1-16,21 0 0,0 22 15,0-22-15,0 0 0,0 1 16,0-1-16,0 0 0,0-20 0,0 20 16,0-21-16,21 21 0,0-20 15,0-22-15,-21 21 0,22 0 0,20-21 16,-21 0-16,0 0 0,0 0 16,22-21-16,-22 0 0,21 21 0,-21-22 15,22 1-15,-22 0 0,21 0 16,-21 0-16,1 0 0,-1-22 15,0 22-15,0-21 0,0 21 0,0-22 16,-21 1-16,0 21 0,0-22 0,22 1 16,-22 0-16,0-22 0,21 22 15,-21 21-15,0-22 0,0 22 16,0-21-16,0 21 0,0 0 0,21 21 16,-21-22-16,0 44 15,0-1 1,0 0-16,0 0 0,0 0 0,0 22 15,0-1-15,21 0 0,-21-21 16,0 22-16,0-1 0,0 0 0,0 1 16,0-1-16,21-21 0,-21 22 15,0-22-15,21 0 0,-21 21 0,0-21 16,22 1-16,-1-1 0,0 0 0,0-21 16,0 21-16,0-21 15,1 21-15,-1-21 0,0 0 0,0 0 16,21 0-16,-20 0 0,-1 0 0,0 0 15,0 0-15,0 0 0,22-21 16,-22 21-16,0-21 0,0 0 0,21 0 16,-20-1-16,-1 1 0,0 0 15,0 0-15,0 0 0,-21 0 0,0-1 16,0-20-16,0 21 0,0 0 0,0-22 16,0 22-16,0-21 0,-21 21 15,21 0-15,-21-1 0,0 1 0,0 0 16,-1 0-16,1 21 15,0 0-15,0 21 0,0 0 16,0 0-16,-1 1 0,1-1 0,0 21 16,21-21-16,0 22 0,-21-1 15,21-21-15,0 21 0,0-20 0,0 20 16,0-21-16,0 21 0,0-20 16,0-1-16,21-21 0,-21 21 0,21 0 15,0-21-15,1 0 0,-1 0 16,0 0-16,0 0 0,0-21 15,0 21-15,1-21 0,-1 0 0,0-1 16,-21 1-16,21 0 0,0 0 16,-21 0-16,21 0 0,-21-1 15,0-20-15,0 21 0,0-21 0,0-1 16,0 22-16,0 0 16,0 0-16,0 0 0,0 42 15,0 0 1,0 0-16,0 0 0,0 22 15,0-22-15,0 21 0,0-21 0,0 0 16,0 22-16,0-22 0,0 21 16,0-21-16,0 1 0,0-1 0,22 0 15,-1 0-15,0 0 0,0-21 16,0 0-16,0 0 16,1 0-16,20 0 0,-21 0 0,0 0 15,0 0-15,22-21 0,-22 21 0,21-21 16,-21 0-16,1 0 0,20-1 15,-21 1-15,21 0 0,-20 0 0,-1-21 16,0 20-16,21 1 0,-42-21 16,21 21-16,-21-22 0,22 22 0,-22 0 15,0 0-15,0 0 0,0 0 0,-22 21 32,22 21-32,-21 0 0,21 21 15,0-21-15,-21 1 0,21 20 0,0-21 16,0 21-16,0-20 15,0-1-15,0 0 0,0 21 0,0-21 16,0 1-16,0-1 0,21 0 0,-21 0 16,21 0-16,1-21 15,-22 21-15,21-21 0,0 0 16,-21-21 15,-21 0-31,0 21 16,-1-21-16,1 21 0,0 0 15,0 0-15,21-21 0,-21 21 0,0 0 16,-1 0-16,1 0 0,0 0 16,21 21-16,-21-21 15,21 21-15,0 0 0,0 0 16,0 1-16,21-1 0,0-21 16,0 21-16,1-21 15,20 0-15,-21 0 0,0 0 0,22 0 16,-1-21-16,-21 0 0,21 21 0,1-22 15,-1 1-15,0 0 0,-20 0 16,20 0-16,0 0 0,1-1 16,-1-20-16,-21 21 0,21 0 0,-20-22 15,-1 22-15,0-21 0,-21 21 16,0-22-16,0 22 0,0 0 0,0 0 16,0 0-16,-21 0 0,0 21 0,-1 0 15,1 0-15,0 21 16,0 0-16,21 0 0,0 0 0,-21 0 15,21 1-15,0 20 0,0-21 16,0 0-16,0 0 0,0 22 0,21-22 16,0 0-16,-21 0 0,21 0 0,0 1 15,-21-1-15,22 0 0,-1-21 16,-21 21-16,0 0 0,21-21 16,-21 21-16,-21-21 31,0 0-16,-1 0-15,1 0 0,0-21 16,0 21 0,0-21-16,21 42 31,0 0-31,0 1 16,21-22-16,0 0 0,0 21 15,0-21-15,1 0 0,20 0 0,-21 0 16,21 0-16,1 0 0,-22 0 15,21 0-15,1 0 0,-1-21 0,0 21 16,1-22-16,-1 1 0,-21 0 0,21 21 16,-20-21-16,20 0 15,-21 0-15,0-1 0,0 1 0,1 0 16,-22 0-16,0 0 0,0 0 0,0-1 16,0 1-16,0 0 0,0 42 31,-22 0-16,22 1-15,0-1 0,-21 0 0,21 0 16,0 0-16,0 0 0,0 1 16,0-1-16,0 0 0,0 0 0,0 0 15,0 0-15,21-21 16,1 0 0,-1 0-1,0-21 1,-21 0-16,0 0 15,0 0-15,0 0 0</inkml:trace>
  <inkml:trace contextRef="#ctx0" brushRef="#br0" timeOffset="129347.7">6096 12975 0,'-21'0'47,"21"21"-31,21-21 15,-21 22-15,21-22-16,0 0 15,0 0-15</inkml:trace>
  <inkml:trace contextRef="#ctx0" brushRef="#br0" timeOffset="131016.06">6265 13293 0,'0'-21'0,"0"42"0,0 0 0,21-21 0,1 21 16,-1-21-1,0 0-15,0 0 0,0 0 16,0 0-16,1 0 0,-1 0 0,0-21 15,21 21-15,-21-21 0,1 0 0,20 21 16,-21-22-16,0 1 0,22 0 16,-22 0-16,0 0 0,0 0 0,0-22 15,-21 22-15,21-21 0,-21-1 0,22 22 16,-22-21-16,0 0 16,0-1-16,0 22 0,0-21 0,0 21 15,0-1-15,0 1 0,0 0 0,0 42 31,0 0-31,0 1 0,0-1 16,0 21-16,-22-21 0,22 22 0,-21-1 16,0 0-16,21 1 0,-21-1 15,21 0-15,-21 1 0,0-1 0,21 21 16,-22-20-16,1-1 0,21 22 0,0-22 16,-21 21-16,21-20 0,0 20 15,0 1-15,0-22 0,0 22 0,0-22 16,0 0-16,0 22 0,21-22 15,-21 0-15,21 1 0,1-22 0,-22 21 16,21-21-16,0 1 0,-21-1 16,21 0-16,0 0 0,0-21 0,22 0 15,-22 0-15,0 0 0,0 0 0,0 0 16,1-21-16,20 0 0,-21 0 0,0-1 16,0 1-16,1 0 0,-22 0 15,21 0-15,-21-22 0,0 22 0,21-21 16,-21 0-16,0-1 0,0 1 0,0 0 15,-21-1-15,0-20 0,-1 20 16,1 1-16,0-21 0,-21 20 16,21 1-16,-1 21 0,-20 0 0,21-22 15,0 43-15,21-21 0,-21 21 16,42 0 15,0-21-31,0 21 0,0-21 16,0 21-16,22 0 0,-22-21 15,0 21-15,21-22 0,1 22 0,-22-21 16,21 0-16,-21 0 0,22 0 0,-22 21 16,21-21-16,-21-1 15,1 1-15,-1 0 0,0 0 0,0 21 0,-21-21 16,0 0-16,0-1 0,0 1 16,0 0-1,0 42 16,0 0-15,0 1-16,0-1 0,0 0 0,0 0 16,0 0-16,0 0 0,0 1 0,0-1 15,0 0-15,21 0 0,0 0 16,1 0-16,-1 1 0,0-1 16,0 0-16,0-21 0,0 0 15,1 0-15,-1 0 0,21 0 16,-21 0-16,0 0 0,1 0 15,20 0-15,-21-21 0,0 0 0,22 21 16,-22-22-16,0 1 0,0 0 16,0 21-16,-21-21 0,0 0 0,21 0 15,-21-22-15,0 22 0,0 0 0,0 0 16,0 0-16,0-1 16,-21 1-16,0 21 0,0 0 15,0 0-15,0 21 16,21 1-16,-22-22 0,22 21 15,0 21-15,0-21 0,0 0 0,0 1 16,0-1-16,0 21 0,0-21 16,22 0-16,-22 1 0,21-1 0,0 0 15,0 0-15,21 0 0,-20 0 16,-1-21-16,21 22 0,0-22 0,1 21 16,-22-21-16,21 0 0,1 0 0,-1 0 15,0 0-15,1 0 0,-1 0 16,0-21-16,1-1 0,-22 22 0,21-21 15,0 0-15,-20 0 0,20 0 0,-21 0 16,0-1-16,0 1 0,1 0 0,-1 0 16,0-21-16,-21 20 15,0-20-15,0 21 0,0 0 0,0 0 0,0-1 16,-21 22-16,0 0 16,-1 0-16,1 0 0,-21 0 15,21 0-15,0 22 0,-1-22 0,-20 21 16,21 0-16,0 0 0,0 21 0,-1-20 15,22-1-15,0 21 0,-21-21 16,21 0-16,0 1 0,0-1 0,0 21 16,0-21-16,21 0 0,-21 1 15,22-1-15,-1-21 0,0 0 16,0 0-16,0 0 0,0 0 0,22 0 16,-22 0-16,0 0 0,0 0 0,0-21 15,1 21-15,-1-22 0,0 1 16,0 21-16,0-21 0,0 0 15,1-21-15,-22 20 0,21-20 0,0 0 16,0-1-16,-21 1 0,0-21 0,0 20 16,0-20-16,0-1 0,21 1 15,-21 20-15,0-20 0,0 21 0,0-1 16,0 1-16,0 21 0,-21-22 0,0 22 16,0 21-16,0 0 15,-1 0-15,1 0 0,21 21 0,-21 1 16,21 20-16,-21 0 0,21 1 0,0 20 15,0-21-15,0 22 0,0-22 16,0 22-16,0-1 0,21-20 16,0-1-16,0 21 0,-21-20 0,22-22 15,-1 21-15,0 1 0,0-22 0,0 0 16,0 0-16,1 0 0,-1-21 16,0 21-16,21-21 0,-21 0 0,1 0 15,-1 0-15,21 0 0,-21 0 0,0 0 16,1-21-16,-1 21 0,0-21 15,0 21-15,0-21 0,0 0 0,-21 0 16,0-1-16,0 1 0</inkml:trace>
  <inkml:trace contextRef="#ctx0" brushRef="#br0" timeOffset="131227.94">7916 12785 0,'-42'0'16,"84"0"-16,-105 21 0,42-21 0,-1 21 0,1-21 16,0 21-16,21 0 15,21-21 17,0 0-17,1 0-15,-1 0 0,0 0 0,0 0 16</inkml:trace>
  <inkml:trace contextRef="#ctx0" brushRef="#br0" timeOffset="132263.65">10499 13229 0,'0'0'15,"0"21"1,0 1 0,0-44 46,21 1-62,-21 0 0,21 0 16,0 0-16,0 0 0,0-1 0,22-20 15,-22 21-15,0-21 0,0-1 16,0 1-16,22 0 0,-22-1 0,0 1 16,0 0-16,0-1 0,1 1 0,-22 0 15,0 20-15,0 1 0,0 0 16,0 0-16,-22 21 16,1 0-16,0 21 0,0 0 15,0 0-15,0 1 0,-1-1 0,22 21 16,0-21-16,-21 22 0,21-1 15,0 0-15,0-21 0,0 22 16,0-1-16,0-21 0,21 22 0,1-22 16,-1 0-16,-21 0 0,21 0 15,0 0-15,-21 1 0,21-1 16,-21 0-16,0 0 16,-21-21-16,0 0 15,0 0-15,0 0 0,-1 0 16,1 0-16,0 0 0,0 0 0,0 0 15,0 0-15,21-21 16,-22 0-16,1 21 16,21 21 15,21-21-31,1 0 16,-1 21-16,0-21 0,0 0 0,0 0 15,0 0-15,1 0 0,20 0 16,-21 0-16,21 0 0,-20 0 0,20 0 15,0 0-15,1 0 0,-1-21 0,0 21 16,-21-21-16,22 0 0,-1-1 0,-21 1 16,22 0-16,-22 0 0,0-21 15,0 20-15,0-20 0,0 21 16,1-21-16,-22-1 0,0 1 0,0 0 0,0-1 16,0 22-16,0-21 0,0 21 15,0-1-15,0 1 0,0 0 16,0 42-1,0 0 1,0 1-16,0 20 0,-22 0 0,22 1 16,0-1-16,0 0 0,-21 1 0,21-1 15,-21 0-15,21-21 0,0 22 16,0-1-16,0-21 0,0 0 0,0 1 16,0-1-16,0 0 0,0 0 0,21 0 31,0-21-31,1 0 0,-1 0 15,-21-21-15,0 0 16,0 0-16</inkml:trace>
  <inkml:trace contextRef="#ctx0" brushRef="#br0" timeOffset="132455.54">11261 12954 0,'-22'0'0,"44"0"0,-22 0 47,21 0-47,0 0 16,0 0-16,0 0 0,0 0 15,22 0-15,-22 0 0,0-21 0,21 21 16,-20 0-16,20-21 0,-21 21 0,21 0 16,-20 0-16,-1-21 0</inkml:trace>
  <inkml:trace contextRef="#ctx0" brushRef="#br0" timeOffset="133899.35">12065 13145 0,'21'0'0,"21"-43"15,-42 22 1,22 0-16,-22 0 0,0 0 15,0-1-15,0 1 0,0-21 0,-22 21 16,22 0-16,-21-1 0,0 1 16,0 0-16,0 0 0,0 0 0,-1 21 15,1 0-15,0 0 0,0 0 0,-21 0 16,20 0-16,-20 21 0,21 0 16,-21 21-16,20-20 0,1 20 0,0-21 15,0 21-15,21 1 0,0-1 0,0-21 16,0 22-16,0-22 15,0 21-15,0-21 0,0 0 0,21 1 16,0-22-16,0 21 0,1-21 0,-1 0 16,0 0-16,0 0 0,0 0 15,22 0-15,-22-21 0,0-1 0,21 1 16,-21 0-16,1 0 0,20 0 0,-21 0 16,0-1-16,0 1 0,1 0 15,-22-21-15,21 21 0,-21-22 0,21 1 16,-21 21-16,0-22 0,0 1 0,0 21 15,0 0-15,0 0 0,0-1 16,0 1-16,0 42 16,0 1-16,0-1 15,0 0-15,0 21 0,0-21 0,0 22 16,0-22-16,0 21 0,0-21 16,0 22-16,0-22 0,21 0 0,0 21 15,0-20-15,1-1 0,-1-21 0,0 21 16,21-21-16,-21 0 0,1 0 15,20 0-15,-21 0 0,0 0 0,22 0 16,-22 0-16,0 0 0,0-21 0,0 0 16,0-1-16,1 1 0,-1 0 15,-21 0-15,21-21 0,-21-1 0,21 22 16,-21-21-16,0-22 0,21 22 0,-21 0 16,0-1-16,0 1 0,0-22 15,21 43-15,-21-21 0,0 0 16,0 20-16,0 1 0,-21 42 31,21 1-31,-21-1 0,21 0 16,-21 21-16,21-21 0,0 22 0,0-1 15,-21 0-15,21 22 0,0-22 0,0 1 16,0-1-16,0 0 0,0 1 16,0-22-16,0 21 0,0-21 0,21 0 15,-21 1-15,21-1 0,0 0 16,0-21-16,1 0 0,-1 0 0,0 0 15,0 0-15,0 0 0,0 0 16,1 0-16,-1-21 0,0 21 0,0-21 16,0-1-16,0 1 0,1 0 15,-22 0-15,0 0 0,21 0 0,-21-1 16,0-20-16,21 21 0,-21 0 0,0 0 16,0-1-16,0 44 31,0-1-31,0 0 0,0 0 0,0 0 15,0 22-15,0-22 0,0 0 0,0 0 16,0 0-16,0 0 16,0 1-16,21-1 0,0-21 0,0 21 0,1-21 15,-1 0-15,0 0 0,0 0 16,0 0-16,22 0 0,-22 0 16,0 0-16,0 0 0,0 0 0,22-21 15,-22 21-15,0-21 0,0-1 0,0 1 16,0 0-16,1 0 0,-1 0 15,-21-22-15,21 22 0,0-21 0,0 0 16,0 20-16,-21-20 0,22 21 0,-1-21 16,-21 20-16,0 1 0,21 21 15,-21-21-15,0 42 32,0 0-32,0 1 15,0-1-15,0 0 16,0-42 31,0 0-47,-21 21 15,21-22-15,0 1 16,0 0-16,-21 21 0,-1 0 16,22-21-16,-21 21 15,0 21 1,21 0-16,0 0 0,0 1 15,-21 20-15,21-21 0,-21 21 0,21 1 16,0-22-16,0 21 0,0 1 16,0-22-16,0 0 0,0 21 0,0-21 15,21 1-15,0-1 0,0-21 0,0 21 16,22 0-16,-22-21 0,0 0 16,21 0-16,-20 0 0,-1 0 0,0 0 15,0 0-15,0 0 0,22 0 0,-22-21 16,0 0-16,0 21 15,0-21-15,-21-1 0,0 1 0,21 0 16,-21-21-16,0 21 0,22-22 0,-22 1 16</inkml:trace>
  <inkml:trace contextRef="#ctx0" brushRef="#br0" timeOffset="134128.04">13610 12340 0,'0'0'0,"-42"21"31,21-21 47,-1 0-78</inkml:trace>
  <inkml:trace contextRef="#ctx0" brushRef="#br0" timeOffset="134323.93">12763 12658 0,'0'21'16,"0"-42"-16,-21 42 0,21 0 0,21-21 31,1 0-31,-1 0 0,0 0 0,0 0 16,0 0-16,22-21 0,-22 21 0,0 0 15,21 0-15,-21-21 0,1 21 16,-1 0-16</inkml:trace>
  <inkml:trace contextRef="#ctx0" brushRef="#br0" timeOffset="136056.62">4805 14542 0,'0'-22'32,"0"1"-17,0 0-15,0 0 0,0 0 16,0 0-16,0-1 16,0-20-16,0 21 0,0 0 0,-21 0 15,-1 21-15,1-22 0,0 1 16,0 21-16,0 0 0,-22 0 0,22 0 15,0 0-15,0 21 0,-21 1 0,20-1 16,1 0-16,0 21 16,0 1-16,21-22 0,0 21 0,-21 0 15,21 1-15,0-1 0,0 0 0,0-20 16,0 20-16,0-21 0,0 0 16,0 0-16,21 1 0,-21-1 0,21-21 15,0 0-15,0 0 0,1 0 16,-1 0-16,0 0 0,0-21 0,0-1 15,0 1-15,1 0 0,20 0 0,-21 0 16,0 0-16,0-22 0,1 22 16,20-21-16,-21 21 0,-21-22 0,21 1 15,0 21-15,-21-22 0,0 1 16,0 21-16,0 0 0,0 0 16,0-1-16,22 22 0,-22 22 15,0-1 1,21 0-16,-21 0 0,0 21 0,0-20 15,0 20-15,21-21 0,0 21 0,0-20 16,-21 20-16,21-21 0,1 0 16,-1 0-16,0 1 0,0-22 0,0 21 15,0-21-15,22 0 0,-22 0 0,0 0 16,21 0-16,-20 0 0,-1-21 16,0-1-16,21 22 0,-21-21 0,1 0 15,-1 0-15,0 0 0,-21 0 16,21-22-16,-21 22 15,0 0-15,0 0 0,0 0 0,0-1 16,0 1-16,0 0 0,-21 21 16,21 21-1,0 0-15,0 1 0,0-1 16,0 21-16,0-21 0,-21 22 16,21-22-16,0 21 0,-21-21 0,21 0 15,0 22-15,0-22 0,0 0 0,0 0 16,0 0-16,21-21 31,0 0-31,0 0 0,0-21 16,0 0-16,1 0 15,-1 0-15,0 0 0,0-1 16,-21 1-16,21 0 0,0-21 0,-21 21 16,0-1-16,22 1 0,-1 0 15,-21 0-15,21 0 0,0 21 16,-21 21-16,21 0 15,-21 0-15,21 0 0,-21 22 16,22-22-16,-1 0 0,-21 21 0,21-20 16,0-1-16,0 0 0,0 0 0,1 0 15,20 0-15,0 1 16,-21-1-16,22-21 0,-1 0 0,0 0 16,22 0-16,-22 0 0,1 0 0,-1 0 15,21 0-15,-20-21 0,-1 21 16,0-22-16,1 1 0,-22 21 0,21-21 15,-21 0-15,1 0 0,-1 0 0,-21-1 16,0-20-16,0 21 0,0-21 0,0 20 16,0-20-16,-21 0 0,-1 21 15,1-22-15,0 22 0,0 0 0,0 0 16,0 21-16,-1 0 0,1 0 0,0 0 16,0 21-16,0 0 0,0 0 15,-1 0-15,1 22 0,0-22 16,0 21-16,21-21 0,0 22 0,0-22 15,0 21-15,0-21 0,0 1 16,0-1-16,0 0 0,21-21 16,0 0-16,0 0 0,1 0 15,-1 0-15,21 0 0,-21 0 16,0-21-16,1 21 0,-1-21 0,0-1 16,0 1-16,0 0 0,0 0 0,1 0 15,-1-22-15,0 22 0,0-21 16,0 21-16,-21-22 0,21 1 0,1 0 15,-22-1-15,21 1 0,-21 0 0,0-1 16,0 1-16,0 0 16,0 21-16,0-22 0,0 22 0,0 42 15,0 0 1,0 1-16,0 20 0,0-21 16,0 43-16,0-22 0,0 0 0,0 22 15,0-22-15,0 22 0,0-22 0,0 0 16,0 1-16,21-1 0,0-21 15,0 21-15,22-20 0,-22-1 0,0 0 16,21-21-16,-21 0 0,22 21 0,-22-21 16,21 0-16,-21 0 0,22 0 15,-22-21-15,21 0 0,-21 21 0,1-21 16</inkml:trace>
  <inkml:trace contextRef="#ctx0" brushRef="#br0" timeOffset="137463.73">8213 14224 0,'0'-42'16,"0"84"-16,0-105 0,0 41 0,0 1 0,0 0 15,0 0-15,21 0 0,-21 0 16,21 21-16,0 0 0,0 0 16,0 0-16,-21 21 0,22 0 0,-22 0 15,21 0-15,-21 22 0,21-22 16,-21 0-16,0 21 0,0-21 16,0 22-16,0-22 0,0 21 0,0-21 15,0 1-15,0-1 0,0 0 0,0 0 16,0 0-16,0 0 15,0-42 17,0 0-17,0 0-15,0 0 0,0 0 16,0-1-16,0-20 0,21 21 0,-21-21 16,21-1-16,0 22 0,1-21 15,-1 21-15,0-22 0,0 22 0,0 21 16,22-21-16,-22 21 0,0 0 0,0 0 15,0 21-15,-21 0 0,21 0 16,-21 22-16,22-22 0,-22 21 0,0 1 16,0-22-16,0 21 0,21 0 0,-21-20 15,0 20-15,0-21 0,21 0 16,-21 0-16,0 1 0,21-1 0,0-21 16,0 0-16,1 0 0,-1 0 15,0 0-15,0 0 0,0 0 16,0-21-16,1-1 0,-1 1 0,0 0 15,0 0-15,0 0 0,0 0 16,1-22-16,-1 22 0,0 0 16,-21-21-16,0 20 0,21-20 0,-21 21 15,0 0-15,0-22 0,21 22 0,-21 0 16,0 42 0,0 0-1,0 1-15,0 20 0,0-21 0,0 0 16,-21 22-16,21-22 0,0 0 15,0 21-15,0-21 0,0 1 16,0-1-16,0 0 0,0 0 16,0 0-16,21-21 0,0 0 0,1 0 15,-1 0-15,0 0 16,0-21-16,0 0 0,0 0 16,-21 0-16,22 21 15,-22-22-15,0 1 0,0 0 0,0 0 16,0 0-16,0 0 0,0-1 0,-22 1 15,1 0-15,0 0 0,0 0 16,0 0-16,0 21 0,-1-22 0,22 1 16,-21 21-16,42-21 31,1 21-15,-1 0-16,21 0 0,-21 0 0,0 0 15,22-21-15,-1 21 0,-21 0 16,22 0-16,-1 0 0,-21 0 0,21 0 15,1 0-15,-22 0 0,21 21 0,-21 0 16,22 0-16,-22 1 0,0-1 16,0 0-16,-21 0 0,0 0 0,21 22 15,-21-22-15,0 21 0,0-21 0,0 0 16,0 1-16,0-1 0,0 0 16,0 0-16,0 0 0,0 0 15,-21 1-15,0-22 16,0 0-1,21-22 1,0 1-16,0 0 0,0 0 16,0 0-16,21 0 0,0-1 0,0-20 15,1 21-15,-1-21 0,21-1 16,-21 1-16,0 21 0,22-22 0,-22 22 16,21-21-16,-21 21 0,22 21 0,-22 0 15,0 0-15,0 0 0,0 0 0,1 21 16,-1 0-16,-21 0 0,0 22 15,0-22-15,21 0 0,-21 21 0,0 1 16,0-22-16,0 21 0,0-21 16,0 22-16,0-22 0,0 0 15,0 0-15,0 0 0,0 0 0,0 1 16,0-1-16,21-21 16</inkml:trace>
  <inkml:trace contextRef="#ctx0" brushRef="#br0" timeOffset="138524.64">11409 14563 0,'0'0'0,"0"-21"32,21 21-32,-21-22 0,21 1 0,0 0 15,0 0-15,1-21 0,-22 20 16,21-20-16,0 0 0,0-1 0,0 1 15,0 0-15,1-1 0,-1-20 0,0 21 16,-21-1-16,21 1 16,0 0-16,-21 20 0,21-20 0,-21 21 15,0 0-15,-21 21 16,0 0 0,21 21-16,-21 0 0,0 0 0,0 0 15,21 22-15,0-22 0,0 21 0,0-21 16,0 1-16,0 20 0,0-21 15,0 21-15,0-20 0,0 20 0,0-21 16,21 0-16,0 0 0,-21 1 0,0-1 16,21 0-16,-21 0 0,21 0 15,-21 0-15,0 1 0,-21-22 32,0 0-17,0 0-15,0 0 0,-1-22 16,1 1-16,0 0 0,21 0 15,0 0-15,-21 21 16,21-21-16,0 42 31,0 0-31,21 0 16,-21 0-16,0 0 0,21-21 16,0 22-16,1-1 0,-1-21 15,0 0-15,0 21 0,0-21 0,0 0 16,1 0-16,-1 0 0,21 0 15,-21 0-15,22-21 0,-22 0 0,21 21 16,-21-22-16,22 1 0,-1 0 16,-21 0-16,21 0 0,-20 0 0,20-1 15,-21 1-15,0 0 0,0 0 0,-21-21 16,22 20-16,-22-20 16,21 21-16,-21-21 0,0-1 0,0 1 0,0 21 15,0-22-15,0 1 0,0 21 16,0 0-16,0 0 0,0-1 0,0 44 15,0 20 1,0-21-16,0 21 0,0 1 16,0-1-16,0 0 0,0 1 15,-21-22-15,21 21 0,-22 1 0,22-1 16,0 0-16,0-21 0,0 22 16,0-22-16,0 0 0,0 0 0,0 0 15,22-21 1,-1 0-16,0-21 15,-21 0-15,21 0 16,-21 0-16,0 0 0,0-1 0,0 1 16</inkml:trace>
  <inkml:trace contextRef="#ctx0" brushRef="#br0" timeOffset="138735.79">12107 14076 0,'0'0'0,"0"21"0,0 0 16,21-21-16,1 0 16,-1 0-16,0 0 0,0 0 15,0 0-15,0 0 0,22 0 0,-22 0 16,0 0-16,21 0 0,-20-21 0,-1 21 16,0 0-16,0-21 0,0 21 15,0 0-15,1-21 0,-22 0 16,21 21-16,-21-22 0</inkml:trace>
  <inkml:trace contextRef="#ctx0" brushRef="#br0" timeOffset="140304.75">13017 14330 0,'0'0'16,"22"21"-16,-1-21 0,0 0 0,0 0 0,0 0 16,0 0-16,1 0 15,-22-21-15,21 21 0,-21-21 16,0 0-16,0-1 0,0 1 16,0 0-16,0 0 0,0 0 15,0 0-15,-21-1 0,-1-20 0,1 21 16,0-21-16,0 20 0,0 1 0,0-21 15,-1 21-15,1 0 0,0-1 16,0 22-16,0 0 0,0 0 0,-1 0 16,1 0-16,0 0 0,0 22 0,0-1 15,21 21-15,0-21 16,-21 0-16,-1 22 0,22-22 0,-21 21 16,21-21-16,0 1 0,0 20 0,0-21 15,0 0-15,0 0 0,0 1 16,0-1-16,0 0 0,21-21 0,-21 21 15,22-21-15,-1 0 0,0 0 16,0 0-16,0 0 16,0 0-16,1 0 0,-1-21 0,0 21 15,0-21-15,0 0 0,-21-1 0,21 1 16,1 0-16,-1 0 0,0 0 16,-21 0-16,0-22 0,0 22 0,0 0 15,21-21-15,-21 20 0,0 1 0,0 0 16,0 0-16,0 42 31,0 0-31,0 0 0,0 1 16,0-1-16,0 21 0,0-21 15,0 0-15,0 22 0,0-22 0,21 0 16,-21 21-16,0-20 0,21-1 0,1-21 16,-1 21-16,0 0 0,0-21 15,0 0-15,0 0 0,1 0 16,-1 0-16,0 0 0,0 0 0,21 0 15,-20-21-15,-1 0 0,0 0 16,0-1-16,0 1 0,0 0 16,1 0-16,-1 0 0,-21 0 0,0-22 0,21 22 15,-21-21-15,21-1 16,-21 1-16,0 0 0,0-1 0,0 1 16,0 0-16,0-1 0,21-20 0,-21 21 15,21-1-15,-21 22 0,22-21 16,-22 21-16,21 21 15,-21 21-15,21 21 0,-21 0 16,0 1-16,0-1 0,0 0 16,0 22-16,0-22 0,0 1 0,0-1 15,0 0-15,0 1 0,0-22 16,0 21-16,0-21 0,0 0 0,0 1 16,0-1-16,0 0 0,21-21 0,0 0 15,0 0 1,1 0-16,-1 0 15,0-21-15,0 0 0,-21-1 16,21 1-16,0 0 0,-21 0 16,0 0-16,0 0 15,0-1-15,0 1 0,0 0 16,0 42 15,0 0-31,0 1 0,0-1 0,0 21 16,0-21-16,0 0 0,22 1 15,-1-1-15,-21 21 0,21-21 16,0 0-16,0 1 0,0-22 0,1 21 16,-1 0-16,0-21 0,21 0 0,-21 0 15,1 0-15,20 0 0,-21 0 16,0 0-16,22-21 0,-22 0 0,0 21 16,0-22-16,21 1 0,-20 0 0,-1 0 15,0 0-15,0-22 0,0 22 16,0 0-16,1-21 0,-1-1 0,0 22 15,0-21-15,0 0 0,0 20 0,-21-20 16,22 21-16,-1 0 0,0 0 16,-21 42 15,0 0-31,0 0 0,0 0 16,0 0-16,0 1 0,0-1 15,0 0-15,0 0 16,0 0-16,21-21 31,-21-21-15,0 0-1,0 0-15,0 0 16,0-1-16,0 1 16,0 0-16,0 0 0,0 0 15,0 0-15,0-1 16,-21 22-16,0 0 15,0 0 1,-1 22-16,1-1 0,0 0 0,21 21 16,-21-21-16,0 1 0,0 20 0,-1-21 15,22 21-15,0-20 0,0-1 16,0 0-16,0 0 0,0 0 0,0 0 16,0 1-16,0-1 0,22 0 15,-1-21-15,0 21 16,0-21-16,0 0 0,0 0 0,1 0 15,-1 0-15,0 0 0,0 0 0,0 0 16,22-21-16,-22 21 0,0-21 16,0 0-16,0-1 0,22 1 15,-22 0-15,-21 0 0,21 0 0,0 0 16</inkml:trace>
  <inkml:trace contextRef="#ctx0" brushRef="#br0" timeOffset="140551.78">14690 13504 0,'-22'0'0,"44"0"0,-65 0 16,22 0-16,21-21 0,-21 21 15,0 0 1,0 0 46,-1 21-46</inkml:trace>
  <inkml:trace contextRef="#ctx0" brushRef="#br0" timeOffset="140835.65">13504 13843 0,'0'21'0,"0"-42"31,21 0-15,1 21-16,-1-21 0,0 21 15,0 0-15,0-21 0,0 21 0,1 0 16,-1 0-16,0-22 0,0 22 16,0 0-16,0 0 0,1 0 0,-1 0 15,-21-21 1,21 21 0</inkml:trace>
  <inkml:trace contextRef="#ctx0" brushRef="#br0" timeOffset="141644.21">17928 12615 0</inkml:trace>
  <inkml:trace contextRef="#ctx0" brushRef="#br0" timeOffset="142715.82">17166 12721 0,'0'0'0,"-21"0"0,-21-42 31,42 21-31,-22 21 15,22-21-15,0-1 32,0 65 171,0-22-203,-21 21 15,21 1-15,0-1 0,0 0 16,-21 1-16,21-1 0,-21 0 0,0 1 16,21-1-16,-21 0 0,21 1 15,-22-22-15,22 0 0,0 21 0,-21-21 16,0 1-16,21-1 0,0-42 47,0-1-32,0 1 1,21 0-16,0 21 0,-21-21 0,22 0 16,-1 0-16,0 21 0,0-22 15,21 1-15,-20 21 0,-1-21 16,21 0-16,-21 21 0,22-21 0,-22 0 16,0 21-16,0-22 0,0 1 15,0 21-15,1-21 0,-22 0 0,0 0 16,21 0-16,-21-1 0,0 1 15,0 0-15,0 0 16,0 0-16,0 0 16,-21 21-16,-1 0 15,1 21-15,0 0 16,21 21-16,-21-21 0,0 22 16,21-22-16,0 21 0,0 1 15,-21-22-15,21 21 0,-22-21 16,22 22-16,0-22 0,0 0 0,0 0 15,-21 0-15,21 0 0,0 1 0,0-1 16,0 0 0,21-42 31,1 21-47,-1-21 0,0-1 0,0 1 15,0 0-15</inkml:trace>
  <inkml:trace contextRef="#ctx0" brushRef="#br0" timeOffset="142944.69">17907 12806 0,'21'-42'15,"-42"42"16,21-22-15,21 22 15,0 0-15,0 0-16,1 0 0,20 0 0,-21 0 16</inkml:trace>
  <inkml:trace contextRef="#ctx0" brushRef="#br0" timeOffset="143284.01">19050 12446 0,'0'0'0,"0"-21"0,0 0 15,-21 21-15,0 0 16,-1 0-16,1 21 0,21 0 16,-21 0-16,0 22 0,21-22 15,-21 42-15,21-20 0,-21-1 0,21 21 16,-22-20-16,22-1 0,0 22 0,-21-22 16,21 0-16,-21-21 0,21 22 15,0-22-15,-21 21 0,21-21 0,0 1 16,0-1-16,21-21 31,0-21-15,-21-1-16</inkml:trace>
  <inkml:trace contextRef="#ctx0" brushRef="#br0" timeOffset="143836.22">18881 12637 0,'0'-43'0,"0"86"0,0-107 15,0 22-15,21-1 16,-21 1-16,21 21 0,0 0 0,0 0 16,0-1-16,22 1 0,-22 0 0,21 21 15,-21-21-15,22 21 0,-1-21 16,0 21-16,1 0 0,-1 21 16,-21 0-16,22 0 0,-22 0 0,0 22 15,0-22-15,-21 21 0,0 1 16,0-22-16,0 21 0,-21-21 0,-21 22 15,20-1-15,-20-21 0,0 0 0,-1 22 16,1-22-16,0 0 0,-1-21 16,22 21-16,-21 0 0,21-21 0,0 0 15,21-21 17,21 21-32,0-21 0,0 0 0,21 0 15,-20 21-15,20-22 0,-21 1 16,21 21-16,1 0 0,-1 0 15,-21 0-15,22 0 0,-22 0 0,21 21 16,-21 1-16,0-1 0,1 21 0,-22-21 16,0 22-16,0-1 0,0-21 15,0 21-15,0 1 0,-22-22 0,1 21 16,0-21-16,0 1 0,-21-1 0,20 0 16,-20 0-16,21-21 0,-21 21 15,-1-21-15,22 0 0,-21 0 16,21 0-16,-1 0 0,-20 0 0,21 0 15,0 0-15,0 0 0,-1 0 16,1-21-16,21 0 16,0 0-16,0 0 15,0-1-15,0 1 0,0 0 16,0 0-16,21 0 0,1 21 16,-1-21-16,0-1 0,0 22 0,0 0 15</inkml:trace>
  <inkml:trace contextRef="#ctx0" brushRef="#br0" timeOffset="144455.94">19897 12721 0,'21'0'0,"-42"0"0,42 21 31,-21 1-31,0-1 0,-21 0 16,21 21-16,-22-21 0,22 22 0,0-22 15,0 0-15,0 21 0,0-20 16,0-1-16,0 0 0,0 0 0,0 0 16,0 0-16,22 1 0,-1-22 0,0 0 15,0 0-15,0 0 0,0 0 16,1 0-16,-1 0 0,0 0 0,21 0 16,-21-22-16,1 22 0,-1-21 15,0 0-15,0 0 0,-21 0 16,21 0-16,-21-22 0,21 22 0,-21 0 15,22-21-15,-22 20 0,0-20 0,0 21 16,21 0-16,-21-22 0,0 22 16,0 0-16,21 21 0,-21 21 15,0 0-15,0 22 16,0-1-16,0 0 0,0 1 16,0 20-16,0-20 0,0 20 0,-21-21 15,21 22-15,0-22 0,-21 22 0,21-1 16,-22-20-16,22 20 0,-21 1 0,21-1 15,0-21-15,0 22 16,0-22-16,-21 22 0,21-22 0,-21 0 16,0 1-16,21-1 0,-21 0 0,21 1 15,-22-22-15,1 21 0,21-21 0,-21 1 16,0-1-16,21 0 0,-21-21 16,0 0-16,-1 0 15,22-21-15,0 0 16,0-1-16,0 1 0,0-21 0,0 21 15,0-22-15,0-20 0,0 21 16,22-1-16,-22-20 0,21-1 0,-21 1 16,21-1-16,0 1 0,0 20 0,0-20 15,1 21-15,-22-1 16,21 1-16,0 0 0,21-1 0,-21 1 16,1 21-16,-1-22 0,0 22 0</inkml:trace>
  <inkml:trace contextRef="#ctx0" brushRef="#br0" timeOffset="147416.03">21463 12827 0,'-21'0'16,"42"0"-16,-85 0 0,43 0 0,0 0 15,0 0-15,21 21 0,0-42 47,0 0-31,0 0-16,0 0 0,21-1 15,-21 1-15,21 0 0,-21 0 16,0 0-16,0 0 0,0-1 16,0 1-16,-21 0 0,0 0 0,0 0 15,0 0-15,-1-1 0,1 22 0,0 0 16,0-21-16,-21 21 0,20 0 15,1 0-15,-21 21 0,21 1 0,0-1 16,-22 0-16,22 0 0,0 21 0,0-20 16,0 20-16,-1 0 0,22-21 15,0 22-15,0-22 0,0 21 16,0-21-16,0 22 0,0-22 0,0 0 16,22 0-16,-1 0 15,0-21-15,0 0 0,0 0 0,0 0 16,1 0-16,20 0 0,-21 0 0,0-21 15,22 0-15,-22 0 0,21 0 16,-21 0-16,22-1 0,-22-20 0,21 21 16,-21-21-16,22-1 0,-22 1 15,0 0-15,0-1 0,0 1 0,-21 0 16,0-22-16,21 22 0,-21-1 0,0 1 16,22 0-16,-22-1 0,0 22 15,0 0-15,0 0 0,0 0 16,0 42-16,0 0 15,0 0-15,0 0 0,-22 22 0,22-1 16,-21 0-16,21 1 0,0 20 16,0-20-16,0-1 0,0 21 0,0-20 15,0-1-15,0 22 0,0-22 16,21-21-16,1 21 0,-1 1 0,0-22 16,21 0-16,-21 0 0,22 0 15,-22-21-15,21 0 0,-21 0 0,22 0 16,-22 0-16,21 0 0,-21 0 0,1 0 15,20-21-15,-21 21 0,0-21 16,0 0-16,-21 0 0,0-22 0,22 22 16,-22 0-16,0-21 0,0 21 15,0-22-15,0 22 0,0-21 0,0 21 16,-22-1-16,22 1 0,-21 21 16,0 0-16,0 0 15,0 21-15,21 1 0,0-1 16,0 21-16,-21-21 0,21 0 15,0 22-15,0-22 0,0 21 0,0-21 16,0 1-16,21-1 0,0 0 0,0 0 16,21 0-16,-20-21 15,-1 0-15,0 0 0,21 0 16,-21 0-16,1 0 0,20-21 0,-21 21 16,0-21-16,22 0 0,-22 0 15,0-1-15,0-20 0,0 21 0,0-21 16,1 20-16,-1-20 0,-21 0 0,21-1 15,0 1-15,-21 0 0,0-1 16,21 1-16,-21 0 0,21-1 0,-21 1 16,0 21-16,0-21 0,0 20 0,0 1 15,0 42 1,0 1-16,-21-1 0,0 21 16,0 0-16,21 1 0,0-1 15,-21 0-15,0 22 0,21-1 16,-22-20-16,22 20 0,0 1 0,-21-1 15,21 1-15,-21-1 0,21 1 0,-21-1 16,21-20-16,0 20 0,0 1 16,0-1-16,-21-21 0,21 22 0,-21-1 15,21-20-15,-22 20 0,22 1 0,0-1 16,0-20-16,0 20 0,-21-21 0,21 1 16,0-1-16,0 0 0,0 1 15,0-1-15,0-21 0,0 0 16,0 22-16,21-22 0,1-21 15,-1 0-15,0 0 0,21 0 16,-21 0-16,22-21 0,-1 21 0,-21-21 16,22-1-16,-1-20 0,0 21 0,1-21 15,-1 20-15,-21-20 0,21 0 0,-20-1 16,-1-20-16,0 21 0,0-22 16,-21 1-16,0 20 0,0-20 0,0 20 15,-21-20-15,0 21 0,0-22 16,-22 22-16,1 21 0,0-22 0,-1 22 15,1 0-15,0 0 0,-1 0 0,1 21 16,0 0-16,-1 0 0,22 0 16,0 0-16,0 0 0,0 0 15,42 0 1,0 0-16,0 0 16,0 0-16,22 0 0,-22 0 15,21 0-15,0 0 0,1-22 0,-1 1 16,0 21-16,1-21 0,-1 0 15,0 0-15,22 0 0,-22-1 0,1 1 16,-1 0-16,0-21 0,-21 21 0,22-22 16,-22 1-16,0 21 0,-21-22 15,0 1-15,0 21 0,0-21 0,0 20 16,0 1-16,0-21 0,-21 42 16,0-21-16,0 0 0,-1 21 0,1 0 15,0 0-15,0 0 0,0 21 16,-22 0-16,22 0 0,0 0 0,0 0 15,0 22-15,0-1 0,21-21 16,0 22-16,0-1 0,0-21 0,0 21 16,0-20-16,0-1 0,0 0 15,0 0-15,21 0 0,0-21 0,0 0 16,-21 21-16,21-21 0,0 0 0,1 0 16,-1 0-16,0 0 0,0-21 15,0 21-15,0-21 0,1 0 0,-1 21 16,-21-21-16,21 0 0,0-1 15,-21 1-15,0 0 0,21 0 0,-21-21 16,21 20-16,-21 1 0,0 0 16,0 0-16,0 0 0,0 42 31,0 0-15,0 0-16,-21 22 0,21-22 0,0 0 15,0 21-15,0-21 0,0 22 0,0-22 16,0 0-16,0 0 0,21 0 15,1 1-15,-22-1 0,21-21 0,0 0 16,-21 21-16,21-21 0,0 0 0,0 0 16,1 0-16,-1 0 15,0 0-15,-21-21 0,21 21 0,0-21 16,0-1-16,1 1 0,-1 21 0,0-21 16,-21 0-16,21-21 0,0 20 15,0 1-15,-21 0 0,0-21 0,22 21 16,-22-1-16,21 1 0,-21 0 0,0 0 15,0 42 17,0 0-32,0 0 0,-21 22 15,21-22-15,0 0 0,0 0 16,0 22-16,0-22 0,0 0 16,0 0-16,0 0 0,21-21 0,0 21 15,0-21-15,0 0 16,22 0-16,-22 0 0,0 0 0,0 0 15,21 0-15,-20 0 0,-1-21 0,0 0 16,0 21-16,21-21 0,-42 0 16,22 0-16,-1-1 0,0 1 0,0-21 15,0 21-15,-21 0 0,0-22 0,0 22 16,21 0-16,-21 0 0,0 0 16,0-1-16,0 44 15,-21-1 1,21 21-1,0-21-15,0 0 0,0 22 0,-21-22 16,21 0-16,0 21 0,0-20 0,0-1 16,0 0-16,0 0 0,0 0 15,21 0-15,-21 1 0,21-1 0,1-21 16,-1 0-16,0 0 0,0 0 0,0 0 16,0 0-16,1 0 0,-1 0 15,0-21-15,0 21 0,0-22 0,0 1 16,1 0-16,-22 0 0,21 0 0,0-22 15,0 22-15,-21-21 0,21 0 16,0-1-16,-21 1 0,0 0 0,22-1 16,-1 1-16,0 0 0,0-1 15,-21 1-15,21 0 0,0-1 16,1 1-16,-22 21 0,0 0 0,21-1 16,-21 1-16,0 42 15,0 1-15,0-1 0,-21 21 16,-1-21-16,1 22 0,21-1 15,-21 0-15,0 1 0,0-1 0,21 0 16,0 1-16,0-1 0,0 0 0,0 1 16,0-22-16,0 21 0,0-21 15,0 0-15,0 1 0,21-1 0,0 0 16,0-21-16,0 0 0,22 21 0,-22-21 16,0 0-16,21 0 15,1 0-15,-22-21 0,21 21 0,-21-21 16,22 0-16,-22-1 0,0 1 0,21 0 15,-20-21-15,-1 21 0,21-43 16,-21 22-16,0-43 16,-21 43-16,22-1 0,-22 1 15,21 0-15,-21-1 0,0 22 0,0 0 16,0-21-16,0 21 0,0 42 31,-21-21-31,-1 21 0,1 21 16,21-21-16,-21 1 0,21 20 15,-21-21-15,0 21 0,21 1 0,0-1 16,-21-21-16,21 22 0,-22-1 16,22 0-16,0-21 0,0 22 0,0-22 15,0 21-15,22-21 0,-1 1 0,-21-1 16,21 0-16,0 0 16,0 0-16,0-21 0,22 0 0,-22 21 15,0-21-15,0 0 0,22 0 0,-22 0 0,0 0 16,0-21-16,0 0 0,0 21 15,1-21-15,-22 0 0,21 0 16,0-1-16,0 1 0,0 0 16,-21-21-16,0 21 0,21-1 0,-21 1 15,0 0-15</inkml:trace>
  <inkml:trace contextRef="#ctx0" brushRef="#br0" timeOffset="147699.92">24913 12573 0,'0'0'0,"42"21"31,-20-21-31,-1 0 16,0 0-16,0 0 0,0 0 15,22 0-15,-22 0 0,0-21 0,0 21 16,0 0-16,0 0 0,22 0 0,-22-21 15,0 21-15,0 0 16,0 0-16,-21-21 16,0 0 15</inkml:trace>
  <inkml:trace contextRef="#ctx0" brushRef="#br0" timeOffset="150536.29">27136 12658 0,'0'-21'16,"0"-1"0,0 1-16,0 0 15,0 0 1,0 0-16,0 42 31,0 0-31,0 0 16,-22 0-16,22 22 0,0-1 0,0 0 15,0 22-15,0-22 16,0 1-16,0-1 0,0 0 0,0 1 16,0-1-16,0-21 0,0 0 0,0 22 15,0-22-15,0 0 16,22-21 15,-22-21-31,21 0 16,-21-1-16,0 1 0,0 0 0,21-21 15,-21 21-15,21-22 0,-21 22 0,0-21 16,0 21-16,0-22 16,21 22-16,-21-21 0,21 21 0,-21-1 15,0 1-15,22 0 0,-1 21 0,0 0 16,0 0-1,0 0-15,-21 21 0,0 0 0,21 22 16,1-22-16,-22 0 0,21 0 16,-21 22-16,0-22 0,21 21 0,-21-21 15,21 0-15,0 1 0,-21-1 0,0 0 16,21 0-16,1 0 0,-1-21 16,0 0-16,0 0 0,0 0 0,0 0 15,22 0-15,-22 0 0,0 0 0,21 0 16,-20-21-16,-1 21 15,21-21-15,-21 0 0,0 0 0,1-1 16,-1 1-16,0 0 0,0 0 0,0-21 16,0-1-16,1 22 0,-1-21 15,-21-1-15,21 22 0,-21-21 0,21 21 16,-21-22-16,0 22 16,0 42-1,0 1-15,0 20 0,0-21 16,0 0-16,-21 22 0,0-22 15,21 21-15,0 0 0,0-20 0,-21 20 16,21-21-16,0 0 0,0 0 0,0 1 16,0-1-16,0 0 15,0 0-15,21-21 16,0 0-16,0 0 0,0 0 16,0 0-16,1 0 15,-1-21-15,0 21 0,-21-21 0,0 0 16,0-1-16,0 1 0,0 0 15,0 0-15,0 0 0,0 0 0,0-1 16,0-20-16,0 21 0,0 0 0,-21-22 16,0 22-16,21 0 0,-22 0 15,22 0-15,0 0 0,0-1 16,0 1-16,0 0 16,22 21-1,-1 0-15,0-21 0,0 21 0,0 0 16,0-21-16,1 21 0,-1 0 15,0 0-15,0 0 0,0 0 0,0 0 16,1 0-16,-1 21 0,0 0 0,0 0 16,0 0-16,-21 1 0,21-1 15,-21 21-15,22-21 0,-22 0 0,0 22 16,0-22-16,0 0 0,0 0 0,0 0 16,21 1-16,-21-1 0,0 0 15,0 0-15,0 0 0,0 0 0,0 1 16,0-1-1,-21-42 17,21-1-17,0 1-15,0 0 0,0 0 16,0 0-16,0 0 0,21-22 0,0 22 16,0-21-16,0-1 0,0 22 15,1-21-15,-1 0 0,21 20 0,-21 1 16,22 0-16,-1 0 0,-21 0 15,21 21-15,1 0 0,-22 0 0,21 0 16,-21 21-16,22 0 0,-22 0 0,0 22 16,-21-22-16,0 21 0,0 0 15,0-20-15,0 20 0,0 0 16,0-21-16,0 22 0,-21-22 0,0 0 16,21 0-16,-21 0 0,-1 1 15,22-1-15,-21-21 0,0 21 0,0-21 16,21 21-16,21-21 47,0-21-47,0 21 0</inkml:trace>
  <inkml:trace contextRef="#ctx0" brushRef="#br0" timeOffset="151372">29570 13039 0,'0'0'0,"42"-21"15,-21 21 1,0-22-16,1 1 0,-22 0 0,21 21 16,0-21-16,21-21 0,-21 20 0,1 1 15,-1-21-15,0 21 0,0-22 16,0 1-16,0 21 0,1-21 15,-22-1-15,0 22 0,0 0 16,0-21-16,0 20 0,-22 1 16,1 21-16,0 0 0,0 0 0,0 0 15,0 21-15,-1 1 0,1-1 16,21 0-16,0 21 0,-21-21 0,21 22 16,0-1-16,0 0 0,0-20 15,0 20-15,0 0 0,0 1 0,21-22 16,-21 21-16,0-21 0,0 0 0,21 1 15,-21-1-15,22-21 0,-22 21 16,0 0-16,0-42 31,-22 0-15,1 21-16,21-21 0,-21-1 0,0 22 16,21-21-16,0 0 0,-21 0 0,0 21 15,21-21-15,0 0 0,0 42 31,0 0-31,0 0 16,0 0-16,21 0 0,0 1 16,0-1-16,0-21 0,0 21 0,1 0 15,-1-21-15,0 0 0,0 0 16,21 0-16,-20 0 0,20 0 0,-21 0 16,21 0-16,1-21 0,-22 21 15,21-21-15,1 0 0,-22-1 16,0 1-16,21 0 0,-21 0 0,1-21 15,-1 20-15,0-20 0,0 0 16,0-1-16,0 1 0,1 0 0,-22-1 16,0 1-16,21 0 0,-21-22 0,21 22 15,-21 0-15,0-1 0,0 1 16,0 21-16,0 0 0,0-1 0,0 44 16,-21-1-1,0 21-15,-1 0 0,22-20 16,-21 20-16,21 21 0,-21-20 0,21-1 15,0 22-15,0-22 0,0 0 16,0 1-16,0 20 0,0-42 0,0 22 16,0-1-16,0-21 0,0 21 15,0-20-15,0-1 0,0 0 0,0 0 16,21-21 0,0 0-16,1 0 0,-1 0 15,0 0-15,0-21 0,0 0 16,0 21-16,-21-21 0,22-1 15,-22-20-15</inkml:trace>
  <inkml:trace contextRef="#ctx0" brushRef="#br0" timeOffset="151587.9">30353 12658 0,'0'21'31,"21"-21"-31,0 0 0,0 0 15,1 0-15,-1 0 0,0 0 16,0 0-16,0 0 0,0 0 0,1 0 16,20 0-16,-21 0 0,0 0 15,0-21-15,1 0 0,-1 21 0,0 0 16,-21-22-16,21 22 0,-21-21 16,21 21-16</inkml:trace>
  <inkml:trace contextRef="#ctx0" brushRef="#br0" timeOffset="153079.76">31094 12996 0,'21'0'15,"-42"0"-15,63 0 0,-21 0 0,0 0 0,1 0 16,-1-21-16,0 21 15,0-21-15,0 0 0,0 0 0,1 0 16,-1-1-16,-21 1 0,0-21 0,0 21 16,21-22-16,-21 22 0,0-21 15,0 21-15,0-22 0,-21 22 0,0 21 16,-1-21-16,1 21 0,0 0 16,-21 0-16,-1 0 0,22 21 0,-21 0 15,21 1-15,-22-1 0,22 21 16,-21 0-16,21 1 0,0-1 0,21-21 15,0 22-15,0-1 0,0 0 0,0-21 16,0 22-16,0-22 0,0 0 16,0 0-16,21-21 0,0 21 15,0-21-15,0 0 0,0 0 16,1 0-16,-1 0 0,0 0 0,0 0 16,0-21-16,0 0 0,1 21 0,-1-21 15,0 0-15,0-22 0,0 22 16,0 0-16,1-21 0,-1-1 0,-21 1 15,21 21-15,0-21 0,0-1 16,-21 1-16,0 21 0,0 0 0,0-1 16,0 1-16,0 42 15,0 1-15,0-1 16,-21 0-16,21 21 16,0 1-16,-21-22 0,21 21 0,0 0 15,0 1-15,0-22 0,0 21 0,0-21 16,0 1-16,0-1 0,21 0 15,0 0-15,0-21 0,1 0 0,-1 21 16,0-21-16,0 0 0,0 0 16,0 0-16,1 0 0,20-21 0,-21 0 15,0 0-15,0 21 0,1-43 16,-1 22-16,0 0 0,21-21 0,-42-1 16,21 1-16,1 0 0,-1-1 15,0 1-15,-21 0 0,0-22 0,21 22 16,-21 0-16,21-22 0,-21 22 15,21-1-15,-21 22 0,0-21 16,0 21-16,0 42 16,0 0-1,0 0-15,0 0 0,0 22 0,0-1 16,-21-21-16,21 22 0,-21-1 16,21 0-16,-21 1 0,21-1 0,0 0 15,0 1-15,0-1 0,0-21 16,0 21-16,0-20 0,0 20 0,0-21 15,0 0-15,21 0 16,0-21-16,0 0 0,1 0 0,-1 0 16,0 0-16,0 0 0,0 0 15,0 0-15,22-21 0,-22 21 16,0-21-16,0 0 0,0 0 0,22-22 16,-22 22-16,0-21 0,0 21 15,0 0-15,1-22 0,-22 22 16,0 0-16,21 21 0,-21 21 31,0 0-31,0 0 0,-21 1 0,21 20 16,0-21-16,0 21 0,-22-20 15,22 20-15,0-21 0,0 0 0,0 22 16,0-22-16,22 0 0,-1 0 16,0 0-16,0-21 0,0 21 15,22-21-15,-22 0 0,0 0 16,0 0-16,0 0 0,0 0 0,1 0 15,-1-21-15,0 21 0,0-21 16,0 0-16,0-21 0,1 20 0,-1-20 16,0 0-16,0-1 0,21 1 15,-20 0-15,-1-1 0,0 22 0,0-21 16,0 21-16,0 0 0,1-1 16,-1 22-16,-21 22 31,0-1-31,0 0 15,0 0-15,0 0 16,0 0 0,0-42 15,0 0-15,0 0-1,0 0-15,0 0 16,-21 21 15,-1 21-15,22 0-16,-21 0 0,0 0 0,0 22 0,0-22 15,0 21-15,-1 0 16,1-20-16,21 20 0,0-21 0,-21 21 16,21-20-16,0-1 0,0 0 15,0 0-15,0 0 0,21 0 0,0 1 16,1-22-16,-1 0 15,0 0-15,0 0 0,21 0 0,-20 0 16,-1 0-16,0-22 0,0 22 16,21-21-16,-20 0 0,-1 0 0,0 0 15,0 0-15,0-1 16,0-20-16,-21 21 0,0-21 0,22-1 16,-22 22-16,0-21 0</inkml:trace>
  <inkml:trace contextRef="#ctx0" brushRef="#br0" timeOffset="153467.54">32724 12277 0,'0'0'0,"-22"0"0,-20 0 0,21 0 16,0 0-16,0 0 0,-1 0 0,1 0 16,0 0-16,21 21 15,0 0 1,21-21-16,0 0 16,1 0-16,-1 0 0,0 0 0,0 0 15,0 0-15,0-21 16,-21 0-16,22 21 0,-22-21 0,0-1 15,0 1-15,0 0 16,0 0 0,-22 21 15,22 21-31,-21-21 0,21 21 16,-21 0-16,0 1 15,0-22-15,0 21 0</inkml:trace>
  <inkml:trace contextRef="#ctx0" brushRef="#br0" timeOffset="153732.4">31686 12615 0,'0'0'0,"22"0"31,-1 0-31,0 0 0,0 0 16,0 0-16,22-21 0,-22 21 15,0 0-15,0-21 0,0 21 0,0 0 16,-21-21-16,22 21 16,-22 21 15</inkml:trace>
  <inkml:trace contextRef="#ctx0" brushRef="#br0" timeOffset="165172.24">487 15790 0,'0'0'0,"0"-42"0</inkml:trace>
  <inkml:trace contextRef="#ctx0" brushRef="#br0" timeOffset="165548.03">339 15579 0,'0'0'0</inkml:trace>
  <inkml:trace contextRef="#ctx0" brushRef="#br0" timeOffset="165720.41">783 15515 0,'21'-42'32,"0"42"-32,-21 21 15,22 0-15,-22 43 0,0-43 16,-22-21 0,22-21-16,-21 21 0,-42-21 15,20-1-15</inkml:trace>
  <inkml:trace contextRef="#ctx0" brushRef="#br0" timeOffset="165856.32">360 6710 0,'0'0'15,"-21"0"1,-1-21 0,22 0-16,0-128 15,0-295-15,-21-255 0,-21 1 16</inkml:trace>
  <inkml:trace contextRef="#ctx0" brushRef="#br0" timeOffset="166076.2">233 15833 0,'0'0'32,"0"-21"46,21 21 16,-42-43-94</inkml:trace>
  <inkml:trace contextRef="#ctx0" brushRef="#br0" timeOffset="167915.78">571 15579 0,'22'0'32,"-1"0"-32,0 0 15,0 0-15,0 0 0,0 0 16,1 0-16,20 0 0,-21 0 0,0 0 15,0 0-15,1 0 16,-1 0-16,0 0 0,0 0 0,0 0 16,0 0-16,-42 0 47,0 0-47,0 0 15,0 0-15,0 0 0,-1 0 0,1 0 16,0 0-16,21-21 0,-21 21 15,0 0-15,0 0 0,-1 0 0,1 0 16,0 0-16,0 0 0,0 0 16,0 0-16,-1 0 15,1 21-15,0 0 16,0-21-16,21 21 0,0 0 16,-21-21-16,0 21 0,21 1 0,-22-1 15,1 0-15,21 0 16,0 0-16,-21 0 15,0 1-15,21-1 0,-21-21 16,21 21-16,-21-21 0,21 21 16,0-42 31,0 0-32,21 21-15,0-21 16,0 21-16,0-22 0,0 22 0,1 0 15,-1-21-15,21 21 0,-21 0 16,22 0-16,-22 0 0,21 0 0,-21 0 16,22 0-16,-22 0 0,21 0 15,-21 0-15,0 0 0,1 21 16,20 1-16,-21-1 0,0 0 16,-21 0-16,21 0 0,-21 0 15,0 1-15,0-1 0,0 0 0,0 0 16,-21 21-16,0-20 15,-21-1-15,21 0 0,-1-21 0,-20 21 16,0 0-16,21 0 0,-22-21 16,1 0-16,0 22 0,20-22 0,-20 0 15,21 0-15,0 0 0,0 0 16,-22 0-16,22 0 0,0 0 16,0 0-16,21-22 0,-21 22 15,21-21 1,21 0-1,0 21 1,0 0-16,0 0 0,0 0 16,1-21-16,-1 0 0,0 21 15,21 0-15</inkml:trace>
  <inkml:trace contextRef="#ctx0" brushRef="#br0" timeOffset="168163.64">1503 15939 0,'0'0'0,"21"0"0,0 0 0,-21-22 16,0 1 15,0 0 32</inkml:trace>
  <inkml:trace contextRef="#ctx0" brushRef="#br0" timeOffset="169683.5">3217 15558 0,'0'-22'0,"0"1"0,-21-21 16,21 21-1,0 0-15,-21-43 16,0 43-1,21 0-15,-21 21 0,-1 0 16,1 0-16,0 0 0,0 0 16,0 0-16,0 21 0,-1 0 0,1 0 15,-21 0-15,21 1 0,0 20 16,-1-21-16,1 21 0,0 1 0,0-1 16,21 0-16,-21 1 0,21-1 15,-21 0-15,21 1 0,0-1 16,0 0-16,0 1 0,0-1 0,0 0 15,21-20-15,0-1 0,0 21 16,0-21-16,0 0 0,1-21 16,20 22-16,-21-22 0,21 0 0,-20 0 15,20 0-15,0 0 0,1 0 16,-1-22-16,0 1 0,1 21 0,-1-21 16,0-21-16,1 21 0,-22-1 0,21-20 15,-21 21-15,0 0 0,1-22 16,-1 22-16,-21-21 0,0 21 0,0-22 15,0 22-15,0 0 0,-21 0 16,-1 0-16,1 0 0,0 21 0,0 0 16,0 0-16,-22 0 0,22 0 15,0 0-15,-21 0 0,21 21 16,-1 0-16,-20 21 0,21-21 16,0 22-16,0-22 0,-1 21 0,1-21 15,21 22-15,0-1 0,0-21 16,0 0-16,0 22 0,0-22 0,0 0 15,21-21-15,1 21 0,-1-21 16,21 0-16,-21 0 0,0 0 0,22 0 16,-22 0-16,21 0 0,-21-21 0,1 21 15,-1-21-15,0 0 16,0 0-16,0-1 0,0 1 0,-21-21 16,22 21-16,-22 0 0,0-1 0,0-20 15,0 21-15,0 0 0,0 0 16,0-1-16,-22 22 15,22 22 1,0-1-16,0 0 16,0 0-16,0 0 0,0 22 15,0-22-15,0 0 0,0 0 0,22 0 16,-22 0-16,21 1 0,0-1 16,0 0-16,0-21 0,0 21 0,1-21 15,20 0-15,-21 0 16,0 0-16,22 0 0,-22 0 0,0 0 15,21-21-15,-21 0 0,1 0 0,-1 21 16,21-22-16,-42 1 0,21-21 16,0 21-16,-21 0 0,22-1 0,-22 1 15,0-21-15,0 21 0,0 0 16,0-1-16,0 1 0,0 42 31,0 1-15,0-1-16,0 0 0,0 21 0,0-21 15,0 1-15,0 20 0,0-21 16,0 21-16,0-20 0,0-1 16,0 21-16,0-21 0,0 0 15,0 1-15,21-22 32,-21-22-17,0 1-15,21 21 0,-21-21 0,0 0 16,0-21-16,0 20 0,21 1 15,-21-21-15,21 21 0,-21-22 0,0 22 16,21 0-16,1-21 0,-1 21 16,0-1-16,0 1 0,0 21 15,0 0-15,1 0 0,-1 0 0,0 0 0,0 0 16,0 21-16,0 1 16,1-1-16,-1 0 0,0 0 0,-21 21 15,0-20-15,21 20 0,-21-21 16,21 0-16,-21 0 0,0 22 0,21-22 15,-21 0-15,0 0 0,0 0 16,0 1-16,22-22 31,-1 0-15</inkml:trace>
  <inkml:trace contextRef="#ctx0" brushRef="#br0" timeOffset="170571.73">5334 15431 0,'0'21'15,"0"0"1,0 21-16,0-21 0,0 1 0,0 20 15,0-21-15,0 21 0,0 1 16,0-22-16,0 21 0,0 1 16,0-22-16,0 21 0,0 0 0,0-20 15,0 20-15,0-21 0,0 0 16,0 0-16,0 1 0,0-1 0,0 0 16,0-42 15,0 0-31,0-1 15,0 1-15,0 0 0,0 0 16,21-21-16,0 20 0,0-20 0,-21 21 16,22 0-16,-1-22 0,21 22 15,-21 0-15,0 0 0,22 0 0,-22 0 16,0 21-16,21 0 0,-20 0 16,-1 0-16,0 0 0,0 21 15,0-21-15,0 21 0,1 0 0,-22 21 16,0-20-16,0-1 0,0 0 0,0 21 15,0-21-15,0 22 0,0-22 16,0 0-16,0 21 0,-22-20 0,1-1 16,0 0-16,0 0 0,0 0 0,0 0 15,-1-21-15,1 22 0,0-22 16,-21 0-16,21 21 0,-1-21 0,1 0 16,0 0-16,0 0 0,0 0 15,21-21-15,0-1 16,21 1-1,0 21 1,0 0-16,0 0 0,1 0 16,20 0-16,-21 0 0,0 0 0,22 0 15,-22 0-15,21 0 0,-21 0 16,22 0-16,-1 0 0,0 0 0,1 0 16,-1 0-16,0-21 0,1 21 0,-1-21 15,-21 0-15,21 21 0,1-21 16,-22-1-16,21 1 0,-21 0 0,22 0 15,-22 0-15,0 0 0,-21-22 16,0 22-16,21 0 0,-21 0 16,0-22-16,0 22 0,0 0 0,0 0 15,-21 0-15,21 0 0,-21 21 16,0 0-16,0 0 0,-1 0 0,1 21 16,0 0-16,21 0 0,-21 0 15,21 22-15,0-22 0,0 21 16,0 0-16,0 1 0,0-1 0,0-21 15,0 22-15,0-22 0,0 21 0,21-21 16,0 0-16,-21 1 0,21-1 16,1 0-16,-1-21 0,0 0 0,21 0 15,-21 0-15,1 0 0,-1 0 16,21 0-16,-21-21 0,0 21 0,1-21 16</inkml:trace>
  <inkml:trace contextRef="#ctx0" brushRef="#br0" timeOffset="174743.87">8636 15473 0,'0'0'16,"0"-21"-16,0 0 0,-21-1 0,21 1 15,-21 0-15,21 0 0,0 0 0,-22 0 16,1-1-16,0 22 0,0-21 15,0 21-15,0-21 0,-1 21 0,1 0 16,0 0-16,0 0 0,0 21 16,0-21-16,-1 43 0,1-22 15,0 21-15,0-21 0,0 43 0,0-22 16,21 0-16,-22 22 0,22-22 16,0 1-16,0 20 0,0 1 15,0-22-15,0 0 0,0 22 0,0-22 16,22 0-16,-22 1 0,21-22 15,0 21-15,0-21 0,21 1 0,-20-1 16,-1 0-16,21-21 0,0 0 16,-20 0-16,20 0 0,0 0 0,22 0 15,-22-21-15,0 0 0,22-1 0,-22 1 16,22 0-16,-22-21 0,0-1 16,1 1-16,-1 0 0,-21-1 0,0 1 15,-21 0-15,0-1 0,0-20 16,0 21-16,0-1 0,-21-20 0,0 20 15,0-20-15,-21 21 0,-1-1 16,22 1-16,-21 0 0,-1 20 16,1-20-16,0 21 0,-1 21 0,-20 0 15,21 0-15,-1 0 0,1 21 16,0 0-16,20 0 0,-20 22 0,0-1 16,21 0-16,-1 22 0,1-22 0,21 1 15,0 20-15,0-21 0,0 22 16,0-22-16,0 1 0,21 20 0,1-21 15,-1 1-15,0-1 0,0 0 16,21-20-16,1-1 0,-1 0 16,0 0-16,22 0 0,-22-21 0,1 0 15,20 0-15,-21 0 0,22 0 16,-22-21-16,1 0 0,20 0 0,-21 0 16,22-1-16,-22 1 0,1-21 15,-1 21-15,0-22 0,-21 22 0,22-21 16,-22 21-16,0 0 0,0-1 0,-21 1 15,0 0-15,21 0 0,-21 42 32,0 0-32,0 0 15,0 1-15,0-1 0,0 0 16,0 0-16,0 0 0,0 0 0,0 1 16,0-1-16,0 0 0,0 0 0,22 0 15,-22 0-15,21-21 16,0 0-16,0 22 0,0-22 0,0 0 15,1 0-15,-1 0 0,0 0 0,0-22 16,0 22-16,0-21 0,1 0 16,-1 0-16,0 0 0,0 0 0,0-22 15,0 22-15,1 0 0,-1 0 16,-21 0-16,0-1 0,21 1 0,-21 0 16,21 0-16,-21 42 46,0 0-46,0 0 0,0 1 16,0-1-16,0 0 0,0 0 16,0 0-16,0 22 0,0-22 0,0 0 15,0 0-15,0 0 0,21 0 0,0-21 16,1 22-16,-1-22 0,0 0 16,0 0-16,0 0 0,22 0 0,-22 0 15,0 0-15,0 0 0,21 0 0,-20-22 16,-1 22-16,0-21 0,0 0 15,0 0-15,0 0 0,1 0 0,-1-22 16,-21 22-16,0 0 0,0 0 16,0 0-16,0-1 0,0-20 15,0 21-15,0 0 0,0 0 16,-21 21 0,-1 0-16,1 0 15,0 0-15,21 21 0,-21 0 16,0 0-16,21 0 0,0 0 15,-21 22-15,21-22 0,-22 0 0,22 0 16,0 22-16,0-22 0,0 0 0,22 0 16,-1 0-16,-21 0 0,21-21 15,0 22-15,0-22 0,22 0 0,-22 0 16,0 0-16,21 0 0,-21 0 16,22 0-16,-22 0 0,21 0 15,-21-22-15,1 1 0,20 0 0,-21 0 16,0 0-16,0 0 0,1-1 0,-22 1 15,0 0-15,0 0 0,0-21 16,0 20-16,0 1 0,0 0 16,-22 21 15,1 0-31,21 21 0,0 0 16,0 1-16,0-1 15,0 0-15,0 0 0,0 0 0,0 0 16,21 1-16,-21-1 0,22-21 15,-1 21-15,0 0 0,0 0 16,0 0-16,22-21 0,-22 22 0,0-22 16,21 0-16,-21 0 0,22 0 0,-22 0 15,21 0-15,-21 0 0,22 0 16,-22-22-16,0 22 0,0-21 0,0 0 16,1 0-16,-1 0 0,0-22 0,-21 22 15,0 0-15,21-21 0,-21-1 16,21 1-16,-21 0 0,0-1 0,21 1 15,1 0-15,-22-1 0,21 1 0,-21 0 16,0-1-16,0 22 0,0 0 16,0 0-16,0 0 0,0 0 15,0 42 1,0 0-16,-21 0 0,-1 0 16,22 22-16,-21-22 0,21 21 0,-21 0 15,21-20-15,-21 20 0,21 0 16,-21 1-16,21-22 0,0 21 0,0 0 15,0 1-15,0-22 0,0 21 0,21-21 16,0 1-16,-21-1 0,21 0 16,0 0-16,-21 0 0,22-21 15,-1 0-15,0 21 0,0-21 0,0 0 0,0 0 16,1 0-16,20-21 16,-21 21-16,0-21 0,0 0 0,22 0 15,-22 0-15,0-1 0,0 1 0,0 0 16,1 0-16,-1 0 0,0 0 15,-21-22-15,0 22 0,21 0 16,-21 0-16,-21 21 31,21 21-31,-21 0 16,21 0-16,-21 0 0,21 22 0,0-22 16,0 0-16,0 0 0,0 0 15,21 1-15,0-1 0,-21 0 0,42 0 16,-21 0-16,1-21 0,-1 0 15,21 21-15,-21-21 0,0 0 16,22 0-16,-22 0 0,21 0 0,-21 0 16,1-21-16,20 0 0,-21 0 0,0 0 15,0 21-15,1-21 0,-1-22 16,0 22-16,0 0 0,0-21 0,-21 20 16,0 1-16,0-21 0,0 21 0,0-22 15,0 22-15,0-21 0,0 21 16,-21 0-16,0-1 0,0 1 0,0 0 15,-1 21-15,1 0 0,0 0 16,-21 0-16,21 0 0,-22 21 0,22-21 16,0 21-16,0 1 0,0 20 15,-1-21-15,1 0 0,21 22 16,0-22-16,0 0 0,0 21 0,0-21 16,0 22-16,21-22 0,1 0 0,-1 0 15,0 22-15,0-22 0,21 0 16,-20 0-16,20-21 0,0 21 0,1-21 15,-22 0-15,21 0 0,0 0 0,1 0 16,-1 0-16,0 0 0,1 0 16,-22-21-16,21 0 0,1 0 0,-22 0 15,0-1-15,0 1 0,0-21 16,0 21-16,1 0 0,-22-22 16,21 22-16,-21-21 0,0 21 0,0-1 15,0 1-15,0-21 0,-21 42 0,-1-21 16,1 0-16,0 21 0,0 0 15,0 0-15,0 0 0,-22 0 0,22 0 16,0 21-16,0 0 0,-22 0 0,22 0 16,21 0-16,-21 1 0,21 20 15,0-21-15,0 0 0,0 22 0,0-22 16,0 0-16,0 21 0,0-21 0,0 1 16,0-1-16,0 0 0,0 0 15,21-21-15,0 0 0,1 0 16,-1 0-16,0 0 15,0-21-15,-21 0 16,21 21-16,0-21 0,-21-1 0,22 1 16,-1-21-16,-21 21 0,21 0 0,0-1 15,-21 1-15,21-21 0,-21 21 16,0 0-16,21 21 0,-21-22 0,0 1 16,0 42 15,0 1-31,0-1 0,0 0 0,0 0 15,-21 0-15,21 0 0,0 1 0,0-1 16,0 0-16,0 21 16,21-21-16,1 1 0,-1-22 0,0 21 15,0 0-15,0-21 0,0 0 0,22 21 16,-22-21-16,21 0 0,-21 0 16,22 0-16,-22 0 0,21 0 0,1-21 15,-22 21-15,21-21 0,-21 0 0,22-1 16,-22 1-16,21 0 0,-21 0 15,0 0-15,22-22 0,-22 22 0,0 0 16,-21-21-16,0-1 16,0 1-16,0 21 0,0 0 0,0 0 15,-21-1-15,0 22 0,0 0 16,-1 0-16,-20 0 0,21 0 16,0 22-16,0-1 0,-22 0 15,22 0-15,0 0 0,21 0 0,-21 1 16,0-1-16,21 21 0,0-21 0,0 0 15,0 1-15,0 20 0,0-21 16,0 0-16,0 0 0,0 1 0,21-22 16,0 21-16,0-21 0,0 0 0,0 0 15,1 0-15,-1 0 16,0 0-16,0 0 0,0 0 0,0-21 16,1-1-16,-1 1 0,0 0 15,0 0-15,-21 0 0,21 0 0,0-22 16,-21 1-16,0 21 0,0-22 15,22-20-15,-22 21 0,0-1 0,0-20 16,21 20-16,-21-20 0,0 21 16,0-22-16,0 22 0,0 21 0,0-22 15,0 22-15,0 0 0,0 0 0,-21 21 32,21 42-32,-22-21 0,22 0 0,-21 22 15,21-1-15,-21-21 0,21 22 16,0 20-16,0-21 0,0 1 0,0-1 15,0 0-15,0 1 0,0-1 0,0 0 16,0 1-16,0-22 0,0 21 16,21 1-16,-21-22 0,21 0 15,1 21-15,-1-21 0,0 1 0,0-1 16,0 0-16,0-21 0,1 0 16,-1 0-16,0 0 0,0 0 0,0 0 15,22 0-15,-22 0 0,0-21 0,21 0 16,-21-1-16,1 1 0,20 0 0,-21 0 15,0 0-15,0 0 0,1-22 16,-1 22-16,-21 0 0,0-21 16,0 20-16,0 1 0,0 0 0,0 0 15,0 0-15,-21 21 16,-1 0 0,22 21-16,-21 0 0,21 0 15,0 0-15,0 22 16,0-22-16,0 0 0,0 0 0,0 0 15,0 1-15,0-1 0,0 0 0,0 0 16,21-21-16,1 21 0,-1 0 16,0-21-16,0 22 0,0-22 15,0 0-15,1 0 0,-1 0 0,0 0 0,21 0 16,-21 0-16,1 0 16,-1 0-16,21 0 0,-21-22 0,0 22 0,22-21 15,-22 0-15,21 0 0,-21 0 0,22 21 16,-22-21-16,21-1 0,-21 1 15,22-21-15,-22 21 0,0 0 16,0-1-16,-21-20 0,0 21 16,0 0-16,-21 21 15,0 0 1,0 0-16,0 0 0,-1 0 0,1 21 16,21 0-16,-21-21 0,0 21 0,0 0 15,0 1-15,-1-1 0,1 0 16,21 0-16,0 0 0,-21-21 15,21 21-15,0 1 0,0-1 0,0 0 16,0 0-16,0 0 16,21-21-16,0 0 0,1 0 15,-1 0-15,0 0 0,0 0 16,0 0-16,0 0 16,1-21-16,-1 0 0,-21 0 0,21 0 15,0-1-15,-21 1 0,21 0 0,0-21 16,-21-1-16,0 1 0,0 0 15,22-1-15,-22-20 0,0-1 0,21 22 16,-21-21-16,0-1 0,0 22 0,0-1 16,0 1-16,0 0 0,0 21 15,0-1-15,0 1 0,0 42 32,0 1-32,0 20 0,-21-21 15,21 21-15,0 1 0,0-1 0,0 0 16,0 22-16,0-22 0,0 1 0,0-1 15,0-21-15,0 21 0,21 1 16,0-22-16,-21 0 0,21 0 0,0 0 16,-21 1-16,21-1 0,-21 0 0,22-21 15,-1 0-15,-21 21 0,21-21 16,0 0-16,0 0 16,-21-21-1,0 0 1,0 0-1</inkml:trace>
  <inkml:trace contextRef="#ctx0" brushRef="#br0" timeOffset="174944.27">15113 15769 0,'0'21'15,"-64"-148"-15,128 233 0,-43-85 47,0-21-31,0 0-1,1-21-15,-1 0 0,-21 0 16,21 0-16,0 0 16</inkml:trace>
  <inkml:trace contextRef="#ctx0" brushRef="#br0" timeOffset="176915.75">17462 14796 0,'0'0'0,"-21"0"16,42 0 15,1 0-15,-1 0-16,0 0 0,0 0 0,0 0 15,0 0-15,1 0 0,20 0 0,-21 0 16,0 0-16,0 0 0,1 0 15,-1 0 1,-21 21 0,-21-21-1,-1 0-15,1 0 0,0 0 16,0 0-16,0 0 0,0 0 16,-1 0-16,1 0 15,0 0-15,0 0 0,0 0 16,0 0-1,-1 0-15,1 0 0,0 0 16,0 0-16,0 21 0,0-21 16,-1 21-16,1-21 0,0 21 0,21 0 15,-21-21-15,0 22 0,0-1 16,21 0 0,0 0 30,21-21-14,0 0-32,0 0 15,0 0-15,22 0 0,-22 0 0,0 0 16,21 0-16,-21 0 0,1 0 16,20 0-16,-21 0 0,0 21 15,0 0-15,22 1 0,-43-1 0,21 0 16,-21 21-16,0-21 0,0 22 15,0-22-15,0 21 0,-21 1 0,0-22 16,-1 0-16,-20 21 0,21-21 0,0 1 16,-22-1-16,22-21 0,0 21 15,0-21-15,0 0 0,0 0 0,-1 0 16,1 0-16,0 0 16,21-21-16,0 0 15,0-1-15,0 1 0,0 0 16,0 0-16,0 0 15,0 0-15,21 21 0,0-22 16,1 22-16,-1 0 16,0 0-16,0-21 0,0 21 0,0 0 15</inkml:trace>
  <inkml:trace contextRef="#ctx0" brushRef="#br0" timeOffset="177123.72">18034 15240 0,'21'0'16,"-42"0"-16,63 0 0,-21 0 0,1 0 16,-1 0 31,0 0-47,0-21 15,0 21-15,0 0 16,1 0-16,-1 0 0,0 0 0,0 0 15,0-21-15</inkml:trace>
  <inkml:trace contextRef="#ctx0" brushRef="#br0" timeOffset="180796.13">19198 14817 0,'0'-21'0,"0"42"0,0-64 0,0 22 0,0 0 15,-21 0-15,21 0 0,-21 21 16,0-21-16,-1-1 0,1 22 0,-21 0 16,21 0-16,0 0 15,-1 0-15,-20 22 0,21-22 0,-21 21 16,20 21-16,1-21 0,-21 22 15,21-22-15,0 21 0,-1 22 0,1-22 16,0 0-16,0 22 0,0-22 16,21 0-16,0 1 0,0-1 0,0 0 15,0 1-15,0-1 0,21-21 16,21 0-16,-21 1 0,1-1 0,20 0 16,-21-21-16,21 0 0,-20 0 15,20 0-15,0 0 0,-21 0 0,22 0 16,-1-21-16,0 0 0,1-1 0,-22 1 15,21 0-15,1 0 0,-22 0 16,0 0-16,0-22 0,0 22 0,-21-21 16,0 21-16,21-1 0,-21-20 0,0 21 15,0 0-15,0 42 16,-21 0 0,21 0-16,-21 22 0,0-22 15,0 21-15,21-21 0,0 22 16,-21-22-16,21 21 0,-22-21 0,22 22 15,0-22-15,0 0 0,0 0 16,22 0-16,-1 0 0,0 1 0,0-22 16,21 0-16,1 0 0,-22 0 0,21 0 15,1 0-15,-1 0 0,0 0 16,1 0-16,-22-22 0,21 1 0,0 0 16,-20 0-16,-1 0 0,0 0 15,0-22-15,-21 1 0,0 21 0,0-22 16,0 1-16,0 0 0,0-1 15,-42 1-15,21 0 0,-22 21 0,22-1 16,-42 1-16,20 0 0,1 21 16,0 0-16,-22 0 0,22 0 0,-1 21 15,1 0-15,0 1 0,-1-1 16,1 21-16,21 0 0,0 1 0,21-22 16,0 21-16,0 1 0,0-1 0,0-21 15,21 0-15,0 22 0,21-22 16,1 0-16,-1 0 0,0-21 15,22 21-15,-22-21 0,22 0 0,-1 0 16,-20 0-16,20 0 0,1-21 0,-22 21 16,21-21-16,-20 0 0,-1 0 15,0-1-15,1-20 0,-1 21 16,-21 0-16,0-22 0,1 1 0,-1 0 16,-21 21-16,0-1 0,0-20 0,0 21 15,-21 42 1,21 21-1,-22-20-15,1-1 0,21 21 0,0 0 16,-21-20-16,21 20 0,-21 0 16,21-21-16,-21 22 0,21-22 0,0 0 15,0 0-15,0 0 0,-21 1 16,21-1-16,0 0 0,0 0 16,0-42 15,0 0-31,21 0 15,-21-1-15,21 1 0,0-21 0,-21 21 16,21-22-16,0 22 0,1-21 16,-1 0-16,0-1 0,21 1 0,-21 0 15,1-1-15,-1 22 0,21 0 0,-21 0 16,0 0-16,1 21 0,-1 0 16,0 0-16,-21 21 0,0 0 0,21 0 15,-21 21-15,0-20 0,0 20 16,0-21-16,0 21 0,0-20 15,0 20-15,0-21 0,0 0 0,0 22 16,0-22-16,21 0 0,0 0 16,1 0-16,-1-21 0,21 0 15,-21 0-15,0 0 0,22 0 0,-22 0 16,21 0-16,-21 0 0,22 0 16,-22-21-16,21 0 0,-21 21 0,22-21 15,-22-22-15,0 22 0,0-21 0,0 21 16,1-22-16,-1 1 0,-21 0 15,0-1-15,0 1 0,0 21 0,0 0 16,0-22-16,0 22 16,-21 42-1,-1-21-15,1 43 0,21-22 16,0 0-16,-21 21 0,21-20 0,0 20 16,0 0-16,0-21 0,0 22 15,0-22-15,0 0 0,0 21 0,0-20 16,0-1-16,0 0 0,0 0 0,21-21 15,-21 21-15,21 0 0,-21-42 47,0 0-31,-21 0-16,0 0 16,21 0-16,0-1 0,0 1 0,0 0 15,0 42 16,0 0-31,0 1 0,0-1 16,0 0-16,0 0 0,21 0 16,0 0-16,-21 1 0,22-1 0,-1-21 15,0 21-15,0-21 0,21 0 0,-20 0 16,20 0-16,0 0 0,1 0 16,-1 0-16,0-21 0,-21 21 0,22-21 15,-22-1-15,21 1 0,-21 0 0,1-21 16,-1 21-16,0-22 15,0 1-15,0-22 0,0 22 0,1-21 16,-1-1-16,0 1 0,-21-1 0,0 1 16,21-1-16,-21 1 0,0-1 15,0 22-15,0-1 0,0 1 0,0 21 16,0 0-16,0 0 0,-21 42 16,0 0-16,0 21 15,-1-21-15,1 22 0,21-1 0,-21 22 16,0-22-16,21 0 0,-21 22 15,21-22-15,0 22 0,0-1 16,0-21-16,0 22 0,0-22 0,0 1 0,0-1 16,21 0-16,0 1 15,0-22-15,22 21 0,-22-21 0,0 0 16,0-21-16,21 22 0,-20-22 0,-1 0 16,21 0-16,-21 0 0,22 0 15,-22 0-15,21-22 0,0 1 0,-20 0 16,-1 0-16,21-21 0,-21 20 0,0-20 15,1 0-15,-22-1 0,0 1 16,0 0-16,0 21 0,0-1 0,0 1 16,0 0-16,-22 21 0,1 0 15,0 0-15,0 21 0,0-21 16,0 21-16,-1 1 0,22 20 0,-21-21 0,21 0 16,0 0-16,0 22 15,0-22-15,0 0 0,21 0 0,1 0 16,-1 1-16,-21-1 0,21 0 0,0 0 15,0 0-15,0-21 0,1 0 16,-1 21-16,0-21 0,0 0 0,0 0 16,0 0-16,1 0 0,-1 0 0,0-21 15,21 0-15,-21 0 0,1 0 16,-1 0-16,0-1 0,0-20 16,0 21-16,-21-21 0,21 20 0,-21 1 15,22 0-15,-22 0 0,0 0 0,0 42 31,0 0-31,0 0 16,-22 0-16,22 1 0,0-1 16,-21 0-16,21 0 0,0 0 0,0 0 15,0 22-15,0-22 0,0 0 16,21 0-16,1-21 0,-1 21 16,0-21-16,0 0 0,0 0 0,0 0 15,1 0-15,-1 0 0,0 0 0,0 0 16,0-21-16,-21 0 0,21 0 15,1 0-15,-22 0 0,0-1 16,21-20-16,-21 21 0,21-21 0,-21 20 16,21-20-16,-21 21 0,0 0 15,0 0-15,0-1 0,0 44 32,0-1-32,0 0 0,0 0 0,0 0 15,0 22-15,0-22 0,0 0 0,0 0 16,0 21-16,0-20 0,0-1 15,0 0-15,21 0 0,0 0 0,1-21 16,-22 21-16,21-21 0,0 0 0,0 22 16,0-22-16,0 0 0,1 0 15,-1 0-15,0 0 0,0 0 0,0-22 16,0 22-16,1-21 0,-1 0 16,-21 0-16,21 0 15,0 0-15,-21-22 0,21 22 0,-21 0 16,21-21-16,-21 20 0,0 1 0,0 0 15,22 0-15,-1 0 16,0 21 0,-21 21-1,0 0 1,0 0-16,21-21 0,-21 21 16,0 1-16,21-22 15,-21-22 32,0 1-47,0 0 16,0 0-16,0 0 15,0 0-15,0-1 0,-21 22 16,0 0 0,0 0-16,21 22 15,-21-1-15,-1 0 0,22 0 0,-21 0 16,21 22-16,0-22 0,-21 0 15,21 0-15,0 21 0,0-20 0,0-1 16,0 0-16,0 0 0,0 0 16,21 0-16,22 1 0,-22-1 15,21-21-15,-21 21 0,22-21 0,-1 0 16,0 0-16,1 0 0,20 0 0,-21 0 16,1 0-16,-22-21 0,21 0 15,1-1-15,-22-20 0,0 0 16,0-1-16,0-20 0,0 21 0,1-22 15,-22-84-15,21 84 0,-21 1 16,21-22-16,-21 22 0,0 20 16,21 1-16,-21 0 0,21-1 0,-21 22 0,0 0 15,0 42 1,-21 0-16,0 1 16,21-1-16,-21 21 0,21 0 0,-21-20 15,-1 20-15,22 0 0,0 22 16,-21-22-16,21 0 0,0 1 0,0 20 15,0-20-15,0-1 0,0 0 0,0 1 16,0-22-16,21 21 0,1-21 16,-1 0-16,-21 1 0,42-1 0,-21-21 15,0 0-15,1 0 0,-1 0 16,0 0-16,0 0 0,0 0 0,22 0 16,-22-21-16,0-1 0,0 1 0,0 0 15,0 0-15,-21 0 0,22 0 16,-22-1-16,21 1 0,-21 0 15,0 0-15,-21 42 32,-1 0-32,22 0 15,0 1-15,0 20 0,0-21 0,0 0 16,0 0-16,0 1 0,0 20 16,0-21-16,0 0 0,22 0 0,-1-21 15,0 22-15,0-22 0,0 0 0,-21 21 16,21-21-16,1 0 0,-1 0 15,0 0-15,0 0 0,0 0 0,0-21 16,1 21-16,-22-22 0,21 1 16,0 0-16,-21-21 0,21 21 0,-21-22 15,0 1-15,21 0 0,-21-1 16,0-20-16,0 20 0,0 1 0,0 21 16,0-21-16,-21 20 0,0 1 15,0 21-15,0 0 0,-22 0 16,22 21-16,0 1 0,0-1 0,0 21 15,-1-21-15,22 64 0,-21-64 16,21 21-16,0-20 0,0 20 16,0-21-16,0 21 0,21-20 15,1-1-15,-22 0 0,21 0 0,0-21 16,0 21-16,0-21 0,0 0 0,1 0 16,-1 0-16,21 0 0,-21 0 15,0 0-15,22-21 0,-22 0 0,0 0 16,21 0-16,1-1 0,-22 1 15,21 0-15,-21-21 0,22 21 0,-1-1 16,0-20-16,-20 21 16,-1 21-16,0 0 0,-21 21 15,0 0-15,0 0 0,0 1 16,0-1-16,-21 0 0,21 21 0,-21-21 16,21 1-16,0-1 0,0 0 15,0 0-15,0 0 0,0 0 16,0 1-16,21-22 31,0 0-31,0 0 16,0 0-16,0-22 0,-21 1 0,0 0 15</inkml:trace>
  <inkml:trace contextRef="#ctx0" brushRef="#br0" timeOffset="181055.98">24172 14838 0,'0'21'0,"21"-21"16,1 0-1,-1 0-15,0 0 0,21 0 0,1 0 16,-22 0-16,21 0 0,0 0 0,1 0 15,-1 0-15,0 0 0,-20 0 16,20 0-16,-21 0 0,21 0 0,-20 0 16,-22-21-16,0 0 15,-22 0-15,1 21 16</inkml:trace>
  <inkml:trace contextRef="#ctx0" brushRef="#br0" timeOffset="181299.84">21590 14923 0,'-21'0'0,"42"0"0,-63 0 15,63 0-15,0 0 16,0 0-16,21 0 0,-20 0 15,20 0-15,0 0 0,1 0 16,-1-22-16,0 22 0,1 0 0,-1-21 16,-21 21-16,21 0 0,-20-21 0,20 0 15,-21 21-15,0-21 0</inkml:trace>
  <inkml:trace contextRef="#ctx0" brushRef="#br0" timeOffset="182656.06">26882 14605 0,'21'-21'0,"-42"42"0,42-63 0,-21 21 0,0-1 15,0-20-15,0 21 0,-43 0 16,22 0-16,0-1 0,0 22 15,-21 0-15,20 0 0,-20 0 0,0 0 16,-1 22-16,1-1 0,0 21 0,-1 0 16,1 1-16,0-1 0,21 0 15,-22 22-15,22-22 0,-21 22 0,21-22 16,-1 0-16,1 22 0,21-22 0,0 1 16,0-1-16,0 0 0,0 1 15,0-22-15,21 21 0,1-21 0,-1 0 16,21 1-16,0-1 0,1-21 15,-1 0-15,22 0 0,-22 0 0,21 0 16,1 0-16,-1 0 0,-20-21 16,20-1-16,1 1 0,-22 0 0,0 0 15,1-21-15,-22 20 0,0-20 16,0 21-16,-21-21 0,0 20 0,0-20 16,0 21-16,-21 0 0,-21 0 15,21-1-15,-1 1 0,-20 0 0,21 21 16,-21 0-16,20 0 0,-20 0 0,21 0 15,-21 21-15,20 0 0,1 1 16,0-1-16,0 0 0,0 0 0,0 0 16,21 0-16,0 1 0,0-1 0,0 21 15,0-21-15,21 0 16,0 1-16,0-1 0,0-21 16,22 0-16,-22 21 0,21-21 0,0 0 15,-20 0-15,20 0 0,0 0 16,-21-21-16,1 0 0,-1 21 0,21-22 15,-42 1-15,21 0 0,0 0 0,-21 0 16,22 0-16,-22-1 0,21 1 16,-21 0-16,0 0 0,0 42 31,0 0-31,0 0 16,0 1-16,0-1 0,0 0 0,0 21 15,0-21-15,0 1 0,0-1 0,21 0 16,0-21-16,-21 21 15,21-21-15,0 0 0,1 0 16,20 0-16,-21 0 0,0 0 0,0 0 16,1 0-16,20-21 0,-21 0 15,0 0-15,0-1 0,-21 1 0,22 0 16,-22 0-16,21-21 0,-21 20 0,0 1 16,0 0-16,0 0 0,0 0 15,0 42 16,0 0-31,0 0 0,0 0 16,0 1-16,0-1 0,0 21 0,0-21 16,-21 0-16,21 1 15,0-1-15,-22-21 0,22 21 0,0 0 16,0-42 31,0 0-47,0 0 0,0-1 15,22 1-15,-1 0 0,0-21 16,0 21-16,0-1 0,0 1 16,1 0-16,-1 0 0,0 0 0,21 0 15,-21 21-15,1 0 0,-1 0 0,0 0 16,-21 21-16,21 0 0,0 0 16,-21 21-16,0-20 0,0-1 15,21 21-15,-21-21 0,22 0 16,-1 1-16,-21-1 0,0 0 0,21 0 15,0 0-15,0-21 0,0 21 16,1-21-16,-1 0 16,0 0-16,0-21 0</inkml:trace>
  <inkml:trace contextRef="#ctx0" brushRef="#br0" timeOffset="183415.62">28554 14584 0,'0'21'0,"-21"0"15,-1 0-15,1 22 0,0-1 0,21-21 16,0 22-16,0-1 0,-21 0 16,21-21-16,0 22 0,0-1 0,0 0 15,0 1-15,0-1 0,0-21 16,0 22-16,0-22 0,0 0 0,0 0 15,0 0-15,0 0 0,0-42 47,21 0-47,0 0 16,0-21-16,-21 20 0,22 1 16,20 0-16,-21-21 0,0 21 0,22-1 15,-22 1-15,0 21 0,21 0 0,-21 0 16,1 0-16,-1 0 0,0 0 15,0 0-15,-21 21 0,21 1 16,-21-1-16,21 0 0,-21 0 0,0 0 16,0 0-16,0 1 0,0-1 15,0 0-15,0 0 16,-21 0-16,0-21 0,21 21 0,-21-21 0,0 0 16,0 0-16,-1 0 0,1 22 15,0-22-15,0 0 0,0 0 16,0 0-16,-1 0 0,1 0 15,21-22 1,21 22-16,1 0 16,-1 0-16,0 0 0,0-21 0,0 21 15,0 0-15,1 0 0,20 0 16,-21 0-16,21 0 0,-20 0 0,20 0 16,0-21-16,1 21 0,-1 0 0,0-21 15,1 21-15,-1-21 0,0 21 16,1-21-16,-22-1 0,21 22 0,-21-21 15,-21 0-15,0 0 16,21 0-16,-21 0 0,0-1 0,0 1 16,0 0-16,-21 21 15,0 0-15,0 0 16,0 21-16,21 0 0,0 1 16,0-1-16,0 0 0,0 0 0,0 0 15,0 0-15,0 1 0,0-1 16,0 0-16,0 0 0,0 0 0,21-21 15,0 0-15,0 0 0,0 0 0,1 0 16,20 0-16,-21 0 16,0 0-16,22-21 0,-22 0 0,0 0 15,21 0-15</inkml:trace>
  <inkml:trace contextRef="#ctx0" brushRef="#br0" timeOffset="185547.4">30670 14753 0,'0'-21'16,"85"-85"-1,-85 85-15,21-21 16,-21 21-16,0-1 0,0-20 15,0 21-15,0 0 0,0 0 16,0-22-16,-21 22 0,0 21 0,21-21 16,-21 21-16,0 0 0,-1 0 15,1 0-15,0 0 0,-21 0 0,21 42 16,-1-21-16,1 22 0,-21-1 0,21 0 16,0 1-16,-1 20 0,1-20 15,0 20-15,0-21 0,21 1 0,0 20 16,0-20-16,0-1 0,0 0 15,0 1-15,0-1 0,0 0 0,0-21 16,21 22-16,0-22 0,0 0 16,1 0-16,20 0 0,-21-21 15,0 0-15,22 0 0,-1 0 0,-21 0 16,21-21-16,1 0 0,-22 0 16,21 0-16,1 0 0,-22-1 0,21-20 15,-21 0-15,0-1 0,1 1 16,-22 0-16,0-22 0,0 22 0,0-22 15,0 1-15,0-1 0,-22 1 0,22 21 16,-21-1-16,-21 1 0,21 0 16,0 20-16,-1 22 0,1 0 0,-21 0 15,21 0-15,0 43 0,-1-22 16,-20 21-16,21 22 0,0-22 0,0 22 16,-1-22-16,1 21 15,21-20-15,-21 20 0,0-20 0,21-1 16,0 0-16,0 1 0,0-1 0,0 0 15,0 1-15,0-22 0,21 21 16,0-21-16,0-21 0,1 21 0,20-21 16,0 0-16,-21 0 0,22 0 15,-1 0-15,0-21 0,1 0 0,20 0 16,-20 21-16,-22-42 0,21 20 16,0 1-16,1 0 0,-22-21 0,0 21 15,21-1-15,-20 1 0,-22 0 0,21 0 16,-21 0-16,0 42 31,0 0-31,0 0 16,0 0-16,-21 1 0,-1-1 0,22 21 15,0-21-15,0 0 0,-21 1 16,21-1-16,0 0 0,0 0 0,0 0 16,0 0-16,21-21 0,1 0 15,-1 0-15,21 0 0,-21 0 16,0 0-16,1 0 0,20 0 0,-21-21 15,0 0-15,0 21 0,1-21 16,-1 0-16,0-22 0,0 22 16,0 0-16,0-21 0,-21 21 15,0-1-15,22 1 0,-22 0 0,0 0 16,0 42 0,-22 0-1,1 0-15,21 1 0,0-1 16,-21 0-16,21 21 0,-21-21 15,21 1-15,0-1 0,0 0 0,0 0 16,0 0-16,0 0 0,21-21 16,0 22-16,0-22 0,1 0 0,-1 0 15,0 0-15,0 0 0,0 0 16,0 0-16,1 0 0,-1 0 16,0 0-16,-21-22 0,21 1 15,0 0-15,0 0 0,1 0 0,-22 0 16,0-22-16,21 22 0,-21 0 0,0 0 15,0 0-15,0-1 0,0 1 16,-21 21 0,-1 0-16,22 21 0,-21 1 15,0-1-15,21 0 0,0 0 0,-21 0 16,21 0-16,-21 1 0,21-1 16,0 0-16,0 0 0,0 0 0,0 0 15,21 1 1,0-22-16,0 0 0,0 0 15,1 0-15,-1-22 16,0 22-16,0-21 0,0 0 16,0 21-16,-21-21 0,22 0 0,-1 0 15,0-1-15,0 1 0,-21 0 16,21 0-16,0 0 0,-21 0 0,22-1 16,-22 44-1,0-1-15,0 0 16,0 0-16,0 0 15,0 0-15,0 1 0,0-1 0,0 0 16,0 0-16,0 0 0,0 0 16,0 1-16,21-22 15,0 0-15,0 0 16,0 0-16,22 0 0,-22 0 0,0 0 16,0 0-16,-21-22 0,21 1 15,-21 0-15,21 0 0,-21 0 0,0-22 16,0 22-16,0-21 0,22 0 15,-22-1-15,21 1 0,-21-22 0,0 22 16,21-21-16,-21 20 0,21-20 16,-21 20-16,21 1 0,-21 21 0,0-21 15,0 20-15,0 44 16,-21-1 0,0 0-16,0 21 0,0-21 15,-1 22-15,22-1 0,-21 22 0,0-22 16,21 0-16,0 1 0,0-1 15,0 0-15,0 1 0,0-1 0,0-21 16,0 21-16,0-20 0,0 20 16,21-21-16,-21 0 0,21-21 0,1 21 15,-1 1-15,0-22 0,0 0 16,0 0-16,0 0 0,1 0 16,-1-22-16,0 1 0,0 21 15,0-21-15,0 0 0,1 0 16,-1 0-16,-21-1 15,21 1-15,-21 42 32,-21 1-32,21-1 15,-21-21-15,21 21 0,0 0 16,0 0-16,0 0 0,0 1 16,0-1-16,0 0 15,21-21-15,0 0 16,0 21-16,0-21 0,0 0 0,1 0 15,20 0-15,-21 0 0,0 0 16,0-21-16,1 0 16,-1 0-16,-21-1 0,0 1 15,0 0-15,0 0 0,0-21 0,0 20 16,0-20-16,0 21 0,0 0 16,0 0-16,-21-1 0,-1 22 15,1 0-15,0 0 16,0 22-16,0-1 0,0 0 0,-1 0 15,22 0-15,-21 0 0,21 1 16,-21-1-16,21 0 0,0 0 0,0 0 16,0 0-16,21-21 15,0 0-15,1 0 0</inkml:trace>
  <inkml:trace contextRef="#ctx0" brushRef="#br0" timeOffset="186664.76">33168 15177 0,'0'0'16,"0"-22"-16,0 1 0,0 0 0,0 0 0,0 0 16,0 0-1,-21 21-15,0 0 0,0 0 16,-1 21-16,1 0 0,0 0 16,0 0-16,0 0 0,0 1 15,21-1-15,-22 0 0,22 0 0,-21-21 16,21 21-16,0 0 0,0 1 15,21-22 1,1 0-16,-1 0 16,0 0-16,0 0 15,-21-22-15,21 22 0,0-21 16,1 0-16,-1 0 0,0 0 16,-21 0-16,0-1 0,21 1 15,-21 42 16,0 1-31,0-1 0,0 0 16,-21 0-16,21 0 16,0 0-16,0 1 15,21-1-15,0-21 16,0 0-16,1 0 0,-1 21 0,0-21 16,21 0-16,-21 0 0,1 0 15,-1 0-15,0 0 0,0 0 0,0-21 16,-21 0-16,21-1 15,-21 1-15,0 0 16,0 0-16,0 0 0,0 0 0,0-1 16,0 1-16,0 0 15,-21 21-15,0 0 0,0 0 0,0 0 16,0 21-16,-1 0 0,1 1 16,0-1-16,0 0 0,0 0 15,21 0-15,0 0 0,-21 1 16,21-1-16,0 0 0,0 0 0,0 0 15,0 0-15,21-21 16,0 0-16,0 0 0,0 0 16,0 0-16,1 0 0,-1-21 15,0 21-15,-21-21 16,21 0-16,-21 0 0,0 0 0,21-22 16,0 22-16,-21-21 15,22-1-15,-1 1 0,-21 0 0,21-1 0,-21 1 16,0 0-16,21-1 0,0 1 15,-21 21-15,21 0 0,-21 0 16,0 42 0,-21 0-16,0 0 15,0 21-15,0-20 0,21 20 16,-21 0-16,-1-21 0,22 22 16,0-1-16,0-21 0,-21 22 0,21-22 15,0 21-15,0-21 0,0 0 16,0 1-16,0-1 0,0 0 0,0 0 15,21-21 1,1 0-16,-1 0 16,0 0-16,0 0 15,0 0-15,-21-21 0,21 0 16,1 0-16,-1 21 0,-21-22 16,21 1-16,0 0 0,-21 0 15,21 21-15,-21 21 31,0 0-31,0 0 0,0 1 16,0-1-16,0 0 16,0 0-16,0 0 15,21-21 1,1 0 0,-1 0-1,0 0-15,0 0 16,0 0-1,-21-21-15,0 0 16,0 0 0</inkml:trace>
  <inkml:trace contextRef="#ctx0" brushRef="#br0" timeOffset="195859.6">677 17082 0,'0'0'0,"0"-22"0,0 1 16,0 0-1,0 0 1,-21 21-16,0 0 15,0 0-15,0 21 16,-1 0-16,1 0 0,0 1 16,0-1-16,0 0 0,0 21 0,-1-21 15,1 22-15,0-1 16,0-21-16,0 22 0,21-1 16,-21 0-16,-1 1 0,22-1 0,-21 0 0,21 1 15,0-22-15,0 21 16,0-21-16,21 0 0,22 1 15,-22-22-15,21 0 0,-21 0 0,22 0 16,-1 0-16,0 0 0,1 0 16,20-22-16,-20 1 0,-1 0 15,-21 0-15,21 0 0,1-22 0,-22 22 16,0 0-16,0-21 0,-21 21 16,0-1-16,0 1 0,0 0 0,-21 0 15,0 0-15,0 0 16,0 21-16,-1 0 0,-20 0 15,21 0-15,0 0 0,-22 0 0,22 0 16,-21 21-16,21 0 0,0 0 16,-1 0-16,-20 22 0,21-22 0,0 0 15,0 21-15,21-21 0,0 1 16,-22-1-16,22 0 0,0 0 16,0 0-16,22 0 0,-1-21 15,21 0-15,-21 0 16,0 0-16,1-21 0</inkml:trace>
  <inkml:trace contextRef="#ctx0" brushRef="#br0" timeOffset="196116.45">1206 17272 0,'0'0'16,"22"0"109</inkml:trace>
  <inkml:trace contextRef="#ctx0" brushRef="#br0" timeOffset="197719.83">2519 16912 0,'0'0'0,"21"-21"0,0 0 0,0 21 15,-21-42-15,0 20 0,0 1 0,0 0 16,0 0-16,0-21 0,0 20 16,0 1-16,-21 0 0,0 21 0,0-21 15,0 21-15,-1 0 16,-20 0-16,21 0 0,0 0 0,-22 0 0,22 21 16,-21 0-16,21 22 15,-22-1-15,22 0 0,-21 1 0,21 20 16,0 1-16,-1-22 0,1 21 15,21 1-15,-21-22 0,21 1 16,0 20-16,0-21 0,0 1 0,0-22 16,0 21-16,21-21 0,22 22 15,-22-22-15,0-21 0,21 0 0,1 0 16,-1 0-16,0 0 0,1 0 16,20-21-16,-21 21 0,1-21 15,-1-1-15,22-20 0,-22 21 0,0 0 16,1 0-16,-22-22 0,21 22 15,-21 0-15,0-21 0,1 20 16,-22 1-16,0 0 0,0 0 16,0 0-16,0 42 31,-22 0-31,22 0 0,-21 0 0,0 22 16,21-22-16,0 21 0,-21 85 31,21-84-31,0-22 0,0 0 0,0 21 15,21-21-15,0 1 16,0-22-16,1 0 0,-1 0 0,21 0 16,-21 0-16,0-22 0,22 22 15,-1-21-15,-21-21 0,22 21 16,-1 0-16,-21-1 0,21-20 16,-20 21-16,-1-21 0,0 20 0,0-20 15,-21 21-15,0-21 0,0-1 16,0 1-16,-21 21 0,0-22 0,-22 1 15,22 21-15,-21-21 0,21 20 16,-22 1-16,1 0 0,0 21 0,-1 0 16,22 0-16,-21 0 0,21 21 15,-22 0-15,22 1 0,21 20 16,-21-21-16,21 21 0,-21-20 16,21 20-16,0 0 0,0-21 0,0 22 15,0-22-15,0 0 0,21 0 16,0 0-16,0 1 0,22-1 0,-22 0 15,21-21-15,1 0 0,-1 21 16,0-21-16,1 0 0,-1 0 16,21 0-16,-20 0 0,-1-21 0,22 0 15,-22 21-15,0-21 0,1-1 16,-22 22-16,21-21 0,-21 0 0,0 21 16,1-21-16,-22 0 0,21 0 15,-21-1 1,0 1 187,0 0-62,0 0-110,-21 21-31,21-21 15,-22 21 64,1 0-64</inkml:trace>
  <inkml:trace contextRef="#ctx0" brushRef="#br0" timeOffset="198379.46">2519 17272 0,'-21'0'0,"42"0"31,0 0-15,0 0-16,21 0 0,1 0 15,-1 0-15,0 0 0,22 0 16,-22 0-16,22 0 0,-22 0 0,22 0 15,-1 0-15,-21-21 0,22 21 16,-22 0-16,22-21 0,-22 21 16,0 0-16,1 0 0,-1-21 0,0 21 15,-20 0-15,-1-22 0,0 22 16,-42 0 15,0 0-31,-1 0 0,-20 0 0,21 0 16,-21 0-16,-1 22 0,1-22 15,0 21-15,-1-21 0,-20 21 0</inkml:trace>
  <inkml:trace contextRef="#ctx0" brushRef="#br0" timeOffset="198657.3">2455 17484 0,'0'0'15,"0"21"-15,21-21 0,1 0 16,-1 0-16,0 0 0,0 0 15,0 0-15,22 0 0,-1 0 16,-21-21-16,21 21 0,1-21 0,-1 21 16,0-22-16,1 22 0,-1-21 15,0 21-15,-20 0 0,20-21 0,0 21 16,-21 0-16,1 0 16,-1 0-16,21 0 0,-42-21 0,21 21 15,0 0-15,1 0 16,-1 0-1,0 0 1,0 0 0</inkml:trace>
  <inkml:trace contextRef="#ctx0" brushRef="#br0" timeOffset="200784.2">4508 16997 0,'22'0'0,"-22"-21"0,0 0 16,0-1-1,0 1-15,-22 21 16,1 0-16,0 0 16,0 0-16,0 0 15,0 21-15,-22 1 0,22-1 0,0 0 16,0 21-16,0 1 0,-1-22 15,1 21-15,0 0 0,0 1 0,21-1 16,0 22-16,0-22 16,0 0-16,0-21 0,0 22 0,0-1 0,21-21 15,0 0-15,0 1 16,22-1-16,-22 0 0,21-21 0,1 0 16,-1 0-16,0 0 0,1 0 15,-1-21-15,21 0 0,-20 21 0,-1-22 16,22 1-16,-22 0 0,0-21 15,-21 21-15,22-1 0,-22 1 0,0 0 16,-21 0-16,0 0 16,0 0-16,0-1 0,0 1 0,0 0 15,-21 0-15,0 0 0,-22 0 0,22 21 16,0 0-16,-21 0 0,21 0 16,-22 0-16,22 0 0,0 21 15,-21 0-15,20 0 0,1 0 0,0 0 16,0 22-16,21-22 0,0 0 15,-21 21-15,21-20 0,0 20 0,0-21 16,0 0-16,0 0 0,21-21 16,0 22-16,21-22 0,-20 0 15,-1 0-15,0 0 0,21 0 16,-21-22-16,22 1 0,-22 0 0,21 0 16,-21 0-16,1 0 0,-1-1 15,0 1-15,0 0 0,0 0 0,-21 0 16,21 0-16,-21-1 15,0 1-15,0 0 0,0 0 16,0 42 0,0 0-1,0 0-15,0 1 0,0-1 16,0 0-16,0 21 0,0-21 0,0 1 16,0-1-16,0 0 0,22 0 15,-22 0-15,21-21 0,0 0 0,0 0 16,0 0-16,0 0 0,22 0 15,-22 0-15,0-21 0,21 0 0,-20 0 16,-1 21-16,0-21 16,0-1-16,0 1 0,0 0 0,1-21 15,-22 21-15,0-1 0,0 1 16,0 0-16,0 0 0,0 0 0,0 0 16,0 42-1,0 0 1,0 0-16,0 0 15,0 0-15,0 22 0,0-22 0,-22 0 16,22 0-16,0 0 0,0 22 16,0-22-16,-21 0 0,21 0 15,0-42 32,0 0-47,0 0 0,0 0 16,0-22-16,0 22 0,21 0 15,1-21-15,-22 20 0,21-20 0,0 21 16,0 0-16,21-22 0,-20 43 0,20-21 16,-21 21-16,21 0 0,-20 0 15,20 0-15,-21 0 0,21 21 0,-20 1 16,-1-1-16,0 0 0,0 0 16,0 0-16,0 0 0,-21 22 0,0-22 15,0 0-15,0 0 0,0 22 16,0-22-16,0 0 0,-21 0 15,0 0-15,21 0 0,21-21 32,0 0-32</inkml:trace>
  <inkml:trace contextRef="#ctx0" brushRef="#br0" timeOffset="201607.73">6625 16849 0,'0'0'0,"0"-43"31,0 22-31,0 42 16,0 1-16,0 20 16,0-21-16,0 21 0,0 1 0,0-1 15,0 0-15,0 1 0,0-1 16,0 0-16,-21-20 0,21 20 0,0 0 15,0-21-15,0 22 0,0-22 16,-21 0-16,21 0 0,0 0 0,0 1 16,0-44 15,0 1-31,21 0 16,0 0-16,-21 0 0,21 0 15,0-22-15,1 22 0,-1 0 0,0 0 16,0 0-16,0-1 0,0 1 15,22 0-15,-22 21 0,0 0 0,0 0 16,0 0-16,1 0 0,-1 21 16,0 0-16,-21 1 0,0-1 15,0 0-15,0 0 0,0 0 16,0 0-16,0 1 0,0-1 16,-21 0-16,0-21 0,-1 21 15,1-21-15,0 21 0,0-21 0,0 0 16,0 0-16,-1 0 0,1 0 15,0 0-15,0 0 16,0 0-16,0 0 0,-1 0 16,1 0-16,42 0 47,1 0-47,-1 0 0,0 21 0,0-21 15,0 0-15,0 22 0,1-22 16,20 21-16,-21-21 0,21 0 0,1 0 15,-22 0-15,21 0 0,1 0 16,-1-21-16,0-1 0,1 22 0,-1-21 16,0 0-16,1 0 0,-22 0 15,21 0-15,-21-1 0,0 1 16,1 0-16,-22 0 0,0 0 0,0 0 16,0-22-16,0 22 0,0 0 15,0 0-15,0 0 0,-22 21 16,1 0-16,0 21 15,21 0-15,0 0 0,0 0 16,0 0-16,-21 22 0,21-22 16,0 0-16,0 0 0,0 0 0,0 1 15,0-1-15,0 0 0,21 0 16,0 0-16,0-21 16,1 21-16,-1-21 0,0 0 0,21 0 15,-21 0-15,1-21 0,20 21 16,-21-21-16,0 0 0</inkml:trace>
  <inkml:trace contextRef="#ctx0" brushRef="#br0" timeOffset="203855.54">9842 16806 0,'0'-63'15,"0"42"-15,0 0 0,0-22 0,0 22 0,-21 0 16,0 0-16,0 0 0,0-1 15,0 22-15,-1-21 0,1 21 16,0 0-16,0 0 0,0 0 0,0 21 16,21 1-16,-22-1 0,1 21 15,0 0-15,0 1 0,0 20 0,21 1 16,0-22-16,-21 22 16,21-1-16,0-21 0,0 22 0,0-22 15,0 1-15,0-1 0,0 0 16,0 1-16,21-1 0,-21-21 0,21 0 15,21 0-15,-21 1 0,1-22 16,20 0-16,-21 0 0,21 0 0,1 0 16,-22 0-16,21 0 0,1-22 15,-1 1-15,0 0 0,-21-21 0,22 21 16,-1-1-16,-21-20 0,0 0 16,1-1-16,-22 1 0,0-21 0,0 20 15,0-20-15,0 20 0,-22-20 16,1-1-16,-21 22 0,21-21 15,0 20-15,-22 22 0,22-21 0,-21 21 16,21 21-16,-22 0 0,1 0 16,21 0-16,0 0 0,-22 0 0,22 21 15,-21 21-15,21-21 0,-1 22 16,1 20-16,0-21 0,21 22 0,-21-22 16,21 22-16,0-1 0,0-20 15,0-1-15,21 21 0,0-20 0,0-22 16,1 21-16,20 1 0,0-22 0,1 0 15,-1 0-15,0 0 0,1 0 16,20-21-16,-21 0 0,22 0 0,-22 0 16,22 0-16,-22-21 15,0 21-15,1-21 0,-22 0 0,21 0 16,-21 0-16,1-1 0,-1 1 16,0 0-16,0-21 0,-21 21 0,0-1 15,0 1-15,0 0 0,0 0 16,0 42 15,0 0-31,0 0 0,0 1 0,0-1 16,0 0-16,0 0 0,0 21 15,0-20-15,0-1 0,0 0 0,0 0 16,0 0-16,21-21 16,0 0-16,1 21 0,-1-21 15,0 0-15,0 0 0,0 0 16,0-21-16,1 21 0,20-21 0,-21 21 15,0-21-15,0 0 0,1 0 0,-1-1 16,0 1-16,21-21 0,-42 21 16,21 0-16,1-1 0,-1 1 0,0 0 15,-21 0-15,0 0 0,21 0 16,0 21-16,-21 21 31,0 0-31,0 0 0,0 0 0,0 0 16,0 1-16,0-1 0,0 0 15,0 0-15,0 0 0,0 0 16,0 1-16,0-1 0,0 0 0,21 0 16,1 0-16,-1-21 15,0 0-15,0 0 0,21 0 0,-20 0 16,-1 0-16,21 0 0,-21 0 16,0 0-16,22-21 0,-22 0 0,0 21 15,21-21-15,-20 0 0,-1-1 16,-21 1-16,21 0 0,-21-21 0,21 21 15,-21-1-15,0-20 0,0 21 0,0 0 16,0 0-16,0-1 0,0 1 16,-21 21-1,21 21 1,-21 1-16,21-1 0,-21 0 16,21 21-16,-22-21 0,22 1 15,-21-1-15,21 0 0,0 0 0,0 0 16,0 0-16,0 1 0,0-1 0,0 0 15,0 0-15,0 0 0,21 0 16,1-21-16,-1 0 0,0 0 16,0 0-16,0 0 0,22 0 15,-22 0-15,0 0 0,21 0 0,-21-21 16,22 21-16,-1-21 16,-21 0-16,22 0 0,-22 0 0,0-1 15,21 1-15,-21-21 0,1 21 16,-1 0-16,-21-22 0,0 22 0,0 0 15,0 0-15,0 0 0,0-1 0,-21 22 32,-1 0-32,1 22 0,0-22 0,0 21 15,21 0-15,-21 0 0,21 0 16,0 0-16,0 1 0,0-1 16,0 0-16,21-21 15,-21 21-15,21 0 0,0 0 0,0-21 16,1 22-16,-1-1 0,0-21 0,0 21 15,0 0-15,-21 0 16,21 0-16,1 1 16,-22-1-16,21 0 15,0-21-15,0 0 16,0 0-16,0 0 16,1 0-16,-1-21 0,21 21 0,-21-21 15,0-1-15,22 1 0,-22 21 0,0-21 16,21 0-16,-20 0 0,-1-22 15,-21 22-15,21 0 0,-21 0 16,0-21-16,0 20 0,0 1 0,0 0 16,0 0-16,-21 21 15,0 0-15,-1 0 16,1 0-16,21 21 16,0 0-16,0 0 15,0 1 1,0-1-16,0 0 0,21-21 15,1 21-15,-22 0 0,21 0 16,-21 1-16,21-1 0,-21 0 16,21 0-16,-21 0 0,0 0 15,21 1-15,0-1 16,1-21 0,-1 0-16,0 0 15,0 0-15,0 0 0,0 0 16,1-21-16,-1-1 0,0 22 15,0-21-15,0 0 0,0 0 0,1 0 16,-1 0-16,0-1 0,0 1 0,-21 0 16,21 0-16,0 0 0,1 0 15,-1-1-15,0 22 16,-21 22 0,0-1-16,0 0 15,0 0-15,0 0 0,0 22 16,0-22-16,0 0 0,0 0 15,0 0-15,0 0 0,0 1 0,0-1 16,21-21-16,0 0 16,0 0-16,1 0 0,-1 0 0,0 0 15,0 0-15,0 0 0,22 0 0,-22-21 16,0 21-16,0-22 0,0 1 16,0 0-16,1 21 0,-22-21 0,0 0 15,21 0-15,-21-1 0,0 1 16,0 0-16</inkml:trace>
  <inkml:trace contextRef="#ctx0" brushRef="#br0" timeOffset="204055.43">13017 16933 0,'0'0'0,"-21"0"0,42 0 93,1 0-93,-1 0 0,0 0 16</inkml:trace>
  <inkml:trace contextRef="#ctx0" brushRef="#br0" timeOffset="205467.63">13674 17314 0,'21'0'0,"-42"0"0,63 0 16,-21 0-16,0-21 0,0 21 0,1 0 15,-22-21-15,21 0 0,0 0 16,-21 0-16,0-1 15,0 1-15,-21 0 16,0 0-16,-1 21 0,22-21 0,-21 0 16,0 21-16,0 0 0,0 0 15,0 0-15,-1 0 0,-20 0 16,21 0-16,0 21 0,0 0 0,-1 0 16,1 0-16,0 0 0,0 1 15,21-1-15,0 21 0,-21-21 0,21 0 16,0 1-16,0 20 0,0-21 15,0 0-15,21 0 0,0 1 0,0-22 16,0 21-16,22-21 0,-22 0 16,0 0-16,21 0 0,-20 0 0,20-21 15,-21 21-15,0-22 0,22 1 0,-22 0 16,0 0-16,21 0 0,-21 0 16,1-22-16,-1 22 0,0-21 15,-21-1-15,21 1 0,0 0 16,-21-22-16,0 22 0,0-22 0,0 1 15,21-1-15,-21 22 0,0 0 0,0-1 16,0 1-16,0 21 0,0 0 16,-21 21-1,21 21-15,-21 21 16,0-21-16,21 22 0,-21-1 0,0 0 16,21 22-16,0-22 0,-22 1 0,22-1 15,0 21-15,0-20 0,0-1 16,0-21-16,0 22 0,0-1 15,22-21-15,-1 21 0,0-20 16,0-1-16,21 0 0,-20 0 0,20-21 16,0 21-16,1-21 0,-1 0 0,0 0 15,1 0-15,-22 0 0,21 0 16,0-21-16,-20 0 0,-1 21 0,21-21 16,-42 0-16,21-1 0,0-20 15,-21 21-15,22 0 0,-22-22 0,0 22 16,0 0-16,0 0 0,0 0 15,0 0-15,-22 21 16,1 21 0,21 0-16,0 0 0,-21 0 15,21 0-15,-21 1 0,21-1 16,0 0-16,0 0 0,0 21 16,0-20-16,0-1 0,21 0 15,0 0-15,0 0 0,1-21 0,-1 0 16,21 0-16,-21 0 0,0 0 15,22 0-15,-22 0 0,0 0 0,21 0 16,-20-21-16,-1 0 0,0 21 16,0-21-16,-21 0 0,21-1 0,-21 1 15,21 0-15,-21 0 0,0-21 16,0 20-16,0-20 0,0 21 0,0-21 16,0 20-16,0 1 0,0 0 0,0 0 15,0 42 1,0 0-1,0 0-15,0 1 0,0-1 0,0 21 16,0-21-16,0 0 0,0 22 16,0-22-16,0 0 0,-21 21 0,21-20 15,0-1-15,-21 0 0,21 0 16,0 0-16,0 0 0,0 1 16,0-44 15,0 1-16,0 0-15,0 0 0,0 0 16,21 0-16,-21-22 0,21 22 16,1 0-16,-22-21 0,42-1 15,-21 22-15,0-21 0,0-1 0,22 22 16,-1 0-16,0 0 0,-20 0 16,20 21-16,0 0 0,1 0 0,-1 21 15,-21 0-15,21 0 0,-20 0 0,-1 22 16,-21-22-16,0 0 0,0 0 15,0 22-15,0-22 0,0 0 0,-21 0 16,-1 0-16,22 0 0,-21 1 16,0-1-16,0 0 0,0-21 15,21 21-15,-21-21 0,-1 0 16,1 0 0,0 0-1</inkml:trace>
  <inkml:trace contextRef="#ctx0" brushRef="#br0" timeOffset="209284.02">17992 16658 0,'0'0'0,"0"-21"0,0 0 16,0 0-1,0 0-15,0-1 0,-22 22 16,1-21-16,0 21 16,-21 0-16,21 21 15,-1 1-15,1-1 0,0 21 0,-21 0 16,21 1-16,-22-1 0,1 0 15,21 1-15,0 20 0,-22-20 0,22 20 16,0-21-16,21 1 0,0-1 16,0 0-16,0 1 0,0-1 0,0 0 15,21-20-15,0-1 0,0 0 16,1 0-16,20-21 0,0 0 0,1 0 16,-22 0-16,21 0 0,22 0 15,-22 0-15,-21-21 0,21 0 16,1 0-16,-1-1 0,-21 1 0,0 0 15,1 0-15,-22-21 0,0 20 16,0 1-16,0-21 0,0 21 0,0 0 16,-22-1-16,1 22 0,0 0 15,-21 0-15,21 0 0,-1 0 0,-20 22 16,0-22-16,21 21 0,-22 0 16,22 0-16,-21 0 0,21 0 15,-1 22-15,-20-22 0,21 0 0,21 0 16,0 0-16,0 1 0,0-1 15,0 0-15,0 0 16,21-21-16,0 21 0,0-21 16,1 0-16,20 0 0,-21 0 0</inkml:trace>
  <inkml:trace contextRef="#ctx0" brushRef="#br0" timeOffset="209492.54">18394 17124 0,'0'0'0,"0"-21"32,0 0-17,21 21 63</inkml:trace>
  <inkml:trace contextRef="#ctx0" brushRef="#br0" timeOffset="211011.85">19833 16785 0,'0'-21'0,"0"0"0,21 0 16,-21 0-16,21-1 0,-21 1 16,22 0-16,-1 0 0,-21 0 15,0 0-15,0-1 0,0 1 16,0 0-16,0 0 0,-21 21 16,-1-21-16,-20 21 0,0 0 0,-1 0 15,-20 0-15,-1 0 0,1 21 16,21 0-16,-22 0 0,1 0 0,20 22 15,1-1-15,0 22 0,-1-22 16,22 21-16,0 1 0,0-1 0,0 1 16,21-1-16,0-20 15,0 20-15,0-20 0,0-1 0,21 0 16,0 1-16,0-1 0,0-21 16,22 21-16,-1-20 0,0-1 0,22 0 15,-22-21-15,22 0 0,-1 0 16,1 0-16,-1 0 0,1 0 0,-1-21 15,-21 0-15,1-1 0,20 1 16,-20 0-16,-1 0 0,-21 0 0,21 0 16,-20-22-16,-1 22 0,-21 0 15,0-21-15,0-1 0,0 22 16,0-21-16,0 21 0,-21-1 0,-1 1 16,1 0-16,0 0 0,0 21 15,0 0-15,0 0 0,-1 21 0,1-21 16,0 21-16,0 22 0,0-22 15,0 21-15,-1-21 0,1 22 0,0-22 16,21 21-16,0-21 0,-21 0 16,21 1-16,0 20 0,0-21 15,21 0-15,-21 0 0,21-21 16,0 0-16,1 0 0,20 0 0,-21 0 16,0 0-16,22-21 0,-22 0 15,0 21-15,21-21 0,-21 0 0,1 0 16,-1-1-16,0 1 15,0 0-15,-21 0 0,0 0 0,0 0 16,0-1-16,0 1 0,0 0 16,0 0-16,0 42 31,0 0-31,0 0 0,0 22 16,0-22-16,0 0 0,0 0 0,0 0 15,0 1-15,0 20 0,21-42 16,0 21-16,1 0 0,20 0 0,-21-21 15,0 0-15,22 0 0,-1 0 16,-21 0-16,21 0 0,1 0 0,-1-21 16,0 21-16,1-21 15,-22 0-15,21 0 0,-21 0 0,1-1 16,-1 1-16,-21 0 0,0-21 16,0 21-16,0-1 0,0 1 0,0-21 15,0 21-15,0 0 16,-21 21-1,-1 21-15,22 0 16,0 0-16,0 0 0,-21 0 0,21 1 16,0 20-16,-21-21 0,21 0 0,0 0 15,0 1-15,0-1 16,0 0-16,0 0 0,0 0 0,0-42 62,21 0-62,-21 0 0,0 0 16,0-1-16,21 1 0,1 0 16,-1-21-16,0 21 0,0-22 0,0 22 15,0-21-15,1 21 0,20-22 16,-21 22-16,21 0 0,-20 21 0,20 0 16,-21 0-16,0 0 0,22 21 15,-22 0-15,-21 0 0,21 1 0,-21 20 16,0-21-16,0 21 0,0-20 15,0 20-15,0-21 0,0 21 16,0-20-16,0-1 0,0 0 0,0 0 16,0 0-16,21 0 0,-21 1 15,0-1-15,21 0 0,0-21 16,1 0-16,-1 0 16,0-21 15,-21 0 125</inkml:trace>
  <inkml:trace contextRef="#ctx0" brushRef="#br0" timeOffset="212823.59">21886 16997 0,'0'0'0,"0"-21"15,0 0-15,0-1 16,21 22-16,-21-21 0,22 21 16,-1 0-1,0 0-15,0 0 16,-21 21-16,21 22 0,-21-22 16,21 21-16,-21 1 0,22-1 0,-22-21 15,21 21-15,-21 1 0,0-22 16,0 21-16,0-21 0,0 22 0,0-22 15,0 0-15,-21 0 0,-1 0 16,1 1-16,0-22 31,0 0-31,21-22 16,0 1-16,0 0 16,0 0-16,0 0 0,0 0 0,21-1 15,0 1-15,-21-21 0,21 21 16,1-22-16,-1 22 0,0-21 0,0 21 15,21 0-15,-20-1 0,20 1 16,-21 0-16,0 21 0,22 0 0,-22 0 16,0 21-16,0 0 0,-21 1 15,0 20-15,21-21 0,-21 0 0,0 22 16,0-22-16,0 21 0,0-21 16,0 22-16,0-22 0,0 0 15,0 0-15,0 0 0,21 0 0,-21 1 16,22-1-16,-22 0 0,21-21 15,0 0-15,0 0 0,21 0 16,-20 0-16,20 0 0,-21-21 0,21 21 16,-20-21-16,20-1 0,0 1 15,-21 0-15,22 0 0,-22-21 0,0 20 16,0-20-16,0 21 0,1-21 16,-22 20-16,0-20 0,0 21 0,0 0 15,0 0-15,0 42 31,-22 0-31,1 21 0,21-21 16,-21 1-16,21-1 0,0 21 16,-21-21-16,21 0 0,0 22 0,0-22 15,0 0-15,0 0 0,0 0 16,21 1-16,0-1 0,-21 0 0,21-21 16,22 0-16,-22 0 0,0 0 15,21 0-15,-20 0 0,-1 0 0,21 0 16,-21-21-16,0 0 0,1-1 15,-1 1-15,0 21 0,0-42 0,-21 21 16,0 0-16,0-1 0,0-20 16,0 21-16,0 0 0,-21-22 15,0 22-15,0-21 0,-22 21 16,1 0-16,21-1 0,-22 1 0,22 21 16,-21 0-16,21 0 0,-22 0 15,22 21-15,0 1 0,21-1 0,0 0 16,0 21-16,0-21 0,0 22 15,0-22-15,0 0 0,21 21 0,0-20 16,22-1-16,-22 0 0,21 0 16,-21 0-16,22 0 0,-1-21 0,0 0 15,1 0-15,-1 0 0,0 0 16,1-21-16,-1 21 0,0-21 16,1 0-16,20 0 0,-20 0 15,-1-22-15,0 22 0,-21-21 0,1-1 16,-1 1-16,0-21 0,0 20 15,-21-20-15,0-1 0,0 22 0,0-22 16,0 22-16,0 21 0,0-21 16,0 20-16,0 44 15,0-1-15,-21 21 16,0-21-16,21 22 0,-21 20 0,-1-21 16,1 1-16,21-1 0,0 0 15,-21 1-15,21-1 0,0 0 0,0 1 16,0-22-16,0 21 0,0-21 15,21 1-15,-21-1 0,21 0 0,1 0 16,-1-21-16,0 0 0,0 0 16,0 0-16,0 0 0,1 0 15,-1 0-15,0 0 0,0-21 0,-21 0 16,21 0-16,-21-22 16,0 22-16</inkml:trace>
  <inkml:trace contextRef="#ctx0" brushRef="#br0" timeOffset="212995.48">23601 17060 0,'-43'0'16,"234"22"-16,-339-44 0,84 22 0,43 0 16,21 22-16,-21-22 0,21 21 15,0 0 1,21-21-16,0 0 0,0 0 16,1 0-16,-1 21 0,0-21 15,0 0-15,21 0 0,-20 0 0,20-21 16,-21 21-16,21-21 0,1 0 15,-1-1-15</inkml:trace>
  <inkml:trace contextRef="#ctx0" brushRef="#br0" timeOffset="213964.97">25040 16552 0,'0'0'16,"-21"-21"-16,21 0 16,-21 21-16,21-21 0,-21 0 0,-1 0 15,22-1 1,0 44-1,0-1 1,0 21-16,0 0 0,0 1 16,0-1-16,0 0 0,0 22 0,0-22 15,0 22-15,0-22 0,0 22 16,0-22-16,0 0 0,-21 1 0,21-1 16,-21-21-16,21 0 0,0 22 15,0-22-15,0 0 0,-21-21 31,0 0-15,21-21-16,0 0 16,0-1-16,0 1 0,0 0 15,0 0-15,0-21 0,42 20 16,-21-20-16,0 21 0,1-21 0,20 20 16,-21 1-16,21 0 0,1 0 15,-22 21-15,21 0 0,1 0 0,-22 0 16,21 0-16,-21 21 0,22 0 15,-22 22-15,0-22 0,0 0 0,0 0 16,-21 21-16,0-20 0,0-1 16,0 0-16,0 0 0,0 0 0,-21 0 15,0-21-15,0 22 0,-22-1 0,22-21 16,0 21-16,-21-21 16,21 0-16,-22 0 0,22 21 0,-21-21 15,21 0-15,-22 0 0,22 0 16,0 0-16,0 0 0,0 0 0,-1-21 15,44 21 17,-1 0-17,21 0-15,-21 0 0,0 0 16,22 0-16,-22 21 0,21-21 16,-21 0-16,22 0 0,-1 0 0,22 0 15,-22 0-15,21 0 0,-20 0 16,20 0-16,-20 0 0,-1-21 0,0 21 15,1-21-15,-22 0 0,21 21 16,-21-22-16,-21 1 0,21 0 16,-21 0-16,0 0 0,0 0 15,0-22-15,0 22 16,0 0-16,0 0 0,-21 21 16,21 21-1,-21 0-15,0 0 0,0 22 0,21-22 16,0 0-16,0 0 0,0 0 15,0 0-15,0 1 0,0-1 0,0 0 16,0 0-16,0 0 16,21-21-16,0 0 0,0 0 15,0 0-15,1 0 0,-1 0 16,21 0-16,-21-21 0,0 21 16,1-21-16,-1 0 0,21 0 0,-21-1 15,0 1-15</inkml:trace>
  <inkml:trace contextRef="#ctx0" brushRef="#br0" timeOffset="-212459.38">27220 16531 0,'21'-21'0,"-42"42"0,64-63 0,-22 21 15,-21 0-15,0-1 0,0 1 0,0 0 16,0 0-16,-21 21 16,-1 0-1,-20 21-15,21 0 0,0 22 0,-22-22 16,22 21-16,-21 22 0,21-22 15,0 21-15,-22-20 0,22 20 0,0 1 16,0-1-16,21-20 16,0-1-16,0 0 0,0 22 0,0-43 0,21 21 15,0 1-15,0-22 16,0 0-16,22 0 0,-1 0 0,0 0 16,1 1-16,-1-22 0,22 0 15,-22 0-15,0 0 0,1 0 0,-1 0 16,0 0-16,22-22 0,-22 1 15,-21 0-15,22 0 0,-1 0 0,-21-22 16,0 1-16,0 0 0,1-1 16,-22 1-16,0-21 0,0-1 0,0 1 15,0-1-15,0 1 0,-22 20 16,1-20-16,0 20 0,-21 1 16,21 0-16,-22-1 0,22 22 0,-21 0 15,-1 21-15,1 0 0,21 0 16,-21 0-16,-1 21 0,1 22 0,0-22 15,-1 21-15,1 0 0,21 22 16,-22-22-16,22 22 0,0-1 0,21-20 16,0 20-16,0-21 0,0 1 15,0-1-15,0 0 0,42 1 0,-20-22 16,-1 0-16,21 0 0,0 0 16,1-21-16,-1 0 0,0 22 0,22-22 15,-22 0-15,1 0 0,-1 0 16,0-22-16,1 22 0,-1-21 15,0 0-15,-21 0 0,22 21 16,-22-21-16,0 0 0,0-1 0,0 1 16,1 0-16,-22 0 0,0 0 15,0 42 1,0 0 0,0 0-16,0 0 0,0 1 0,0-1 15,0 0-15,0 0 0,0 0 16,0 0-16,0 1 0,0-1 15,21-21-15,0 0 16,0 0-16,0 0 16,0 0-16,1 0 0,-1 0 0,21 0 15,-21-21-15,0-1 0,1 1 16,20 21-16,-21-21 0,0 0 0,0 0 16,1-22-16,-22 22 0,21 0 15,0 0-15,-21-21 0,21 20 0,-21 1 16,0 0-16,0 42 31,0 0-31,0 1 0,0-1 16,0 0-16,0 0 0,0 0 0,0 22 15,0-22-15,0 0 0,0 0 16,0 0-16,0 0 0,0 1 16,0-1-16,0 0 0,21-21 15,0 0-15,1 0 0,-1 0 16,0 0-16,0 0 0,0 0 15,0 0-15,1-21 0,20 0 16,-21 21-16,0-22 0,-21 1 0,21 0 16,1-21-16,-1 21 0,-21-1 15,21-20-15,-21 21 0,0 0 0,0 0 16,0-1-16,0 1 0,0 0 16,-21 21-1,21 21-15,-21 0 16,-1 1-16,22-1 0,-21 21 15,21-21-15,-21 0 0,21 22 16,0-22-16,0 0 0,-21 0 0,21 0 16,0 1-16,0-1 0,0 0 15,0 0-15,21-21 16,0 0-16,0 0 0,1 0 16,-1 0-16,21 0 0,0 0 0,1-21 15,-1 0-15,-21 21 0,22-21 0,-1-1 16,-21 1-16,21 0 0,-20 0 15,-1-21-15,-21 20 0,0 1 0,0-21 16,0 21-16,0-22 0,0 22 16,0 0-16,0 0 0,0 0 15,-21 21-15,-1 0 16,22 21 0,0 0-16,0 0 0,0 0 15,0 1-15,0-1 0,0 0 0,0 21 16,0-21-16,0 1 0,0-1 15,22 0-15,-22 0 0,21 0 0,0 0 16,-21 1-16,21-1 0,0-21 16,0 21-16,1-21 0,-1 0 15,0 0-15,0 0 0,0 0 0,0 0 16,22 0-16,-22 0 0,0 0 0,0-21 16,0 0-16,1 21 0,-1-22 15,0 1-15,0 0 0,0 0 16,0-21-16,1 20 0,-22-20 0,0 21 15,21 0-15,-21-22 0,0 22 16,21 21-16,-21-21 0,0 42 31,0 0-31,0 1 0,0-1 16,0 0-16,0 0 0,0 0 0,0 0 16,0 22-16,0-22 15,0 0-15,0 0 0,0 0 16,21-21-16,0 0 0,0 0 15,1 0-15,-1 0 0,0 0 16,0 0-16,0 0 0,0 0 0,1 0 16,-1-21-16,0 0 0,0 21 15,0-21-15,0 0 0,-21 0 0,22-1 16,-1 22-16,-21-21 0,0 0 16,21 21-16,0-21 0,-21 42 31,0 0-31,0 0 0,0 1 15,0-1-15,0 0 16,21 0-16,0 0 0,1 0 16,-1-21-16,21 0 0,-21 22 15,22-22-15,-1 0 0,0 0 16,1 0-16,20 0 0,-21 0 16,1 0-16,-1 0 0,-21 0 0,22-22 15,-22 1-15,0 0 0,0 0 16,0 0-16,-21 0 0,0-1 0,0-20 15,0 0-15,0 21 0,0-22 16,0 22-16,-21-21 0,0 21 0,0-1 16,0 22-16,-1 0 0,-20 0 15,21 0-15,0 0 0,-22 22 0,22 20 16,0-21-16,0 0 0,0 22 16,0-22-16,21 21 0,0-21 0,0 22 15,0-22-15,0 0 16,0 0-16,0 0 0,21 0 0,0 1 15,0-22-15,0 0 0,0 0 16,1 0-16,-1 0 0,0 0 0,0 0 16,0 0-16,0-22 0,1 22 15,-1-21-15,0 0 0,0 0 0,0 0 16,0-22-16,-21 22 0,22-21 16,-1 0-16,-21-22 0,21 22 0,-21-22 15,0 22-15,0-22 0,21 22 16,-21 0-16,21-1 0,-21 22 15,0-21-15,0 63 32,0 0-32,0 22 0,0-1 15,-21 0-15,21 1 0,-21-1 0,21 21 16,0-20-16,0-1 0,0 0 16,0 1-16,0-1 0,0 0 0,21-20 15,0-1-15,0 21 0,1-21 16,-1-21-16,0 21 0,0-21 0,21 0 15,-20 0-15,20 0 0,-21 0 16,21 0-16,-20-21 0,20 21 0,-21-21 16,0 0-16,0 0 0,1 0 15,-1-22-15,-21 22 16,0-21-16,0 21 0,0-1 0,0 1 16,0 0-16,-21 0 0,-1 21 0,1 0 15,0 0-15,0 0 0,0 21 16,0 0-16,-1 0 0,22 1 0,0 20 15,-21-21-15,21 0 0,0 0 16,0 22-16,0-22 0,21 0 0,1 0 16,-1-21-16,0 21 0,0 1 15,0-22-15,22 0 0,-22 0 0,0 0 16,21 0-16,-21 0 16,22 0-16,-1 0 0,-21-22 0,0 22 15,22-21-15,-22 0 0,0 0 16,0 0-16,0-22 0,1 22 15,-1-21-15,-21 21 0,0 0 0,0-22 16,21 22-16,-21 0 16,0 42-1,0 0-15,-21-21 0,0 21 16,21 22-16,0-22 0,-22 0 0,22 0 16,-21 0-16,21 1 15,0-1-15,0 0 0,0 0 0,0 0 16,0 0-1,0-42 17,0 0-17,21 0-15,1 21 0,-1-21 0,0-22 16,0 22-16,0 0 0,0 0 16,22-21-16,-22 20 0,0 1 15,21 0-15,1 21 16,-22 0-16,-21 21 0,0 0 0,0 1 15,0-1-15,0 21 0,0 0 16,0-20-16,0 20 0,0-21 16,0 21-16,0-20 0,0-1 15,0 0-15,0 0 0,21-21 16,0 21-16,0-21 0,22 0 0,-22 0 16,21 0-16,-21 0 0,22 0 15,-1 0-15,-21-21 0,22 0 0,-22 0 16,0 0-16,0-1 15,21 1-15,-20 0 0,-1 0 0,0-21 16,0-1-16,0 22 0,-21-21 16,0-1-16,0 1 0,0 21 0</inkml:trace>
  <inkml:trace contextRef="#ctx0" brushRef="#br0" timeOffset="-212245.45">29908 16510 0,'0'0'0,"-42"0"0,21 0 16,0 0-16,0 0 0,-1 0 16,1 0-16,0 0 0,0 0 0,0 0 15,0 0 1,-1-21-1,1 21-15,0-21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30:10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995 0,'0'0'0,"22"0"0,-22-21 16,21 21-16,-21-21 15,21 21-15,-21-22 0,0 1 16,0 0 0,0 0-16,-21 0 15,0 21-15,-1-21 0,1-1 16,0 1-16,0 21 16,0 0-16,0 0 0,-1-21 0,1 21 15,0 0-15,0 0 0,0 0 16,0 0-16,-22 0 0,22 0 0,0 21 15,0 0-15,0-21 0,-22 22 16,22 20-16,0-21 0,21 0 16,-21 22-16,0-22 0,-1 21 0,1 0 15,21 1-15,0-1 0,-21-21 16,0 22-16,21-1 0,-21 0 16,21-21-16,0 22 0,0-22 15,0 21-15,0 1 0,0-22 0,0 21 16,0-21-16,0 22 0,0-22 15,21 21-15,-21-21 0,21 0 0,0 1 16,0-1-16,1-21 0,-1 21 16,0-21-16,0 0 0,0 0 15,22 0-15,-22 0 0,21 0 0,-21-21 16,22 21-16,-22-21 0,0 21 16,21-22-16,-21 1 0,1 21 0,-1-21 15,-21 0-15,21 0 16,0 0-16,-21-1 0,0 1 15</inkml:trace>
  <inkml:trace contextRef="#ctx0" brushRef="#br0" timeOffset="1548.21">2709 1651 0,'0'0'16,"21"0"-16,1 0 31,-1 0-31,-21-21 16,21 21-16,0-21 0,0 0 0,0-1 15,1 1-15,-1 0 0,21 0 16,-21 0-16,22 0 0,-22-22 0,0 22 16,21-21-16,-21-1 0,1 1 15,-1 0-15,21-1 0,-42-20 0,21 21 16,0-22-16,1 22 16,-22-1-16,0-20 0,0 21 0,0-1 0,0 22 15,0-21-15,0 21 16,0-1-16,-22 22 31,1 22-31,21-1 0,-21 21 16,21-21-16,-21 22 0,21-1 0,-21 21 15,0-20-15,21-1 0,-22 0 16,22 1-16,-21 20 0,21-20 0,-21-1 16,21 0-16,-21-21 0,21 22 15,0-1-15,0-21 0,0 0 16,0 22-16,0-22 0,0 0 15,21-21-15,0 21 0,0 0 0,1-21 16,-1 22-16,0-22 16,0 0-16,0 0 0,0 0 15,1 0-15,-1 0 0,0 0 16,0-22-16,0 1 16,0 21-16,-21-21 0,22 21 15,-22-21-15,21 0 0,0 0 0,-21-1 16,21 1-16,0 0 15,-21 0-15,21 0 0,-21 0 0,22-22 16,-1 22-16,-21 0 0,21 0 16,0 0-16,0 21 0,0-22 15,1 1-15,-1 0 0,0 21 0,21 0 16,-21-21-16,1 21 0,20 0 16,-21 0-16,0 0 0,0 0 0,1 0 15,-1 21-15,0-21 0,0 21 16,0 0-16,-21 1 0,21-1 15,-21 0-15,0 0 0,22-21 16,-22 21-16,0 0 0,0 1 16,0-1-1,0-42 63,0-1-62,0 1-16,0 0 0,0 0 16,0 0-16,0 0 15,0-1-15,-22 1 0,1 21 0,21-21 16,-21 21-16,0-21 0,0 0 16,0 21-16,-1-21 0,1 21 15,0 0-15,-21 0 0,21 0 16,-1 0-16,1 0 0,0 0 15,0 0-15,0 0 0,0 0 0,-1 21 16,1 0-16,0 0 0,0-21 16,0 21-16,21 0 0,0 1 15,-21-1-15,21 0 0,0 21 0,0-21 16,0 1-16,0-1 0,0 0 0,0 0 16,0 0-16,0 0 0,0 1 15,0-1-15,0 0 0,0 0 16,21 0-16,-21 0 0,21 1 15,-21-1-15,21-21 0,0 21 16,0-21-16,1 0 16,-1 0-16,0 0 15,0 0-15,0 0 16,0 0-16,1 0 0,-1-21 0,0 21 16,-21-21-16,21-1 0,0 22 15,0-21-15,1 0 0,-1 0 16,0 0-16,0 0 0,-21-1 15,21 1-15,0 0 0,-21 0 0,0 0 16,22-22-16,-1 22 0,-21 0 16,0 0-16,0-21 0,0 20 0,0 1 15,21 0-15,-21 0 0,0 0 16,0 0-16,0-1 0,0 1 16,0 42 15,0 1-31,0-1 0,0 21 15,-21-21-15,21 0 0,-21 1 16,21-1-16,0 21 0,0-21 0,0 0 16,-22 22-16,22-22 0,0 0 15,0 0-15,0 0 0,0 22 0,0-22 16,0 0-16,0 0 16,22 0-16,-22 1 0,21-22 0,0 21 15,0-21-15,0 0 16,0 0-16,1 0 0,-1 0 15,0 0-15,0 0 16,0 0-16,-21-21 16,21-1-16,-21 1 15</inkml:trace>
  <inkml:trace contextRef="#ctx0" brushRef="#br0" timeOffset="2371.73">4762 1122 0,'0'0'0,"22"0"15,-22-21-15,21 21 0,-21-21 16,0-1-16,0 1 0,0 0 16,0 0-1,-21 21 1,-1 0-1,1 0-15,0 0 0,0 0 0,0 0 16,0 0-16,-1 0 0,1 21 16,0-21-16,0 21 0,0 0 0,0 1 15,21-1-15,-22 0 0,22 0 16,-21 0-16,21 0 0,-21 1 16,21-1-16,0 0 15,0 0-15,0 0 16,21-21-16,0 21 15,1-21-15,-1 0 0,0 0 16,0 0-16,0 0 0,0 22 16,1-22-16,-1 0 0,0 0 15,0 0-15,0 0 0,0 21 0,1-21 16,-1 0-16,0 0 0,0 0 16,-21 21-16,21-21 0,0 0 15,-21 21-15,0 0 16,0 0-16,0 1 15,0-1-15,0 0 16,-21-21-16,0 0 16,0 21-16,0-21 0,0 0 15,-1 21-15,1-21 0,0 0 16,0 21-16,0-21 0,0 0 0,-1 0 16,1 0-16,0 0 0,0 0 15,0 0-15,0 0 0,-1 0 0,1 0 16,0 0-16,0 0 0,0 0 15,0 0-15,-1 0 32,44 0 30,-1-21-46,0 21-16,0-21 0</inkml:trace>
  <inkml:trace contextRef="#ctx0" brushRef="#br0" timeOffset="3308.2">5567 1164 0,'0'0'16,"21"-21"-16,0 21 0,-21-21 0,21 0 16,0 0-16,-21-1 15,0 1 1,-21 21-1,0-21-15,0 21 0,0 0 16,0 0-16,-1 0 16,1 0-16,0 0 0,0 21 15,0-21-15,0 21 0,-1-21 0,1 22 16,0-1-16,0 0 16,0-21-16,21 21 0,-21 0 0,21 0 15,0 1-15,-22-1 16,22 0-16,0 0 15,0 0-15,0 0 16,22-21 0,-1 22-16,0-22 15,0 0-15,0 0 0,0 0 0,1 21 16,-1-21-16,0 0 0,0 0 16,0 0-16,0 0 0,1 0 15,-22 21-15,21-21 0,0 0 0,0 0 16,0 21-16,0-21 15,1 21-15,-1-21 16,-21 21-16,0 1 16,21-22-16,-21 21 15,0 0-15,0 0 16,-21 0 0,0-21-16,-1 0 15,1 21-15,0 1 0,0-22 0,0 0 16,0 0-16,-1 21 15,1-21-15,0 0 0,0 0 0,0 0 16,0 0-16,-1 0 0,1 0 16,0 0-16,0 0 0,0 0 0,0 0 15,-1 0-15,1 0 0,0 0 0,21-21 16,-21 21-16,0 0 16,21-22-16,-21 22 0,21-21 15,-22 21 1</inkml:trace>
  <inkml:trace contextRef="#ctx0" brushRef="#br0" timeOffset="5296.26">2265 3366 0,'0'-22'16,"0"1"-1,0 0 1,0 0-16,0 0 15,0 0-15,21 21 0,-21-22 16,0 1-16,21 0 16,-21 0-16,21 0 0,-21 0 0,0-1 15,21 1-15,-21 0 0,0 0 16,22 0-16,-22 0 0,0-1 16,0 1-16,0 0 15,-22 42 16,22 0-31,0 1 16,0-1-16,0 0 0,-21 0 16,21 0-16,0 22 0,0-1 0,0-21 15,0 21-15,0 1 0,0-1 16,0 0-16,0 22 0,0-22 16,0 1-16,0-22 0,0 21 15,0 0-15,0-20 0,0 20 0,0-21 16,0 21-16,0-20 0,0-1 0,0 0 15,0 0-15,0 0 0,0 0 16,0 1-16,0-1 16,0 0 15,-21-21-15,0 0-16,0 0 0,0 0 15,-1 0-15,1 0 0,-21 0 16,21 0-16,0 0 0,-22 0 15,22 0-15,0 0 0,-21 0 16,20 0-16,1 0 0,0 21 0,0-21 16,0 0-16,0 0 0,-1 0 15,44 0 17,-1 0-17,0 0-15,0 0 0,0 0 16,22 0-16,-22-21 0,21 21 0,0 0 15,22 0-15,-22 0 0,1-21 16,-1 21-16,0 0 0,1 0 0,20 0 16,-42 0-16,22 0 0,-1 0 15,0 0-15,-21 0 0,1 0 16,-1 0-16,0 0 16,0 0 62</inkml:trace>
  <inkml:trace contextRef="#ctx0" brushRef="#br0" timeOffset="5756">2963 3514 0,'0'0'0,"-21"0"15,0 0 1,21 21-16,-21-21 16,21 21-16,0 0 15,21-21 17,0 0-17,0 0 1,-21-21-1,21 21-15,-21-21 0,0 0 16,0 0 0,0-1-16,0 1 31</inkml:trace>
  <inkml:trace contextRef="#ctx0" brushRef="#br0" timeOffset="6611.58">3662 3069 0,'0'0'0,"0"-21"0,0 0 0,0 0 0,0 0 15,0-1-15,0 1 16,0 0 0,0 0-16,21 21 31,0 0-31,0 0 0,0 21 0,1 0 15,-1 22-15,0-1 0,0-21 0,0 43 16,22-22-16,-22 0 0,0 22 16,0-22-16,-21 22 0,21-22 0,0 0 15,-21 1-15,0-1 0,0 0 0,0 1 16,0-22-16,0 0 16,0 21-16,0-21 0,0 1 0,0-1 15,0 0 1,0-42 15,0 0-31,0-1 0,22 1 16,-22 0-16,0 0 0,21-21 15,-21-1-15,21 1 0,-21 0 0,21-1 16,-21-20-16,21 20 0,0-20 16,1-1-16,-1 22 0,0-21 0,21-1 15,-21 22-15,22-1 0,-22 1 0,21 0 16,1-1-16,-22 22 15,0-21-15,21 21 0,-21 21 0,1-21 16,-1 21 0,-21 21-16,0 0 0,0 0 15,0 0-15,0 0 16,0 1-16,0-1 0,0 0 16,0 0-16,0 0 15,0 0-15,0 1 16</inkml:trace>
  <inkml:trace contextRef="#ctx0" brushRef="#br0" timeOffset="8336.59">4995 3514 0,'21'-64'16,"-21"43"-16,0 0 16,0 0-16,0 0 0,0-1 0,0 1 15,0-21-15,0 21 0,0 0 16,0-22-16,0 22 0,-21 0 0,21 0 16,-21-22-16,0 43 15,-21-21-15,20 0 0,1 21 0,0 0 16,0 0-16,-21 0 0,20 0 0,1 21 15,-21 0-15,21 1 0,0-1 16,-1 21-16,1 0 0,0 1 0,0 20 16,21-20-16,-21-1 0,21 0 15,-21 1-15,21-1 0,0 0 0,0-21 16,0 22-16,0-22 0,0 0 16,0 0-16,21 0 0,0-21 0,0 0 15,0 22-15,0-22 0,1 0 0,20 0 16,-21 0-16,0 0 15,22-22-15,-22 1 0,21 0 0,-21 21 16,0-21-16,22 0 0,-22 0 0,21-22 16,-21 22-16,1 0 0,-1-21 15,0 20-15,0-20 0,0 0 0,-21 21 16,0-22-16,0 1 0,0 21 16,0 0-16,0-22 0,0 22 0,0 0 15,0 0 1,-21 21-16,0 21 15,21 0-15,0 0 0,0 0 0,0 22 16,-21-22-16,21 21 0,0 1 16,0-22-16,0 21 0,0 0 15,0-20-15,0 20 0,0-21 16,0 0-16,0 0 0,0 1 0,0-1 16,21 0-16,-21 0 0,21-21 15,0 21-15,0-21 16,1 0-16,-1 0 0,0 0 0,0 0 15,0 0-15,0-21 0,1 21 0,-1-21 16,0 0-16,0 0 0,21-1 16,-20 1-16,-1 0 0,0 0 15,0-21-15,0 20 0,-21-20 0,0 0 16,21 21-16,-21-22 0,0 22 0,0 0 16,0-21-16,0 20 0,-21 1 15,0 21-15,0 0 16,0 0-16,21 21 15,-21 1-15,21-1 0,0 0 16,0 0-16,0 0 0,0 0 0,21 1 16,-21-1-16,21 0 0,0 0 15,0 0-15,0 0 0,-21 1 0,22-1 16,-1 0-16,0 0 0,-21 0 0,21 0 16,0-21-16,-21 22 0,21-1 15,-21 0-15,0 0 0,22-21 0,-1 21 16,-21 0-16,21-21 15,-21 22-15,21-22 16,0 0-16,0 0 0,1 0 16,-1 0-16,21 0 15,-21 0-15,0 0 0,1 0 0,20 0 16,-21-22-16,21 22 0,-20-21 0,20 0 16,-21 0-16,21 0 0,-20 0 15,-1-1-15,0 1 0,0 0 0,0-21 16,-21 21-16,0-22 0,0 22 15,0-21-15,0-1 0,0 22 0,0-21 16,0 21-16,0-22 0,0 22 0,-21 21 16,0-21-16,0 21 0,0 0 15,-1 0-15,1 0 16,0 21-16,0-21 0,0 21 16,0 22-16,-1-22 0,1 0 0,0 21 15,0 1-15,0-22 0,0 21 16,-1-21-16,1 22 0,21-22 0,-21 21 15,21-21-15,0 1 0,0-1 0,0 0 16,0 0-16,21 0 16,0-21-16,1 0 0,-1 0 0,0 0 15,0 0-15,0 0 0,0 0 0,1 0 16,-1 0-16,0 0 16,0-21-16,0 21 0,0-21 0,1 0 15,-1 0-15,0-1 0,0 1 16,-21 0-16,21 0 0,-21 0 0,21 0 15,-21-22-15,22 22 0,-22 0 0,0-21 16,0 20-16,0 1 0,0 0 16,0 0-16,0 0 0,0 0 0,0 42 47,0 0-47,0 0 0,0 0 15,0 0-15,0 22 0,0-22 0,0 21 16,0-21-16,0 22 0,0-1 15,0-21-15,0 0 0,0 22 16,0-22-16,21 0 0,0 0 0,0 0 16,0 1-16,0-22 0,1 21 15,-1-21-15,0 0 0,21 0 0,-21 0 16,1 0-16,-1 0 0,21 0 0,-21 0 16,0 0-16,1 0 0,-1-21 15,0-1-15,0 22 0,0-21 0,0 0 16,1 0-16,-1-21 0,0 20 0,-21 1 15,0-21-15,21 0 0,-21 20 16,21-20-16,-21 0 0,0-1 16,0 22-16,0-21 0,0 21 15,0 42 1,0 21 0,0-21-16,0 22 0,0-22 15,0 21-15,0 1 0,0-22 0,0 21 16,0-21-16,0 0 0,0 22 0,0-22 15,0 0-15,0 0 16,0 0-16,21-21 16,1 22-16,-1-22 15,0 0-15,0 0 0,0-22 16,0 22-16,1-21 0,-22 0 16,21 0-16,-21 0 0</inkml:trace>
  <inkml:trace contextRef="#ctx0" brushRef="#br0" timeOffset="8692.39">6943 2921 0,'-22'21'16,"44"-42"-16,-65 63 0,43-20 0,0-1 0,0 0 15,0 0-15,0 0 16,0 0-16,21 1 15,1-22-15,-1 0 16,0 0-16,0 0 0,0-22 16,0 22-16,-21-21 0,22 0 15,-22 0-15,21 0 0,-21 0 16,0-1-16,0 1 16,0-21-16,-21 21 0,-1 21 0,22-21 15,-21-1-15,0 22 0,0 0 16,0 0-16,0 0 0,-1 0 15,1 22-15,21-1 0,-21-21 16,21 21-16,0 0 0,0 0 0,0 0 16,0 1-16,0-1 15,0 0-15,21 0 16,0-21-16</inkml:trace>
  <inkml:trace contextRef="#ctx0" brushRef="#br0" timeOffset="9309.03">7408 2773 0,'0'0'16,"-21"0"-16,0 0 16,21 21-1,0 0-15,0 0 16,0 22-16,0-22 0,0 21 0,0-21 15,0 22-15,0-1 0,0 0 16,0 1-16,0-1 0,0 0 0,0 1 16,0-1-16,0 22 0,-21-22 0,21 0 15,0-21-15,0 22 0,0-1 16,-21-21-16,21 0 0,0 1 0,0-1 16,0 0-16,0 0 0,0 0 15,0-42 32,0 0-47,0 0 0,0-22 16,21 22-16,0 0 0,-21-21 0,21-1 15,0 22-15,22-21 0,-22 0 16,0 20-16,21-20 0,-21 21 0,22 0 16,-22 0-16,21-1 0,1 22 15,-22 0-15,0 0 0,21 0 0,-21 22 16,1-22-16,-1 21 0,0 21 0,-21-21 15,0 0-15,21 22 0,-21-22 16,0 21-16,0-21 0,0 22 0,0-22 16,0 0-16,0 0 0,-21 0 15,0 1-15,0-1 0,21 0 16,-22 0-16,1 0 0,0-21 0,0 21 16,0-21-16,-22 0 0,22 22 0,0-22 15,0 0-15,0 0 0,0 0 16,-1 0-16,1 0 0,0 0 15,0 0-15,0-22 16,21 1-16,0 0 16,0 0-16,0 0 0,0 0 15,0-1-15,0 1 0</inkml:trace>
  <inkml:trace contextRef="#ctx0" brushRef="#br0" timeOffset="9660.18">8276 2773 0,'0'0'16,"0"-42"-1,-21 42 1,21 21-16,0 0 0,0 0 15,-21 0-15,21 0 0,0 22 16,0-1-16,0 0 0,0 1 16,0 20-16,0-20 0,0 20 0,0-21 15,0 22-15,0-22 0,0 22 0,0-22 16,-21 0-16,21 1 0,0-22 16,-22 21-16,22-21 0,0 1 0,0-1 15,0 0-15,0 0 0,22-21 31,-1 0-15,0 0-16,0-21 0,-21 0 16</inkml:trace>
  <inkml:trace contextRef="#ctx0" brushRef="#br0" timeOffset="10299.81">8467 3408 0,'21'0'0,"0"0"16,0 0-16,0 0 0,0 0 15,1-21-15,20 0 0,-21 21 16,0-22-16,0 22 0,1-21 0,-1 0 16,0 0-16,-21 0 0,0 0 0,0-1 15,21 1-15,-21 0 16,0 0-16,0 0 0,-21 0 15,0 21-15,0 0 0,-1 0 16,1 0-16,0 0 16,0 21-16,0 0 0,0 0 0,21 0 15,-22 0-15,22 22 0,-21-22 16,21 21-16,0-21 0,-21 22 0,21-22 16,0 21-16,0-21 0,0 1 0,0-1 15,0 0-15,0 0 0,0 0 16,21 0-16,0-21 0,1 0 15,-1 0-15,21 0 0,-21 0 16,0 0-16,22 0 0,-22 0 16,21 0-16,-21-21 0,22 21 0,-22-21 15,21 0-15,1 0 0,-1 0 0,-21-22 16,21 22-16,-20-21 0,-1 21 16,0-22-16,0 1 0,-21 21 0,0-22 15,0 22-15,0 0 0,0 0 0,0 0 16,-21 21-1,0 21-15,0 0 16,21 0-16,-22 0 0,22 22 16,0-22-16,-21 21 0,21-21 15,0 22-15,0-22 0,0 21 0,0-21 16,0 1-16,21-1 0,-21 0 0,22 0 16,-22 0-16,21 0 0,-21 1 15,0-1-15,0 0 0,0 0 16,0 0-1,-21-21 1,-1 0-16,1 0 0,0 0 16,0 0-16,21-21 15</inkml:trace>
  <inkml:trace contextRef="#ctx0" brushRef="#br0" timeOffset="10784.11">10329 3387 0,'-21'-21'0,"42"42"0,-63-42 0,21 21 0,0 0 15,21-22-15,-22 22 0,1 0 0,42 0 31,22 0-15,-22 0-16,21 0 0,22 0 0,-22 0 16,22 0-16,-22 0 0,21 0 15,22 0-15,-21 0 0,-1 0 16,22 0-16,-22 0 0,1 0 0,-1 0 16,-20 0-16,20 0 0,-42 0 15,22 0-15,-22 0 0,0 0 0,0 0 16,-42 0 15,21-21-31,-21 0 16</inkml:trace>
  <inkml:trace contextRef="#ctx0" brushRef="#br0" timeOffset="11059.95">11049 3175 0,'-21'0'0,"42"0"0,-42-21 16,42 21-1,0 0-15,0 0 16,0 0-16,1 0 0,-1 0 0,0-21 16,0 21-16,0 0 0,22 0 0,-22 0 15,0 0-15,-21 21 16,21 0-16,-21 0 0,0 0 0,0 1 16,0-1-16,-21 0 0,0 21 0,21-21 15,-21 1-15,-1 20 0,1-21 16,-21 0-16,21 0 0,0 1 15,-1-1-15,1 0 0,0 0 0,0 0 16,0-21-16,0 21 0,21 1 16,-22-22-16</inkml:trace>
  <inkml:trace contextRef="#ctx0" brushRef="#br0" timeOffset="11876.48">12806 3027 0,'0'0'0,"0"-42"31,21 42-31,0-22 0,0 22 15,0-21-15,1 0 0,-22 0 16,0 0-16,21 21 0,-21-21 16,0-1-16,0 1 0,0 0 0,0 0 15,0 0-15,-21 0 0,-1 21 16,-20 0-16,21-22 0,-21 22 16,20 0-16,-20 0 0,0 0 0,21 0 15,-22 0-15,1 0 0,21 22 16,0-22-16,-1 21 0,1 0 15,0 0-15,21 0 0,0 0 16,0 1-16,0-1 0,21-21 16,0 21-16,1 0 0,-1 0 0,0 0 15,21 1-15,-21-1 0,22 0 0,-1 0 16,-21 21-16,22-20 0,-1-1 16,0 21-16,-21-21 0,22 22 0,-22-22 15,-21 21-15,0-21 0,0 0 16,0 1-16,0-1 0,-21 0 0,0 0 15,-22 0-15,1 0 0,0 1 0,-22-22 16,22 0-16,-1 21 16,-20-21-16,21 0 0,-22 0 0,22 0 15,-1 0-15,22 0 0,-21-21 0,21-1 16,-22 22-16,22-21 0,0 0 16,21 0-16,0 0 0,-21 0 0,21-1 15,0-20-15,0 21 0,0 0 0,0-22 16,0 22-16,0 0 0,0 0 15,21 0-15,0 0 0,-21-1 0,21 22 16,1-21-16,-1 21 16,0 0-16,0 0 15,0 0-15,0 0 16,-21 21 0,22-21-16,-1 0 0,-21 22 15,21-22-15,0 0 0,0 0 16,0 0-16,1 0 0,-1 0 15</inkml:trace>
  <inkml:trace contextRef="#ctx0" brushRef="#br0" timeOffset="12176.31">13166 2646 0,'0'0'0,"21"-21"0,-21-22 0,0 22 0,0 0 16,0 0-16,0 42 31,0 0-31,0 0 0,0 22 0,0-1 16,-21 0-16,21 1 0,0-1 15,-22 0-15,22 1 0,0 20 0,0-20 16,0-1-16,0 0 0,-21 1 0,21 20 16,-21-42-16,21 22 0,-21-1 15,21 0-15,0-21 0,0 1 0,0-1 16,0 0-16,0 0 0,0 0 0,0-42 47,0 0-32</inkml:trace>
  <inkml:trace contextRef="#ctx0" brushRef="#br0" timeOffset="12724">12848 3133 0,'21'0'16,"0"0"0,1 0-16,20-21 0,-21 21 15,21 0-15,1 0 0,-1-22 0,0 22 16,1 0-16,-1-21 0,0 21 0,22-21 16,-22 21-16,1-21 15,-22 21-15,21-21 0,0 21 0,-20 0 16,-1 0-16,0-21 0,-42 21 47,0 21-47,-1-21 15,22 21-15,-21 0 0,21 0 0,-21 0 16,21 22-16,0-22 0,-21 21 0,21-21 16,-21 1-16,21 20 0,0-21 15,-21 0-15,21 0 0,0 1 0,0-1 16,0 0-16,21 0 0,0-21 15,0 0 1,0 0-16,0 0 0,22 0 0,-22 0 16,0 0-16,0-21 0,22 21 0,-22-21 15,0 0-15,21 21 0,-21-22 16,1-20-16,-1 21 0,0 0 0,-21 0 16,0-22-16,0 22 0,0 0 15,0-21-15,-21 20 0,0 1 0,-1 0 16,1 0-16,-21 0 0,21 0 0,0 21 15,-22 0-15,22 0 0,0 0 16,0 0-16,0 0 0,-1 0 16,22 21-16,-21 0 0,21 0 0,0 0 15,0 0-15,0 1 16,21-1-16,-21 0 0,22 0 16,-1 0-16,0-21 0,21 21 0,-21-21 15</inkml:trace>
  <inkml:trace contextRef="#ctx0" brushRef="#br0" timeOffset="13149.76">14076 3069 0,'0'-21'0,"0"42"0,0-63 0,0 21 16,0 0-16,0-1 15,21 22-15,0 0 16,0 0-16,0 0 15,1 0-15,-22 22 0,21-22 16,0 21-16,0 0 0,0 0 0,0 0 16,1 0-16,-1 22 0,0-22 15,-21 0-15,21 21 0,-21-20 0,21 20 16,-21-21-16,0 0 0,0 0 0,0 1 16,0-1-16,-21 0 0,0-21 15,0 21-15,0-21 0,-1 0 16,1 0-16,21-21 31,0 0-31,0 0 0,0-1 16,0 1-16,0 0 0,0 0 15,0-21-15,0 20 0,21 1 16,1 0-16,-22 0 0,21 0 0,0 0 16,-21-1-16,21 1 0,0-21 15,0 42-15,1 0 0,-1-21 16,0 21-16,0 0 0,0 0 15,0 0-15,1 0 16,-1 0-16</inkml:trace>
  <inkml:trace contextRef="#ctx0" brushRef="#br0" timeOffset="13511.96">14753 3196 0,'0'0'0,"106"-42"32,-85 42-32,0-21 0,0 0 15,1 21-15,-1-22 0,0 1 16,0 21-16,0-21 0,-21 0 0,0 0 16,0 0-16,0-1 0,-21 22 15,0 0 1,-21 0-16,20 0 0,1 0 15,-21 22-15,21-22 0,0 21 0,-1 0 16,1 0-16,0 0 0,0 22 16,21-22-16,-21 21 0,21-21 0,0 0 15,0 22-15,0-22 0,0 0 0,0 0 16,0 0-16,0 1 16,0-1-16,21-21 0,0 0 15,0 21-15,0-21 0,1 0 16,-1 0-16,0-21 0,0 21 15,0-21-15,0-1 0</inkml:trace>
  <inkml:trace contextRef="#ctx0" brushRef="#br0" timeOffset="13984.95">16171 2794 0,'0'0'0,"21"-21"0,-21 0 15,0 0-15,0-1 0,0 1 0,0 0 16,0 0-16,0 42 31,0 0-31,0 0 16,0 22-16,-21-1 0,21 0 15,-21 1-15,0 20 0,21-20 0,0-1 16,-21 0-16,0 1 0,21-1 16,-22 0-16,22 1 0,0-1 0,-21-21 15,21 0-15,0 0 0,0 1 0,0-1 16,0 0-16,0 0 0</inkml:trace>
  <inkml:trace contextRef="#ctx0" brushRef="#br0" timeOffset="14635.4">15769 3090 0,'0'-21'0,"0"42"0,-21-42 0,42 21 31,0 0-31,0 0 16,22 0-16,-22 0 0,21-21 0,1 21 15,-1 0-15,21 0 0,-20-21 16,20 21-16,1 0 0,-1-21 0,-20 0 16,20 21-16,-21-22 0,22 22 15,-43-21-15,21 0 0,-20 0 16,-1 0-16,0 0 0,-21-1 0,0 1 16,0 0-16,0 0 0,0-21 15,0 20-15,0 1 0,-21 0 0,21 0 16,-21 21-16,-1 0 0,1 0 15,21 21-15,0 0 16,-21 0-16,21 22 0,0-1 0,0 0 16,-21 1-16,21-1 0,0 0 15,0 1-15,0-1 0,0 0 0,0 1 16,0-1-16,-21 0 0,21 1 16,0-22-16,-21 0 0,21 21 15,0-20-15,0-1 0,0 0 0,0 0 16,-22-21-1,22-21 17,0 0-32,0 0 15,22-1-15,-1 1 0,0-21 0,0 21 16,0 0-16,0-22 0,22 22 0,-22-21 16,21 21-16,-21-1 0,22 1 15,-22 0-15,0 21 0,0 0 0,0 0 16,1 0-16,-1 0 0,0 0 0,0 21 15,-21 0-15,0 1 16,0 20-16,0-21 0,0 0 0,0 0 16,0 22-16,0-22 0,0 0 15,0 0-15,-21 0 0,21 1 16,0-1-16,0 0 0,21-21 47,0 0-47,0-21 15</inkml:trace>
  <inkml:trace contextRef="#ctx0" brushRef="#br0" timeOffset="14984.2">17166 3154 0,'21'0'31,"0"0"-31,1 0 16,-1 0-16,0 0 0,0-21 16,0 21-16,0 0 0,1-21 0,-1 21 15,0 0-15,0-22 0,0 1 16,0 0-16,-21 0 16,0 0-16,-21 21 15,0 0-15,0 0 16,0 0-16,0 0 0,-1 21 15,1 0-15,-21 0 0,21 0 0,0 22 16,-1-1-16,1-21 0,0 22 16,21-1-16,0-21 0,0 21 0,0-20 15,0-1-15,0 0 0,0 0 0,0 0 16,0 0-16,21 1 0,0-22 16,1 0-16,20 21 0,0-21 0,-21 0 15,22 0-15,-1 0 0,-21-21 0</inkml:trace>
  <inkml:trace contextRef="#ctx0" brushRef="#br0" timeOffset="15627.9">18373 2667 0,'21'-85'31,"0"85"-31,0 0 16,0 0-16,0 22 15,1-1-15,-1 0 0,0 21 0,0 1 16,0-1-16,0 0 0,1 1 16,-22 20-16,0-21 0,21 1 0,-21-1 15,0 0-15,0 1 0,0-1 16,0 0-16,0 1 0,0-22 15,0 21-15,0-21 0,0 1 0,-21-1 16,21 0-16,-22 0 0,22 0 16,-21-21-16,21-21 31,0 0-15,0 0-16,0-22 0,21 22 0,1-21 15,-1 0-15,0-1 16,0 1-16,0 0 0,0-1 0,1 1 0,-1-22 15,21 22-15,-21-21 0,0 20 16,22-20-16,-22 20 0,0 1 16,0 0-16,0-1 0,1 1 0,-22 21 15,0 0-15,21 21 16,-21 21 0,0 0-16,0 0 0,0 0 15,0 1-15,0-1 0,0 21 0,0-21 16,0 0-16,21 1 0,0-1 15</inkml:trace>
  <inkml:trace contextRef="#ctx0" brushRef="#br0" timeOffset="17495.91">19494 3154 0,'22'0'0,"-44"0"0,65-21 0,-43 0 0,21-1 16,-21 1-16,0 0 15,0 0-15,0 0 0,-21-22 16,0 22-16,-1 0 0,1 0 16,0 0-16,-21 0 0,21-1 15,-22 22-15,1 0 0,21 0 0,-22 0 16,22 0-16,-21 0 0,21 22 0,0-1 15,-22 21-15,22-21 0,0 22 16,21-1-16,-21 0 0,21 1 0,0-1 16,0 0-16,0-21 0,0 22 15,0-22-15,0 21 0,0-21 0,21 1 16,0-1-16,0 0 0,0 0 16,1-21-16,-1 0 0,0 21 0,0-21 15,21 0-15,-20 0 0,-1 0 16,0 0-16,0 0 0,0-21 15,0 0-15,1 21 0,-1-21 0,0 0 16,0-1-16,0 1 0,0 0 16,1-21-16,-22 21 0,21-22 0,-21 1 15,21 21-15,-21-22 0,0 1 0,0 0 16,21-1-16,-21 22 0,0-21 16,0 21-16,0 0 0,0-1 0,0 44 31,0-1-31,0 0 0,0 0 15,0 21-15,-21 1 0,21-1 0,0 0 16,0 1-16,0-22 0,0 21 16,0 1-16,0-22 0,0 21 0,0-21 15,0 0-15,21 1 0,-21-1 16,21-21-16,0 0 0,1 21 0,-1-21 16,0 0-16,21 0 0,-21 0 15,1 0-15,-1 0 0,0-21 0,0 0 16,21 21-16,-20-22 0,-1 1 0,0-21 15,-21 21-15,21-22 0,0 22 16,-21-21-16,21 0 0,-21-1 0,0 1 16,0-22-16,0 22 0,0-21 15,0 20-15,0-20 0,0 20 0,0 1 16,0-21-16,0 20 16,0 1-16,22 21 0,-22 0 0,0-1 15,0 65 1,0-22-16,0 21 0,0 22 15,0-22-15,0 22 0,-22-1 0,22-21 16,-21 22-16,21-22 0,0 22 16,0-22-16,0 0 0,0 1 0,0-1 15,0 0-15,0 1 0,0-22 16,0 0-16,0 21 0,0-20 0,21-1 16,1 0-16,20-21 15,-21 0-15,0 0 0,0 0 16,1 0-16,-1 0 15,0-21-15,0 0 0,0-1 16,0 22-16,1-21 0,-22-21 0,21 21 16,0 0-16,0-1 0,-21-20 0,21 21 15,-21-21-15,21 20 0,-21 1 16,0 0-16,22 0 0,-22 0 0,0 42 31,0 0-15,0 0-16,-22 0 0,22 22 0,0-22 15,0 0-15,0 0 0,0 22 16,0-22-16,0 0 0,0 0 0,0 0 16,0 0-16,22 1 15,-1-22-15,0 21 16,21-21-16,-21 0 0,1 0 0,-1 0 16,21 0-16,-21 0 0,0 0 15,22-21-15,-22-1 0,0 22 0,0-21 16,22 0-16,-22 0 0,0-21 0,0 20 15,21 1-15,-20-21 0,-1 21 16,-21-22-16,21 22 0,-21-21 0,21 21 16,-21 0-16,0-1 0,0 44 31,-21-1-15,0 0-16,21 0 0,0 21 15,0-20-15,-21-1 0,21 0 0,0 21 16,0-21-16,0 1 0,0-1 15,0 0-15,0 0 0,0 0 0,0 0 16,21-21-16,0 22 16,0-22-16,0 0 0,0 0 15,1 0-15,-1 0 0,0 0 0,0 0 16,0 0-16,0-22 0,1 22 16,-1-21-16,0 0 0,21 0 0,-21 0 15,1 0-15,-1-22 0,0 22 0,0 0 16,0 0-16,0-22 0,1 22 15,-22 0-15,0-21 0,0 21 16,0-1-16,0 1 16,-22 21-16,1 0 15,0 21-15,0-21 0,0 22 16,21-1-16,0 0 0,0 0 16,-21 0-16,21 0 0,0 1 0,0 20 15,0-21-15,0 0 0,0 0 0,0 1 16,0-1-16,0 0 0,0 0 15,21 0-15,-21 0 0,21-21 0,0 22 16,0-22-16,0 0 0,1 0 16,-1 21-16,21-21 0,0 0 0,-20 0 15,20-21-15,-21 21 0,21 0 16,-20-22-16,20 22 0,-21-21 16,21 0-16,-20 0 0,20 0 0,-21-22 15,21 22-15,-20 0 0,-1 0 0,0-21 16,0 20-16,0-20 0,-21 0 15,0 21-15,0-22 0,21 1 0,-21 21 16,0-22-16,0 22 0,0 0 16,0 0-16,-21 21 15,21 21-15,0 0 16,-21 22-16,21-22 0,-21 21 0,21-21 16,0 22-16,0-1 0,0-21 15,0 21-15,0-20 0,0 20 16,0-21-16,21 0 0,-21 22 0,21-22 15,-21 0-15,21 0 16,-21 0-16,0 0 16,-21-21 15,0 0-31,0 0 16,0 0-16,0 0 15,-1 0-15,1 0 16,0 0-16</inkml:trace>
  <inkml:trace contextRef="#ctx0" brushRef="#br0" timeOffset="18504.34">10223 4953 0,'0'0'0,"22"0"47,20 0-47,-21 0 15,21 0-15,1 0 0,-1 0 0,22 0 16,-22 0-16,21 0 0,1 0 16,-1 0-16,22 0 0,-21 0 15,-1 0-15,1 0 0,-1 0 0,-21 0 16,22 0-16,-22 0 0,1-21 15,-1 21-15,0 0 0,1 0 0,-22 0 16,0 0-16,21-21 16,-21 21-16,-21-21 15,0-1 17,-21 22-32,21-21 15,-21 21-15,21-21 0,-21 21 16,21-21-16,-21 21 15,0-21-15</inkml:trace>
  <inkml:trace contextRef="#ctx0" brushRef="#br0" timeOffset="18975.68">11197 4636 0,'0'0'0,"0"-22"16,0 44 30,0-1-46,21 0 16,0 0-16,1 0 0,-1-21 16,0 21-16,0 1 15,0-1-15,0-21 0,22 21 0,-22-21 16,21 21-16,-21-21 0,1 21 0,20-21 16,-21 0-16,0 0 0,0 0 15,1 0-15,-1 0 0,0 0 0,0 0 16,0 0-1,-42 0 17,0 0-32,0 0 15,0 0-15,-1 0 0,1 0 0,0 0 16,-21 21-16,21 1 0,-1-1 16,1-21-16,-21 21 0,21 21 15,-22-21-15,22 1 0,0-1 0,0 0 16,0 0-16,0 0 0,-1 0 15,22 1-15,-21-1 0,21 0 0,-21 0 16,21 0 0</inkml:trace>
  <inkml:trace contextRef="#ctx0" brushRef="#br0" timeOffset="23399.66">12509 5144 0,'-21'0'0,"21"-22"31,0 1-31,21 0 16,-21 0-16,22 0 15,-1 0-15,0-1 0,-21 1 0,21 0 16,0-21-16,0-1 0,22 22 16,-22-21-16,0 0 0,21-1 0,-20 1 15,20 21-15,-21-22 0,0 1 0,0 21 16,1-21-16,-22 20 16,0 1-16,0 0 0,0 0 15,-22 21 1,1 0-16,0 21 0,0 0 15,0-21-15,0 21 0,-1 1 0,22-1 16,0 21-16,0-21 0,0 0 16,0 1-16,0 20 0,0-21 0,0 21 15,22 1-15,-1-22 0,0 21 0,0-21 16,0 22-16,0-22 0,1 0 16,-1 21-16,-21-20 0,0-1 0,21 0 15,-21 0-15,0 0 0,0 0 16,-21-21-1,0 22-15,-1-22 0,1 0 0,0 0 16,0 0-16,0 0 0,0 0 16,-1 0-16,1-22 0,0 22 0,0-21 15,21 0-15,-21 0 0,0 21 0,-1-21 16,1 0-16,0 21 16,21 21-1,0 0 1,0 0-16,0 0 0,21 0 15,0 1-15,1-1 0,-1-21 16,0 21-16,0-21 0,21 0 16,-20 0-16,-1 0 0,21 0 15,0 0-15,-20 0 0,20 0 0,0 0 16,1-21-16,-22 0 0,21 21 16,0-22-16,1 1 0,-22 0 0,21 0 15,-21 0-15,1-22 0,-1 22 0,0-21 16,0 0-16,0-1 0,-21 22 15,21-21-15,-21-1 0,0 22 0,0 0 16,0-21-16,0 21 0,0 42 31,0 0-15,0 0-16,0 0 0,-21 22 16,21-22-16,0 21 0,-21 0 15,21-20-15,0 20 0,0 0 0,0-21 16,0 22-16,0-22 0,0 0 15,0 0-15,0 0 0,0 1 16,0-1-16,0-42 31,0-1-15,0 1-16,0 0 16,21 0-16,-21-21 0,21 20 0,-21-20 15,0 21-15,22-21 0,-1 20 0,0-20 16,-21 21-16,21-21 0,0 20 15,0 1-15,1 21 0,-1-21 16,0 21-16,0 0 0,0 0 16,0 21-16,1 0 0,-1 1 15,-21-1-15,21 0 0,-21 0 0,21 21 16,-21-20-16,21 20 0,-21-21 0,0 0 16,0 0-16,0 22 0,0-22 15,0 0-15,0 0 0,0 0 16,0-42 31,0 0-47,0 0 0,21 0 15,-21 0-15,22-1 0,-22 1 16,21-21-16,0 21 0,-21-22 0,21 22 16,0-21-16,0 21 0,1 0 15,-1-1-15,0 1 0,0 0 0,0 21 16,22 0-16,-22 0 0,0 0 0,0 0 15,0 0-15,0 21 0,1 22 16,-1-22-16,-21 0 0,0 21 0,0-21 16,0 22-16,0-22 0,0 21 15,0-21-15,0 1 0,0 20 0,0-21 16,0 0-16,-21 0 0,-1 1 16,1-1-16,21 0 15,21-42 32</inkml:trace>
  <inkml:trace contextRef="#ctx0" brushRef="#br0" timeOffset="24864.03">14668 4890 0,'0'0'0,"22"-22"0,-1 1 0,-21 0 15,0 0-15,0 0 0,21 0 0,-21-1 16,0 1-16,0 0 0,0 0 16,-21 21-16,0 0 15,-1 0-15,1 0 0,0 0 0,0 0 16,0 21-16,-22-21 0,22 42 16,0-20-16,-21-1 0,21 21 0,-22-21 15,22 22-15,0-1 0,0 0 0,0-21 16,-1 22-16,22-22 0,-21 21 15,21-21-15,0 1 0,0-1 0,0 0 16,21-21-16,1 21 0,-1-21 16,0 0-16,0 0 0,0 0 15,0 0-15,22 0 0,-22 0 0,0 0 16,21-21-16,-20 0 0,-1 21 16,21-21-16,-21-1 0,0-20 0,-21 21 15,22 0-15,-1-22 0,-21 22 0,0-21 16,0 0-16,0 20 0,0-20 15,0 21-15,0 0 0,0 0 0,0-1 16,0 44 15,0 20-31,0-21 0,0 0 0,0 22 16,0-1-16,0-21 0,0 21 16,0 1-16,0-22 0,0 21 15,0-21-15,0 1 0,0-1 0,21 0 16,-21 0-16,21 0 0,0-21 15,0 0-15,1 0 0,-1 0 0,21 0 16,-21 0-16,22 0 0,-22 0 0,21 0 16,-21-21-16,22 0 0,-22 0 15,0 0-15,0-1 0,0 1 0,0-21 16,1 0-16,-1-1 0,0 1 0,0 0 16,0-1-16,-21-20 0,21 20 15,-21 1-15,22 0 0,-22 21 0,21-22 16,-21 22-16,0 0 0,0 0 0,0 0 15,-21 42 1,-1 0 0,1 0-16,21 0 0,-21 22 0,21-22 15,-21 21-15,0 0 0,21 1 16,0-1-16,0 0 0,0 1 0,0-1 16,0 0-16,0 1 0,0-22 15,0 21-15,0-21 0,0 1 0,21-1 16,0 0-16,0 0 0,0-21 0,1 0 15,-1 0-15,0 0 0,21 0 16,-21 0-16,1 0 0,20 0 0,-21-21 16,0 21-16,0-21 0,22 0 15,-22-22-15,0 22 0,0-21 16,0 21-16,-21-22 0,22-20 0,-1 20 16,0 1-16,-21 0 0,0-1 0,21 1 15,-21 0-15,21-1 0,-21 1 16,0 21-16,0 0 0,0 0 0,0-1 15,0 44 1,0-1-16,0 0 16,-21 0-16,21 0 0,-21 22 0,21-22 15,-21 21-15,21 0 0,0 1 16,0-1-16,0-21 0,0 22 16,0-1-16,0-21 0,0 21 0,0-20 15,0-1-15,0 21 0,0-21 16,21-21-16,0 21 0,-21 1 0,21-22 15,0 0-15,1 21 0,-1-21 0,0 0 16,0 0-16,0 0 0,0 0 16,1-21-16,-1 21 0,0-22 0,21 1 15,-21 0-15,1 0 0,-1 0 16,0 0-16,-21-22 0,21 22 0,-21 0 16,21-21-16,-21 20 0,0 1 0,0-21 15,0 21-15,0 0 16,-21 21-16,0 0 15,0 0-15,21 21 0,-21 0 16,21 0-16,-22 21 0,22-20 16,0-1-16,0 21 0,-21-21 0,21 0 15,0 1-15,0-1 0,0 0 0,0 0 16,0 0-16,0 0 0,0 1 16,21-22-16,1 21 0,-1-21 15,0 0-15,0 0 0,0 0 16,0 0-16,1 0 0,20 0 15,-21-21-15,0-1 0,0 1 0,1 21 16,-1-21-16,0-21 0,0 21 16,0-1-16,0-20 0,1 21 0,-22-21 15,0 20-15,0 1 0,21 0 16,-21 0-16,0 0 0,0 42 31,0 0-31,0 0 0,0 0 0,0 1 16,0-1-16,0 21 0,0-21 15,0 0-15,0 1 0,0-1 0,0 0 16,0 0-16,0 0 0,21-21 0,-21 21 16,21-21-16,0 0 15,0 22-15,1-22 0,-1 0 16,0 0-16,0 0 0,0-22 16,-21 1-16,21 21 15,-21-21-15,0 0 0,0 0 16,0 0-16</inkml:trace>
  <inkml:trace contextRef="#ctx0" brushRef="#br0" timeOffset="26883.75">17399 5165 0,'0'0'0,"-21"21"0,0-21 16,-1 0-16,1 0 16,21-21-1,-21 21-15,21-21 0,0-1 0,-21 1 16,21 0-16,0 0 0,0 0 15,0 0-15,0-22 0,0 22 0,21-21 16,0-1-16,0 1 0,1 0 0,-1-1 16,0 1-16,0 0 0,0-1 15,22 1-15,-22 0 0,0-1 0,21 22 16,-21-21-16,1 21 0,-1 21 16,0-21-16,0 21 0,0 0 15,0 0-15,-21 21 0,0 0 16,0 0-16,0 0 15,0 0-15,0 1 0,0-1 0,0 0 16,0 0-16,0 0 16,22-21 15,-1 0-15,-21-21-16,0 0 15,0 0-15,0 0 0,0-1 16,0 1-16,0 0 0,0 0 15,-21 0-15,21 0 16,-22 21-16,1 0 0,0 0 16,0 0-16,-21 21 0,20-21 15,1 21-15,0 0 0,-21 21 0,21-20 16,-22 20-16,22 0 0,-21 1 16,21-1-16,-1 0 0,1 1 0,0 20 15,0-21-15,21 1 0,0-1 16,0 0-16,0-20 0,21 20 0,0-21 15,0 21-15,1-20 0,20-1 16,0-21-16,1 21 0,-1 0 0,0-21 16,1 0-16,-1 0 0,21 0 15,-20 0-15,-1 0 0,0 0 0,1-21 16,-1 21-16,0-21 0,22 0 16,-22-1-16,-21-20 0,22 21 0,41-43 15,-62 22-15,20 21 0,-21-21 16,0-1-16,-21 1 0,0 21 15,21 0-15,-21-22 0,0 22 0,0 0 16,0 0-16,-21 21 16,0 0-16,0 0 0,0 0 0,0 0 15,-1 0-15,1 0 0,-21 0 0,21 0 16,0 21-16,-22 0 0,22 0 16,0 0-16,0 1 0,0-1 15,-1 21-15,1-21 0,0 0 0,0 22 16,21-22-16,0 0 0,0 0 15,0 0-15,0 1 0,0-1 0,0 0 16,21 0-16,0-21 16,0 0-16,1 0 0,-1 0 15,0 0-15,21 0 0,-21 0 0,1 0 16,-1-21-16,0 21 0,0-21 16,0 0-16,22-1 0,-43 1 0,21 0 15,0-21-15,0 21 0,-21-22 0,0 22 16,21-21-16,-21 21 15,0-1-15,21-20 0,-21 21 0,0 0 16,0 0-16,0-1 16,0 44-1,0-1-15,-21 0 0,21 0 16,-21 0-16,21 22 0,0-22 16,0 21-16,0-21 0,-21 22 0,21-22 15,0 0-15,0 21 0,0-21 0,0 1 16,0-1-16,0 0 0,21 0 15,0-21-15,-21 21 0,21-21 0,1 0 16,20 0-16,-21 0 0,0 0 16,22 0-16,-22 0 0,21 0 15,-21-21-15,22 0 0,-1 21 0,0-21 16,-21-22-16,22 22 0,-1 0 0,-21-21 16,0-1-16,22 22 0,-22-21 15,0 0-15,-21-1 0,21 22 0,-21-21 16,21 21-16,-21-1 0,0 1 15,0 0-15,0 42 16,-21 0-16,21 1 16,-21-1-16,21 0 0,0 21 15,0-21-15,0 22 0,0-22 0,0 0 16,0 21-16,0-20 16,0-1-16,0 0 0,0 0 0,21 0 15,0 0-15,-21 1 0,22-22 0,-22 21 16,0 0-16,21-21 0,-42-21 47,-1 21-32,22-21-15,-21 21 0,0-22 0,0 1 16,0 21-16,21-21 0,0 0 16,-21 21-16,-1 0 15,22 21 1,0 0-1,0 0-15,0 1 0,22-22 16,-1 21-16,0 0 0,0-21 0,-21 21 16,21-21-16,0 0 0,1 0 15,-1 0-15,0 0 0,21 0 0,-21 0 16,1 0-16,20 0 0,0 0 16,1 0-16,-1 0 0,0-21 0,1 0 15,-1 21-15,0-21 0,1-1 0,-1 1 16,-21 0-16,21-21 0,-20 21 15,-1-22-15,0 22 0,0-21 0,0 21 16,-21-22-16,0 22 0,0-21 16,0 21-16,0-1 0,0 1 0,0 0 15,-21 0-15,0 21 0,-21 0 16,20 21-16,1 0 16,-21 0-16,21 1 0,0-1 0,-1 21 15,22 0-15,0-20 0,0 20 0,0 0 16,0-21-16,0 22 0,0-22 15,0 21-15,22-21 0,-1 1 0,-21-1 16,21-21-16,0 21 0,21 0 0,-20-21 16,-1 0-16,0 0 0,0 0 15,21 0-15,-20 0 0,-1 0 0,0 0 16,0 0-16,0 0 0,0-21 16,1 21-16,-22-21 0,0 0 15,21 21-15,-21-22 0,21 1 0,-21 0 16,0 0-16,0 0 15,0 0-15,21 21 0</inkml:trace>
  <inkml:trace contextRef="#ctx0" brushRef="#br0" timeOffset="27047.66">19981 4932 0,'0'21'46,"-21"-21"-14,0 0-17</inkml:trace>
  <inkml:trace contextRef="#ctx0" brushRef="#br0" timeOffset="30300.98">11112 6879 0,'0'0'0,"-21"0"16,0 0-16,0 0 0,0 0 15,0-21-15,-1 21 0,1 0 16,0 0-16,0 0 0,0 0 15,0 0-15,-1 0 0,1 0 0,0 0 16,0 0-16,0 0 0,0 0 16,-1 0-16,1 0 15,0 0-15,42 0 47,0 0-47,22 0 16,-1 0-16,22 0 0,-1 0 15,1 0-15,-1 0 0,1 0 0,20-21 16,1 21-16,-22 0 0,22 0 0,0 0 16,-22-21-16,22 21 0,-22 0 15,1 0-15,-1-21 0,1 21 0,-1-22 16,-20 22-16,-1 0 0,0 0 0,-20 0 16,-1 0-16,0-21 15,0 21-15,-21-21 16,-21 21-1,0-21-15,0 21 0,-1-21 16,1 21-16,0-21 0,0 21 16,0-22-16,0 22 0,-22-21 0,22 21 15,0-21-15,-21 21 0,20-21 16,-20 21-16,21 0 0,0-21 0,-22 21 16,22 0-16,0-21 0,0 21 0,0 0 15,42 0 32,0 0-47,0 0 16,0 0-16,1 21 0,-1-21 0,0 0 15,0 0-15,0 0 0,0 0 0,1 0 16,-1 0-16,0 0 0,0 0 16,0 0-16,0 0 0,1 0 0,-1 0 15,0 0-15,0 0 16,-21 21-1,0 0-15,0 0 0,0 0 16,0 1-16,0-1 0,-21 0 0,21 0 16,-21 0-16,0 22 15,-1-22-15,1 0 0,0 21 0,0-21 16,0 1-16,0 20 0,-22-21 0,22 0 16,0 22-16,0-22 0,-22 0 15,22 0-15,0 0 0,0 0 0,21 1 16,-21-1-16,0-21 0,21 21 0,-22 0 15,22 0 1,22-42 15</inkml:trace>
  <inkml:trace contextRef="#ctx0" brushRef="#br0" timeOffset="33419.89">13547 6350 0,'21'0'15,"-21"-21"17,21 21-17,-21-21-15,0 0 0,0-1 16,0 1-1,0 0-15,0 0 16,0 0-16,-21 21 16,0-21-16,21-1 0,-22 22 15,1-21-15,0 21 16,0 0-16,0-21 0,0 21 0,-1 0 16,1 0-16,0 0 15,0 0-15,0 0 16,0 0-16,-1 0 0,22 21 0,-21-21 15,0 21-15,0 1 0,21-1 16,-21 0-16,0 0 0,-1 0 0,1 22 16,21-22-16,0 21 0,-21 0 15,21 1-15,-21-1 0,21 0 16,0 1-16,0 20 0,0-20 0,0-1 16,0 0-16,0 1 0,21-1 15,0 0-15,0 1 0,1-22 0,-1 21 16,0-21-16,0 0 0,21 1 0,-20-1 15,20 0-15,-21 0 0,21-21 16,1 0-16,-1 0 0,0 0 0,-20 0 16,20-21-16,0 21 0,1-21 0,-1 0 15,0 21-15,-21-22 0,22 1 16,-1 0-16,-21 0 0,0 0 16,1 0-16,-1-1 0,-21-20 0,0 21 15,0 0-15,0-22 0,0 22 16,0 0-16,-21-21 0,-1 21 0,-20-1 15,21 1-15,0 21 0,0 0 0,-22 0 16,22 0-16,0 0 0,-21 0 16,20 0-16,1 21 0,0 1 0,0-1 15,0 0-15,0 0 0,-1 0 0,1 0 16,0 1-16,21-1 0,-21 0 16,21 0-16,0 0 0,0 0 0,0 1 15,0-1-15,21-21 0,0 0 16,0 0-16,1 0 15,-1 0-15,0 0 0,0 0 0,0 0 16,0 0-16,22-21 0,-22 21 0,0-22 16,21 1-16,-20 0 0,-1 21 15,0-21-15,0 0 0,0 0 0,-21-1 16,21 1-16,-21 0 0,22 0 0,-22 0 16,0 0-16,0-1 0,0 44 31,0-1-16,0 0-15,0 0 0,0 0 16,0 22-16,0-22 0,0 0 0,0 0 16,0 0-16,0 0 15,0 1-15,21-1 0,0-21 16,-21 21-16,21-21 0,0 0 0,22 0 16,-22 0-16,0 0 0,21 0 0,-21 0 15,22 0-15,-1-21 0,-21 21 16,22-21-16,-1 21 0,-21-22 0,0 1 15,0 0-15,1 0 0,-1 0 0,-21 0 16,0-1-16,0 1 0,0 0 16,0 0-16,0 0 0,0 0 0,0-1 15,0 44 1,0-1 0,0 0-16,0 0 0,0 0 0,0 0 15,0 1-15,0-1 0,-21 0 16,21 0-16,0 0 0,-22 0 15,22 1-15,0-1 0,0 0 0,0 0 16,0 0-16,0 0 16,0-42 15,0 0-15,22 0-16,-1 21 0,-21-21 15,0 0-15,21-1 0,0-20 0,-21 21 16,21 0-16,0 0 0,-21-1 0,22-20 15,-1 42-15,0-21 0,0 0 16,0 21-16,0 0 16,1 0-16,-22 21 0,21-21 15,-21 21-15,21 0 0,-21 0 16,0 1-16,0-1 0,0 0 0,0 0 16,0 0-16,0 0 0,0 1 0,0-1 15,0 0-15,0 0 16,21-21 15,0 0-15,-21-21-1,0 0-15,21 21 0,1-21 0,-22-1 16,21 1-16,0 0 0,0 0 0,0-21 16,0 20-16,1 1 0,-1-21 15,0 21-15,21 0 0,-21 21 0,1 0 16,-1 0-16,0 0 0,21 0 0,-21 21 15,1 0-15,-22 0 16,21 0-16,-21 0 0,0 1 0,0-1 16,0 0-16,0 0 0,0 0 0,0 0 15,0 1-15,0-1 16,0 0-16,21-21 16,0 0-1,0 21-15,0-21 0,1 0 16,20 0-16,-21 0 0,0 0 15,0-21-15,1 0 0,20 21 0,-21-21 16,0-1-16,0 1 0,-21 0 0,22-21 16,-1 21-16,0-22 0,-21 1 15,0 0-15,0-1 0,0 1 0,0-22 16,21 22-16,-21 0 0,0-1 0,0 1 16,21 21-16,-21 0 0,0 0 15,0-1-15,0 44 16,0-1-1,0 21-15,0 0 0,0 1 16,-21-1-16,21 0 0,0 1 0,-21-1 16,21 22-16,0-22 0,0-21 0,0 21 15,0 1-15,0-22 0,-21 21 16,21-21-16,0 1 0,-21-1 0,21 0 16,0 0-16,-22-21 0,22 21 0,0-42 46,0 0-30,0 0-16,0 0 0,22-1 16,-1 1-16,0 0 0,-21 0 15,21 0-15,0-22 0,0 22 0,1 0 16,-1 0-16,0 0 0,0 0 0,0-1 16,0 22-16,22 0 0,-22 0 15,0 0-15,0 0 0,0 22 0,-21-1 16,22 0-16,-1-21 0,-21 21 0,21 0 15,-21 22-15,0-22 0,21 0 16,-21 0-16,21 0 0,-21 0 16,0 1-16,0-1 0,-21-21 0,21 21 15,-21 0-15,0-21 0,0 0 16,21 21-16,-22-21 0,1 0 0,0 0 16,0 0-16,0 0 15,0 0-15,-1 0 0,1 0 16,0-21-16,21 0 0,0 0 15,-21 0-15,0-1 16,21 44 31,21-1-47,0 0 16,0-21-16,0 21 15,1-21-15,-1 0 0,0 0 16,0 0-16,0 0 0,0 0 15,22 0-15,-22 0 0,0 0 0,0 0 16,22 0-16,-22 0 0,21 0 16,-21 0-16,22-21 0,-22 0 0,0 0 15,0-1-15,0 22 0,0-42 0,1 21 16,-1 0-16,-21-22 0,21 22 16,-21-21-16,21 0 0,-21-1 0,21-20 15,-21 20-15,0 1 0,0 0 0,21-22 16,-21 43-16,0-21 0,0-1 15,0 22-15,0 0 0,0 0 0,0 42 47,0 0-47,-21 0 0,21 1 16,-21-1-16,21 21 0,-21-21 0,21 0 16,0 1-16,0 20 0,0-21 15,0 0-15,0 0 0,0 1 16,0-44 62</inkml:trace>
  <inkml:trace contextRef="#ctx0" brushRef="#br0" timeOffset="36808.11">15833 6625 0,'21'0'16,"0"0"-16,0 0 15,0 0-15,0 0 0,1 0 16,-1 0-16,0 0 0,0 0 15,0 0-15,0 0 0,-42 0 32,0 0-32,0 0 0,-21 0 15,20 21-15,-20 1 0,0-22 0,-1 21 16,1-21-16,21 21 0,-21-21 16,20 21-16,1-21 0,0 0 0,21 21 15,0 0-15,21-21 16,0 0-16,1 0 15,20 0-15,-21 0 0,21 0 0,-20 0 16,-1 0-16,21 0 0,-21 0 0,22 0 16,-22 0-16,21 0 15,-21 0-15,-21 22 16,-21-1 0,-21-21-16,21 21 0,-1-21 15,-20 21-15,21-21 0,0 0 0,0 21 16,-1-21-16,1 21 0,0-21 0,21 22 15,21-22 17,0 0-32,1 0 0,20 0 15,-21 0-15,21-22 0</inkml:trace>
  <inkml:trace contextRef="#ctx0" brushRef="#br0" timeOffset="37359.79">16510 6223 0,'0'0'0,"0"21"47,0 0-47,0 1 15,0-1-15,0 21 16,0 0-16,-21-20 0,21 20 0,0 0 16,0 1-16,0-1 0,0 0 0,-21 1 15,21-1-15,0 0 0,0-21 16,0 1-16,0 20 0,0-21 0,0 0 16,21-21-16,0 21 0,0 1 0,0-22 15,0 0-15,22 0 0,-22 0 16,21 0-16,-21 0 0,22 0 0,-22 0 15,21 0-15,-21-22 0,22 22 0,-22-21 16,21 0-16,-21 0 0,22 21 16,-22-21-16,0 0 0,0-1 0,-21 1 15,0-21-15,0 21 0,0 0 16,0-22-16,0 22 0,0 0 16,0 0-16,0 0 0,0-1 0,-21 22 15,0 0-15,0 0 0,0 22 16,-1-1-16,22 21 0,0-21 15,0 0-15,-21 22 0,21-22 0,0 21 16,0-21-16,0 1 0,0 20 0,0-21 16,21 0-16,1 0 0,-1 1 15,0-22-15,0 0 0,0 21 16,0-21-16,22 0 0,-22 0 16,21 0-16,1 0 0,-22 0 15,21-21-15,0 21 0,1-22 0,-1 1 16</inkml:trace>
  <inkml:trace contextRef="#ctx0" brushRef="#br0" timeOffset="39528.24">18563 6308 0,'0'0'0,"42"-21"31,-42-1-31,0 1 47,-21 21-16,0 0 1,0 0-32,0-21 15,0 21 16,-1 0 1,1 0-17,0 0 1,0 0 0,0 0-16,0 0 0,-22 0 0,22 21 15,0-21-15,-21 43 0,-1-22 16,22 21-16,-21 0 0,-1 22 15,22-22-15,0 22 0,0-22 0,0 22 16,0-22-16,21 0 0,0 1 0,0-1 16,0 0-16,0 1 0,0-22 15,21 0-15,0 0 0,0 0 0,21 0 16,1 1-16,-1-22 0,0 0 0,1 0 16,20 0-16,-20 0 0,-1 0 15,21 0-15,-20 0 0,20 0 16,-20-22-16,-1 1 0,21 0 0,-20 0 15,-22 0-15,21 0 0,-21-1 16,22 1-16,-22-21 0,-21 21 0,0-22 16,21 22-16,-21-21 0,0 0 0,0 20 15,0-20-15,0 21 0,0 0 16,-21 0-16,21-1 0,-21 22 0,0 0 16,-1 0-16,1 22 15,0-1-15,-21 0 0,21 21 0,-1-21 16,1 22-16,0-22 0,0 21 0,0-21 15,0 22-15,-1-22 16,22 21-16,0-21 0,0 1 0,0-1 16,0 0-16,0 0 0,0 0 0,0 0 15,22-21 1,-1 0-16,0 0 0,0 0 0,0 0 16,0 0-16,1 0 0,-1 0 0,0-21 15,0 0-15,0 0 16,0 0-16,1 0 0,-1-1 0,0 1 15,-21-21-15,0 21 0,21 0 0,-21-1 16,21 1-16,-21 0 0,0 0 16,0 42-1,0 0-15,0 0 16,0 1-16,0-1 16,0 0-16,0 0 0,0 0 0,21 0 15,-21 1-15,22-1 0,-22 0 16,21-21-16,0 0 0,0 21 15,0-21-15,0 0 0,1 0 16,-1 0-16,0-21 0,0 21 16,0-21-16,0 0 15,1-1-15,-1 1 0,0 0 0,0 0 16,0 0-16,0 0 0,1-1 0,-1 1 16,0 0-16,0 0 0,0 0 15,0 0-15,1 21 0,-1 0 0,0 0 16,0 21-1,-21 0-15,0 0 0,21-21 16,-21 42-16,21-20 0,-21-1 0,22 0 16,-22 0-16,0 0 0,0 0 15,0 1-15,0-1 16,0 0-16,-22-21 16,1 0-16,0 0 15,0 0-15,0 0 0,0 0 16,-1 0-16,1 0 0,0 0 15,21-21-15,-21 0 0,0-1 16,0 22-16,21-21 16,0 42 15,0 1-15,21-1-16,0-21 0,0 21 15,0-21-15,0 0 0,1 0 16,-1 0-16,0 0 0,0 0 15,21 0-15,-20 0 0,20 0 0,-21 0 16,21 0-16,1 0 0,-1 0 0,0-21 16,1 0-16,-22 21 0,21-22 15,-21 1-15,22 0 0,-22 0 0,0 0 16,0 0-16,0-1 0,1-20 16,-22 21-16,0-21 0,0 20 15,0 1-15,0-21 0,0 21 0,-22 21 31,1 21-31,0 0 0,0 0 16,21 22-16,-21-22 0,21 0 0,-21 21 16,21-21-16,0 1 0,0 20 15,0-21-15,0 0 0,0 0 0,21-21 16,-21 22-16,21-1 0,0-21 0,0 0 16,0 21-16,1-21 0,-1 0 15,21 0-15,-21 0 0,0 0 16,1 0-16,-1 0 0,0 0 0,-21-21 0,21 21 15,-21-21-15,0-1 0,0 1 16,0 0-16</inkml:trace>
  <inkml:trace contextRef="#ctx0" brushRef="#br0" timeOffset="39684.15">20426 6795 0,'0'21'0,"0"-42"0,0 63 16,-21-42-1,-1 21 1,1-21 15</inkml:trace>
  <inkml:trace contextRef="#ctx0" brushRef="#br0" timeOffset="41655.93">15028 7811 0,'-21'0'0,"21"21"16,-21-21-1,21 21-15,21-21 79,0 0-64,0 0-15,-21-21 0,22 21 16,-1-21-16,0 21 15,-21-22-15,21 1 0,0 21 16,-21-21-16,21 21 0,-21-21 0,0 0 16,0 0-16,0-1 15,0 1-15,-21 21 16,0 0-16,0-21 0,0 21 16,-22 0-16,22 0 0,0 0 0,-21 0 15,21 21-15,-22-21 0,1 21 0,21 1 16,-22-1-16,22 0 0,-21 21 15,21-21-15,0 1 0,-1-1 0,1 21 16,0-21-16,21 22 0,0-22 0,0 0 16,0 0-16,0 0 0,0 0 15,21 1-15,0-1 0,1 0 16,-1-21-16,0 0 0,21 0 0,-21 0 16,22 0-16,-1 0 0,0 0 15,1 0-15,-22 0 0,21 0 0,-21 0 16,22 0-16,-22-21 0,-21 0 15,-21 21 1,0 0-16,-22 0 0,1 0 16,0 0-16,20 0 0,-20 0 15,0 0-15,-1 21 0,1 0 0,21 0 16,-21 0-16,20 0 0,-20 1 16,42 20-16,-21-21 0,0 21 15,21-20-15,0-1 0,0 21 0,0-21 16,0 0-16,0 22 0,0-22 0,21 0 15,0 0-15,0-21 0,0 21 16,1 1-16,20-22 0,0 0 0,-21 0 16,43 21-16,-22-21 0,1 0 0,20 0 15,-21 0-15,22 0 0,-1-21 16,1 21-16,-22-22 0,22 1 0,-22 21 16,0-21-16,1 21 0,-1-21 0,-21 0 15,22 0-15,-22-1 16,0 1-16,-21 0 0,0 0 0,0 0 0,0 0 15,0-1-15,0 1 0,0 0 16,0 0-16,0 0 16,0 42 46,-21-21-31,0 0-31,-1 0 16,1 0-16,0 0 16</inkml:trace>
  <inkml:trace contextRef="#ctx0" brushRef="#br0" timeOffset="42300.81">14901 7811 0,'-21'0'0,"42"0"0,-84 0 0,42 0 15,-1 0-15,1 0 0,0 0 16,42 0 15,0 0-31,22 0 16,-22 0-16,21 0 0,1 0 0,-1 0 15,0 0-15,22 0 0,-22 0 0,0 0 16,1 0-16,-1 21 0,-21-21 16,0 21-16,-21 0 0,0 0 0,-21 0 15,-21 1-15,0-1 0,-22 0 16,22 21-16,-22-21 0,1 1 0,-1-1 16,22 0-16,-22 0 0,22 21 0,-21-20 15,41-22-15,-20 21 0,21 0 16,21 0-16,0 0 0,0 0 15,21-21-15,0 0 0,0 22 0,1-22 16,20 0-16,0 0 16,1 21-16,-1-21 0,0 0 0,22 0 0,-22 0 15,22 0-15,-22 21 0,0-21 16,1 0-16,-22 21 0,0-21 16,0 21-16,-21 0 0,-21 1 15,0-1-15,0-21 0,-1 21 16,1-21-16,0 21 0,-21-21 15,21 21-15,-1-21 0,1 0 0,21 21 16,21-21 0,1 0-16,20 0 0,0 0 15</inkml:trace>
  <inkml:trace contextRef="#ctx0" brushRef="#br0" timeOffset="43569.12">17230 8551 0,'0'0'0,"0"-21"16,0 0-16,21 0 16,0 0-16,0 0 15,0-1-15,0 1 0,1 0 16,-1 0-16,0 0 0,0 0 0,0-22 16,0 22-16,1 0 0,-22-21 15,0-1-15,0 22 0,0-21 0,0-1 16,0 22-16,0-21 0,0 21 0,0 0 15,0-1-15,-22 22 0,1 0 16,0-21-16,0 21 0,0 0 16,0 21-16,-1 1 0,1-1 0,21 0 15,-21 21-15,0-21 0,21 22 16,-21-22-16,21 21 0,0 1 0,0-1 16,0-21-16,0 21 0,0-20 15,0-1-15,21 0 0,0 0 16,0 0-16,22 0 0,-22-21 0,21 0 15,0 22-15,-20-22 0,20 0 0,0 0 16,1 0-16,-1 0 0,0-22 16,1 22-16,-22-21 0,21 0 0,-21 21 15,22-21-15,-22 0 0,0 0 0,0-1 16,0-20-16,-21 21 0,21 0 16,-21 0-16,0-22 0,22 22 0,-22 0 15,0 0-15,0 0 0,0 42 47,0 0-47,0 21 0,0-21 0,-22 1 16,22-1-16,-21 21 0,21-21 15,-21 0-15,21 1 0,0-1 0,0 0 16,-21 0-16,21 0 0,0 0 0,-21 1 16,21-1-16,0-42 46,0-1-30,0 1-16,21 21 0,-21-21 0,21-21 16,-21 21-16,21-1 0,-21-20 15,0 21-15,21-21 0,1 20 16,-1 1-16,0-21 0,-21 21 0,21 0 16,0 21-16,0-22 0,1 22 0,-1 0 15,0 0-15,0 22 0,0-1 16,0 0-16,1 0 0,-22 0 0,21 0 15,-21 1-15,21-1 0,-21 21 16,0-21-16,0 0 0,0 1 0,0-1 16,0 0-16,0 0 0,0 0 15,-21-21 17,21-21-17,0 0-15,0 0 16,0 0-16,0-1 15,0 1-15,21 0 0,0 0 0,0-21 16,0 20-16,22 1 0,-22 0 16,21 0-16,1 21 0,-1 0 0,-21 0 15,21 0-15,1 0 0,-22 0 0,21 21 16,-21 0-16,1 0 0,-1 1 16,0-1-16,-21 0 0,0 0 0,0 0 15,0 0-15,0 1 0,0-1 0,0 0 16,0 0-16,0 0 15,21-21 32,0 0-47,0-21 16,1 21-16</inkml:trace>
  <inkml:trace contextRef="#ctx0" brushRef="#br0" timeOffset="43852.81">19135 8001 0,'-22'21'16,"22"0"-1,0 1-15,0-1 0,0 21 16,-21 0-16,21-20 0,0 20 16,-21 21-16,21-20 0,0-1 0,-21 22 15,21-22-15,0 21 0,-21 1 0,0-22 16,21 22-16,-22-1 0,1 1 0,0-1 15,21 1-15,-21-22 0,0 22 16,0-22-16,21 0 0,0-21 0,0 22 16,0-22-16,0 0 0,0 0 0,0-42 31,0 0-31,21 0 16,0 0-16,-21-1 0,0-20 15,21 0-15,0-1 0</inkml:trace>
  <inkml:trace contextRef="#ctx0" brushRef="#br0" timeOffset="44152.64">19029 8361 0,'0'0'0,"0"-42"0,-21-1 0,-1 1 15,22 0-15,0 20 0,-21-20 0,21 21 16,0 0-16,0 0 0,0-1 0,0 1 16,21 0-16,1 21 0,-1 0 15,0 0-15,21 0 0,1 0 16,-22 0-16,21 21 0,0 0 0,1 22 15,-22-22-15,21 0 0,-21 21 16,1-20-16,-1 20 0,-21-21 0,0 21 16,0-20-16,0-1 0,0 0 0,-21 0 15,-1 0-15,-20 0 0,21-21 0,-21 22 16,20-22-16,-20 0 0,21 21 16,-21-21-16,20 0 0,1 0 0,0 0 15,21-21 1,0-1-1,21 1-15,-21 0 0,21 0 0,1 0 16,-1-22-16,21 22 0</inkml:trace>
  <inkml:trace contextRef="#ctx0" brushRef="#br0" timeOffset="44400.56">19833 7641 0,'0'0'16,"21"0"-16,-21 21 15,-21 22-15,0-22 16,0 0-16,0 21 0,21 1 0,-22-1 16,1 0-16,0 1 0,0-1 0,21 0 15,0 1-15,-21-1 0,21 0 16,0 1-16,0-22 0,0 21 16,0-21-16,0 1 0,0-1 0,0 0 15,21-21-15,0 21 16,0-21-16,0 0 0,1 0 0,-1 0 15,0 0-15,0-21 0,0 0 0,22 0 16,-22-1-16</inkml:trace>
  <inkml:trace contextRef="#ctx0" brushRef="#br0" timeOffset="44784.86">20108 7959 0,'0'-21'0,"0"42"0,-21-21 15,0 21 1,0 0-16,0 0 15,21 22-15,-22-22 0,1 21 0,21-21 16,0 22-16,0-22 0,0 21 0,0-21 16,0 0-16,0 1 0,0-1 15,0 0-15,0 0 0,0 0 16,21-21-16,1 0 0,-1 0 0,0 0 16,21 0-16,-21 0 15,1 0-15,20 0 0,-21-21 0,0 21 16,22-21-16,-22 0 0,0 0 0,0-1 15,-21 1-15,0-21 0,0 21 16,0-22-16,0 22 0,0 0 0,0 0 16,-21 0-16,0 0 0,0-1 0,-1 22 15,1 0-15,0 0 16,0 0-16,-21 0 0,20 0 0,1 22 16,0-1-16,0 0 0,0 0 0,21 0 15,0 0-15,0 1 0,0-1 16,0 0-16,0 0 0,0 0 0,0 0 15,21-21-15,0 22 0,0-22 0,0 0 16,1 0-16,20 0 0,-21 0 16</inkml:trace>
  <inkml:trace contextRef="#ctx0" brushRef="#br0" timeOffset="45368.47">20659 8128 0,'0'0'0,"0"-42"0,21 21 0,-21-1 0,0 1 16,0 0-16,0 0 15,-21 21-15,-1 21 16,1 0-16,0 22 16,21-22-16,0 0 0,0 0 15,0 0-15,0 0 0,0 1 0,0-1 16,0 0-16,0 0 0,0 0 0,0 0 16,21-21-16,0 0 0,1 22 15,-1-22-15,21 0 0,-21 0 16,22 0-16,-22 0 0,21 0 15,0-22-15,-20 1 0,20 21 16,-21-21-16,0 0 0,0 0 0,1 0 16,-1-1-16,0 1 0,-21-21 0,0 21 15,0 0-15,21-1 0,-21 1 16,0 0-16,0 42 16,0 0-1,0 1-15,-21 20 0,21-21 16,-21 21-16,21 1 0,0-1 0,-21 0 15,21 1-15,-22-1 0,22 0 0,-21 1 16,21-1-16,0 0 0,0 1 16,0-1-16,0 0 0,0 22 15,0-22-15,0 1 0,0 20 0,0-21 16,0 1-16,0-1 0,-21 0 16,21 1-16,0-1 0,-21-21 0,21 22 15,0-22-15,0 0 0,-21 0 0,21 0 16,-21-21-16,-1 0 0,1 0 0,0 0 15,0 0-15,0 0 0,0 0 16,-1 0-16,-20 0 0,21-21 0,0 0 16,-22 0-16,22 0 0,-21-1 0,21 1 15,0 0-15,-1 0 0,1 0 0,21 0 16,0-1-16,0 1 16,0-21-16,0 21 0,21 0 0,1-1 15,-1 1-15,21-21 0,-21 21 0,22 0 16,-22-22-16,21 1 0</inkml:trace>
  <inkml:trace contextRef="#ctx0" brushRef="#br0" timeOffset="45948.14">21230 8276 0,'0'-21'16,"21"21"-16,0 0 15,1-21-15,-22 0 0,21 21 16,0-21-16,0 21 0,0-22 0,0 22 16,22-21-16,-22 0 0,0 0 15,0 0-15,0 0 0,1-1 0,-1 1 16,-21 0-16,0 0 0,0 0 16,0 0-16,-21 21 15,-1 0-15,-20 0 16,21 0-16,0 0 0,0 21 15,-1 0-15,1 0 0,0 21 0,0-20 16,21-1-16,0 21 0,-21-21 0,21 0 16,0 1-16,0 20 15,0-21-15,0 0 0,0 0 0,0 1 16,21-22-16,0 21 0,0 0 0,0-21 16,1 0-16,-1 21 0,0-21 15,0 0-15,0 0 0,22 0 0,-22 0 16,0 0-16,21 0 0,-21-21 0,22 0 15,-1 21-15,-21-21 0,22-1 16,-22 1-16,21 0 0,-21-21 0,0 21 16,1-1-16,-1-20 0,-21 21 0,0-21 15,0 20-15,0 1 0,0 0 16,0 0-16,-21 21 16,-1 0-16,1 21 0,21 0 15,-21 0-15,0 1 0,21-1 16,0 21-16,0-21 0,-21 22 0,21-22 15,0 0-15,0 0 0,0 0 0,0 0 16,0 1-16,0-1 16,21-21-16,-21 21 0,21-21 0,0 0 15,0 0-15,1 0 0,-22-21 16,21 0-16,-21-1 0</inkml:trace>
  <inkml:trace contextRef="#ctx0" brushRef="#br0" timeOffset="46435.85">22204 7662 0,'0'-21'0,"0"42"0,21-42 15,0 0-15,0 0 0,-21 0 0,21 0 16,1-1-16,-1 1 0,0 0 0,-21 0 15,21 0-15,-21 0 16,21-1-16,-42 44 31,0-1-31,0 0 0,21 21 0,-21 1 16,-1-1-16,1 21 0,21-20 0,0 20 16,0-20-16,-21 20 0,21-21 15,0 22-15,-21-22 0,21 1 16,0-1-16,0 0 0,0-21 0,0 1 15,0-1-15,0 0 0,0 0 16,0 0-16,21-21 16,0-21-1,-21 0-15</inkml:trace>
  <inkml:trace contextRef="#ctx0" brushRef="#br0" timeOffset="46920.57">22119 7726 0,'0'0'0,"0"-42"0,-21-1 16,21 1-16,0 21 0,0-22 0,0 1 16,0 21-16,21 0 0,-21 0 15,21-1-15,0 22 0,1 0 0,-1 0 16,0 0-16,0 0 0,0 0 0,0 22 16,22-22-16,-22 42 0,21-21 15,-21 21-15,22 1 0,-22-1 0,21 0 16,-21 22-16,22-1 0,-22-20 15,21 20-15,-21 1 0,1-1 0,-1-20 16,0-1-16,0 0 0,-21 1 16,0-22-16,0 21 0,0-21 0,0 0 15,0 1-15,0-44 32,0 1-17,0-21-15,0 21 0,0 0 16,0-22-16,0 1 0,0 0 0,21-22 15,-21 22-15,21-22 0,1 22 16,-1-22-16,0 1 0,0-1 0,21 1 16,-20-1-16,20 22 0,0-21 0,1-1 15,-1 22-15,0-1 0,-21 22 16,22 0-16,-22 0 0,21 21 16,-21 0-16,1 0 0,-1 0 15,0 0-15,-21 21 16,0 0-16,0 0 0,0 1 15,0-1-15,0 0 16,0 0-16,-21 0 0,21 0 0,-21 1 16,21-1-16,0 0 0,0 0 0</inkml:trace>
  <inkml:trace contextRef="#ctx0" brushRef="#br0" timeOffset="48176.02">23453 8128 0,'0'0'0,"21"0"16,0 0-16,0 0 0,0 0 15,0-21-15,-21 0 0,22 0 16,-22-1-16,0 1 16,21-21-16,-21 21 0,0 0 0,0-22 15,0 22-15,0-21 0,0 21 0,0-22 16,-21 22-16,21 0 0,-22 0 15,1 0-15,0 21 0,0 0 0,0 0 16,0 0-16,-1 21 0,1 0 0,-21 21 16,21-21-16,0 22 15,-22-22-15,22 21 0,0 1 0,-21-1 16,20 0-16,22 1 0,0-22 0,0 21 16,0-21-16,0 22 0,0-22 15,0 0-15,0 0 0,22-21 0,-1 21 16,0-21-16,0 0 0,0 0 0,0 0 15,1 0-15,-1 0 0,0 0 16,0 0-16,0-21 0,0 21 0,1-21 16,-1 0-16,0 0 0,-21-1 0,21-20 15,0 21-15,0-21 0,-21 20 16,22-20-16,-1 21 0,-21-21 0,0 20 16,21-20-16,-21 21 0,21 21 15,-21-21-15,0 42 16,0 0-1,0 0-15,0 0 0,0 22 0,0-22 16,0 21-16,0-21 0,0 1 16,21 20-16,0-21 0,-21 0 0,22 0 15,-1 1-15,0-1 0,0-21 0,0 21 16,0-21-16,22 0 0,-22 0 16,21 0-16,-21 0 0,22 0 0,-22 0 15,0 0-15,0-21 0,0 0 0,-21-1 16,22 22-16,-1-21 0,-21-21 15,21 21-15,-21 0 0,0-22 16,21 22-16,-21-21 0,21-1 0,-21 22 16,0-21-16,0 21 0,21-22 15,-21 22-15,0 0 0,0 42 16,0 0 0,0 1-16,-21-1 0,21 21 15,-21-21-15,21 22 0,0-1 0,-21-21 16,21 21-16,-21-20 0,21 20 0,0-21 15,0 21-15,-21-20 0,21-1 16,0 0-16,0 0 16,0 0-1,0-42 1,0 0 0,0 0-16,0 0 0,0-1 15,0 1-15,21-21 0,0 21 16,0-22-16,0 1 0,0 21 0,1-21 15,-1-1-15,0 1 0,21 21 0,1-22 16,-22 22-16,21 0 16,-21 21-16,0 0 0,1 0 0,-1 0 15,-21 21-15,21 0 0,-21 1 0,21-1 16,-21 0-16,0 21 16,0-21-16,0 22 0,0-22 0,0 21 15,0-21-15,0 1 0,0-1 0,0 0 16,0 0-16,0 0 0,0 0 15,0 1 1,0-44 0,0 1-1,0 0-15,0 0 16,0 0-16,21 0 0,0-1 0,1 1 16,20-21-16,-21 21 0,21 0 15,-20-22-15,20 22 0,0-21 16,1 21-16,-1-1 0,0 1 0,1 21 15,-22 0-15,21 0 0,-21 0 16,0 0-16,-21 21 0,0 1 0,0-1 16,0 0-16,0 0 0,0 21 0,0 1 15,0-22-15,0 21 0,0-21 16,0 1-16,0 20 0,0-21 0,0 0 16,0 0-16,0 1 0,0-1 15,0 0-15,22-21 47,-1-21-47,-21 0 16,21 21-16,0-22 0,-21 1 15,21 0-15</inkml:trace>
  <inkml:trace contextRef="#ctx0" brushRef="#br0" timeOffset="48547.81">25273 8022 0,'0'21'16,"21"-21"-1,0 22-15,0-22 16,1 0-16,-1 21 0,0-21 16,0 0-16,21 0 0,-20 0 15,-1 0-15,0 0 0,21 0 0,-21-21 16,1 21-16,-1-22 0,-21 1 0,21 21 16,0-21-16,-21 0 15,0 0-15,0 0 0,0-22 0,21 22 16,-21 0-16,0 0 0,0 0 0,0-1 15,0 1-15,-21 0 0,0 21 16,0 0-16,0 0 0,-1 21 16,1 0-16,0 1 0,0-1 0,0 21 15,0-21-15,-1 22 0,1-1 16,0 0-16,21-21 0,0 22 0,0-22 16,0 21-16,0-21 0,0 1 0,0-1 15,0 0-15,21 0 0,-21 0 16,21-21-16,1 21 0,-1-21 0,0 0 15,0 0-15,0 0 0,0 0 16,1 0-16,-1 0 16,0-21-16,0 0 0,0 21 0,0-21 15</inkml:trace>
  <inkml:trace contextRef="#ctx0" brushRef="#br0" timeOffset="50388.61">2371 9779 0,'0'-21'0,"-22"0"16,1 0-16,21-1 0,-21 22 15,21-21-15,-21 0 0,21 0 16,0 0-16,0 0 0,0-1 0,0 1 15,0 0-15,0 0 0,0 0 16,0 0-16,21 21 0,0 0 0,0 0 16,1 0-16,-1 0 15,0 0-15,0 42 0,-21-21 0,21 21 16,0-20-16,1 41 0,-22-21 0,0 1 16,0 20-16,0-20 0,0 20 15,0-21-15,-22 1 0,1 20 0,-21-20 16,21-1-16,-22 0 0,1-21 15,0 22-15,-1-1 0,1-21 0,0 0 16,-1 1-16,22-1 0,-21 0 0,21-21 16,-22 0-16,22 0 15,0 0-15,0 0 0,0-21 0,0 0 16,21-1-16,0 1 0,0-21 16,0 21-16,0 0 0,0-22 0,0 1 15,0 21-15,0-22 0,21 22 0,0-21 16,-21 21-16,21 0 0,0-1 15,0 1-15,22 21 0,-22 0 0,0 0 16,0 0-16,22 21 0,-22 1 16,0-1-16,0 0 0,0 0 0,22 0 15,-43 22-15,21-22 0,0 0 16,0 21-16,-21-21 0,0 1 16,21-1-16,0 0 0,-21 0 0,22 0 15,-22 0-15,21 1 16,0-22-16,0 0 15,0 0-15</inkml:trace>
  <inkml:trace contextRef="#ctx0" brushRef="#br0" timeOffset="50584.49">2857 10012 0,'22'0'0,"-44"0"0,65 0 16,-43-21-16,0 42 94</inkml:trace>
  <inkml:trace contextRef="#ctx0" brushRef="#br0" timeOffset="51015.87">4022 9229 0,'0'0'0,"-22"0"15,22 21-15,0 0 0,0 21 16,0 1-16,0-1 0,0 22 16,0-1-16,0 1 0,-21-1 0,21 22 15,-21-22-15,0 1 0,0-22 0,21 22 16,-21-22-16,-1 0 0,22 1 16,0-1-16,-21-21 0,21 0 0,-21 0 15,21 1-15,0-1 0,21-21 31,0-21-15</inkml:trace>
  <inkml:trace contextRef="#ctx0" brushRef="#br0" timeOffset="51562.56">3619 9652 0,'-21'-42'0,"42"84"0,-63-127 0,42 64 0,0-21 16,0 0-16,0-1 0,0 22 15,0-21-15,0-1 0,21 22 0,-21 0 16,43-21-16,-22 21 16,0-1-16,21 1 0,-21 0 0,22 0 15,-1 0-15,0 21 0,1 0 0,-1 0 16,0 21-16,1 0 0,-1 0 16,-21 22-16,22-1 0,-1 0 0,-21 22 15,21-1-15,-20-20 0,-22 20 0,21 1 16,-21-1-16,0 1 0,0-1 15,0-21-15,0 1 0,0-1 0,0 0 16,0-20-16,0-1 0,0 21 0,0-21 16,-21-21-1,21-21 1,0 0-16,0 0 16,0 0-16,0-1 0,0-20 15,0 0-15,0-1 0,21 1 0,0-21 16,0-1-16,0 22 0,0-22 0,1 1 15,-1-1-15,21 22 0,0-22 16,1 22-16,-22-21 0,21 41 0,1-20 16,-1 21-16,0 0 0,1 21 0,-1 0 15,-21 21-15,0 0 0,0 21 16,1 1-16,-1-1 0,-21 0 0,0 22 16,0-1-16,0 1 0,0-1 0,-21 1 15,-1-22-15,1 22 0,0-1 16,21-20-16,-21-1 0,0 0 15,21-21-15,-21 22 0,21-22 0,0 0 16,0 0-16,0 0 0,21-21 16,0 0-16,0 0 0,0 0 0,0 0 15,1 0-15,-1 0 0</inkml:trace>
  <inkml:trace contextRef="#ctx0" brushRef="#br0" timeOffset="51936.34">5143 9927 0,'0'21'15,"22"-21"1,-1 0 0,0-21-16,0 21 0,0-21 15,0 0-15,1 0 16,-1 0-16,0 21 0,-21-22 0,21 1 15,-21 0-15,0 0 0,0 0 0,0 0 16,0-1-16,0 1 0,0 0 16,-21 21-16,0 0 15,0 21-15,-1 0 0,22 1 0,-21-1 16,0 0-16,21 21 0,0 1 0,0-22 16,-21 21-16,21-21 15,0 22-15,0-22 0,0 21 0,0-21 16,0 0-16,0 1 0,21-22 0,0 21 15,0 0-15,1-21 0,-1 0 16,0 0-16,0 0 0,21 0 0,-20 0 16,20 0-16,-21-21 0,21 0 0,-20-1 15,20 1-15,-21 21 0,21-42 0</inkml:trace>
  <inkml:trace contextRef="#ctx0" brushRef="#br0" timeOffset="52192.19">5948 9483 0,'21'-43'0,"-42"86"0,42-149 0,0 64 15,-21 20-15,0-20 16,0 21-16,0 0 0,0 0 0,0 42 16,0 0-1,0 21-15,-21-21 0,21 22 16,-21-1-16,21 0 0,0 1 0,0 20 16,-21-20-16,21 20 0,-22-21 0,22 22 15,-21-22-15,21 22 0,0-22 16,0-21-16,0 22 0,0-1 0,0-21 15,0 21-15,0-20 0,0-1 0,0 0 16,0 0-16,21-21 31,-21-21-15</inkml:trace>
  <inkml:trace contextRef="#ctx0" brushRef="#br0" timeOffset="53160.37">5588 9843 0,'0'0'0,"-42"-22"0,20 22 0,22-21 16,0 0 0,22 21-16,-1 0 0,21 0 15,0-21-15,1 21 0,-1-21 16,0 21-16,22-21 0,-1-1 0,-20 22 16,20-21-16,1 0 0,-1 0 15,1 0-15,-1 0 0,1-1 16,-22 1-16,22-21 0,-22 21 0,0 0 15,-21-1-15,1 1 0,-1-21 0,-21 21 16,0 0-16,0-22 0,0 22 16,-21 0-16,-1 0 0,1 0 0,0-1 15,0 22-15,0 0 0,0 0 16,21 22-16,0-1 0,0 0 16,-22 21-16,22 1 0,0-1 15,0 0-15,0 1 0,0-1 16,0 21-16,0-20 0,0-1 0,-21 22 15,21-22-15,0 0 0,0 1 16,0-1-16,-21 0 0,0 1 0,21-22 16,-21 0-16,21 21 0,0-21 0,0 1 15,0-1-15,0-42 47,0-1-47,21 1 0,0 0 16,0-21-16,0 21 0,1-1 0,-1-20 15,0 21-15,0 0 0,0-22 16,0 43-16,1-21 0,-1 0 16,0 21-16,0 0 0,0 21 15,-21 0-15,0 1 16,0-1-16,0 0 0,0 0 0,0 0 16,0 0-16,0 1 0,0-1 0,0 0 15,0 0-15,0 0 0,0 0 16,0 1-16,21-22 0,1 0 15,-22 21-15,42-21 0,-21 0 0,0 0 16,0 0-16,1 0 0,20 0 0,-21 0 16,0 0-16,22-21 0,-22 21 0,0-22 15,0 1-15,0 21 0,0-21 16,1 0-16,-1-21 0,0 20 16,0 1-16,0 0 0,-21-21 0,0 21 15,0-1-15,0 1 0,0 0 0,0 42 31,0 0-31,-21 1 16,21 20-16,0-21 0,0 0 0,-21 0 16,21 1-16,0-1 0,0 0 15,0 0-15,0 0 0,0 0 0,0 1 16,21-22-16,0 21 0,0-21 0,1 0 16,-1 0-16,0 0 0,0 0 0,21 0 15,-20 0-15,-1 0 0,0 0 16,0-21-16,0 21 0,0-22 15,1 1-15,-1 0 0,-21 0 0,0 0 16,0 0-16,0-22 0,0 22 0,0-21 16,-21-1-16,-1 22 0,1-21 15,0 21-15,0-22 0,0 22 0,0 0 16,-1 21-16,1 0 0,0 0 0,0 0 16,0 0-16,0 0 0,-1 21 15,1 0-15,0 1 0,21-1 0,0 0 16,0 0-16,0 0 0,0 22 0,0-22 15,0 0-15,21-21 0,0 21 0,1 0 16,-1-21-16,21 21 0,-21-21 16</inkml:trace>
  <inkml:trace contextRef="#ctx0" brushRef="#br0" timeOffset="53919.94">8234 9779 0,'0'0'0,"0"-21"0,0-21 0,0 20 0,0 1 16,0 0-16,-21-21 0,-1 42 0,1-43 16,-21 43-16,21 0 15,-22 0-15,22 0 0,-21 0 0,21 22 16,-22-1-16,22-21 0,-21 42 0,21-21 16,-22 0-16,22 22 0,0-22 15,0 21-15,0 1 0,0-22 16,21 21-16,0-21 0,0 22 0,0-22 15,0 0-15,0 0 0,0 0 0,42 0 16,-42 1-16,42-22 0,-21 21 16,1-21-16,-1 0 0,21 0 0,-21 0 15,0 0-15,1 0 0,20 0 0,-21-21 16,0-1-16,0 22 0,22-42 0,-22 21 16,0 0-16,0 0 0,0-22 15,1 1-15,-22 0 0,21-1 0,0 1 16,-21-22-16,0 22 0,21-21 0,-21 20 15,21 1-15,-21-22 0,21 22 16,-21 0-16,0 21 0,0-1 16,0-20-16,0 21 0,0 42 15,0 0 1,0 0-16,-21 22 0,0-22 16,21 21-16,-21 1 0,21-1 0,0 0 15,0 22-15,0-22 0,-21 0 0,21 22 16,0-22-16,0 1 0,0-1 0,0 0 15,21-21-15,0 22 0,0-22 16,0 0-16,-21 21 0,43-42 0,-22 22 16,0-1-16,0-21 0,0 0 0,22 0 15,-22 0-15,21 0 0,-21 0 16,22 0-16,-22-21 0,21-1 16,-21 22-16,22-42 0,-22 21 0,21 0 15,-21 0-15,22-22 0,-22 22 0,0-21 16,0-1-16,-21 22 0,0-21 15,21 21-15,-21-22 0,0 22 0,0 0 16,0 0-16,-21 21 0,0 0 16,0 21-16,0 0 0,21 22 15,0-22-15,-21 21 0,21-21 16,0 22-16,0-22 0,0 0 0,0 21 16,0-21-16,0 1 0,0-1 0,0 0 15,21 0-15,-21 0 0,0 0 16,21 1-16,-21-1 15,0 0 1,-21-21 0</inkml:trace>
  <inkml:trace contextRef="#ctx0" brushRef="#br0" timeOffset="54555.4">9779 10054 0,'-21'0'0,"42"0"0,-63-21 16,20 21-16,1 0 15,0-21-15,42 21 32,22 0-32,-1 0 0,0 0 0,1 0 15,20 0-15,1 0 0,-1 0 0,1 0 16,20 0-16,-20 0 0,-1 0 0,1 0 15,-1 0-15,1 0 0,-22 0 16,22 0-16,-1 0 0,-21 0 0,22 0 16,-22-21-16,-21 21 0,22-21 0,-22 21 15,-21-22-15,0 1 16,-42 21 0,20 0-16,1-21 0,-21 21 0,0-21 15,20 21-15,-20 0 0,21-21 16,-21 21-16,20-21 0,1 21 0,0 0 15,42 0 17,0 0-32,1 0 15,-1 0-15,21 21 0,-21-21 0,0 21 16,1-21-16,-1 21 0,0 0 0,0-21 16,-21 21-16,0 1 0,0-1 15,0 0-15,0 0 0,-21-21 16,0 21-16,0 0 0,-1-21 15,1 22-15,0-1 0,0-21 16,-21 21-16,20-21 0,1 0 0,0 21 16,0-21-16</inkml:trace>
  <inkml:trace contextRef="#ctx0" brushRef="#br0" timeOffset="55924.26">11959 10245 0,'0'0'0,"-21"0"0,0 21 16,21 0-1,0-42 79,21 0-94,0 0 16,0 21-16,-21-22 0,21 1 15,1 0-15,-1 21 0,0-21 16,0 0-16,0-22 0,0 22 15,22-21-15,-22 0 0,21-1 0,1 1 16,-22 0-16,21-1 0,-21 1 0,22 0 16,-22-22-16,0 43 0,-21-21 15,0-1-15,0 22 0,0 0 0,0 0 16,-21 21-16,0 0 0,-1 0 16,1 0-16,0 21 0,0-21 15,0 21-15,0 21 0,-1-20 0,1 20 16,21-21-16,0 21 0,0 1 0,0-1 15,0 0-15,0-20 0,0 20 16,0 0-16,21-21 0,-21 22 16,22-22-16,-1 0 0,0 21 0,-21-20 15,21-1-15,0-21 0,-21 21 0,0 0 16,21-21-16,-21 21 16,-21-21-1,0 0 1,0-21-16,0 21 0,0-21 15,-1 21-15,1-21 0,0 0 16,0 21-16,0-22 0,0 22 0,21-21 16,0 0-16,-22 21 0,22-21 0,-21 21 15,0-21-15,42 42 235,0 0-220,1 0-15,-1 0 16,0-21-16,-21 22 0,21-22 16,0 21-16,0-21 0,1 0 15,-1 21-15,0-21 0,0 0 0,21 0 16,-20 0-16,20 0 0,-21 0 0,21 0 15,1 0-15,-22 0 0,21-21 16,-21 21-16,22-21 0,-22-1 0,21 1 16,-21 0-16,22 0 0,-22 0 15,21 0-15,-21-22 0,1 22 0,-1-21 16,0 21-16,0-22 0,0 1 16,-21 0-16,0-1 0,21 1 0,-21 0 15,0-1-15,22 1 0,-22 0 0,0 20 16,0 1-16,0 0 0,0 0 15,0 42 1,0 0-16,0 0 0,-22 22 16,1-1-16,21 0 0,-21 1 15,21-1-15,0 0 0,-21 1 0,0-1 16,21 0-16,-21 1 0,21-1 0,0-21 16,-22 22-16,22-22 0,0 21 15,0-21-15,0 0 0,0 1 16,0-1-16,0 0 15,22-21 1,-1 0-16,0 0 0,-21-21 16,21 21-16,-21-21 0,0-1 15</inkml:trace>
  <inkml:trace contextRef="#ctx0" brushRef="#br0" timeOffset="56100.16">12742 9843 0,'0'0'0,"-21"0"0,42 0 47,0 0-47,1 0 0,-1 0 0,0 0 15,0 0-15,0 0 0,22-22 16,-1 22-16,-21 0 0,21 0 0,1-21 16,-1 21-16,0-21 0,1 21 0,-1 0 15,22-21-15</inkml:trace>
  <inkml:trace contextRef="#ctx0" brushRef="#br0" timeOffset="56499.93">13589 9716 0,'-42'21'15,"20"0"-15,1 0 0,0 21 16,0-20-16,0-1 0,0 0 0,-1 21 16,22-21-16,-21 1 0,0-1 15,0 21-15,21-21 0,-21 0 0,21 1 16,0-1-16,0 0 0,0 0 15,0 0-15,21-21 0,0 0 0,0 0 16,0 0-16,1 0 0,-1 0 16,0 0-16,0 0 0,21 0 0,-20 0 15,-1 0-15,0-21 0,0 21 0,0-21 16,22 0-16,-22 0 0,-21-1 0,21 1 16,0 0-16,-21 0 0,21 0 15,-21-22-15,0 22 0,0-21 16,0 21-16,0-22 0,-21 22 0,0-21 15,0 21-15,0 0 0,-1 21 0,1-22 16,0 22-16,0 0 16,0 0-16,0 0 0,21 22 15,-22-22-15,22 21 0,0 0 0,0 0 16,0 0 0,0 0-16,22-21 31,-1 22-31</inkml:trace>
  <inkml:trace contextRef="#ctx0" brushRef="#br0" timeOffset="60209.19">12298 9440 0,'0'0'0,"21"0"16,0 0 0,-21-21-16,0 0 15,21 21 1,-42 0 15,0 0-15,21 21-16,-21 0 15,21 1-15,-21-1 0,21 0 16,-22 0-16,22 0 0,0 22 0,0-22 16,0 21-16,0 0 0,0 1 15,0-22-15,0 21 0,0 1 0,0-22 16,0 21-16,0-21 0,0 22 0,0-22 16,0 0-16,22 0 0,-1 0 15,0 0-15,0 1 0,0-22 16,0 21-16,1-21 0,-1 0 15,0 0-15,0 21 0,0-21 16,0 0-16,1 0 0,-1 0 16,0 0-16,0-21 0,0 21 15,0-21-15,1 21 0,-1-22 0,-21 1 16,21 21-16,0-21 0,0 0 16,0-21-16,-21 20 0,22 1 0,-1-21 15,0 21-15,-21-22 0,21 1 0,0 0 16,-21-1-16,21 1 0,-21 0 15,0 21-15,22-22 0,-1 22 0,-21-21 16,21 21-16,-21-1 0,0 1 0,0 0 16,0 0-16,21 21 15,-42 21 32,21 0-47,-21-21 0,21 21 16,0 1-16,-21 20 0,21-21 0,-22 0 15,22 22-15,-21-22 0,21 21 0,0-21 16,0 22-16,0-22 0,0 21 16,0-21-16,0 0 0,0 22 0,0-22 15,0 0-15,0 0 0,0 0 0,0 1 16,0-1-16,0 0 0,0 0 16,0 0-16,0 0 15,0 1-15,0-1 16,21-21-16,1 0 0,-22 21 0,21-21 15,0 0-15,0 0 0,0 0 16,0 0-16,1 0 16,-1 0-16,0 0 0,0 0 0,0 0 15,0 0-15,1-21 0,-1 21 0,21-21 16,-21 21-16,0-22 0,22 1 0,-22 21 16,21-21-16,-21 0 0,22 0 15,-22-22-15,21 22 0,-21 0 0,1 0 16,-1 0-16,21-22 0,-21 22 15,0 0-15,-21 0 0,22 21 16,-22-21-16,21 21 0,-21-21 0,-21 42 47,21 0-47,-22-21 16,22 21-16,0 0 0,0 0 15,0 1-15,0-1 0,0 0 16,0 0-16,22 0 15,-1 0-15,-21 1 16,21-22-16,-21 21 0,21-21 16,-21 21-16,21-21 15,-21 21-15,21-21 0,-21 21 0,0 0 16,22-21-16,-22 22 0,21-1 16,-21 0-16,0 0 15,0 0 1,-21-21-16,-1 0 15,1 21-15,0-21 0,0 0 16,0 0-16,0 0 0,-1 0 0,1 0 16,0 0-16,0 0 15,0 0-15,0-21 16,42 21 46,0 0-62,0 0 16,0 21-16,0-21 0,1 0 0,-1 0 16,0 0-16,0 0 0,0 0 15,22 0-15,-22 0 0,21 0 0,-21 0 16,22 0-16,-1 0 0,0-21 0,1 21 16,-1-21-16,-21 21 0,21-21 0,1 0 15,-22 21-15,0-21 0,0-1 16,0 1-16,1-21 0,-1 21 0,-21 0 15,0-22-15,0 22 0,0 0 16,0-21-16,0 20 0,0 1 0,0 0 16,-21 21-1,-1 21 1,22 0-16,0 1 0,-21-1 0,0 0 16,21 0-16,0 21 0,0-20 15,0-1-15,0 0 0,0 0 0,0 21 16,0-20-16,0-1 0,0 0 15,21 0-15,0-21 0,1 21 16,-1-21-16,0 0 0,0 0 0,21 0 16,-20 0-16,20 0 0,-21 0 0,21 0 15,-20 0-15,20 0 0,0 0 16,-21-21-16,22 21 0,-22-21 16,21 21-16</inkml:trace>
  <inkml:trace contextRef="#ctx0" brushRef="#br0" timeOffset="60716.91">15071 9864 0,'0'-21'0,"0"42"0,0-64 0,0 22 16,0 0-16,-22 21 15,1 0-15,0 0 16,0 0-16,0 21 0,0 0 0,-1-21 16,1 22-16,0-1 0,0 0 15,0 0-15,0 0 0,-1 22 0,1-22 16,0 0-16,21 0 0,0 0 15,0 0-15,-21 1 0,21-1 16,0 0-16,0 0 0,21-21 16,-21 21-16,21-21 0,0 0 15,1 0-15,-1 0 0,0 0 0,0 0 16,21 0-16,-20 0 0,-1-21 16,0 0-16,0 0 0,0 0 0,0-1 15,1 1-15,-1 0 16,0-21-16,-21 21 0,21-22 0,0 1 15,-21 0-15,21-22 0,-21 22 0,0-22 16,22 22-16,-1 0 0,0-22 16,-21 43-16,0-21 0,21 20 0,-21 1 15,0 0-15,0 42 16,0 22 0,0-22-16,-21 21 0,0 0 0,0 1 15,-1 20-15,22-20 0,-21-1 0,21 21 16,-21-20-16,21-1 0,0 0 0,0 1 15,0-22-15,0 21 0,0-21 16,0 1-16,21 20 0,0-21 16,1 0-16,-1-21 0,0 0 0,0 0 15,21 0-15,-20 0 0,20 0 16,-21 0-16,21 0 0,-20 0 16,-1-21-16,21 21 0,-21-21 0</inkml:trace>
  <inkml:trace contextRef="#ctx0" brushRef="#br0" timeOffset="61195.63">16489 9737 0,'0'-43'15,"0"86"-15,0-107 0,0 22 0,0 0 0,0 20 16,0-20-16,0 21 0,0 0 0,0 0 16,-21-1-16,21 44 31,-22-1-31,22 21 0,-21 0 0,21 1 16,-21 20-16,21-20 0,0 20 15,0-21-15,-21 22 0,21-22 0,-21 22 16,21-22-16,0 0 0,0-20 0,0 20 15,0-21-15,0 0 0,0 22 16,0-22-16,0 0 16,0 0-16,21-21 15,0 0-15,0 0 0,0 0 16,1 0-16,-1-21 0</inkml:trace>
  <inkml:trace contextRef="#ctx0" brushRef="#br0" timeOffset="61591.46">16912 9821 0,'0'0'0,"21"-21"0,-21 0 0,-21 42 31,0 0-15,21 1-16,-21 20 0,0-21 16,21 0-16,0 22 0,-22-1 0,22-21 15,-21 21-15,21-20 0,-21 20 16,21-21-16,0 0 0,0 0 0,0 1 15,0-1-15,21-21 0,0 21 0,1-21 16,-1 0-16,0 0 0,0 0 16,0 0-16,0 0 0,1 0 0,-1 0 15,0 0-15,0-21 0,0 0 0,0-1 16,1 1-16,-22 0 0,21 0 0,-21 0 16,21-22-16,-21 22 15,0-21-15,0 21 0,0-22 0,0 22 0,-21-21 16,0 21-16,21 0 0,-22-1 15,1 1-15,0 0 0,0 21 16,0 0-16,0 0 0,-1 0 16,1 0-16,0 0 0,0 0 0,0 21 15,21 0-15,-21-21 16,-1 0-16,1 0 16</inkml:trace>
  <inkml:trace contextRef="#ctx0" brushRef="#br0" timeOffset="61805.2">16256 9779 0,'21'0'32,"0"0"-32,0 0 15,22 0-15,-1 0 0,0 0 0,1 0 16,-1 0-16,0 0 0,1-21 0,-1 21 15,0 0-15,1-21 0,-1 21 16,0 0-16,1 0 0,-22-21 0,0 21 16,0 0-16,0 0 0,-21-22 0</inkml:trace>
  <inkml:trace contextRef="#ctx0" brushRef="#br0" timeOffset="62368.29">18754 9906 0,'-22'-21'0,"44"42"0,-44-63 0,22 21 16,0-1-16,-21 1 0,21 0 0,-21 0 16,21 0-16,0 0 15,-21 21-15,21-22 16,0 1 31,21 21-47,-21 21 47,0 22-47,0-22 0,0 21 0,0 1 15,0 20-15,0 1 0,0-1 16,-21-21-16,0 43 0,21-21 0,-21-1 15,-1 1-15,22-1 0,0 1 0,-21-1 16,21-21-16,-21 22 0,21-22 0,-21 1 16,21-1-16,0 0 0,0-21 15,-21 22-15,21-22 0,-21 0 0,21 0 16,0 0-16,0 1 16,0-44-1,0 1 1,0 0-16,0-21 0</inkml:trace>
  <inkml:trace contextRef="#ctx0" brushRef="#br0" timeOffset="62651.8">18500 10308 0,'0'0'0,"0"-42"0,0-22 0,0 22 0,0 0 16,0-1-16,0 1 0,0 0 0,21 21 16,0-22-16,0 22 0,0 0 15,0 0-15,22 0 0,-22-1 0,21 22 16,-21 0-16,22 0 0,-1 0 15,0 0-15,1 0 0,-22 0 16,21 22-16,-21-1 0,1 0 0,-1 21 16,-21-21-16,0 1 0,0-1 0,0 0 15,0 0-15,-21 0 0,-1 0 16,-20 1-16,21-22 0,-21 21 0,-1 0 16,1-21-16,21 0 0,-22 21 0,22-21 15,0 0-15,0 0 0,42 0 31,0 0-31,0-21 0,1 0 16,-1 21-16,21-21 0</inkml:trace>
  <inkml:trace contextRef="#ctx0" brushRef="#br0" timeOffset="62980.61">19156 10012 0,'21'0'15,"-42"0"-15,42-21 0,0 21 0,0 0 16,-21-21-16,21-1 0,1 22 0,-1-21 15,0 21-15,0-21 0,0 0 16,0 0-16,1 0 0,-1-1 0,0 1 16,0 0-16,-21 0 0,0 0 0,21 0 15,-21-1-15,-21 22 32,0 0-32,-21 22 0,20-1 0,1 0 15,-21 0-15,21 21 0,0-20 0,-1 20 16,1 0-16,0-21 0,21 22 15,0-22-15,0 0 0,0 0 0,0 22 16,21-22-16,0 0 0,1 0 16,-1-21-16,0 0 0,0 0 15,21 21-15,-20-21 0,-1 0 0,21 0 16,-21 0-16,22 0 0,-22-21 0,21 0 16,-21 21-16,0-21 0,1 0 0,-1-1 15,0 1-15</inkml:trace>
  <inkml:trace contextRef="#ctx0" brushRef="#br0" timeOffset="63331.98">19727 9864 0,'0'0'0,"0"-21"16,21-1-16,-21 1 0,0 0 16,22 0-16,-22 0 0,21 21 0,-21-21 15,21 21-15,0 0 0,0 0 0,0 0 16,1 0-16,-1 0 0,0 0 16,0 21-16,0-21 0,0 21 0,1 0 15,-1 0-15,-21 22 0,0-22 0,21 0 16,-21 0-16,0 0 0,0 22 15,0-22-15,0 0 0,0 0 16,0 0-16,-21 0 16,0-21-1,-1 0 1,22-21-16,0 0 16,0 0-16,0 0 0,0 0 15,0-1-15,0 1 0,0 0 16,22-21-16,-1 21 0,0-1 0,-21-20 15,21 21-15,0-21 0,0 20 0,1 1 16,-1 0-16,0 21 0,0-21 16,0 21-16,0 0 0,1 0 15,-1 21-15,0 0 0,-21 0 16,0 1-16,0-1 0,0 0 16</inkml:trace>
  <inkml:trace contextRef="#ctx0" brushRef="#br0" timeOffset="64363.39">20214 10075 0,'0'0'16,"0"22"-16,21-22 31,0 0-31,1 0 0,-1 0 16,0 0-16,21-22 0,1 1 0,20 21 16,-21-21-16,1 0 0,20 0 0,-20-22 15,-1 22-15,0-21 0,-21 21 16,22-22-16,-22 1 0,0 0 15,-21-1-15,0 1 0,0 0 0,0-1 0,0 22 16,0-21-16,0 21 16,0 0-16,-21-1 0,0 22 15,0 0-15,-1 0 0,1 22 0,0-1 16,-21 21-16,21 0 0,-1 1 16,1-1-16,0 0 0,0 22 0,0-1 15,0-20-15,-22 20 0,43 1 0,-42-1 16,42 1-16,-21-1 0,0 1 0,-1-1 15,1 22-15,21-22 0,-21 1 16,21-1-16,-21-20 0,21 20 0,0 1 16,0-22-16,0 22 0,-21-22 15,21 0-15,0 1 0,-21-1 0,21 21 0,0-20 16,0-1-16,-22 0 16,22-20-16,0 20 0,0 0 0,0-21 15,0 1-15,-21-1 0,21 0 0,0 0 16,21-21-1,1 0-15,-1 0 0,0 0 0,0-21 16,21 0-16,1 0 0,-1-22 16,0 22-16,1-21 0,-1 21 0,0-22 15,-20 1-15,20 0 0,-21-1 0,0 1 16,0-22-16,-21 22 0,0-21 16,0 20-16,0-20 0,0 20 15,-21-20-15,0 21 0,0-1 0,-21 1 16,20 0-16,1 20 0,-21-20 0,21 21 15,0 0-15,-22 0 0,22-1 16,0 22-16,21-21 0,0 0 0,0 0 16,0 0-16,0 0 15,21-1-15,0 22 16,0-21-16,1 0 0,20 21 0,-21-21 16,21 0-16,1 0 0,-1-1 0,0 1 15,1 0-15,-1 0 0,0 0 16,1 0-16,-1-1 0,0 1 15,-20 0-15,-1 0 0,0 0 0,0 0 16,-21-1-16,21 1 16,-21 0-16,0 0 15,-21 21-15,0 0 0,0 21 16,0 0-16,-1 0 16,22 22-16,0-22 0,-21 0 15,21 0-15,0 0 0,0 1 0,0 20 16,0-21-16,21 0 15,-21 0-15,22 1 0,-1-22 0,0 21 16,0-21-16,0 0 0,22 0 0,-22 0 16,0 0-16,0 0 0,0 0 15,0 0-15,22 0 0,-22 0 16,0-21-16,0-1 0,0 22 0,-21-21 16,22 0-16,-22-21 0,21 21 0,-21-1 15,0-20-15,0 21 0,0 0 16,0-22-16,0 22 0,-21 0 0,-1 0 15,1 21-15,0 0 0,0 0 0,0 0 16,0 0-16,-1 0 0,1 0 16,0 0-16,0 21 0,0 0 0,0 0 15,21 1-15,0-1 0,0 0 16,0 0-16,0 0 0,0 0 16,21 1-16,0-22 15,0 21-15,0-21 0,0 0 0,1 0 16,-1 0-16</inkml:trace>
  <inkml:trace contextRef="#ctx0" brushRef="#br0" timeOffset="64756.16">21569 9948 0,'0'0'0,"0"-84"32,0 63-32,0-1 0,0 1 15,0 0-15,21 21 0,0-21 0,0 0 16,0 0-16,22 21 0,-22 0 0,21 0 15,-21 0-15,22 0 0,-1 0 16,-21 0-16,22 21 0,-22 0 16,0 0-16,0 0 0,0 0 0,0 22 15,-21-22-15,0 21 0,0-21 0,0 1 16,0 20-16,0-21 0,0 0 0,0 0 16,0 1-16,0-1 15,-21-21-15,0 0 16,0 0-16,0 0 0,21-21 15,-21 21 1,21-22-16,0 1 0,0 0 0,0 0 16,0 0-16,0 0 0,21-1 15,-21-20-15,21 21 16,0 0-16,0 0 0,0-1 0,-21 1 16,22 0-16,-1 21 0,0-21 0,0 21 15,0 0-15,0 0 0,1 0 16,-1 0-16,0 0 0,0 0 15,0 0-15</inkml:trace>
  <inkml:trace contextRef="#ctx0" brushRef="#br0" timeOffset="65403.33">22479 9800 0,'-21'0'47,"21"21"-47,0 1 15,0-1-15,0 0 0,0 0 16,0 0-16,0 0 0,0 1 0,0-1 16,0 0-16,0 0 0,0 0 0,0 0 15,0 1-15,-21-22 16,-1 0 0,1 0-1,21-22-15,0 1 16,0 0-1,0 0-15,0 0 0,0 0 16,21 21-16,-21-43 0,22 22 0,-1 0 16,0 0-16,0 0 0,21-1 15,-20 1-15,20-21 0,-21 21 0,21 21 16,1-21-16,-1 21 0,0 0 0,1 0 16,-22 0-16,0 0 0,21 21 15,-42 0-15,0 0 0,0 0 0,0 0 16,0 1-16,0-1 0,0 21 0,0-21 15,-21 0-15,21 1 16,-21-22-16,0 21 0,0-21 0,0 0 16,-1 0-1,1 0 1,21-21 0,0-1-16,0 1 0,21 21 15,1-21-15,-1 0 0,0 0 16,21 0-16,-21-1 0,22 1 0,-1-21 15,0 21-15,1 0 0,-1-1 0,0 1 16,-20 21-16,20 0 0,-21 0 16,21 0-16,-20 21 0,-1 1 0,0-1 15,-21 0-15,0 0 0,21 21 0,-21-20 16,0-1-16,0 21 0,0-21 16,0 0-16,0 1 0,0-1 15,0 0-15,0 0 0,0 0 16,0-42 15</inkml:trace>
  <inkml:trace contextRef="#ctx0" brushRef="#br0" timeOffset="66995.67">24680 9525 0,'0'0'0,"21"0"16,-21-21 46,0 0-30,0 0-17,0-1-15,0 1 16,0 0 0,-21 21-16,21-21 15,-21 21-15,0 0 31,21 21-15,0 0-16,0 22 0,0 20 0,0 1 16,0 20-16,0-20 0,0 20 15,0-20-15,0 21 0,0-22 16,0 1-16,0 20 0,0-20 0,0-1 16,0 1-16,0-1 0,0-20 15,0-1-15,0 21 0,0-41 0,0 20 16,0 0-16,0-21 0,0 1 0,-21-1 15,21 0-15,0 0 0,0 0 16,-21-21 0,21-21 31,0 0-32,0 0 1,21 21-1,0 0 1,0 0 15,0 0-31,-21-21 16,0-1 0,0 1-1,0 0-15,0 0 0,0 0 16,0 0-16,21-1 0</inkml:trace>
  <inkml:trace contextRef="#ctx0" brushRef="#br0" timeOffset="67604.33">25104 9356 0,'0'0'0,"0"-21"16,-22-1-16,22 1 0,0 0 16,-21 21-16,0 0 0,0 0 15,0 0-15,0 21 0,-1 0 16,-20 22-16,21-1 0,0 0 16,0 22-16,-1-1 0,-20 1 0,21-1 15,0 1-15,0-1 0,-1 22 0,1-21 16,0-1-16,21-21 0,-21 22 15,21-1-15,-21-20 0,21 20 0,0-20 16,0-1-16,0 0 0,0 1 0,21-1 16,0-21-16,0 0 0,0 0 15,22 1-15,-22-1 0,21-21 0,-21 0 16,22 0-16,-1 0 0,0 0 16,-20 0-16,20 0 0,0-21 0,22 21 15,-22-22-15,0 1 0,1-21 16,-1 21-16,0-22 0,1 1 0,-1 0 15,-21-1-15,22 1 0,-22 0 0,21-22 16,-21 22-16,0-22 0,1 1 16,-22-22-16,0 22 0,0-1 0,0-20 15,0 20-15,0 1 0,0-1 0,-22 1 16,1 20-16,0 1 0,0 0 16,-21-1-16,20 22 0,1-21 0,-21 42 15,0-21-15,-1 21 0,1 0 0,-22 0 16,22 21-16,-21 0 15,-1 21-15,22 1 0,-22-1 0,1 0 16,20 22-16,1-1 0,21 1 0,-21-1 16,20 1-16,22-1 0,0 1 15,0-22-15,0 22 0,0-22 0,22 0 16,-1-21-16,21 22 0,-21-22 0,0 0 16,22 0-16,-22 0 0,21 1 15,1-22-15,-1 0 0</inkml:trace>
  <inkml:trace contextRef="#ctx0" brushRef="#br0" timeOffset="67936.14">25866 9948 0,'0'0'0,"0"-21"16,21 0-16,-21 42 15,0 0 1,0 1-16,0 20 0,0-21 15,0 21-15,0 1 0,0-1 0,0 0 16,0 1-16,0 20 0,0-20 0,0-1 16,-21 21-16,21-20 0,-22 20 0,22 1 15,-21-22-15,21 22 0,-21-22 16,21 0-16,0 1 0,0-1 0,0 0 16,0 1-16,0-1 0,-21 0 15,21 1-15,0-22 0,-21 21 0,21-21 16,0 0-16,0 1 0,0-1 15,-21 0-15,21-42 32,0 0-32,0-1 0,0 1 15,0-21-15,21 21 0,-21-22 0</inkml:trace>
  <inkml:trace contextRef="#ctx0" brushRef="#br0" timeOffset="68255.81">25823 10139 0,'0'-42'0,"0"84"0,-21-127 16,21 43-16,0 21 0,0-22 16,0 22-16,0-21 0,0 21 0,21 0 15,22-1-15,-1 1 0,0 21 0,22 0 16,-22-21-16,22 21 0,-1 0 16,1 21-16,-22 0 0,21-21 0,-20 22 15,-22 20-15,21-21 0,-21 0 0,-21 0 16,0 1-16,0 20 0,0-21 15,-21 0-15,-21 0 0,21-21 0,-22 22 16,1-1-16,0-21 0,-1 21 0,1-21 16,-21 21-16,20-21 0,1 0 15,0 0-15,20 0 0,-20 21 16,21-21-16,0 0 0,0 0 0,-1 0 16,44 0 15,-1 0-31,0 0 0,0 0 0,21-21 15,-20 21-15</inkml:trace>
  <inkml:trace contextRef="#ctx0" brushRef="#br0" timeOffset="68956.44">26479 10075 0,'85'0'16,"-64"0"-1,-21-21-15,21 21 0,1 0 16,-1-21-16,0 21 0,0 0 0,0-21 16,0 0-16,1 0 0,-22-1 15,0 1-15,0 0 0,0 0 16,0 0-16,0 0 0,0-1 16,-22 1-16,22 0 0,-21 0 0,0 21 15,0 0-15,0 0 0,0 0 16,21 21-16,-22 0 15,1 0-15,0 22 0,21-22 0,-21 21 16,21-21-16,0 22 0,0-22 0,0 21 16,0-21-16,0 22 0,0-22 15,21 0-15,0 0 0,0 0 0,1 1 16,-1-1-16,21-21 0,-21 21 0,0-21 16,22 0-16,-22 0 0,0 0 15,0 0-15,0 0 0,1 0 0,-1-21 16,0 21-16,0-21 0,-21-1 0,0 1 15,21 0-15,0-21 0,1 21 0,-22-22 16,21 1-16,0 21 0,0-22 16,0 1-16,22 0 0,-22 21 15,0-22-15,21 22 0,-21 21 0,22-21 16,-22 21-16,21 0 0,-21 0 16,1 21-16,-1 0 0,0 0 0,0 1 15,0 20-15,-21-21 0,21 0 0,-21 22 16,0-22-16,0 21 0,0-21 15,0 0-15,0 1 0,0-1 0,0 0 16,0 0-16,-21 0 0,0-21 16,0 0-16,0 0 15,0 0-15,-1-21 16,22 0 0,0 0-16,0 0 15,0-1-15,0 1 0,22 0 0,-1 0 16,0 0-16,0-22 0,-21 22 0,21 0 15,0-21-15,1 21 0,-1-1 16,0 1-16,0 0 0,0 0 0,0 21 16,1 0-16,-1 0 0,0 0 0,0 0 15,0 0-15,0 0 16,1 21-16,-22 0 0,21-21 0,21 21 16</inkml:trace>
  <inkml:trace contextRef="#ctx0" brushRef="#br0" timeOffset="69468.14">28173 9991 0,'21'0'0,"-21"-21"16,0-1-16,21 1 16,-21 0-16,0 0 0,0 0 0,0 0 15,0-1-15,0 1 0,0 0 16,-21 0-16,0 0 0,0 0 0,-1 21 15,1 0-15,0 0 0,-21 0 0,-1 0 16,22 0-16,-21 0 0,0 21 16,-1 0-16,1 0 0,21 21 15,-22-20-15,1-1 0,21 21 0,0-21 16,0 22-16,-1-22 0,22 0 16,0 21-16,0-21 0,0 1 0,0-1 15,0 0-15,0 0 0,22 0 0,-1-21 16,0 21-16,0-21 0,0 0 15,0 0-15,1 0 0,-1 0 0,21 0 16,-21-21-16,0 21 0,1-21 0,-1 0 16,0 0-16,0 0 0,0-1 15,0 1-15,1-21 0,-1 21 0,0-22 16,0 22-16,-21-21 0,0 21 0,0 0 16,21-1-16,-21 1 0,0 42 31,0 1-31,0-1 15,-21 0-15,21 21 0,0-21 16,0 1-16,0-1 0,0 0 0,0 0 16,0 0-16,21 0 0,0 1 0,-21-1 15,22-21-15,-1 21 0,0-21 0,0 0 16,0 0-16,0 0 0,1 0 16,-1 0-16,0 0 0,21 0 0</inkml:trace>
  <inkml:trace contextRef="#ctx0" brushRef="#br0" timeOffset="71147.28">28765 9419 0,'0'-42'0,"0"84"0,0-105 0,0 20 16,0 22-16,0 0 0,0 0 15,0 0-15,-21 21 16,0 21-16,21 0 0,-21 0 15,21 0-15,-21 22 0,0-22 16,21 21-16,0 1 0,0-1 0,-22 21 16,22-20-16,0-1 0,-21 0 0,21 1 15,0-1-15,0 0 16,0 1-16,-21-1 0,21-21 0,0 22 16,0-22-16,0 0 0,0 0 0,0 0 15,0 0-15,0 1 0,21-22 16,-21 21-16,21-21 0,1 0 0,20 0 15,-21 0-15,0 0 0,0 0 16,1 0-16,-1 0 0,0-21 16,0 21-16,0-22 0,-21 1 0,21 0 15,1 0-15,-1 0 0,0 0 0,0-22 16,-21 22-16,21 0 0,0-21 16,-21 20-16,0 1 0,22 21 0,-22-21 15,0 42 1,0 0-1,-22 1-15,22-1 0,0 21 0,-21-21 16,0 0-16,21 1 0,0-1 0,0 0 16,0 0-16,0 0 0,0 0 15,0 1-15,0-1 0,0 0 16,21-21-16,0 0 0,22 0 16,-22 0-16,0 0 0,0 0 15,0 0-15,1 0 0,-1 0 16,0 0-16,0-21 0,0 21 0,22-21 15,-22-1-15,0 1 0,0 0 16,0 0-16,0 0 0,22 0 0,-22-22 16,-21 22-16,21 0 0,0 0 0,-21 0 15,0 42 1,-21 0 0,0 0-16,21 0 0,-21 0 15,0 1-15,-1-1 0,1 21 0,21-21 16,0 0-16,0 1 0,-21-1 0,21 0 15,0 0-15,0 0 16,0 0-16,21 1 16,0-22-16,1 0 0,-1 0 15,0 0-15,0 0 16,0 0-16,0 0 0,-21-22 0,22 22 16,-22-21-16,21 0 0,-21 0 0,0 0 15,21 0-15,-21-1 0,0-20 16,0 21-16,0 0 0,0-22 0,0 22 15,0-21-15,0 21 0,0 0 0,-21-1 16,0 1-16,-1 21 16,22-21-16,-21 21 0,42 0 47,1 21-47,-1-21 0,0 0 15,0 0-15,0 0 0,0 0 16,1 0-16,-1 0 0,0 0 0,21 0 15,-21 0-15,1 0 0,-1 0 0,0 0 16,0 0-16,0 0 0,0 0 16,-21 21-16,22 1 0,-22-1 15,21 0-15,-21 0 0,21 0 16,-21 0-16,0 1 0,0-1 0,0 0 16,0 0-16,0 0 0,0 0 15,0 1-15,0-1 16,-21-21-16,21 21 15,-21-21-15,21-21 47,0 0-47,0-1 16,0 1-16,0 0 16,0 0-16,0 0 0,0 0 0,21-1 15,0-20-15,0 21 0,0 0 0,22 0 16,-22-22-16,21 22 0,0 0 15,1 0-15,-1 21 0,0 0 0,-20 0 16,20 0-16,0 0 0,-21 0 16,1 0-16,-1 21 0,-21 0 15,0 0-15,0 0 0,0 1 0,0 20 16,0-21-16,0 0 0,0 0 16,0 1-16,0-1 0,-21 0 0,21 0 15,0 0-15,0 0 16,0 1-16,0-1 0,21-21 15,0 21-15,0-21 0,0 0 0,0 0 16,1 0-16,-1 0 0,0 0 16,0 0-16,0 0 0,0 0 15,1 0-15,-1-21 0,0 0 16,0 21-16,0-22 0,0 1 0,1-21 16,-1 21-16,0 0 0,-21-22 15,21 22-15,0-21 0,-21-1 16,0 22-16,0-21 0,21 21 0,-21-22 15,0 22-15,0 0 0,0 0 0,0 0 16,0 0-16,-21 21 0,0 0 16,21 21-16,-21 0 0,21 0 15,-21 0-15,21 0 0,0 1 16,0-1-16,0 21 0,0-21 0,0 0 16,0 1-16,0-1 0,21 0 15,0 0-15,0 0 0,-21 0 0,21 1 16,1-22-16,-1 21 0,-21 0 0,0 0 15,0 0 1,0 0-16,-21 1 16,-1-22-16,22 21 0,-21-21 0,0 0 15,0 21-15,0-21 0,0 21 16,-1-21-16,1 0 0,0 0 16,0 0-16,0 0 15,0 0 1,-1 0-1,1-21-15,21 0 16</inkml:trace>
  <inkml:trace contextRef="#ctx0" brushRef="#br0" timeOffset="71423.44">30247 9292 0,'-21'-21'0,"42"42"0,-42-63 15,0 21-15,0 21 16,21-21 0,-22 21-16,1 0 78,0 21-78,0 0 15</inkml:trace>
  <inkml:trace contextRef="#ctx0" brushRef="#br0" timeOffset="71711.42">28765 9567 0,'43'22'32,"-22"-22"-32,0 0 0,21-22 0,-20 1 15,20 21-15,0 0 0,-21-21 0,22 21 16,-1 0-16,-21-21 0,0 21 15,22-21-15,-22 21 0,0 0 0,0 0 16,0 0 0,1 0-16,-44 21 47,1 0-47</inkml:trace>
  <inkml:trace contextRef="#ctx0" brushRef="#br0" timeOffset="72703.88">24744 10753 0,'0'-21'15,"21"-1"16,0 22-31,0 0 16,0 0-16,-21-21 0,22 21 16,-1 0-1</inkml:trace>
  <inkml:trace contextRef="#ctx0" brushRef="#br0" timeOffset="78604.41">9864 12234 0,'21'0'46,"0"22"-30,21-22-16,-21 0 0,22 0 16,-1 21-16,0-21 0,1 0 0,20 0 15,-20 0-15,20 0 0,-21 0 0,22 0 16,-22 0-16,22 0 0,-22 0 0,0 0 16,22 0-16,-22 0 0,1 0 15,-1 0-15,0 0 0,1-21 0,-1 21 16,0 0-16,-21 0 0,22-22 15,-22 22-15,0 0 0,0 0 16,-21-21-16,21 21 0,-21-21 31,-21 21-31,0-21 16,0 21-16,0 0 16,0 0-16,-1-21 0,1 21 0,0 0 15,0-21-15,0 21 0</inkml:trace>
  <inkml:trace contextRef="#ctx0" brushRef="#br0" timeOffset="79052.14">10753 11980 0,'0'22'31,"0"-1"-31,0 0 16,21-21-16,0 0 15,0 21-15,0-21 0,22 0 0,-22 0 16,0 0-16,21 0 0,-21 0 16,1 0-16,20 21 0,-21-21 15,0 0-15,0 0 0,1 0 0,-1 0 16,0 0-16,-21 21 15,0 1 1,-21-1-16,0 0 16,-1 0-16,1 0 0,0 0 15,0 1-15,0-1 0,-22 0 16,22 0-16,0 21 0,-21-20 0,21-1 16,-1 0-16,1 0 0,0 0 0,0 0 15,0 1-15,0-1 0,-1 0 16,1 0-16,21 0 0,-21-21 15,42 0 17,-21-21-17</inkml:trace>
  <inkml:trace contextRef="#ctx0" brushRef="#br0" timeOffset="82129.33">12446 12446 0,'0'-21'63,"0"0"-48,21 0-15,0-1 0,0 1 16,1 0-16,-1 0 0,0 0 15,0-22-15,0 22 0,0-21 0,1 21 16,-1-22-16,0 1 0,0 0 16,0-1-16,-21 1 0,21 0 0,1-1 15,-22 1-15,0 0 0,0-1 0,0 22 16,0 0-16,0 0 0,0 0 16,-22 21-16,1 0 0,0 0 15,0 0-15,0 21 0,21 0 16,-21 0-16,-1 0 0,1 22 15,21-22-15,0 21 0,0 1 0,0-1 16,0 0-16,0 1 0,0-1 0,0 0 16,21 1-16,1-1 0,-1-21 15,0 21-15,-21-20 0,21-1 0,0 0 16,-21 0-16,21 0 0,-21 0 0,0 1 16,0-1-1,-21-21-15,0 0 16,0 0-16,0 0 0,0 0 0,-1 0 15,1-21-15,0-1 0,0 22 16,21-21-16,-21 0 16,0 0-16,21 0 0,-22 21 15,22 21 17,0 0-32,22 0 0,-1 0 15,0 1-15,0-22 0,0 21 16,0-21-16,1 0 0,-1 21 0,0-21 15,21 0-15,-21 0 0,22 0 16,-22 0-16,21 0 0,-21-21 0,22 21 16,-1-21-16,-21-1 0,22 1 0,-22 21 15,21-21-15,-21 0 16,0 0-16,1-22 0,-22 22 0,0 0 16,0-21-16,0 21 0,0-22 0,0 1 15,0 21-15,0-22 0,0 22 16,0 0-16,0 0 0,0 42 15,0 0 1,0 0-16,0 1 0,0 20 0,0-21 16,0 21-16,0-20 0,0-1 15,0 21-15,0-21 0,0 0 0,0 1 16,0-1-16,0 0 0,0 0 16,0 0-16,0 0 15,0-42 16,0 0-31,0 0 16,0 0-16,21 0 0,-21-1 16,0 1-16,0-21 0,0 21 0,21 0 15,-21-22-15,21 22 0,-21 0 0,21 0 16,-21 0-16,21 21 16,1 0-16,-1 0 0,0 0 15,0 21-15,0 0 0,-21 0 16,21-21-16,1 21 15,-22 0-15,0 1 0,21-1 0,-21 0 16,21 0-16,-21 0 0,0 0 0,0 1 16,0-1-1,21-21 1,-21-21 0,21 21-16,-21-22 0,0 1 0,21 0 15,1-21-15,-1 21 16,-21-1-16,21-20 0,0 21 0,-21 0 15,21-22-15,0 22 0,-21 0 16,22 0-16,-1 21 0,0 0 16,0 21-1,0 0-15,-21 0 0,21 22 0,1-22 16,-22 21-16,21-21 0,0 1 0,-21 20 16,21-21-16,0 21 0,-21-20 15,21-1-15,1 0 0,-1 0 0,21-21 16,-21 21-16,0-21 0,22 0 15,-22 0-15,21 0 0,1 0 0,-22 0 16,21 0-16,0 0 0,-20 0 0,20-21 16,-21 0-16,0 21 0,22-21 15,-22 0-15,0-1 0,0-20 0,-21 21 16,0-21-16,0 20 0,0-20 0,0 0 16,0-1-16,0 22 0,0-21 15,-21 0-15,21 20 0,-21 1 16,0 0-16,-1 0 0,-20 21 0,21 0 15,0 0-15,0 0 0,-1 0 0,1 0 16,0 21-16,0 0 0,0 22 16,0-22-16,-1 21 0,1 0 0,21 1 15,0-22-15,-21 21 0,21 1 0,0-1 16,0-21-16,0 21 0,0-20 16,0-1-16,0 0 0,21 0 0,0-21 15,1 21-15,-1-21 0,0 0 0,0 0 16,0 0-16,0 0 0,1 0 15,-1 0-15,0-21 0,0 21 16,0-21-16,0 0 0,1 0 0,-1-1 16,-21 1-16,0 0 0,21-21 0,-21 21 15,0-1-15,0-20 0,0 21 16,0-21-16,0 20 0,0 1 0,0 0 16,0 0-16,0 42 15,0 0 1,0 0-16,0 1 0,0 20 0,0-21 15,0 21-15,0-20 0,0 20 0,0-21 16,0 0-16,0 22 0,0-22 16,21 0-16,-21 0 15,21-21-15,0 0 0,1 21 0,-1-21 16,0 0-16,21 0 0,-21 0 0,1 0 16,-1 0-16,21-21 0,-21 21 15,0-21-15,1 0 0,-1 0 0,21-1 16,-42 1-16,21-21 0,0 21 0,1-22 15,-1 1-15,-21 0 0,0-1 16,0 1-16,21 0 0,-21-1 0,0 1 16,0 0-16,0-1 0,0 1 0,0 21 15,0 0-15,0 0 0,0-1 16,0 44 0,-21-1-16,21 0 0,-21 0 15,21 0-15,0 22 0,0-1 0,-22 0 16,22 1-16,0-1 0,0 0 15,0 1-15,0-1 0,0 0 0,0 1 16,0-22-16,0 21 0,0-21 0,22 0 16,-22 1-16,21-1 0,0 0 15,0 0-15,0-21 0,0 0 0,1 0 16,20 0-16,-21 0 0,21 0 0,-20 0 16,20-21-16,-21 0 0,21 0 0,-20-1 15,20 1-15,-21 0 16,0-21-16,22 21 0,-1-64 0,-21 43 15,0-22-15,-21 22 0,21-1 16,-21 1-16,22 0 0,-22-1 16,21 22-16,-21-21 0,0 21 0,0 0 15,-21 42 1,-1 0 0,1 21-16,0-21 0,21 22 0,-21-1 15,0 0-15,0 1 0,21-1 0,0 0 16,-22 1-16,22-1 0,0 0 0,0-20 15,0 20-15,0 0 16,0-21-16,0 1 0,22-1 0,-1 0 16,0 0-16,0 0 0,0 0 0,0-21 15,1 0-15,-1 0 0,0 0 16,0 0-16,0 0 0,0 0 0,1 0 16,-1 0-16,0-21 0,0 21 0,0-21 15,22 0-15,-22 0 0,0 0 16,0-1-16,0-20 0,0 21 0,-21-21 15,0 20-15,0 1 0,0 0 0,0 0 16,0 0-16,0 0 0,-21 42 31,0 0-31,0 0 0,21 0 0,0 0 16,0 22-16,-21-22 0,21 21 16,0-21-16,0 1 0,0 20 0,0-21 15,0 0-15,0 0 0,21 1 16,-21-1-16,21-21 0,0 21 0,0-21 15,1 0-15,-1 0 0,0 21 0,0-21 16,0 0-16,0 0 0,1 0 16,-1-21-16,21 21 0,-21-21 0,0 0 15,1-1-15,-1 22 0,0-21 0,0-21 16,0 21-16,0 0 0,-21-22 16,22 22-16,-22 0 0,21 0 0,-21 0 15,21-1-15,-21 1 0,0 42 31,0 1-31,0-1 0,0 0 16,0 0-16,0 0 0,0 0 0,0 1 16,0-1-16,0 0 0,0 0 15,21 0-15,0-21 16,0 0-16,1 0 16,-1 0-16,0 0 0,0 0 15,0 0-15,0 0 0,22 0 0,-22-21 16,0 21-16,0-21 0,0 0 15</inkml:trace>
  <inkml:trace contextRef="#ctx0" brushRef="#br0" timeOffset="83539.94">17187 11705 0,'21'-42'0,"-42"84"0,64-105 15,-22 42-15,0-1 0,-21 1 0,0 0 16,21 0-16,-21 0 0,0 0 15,0-1-15,0 1 16,-21 21-16,0 0 0,0 0 16,-1 0-16,1 21 0,0 1 15,0-22-15,0 21 0,0 0 0,-1 0 16,1 21-16,0-20 0,0 20 16,21-21-16,-21 21 0,0 1 0,21-1 15,-22 0-15,22 1 0,0 20 16,0-20-16,0-1 0,0 0 0,0-21 15,0 22-15,0-1 0,0-21 0,0 0 16,0 1-16,22-1 0,-1 0 16,0 0-16,0-21 0,0 0 0,22 21 15,-22-21-15,0 0 0,21 0 0,1 0 16,-1 0-16,0 0 0,-21-21 0,22 0 16,-1 0-16,0 0 0,1-1 15,-22 1-15,21 0 0,-21 0 0,22-21 16,-22-1-16,21-20 15,-21 20-15,-21 1 0,0 21 16,0-21-16,0 20 0,0 1 0,0 0 16,-21 21-1,21 21-15,-21 0 16,0 1-16,0 20 0,-22-21 0,22 21 16,0 1-16,0-22 0,0 21 0,0-21 15,-1 22-15,22-22 0,0 0 0,0 0 16,0 0-16,0 1 0,0-1 15,0 0-15,22-21 0,-1 0 16,0 0-16,0 0 0,0 0 16,0 0-1,1-21-15,-1 21 0,0-21 0,0-1 16,0 22-16,0-21 0,-21 0 0,22-21 16,-1 21-16,0-1 0,-21-20 0,21 21 15,-21-21-15,0 20 0,21 1 16,-21 0-16,0 0 0,21 0 0,-21 42 31,0 0-31,-21 0 0,21 0 16,-21 1-16,21-1 0,0 21 0,0-21 15,0 0-15,0 1 0,0-1 0,0 0 16,0 0-16,0 0 0,0 0 16,0 1-16,21-22 0,-21 21 15,21-21-15,1 0 0,-1 0 0,0 0 16,0 0-16,0 0 15,0 0-15,1 0 0,-1 0 0,0-21 16,0 21-16,0-22 0,0 1 0,1 0 16,-1 0-16,0 0 0,-21-22 0,21 22 15,0-21-15,0 21 0,-21-22 16,0 22-16,0 0 0,22 0 0,-22 0 16,0 42-1,0 0-15,0 0 16,0 0-16,0 1 0,0-1 0,0 0 15,0 21-15,0-21 0,0 1 16,0-1-16,0 0 0,0 0 16,21 0-16,-21 0 15,0-42 32,-21 0-31,-1 0-16,22 0 15,0 0-15,-21 21 16,0 0 15,21 21-31,0 0 16,0 0-16,0 0 16,0 0-16,0 1 15,21-1-15,0-21 0,1 21 16,-1 0-16,0-21 0,0 0 15,21 0-15,-20 0 0,-1 0 16,0 0-16,21 0 0,-21 0 0,22 0 16,-22 0-16,21 0 0,-21-21 0,1 21 15,20-21-15,-21 0 0,21-1 16,-20 1-16,-1 0 0,0 0 16,21-21-16,-21 20 0,1 1 0,-1-21 15,-21 0-15,0 20 0,21 1 0,-21 0 16,0 0-16,0 0 0,0 0 15,0 42 1,0 0-16,0 0 16,0 0-16,0 0 0,0 1 15,0-1-15,-21 0 0,21 0 0,0 0 16,0 0-16,0 1 0,0-1 0,0 0 16,21-21 15,0 0 0,-21-21-31,0 0 16</inkml:trace>
  <inkml:trace contextRef="#ctx0" brushRef="#br0" timeOffset="88608.62">2244 13885 0,'0'0'0,"-22"0"0,22-21 0,-21 21 16,0-21-16,21 0 15,0 0-15,0 0 16,0-1-16,21 22 0,0 0 15,1-21-15,-1 21 0,0 0 16,0 0-16,0 0 0,0 0 0,1 21 16,-1 1-16,0-1 0,0 0 15,-21 0-15,0 0 0,0 0 16,0 1-16,0 20 0,0-21 16,0 0-16,-21 0 0,0 22 0,0-22 15,-1 0-15,1 0 0,0 0 0,0-21 16,0 22-16,0-1 0,-1-21 15,1 0-15,0 0 16,21-21 15,0-1-31,0 1 16,21 21-16,0-21 0,1 21 16,-1 0-16,0 0 0,0-21 0,21 21 15,-20 0-15,-1 0 0,21 0 16,-21 0-16,0 21 0,1-21 15,-1 21-15,0 0 0,0 1 0,0-1 16,-21 21-16,21-21 0,-21 0 0,0 22 16,0-22-16,-21 0 0,0 21 15,-21-20-15,21 20 0,-22-21 0,1 0 16,0 0-16,-1 1 0,1-1 16,0 0-16,-1-21 0,1 0 0,0 0 15,-1 0-15,1 0 0,21 0 16,0 0-16,-22 0 0,22-21 15,0 21-15,0-21 0,21-1 0,-21 1 16,21 0-16,-22 0 0,22 0 16,-21 0-16,21-1 0,0 1 0,0 0 15,0 0-15,21 0 16,1 21-16,-1 0 16,0 0-16,21 0 0,-21-21 15,1 21-15,20 0 0,-21 0 0</inkml:trace>
  <inkml:trace contextRef="#ctx0" brushRef="#br0" timeOffset="88859.47">3090 14224 0,'0'-21'0,"0"0"15,0 0 17,-21 21-1</inkml:trace>
  <inkml:trace contextRef="#ctx0" brushRef="#br0" timeOffset="91555.66">4678 13885 0,'-21'-21'0,"42"42"0,-42-63 0,21 0 0,-22 21 0,1-22 16,0 22-16,21 0 0,-21-21 15,0 20-15,0 1 0,21 0 16,-22 21-16,1 0 0,0 0 0,0 0 16,-21 0-16,20 0 0,1 42 15,0-20-15,-21 20 0,21 0 0,-1 1 16,-20 20-16,21 1 0,0-22 0,-22 21 15,22 1-15,0-1 0,0 1 16,0-1-16,0 22 0,-1-21 0,22-1 16,0-21-16,0 22 0,0-22 15,0 1-15,0-1 0,43 0 0,-22-21 16,0 1-16,21-1 0,-20 0 16,20-21-16,0 0 0,1 0 15,-1 0-15,0 0 0,1 0 0,-1 0 16,21-21-16,-20 0 0,-1-1 0,22 1 15,-22 0-15,0-21 0,1 21 16,-1-1-16,-21-20 0,21 21 0,-20-21 16,-1 20-16,0-20 0,-21 21 0,0 0 15,0-22-15,0 22 0,0 0 16,0 0-16,0 42 31,-21 0-31,21 0 0,0 1 0,0 20 16,-21-21-16,21 21 0,0-20 15,0 20-15,0-21 0,0 21 16,0-20-16,0-1 0,0 21 0,21-21 16,0 0-16,0 1 0,0-22 0,0 21 15,1-21-15,20 0 0,-21 0 16,21 0-16,-20 0 0,20 0 0,0-21 16,1-1-16,-22 1 0,21 0 0,0 0 15,1 0-15,-22 0 0,21-1 16,-21-20-16,1 21 0,-22-21 0,0-1 15,0 22-15,0-21 0,0-1 0,0 1 16,-22 0-16,1 21 0,0-22 16,-21 22-16,-1-21 0,22 42 15,-21-21-15,21 21 0,-22 0 0,1 0 16,21 0-16,0 0 0,-22 21 16,22 0-16,0 0 0,0 21 0,0 1 15,0-1-15,-1 0 0,22 1 0,0-1 16,0 0-16,0-20 0,0 20 15,0 0-15,22-21 0,-1 1 0,21 20 16,-21-42-16,0 21 0,22 0 0,-1-21 16,0 0-16,1 0 0,-1 0 15,22 0-15,-22-21 0,21 21 0,1-21 16,-1 0-16,1 0 0,-22-1 0,22-20 16,-22 21-16,22 0 15,-43-22-15,21 22 0,-21 0 0,0-21 16,1 21-16,-22-22 0,0 22 0,0 0 15,0 42 17,-22 21-32,22-20 0,0-1 15,-21 21-15,21-21 0,0 0 16,0 22-16,0-22 0,-21 0 0,21 0 16,-21 64-1,21-64 1,0-42 15,0 0-15,21 0-16,-21-1 0,21 1 0,0 0 15,-21-21-15,22 21 0,-1-22 0,-21 22 16,21-21-16,0-1 0,0 22 16,-21-21-16,21 21 0,1 0 0,-1-1 15,0 1-15,0 21 0,0 0 0,0 0 16,1 0-16,-22 21 0,21 1 15,0-1-15,-21 0 0,21 0 0,-21 21 16,0-20-16,0-1 0,0 21 0,0-21 16,0 0-16,21 1 0,-21-1 15,21 0-15,-21 0 0,0 0 16,22-21-16,-1 0 0,0 21 0,0-21 16,21 0-16,-20 0 0,-1 0 15,0 0-15,21-21 0,-21 21 16,1-21-16,20 0 0,-21 0 0,0 0 15,22-1-15,-22-20 0,0 21 0,0-21 16,0 20-16,0-20 0,1 0 16,-22 21-16,0-1 0,0-20 0,0 21 15,0 0-15,0 0 0,-22 21 32,1 0-32,0 0 0,0 21 15,21 21-15,-21-21 0,0 0 0,21 1 16,0 20-16,0-21 0,0 21 0,0-20 15,0-1-15,0 21 0,0-21 16,0 0-16,21 1 0,0-1 0,0-21 16,-21 21-16,21-21 0,0 21 15,-42-21 17,0-21-32,0 0 15,0 0-15,0 21 0,-1-22 16,1 22-16,0-21 15,0 21-15,21 21 16,0 1-16,0-1 16,21 0-1,-21 0-15,21-21 0,0 21 0,1 0 16,-1-21-16,0 0 0,0 22 0,0-22 16,22 0-16,-22 0 0,21 0 15,-21 0-15,22 0 0,-1 0 0,0 0 16,-21-22-16,22 22 0,-1-21 0,0 0 15,-20 0-15,-1 0 0,21 0 16,-21-22-16,0 22 0,1-21 16,-1-1-16,0-20 0,0 21 0,-21-1 0,0-20 15,21 20-15,-21-20 0,0-1 16,21 1-16,-21 21 0,0-22 16,0 1-16,0 20 0,0 1 0,0 0 15,0-1-15,0 22 0,0 0 0,0 0 16,0 0-16,0 42 15,0 0-15,0 0 16,0 21-16,0 1 0,0-1 0,0 0 16,0 1-16,0-1 0,0 0 15,0 1-15,0-1 0,0 0 0,0 22 16,0-22-16,0 1 0,0-1 0,0 0 16,0 1-16,0-22 15,0 21-15,0 0 0,0-20 0,0 20 16,22-21-16,-1 0 0,0 0 0,0 1 15,0-22-15,22 21 0,-22-21 16,0 0-16,0 0 0,21 0 16,-20-21-16,20-1 0,-21 22 0,21-21 15,-20 0-15,20 0 0,-21-21 0,0 20 16,-21 1-16,21-21 0,-21 21 16,0 0-16,0-22 0,0 22 0,0 0 15,0 0-15,-21 0 16,0 21-16,0 0 15,0 0-15,0 0 0,-1 0 0,22 21 16,-21 0-16,21 0 16,0 0-16,0 0 0,0 1 0,0-1 15,0 0-15,21 0 0,-21 0 16,22 0-16,-1 1 0,0-1 0,-21 0 16,21 0-16,0 0 0,0 0 15,1 1-15,-1-22 16,0 0-16,0 0 0,0 0 15,0 0-15,1 0 0,-1 0 0,0 0 16,0 0-16,0-22 16,0 1-16,1 21 0,-1-21 0,0 0 15,0 0-15,-21 0 0,21-1 0,-21 1 0,21-21 16,-21 21-16,0 0 16,0-1-16,0 1 0,0 0 0,0 0 15,0 42 1,0 0-1,0 22-15,0-22 0,0 0 16,0 0-16,0 0 0,0 22 0,0-22 16,0 0-16,0 0 0,0 0 15,0 0-15,22-21 0,-1 0 16,0 0-16,0 0 16,0 0-16,0 0 0,1 0 0,-1-21 15,0 21-15,0-21 0,-21 0 16,21 0-16,0 21 0,-21-21 15,0-1-15,22 1 0,-1-21 0,-21 21 16,21 0-16,-21-1 0,0 1 0,0 0 16,0 0-16,0 42 31,0 0-31,0 22 16,0-22-16,0 0 0,0 0 15,0 0-15,0 22 0,0-22 0,0 0 16,0 0-16,21 0 15,0-21-15,0 0 0,1 21 0,-1-21 16,0 0-16,0 0 0,0 0 16,0 0-16,1 0 0,-1-21 0,0 0 15,0 21-15,0-21 0</inkml:trace>
  <inkml:trace contextRef="#ctx0" brushRef="#br0" timeOffset="92684.34">9356 14139 0,'0'-21'15,"0"42"-15,0-63 0,0 21 0,0 0 16,-22 21 0,1 0-1,0 21-15,0 0 0,0 0 16,21 0-16,-21 1 0,21-1 16,0 0-16,0 0 0,0 0 0,0 22 15,0-22-15,0 0 0,0 0 0,0 0 16,0 22-16,0-22 15,21 0-15,0 0 0,0 0 0,0-21 16,0 21-16,22-21 0,-22 0 0,21 0 16,1 0-16,-22 0 0,21 0 15,-21 0-15,22 0 0,-22-21 0,0 0 16,21 21-16,-21-21 0,1-21 16,-1 20-16,0 1 0,0-21 0,0 0 15,0-1-15,1 1 0,-22 0 16,0-1-16,21 1 0,-21-22 0,0 22 15,0 0-15,0-1 0,0 1 0,0 0 16,0 21-16,0-1 0,0 44 31,-21-1-31,21 0 0,-22 0 0,22 21 16,0-20-16,0 20 0,-21-21 0,21 21 16,0 1-16,0-22 0,0 21 15,0 1-15,0-22 0,0 21 0,0-21 16,0 22-16,0-22 0,0 0 15,21 21-15,1-21 0,-22 1 16,21-22-16,0 21 0,0 0 0,0-21 16,0 0-16,22 21 0,-22-21 0,21 0 15,-21 0-15,22 0 0,-22 0 0,21-21 16,-21 0-16,1 0 0,20 21 16,-21-43-16,0 22 0,0 0 0,1 0 15,-1 0-15,-21-1 0,21 1 16,-21 42 15,-21 1-31,21-1 16,0 0-16,0 0 15,0 0-15,0 0 0,0 1 0,0-1 16,0 0-16,0 0 0,21 0 16,0-21-1,0 0-15,0 0 0,1 0 16,-1 0-16,0 0 0,0 0 15,0-21-15,0 21 0,1-21 0,-1 0 16,0 0-16,-21-1 0,21 1 16,-21 0-16,21-21 0,-21 21 0,0-22 15,0 1-15,0 21 0,0-22 0,0 1 16,0 21-16,0 0 0,0 0 0,-21-1 16,0 1-16,0 0 15,0 21-15,-22 0 0,1 0 0,21 0 16,-22 0-16,22 0 0,0 21 0,0 0 15,0 1-15,21-1 0,-21 0 16,21 0-16,0 0 0,0 22 0,0-22 16,0 21-16,21-21 0,0 0 0,-21 22 15,21-22-15,0 0 0,0 0 16,22 0-16,-22 1 0,21-22 0,-21 21 16,22-21-16,-22 0 0,21 0 0,1 0 15,-22 0-15,21 0 0,-21 0 0,0 0 16,22 0-16,-22-21 15,0-1-15,0 1 0,0 21 0,1-21 16,-1 0-16,0 0 0,-21 0 0,21-1 16,0 1-16,-21 42 31,0 1-31,0-1 16,0 0-16,0 0 15,0 0-15,0 0 0,0 1 0,0-1 16,0 0-16,21-21 0,1 21 15,-1-21-15,0 0 16,0 0-16,0 0 16,0 0-16,1 0 15,-22-21-15,0 0 0,21 21 0</inkml:trace>
  <inkml:trace contextRef="#ctx0" brushRef="#br0" timeOffset="92991.33">10287 13928 0,'0'0'15,"0"21"-15,21-21 16,0 0 0,0 0-16,22 0 0,-22 0 0,0 0 15,21-21-15,-20 21 0,20 0 16,-21 0-16,0-21 0,0 21 0,1 0 16,-1 0-16,0-22 0,0 22 0,-21-21 15,0 0 1</inkml:trace>
  <inkml:trace contextRef="#ctx0" brushRef="#br0" timeOffset="93983.85">7937 13885 0,'0'0'0,"-21"22"15,42-22 1,1 0-16,-1 0 0,0 0 0,21 0 16,1 0-16,-22 0 0,21 0 15,0 0-15,1 0 0,-1 0 0,0-22 16,-20 22-16,20 0 0,-21 0 16,21 0-16,-20 0 0,20-21 0,-21 21 15,0 0-15,0 0 0,22 0 0</inkml:trace>
  <inkml:trace contextRef="#ctx0" brushRef="#br0" timeOffset="94692.55">12488 14139 0,'-21'0'16,"42"0"-16,-63 0 0,21 0 0,0 0 15,42 0 17,0 0-32,0 0 0,21 0 0,-20 0 15,20 0-15,21 0 0,-20 0 16,-1 0-16,22-21 0,-1 21 0,-21 0 15,22-21-15,-1 21 0,-20 0 0,20 0 16,-20-21-16,-22 21 0,21 0 16,-21 0-16,0-21 0,-21 0 15,-42 21 1,21 0-16,0-22 16,0 22-16,-1 0 0,1-21 0,-21 0 15,21 21-15,0 0 0,-1 0 0,1-21 16,42 21 15,1 0-15,-1 0-16,0 0 0,21 0 0,-21 0 15,1 21-15,-1 0 0,0 0 16,0-21-16,0 22 0,-21-1 0,0 0 16,0 0-16,0 0 0,0 0 0,0 1 15,-42-1-15,21 0 0,0-21 16,-1 21-16,1 0 0,0 0 0,0-21 15,0 22-15,-22-1 0,22-21 0,0 21 16,0-21-16,42 0 31,0-21-31,0 21 16,22-21-16</inkml:trace>
  <inkml:trace contextRef="#ctx0" brushRef="#br0" timeOffset="94944.4">13949 13991 0,'0'21'31,"0"1"-31,0-1 0,0 0 16,0 0-16,0 0 0,0 0 0,0 1 15,0-1-15,0 0 0,-21 0 16,-1 0-16,22 0 0,0 1 0,-21-1 15,0-21-15,21 21 16,0-42 15,0 0-31,0-1 0,21 1 16,0 0-16</inkml:trace>
  <inkml:trace contextRef="#ctx0" brushRef="#br0" timeOffset="95116.3">13970 13758 0,'0'-21'0,"0"42"0,0-63 16,0 21-16,0 0 0,0 0 16,0 42 15,0 0-31,0 0 16,21 0-16,0-21 0,22 21 0,-22 1 15,0-1-15,0 0 0,0-21 16,0 21-16</inkml:trace>
  <inkml:trace contextRef="#ctx0" brushRef="#br0" timeOffset="96008.76">14414 13928 0,'0'21'31,"-21"0"-31,21 0 0,0 0 16,-21 1-16,21-1 0,0 0 0,0 0 15,0 21-15,-21-20 0,21-1 16,-21 0-16,21 0 0,-21 0 0,-1 0 16,22 1-16,0-44 31,0 1-15,0 0-16,0 0 0,22 0 15,-1 0-15,0-1 0,-21-20 16,21 21-16,-21 0 0,21 0 15,0-22-15,1 22 0,-22 0 0,21 0 16,0 21-16,0 0 0,0 0 0,0 0 16,1 0-16,-22 21 15,0 0-15,21 0 0,-21 22 16,0-22-16,21 0 0,-21 0 0,0 21 16,0-20-16,0-1 0,0 0 15,0 0-15,21 0 0,0-21 0,-21 21 16,21 1-16,1-22 0,-1 0 0,0 0 15,0 0-15,0 0 16,0 0-16,1 0 0,-1 0 0,21-22 16,-21 22-16,0-21 0,1 0 0,-1 0 15,0 0-15,0 0 0,-21-1 16,21-20-16,0 21 0,-21-21 0,22 20 16,-22-20-16,0 21 0,0 0 0,0 0 15,0-1-15,0 1 0,0 42 16,0 1-1,0-1-15,0 0 0,0 0 0,0 21 16,0-20-16,0-1 0,0 21 16,0-21-16,0 0 0,0 1 15,0-1-15,0 0 0,0 0 0,0 0 16,21 0-16,0 1 0,0-22 0,0 0 16,0 0-16,1 0 0,20 0 15,0 0-15,-21 0 0,22 0 0,-22-22 16,21 1-16,-21 21 0,1-21 0,-1 0 15,0-21-15,0 20 0,0-20 16,0 21-16,1-21 0,-1-1 16,-21 1-16,0-22 0,21 22 0,-21 0 0,21-22 15,-21 22-15,0 0 0,0-1 16,21 1-16,-21 21 0,0 0 0,0-1 16,0 44-1,0 20-15,-21-21 0,21 21 16,0 1-16,-21 20 0,0-20 0,0-1 15,21 21-15,0-20 0,0 20 0,0-20 16,0-1-16,0 0 0,0 1 0,0-22 16,0 21-16,0-21 0,21 22 15,0-22-15,0 0 0,21-21 0,-20 21 16,-1-21-16,21 0 0,-21 0 0,22 0 16,-22 0-16,21 0 0,-21-21 15,22 0-15,-22 0 0,21-1 16,-21 1-16,22 0 0,-22 0 0,0-21 15,0 20-15,0-20 0</inkml:trace>
  <inkml:trace contextRef="#ctx0" brushRef="#br0" timeOffset="96208.65">15833 13822 0,'-22'0'0,"44"0"0,-65 21 15,43 0-15,0 0 0,21-21 16,1 22-1,-1-22-15,0 0 0,21 0 0,-21 0 16,22 0-16,-22 0 0,21 0 0,-21 0 16,22 0-16,-22 0 15,21-22-15,1 22 0,-22-21 0,0 21 16,0-21-16,0 0 0,0 0 0,-21 0 16</inkml:trace>
  <inkml:trace contextRef="#ctx0" brushRef="#br0" timeOffset="96427.41">15303 13695 0,'0'0'0,"-21"0"0,0 21 16,0-21-16,21 21 0,0 0 15</inkml:trace>
  <inkml:trace contextRef="#ctx0" brushRef="#br0" timeOffset="98360.24">16700 14203 0,'0'0'0,"-21"0"0,0 0 16,21-21 15,0 0-31,21-1 16,-21 1-16,21 0 0,1 0 16,-22 0-16,21 0 0,-21-1 0,0 1 15,0 0-15,0-21 0,0 21 16,0-1-16,0-20 0,0 21 0,0-21 15,-21 20-15,-1 1 0,-20 0 0,21 21 16,0 0-16,-22 0 0,1 0 16,21 0-16,-21 0 0,-1 21 0,1 0 15,0 1-15,20 20 0,-20 0 0,21-21 16,0 22-16,0-1 0,-1-21 16,22 22-16,0-1 0,0-21 0,0 0 15,0 0-15,0 1 0,0-1 16,22 0-16,-1 0 0,0-21 15,0 0-15,0 21 0,0-21 0,22 0 16,-22 0-16,0 0 0,21 0 0,-20 0 16,-1-21-16,0 21 0,21-21 15,-21 0-15,1 0 0,-1-1 0,0 1 16,0 0-16,-21 0 0,21 0 0,-21-22 16,21 22-16,-21-21 0,0 21 15,0-22-15,0 22 0,0 0 0,0 0 16,0 0-16,0 42 15,0 0 1,0 0-16,0 0 0,0 22 16,0-22-16,-21 0 0,21 21 0,0-20 15,0-1-15,0 21 0,0-21 16,0 0-16,0 1 0,21-1 0,1 0 16,-1 0-16,0-21 0,0 0 15,0 0-15,0 0 0,22 0 0,-22 0 16,0 0-16,0 0 0,22-21 15,-22 0-15,0 0 0,0-1 0,0 1 16,0 0-16,1-21 0,-1-1 16,0 22-16,-21-42 0,21 20 15,0 1-15,-21-21 0,0 20 0,21-20 16,-21 20-16,22-20 0,-22 21 0,0-1 16,0 1-16,0 21 0,0 0 15,0-1-15,0 1 0,0 42 16,0 1-16,0 20 0,0-21 15,0 21-15,0 22 0,0-22 16,0 22-16,0-22 0,0 22 0,0-22 16,0 0-16,0 22 0,0-22 0,0-21 15,0 22-15,0-1 0,21-21 16,-21 0-16,21 0 0,0 1 0,0-22 16,0 21-16,1-21 0,20 0 0,-21 0 15,0 0-15,22 0 16,-22 0-16,21 0 0,-21-21 0,0-1 15,22 1-15,-22 0 0,21 0 0,-21 0 16,1 0-16,-1-1 0,0-20 16,0 21-16,0-21 0,-21 20 0,0 1 15,0 0-15,0 0 0,-21 42 32,0 0-32,21 0 0,-21 1 15,0-1-15,21 0 0,-22 0 0,22 0 16,0 22-16,0-22 0,0 0 15,0 0-15,0 0 0,0 0 0,0 1 16,22-1-16,-1-21 16,0 0-16,0 0 0,0 0 15,0 0-15,1 0 0,-1 0 16,0 0-16,0 0 0,0-21 0,0-1 16,1 22-16,-1-21 0,0 0 0,-21 0 15,21 0-15,0-22 0,0 22 16,1 0-16,-1-21 0,0 21 0,0-1 15,0 1-15,0 0 0,1 21 0,-1 0 16,0 0 0,0 0-16,0 0 0,-21 21 0,0 0 15,0 1-15,0-1 0,0 0 0,0 0 16,0 21-16,0-20 0,-21-1 16,0 0-16,0 0 0,0 0 0,-1 0 15,1-21-15,0 22 0,21-1 0,-21-21 16,21 21-16,21-21 31,0-21-15,0 21-16,1 0 0,-1 0 15,0-21-15,0 21 0,0 0 16,0 0-16,1 0 0,-1 0 16,0 0-16,0 0 0,0 21 0,0-21 15,1 21-15,-1 0 0,0 0 0,21 0 16,-21 1-16,1-1 0,-1 21 15,-21-21-15,21 0 0,0 22 0,-21-22 16,0 21-16,0-21 0,0 1 0,0 20 16,0-21-16,0 0 0,-21 0 15,0 22-15,0-22 0,-22 0 0,22 0 16,-21 0-16,-1-21 0,1 22 0,21-1 16,-21-21-16,-1 21 0,22-21 15,-21 21-15,21-21 0,-1 0 0,-20 0 16,21 0-16,0 0 15,0-21-15,21 0 0,0 0 16,0-1-16,0-20 0,0 21 16,21 0-16,0-22 0,0 1 0,0 0 15,22-22-15,-1 22 0,0-22 0,1 1 16,20 21-16,1-22 0,-1 1 16,-21 20-16,22-20 0,-1-1 0,1 22 15,-1-22-15,-20 22 0,-1 0 16,22-1-16,-22 1 0,-21 0 15,21 21-15,-20-22 0,-1 22 0,-21 0 16,0 0-16,-21 21 16,-1 0-16,-20 21 15,21 0-15,0-21 0,-22 21 0,22 0 16,0 22-16,-21-22 0,21 0 0,21 21 16,-22-20-16,22 20 0,0 0 15,0-21-15,0 1 0,0 20 0,22-21 16,-1 0-16,0 0 0,0 1 0,21-1 15,-20 0-15,20-21 0,-21 21 16,21-21-16,1 0 0,-22 0 0,21 0 16,1 0-16,-22 0 0,21 0 0,0 0 15,1 0-15,-22-21 0,21 21 0,-21-21 16,22 0-16,-22-1 0,0 1 16,0 0-16,0 0 0,-21 0 15,0 0-15,22-1 0,-22 1 0,0 0 16</inkml:trace>
  <inkml:trace contextRef="#ctx0" brushRef="#br0" timeOffset="98811.98">17907 13377 0,'0'0'0,"-21"0"0,0 0 0,-1 0 15,1 0-15,21 22 0,0-1 16,21-21-1,1 0 1,-1 0-16,0 0 16,0 0-16,-21-21 0,21 21 0,-21-22 15,21 1-15,-21 0 16,0 0-16,0 0 16,-21 21-16,0 0 0,0 0 15,0 0-15,0 0 0,-1 0 16,1 0-16,0 0 0,0 21 15,21 0-15,0 0 16,0 0-16,0 1 0,0-1 16,0 0-16,0 0 15,0 0-15</inkml:trace>
  <inkml:trace contextRef="#ctx0" brushRef="#br0" timeOffset="103391.18">14330 15494 0,'0'0'0,"21"-21"16,0 21 0,-21-21-16,21 0 15,-21-1-15,21 22 0,-21-21 16,0 0-16,0 0 15,0 0-15,-21 0 16,0 21-16,0 0 0,0 0 0,0 0 16,-22-22-16,22 22 0,0 0 15,-21 0-15,20 0 0,1 0 0,0 0 16,0 22-16,0-22 0,0 21 0,21 0 16,0 0-16,0 0 0,0 0 15,0 1-15,0 20 0,0-21 16,21 21-16,0 1 0,0-22 0,0 21 15,0 1-15,1-22 0,-1 21 16,0-21-16,0 22 0,-21-22 0,0 21 16,0-21-16,0 0 0,0 1 0,-21-1 15,0 0-15,0 0 0,-1-21 16,-20 0-16,21 21 0,0-21 0,-22 0 16,22 0-16,-21 0 0,0 0 0,20-21 15,-20 0-15,21 21 0,-21-21 16,20 0-16,1-1 0,0 1 0,-21-21 15,42 21-15,-21 0 0,-1-1 0,1-20 16,21 21-16,-21-21 16,21 20-16,0 1 0,0 0 0,0 0 15,0 0-15,0 0 0,0 42 32,21 0-32,0 0 0,1 21 0,-1-20 15,0 20-15,0-21 0,0 21 0,0 1 16,1-1-16,20-21 0,0 22 15,-21-22-15,22 21 0,-1-21 0,0 0 16,22 1-16,-22-1 0,22-21 0,-22 0 16,22 0-16,-22 0 0,21 0 15,-20 0-15,20-21 0,-20 21 16,-1-22-16,0 1 0,-21 0 0,22 0 16,-22 0-16,0 0 0,0-22 15,-21 22-15,0 0 0,0-21 0,0 20 16,0-20-16,0 21 0,-21-21 0,0 20 15,0 1-15,0 0 0,-1 0 16,1 21-16,0 0 0,-21 0 0,21 0 16,-1 0-16,1 21 0,0 0 0,21 0 15,-21 1-15,0-1 0,21 21 16,-21-21-16,21 0 0,0 22 16,0-22-16,0 0 0,0 0 0,0 0 15,0 1-15,0-1 0,21-21 16,0 21-16,0-21 0,0 0 0,0 0 15,1 0-15,-1 0 0,0 0 16,21 0-16,-21 0 0,1-21 0,-1 21 16,0-21-16,0-1 0,0 1 0,-21 0 15,0 0-15,0 0 16,0 0-16,0-1 0,0 1 16,0 42 15,-21 1-31,21-1 0,0 0 15,0 0-15,0 0 0,0 0 16,0 1-16,0-1 16,21-21-16,0 21 0,1-21 0,-1 0 15,0 0-15,0 0 0,0 0 0,0 0 16,1 0-16,20 0 0,-21-21 16,0 0-16,22 21 0,-22-22 0,0 1 15,0 0-15,0 0 0,0 0 0,-21 0 16,0-1-16,0 1 0,0 0 15,0 0-15,0 0 0,0 0 16,0 42 0,0 0-1,0 0-15,0 0 0,0 0 16,0 1-16,0 20 0,0-21 0,0 21 16,0-20-16,0-1 0,0 0 0,0 0 15,0 0-15,22 0 0,-22 1 16,21-22-16,0 0 15,0 0 1,-21-22-16,0 1 16,21 0-16,-21 0 0,0 0 15,21 0-15,-21-1 0,0 1 16,0 0-16,0 0 0,0 0 16,22 0-16,-22-1 0,0 1 15,21 21-15,-21 21 16,21-21-1,-21 22-15,21-1 0,-21 0 0,21 21 16,-21-21-16,0 1 0,21-1 16,1 0-16,-1 0 0,-21 0 0,21 0 15,0 1-15,0-22 0,0 21 0,1-21 16,-1 0-16,0 0 16,0 0-16,0 0 0,0 0 15,1-21-15,-1 21 0,0-22 0,0 1 16,0 0-16,0 0 15,-21 0-15,22 0 0,-1-22 0,0 22 16,-21 0-16,0 0 0,21 0 0,0-1 16,-21 1-16,0 0 0,0 0 0,0 42 31,0 0-15,0 0-16,0 1 0,0-1 0,0 0 15,0 0-15,0 0 0,0 22 16,0-22-16,0 0 0,0 0 0,21-21 15,1 21-15,-1 0 0,0-21 16,0 22-16,0-22 0,0 0 16,1 0-16,-1 0 15,0 0-15,0 0 0,0-22 0,0 1 16,1 21-16,-1-21 0,0 0 16,0 0-16,0 0 0,-21-22 0,0 22 15,21 0-15,-21-21 0,0 20 0,0 1 16,0 0-16,0 0 0,0 0 15,-21 21-15,0 0 0,0 0 16,0 21-16,0 0 0,21 0 16,-22 0-16,22 1 0,0-1 15,0 21-15,0-21 0,0 0 0,0 22 16,0-22-16,0 0 0,0 0 16,22 0-16,-1-21 15,0 22-15,0-22 16,0 0-16,0 0 0,22 0 0,-22 0 15,21-22-15,-21 22 0,22-21 0</inkml:trace>
  <inkml:trace contextRef="#ctx0" brushRef="#br0" timeOffset="105144.21">17526 15663 0,'-21'-63'15,"42"126"-15,-42-147 0,21 63 16,-21-1-16,21 1 0,-22 21 0,1 0 16,0 0-1,0 0-15,0 0 0,0 21 16,21 22-16,-22-22 0,1 21 0,0-21 15,21 22-15,0-1 0,0 0 16,-21 1-16,21-1 0,0 0 0,0 1 16,0-22-16,0 21 0,21-21 0,0 22 15,0-22-15,1-21 0,20 21 16,-21-21-16,21 0 0,-20 0 0,20 0 16,-21 0-16,21 0 0,-20-21 15,20 21-15,-21-21 0,21 0 16,-20-1-16,-1-20 0,21 21 0,-21-21 15,0 20-15,22-20 0,-22 0 16,0 21-16,0-22 0,0 1 0,-21 0 16,22-1-16,-22 1 0,21 0 0,-21 20 15,0-20-15,0 21 0,0 0 16,0 0-16,0-1 0,0 44 16,0 20-16,-21-21 15,21 21-15,-22-20 0,1 20 16,21 0-16,0 1 0,0-1 0,0 0 15,0 1-15,0-1 0,0 0 0,0 1 16,0-22-16,21 21 16,1-21-16,-1 22 0,21-22 0,-21 0 15,0 0-15,22-21 0,-22 0 0,21 21 16,1-21-16,-22 0 0,21 0 16,-21 0-16,22-21 0,-22 0 0,21 0 15,-21 0-15,22-1 0,-22 1 0,0 0 16,0-21-16,0 21 0,0-22 15,-21 1-15,0 21 0,0-22 0,0 1 16,0 21-16,0 0 0,0 0 16,-21-1-16,0 22 0,0 0 0,0 0 15,0 0-15,-1 0 0,1 0 0,0 22 16,0-1-16,0 21 0,0-21 16,-1 0-16,1 22 0,0-22 15,21 0-15,0 21 0,0-20 0,0-1 16,0 0-16,0 21 0,0-21 15,21 1-15,0-22 16,1 21-16,-1-21 0,0 0 0,0 0 16,0 0-16,0 0 0,1-21 15,-1 21-15,0-22 0,-21 1 16,0 0-16,21 0 0,-21 0 16,21 0-16,-21-22 0,0 22 0,0 0 0,0 0 15,0 0-15,0-1 16,0 1-16,-21 21 15,0 21-15,0 1 16,21-1-16,0 0 0,0 21 16,0-21-16,0 1 0,0-1 0,0 0 15,0 0-15,21 0 0,0-21 16,0 0-16,0 21 0,1-21 16,-1 0-16,0 0 0,0 0 0,0 0 15,22-21-15,-22 21 0,0-21 0,0 0 16,21 0-16,-20 21 15,-1-21-15,0-1 0,0-20 0,0 21 16,0 0-16,1 0 0,-1-1 0,-21 1 16,0-21-16,21 21 0,-21 0 15,0-1-15,-21 44 32,0-22-32,21 21 0,-22 0 15,22 0-15,-21 21 0,21-20 16,0-1-16,0 21 0,0-21 0,0 0 0,0 22 15,0-22-15,0 0 0,0 0 16,0 0-16,21 1 0,1-1 16,-22 0-1,0-42 17,0 0-32,0-1 15,0 1-15,0 0 16,-22 21-16,22-21 0,-21 21 15,0 0-15,21 21 16,0 0-16,0 0 16,0 1-16,0-1 0,21 0 15,0 0 1,1-21-16,-1 0 0,0 0 0,0 0 16,21 0-16,-20 0 0,-1 0 15,21 0-15,0-21 0,-20 21 0,20-21 16,0 0-16,1-1 0,-1 22 15,-21-21-15,21 0 0,-20-21 0,20 21 16,-21-1-16,0-20 0,0 21 0,1-21 16,-1 20-16,0 1 15,-21-21-15,0 21 0,0 0 0,0-1 0,0 1 16,-21 21-16,0 0 16,-1 0-16,1 0 0,0 21 0,0 1 15,0-22-15,21 21 0,-21 0 0,21 0 16,0 0-16,0 0 0,0 1 15,0-1-15,0 21 0,0-21 16,0 0-16,0 1 0,21-1 0,-21 0 16,0 0-16,21-21 0,-21 21 15,21 0-15,-21 1 0,0-1 16,-21-21 15,0 0-31,21-21 16,0-1-16,0 1 15,0 0-15,21 0 0,0 0 16</inkml:trace>
  <inkml:trace contextRef="#ctx0" brushRef="#br0" timeOffset="105415.58">20320 15367 0,'0'0'0,"0"21"31,0 0-31,0 1 0,0-1 16,0 21-16,-21-21 0,0 22 0,21-22 15,-22 21-15,1 0 0,0-20 16,0 20-16,21-21 0,-21 21 16,0-20-16,-1-1 0,22 21 0,-21-21 15,21 0-15,-21 1 0,21-1 16,0 0-16,21-21 31,0-21-15,-21 0-16</inkml:trace>
  <inkml:trace contextRef="#ctx0" brushRef="#br0" timeOffset="105899.66">20193 15282 0,'0'0'0,"0"-63"16,21 63-16,0 0 0,0 0 15,1 0-15,20 0 16,-21 0-16,0 21 0,22 0 0,-22 0 16,21 22-16,-21-22 0,22 21 0,-22 1 15,0-1-15,0 0 0,0 1 16,0-1-16,-21-21 0,0 21 0,22 1 15,-22-22-15,0 0 0,0 21 0,0-20 16,0-1-16,0 0 0,0 0 16,0 0-16,-22-21 47,22-21-47,0 0 15,0 0-15,0 0 0,0-22 0,0 22 16,0 0-16,0-21 0,0-1 15,22 1-15,-1 0 0,21-1 0,-21 1 16,0 0-16,22-22 0,-22 22 0,0-1 16,21 1-16,-20 0 0,-1 21 15,21-1-15,-21 1 0,0 21 0,1 0 16,-1 0-16,0 0 16,0 0-16,-21 21 15,0 1-15,21-22 0,-21 21 16,0 0-16,0 0 15,0 0-15,0 0 0,0 1 16,0-1-16</inkml:trace>
  <inkml:trace contextRef="#ctx0" brushRef="#br0" timeOffset="107387.43">21569 15706 0,'0'0'0,"0"-21"0,0-1 0,0 1 16,0-21-16,0 21 0,-21 0 0,-1-22 15,22 22-15,-21 0 0,0 0 0,0 21 16,0 0-16,0 0 15,-1 0-15,1 0 0,0 21 0,0 0 16,0 0-16,0 0 0,-1 22 0,1-22 16,0 0-16,21 21 15,0-20-15,-21-1 0,21 0 0,0 0 16,0 0-16,0 0 0,0 1 0,0-1 16,0 0-16,0 0 15,21-21-15,0 0 0,0 0 16,1 0-16,-1 0 0,0 0 15,0 0-15,0-21 0,-21 0 16,21 21-16,1-21 0,-1-1 0,-21 1 16,21 0-16,0 0 0,-21 0 0,0 0 15,21-1-15,-21 1 0,21 0 16,-21 0-16,22 21 0,-22 21 31,0 0-31,0 0 16,0 1-16,0-1 0,0 0 15,0 0-15,0 0 0,0 0 0,0 1 16,0-1-16,21 0 0,0 0 0,21 0 16,-21-21-16,22 0 15,-22 21-15,21-21 0,-21 0 0,22 0 16,-1 0-16,-21-21 0,0 21 16,1-21-16,-1 0 0,0 0 0,0 21 15,0-21-15,-21-1 0,21-20 0,-21 21 16,0 0-16,0 0 0,0-22 15,0 22-15,0 0 0,22 0 16,-22 0-16,0 42 16,-22 0-1,22 0-15,0 0 0,-21 0 16,0 1-16,21 20 0,-21-21 0,21 0 16,-21 0-16,21 1 0,0-1 15,0 0-15,0 0 0,0 0 0,0 0 16,0 1-16,0-1 0,21-21 31,0-21-15,0-1-1,0 1-15,-21 0 0,22 0 16,-1 0-16,-21 0 0,21-1 0,0-20 16,0 21-16,0 0 0,1 0 0,-1-1 15,0-20-15,0 21 16,0 0-16,0 21 0,1 0 0,-1 0 31,-21 21-31,0 0 0,0 0 16,0 0-16,0 22 0,0-22 0,0 0 15,0 0-15,0 0 0,0 1 16,0-1-16,21 0 0,-21 0 0,0 0 16,21 0-16,0-21 15,-21 22-15,21-22 16,1 0-1,-22-22-15,0 1 0,21 0 16,-21 0-16,21 0 0,-21 0 0,21-1 16,0 1-16,-21 0 0,21 0 15,1 0-15,-1-22 0,21 22 0,-21 0 16,0 0-16,22 0 0,-22 21 0,0-21 16,0 21-16,0 0 0,1 0 15,-1 0-15,-21 21 0,0 0 16,0 0-16,0 0 15,0 0-15,0 1 0,0-1 16,0 0-16,0 21 0,0-21 16,0 1-16,0-1 0,0 0 0,0 0 15,0 0-15,0 0 0,21-21 16,0 22-16,0-22 0,0 0 0,-21 21 16,22-21-16,-1 0 0,0 0 15,0 0-15,0 0 0,0 0 0,1 0 16,-1 0-16,0-21 0,0 21 0,0-22 15,0 1-15,22 0 0,-22 0 16,0 0-16,0 0 0,-21-22 0,21 22 16,-21 0-16,22-21 0,-22 20 15,0 1-15,0 0 0,0 0 0,0 42 32,-22 0-17,1 0-15,21 1 0,0-1 0,-21 0 16,21 0-16,-21 0 0,21 0 15,0 22-15,-21-22 0,21 0 0,0 0 16,0 0-16,0 1 16,0-1-16,0 0 0,21-21 15,0 0-15,0 0 16,0 0 0,1 0-1,-22-21-15,0 0 16,0-1-16,21 1 15,-21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32:14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1270 0,'0'-21'16,"0"42"62,0 0-62,0 0-1,22-21 1,-1 0 0,0 0-1,0 0-15,0 0 0,0-21 16,1 0-1,-1 0-15,-21 0 0,21 21 16,-21-21-16,21-1 0,-21-20 16,21 21-16,0-21 0,-21 20 15,22-20-15,-22 0 0,21-1 16,-21 1-16,0 0 0,21-1 16,-21 1-16,21 0 0,-21-1 0,0 22 15,0-21-15,0 0 0,0-1 16,0 22-16,0-21 0,0 21 0,0-1 15,0-20-15,0 21 0,0 0 16,0 0-16,0-1 0,0 1 16,0 42 31,0 1-47,-21-1 0,21 0 15,-21 21-15,21-21 0,0 22 16,0-1-16,-21 0 0,21 1 0,-22-1 15,22 0-15,0 1 0,0 20 16,-21-20-16,21-1 0,0 21 0,-21-20 16,21-1-16,0 0 0,0 1 15,0-1-15,0-21 0,0 22 16,0-22-16,0 0 0,0 21 0,0-21 16,21-21-16,-21 22 0,21-1 15,-21 0-15,22-21 0,-1 0 16,0 0-16,0 0 15,0 0-15,0 0 0,1 0 16,20 0-16,-21-21 16,0 21-16,0-21 0,1 21 0,20-22 15,-21 1-15,0 0 0,0 0 16,1 0-16,-1 0 0,0-1 0,0 1 16,0 0-16,0 0 0,-21 0 15,0 0-15,22-22 0,-22 22 0,21 0 16,-21 0-16,0 0 0,0-1 15,0 1-15,0 0 0,0 0 16,0 0 0,0 42-1,0 0 1,0 0-16,0 0 0,0 1 16,-21-1-16,-1 0 0,22 21 0,-21-21 15,21 22-15,0-22 0,-21 21 16,0-21-16,21 1 0,0 20 0,0-21 15,0 0-15,0 0 0,0 1 16,0-1-16,21 0 0,0-21 16,0 0-16,1 21 0,-1-21 15,21 0-15,-21 0 0,0 0 0,22 0 16,-22 0-16,0-21 16,21 21-16,-20-21 0,-1 0 0,21 21 15,-21-22-15,0 1 0,1 0 16,-22 0-16,0 0 0,21 0 0,-21-1 15,0-20-15,0 21 0,0-21 16,0 20-16,0-20 0,-21 21 0,21 0 16,-22-22-16,1 22 0,0 0 15,0 0-15,0 21 0,0-21 0,-1 21 16,1 0-16,0 0 0,0 0 16,0 0-16,0 0 0,-1 21 15,1-21-15,21 21 0,0 0 0,-21 0 16,0 1-1,21-1-15,0 0 0,0 0 0,0 0 16,0 0-16,0 1 0,0-1 16,21-21-16,0 21 0,0-21 0,1 21 15,-1-21-15</inkml:trace>
  <inkml:trace contextRef="#ctx0" brushRef="#br0" timeOffset="596.66">3471 868 0,'0'0'0,"0"-21"0,0 0 15,-21 21-15,0 0 16,0 0-16,0 0 0,-1 0 15,1 21-15,21 0 0,-21-21 16,0 21-16,0 0 0,21 0 16,-21 1-16,-1-1 0,22 21 0,-21-21 15,0 0-15,21 22 0,0-22 16,-21 21-16,21-21 0,-21 1 0,21 20 16,0-21-16,0 0 15,0 0-15,0 1 0,0-1 0,21 0 16,-21 0-16,21-21 0,0 21 15,0-21-15,1 0 0,-1 21 0,0-21 16,0 0-16,21 0 0,-20 0 0,-1 0 16,0 0-16,85-42 15,-64 21-15,-21 0 16,0 21-16,1-43 0,-1 22 16,0 0-16,0 0 0,0-21 0,-21 20 15,0-20-15,0 0 0,0-1 16,0 22-16,0-21 0,0 0 0,0 20 15,-21 1-15,0-21 16,0 21-16,0 0 0,-1 21 16,-20 0-16,21 0 0,0 0 15,0 0-15,-1 0 0,-20 0 16,21 0-16,0 21 0,0-21 0,21 21 16,-22 0-16,1 0 15,21 0-15,-21 1 0,21-1 0,0 0 16,0 0-16,0 0 15,0 0-15,21-21 0,22 22 16,-22-22-16</inkml:trace>
  <inkml:trace contextRef="#ctx0" brushRef="#br0" timeOffset="1087.83">4127 868 0,'0'0'0,"0"-21"0,0 0 15,0-1 1,0 44 15,0-1-31,-21-21 16,21 21-16,0 0 0,0 21 15,0-20-15,0-1 0,0 21 0,0-21 16,0 22-16,0-1 0,0-21 16,0 21-16,0 1 0,0-1 0,0 0 15,0-20-15,0 20 0,0 0 16,0 1-16,0 20 0,0-21 0,0 1 16,0 20-16,0-20 0,0-1 15,0 21-15,-21-20 0,21-1 0,-21 0 16,0 1-16,21-1 0,-21 0 15,21 1-15,0-1 0,0-21 16,-22 22-16,22-22 0,0 0 0,0 21 16,0-21-16,0 1 0,-21-1 15,21 0-15,0 0 0,0-42 47,0 0-31,0 0-16,0-1 15,0 1-15,21-21 0,-21 21 0</inkml:trace>
  <inkml:trace contextRef="#ctx0" brushRef="#br0" timeOffset="1552.06">4127 1164 0,'0'-21'16,"-21"-64"0,21 64-16,0 0 15,0 0-15,0 0 16,21 0-16,1-1 0,-1 1 16,0 21-16,0 0 0,0-21 15,0 21-15,1-21 0,-1 21 16,21 0-16,0 0 0,-20 0 15,20 0-15,0 0 0,1 21 0,-1-21 16,-21 21-16,21 0 0,-20 1 16,-1-1-16,0 0 0,0 0 0,-21 0 15,0 0-15,0 1 0,0-1 16,-21 0-16,0 0 0,0 0 0,-1 0 16,-20 1-16,21-22 0,-21 21 15,-1 0-15,22 0 0,-21-21 0,21 21 16,-22 0-16,22-21 15,0 22-15,0-22 0,0 0 0,-1 21 0,1-21 16,0 0 0,42 0 31,0 0-32,1-21-15</inkml:trace>
  <inkml:trace contextRef="#ctx0" brushRef="#br0" timeOffset="2232.46">5440 953 0,'21'-22'0,"-42"44"0,42-65 16,-21 22-16,0 0 16,0 0-16,0 0 15,0-1-15,-21 22 16,0 0-16,-1 0 0,1 0 16,0 0-16,0 0 0,0 0 15,0 0-15,-1 0 0,1 0 0,0 22 16,0-1-16,0 0 0,0-21 15,-1 21-15,22 0 0,0 0 0,-21 1 16,21-1-16,-21-21 0,21 21 16,0 0-16,0 0 15,21-21 1,0 0-16,1 21 0,-1-21 16,0 0-16,0 22 0,0-22 0,0 0 15,1 21-15,-1-21 0,0 21 16,0-21-16,-21 21 0,21-21 0,0 21 15,1-21-15,-22 21 16,21 1-16,0-22 0,-21 21 16,0 0-16,21-21 15,-21 21-15,0 0 0,0 0 16,0 1-16,0-1 16,-21-21-1,0 21-15,0-21 0,-1 0 0,1 21 16,0-21-16,-21 0 0,21 0 15,-22 0-15,1 21 0,21-21 0,-22 0 16,22 0-16,0 0 0,0 0 16,0 0-16,0 0 0,-1 0 0,1 0 15,0 0 79,0 0-78</inkml:trace>
  <inkml:trace contextRef="#ctx0" brushRef="#br0" timeOffset="2984.64">1778 1863 0,'-21'0'0,"42"0"15,-63 0-15,42-21 32,21 21 30,0 0-62,0 0 16,0 0-16,22 0 0,-22 0 0,21 0 15,0 0-15,1 0 0,20 0 16,-20 0-16,20 0 0,1 0 0,20 0 16,-20 0-16,20 0 0,22-22 15,-21 22-15,21 0 0,0 0 0,-1 0 16,22-21-16,0 21 0,0 0 16,22 0-16,-1 0 0,0 0 15,-21 0-15,21 0 0,0 0 16,0 0-16,1 0 0,-22 0 0,0 0 15,0 0-15,-22 0 0,1 0 16,0 0-16,-21 0 0,-1 0 0,-20 0 16,-1 0-16,1 0 0,-22 0 0,1 0 15,-1 0-15,0 0 0,-21 0 16,1 0-16,-1-21 16,-42 21 15,-1 0-16,1 0 1,0 0-16,0-21 0,0 21 0,-22 0 16,22 0-16</inkml:trace>
  <inkml:trace contextRef="#ctx0" brushRef="#br0" timeOffset="3767.71">1905 1926 0,'-21'0'31,"42"0"16,0 0-47,0 0 0,0 0 16,1 0-16,20 0 0,-21 0 15,21 0-15,1 0 0,20 0 0,-20 0 16,20 0-16,22 0 16,-22 0-16,22 0 0,0 0 0,-1 0 15,1 0-15,0 0 0,20 0 16,-20 0-16,21 0 0,0 0 0,0 21 16,21-21-16,-22 0 0,1 0 15,21 0-15,-21 0 0,0 22 0,0-22 16,0 0-16,-1 0 0,-20 0 15,21 0-15,-21 0 0,20 0 0,-20 0 16,-21 0-16,20 0 0,-20 0 0,-1 0 16,-20 0-16,20 0 0,-21 0 15,-20 0-15,20 0 0,-21 0 16,0-22-16,0 22 0,1 0 16,-22-21-1,0 0-15</inkml:trace>
  <inkml:trace contextRef="#ctx0" brushRef="#br0" timeOffset="37637.31">7959 826 0,'21'0'0,"-21"-22"16,0 1-1,-21 21 32,-1 21-16,1 1-15,21-1-16,0 0 0,0 0 16,-21 0-16,21 0 0,0 1 15,0-1-15,0 0 16,0 0-1,21-21 1,0 0-16,1 0 0,-1 0 16,0-21-16,-21 0 15,21 21-15,-21-21 0,21-1 0,-21 1 16,0 0-16,0 0 16,0 0-16,0 0 0,0-1 15,0 1 1,-21 21-16,0 0 15,0 0-15,0 21 16,21 1-16,-22-22 0,22 21 0,-21 0 16,0 0-16,21 0 15,0 0-15,0 1 16,0-1-16,0 0 16,21-21-16,0 0 15,1 0-15,-1 0 16,0 0-16,0 0 0,0 0 15,-21-21-15,0 0 0,21-1 16,-21 1-16,22 0 16,-22 0-16,0 0 0,0 0 15,0-1-15,0 1 0,0 0 0,0 0 16,-22 21-16,1 0 16,0 0-1,0 0-15,0 21 16,21 0-16,-21 0 15,21 1-15,0-1 0,0 0 0,0 0 16,0 0-16,0 0 16,0 1-16,0-1 15,21-21 1,0 0-16,0 0 16,0-21-1,0-1-15,-21 1 16,0 0-16,0 0 15,0 0-15,0 0 16,0-1-16,-21 22 16,0 0-1,0 0-15,0 0 16,21 22-16,-21-22 0,21 21 16,-22-21-16,22 21 0,0 0 15,0 0-15,0 0 16,22-21 15,-1 0-31,0 0 16,0 0-16,-21-21 15,21 21-15,-21-21 0,0 0 16,0 0 0,0 0-16,0-1 0,0 1 15,-21 21-15,0-21 16,0 21-16,0-21 15,-1 21-15,1 0 16,0 0 15,0 0-15,0 0 62,0 0-62,-1 0-16,1 0 15,0 0-15,0 0 16,0 0-16,0 0 0,-1 0 16,1 0-16,0 21 15,0-21-15,0 0 16,0 21-16,-1-21 0,1 21 15,0 1-15,0-22 0,21 21 16,-21-21-16,0 21 16,-1 0-16,22 0 15,-21 0-15,0 1 16,21-1-16,-21 0 0,0 0 16,21 0-16,0 0 0,0 1 15,-21-1-15,21 0 0,-22 0 16,22 0-16,0 0 0,-21 1 15,21-1-15,-21 0 0,21 0 0,-21 0 16,21 0-16,0 1 0,-21-1 16,21 0-16,-21 0 15,21 0-15,0 0 0,0 1 0,0-1 16,0 0-16,-22 0 16,22 0-16,0 0 0,0 1 0,-21-1 15,21 0-15,0 0 0,0 0 16,0 0-16,0 1 0,0 20 0,0-21 15,0 0-15,0 0 0,0 1 16,0-1-16,0 0 0,0 0 0,0 0 16,0 0-16,0 1 0,0-1 15,0 0-15,0 0 0,21 0 16,1 0-16,-22 1 16,21-22-16,0 21 0,0 0 15,0 0 1,0-21-16,-21 21 0,22-21 0,-22 21 15,21 1-15,0-1 16,0-21-16,0 21 0,0 0 16,1-21-16,-1 0 0,0 21 0,0-21 15,0 21-15,0-21 0,1 22 16,-1-22-16,0 21 0,0-21 0,0 21 16,0-21-16,1 0 0,20 21 0,-21-21 15,0 21-15,0-21 0,22 0 16,-22 21-16,0-21 0,0 22 0,0-22 15,1 0-15,20 0 0,-21 21 16,0-21-16,0 0 0,1 0 16,-1 0-16,21 0 0,-21 0 0,0 0 15,1 0-15,-1 0 0,21 0 0,-21 0 16,0 0-16,1 0 0,20 0 16,-21 0-16,0 0 0,22 0 0,62 0 31,-83 0-31,20 0 0,-21 0 15,0 0-15,0-21 0,22 21 0,-22-22 0,0 22 16,21 0-16,-20-21 0,-1 21 16,0 0-16,21-21 0,-21 21 15,1-21-15,-1 21 0,0-21 0,0 21 16,0-21-16,0 21 0,1-22 0,-1 22 16,0-21-16,0 21 0,0-21 15,0 21-15,1-21 0,-22 0 0,21 21 16,0-21-16,0 21 0,-21-22 0,0 1 15,21 21-15,0-21 0,1 0 16,-22 0-16,0 0 0,21 21 16,0-22-16,-21 1 0,0 0 0,21 0 15,0 0-15,-21 0 0,0-1 16,21 1-16,1 0 0,-1-21 0,-21 21 16,21-1-16,-21 1 15,21 0-15,-21 0 0,21-21 0,-21 20 16,21 1-16,-21 0 0,22 0 0,-22 0 15,0-22-15,0 22 0,0 0 16,21 0-16,-21 0 0,0 0 0,21-1 16,-21-20-16,0 21 0,0 0 15,0 0-15,0-1 0,0 1 0,0 0 16,0 0-16,0 0 0,0 0 16,0-1-16,0 1 0,0 0 15,0 0-15,0 0 0,0 0 0,0-1 16,0 1-16,0 0 15,0 0-15,0 0 0,0-22 0,0 22 16,0 0-16,0 0 0,0 0 16,-21 0-16,21-1 0,-21 1 15,21 0-15,-22 21 0,22-21 0,0 0 16,-21 21-16,0-21 0,21-1 16,-21 22-16,21-21 0,-21 0 15,0 21-15,-1-21 0,1 0 16,0 0-16,0-1 15,0 22-15,0 0 0,21-21 16,-22 21-16,1 0 0,0-21 0,0 21 16,0 0-16,0-21 15,-1 21-15,1 0 16,0 0-16,0 0 0,-85-21 31,106 0-31,-21 21 0,0 0 16,0 0-16,-1 0 0,1 0 15,-21 0-15,21 0 0,0 0 0,-1 0 16,1 0-16,0 0 0,0 0 16,0 0-16,0 0 0,-1 0 0,1 0 15,0 0-15,0 0 16,0 0-16,0 0 0,-1 0 16,1 0-16,0 0 15,0 0-15,0 0 0,21 21 16,-21-21-16,-1 0 15,22 21-15,-21-21 0,21 21 16,-21-21-16,0 0 16,21 21-16,-21 0 15,0-21 1,21 22-16,-22-22 16,22 21-16,0 0 15,0 0-15,0 0 16,-21-21-16,21 21 0,0 1 15,0-1 1,0 0-16,0 0 16,0 0-16,0 0 15,0 1-15,0-1 16,0 0-16,0 0 16,0 0-16,0 0 0,0 1 15,0-1-15,0 0 16,21-21-16,-21 21 15,22-21 1,-1 0-16,0 0 31,0 0-15,-21-21 0,0 0-1,0 0-15,0-1 16,0 1-1,0 0-15,-21 21 32,0 0-17,0 0 1,-1 0-16,22 21 16,0 0-16,0 1 15,0-1 1,0 0-1,0 0 17,22-21 15,-22-21-47,0 0 0,0 0 15,0-1 1,0 1-16,0 0 0,0 0 15,-22 21 1,1 0 0,0 0-1,0 21-15,21 0 16,0 0-16,0 1 16,0-1-16,0 0 15,0 0 1,21-21-1,0 0 1,0 0-16,1 0 16,-22-21-1,0 0-15,0 0 16,0-1-16,0 1 16,0 0-16,0 0 15,-22 21-15,1 0 16,0 0-16,0 0 15,0 0-15,21 21 16,-21-21-16,21 21 0,0 0 16,0 1-16,0-1 15,0 0 1,0 0-16,21-21 47,0 0-47,0 0 15,-21-21 1,0 0-16,0 0 16,0-1-16,0 1 15,0 0-15,0 0 16,0 0 0,-21 21-16,0 0 15,21 21 1,-21-21-16,21 21 15,0 0-15,0 0 16,21-21 31,-21-21 0</inkml:trace>
  <inkml:trace contextRef="#ctx0" brushRef="#br0" timeOffset="38787.78">8255 847 0,'0'0'0,"0"-21"0,-21 21 31,0 0-15,-1 21-1,1 0 1,21 0 0,-21 0-16,21 0 0,0 1 15,0-1 1,0 0-16,21-21 47,0 0-47,-21-21 15,22 21-15,-22-21 0,0-1 16,0 1 0,0 0-16,0 0 0,0 0 15,0 0-15,0-1 16,0 1-16,-22 21 15,1 0-15,0 0 16,21 21 0,-21-21-16,21 22 0,-21-1 0,21 0 15,0 0 1,0 0-16,0 0 16,0 1-16,21-22 15,0 0 16,0 0-31,0 0 0,-21-22 16,22 22 0,-22-21-16,0 0 0,21 21 15,-21-21-15,0 0 0,0 0 16,0-1-16,0 1 0,0 0 16,0 0-1,-21 0-15,-1 21 16,1 0 15,21 21-15,0 0-1,0 0 1,0 0-16,0 1 16,21-1-1,-21 0 16</inkml:trace>
  <inkml:trace contextRef="#ctx0" brushRef="#br0" timeOffset="39080.3">8255 847 0,'0'21'109,"-21"-21"-109,21 21 16,-21-21-1,21 21-15</inkml:trace>
  <inkml:trace contextRef="#ctx0" brushRef="#br0" timeOffset="39963.79">8149 910 0,'0'0'0,"-21"0"16,0 0-1,21 21 17,0 1-17,0-1 1,0 0-1,21-21 1,0 0-16,0 0 16,0 0-1,1 0-15,-22-21 16,21 21-16,0-21 0,-21-1 16,0 1-16,0 0 15,0 0-15,0 0 16,0 0-16,0-1 15,0 1-15,-21 21 32,0 0-32,-1 0 0,1 21 15,21 1-15,-21-1 16,0 0-16,0 0 0,21 0 16,0 0-16,0 1 15,21-22 16,0 0-31,0 0 0,0 0 16,1-22-16,-22 1 16,21 0-16,0 0 15,-21 0-15,0 0 16,21-1-16,-21 1 0,0 0 0,0 0 16,0 0-16,-21 0 15,0 21-15,0 0 0,-1 0 16,1 0-16,0 0 0,0 0 15,21 21-15,-21 0 16,21 0-16,0 21 0,0-20 16,0-1-16,0 0 0,0 0 15,0 0-15,0 0 0,0 1 0,0-1 16,0 0-16,21-21 16,0 21-16,0-21 0,-21 21 15,21-21-15,1 0 16,-1 0-1,0 0-15,-21-21 16,0 0 0,0 0-16,0 0 15,0-1-15,0 1 32,-21 21-17,21 21 1,0 1-1</inkml:trace>
  <inkml:trace contextRef="#ctx0" brushRef="#br0" timeOffset="42776.24">8255 974 0,'0'0'0,"0"-21"31,0-1-31,0 1 16,0 0-1,0 0-15,0 0 0,-21 0 16,21-1-16,-21 22 0,21-21 16,-22 21-16,22-21 0,-21 21 15,0-21-15,0 21 0,0-21 16,0 21-16,-1 0 16,1 0-16,0 0 0,0 0 15,0 0-15,0 0 16,-1 0-16,1 0 0,-21 0 0,21 0 15,0 0-15,-1 0 0,-20 0 16,21 0-16,0 0 0,0 0 0,-1 0 16,1 0-16,0 21 0,0-21 15,0 0-15,0 21 0,-1-21 16,1 21-16,0 0 16,0 1-16,0-22 15,21 21-15,-21-21 0,-1 21 0,22 0 16,-21-21-16,0 21 0,0 0 15,0 1-15,0-1 16,-1 0-16,1 0 0,21 0 16,-21 0-16,0 1 15,21-1-15,-21-21 0,21 21 16,0 0-16,-21-21 0,21 21 16,-22 0-16,1 1 15,21-1-15,0 0 0,-21 0 16,21 0-16,-21 0 15,21 1-15,0-1 16,-21-21-16,21 21 0,0 0 16,0 0-16,0 0 15,0 1-15,0-1 0,-21 0 16,21 0-16,0 0 16,0 0-16,0 1 0,0-1 0,0 0 15,0 0-15,0 0 0,0 0 16,0 1-16,21-1 0,-21 0 15,0 0-15,21-21 16,-21 21-16,21 0 0,0-21 0,-21 22 16,0-1-16,21 0 0,1 0 15,-22 0 1,0 0-16,0 1 0,21-1 16,-21 0-16,21-21 15,-21 21-15,0 0 0,0 0 16,21 1-16,-21-1 15,21-21 1,-21 21-16,0 0 16,21 0-16,1-21 15,-22 21-15,21 1 16,0-22-16,-21 21 16,0 0-16,21-21 15,-21 21-15,21-21 0,0 21 16,1-21-1,-1 21-15,0 1 16,0-22-16,-21 21 16,21-21-16,0 21 0,1-21 15,-22 21-15,0 0 16,21-21-16,0 0 0,-21 21 0,21-21 16,0 22-16,0-22 0,-21 21 15,22-21-15,-1 0 16,0 21-16,0-21 0,0 0 15,0 0-15,1 0 16,-1 0-16,0 0 16,0 0-16,0 0 0,0 0 0,1 0 15,-1 0-15,0 0 0,0 0 0,0 0 16,0 0-16,1 0 0,-1 0 16,0 0-16,0 0 0,0 0 15,0 0-15,1 0 16,-1 0-16,0 0 15,0 0-15,0 0 0,0 0 16,1 0-16,-1-21 0,0 21 16,0 0-16,0 0 15,0-21-15,1 21 0,-1 0 16,0 0-16,0 0 0,0-22 0,0 22 16,1 0-16,-1-21 15,0 21-15,0 0 0,0 0 0,0-21 16,-21 0-16,22 21 0,-1 0 0,0 0 15,0-21-15,0 21 0,0 0 16,1 0-16,-1-21 0,0 21 0,0 0 16,-21-22-16,21 22 0,0 0 0,1 0 15,-22-21-15,21 21 0,0-21 16,0 21 0,0-21-16,0 21 15,1-21-15,-1 21 0,0 0 16,-21-21-16,21 21 0,0 0 15,0-22-15,1 22 0,-1 0 16,0-21-16,0 21 16,-21-21-16,21 21 0,0-21 15,1 21-15,-22-21 0,21 21 16,0-21-16,-21-1 0,21 1 16,0 21-16,-21-21 0,21 0 15,1 21-15,-22-21 0,21 0 0,0 21 16,-21-22-16,21 1 15,0 0-15,-21 0 0,21 0 16,-21 0-16,22-1 0,-22 1 16,0 0-16,0 0 0,0 0 15,0 0-15,21-1 0,-21 1 0,21 0 16,-21 0-16,0 0 0,0 0 0,21-1 16,-21 1-16,21 0 0,-21 0 15,0 0-15,0 0 0,0-1 16,21 1-16,-21 0 0,0 0 15,0 0-15,22 0 0,-22-1 0,0 1 16,0 0-16,0 0 16,0 0-16,21 0 0,-21-1 15,0 1-15,0 0 0,0 0 0,0 0 16,0 0-16,0-1 16,0 1-16,0 0 15,0 0-15,0 0 0,0 0 16,0-1-16,0 1 0,-21 0 15,21 0-15,0 0 0,-22 0 16,22-1-16,0 1 16,0 0-16,-21 21 0,21-21 15,-21 21-15,0 0 0,21-21 16,0 0-16,-21 21 16,0 0-16,21-22 0,-22 1 0,22 0 15,-21 21 1,0 0-16,21-21 0,-21 21 0,21-21 15,-21 0-15,0 21 16,-1 0-16,22-22 0,-21 22 0,0 0 16,0 0-16,0-21 0,0 21 15,-1 0-15,1-21 0,0 21 0,0 0 16,0-21-16,0 21 0,-22-21 16,22 21-16,0 0 0,0-21 0,0 21 15,-1 0-15,1 0 0,0-22 16,0 22-16,0 0 0,0 0 15,-1 0-15,-20 0 0,21 0 16,0 0-16,0-21 0,-22 21 16,22 0-16,0 0 0,-21 0 0,20 0 15,1 0-15,-21 0 0,21 0 16,0 0-16,-1 0 0,1 0 0,0 0 16,0 0-16,0 0 0,0 0 15,-1 0-15,1 0 0,0 0 0,0 0 16,0 0-16,0 0 0,-1 0 15,1 0-15,0 0 0,21 21 16,-21-21-16,0 0 0,0 0 0,-1 22 16,1-22-1,0 0-15,21 21 0,-21-21 16,0 0-16,0 21 0,-1 0 16,1 0-1,0-21-15,21 21 0,-21 1 16,0-1-16,21 0 15,-21-21-15,21 21 0,0 0 0,0 0 16,-22 1-16,22-1 16,0 0-16,-21 0 0,21 0 0,0 0 15,0 1-15,0-1 0,0 0 16,0 0-16,0 0 0,0 0 0,0 1 16,0-1-16,21 0 0,-21 0 15,22 0-15,-22 0 0,21 1 16,0-22-16,-21 21 0,21-21 15,0 0-15,0 0 16,1 0-16,-1 0 0,0 0 16,0-21-1,0 21-15,-21-22 0,21 1 16,-21 0-16,0 0 16,0 0-16,0 0 0,0-1 0,0 1 15,0 0-15,0 0 0,-21 0 16,0 0-16,0 21 15,21-22-15,-21 22 16,0 0-16,-1 0 16,1 0-16,21 22 0,-21-1 15,0 0-15,21 0 0,0 0 16,0 0-16,0 1 0,0-1 0,0 0 16,0 0-16,0 0 15,0 0 1,21-21-1,0 0-15,0 0 16,1 0 0,-1-21-16,0 0 15,-21 0 1,21 21-16,-21-21 0,0 0 0,0-1 16,-21 22-1,21-21-15,-21 21 0,0-21 0,-1 21 31,1 0-31,0 0 16,21 21 0,-21-21-16,21 21 0,0 1 15,0-1-15,0 0 16,0 0-16</inkml:trace>
  <inkml:trace contextRef="#ctx0" brushRef="#br0" timeOffset="80757.16">2032 4170 0,'0'0'0,"-21"0"16,21-21 0,0 0-16,-21-1 15,21 1-15,0 0 16,0 0-16,0 0 15,0 0-15,0-1 16,0 1-16,0 0 31,0 42 16,0 0-47,0 1 16,0 20-16,0 0 0,0-21 0,0 22 15,0-1-15,0 0 0,0 1 0,0-1 16,0-21-16,0 22 0,0-1 16,-22-21-16,22 21 0,0-20 0,0 20 15,0-21-15,0 0 0,0 0 16,0 1-16,0-1 0,0 0 0,0 0 16,0 0-16,0 0 15,22-21 16,-22-21-31,0 0 16,21 0-16,0 0 0,-21 0 16,21-1-16,-21 1 0,0 0 0,21-21 15,0 21-15,-21-1 0,0-20 16,0 21-16,22 0 0,-22-22 16,21 22-16,-21 0 0,0 0 0,0 0 15,21 0-15,0 21 31,-21 21-15,0 0-16,0 0 16,0 0-16,21 0 0,-21 1 15,0-1-15,0 21 0,21-21 0,-21 0 16,0 1-16,0-1 0,0 0 16,22 0-16,-22 0 0,21 0 0,-21 1 15,21-1-15,-21 0 0,21 0 16,0 0-16,0-21 15,1 0-15,-1 0 0,0 0 16,0 0-16,0 0 0,0 0 16,1 0-16,-1-21 0,0 0 15,0 21-15,0-21 0,0 0 16,1-1-16,-1 1 0,0-21 0,0 21 16,-21 0-16,0-22 0,21 22 0,-21-21 15,0-1-15,0 22 0,0-21 16,0 21-16,0 0 0,0-1 0,0-20 15,-21 21-15,21 0 16,-21 21-16,0 0 16,0 0-16,21 21 15,-22 0-15,22 0 16,-21 0-16,21 1 0,0-1 16,0 0-16,0 0 0,0 0 15,0 0-15,0 1 0,0-1 16,0 0-16,21 0 0,1 0 15,-1-21-15,0 0 0,0 0 16,0 0-16,22 0 0,-22 0 16,0 0-16,21 0 0,-21 0 0,22 0 15,-22-21-15,21 21 0,-21-21 0,1 0 16,-1 0-16,0-1 0,0 1 16,0 0-16,0 0 0,-21-21 0,0-1 15,0 22-15,22-21 0,-22-1 16,0 1-16,21 0 0,-21 21 15,0-22-15,0 22 0,0 0 0,0 0 16,0 0-16,-21 21 31,21 21-15,-22 0-16,22 0 0,-21 0 0,21 22 16,0-22-16,0 21 0,0 0 15,0 1-15,0-1 0,0 0 0,0 1 16,0-1-16,0-21 0,0 22 0,0-1 15,0-21-15,-21 21 0,21-20 16,0-1-16,0 0 0,0 0 16,0 0-16,0 0 0,0 1 0,0-1 15,0-42 32,0-1-31,0 1-16,0 0 0,21 0 15,-21 0-15,0 0 0,21-22 0,-21 22 16,22 0-16,-1 0 0,-21 0 0,21-22 16,0 43-16,0-21 0,-21 0 15,21 21-15,1 0 0,-1 0 0,0 0 16,0 0-16,0 0 16,-21 21-16,0 0 0,21-21 15,-21 21-15,0 1 0,0-1 16,0 0-16,0 0 0,0 21 15,0-20-15,0-1 0,0 0 16,0 0-16,0 0 0,22-21 16,-1 21-16,0-21 15,-21 22-15,21-22 0,0 0 0,0 0 16,1 0-16,-1 0 0,0 0 16,0 0-16,0-22 0,-21 1 15,21 0-15,1 21 0,-1-21 0,0 0 16,-21 0-16,21-1 0,-21 1 15,21 0-15,-21 0 0,0 0 16,0 0-16,0-1 0,0 1 0,0 0 16,0 42 15,0 0-31,0 1 16,0-1-16,0 0 0,0 0 15,0 0-15,0 0 0,0 1 0,0-1 16,0 0-16,0 0 0,0 0 0,0 0 15,0 1-15,21-22 16,1 21-16,-1-21 0,0 0 16,0 0-16,0 0 0,0 0 0,1 0 15,-1 0-15,0-21 16,0-1-16,21 22 0,-20-21 0,-1 0 16,0 0-16,0 0 0,0 0 0,-21-1 15,21 1-15,-21 0 0,22-21 16,-22 21-16,0-1 0,0-20 0,0 21 15,0 0-15,0 0 0,21-1 0,-21 1 16,0 0 0,0 42 15,0 0-31,0 1 0,0-1 16,0 0-16,0 0 0,-21 21 0,21-20 15,0-1-15,0 0 16,0 0-16,0 21 0,0-20 0,0 20 15,0-21-15,0 0 0,0 22 0,0-22 16,0 21-16,0-21 0,0 22 16,0-1-16,0 0 0,0-21 0,0 22 15,0-1-15,0 0 0,0 1 0,0-1 16,0 0-16,0 1 0,0-1 16,0-21-16,0 22 0,0-1 0,0 0 15,0 1-15,0-22 0,0 21 16,0 0-16,0-20 0,0 20 0,0-21 15,0 0-15,0 22 0,0-22 16,0 0-16,-22 0 0,22 0 0,0 0 16,-21 1-1,0-22 1,0 0-16,0 0 0,0 0 16,-1 0-16,1 0 0,0-22 0,0 1 15,0 0-15,0 0 0,-1-21 16,1 20-16,21-20 0,-21 0 0,21-22 15,-21 22-15,21 0 0,0-22 16,0 22-16,0-22 0,0 1 0,0 20 16,21-20-16,0 21 0,0-1 0,1-20 15,-22 42-15,21-22 0,0 1 16,0 0-16,0 20 0,0 1 16,1 0-16,-22 0 0,21 0 0,0 0 15,-21-1-15,21 1 0,0 0 16,0 21-1,-21-21-15,22 21 32</inkml:trace>
  <inkml:trace contextRef="#ctx0" brushRef="#br0" timeOffset="81427.86">4741 4445 0,'0'0'0,"-21"0"15,21 21 1,21-21-16,0 0 16,1 0-16,20 0 0,-21 0 15,21 0-15,1 0 0,20 0 0,-20 0 16,-1 0-16,21 0 0,-20 0 16,-1 0-16,0 0 0,22 0 15,-22 0-15,1 0 0,-1 0 0,-21 0 16,21 0-16,1 0 0,-22 0 0,21 0 15,-21 0-15,1 0 0,-1 0 16,0 0-16,0-21 0,0 21 16,-42 0 31,0-21-47,0 21 15,0 0-15,-1 0 0</inkml:trace>
  <inkml:trace contextRef="#ctx0" brushRef="#br0" timeOffset="81936">5461 4212 0,'0'0'0,"-21"0"0,0 21 47,21 1-47,0-1 15,21 0 1,0-21-16,-21 21 0,21-21 0,0 0 16,22 21-16,-22-21 0,21 0 0,-21 0 15,22 0-15,-1 0 0,-21 0 16,21 0-16,-20 0 0,20 0 0,-21 0 15,0 0-15,22 0 0,-22 0 0,0 0 16,0 0-16,-42 21 47,0-21-47,0 22 16,-1-1-16,1-21 0,-21 21 15,21 0-15,0 0 0,-1-21 0,1 21 16,0 1-16,0-1 0,-21 0 15,20 0-15,1 0 0,0 0 0,0 1 16,0-1-16,21 0 0,0 0 0,-21-21 16,21 21-16,-22 0 0,22 1 15,0-1 1,0-42 15</inkml:trace>
  <inkml:trace contextRef="#ctx0" brushRef="#br0" timeOffset="86368.23">7006 4678 0,'0'0'0,"-21"0"16,21-21 15,0 0-15,0-1-16,21 1 16,0 0-16,-21 0 0,21-21 15,1 20-15,20-20 0,-21 21 0,0-21 16,22-1-16,-22 1 0,21 0 15,-21-22-15,0 22 0,22-1 0,-22 1 16,0 0-16,0 21 0,0-1 16,1 1-16,-22 0 0,0 0 0,-22 21 31,1 21-31,0 0 0,0 0 16,0 1-16,0-1 0,-1 0 15,1 0-15,0 21 0,0-20 0,21 20 16,0-21-16,0 0 0,0 22 15,0-22-15,0 0 0,0 0 0,0 0 16,21 0-16,0 1 0,0-1 0,1-21 16,-1 21-16,0 0 0,0 0 15,0 0-15,0-21 0,1 22 0,-1-1 16,-21 0-16,21-21 0,-21 21 16,0 0-16,0 0 0,0 1 15,-21-1-15,0-21 16,-1 0-16,1 0 0,0 0 0,0 0 15,0 0-15,0 0 16,-1 0-16,1 0 0,0-21 0,0-1 16,0 1-16,21 0 0,-21 0 15,-1 0-15,22 0 0,0-1 16,-21 1-16,21 0 0,-21 0 0,21 0 16,0 0-16,0 42 31,0 0-31,0 0 15,21-21-15,0 42 0,1-20 0,-22-1 16,21 0-16,0 0 0,0 0 16,0 0-16,0 1 0,1-1 15,-1-21-15,0 21 0,21 0 0,-21-21 16,22 0-16,-22 0 0,21 0 0,1 0 16,-1 0-16,0 0 0,1 0 15,-1 0-15,0-21 0,22 21 0,-22-21 16,0 21-16,1-21 0,-1-1 0,-21 1 15,0 0-15,22 0 0,-22 0 16,0 0-16,-21-22 0,0 22 16,0-21-16,0 21 0,0-22 0,0 1 0,0 21 15,0-22-15,0 22 0,-21 0 16,21 0-16,-21 0 0,0 0 0,-1 21 16,1 0-16,0 0 0,0 0 0,-21 0 15,20 0-15,1 21 16,-21 0-16,21 0 0,0 21 0,-22-20 15,22 20-15,0-21 0,0 21 0,0-20 16,-1 20-16,22-21 0,0 21 16,0-20-16,0 20 0,0-21 15,0 0-15,0 0 0,0 1 0,22-22 16,-1 0-16,0 21 0,0-21 16,0 0-16,0 0 0,1 0 0,20 0 15,-21 0-15,0-21 0,22-1 16,-22 22-16,0-21 0,0 0 15,0 0-15,0 0 0,1 0 0,-1-1 16,0 1-16,-21 0 0,21-21 0,-21 21 16,0-22-16,0 22 0,0 0 15,0 0-15,0 0 0,0 42 32,0 0-17,0 0-15,-21 21 0,21-20 0,0-1 16,0 0-16,0 21 0,0-21 0,0 1 15,0-1-15,0 0 0,0 0 16,0 0-16,21 0 0,-21 1 16,21-22-16,0 0 0,1 0 15,-1 0-15,0 0 0,0 0 16,21 0-16,-20 0 0,-1-22 0,21 22 16,-21-21-16,0 0 0,22 0 0,-22 0 15,0 0-15,0-1 0,-21 1 0,21 0 16,-21-21-16,22 21 0,-22-22 15,0 22-15,0 0 0,0 0 0,0 0 16,0-1-16,0 1 0,0 42 31,0 1-31,0-1 0,0 0 16,0 0-16,0 0 0,0 0 0,0 22 16,0-22-16,0 0 15,0 0-15,0 0 0,0 1 0,0-1 16,0 0-16,0 0 0,0 0 0,0 0 15,0 1 1,0-44 15,0 1-15,0 0-16,0 0 16,0 0-16,0 0 0,0-1 15,0 1-15,0 0 0,21-21 0,0 21 0,0-1 16,-21 1-16,21 0 15,0 0-15,1 0 0,-1 0 0,0 21 16,0 0-16,0 0 0,0 0 16,1 0-16,-1 0 0,-21 21 15,21 0-15,0 0 0,-21 0 0,0 22 16,21-22-16,0 0 0,-21 21 0,0-21 16,0 1-16,0 20 0,0-21 15,0 0-15,0 0 0,0 1 16,0-1-16,0 0 15,0-42 17,0 0-17,0-1-15,22 1 0,-22 0 16,21 0-16,0 0 0,-21 0 16,21-1-16,0-20 0,0 21 0,-21 0 15,22-22-15,-1 22 0,0-21 0,0 21 16,0 21-16,0-21 0,1 21 15,-1 0-15,21 0 0,-21 21 16,0 0-16,1 0 0,-22 0 0,0 0 16,0 1-16,21 20 0,-21-21 15,0 0-15,0 0 0,0 1 0,0-1 16,0 0-16,0 0 0,0 0 0,0 0 16,0 1-16,0-1 31,0-42 0,0-1-31,21 1 16,-21 0-16,0 0 0</inkml:trace>
  <inkml:trace contextRef="#ctx0" brushRef="#br0" timeOffset="86740.02">9483 4403 0,'21'0'16,"0"0"-16,0 0 16,0 0-16,0 0 0,1 0 15,20 0-15,-21 0 0,0-21 16,0-1-16,1 22 0,-1-21 0,0 21 16,0-21-16,0 0 0,0 0 0,-21 0 15,0-1-15,0 1 16,0 0-16,0 0 0,0 0 15,-21 0-15,0 21 0,0 0 0,0 0 16,0 0-16,-22 0 0,22 0 16,0 21-16,0 0 0,0 0 15,-1 21-15,1-20 0,0 20 0,21 0 16,0-21-16,0 22 0,0-22 0,0 21 16,0-21-16,0 1 0,0 20 15,0-21-15,0 0 0,21 0 16,0 1-16,1-22 0,-1 0 0,0 0 15,0 0-15,0 0 0,0 0 0,1 0 16,-1 0-16,0 0 0,0-22 16,0 22-16,0-21 0</inkml:trace>
  <inkml:trace contextRef="#ctx0" brushRef="#br0" timeOffset="87480.95">11388 3937 0,'0'0'0,"0"-21"0,0 0 0,0 0 16,0-1-16,-22 22 0,1 0 16,21-21-16,-21 21 15,0 0-15,0 0 0,0 0 0,-1 0 16,1 21-16,0 1 0,0-1 16,0 0-16,0 21 0,21-21 0,-22 22 15,1-1-15,0 0 0,0 22 0,21-22 16,0 1-16,-21-1 0,21 0 15,0 1-15,0-22 0,0 21 0,0-21 16,0 22-16,0-22 0,21 0 0,0-21 16,0 21-16,0 0 0,1-21 15,20 0-15,0 0 0,1 0 0,-22 0 16,21 0-16,0-21 0,1 0 0,-1 21 16,0-21-16,1 0 0,-1-22 15,0 22-15,-20-21 0,-1 21 16,0-22-16,0 1 0,-21 0 0,0-1 15,0 1-15,0 0 0,0-1 0,-21 1 16,0 0-16,0 20 0,-22-20 16,22 21-16,-21 0 0,-1 0 0,1 21 15,0 0-15,21 0 0,-22 0 0,1 0 16,21 0-16,-22 21 0,22 0 16,0 0-16,21 0 0,0 22 15,0-22-15,0 21 0,0-21 0,0 22 0,0-22 16,21 21-16,0-21 15,22 0-15,-22 1 0,21-1 0,-21 0 16,22-21-16,-1 0 0,0 0 0,1 0 16</inkml:trace>
  <inkml:trace contextRef="#ctx0" brushRef="#br0" timeOffset="87844.74">12107 3979 0,'0'0'16,"0"-21"-16,0 0 0,0 0 0,0 0 15,0 0-15,0-1 16,-21 22-16,21 22 16,0-1-1,-21 21-15,21-21 0,0 22 0,0-1 16,0 0-16,0 1 0,0-1 0,0 21 16,0-20-16,0 20 0,0-20 15,-21 20-15,21 1 0,0-22 0,0 21 16,0 1-16,0-1 0,-21 1 0,21-1 15,-22 22-15,1-21 0,21-22 16,0 21-16,-21 1 0,21-22 0,-21 22 16,21-22-16,0 0 0,-21-20 0,21 20 15,0-21-15,0 0 0,-21 0 0,21 1 16,21-22 15,-21-22-31,21 1 0,-21 0 16,21 0-16,-21 0 0,21-22 0,-21 22 15,21-21-15,1-22 0,-22 22 0,21-21 16</inkml:trace>
  <inkml:trace contextRef="#ctx0" brushRef="#br0" timeOffset="88168.55">12044 4255 0,'0'0'0,"-21"-43"0,21 22 0,-22-21 15,1 21-15,21-1 0,0 1 16,0 0-16,0 0 0,0 0 0,0 0 15,0-1-15,21 1 16,1 21-16,20 0 0,-21 0 0,21 0 16,-20 0-16,20 0 0,0 0 15,-21 0-15,22 0 0,-1 21 0,-21 1 16,0-1-16,22 0 0,-22 21 0,-21-21 16,0 22-16,0-22 0,0 0 15,0 0-15,0 22 0,0-22 0,-21 0 16,0 0-16,-22-21 0,22 21 0,-21 0 15,-1-21-15,22 22 0,-21-22 16,21 0-16,-22 21 0,22-21 0,0 0 16,0 0-16,0 21 0,42-42 47,0 0-47,0 21 0,0 0 0,1-22 15</inkml:trace>
  <inkml:trace contextRef="#ctx0" brushRef="#br0" timeOffset="88904.13">12509 4339 0,'0'0'0,"22"0"15,-1 0 1,0-21-16,0 21 0,0 0 0,0-21 16,1 0-16,-1 0 0,21 21 0,-21-22 15,22 1-15,-22 0 16,21 0-16,-21 0 0,0 0 0,1-22 15,-1 22-15,-21 0 0,21 0 0,-21 0 16,0-1-16,-21 22 16,0 0-16,-22 0 0,22 0 15,0 22-15,0-1 0,0 0 0,-22 0 16,43 0-16,-21 0 0,0 22 16,21-22-16,-21 21 0,21-21 0,0 1 15,0 20-15,0-21 0,0 0 0,0 0 16,0 1-16,0-1 15,21-21-15,0 21 0,0 0 0,0-21 0,1 0 16,-1 0-16,0 0 0,0 0 16,21 0-16,-20 0 0,20 0 0,-21 0 15,0 0-15,22 0 0,-22-21 16,0 21-16,0-21 0,0 0 0,0-1 16,-21 1-16,22 0 0,-22-21 15,0 21-15,0-1 0,0 1 16,0 0-16,0 0 0,0-21 0,0 20 15,0 1-15,0 0 0,0 0 16,21 0-16,0 21 16,0-21-16,0 21 0,0 0 0,1 0 15,-1 0-15,21 0 0,-21 0 16,22 21-16,-22 0 0,21-21 16,0 42-16,-20-21 0,20 1 0,-21 20 15,0-21-15,0 21 0,1-20 0,-22 20 16,0-21-16,0 0 0,0 22 15,0-22-15,0 0 0,-22 0 16,1 0-16,0-21 0,0 0 16,21 21-16,-21-21 0,0 0 15,21-21 1,0 0-16,0 0 0,0 0 16,0 0-16,0-1 0,0 1 15,0 0-15,0 0 0,21-21 16,-21 20-16,21-20 0,0 21 0,-21 0 15,21-22-15,0 22 0,-21 0 0,22 0 16,-1 21-16,-21-21 0,21 21 16,0 0-16,0 0 15,0 0-15,1 0 16,-1 0-16,-21 21 16</inkml:trace>
  <inkml:trace contextRef="#ctx0" brushRef="#br0" timeOffset="89503.78">14224 4276 0,'0'0'0,"21"0"0,21-43 16,-20 43-16,-22-21 15,0 0-15,21 0 0,0 0 0,-21 0 16,0-1-16,0-20 0,0 21 15,21 0-15,-21 0 0,0-1 0,0 1 16,0 0-16,0 0 0,-21 21 0,0 0 16,0-21-16,-1 21 0,1 0 15,0 0-15,-21 0 0,21 21 16,-1-21-16,-20 21 0,21 21 0,-21-20 16,20-1-16,1 21 0,0-21 0,0 22 15,0-1-15,0-21 0,21 21 16,0-20-16,0 20 0,0-21 15,0 0-15,0 22 0,0-22 0,21 0 16,0 0-16,0-21 16,0 0-16,0 0 0,1 0 0,-1 0 15,0 0-15,0 0 0,0 0 0,0 0 16,1-21-16,20 0 0,-21 0 16,0-1-16,-21 1 0,21 0 15,1-21-15,-1 21 0,0-22 0,-21 22 16,0-21-16,21-1 0,-21 22 0,21-21 15,-21 21-15,0 0 0,0-1 16,0 44 0,0-1-1,0 0-15,0 21 0,0-21 16,-21 1-16,21 20 0,0-21 0,0 21 16,0-20-16,0-1 0,0 21 15,0-21-15,0 0 0,21 1 0,0-1 16,-21 0-16,22-21 15,-1 0-15,-21 21 0,21-21 0,0 0 16,0 0-16,0 0 0,1 0 16,-1 0-16,0 0 0,0-21 0,0 0 15,0 0-15,1-1 0</inkml:trace>
  <inkml:trace contextRef="#ctx0" brushRef="#br0" timeOffset="90951.98">14901 3577 0,'0'0'16,"0"-21"-16,0 0 15,0 42 1,-21 0 0,21 0-16,0 1 0,0-1 0,-21 21 15,21-21-15,-21 22 0,21-1 0,0 0 16,0 1-16,0-1 0,-21 21 15,21-20-15,-22-1 0,22 22 0,0-22 16,0 0-16,0 1 0,0-1 16,0-21-16,0 21 0,0-20 0,0-1 15,0 0-15,22 0 0,-1 0 0,0-21 16,0 0-16,0 0 0,0 0 0,1 0 16,-1 0-16,0 0 15,21 0-15,-21-21 0,1 21 0,20-21 16,-21 0-16,21 0 0,-20-22 0,-1 22 15,21 0-15,-21-21 0,0-1 16,1 22-16,-22-21 0,0 21 0,21-22 16,-21 22-16,0 0 0,0 0 0,0 42 31,-21 0-31,-1 0 16,22 0-16,0 1 0,0 20 0,-21-21 15,21 21-15,-21-20 0,21-1 16,0 21-16,0-21 0,0 0 0,0 1 15,0-1-15,0 0 0,0 0 16,21 0-16,0-21 16,1 0-16,-1 0 0,0 0 15,0 0-15,0 0 0,0 0 0,1 0 16,-1 0-16,21-21 0,-21 0 0,0 21 16,1-21-16,-1 0 0,0-22 15,0 22-15,-21 0 0,21-21 0,0 20 16,1 1-16,-22-21 0,0 21 0,21 0 15,-21-1-15,0 1 16,0 42 0,0 1-1,0-1-15,-21 0 0,21 0 16,0 0-16,0 0 0,0 1 0,-22-1 16,22 0-16,0 21 0,0-21 0,0 1 15,0-1-15,0 0 16,22-21-16,-1 21 0,0-21 0,0 0 15,0 0-15,0 0 0,1 0 0,-1 0 16,0 0-16,0 0 0,0 0 16,0 0-16,1-21 0,-22 0 0,0 0 15,0-1-15,0 1 0,0 0 16,0-21-16,0 21 0,0-1 16,0-20-16,-22 21 0,1 0 15,21 0-15,-21-1 0,0 1 0,0 21 16,0 0-16,21-21 0,-22 21 15,1 0-15,42 0 47,1 0-47,-1 0 0,0 0 16,0 0-16,0 0 0,0 0 0,1 0 16,-1 0-16,0 0 0,0 0 15,0 0-15,22 0 0,-22 0 0,0 0 16,0 0-16,0 0 0,0 0 0,1 0 15,-1 21-15,0-21 16,-21 21-16,0 1 0,0-1 0,0 0 16,0 0-16,0 0 0,0 0 0,0 1 15,0-1-15,0 0 0,0 0 16,0 0-16,0 0 0,0 1 0,0-1 16,0 0-16,-21-21 0,21 21 0,0 0 15,-21-21-15,21 21 16,0-42 31,0 0-32,0 0-15,0 0 0,21 0 0,0-1 16,-21 1-16,21 0 0,0 0 16,0 0-16,1-22 0,-1 22 15,21-21-15,-21 21 0,0-22 0,1 22 16,20 0-16,-21 0 0,0 0 0,22 21 15,-22 0-15,0 0 0,0 0 16,21 0-16,-20 21 0,-22 0 0,0 21 16,0-20-16,0 20 0,0 0 0,0-21 15,0 22-15,0-1 0,0-21 16,0 0-16,0 22 0,0-22 0,0 0 16,0 0-16,0 0 0,21-21 31,0 22-31,0-22 0,0 0 15,0 0-15,1 0 0,-1-22 0,0 22 16,21-21-16,-21 21 0,1-21 16,-1 0-16,0 21 0,0-21 0,0 0 15,0-1-15,1-20 0,-1 21 0,0 0 16,-21-22-16,0 22 0,21 0 16,-21 0-16,0-21 0,0 20 0,0 1 15,0 0-15,0 0 0,0 0 0,0 0 16,0-1-16,0 1 15,-21 0-15</inkml:trace>
  <inkml:trace contextRef="#ctx0" brushRef="#br0" timeOffset="91223.83">16298 3577 0,'0'0'16,"-21"0"-16,0-21 15,0 21 17,21-21-17,-21 21-15,-1 0 31,1 0-31,0 0 0,0 0 16,0 0-16</inkml:trace>
  <inkml:trace contextRef="#ctx0" brushRef="#br0" timeOffset="91519.65">14795 3789 0,'0'0'0,"0"21"15,22-21 1,-1 0-16,21 0 16,-21 0-16,22 0 0,-22 0 0,21 0 15,0 0-15,-20 0 0,20 0 16,-21 0-16,0 0 0,0 0 15,1 0-15,-1 0 0,0 0 16,-42 0 15,0 0-31,-22 0 16,22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36:33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6265 0,'0'0'0,"0"-21"0,0 0 15,0 0-15,0 0 16,0 0-1,0 42 1,0 0 0,0 0-16,0 0 0,0 0 15,0 22-15,-21-1 0,21 0 16,0 22-16,-21-22 0,21 1 16,-21-1-16,21 0 0,0 1 0,0-1 15,0 0-15,-21-21 0,21 22 16,0-22-16,0 0 0,0 0 15,21-21-15,0 0 16,0 0 0,0-21-16,-21 0 0,22 0 0,-1 0 15,0-1-15,-21 1 0,21-21 16,0 21-16,-21-22 0,0 1 0,21 21 16,-21-21-16,22-1 0,-22 22 15,21 0-15,-21 0 0,0 0 16,21 42-1,-21 0 1,0 0-16,0 0 0,0 22 16,0-22-16,0 21 0,0-21 0,0 22 15,0-22-15,0 0 0,21 0 16,-21 21-16,0-20 0,21-1 0,0-21 16,1 21-16,-1-21 15,0 0-15,0 0 0,0 0 0,0 0 16,1 0-16,20 0 0,-21-21 15,0 0-15,0-1 0,1-20 0,-1 21 16,0-21-16,0-1 16,0 1-16,-21 0 0,0-1 0,21 1 15,-21 0-15,22-1 0,-22 22 16,0-21-16,0 21 0,0-1 0,0 1 16,0 0-1,0 42 1,0 22-16,-22-22 15,22 0-15,0 21 0,0 1 16,0-22-16,0 21 0,0 0 0,0 1 16,0-22-16,0 21 0,0-21 15,0 22-15,0-22 0,22 0 0,-1 0 16,0 0-16,0-21 0,0 0 16,22 0-16,-22 0 0,21 0 15,-21 0-15,22 0 0,-22 0 0,0-21 16,21 0-16,-21 0 0,1-21 15,-1 20-15,0-20 0,0 0 0,-21-1 16,0-20-16,21 21 0,-21-1 16,0 1-16,0 0 0,0-1 0,0 22 15,0-21-15,0 21 0,0-1 16,0 1-16,-21 42 16,21 1-1,-21-1-15,21 0 0,0 0 0,0 21 16,-21 1-16,21-1 15,0 0-15,0 1 0,-21 20 0,21-20 16,0-1-16,0 0 0,0 1 16,0-1-16,0-21 0,0 21 0,0-20 15,0-1-15,0 0 0,0 0 0,0 0 16,21-21 0,-21-21-1,21 0-15,-21 0 16,21 0-16,0-22 0,-21 22 0,21-21 15,-21 21-15,0-22 0,22 22 16,-1 0-16,-21-21 0,21 20 0,0 1 16,-21 0-1,21 21-15,0 0 0,-21 21 16,22 0-16,-22 1 16,0 20-16,21-21 0,-21 0 0,0 0 15,21 22-15,-21-22 0,0 0 0,0 0 16,21 0-16,0 1 0,-21-1 15,21-21-15,1 21 0,-1 0 0,0-21 16,0 0-16,0 0 0,0 0 16,22 0-16,-1 0 0,-21 0 15,22 0-15,-1-21 0,0 0 0,-21 21 16,22-21-16,-1-1 0,-21-20 16,0 21-16,1 0 0,-1-22 0,0 22 15,-21-21-15,0 0 0,0 20 16,0-20-16,0 21 0,0 0 0,0 0 15,0-1-15,-21 1 0,0 21 16,-1 0-16,1 0 0,0 0 0,-21 0 16,21 0-16,-1 0 0,1 21 0,0 22 15,0-22-15,0 0 0,0 21 16,-1 1-16,22-22 0,-21 21 0,21-21 16,0 22-16,0-22 15,0 0-15,0 21 0,0-20 0,0-1 16,21 0-16,1 0 15,-1-21-15,0 0 0,0 0 0,0 0 16,0 0-16,1 0 0,-1 0 0,0-21 16,0 0-16,0 21 0,-21-21 15,21-1-15,-21 1 0,22-21 0,-22 21 16,0 0-16,21-22 0,-21 22 16,21-21-16,-21 21 0,0-1 0,0 1 15,0 0-15,0 0 0,0 0 0,0 42 31,0 0-31,0 0 16,0 0-16,0 1 0,0-1 16,0 21-16,0-21 0,0 22 0,0-22 15,0 0-15,0 0 0,0 0 0,0 0 16,0 1-16,0-1 0,21 0 16,0-21-16,0 21 0,1-21 0,-1 0 15,0 0-15,0 0 0,0 0 16,0 0-16,1 0 0,-1 0 0,21-21 15,-21 21-15,0-21 0,1 0 0,-1-1 16,0-20-16,0 21 0,0-21 16,0-1-16,-21 1 0,22-22 0,-1 22 15,-21 0-15,0-22 16,0 22-16,0 21 0,0-22 0,0 22 16,0-21-16,0 21 0,0 0 15,0 42 1,0 0-1,0 21-15,0-21 16,-21 22-16,21-1 0,0 0 0,0 1 16,0-1-16,0 22 0,-22-22 0,22 0 15,0 1-15,0-1 0,0 0 16,0-21-16,0 22 0,0-22 0,0 0 16,22 0-16,-22 0 0,21 1 15,0-1-15,0-21 0,0 0 16,0 0-16,1 0 0,-1 0 0,0 0 15,0 0-15,21 0 0,-20 0 16,-1-21-16,21 21 0,-21-22 0,0 1 16,1 0-16,-1 0 0,0 0 0,0 0 15,0-1-15,-21 1 0,0 0 16,0 0-16</inkml:trace>
  <inkml:trace contextRef="#ctx0" brushRef="#br0" timeOffset="275.13">3111 6498 0,'0'0'0,"0"21"0,22-21 16,-1 0-16,0 0 0,21 0 15,-21 0-15,22 0 0,-22 0 16,21 0-16,1 0 0,-1 0 0,0-21 15,-21 21-15,22 0 0,-1 0 0,-21-21 16,22 21-16,-22 0 0,0 0 16,0-21-16,0 21 0,0 0 15,-42-21 17</inkml:trace>
  <inkml:trace contextRef="#ctx0" brushRef="#br0" timeOffset="923.87">5313 6773 0,'-21'0'0,"42"0"0,-64 0 16,22 0-16,0 0 0,0-21 0,0 21 15,0 0-15,-1 0 0,1 0 16,0 0-16,63 0 47,-20 0-47,20 0 0,21 0 16,1 0-16,-1 0 0,22 0 0,-21 0 15,20 0-15,1 0 0,0 0 16,-22 0-16,22 0 0,-22 0 0,1 0 15,-22 0-15,22 0 0,-22 0 0,0 0 16,1 0-16,-1 0 0,-21 0 16,0 0-16,0 0 0,-21-21 31,-21 21-15,0-21-16,0 21 0,0 0 15,0-21-15,-1 21 16,1-21-16,0 21 0</inkml:trace>
  <inkml:trace contextRef="#ctx0" brushRef="#br0" timeOffset="1319.64">6011 6498 0,'0'0'15,"21"0"16,1 0-31,-1 0 0,0 21 16,0-21-16,0 22 0,0-22 16,1 21-16,20-21 0,-21 21 15,21-21-15,-20 21 0,-1-21 0,21 0 16,-21 21-16,0-21 0,22 0 0,-22 0 16,0 0-16,0 21 0,0-21 15,-21 22 1,0-1-1,-21-21-15,21 21 0,-21-21 16,-21 21-16,21 0 0,-1 0 0,1 1 16,-21-1-16,21 0 0,0 0 15,-22 0-15,22 0 0,0 1 0,-21-1 0,20 0 16,1 0-16,0 0 16,0 0-16,0-21 0,0 22 0,21-1 15,-22-21-15,44 0 31,-1 0-31</inkml:trace>
  <inkml:trace contextRef="#ctx0" brushRef="#br0" timeOffset="1855.34">7789 6371 0,'-21'-42'16,"0"42"-16,0 21 31,0 0-31,21 0 16,0 1-16,0-1 15,21-21 1,0 0-16,0 0 15,-21-21-15,21 21 16,0-22-16,-21 1 16,22 0-16,-22 0 15,0 0-15,0 0 16,-22 21-16,1 0 16,0 0-16,21 21 15,-21 0-15,0 0 0,21 0 16,-21 0-16,21 1 0,0-1 0,0 0 15,0 0-15,0 0 0,0 0 0,0 1 16,0-1-16,21-21 16,0 0-1</inkml:trace>
  <inkml:trace contextRef="#ctx0" brushRef="#br0" timeOffset="2196.19">8170 6308 0,'0'0'0,"0"21"31,21-21 0,1 0-31,-1 0 16,0 0-16,-21-21 15,0 0 1,-21 21 0,0 0-1,-1 0-15,1 21 0,0 0 16,21 0-16,-21 0 0,0 0 16,21 1-16,0 20 0,-21-21 0,21 0 15,0 0-15,0 1 0,0-1 0,0 0 16,0 0-16,0 0 15,21-21-15,0 0 0</inkml:trace>
  <inkml:trace contextRef="#ctx0" brushRef="#br0" timeOffset="2851.82">8742 6371 0,'0'0'0,"-21"21"31,21 1-31,-22-1 16,22 0-16,0 0 0,0 21 0,0-20 15,-21-1-15,21 21 0,0-21 16,0 22-16,-21-22 0,21 0 15,0 0-15,0 0 0,0 0 0,0 1 16,0-1-16,21-21 31,0 0-31,-21-21 16,22 21-16,-1-22 0,0 1 16,0 0-16,-21 0 0,21 0 15,0 0-15,1-1 0,-22 1 0,21 0 16,0 0-16,-21 0 0,21 21 15,-21 21 1,0 0 0,0 0-16,0 0 0,0 1 0,0-1 15,0 0-15,0 0 0,0 0 0,0 0 16,0 1-16,21-1 0,-21 0 16,21 0-16,1-21 0,-1 0 15,0 21-15,21-21 0,-21 0 0,1 0 16,-1 0-16,21 0 0,-21-21 15,0 21-15,22-21 0,-22 0 0,0 0 16,0-1-16,0 1 0,1 0 0,-1-21 16,0 21-16,-21-22 0,0 1 0,0 0 15,0-1-15,0 22 16,0-21-16,0-1 0,0 22 0,-21 0 16,0 0-16,-1 21 0,1-21 15,0 21-15,0 0 0,0 0 16,21 21-16,-21-21 0,21 21 15,-22 0-15,22 0 0,0 1 16,0-1-16,0 0 16,22-21-16,-1 0 0,0 0 0</inkml:trace>
  <inkml:trace contextRef="#ctx0" brushRef="#br0" timeOffset="3360.21">9885 6096 0,'-21'0'16,"42"0"-16,-64-21 0,22 21 0,0 0 15,0 0 1,0 0-16,21 21 0,-21 0 0,21 0 16,0 22-16,0-22 0,0 21 0,0 1 15,-22-1-15,22 0 0,0 1 0,-21-1 16,21 0-16,0 1 0,0-22 15,0 21-15,-21 0 0,21-20 16,0 20-16,-21-21 0,21 0 0,0 0 16,0 1-16,0-1 15,0-42 17,0-1-32,0 1 0,0 0 0,0 0 15,0 0-15,21-22 0,0 22 16,-21-21-16,21 21 0,1-22 0,-1 22 15,21-21-15,-21 21 0,22 0 0,-22-1 16,21 1-16,0 0 0,-20 21 16,20 0-16,-21 0 0,21 0 15,-20 0-15,-22 21 0,21 0 0,0 1 16,-21-1-16,0 21 0,0-21 16,0 22-16,0-22 0,0 21 0,0-21 15,0 0-15,-21 1 0,0-1 0,21 0 16,0 0-16,-22 0 0,1 0 15,21-42 32,21 21-47</inkml:trace>
  <inkml:trace contextRef="#ctx0" brushRef="#br0" timeOffset="3737">10308 6625 0,'0'21'0,"21"-21"15,0 0-15,1 0 0,-1 0 16,0 0-16,0 0 16,0-21-16,0 21 0,1-21 0,-1 0 15,0 21-15,0-21 0,0 0 0,-21-1 16,21 1-16,-21 0 15,0 0-15,0 0 0,0 0 16,0-1-16,-21 1 0,0 21 16,0 0-16,0 0 0,0 0 15,-1 21-15,1 1 0,0-1 16,0 0-16,0 0 0,21 0 0,0 22 16,-21-22-16,21 0 0,0 21 0,0-21 15,0 1-15,0-1 0,0 0 16,0 0-16,21 0 0,-21 0 0,21-21 15,0 22-15,0-22 0,0 0 0,1 0 16,-1 0-16,0 0 0,0 0 16,0 0-16,0 0 0,22 0 0,-22-22 15,0 22-15</inkml:trace>
  <inkml:trace contextRef="#ctx0" brushRef="#br0" timeOffset="4164.75">10964 6435 0,'0'-21'0,"0"42"0,0-64 15,0 65 1,0-1-16,-21 0 16,21 0-16,-21 0 0,21 0 0,0 1 15,0 20-15,0-21 0,0 0 16,0 0-16,0 1 0,0-1 0,0 0 16,0 0-16,0 0 0,0 0 15,0 1 1,0-44 15,0 1-31,0 0 16,0 0-16,0 0 0,0-22 15,0 22-15,21-21 0,0 21 0,0-22 16,1 1-16,-1 21 0,0-21 0,21 20 16,-21-20-16,1 21 0,20 21 0,0-21 15,-21 21-15,22 0 0,-22 0 16,21 0-16,-21 0 0,1 21 0,-1 0 15,0 21-15,-21-20 0,0 20 0,21-21 16,-21 21-16,0-20 16,0 20-16,0-21 0,0 21 0,0-20 15,0-1-15,0 0 0,0 0 0,0 0 16,0 0-16,-21-21 16</inkml:trace>
  <inkml:trace contextRef="#ctx0" brushRef="#br0" timeOffset="5776.01">12827 6435 0,'0'-21'0,"0"42"0,0-64 16,0 1-16,0 21 0,0 0 16,0 0-16,0-1 0,0 1 15,-21 21 1,0 0-1,21 21-15,0 22 16,0-22-16,0 21 0,-22-21 16,22 22-16,-21-1 0,21 0 0,-21 1 15,21-1-15,0 0 0,0-20 0,0 20 16,0-21-16,0 0 0,0 0 16,0 1-16,0-1 0,21-21 15,0 0 1,1 0-16,-1-21 15,0-1-15,0 22 0,0-21 0,0-21 16,1 21-16,20 0 0,-21-22 0,0 1 16,0 21-16,1-22 0,-1 1 15,0 21-15,0 0 0,0 0 16,-21-1-16,0 1 0,21 21 0,1 0 31,-22 21-31,0 1 0,0-1 0,0 0 16,0 0-16,0 0 0,0 22 0,0-22 15,0 0-15,0 21 0,0-21 16,0 1-16,0-1 0,0 0 0,0 0 16,0 0-16,21-21 0,0 21 0,0-21 15,0 0-15,0 0 16,1 0-16,-1 0 0,0 0 0,0 0 16,0 0-16,0-21 0,1 0 0,-1 0 15,0 0-15,0 0 16,0-22-16,0 22 0,-21-21 0,22-1 15,-1 1-15,-21 0 0,21-1 0,-21 22 16,0-21-16,0 21 0,21 0 16,-21-1-16,0 1 0,0 0 0,0 42 31,0 0-15,0 1-16,-21 20 0,21-21 0,0 21 15,0 1-15,0-22 0,0 21 0,0 1 16,0-22-16,0 21 0,0-21 15,0 22-15,0-22 0,0 0 0,0 0 16,21 0-16,0 0 0,0-21 16,1 0-16,-22 22 0,21-22 0,0 0 15,21 0-15,-21 0 0,1 0 16,-1-22-16,21 1 0,-21 0 0,0 0 16,22 0-16,-22 0 0,0-1 0,0-20 15,0 21-15,1-21 0,-1-1 16,0 1-16,-21 21 0,0-22 0,0 22 15,0 0-15,0 0 0,0 0 0,-21 21 32,0 21-32,-1 0 15,1 21-15,21-20 0,-21 20 0,0-21 16,21 21-16,-21-20 16,21 20-16,0-21 0,0 0 0,0 22 15,0-22-15,0 0 0,0 0 0,21 0 16,-21 0-16,21-21 15,0 0-15,0 0 0,1 0 0,-1 0 16,21 0-16,-21 0 0,22 0 0,-22 0 16,21-21-16,-21 0 0,22 0 0,-1 0 15,-21 0-15,21-1 0,-20 1 16,-1-21-16,21 21 0,-21 0 16,0-1-16,1 1 0,-1 0 0,-21 0 15,21 21-15,0 0 16,-21 21-1,0 0-15,0 0 0,0 1 16,0-1-16,0 0 0,0 0 16,0 21-16,0-20 0,0-1 0,0 0 15,0 0-15,0 0 0,21 0 16,0 1-16,1-1 16,-1-21-16,0 0 0,0 0 0,0 0 15,22 0-15,-22 0 0,0 0 0,21 0 16,1 0-16,-22-21 0,0-1 0,21 22 15,-21-42-15,22 21 16,-22 0-16,0 0 0,0-22 0,22 1 16,-22 0-16,-21 20 0,21-20 0,-21 0 15,0 21-15,0-1 0,0 1 16,0 0-16,-21 21 0,0 0 16,-22 21-16,22 0 0,0 1 15,0-1-15,0 0 0,21 21 16,-22-21-16,22 22 0,-21-1 0,21-21 15,0 0-15,0 22 0,0-22 0,0 0 16,0 0-16,21 0 0,1 1 16,-1-22-16,0 21 0,0-21 0,0 0 15,0 0-15,22 0 0,-22 0 16,21 0-16,-21 0 0,22-21 0,-22-1 16,21 1-16,-21 0 0,22 0 15</inkml:trace>
  <inkml:trace contextRef="#ctx0" brushRef="#br0" timeOffset="6939.88">16976 6181 0,'0'-21'0,"0"42"0,0-64 15,0 22-15,0 0 0,0 0 16,-22 21 31,22 21-47,0 0 0,0 0 0,-21 1 15,21 20-15,-21-21 0,0 21 0,21-20 16,0 20-16,0-21 0,-21 21 16,21-20-16,-21 20 0,21-21 15,0 0-15,-22 0 0,22 1 0,0-1 16,22-42 15,-1-1-31,0 1 0,-21 0 16,21 0-16,0 0 0,0 0 15,1-22-15,-1 22 0,0 0 0,0 0 16,0 0-16,0-1 0,1 1 0,-1 0 16,0 21-1,0 0-15,-21 21 16,0 0-16,0 1 0,0-1 16,0 21-16,0-21 15,21 0-15,-21 22 0,0-22 0,21 0 16,-21 21-16,22-20 0,-22-1 0,21 0 15,0 0-15,0-21 0,0 21 16,0-21-16,1 0 0,-1 0 0,0 0 16,0 0-16,21 0 0,-20-21 0,-1 21 15,21-21-15,-21 0 0,0 0 16,22-1-16,-22-20 0,0 21 0,0 0 16,0-22-16,-21 22 0,22-21 0,-22 21 15,21-22-15,-21 22 0,21 0 16,-21-21-16,0 21 0,0-1 15,0 44 17,0-1-32,0 0 15,0 21-15,-21-21 0,21 22 0,0-22 16,-21 21-16,21 1 0,-22-22 16,22 21-16,0-21 0,0 0 0,0 22 15,0-22-15,0 0 0,22-21 0,-1 21 16,0 0-16,0-21 0,0 0 15,0 0-15,1 0 0,20 0 0,-21 0 16,21-21-16,-20 21 0,20-21 0,0 0 16,-21 0-16,22 0 0,-22-22 15,21 22-15,-21-21 0,1-1 16,20 22-16,-42-21 0,21 0 0,-21 20 16,21-20-16,-21 21 0,0 0 15,0 0-15,-21 21 16,0 0-16,0 0 0,0 0 15,-1 21-15,1 0 0,21 0 16,-21 21-16,0-20 0,21 20 0,0-21 16,0 21-16,0-20 0,0 20 0,0-21 15,0 0-15,0 0 0,0 1 0,0-1 16,21 0-16,0 0 0,0-21 16,1 0-16,-1 0 0,0 0 15,0 0-15,0 0 0,0 0 16,22 0-16,-22 0 0,0-21 15,21 0-15,-20 0 0</inkml:trace>
  <inkml:trace contextRef="#ctx0" brushRef="#br0" timeOffset="8992.35">19643 6138 0,'0'0'0,"0"-21"0,0 0 0,0 0 0,0 0 16,21 21-16,-21-21 0,0-1 15,0 1-15,0 42 32,0 1-32,0-1 0,-21 0 15,21 0-15,0 21 0,-22-20 0,22 20 16,0-21-16,0 21 0,0 1 0,0-1 15,0-21-15,0 22 0,0-22 16,-21 0-16,21 0 0,0 0 0,0 0 16,0 1-16,0-44 47,21 1-47,1 0 0,-22 0 15,21 0-15,0 0 0,-21-1 16,21-20-16,0 21 0,-21 0 0,0 0 15,21-1-15,-21 1 0,0 0 0,22 21 16,-22 21 0,0 0-1,0 1-15,0-1 0,0 21 0,0-21 16,0 0-16,0 1 0,0-1 16,0 0-16,21 0 0,0 0 0,-21 0 15,21-21-15,0 22 0,0-22 0,1 0 16,-1 0-16,0 0 0,0 0 15,0 0-15,0 0 0,22 0 16,-22-22-16,0 1 0,21 0 0,-20 0 16,-1 0-16,0 0 0,0-22 15,0 22-15,0-21 0,1-1 0,-1 1 16,0 0-16,-21-1 0,21 1 0,-21 0 16,21-1-16,-21 1 0,0 0 15,0-1-15,0 22 0,0 0 0,0 0 16,0 42-1,0 0-15,0 0 16,-21 22-16,0-22 0,21 21 0,-21 1 16,21-1-16,0 0 0,0 1 15,0-1-15,0 0 0,0 1 16,0-1-16,0-21 0,0 21 0,21-20 16,0 20-16,0-21 0,0 0 0,22 0 15,-22 1-15,21-22 0,1 21 16,-1-21-16,0 0 0,1 0 0,20 0 15,-21 0-15,1 0 0,-1 0 0,22-21 16,-22-1-16,0 1 0,1 0 16,-22-21-16,21 21 0,-21-22 0,0 1 15,1 21-15,-1-22 0,-21 1 16,21 0-16,-21 21 0,0-22 0,0 22 16,0-21-16,-21 21 0,0-1 0,-1 22 15,1-21-15,0 21 16,0 0-16,0 0 0,-22 0 0,22 21 15,-21 1-15,21-1 0,-22 0 0,22 0 16,0 21-16,-21-20 0,42 20 16,-21-21-16,21 21 0,-22 1 0,22-22 15,0 21-15,0-21 0,0 1 0,22-1 16,-1 0-16,0 0 0,0 0 16,0 0-16,0-21 0,1 0 0,-1 0 15,0 0-15,21 0 0,-21 0 0,1 0 16,-1-21-16,21 0 0,-21 0 15,0 0-15,1-22 0,-22 22 0,21 0 16,0-21-16,0-1 0,-21 22 16,0-21-16,21 21 0,-21 0 15,0-22-15,0 22 0,0 0 16,0 42 0,-21-21-16,0 21 15,21 0-15,0 1 0,-21-1 0,21 0 16,-21 21-16,21-21 0,0 1 0,0-1 15,0 21-15,0-21 0,0 0 16,0 1-16,0-1 0,21 0 16,0 0-16,0-21 0,0 21 0,0-21 0,1 21 15,-1-21-15,21 0 0,-21 0 16,22 0-16,-22 0 0,21-21 16,0 0-16,-20 0 0,20 0 0,-21 0 15,0-1-15,22 1 0,-22-21 16,0 21-16,0-22 0,0 22 0,-21-21 15,21 21-15,-21 0 0,0-1 0,22 1 16,-44 42 15,1-21-31,21 22 0,-21-1 0,21 21 16,0-21-16,-21 0 0,0 1 16,21-1-16,-21 0 0,21 0 15,0 0-15,0 0 0,0 1 0,-22-1 0,22 0 31,0-42 1,0 0-32,22-1 15,-1 1-15,-21 0 0,21 0 0,0-21 16,0 20-16,0 1 0,1-21 0,-1 21 16,0 0-16,0-1 0,0 1 15,0 0-15,22 21 0,-22 0 16,0 0-16,0 0 0,-21 21 15,0 0-15,0 1 0,0-1 16,0 0-16,0 0 0,0 0 0,0 22 16,0-22-16,0 0 0,0 0 15,0 0-15,21 0 0,-21 1 16,22-1-16,-1 0 0,-21 0 0,21-21 16,0 21-16,0-21 0,0 0 0,1 0 15,-1 0-15,21 0 0,-21 0 16,0 0-16,22 0 0,-22 0 0,0-21 15,0 0-15,22 0 0,-22 0 0,0-1 16,0-20-16,0 21 0,0-21 16,22-1-16,-22 1 0,0 0 15,0-22-15,0 22 0,1-1 0,-22 1 16,21-21-16,0 41 0,-21-20 16,0 21-16,0-21 0,0 20 15,-21 44 1,0-1-16,-1 0 0,1 0 15,0 21-15,0-20 0,0 20 0,0 0 16,21 1-16,-22-1 0,1 0 16,21 1-16,0-1 0,-21-21 0,21 21 15,-21 1-15,21-1 0,0-21 0,0 0 16,0 22-16,0-22 0,0 0 16,0 0-16,21-21 0,0 21 15,0-21-15,1 0 0,-1 0 16,0 0-16,0 0 0,0 0 0,0 0 15,1 0-15,-1 0 0,0-21 16,0 21-16,0-21 0,-21 0 0,21 0 16,1 0-16,-22-1 0,21 1 0,-21 0 15,0 0-15,0 0 0</inkml:trace>
  <inkml:trace contextRef="#ctx0" brushRef="#br0" timeOffset="9179.24">22415 6117 0,'-21'0'0,"42"0"0,-63 0 16,21 0-16,21 21 16,21-21-1,0 0-15,0 0 0,1 0 16,-1 22-16,0-22 0,21 0 0,-21 0 16,1 0-16,20 0 0,-21 0 0,0 0 15,0 0-15,22 0 0,-22 0 16,0 0-16,0-22 0,22 22 0</inkml:trace>
  <inkml:trace contextRef="#ctx0" brushRef="#br0" timeOffset="9703.81">24109 6202 0,'0'0'0,"0"-21"0,0 0 15,0-1-15,0 1 0,0 0 0,0-21 16,21 21-16,0-22 0,-21 1 16,21 0-16,0-1 0,1 1 0,-1 0 15,0-1-15,-21 1 0,0 0 16,21 20-16,-21 1 0,21 0 0,-21 0 16,0 0-16,0 42 15,0 0-15,0 21 0,0-20 16,-21 41-16,0-21 0,0 1 0,21 20 15,-21 1-15,-1-22 0,22 22 16,-21-22-16,0 0 0,21 1 16,-21 20-16,21-42 0,-21 22 0,21-1 15,0-21-15,-21 21 0,21-20 0,0-1 16,0 0-16,-22 0 0,22 0 16,22-21 15,-1 0-31,0-21 15,0 0-15,0 0 0,0 0 0,1-1 16,-1 1-16</inkml:trace>
  <inkml:trace contextRef="#ctx0" brushRef="#br0" timeOffset="10091.02">24532 6075 0,'0'0'0,"0"21"47,0 0-47,-21 0 0,0 1 0,21-1 15,-21 0-15,21 0 0,0 0 16,-22 0-16,22 1 0,0-1 0,0 0 16,0 0-16,0 0 0,0 0 15,22-21-15,-1 22 0,0-22 0,0 0 16,0 0-16,22 0 0,-22 0 0,21 0 16,-21 0-16,22 0 0,-22-22 15,21 1-15,-21 0 0,22 0 16,-22 0-16,0 0 0,0-1 0,-21 1 15,0-21-15,0 21 0,0-22 0,0 22 16,0 0-16,-21-21 0,0 21 16,21-1-16,-43 1 0,22 21 0,0-21 15,0 21-15,0 0 0,-22 0 16,22 0-16,0 0 0,0 0 0,0 0 16,0 0-16,-22 0 0,43 21 0,-21-21 15,0 0-15,0 21 0,0-21 16,21 22-16,-22-22 15,1 0-15,0 0 16,0 0 0</inkml:trace>
  <inkml:trace contextRef="#ctx0" brushRef="#br0" timeOffset="10281.58">24024 5969 0,'0'0'0,"-63"0"16,84 0-1,0 0 1,21 0-16,-21 0 0,22 0 0,-1 0 16,0 0-16,1 0 15,-1 0-15,22 0 0,-22 0 0,0 0 0,1-21 16,-1 21-16,0 0 0,1 0 16,-22 0-16,21 0 0,-21-21 15,0 21-15</inkml:trace>
  <inkml:trace contextRef="#ctx0" brushRef="#br0" timeOffset="10796.22">25971 6138 0,'0'-21'15,"0"42"-15,0-63 0,0 21 0,0 0 16,0 0-16,22-1 0,-1 1 15,-21 0-15,21 0 0,-21 0 0,21 0 16,-21-1-16,0 44 31,0-1-31,0 0 0,0 21 0,0-21 16,0 22-16,0-1 0,0 22 16,-21-22-16,21 21 0,-21 1 0,21-1 15,-21 1-15,21-1 0,-22-20 16,1 20-16,21 1 0,-21-1 0,0-20 15,21 20-15,-21-21 0,0 1 0,21-1 16,0 0-16,-22 1 0,22-22 0,-21 0 16,21 0-16,0 0 15,0 1-15,0-44 32,0 1-32,21 0 0,-21 0 15,0 0-15,0-22 0,22 22 0,-22-21 16,21 0-16</inkml:trace>
  <inkml:trace contextRef="#ctx0" brushRef="#br0" timeOffset="11092.07">26077 6308 0,'0'0'0,"0"-43"0,0-20 0,0 21 15,0-1-15,0 22 0,0-21 16,0-1-16,0 22 0,0-21 0,0 21 16,0 0-16,0-1 0,0 1 15,21 0-15,1 0 0,-1 21 16,0 0-16,0 0 0,21 0 0,-20 0 15,20 0-15,-21 0 0,21 21 0,-20 21 16,-1-20-16,0 20 0,0-21 16,-21 21-16,0-20 0,0 20 0,0-21 15,0 21-15,-21-20 0,0-1 16,0 0-16,-1 0 0,1-21 0,-21 21 16,21-21-16,0 21 0,-1-21 0,1 0 15,21-21 32,21 0-47,1 0 16,-1 0-16</inkml:trace>
  <inkml:trace contextRef="#ctx0" brushRef="#br0" timeOffset="11455.96">26522 6096 0,'0'0'0,"21"0"16,0 0-1,0 0 1,0 0-16,1 0 0,-1 0 16,0 0-16,0-21 0,0 21 15,22-21-15,-22 21 0,0-21 16,0 21-16,0-22 0,0 1 0,-21 0 16,22 0-16,-22 0 0,0 0 15,0-1-15,-22 22 0,1 0 16,0 0-16,0 0 0,-21 0 0,20 22 15,1-1-15,0 0 0,0 0 16,0 21-16,0-20 0,21-1 0,0 21 16,0-21-16,0 0 0,0 1 0,0-1 15,0 0-15,0 0 0,0 0 16,21-21-16,-21 21 0,21 1 0,0-22 16,0 0-16,0 0 0,1 0 15,20 0-15,-21 0 0,0 0 16,22 0-16,-22 0 0,0 0 0,0 0 15,0-22-15,0 1 0,1 21 16,-1-21-16,0 0 0</inkml:trace>
  <inkml:trace contextRef="#ctx0" brushRef="#br0" timeOffset="11815.77">27093 6011 0,'0'0'0,"0"-21"0,21 0 16,-21 0-16,22 21 0,-1-21 15,0 0-15,0 21 16,0 0-16,0 0 0,22 0 0,-22 0 15,0 0-15,0 0 0,0 21 16,1 0-16,-1 0 0,0 0 16,-21 0-16,21 22 0,-21-22 0,0 0 15,0 21-15,0-20 0,0-1 16,0 0-16,-21 0 0,0 0 0,21 0 16,-21 1-16,21-1 15,-22-21 1,22-21-1,0-1-15,0 1 0,22 21 16,-22-21-16,21 0 0,-21 0 16,21-22-16,-21 22 0,21 0 0,0 0 15,-21-21-15,21 20 0,1 1 16,-22 0-16,0 0 0,21 21 16,0 0-16,0 0 0,0 0 15,0 0 1,-21 21-16,0 0 15,0 0-15,0 1 0</inkml:trace>
  <inkml:trace contextRef="#ctx0" brushRef="#br0" timeOffset="12891.15">27644 6329 0,'21'0'0,"63"0"16,-62-21-1,-1 21-15,0-21 0,21-1 0,-21 1 16,22 21-16,-22-42 0,0 21 0,0 0 16,0-1-16,22-20 0,-43 0 15,21 21-15,0-22 0,-21 1 0,21 0 16,-21-1-16,0 1 0,0 21 16,0-22-16,0 22 0,0 0 0,-21 21 15,0 0-15,0 0 0,0 21 16,-1 0-16,1 1 0,0 20 15,0 0-15,0 1 0,0 20 0,-22-21 16,22 22-16,0-1 16,0 1-16,0-1 0,-1 1 0,1-1 15,-21 22-15,42-21 0,-21-1 0,0 1 16,-1-1-16,22 1 0,0-1 16,0-21-16,0 22 0,-21-1 0,21 1 15,0-1-15,-21 1 0,21-1 0,0 1 16,-21-22-16,21 22 0,0-22 0,0 0 15,0 1-15,0-22 0,0 21 16,0-21-16,0 1 0,21-1 0,0-21 16,0 0-16,1 0 0,-1 0 0,0 0 15,21 0-15,-21-21 0,1-1 16,20 1-16,-21 0 0,21-21 16,-20 21-16,20-22 0,-21 1 0,21 0 15,-20-22-15,-1 22 0,0-22 0,0 1 16,0 20-16,-21-20 0,0-1 15,0 22-15,0-21 0,0 20 0,0-20 16,-21 20-16,-21 1 0,21 21 0,-22-21 16,22 20-16,-21 1 0,21-21 15,-22 21-15,22 21 0,0-21 0,0-1 16,0 22-16,21-21 0,0 0 16,0 0-16,21 0 15,0 21-15,0-21 16,0 21-16,0-22 0,22 1 15,-22 21-15,21-21 0,1 0 0,-22 0 16,21 0-16,0-1 0,-20 1 0,20 0 16,-21 0-16,0 0 0,0 0 15,1-1-15,-1 1 0,0 0 0,-21 0 16,0 0-16,0 0 0,21-1 16,-21 1-1,0 42 1,0 1-1,0-1-15,0 0 0,-21 0 16,21 0-16,0 0 0,0 1 0,0-1 16,0 0-16,0 0 0,0 0 15,0 0-15,21 1 0,0-22 16,0 21-16,1-21 0,-1 0 16,0 0-16,0 0 15,0 0-15,0 0 0,1 0 0,-1 0 16,0-21-16,0-1 0,0 1 15,-21 0-15,21 21 0,-21-21 0,22-21 16,-22 20-16,0 1 0,0-21 0,0 21 16,0 0-16,0-1 15,-22 1-15,1 0 0,0 0 0,0 21 16,0 0-16,0 0 0,-1 0 16,1 0-16,0 0 0,0 21 0,0 0 15,0 0-15,21 1 0,0-1 16,0 0-16,0 0 15,0 0-15,0 0 0,0 1 16,0-1-16,21-21 16,0 21-16,0-21 0,0 21 15,0-21-15,1 0 0,-1 0 16,0 0-16,0 0 0,0 0 16,0 0-16</inkml:trace>
  <inkml:trace contextRef="#ctx0" brushRef="#br0" timeOffset="13303.22">28808 6181 0,'0'0'0,"0"-21"0,0-1 0,0 1 16,0 0-16,21 0 15,-21 0-15,21 0 0,0-1 0,0 1 16,1 0-16,-1 21 16,0 0-16,0-21 0,0 21 0,22 0 15,-22 0-15,0 0 0,0 0 0,0 0 16,0 21-16,1 0 0,-1-21 15,-21 21-15,0 1 0,21-1 16,-21 0-16,21 0 0,-21 21 16,0-20-16,0-1 0,0 0 15,0 0-15,0 0 0,-21 0 16,0-21 0,0 0-1,21-21-15,0 0 16,0 0-16,0 0 0,0 0 15,0-1-15,21 1 0,-21 0 16,21 0-16,0 0 0,-21 0 16,21-1-16,-21 1 0,21 21 15,1 0-15,-22-21 0,21 21 16,0 0-16,0 0 16,0 0-16,0 0 0,1 21 15,-1 0-15,0-21 16,0 0-16</inkml:trace>
  <inkml:trace contextRef="#ctx0" brushRef="#br0" timeOffset="13991.82">29633 6011 0,'0'-21'16,"21"21"-16,-21 21 47,-21 1-47,21-1 15,-21 0-15,21 0 16,0 0-16,0 0 0,0 1 0,0-1 16,-21 0-16,21 0 15,0 0-15,-21-21 16,21 21-16,0-42 47,0 0-47,0 0 15,0 0-15,0 0 0,0-1 16,0 1-16,0 0 0,21 0 0,0 0 16,0-22-16,-21 22 0,21 0 15,1 0-15,-1 0 0,0 21 0,21-21 16,-21 21-16,1 0 0,-1 0 16,0 0-16,0 0 0,0 21 0,0 0 15,-21 0-15,0 0 0,22 0 0,-22 1 16,0-1-16,0 0 0,0 0 15,0 0-15,0 0 0,0 1 0,0-1 16,0 0-16,0 0 16,-22-21-1,1 0 1,0 0 0,21-21-16,0 0 0,0 0 15,0-1-15,0 1 16,0 0-16,0 0 0,21 0 0,0 0 15,1-1-15,-1-20 0,21 21 0,-21 0 16,22 21-16,-1-21 0,0 21 16,1 0-16,-1 0 0,0 0 0,-21 21 15,1 0-15,-1 0 0,0 0 16,-21 0-16,0 22 0,0-22 0,0 0 16,0 21-16,0-20 0,0-1 15,-21 0-15,0 0 0,-1 0 16,22 0-16,-21 1 0,0-22 0,0 21 15,0-21 1,21 21-16,-21-21 0,-1 0 16,1 0-1,0 0-15,0 0 0</inkml:trace>
  <inkml:trace contextRef="#ctx0" brushRef="#br0" timeOffset="16768.45">3535 9017 0,'0'0'0,"-21"21"0,-1-21 16,1 0-16,21 21 0,-21-21 16,0 0-16,21-21 31,0 0-15,21 0-16,0 21 0,-21-21 15,21-22-15,1 22 0,20 0 0,-21-21 16,0-1-16,0 1 15,22 0-15,-22-1 0,21 1 0,-21-21 16,1 20-16,20 1 0,-21 0 0,-21-22 16,21 43-16,-21-21 0,21-1 15,-21 22-15,0 0 0,0 0 16,-21 21-16,0 0 0,0 0 0,0 0 16,0 21-16,-1 0 0,1 0 15,0 0-15,0 1 0,-21 20 0,42-21 16,-22 21-16,22-20 0,-21 20 15,21-21-15,0 0 0,0 22 0,21-22 16,1 0-16,-22 0 0,21 0 0,0 0 16,21 1-16,-21-1 15,1 0-15,-22 0 0,21 0 0,0 0 16,-21 1-16,0-1 0,0 0 16,0 0-16,-21-21 0,0 0 15,-1 21-15,1-21 0,0 0 0,0 0 16,0 0-16,0 0 0,-1 0 15,1-21-15,0 0 0,0 0 16,0 0-16,21-1 0,0 1 0,-21 21 16,21-21-16,-22 21 0,22 21 31,0 0-15,0 1-16,22-1 0,-1 0 15,0 21-15,0-21 0,0 1 0,22-1 16,-22 0-16,0 0 0,21 0 15,-21-21-15,22 21 0,-1-21 0,-21 0 16,22 0-16,-1 0 0,0 0 0,1 0 16,-22 0-16,21-21 0,0 0 15,1 0-15,20 0 0,-20 0 0,-1-1 16,0 1-16,1 0 0,-22-21 0,21 21 16,-21-22-16,0 22 0,1-21 15,-22 21-15,0-1 0,0-20 0,0 21 16,0-21-16,-22 20 0,1 1 15,0 0-15,0 0 0,0 0 16,0 21-16,-22 0 0,22 0 0,0 0 16,-21 0-16,20 0 0,-20 21 15,21-21-15,0 21 0,0 0 0,-1 22 16,1-22-16,0 0 0,0 21 0,21-21 16,-21 22-16,21-22 0,0 21 15,0-21-15,0 1 0,0-1 0,0 0 16,21 0-16,0 0 0,0-21 0,0 0 15,1 0-15,-1 0 0,21 0 16,-21 0-16,22 0 0,-22 0 0,21-21 16,-21 0-16,22 0 0,-1 0 0,-21-1 15,21 1-15,-20 0 16,-1 0-16,0 0 0,0 0 0,-21-22 16,0 22-16,0 0 0,0 0 0,0 0 15,0-1-15,-21 22 16,0 0-16,21 22 15,-21-1-15,21 0 16,0 0-16,0 0 0,0 0 16,0 1-16,0 20 0,0-21 0,21 0 15,-21 0-15,21 1 0,0-1 16,0-21-16,0 21 0,1-21 16,-1 0-16,0 0 0,0 0 0,0 0 0,0 0 15,22 0-15,-22-21 0,0 21 16,0-21-16,22-1 0,-22 22 15,-21-21-15,21 0 0,0 0 0,-21 0 16,21 0-16,-21-1 0,0-20 0,0 21 16,0 0-16,0 0 0,0-1 15,0 44 17,0-1-32,-21-21 0,21 21 15,0 21-15,0-21 0,-21 1 0,21-1 16,0 0-16,0 21 0,0-21 0,0 1 15,0-1-15,0 0 0,0 0 16,0 0 0,0-42 15,0 0-31,0 0 16,0 0-16,0-1 0,0-20 0,0 21 15,21 0-15,0 0 0,-21-1 16,21 1-16,-21 0 0,22 0 0,-1 0 15,-21 0-15,21 21 0,0 0 16,0 0-16,0 0 16,-21 21-16,22 0 0,-22 0 15,21 0-15,-21 0 0,21 1 0,-21-1 16,0 0-16,0 0 16,21 0-16,-21 0 0,0 1 0,21-1 15,-21 0-15,0 0 0,0 0 16,21-21-1,1 0-15,-1 0 16,0-21-16,-21 0 0,21 0 16,0 0-16,-21-1 0,21 1 15,1 0-15,-1 0 0,0-21 0,0 20 16,0 1-16,22-21 0,-22 21 16,0 0-16,0-1 0,0 1 0,0 21 15,1 0-15,-1 0 0,-21 21 31,0 1-31,0-1 0,0 0 0,0 0 16,0 0-16,0 0 0,0 22 16,0-22-16,0 0 0,0 0 0,0 22 15,0-22-15,21 0 0,0 0 0,0 0 16,0-21-16,1 0 16,-1 0-16,0 0 0,0 0 0,0 0 15,0 0-15,1 0 0,-1 0 0,0 0 16,21-21-16,-21 0 0,1 0 15,-1 0-15,0-1 0,0 1 16,0 0-16,0 0 0,1 0 0,-22 0 16,21-22-16,-21 22 0,0 0 0,0 0 15,0 0-15,-21 21 16,-1 0 0,1 21-16,0 0 0,0 0 0,0 0 15,0 0-15,21 1 0,-22 20 16,22-21-16,-21 0 0,21 0 0,0 1 15,0 20-15,0-21 0,0 0 16,0 0-16,21-21 0,1 0 0,-1 0 16,0 22-16,0-22 15,21 0-15,-20 0 0,-1 0 0,21 0 0,0-22 16,-20 1-16,-1 21 0,21-21 0,-21 0 16,0 0-16</inkml:trace>
  <inkml:trace contextRef="#ctx0" brushRef="#br0" timeOffset="17455.09">7959 8488 0,'0'-21'16,"0"42"-16,0-63 0,0 20 0,0 1 15,0 0-15,0 0 0,0 0 16,0 0-16,0-1 0,-22 1 0,1 0 16,0 21-16,0 0 15,0 0-15,0 0 0,-1 0 0,1 21 16,0 0-16,0 1 0,0 20 0,0-21 16,-1 21-16,1 1 0,0-1 15,0-21-15,0 22 0,21-1 0,-21 0 16,21 1-16,0-1 0,-22-21 0,22 21 15,0-20-15,0-1 0,22 21 0,-1-42 16,0 21-16,0 0 0,0-21 16,22 0-16,-22 0 0,21 0 15,0 0-15,1-21 0,-1 0 0,0 21 16,1-21-16,-1 0 0,0 0 16,1-22-16,-1 22 0,-21 0 0,22-21 15,-22 20-15,0-20 0,-21 21 0,0-21 16,0-1-16,0 22 0,0-21 15,-21-1-15,0 22 0,-1 0 0,1 0 16,-21 0-16,0 0 0,-1 21 0,1 0 16,0 0-16,-1 0 0,1 21 0,0 0 15,-1-21-15,1 21 0,21 21 16,0-20-16,-1-1 0,22 0 0,0 21 16,0-21-16,0 1 0,0 20 15,0-21-15,22 0 0,-1 0 16,21 1-16,-21-1 0,22 0 0,-1-21 15,0 21-15,1-21 0,-1 0 0,0 0 16,1 0-16,-1 0 0</inkml:trace>
  <inkml:trace contextRef="#ctx0" brushRef="#br0" timeOffset="17843.87">8699 8446 0,'0'0'0,"0"-43"0,22 22 0,-22 0 16,0 0-16,21 0 0,-21-1 15,0 1-15,0 0 0,-21 21 32,-1 21-32,1 0 0,21 1 0,0 20 15,-21-21-15,21 21 0,-21 1 0,0-1 16,21 0-16,0 1 0,-21-1 16,21 22-16,-22-22 0,1 21 0,21 1 15,0-1-15,-21 1 0,21-1 0,-21 1 16,21-1-16,0 22 0,0-21 0,0 20 15,-21-20-15,21 20 0,0 1 16,-21-21-16,21 20 0,-22 1 0,22-22 16,0 1-16,0-1 0,-21 1 0,21-1 15,-21-20-15,21-1 0,0 0 16,-21 1-16,21-22 0,0 0 0,0 0 16,0-42-1,21 0-15,-21-21 16,21 20-16,0-20 0,-21 21 0,0-21 15,22-22-15,-1 22 0,0-22 0,0 1 16,-21-1-16,21-20 0,0 20 16,1-21-16</inkml:trace>
  <inkml:trace contextRef="#ctx0" brushRef="#br0" timeOffset="18179.84">8699 8890 0,'0'-63'16,"0"126"-16,0-169 0,0 64 0,0 0 15,-21-1-15,0 1 0,0 21 16,0-22-16,21 22 0,-21 0 0,21 0 15,-22 0-15,22 0 0,0-1 0,0 1 16,0 0-16,0 0 0,22 0 16,20 21-16,-21 0 0,21 0 0,1 0 15,-1 0-15,0 0 0,1 21 0,-1 0 16,0 0-16,1 0 0,-22 22 16,0-22-16,0 0 0,-21 21 0,0-20 15,0-1-15,0 21 0,0-21 0,-21 0 16,0 1-16,-21-1 0,20 0 15,-20 0-15,0-21 0,21 21 16,-22 0-16,22-21 0,0 0 0,-21 0 16,20 0-16,1 0 15,42 0 17,1 0-32,-1 0 0,0 0 15,0 0-15,0 0 0,0-21 16,1 21-16,20 0 0,-21 0 0</inkml:trace>
  <inkml:trace contextRef="#ctx0" brushRef="#br0" timeOffset="18755.75">9080 8700 0,'0'0'0,"127"-64"16,-105 43-16,-1 0 15,0 0-15,0-1 0,0 1 0,-21 0 16,0 0-16,0 0 0,0 0 16,-21 21-1,0 0-15,0 0 16,0 0-16,-1 0 0,1 0 0,0 21 15,21 0-15,-21 0 0,21 0 16,-21 0-16,21 1 0,0-1 0,0 21 16,0-21-16,0 0 0,0 1 0,0-1 15,0 0-15,21 0 0,0-21 16,-21 21-16,21-21 0,0 0 0,1 21 16,-1-21-16,0 0 0,0 0 15,0 0-15,-21-21 16,21 21-16,1-21 0,-22 0 15,21 0-15,0 0 0,0-1 16,-21 1-16,21 0 0,0-21 0,1 21 16,-1-1-16,0 1 0,21 0 15,-21 0-15,22 21 0,-1-21 0,0 21 16,-20 0-16,20 0 0,-21 0 0,21 0 16,-20 21-16,-1-21 0,0 21 0,0 0 15,-21 0-15,0 1 0,0-1 16,0 21-16,0-21 0,0 0 0,-21 1 15,0-1-15,0 0 0,21 0 0,-22 0 16,1 0-16,21 1 0,-21-22 16,21-22 15,0 1-31,0 0 0,0 0 16,0 0-16,0-22 15,21 22-15,0 0 0,-21 0 0,22-21 16,-1 20-16,-21 1 0,21 0 0,0 0 15,-21 0-15,21 0 0,0 21 16,1 0 0,-1 0-16,0 0 15,-21 21-15,0 0 0,21-21 16,-21 21-16,21-21 0</inkml:trace>
  <inkml:trace contextRef="#ctx0" brushRef="#br0" timeOffset="20567.97">10520 8678 0,'21'-21'0,"-42"42"0,42-63 0,0 42 0,0-21 16,-21 0-16,0 0 0,0-1 0,21 1 16,-21 0-16,0 0 15,0 0-15,0 0 0,0-1 0,0-20 16,-21 21-16,0 0 0,0 21 15,0 0-15,0 0 0,-1 0 16,1 0-16,0 21 0,0-21 0,-21 21 16,20 0-16,1 0 0,-21 22 0,21-22 15,0 0-15,-1 21 0,1-20 0,21 20 16,0-21-16,-21 21 0,21-20 16,0 20-16,0-21 0,0 0 0,0 0 15,21 1-15,0-1 0,1-21 0,-1 0 16,0 0-16,0 0 15,0 0-15,0 0 0,1 0 16,-1-21-16,0-1 0,0 1 0,0 21 16,-21-42-16,21 21 0,1 0 0,-22-1 15,0 1-15,21-21 0,0 21 16,-21-22-16,21 22 0,-21-21 0,0 21 16,0 0-16,0-1 0,21 1 0,-21 42 31,0 1-16,0 20-15,0-21 0,-21 0 0,21 0 16,0 22-16,0-22 0,0 21 0,0-21 16,0 1-16,0-1 0,0 0 15,21 0-15,0 0 0,1 0 16,-1 1-16,0-22 0,0 0 0,0 0 16,0 0-16,22 0 0,-22 0 0,0 0 15,0 0-15,22-22 0,-22 1 16,0 0-16,21 0 0,-21-21 0,1 20 15,-1-20-15,0 21 0,0-21 0,0-1 16,0 1-16,22 0 0,-22-22 0,0 22 16,0-22-16,-21 22 0,21 0 15,-21-1-15,22 1 0,-22 21 0,0 0 16,0-1-16,-22 22 16,1 0-1,0 22-15,21-1 0,-21 0 0,0 21 16,0 1-16,21-22 0,0 21 0,-22 0 15,22 1-15,-21-1 0,21-21 0,0 22 16,0-1-16,0 0 0,0-21 16,0 22-16,0-22 0,0 21 0,0-21 15,21 1-15,1 20 0,-22-21 0,21-21 16,0 21-16,0 0 0,0-21 0,0 0 16,22 0-16,-22 0 0,0 0 15,0 0-15,22-21 0,-22 0 0,0 0 16,21 0-16,-21 0 0,1-1 0,-1 1 15,0-21-15,0 21 0,0 0 16,0-1-16,1-20 0,-22 21 16,0 0-16,21 21 0,-21-21 0,0 42 31,0 0-31,0 0 16,-21 0-16,21 0 0,0 1 0,0-1 15,0 0-15,0 0 0,0 0 0,0 0 16,0 1-16,0-1 0,0 0 0,0 0 15,0 0-15,21-21 16,0 0-16,0 0 0,0 0 0,0 0 16,1 0-16,-1 0 0,0 0 0,0 0 15,0-21-15,22 0 0,-1 0 16,-42 0-16,21-1 16,0 1-16,0-21 0,1 21 0,-22 0 15,21-1-15,-21 1 0,21 0 0,-21 0 16,0 0-16,0 42 31,0 0-15,0 0-16,0 0 0,0 1 0,0-1 15,-21 0-15,21 0 0,0 0 16,0 0-16,0 1 0,0-1 16,0 0-16,21-21 15,0 0-15,0 0 16,0 0-16,1 0 0,-1 0 15,0 0-15,0-21 0,-21 0 16,21-1-16,-21 1 0,21 0 16,-21-21-16,0 21 0,0-1 0,0 1 15,0 0-15,0 0 0,0 0 16,0 0-16,-21 21 0,0 0 0,0-22 16,0 22-16,0 0 0,-1 0 15,22 22 1,0-1-1,22-21 1,-1 0-16,0 0 16,0 0-16,0 0 0,0 0 15,1 0-15,-1 0 0,0 0 0,0 0 16,0 0-16,0 0 0,1 0 0,-1 0 16,0 0-16,0 0 0,0 0 0,0 0 15,1 0-15,-1 21 16,-21 0-16,0 0 0,0 0 15,0 1-15,0-1 16,0 0-16,0 0 16,0 0-16,-21-21 0,21 21 15,-22 1-15,1-1 16,0 0-16,21-42 62,0 0-62,0-1 16,0 1-16,21 0 16,0 0-16,1-21 0,-1 20 0,0 1 15,0 0-15,0-21 0,0 21 0,22-1 16,-22-20-16,21 21 16,-21 21-16,22-21 0,-22 21 0,0 0 15,21 0-15,-20 0 0,-1 21 16,-21 0-16,0 0 0,0 0 0,0 1 15,0-1-15,0 0 0,0 21 16,0-21-16,0 1 0,0-1 0,-21 0 16,21 0-16,0 0 0,-22 0 0,22 1 15,-21-1-15,0 0 0,21-42 63,0 0-63,0-1 15,0 1-15</inkml:trace>
  <inkml:trace contextRef="#ctx0" brushRef="#br0" timeOffset="20786.86">12425 8065 0,'0'0'16,"-21"-22"-16,-1 22 0,1 0 0,0 0 15,21-21-15,-21 21 16,0 0 0,21 21 15,0 1-15,-21-22-1,-1 21-15</inkml:trace>
  <inkml:trace contextRef="#ctx0" brushRef="#br0" timeOffset="21006.98">10943 8276 0,'0'0'0,"-21"21"0,0-21 0,42 0 31,0 0-16,21 0-15,-20 0 0,-1 0 0,21 0 16,0 0-16,-20 0 0,20-21 16,0 21-16,-21 0 0,22 0 0,-22 0 15,0 0-15,0 0 0,-21-21 0,21 21 16,-21-21-16</inkml:trace>
  <inkml:trace contextRef="#ctx0" brushRef="#br0" timeOffset="21780">14520 8213 0,'0'-21'31,"0"-1"-31,0 1 15,0 0-15,0 0 16,0 0-16,21 21 16,1-21-16,-1 21 0,0 0 15,0 0-15,21 0 0,-20 0 0,-1 0 16,0 0-16,0 21 0,21 0 16,-20 0-16,20 21 0,-21-20 0,0 20 15,0-21-15,1 21 0,-22 1 0,0-22 16,0 21-16,0-21 0,0 22 15,0-22-15,0 0 0,-22 0 0,1 0 16,0-21-16,21 22 0,-21-22 16,0 0-16,0 0 15,21-22-15,0 1 0,0 0 16,0 0-16,0 0 16,0 0-16,0-1 0,0-20 15,0 21-15,0-21 0,21 20 0,0-20 16,0 21-16,0-21 0,-21 20 0,21 1 15,1 0-15,-1 0 0,0 0 0,0 0 16,0-1-16,0 22 0,1 0 0,-1 0 16,0 0-16,0 0 0,0 0 15,0 0-15,1 0 16,-1 0-16,-21 22 0,21-22 16,-21 21-16,21-21 0,-21 21 15,0 0-15</inkml:trace>
  <inkml:trace contextRef="#ctx0" brushRef="#br0" timeOffset="22475.55">15261 8276 0,'0'21'0,"0"-42"0,0 64 16,21-43-16,0 0 15,1 0-15,-1 0 16,0 0-16,0 0 0,0 0 0,0 0 16,1 0-16,20-22 0,-21 22 0,0-21 15,0 0-15,1 21 0,-1-21 16,0 0-16,-21 0 15,0-1-15,0 1 0,0 0 16,-21 0-16,0 21 16,-1 0-16,1 0 15,0 0-15,0 21 0,0 0 0,0 0 16,-1 1-16,1-1 0,0 0 0,0 0 16,0 0-16,21 0 0,0 1 15,0-1-15,0 0 0,0 0 0,0 0 16,0 0-16,21 1 0,0-22 15,0 0-15,0 21 0,1-21 16,-1 0-16,21 0 0,0 0 16,1 0-16,-22 0 0,21 0 0,1 0 15,-1-21-15,0-1 0,-21 22 0,22-21 16,-1 0-16,-21 0 0,0 0 16,1 0-16,20-1 0,-42 1 0,21-21 15,-21 21-15,21 0 0,-21-1 0,0 1 16,0 0-16,0 0 0,0 0 15,-21 42 17,0 21-32,21-21 15,0 1-15,0 20 0,-21-21 0,21 21 16,-21 1-16,21-1 0,0 0 16,-22 22-16,1-22 0,21 1 0,-21 20 15,21 1-15,-21-1 0,21 1 16,0-1-16,0 1 0,0-1 0,-21 1 15,21-1-15,-21 22 0,21-22 0,0 1 16,0-1-16,-22 1 0,1-1 16,0-20-16,21 20 0,-21-21 0,0 1 15,0-1-15,21 0 0,-22-20 0,22 20 16,-21-42-16,21 21 0,0 0 16,0-42-1,0 0-15,0 0 16,0 0-16,0-1 0,21-20 15,1 21-15,-1-21 0,-21-1 0,21 1 16,0 0-16,0-22 0,0 22 0,1-22 16,-1 1-16,0-1 0</inkml:trace>
  <inkml:trace contextRef="#ctx0" brushRef="#br0" timeOffset="22771.38">16065 8678 0,'0'0'0,"0"-63"0,0 21 0,0-1 15,0 1-15,0 21 0,0-22 0,0 22 16,0-21-16,0 21 0,0 0 0,0-1 15,0 1-15,22 0 0,-1 0 0,0 0 16,0 0-16,21-1 0,-20 22 16,20 0-16,-21 0 0,21 0 15,1 0-15,-1 0 0,-21 0 0,22 22 16,-22-1-16,0 0 0,0 21 16,-21-21-16,21 1 0,-21 20 0,0-21 15,0 0-15,-21 0 0,0 1 0,0-1 16,-22 0-16,22 0 0,-21-21 15,21 21-15,-22-21 0,22 21 16,-21-21-16,21 0 0,0 0 0,-1 0 0,1 0 16,42 0 15,1-21-31,-1 21 16,0 0-16,0 0 0</inkml:trace>
  <inkml:trace contextRef="#ctx0" brushRef="#br0" timeOffset="23111.4">16573 8509 0,'22'-21'0,"-44"42"0,65-42 16,-22 21-16,0 0 0,0 0 15,0-21-15,1 21 0,-1-21 0,21 21 16,-21-22-16,0 1 0,1 21 0,-1-21 16,0 0-16,0 0 15,-21 0-15,21-1 0,-21 1 16,0 0-16,0 0 0,0 0 15,-21 21-15,0 0 16,0 0-16,0 0 0,-1 0 0,1 21 16,0 0-16,0-21 0,0 21 0,21 0 15,-21 1-15,-1-1 0,1 0 16,21 0-16,-21 21 0,21-20 0,0-1 16,0 0-16,0 0 0,0 0 0,0 0 15,21 1-15,0-1 0,1-21 16,-1 21-16,0-21 0,0 0 15,0 0-15,22 0 0,-1 0 0,0 0 16,1 0-16,-1 0 0,0 0 16,1 0-16,20-21 0,-21 21 15,1-21-15,-1-1 0</inkml:trace>
  <inkml:trace contextRef="#ctx0" brushRef="#br0" timeOffset="24007.35">17547 8340 0,'0'0'15,"0"-43"-15,0 22 0,0 0 0,-21 0 16,0 0-16,0 21 0,-1 0 15,1 0-15,0 0 0,0 0 16,-21 0-16,20 0 0,1 21 0,-21 0 16,21 0-16,0 22 0,-1-22 15,1 0-15,0 0 0,0 21 0,21-20 16,0-1-16,0 0 0,0 0 16,0 0-16,0 0 0,0 1 0,21-1 15,0-21-15,0 0 16,1 21-16,20-21 0,-21 0 0,0 0 15,0 0-15,1 0 0,-1-21 16,21 0-16,-21 21 0,0-22 0,1 1 16,-1 0-16,-21 0 0,21 0 0,0-22 15,0 22-15,0-21 0,-21 21 16,0-22-16,22 22 0,-22 0 0,0 0 16,-22 21 15,1 21-31,21 0 0,-21 0 15,21 22-15,-21-22 0,21 0 0,-21 0 16,21 22-16,0-22 0,0 0 0,0 0 16,0 0-16,0 0 0,0 1 15,21-1-15,0-21 0,0 0 16,0 0-16,22 0 0,-22 0 0,0 0 16,0 0-16,22 0 0,-22 0 15,0-21-15,0-1 0,0 1 0,0 0 16,1 0-16,-1 0 0,0-22 0,0 22 15,0-21-15,-21 0 0,21-22 16,-21 22-16,22-1 0,-22-20 16,21 21-16,-21-1 0,0 1 0,0 21 15,0 0-15,0-1 0,0 1 0,0 0 16,-21 21 0,-1 21-16,1 0 0,21 1 0,0-1 15,-21 0-15,21 21 0,-21 1 0,21-1 16,-21-21-16,21 21 0,0 1 15,0-1-15,0 0 0,0-20 0,0 20 16,0-21-16,0 0 0,21 22 0,0-22 16,0 0-16,0 0 0,1-21 15,-1 21-15,0-21 0,0 0 16,0 0-16,0 0 0,1 0 0,20 0 16,-21 0-16,0 0 0,0 0 0,1-21 15,20 0-15,-21 0 0,0 0 16,-21-1-16,21 1 0,1 0 0,-22 0 15,21 0-15,-21 0 0,0-1 16,0 1-16,-21 21 16,-1 21-1,1 1-15,21-1 0,-21 0 0,0 0 16,21 0-16,0 0 16,0 1-16,0-1 0,0 0 15,0 0-15,0 0 0,0 0 16,21-21-16,0 0 0,0 22 0,1-22 15,-1 0-15,0 0 0,0 0 16,21 0-16,-20 0 0,20 0 0,-21 0 16,21-22-16,-20 1 0,20 21 0,-21-21 15,0 0-15,0 0 0,1 0 0,-22-1 16,0 1-16,0 0 0</inkml:trace>
  <inkml:trace contextRef="#ctx0" brushRef="#br0" timeOffset="24195.24">17949 8149 0,'0'0'0,"-21"0"0,21 21 16,21-21 0,0 0-16,1 0 0,-1 0 15,0 0-15,21 0 0,-21 0 0,22 0 16,-22 0-16,21 0 0,-21 0 0,1-21 15,-1 21-15,0 0 0,0-21 0</inkml:trace>
  <inkml:trace contextRef="#ctx0" brushRef="#br0" timeOffset="25987.29">19410 8403 0,'0'0'0,"0"-21"0,0-21 31,0 21-31,0-1 0,0 1 0,0 0 0,0 0 15,0-21-15,-21 20 0,21 1 16,-22-21-16,1 21 0,21 0 16,-21-22-16,0 22 0,0 0 0,-22 21 15,22-21-15,-21 21 0,21 0 0,-22 0 16,1 0-16,0 21 0,21 0 16,-22 0-16,1 0 0,21 22 0,-22-1 15,22-21-15,-21 22 0,21-1 0,0 0 16,-1 1-16,22-22 0,0 21 15,0-21-15,0 22 0,0-22 0,0 0 16,0 0-16,22-21 0,-1 21 0,21-21 16,-21 0-16,0 0 0,1 0 15,20 0-15,-21 0 0,21 0 0,1-21 16,-22 21-16,21-21 0,1 0 16,-22 0-16,21-1 0,-21-20 0,0 21 15,22-21-15,-22-1 0,0 1 16,0 0-16,0-22 0,-21 22 0,22-22 15,-22 22-15,21-22 0,-21 22 0,0 0 16,0-1-16,0 22 0,0-21 16,0 21-16,0 0 0,-21 21 15,-1 0-15,1 21 16,0 0-16,21 0 16,-21 21-16,0 1 0,21-22 0,-21 42 0,21-20 15,0-1-15,0 0 0,0 22 16,-22-22-16,22 1 0,0-1 15,0 0-15,0-21 0,0 22 0,0-22 16,22 0-16,-1 0 0,0 0 0,0 1 16,0-22-16,0 0 0,1 0 15,20 0-15,-21 0 0,21 0 0,1 0 16,-22 0-16,21-22 0,1 1 0,-22 0 16,21 0-16,-21 0 0,22 0 15,-22-22-15,0 1 0,0 0 0,0-1 16,0 1-16,1-22 0,-22 22 15,21-21-15,-21 20 0,21 1 0,-21-22 16,0 22-16,0 21 0,0-21 16,0 20-16,0 1 0,0 0 0,-21 42 31,0 0-31,-1 1 0,22-1 16,-21 21-16,0 0 0,21 1 0,-21-1 15,21 0-15,0 22 0,-21-22 16,21 22-16,-21-22 0,21 22 0,0-22 15,0 0-15,0-21 0,0 22 0,0-1 16,0-21-16,0 0 0,21 1 0,0-1 16,0-21-16,0 21 0,0-21 15,1 0-15,-1 0 0,0 0 16,21 0-16,-21 0 0,1-21 0,20 21 16,-21-21-16,0-1 0,0 1 15,1 0-15,20-21 0,-21 21 0,0-22 16,0 1-16,-21 21 0,22-22 0,-1 1 15,-21 21-15,21 0 0,-21 0 16,0-1-16,0 44 16,0-1-16,0 0 15,0 0-15,-21 0 0,21 0 16,-21 1-16,21 20 0,0-21 0,0 0 16,0 22-16,0-22 0,0 0 15,0 0-15,0 0 0,0 0 0,21 1 0,0-1 16,0 0-16,0-21 15,0 0-15,1 21 0,-1-21 0,21 0 16,-21 0-16,22 0 0,-22 0 0,21 0 16,-21 0-16,0-21 0,22 0 15,-22 0-15,0-1 0,0 1 0,0 0 16,1 0-16,-1 0 0,0-22 0,-21 22 16,0 0-16,21 0 0,0-21 15,-21 20-15,0 1 0,0 42 47,0 1-47,0-1 0,0 0 0,0 0 16,0 21-16,-21-20 0,0 20 15,0 0-15,21-21 0,-21 22 0,-1-1 16,22 0-16,-21 1 0,21 20 16,-21-20-16,21 20 0,0 1 0,0-1 15,0 1-15,0-1 0,0 1 0,0-22 16,0 21-16,-21 1 0,21 63 15,-21-64-15,21-20 0,-21 20 16,21 1-16,-22-22 0,1 22 0,21-22 16,0 0-16,-21 1 0,0-1 15,0-21-15,0 21 0,-1-20 0,1-1 16,0-21-16,0 0 0,0 0 16,0 0-16,-1 0 0,-20 0 0,21-21 15,0-1-15,0 1 0,-22 0 0,22-21 16,-21 21-16,-1-85 0,22 42 15,0 22-15,21-22 0,0 1 0,0-22 16,0 22-16,0-22 0,21 0 16,0 1-16,22-1 0,-22 0 0,21 1 15,1 20-15,-1 1 0,0 20 16,1-20-16,20 21 0,-21 20 0,-20-20 16,20 21-16,0 0 0,-21 21 15,1-21-15,-1 21 0,0-22 0,0 22 16,-21-21 15,0 0-15,0 0-1,21 21-15</inkml:trace>
  <inkml:trace contextRef="#ctx0" brushRef="#br0" timeOffset="27704.52">22775 8361 0,'21'0'47,"1"0"-47,-1 0 0,0 0 16,0-21-16,0 21 0,22-21 0,-22 21 16,21-22-16,-21 1 0,22 0 15,-22 0-15,0 0 0,21 0 0,-21-1 16,1-20-16,-1 21 0,0 0 0,0-22 15,-21 22-15,0-21 0,21 0 16,-21 20-16,0-20 0,0 21 0,0 0 16,0 0-16,0-1 0,0 1 0,0 0 15,0 42 17,0 0-32,0 1 0,-21 20 15,0 0-15,21 1 0,0-1 16,-21 21-16,0 1 0,-1-1 0,22 1 15,-21-1-15,0 1 0,0-1 0,0 1 16,21-1-16,-21 1 0,-1 21 16,1-22-16,0 22 0,21-22 0,-21 1 15,0 20-15,0-20 0,-1-1 0,22 1 16,-21-1-16,0 1 0,0-1 16,21 1-16,-21-22 0,21 22 0,0-22 15,0 0-15,0 1 0,0-22 16,0 21-16,0-21 0,21-21 0,0 22 0,0-22 15,0 0-15,22 0 0,-22-22 16,21 22-16,1-21 0,-22 0 16,21-21-16,0 21 0,-20-22 0,20 1 15,-21 0-15,0-1 0,22 1 0,-43 0 16,21-22-16,-21 22 0,0-22 0,0 1 16,0-1-16,0 1 0,-21-1 15,21 1-15,-22-1 0,1 1 0,-21-1 16,21 22-16,0 0 0,-1 20 0,-20-20 15,21 21-15,0 0 0,0 0 16,-1 21-16,1 0 0,21-22 0,21 22 47,1 0-47,-1-21 0,21 21 16,-21 0-16,22-21 0,-22 21 0,21-21 15,0 0-15,1 0 0,-1-1 0,0 1 16,1 0-16,-1 0 0,-21 0 15,22 0-15,-22-22 0,21 22 0,-21 0 16,0 0-16,-21 0 0,22-1 16,-22 1-16,21 0 0,-21 0 0,21 21 15,-21-21-15,-21 42 32,0 0-32,-1 0 0,22 0 15,-21 1-15,0-1 0,0 21 0,21-21 16,0 0-16,-21 22 15,21-22-15,0 0 0,0 0 0,0 0 16,0 1-16,0-1 0,0 0 0,21-21 16,0 21-16,0-21 0,22 0 15,-22 0-15,0 0 0,0 0 16,21 0-16,-20-21 0,-1 21 0,21-21 16,-21 0-16,0-1 0,1 1 0,-22 0 15,0 0-15,21 0 0,-21-22 16,0 22-16,0-21 0,0 21 0,0 0 15,-21-22-15,-1 22 0,1 21 16,0-21-16,0 21 0,0 0 16,-22 0-16,22 0 0,0 0 0,-21 21 15,21 0-15,-1 0 0,1-21 0,0 22 16,0-1-16,21 0 0,0 0 16,0 0-16,0 0 0,0 1 0,0-1 15,0 0-15,21-21 0,0 21 16,0 0-16,22-21 0,-22 0 15,21 0-15,-21 0 0,22 0 0,-1 0 16,-21 0-16</inkml:trace>
  <inkml:trace contextRef="#ctx0" brushRef="#br0" timeOffset="28071.31">24130 8319 0,'0'-22'0,"0"44"0,0-65 16,0 22-16,0 0 0,0 0 15,0 0-15,0-1 0,0 1 16,0 0-16,21 0 0,-21 0 0,21 21 15,0-21-15,1 21 0,-1 0 16,0 0-16,0 0 0,0 0 0,0 0 16,1 21-16,-1 0 0,0 0 0,0 0 15,0 0-15,0 1 0,-21 20 16,22-21-16,-22 0 0,0 22 0,0-22 16,0 0-16,0 0 0,-22 0 0,1 0 15,0-21-15,0 22 0,21-1 16,-21-21-16,0 0 15,-1 0-15,22-21 16,0-1-16,0 1 16,0 0-16,0 0 0,0-21 15,0 20-15,0 1 0,22-21 0,-22 21 16,21-22-16,0 22 0,-21 0 0,21-21 16,0 21-16,0-1 0,-21 1 15,22 21-15,-22-21 0,21 21 16,0 0-16,0 0 15,0 0 1</inkml:trace>
  <inkml:trace contextRef="#ctx0" brushRef="#br0" timeOffset="29155.69">26225 7895 0,'0'-21'16,"0"42"15,0 0-31,0 1 16,0-1-16,0 0 0,0 0 0,0 0 15,0 22-15,0-22 0,-21 0 16,21 0-16,0 0 0,-21 0 16,0-21-16,21 22 0,0-44 46,0 1-30,0 0-16,0 0 16,0 0-16,0 0 0,21-1 0,0 1 15,-21 0-15,21 0 0,1 0 0,-22 0 16,0-1-16,21 1 0,0 21 16,-21-21-16,0 42 31,0 0-16,0 1-15,0-1 0,0 0 16,0 0-16,0 0 0,0 0 0,0 22 16,0-22-16,0 0 0,0 21 15,0-20-15,-21-1 0,21 21 16,-21-21-16,-1 0 0,22 1 0,0-1 16,0 0-16,-21 0 0,21 0 0,-21-21 15,21 21-15,-21-21 16,0 0-1,21-21 17,0 0-17,0 0-15,0 0 16,0 0-16,0-1 16,21 1-16,-21 0 0,21 0 0,0 0 15,-21 0-15,21-1 0,1 1 16,-1-21-16,-21 21 0,21 0 15,0-22-15,0 22 0,0 0 0,1 0 16,-1 0-16,0 21 0,0-22 0,0 22 16,22 0-16,-22 0 0,0 0 15,0 0-15,21 0 0,-20 0 0,-1 0 16,0 0-16,0 43 0,-21-22 0,21 0 16,-21 0-16,21 22 0,-21-1 15,0-21-15,0 21 0,0-20 0,0 20 16,0-21-16,0 0 0,0 0 0,-21 1 15,0-1-15,0 0 0,21 0 0,0 0 16,-21-21 0,0 0-16,21-21 47,-22 21-47,1-21 0,0 0 15</inkml:trace>
  <inkml:trace contextRef="#ctx0" brushRef="#br0" timeOffset="29395.58">25717 7705 0,'-21'0'31,"21"21"-15,0 0-16,0 0 15,0 0 1,21-21-16,1 0 16,-1 0-16</inkml:trace>
  <inkml:trace contextRef="#ctx0" brushRef="#br0" timeOffset="29603.48">26818 7684 0,'21'0'0,"-42"0"0,63 0 16,-20 0-16,-22 21 15,0 0-15,0 0 16,0 0-16,0 0 15,0 1 1,0-1-16,21 0 16,0-21-1</inkml:trace>
  <inkml:trace contextRef="#ctx0" brushRef="#br0" timeOffset="31383.66">28236 8149 0,'0'0'0,"0"-21"0,0 0 0,-21-21 16,21 20-16,-21-83 31,0 105-31,21 21 16,0 0-16,0 0 16,-21 21-16,21-20 0,0 20 0,-22 0 15,22 1-15,0-1 0,0 0 0,-21-21 16,21 22-16,-21-22 0,21 0 15,0 0-15,0 0 0,0 1 16,0-1-16,0-42 31,0-1-15,0 1-16,0 0 0,0 0 0,0 0 16,0 0-16,0-22 0,0 22 15,21-21-15,0 21 0,1-22 0,-22 22 16,21-21-16,0-1 0,0 22 0,-21 0 15,21 0-15,0 0 0,1 21 16,-1 0 0,-21 21-16,0 21 15,0-21-15,0 1 0,21 20 16,-21 0-16,0-21 0,21 22 0,-21-22 16,0 21-16,0-21 0,21 1 15,0-1-15,-21 0 0,22 0 0,-1 0 16,0-21-16,0 21 0,0-21 15,0 0-15,1 0 0,-1 0 0,0 0 16,0 0-16,0-21 0,0 0 16,1 0-16,-1 0 0,0 0 0,0-1 15,0 1-15,0 0 0,1-21 16,-22 21-16,0-1 0,21-20 0,0 0 16,-21 21-16,0-1 0,0 1 15,0 0-15,0 0 0,0 0 16,0 42-1,0 0-15,0 0 0,0 0 0,-21 1 16,21 20-16,-21-21 0,21 21 16,0-20-16,0-1 0,0 21 0,0-21 15,0 0-15,0 1 0,0-1 0,0 0 16,0 0-16,21-21 0,0 0 16,0 21-16,0-21 0,0 0 0,1 0 15,-1 0-15,0 0 0,0 0 0,21-21 16,-20 21-16,-1-21 0,0 0 15,0 21-15,0-21 0,0-1 16,-21-20-16,22 21 0,-1 0 0,-21 0 16,21-22-16,-21 22 0,0-21 15,0 21-15,0-1 0,0 1 16,0 42 0,0 1-16,0 20 15,-21-21-15,0 0 0,21 22 0,-22-22 16,22 21-16,0-21 0,0 0 15,0 1-15,0-1 0,0 0 0,0 0 16,22 0-16,-1 0 0,0-21 0,0 0 16,21 0-16,-20 0 0,-1 0 15,0 0-15,21 0 0,-21 0 16,1-21-16,20 21 0,-21-21 0,0 0 16,0 21-16,1-21 0,-1-22 15,0 22-15,-21 0 0,0-21 0,21 21 16,0-22-16,-21 22 0,0-21 0,0 21 15,0-1-15,0 1 0,0 42 32,0 22-17,0-22-15,0 0 0,0 21 0,0-20 16,0-1-16,-21 21 0,21-21 0,-21 0 16,21 1-16,-21-1 0,21 0 15,0 0-15,-21-21 16,21-21 15,0 0-15,0 0-16,0-1 0,21 1 15,-21 0-15,0 0 0,21 0 16,0-22-16,0 22 0,0 0 0,-21 0 16,22 0-16,-1 0 0,0-1 15,0 1-15,0 21 0,0 0 16,1 0-16,-1 21 0,0 1 0,0 20 15,-21-21-15,21 0 16,-21 0-16,0 1 0,0-1 16,0 21-16,0-21 0,0 0 0,0 1 15,0-1-15,0 0 16,-21-21 0,21-21 15,0 0-31,0-1 15,0 1-15,0 0 0,21 0 16,0-21-16,1 20 16,-22-20-16,21 21 0,21 0 0,-21-22 0,0 22 15,1-21-15,20 21 0,0 21 16,-21-21-16,22 21 0,-22 0 16,0 0-16,0 21 0,0 0 0,1 0 15,-1 21-15,-21-20 0,0 20 16,0 0-16,0-21 0,0 22 0,0-22 15,0 0-15,0 0 0,0 0 0,0 1 16,-21-22-16,21 21 0,-22-21 16,44-21 15</inkml:trace>
  <inkml:trace contextRef="#ctx0" brushRef="#br0" timeOffset="31906.49">30607 7768 0,'0'0'0,"0"-21"0,21 0 15,-21-21-15,0 20 0,0 1 16,0 42 0,0 1-16,0-1 0,0 0 15,0 21-15,0 1 0,0-1 16,0 0-16,-21 1 0,21 20 15,-21-21-15,0 1 0,21-22 0,0 21 16,-22 1-16,22-22 0,-21 21 0,21-21 16,0 0-16,0 1 0,0-1 15,-21-21 1,21-21 0,0-1-1,0 1-15,0-21 16,0 21-16,0 0 0,21-1 0,-21-20 15,21 0-15,22 21 0,-22-22 16,0 22-16,21 0 0,-20 0 0,20 0 16,0-1-16,1 22 0,-22 0 0,21 0 15,-21 22-15,0-1 16,1 0-16,-1 21 0,-21-21 0,0 22 16,0-1-16,0-21 0,0 22 15,0-22-15,-21 21 0,-1-21 0,1 0 16,-21 1-16,21-22 0,0 21 0,-22 0 15,22-21-15,0 0 0,0 0 16,0 0-16,-1 0 0,1 0 16,21-21 15,21 21-31,-21-21 0,22-1 16,-1 1-16,0 21 0,0-21 15</inkml:trace>
  <inkml:trace contextRef="#ctx0" brushRef="#br0" timeOffset="32591.11">30988 8213 0,'21'0'0,"-42"0"0,63 0 16,-21 0-16,22 0 0,-22 0 0,42 0 16,-20-21-16,-22 21 15,21-22-15,-21 1 0,1 21 0,-1-21 16,-21 0-16,0 0 0,21 0 15,-21-1-15,0 1 0,0 0 0,0 0 16,0 0-16,-21 21 0,0 0 16,-1 0-16,1 0 15,0 21-15,0 0 0,0 0 0,0 22 16,-1-22-16,22 21 0,0-21 16,-21 0-16,21 22 0,0-22 0,0 0 15,0 0-15,0 0 0,0 1 16,0-1-16,0 0 0,21-21 0,-21 21 15,22-21-15,-1 21 0,0-21 16,0 0-16,0 0 0,0 0 16,1 0-16,-1 0 0,0 0 15,-21-21-15,21 21 0,0-21 16,-21 0-16,21 0 0,-21-1 16,22 1-16,-22-21 0,21 21 0,0 0 15,-21-22-15,21 22 0,0 0 16,0-21-16,1 20 0,-1 22 0,0-21 15,0 21-15,0 0 0,0 0 16,1 0-16,-1 0 0,0 0 0,-21 21 16,21 1-16,-21-1 0,21 0 15,-21 21-15,0-21 0,0 22 0,0-22 16,0 21-16,0-21 0,0 1 16,0 20-16,0-21 0,0 0 15,-21-21-15,21 21 0,-21 1 0,0-22 31,0 0-31,21-22 32,0 1-32,0 0 0,0 0 15,21 0-15,0 0 0,0-1 0,0 1 16,0-21-16,1 0 0,-1 20 16,0-20-16,0 21 0,0-21 0,0 20 15,1 1-15,-1 0 0,0 21 16,0 0-16,-21 21 31,-21-21-31,0 21 0,0 1 0,-22-1 16,1 0-16</inkml:trace>
  <inkml:trace contextRef="#ctx0" brushRef="#br0" timeOffset="34419.74">6689 10837 0,'0'-21'16,"0"0"-16,0 0 0,0 0 15,0 0-15,0-1 0,0 1 16,0 0-16,0 0 15,-22 21 1,1 0-16,0 0 0,0 21 0,21 0 16,-21 0-16,0 1 0,-1-1 0,22 21 15,0 0-15,-21-20 0,21 20 16,-21-21-16,21 21 0,0 1 0,-21-22 16,21 21-16,0 1 0,0-22 0,0 0 15,0 0-15,0 21 0,21-20 16,0-1-16,0-21 0,1 0 15,-1 0-15,0 0 0,0 0 0,0 0 16,0 0-16,1-21 0,-1-1 0,0 1 16,21 0-16,-21 0 0,1 0 15,-1 0-15,0-1 0,-21-20 16,0 21-16,0 0 0,0-22 0,0 22 16,0-21-16,-21 21 0,0 0 0,-1-22 15,-20 22-15,21 0 0,-21-21 16,20 42-16,-20-22 0,21 22 0,-21 0 15,20 0-15,1 0 0,0 0 0,0 0 16,0 22-16,21-1 16,0 0-16,0 0 0,0 0 0,21 0 15,0 1-15,0-22 0,22 0 16,-22 21-16,21-21 0,-21 0 16,22 0-16,-1 0 0,0 0 0,22 0 15,-22-21-15,0-1 0,1 1 16,20 21-16,-20-21 0,-1 0 0,0 0 15,1 0-15,-22-1 0,0 1 16,0 0-16,0 0 0,0 0 0,-21 0 16,0-1-16,0 1 0,0 0 0,0 0 15,0 0 1,0 42 0,0 0-16,0 0 0,0 0 15,0 22-15,0-22 0,0 21 16,0 1-16,0-1 0,0 0 0,0 1 15,0-1-15,0 21 0,0-20 0,0 20 16,0-20-16,0 20 0,0 1 16,0-1-16,0 1 0,0-1 15,0-21-15,0 22 0,0-1 0,22 1 16,-1-1-16,-21 1 0,0-1 0,21 1 16,-21-1-16,0 1 0,0-1 0,0 1 15,0-1-15,0-20 0,0 20 16,0-20-16,0-1 0,0-21 0,-21 21 15,21-20-15,-21-1 0,-1-21 16,1 0-16,0 0 16,21-21-16,-21-1 0,21 1 15,-21 0-15,21-21 0,-21 21 16,21-22-16,-22 1 0,22-22 0,-21 22 16,21-21-16,0-1 0,0 1 0,-21-1 15,21-21-15,0 22 0,0-22 16,0 22-16,0-22 0,0 0 0,0 22 15,21-22-15,-21 43 0,21-22 0,1 1 16,-1 21-16,0-1 0,0 1 0,21 21 16,-20 0-16,-1-1 0,0 1 15,0 0-15,0 21 0,0 0 0,-21-21 16,22 21-16,-1 0 16,0 0-16,0 0 15,0 0-15,-21 21 0,21-21 16,1 0-16</inkml:trace>
  <inkml:trace contextRef="#ctx0" brushRef="#br0" timeOffset="36039.81">8488 11070 0,'0'-21'32,"0"0"-32,0 0 0,0 0 15,0-1-15,0 1 16,0-21-16,21 21 0,0 0 0,-21-22 16,21 22-16,-21-21 0,21-1 0,-21 1 15,22 0-15,-22-1 0,21 1 16,-21 0-16,0-1 0,0 22 0,0-21 15,21 21-15,-21 0 0,0-1 16,0 44 0,0-1-1,0 0-15,0 21 0,0-21 16,0 22-16,0-1 0,0 0 0,0 1 16,0-1-16,0 0 0,-21 1 15,21-1-15,0 0 0,0 1 0,0-22 16,0 21-16,0 1 0,0-22 0,0 21 15,0-21-15,0 0 0,0 1 16,21-1-16,0-21 0,0 0 16,0 0-16,1 0 0,20 0 0,-21 0 15,0-21-15,0 21 0,22-22 0,-22 1 16,0 0-16,21 0 16,-20 0-16,-1 0 0,0-1 0,0 1 15,-21-21-15,0 21 0,21 0 0,-21-22 0,0 22 16,0 0-16,0 0 0,0 0 15,-21 42 17,21 0-32,-21-21 0,21 21 15,0 0-15,0 0 0,0 1 16,0-1-16,0 0 0,0 0 0,0 0 16,0 0-16,0 1 0,0-1 0,0 0 15,21-21-15,0 21 0,0-21 16,1 0-16,-1 0 0,0 0 15,0 0-15,0 0 0,0 0 0,22 0 16,-22 0-16,0-21 0,0 21 16,-21-21-16,21 21 0,-21-21 0,22-1 15,-22 1-15,0 0 16,0 0-16,0 0 0,0 0 0,0-1 16,0 1-16,0 0 0,0 42 46,0 0-46,0 1 0,0-1 16,0 0-16,0 0 0,0 0 0,-22-21 16,22 21-16,0 1 15,0-1-15,-21-21 0,21 21 0,0 0 16,0-42 31,0 0-32,0 0-15,0-1 0,0 1 16,0 0-16,0 0 0,0 0 0,0 0 16,21-1-16,-21 1 0,22 0 15,-22 0-15,21 0 0,0 21 0,0-21 16,0 21-16,0 0 16,1 21-1,-1 0-15,-21 0 0,0 0 16,0 0-16,21 1 0,-21-1 15,0 0-15,0 0 0,0 0 0,0 0 16,0 1-16,21-1 16,-21 0-16,0 0 15,21-21 1,-21-21 0,0 0-1,21 21-15,-21-21 0,22-1 0,-22 1 16,0 0-16,84-64 15,-63 64-15,1 0 16,-1 0-16,0 0 0,0 0 16,0 21-16,0-22 0,1 22 0,-1 0 15,0 0-15,0 0 0,0 0 0,-21 22 16,0-1 0,0 0-16,0 0 0,0 0 15,0 0-15,0 1 0,0-1 0,0 0 16,0 0-16,0 0 0,0 0 0,0 1 15,21-1-15,1 0 16,-22 0-16,21-21 0,0 21 0,0-21 16,21 0-16,-20 21 0,-1-21 0,21 0 15,-21 0-15,0 0 0,22 0 16,-22 0-16,0-21 0,21 21 16,-20-21-16,-1 21 0,0-21 0,0 0 15,0 0-15,0-1 0,1 1 0,-1 0 16,-21 0-16,0 0 0,0-22 0,0 22 15,0 0-15,0 0 0,0 0 16,0 0-16,-21 21 31,-1 21-31,1 0 0,21 0 16,0 0-16,-21 22 0,21-22 16,-21 0-16,21 0 0,0 0 0,0 0 15,0 1-15,0-1 0,0 0 16,0 0-16,0 0 15,21-21-15,0 0 16,0 0-16,1 0 0,-1 0 16,0 0-16,0-21 0,0 21 15,0-21-15,1 21 0,-22-21 0,21 21 16,0-21-16,0-1 0,0 1 16,0 0-16,-21 0 0,22 21 15,-22-21-15,21 21 0,0-21 0</inkml:trace>
  <inkml:trace contextRef="#ctx0" brushRef="#br0" timeOffset="36427.58">10837 10753 0,'0'0'0,"0"-21"0,0-1 15,0 1-15,0 0 0,0 0 16,0 0-16,0 0 16,0-1-16,-21 22 31,0 0-31,21 22 0,-21-1 15,0-21-15,-1 21 0,22 0 0,-21 0 16,0 0-16,21 1 0,0-1 0,-21 0 16,21 0-16,0 0 0,0 0 0,0 1 15,0-1-15,21 0 16,0-21 0,0 21-16,1-21 0,-1 21 15,0-21-15,-21 21 0,21-21 16,-21 22-16,0-1 15,-21 0 17,0-21-32,0 0 15,-1 0-15,1 0 0,0 0 32,0 0-32,0 0 0,0 0 15,-1-21-15,1 0 0,0 21 16,0-22-16,0 22 0</inkml:trace>
  <inkml:trace contextRef="#ctx0" brushRef="#br0" timeOffset="36663.44">9864 10351 0,'0'-22'0,"0"44"0,-22-44 0,1 22 0,0-21 0,0 21 16,0-21 0,0 21 15,-1 0-15,22 21-16,-21-21 15,0 0-15,0 21 0</inkml:trace>
  <inkml:trace contextRef="#ctx0" brushRef="#br0" timeOffset="36876.33">8784 10626 0,'-21'0'0,"42"0"0,-63 0 15,63 0 16,0 0-31,0 0 0,22 0 0,-22 0 16,21 0-16,0 0 0,1 0 0,-1 0 16,0 0-16,1 0 0,-1-21 15,0 21-15,1 0 0,-22 0 0,21-22 16,-21 22-16</inkml:trace>
  <inkml:trace contextRef="#ctx0" brushRef="#br0" timeOffset="37399.82">12255 10626 0,'0'-21'15,"0"42"-15,0-85 0,0 43 0,0-21 0,0 21 16,0-22-16,0 1 0,0 21 16,0-22-16,0 22 0,22-21 0,-22 21 15,0 0-15,0-1 16,0 44 0,0-1-16,0 21 15,0 0-15,0 1 0,0-1 0,0 0 16,-22 22-16,22-22 0,-21 1 0,21 20 15,0-21-15,0 1 0,-21-1 16,21-21-16,0 22 0,0-22 0,0 0 16,0 0-16,0 0 0,0 0 0,0 1 15,0-1-15,-21-21 32,0 0-32,0 0 0</inkml:trace>
  <inkml:trace contextRef="#ctx0" brushRef="#br0" timeOffset="38664.04">11747 10816 0,'0'0'0,"-21"0"0,42 0 47,1-21-47,20 21 15,-21 0-15,21 0 0,1 0 0,20-21 16,-20 0-16,20 21 0,1-21 0,-1 21 15,1-22-15,-1 1 0,1 0 16,-1 21-16,-21-21 0,1 0 16,-1 0-16,0-1 0,-20 1 0,20-21 15,-42 21-15,21 0 0,-21-22 0,0 22 16,0-21-16,0 21 0,0-22 16,0 22-16,0 0 0,-21 0 0,0 0 15,0 21 1,-1 21-16,22 0 15,-21 0-15,21 0 0,0 22 0,0-1 16,0 0-16,0 22 0,0-22 16,-21 0-16,21 1 0,0-1 0,-21 0 0,21 1 15,0-1-15,0 0 16,0-20-16,0 20 0,-21-21 0,21 0 16,0 0-16,0 1 0,0-1 0,0 0 15,0 0-15,0-42 31,0 0-15,0 0-16,0-1 0,21 22 16,-21-21-16,21 0 0,0 0 0,-21 0 15,21 0-15,1-1 0,-1 1 16,0 21-16,0 0 0,-21-21 16,21 21-16,0 0 0,1 0 0,-22 21 15,21-21-15,-21 21 0,0 1 16,0-1-16,21 0 0,-21 0 15,21 0-15,-21 0 0,0 1 16,0-1-16,21-21 0,0 21 0,1-21 16,-1 21-16,0-21 15,0 0-15,0 0 0,0 0 16,22 0-16,-22 0 0,21 0 0,-21 0 16,22-21-16,-22 21 0,21-21 0,-21 0 15,22 21-15,-22-22 0,0 1 0,0 0 16,0-21-16,1 21 0,-22-1 15,21 1-15,-21 0 0,0 0 16,0 0-16,0 0 0,0-1 0,0 1 16,-21 21-1,-1 0-15,1 0 0,21 21 16,-21 1-16,21-1 0,-21 0 0,21 0 16,0 0-16,0 0 0,0 1 0,0-1 15,0 0-15,0 0 0,0 0 0,0 0 16,0 1-16,0-1 15,21-21-15,0 0 0,-21 21 0,21-21 16,22 0-16,-22 0 0,0 0 0,0 0 16,22 0-16,-22 0 0,0 0 15,21-21-15,-21 0 0,1 21 0,-1-22 16,0 1-16,0 0 0,0 0 16,0 0-16,1 0 0,-22-22 0,0 22 15,21 0-15,-21 0 0,0 0 16,0 42 15,0 0-31,-21-21 0,21 21 0,0 0 16,-22 0-16,22 1 0,0 20 0,0-21 15,-21 0-15,21 0 0,0 1 16,0-1-16,-21-21 0,21 21 16,0-42 30,0 0-46,0-1 16,0 1-16,0-21 16,21 21-16,0 0 0,-21-22 0,22 22 15,20-21-15,-21 21 0,0-1 0,22-20 16,-22 21-16,21 0 0,-21 0 16,22 21-16,-1 0 0,-21 0 0,0 0 15,0 0-15,1 0 0,-22 21 0,0 0 16,0 0-16,21 0 0,-21 22 0,0-22 15,0 0-15,0 0 16,0 0-16,0 0 0,0 1 0,0-1 16,0 0-16,0 0 0,-21-21 0,21 21 15,0 0-15,0 1 16,-22-22 15,22-22-31</inkml:trace>
  <inkml:trace contextRef="#ctx0" brushRef="#br0" timeOffset="39760.22">15663 10499 0,'0'0'0,"0"-21"16,0-22-1,0 64 1,0 1-16,0-1 16,0 21-16,-21 0 0,21-20 0,-21 20 15,21 0-15,0 1 0,0-1 0,-21 0 16,21-21-16,0 22 0,0-22 15,0 0-15,0 0 0,0 0 0,0 1 16,0-1-16,21-21 16,0 0-1,0 0-15,0 0 0,1 0 16,-1-21-16,0-1 0,0 1 16,0 0-16,22 0 0,-22 0 0,0 0 15,0-22-15,0 22 0,0-21 16,1 21-16,-1-22 0,0 22 15,0-21-15,0 21 0,-21-1 0,0 1 16,0 42 0,0 1-16,0-1 15,0 0-15,0 0 0,0 21 0,0-20 16,0-1-16,0 0 0,0 21 16,0-21-16,0 1 0,0-1 15,0 0-15,0 0 0,0 0 16,21 0-16,1-21 0,-1 0 15,0 22-15,21-22 0,-21 0 0,1 0 16,-1 0-16,21 0 0,-21-22 16,0 1-16,22 21 0,-22-21 0,0 0 15,0 0-15,0 0 0,1-1 16,-1-20-16,0 21 0,0 0 0,0-22 16,0 22-16,-21-21 0,22 21 0,-22 0 15,21-1-15,-21 1 0,0 0 16,0 42-1,0 0-15,0 1 16,0-1-16,-21 0 0,21 0 0,-22 0 16,1 22-16,21-22 0,-21 0 0,21 21 15,0-21-15,0 1 0,0-1 0,0 0 16,0 0-16,0 0 0,0 0 16,21-21-16,0 22 0,1-22 15,20 0-15,-21 21 0,0-21 0,22 0 16,-22 0-16,21 0 0,-21-21 15,22 21-15,-22-22 0,0 1 16,21 0-16,-21 0 0,1 0 0,20 0 16,-21-1-16,0-20 0,-21 21 0,21-21 15,1-1-15,-22 22 0,0-21 16,0 21-16,0-22 0,0 22 0,-22 42 31,1 0-31,21 1 0,-21-1 16,0 21-16,21-21 0,-21 22 15,21-22-15,0 0 0,0 21 0,0-21 16,0 1-16,0-1 0,0 0 0,0 0 16,0 0-16,0 0 15,21-21 17</inkml:trace>
  <inkml:trace contextRef="#ctx0" brushRef="#br0" timeOffset="42455.59">18521 10880 0,'-21'0'0,"42"0"0,-64 0 16,22 0-16,21-21 15,0-1 1,0 1-16,21 0 15,-21 0-15,22 0 0,20 0 0,-21-1 16,0 1-16,22-21 0,-22 0 16,21-1-16,-21 22 0,22-21 15,-22-1-15,21 1 0,-21 0 0,0-1 16,1 22-16,-22 0 0,0 0 0,0 0 16,0 0-16,-22 21 15,1 0-15,0 0 16,-21 21-16,21 0 0,-1 0 0,1 21 15,0-20-15,0 20 0,0-21 0,21 21 16,0 1-16,0-1 0,0 0 16,0-20-16,0 20 0,0 0 0,21-21 15,0 22-15,0-22 0,0 0 16,-21 0-16,22 0 0,-22 1 16,21-22-16,-21 21 0,-21-42 31,-1 21-16,1-22-15,0 1 0,0 0 16,0 21-16,0-21 0,-1 0 0,1 0 16,0 21-16,21-22 0,-21 22 15,0 22 1,21-1-16,0 0 0,0 0 16,0 0-16,21-21 0,0 21 0,-21 1 15,21-1-15,0-21 0,1 21 16,-1-21-16,0 0 0,0 0 15,21 0-15,-20 0 0,20 0 0,-21 0 16,21 0-16,1 0 0,-1 0 0,-21-21 16,22 21-16,-1-21 0,-21-1 15,21 1-15,-20 0 0,-1 0 0,21-21 16,-21 20-16,0-20 0,-21 0 16,22-1-16,-22 1 0,21 0 0,-21-1 0,0-20 15,0 21-15,0-22 0,0 22 16,0-1-16,0 1 0,0 21 0,0 0 15,0 0-15,0-1 0,-21 22 16,-1 22 0,22 20-16,-21-21 0,21 21 0,-21 1 15,21 20-15,0-20 0,0 20 0,-21-21 16,21 22-16,-21-22 0,21 1 16,-21-1-16,21 0 0,0-21 0,0 22 15,0-22-15,0 0 0,0 0 0,0 0 16,0 1-16,21-22 31,0-22-15,-21 1-16,21 21 0,0-21 0,0 0 0,1 0 15,-1 0-15,0-1 0,0 1 16,-21 0-16,21 21 0,0-21 16,1 21-16,-22 21 15,0 0-15,0 0 16,0 1-16,0-1 0,0 0 15,0 0-15,0 0 0,0 0 0,21-21 16,-21 22-16,21-1 0,0-21 16,0 21-16,0-21 15,1 0-15,-1 0 0,0 0 0,0 0 16,21 0-16,-20 0 0,-1 0 0,21-21 16,-21 21-16,22-21 0,-22-1 0,0 22 15,21-21-15,-21-21 16,1 21-16,-1 0 0,21-1 0,-42-20 15,21 21-15,0 0 0,-21-22 0,22 22 16,-22 0-16,0 0 0,0 42 31,-22 0-31,22 0 16,-21 22-16,21-22 0,-21 0 0,21 0 16,0 0-16,0 22 0,0-22 15,0 0-15,0 0 0,0 0 16,0 1-16,21-22 0,0 21 15,1-21-15,-1 0 16,0 0-16,0 0 0,0 0 16,0 0-16,1 0 0,-1-21 0,0 21 15,0-22-15,0 22 0,-21-21 0,0 0 16,21 0-16,-21 0 0,0-22 16,0 22-16,0 0 0,0-21 0,0 21 15,-21-22-15,21 22 0,-21 0 0,0 0 16,0 0-16,0-1 0,-22 22 15,22 0-15,0 0 0,-21 0 0,20 0 16,1 22-16,0-1 0,0 0 0,0 0 16,0 21-16,21-20 0,-22 20 15,22-21-15,0 21 0,0-20 16,0-1-16,0 21 0,22-21 0,-1 0 16,-21 1-16,21-22 0,0 21 0,0 0 15,22-21-15,-22 0 0,0 0 0,0 0 16,21 0-16,-20 0 0,20 0 15,0 0-15,1 0 0,-22 0 0,21-21 16,0 0-16,1 21 0,-1-22 0,-21 1 16,22 0-16,-22-21 0,0 21 15,0-1-15,-21-20 0,21 21 0,-21 0 16,21 0-16,-21-1 0,0 1 0,0 42 31,0 1-15,0-1-16,-21 0 0,21 0 0,0 21 15,0-20-15,0-1 0,0 0 0,0 0 16,0 0-16,0 0 16,0 1-16,21-22 0,-21 21 0,22-21 15,-1 0-15,0 0 0,21 0 0,-21 0 16,1 0-16,-1 0 0,21 0 0,-21 0 16,0 0-16,1-21 0,-1 21 15,0-22-15,-21 1 0,21 0 0,-21 0 16,21 0-16,-21 0 0,0-22 15,0 22-15,0-21 0,0 21 16,21-1-16,-21 1 0,0 0 0,0 42 31,0 0-31,0 22 16,0-22-16,-21 0 0,21 0 16,0 0-16,0 1 0,0 20 0,0-21 15,0 0-15,0 0 0,21 1 16,1-1-16,-1-21 15,0 0-15,0 0 0,0 0 0,0 0 16,1 0-16,-1 0 0,0 0 0,21 0 16,-21-21-16,1 21 0,-1-22 0,0 1 15,-21 0-15,21 0 16,0 0-16,-21-22 0,0 22 0,0-21 16,21 0-16,-21-1 0,0 1 0,22 0 15,-22-1-15,21 1 0,-21-22 16,0 22-16,0 21 0,21-21 0,-21 20 15,0 1-15,21 0 0,-21 0 0,0 42 16,0 21 0,-21-20-16,0 20 0,21 0 15,-21 1-15,21 20 0,-22-21 0,22 1 16,0-1-16,-21 0 0,21 1 16,0-1-16,0 0 0,0-20 0,0-1 15,0 21-15,21-21 0,1 0 16,-1 1-16,0-22 0,0 0 15,21 0-15,1 0 0,-1 0 0,0 0 16,1 0-16,-1 0 0,22 0 16,-22 0-16,0-22 0,1 1 0,-1 0 15,0 0-15,1 0 0,-22 0 16,21-1-16,-21 1 0,0-21 16,1 21-16,-22 0 0,0-1 0,0-20 0,0 0 15,0 21-15,-22 21 16,1 0-16,0 0 0,-21 0 15,21 0-15,-1 21 0,1-21 0,-21 42 16,21-21-16,0 0 0,-22 1 16,22 20-16,0-21 0,21 0 0,-21 22 15,21-22-15,-21 0 0,21 0 16,0 0-16,0 0 0,0 1 16,21-22-16,0 21 0,0-21 15,0 0-15,0 0 0,1 0 16,-1 0-16,0 0 0,0 0 0,0-21 15,0 21-15,-21-22 0,22 1 0,-1 0 16,0 0-16,0 0 0,-21-22 16,21 22-16,-21-21 0,21 0 0,1-22 15,-22 22-15,0-22 0,21 22 0,-21-22 16,21 22-16,-21 0 0,0-1 16,0 1-16,0 0 0,0 21 15,0-1-15,0 44 16,-21-1-16,0 21 15,-1-21-15,1 22 0,21-1 16,0 21-16,0-20 0,-21-1 0,21 0 16,0 1-16,0 20 0,0-42 0,0 22 15,21-1-15,0-21 0,-21 22 16,43-22-16,-22 0 0,0 0 0,21 0 16,1-21-16,-22 0 0,21 21 15,1-21-15,-1 0 0,0 0 0,-21 0 0,22-21 16,-22 21-16,21-21 15,-21 0-15,1 0 0,20 0 0,-21-1 16,0 1-16</inkml:trace>
  <inkml:trace contextRef="#ctx0" brushRef="#br0" timeOffset="43695.14">24659 10605 0,'0'21'0,"0"-42"0,21 42 16,-21 0-16,21-21 0,1 0 16,-1 0-1,0 0-15,0 0 16,-21-21-16,21 0 0,-21-1 0,21 1 15,-21 0-15,0 0 0,0 0 16,0-22-16,0 22 0,-21-21 0,0 21 16,0-22-16,-21 22 0,20 0 0,-20-21 15,21 42-15,-21-21 0,-1 21 0,1 0 16,0 0-16,-1 0 0,22 21 16,-21 0-16,21 0 0,-1 0 15,1 0-15,0 22 0,0-22 0,21 21 16,-21 1-16,21-22 0,0 0 15,0 21-15,0-21 0,21 1 0,0-1 16,0 0-16,0 0 0,22 0 0,-22-21 16,21 0-16,1 21 0,-1-21 0,0 0 15,1 0-15,-1 0 0,0 0 16,-21-21-16,22 21 0,-22-21 0,0 21 16,0-21-16,0 0 0,-21 0 0,0-1 15,0 1-15,22 0 16,-22 0-16,0 0 0,0 0 0,0-1 15,0 44 1,0-1-16,0 0 16,0 0-16,0 0 0,0 22 15,0-1-15,-22 0 0,22-21 0,0 22 16,0-1-16,0 0 0,-21 1 0,21-1 16,0 0-16,0 22 0,-21-22 15,21 1-15,0-1 0,0 21 0,0-20 16,0-1-16,0 0 0,0 1 0,0-1 15,-21 0-15,21 1 0,-21-22 0,0 21 16,21-21-16,-22 1 0,1-22 0,0 21 16,0-21-16,0 0 0,0 0 15,-22 0-15,22 0 0,0 0 16,0-21-16,0 21 0,-22-22 0,22 1 16,0 0-16,0-21 0,0 21 0,-1-22 15,1 1-15,21 0 0,-21-1 16,21 1-16,0-22 0,0 22 0,21 0 15,0-22-15,1 1 0,20 20 0,-21-20 16,21 21-16,1-22 0,-1 1 0,22 20 16,-22-20-16,21 20 0,1 1 15,-22-21-15,22 20 0,-22 22 0,0-21 16,1 21-16,-1-1 0,-21 22 0,0-21 16,1 21-16,-22 21 31,-22 1-31,1-1 0,0 0 0,21 0 15,-21 21-15,0-20 0,0-1 16,21 0-16,0 0 0,0 0 0,0 0 16,0 1-16,0-1 0,0 0 0,0 0 15,21-21-15,-21 21 0,42-21 16,-21 0-16,0 0 0,1 0 0,20 0 16,-21 0-16,21 0 0,1 0 0,-22 0 15,21 0-15,1-21 0,-22 0 0,21 0 16,-21 0-16,0-1 0,1 1 15,-22 0-15,0-21 0,0-1 16,0 22-16,0-21 0,0 21 0,0-22 16,-22 22-16,1 0 0,0 0 15,0 0-15,0 21 0,-22 0 0,22 0 16,0 0-16,0 0 0,0 21 0,0 0 16,-1 0-16,1 0 0,0 1 0,0-1 15,0-21-15,21 21 0,0 0 16,-21-21-16,21 21 0,0 0 15</inkml:trace>
  <inkml:trace contextRef="#ctx0" brushRef="#br0" timeOffset="44839.02">26374 10605 0,'0'0'0,"0"21"0,0-42 31,21-1-31,0 1 16,21 0-16,-21 0 0,1 0 0,20 0 16,-21-22-16,21 22 0,-20-21 0,-1 21 15,0-22-15,0 1 0,0 0 0,0 20 16,-21-20-16,0 0 0,0-22 16,0 22-16,0 21 0,0 0 15,0-1-15,-21 22 16,0 0-16,0 0 0,0 43 15,0-22-15,-1 21 0,1 1 16,0-1-16,0 21 0,0 1 0,0-1 16,-1 22-16,22-21 0,-21 20 15,0-20-15,21-1 0,-21 22 0,21-22 16,0 1-16,0-1 0,0 22 0,-21-21 16,21-1-16,0 1 0,0-1 0,0 1 15,-21-1-15,21 1 0,0-22 16,-22 21-16,22-20 0,0 20 0,0-20 15,-21-1-15,21-21 0,0 21 0,0-20 16,0-1-16,0 0 0,0 0 0,0 0 16,21-21-16,1 0 0,-1 0 15,0 0-15,21-21 0,-21 0 16,1 0-16,20 0 0,-21-1 0,21 1 16,-20 0-16,20 0 0,-21-21 0,0-1 15,0 1-15,1 0 0,-1-1 0,-21 1 16,0-22-16,21 1 0,-21 21 15,0-22-15,0 1 0,0-1 0,0 1 16,-21-1-16,0 22 0,-1-22 0,1 22 16,0 0-16,0-1 0,0 22 15,0-21-15,-1 21 0,1 21 0,0-22 16,0 22-16,21-21 0,-21 21 0,21-21 31,21 21-15,0 0-16,0-21 0,22 21 15,-22-21-15,21 0 0,0-1 0,1 22 16,-1-21-16,0 0 0,1 0 16,-1 0-16,0 0 0,-20-1 0,20 1 15,-21 0-15,0 0 0,0 21 0,-21-21 16,0 0 0,0 42-1,-21 0 1,21 0-16,-21 21 15,21-20-15,0-1 0,0 0 16,0 0-16,0 0 0,0 0 0,0 1 16,0-1-16,0 0 0,0 0 15,21 0-15,0-21 16,1 0-16,-1 0 0,21 0 0,-21 0 16,0 0-16,22 0 0,-22 0 0,0 0 15,0 0-15,0-21 0,1 0 16,-1 0-16,0 0 0,-21-1 0,0 1 15,0 0-15,0-21 0,0 21 16,0-22-16,0 22 0,0 0 16,0 0-16,-21 0 0,0-1 0,-1 1 0,1 21 15,0 0-15,0 0 16,0 0-16,0 0 0,-1 21 16,1-21-16,21 22 0,-21-1 0,0-21 15,21 21-15,-21-21 0,21 21 0,0 0 16,0 0-16,0 1 15,21-22-15,0 0 16,0 0-16,22 21 0,-22-21 0,0 0 16</inkml:trace>
  <inkml:trace contextRef="#ctx0" brushRef="#br0" timeOffset="45227.9">27559 10456 0,'0'0'0,"0"-21"16,0 0-16,0 0 0,0 0 15,0 0-15,0-1 0,0 1 0,0 0 16,21 21-16,0-21 0,0 21 0,1 0 16,-1 0-16,0 0 0,0 0 15,21 0-15,-20 0 0,-1 0 0,21 21 16,-21 0-16,0 0 0,1 1 0,-22 20 16,0-21-16,21 0 0,-21 0 15,0 22-15,0-22 0,0 0 0,0 0 16,-21 0-16,-1 1 0,1-22 15,0 0 1,0 0-16,0 0 16,21-22-16,0 1 15,0 0-15,0 0 16,0 0-16,0 0 0,0-1 16,0 1-16,21 0 0,-21 0 0,21 0 15,0 0-15,-21-22 0,21 22 0,1 0 16,-1 0-16,0 21 0,0-21 15,0-1-15,0 22 0,1 0 0,-1-21 16,21 21-16,-21 0 0,0 0 0,1 0 16,20 0-16,-21 0 0</inkml:trace>
  <inkml:trace contextRef="#ctx0" brushRef="#br0" timeOffset="46435.9">29062 9885 0,'0'-21'16,"0"42"-16,0-63 0,0 20 0,0 1 15,0 42 1,0 1-16,0-1 16,-21 0-16,-1 21 0,22-21 15,-21 22-15,0-1 0,21 0 16,-21 1-16,0-1 0,0 0 0,-1 1 15,1-1-15,0 22 0,0-22 0,0 0 16,0-21-16,21 22 0,-22-1 16,1-21-16,21 0 0,0 1 0,-21-1 15,21 0-15,-21-21 0,21 21 16,-21-21-16,21-21 16,0 0-1,0 0-15,0-1 0,0 1 0,0 0 16,0 0-16,0 0 0,21-22 15,0 22-15,-21-21 0,21 21 0,0 0 16,-21-1-16,0 1 0,22 21 0,-1 0 16,0 0-1,-21 21-15,0 1 16,0-1-16,0 0 0,0 0 0,0 21 16,21-20-16,-21-1 0,21 0 15,-21 0-15,21 0 0,1-21 0,-22 21 16,21 1-16,0-22 0,0 0 0,0 0 15,0 0-15,1 0 16,-1 0-16,0 0 0,0 0 0,0 0 16,0-22-16,1 1 15,-1 0-15,0 0 0,0 0 16,0 0-16,-21-1 0,21 1 0,1-21 16,-1 21-16,-21-22 0,21 22 0,0 0 15,-21 0-15,0 0 0,0 42 31,-21 0-31,0 0 16,0 22-16,-1-22 0,1 0 16,0 21-16,21-21 0,0 1 0,-21 20 15,21-21-15,0 0 0,0 0 0,0 1 16,0-1-16,0 0 16,21-21-16,0 0 0,0 0 15,1 0-15,-1 0 0,0 0 16,0 0-16,0 0 0,0 0 15,1 0-15,-1-21 0,0 0 0,0-1 16,-21 1-16,21 0 0,-21 0 0,0-21 16,0 20-16,0-20 0,0 21 15,0-21-15,0 20 0,0 1 0,0 0 16,-21 0-16,21 0 0,-21 21 16,0 0-16,42 0 31,0 0-16,0 0-15,0 0 16,1 0-16,-1 0 0,0 0 0,21 0 16,-21 0-16,1 0 0,20 0 0,-21 0 15,21 0-15,-20 0 0,-1 0 16,0 0-16,0 0 0,0 0 0,0 21 16,-21 0-16,0 0 0,0 0 15,0 1-15,-21-1 0,0 0 16,0 0-16,21 21 0,-21-20 0,21-1 15,-21 0-15,-1 0 0,22 0 0,0 0 16,0 1-16,0-1 16,0 0-16,22-21 31,-1 0-31,0 0 0,0 0 16,0-21-16,0 0 0,1-1 15,-1 1-15,0 0 0,0 0 0,0 0 16,0-22-16,-21 22 0,0-21 15,22 0-15,-22 20 0,0-20 0,0 21 16,0 0-16,0-22 0,0 22 16,0 0-16,-22 21 0,1 0 15,0 0-15,0 0 16,21 21 0,0 0-16,0 1 15,0-1-15,0 0 16,21-21-1,0 0-15</inkml:trace>
  <inkml:trace contextRef="#ctx0" brushRef="#br0" timeOffset="46748.1">30395 10245 0,'0'0'15,"0"21"1,0 0-16,-21 0 15,0 22-15,0-22 16,0 21-16,-1 0 0,1 1 0,0-1 16,0 22-16,0-22 0,21 21 0,0-20 15,0-1-15,0 22 0,0-22 16,0 0-16,0 22 0,0-22 0,0 0 16,-21 1-16,21-1 0,0 0 0,0 1 15,0-22-15,0 0 0,-22 21 16,22-20-16,-21-22 0,21 21 0,-21 0 15,21-42 17,0 0-32,0-1 15,0 1-15,0 0 16,21 0-16</inkml:trace>
  <inkml:trace contextRef="#ctx0" brushRef="#br0" timeOffset="47083.73">30268 10583 0,'0'-42'16,"0"84"-16,0-147 0,21 62 0,1 1 0,-22 0 16,21-1-16,0 22 0,-21-21 15,21 21-15,0-1 0,0 1 0,22 0 16,-22 21-16,0 0 0,0-21 0,0 21 16,22 0-16,-22 0 0,0 0 15,-21 21-15,21 0 0,-21 0 16,0 22-16,0-22 0,0 0 15,0 0-15,-21 22 0,21-22 16,-21 0-16,-21 0 0,20 0 0,1 0 16,-21 1-16,21-1 0,-22-21 15,22 0-15,0 21 0,-21-21 0,21 0 16,-1 0-16,1 0 0,0 0 16,42 0 15,0 0-16,1-21-15,-1 21 0,0-21 0,0 21 16,21 0-16,-20-22 0</inkml:trace>
  <inkml:trace contextRef="#ctx0" brushRef="#br0" timeOffset="47495.5">31136 10224 0,'0'0'0,"42"0"0,-20-22 16,-1 22-16,0-21 0,-21 0 15,0 0 1,-21 21-16,0 0 16,-1 0-16,1 0 0,0 0 0,0 0 15,0 21-15,0-21 0,-1 21 0,22 0 16,0 1 0,0-1-16,0 0 0,0 0 15,22-21-15,-1 21 0,0 0 16,0-21-16,0 22 0,0-1 0,1-21 15,-1 21-15,0-21 0,0 21 0,0-21 16,-21 21-16,21 0 16,-21 1-16,0-1 15,-21 0-15,0-21 16,0 0-16,-21 0 0,20 21 0,1-21 16,-21 21-16,21-21 0,-22 0 0,22 0 15,0 0-15,-21 0 0,21 0 16,-1 0-16,1 0 0,0 0 15,21-21 17,0 0-32,0 0 15,0 0-15,0-1 0,0 1 16</inkml:trace>
  <inkml:trace contextRef="#ctx0" brushRef="#br0" timeOffset="47879.58">31623 9313 0,'21'0'16,"-21"22"31,0-1-32,0 0 1,0 0-16,-21-21 15,21 21-15,0 0 16</inkml:trace>
  <inkml:trace contextRef="#ctx0" brushRef="#br0" timeOffset="48039.49">31835 9335 0,'0'21'31,"0"0"-15,0 0-16,0 0 16,-22-21-16,22 21 0,-21-21 15,0 22-15,0-22 0</inkml:trace>
  <inkml:trace contextRef="#ctx0" brushRef="#br0" timeOffset="90442.1">17166 14944 0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38:0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1270 0,'0'-21'16,"0"0"-16,0 0 15,21-1-15,-21 1 16,21 0-16,0 0 0,0 0 16,1 0-16,-22-1 0,21 1 0,0 0 15,-21 0-15,0 0 0,0 0 16,0-1-16,0 1 16,0 0-16,0 42 31,0 0-16,0 1-15,0-1 0,0 0 16,0 21-16,0 1 0,0-1 16,0-21-16,0 21 0,0 1 15,0-1-15,0 0 0,0 1 0,0-1 16,0 22-16,0-22 0,0 0 16,0 1-16,0-1 0,0-21 15,0 21-15,0 1 0,0-22 0,0 0 16,0 0-16,0 0 0,0 1 15,0-1-15,0 0 0,-21-21 32,0 0-32,-1 0 15,1 0-15,0 0 0,0 0 16,0 0-16,-22 0 0,1 0 16,21 0-16,-21 0 0,-1 0 15,1 0-15,21 0 0,-22 0 16,1 0-16,21 21 0,0-21 0,0 0 15,-1 0-15,1 0 0,21 21 16,21-21 0,1 0-16,-1 0 0,0 0 15,21 0-15,1 0 0,-1 0 0,0 0 16,1 0-16,-1 0 0,0 0 16,22 0-16,-22 0 0,0 0 0,1 0 15,-1 0-15,0 0 0,-20 0 16,20 0-16,-21 0 0,0 0 15,0 0-15,1 0 0,-1 0 16,-21-21 31,0 0-31</inkml:trace>
  <inkml:trace contextRef="#ctx0" brushRef="#br0" timeOffset="358.79">1905 1566 0,'21'0'62,"-21"-21"-46,21 21-16,64-21 0,-64 21 15,-21-21-15,0 0 0,-21 21 16,0-21-16,0 21 16,-1-22-16,1 22 15,0 0-15,0 0 0,0 0 16,0 0-1,21 22 1,0-1-16,0 0 16,21-21 15</inkml:trace>
  <inkml:trace contextRef="#ctx0" brushRef="#br0" timeOffset="1778.97">2603 1693 0,'0'0'0,"-21"-21"16,21 0-1,0 0-15,0 0 0,21 0 16,1-1-16,-1 1 16,0 0-16,0 21 0,0-21 0,22 0 15,-22 0-15,0-1 0,21 1 16,-21 0-16,1 0 0,-1-21 16,-21 20-16,0 1 0,21 0 0,-21 0 15,0 0-15,0-22 0,0 22 16,0 0-16,0 0 0,0-21 0,-21 20 15,21 1-15,-21 0 0,21 0 16,-22 21 0,1 21-1,21 0-15,0 0 0,0 1 16,0 20-16,-21 0 0,21-21 0,0 22 16,-21 20-16,21-20 0,0-1 15,0 0-15,0 1 0,0 20 16,0 1-16,0-1 0,0 1 0,0-1 15,0 1-15,0-1 0,0 1 16,0 20-16,0-20 0,0-1 0,0 1 16,0-1-16,-21 22 0,21-22 15,0 1-15,-21-1 0,21 1 0,0-22 16,0 22-16,0-1 0,0-20 16,0-1-16,0 0 0,0 1 0,0-1 15,0 0-15,0 1 0,0-22 0,21 21 16,-21-21-16,21 0 0,-21 1 15,0-1-15,21-21 0,0 0 16,0 0-16,1 0 16,-1 0-16,0-21 0,0-1 0,0 1 15,0-21-15,1 21 0,-1-22 0,0 22 16,0-21-16,0 0 0,0-1 16,1-20-16,-1 20 0,0-20 0,-21-1 15,0 1-15,0 21 0,0-43 16,0 21-16,0 1 0,0-1 0,-21 1 15,0-1-15,-1 22 0,-20 0 16,21-1-16,-21 22 0,20-21 0,-20 21 16,0 0-16,21 21 0,-22 0 0,1-22 15,21 22-15,-22 0 16,22 0-16,0 0 0,0 0 0,0 0 16,42 0 15,0-21-16,21 21-15,-20-21 0,-1 21 0,21-21 16,-21 0-16,22 21 0,-22-21 16,21-1-16,-21 1 0,22-21 0,-22 21 15,21 0-15,-21-22 0,22 22 16,-22 0-16,0-21 0,21 20 0,-21 1 16,-21 0-16,22 0 0,-1 0 15,-21 0-15,0-1 0,0 1 16,-21 21 15,21 21-15,-22 1-16,22-1 0,-21 0 15,21 0-15,-21 0 0,21 22 0,0-22 16,0 21-16,0-21 0,-21 0 16,21 22-16,0-22 0,0 0 0,0 0 15,0 0-15,21 1 0,-21-1 16,21-21-16,0 0 0,1 21 0,-1-21 15,0 0-15,0 0 16,21 0-16,-20 0 0,-1-21 16,0 0-16,0 21 0,-21-22 15,21 1-15,0 0 0,-21 0 0,0 0 16,22-22-16,-22 22 0,0 0 0,0-21 16,0 21-16,0-22 0,0 22 15,-22 0-15,1 0 0,21 0 0,-21 21 16,0-22-16,0 22 0,0 0 15,-1 0-15,1 0 0,0 0 0,0 0 16,0 0-16,0 0 0,-1 0 16,22 22-16,-21-22 0,21 21 15,0 0 1,0 0 0,21-21-16,1 21 15,-1-21-15,0 0 0,0 0 16,21 0-16</inkml:trace>
  <inkml:trace contextRef="#ctx0" brushRef="#br0" timeOffset="2287.69">3641 1503 0,'0'-42'16,"0"20"-1,0 1-15,0 0 16,21 21-16,-21-21 16,21 21-16,0 0 0,0 0 15,0 0-15,1 0 0,-1 0 16,0 0-16,0 0 0,0 0 16,0 21-16,1 0 0,-1 0 0,-21 1 15,0-1-15,21 0 0,-21 0 16,0 21-16,21-20 0,-21-1 0,0 21 15,0-21-15,0 22 0,0-22 16,0 0-16,0 0 0,0 0 0,-21 0 16,21 1-16,-21-1 0,0 0 15,21-42 17,0 0-17,0-1-15,0 1 0,0 0 16,0 0-16,0 0 0,0 0 0,0-22 15,0 22-15,0 0 0,0-21 16,0 20-16,0 1 0,0 0 0,0 0 16,0 0-16,0 0 15,21 21-15,0-22 16,0 22 0,0 0-1,0 0-15,1 0 16,-1 0-16,0 0 0</inkml:trace>
  <inkml:trace contextRef="#ctx0" brushRef="#br0" timeOffset="3287.15">4508 1757 0,'0'0'0,"0"-21"32,0 0-32,0-1 0,0 1 15,0 0-15,22 0 0,-1 0 16,0 0-16,0-1 0,-21 1 0,21-21 15,0 21-15,1-22 16,-1 22-16,0-21 0,0 0 0,-21 20 16,21-20-16,-21 0 0,0-1 0,0 1 15,0 0-15,0-1 0,0 22 16,0-21-16,0 21 0,0 0 0,0-1 16,-21 1-16,0 0 0,0 21 15,0 0-15,21 21 0,-22 0 16,1 1-16,21-1 0,0 0 15,-21 21-15,21 1 0,-21-1 0,21 0 16,0 1-16,0-1 0,0 0 16,-21 1-16,21-1 0,0 0 0,0 1 15,0-1-15,0 0 16,0-21-16,0 22 0,0-1 0,0-21 16,0 0-16,21 22 0,0-22 0,-21 0 15,21-21-15,0 21 0,1-21 16,-1 0-16,0 0 0,0 0 0,0 0 15,0 0-15,1 0 0,20-21 16,-21 0-16,0 0 0,22 0 0,-22-1 16,0 1-16,0 0 0,21-21 0,-20 21 15,-1-1-15,-21-20 0,21 21 16,0-21-16,-21 20 0,21-20 0,-21 21 16,0 0-16,0 0 15,0 42 16,0 0-15,0 0-16,-21 0 0,21 0 16,0 1-16,0 20 0,-21-21 15,21 0-15,0 22 0,0-22 0,0 0 16,0 0-16,0 0 0,21 0 16,0 1-16,-21-1 0,21 0 0,1 0 15,-1-21-15,0 0 16,0 0-16,0 0 0,0 0 15,1-21-15,-1 0 0,0 21 16,0-21-16,0-1 0,0 1 16,1 0-16,-22-21 0,21 21 15,0-1-15,-21-20 0,0 21 0,0-21 16,0 20-16,0-20 0,0 21 16,0 0-16,0 0 0,-21-1 0,0 1 15,-1 21-15,1-21 0,0 21 16,0 0-16,0 0 0,0 0 0,-1 0 15,1 0-15,0 0 0,0 0 0,0 21 16,0 0-16,-1-21 0,22 22 16,0-1-16,-21 0 0,21 0 0,0 0 15,-21 0-15,21 1 0,0-1 16,0 0-16,0 0 0,0 0 16,21 0-16,0 1 0,1-22 15,-1 21-15,0-21 16,0 0-16,0 0 0,0 0 0</inkml:trace>
  <inkml:trace contextRef="#ctx0" brushRef="#br0" timeOffset="3786.87">5863 1334 0,'0'0'0,"0"-22"0,0 1 15,0 0-15,0 0 16,-21 21-1,0 0 1,0 0-16,-1 0 16,22 21-16,-21 0 0,0 0 15,21 1-15,-21-1 0,21 21 16,0-21-16,0 0 0,0 1 0,0-1 16,0 21-16,0-21 0,0 0 0,0 1 15,0-1-15,0 0 0,0 0 16,0 0-16,21 0 0,0-21 15,0 0-15,1 0 16,-1 0-16,0 0 0,0 0 16,0 0-16,0 0 0,1-21 15,-1 0-15,-21 0 16,21 0-16,-21 0 0,21-1 0,-21 1 16,0 0-16,0 0 0,0 0 15,0-22-15,0 22 0,0 0 0,0 0 16,-21 0-16,0 0 0,0-1 0,21 1 15,-22 21-15,1 0 0,0-21 16,0 21-16,0 0 0,0 0 16,-1 0-1,22 21-15,-21 0 16,21 1-16,0-1 16,21 0-1,1-21-15,-1 0 16,-21 21-16,21-21 0</inkml:trace>
  <inkml:trace contextRef="#ctx0" brushRef="#br0" timeOffset="4190.64">6265 1312 0,'0'0'0,"0"-21"0,0 0 16,0 0-1,21 21-15,-21 21 32,0 0-32,0 0 0,0 1 0,0-1 15,0 0-15,0 21 0,0-21 16,0 22-16,0-1 0,0 0 0,0 1 16,0-1-16,0 0 0,0 22 15,0-22-15,0 22 0,0-22 0,0 22 16,-21-22-16,21 21 0,0-20 0,0 20 15,0 1-15,-21-22 16,21 22-16,0-1 0,0-21 0,0 22 0,0-22 16,0 22-16,0-22 0,0 0 15,0-20-15,0 20 0,0-21 16,0 0-16,0 0 0,0 1 0,0-1 16,0 0-16,0-42 31,0 0-16,0-1-15,0 1 0,0 0 16,0-21-16,0 21 0</inkml:trace>
  <inkml:trace contextRef="#ctx0" brushRef="#br0" timeOffset="4566.42">6265 1524 0,'0'0'0,"0"-21"0,-21-43 31,21 43-31,0 0 0,0 0 16,21 0-16,0 21 0,1-21 16,-1 21-16,0 0 0,0-22 15,21 22-15,-20 0 0,-1 0 0,21 0 16,-21 0-16,0 0 0,22 0 15,-22 0-15,0 22 0,0-22 0,0 21 16,1 0-16,-1 0 0,-21 0 16,0 0-16,0 1 0,0-1 15,0 0-15,0 0 0,-21 0 0,-1 0 16,1 1-16,-21-1 0,21 0 16,0-21-16,-22 21 0,22 0 0,0 0 15,0-21-15,-22 22 0,22-1 16,0 0-16,0-21 15,21 21-15</inkml:trace>
  <inkml:trace contextRef="#ctx0" brushRef="#br0" timeOffset="5618.9">1376 3598 0,'0'0'0,"-21"0"0,21-21 16,-22 21-16,1-21 0,0 21 16,21-21-16,0 0 15,0 0-15,0-1 16,0 1-16,21 0 15,-21 0-15,21 21 16,1-21-16,-1 21 0,0 0 16,0 0-16,0 0 0,0 0 0,22 0 15,-22 0-15,0 0 0,0 21 16,0 0-16,1 0 0,-22 0 16,21 22-16,0-1 0,0 0 0,-21 1 15,0-1-15,0 0 0,0 1 16,0-1-16,0 0 0,-42 1 15,21-1-15,-1-21 0,1 22 0,-21-1 16,0 0-16,20-21 0,-20 22 16,0-22-16,-1 0 0,22 0 0,-21 0 15,21 1-15,-22-1 0,22-21 16,0 0-16,-21 0 0,21 0 0,-1 0 16,1 0-16,0-21 0,0-1 15,0 1-15,0 0 0,21 0 0,0-21 16,0-1-16,0 22 15,0-21-15,0-1 0,0 1 0,0 0 16,0 21-16,0-22 0,0 22 16,21 0-16,0 0 0,0 0 0,0 21 15,0 0-15,1 0 0,-1 0 16,21 21-16,-21 0 0,22 0 0,-22 0 16,0 0-16,0 22 0,0-22 15,0 21-15,1-21 0,-1 22 0,0-22 16,-21 0-16,21 0 0,-21 22 15,0-22-15,21 0 0,-21 0 0,0 0 16,0 0-16,0 1 16,0-44 15,0 1-15</inkml:trace>
  <inkml:trace contextRef="#ctx0" brushRef="#br0" timeOffset="5831.05">1905 3916 0,'0'0'0,"21"0"94,0 0-94</inkml:trace>
  <inkml:trace contextRef="#ctx0" brushRef="#br0" timeOffset="7951.13">2963 3556 0,'0'0'0,"0"-21"0,0 0 16,0 0-16,0-1 0,0 1 16,0 0-1,0 42 1,0 0-16,0 1 15,0 20-15,0-21 0,0 21 0,0 1 16,0-1-16,0 0 0,0 1 16,-21-1-16,21 0 0,-21 1 0,21-1 15,0 0-15,0 1 0,0-22 0,0 21 16,0-21-16,0 1 16,0-1-16,0 0 0,21-21 15,0 0 1,0-21-16,1 21 0,-1-21 15,-21-1-15,21 1 0,0-21 0,0 21 16,0 0-16,1-22 0,-1 22 16,-21-21-16,21 21 0,0-22 0,-21 22 15,21-21-15,-21 21 0,0-1 16,21 1-16,1 21 16,-22 21-1,0 1-15,0-1 0,0 21 16,0-21-16,0 0 0,0 22 15,0-22-15,0 0 0,0 21 16,0-20-16,0 20 0,21-21 0,-21 0 16,21 0-16,0 1 15,0-1-15,0-21 0,1 0 16,-1 0-16,0 0 0,21 0 0,-21-21 16,1-1-16,-1 1 0,0 0 15,21 0-15,-21 0 0,1 0 0,-1-22 16,0 22-16,0-21 0,-21-1 0,0 22 15,21-21-15,-21 0 0,0 20 16,0-20-16,0 21 0,0-21 0,0 20 16,0 1-16,0 0 15,0 42 1,0 0 0,0 1-16,0-1 0,0 21 15,0-21-15,-21 22 0,21-22 0,0 21 16,0 0-16,0-20 0,0 20 15,0-21-15,0 21 0,0-20 0,21-1 16,0 0-16,-21 0 0,22 0 0,-1-21 16,0 0-16,0 0 0,0 0 15,0 0-15,1 0 0,20 0 0,-21 0 16,0-21-16,22 0 0,-22 0 16,21 0-16,-21-1 0,0-20 15,1 21-15,-1-21 0,0-1 0,-21 1 16,21 0-16,-21-1 0,21 1 0,-21-22 15,0 22-15,0 0 0,0-22 16,0 22-16,0 21 0,0-22 0,0 22 16,0 0-16,0 0 0,-21 21 15,0 0-15,0 21 0,21 0 16,0 0-16,0 22 0,-21-1 0,21 0 16,0 1-16,-22-1 0,22 0 15,0 1-15,0 20 0,0-20 0,0-1 16,-21 0-16,21 1 0,0-1 15,0 0-15,0-21 0,0 22 16,0-22-16,0 0 0,0 0 0,0 0 16,0 1-16,21-44 31,-21 1-31,22 0 16,-22-21-16,21 21 0,-21-1 15,21-20-15,-21 21 0,0 0 0,21-22 16,0 22-16,-21 0 0,0 0 0,0 0 15,21 0-15,1 21 16,-1 0 0,-21 21-16,0 0 15,0 0-15,21-21 0,-21 21 16,21 0-16,-21 22 0,0-22 0,21 0 16,0 0-16,1 0 0,-22 1 15,21-1-15,0-21 0,21 21 0,-21 0 16,1-21-16,-1 0 0,21 0 0,-21 0 15,0 0-15,22 0 0,-22 0 16,0 0-16,21-21 0,-20 0 0,-1 21 16,0-21-16,0-1 0,0-20 15,0 21-15,-21 0 0,0 0 0,22-22 16,-22 22-16,0-21 0,21 21 0,-21-22 16,0 22-16,0 0 0,0 0 15,0 0-15,0 42 31,0 0-31,0 0 0,-21 0 16,21 0-16,0 1 0,-22 20 16,22-21-16,0 0 0,0 22 0,0-22 15,0 0-15,0 21 0,0-21 0,0 1 16,0-1-16,22 0 16,-1 0-16,0-21 0,0 0 0,0 0 15,0 0-15,22 0 0,-22 0 0,0 0 16,0-21-16,0 21 0,1-21 15,-1 0-15,21-1 0,-21 1 16,0 0-16,1 0 0,-1-21 0,-21-1 16,21 22-16,0-21 0,0-22 15,0 22-15,-21 0 0,0-22 0,0 22 16,0-1-16,22-20 0,-22 21 0,0-1 16,0 1-16,0 21 0,0-22 15,0 22-15,-22 21 0,22-21 0,-21 21 16,0 21-1,21 0-15,-21 1 0,0 20 16,21-21-16,0 21 0,0 1 0,0-1 16,0 22-16,0-22 0,0 0 15,0 1-15,0-1 0,0 0 0,0 1 16,0-1-16,0 0 0,21-21 0,0 22 16,0-22-16,-21 21 0,43-21 15,-22 1-15,0-1 0,0 0 0,21-21 16,-20 21-16,20-21 0,-21 0 0,21 0 15,1 0-15,-22 0 0,21 0 16,1-21-16,-22 0 0,0 0 0,21-1 16,-21 1-16,1 0 0,-1 0 0,0 0 15,0-22-15,0 22 16,0-21-16,-21 21 0,22-22 0,-22 22 0,0-21 16,0 21-16,0 0 0,0-1 15,-22 22 1,1 0-16,0 22 0,0-1 15,21 0-15,-21 0 0,21 0 0,-21 22 16,21-22-16,0 21 0,0-21 16,0 0-16,0 22 0,0-22 0,0 0 15,0 0-15,21 0 0,0 1 0,0-1 16,0 0-16,0-21 0,1 0 16,-1 0-16,0 0 0,0 0 0,21 0 15,-20 0-15,-1 0 0,21-21 16,-21 21-16,0-21 0,22-1 0,-22 1 15,0 0-15,0 0 0,-21 0 16,21 0-16,-21-1 0,22 1 0,-22-21 16,0 21-16</inkml:trace>
  <inkml:trace contextRef="#ctx0" brushRef="#br0" timeOffset="8222.95">4911 3302 0,'0'-21'31,"0"42"16,0 0-47,0 0 15,0 1-15</inkml:trace>
  <inkml:trace contextRef="#ctx0" brushRef="#br0" timeOffset="9302.6">931 5736 0,'-21'0'15,"21"-21"-15,0 0 16,0 0 0,21 21-1,0 0-15,1 0 0,-1 0 0,0 0 16,0 0-16,0 0 0,0 0 16,1 21-16,-1 0 0,0 0 0,0 22 15,-21-22-15,0 0 16,0 21-16,0 1 0,0-22 0,-42 21 0,21-21 15,-1 0-15,1 22 16,-21-22-16,21 0 0,0 0 0,-22 0 16,22-21-16,0 22 0,0-22 15,0 0-15,21-22 32,0 1-32,21 21 15,-21-21-15,21 0 0,21 21 16,-21-21-16,1 21 0,20 0 0,-21 0 15,21 0-15,1 0 0,-1 0 16,0 0-16,1 0 0,-1 21 0,-21-21 16,22 21-16,-22 0 15,0 22-15,0-22 0,-21 0 0,0 0 16,0 0-16,-21 0 0,0 1 16,-22-1-16,22 21 0,-21-21 0,0 0 15,-1 1-15,1-1 0,0 0 16,-1 0-16,1-21 0,21 0 0,-22 0 15,1 0-15,21 0 0,0 0 16,-22-21-16,22 0 0,0 21 0,0-21 16,0-1-16,21 1 15,-21 0-15,-1 0 0,1 0 0,21 0 16,0-1 0,21 22-1,1 0 1,-1-21-16,0 21 0,0 0 15,0 0-15,0-21 0</inkml:trace>
  <inkml:trace contextRef="#ctx0" brushRef="#br0" timeOffset="9530.46">1799 6138 0,'0'0'0</inkml:trace>
  <inkml:trace contextRef="#ctx0" brushRef="#br0" timeOffset="10322.31">3450 6181 0,'21'0'0,"-42"0"0,63-21 16,-42-1-16,22 1 15,-22 0-15,21 21 0,-21-21 16,0 0-16,0 0 16,0-1-16,0 1 0,-21 0 15,-1 0-15,1 0 0,0 0 0,-21 21 16,21-22-16,-22 22 15,1 0-15,0 0 0,-1 0 0,1 0 16,0 22-16,20-1 0,-20 0 16,0 0-16,21 0 0,-22 22 0,22-22 15,0 21-15,0 0 0,21-20 0,0 20 16,0-21-16,0 21 0,0-20 16,0 20-16,21-21 0,0 0 0,0 0 15,0 1-15,1-22 0,-1 21 16,21-21-16,-21 0 0,22 0 0,-22 0 15,21 0-15,0-21 0,-20-1 0,20 1 16,0 0-16,1 0 0,-1 0 16,0-22-16,1 22 0,-22-21 15,21 0-15,-21-1 0,0 1 0,1 0 16,-1-1-16,0 1 0,-21-22 16,0 22-16,0 0 0,0-22 0,0 22 15,0 0-15,0 20 0,0-20 16,0 21-16,0 0 0,-21 21 15,0 21-15,-1 0 0,22 0 16,0 0-16,-21 22 0,21-1 16,0 0-16,0 22 0,0-22 0,0 1 15,0 20-15,0-21 0,0 1 16,0-1-16,0 0 0,0-20 16,0 20-16,21 0 0,1-21 0,-22 1 15,21-1-15,-21 0 0,21 0 16,0 0-16,-21 0 0,21-21 0,0 0 15,1 0-15,-1 0 0,0 0 16,0-21-16,0 0 16</inkml:trace>
  <inkml:trace contextRef="#ctx0" brushRef="#br0" timeOffset="10723.08">4170 5969 0,'0'0'0,"0"-21"31,-21 42 1,21 0-32,-22 22 0,1-22 15,0 0-15,21 0 0,-21 0 16,21 22-16,0-22 0,-21 0 0,21 21 16,-21-21-16,21 1 0,0-1 0,0 0 15,0 0-15,21 0 16,0-21-16,0 0 0,0 0 0,0 0 15,1 0-15,-1 0 0,0 0 16,21-21-16,-21 0 0,1 0 16,-1 0-16,0-1 0,0 1 0,0 0 15,0-21-15,-21 21 0,0-22 0,0-20 16,0 42-16,0-22 16,-21 22-16,0 0 0,0 0 0,0 0 15,0 21-15,-1 0 0,1 0 0,0 0 16,-21 0-16,21 0 0,-1 21 15,1 0-15,0-21 0,0 21 0,21 0 16,0 0-16,0 1 0,0-1 0,0 0 16,0 0-16,0 0 15,21-21-15,0 0 0</inkml:trace>
  <inkml:trace contextRef="#ctx0" brushRef="#br0" timeOffset="12301.07">5059 6033 0,'0'-22'0,"0"1"0,0 0 16,0 0-16,0 0 16,0 0-16,0-1 0,0 1 15,0 42 17,0 1-17,0-1-15,0 0 0,0 21 0,0-21 16,0 22-16,0-22 0,0 21 15,0-21-15,0 22 0,0-22 0,-21 21 16,21-21-16,0 1 0,0-1 16,0 0-16,0 0 0,0 0 0,0 0 15,0 1 1,21-22-16,0 0 16,0 0-16,-21-22 0,21 1 0,0 0 15,-21 0-15,22 0 0,-1 0 16,0-1-16,0-20 0,-21 21 0,21-21 15,0 20-15,1-20 0,-22 21 0,21 0 16,-21-22-16,21 22 0,-21 0 16,21 21-16,-21 21 31,0 0-31,0 1 16,0-1-16,0 0 0,0 0 0,0 0 15,0 0-15,0 1 0,0-1 0,0 0 16,21 0-16,0 0 0,-21 0 15,22 1-15,-1-22 0,0 21 0,0-21 16,0 0-16,0 0 0,1 0 0,-1 0 16,0 0-16,0 0 0,21 0 15,-20 0-15,-1-21 0,21-1 0,-21 22 16,0-21-16,1 0 0,20 0 0,-21-21 16,0 20-16,0 1 0,-21-21 15,22 21-15,-22-22 0,21 1 16,-21 21-16,0-21 0,0 20 0,0-20 15,0 21-15,0 0 0,0 0 16,-21 42 0,21 0-1,-22 0-15,22 0 0,0 22 0,0-22 16,0 21-16,0-21 0,0 22 16,0-22-16,0 0 0,0 21 0,0-21 15,0 1-15,0-1 0,0 0 0,22 0 16,-1 0-16,0 0 15,0-21-15,0 0 0,0 0 0,1 0 16,-1 0-16,0 0 0,21 0 16,-21-21-16,1 0 0,-1 0 15,21 0-15,-21 0 0,0-1 0,1 1 16,-1-21-16,0 0 0,-21-1 0,21 1 16,0 0-16,-21-1 0,21-20 15,-21 20-15,0 1 0,0 0 0,0-1 16,0 1-16,0 21 0,0-21 0,0 20 15,-21 22 1,0 0-16,0 22 16,21 20-16,0-21 0,0 21 0,0 1 15,0-1-15,0 0 0,0 1 16,0-1-16,0 0 0,0 1 16,0-1-16,0-21 0,0 22 0,0-1 15,0-21-15,0 0 0,0 22 16,0-22-16,0 0 0,0 0 0,0 0 15,21-21 17,0-21-17,-21 0-15,21 0 0,1 0 16,-22-1-16,21-20 0,-21 21 16,21 0-16,0-22 0,-21 22 0,21 0 15,-21 0-15,0 0 0,21 0 16,1-1-16,-1 22 15,-21 22 1,0-1-16,0 0 0,0 0 0,0 0 16,21 0-16,-21 1 0,0-1 15,0 0-15,0 0 0,0 0 0,21 0 16,0 1-16,0-1 0,1 0 16,-1-21-16,0 0 0,0 21 0,21-21 15,-20 0-15,-1 0 0,21 0 16,-21 0-16,0 0 0,22 0 0,-22-21 15,0 0-15,0 21 0,0-21 0,1-1 16,-1 1-16,0 0 0,0 0 16,0-21-16,-21 20 0,21-20 15,-21 21-15,22-21 0,-22 20 0,0-20 16,0 21-16,0 0 0,0 0 16,0 42-1,0 0-15,0 0 16,0 0-16,0 22 0,0-22 0,-22 0 15,22 21-15,0-21 0,-21 22 16,21-22-16,0 0 0,0 0 0,0 0 16,0 1-16,0-1 0,0 0 0,21-21 15,1 21-15,-1-21 0,0 0 16,0 0-16,0 0 16,0 0-16,1 0 0,-1 0 15,0-21-15,0 0 0,0 21 0,-21-21 16,0-1-16,21 1 0,1-21 15,-22 21-15,0 0 0</inkml:trace>
  <inkml:trace contextRef="#ctx0" brushRef="#br0" timeOffset="12667.85">7408 5419 0,'0'0'0,"-21"0"0,0 0 0,0 0 0,0 21 0,-1 0 16,1 0-16,0-21 15,21 21-15,-21 1 0,21-1 0,0 0 16,0 0-16,0 0 0,0 0 0,0 1 16,21-1-16,0-21 15,0 0-15,1 21 0,-1-21 0,0 0 16,0 0-16,0 0 0,0-21 16,1 21-16,-22-21 0,0-1 15,21 22-15,-21-21 0,0 0 0,0 0 16,0 0-16,0 0 0,0-1 0,0 1 15,0 0-15,-21 0 0,-1 0 16,1 21-16,0-21 0,0 21 0,0 0 16,0 0-16,-1 0 15,1 0-15,0 21 0,21 0 16,0 0-16,0 0 0,0 0 16,0 1-16,0-1 0,0 0 0,0 0 15,0 0-15,0 0 0,21-21 0,0 22 16,1-22-16,20 0 0,-21 0 15</inkml:trace>
  <inkml:trace contextRef="#ctx0" brushRef="#br0" timeOffset="12995.16">7937 5355 0,'0'0'0,"0"-21"15,0-42 1,0 41-16,-21 1 15,0 21-15,0 21 16,21 1-16,0-1 0,0 0 16,-21 0-16,21 21 0,-21 1 0,21-1 15,-22 0-15,22 1 0,0-1 0,0 22 16,-21-22-16,21 21 0,-21-20 0,21 20 16,0-20-16,0-1 15,-21 0-15,21 1 0,0-22 0,0 21 0,-21-21 16,21 0-16,0 1 0,0-1 15,0 0-15,0 0 16,21-21 0,0 0-16,0-21 15,-21 0-15,21 0 0,1 21 0,-1-22 16,-21 1-16,21-21 0,0 21 16</inkml:trace>
  <inkml:trace contextRef="#ctx0" brushRef="#br0" timeOffset="13390.93">8022 5948 0,'0'0'0,"0"21"15,21 0 1,0-21-16,1 0 0,-1 0 16,0 0-16,0 0 0,0 0 0,22 0 15,-22 0-15,0 0 0,0 0 0,0-21 16,0 0-16,1 21 15,-22-21-15,0 0 0,0-1 0,0 1 16,0 0-16,0 0 0,0 0 0,0 0 16,0-1-16,0 1 0,-22 0 15,1 21-15,0 0 0,0 0 16,0 0-16,0 21 0,-1-21 16,1 21-16,0 22 0,0-22 0,0 21 15,21-21-15,-21 22 0,21-22 16,-22 21-16,22-21 0,0 22 0,0-22 15,0 0-15,0 0 0,0 0 0,22 1 16,-1-22-16,0 21 0,0-21 16,0 0-16,0 0 0,1 0 0,20 0 15,-21 0-15,21 0 0,-20 0 0,-1 0 16,21 0-16,-21-21 0,0-1 0,1 22 16,20-21-16,-21 0 0,0 0 15,-21 0-15</inkml:trace>
  <inkml:trace contextRef="#ctx0" brushRef="#br0" timeOffset="14514.34">1058 8043 0,'0'0'0,"0"-21"0,-21-63 16,21 62-16,-21 1 15,21 0-15,0 0 0,0 0 0,0 0 16,0-1-1,21 22-15,0 22 16,0-1-16,-21 0 16,0 0-16,0 21 0,22-20 0,-22 20 15,0 0-15,0 22 0,0-22 16,0 0-16,0 1 0,-22-1 0,1-21 16,0 22-16,0-22 0,21 21 15,-21-21-15,0 0 0,-1-21 0,1 22 16,0-22-1,0 0-15,21-22 16,0 1 0,0 0-16,21 21 0,0 0 15,0-21-15,1 0 16,20 21-16,-21 0 0,21-21 0,1 21 16,-22 0-16,21-22 0,1 22 15,-1 0-15,-21-21 0,21 0 0,-20 21 16,20 0-16,-21-21 0,0 21 15,0-21-15,1 0 0,-22-1 16,0 1-16,0 0 0,0 0 16,0 0-16,0 0 0,0-1 15,0 1-15,0 0 0,0 0 16,-22 21 0,22 21-1,0 21-15,0-20 0,0 20 16,0 0-16,0 1 0,0-22 0,0 21 15,0 0-15,0 1 0,0-1 16,0-21-16,0 0 0,-21 22 0,21-22 16,0 0-16,0 0 15,0 0-15,21-21 47,-21-21-47</inkml:trace>
  <inkml:trace contextRef="#ctx0" brushRef="#br0" timeOffset="14726.21">1863 8213 0,'0'0'16,"21"0"-16,0 0 46,-21 21-14,21-21-17,0 0-15</inkml:trace>
  <inkml:trace contextRef="#ctx0" brushRef="#br0" timeOffset="15878.55">2857 8319 0,'22'0'0,"-1"0"16,0-22-16,0 22 0,-21-21 15,21 0-15,0 0 0,1 0 16,20 0-16,-21-1 0,0 1 0,0 0 16,1 0-16,-1-21 0,0 20 15,0-20-15,0 0 0,0 21 0,1-22 16,-1 22-16,-21-21 0,0-1 0,0 22 16,0-21-16,0 21 0,0-22 15,0 22-15,0 0 0,0 0 0,-21 0 16,21 0-16,-22-1 0,1 22 0,0 0 15,0 22 1,21-1-16,0 21 0,-21-21 16,21 22-16,-21-1 0,-1 0 15,22 1-15,0 20 0,-21-21 0,21 22 16,-21-1-16,0 22 0,21-21 0,0-1 16,-21 22-16,21-22 0,-21 22 15,-1-22-15,22 22 0,0-21 0,-21 20 16,21 1-16,-21-22 0,21 22 0,-21 0 15,21-22-15,0 22 0,0-22 16,0 22-16,0-21 0,-21-1 0,21 22 16,0-22-16,0 1 0,0-22 0,0 0 15,21 1-15,0-22 0,0 0 0,0 0 16,1-21-16,-1 0 16,21 0-16,-21-21 0,22 0 0,-1 0 15,0-22-15,1 1 0,-1 0 0,0-1 16,22 1-16,-22-21 0,-21 20 15,22-20-15,-1-1 0,-21 1 0,0-1 16,0-20-16,-21 20 0,0 1 0,0-22 16,-21 21-16,0 1 0,-21-1 0,-1 22 15,1-21-15,0 20 0,-22 1 16,22 21-16,0-22 0,-22 22 0,22 0 16,-1 21-16,1-21 0,0 21 0,21 0 15,-22 0-15,22 0 0,0 0 16,0 0-16,42 0 31,0 0-31,0 0 16,0-21-16,22 21 0,-22-21 0,21 21 15,-21-22-15,22 1 0,-1 0 16,0 0-16,1 0 0,-1 0 0,-21-1 16,22-20-16,-1 21 0,-21-21 0,21 20 15,-20-20-15,-1 21 0,0 0 16,0 0-16,-21-22 0,0 22 15,0 0-15,0 0 0,-21 21 32,0 0-32,21 21 15,0 0-15,-21 21 0,-1-20 0,22-1 16,-21 0-16,21 21 0,0-21 16,0 1-16,0-1 0,0 21 0,0-21 15,0 0-15,0 1 0,0-1 16,21 0-16,1-21 0,-1 0 15,0 0-15,0 0 0,0 0 16,0 0-16,1 0 0,-1 0 0,0 0 16,0-21-16,0 21 15,0-21-15,1-1 0,-22 1 0,21 0 16,-21-21-16,0 21 0,0-1 16,0 1-16,0 0 0,0-21 15,-21 21-15,21-1 0,-22 1 0,1 0 16,0 21-16,0-21 0,0 21 0,0 0 15,-1 0-15,1 0 16,0 0-16,21 21 16,0 0-16,0 0 0,21 1 15,0-22-15,1 21 0,-1 0 16,0-21-16,0 21 0,0-21 0,0 0 16,1 0-16,-1 0 0</inkml:trace>
  <inkml:trace contextRef="#ctx0" brushRef="#br0" timeOffset="16258.33">3937 8128 0,'0'0'0,"0"-42"16,0 21-1,0-1-15,0 1 16,0 0-16,0 0 0,0 0 0,0 0 16,21 21-1,0-22-15,0 22 0,1 0 0,-1 0 16,0 0-16,-21 22 0,21-1 0,-21 0 15,21 0-15,0 0 0,1 22 16,-1-22-16,-21 0 0,0 21 16,0 1-16,0-22 0,0 0 0,0 21 15,0-21-15,0 1 0,0-1 0,0 0 16,-21 0-16,-1-21 16,22 21-16,0-42 15,0 0 1,0 0-16,0 0 15,0-22-15,0 22 0,0 0 0,0-21 16,0 20-16,0-20 0,0 0 0,22 21 16,-22-22-16,21 1 0,0 21 15,0 0-15,-21-1 0,21 1 16,0 0-16,1 0 0,-1 21 0,0-21 16,0 21-16,0 0 15</inkml:trace>
  <inkml:trace contextRef="#ctx0" brushRef="#br0" timeOffset="17058.88">4974 7747 0,'0'0'15,"-21"0"-15,0 0 0,0 0 16,42 0 15,0 0-31,0 0 16,0 0-16,0 0 0,1 0 0,20 0 15,-21-21-15,0 21 0,22-21 16,-22 0-16,21 21 0,0-22 0,-20 1 16,-1 21-16,0-21 0,0 0 0,-21 0 15,0 0-15,0-1 16,0 1-16,-21 0 0,0 0 15,0 21-15,-1 0 0,-20 0 0,0 0 16,21 0-16,-22 0 0,1 0 16,0 0-16,-1 21 0,1 0 0,21 0 15,-22 22-15,1-22 0,21 0 0,0 21 16,0-20-16,-1 20 16,22 0-16,0-21 0,0 22 0,0-22 15,0 21-15,22-21 0,-1 1 0,0-1 16,0 0-16,0 0 0,22-21 15,-22 21-15,21-21 0,0 0 0,-20 0 16,20 0-16,-21 0 0,21 0 0,-20 0 16,-1 0-16,0 0 0,0-21 0,-21 0 15,0 0 1,-21 21-16,0 0 0,-22-21 16,22 21-16,-21 0 0,0 0 0,20 0 15,-20 0-15,0 0 0,-1 21 16,1-21-16,21 21 0,-21 0 15,20 21-15,1-20 0,0-1 0,0 21 16,0-21-16,0 22 0,21-22 16,0 21-16,0-21 0,0 0 0,0 1 15,0 20-15,21-21 0,0 0 16,0-21-16,21 0 0,-20 0 0,20 0 16,-21 0-16,21 0 0,1 0 15,-1 0-15,0 0 0,-20-21 0,20 21 16,0-21-16,1 0 0,-1 0 0,0-1 15,1 1-15,20 0 0,-21-21 16</inkml:trace>
  <inkml:trace contextRef="#ctx0" brushRef="#br0" timeOffset="17502.22">5651 7916 0,'0'0'0,"0"-21"0,0 0 0,0 0 16,0 0-16,-21 21 15,0 0-15,0 0 16,0 0-16,0 21 15,21 0-15,-22 0 0,1 0 0,21 1 16,-21-1-16,0 21 0,21-21 0,0 22 16,-21-22-16,21 0 0,-21 21 0,21-21 15,0 1-15,0-1 0,0 0 16,0 0-16,0 0 16,21-21-16,0 0 15,0 0-15,0 0 0,0 0 16,1 0-16,-1-21 0,0 0 0,0 21 15,0-21-15,0 0 0,1-1 0,-1 1 16,-21-21-16,21 21 0,-21 0 0,21-22 16,-21 22-16,0 0 0,0 0 15,0 0-15,0-1 0,0 1 0,0 42 47,0 1-47,0-1 0,0 0 0,0 0 16,0 0-16,0 0 0,0 22 15,0-22-15,0 0 0,0 0 0,0 0 16,0 1-16,0-1 16,21-21-16,0 0 0,1 21 0,-1-21 15,0 0-15,0 0 0,0 0 0,0 0 16,22 0-16,-22-21 0,0 0 0,0-1 16,22 22-16</inkml:trace>
  <inkml:trace contextRef="#ctx0" brushRef="#br0" timeOffset="17795.05">6308 7789 0,'0'0'0,"0"-21"0,0 0 0,-22 21 31,1 0-31,0 0 16,0 21-16,0 0 0,0 1 15,21-1-15,-22 0 0,22 21 16,-21-21-16,21 1 0,0 20 0,0-21 15,0 21-15,0-20 0,0 20 16,0-21-16,0 0 0,0 0 0,0 1 16,21-1-16,1 0 0,-1 0 0,0 0 15,0-21-15,0 0 0,0 0 16,1 0-16,-1 0 16,0 0-16,0-21 0,0 21 0,0-21 15,1 0-15,-1 0 0,21-1 0,-21 1 16,0 0-16,1-21 0,-1 21 0,-21-22 15</inkml:trace>
  <inkml:trace contextRef="#ctx0" brushRef="#br0" timeOffset="18258.8">6667 7705 0,'0'0'0,"0"-43"0,0 1 0,22 0 15,-22-1-15,0 22 0,0 0 16,0 0-16,0 0 0,0 0 0,0 42 31,0 0-31,0 0 0,0 0 16,0 22-16,0-22 0,-22 21 15,22 0-15,0-20 0,0 20 0,-21 0 16,21 1-16,0-22 0,0 21 0,0 0 16,0 1-16,0-22 0,-21 21 15,21 1-15,0-22 0,0 0 0,0 21 16,0-21-16,0 1 0,0-1 0,0 0 16,0-42 30,0 0-46,0-1 0,21 1 0,-21 0 16,0 0-16,0 0 0,0-22 0,21 22 16,1-21-16,-22 21 15,21-22-15,0 22 0,0-21 0,0 21 16,0-22-16,22 22 0,-22 0 0,21 21 16,-21-21-16,1 21 0,20 0 15,-21 0-15,0 0 0,0 0 0,22 21 16,-22 0-16,0 0 0,-21 1 0,21-1 15,0 21-15,-21-21 0,0 22 0,0-22 16,22 0-16,-22 21 0,0-21 16,0 1-16,0-1 0,0 0 0,0 0 15,-22 0-15,22 0 0,0 1 0,-21-22 16,21 21-16,-21-21 0</inkml:trace>
  <inkml:trace contextRef="#ctx0" brushRef="#br0" timeOffset="18771.43">8001 7345 0,'0'0'0,"0"-42"0,0 20 0,0 1 16,0-21-16,0 21 0,0 0 0,0-1 15,-21 22 1,0 0-16,-1 22 16,1-1-16,0 0 0,0 21 0,0 1 15,0-1-15,-1 21 0,1-20 0,-21 20 16,21-20-16,0 20 0,-22-21 15,22 22-15,0-22 0,0 1 0,-22 20 16,22-21-16,0 1 0,0-1 0,-21 0 16,20-20-16,1 20 0,0-21 15,0 0-15,21 0 0,0 1 16,0-1-16,21-42 16,0-1-1,0 1-15,1-21 0</inkml:trace>
  <inkml:trace contextRef="#ctx0" brushRef="#br0" timeOffset="19271.09">8191 7366 0,'0'0'0,"85"-63"32,-85 84-17,0 0-15,-21 0 0,21 0 16,-21 22-16,0-1 0,21-21 15,-22 21-15,1 1 0,21-1 0,-21 0 16,0 1-16,21-1 0,-21-21 0,0 22 16,-1-1-16,22-21 0,0 21 15,-21-20-15,21-1 0,-21 0 0,21 0 16,0 0-16,21-21 31,-21-21-31,21 0 0,-21 0 16,22 0-16,-22-1 0,21 1 0,-21-21 15,0 21-15,0-22 0,21 22 0,-21-21 16,0 0-16,0-1 0,21 22 16,-21-21-16,0 21 0,0-22 15,0 22-15,21 0 0,0 21 16,-21 21 0,0 0-16,22 0 0,-1 1 15,-21-1-15,0 21 0,0-21 0,21 22 16,-21-22-16,0 21 0,0-21 0,0 22 15,0-22-15,0 21 0,21-21 0,-21 0 16,0 1-16,0-1 0,0 0 16,0 0-16,0 0 0,0 0 15,0-42 32,0 0-47,-21 21 0,21-21 0</inkml:trace>
  <inkml:trace contextRef="#ctx0" brushRef="#br0" timeOffset="19442.99">8001 7832 0,'0'0'0,"21"0"31,0 0-31,0 0 16,1 0-16,-1 0 0,21 0 15,-21 0-15,22 0 0,-22 0 0,21 0 16,0 0-16,-20 0 0,20 0 15,0 0-15,1-21 0,-1 21 16,0-22-16,-21 22 0,22 0 0</inkml:trace>
  <inkml:trace contextRef="#ctx0" brushRef="#br0" timeOffset="19955.16">8996 7662 0,'0'0'0,"0"-21"0,0-21 31,0 21-31,-21 21 0,-1 0 16,1 0-16,0 0 0,0 0 16,0 0-16,0 0 0,-22 0 0,22 21 15,0 0-15,0-21 0,0 21 16,-1 0-16,1 1 0,0-1 0,21 21 16,0-21-16,-21 0 0,0 1 0,21-1 15,0 21-15,-21-21 0,21 0 0,0 1 16,0-1-16,0 0 0,21 0 15,0-21-15,0 0 0,0 0 16,22 0-16,-22 0 0,0 0 16,0 0-16,0-21 0,22 21 15,-22-21-15,0 0 0,0-1 16,0 1-16,0 0 0,1 0 0,-1-21 16,-21 20-16,0-20 0,21 21 0,-21-21 15,21-1-15,-21 1 0,0 0 16,0-1-16,0 1 0,0 0 0,0-1 15,0 1-15,0 21 0,0 0 0,0-1 16,-21 22 0,0 22-16,21-1 15,0 21-15,0-21 0,0 22 0,0-22 16,0 21-16,0 0 0,0 1 0,0-1 16,0-21-16,0 22 0,0-1 15,0-21-15,0 21 0,0-20 16,0-1-16,0 21 0,0-21 0,21 0 15,0 1-15,0-22 0,0 21 16,1-21-16,-1 0 0,0 0 16,0 0-16,0 0 0</inkml:trace>
  <inkml:trace contextRef="#ctx0" brushRef="#br0" timeOffset="20325.96">9398 7641 0,'0'0'15,"0"21"1,0 1-16,0-1 16,0 0-16,0 0 0,0 0 15,0 0-15,0 1 0,0-1 0,0 0 16,0 0-16,0 0 0,0 0 16,0 1-16,0-1 0,0 0 15,0 0-15,21-21 31,0-21-15,-21 0-16,0 0 0,21-1 16,1 1-16,-1 0 0,-21-21 0,21 21 15,0-1-15,-21-20 0,21 21 0,0-21 16,1 20-16,-1 1 16,0 0-16,0 0 0,-21 0 15,21 21-15,0 0 16,-21 21-1,0 0 1,0 0-16,0 0 16</inkml:trace>
  <inkml:trace contextRef="#ctx0" brushRef="#br0" timeOffset="21898.55">10075 7853 0,'0'0'0,"21"0"16,-21-21-16,0 0 0,22 21 16,-22-22-16,21 1 0,-21 0 15,21 0-15,-21 0 0,0 0 0,0-1 16,0 1-16,0 0 0,0 0 16,-21 0-16,0 21 0,-1 0 15,1 0-15,0 0 0,0 0 0,0 0 16,0 0-16,-1 0 0,-20 21 15,21 0-15,0 0 0,0 0 0,-22 1 0,43 20 16,-21-21-16,0 0 16,0 22-16,21-22 0,0 0 0,0 0 15,0 21-15,0-20 0,0-1 0,0 0 16,21-21-16,0 21 0,0 0 0,0-21 16,1 0-16,-1 0 0,0 0 15,0 0-15,0 0 0,0 0 0,1-21 16,20 0-16,-21 0 0,0 0 0,0 21 15,1-22-15,-22 1 0,21 0 16,-21 0-16,21-21 0,-21 20 0,0 1 16,0 0-16,0-21 0,0 21 0,0-1 15,0 1-15,-21 42 32,0 1-17,21-1-15,0 0 0,0 0 0,0 0 16,0 0-16,0 22 0,0-22 0,0 0 15,0 0-15,0 0 0,21 1 16,0-22-16,0 21 0,0-21 0,0 0 16,1 21-16,-1-21 0,0 0 0,0 0 15,21 0-15,-20 0 0,-1-21 0,0 21 16,0-21-16,0-1 0,0 1 16,1 0-16,-1 21 0,-21-21 0,21-21 15,-21 20-15,21 1 0,-21 0 16,0-21-16,0 21 0,0-1 0,0 1 15,0 0-15,0 0 0,0 42 32,0 0-32,0 0 15,0 1-15,0-1 0,-21 0 0,21 21 16,0-21-16,0 1 0,0-1 0,0 0 16,0 0-16,0 0 0,0 0 15,0 1-15,0-1 0,0 0 16,0-42 15,0 0-31,0-1 16,0 1-16,0 0 0,0 0 15,0 0-15,21 0 0,-21-22 0,21 22 16,0 0-16,1-21 0,-22 20 0,21 1 16,21 0-16,-21 0 0,0 0 15,1 0-15,-1 21 0,0 0 0,0 0 16,0 0-16,0 21 0,1 0 0,-1 0 15,-21 0-15,21 0 0,0 1 0,-21-1 16,0 0-16,21 0 0,0 0 16,-21 0-16,22 1 0,-22-1 0,0 0 15,21 0-15,0-21 0,-21 21 0,21-21 16,0 0-16,0 0 16,1 0-16,-1 0 15,0-21-15,0 21 16,-21-21-16,21 0 0,0 21 0,1-21 15,-1-1-15,-21 1 0,21-21 0,0 21 16,21 0-16,-20-1 0,-1-20 16,0 21-16,0 0 0,0 21 0,0-21 15,1 21-15,-1 0 0,0 0 16,-21 21-16,0 0 16,0 0-16,0 0 15,0 0-15,0 1 16,0-1-16,0 0 15,21-21 1,-21-21 15,21 0-31,-21-1 16,0 1-16,0 0 0,0 0 16,0 0-16,0 0 0,0-1 15,0 1-15,0 0 0,-21 21 16,0 0-1,0 0-15,0 21 16,-1 0-16,1 1 0,0-1 16,21 0-16,-21 0 0,0 0 0,21 22 15,-21-22-15,21 0 0,0 0 0,0 21 16,0-20-16,0-1 0,0 0 0,0 0 16,0 0-16,21 0 0,0 1 15,0-1-15,21-21 0,-20 21 0,-1-21 16,21 0-16,0 0 0,-20 0 0,20 0 15,0 0-15,-21 0 0,22 0 0,-1-21 16,0 0-16,-20 21 0,20-22 16,-21 1-16,0 0 0,0-21 0,1 21 15,-1-1-15,0-20 0,0 21 0,-21 0 16,0-22-16,0 22 0,0 0 0,0 0 16,-21 21-1,0 0 1,0 21-16,-1 0 0,22 0 15,-21 1-15,21-1 0,0 0 0,-21 21 16,21-21-16,0 1 0,0-1 16,0 0-16,0 0 0,0 0 0,0 0 15,0 1-15,21-1 0,0 0 0,1 0 16,-1-21-16,21 0 0,-21 0 16,0 0-16,22 0 15,-1 0-15,0 0 0,1 0 0,-1 0 16</inkml:trace>
  <inkml:trace contextRef="#ctx0" brushRef="#br0" timeOffset="22434.25">12933 7684 0,'0'0'0,"0"-22"0,-64-20 31,43 21-31,0 0 0,0 21 0,0 0 0,-1 0 16,-20 0-16,21 0 0,0 0 0,0 0 15,-1 21-15,1-21 0,0 21 16,0 0-16,0 0 0,0 1 16,21-1-16,-22 21 0,22-21 0,0 0 15,0 1-15,0-1 0,0 0 0,0 21 16,0-21-16,0 1 0,22-1 16,-1 0-16,-21 0 0,21-21 15,0 0-15,0 0 0,0 0 0,1 0 16,-1 0-16,0 0 0,0 0 0,0-21 15,0 21-15,1-21 0,-1 0 16,0-1-16,21 1 0,-21 0 0,1-21 16,-1-1-16,0 22 0,0-21 0,0-22 15,0 22-15,-21-21 0,22 20 16,-1-20-16,0-1 0,-21 22 16,0-22-16,0 22 0,0 0 0,0-1 15,0 22-15,0 0 0,0 0 0,-21 21 16,0 21-1,-1 0-15,1 0 0,0 22 16,0-1-16,21 0 0,0 1 0,0-1 16,0 22-16,0-22 0,0 0 0,0 1 15,0 20-15,0-21 0,0 1 16,0-1-16,21-21 0,0 22 0,0-22 16,1 0-16,-1 21 0,0-21 0,0-21 15,0 22-15,22-1 0,-22-21 16,0 0-16,21 0 0,-21 0 15,1 0-15,20-21 0,-21 21 0,0-22 16,22 1-16</inkml:trace>
  <inkml:trace contextRef="#ctx0" brushRef="#br0" timeOffset="22720.66">14224 6900 0,'0'0'0,"0"-42"0,0 21 0,0 0 16,-21 21-16,0 0 16,-1 21-16,1 0 0,0 21 15,0 1-15,0-22 0,0 42 16,-1-20-16,1 20 0,0 1 0,0-1 16,0 1-16,0-1 0,-1 1 0,1-1 15,0 1-15,0-1 0,0-20 0,0 20 16,-1-21-16,1 1 0,0-1 15,0 0-15,0-20 0,21 20 0,-21-21 16,-1 21-16,1-20 0,0-1 0,21 0 16</inkml:trace>
  <inkml:trace contextRef="#ctx0" brushRef="#br0" timeOffset="23970.94">14478 7260 0,'0'0'0,"0"21"0,-21 1 15,21-1-15,21-21 32,0 0-32,0 0 0,0 0 15,1-21-15,-1 21 0,21-22 16,-21 22-16,22-21 0,-22 0 0,21 0 15,-21 0-15,22 21 0,-22-21 0,0-1 16,0 1-16,0 0 0,-21 0 16,0 0-16,0 0 0,0-1 0,-21 1 15,0 0-15,0 0 0,-22 21 16,22 0-16,-21 0 0,21 0 16,-22 0-16,1 21 0,0-21 0,21 21 15,-22 0-15,22 22 0,0-22 0,0 21 16,0-21-16,21 22 0,0-1 15,0-21-15,0 22 0,0-22 0,0 0 16,0 0-16,21 0 0,-21 0 0,21 1 16,0-1-16,0 0 0,0-21 15,1 0-15,-1 21 0,0-21 0,0 0 16,0 0-16,0 0 0,1 0 0,-1 0 16,-21-21-1,-21 21 1,-1 0-16,1-21 0,-21 21 0,21 0 15,-22 0-15,1 0 0,21 0 0,-21 0 16,-1 21-16,22 0 0,-21 0 16,21 0-16,-1 22 0,1-22 0,0 21 15,21-21-15,0 22 0,0-22 0,0 0 16,0 21-16,0-20 0,21-1 16,0 0-16,1 0 0,-1-21 0,0 21 15,21-21-15,-21 0 0,22 0 0,-1 0 16,0 0-16,-20 0 0,20 0 0,0-21 15,1 21-15,-1-21 0,0 0 16,-21 0-16,22-1 0,-1 1 16,-21 0-16,0 0 0,1 0 0,-1 0 15,0-22-15,0 22 0,-21 0 0,21 0 16,-21-22-16,0 22 16,0 0-16,0 42 15,-21 0-15,21 1 16,-21-1-16,0 0 0,21 0 15,0 21-15,0-20 0,-21-1 0,21 0 16,-22 0-16,22 0 0,-21 0 0,21 1 16,0-1-16,-21 0 0,21 0 15,0-42 32,0 0-47,21 0 0,0-1 16,1 1-16,-1 0 15,0-21-15,21 21 0,-21-1 0,1-20 16,20 21-16,-21 0 0,21 0 0,-20 21 16,20 0-16,-21 0 0,0 0 15,0 0-15,1 0 0,-1 21 0,-21 0 16,21 0-16,-21 0 0,0 0 16,0 1-16,0-1 0,0 0 0,0 0 0,0 0 15,-21 0-15,0 1 0,-1-1 16,22 0-16,-21 0 15,0-21-15,42 0 32,0 0-17,1 0-15,-1-21 0</inkml:trace>
  <inkml:trace contextRef="#ctx0" brushRef="#br0" timeOffset="24246.07">15790 7472 0,'0'0'0,"0"-21"0,0 0 0,0-1 16,-21 22 0,0 0-16,0 0 0,0 0 15,-1 0-15,1 22 0,0-22 0,0 21 16,0 21-16,0-21 0,-1 0 0,1 22 16,0-22-16,21 21 0,0-21 15,-21 22-15,21-22 0,0 0 0,0 21 16,0-20-16,0-1 0,0 0 0,0 0 15,21 0-15,21 0 16,-20-21-16,-1 22 0,21-22 0,-21 0 16,22 0-16,-1 0 0,0 0 0,-21-22 15,22 1-15,-1 0 0,0 0 16,1 0-16,-22 0 0,21-1 16,-21-20-16</inkml:trace>
  <inkml:trace contextRef="#ctx0" brushRef="#br0" timeOffset="26082.09">16214 7260 0,'0'0'0,"21"-42"0,-21 21 0,0-22 0,0 22 16,0 0-16,-21 63 31,-1-20-31,1 20 0,0 0 0,21 1 16,-21-1-16,0 0 0,0 22 0,21-22 16,-22 0-16,22 1 0,-21-1 0,21 0 15,0-20-15,-21 20 0,21-21 16,-21 0-16,21 22 0,0-22 15,0 0-15,0 0 0,0-42 47,0 0-31,0 0-16,21-1 0,0 1 0,0 0 16,1 0-16,-1 0 0,0 0 15,0-1-15,0 1 0,0 0 0,1 21 16,-1 0-16,0 0 0,0 0 15,-21 21 1,0 0-16,0 1 0,0-1 16,0 0-16,0 0 0,0 0 15,0 0-15,0 1 0,21-1 0,0-21 16,-21 21-16,22 0 0,-1 0 16,0-21-16,0 21 0,21-21 0,-20 0 15,-1 0-15,21 0 0,-21 0 0,22 0 16,-22 0-16,21 0 0,0 0 0,-20 0 15,-1-21-15,21 21 0,-21-21 16,0 0-16,1 0 0,-1 0 0,0-1 16,-21-20-16,0 21 0,21-21 0,-21 20 15,0-20-15,0 21 0,0-21 16,0 20-16,0 1 0,-21 0 16,0 21-16,0 0 15,-1 0-15,1 21 0,0 0 16,0 1-16,0-1 0,0 0 0,-1 0 15,1 21-15,0-20 0,0-1 0,0 21 16,21-21-16,0 0 0,-21 1 0,21-1 16,0 0-16,0 0 0,0 0 15,21-21-15,-21 21 0,21-21 16,0 0-16,0 0 0,0 0 0,1 0 16,-1 0-16,0-21 0,0 21 15,0-21-15,0 0 0,1 0 0,-1 21 16,-21-21-16,21-22 0,0 22 15,0 0-15,-21 0 0,0-22 0,0 22 16,21 0-16,-21 0 0,0 0 16,-21 42-1,21 0 1,0 0-16,0 0 0,-21 1 16,21-1-16,-21 0 0,21 0 0,0 0 15,0 0-15,0 1 0,0-1 0,0 0 16,0 0-16,21-21 0,0 21 0,0-21 15,1 21-15,-1-21 0,0 0 16,21 0-16,-21 0 0,1 0 16,20 0-16,-21 0 0,21-21 0,-20 0 15,-1 0-15,0 21 0,21-21 16,-21 0-16,1-22 0,-22 22 0,21 0 16,0-21-16,0 20 0,-21 1 0,21 0 15,-21 0-15,0 0 0,0 0 0,0 42 31,-21 0-31,21 0 0,-21 0 16,0 0-16,21 1 0,-21-1 0,-1 21 16,22-21-16,0 0 0,-21 1 15,21-1-15,-21 0 0,21 0 16,-21-21-16,21 21 0,0-42 47,21 0-32,0 0-15,-21 0 0,21-1 16,1 1-16,-1 0 0,0-21 0,0 21 16,0-1-16,0-20 0,1 21 15,-1 0-15,21 0 0,-21-1 0,0 22 16,1 0-16,-1 0 16,-21 22-1,0-1-15,0 0 0,0 0 0,0 0 16,0 22-16,0-22 0,0 0 0,0 0 15,21 0-15,-21 0 0,0 1 16,21-1-16,0-21 0,0 21 16,1 0-16,-1-21 0,0 0 15,0 0-15,21 0 0,-20 0 0,-1 0 16,0 0-16,0 0 0,21-21 16,-20 21-16,-1-21 0,21 0 0,-21-1 15,0 1-15,1 0 0,20 0 0,-21 0 16,0-22-16,0 22 0,1-21 0,-22 21 15,21 0-15,-21-1 0,0 1 16,0 0-16,0 0 0,-21 21 16,-1 21-1,1 0-15,0 0 0,21 1 0,-21-1 16,21 0-16,0 0 0,0 0 16,0 0-16,0 1 0,0-1 0,0 0 15,0 0-15,0 0 0,0 0 0,0 1 16,21-22-16,-21 21 0,21-21 15,-21 21-15,0-42 63,-21 21-63,0 0 16,0-21-16,0 21 15,-1 0 1,22 21 15,22-21 0,-1 0-15,0 0 0,0 0 15,-21-21 94,0-1-94,0 1-15</inkml:trace>
  <inkml:trace contextRef="#ctx0" brushRef="#br0" timeOffset="27338.73">18182 7684 0,'0'-22'31,"0"1"-15,0 0-1,0 0 1,0 0-1,21 21-15,0 0 16,1 0 0,-1 0-1,0 0 48,-21-21-16,0-1-47,-21 22 93,21 22-93,-21-22 16,21 21-16,0 0 16</inkml:trace>
  <inkml:trace contextRef="#ctx0" brushRef="#br0" timeOffset="28238.75">18457 7726 0,'0'0'0,"21"0"47,1 0-47,-1 0 0,0 0 16,0 0-16,0-21 0,0 21 15,1 0-15,-1-21 0,0-1 0,0 22 16,-21-21-16,21 0 0,0 0 15,-21 0 1,0 0-16,-21 21 0,0 0 16,0 0-16,0 0 15,0 0-15,-22 0 0,22 21 0,0-21 16,-21 21-16,20 0 0,1 0 0,0 0 16,0 1-16,21-1 0,0 0 15,0 0-15,-21 0 0,21 0 16,0 1-16,21-1 0,0-21 15,0 0-15,0 0 0,1 21 0,20-21 16,-21 0-16,21 0 0,-20 0 16,20 0-16,-21 0 0,21 0 0,1 0 15,-1 0-15,-21-21 0,22 21 0,-1 0 16,-21-21-16,21-1 16,1 22-16,-22-21 0,21 0 0,-21 21 15,22-21-15,-22 0 0,21 0 0,-21-1 16,1 1-16,-1 0 0,0 0 0,-21 0 15,0 0-15,0-1 0,0 1 16,0 0-16,0 0 0,0 0 16,-21 21-16,0 0 0,-1 0 15,1 0-15,0 21 0,0 0 16,0-21-16,0 21 0,-1 0 0,-20 1 16,21-1-16,0 21 0,0-21 0,-1 0 15,1 1-15,0-1 0,21 0 16,-21 0-16,21 0 0,0 0 15,0 1-15,21-1 16,0-21-16,-21 21 0,21-21 0,1 0 16,-1 0-16,0 0 0,0 0 15,0 0-15,0 0 0,1 0 0,-1-21 16,0 0-16,0-1 0,0 1 0,0 0 16,1 0-16,-22-21 0,21 20 15,0-20-15,0 0 0,0-1 0,-21-20 16,21 21-16,1-1 0,-1-20 0,-21 20 15,0 1-15,21 0 0,-21-1 16,0 1-16,0 21 0,0 0 0,0 0 16,0-1-16,0 44 15,-21-1-15,0 0 16,21 21-16,-22 1 0,1-1 16,0 0-16,21 22 0,0-22 0,0 0 15,-21 1-15,21-1 0,0 0 0,0 1 16,0-1-16,21-21 0,-21 22 15,21-22-15,0 0 0,-21 0 0,22-21 16,-1 21-16,0-21 0,21 0 0,-21 0 16,1 0-16,-1 0 0,21 0 15,-21 0-15,22 0 0,-22 0 0,0 0 16,0-21-16,0 21 0</inkml:trace>
  <inkml:trace contextRef="#ctx0" brushRef="#br0" timeOffset="28402.65">19812 7747 0,'21'0'16,"-42"0"46,0 0-62,0 0 0,-1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38:42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953 0,'0'0'0,"0"-22"16,0 1-16,0 0 15,0 0-15,0 0 0,22 0 16,-22-1-16,0 1 0,0 0 16,21 21-16,-21-21 0,0 42 62,0 0-62,0 22 0,0-22 16,0 21-16,0 0 0,0 22 15,0-22-15,0 1 0,0 20 0,0-21 16,0 22-16,0-22 0,0 22 16,0-22-16,0 22 0,21-22 0,-21 21 15,0-20-15,0 20 0,0-20 16,0-1-16,0 0 0,0 1 0,0-1 15,0-21-15,0 0 0,0 0 16,0 1-16,0-1 0,21-42 31,-21-1-15,0 1-16,21 0 0,-21 0 0,0 0 16,0-22-16,0 22 0,0-21 15,0 0-15,21-1 0</inkml:trace>
  <inkml:trace contextRef="#ctx0" brushRef="#br0" timeOffset="356.79">2074 826 0,'0'0'0,"-21"0"32,21-22-32,21 1 31,0 21-31,22 0 0,-1 0 16,0-21-16,22 21 0,-1 0 0,-20 0 15,20 0-15,1-21 0,-22 21 16,22 0-16,-22 0 0,0 0 15,-21 0-15,1 0 0,-1 0 0,0 0 16,-21 21-16,0 0 16,-21-21-1,0 21-15,-1-21 0,1 22 16,-21-22-16,21 21 0,0-21 16,-22 21-16</inkml:trace>
  <inkml:trace contextRef="#ctx0" brushRef="#br0" timeOffset="608.65">1968 1355 0,'0'0'16,"0"21"-16,22-21 15,-1 0 1,0 0-16,0 0 0,21 0 15,-20 0-15,20 0 0,-21 0 0,21 0 16,-20-21-16,-1 21 0,0 0 16,0 0-16,0 0 0,0 0 0,1 0 15</inkml:trace>
  <inkml:trace contextRef="#ctx0" brushRef="#br0" timeOffset="1108.35">2688 1355 0,'0'0'0,"0"-21"0,0-1 31,0 1-31,-21 21 31,0 21-31,0 1 16,-1-1-16,1 21 16,0-21-16,21 0 0,-21 22 0,0-1 15,21-21-15,-21 22 0,21-1 16,0 0-16,-22 1 0,22-22 0,0 21 16,0-21-16,0 22 0,0-22 15,0 0-15,22 0 0,-1-21 0,0 0 16,0 21-16,0-21 0,22 0 15,-22 0-15,0 0 0,21-21 16,-21 0-16,22 0 0,-22 21 0,0-43 16,0 22-16,0 0 0,1 0 15,-1-21-15,-21 20 0,0-20 0,0 21 16,0-21-16,0 20 0,0-20 16,0 21-16,0-21 0,-21 20 0,21 1 15,-22 0-15,1 0 0,0 0 16,0 0-16,0 21 0,0 0 0,-1 0 15,1 0-15,0 0 0,0 0 16,0 0-16,21 21 31,21-21-15,0 0-16,0 0 0,0 21 16,1-21-16</inkml:trace>
  <inkml:trace contextRef="#ctx0" brushRef="#br0" timeOffset="1541.11">3027 1376 0,'0'-21'16,"21"21"0,0 0-1,0 0 1,0 0-16,1 0 15,-1 21-15,0-21 0,0 21 0,-21 0 16,21 0-16,0-21 0,1 22 16,-1-1-16,0 21 0,-21-21 0,21 0 15,0 1-15,-21 20 0,21-21 0,-21 0 16,0 22-16,0-22 0,0 0 16,0 0-16,0 0 0,0 0 0,0 1 15,0-1-15,-21 0 0,0-21 16,0 0-1,21-21 1,0 0-16,0-1 16,0 1-16,0 0 0,0 0 0,0-21 15,0 20-15,0-20 0,0 21 16,21-21-16,-21 20 0,21-20 0,0 21 16,1 0-16,-22-22 0,21 22 15,0 0-15,0 21 0,0-21 0,0 0 16,1 0-1</inkml:trace>
  <inkml:trace contextRef="#ctx0" brushRef="#br0" timeOffset="2200.82">3958 1863 0,'0'-21'16,"21"-1"0,0 22-16,1-21 15,-1 21-15,0-21 0,21 0 16,-21 0-16,1 0 0,-1-1 0,21 1 15,-21 0-15,0 0 0,22 0 16,-22 0-16,0-22 0,0 22 16,0-21-16,1 21 0,-22-1 0,0-20 15,0 21-15,0-21 0,0 20 16,0-20-16,0 21 0,0 0 0,0 0 16,0-22-16,-22 22 0,1 0 15,0 21-15,0 0 16,0 0-16,0 0 15,-1 21-15,22 0 0,-21 0 0,0 22 16,21-22-16,0 21 0,-21 1 16,21-1-16,-21 0 0,21 1 0,0-1 15,0 0-15,0 1 0,0-1 16,0 0-16,0 1 0,0-1 16,0 0-16,0 1 0,0-22 0,0 0 15,0 21-15,0-21 0,21 1 16,0-22-16,-21 21 0,21-21 0,0 0 15,1 0-15,-1 0 16,0 0-16,0 0 0,0 0 0,22-21 16,-22-1-16,0 1 0,21 0 15,-21 0-15</inkml:trace>
  <inkml:trace contextRef="#ctx0" brushRef="#br0" timeOffset="2628.66">4847 1503 0,'0'0'0,"21"0"0,-21-21 15,0 0 1,0 42 15,-21 0-31,0 0 0,21 0 16,-21 0-16,21 1 0,-21-1 16,21 21-16,-22-21 0,1 22 0,21-22 15,0 21-15,0-21 0,0 0 0,0 22 16,0-22-16,0 0 15,0 0-15,21-21 16,1 0-16,-1 0 0,21 0 16,-21 0-16,0-21 0,1 21 15,-1-21-15,21 0 0,-21 0 0,0-1 16,1 1-16,-1 0 0,0 0 16,-21-21-16,0 20 0,21-20 0,-21 21 15,0 0-15,0-22 0,0 22 16,0 0-16,-21 0 0,0 0 0,21 0 15,-21 21-15,-1 0 0,-20 0 0,21 0 16,0 0-16,0 0 0,-1 0 16,1 0-16,0 0 0,0 0 0,0 21 15,21 0-15,0 0 16,21-21 0,0 0-16,21 0 0,-20 0 15,20 0-15,-21 0 0</inkml:trace>
  <inkml:trace contextRef="#ctx0" brushRef="#br0" timeOffset="3068.41">5482 1418 0,'-21'0'31,"0"0"-15,0 0-16,21 21 15,-22 1-15,1-22 0,21 21 0,0 0 16,-21 21-16,21-21 0,-21 1 16,0 20-16,21-21 0,0 0 0,0 22 15,0-22-15,0 0 0,0 0 16,0 0-16,0 0 0,0 1 0,0-1 16,21-21-16,0 21 15,0-21-15,0 0 0,1 0 0,-1 0 16,0 0-16,0-21 0,21 21 0,-20-21 15,-1-1-15,0 22 16,0-21-16,0 0 0,0 0 0,1 0 16,-22 0-16,0-22 0,21 22 0,-21 0 15,0-21-15,0 20 0,0 1 16,0 0-16,-21-21 0,-1 21 0,1-1 16,0 1-16,0 21 15,0 0-15,0 0 0,-1 0 0,1 0 16,0 0-16,0 0 15,21 21-15,-21 1 0,21-1 16,21-21 0,0 21-16,0-21 0</inkml:trace>
  <inkml:trace contextRef="#ctx0" brushRef="#br0" timeOffset="3409.21">6075 1376 0,'0'0'0,"0"21"31,0 0-31,0 22 16,0-22-16,0 0 0,0 21 15,-21 1-15,21-1 0,-22 0 16,22 1-16,-21 20 0,21-21 0,0 1 15,-21 20-15,21-20 0,-21-1 16,21 0-16,-21 1 0,21-1 0,0 0 16,-21 1-16,21-1 0,-22 0 0,22 1 15,-21-1-15,21-21 0,0 21 16,0-20-16,0-1 0,0 0 0,0 0 16,21-21-1,-21-21 1,22 21-16,-22-21 0,21 0 0,-21-1 15,0 1-15,21-21 0</inkml:trace>
  <inkml:trace contextRef="#ctx0" brushRef="#br0" timeOffset="3724.66">6096 1566 0,'0'0'0,"0"-21"0,0 0 16,-21 0-16,21 0 15,0 0-15,0-1 0,0 1 16,21 0-16,0 21 0,0 0 16,0 0-16,1-21 0,-1 21 15,21 0-15,-21 0 0,22 0 0,-22 0 16,21 0-16,-21 21 16,0 0-16,1 0 0,-1 1 0,0-22 15,-21 21-15,0 0 0,0 21 0,0-21 16,0 1-16,0-1 0,-21-21 15,0 21-15,-1 0 0,22 0 0,-21 0 16,0-21-16,0 22 0,0-22 16,0 0-16,-1 21 0,1-21 0,0 0 15,0 0-15,0 21 0,0-21 0,-1 0 16,1 0-16,0 0 0</inkml:trace>
  <inkml:trace contextRef="#ctx0" brushRef="#br0" timeOffset="4500.3">1566 2434 0,'21'0'31,"1"0"-16,-1 0-15,0 0 0,0 0 16,0 0-16,0 0 0,22 0 16,-1 0-16,0 0 0,1-21 15,-1 21-15,22 0 0,-22 0 0,21 0 16,22 0-16,-21-21 0,20 21 16,22-21-16,-21 21 0,21 0 15,21-21-15,-22 21 0,1 0 0,21-22 16,0 22-16,21 0 0,-21 0 15,22-21-15,-1 21 0,-21 0 0,21 0 16,0-21-16,0 21 0,0-21 16,-21 21-16,22 0 0,-22 0 0,0 0 15,0-21-15,-22 21 0,1 0 0,0 0 16,0 0-16,-21 0 0,-1 0 16,1 0-16,0 0 0,-22 0 0,1 0 15,-22 0-15,21 0 0,-20-21 0,-22 21 16,0 0-16,0 0 0,0 0 15,1 0-15,-1 0 16</inkml:trace>
  <inkml:trace contextRef="#ctx0" brushRef="#br0" timeOffset="4633.22">6371 2201 0,'0'22'47,"-42"-1"-16</inkml:trace>
  <inkml:trace contextRef="#ctx0" brushRef="#br0" timeOffset="6813.09">1143 3641 0,'21'0'0,"0"0"0,0 0 16,1 0-16,-1 0 15,0 0-15,0-21 0,0 21 0,0-22 16,1 22-16,-1-21 0,0 0 15,21 0-15,-21 21 0,1-21 16,-1 0-16,0-1 0,-21 1 16,0 0-16,0 0 0,0 0 0,0 0 15,0-1-15,0 1 0,-21 0 16,0 0-16,-1 21 0,1 0 0,0 0 16,-21 0-16,-1 0 0,22 0 15,-21 0-15,0 0 0,20 21 0,-20 0 16,21 0-16,0 22 0,0-22 15,-1 0-15,22 0 0,0 22 16,0-22-16,0 0 0,0 0 0,0 0 16,22 0-16,-1 1 0,21-1 15,-21 0-15,22 0 0,-22 0 16,21 0-16,0 1 0,-20-1 16,20 0-16,-21 0 0,0 0 0,0 0 15,-21 1-15,0-1 0,0 0 16,0 0-16,-21 0 0,-21 0 0,21 1 15,0-1-15,-22-21 0,1 21 16,0-21-16,-1 0 0,1 0 0,21 0 16,-22 0-16,1-21 0,0 21 15,21-21-15,-1 21 0,-20-22 0,21 1 16,21 0-16,-21 0 0,21 0 16,-21 0-16,21-1 0,0 1 0,0 0 15,0 0-15,0 0 16,0 0-16,0-1 0,21 1 0,0 21 15,0-21-15,0 21 0,0 0 16,22 0-16,-22-21 0,21 21 0,-21 0 16,22 0-16</inkml:trace>
  <inkml:trace contextRef="#ctx0" brushRef="#br0" timeOffset="7462.44">1757 3577 0,'0'0'0,"-21"0"32,21 21-17,-22 1-15,1-1 16,21 0-16,-21 0 0,21 0 16,0 0-16,0 1 0,0-1 15,0 0-15,0 0 0,0 0 16,0 0-16,21-21 15,0 0-15,1 0 0,-1 0 16,0 0-16,0 0 0,21 0 16,-20 0-16,-1-21 0,21 0 0,-21 0 15,0 0-15,1 21 0,-1-21 16,0-1-16,0 1 0,-21 0 0,0 0 16,0 0-16,0 0 15,0-1-15,0 1 0,0 42 47,0 1-47,0-1 0,0 0 16,0 0-16,0 21 0,0-20 0,0 20 15,0-21-15,0 21 0,-21 1 16,21-1-16,0 0 0,0 1 0,0 20 16,0-20-16,0 20 0,0-21 0,0 1 15,0-1-15,0 22 0,0-22 16,0 0-16,0-21 0,0 22 15,0-1-15,0-21 0,0 0 16,0 1-16,-21-1 0,0 0 0,-1 0 16,1-21-16,0 0 0,-21 0 15,21 0-15,-22 0 0,22 0 0,-21-21 16,-1 0-16,1 0 0,0-1 16,-1 1-16,22 0 0,-21-21 0,0 21 15,20-22-15,-20 22 0,21-21 16,21 21-16,-21-22 0,21 22 0,0 0 15,0 0-15,0-22 0,0 22 16,21 0-16,0 0 0,0 0 16,22-22-16,-22 22 0,21 0 0,0-21 15,1 21-15,-1-1 0,0-20 16</inkml:trace>
  <inkml:trace contextRef="#ctx0" brushRef="#br0" timeOffset="7976.14">2307 3556 0,'0'0'15,"0"-21"-15,-21 21 32,0 21-17,21 0-15,0 0 16,0 1-16,0-1 0,0 0 15,0 0-15,0 0 0,0 0 0,0 1 16,0-1-16,0 0 0,0 0 16,0 0-16,0 0 0,0 1 0,0-1 15,-21-21 1,21-21 15,-22-1-31,22 1 16,0 0-16,0 0 0,0 0 15,0 0-15,0-22 0,22 22 16,-1 0-16,0-21 0,0 20 0,0 1 16,22-21-16,-22 21 0,0 0 15,21 21-15,-21 0 0,22 0 0,-22 0 16,0 0-16,0 0 0,0 21 16,1 0-16,-1 0 0,-21 0 0,21 22 15,-21-22-15,0 0 0,0 21 0,0-21 16,0 22-16,0-22 0,0 0 15,-21 0-15,21 0 0,0 1 0,0-1 16,0 0-16,0 0 16,21-21-1,0-21 1,-21 0-16,21 0 16</inkml:trace>
  <inkml:trace contextRef="#ctx0" brushRef="#br0" timeOffset="8236.65">3027 3217 0,'0'22'32,"0"-1"-32,0 0 0,0 21 15,-21-21-15,21 22 0,0-1 16,0-21-16,0 22 0,0-1 0,-22 0 15,22-21-15,0 22 0,-21-1 16,21-21-16,0 0 0,0 1 0,0-1 16,0 0-16,0 0 0,0 0 15,21-21 17,-21-21-32</inkml:trace>
  <inkml:trace contextRef="#ctx0" brushRef="#br0" timeOffset="8440.53">2815 3577 0,'21'0'32,"0"0"-32,1 0 15,-1 0-15,0-21 0,0 21 0,0 0 16,22 0-16,-22 0 0,0 0 15,0 0-15,0 0 0,0-21 16,1 21-16,-1 0 0,0 0 16,0 0-16</inkml:trace>
  <inkml:trace contextRef="#ctx0" brushRef="#br0" timeOffset="8996.23">3683 3577 0,'21'-63'32,"-21"42"-32,0-1 0,0 1 15,0 0-15,-21 0 0,0 0 16,21 0-16,-21-1 0,-1 22 15,1-21-15,0 21 0,0 0 0,0 0 16,0 0-16,-1 0 0,1 21 0,0 1 16,0-1-16,0 0 0,0 0 15,-1 21-15,22-20 0,0 20 0,-21 0 16,21-21-16,-21 22 0,21-22 16,0 21-16,0-21 0,0 1 0,0-1 15,0 0-15,21 0 0,0 0 16,1-21-16,-1 0 15,0 0-15,0 0 0,21 0 0,-20 0 16,-1 0-16,0-21 0,0 21 16,0-21-16,0 0 0,1 21 0,-1-21 15,0-1-15,0 1 0,-21 0 0,0-21 16,0 21-16,0-1 0,0 1 16,0-21-16,0 21 0,0 0 0,0-1 15,0 1-15,0 42 31,0 1-31,0-1 0,-21 0 0,21 0 16,0 0-16,0 0 16,0 22-16,0-22 0,0 0 0,0 0 15,0 0-15,0 1 0,0-1 16,21 0-16,0-21 16,0 0-16,1 0 0,-1 0 15,0 0-15</inkml:trace>
  <inkml:trace contextRef="#ctx0" brushRef="#br0" timeOffset="9520.93">3979 3450 0,'0'0'0,"0"-21"16,43-21-1,-22 42-15,0 0 16,0 0-16,0 0 15,0 0-15,1 21 0,-1 0 16,-21 0-16,0 0 0,21 1 16,-21 20-16,21-21 0,-21 0 0,0 0 15,0 22-15,0-22 0,0 0 16,0 0-16,-21 22 0,21-22 0,0 0 16,-21 0-16,0-21 0,21 21 0,-22 0 15,22 1 1,0-44 15,0 1-31,22 21 16,-1-21-16,-21 0 0,21 0 0,-21 0 15,21-22-15,0 22 0,0 0 0,-21-21 16,22-1-16,-1 22 0,0-21 16,0 21-16,-21-1 0,21 1 0,0 0 15,-21 0-15,22 0 0,-22 42 31,0 0-31,0 0 0,0 0 0,-22 1 16,1-1-16,21 21 16,-21-21-16,21 22 0,-21-22 0,21 0 15,0 0-15,0 21 0,0-20 0,0-1 16,0 0-16,0 0 16,0 0-16,21 0 15,0-21-15,0 0 0,1 0 0,-1 0 16,0 0-16</inkml:trace>
  <inkml:trace contextRef="#ctx0" brushRef="#br0" timeOffset="10004.09">1566 4191 0,'0'0'0,"-21"0"0,0 0 16,42 0 15,0 0-31,22 0 0,-1 0 0,0 0 16,22 0-16,-1 0 0,1 0 15,20 0-15,1 0 0,21 0 0,21 0 16,0 0-16,0 0 0,21 0 16,-21 0-16,0 0 0,21 0 0,-21 0 15,21 0-15,-21 0 0,0 0 0,0 0 16,0 0-16,-21 0 0,0 0 15,0-21-15,-21 21 0,-1 0 0,1 0 16,-22 0-16,1 0 0,-22 0 16,1 0-16,-1 0 0,-21 0 15,-21-21-15,0 0 32,-21 21-32,21-22 0,0 1 15,-21 21-15,21-21 0</inkml:trace>
  <inkml:trace contextRef="#ctx0" brushRef="#br0" timeOffset="10272.52">5292 3620 0,'0'0'0,"0"21"78,0 0-78,0 0 16,0 0-16,0 0 15</inkml:trace>
  <inkml:trace contextRef="#ctx0" brushRef="#br0" timeOffset="10448.41">5207 4001 0,'0'0'16,"21"0"-16,-21 21 0,21-21 31,0 0 0,1 0-15,-1 0-16,-21-21 15,21 21-15</inkml:trace>
  <inkml:trace contextRef="#ctx0" brushRef="#br0" timeOffset="11953.03">6646 3662 0,'-21'0'15,"42"0"-15,-42 21 16,42-21 31,0 0-47,1 0 0,-1 0 15,0 0-15,0-21 0,21 21 0,-20-21 16,20 21-16,0-21 0,1-1 16,-1 22-16,0-21 0,-21 0 0,22 0 15,-1-21-15,0 20 0,-20 1 16,-1-21-16,21 0 0,-21 20 0,0-20 15,-21 0-15,0-1 0,22 22 0,-22-21 16,0 21-16,0 0 0,0-22 16,0 22-16,0 0 0,0 0 15,0 0-15,-22 21 0,1 0 16,0 0 0,0 21-16,21 0 15,0 0-15,0 0 0,-21 22 0,21-1 16,-21-21-16,21 21 0,0 22 15,-22-22-15,22 1 0,-21 20 0,0-21 16,21 22-16,-21-22 0,21 22 16,-21-1-16,0-20 0,21 20 0,-22 1 15,22-1-15,-21 1 0,0-1 0,21 1 16,0-1-16,-21 1 0,0-1 0,0 1 16,21-1-16,-22 1 15,22-1-15,-21-21 0,0 22 0,21-1 16,0-20-16,0 20 0,-21-20 0,21-1 15,-21 0-15,21 1 0,0-22 16,0 0-16,0 0 0,0 0 0,21-21 16,0 0-16,0-21 15,0 0-15,1 21 0,-1-42 0,0 20 16,21 1-16,-21-21 0,22 0 16,-22-1-16,21 1 0,-21 0 0,1-1 15,-1-20-15,0-1 0,0 22 0,0-22 16,-21 1-16,0-1 0,0 1 15,0-1-15,0 1 0,0 21 16,-21-22-16,0 22 0,0 21 0,0-22 16,-22 22-16,22 0 0,0 0 15,0 0-15,0 21 0,-1 0 0,1-22 16,0 22-16,0 0 0,21-21 31,21 21-31,0-21 16,22 21-16,-22-21 0,0 21 0,21-21 15,-21 0-15,22 21 0,-22-22 16,21 1-16,-21 0 0,22 0 0,-22 0 16,21-22-16,1 22 0,-22 0 0,0-21 15,0 21-15,0-22 16,0 22-16,1 0 0,-1-21 0,-21 20 16,21 1-16,-21 0 0,0 0 15,0 42 16,0 0-31,0 0 16,0 1-16,-21-1 0,21 21 0,0-21 16,-21 0-16,21 22 0,0-22 0,0 0 15,0 0-15,0 0 0,0 1 16,0-1-16,21 0 0,0-21 0,0 0 16,0 21-16,0-21 0,1 0 0,-1 0 15,0 0-15,0 0 16,21 0-16,-20-21 0,-1 21 0,21-21 15,-21 0-15,0 21 0,1-22 0,-1 1 16,-21 0-16,0 0 0,21 0 16,-21-22-16,0 22 0,0 0 0,0 0 15,-21 0-15,21-22 0,-21 22 0,-1 0 16,-20 21-16,21-21 0,0 21 16,0 0-16,-1 0 0,-20 0 0,21 0 15,0 0-15,0 0 0,-1 0 16,22 21-16,-21 0 0,21 0 15,0 1-15,0-1 16,21-21 0,1 21-16,-1-21 0,0 0 0,21 0 15,-21 0-15,1 0 0</inkml:trace>
  <inkml:trace contextRef="#ctx0" brushRef="#br0" timeOffset="12348.48">8149 3366 0,'0'-22'0,"0"1"16,0 0 0,0 0-1,21 21-15,0 0 0,1 0 16,-1 0-16,0 0 0,0 0 16,0 0-16,0 21 15,1 0-15,-1 0 0,0 1 16,-21-1-16,21 0 0,-21 0 0,21 21 15,-21-20-15,0 20 0,0-21 16,0 0-16,0 22 0,0-22 0,-21 0 16,0 0-16,21 0 0,-21-21 0,21 21 15,0 1-15,-21-22 16,21-22 0,0 1-16,0 0 15,0 0 1,0 0-16,0 0 0,0-1 0,0-20 15,21 21-15,-21-21 0,0 20 0,21-20 16,0 0-16,0 21 0,0-22 16,-21 22-16,22 0 0,-1 0 0,0 0 15,0-1-15,0 1 0,-21 0 0,21 21 16,1-21-16</inkml:trace>
  <inkml:trace contextRef="#ctx0" brushRef="#br0" timeOffset="12980.56">10012 2498 0,'0'0'16,"21"-21"-16,0-1 0,0 1 0,-21 0 16,0 0-16,21 21 0,-21-21 0,0 0 15,0-1-15,0 1 16,-21 0-16,0 21 15,0-21-15,0 21 0,0 0 0,-22 0 16,1 0-16,0 21 0,-1 0 0,1 0 16,0 1-16,-22 20 0,22 0 15,-1 1-15,-20 20 0,21 1 0,-1-1 16,-20 1-16,20-1 0,1 1 16,0-1-16,21 1 0,-22 20 0,22-20 15,0 20-15,0-20 0,0 21 0,-1-22 16,22 1-16,0-1 0,0-21 15,0 22-15,0-22 0,22 1 0,-1-1 16,0-21-16,0 21 0,21-20 16,-20-1-16,20-21 0,0 21 0,1-21 15,-22 0-15,21 0 0,0 0 16,22-21-16,-22 21 0,-21-21 0,22-1 16,-1 1-16</inkml:trace>
  <inkml:trace contextRef="#ctx0" brushRef="#br0" timeOffset="13232.42">9927 3239 0,'0'21'16,"0"0"-1,0 0-15,0 21 16,0-20-16,-21-1 0,21 0 0,0 0 15,0 21-15,-21-20 0,21-1 16,0 0-16,0 0 0,0 0 0,0 0 16,0 1-16,0-44 31,0 1-15</inkml:trace>
  <inkml:trace contextRef="#ctx0" brushRef="#br0" timeOffset="13524.38">9991 3027 0,'0'0'15,"0"-21"-15,-22 21 16,22-21 46,22 21-62,-22-22 16,-22 22 15,1 0-15,0 0-16,21 22 16,0-1-16,0 0 15,0 0-15,21 0 16,0-21-16,1 21 15</inkml:trace>
  <inkml:trace contextRef="#ctx0" brushRef="#br0" timeOffset="14016.11">10245 3154 0,'0'0'0,"0"21"0,0 0 16,-22 0-16,22 1 15,0-1-15,0 0 0,0 0 16,0 0-16,0 0 0,0 1 16,0-1-16,0 0 0,0 0 15,0 0-15,0 0 0,0 1 0,0-1 16,0 0-16,-21-21 16,0 0-1,21-21 16,0 0-31,0-1 16,0 1-16,0 0 0,0-21 0,21 21 16,0-22-16,1 22 0,-1-21 15,0 21-15,0-22 0,0 22 0,0 0 16,22 0-16,-22 0 0,21 21 0,-21 0 16,1 0-16,20 0 0,-21 0 15,0 21-15,0-21 0,1 21 0,-22 0 16,21 21-16,-21-20 0,0-1 0,0 21 15,0-21-15,0 0 0,0 1 16,0 20-16,0-21 0,0 0 16,0 0-16,0 1 0,-21-1 15,21 0 1,0-42 15,0 0-15,0-1-16,0 1 0</inkml:trace>
  <inkml:trace contextRef="#ctx0" brushRef="#br0" timeOffset="14225.02">10922 3090 0,'0'22'16,"0"-1"-16,0 0 15,0 0-15,0 0 0,0 22 0,-21-22 16,21 0-16,0 21 0,0-21 0,-21 1 15,21-1-15,-22 0 0,22 0 16,-21 0-16,21 0 0,0 1 0,0-1 16,0 0-16,0-42 31,0 0-31</inkml:trace>
  <inkml:trace contextRef="#ctx0" brushRef="#br0" timeOffset="14536.51">10964 2942 0,'0'0'0,"0"-21"0,-42 21 15,42 21 17,21-21-17,0 0-15,0 0 16,1 0-16,-1 0 0,0 0 15,-21-21-15,0 0 16,0 0 0,0 0-16,-21 21 15,0-22-15,-1 22 0,1 0 16,0 0-16,0 0 0,0 0 16,0 0-16,21 22 15,0-1-15,0 0 16,0 0-16,21-21 15,-21 21-15,21-21 0,0 0 0</inkml:trace>
  <inkml:trace contextRef="#ctx0" brushRef="#br0" timeOffset="14832.34">11493 2709 0,'0'0'0,"0"-21"0,0 0 15,-21 42 17,21 0-32,0 1 0,-21-1 0,21 21 15,-21-21-15,21 22 0,-21-1 16,21 0-16,0 1 0,-21-1 0,-1 0 16,1 22-16,21-22 0,0 0 0,-21 1 15,21-1-15,-21-21 16,21 22-16,0-22 0,0 0 0,0 0 15,0 0-15,0 0 0,0 1 16,21-22 0,0 0-16,-21-22 15,21 1-15,-21 0 0,22 0 0</inkml:trace>
  <inkml:trace contextRef="#ctx0" brushRef="#br0" timeOffset="15009.24">11261 3154 0,'-22'0'32,"44"0"-17,-1 0-15,0 0 0,0 0 16,0 0-16,0 0 0,1-21 16,-1 21-16,0 0 0,0 0 0,21 0 15,-20 0-15,-1-21 0,0 21 0,0 0 16</inkml:trace>
  <inkml:trace contextRef="#ctx0" brushRef="#br0" timeOffset="15589.42">11832 3239 0,'21'0'16,"0"0"-1,1-22-15,-1 1 0,0 21 16,0-21-16,-21 0 0,21 21 0,-21-21 16,21 0-16,-21-1 15,0 1-15,0 0 0,0 0 0,0 0 16,0 0-16,-21-1 0,0 22 16,0 0-16,-21 0 15,20 0-15,1 0 0,0 0 16,0 0-16,0 22 0,-22-1 0,22 0 15,0 0-15,0 21 0,0-20 16,0 20-16,-1-21 0,22 21 0,-21 1 16,21-22-16,0 21 0,0-21 0,0 1 15,0 20-15,0-21 0,21 0 16,1 0-16,-1-21 0,0 0 16,0 0-16,0 0 0,22 0 0,-22 0 15,0-21-15,0 0 0,0 0 16,0 0-16,1 0 0,-1-1 0,0 1 15,0 0-15,0-21 0,-21 21 16,0-22-16,0 22 0,21-21 16,-21 21-16,0-1 0,0-20 0,0 21 15,0 0-15,-21 42 16,21 0 0,0 0-16,-21 0 0,21 22 15,-21-22-15,21 0 0,0 21 0,0-20 16,0 20-16,0-21 0,0 0 0,0 22 15,0-22-15,0 0 16,21 0-16,0-21 0,0 0 0,1 0 16,-1 0-16,0 0 0,0 0 0,21 0 15,-20 0-15,-1-21 16,0 0-16</inkml:trace>
  <inkml:trace contextRef="#ctx0" brushRef="#br0" timeOffset="16028.44">12509 2752 0,'0'0'0,"0"-43"0,0 22 0,0 0 16,0 0-16,-21 42 31,0 0-31,21 22 0,-21-22 16,0 21-16,21 0 0,-21 1 0,-1-1 15,22 0-15,0 1 0,-21-1 16,0 0-16,21 1 0,0-1 15,0 0-15,0 1 0,0-22 0,0 0 16,0 21-16,0-20 0,21-1 16,0 0-16,1-21 0,-1 0 15,0 0-15,0 0 0,21 0 0,-20 0 16,-1-21-16,0 0 0,0-1 0,0 1 16,0 0-16,1 0 0,-1 0 15,0 0-15,0-1 0,-21 1 0,0 0 16,0 0-16,0 0 0,0 42 31,-21-21-15,21 21-16,0 0 0,-21 0 0,21 22 15,-21-22-15,21 0 0,0 0 16,0 0-16,0 1 0,0-1 16,0 0-16,21-21 15,0 0 1,0 0-16,0 0 0,0-21 15,1 0-15</inkml:trace>
  <inkml:trace contextRef="#ctx0" brushRef="#br0" timeOffset="16216.57">12869 2963 0,'0'0'0,"-21"0"15,0 0-15,0 0 31,21 22-15,0-1 15,21-21-31,0 0 0</inkml:trace>
  <inkml:trace contextRef="#ctx0" brushRef="#br0" timeOffset="16828.32">13081 3112 0,'21'0'16,"0"0"0,0 0-16,1 0 15,-1 0-15,0 0 0,0 0 0,0 0 16,0 0-16,1 0 0,-1 21 15,0 0-15,-21 0 16,0 0-16,0 0 0,0 1 16,0-1-16,-21 0 0,0 0 0,-1 0 0,1 0 15,-21 1-15,21-1 0,-22 0 16,1 0-16,21 0 0,-21 0 16,20-21-16,1 22 0,0-22 0,0 0 15,42 0 16,0 0-31,0 0 16,1 0-16,-1 0 0,0 0 0,0-22 16,0 22-16,0 0 0,1 0 15,20 0-15,-21 0 0,0 0 16,-21 22-16,21-22 0,1 21 0,-22 0 16,0 0-16,21 0 15,-21 0-15,21 1 0,-21 20 0,0-21 16,0 0-16,21 0 0,0 22 0,-21-22 15,0 21-15,0-21 0,0 22 0,0-22 16,0 21-16,0 1 0,0-22 16,-21 0-16,0 21 0,-21-21 0,20 1 15,-20-22-15,0 21 0,21 0 0,-22-21 16,1 0-16,0 0 0,-1 0 16,-20 0-16,20 0 0,1 0 0,0-21 15,-1 21-15,1-21 0,0-1 16,21 22-16,-22-21 0,22 0 0,0 0 15,0 0-15,21 0 0,0-1 16,0 1-16,0 0 0,0 0 16,0 0-16,0 0 0,21-1 0,0 1 15,21-21-15,-20 21 0</inkml:trace>
  <inkml:trace contextRef="#ctx0" brushRef="#br0" timeOffset="17357.43">13801 3154 0,'0'0'0,"0"-85"31,0 64-31,0 0 0,-22 21 0,1-21 16,0 21-16,0 0 0,0 0 15,0 0-15,-1 0 0,1 21 16,0 0-16,0-21 0,0 21 0,0 0 16,-1 22-16,1-22 0,0 0 0,0 21 15,21-20-15,0-1 16,0 0-16,0 0 0,0 21 0,0-20 16,0-1-16,0 0 0,21-21 15,0 0-15,0 0 16,1 0-16,-1 0 0,0 0 0,0 0 15,0 0-15,0-21 0,1 0 0,-1 21 16,0-22-16,0 1 0,0 0 16,-21-21-16,21 21 0,1-22 0,-22 22 15,0 0-15,0-21 0,21 20 0,-21 1 16,0 0-16,0 42 31,0 0-31,0 1 16,-21 20-16,21-21 0,0 21 15,0-20-15,0 20 0,0-21 0,0 21 16,0-20-16,0-1 0,0 0 0,0 0 16,0 0-16,0 0 0,21-21 15,0 0-15,0 0 0,0 0 16,0 0-16,1 0 0,-1-21 16,0 21-16</inkml:trace>
  <inkml:trace contextRef="#ctx0" brushRef="#br0" timeOffset="18628.95">14309 2688 0,'0'-42'0,"0"84"0,0-105 0,0 42 16,-22 21 0,1 0-16,0 21 0,21 0 15,-21 0-15,0 0 0,0 22 0,-1-22 16,22 21-16,-21 0 0,0 1 15,0-1-15,21-21 0,0 22 0,0-1 16,0 0-16,0 1 0,0-1 0,0 0 16,0 1-16,0-22 0,0 21 15,0-21-15,21 0 0,0 1 16,-21-1-16,21 0 0,1-21 0,-1 0 16,0 0-16,0 0 0,21 0 15,-20 0-15,-1 0 0,0 0 0,0-21 16,0 0-16,0-1 0,1 1 0,-1 0 15,21 0-15,-21 0 0,0-22 16,-21 22-16,22-21 0,-1 21 0,0 0 16,0-1-16,-21 1 0,0 0 0,-21 42 47,21 0-47,0 1 0,-21-1 15,21 0-15,-21 21 0,21-21 16,0 1-16,0-1 0,0 0 0,0 0 15,0 0-15,0 0 0,21 1 16,0-22-16,0 21 16,0-21-16,0 0 0,1 0 0,-1 0 15,0 0-15,0 0 0,0-21 0,0-1 16,1 1-16,-1 0 0,0 0 16,0 0-16,0 0 0,0-1 0,1 1 15,-22-21-15,0 21 0,21 0 0,-21-1 16,21 1-16,-21 42 31,0 1-15,-21-1-16,21 0 0,-21 0 0,21 21 15,-22-20-15,22-1 0,0 21 16,0-21-16,0 0 0,0 1 0,0-1 16,0 0-16,22 0 0,-1-21 15,0 0-15,0 0 0,0 0 16,0 0-16,1 0 0,-1 0 15,0 0-15,0-21 0,0 0 16,-21 0-16,21-1 0,-21 1 16,0 0-16,0 0 0,0-21 0,0 20 15,0 1-15,0 0 0,0 0 16,0 0-16,-21 0 0,0-1 16,0 22-16,0 0 0,0 0 15,-1 0-15,44 22 47,-1-22-47,0 0 0,0 0 0,0 0 16,22 0-16,-22 0 0,21 0 15,-21 0-15,22 0 0,-22 0 0,21 0 16,-21 0-16,0 0 0,1 0 0,20 0 16,-21 0-16,0 0 15,0 0-15,-21 21 16,0 0-16,0 0 0,0 0 0,0 0 15,0 1-15,0-1 16,0 0-16,0 0 0,0 0 0,0 0 16,0 1-16,-21-22 0,21 21 0,-21 0 15,21 0-15,-21-21 47,21-21-31,0 0-16,0 0 15,0-1-15,0 1 0,21 0 16,-21-21-16,42 21 16,-20-1-16,-1-20 0,0 21 0,21 0 15,-21 0-15,22-22 0,-1 22 0,0 21 16,-20-21-16,20 0 0,0 21 16,-21 0-16,1 0 0,-1 0 0,0 0 15,0 21-15,-21 0 0,0 0 0,0 0 16,0 1-16,0 20 0,0-21 15,0 0-15,0 22 0,-21-22 0,0 21 16,0-21-16,-1 0 0,1 22 0,21-22 16,-21 0-16,0-21 0,21 21 15,-21 0-15,21-42 47,0 0-47</inkml:trace>
  <inkml:trace contextRef="#ctx0" brushRef="#br0" timeOffset="18836.83">15663 2794 0,'0'0'0,"0"-21"0,-21 0 16,0 21-16,21-21 0,-21 21 78,0 0-78,-1 0 15,1 0-15,21-22 16</inkml:trace>
  <inkml:trace contextRef="#ctx0" brushRef="#br0" timeOffset="19061.7">14139 2815 0,'0'0'15,"-21"0"-15,21 21 0,21 1 16,0-22 0,1 0-16,20 0 0,-21 0 0,21 0 15,1 0-15,-1 0 0,0 0 0,-20 0 16,20 0-16,0 0 0,1 0 15,-1-22-15,-21 22 0,21 0 0,-20-21 16,-1 21-16,21 0 0,-21-21 16</inkml:trace>
  <inkml:trace contextRef="#ctx0" brushRef="#br0" timeOffset="19632.43">17018 3048 0,'0'-21'31,"21"21"32,0 0-63,-21 21 16,0 0-16,21-21 15,-21 21-15,22 1 0,-22-1 16</inkml:trace>
  <inkml:trace contextRef="#ctx0" brushRef="#br0" timeOffset="19876.29">17039 3493 0,'0'21'16,"0"0"-16,21-21 15,0 0-15,-21 21 0,22-21 16,-22 21-16,0 0 16,21-21-16,-21 22 0,21-1 15,-21 0-15,0 0 0,0 0 16,-21 0 0,0-21-16,-1 0 0,1 22 0,0-22 15,0 0-15,-21 0 0</inkml:trace>
  <inkml:trace contextRef="#ctx0" brushRef="#br0" timeOffset="23396.37">18965 2921 0,'0'0'15,"0"-21"-15,0 0 0,0-22 0,0 22 16,0 0-16,0 0 0,0 0 0,0 0 16,0-1-16,-21 1 0,21 0 15,-42 21-15,21 0 0,-1 0 0,-20 0 16,21 0-16,-21 0 0,-1 21 0,1 0 15,0 22-15,-1-1 0,22 0 16,-21 1-16,-1-1 0,22 22 0,-21-22 16,21 21-16,0 1 0,-1-22 15,1 22-15,21-22 0,0 22 16,0-22-16,0 0 0,21-21 0,1 22 16,-1-22-16,21 0 0,-21 0 15,22 0-15,-1-21 0,0 0 0,22 0 16,-22 0-16,0 0 0,1 0 0,-1-21 15,0 21-15,1-21 0,-1 0 16,0 0-16,1 0 0,-22-1 0,21-20 16,-21 21-16,1 0 0,-1-22 15,0 1-15,0 21 0,-21-21 16,21 20-16,-21 1 0,0 0 0,0 42 31,-21 0-15,0 1-16,21 20 0,0-21 15,0 21-15,-21-20 0,21 20 0,0-21 16,0 0-16,0 22 0,0-22 0,0 0 16,0 0-16,0 0 0,21-21 15,0 21-15,0-21 0,0 22 0,1-22 16,-1 0-16,0 0 0,0 0 16,21 0-16,-20 0 0,-1-22 0,21 1 15,-21 21-15,0-21 0,1 0 16,-1 0-16,0 0 0,0-1 15,-21-20-15,21 21 0,-21-21 0,0 20 16,0-20-16,0 0 0,0-1 0,-21 1 16,0 21-16,0-21 0,0 20 15,-1 1-15,1 0 0,0 21 0,-21 0 16,21 0-16,-22 0 0,22 0 16,0 21-16,-21 0 0,20 1 0,1 20 15,0-21-15,0 21 0,0-20 0,21 20 16,0 0-16,0-21 0,0 1 15,0 20-15,0-21 0,21 0 16,0 0-16,0 1 0,22-22 16,-22 21-16,0-21 0,21 0 0,-21 0 15,22 0-15,-1 0 0,0 0 0,-20 0 16,20-21-16,0-1 0,1 22 16,-1-21-16,-21 0 0,21 0 0,-20 0 15,-1 0-15,0-1 0,0 1 0,0 0 16,-21 0-16,0 0 0,0 0 15,-21 42 17,21 0-32,0 0 0,-21 0 0,0 0 15,21 22-15,-21-22 0,21 0 16,0 0-16,0 0 0,0 1 16,-22-1-16,22 0 0,0 0 15,0 0-15,0-42 31,22 0-15,-1 0-16,-21 0 16,21-1-16,0 1 0,-21 0 0,21 0 15,0-21-15,1 20 0,-1 1 0,-21-21 16,21 21-16,0 0 0,0-1 16,-21 1-16,21 21 0,1 0 15,-1 0-15,-21 21 16,0 1-16,0-1 15,21 0-15,-21 0 0,21 0 0,-21 22 16,0-22-16,0 0 0,0 0 16,21 0-16,0 0 0,1 1 0,-22-1 15,21 0-15,0-21 0,21 21 0,-21-21 16,22 0-16,-22 21 0,21-21 16,1 0-16,-1 0 0,0 0 0,1 0 15,-1 0-15,0 0 0,1 0 0,-1-21 16,0 0-16,-21 21 0,1-21 15,-1 0-15,0-1 0,0 1 0,-21-21 16,0 21-16,0-22 0,0 22 0,0-21 16,0 0-16,0 20 15,0-20-15,0 21 0,0 0 0,-21 0 16,0-1-16,0 22 0,-22 0 0,22 0 16,0 0-16,-21 0 0,20 22 15,-20-22-15,21 21 0,-21 0 0,20 21 16,1-21-16,0 1 0,0 20 15,0-21-15,21 21 0,-21-20 0,21-1 16,0 0-16,0 0 0,0 0 0,21 0 16,0 1-16,0-22 0,0 0 15,0 21-15,1-21 0,-1 0 0,0 0 16,0 0-16,21 0 0,-20-21 0,-1 21 16,0-22-16,21 1 15,-21 0-15,1 0 0,-1 0 0,0 0 16,0-22-16,0 1 0,0 0 0,22-1 15,-43 1-15,21 0 0,0-1 16,0 1-16,0 0 0,-21-1 0,0 1 16,0 0-16,0-1 0,0 22 15,0 0-15,0 0 0,0 0 0,-21 21 16,0 21-16,21 0 16,-21 21-16,0-21 15,21 22-15,-21-1 0,21 0 0,-22 1 16,22-1-16,-21 0 0,21 1 0,0-1 15,0 0-15,0 1 0,0-1 16,0 0-16,21-20 0,1 20 0,-1-21 16,-21 0-16,21 0 0,0 1 15,0-1-15,0-21 0,1 0 0,-1 0 16,0 0-16,0 0 0,0 0 0,22 0 16,-22 0-16,0-21 0,0-1 15,0 1-15,0 0 0,1 0 0,-22-21 16,21 20-16,0-20 0,-21 21 15,21-21-15,-21 20 0,0 1 16,0 0-16,0 0 0,0 0 0,0 42 31,0 0-31,0 21 0,0-20 16,0-1-16,0 21 0,-21-21 0,21 0 16,0 1-16,0 20 0,0-21 15,0 0-15,0 0 0,21 1 16,0-22-16,0 0 0,22 21 15,-22-21-15,0 0 0,21 0 16,-20 0-16,20 0 0,-21-21 0,21-1 16,-20 1-16,-1 0 0,21 0 0,-21 0 15,0-22-15,1 22 16,-1-21-16,0 0 0,0-1 0,-21 1 16,21 0-16,0-22 0,-21 22 0,0-1 15,0 1-15,0 0 0,22-1 16,-22 1-16,0 21 0,0-21 0,0 20 15,-22 44 1,22-1 0,-21 0-16,0 21 0,21 1 0,-21-1 15,0 0-15,21 1 16,0-1-16,0 0 0,-21 1 0,21 20 0,0-21 16,0 1-16,0-1 0,0-21 15,0 22-15,0-22 0,21 21 16,0-21-16,0 0 0,0-21 0,0 22 15,1-22-15,-1 0 0,0 0 16,0 0-16,0 0 0,0 0 0,1-22 16,-1 22-16,0-21 0,0 0 0,0 0 15,0 0-15,1 0 0,-1-22 16,0 22-16,0-21 0,-21 21 0,21-22 16,0 22-16,-21 0 0,0 0 15,0 42 1,0 0-1,0 0-15,0 0 0,-21 22 16,0-22-16,21 0 0,-21 21 16,21-20-16,0-1 0,0 0 0,0 0 15,0 0-15,0 0 0,0 1 16,0-1-16,21-21 0,0 0 16,0 0-16,1 0 0,-1 0 0,0 0 15,0 0-15,0 0 0,22 0 16,-22-21-16,0 21 0,0-22 0,0 1 15,0 0-15,1 0 0,-1 0 16,0-22-16,0 22 0,0-21 16,0 21-16,1 0 0,-1-1 0,0 1 0,-21 0 15,0 42 17,0 0-32,-21 1 0,21-1 15,-21 21-15,-1-21 0,22 0 16,0 1-16,-21-1 0,21 0 0,0 0 15,0 0-15,0 0 0,0 1 16,0-1-16,21-21 16,-21 21-16,22-21 0,-1 0 0,0 0 15,0 0-15,0 0 0,0 0 16,22 0-16,-22-21 0,0 0 16,0 21-16,0-22 0,1 1 0,-22 0 15,0 0-15,0 0 0,0-22 16,0 22-16,0-21 0,0 21 15,0 0-15,0-1 0,-22 1 16,1 0-16,0 21 0,0 0 0,0 0 16,0 0-16,-1 0 0,1 0 0,0 0 15,21 21 1,21-21 0,0 0-1,1 0-15,-1 0 0,21 0 0,-21 0 16,0 0-16,22 0 0,-22 0 0,21 0 15,-21-21-15,1 21 0,20 0 16,-21 0-16,0-21 0,0 21 16,1 0-16,-1 0 0,0 0 0,0 0 15,-21 21-15,21 0 16,-21 0-16,0 1 0,0 20 16,0-21-16,0 0 0,0 0 15,0 1-15,0-1 0,0 0 0,-21 0 16,21 0-16,-21 0 0,21 1 0,0-1 15,0 0-15,-21-21 0,21 21 16,-21-21-16,21 21 16,0-42 15,0 0-31,0 0 0,0 0 16,21-1-1,-21-20-15,21 21 0,0 0 0,0-22 16,0 22-16,1-21 0,-1 21 0,21 0 15,-21-22-15,22 22 0,-22 0 16,21 0-16,-21 21 0,22 0 0,-22 0 16,0 0-16,0 0 0,0 0 15,-21 21-15,0 0 0,0 0 0,0 0 16,0 22-16,0-22 0,0 21 0,0-21 16,0 1-16,-21 20 15,21-21-15,0 0 0,0 0 0,0 1 16,0-1-16,0 0 0,21 0 15,0-21-15,1 0 16,-1 0-16,0 0 0,0 0 16,0 0-16,0 0 0,1 0 0,-1-21 15,0 21-15,0-21 0,0 0 16,-21-1-16,0 1 0,21 0 0,1 0 16,-22 0-16,0 0 0,21-1 15,-21-20-15,21 21 0,-21 0 0,0-22 16,0 22-16,0 0 0,0 0 0</inkml:trace>
  <inkml:trace contextRef="#ctx0" brushRef="#br0" timeOffset="23640.23">23326 2752 0,'-22'0'32,"22"-21"-32,-21 21 62,21-22-62,-21 22 16,0 0-16,0 0 0</inkml:trace>
  <inkml:trace contextRef="#ctx0" brushRef="#br0" timeOffset="23884.09">22119 2858 0,'0'0'0,"-21"0"31,42 0-15,0 0-16,0 0 0,1 0 16,-1 0-16,0 0 0,21 0 0,-21 0 15,1 0-15,20 0 0,-21 0 16,0 0-16,22-22 0,-22 22 0,0 0 16,-21-21-1,-21 0-15</inkml:trace>
  <inkml:trace contextRef="#ctx0" brushRef="#br0" timeOffset="24072.98">21569 2667 0,'0'0'0,"-21"0"0,-1 0 0,1 0 0,0 0 15,0 0 1,0-21 15,0 0-15,-1 21-16,1-21 0,0 21 0,0 0 15</inkml:trace>
  <inkml:trace contextRef="#ctx0" brushRef="#br0" timeOffset="24620.94">24299 3090 0,'64'-42'31,"-43"63"47,-21 0-62,21 1-1</inkml:trace>
  <inkml:trace contextRef="#ctx0" brushRef="#br0" timeOffset="24856.93">24405 3577 0,'0'0'0,"-42"21"15,42 1 1,0-1-16,-21-21 15,21 21-15,0 0 16,0 0-16,0 0 0,0 1 16,0-1-16,-22-21 15,1 21-15,0-21 16,0 0-16,0 21 0,0-21 0,-22 0 16,22 0-16</inkml:trace>
  <inkml:trace contextRef="#ctx0" brushRef="#br0" timeOffset="25412.61">25929 2900 0,'0'0'0,"0"-64"16,0 43-1,0 42 17,0 1-32,-21-1 0,21 0 0,-21 0 15,0 21-15,21-20 0,0 20 16,-22-21-16,1 0 0,21 22 0,-21-22 16,21 0-16,0 0 0,0 0 0,-21 0 15,21 1-15,0-1 16,-21-21-16,21-21 15</inkml:trace>
  <inkml:trace contextRef="#ctx0" brushRef="#br0" timeOffset="25624.49">26035 2582 0,'0'0'15,"-21"-42"1,0 21 0,-1 21-16,22 21 47,0 0-47,0 0 15</inkml:trace>
  <inkml:trace contextRef="#ctx0" brushRef="#br0" timeOffset="26116.21">26395 2752 0,'0'0'0,"0"21"15,-21-21-15,-1 21 16,22 0-16,-21-21 0,21 21 0,-21 1 15,21-1-15,0 0 0,-21 0 16,21 0-16,-21-21 0,21 21 0,0 1 16,0-1-16,0 0 0,-21-21 15,21 21-15,0 0 16,0-42 15,0 0-31,0 0 16,0 0-16,21-1 15,0 1-15,-21 0 16,21 0-16,0 0 0,0 0 0,1-1 16,-1 1-16,0 0 0,21 0 15,-21 0-15,1 21 0,-1 0 0,0-21 16,0 21-16,0 0 0,0 0 0,1 21 16,-1 0-16,-21 0 0,21 0 15,-21 22-15,0-22 0,0 0 0,0 21 16,0-21-16,-21 1 0,0-1 15,-1 0-15,1 0 0,0 0 0,21 0 16,-21-21-16,21 22 0,-21-22 0,42 0 47,0 0-47,0-22 16,0 22-16,22-21 0,-22 0 15</inkml:trace>
  <inkml:trace contextRef="#ctx0" brushRef="#br0" timeOffset="29332.25">27072 2752 0,'0'0'0,"21"-43"0,0 22 0,-21 0 16,0 0-16,22 0 0,-22 0 15,0 42 1,-22 0 0,1 0-16,0 0 0,0 0 0,0 1 15,0-1-15,-1 21 0,1-21 16,-21 0-16,21 22 0,0-22 15,21 0-15,-22 0 0,22 0 0,0 1 16,0-1-16,0 0 0,0 0 16,22 0-16,-1-21 0,0 0 15,0 0-15,21 0 0,-20 0 0,20 0 16,-21 0-16,21 0 0,1 0 16,-1-21-16,-21 0 0,22 21 0,-22-21 15,21 0-15,-21-1 0,0-20 0,1 21 16,-1 0-16,0 0 0,-21-22 15,0 22-15,0 0 0,0 0 0,0 0 16,-21 21 15,0 21-31,21 0 16,-22 0-16,22 0 0,0 0 0,0 1 16,0-1-16,0 0 0,0 0 0,0 0 15,0 0-15,0 1 0,0-1 16,0 0-16,0 0 0,0 0 0,0 0 15,22 1-15,-1-22 0,0 21 0,0-21 16,0 0-16,22 0 16,-22 0-16,0 0 0,21 0 0,-21 0 15,22 0-15,-22 0 0,0-21 16,21-1-16,-20 22 0,-1-21 16,21 0-16,-21 0 0,0 0 0,1 0 15,-1-22-15,0 22 0,0 0 16,0-21-16,-21 20 0,0 1 0,0 0 15,0 0-15,-21 21 16,0 21 0,0 0-16,0 0 0,-1 1 15,1-1-15,0 0 0,0 21 16,21-21-16,-21 1 0,21-1 0,0 0 16,0 21-16,0-21 0,0 1 15,21-1-15,0 0 0,0-21 16,0 0-16,1 21 0,20-21 15,-21 0-15,21 0 0,1 0 16,-22 0-16,21 0 0,-21-21 0,22 21 16,-22-21-16,0 0 0,0-1 0,0 22 15,1-42-15,-1 21 0,0 0 16,0 0-16,0-1 0,0 1 0,1-21 16,-1 21-16,0 0 0,-21-1 15,21 22-15,0 0 0,-21-21 0,21 21 16,-21 21-1,0 1-15,0-1 16,0 0-16,0 0 0,0 0 31,-21-21-15,21-21 31,0 0-47,0 0 15,0 0-15,0-1 16,0 1-16,0 0 16,0 0-16,0 0 15,0 0-15,0 42 78,21-21 47,-21 21-62,0 0-47,-21-21-1,0 0 48,0 0-48,21-21-15,-21 21 16,0 21 0,21 0-1,0 0-15,0 1 0,0-1 16,-22-21-16,22 21 0,0 0 0,0 0 15,0 0-15,0 1 0,0-1 16,0 0-16,0 0 0,22-21 16,-22 21-16,21-21 0,0 21 15,0-21-15,0 0 16,0 0-16,1 0 0,20 0 0,-21 0 0,21 0 16,1 0-16,-22 0 15,21 0-15,-21 0 0,22-21 0,-22 21 16,0-21-16,0 0 0,0 0 15,1 0-15,-1-1 0,0 1 0,-21 0 16,0 0-16,0 0 0,0 0 0,0-1 16,0 1-16,-21 21 15,0 0 1,-1 0-16,1 0 0,21 21 16,0 1-16,0-1 0,0 0 15,0 0-15,0 0 0,0 0 16,0 1-16,0-1 0,0 0 15,0 0-15,21-21 16,1 21-16,-1-21 16,0 0-16,0 21 0,0-21 15,0 0-15,1 0 0,-1 0 0,0 0 16,0 0-16,21 0 0,-20 0 16,-1-21-16,0 21 0,0-21 0,0 21 15,0-21-15,1 0 0,-1 0 16,-21-1-16,21 1 0,-21 0 15,21 0-15,-21 0 0,0 0 16,0-1-16,21 22 0,-42 22 47,21-1-47,0 0 0,-21 0 16,21 0-16,-21 0 0,21 1 0,0-1 15,0 0-15,0 0 16,0 0-1,0-42 32,0 0-47,0 0 16,0 0-16,0-1 0,21 1 16,-21 0-16,21 0 15,-21 0-15,21 0 0,-21-1 16,21 22-1,-21 22 1,0-1-16,0 0 16,0 0-16,0 0 0,-21 0 15,21 1-15,0-1 16,0 0 0,-21 0-16,21-42 46,0 0-30,21 21-16,-21-21 0,21 21 16,-21-22-16,22 1 0,-1 0 0,0 0 15,0 21-15,0-21 0,-21 0 0,43-1 16,-22 22-16,0 0 0,0 0 16,0 0-16,0 0 0,-21 22 15,22-22-15,-22 21 0,0 0 16,0 0-16,0 0 0,0 0 0,0 1 15,0-1-15,0 0 16,0 0-16,0 0 16,21-21-16,0 21 0,0-21 15,0 0-15,0 0 16,1 0-16,-1 0 0,0 0 0,0 0 16,0 0-16,0 0 0,1 0 15,-1 0-15,0-21 0,0 0 0,0 0 16,0 0-16,-21 0 0,0-1 15,22 1-15,-22 0 0,21 0 16,-21 0-16,0 0 0,0-1 0,0 1 16,-21 21-1,-1 0-15,1 0 0,0 21 0,21 1 16,-21-1-16,0 0 16,0 0-16,21 0 0,-22 0 15,22 1-15,0-1 0,0 0 0,0 0 16,0 0-16,0 0 15,22-21-15,-1 0 16,0 0-16,0 0 16,0 0-16,0 0 0,1 0 0,-1 0 15,0-21-15,0 21 0,0-21 0,0 0 16,1 0-16,-1 21 0,21-21 16,-21-1-16,0 1 0,-21 0 15,22 0-15,-1 21 16,-21-21-16,0 42 15,-21 0 1,-1-21-16,1 21 0,21 0 0,-21 1 16,0-1-16,0 0 0,21 0 15,0 0-15,21-21 47,0 0-31,0-21-16,0 0 15,1 21-15,-1-21 0,-21 0 16,21 21-16,0-22 0,-21 1 0,21 21 16,0-21-16,-21 42 31,0 0-31,0 1 16,0-1-16,0 0 0,0 0 15,0 0 1,0 0-16,0 1 15,22-22-15,-1 0 0,0 0 16,0 0-16,0 0 0,0 0 0,1 0 16,-1 0-16,0 0 15,-21-22-15,21 22 0,-21-21 16,21 0-16,0 0 0,-21 0 0,0 0 16,22-1-16,-22 1 0,21-21 15,-21 21-15,21-22 0,0 1 0,0 0 16,-21-1-16,21 22 0,1-21 15,-1 21-15,-21 0 0,0-1 0,0 44 32,0-1-32,0 0 0,0 0 15,-21 21-15,-1-20 0,22 20 16,-21-21-16,0 21 0,0-20 0,0-1 16,0 21-16,21-21 0,0 0 0,0 1 15,0-1-15,0 0 16,0 0-16,0 0 0,0 0 15,21-21 1,0 0-16,0 0 16,0 0-16,0 0 0,1 0 15,-1-21-15,0 0 0</inkml:trace>
  <inkml:trace contextRef="#ctx0" brushRef="#br0" timeOffset="29525.14">30713 2836 0,'0'0'0,"-21"0"16,42 0 15,0 0-15,0 0-16,0 0 0,0 0 15,1 0-15,-1 0 0,0 0 0,0 0 16,0 0-16,22 0 0,-22 0 15</inkml:trace>
  <inkml:trace contextRef="#ctx0" brushRef="#br0" timeOffset="29812.49">31729 2582 0,'0'0'0,"0"-21"15,21 0-15,0 21 16,-21-21-16,0 42 15,0 0 1,0 0-16,-21 22 0,0-22 0,-22 21 16,22-21-16,-21 22 0,0-1 15,-1 0-15,1 1 0,0-1 0,-1 0 16,1-20-16,-22 20 0,22 0 16,0 1-16,-1-22 0,1 21 15,0-21-15,21 22 0,-1-22 0,-20 0 16,42 0-16,-21 0 0,0 0 15,21 1-15,-21-1 0,21 0 0,0 0 16,-22-21-16,1 0 16</inkml:trace>
  <inkml:trace contextRef="#ctx0" brushRef="#br0" timeOffset="33309.49">26183 4360 0,'21'0'0,"-42"0"0,63-21 0,-20 21 16,-1-21-16,0 0 0,0 0 15,-21 0-15,0-22 0,0 22 16,0 0-16,0 0 0,0-22 0,0 22 16,-21 0-16,0-21 0,0 21 15,-1-1-15,1 22 0,0-21 0,-21 21 16,21 0-16,-22 0 0,1 0 0,21 0 16,-22 21-16,1 1 0,0-1 15,-1 21-15,22-21 0,-21 22 0,0-22 16,20 21-16,1-21 0,0 0 0,0 22 15,21-22-15,0 0 0,0 0 16,0 0-16,21 1 16,0-22-16,0 0 0,22 0 0,-22 0 15,21 0-15,1 0 0,-1-22 16,0 22-16,1-21 0,-1 0 0,0 0 16,1 0-16,-1-22 0,0 1 15,-21 21-15,22-21 0,-22-1 0,21 1 16,-21-22-16,1 22 0,-1 0 0,-21-1 15,21 1-15,-21 0 0,21 21 16,-21-22-16,0 22 0,0 0 0,0 0 16,-21 21-1,0 0-15,21 21 16,-21 0-16,-1 21 0,1-20 0,21 20 16,-21-21-16,0 21 0,0 1 15,21-1-15,-21 22 0,-1-22 0,22 0 16,-21 1-16,21-1 0,0 0 0,0 1 15,0-1-15,0-21 0,21 0 16,1 0-16,-1 1 0,0-1 0,0 0 16,0-21-16,0 0 0,22 0 0,-22 0 15,21 0-15,-21 0 0,22 0 16,-1-21-16,-21 0 0,22-1 0,-1 1 16,-21 0-16,21 0 0,-20 0 0,-1-22 15,0 22-15,0-21 16,0 0-16,0 20 0,-21 1 0,0-21 15,0 21-15,0 0 0,-21 21 32,0 21-32,0-21 0,21 42 0,-21-21 15,21 0-15,0 1 0,0 20 16,-21-21-16,21 0 0,0 22 0,0-22 16,0 0-16,0 0 0,0 0 0,0 0 15,21-21-15,-21 22 0,21-22 16,0 0-16,0 0 0,22 0 0,-22 0 15,0 0-15,21 0 0,-21 0 0,1 0 16,-1 0-16,21-22 16,-21 1-16,0 0 0,1 0 0,-1 0 15,0 0-15,0-22 0,21 22 0,-20-21 16,-1 21-16,0-22 0,0 22 16,0 0-16,-21 0 0,21 21 0,1-21 15,-22 42 1,0 0-1,0 0-15,0 0 0,0 0 16,0 1-16,0-1 16,21-21 31,-21-21-47,21-1 0,-21 1 15,0 0-15,0 0 16,0 0-16,0 0 0,0-1 15,0 1-15,0 0 16,0 0-16,-21 21 16,21 21-1,-21 0-15,-1 0 16,22 1-16,-21-1 0,0 21 0,0-21 16,21 22-16,-21-22 0,0 21 0,-1-21 15,22 0-15,0 22 16,0-22-16,0 0 0,0 0 0,0 0 0,0 1 15,0-1-15,22 0 0,-1-21 16,0 0-16,0 21 0,0-21 16,0 0-16,1 0 0,20 0 0,-21 0 15,0 0-15,22 0 0,-22-21 16,21 0-16,-21 21 0,22-21 0,-22-1 16,21 1-16,-21 0 0,0-21 0,1 21 15,-1-1-15,-21-20 0,0 21 16,0 0-16,0 0 0,0-1 0,0 1 15,-21 21 1,-1 0-16,22 21 16,-21 1-16,21-1 15,0 0-15,0 0 0,0 0 16,0 0-16,0 1 0,0-1 0,0 21 16,0-21-16,0 0 0,21 1 15,1-1-15,-1-21 0,-21 21 16,21-21-16,0 0 0,0 21 0,0-21 15,22 0-15,-22 0 0,21 0 0,-21 0 16,22 0-16,-22 0 0,21 0 16,-21-21-16,22 21 0,-22-21 0,0 0 15,0-1-15,0 22 0,1-42 16,-1 21-16,-21 0 0,0 0 16,21-22-16,-21 22 0,0-21 0,0 21 15,0-1-15,0 1 0,-21 21 16,0 0-1,-1 21-15,1-21 0,0 22 16,21 20-16,-21-21 0,0 0 16,21 0-16,-21 1 0,21-1 0,0 21 15,0-21-15,0 0 0,0 1 0,0-1 16,21 0-16,0-21 16,0 0-16,0 21 0,0-21 0,1 0 15,-1 0-15,21 0 0,-21 0 16,22 0-16,-1 0 0,-21 0 15,0 0-15,22-21 0,-22 0 0,0 0 16,0 21-16,0-22 0,-21 1 16,21-21-16,-21 21 0,22 0 0,-22-22 15,0 22-15,0 0 0,0 0 0,0 0 16,-22 42 15,22 0-31,0 0 0,-21 0 16,0 0-16,21 1 0,-21-1 0,21 0 15,0 21-15,0-21 0,-21 1 0,21-1 16,-21 0 0,21 0-16,0-42 47,0 0-47,21 0 15,-21-1-15,21 1 0,0 0 16,0 0-16,-21 0 0,21-22 15,1 22-15,-1 0 0,0-21 0,0 21 16,0-1-16,-21 1 0,21 21 16,1 0-16,-1 0 0,0 0 0,0 0 15,-21 21 1,0 1-16,0 20 0,0-21 16,0 0-16,0 0 0,0 1 0,0 20 15,0-21-15,0 0 0,0 0 0,0 1 16,0-1-16,0 0 15,21-21 17,-21-21-17,21 21-15,-21-21 0,22-1 0,-1 1 16,0 0-16,0 0 16,-21 0-16,21 0 0,0-1 0,1 1 15,20 0-15,-21-21 0,0 21 16,0-1-16,1 22 0,-1-21 15,0 21-15,0 0 0,-21 21 16,0 1 0,0-1-16,0 0 0,0 21 15,0-21-15,0 1 0,0-1 0,0 0 16,0 0-16,0 0 0,0 0 16,0 1-16,0-1 15,21-21-15,22 0 16,-22 0-16,0 0 0,0 0 0,21 0 15,-20 0-15,-1 0 0,0 0 0,0 0 16,0-21-16,0-1 16,1 1-16,-1 0 0,0 0 0,-21 0 15,0 0-15,21-22 0,0 22 16,-21 0-16,21-21 0,-21 20 0,0 1 16,0 0-16,0 0 0,-21 21 31,21 21-31,-21 0 0,0 0 15,0 1-15,21 20 0,0-21 16,-21 0-16,-1 0 0,22 1 0,0 20 16,0-21-16,0 0 0,0 0 15,0 1-15,0-1 16,22-21-16,-1 0 16,0 0-16,0 0 0,0 0 15,22 0-15,-22 0 0,0-21 16,0 21-16,0-22 0,0 1 0,1 21 15,-1-21-15,0 0 0,0 0 16,0 0-16,0-22 0,1 22 0,-22 0 16,0 0-16,21 21 0,-21-21 15,0 42 1,-21-21-16,21 21 0,-22 0 16,1 0-16,0 0 0,0 1 15,21-1-15,-21 0 0,21 0 0,-21 0 16,21 0-16,0 1 15,21-22 17,0 0-17,0-22-15,0 1 0,0 21 16,-21-21-16,22 21 0,20-21 0,-21 0 16,0 0-16,0-1 0,1 1 15,-1 0-15,0 21 0,0-21 0,21 21 16,-20 0-16,-1 0 15,-21 21-15,0 0 16,0 0-16,0 1 0,0-1 16,0 0-16,0 0 0,0 0 15,0 0-15,0 1 0,0-1 16,21-21 0,0 21-16,0-21 0,0 0 0,1 0 15,-1 0-15,0 0 0,0 0 0,0 0 16,0 0-16,1-21 0,-1 21 15,0-21-15,0-1 0,-21 1 0,21 0 16,0 0-16,-21-21 0,22 20 16,-1-20-16,0 21 0,-21-21 15,21-1-15,0 1 0,0 0 0,1-1 16,-1 22-16,0 0 0,0-21 16,-21 20-16,21 22 0,-21 22 31,0-1-31,-21 0 0,21 0 15,-21 0-15,0 0 0,21 22 16,-21-22-16,-1 21 0,22-21 0,0 1 16,-21 20-16,21-21 0,-21 0 15,21 0-15,0 1 0,0-1 0,0 0 16,0 0-16,0 0 0,0 0 16,0 1-16,21-22 15,0 0 1,1 0-16,-1 0 15,0 0-15,0 0 0,0-22 16,0 22-16,-21-21 16,22 0-16</inkml:trace>
  <inkml:trace contextRef="#ctx0" brushRef="#br0" timeOffset="33540.36">30628 4043 0,'-21'21'31,"42"-21"-31,0 0 16,0 0-16,1 0 0,-1 0 16,0 0-16,0 0 15,0 0-15,-21-21 0,21 21 0,1 0 16,-22-21-16,21 0 15,0-1-15,0 22 0,-21-21 16</inkml:trace>
  <inkml:trace contextRef="#ctx0" brushRef="#br0" timeOffset="33921.16">31623 3556 0,'0'0'0,"21"0"0,0 0 0,0 0 16,1 0-16,-1 0 0,0 0 15,21 21-15,-21 0 0,1 1 0,20-1 16,-21 0-16,0 0 15,0 21-15,1 1 0,-1-1 0,-21 0 16,21 1-16,-21-1 0,0 0 16,0 1-16,0 20 0,-21-20 0,0-1 15,-1 0-15,1 1 0,0-1 16,-21 0-16,21 1 0,-22-22 0,22 0 16,-21 21-16,-1-21 0,1 1 0,0-1 15,-1 0-15,1-21 16,0 21-16,-1-21 0,22 21 0,-21-21 0,21 21 15,-22-21-15,22 0 0,0 0 16,-21 22-16</inkml:trace>
  <inkml:trace contextRef="#ctx0" brushRef="#br0" timeOffset="35152.46">11007 5398 0,'0'0'16,"21"0"-16,-21-22 0,21 22 0,-21-21 16,21 21-16,-21-21 15,21 21-15,-21-21 0,0 0 16,0 0 0,0-1-16,-21 1 15,0 0-15,0 21 0,0-21 0,-1 21 16,1 0-16,-21-21 0,21 21 15,-22 0-15,1 0 0,21 0 0,-21 0 16,-1 0-16,1 21 0,0 0 0,-1-21 16,1 21-16,0 0 0,20 1 15,-20-22-15,21 21 0,0 0 0,0-21 16,21 21-16,0 0 0,21 0 16,0-21-16,0 22 15,21-22-15,-20 21 0,20-21 0,-21 21 16,21-21-16,-20 21 0,20 0 0,0 0 15,-21 1-15,22-1 16,-22 0-16,0 0 0,0 0 0,0 22 16,-21-22-16,0 21 0,0-21 0,0 22 15,-21-22-15,0 21 0,0-21 16,0 0-16,0 1 0,-22-1 0,22 0 16,-21 0-16,21-21 0,-1 21 0,-20 0 15,21-21-15,0 0 0,0 0 16,21-21-1,21 21 1,-21-21-16,21 21 0,21-21 0,-21 0 16,1 21-16,-1-21 15,21 21-15,-21 0 0,0 0 0,22 0 16,-22 0-16,0 0 0,0 0 0,-21 21 16,0 0-16,21 0 0,-21 0 15,0 0-15,0 22 0,0-22 0,-21 21 16,0 1-16,0-1 0,0 0 0,-22 1 15,1 20-15,21-21 0,-21 1 0,-1-1 16,22 0-16,-21 1 0,21-1 16,-1 0-16,1-20 0,0 20 0,21-21 15,0 0-15,0 0 0,0 1 16,0-1-16,21 0 16,0-21-1,1 0-15,-1 0 0,0 0 0,0 0 16,0-21-16,0 21 0,1-21 0,-1 21 15,0 0-15</inkml:trace>
  <inkml:trace contextRef="#ctx0" brushRef="#br0" timeOffset="35789.08">10626 7832 0,'0'0'0,"-22"0"0,-20 0 16,0 0-16,-1 0 0,1 0 0,0 0 15,-1 0-15,1 0 0,21 0 0,0 0 16,-22 0-16,22 0 16,42 0-1,1 0-15,-1 0 0,21 0 16,22 0-16,-1 0 0,1 0 0,20 0 16,22 0-16,0 0 0,21 0 0,0 0 15,21 0-15,-21 0 0,21 0 16,0 0-16,-21 0 0,22 0 0,-22 0 15,0 0-15,0 0 0,-22-21 0,22 21 16,-42 0-16,21 0 0,-21 0 16,-22 0-16,1 0 0,-1 0 0,-21 0 15,1 0-15,-22 0 0,0 0 0,-42 0 32,0 0-32,-22 0 0,22 0 15,-21 0-15,0 0 0,-22 0 16,22 0-16,-22 0 0,1 0 0,-1 0 15,1 0-15,-1 0 0,-20 21 16</inkml:trace>
  <inkml:trace contextRef="#ctx0" brushRef="#br0" timeOffset="36156.87">10668 8149 0,'0'0'0,"-21"0"0,0 21 0,-1-21 0,1 0 15,0 0-15,21 22 0,0-1 32,21-21-32,0 0 0,22 0 0,-1 0 15,0 21-15,22-21 0,21 0 0,-1 0 16,1 0-16,21 0 0,0 0 0,-1 0 16,-20 0-16,42 0 0,-21 0 15,0 0-15,0 0 0,21 0 0,-22 0 16,1 0-16,-21 0 0,0 0 0,-1 0 15,1 0-15,0 0 0,-22 21 16,1-21-16,-22 0 0,0 0 0,1 0 16,-1 0-16,-21 0 0,0 0 0,-42 0 31,0 0-15,0 0-16,-22 0 0,22 0 0,-21 0 15,21 0-15,-22 0 0,1 0 0,0 0 16,-1 0-16,-20 0 0,21 0 0,-22 0 15,1 0-15</inkml:trace>
  <inkml:trace contextRef="#ctx0" brushRef="#br0" timeOffset="36488.71">10774 8509 0,'0'0'0,"-21"0"0,-1 0 15,1 21-15,0-21 0,21 21 16,42-21 0,-20 0-16,20 0 0,0 0 15,22 0-15,-1 0 0,1 0 0,20 0 16,1 0-16,0 0 0,21 0 16,-22 0-16,22 0 0,-21 0 0,21 0 15,-22 0-15,1 0 0,21 0 0,-22 0 16,1 0-16,-21 0 0,-1 0 0,1 0 15,-1 0-15,-21 0 16,1 0-16,-1 0 0,0 0 0,-20 0 0,-1 0 16,-64 0-1,22 0 1,-21 0-16,0 0 0,-22 0 16,1 0-16,-1 0 0,1 0 0</inkml:trace>
  <inkml:trace contextRef="#ctx0" brushRef="#br0" timeOffset="36869.5">10520 8763 0,'0'0'0,"-21"21"0,-1 0 31,22 1-31,0-1 0,22-21 16,-1 0-16,0 0 0,21 0 15,1 0-15,20 0 0,1 0 0,20 0 16,1 0-16,0 0 0,20 0 16,-20 0-16,21 0 0,0 0 0,0 0 15,-22-21-15,22 21 0,-21 0 0,-1 0 16,1 0-16,0 0 0,-22 0 0,1 0 16,-1 0-16,1 0 15,-22 0-15,0 0 0,1 0 0,-1 0 0,0 0 16,-20 0-16,-1 0 0,0 0 0,-42 0 94,0 0-94,-1 0 0</inkml:trace>
  <inkml:trace contextRef="#ctx0" brushRef="#br0" timeOffset="38032.19">10223 10139 0,'0'0'0,"-21"0"16,0 0-16,21-21 15,0 0-15,0-1 16,0 1-16,0 0 16,21 21-16,22-21 0,-22 0 0,0 21 15,0-21-15,21 21 0,1-22 0,-22 1 16,21 21-16,-21 0 0,22 0 15,-22 0-15,0 0 0,21 0 0,-20 0 16,-1 0-16,-21 21 0,0 1 0,0-1 16,0 0-16,0 0 0,0 21 15,-21-20-15,-22 20 0,22-21 16,-21 21-16,-1 1 0,1-1 0,0 0 0,-1 1 16,1-1-16,-21 0 0,20 1 15,1-1-15,21-21 0,-22 22 16,22-22-16,21 21 0,0-21 0,0 0 15,0 1-15,0-1 0,0 0 0,21-21 16,1 21-16,20-21 0,-21 0 0,21 0 16,-20 0-16,20 0 0,0 0 15,1 0-15,-22 0 0,21-21 0,0 21 16,-20-21-16,20 21 0,-21-21 0,0-1 16,0 22-16,1-21 0,-22 0 0,0 0 15,-22 0 1,1 21-1,0 0-15,0 0 0,0 21 16,0 0-16,21 0 0,-22 0 16,22 22-16,-21-22 0,21 0 15,0 21-15,0-20 0,0 20 0,0-21 16,0 21-16,0 1 0,0-22 0,21 21 16,-21 1-16,22-1 0,-22 0 0,0 1 15,0-1-15,0 0 0,0 1 16,0-1-16,0-21 0,0 21 0,0-20 15,-22-1-15,1 21 0,0-42 0,0 21 16,0 0-16,0 1 0,-1-22 16,1 0-16,0 0 0,0 0 0,0 0 15,0 0-15,-1 0 16,1 0-16,21-22 31,-21 22-31,0 0 16,0 0-1,0 0-15</inkml:trace>
  <inkml:trace contextRef="#ctx0" brushRef="#br0" timeOffset="40525.04">2265 12594 0,'0'0'0,"-43"0"16,22 0 15,21 21 0,21-21-15,1 22-16,-1-22 15,0 0-15,0 0 0,0 0 0,22 0 16,-22 0-16,21-22 0,0 22 16,1-21-16,-1 0 0,-21 21 0,22-21 15,-22 21-15,21-21 16,-21 0-16,0 21 0,1-22 0,-22 1 16,0 0-1,-22 21-15,1-21 16,0 21-16,-21 0 0,21 0 0,-22 0 15,1 0-15,0 0 0,-1 0 16,22 21-16,-21-21 0,-1 21 0,1 0 16,0 1-16,21-1 0,-22 0 15,22 0-15,0 0 0,21 22 0,0-22 16,0 21-16,0-21 0,0 22 16,0-22-16,21 0 0,0 21 0,22-21 15,-22 1-15,21-1 16,-21 0-16,22-21 0,-1 21 0,0-21 15,-21 0-15,22 0 0,-1 0 16,-21 0-16,0 0 0,22 0 0,-22 0 16,0 0-1,-42 0 1,0 0 0,0 0-16,-1 0 0,-20 0 0,21 0 15,-21 0-15,20 0 0,-20 21 0,0-21 16,-1 21-16,22 1 0,-21-1 15,0 0-15,20 0 0,-20 0 0,21 0 16,0 1-16,21-1 16,0 0-16,0 21 0,0-21 0,0 1 15,0-1-15,21 0 16,0-21-16,0 21 0,0-21 0,22 0 16,-22 0-16,0 0 0,0 0 15,22 0-15,-22 0 0,21 0 0,-21 0 16,0 0-16,22-21 0,-22 21 15</inkml:trace>
  <inkml:trace contextRef="#ctx0" brushRef="#br0" timeOffset="41300.49">3556 12806 0,'-106'0'32,"85"0"-32,-21 0 15,20 21-15,-20 0 0,21 0 0,-21 1 16,20-1-16,1 0 0,-21 0 0,21 0 16,0 0-16,21 1 0,0-1 15,0 0-15,0 0 0,0 0 0,0 0 16,0 1-16,0-1 15,21-21-15,0 0 0,0 0 16,21 0-16,-20 0 0,-1 0 0,21 0 16,-21 0-16,22-21 0,-22-1 15,21 22-15,-21-21 0,0 0 0,22 0 16,-22 0-16,0 0 0,0-1 16,-21 1-16,21 0 0,-21 0 15,22 0-15,-22 0 0,0-1 16,0 44 31,0 20-47,0-21 0,0 0 15,0 0-15,0 22 0,0-1 0,0 0 16,0-20-16,0 20 0,0 0 16,0 22-16,0-22 0,0 0 0,0 22 15,0-22-15,0 22 0,0-1 16,0 1-16,0-22 0,0 22 0,0-1 15,21-21-15,-21 22 0,21-22 0,-21 22 16,0-22-16,21 0 0,-21 1 16,21-1-16,-21 0 0,0 1 15,0-1-15,0-21 0,0 22 0,0-22 16,0 0-16,0 0 0,-21 0 16,0-21-16,0 0 0,0 0 0,-1 0 15,-20 0-15,21 0 0,-21 0 0,-1 0 16,1-21-16,0 0 0,-1 0 15,1-22-15,0 22 0,-1-21 0,1 0 16,0-1-16,20 1 0,-20 0 16,21-22-16,0 22 0,0-22 0,21 1 15,0 20-15,0-20 0,0 21 16,21-22-16,0 22 0,0-1 0,0 1 16,22 0-16,-1-1 0,-21 1 0,21 21 15,1-21-15,-1 20 0,0-20 16,1 21-16,-1 0 0,-21 0 15,22-1-15,-22 1 0,21 0 16,-21 0-16,0 0 0,1 0 0</inkml:trace>
  <inkml:trace contextRef="#ctx0" brushRef="#br0" timeOffset="41584.69">4403 12891 0,'0'0'0,"0"-22"16,0 1 0,0 0-1,0 42 32,0 0-31,0 1-16,0-1 15</inkml:trace>
  <inkml:trace contextRef="#ctx0" brushRef="#br0" timeOffset="41796.66">4339 13293 0,'0'0'16,"0"21"-16,-21-21 0,0 0 15,42-21 63,0 21-62</inkml:trace>
  <inkml:trace contextRef="#ctx0" brushRef="#br0" timeOffset="43696.01">6689 13272 0,'0'21'0,"0"-42"0,-22 42 15,22 0-15,0 0 16,22 0-1,-1-21 1,0 0-16,0 0 0,0 0 16,0 0-16,1 0 0,-1 0 15,21 0-15,-21 0 0,22 0 0,-22-21 16,21 21-16,-21-21 0,22 0 0,-22 0 16,21 21-16,-21-22 0,0 1 15,1 0-15,-1 0 0,0 0 0,-21 0 16,0-1-16,0 1 0,21-21 15,-21 21-15,0 0 0,0-1 16,0-20-16,0 21 0,0 0 0,0-22 16,0 22-16,0 0 0,0 0 0,0 0 15,-21 21-15,21 21 16,-21 0 0,21 0-16,-21 22 0,21-1 0,-22 0 15,22 1-15,0-1 0,0 21 16,-21-20-16,0 20 0,21-20 0,-21 20 15,21 1-15,0-1 0,0 149 16,0-149 0,0 1-16,0-1 0,0 1 0,0-1 15,0 1-15,0-1 0,0 1 0,0-1 16,0-20-16,0 20 0,21 1 16,-21-22-16,21 21 0,-21-20 0,21-1 15,-21 0-15,0-20 0,22-1 0,-1 0 16,-21 0-16,21 0 0,0-21 0,0 0 15,0 0-15,1 0 16,-1-21-16,0 21 0,0-21 0,0 0 16,0-22-16,1 22 0,-1-21 0,-21 21 15,21-22-15,0 1 16,-21 0-16,0-1 0,0 1 0,0 0 16,0-1-16,0 1 0,0-21 0,0 20 15,-21 1-15,0 0 0,0-1 0,-22 1 16,22 0-16,0-1 0,-21 22 15,20-21-15,1 21 0,-21-1 0,21 1 16,0 0-16,-1 21 0,1-21 16,0 21-1,21-21-15,21 0 16,0-1-16,1 22 16,-1-21-16,0 0 0,0 21 15,21-21-15,-20-21 0,-1 20 0,21 1 16,0 0-16,1-21 0,-22 21 15,21-22-15,1 22 0,-1 0 16,0-21-16,-21 20 0,1-20 0,-1 21 16,0 0-16,0 0 0,-21-1 0,0 1 15,21 0-15,-21 0 16,-21 42 15,21 0-31,0 0 16,-21 1-16,21-1 0,0 0 0,0 0 15,0 0-15,0 22 0,0-22 16,0 21-16,0-21 0,0 22 0,0-22 16,0 21-16,0-21 0,21 22 15,0-22-15,0 0 0,1 0 16,-22 0-16,21-21 0,0 0 0,0 21 16,0-21-16,0 0 0,1 0 0,-1 0 15,0-21-15,0 0 16,0 0-16,0 0 0,1 0 0,-1-1 15,0 1-15,-21 0 0,0 0 0,0 0 16,0-22-16,0 22 0,0 0 16,0-21-16,0-1 0,0 22 0,0-21 15,-21 0-15,0 20 0,-1-20 16,1 0-16,0 21 0,0-1 0,0 1 16,-22 0-16,22 0 0,0 21 15,0 0-15,0 0 0,0 0 16,-1 21-16,22 0 0,-21 0 15,21 22-15,-21-22 0,21 21 0,-21-21 16,21 22-16,0-22 0,0 21 0,0-21 16,0 1-16,0 20 0,0-21 15,42 0-15,-42 0 0,21 1 0,1-22 16,20 21-16,-21-21 0,0 0 0,0 0 16,1 0-16,20 0 0,-21 0 15,0 0-15,22 0 0,-22 0 16,0 0-16,21-21 0,-21-1 0,1 1 15,20 0-15,-21 0 0,21 0 0,1 0 16,-22-1-16,0 1 0,0 0 16,0 0-16,1 0 0,-22 0 0,0-1 15,0 1 1,-22 42 0,22 1-1,0-1 1,0 0-16,22-21 31,-1 0-31,0 0 16,0 0-16,0 0 15,0 0-15,-21-21 0,22 21 0,-22-21 16,21-1-16,-21 1 0,21 21 16,-21-21-16,21 21 0,-21-21 15,0 42 16,0 0-31,-21 0 16,21 1-16,-21-1 0,21 21 0,0-21 16,0 22-16,0-22 0,0 0 0,0 21 15,0-21-15,0 1 0,0 20 16,0-21-16,0 0 0,0 0 16,0 1-16,0-1 0,0 0 15,21-21 1,0 0-16,0 0 15,0 0-15,1-21 0,-1 0 16,0-1-16,-21 1 16,0 0-16,21 0 0,-21 0 15</inkml:trace>
  <inkml:trace contextRef="#ctx0" brushRef="#br0" timeOffset="44448.58">11239 12848 0,'0'0'0,"22"-21"16,-22 0-16,21 21 0,-21-21 15,0 0-15,0-1 0,0 1 16,0 0-1,0 0-15,-21 21 16,-1 0-16,1 0 0,0 0 16,0 0-16,0 0 0,0 0 15,-1 21-15,1 0 0,-21 0 0,0 22 16,20-22-16,-20 21 0,0 1 0,21-1 16,-22-21-16,1 43 0,21-22 15,-22 0-15,22 1 0,0-1 0,0 0 16,21 1-16,0-1 0,0 21 15,0-20-15,0-1 0,-21 22 16,21-22-16,0 21 0,0-20 0,0-1 16,0 0-16,0 22 0,0-22 0,0-21 15,0 22-15,0-22 0,21 21 16,0-21-16,0 1 0,0-1 0,1-21 16,20 21-16,-21-21 0,21 0 0,1 0 15,-1 0-15,0 0 0,22 0 16,-22-21-16,1 21 0,-1-21 0,0-1 15,1 22-15,-1-21 0,0 0 0,-21 0 16,1 21-16,-1-21 0,0 0 16,0-1-16,0 1 0,-21 0 15,0 0-15</inkml:trace>
  <inkml:trace contextRef="#ctx0" brushRef="#br0" timeOffset="44749.41">11663 13399 0,'0'21'32,"0"0"-17,0 0-15,0 0 16,0 0-16,0 1 0,0-1 0,0 0 15,0 0-15,0 0 0,0 0 0,0 1 16,0-1-16,-21-21 16,21 21-16,0 0 15,0-42 17,0 0-17,0 0-15</inkml:trace>
  <inkml:trace contextRef="#ctx0" brushRef="#br0" timeOffset="45108.56">11705 13166 0,'-21'21'31,"21"0"-15,0 0 15,21-21-15,0 0-16,0 0 15,-21-21-15,22 0 0,-22 0 16,0 0-16,0-1 16,0 1-16,-22 0 15,1 21 1,0 0-16,0 0 15,0 0-15,21 21 16,0 0-16,-21-21 0,21 22 0,0-1 16,0 0-16,0 0 15,0 0-15,21 0 0,0 1 16,0-22-16,0 0 16,0 0-16</inkml:trace>
  <inkml:trace contextRef="#ctx0" brushRef="#br0" timeOffset="45656.32">12128 13187 0,'0'0'16,"0"21"31,0 0-47,0 0 0,-21 1 15,21-1-15,0 0 0,-21 0 16,21 0-16,0 22 0,-21-22 0,21 0 16,0 21-16,0-21 0,0 1 0,0 20 15,0-21-15,-21 0 0,21 0 16,0 1-16,0-1 16,0-42 15,0-1-31,0 1 0,0 0 15,0-21-15,0 21 16,0-1-16,21 1 0,-21-21 0,21 21 16,0-22-16,0 22 0,1-21 15,-1 21-15,0-22 0,21 22 0,-21 0 16,1 0-16,20 0 0,-21 0 0,21-1 16,-20 22-16,20 0 0,-21 0 15,0 0-15,0 22 0,1-1 0,-1 0 16,0 0-16,-21 0 0,21 22 0,-21-22 15,21 0-15,-21 21 0,0-21 16,0 1-16,0 20 0,0-21 0,0 0 16,0 0-16,0 1 0,-21-1 0,21 0 15,-21 0-15,21 0 16,0-42 31,0 0-47,0 0 0,0 0 15,21-1-15</inkml:trace>
  <inkml:trace contextRef="#ctx0" brushRef="#br0" timeOffset="45980.12">13017 12848 0,'0'0'16,"22"-21"-16,-22 0 0,0 42 31,0 0-31,0 0 16,0 22-16,0-22 0,0 21 0,0 1 15,-22-22-15,22 21 0,-21 0 0,21 1 16,0-1-16,0 0 0,-21 1 16,21-1-16,-21-21 0,21 22 0,-21-1 15,21-21-15,0 0 0,0 22 0,0-22 16,0 0-16,0 0 0,0 0 15,0 0-15,21-21 16,0 0-16,0 0 16,0 0-16,1 0 0,-1-21 15,-21 0-15,21 21 0,-21-21 16,21 0-16,0 0 0,-21-1 0,0-20 16,0 21-16</inkml:trace>
  <inkml:trace contextRef="#ctx0" brushRef="#br0" timeOffset="46173.01">12996 13187 0,'0'0'0,"21"0"47,1 0-47,-1 0 15,0 0-15,0 0 0,0 0 16,0 0-16,1 0 0,-1 0 0,21 0 15,-21-21-15,0 21 0,1 0 16,-1-21-16</inkml:trace>
  <inkml:trace contextRef="#ctx0" brushRef="#br0" timeOffset="46684.49">14499 13123 0,'0'0'0,"21"-21"0,-21 0 0,21 21 15,-21-21-15,0 0 16,0 0-16,0 42 31,-21 0-31,21 0 0,-21 0 16,21 0-16,-21 22 0,21-22 0,-21 21 15,21 1-15,0-1 0,0 0 16,-21-21-16,21 22 0,-22-1 0,22-21 16,0 22-16,0-22 0,0 0 15,0 0-15,0 0 0,0 0 0,0 1 16,22-22 15,-22-22-31,21 1 0,-21 0 0,0 0 16,21 0-16</inkml:trace>
  <inkml:trace contextRef="#ctx0" brushRef="#br0" timeOffset="47077.59">14626 12700 0,'0'0'0,"-21"-21"0,-43 21 16,43 0-1,0 0-15,21 21 16,0 0-16,0 0 0,0 1 16,0-1-16,21-21 15,0 21-15,1-21 0,-1 0 16,0 0-16,0 0 0,0 0 15,0-21-15,1 21 16,-22-21-16,21 21 0,-21-22 0,0 1 16,21 21-16,-21-21 0,0 0 0,0 0 15,0 0-15,-21 21 0,0-22 16,21 1-16,-22 21 0,1 0 0,0-21 16,0 21-16,0 0 0,0 21 15,21 0 1,0 1-16,0-1 0,0 0 15,0 21-15,0-21 0,0 1 0,0-1 16,0 0-16,21 0 0,-21 0 16,21 0-16,-21 1 0,21-22 0,0 21 15,0 0-15</inkml:trace>
  <inkml:trace contextRef="#ctx0" brushRef="#br0" timeOffset="47368.44">15092 13145 0,'21'0'31,"0"0"-31,0 0 15,0 0-15,1 0 16,-1 0 0,0 0-16,0 0 15,0 0-15</inkml:trace>
  <inkml:trace contextRef="#ctx0" brushRef="#br0" timeOffset="47568.33">15028 13399 0,'0'0'0,"-21"21"0,42-21 31,0 0-15,1 0-16,-1 0 0,0 0 15,0 0-15,0 0 0,0-21 16,1 21-16,-1-22 0,0 22 0,0 0 16,0-21-16,0 21 0,1 0 0</inkml:trace>
  <inkml:trace contextRef="#ctx0" brushRef="#br0" timeOffset="48856.92">15896 12996 0,'-21'0'31,"21"-21"-31,0 0 16,0 0-1,0 0 1,0 0-16,21 21 0,0 0 16,-21-22-16,21 22 0,1 0 15,-1 0-15,0-21 0,0 21 0,21-21 16,-20 21-16,-1 0 0,0 0 0,0 0 15,21 0-15,-20 0 16,-22 21-16,21 0 0,-21 1 0,0-1 0,0 0 16,0 21-16,0-21 0,0 1 15,-21-1-15,21 21 0,-22-21 16,-20 0-16,21 1 0,0-1 0,-22 0 16,22-21-16,0 21 0,-21 0 0,21-21 15,-1 0-15,22 21 0,-21-21 16,42 0 15,-21-21-15,22 21-16,-1 0 0,0-21 0,0 21 15,0-21-15,0 21 0,22 0 0,-22 0 16,0 0-16,21 0 16,-20 0-16,-1 0 0,21 0 0,-21 0 15,0 21-15,1-21 0,-1 21 0,0-21 16,0 21-16,0 1 0,-21-1 15,0 0-15,0 0 0,0 0 16,0 0-16,0 1 0,0-1 16,-21-21-16,-21 21 0,21 0 15,-1-21-15,-20 21 0,0-21 16,-1 0-16,22 21 0,-21-21 0,0 0 16,20 0-16,-20 0 0,21 0 0,0 0 15,0 0-15,-1 0 0,1 0 16,0 0-16,0 0 0,21-21 15,-21 21-15,21-21 0,-21 21 16,21-21-16,-22 21 16,22-21-16,0 0 15,22 21 1,-1-22-16,0 22 16</inkml:trace>
  <inkml:trace contextRef="#ctx0" brushRef="#br0" timeOffset="49172.74">17208 13123 0,'0'22'125</inkml:trace>
  <inkml:trace contextRef="#ctx0" brushRef="#br0" timeOffset="49461.06">17293 13441 0,'0'21'0,"0"0"16,0 0-16,0 1 16,-21-1-16,0 0 15,21 0-15,0 0 16,-21 0-16,-1-21 0,1 22 0,21-1 15,-21-21-15,0 21 0,0 0 0,0-21 16,-1 21-16,-20-21 16,21 21-16,0-21 0,0 0 0,-1 22 15,1-22-15,0 0 0,0 0 16</inkml:trace>
  <inkml:trace contextRef="#ctx0" brushRef="#br0" timeOffset="50216.73">19452 12891 0,'0'0'0,"0"-22"0,21 22 15,-21-21-15,0 0 0,0 0 31,0 42 1,0 0-32,0 0 0,0 1 15,0 20-15,0-21 0,0 21 0,0-20 16,0 20-16,0 0 0,0-21 16,-21 22-16,21-22 0,-21 21 15,21-21-15,0 1 0,0-1 0,0 0 16,0 0-16,-21 0 0,21 0 15,0 1 1,21-22 15,0-22-31,0 1 16</inkml:trace>
  <inkml:trace contextRef="#ctx0" brushRef="#br0" timeOffset="50612.72">19770 12488 0,'-43'0'15,"22"0"-15,21 22 0,-21-1 0,21 0 16,0 0-1,21-21 1,0 0-16,0 0 16,1 0-16,-1 0 0,0 0 15,0 0-15,0 0 0,0 0 16,-21-21-16,0 0 0,0 0 16,0-1-16,0 1 15,0 0-15,-21 21 0,0 0 16,0-21-16,0 21 0,0 0 15,-1 0-15,1 0 16,21 21-16,0 0 16,0 0-16,0 1 15,0-1-15,21 0 16,1 0-16,-1 0 0,0-21 16,0 0-16,0 21 0</inkml:trace>
  <inkml:trace contextRef="#ctx0" brushRef="#br0" timeOffset="51173.31">20616 12679 0,'-21'0'31,"0"0"-31,0 0 16,0 21-16,21 0 16,-22-21-16,1 43 0,0-22 0,0 0 15,0 0-15,0 21 0,-1-20 0,1-1 16,0 21-16,0-21 0,-21 0 16,20 1-16,1 20 0,0-21 0,0 0 15,0-21-15,0 21 0,-1 1 0,1-22 16,0 21-16,21-42 47,0-1-47,0 1 15,0 0-15,21 0 0,0 0 16,-21 0-16,22 21 0,-1 0 16,0 0-16,0 0 15,0 0-15,0 0 0,1 21 16,-22 0-16,21 0 0,0 0 0,-21 0 15,21 1-15,0-1 0,0 0 16,1-21-16,-1 21 0,0 0 0,0 0 16,0 1-16,0-22 0,1 0 15,-1 0-15,0 21 16,0-21 0,0 0-16,-21-21 15,21 21 1,-21-22-16,22 22 0,-22-21 15,21 21-15,-21-21 0,21 21 0,0-21 16,0 0-16</inkml:trace>
  <inkml:trace contextRef="#ctx0" brushRef="#br0" timeOffset="51759.97">21145 12891 0,'0'0'16,"-21"0"-16,21-22 16,0 1-1,21 21-15,1 0 0,-1 0 16,0 0 0,0 0-16,0 0 0,0 0 0,1 0 15,-1 0-15,0 0 0,0 0 0,0 0 16,0 0-16,1 0 15,-44 0 64,1 0-79,0 0 15,0 0-15,0 21 0,0-21 16</inkml:trace>
  <inkml:trace contextRef="#ctx0" brushRef="#br0" timeOffset="52024.79">21103 13081 0,'0'0'0,"21"0"16,0 0-1,1 0-15,-1 0 16,0 0-16,0 0 0,0 0 16,0 0-16,1 0 0,-1-21 15,0 21 1,0 0 15,0 0-15,-21-21-16</inkml:trace>
  <inkml:trace contextRef="#ctx0" brushRef="#br0" timeOffset="53149.18">22140 12742 0,'0'-21'15,"0"0"1,0 0-1,21 21 1,-21-21-16,22 21 0,-22-21 16,21 21-16,0 0 0,0 0 0,0 0 15,0-22-15,1 22 0,20 0 16,-21 0-16,0 0 16,0 22-16,-21-1 0,22 0 0,-22 0 15,0 21 1,0-20-16,0-1 0,-22 0 0,1 21 15,0-21-15,-21 1 0,21-1 0,-1 0 16,-20 0-16,21 0 0,-21 0 16,20 1-16,1-22 0,0 21 0,0-21 15,0 0-15,0 21 0,42-21 47,0 0-47,0-21 16,0 21-16,0 0 0,1 0 0,-1-21 15,21 21-15,-21 0 0,0 0 16,1 0-16,20 0 0,-21 0 0,0 0 16,0 21-16,1-21 0,-1 21 15,0 0-15,0-21 0,-21 21 0,0 0 16,0 1-16,0-1 0,0 0 16,0 0-16,0 0 0,-21 0 15,0-21-15,0 22 0,-1-22 16,1 0-16,0 0 0,0 21 0,-21-21 15,20 0-15,1 0 0,-21 0 16,21 0-16,-22 0 0,22 0 0,0 0 16,-21 0-16,21 0 0,-1 0 15,1 0-15,0-21 16,21-1 0,0 1-1,0 0 1,21 21-16,0-21 0,1 21 15</inkml:trace>
  <inkml:trace contextRef="#ctx0" brushRef="#br0" timeOffset="53436.63">23643 12933 0,'0'0'0,"-21"-21"16,21 0-16,-21 21 31,21 21 0,0 0-15,0 0-16,0 0 16,0 0-16</inkml:trace>
  <inkml:trace contextRef="#ctx0" brushRef="#br0" timeOffset="53676.49">23685 13293 0,'0'21'0,"0"-42"0,0 63 16,0-21 0,0 0-16,0 1 15,0-1 1,-21 0-16,0 0 0,21 0 16,-21 0-16,0 1 15,0-22-15,-1 21 0,1 0 0,0-21 16,0 21-16,0 0 0,0-21 0,-1 21 15,1-21-15,0 0 0,0 0 0,0 0 16,0 0-16,-1 0 0</inkml:trace>
  <inkml:trace contextRef="#ctx0" brushRef="#br0" timeOffset="54216.53">25866 12658 0,'0'0'16,"21"-21"-16,-21-1 0,21 22 16,-21-21-16,0 42 31,0 1-15,0-1-16,-21 0 0,21 0 0,0 0 15,0 22-15,-21-22 0,-1 21 0,22 0 16,-21-20-16,21 20 0,-21-21 15,21 0-15,0 0 0,0 1 0,0-1 16,0 0-16,0 0 0,0 0 0,0 0 16,21-21-16,0 0 15,1 0-15,-1 0 0,0 0 16</inkml:trace>
  <inkml:trace contextRef="#ctx0" brushRef="#br0" timeOffset="54609.3">26183 12383 0,'0'0'16,"-21"-22"-16,0 22 0,0 0 0,-1 0 16,1 0-16,0 0 0,0 0 15,0 0-15,0 0 0,-1 0 0,22 22 16,0-1 15,22-21-31,-1 0 0,0 0 0,0 0 16,0 0-16,0 0 0,1 0 0,-1 0 15,0 0-15,0 0 0,0-21 16,-21-1-16,0 1 0,0 0 16,0 0-16,0 0 15,-21 21-15,0-21 16,0 21-16,0 0 0,-1 0 0,1 0 15,0 0-15,0 0 0,0 0 0,21 21 16,-21-21-16,21 21 0,-22 0 16,22 0-16,0 0 0,0 1 15,0-1-15,22 0 0,-1-21 16,0 21-16,0 0 0,0-21 16,22 21-16,-1 1 0</inkml:trace>
  <inkml:trace contextRef="#ctx0" brushRef="#br0" timeOffset="54862.16">26691 12510 0,'0'-22'15,"0"44"-15,-21-22 32,21 21-32,0 0 0,0 0 15,0 0-15,-21 0 16,21 22-16,0-1 0,-21-21 0,21 22 15,0-22-15,0 21 0,0-21 0,0 22 16,-22-22-16,22 0 0,0 0 16,0 0-16,-21 0 0,21 1 0,0-1 15</inkml:trace>
  <inkml:trace contextRef="#ctx0" brushRef="#br0" timeOffset="55080.54">26374 12806 0,'0'0'0,"-22"0"0,1 0 0,42 0 47,1 0-47,20 0 15,-21 0-15,0 0 0,22 0 16,-22 0-16,0 0 0,21 0 0,-21 0 15,22 0-15,-22 0 0,21 0 0,-21 0 16,22 0-16,-22 0 0,21 0 16,-21 0-16,1-21 0,-1 21 0,21 0 15,-21-21-15,0 21 0</inkml:trace>
  <inkml:trace contextRef="#ctx0" brushRef="#br0" timeOffset="55388.61">27665 12552 0,'0'0'0,"21"-21"0,0 0 16,-21-1-16,0 44 47,0-1-47,0 0 0,-21 21 15,21 1-15,0-1 0,-21 0 16,0 1-16,-1-1 0,22 0 0,0 1 16,0-22-16,-21 21 0,21 0 0,0-20 15,-21-1-15,21 0 0,0 0 16,0 0-16,0 0 0,0 1 16</inkml:trace>
  <inkml:trace contextRef="#ctx0" brushRef="#br0" timeOffset="55644.67">27495 12827 0,'-21'0'31,"42"0"-16,1-21 1,-1 21-16,0 0 0,0 0 16,0 0-16,0 0 15,1 0-15,-1-21 0,0 21 16,0 0-16,0 0 0,0 0 16,1-21-16,-1 21 0,0 0 15,0 0-15,0 0 0,0-22 16,1 22-16,-1-21 0,0 21 0</inkml:trace>
  <inkml:trace contextRef="#ctx0" brushRef="#br0" timeOffset="56056.43">28554 12171 0,'21'-21'16,"0"21"-16,0 0 15,0 0-15,1 0 0,-1 0 0,0 21 16,0 0-16,0 0 0,22 0 15,-22 1-15,0 20 0,0 0 0,0-21 16,0 22-16,1-1 0,-1 22 16,-21-22-16,0 0 0,0 22 0,0-22 15,0 22-15,0-22 0,-21 0 16,-1 22-16,-20-22 0,21 0 16,-21-20-16,20 20 0,-20-21 0,0 21 15,21-20-15,-22-1 0,1 0 0,21 0 16,-22 0-16,22 0 0,0-21 15,-21 22-15,21-22 0,-1 0 0,-20 21 16,21-21-16,-21 0 0,-1 0 0,1 0 16</inkml:trace>
  <inkml:trace contextRef="#ctx0" brushRef="#br0" timeOffset="56980.54">14330 14753 0,'0'-21'16,"0"0"-16,21 0 15,-21 0-15,21 21 0,-21-22 0,0 1 16,0 0-16,0 0 0,0 0 15,0 0 1,-21 21-16,0 0 0,0 0 16,-1 0-16,1 0 0,-21 0 0,21 0 15,-22 0-15,1 0 0,21 21 0,-21-21 16,20 21-16,1-21 16,0 0-16,0 21 0,21 0 15,21-21 1,0 0-16,0 21 15,1-21-15,-1 22 0,0-22 0,0 21 16,21-21-16,-20 21 0,-1 0 0,0 0 16,0 0-16,0 1 0,0-1 15,-21 0-15,0 0 0,0 0 0,0 0 16,0 1-16,0-1 0,-21-21 16,21 21-16,-21-21 0,0 0 15,21 21-15,-21-21 0,0 0 16,42-21 15,0 0-15,0 21-16,0-21 15,0 21 1,1 0-16,-22 21 16,0 0-16,0 0 15,0 0-15,0 0 0,0 22 16,-22-22-16,22 21 0,-21-21 0,21 1 15,0 20-15,-21-21 0,21 0 0,-21 0 16,21 1 0,-21-1-16,21 0 0,0-42 47</inkml:trace>
  <inkml:trace contextRef="#ctx0" brushRef="#br0" timeOffset="57308.35">13949 15473 0,'0'0'0,"63"21"31,-20-21-31,-22 0 0,21 0 16,22 0-16,-22 0 0,0 0 0,22 0 16,-22 0-16,22 0 0,-22 0 0,21 0 15,-20 0-15,-1 0 0,0 0 16,-20 0-16,20 0 0,-21 0 0,0 0 16,-42 0 30,0 0-46,0 0 0,-22 0 16,22 0-16,0 21 0,-21-21 16,-1 0-16</inkml:trace>
  <inkml:trace contextRef="#ctx0" brushRef="#br0" timeOffset="57601.18">13843 15685 0,'0'0'0,"21"0"32,0 0-32,0 0 0,1 0 0,20 0 15,0 0-15,1 0 0,-1 0 16,0 0-16,22 0 0,-22 0 0,22 0 16,-22 0-16,21 0 0,-20 0 0,-1 0 15,22 0-15,-22 0 0,0 0 16,1 0-16,-22 0 0,21 0 0,-21 0 15,0 0-15,1 0 0,-1 0 0,-42 0 47,-1 0-47,1 0 16,0 0-16,-21 0 0,21 0 0,-1 0 16</inkml:trace>
  <inkml:trace contextRef="#ctx0" brushRef="#br0" timeOffset="57924.54">13906 15896 0,'0'0'0,"0"21"0,-21 1 0,42-1 16,1-21 0,-1 0-16,21 0 0,-21 0 15,22 0-15,-1 0 0,0 0 16,1 0-16,20 0 0,1 0 0,-22 0 0,21 0 15,-20 0-15,-1 0 16,0 0-16,1 0 0,-22 0 0,21 0 16,-21 0-16,1 0 0,-1 0 0,0 0 31,0 0-15,-42 0 46</inkml:trace>
  <inkml:trace contextRef="#ctx0" brushRef="#br0" timeOffset="58601.18">14203 16510 0,'0'0'0,"-21"0"0,-1 0 16,44-21 15,20 0-16,-21 21-15,0-21 0,0 21 16,1 0-16,-1 0 0,0-22 0,0 22 16,0 0-16,0 0 0,1 0 15,-22 22 1,0-1-16,0 0 16,0 0-16,-22 0 0,1 0 15,0 22-15,0-22 16,21 0-16,-21 0 0,0 0 0,21 1 15,-22-1-15,22 0 0,0 0 16,0 0-16,0 0 0,0 1 0,0-1 16,22-21-16,-1 0 0,21 0 15,-21 0-15,0 0 0,1 0 16,-1 0-16,0-21 0,0 21 0,-21-22 16,0 1-16,0 42 46,-21 1-46,21-1 16,-21-21-16,21 21 0,0 0 16,0 0-16,0 0 0,0 1 15,0-1-15,0 0 0,21 0 0,-21 0 16,21 0-16,0 1 0,-21-1 16,0 0-16,0 0 15,0 0-15,0 0 16,-21 1-16,0-1 0,0-21 15,0 0-15,21 21 0,-22-21 16,1 0-16,0 0 0,0 0 16,0 0-1,0 0-15,-1-21 0,1 0 16,0 21-16,0-22 0,0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1:40:56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21463 5101 0,'0'0'0,"0"-21"32,0 0-32,0 0 15,0 0 1,21 21 0,-21-22-16,0 1 15,0 0 1,0 0-1,0 42 17,0 0-17,0 0-15,0 1 16,0-1-16,0 0 0,0 21 0,0-21 16,0 1-16,0 20 0,0-21 0,0 0 15,0 22-15,0-22 0,0 0 16,0 0-16,0 0 0,0 0 0,0 1 15,0-1-15,0 0 0,0 0 0,0 0 16,0 0 0,21-21-16,0 0 15,1 0-15,-1 0 16,0 0-16,0 0 0,0 0 16,0 0-16,1-21 15,-1 0-15,0 21 0,-21-21 16,21 0-16,-21 0 0,21-1 15</inkml:trace>
  <inkml:trace contextRef="#ctx0" brushRef="#br0" timeOffset="540.69">21590 4614 0,'-42'43'32,"42"-22"-32,0 0 15,0 0-15,0 0 16,0 1 0,21-22-1,0 0-15,0 0 16,0 0-16,0 0 15,-21-22-15,0 1 0,0 0 16,0 0 0,0 0-1,-21 21-15,0 0 16,0 0-16,0 0 16,0 0-16,-1 21 15,22 0-15,0 0 16,0 0-1,0 1 1,22-22 0,-1 0-16</inkml:trace>
  <inkml:trace contextRef="#ctx0" brushRef="#br0" timeOffset="1112.35">22013 5059 0,'0'21'47,"21"-21"-15,1 0-32,-1 0 0,0 0 15,0 0-15,0 0 0,0 0 16,1 0-16,-1 0 0,0 0 0,0 0 15,0 0-15,0 0 16,-42 0 62</inkml:trace>
  <inkml:trace contextRef="#ctx0" brushRef="#br0" timeOffset="1519.73">21992 5271 0,'0'21'47,"21"-21"-31,0 0-16,1 0 15,-1 0-15,0 0 16,0 0-16,0 0 0,0 0 16,1 0-16,-1 0 0,0 0 0,0 0 15,0 0-15,0 0 16,-21-21 46</inkml:trace>
  <inkml:trace contextRef="#ctx0" brushRef="#br0" timeOffset="2940.12">22796 5207 0,'0'-21'16,"0"0"-1,0 0-15,22-1 16,-22 1-16,21 21 0,-21-21 16,0 0-16,21 0 0,0 0 0,-21-1 15,0 1-15,0 0 0,21 0 16,-21 0-16,0 0 0,21-1 0,-21 1 16,0 0-16,0 0 15,0 0-15,0 42 47,0 0-47,0 0 0,0 0 16,0 1-16,0-1 0,0 0 15,0 0-15,0 0 0,0 0 16,0 1-16,0 20 0,0-21 0,0 0 16,0 0-16,0 1 0,0-1 15,0 0-15,0 0 0,0 0 0,0 0 16,0 1-16,0-1 0,-21 0 0,21 0 15,0 0-15,0 0 16,-21 1-16,21-1 0,0 0 16,0 0-1,-21-21 32,0 0-31,0 0-1,-1 0-15,1 0 16,0 0-16,0 0 16,0 0-16,0 0 0,-1 0 15,1 0-15,0 0 0,0 0 16,0 0-16,0 0 0,-1 0 0,1 0 16,0 0-1,0 0 1,42 0 31,0 0-47,0 0 15,1 0-15,-1 0 0,0 0 16,21 0-16,-21 0 0,1 0 0,-1 0 16,21 0-16,-21 0 0,22 0 0,-22 0 15,0 0-15,21 0 0,-21 0 16,1 0-16,-1 0 0,0 0 15,0 0-15,-42 0 360,0 0-220,0 0-108,-1 0-17</inkml:trace>
  <inkml:trace contextRef="#ctx0" brushRef="#br0" timeOffset="4140.08">25358 4932 0,'21'-21'15,"-21"0"-15,0-1 16,21 22-16,-21-21 0,21 21 16,-21-21-16,0 0 0,21 0 15,-21 0-15,21 21 0,-21-22 16,22 1-16,-1 21 16,-21-21-1,0 42 32,0 0-31,0 1-1,0-1-15,0 0 0,0 0 16,0 0-16,0 0 0,0 1 0,0-1 16,-21 21-16,21-21 0,-22 0 15,22 22-15,-21-22 0,21 0 0,0 0 16,0 22-16,-21-22 0,21 0 0,0 0 15,0 0-15,0 0 16,0 1-16,0-1 0,0 0 16,21-21-16,0 0 15,1 0-15,-1 0 16,0 0-16,0 0 0,0 0 16,0 0-16,1 0 0,-22-21 15,21 21-15,0-21 0,0 21 0,0-22 16,0 1-16,1 0 15,-1 0-15,0 0 0,0 0 0,0-1 16</inkml:trace>
  <inkml:trace contextRef="#ctx0" brushRef="#br0" timeOffset="4731.82">25633 4382 0,'-43'0'31,"22"0"-31,0 0 16,0 0-16,21 21 15,-21-21-15,21 21 16,0 0-1,21-21 17,0 0-32,0 0 15,0 0-15,1 0 16,-22-21 0,21 21-16,-21-21 15,0 0-15,-21 21 31,-1 0-15,22 21 0,0 0-16,-21-21 0,21 21 15,0 0 1,21-21 15</inkml:trace>
  <inkml:trace contextRef="#ctx0" brushRef="#br0" timeOffset="5636.46">26543 4720 0,'0'0'16,"21"-21"-16,-21 0 0,21 21 15,-21-21-15,21 21 16,-21-21-1,0 42 32,0 0-47,-21 0 16,0-21-16,21 21 0,-21 0 16,0 1-16,0-1 0,-1 0 0,1 0 15,0 0-15,0 0 0,0 1 16,0-1-16,-1 0 0,1 0 15,-21 0-15,21 0 0,0-21 0,-1 22 16,1-22-16,0 0 0,0 21 16,0-21-16,0 0 15,42 0 63,0 0-78,0 0 0,0 0 16,0 0-16,1 0 16,-1 0-1,0 0-15,0 21 0,0-21 0,0 0 16,1 0-16,-1 21 0,0 0 16,0-21-16,0 21 0,0-21 15,-21 22-15,22-22 0,-1 0 0,-21 21 16,21-21-16,0 0 0,-21 21 15,21-21 1,0 0 31,1 0 15,-22-21-62</inkml:trace>
  <inkml:trace contextRef="#ctx0" brushRef="#br0" timeOffset="6172.22">26987 4847 0,'22'0'78,"-1"0"-78,0 0 0,0 0 16,0 0-16,0 0 16,1 0-16,-1 0 0,0 0 15,0 0 1,0 0-16,0 0 16,1 0-1,-44 0 48,1 0-48</inkml:trace>
  <inkml:trace contextRef="#ctx0" brushRef="#br0" timeOffset="6552.27">26924 5038 0,'0'21'0,"21"-21"47,0 0-31,0 0-16,1 0 0,-1 0 15,0 0-15,0 0 0,0 0 16,0 0-16,1 0 16,-1 0-16,0 0 15,0 0-15,-21-21 63,0 0-63</inkml:trace>
  <inkml:trace contextRef="#ctx0" brushRef="#br0" timeOffset="7056.13">27728 4657 0,'21'0'46,"1"0"-30,-1 0-16,0 0 16,0-21-16,0 21 0,0 0 0,1 0 0,-1 0 15,0 0 1,0 0-16,0 0 0,0 0 0,1 0 16,-1 0-16,0 0 15,0 0 1,-42 0 15,0 0-15,0 0-16,-1 0 0,1 0 15,0 0-15</inkml:trace>
  <inkml:trace contextRef="#ctx0" brushRef="#br0" timeOffset="7840.84">27728 4636 0,'0'0'0,"-21"0"31,0 0-31,21 21 0,0 0 16,0 0 0,0 0-16,0 0 15,0 1-15,-21-1 0,21 0 16,0 0-16,-21-21 15,21 21-15,0 0 16,0 1-16,-22-1 0,44-21 94,-1 0-79,0-21-15,0 21 16,0 0-16,-21-22 0,21 22 0,1 0 16,-1 0-1,0 0-15,0 0 16,0 0-16,0 0 16,1 0-16,-1 22 15,0-22-15,0 21 16,-21 0-16,21-21 15,0 21-15,-21 0 16,0 0-16,0 1 16,0-1-16,0 0 15,0 0 1,0 0-16,-21 0 16,0-21-1,21 22-15,-21-22 0,0 0 16,0 21-16,-1-21 0,1 0 0,0 21 15,0-21-15,0 0 0,0 0 0,-1 0 16,1 0-16,0 0 0,0 0 16,0 0-16,0 0 0,-1 0 15,1 0-15,21-21 16,-21 21-16,0 0 16,21-21-16,-21 21 31,21-22 63</inkml:trace>
  <inkml:trace contextRef="#ctx0" brushRef="#br0" timeOffset="8888.23">30543 4678 0,'0'-21'0,"22"21"16,-22 21 62,-22 0-62,22 0-16,-21 0 0,21 1 15,0-1-15,0 0 0,0 0 16,0 0-16,0 0 0,-21 1 0,21 20 16,0-21-16,-21 0 0,21 0 15,0 1-15,0-1 0,0 0 16,0 0-16,0 0 0,0 0 0,0 1 0,0-1 15,21-21 1,0 21-16,0-21 16,1 0-16,-1 0 15,0 0-15,0 0 16,0 0-16,0 0 16,1-21-16,-22 0 15,21-1-15,0 1 16,-21 0-16,0 0 0,21 0 15,-21 0-15,0-1 0,0 1 16</inkml:trace>
  <inkml:trace contextRef="#ctx0" brushRef="#br0" timeOffset="9387.79">30649 4360 0,'0'0'0,"-21"0"32,0 0-32,21 22 15,0-1 1,0 0-16,0 0 15,0 0 1,21-21-16,0 0 16,0 0-16,1 0 0,-1 0 15,0 0-15,0 0 0,0 0 16,0 0-16,-21-21 16,0 0-16,0 0 15,0 0 1,0-1-16,-21 22 15,0 0 1,0 0-16,0 0 16,0 0-1,21 22-15,-22-22 16,22 21-16,0 0 16,0 0-1,0 0 1,22-21-1,-1 0-15,0 0 0</inkml:trace>
  <inkml:trace contextRef="#ctx0" brushRef="#br0" timeOffset="9956.4">31496 4657 0,'21'-21'16,"-21"-1"-16,0 44 62,0-1-46,0 0-16,0 0 15,0 0-15,0 0 16,-21 1-16,21-1 0,0 0 0,0 0 16,0 21-16,-21-20 0,21-1 15,0 0-15,-21 0 0,21 0 0,0 22 16,-22-22-16,22 0 16,0 0-16,0 0 0,0 0 15,0 1-15,0-44 94,0 1-78</inkml:trace>
  <inkml:trace contextRef="#ctx0" brushRef="#br0" timeOffset="10360.17">31221 4932 0,'0'0'0,"-21"0"16,42 0 31,0 0-47,0 0 0,0 0 0,0 0 15,1 0-15,-1-21 0,0 21 0,21 0 16,-21 0-16,1 0 0,20 0 16,-21 0-16,0 0 0,0 0 0,1 0 15,-1 0 1,0 0 93</inkml:trace>
  <inkml:trace contextRef="#ctx0" brushRef="#br0" timeOffset="10851.88">32194 4720 0,'0'0'16,"0"-21"-16,0 0 15,0 0 1,0 0 0,0 42 30,0 0-46,-21-21 16,21 21-16,0 0 0,0 0 0,-21 1 16,21-1-16,0 0 0,0 0 15,0 21-15,-21-20 0,21-1 0,-21 21 16,21-21-16,-21 0 0,21 1 16,0-1-16,0 0 0,0 0 0,-22 0 15,22 0-15,0 1 16,-21-1-16,21 0 15,0 0 1,0-42 31,0 0-31,0 0-16,21 21 15,-21-22-15</inkml:trace>
  <inkml:trace contextRef="#ctx0" brushRef="#br0" timeOffset="11276.15">31919 4911 0,'21'0'62,"1"0"-62,-1 0 0,0 0 16,0 0-16,21 0 16,-20 0-16,-1 0 0,0 0 15,0 0-15,0 0 0,0 0 16,1 0-16,-1 0 0,21 0 0,-21 0 15,0 0-15,1 0 16,-1 0-16,0 0 0,-21-21 16,21 21-1,-42 0 79,0 0-94,0 0 0</inkml:trace>
  <inkml:trace contextRef="#ctx0" brushRef="#br0" timeOffset="14210.05">13822 1651 0,'0'-21'0,"21"21"0,-21-21 0,21 0 16,-21-1-16,0 1 15,0 0 1,-21 21 15,0 0-15,21 21-16,-21 0 15,21 1-15,-22-1 16,22 0-16,0 0 0,0 21 0,0-20 16,-21 20-16,21-21 0,-21 21 0,21-20 15,0 20-15,0-21 16,0 21-16,-21-20 0,21 20 0,0-21 16,0 0-16,0 0 0,0 1 0,0-1 15,0 0-15,0 0 0,21 0 16,0-21-16,0 21 15,1-21-15,-1 0 0,0 0 16,0 0-16,0 0 16,0 0-16,1 0 0,-1 0 0,-21-21 15,21 21-15,0-21 0,0 21 0,-21-21 16,21 0-16,1 0 0,-22-1 16</inkml:trace>
  <inkml:trace contextRef="#ctx0" brushRef="#br0" timeOffset="14755.86">13991 1143 0,'-21'-21'31,"0"21"-31,0 0 16,-1 0-1,22 21-15,0 0 16,-21-21-16,21 21 0,0 1 15,0-1-15,0 0 16,0 0-16,21 0 16,1-21-16,-1 21 15,0-21-15,0 0 0,0 0 16,0 0-16,1 0 0,-1 0 16,0 0-16,0-21 0,0 21 0,0-21 15,1 0-15,-22 0 16,0 0-16,0-1 0,0 1 15,0 0-15,-22 21 16,1 0-16,0-21 0,0 21 0,0 0 16,0 0-16,-1 0 0,1 0 0,0 0 15,0 21-15,0-21 0,21 21 16,-21-21-16,21 21 0,0 1 16,0-1-16,0 0 15,0 0-15,21 0 16,0-21-16,0 21 0,0-21 15,0 22-15,1-22 0</inkml:trace>
  <inkml:trace contextRef="#ctx0" brushRef="#br0" timeOffset="15232.59">14711 1524 0,'0'0'0,"0"-21"16,0 42 31,0 0-47,0 0 0,0 1 15,0-1-15,0 0 0,0 0 0,0 21 16,0-20-16,0-1 16,0 21-16,0-21 0,0 22 0,0-1 15,0-21-15,0 0 0,-21 22 0,21-22 16,0 0-16,0 0 0,0 0 15,0 0-15,0 1 0,0-1 0,0 0 16,0-42 47,0 0-48,0-1-15,0 1 0</inkml:trace>
  <inkml:trace contextRef="#ctx0" brushRef="#br0" timeOffset="15608.42">14499 1842 0,'-42'0'31,"63"0"1,0 0-32,0 0 15,0 0-15,1 0 0,-1 0 0,0-22 16,0 22-16,21 0 0,-20 0 16,-1 0-16,0 0 0,0 0 0,21 0 15,-20-21-15,-1 21 0,0 0 0,0 0 16,0 0-1,0 0 64,-21-21-64,22 21-15,-1 0 0</inkml:trace>
  <inkml:trace contextRef="#ctx0" brushRef="#br0" timeOffset="15968.34">15579 1503 0,'0'0'0,"-22"0"16,1 0 0,21 21-1,0 0 1,0 0-16,0 1 0,0 20 16,0-21-16,-21 21 0,21-20 0,0 20 15,0 0-15,0-21 0,0 22 0,0-22 16,0 21-16,0-21 0,0 1 15,0-1-15,-21 0 0,21 0 0,0 0 16,0 0-16,0 1 0,0-1 16,0 0-1,-21-21 17</inkml:trace>
  <inkml:trace contextRef="#ctx0" brushRef="#br0" timeOffset="20788.37">30649 3450 0,'0'0'0,"0"-21"15,0 0 1,0 42 31,0 0-47,0 22 15,0-22-15,0 0 0,0 21 16,0-21-16,0 22 0,-21-22 0,21 21 16,0-21-16,0 1 0,0-1 15,0 21-15,0-21 0,0 0 0,0 1 16,0-1-16,21 0 0,0-21 16,1 0-1,-1 0 1,0 0-16,0 0 15,-21-21-15,0 0 0,21-1 16,-21 1-16,21 0 16,-21 0-16</inkml:trace>
  <inkml:trace contextRef="#ctx0" brushRef="#br0" timeOffset="21220.12">30946 3112 0,'0'0'0,"0"-22"0,-22 22 0,1 0 16,0 0-16,0 0 0,0 0 16,0 0-16,-1 22 15,1-1-15,21 0 0,-21 0 16,21 0-16,0 0 15,0 1-15,0-1 0,0 0 16,21-21 0,0 0-16,1 0 0,-1 0 15,0 0-15,0 0 16,0-21-16,-21 0 0,21-1 0,-21 1 16,0 0-1,0 0-15,0 0 0,-21 21 0,0-21 16,0 21-16,0 0 0,21-22 15,-21 22-15,-1 0 0,1 0 0,0 0 16,0 0 0,0 0-16,21 22 15,0-1-15,0 0 16,0 0-16,21 0 0,0-21 16,0 21-16,0 1 0,1-22 15</inkml:trace>
  <inkml:trace contextRef="#ctx0" brushRef="#br0" timeOffset="21572.44">31390 3387 0,'21'0'15,"-21"21"1,0 0-16,0 0 16,0 0-1,0 1-15,0 20 0,0-21 0,0 0 16,0 0-16,0 1 0,0-1 16,0 21-16,0-21 0,0 0 0,0 1 15,-21-1-15,21 0 0,0 0 0,-21-21 16,21 21-16,0 0 0,0 1 15,0-44 48,0 1-63</inkml:trace>
  <inkml:trace contextRef="#ctx0" brushRef="#br0" timeOffset="21883.9">31305 3683 0,'22'0'47,"-1"0"-31,0 0-16,0-21 15,0 21-15,22 0 0,-22 0 16,0 0-16,0 0 0,0 0 0,0 0 16,1 0-16,-1-21 0,0 21 15,0 0-15,0 0 16,0 0 31,-21-21-32,22 21-15</inkml:trace>
  <inkml:trace contextRef="#ctx0" brushRef="#br0" timeOffset="22236.7">32067 3387 0,'0'0'0,"22"-43"32,-22 65-17,0-1-15,0 21 16,0-21-16,0 0 16,0 22-16,0-22 0,0 21 0,0-21 15,0 22-15,-22-1 0,22-21 16,-21 0-16,21 22 0,0-22 0,0 0 15,0 0-15,0 0 0,-21 1 16,21-1-16,0 0 0,-21-21 16,21 21-1,-21-21 32,0 0-31</inkml:trace>
  <inkml:trace contextRef="#ctx0" brushRef="#br0" timeOffset="28464.19">25569 6583 0,'0'21'94,"0"-42"15,0 0-93,0 0 0,21-1-16,-21 1 15,22 0-15,-22 0 16,0 0-16,0 0 0,21-1 15,-21 1-15,21 0 0,-21 0 16,0 0-16,0 0 16,21-1-16,-21 1 0,21 21 15,-21-21-15,0 42 63,0 0-48,0 1-15,0-1 0,0 0 16,0 0 0,0 0-16,0 0 0,0 1 0,0-1 15,0 21-15,0-21 0,0 0 0,0 1 16,0-1-16,0 0 0,0 0 16,0 0-16,-21 0 0,21 1 0,0-1 15,0 0-15,0 0 0,0 0 0,0 0 16,0 1-16,0-1 15,0 0-15,0 0 0,0 0 16,0 0 0,0 1 15,0-1 0,-21-21-15,0 0-16,0 21 31,-1-21-31,1 0 0,0 0 0,0 0 16,0 0-16,0 0 0,-1 0 15,1 0-15,0 0 0,0 0 0,0 0 16,0 21-16,-1-21 0,1 0 0,0 0 16,0 0-1,42 0 32,0 0-47,0 0 0,1 0 16,-1 0-16,21 0 0,-21 0 0,22 0 15,-22 0-15,21 0 0,0 0 16,-20 0-16,20 0 0,0 0 0,-21 0 16,22 0-16,-22 0 0,0 0 0,0 0 15,0 0-15,1 0 0,-1 0 47,-21-21 0,0 0-31,0 0-16</inkml:trace>
  <inkml:trace contextRef="#ctx0" brushRef="#br0" timeOffset="29184.48">26585 6329 0,'0'-21'31,"0"42"16,0 0-47,0 0 16,0 0-16,-21 1 0,0-1 0,21 0 15,-21 0-15,0 0 0,-1 0 16,1 1-16,21 20 0,-21-21 0,-21 0 16,21 0-16,-1 1 0,1-1 15,0 0-15,0 0 0,0 0 0,0-21 16,-1 21-16,1-21 0,0 0 0,0 22 15,42-22 64,0 0-79,0 0 0,1 0 15,-1 0-15,0 0 0,0 0 16,0 0-16,0 0 0,1 0 0,-1 0 15,0 0-15,0 0 0,0 0 16,0 0-16,1 0 0,-1 21 0,0-21 16,0 0-16,0 21 15,0-21 1,-21 21-16,22-21 0,-1 0 94,0 0-79,-21-21-15</inkml:trace>
  <inkml:trace contextRef="#ctx0" brushRef="#br0" timeOffset="29644.23">27114 6519 0,'-21'0'16,"42"0"31,1 0-32,-1 0-15,0 0 0,0 0 16,0 0-16,0 0 15,1 0-15,-1 0 0,0 0 16,0 0-16,0 0 0,0 0 16,1 0-16,-1 0 15,0 0 1</inkml:trace>
  <inkml:trace contextRef="#ctx0" brushRef="#br0" timeOffset="30056.6">27072 6710 0,'0'21'16,"21"-21"30,0 0-30,1 0-16,-1 0 16,0 0-16,0 0 15,0 0-15,0 0 0,1 0 16,-1 0 0,0 0-16,0 0 15,0 0 1,0 0 31,1 0-32</inkml:trace>
  <inkml:trace contextRef="#ctx0" brushRef="#br0" timeOffset="30487.85">27728 6392 0,'0'-21'15,"21"21"1,1 0 0,-1 0-16,0 0 15,0 0-15,0 0 0,0 0 16,1 0-16,-1 0 0,0 0 15,0 0-15,0 0 0,0 0 16,1 0-16,-22-21 16,21 21-16,0 0 15,-21-21 32,-21 21-47,0 0 0,-1 0 16,1 0-16</inkml:trace>
  <inkml:trace contextRef="#ctx0" brushRef="#br0" timeOffset="31745.65">27728 6329 0,'0'0'0,"-21"0"0,21 21 15,-21 0-15,21 0 16,0 1 0,-21-1-16,21 0 0,0 0 15,-21 0-15,21 0 16,0 1-16,0-1 16,0 0-16,-22 0 15,22 0 16,22-21 1,-1-21-17,0 21-15,0 0 16,0 0-16,0 0 0,1-21 16,-1 21-16,0 0 15,0 0-15,0 0 16,0 0-16,1 0 15,-1 21 1,0-21-16,-21 21 16,0 0-16,21-21 15,-21 22-15,21-22 0,-21 21 16,0 0-16,0 0 16,0 0-1,0 0 1,0 1-16,0-1 15,0 0 1,-21-21 0,0 21-16,0-21 15,0 21-15,-1-21 16,1 0-16,0 0 16,21 21-16,-21-21 15,0 0-15,0 0 16,-1 0-16,1 0 15,0 0 1,0 0-16,0 0 16,0 0 15,-1 0-31,1 0 47,21 22 125,0-1-63,-21-21-62,21-21 109</inkml:trace>
  <inkml:trace contextRef="#ctx0" brushRef="#br0" timeOffset="39180.83">28660 6477 0,'0'21'156,"0"0"-141,0 1-15,0-1 16,0 0-16,0 0 0,0 0 0,0 0 16,0 1-16,0-1 15,0 0-15,0 0 0,0 0 16,0 0-16,0 1 16,0-1-16,0 0 15,0 0-15,0 0 16,0 0-1,0 1 32,21-22-47,0 0 47,0 0-31,0 0-16,0 0 15,1 0-15,-1 0 16,0 0-16,0 0 0,0-22 0,0 22 16,22 0-16,-22 0 0,21-21 15,1 0-15,-1 21 0,0-21 0,1 21 16,20-21-16,-21 0 0,1 21 0,-1-22 16,0 22-16,1-21 0,-1 0 15,0 21-15,1 0 0,-22-21 0,21 21 16,-21 0-16,22-21 0,-22 21 15,0 0-15,0 0 0,0 0 0,1 0 16,-1 0-16,-21-21 16,21 21-16,0 0 15,0 0 1,-21 21 62,-21-21 78,0 0-156</inkml:trace>
  <inkml:trace contextRef="#ctx0" brushRef="#br0" timeOffset="41280.83">13822 9038 0,'0'-21'47,"0"0"-16,0 0 1,0 0-17,-21 21 32,-1 0-16,22 21-31,0 0 16,0 0-16,0 0 16,-21 0-16,21 1 15,0-1-15,0 0 0,0 0 16,0 0-16,0 0 0,-21 1 16,21-1-16,0 0 15,0 0-15,0 0 0,0 0 16,0 1-16,-21-22 15,21 21-15,0 0 16,0-42 93,0 0-93,0-1 0</inkml:trace>
  <inkml:trace contextRef="#ctx0" brushRef="#br0" timeOffset="41792.46">13885 8911 0,'0'-42'16,"21"42"-1,-21-21-15,0 42 63,0 0-48,0 0-15,0 0 0,0 1 16,0-1-16,0 0 0,0 0 0,0 0 16,0 0-16,0 1 15,0-1-15,0 0 0,-21 0 16,21 0-16,0 0 0,0 1 0,0-1 15,0 0-15,0 0 16,0 0-16,-21 0 16,21 1-1,0-1 1,-21-21-16,0 0 78,21-21-62,-21 21-16,21-22 0</inkml:trace>
  <inkml:trace contextRef="#ctx0" brushRef="#br0" timeOffset="42500.56">13568 9186 0,'0'0'0,"-21"0"16,42 22 62,0-1-78,-21 0 16,21 0-16,0 0 15,-21 0-15,21-21 0,-21 22 16,0-1-16,22-21 16,-22 21-16,21-21 0,-21 21 15,0 0-15,0 0 31,21-21 48,0 0-64,0-21 1,0 21-16,-21-21 15,22 21-15,-1 0 0,0-21 0,0 0 16,0 21-16,0-21 16,1 21-16,20-22 0,-21 22 0,0 0 15,0-21-15,1 21 0,-1-21 16,0 21-16,0 0 0</inkml:trace>
  <inkml:trace contextRef="#ctx0" brushRef="#br0" timeOffset="43579.94">7408 12446 0,'0'0'0,"0"-42"31,-21 42-16,0 0 1,21 21 0,0 0-16,0 0 0,0 0 0,0 1 15,0 20-15,0-21 0,-21 21 16,21-20-16,0 20 0,0 0 0,-21 1 16,21-22-16,0 21 0,0 0 15,0 1-15,-22-22 0,22 0 0,-21 21 16,21-20-16,0-1 0,0 0 0,-21 0 15,21 0-15,-21-21 16,21-21 31,0 0-47,0 0 16,0 0-16</inkml:trace>
  <inkml:trace contextRef="#ctx0" brushRef="#br0" timeOffset="43892.76">7662 12383 0,'21'42'15,"-21"-21"-15,0 0 16,0 22-1,0-22-15,0 0 0,0 0 0,0 21 16,0-20-16,0-1 0,0 21 0,-21-21 16,21 22-16,0-22 0,0 0 15,0 21-15,-21-21 0,21 1 0,0-1 16,-21 0-16,21 0 0,0 0 16,-21-21 30,0-21-46,-1 0 16</inkml:trace>
  <inkml:trace contextRef="#ctx0" brushRef="#br0" timeOffset="44146.49">7281 12785 0,'21'0'47,"1"0"-32,-1 0-15,0 0 0,0 0 16,0 0-16,0 0 0,1-21 0,-1 21 16,0 0-1,0 0-15,0 0 16,0 0-1,1 0-15</inkml:trace>
  <inkml:trace contextRef="#ctx0" brushRef="#br0" timeOffset="44556.18">7789 12827 0,'0'0'0,"21"0"15,1 0-15,-1 0 16,0 0-16,0 0 16,0-21-16,0 21 15,-21-21-15,22 21 0,-1-21 0,0-1 16,0 22-16,-21-21 0,21 0 16,-21 0-1,21 21-15,-21-21 0,0 0 16,-21 21-1,0 0-15,0 0 16,0 0-16,0 0 0,-1 0 0,22 21 16,-21 0-16,0-21 0,0 21 0,21 0 15,0 0-15,0 1 16,-21 20-16,21-21 0,0 0 0,0 0 16,0 1-16,0-1 0,0 0 0,0 0 15,0 0-15,0 0 16,21-21-16,-21 22 0,21-22 15,0 0-15,0 0 0,1 0 16,-1 0-16,0 0 16,0-22-16,-21 1 0,21 0 0,0 21 15,1-21-15,-1 0 0</inkml:trace>
  <inkml:trace contextRef="#ctx0" brushRef="#br0" timeOffset="44876">8340 12404 0,'0'0'0,"0"21"31,0 0-15,0 0-16,0 0 0,0 1 0,0-1 15,0 21-15,0-21 16,0 0-16,0 22 0,0-22 0,0 21 15,0-21-15,-22 1 0,22 20 0,-21-21 16,21 0-16,0 0 0,0 1 16,0-1-16,0 0 0,-21-21 15,21 21-15,0-42 47,21 0-47,-21 0 0,0-1 16,21 1-16,-21 0 0,22-21 15</inkml:trace>
  <inkml:trace contextRef="#ctx0" brushRef="#br0" timeOffset="45171.83">8509 12340 0,'0'0'0,"0"21"31,0 1-16,0-1-15,0 0 0,0 21 0,0-21 16,0 1-16,0 20 0,0-21 16,0 21-16,0-20 0,-21 20 0,21 0 15,0-21-15,-21 22 0,21-22 16,-22 21-16,22-21 0,-21 1 16,21-1-16,0 0 0,0 0 0,0 0 15,0-42 32,0 0-47,21 21 16,-21-21-16,22 0 0,-22-1 15</inkml:trace>
  <inkml:trace contextRef="#ctx0" brushRef="#br0" timeOffset="45575.6">8657 12658 0,'0'21'16,"0"0"-16,0 0 0,-21 0 15,21 1-15,0-1 0,-21-21 16,21 21-16,0 0 0,0 0 16,0 0-16,0 1 0,0-1 15,0 0-15,21-21 31,0 0-15,0 0-16,0 0 0,1-21 16,-22 0-16,21-1 0,0 1 15,-21 0-15,0 0 16,0-21-16,0 20 0,0 1 0,0 0 16,0 0-16,0 0 0,0 0 0,-21 21 15,0-22-15,-1 22 16,1 0-16,0 0 0,0 0 15,21 22-15,0-1 16,0 0 0,0 0-1,21-21-15,0 0 0,0 0 16,1 0-16,20 0 0</inkml:trace>
  <inkml:trace contextRef="#ctx0" brushRef="#br0" timeOffset="45912.47">9504 12404 0,'21'0'31,"0"0"-31,0 0 16,106 0-1,-84 0-15,-22-21 0,21 21 0,-21 0 16,22 0-16,-22 0 0,0 0 16,21 0-16,-21 0 0,1 0 15,-1 0-15,-42 0 47,-1 0-47,1 0 0,0 0 16,0 0-16</inkml:trace>
  <inkml:trace contextRef="#ctx0" brushRef="#br0" timeOffset="46296.25">9800 12383 0,'-21'0'31,"0"21"-31,21 0 0,-21 0 16,21 0-16,0 0 16,0 1-16,0-1 15,0 0-15,0 0 0,0 0 16,0 0-16,0 1 0,0-1 0,0 0 0,0 0 16,0 21-16,0-20 15,0-1-15,0 0 0,0 21 0,0-21 16,0 1-16,0-1 0,0 0 0,0 21 15,0-21-15,0 1 0,0-1 16,0 0-16,-22-21 0,1 21 0,21 0 16,-21-21-16,0 21 0,0-21 0,0 0 15,-1 0-15,1 0 16,0 0-16,0 0 0,0 0 0,0 0 16,-1-21-16,1 21 0,0-21 0,21 0 15,-21 21-15,21-21 16,-21 21-16,21-21 0,0-1 15,21 1 1,0 21 0,0 0-16,0-21 15</inkml:trace>
  <inkml:trace contextRef="#ctx0" brushRef="#br0" timeOffset="46863.93">10202 12785 0,'0'21'0,"0"-42"0,21 0 0,-21-1 16,0 1-16,0 0 0,0 0 16,0 0-16,-21 21 0,0-21 15,0 21-15,0 0 0,0 0 16,-1 0-16,1 0 15,0 0-15,0 21 16,0 0-16,21 0 0,-21 0 0,21 0 16,-22 1-16,1-1 0,21 21 0,0-21 15,0 0-15,-21 1 0,21-1 16,0 0-16,0 0 0,0 0 16,0 0-1,21-21-15,0 0 0,1 0 16,-1 0-16,0 0 15,0-21-15,0 21 0,-21-21 0,21 0 16,1 0-16,-1 21 0,0-21 0,-21-1 16,21 1-16,-21 0 0,21 0 15,-21 0-15,0 0 0,0-1 0,0 1 16,0 42 15,0 1-15,0-1-16,0 0 0,0 0 0,0 0 15,0 0-15,0 1 0,0-1 0,0 0 16,21 0-16,1 0 16,-1-21-16,0 21 15,0-21-15,0 0 0,0 0 16,1 0-16,-1 0 16,0-21-16,0 21 0,-21-21 0,21 0 15,-21 0-15,21 0 0,-21-1 0,0 1 16,22 0-16</inkml:trace>
  <inkml:trace contextRef="#ctx0" brushRef="#br0" timeOffset="47323.66">10520 12721 0,'0'0'0,"0"-21"16,0 0-16,0 0 0,0 0 16,0 42 31,0 0-47,0 0 0,0 0 15,0 0-15,0 1 0,21-1 16,-21 0-16,0 0 0,0 0 15,0 0-15,21 1 0,-21-1 16,0 0-16,21-21 47,0 0-31,-21-21-16,0 0 15,22 21-15,-1-22 0,0 1 16,-21 0-16,0 0 0,21 0 0,-21 0 15,21-1-15,0 1 0,-21 0 16,0 0-16,0 0 0,22 0 0,-1-1 16,-21 44 15,-21-22-15,21 21-16,-22 0 0,1-21 0,21 21 15,-21 0-15,21 0 0,0 1 16,-21-1-16,0 0 0,0 0 15,21 0-15,-22 0 0,22 1 16,-21-22-16,21 21 0,0 0 0,-21-21 16,21 21-1,21-21 1,0-21-16,1 21 0</inkml:trace>
  <inkml:trace contextRef="#ctx0" brushRef="#br0" timeOffset="47860.35">11261 12637 0,'0'0'0,"0"-22"15,-22 22 1,22-21-16,-21 21 0,0 0 15,0 0-15,0 21 16,0-21-16,21 22 0,-22-1 0,1-21 16,0 21-16,0 0 0,0 0 0,0 22 15,-1-22-15,22 0 0,-21 0 16,0 0-16,21 0 0,0 1 0,0-1 16,-21 0-16,21 0 0,0 0 15,21-21 16,0 0-31,0 0 0,1 0 0,-1 0 16,0-21-16,0 21 0,0-21 16,0 0-16,1 0 0,-22-1 15,21 1-15,0 0 0,0 0 0,-21-21 16,0 20-16,21 1 0,-21 0 0,21 0 16,-21 0-16,0 42 31,0 0-16,0 0-15,-21 0 0,21 1 16,0-1-16,0 0 0,0 0 16,0 21-16,0-20 0,0-1 0,0 0 15,0 0-15,21 0 0,-21 0 16,22-21-16,-1 0 0,0 22 0,0-22 16,0 0-16,0 0 0,1 0 15,-1 0-15,0-22 0,0 1 0,0 21 16</inkml:trace>
  <inkml:trace contextRef="#ctx0" brushRef="#br0" timeOffset="48637.64">5355 12721 0,'-21'-21'32,"0"21"-32,0 0 0,-1 0 15,1 0-15,0 0 0,0 0 16,0 0-16,0 0 15,42 0 32,0 0-47,21 0 16,1 0-16,-1 0 0,0 0 0,22 0 16,-1 0-16,22 0 0,-22 0 0,22 0 15,0 0-15,-1-21 0,1 21 16,0 0-16,-22 0 0,1 0 0,-1 0 15,-20 0-15,20 0 0,-21 0 0,-20 0 16,20 0-16,-21 0 0,0 0 16,-21-21 46,-21 21-62,0 0 16,0 0-16,21-21 0,-21 21 15</inkml:trace>
  <inkml:trace contextRef="#ctx0" brushRef="#br0" timeOffset="49084.42">6350 12446 0,'-21'0'0,"42"0"0,-63 0 15,20 0-15,1 0 31,21 21 16,0 0-47,21 1 16,1-22-16,-22 21 0,21-21 0,0 0 16,0 21-16,21-21 0,-20 0 15,-1 0-15,21 21 0,-21-21 0,0 0 16,1 0-16,-1 0 0,0 21 0,0-21 15,0 0-15,0 0 16,-21 21-16,0 1 16,0-1-16,-21 0 15,0-21-15,0 21 16,0 0-16,-22-21 0,22 21 0,0 1 16,-21-1-16,21 0 0,-22 0 0,22 0 15,-21 22-15,21-22 0,-1 0 16,-20 0-16,21 0 0,0 0 0,0 1 15,-1-1-15,1 0 16,42-42 31,1 0-31,-22-1-16</inkml:trace>
  <inkml:trace contextRef="#ctx0" brushRef="#br0" timeOffset="53108.1">13737 9843 0,'0'21'78,"0"0"-62,0 0 0,21 0-16,-21 0 15,21 1-15,-21-1 16,22-21-16,-22 21 0,0 0 0,0 0 15,0 0-15,21-21 0,-21 22 16,21-1-16,-21 0 0,0 0 0,0 0 16,21-21-16,-21 21 0,21 1 0,-21-1 15,21 0-15,-21 0 0,22 0 16,-1 0-16,-21 1 0,21-1 16,0 0-16,0-21 0,-21 21 0,21 0 15,1 0-15,-1 1 16,-21-1-16,21-21 0,-21 21 15,21 0-15,0-21 0,-21 21 0,21 0 16,1-21-16,-22 22 0,21-22 0,0 21 16,0-21-16,0 21 0,0-21 15,1 0-15,-1 21 0,0-21 16,21 0-16,-21 21 0,1-21 0,20 0 16,-21 21-16,0 1 0,22-22 0,-22 0 15,0 21-15,21-21 0,-21 0 16,22 21-16,-1-21 0,-21 0 0,22 21 15,-22-21-15,21 21 0,0-21 0,1 21 16,-1-21-16,-21 22 0,22-22 16,20 0-16,-21 21 0,1-21 15,-1 0-15,0 21 0,22-21 0,-22 0 16,1 21-16,-1-21 0,0 0 0,1 21 16,-1-21-16,0 0 0,1 21 0,-22-21 15,21 22-15,0-22 0,-20 0 16,20 0-16,0 21 0,-21-21 0,22 0 15,-1 0-15,-21 0 0,22 0 0,-22 21 16,21-21-16,0 0 0,-20 0 0,20 0 16,-21 0-16,21 0 0,-20 0 15,20 0-15,0 0 0,1 0 0,-22 0 16,21 0-16,0 0 0,1 0 16,-1 0-16,0 0 0,1 0 0,-22 0 15,21 0-15,1 0 0,-22 0 16,21 21-16,-21-21 0,22 0 0,-22 0 15,0 0-15,21 0 0,1 0 0,-22 0 16,21 0-16,-21 0 0,22 0 0,-1 0 16,0 0-16,1 0 0,-1 0 0,-21 0 15,21 0-15,1 0 0,-1 0 16,0 0-16,-20 0 0,20 0 0,-21 0 16,21 0-16,1 0 0,-22 0 0,0 0 15,21 0-15,-20 0 0,20 0 16,-21 0-16,21 0 0,-20 0 15,20 0-15,0 0 0,1 0 0,-1 0 16,0 0-16,1 0 0,-1 0 0,0 0 16,1 0-16,-1 0 0,21 0 0,-20-21 15,-1 21-15,0 0 0,1 0 16,-22 0-16,21-21 0,1 21 0,-1 0 16,0 0-16,-21-21 0,22 21 0,-1 0 15,-21-22-15,22 22 0,-1 0 0,-21-21 16,21 0-16,-20 21 0,20 0 15,-21-21-15,21 21 0,1 0 0,-22-21 16,21 21-16,-21 0 0,22-21 0,-1 21 16,-21 0-16,22-22 0,-1 22 15,-21-21-15,21 21 0,1 0 16,-1-21-16,0 21 0,-20 0 0,20-21 16,0 21-16,1 0 0,-22-21 0,21 21 15,0-21-15,-20 21 0,20-22 16,-21 22-16,0-21 0,22 21 0,-22-21 15,21 0-15,-21 21 0,22-21 0,-22 0 16,21-1-16,-21 1 0,22 0 0,-22 0 16,21 0-16,-21 0 15,22-1-15,-22 1 0,0 0 0,21 0 16,-21 0-16,1 0 0,-1-1 0,0 1 0,21 0 16,-21 0-16,1 0 15,-1 0-15,0-1 0,0-20 0,21 21 16,-20 0-16,-1 0 0,0-1 0,0-20 15,-21 21-15,21-21 0,0-1 16,1 22-16,-22-21 0,21-1 0,-21 1 16,21 0-16,-21 21 0,0-22 0,21 1 15,-21 0-15,0-1 0,21 22 16,-21-21-16,0 21 0,0-22 0,0 1 16,21 21-16,-21-22 0,0 22 0,0-21 15,22 0-15,-22 20 0,0-20 16,0 0-16,0 21 0,0-22 0,0 22 15,0-21-15,0 21 0,0-22 16,0 1-16,0 21 0,-22-22 0,22 22 16,-21 0-16,21-21 0,-21 21 15,0-1-15,21 1 0,-21 0 0,0 0 16,-1 0-16,1 0 0,21-1 0,-21 1 16,0 0-16,0 0 0,-22 0 15,22 0-15,0-1 0,0-20 0,0 42 16,0-21-16,-1 0 0,1 0 15,0-1-15,-21 1 0,21 0 16,-1 0-16,1 0 0,-21 21 0,21-21 16,0-1-16,-22 1 0,22 0 0,-21 0 15,-1 0-15,22 21 0,-21-21 16,0-1-16,-1 1 0,22 0 0,-21 0 16,21 0-16,-22 0 0,1 21 15,0-22-15,20 1 0,-20 0 0,0 21 16,-1-21-16,1 0 0,0 21 0,-22-21 15,22 21-15,0-22 0,-22 1 16,22 21-16,-22-21 0,22 21 0,0-21 16,-1 21-16,-20-21 0,20 21 0,1-21 15,0 21-15,-1-22 16,1 22-16,0 0 0,-1-21 0,1 21 0,0 0 16,-1-21-16,-20 21 0,21 0 15,-22-21-15,22 0 0,-22 21 16,1 0-16,20 0 0,-20-21 0,21 21 15,-1 0-15,1 0 0,0 0 16,-22 0-16,22 0 0,-1 0 0,1 0 16,0 0-16,-1 0 0,22 0 0,-21 0 15,0 0-15,-1 0 0,22 0 16,-21 0-16,-1 0 0,1 0 0,0 0 16,-1 0-16,1 0 0,0 0 15,21 0-15,-22 0 0,1 0 16,21 0-16,0 0 0,-1 21 0,1-21 15,-21 0-15,21 0 0,0 0 16,-1 0-16,-20 21 0,21-21 0,0 0 16,0 0-16,-22 21 0,22-21 0,0 0 15,0 0-15,-22 21 0,22-21 16,0 0-16,0 0 0,0 21 0,-22-21 16,22 0-16,0 0 0,-21 0 0,21 22 15,-22-22-15,22 21 0,-21-21 16,21 0-16,-22 0 0,22 0 0,0 21 15,-21-21-15,20 0 0,1 0 16,0 21-16,0-21 0,0 0 16,0 0-16,-1 21 0,1-21 0,0 0 15,0 0-15,0 21 0,0-21 16,-1 0-16,1 0 0,0 22 0,0-22 16,0 21-16,0-21 0,-1 0 15,1 21-15,0-21 0,0 0 16,21 21-16,-21-21 0,0 21 0,-1 0 15,1-21-15,21 22 16,-21-1-16,0-21 0,21 21 16,-21 0-16,21 0 0,-21-21 15,-1 21-15,22 1 0,-21-22 16,21 21-16,-21-21 0,21 21 16,-21-21-16,21 21 15,-21-21-15,21 21 0,-21-21 16,21 21-16,-22-21 0,1 22 15,21-1-15,-21 0 16,0 0-16,0-21 16,21 21-16,0 0 15,-21-21-15,21 22 16,-22-22 0,22-22 93,0 1-109,-21 0 16,21 0-16,0 0 15,0 0-15,-21-1 16,21 1-16,0 0 0,0 0 15,0 0-15,0 0 0,0-1 16,0 1-16,0 0 0,0 0 0,0 0 16,0 0-16,0-1 0,0 1 15,0 0 1,0 42 62,0 0-62,0 1-16,0-1 15,0 0-15,0 0 16,0 0-16,0 0 0,0 1 16,0-1-16,0 0 0,0 0 0,0 0 15,0 0-15,0 1 16,0-1-16,0 0 0,0 0 15,0 0-15,0 0 0,0 1 16,0-1 0,21-21 62,0 0-78,1 0 15,-1 0-15,0 0 16,0 0-16,0-21 16,0 21-16,22-22 0,-22 22 0,0 0 15,0 0-15,0-21 0,1 21 0,-1 0 16,21 0-16,-21 0 16,0 0-16,1 0 0,-1 0 15,0 0-15,0 0 16,-42 0 31,0 21-47,0-21 15,-1 0-15,1 0 0,0 0 16,0 0-16,0 0 0,0 0 16,-1 22-16,1-22 0,0 0 0,0 0 15,0 0-15,0 0 16,-1 21-16,1-21 15,0 0 1</inkml:trace>
  <inkml:trace contextRef="#ctx0" brushRef="#br0" timeOffset="58252.2">30882 6287 0,'0'-22'16,"0"1"-1,0 0 1,21 21-16,-21-21 0,0 0 31,0 0-31,0 42 63,0 0-63,0 0 0,0 0 15,0 22-15,0-22 0,0 0 16,-21 21-16,21-21 0,-21 1 0,21 20 16,-21-21-16,21 0 0,0 22 15,-21-22-15,21 0 0,0 0 16,0 0-16,0 0 0,0 1 0,0-1 15,0 0-15,21-21 16,0 0 0,0 0-16,0 0 0,0 0 15,1 0-15,-1 0 16,0 0-16,0 0 0,-21-21 0,21 0 16,0-1-16,-21 1 15,0 0-15,22 0 16,-22 0-16,0 0 15,0-1-15</inkml:trace>
  <inkml:trace contextRef="#ctx0" brushRef="#br0" timeOffset="58633.06">31073 5842 0,'0'21'141</inkml:trace>
  <inkml:trace contextRef="#ctx0" brushRef="#br0" timeOffset="59656.5">31009 5842 0,'-21'0'47,"21"21"-47,-21 0 15,21 1-15,-21-1 16,21 0 15,0-42 16,0 0-31,0-1-16,0 1 15,0 42 48,0 1-63,0-1 15,0 0 1,0 0 0</inkml:trace>
  <inkml:trace contextRef="#ctx0" brushRef="#br0" timeOffset="61863.54">30967 6244 0,'-21'0'0,"21"-21"16,0 0-16,0 0 16,0 0-16,0-1 0,0 1 15,0 0-15,0 0 16,0 0-16,0 0 0,0-1 15,0 1-15,21 21 16,-21-21-16,0 42 31,-21 0-15,21 1-16,-22-1 0,22 0 16,0 21-16,0 1 0,0-22 0,-21 21 15,21 22-15,-21-22 0,21 0 16,0 22-16,-21-22 0,21 22 15,-21-22-15,21 0 0,-21 1 0,21-1 16,0 0-16,0-21 0,0 1 16,-22 20-16,22-21 0,0 0 15,0-42 17,22 0-17,-22 0-15,21 0 16,0-22-16,-21 22 0,21-21 0,-21-1 15,21 1-15,0 0 0,-21-1 16,22-20-16,-1 21 0,-21-1 16,0-20-16,21 20 0,0 1 0,-21 0 15,21 21-15,-21-22 0,0 22 16,0 0-16,0 42 31,0 0-31,0 0 0,0 22 16,0-1-16,-21 0 0,21 1 15,0-1-15,0 0 0,0 1 0,0-1 16,-21 0-16,21 1 0,0-22 16,0 21-16,0-21 0,0 1 0,-21-1 15,21 0-15,0 0 0,0-42 47,0 0-47,0 0 0,0-1 16,21 1-16,-21-21 0,21 0 0,-21-1 15,21 1-15,-21 0 0,0-22 16,0 22-16,21-1 0,-21-20 0,22 21 16,-22-1-16,0 1 0,0 21 15,0-22-15,0 22 0,0 42 16,-22 1 0,1-1-16,21 21 0,-21 0 15,21 1-15,0 20 0,-21-20 0,21 20 16,-21 1-16,21-22 15,-21 21-15,21-20 0,0-1 0,0 0 16,0 1-16,-22-22 0,22 21 16,0-21-16,0 1 0,0-1 0,0 0 15,22-21 32,-1-21-47,-21 0 0,21-1 16,0 1-16</inkml:trace>
  <inkml:trace contextRef="#ctx0" brushRef="#br0" timeOffset="62224.34">31623 6265 0,'0'0'15,"0"-21"-15,21 0 0,-21 0 0,0 0 16,0 0-16,0-1 0,0 44 31,0-1-15,0 0-16,0 0 0,0 0 16,-21 22-16,21-22 0,0 21 15,0 0-15,0 1 0,0-1 0,0 0 16,-21-20-16,21 20 0,0 0 15,-21-21-15,21 1 0,0-1 0,0 0 16,0 0-16,0 0 0,0 0 16,-22-21-16,22 22 0,-21-22 31,21-22-15,0 1-16,0 0 0,0 0 15</inkml:trace>
  <inkml:trace contextRef="#ctx0" brushRef="#br0" timeOffset="62484.17">31369 6498 0,'21'0'32,"0"0"-17,0 0-15,22 0 0,-22 0 16,0 0-16,0 0 0,22 0 15,-22 0-15,0 0 0,21 0 16,-21 0-16,1 0 0,-1-21 0,0 21 16,0 0-16,0 0 0,-21-21 31,0 0 0</inkml:trace>
  <inkml:trace contextRef="#ctx0" brushRef="#br0" timeOffset="62804.99">31983 6160 0,'0'0'0,"21"-43"31,-21 64 0,0 1-31,0 20 0,0-21 16,0 0-16,0 22 0,0-1 15,0 0-15,0 1 0,0-22 0,0 21 16,0 0-16,0 1 0,0-22 16,0 0-16,-21 21 0,21-20 0,0-1 15,0 0-15,0 0 16,0 0-1,0-42 17,21 0-17,0 0-15</inkml:trace>
  <inkml:trace contextRef="#ctx0" brushRef="#br0" timeOffset="63067.99">32364 6350 0,'21'0'32,"-21"-21"-32,21 21 15,0 0 1,0 0-16,1 0 15,-1 0-15,0 0 16,0 0 0,0 0-1</inkml:trace>
  <inkml:trace contextRef="#ctx0" brushRef="#br0" timeOffset="63263.89">32385 6477 0,'0'0'0,"-21"21"16,42-21 46,0 0-46,0 0-16,0 0 15,1 0-15,-1 0 0,0 0 16</inkml:trace>
  <inkml:trace contextRef="#ctx0" brushRef="#br0" timeOffset="63915.94">32872 6287 0,'0'0'0,"0"-22"0,0 1 15,0 0-15,0 0 16,0 0 0,21 21-1,0-21-15,0 21 0,0 0 16,1 0-16,-1 0 0,0 0 15,0 0-15,0 0 0,0 0 0,1 0 16,-1 21-16,0-21 0,-21 21 16,21-21-16,-21 21 0,21 0 0,-21 0 15,0 1-15,0-1 16,0 0-16,0 0 0,-21 0 16,0 0-16,0 1 0,0-1 15,-1 0-15,-20 0 0,21 0 0,-21 0 16,20-21-16,-20 22 0,0-1 15,21 0-15,-22-21 0,22 21 0,0 0 16,0-21-16,0 0 0,-1 21 16,1-21-16,42 0 47,1 0-32,-1 0-15,0 0 0,0 0 16,0 0-16,0 0 0,1 0 15,20-21-15,-21 21 0,0 0 0,22 0 16,-22 0-16,0 0 0,21 0 16,-21 0-16,1 0 0,-1-21 0,0 21 15,0 0-15,0 0 0,0 0 16,1 0-16,-1 0 16,-42 0 46,-1 0-46,1 0-16,0 0 0,0 0 0</inkml:trace>
  <inkml:trace contextRef="#ctx0" brushRef="#br0" timeOffset="64956.12">21569 6668 0,'0'-22'16,"0"44"46,0-1-62,0 0 0,0 0 16,0 0-16,0 0 0,0 22 0,0-22 15,0 0-15,-21 21 0,21-20 16,0-1-16,0 0 0,0 0 0,0 0 16,0 0-16,0 1 0,0-1 0,0 0 15,21-21 1,0 0-16,-21 21 0,21-21 0,0 0 15,0 0-15,1 0 16,-1 0-16,0 0 16,0 0-16,0-21 15,0 0-15,-21 0 16,22 21-16,-22-22 0,0 1 16,0 0-16</inkml:trace>
  <inkml:trace contextRef="#ctx0" brushRef="#br0" timeOffset="65224.96">21696 6350 0,'0'0'15,"0"-21"1,-21 21-16,42 0 78,-21 21-62,21-21-16,0 0 15,-21 21-15</inkml:trace>
  <inkml:trace contextRef="#ctx0" brushRef="#br0" timeOffset="65511.52">22098 6604 0,'21'21'16,"0"-21"-1,0 0 1,1 0 0,-1 0-1,0 0-15,0 0 0,0 0 16,0 0 0,1 0-1</inkml:trace>
  <inkml:trace contextRef="#ctx0" brushRef="#br0" timeOffset="65728.39">22161 6752 0,'0'0'0,"0"21"31,22-21 1,-1 0-17,0 0-15,0 0 16,0 0-16,0 0 0,1 0 16,-1 0-16,0 0 0,0 0 15,-21-21-15,21 21 0</inkml:trace>
  <inkml:trace contextRef="#ctx0" brushRef="#br0" timeOffset="66395.57">22923 6519 0,'0'-21'0,"0"-21"16,0 21 0,0 0-16,0-1 15,0 1-15,22 0 16,-1 21 0,-21-21-16,21 21 0,0 0 0,0 0 15,0 0-15,1 0 0,-22-21 16,21 21-16,0 0 0,0 0 0,0 0 15,-21 21-15,21 0 16,-21 0-16,0 0 16,0 1-16,0-1 0,0 0 0,0 0 15,0 0-15,0 0 0,0 22 0,-21-22 16,0 0-16,0 0 16,21 22-16,-21-22 0,0 0 0,-22 0 15,22 0-15,0 0 0,0 1 0,-22-22 16,22 21-16,0 0 0,-21-21 15,21 21-15,-1-21 0,1 0 16,21 21-16,-21-21 0,42 0 63,0 0-48,22 0-15,-22 0 0,0 0 0,0 0 16,0 0-16,22 0 0,-22 0 15,0 0-15,21 0 0,-20 0 16,-1 0-16,0 0 0,0 0 0,0 0 16,0 0-16,1 0 0,-1 0 15,0 0 1,-21-21 62</inkml:trace>
  <inkml:trace contextRef="#ctx0" brushRef="#br0" timeOffset="67700.95">25569 7789 0,'-21'0'46,"0"-21"-30,21 0 0,0 0-1,21 0-15,0 21 16,0 0-16,1-21 0,-1 21 0,0 0 16,0-22-16,0 22 0,0 0 15,1 0-15,-1 0 16,0 0-16,0 0 0,0 0 15,0 22-15,-21-1 16,0 0-16,22 0 0,-22 0 16,0 0-16,0 1 0,0 20 15,0-21-15,0 0 0,0 22 0,0-22 16,0 21-16,0-21 0,0 22 0,0-22 16,-22 0-16,1 21 0,0-21 15,0 1-15,0-1 0,0 0 0,-1 0 16,1 0-16,-21 0 0,21 1 0,0-1 15,-22-21-15,22 21 0,-21 0 16,21-21-16,-1 21 0,1-21 16,0 0-16,0 0 0,0 0 0,0 0 15,-1 0-15,1-21 16,21 0 0,0 0-16,0 0 0,0-1 0,0 1 15,0-21-15,0 21 0,0 0 16,0-1-16,0-20 0,0 21 0,0 0 15,0 0-15,21 21 0,-21-22 0,22 22 16,-1 0 0,0 0-16,0 0 0,0 0 15,-21 22-15,21-1 0,1 0 0,-1 0 16,0 0-16,0 0 16,0 1-16,-21-1 0,21 0 0,1 0 15,-1 0-15,0 0 0,0 1 0,0-1 16,-21 0-16,21-21 0,1 21 15,-1-21-15,-21 21 0,21 0 16,0-21-16,0 0 16,0 0-1,1 0-15,-22-21 16,21 21-16,0-21 0</inkml:trace>
  <inkml:trace contextRef="#ctx0" brushRef="#br0" timeOffset="68319.85">26691 7768 0,'0'0'0,"0"21"31,0 1-15,0-1-16,-21-21 0,21 21 15,-21 0-15,0 21 0,21-20 0,-22-1 16,1 0-16,0 21 0,0-21 0,0 1 15,0-1-15,-22 0 0,22 0 16,0 0-16,0 0 0,0 1 0,-1-1 16,1-21-16,0 21 0,0-21 0,21-21 62,21 21-46,0 0-16,0 0 15,1 0-15,-1 0 16,0 21-16,0-21 16,0 21-16,0-21 0,1 0 15,-1 21-15,0-21 0,0 21 16,0-21-16,0 0 16,1 0-16,-22 22 0,21-22 15,0 0 63,-21-22-62</inkml:trace>
  <inkml:trace contextRef="#ctx0" brushRef="#br0" timeOffset="68748.61">27030 7916 0,'0'0'16,"0"-21"-16,-21 21 0,-1 0 16,44 0 46,-1 0-62,0 0 0,0 0 0,0 0 16,0 0-16,1 0 0,-1 0 0,0 0 15,0 0-15,0 0 16,0 0-16,1 0 0,-1 0 16,0 0-1,-21 21 32,-21-21-31,0 0-16,21 22 15</inkml:trace>
  <inkml:trace contextRef="#ctx0" brushRef="#br0" timeOffset="69099.71">26987 8107 0,'0'0'0,"22"0"63,-1 0-63,0 0 0,0 0 16,0 0-16,0 0 15,1 0-15,-1 0 0,0 0 16,0 0-16,0 0 15,0 0 17,1 0-1,-1 0 0</inkml:trace>
  <inkml:trace contextRef="#ctx0" brushRef="#br0" timeOffset="69496.5">27749 7768 0,'0'0'0,"0"-21"16,22 21 15,-1 0-31,0 0 16,0 0-16,0 0 0,0 0 15,1 0-15,-1 0 0,0 0 16,0 0-16,0 0 0,0 0 0,22 0 16,-22 0-1,0 0-15,-42 0 63,0 0-63</inkml:trace>
  <inkml:trace contextRef="#ctx0" brushRef="#br0" timeOffset="70364.09">27792 7726 0,'0'0'0,"-21"0"0,21 21 15,-22-21-15,1 21 16,21 0 0,0 1-16,-21-1 0,21 0 15,-21 0-15,21 0 0,-21-21 16,21 21-16,0 1 0,0-1 16,0 0-16,-21 0 15,21 0-15,21-21 78,0 0-78,-21-21 0,21 21 16,0 0-16,-21-21 0,21 21 16,1 0-16,-1 0 15,0 0-15,0 0 0,0 0 16,0 0-16,1 0 0,-1 0 15,0 0-15,0 0 16,0 21-16,-21 0 16,21-21-16,1 21 15,-1 1-15,0-22 16,-21 21-16,21 0 0,0-21 16,-21 21-16,0 0 15,0 0 1,0 1-1,0-1 1,-21-21-16,0 21 0,0-21 16,0 0-16,-1 21 0,1-21 0,0 0 15,21 21-15,-21-21 16,0 0-16,0 21 0,-1 1 0,1-22 0,0 0 16,0 21-16,0-21 15,0 0-15,-1 0 16,1 0-16,0 0 15,0 0-15,0 0 16,0 0 0,-1 0-16,22-21 31,-21 21-15,21-22 124,0 1-124</inkml:trace>
  <inkml:trace contextRef="#ctx0" brushRef="#br0" timeOffset="77374.96">28977 7832 0,'0'-21'16,"0"-1"0,21 22-1,0 0 16,-21 22-15,0-1-16,0 0 16,0 0-16,0 0 0,0 22 15,0-22-15,0 0 0,-21 21 0,21-21 16,-21 1-16,0-1 0,21 21 16,0-21-16,-21 0 0,21 1 15,-21-1-15,21 0 0,0 0 16,0 0-1,21-21 1,0 0 0,21 0-16,-21 0 0,22 0 15,-1-21-15,0 0 0,1 21 0,-1-21 16,0 0-16,22 21 0,-22-22 0,1 1 16,20 0-16,-21 0 0,22 0 15,-22 0-15,1-1 0,-1 22 16,0-21-16,1 0 0,-1 21 15,0-21-15,-21 21 0,22-21 0,-22 21 16,0 0-16,0 0 0,0 0 16,1 0-16,-22-21 62,-22 21-46,1 0-16,0 0 0,-21 0 0</inkml:trace>
  <inkml:trace contextRef="#ctx0" brushRef="#br0" timeOffset="78744.39">5609 13885 0,'0'0'0,"-21"-21"16,-106 0 0,85 21-16,20 0 15,44 0 1,-1 0 0,0 0-16,21 0 0,1 0 15,20 0-15,1 0 0,-1 0 0,1 0 16,20 0-16,-20 0 0,20 0 15,-20 0-15,21 0 0,-22 0 0,22 0 16,-22 0-16,1-21 0,-1 21 0,1 0 16,-22 0-16,0 0 15,-20 0-15,-1 0 0,0 0 0,-42 0 32,0 0-32,-1 0 0,1 0 15,0 0-15,0 0 0,0 0 0,0 0 16,-1-21-16,1 21 0,0-21 15,0 21-15,0-22 0,0 22 16,21-21-16,-22 21 0,22-21 16,-21 21-16,42 0 31,1 0-31,-1 0 16,0 0-16,0 0 15,21 0-15,-20 0 0,20 0 0,-21 0 16,21 0-16,-20 21 0,-1-21 0,0 21 15,0-21-15,0 22 0,-21-1 16,0 0-16,0 0 0,0 0 16,-21 0-16,0 1 0,-21-1 15,20-21-15,1 21 0,-21 0 0,21 0 16,0-21-16,-22 21 0,22-21 0,21 22 16,-21-22-16,42 0 31,0-22-31,0 22 0</inkml:trace>
  <inkml:trace contextRef="#ctx0" brushRef="#br0" timeOffset="79069.64">7556 13399 0,'-42'21'16,"42"0"-16,0 0 15,0 0-15,-21 0 0,21 22 0,0-1 16,0-21-16,-21 22 0,21-1 0,0 0 16,0-21-16,0 22 0,-21-1 15,21-21-15,-22 22 0,22-22 0,0 0 16,0 21-16,0-21 15,0 1-15,22-22 32,-1 0-32,-21-22 15,21 1-15,0 0 0,-21 0 0,21 0 16,0-22-16</inkml:trace>
  <inkml:trace contextRef="#ctx0" brushRef="#br0" timeOffset="79291.53">7662 13399 0,'0'-22'0,"0"44"0,0-65 0,0 64 32,0 1-32,0 20 0,0-21 15,0 21-15,0-20 0,0 20 16,0 0-16,0 1 0,0-1 0,0 0 16,0-21-16,0 22 0,0-1 0,0-21 15,0 0-15,0 1 0,0-1 16,0 0-16,0 0 0,0 0 15,0-42 17</inkml:trace>
  <inkml:trace contextRef="#ctx0" brushRef="#br0" timeOffset="79484.42">7387 13843 0,'21'0'31,"0"0"-31,1 0 16,-1 0-16,0-21 0,0 21 15,0-21-15,22 21 0,-22 0 16,0 0-16,0-21 0,0 21 0,22 0 16,-22-22-16,0 22 0,0 0 0,-21-21 15,21 21-15,0 0 16</inkml:trace>
  <inkml:trace contextRef="#ctx0" brushRef="#br0" timeOffset="79844.23">7810 13758 0,'43'22'16,"-43"-1"-16,21-21 0,0 0 16,0 0-16,0 0 15,1 0-15,-1-21 0,0-1 16,0 22-16,0-21 15,0 0-15,1 21 0,-22-21 0,0 0 16,21 21-16,-21-21 0,0-1 0,0 1 16,0 0-1,-21 21 1,-1 0-16,1 0 0,0 21 16,0 22-16,21-22 15,0 0-15,-21 0 0,21 21 0,-21-20 16,21 20-16,-22-21 0,22 0 15,0 0-15,0 1 0,0-1 16,0 0-16,0 0 0,22 0 16,-1-21-16,0 0 0,0 0 15,0 0-15,0 0 0,1-21 16,-1 21-16,0-21 0,0 0 0,0 0 16,22-1-16,-22 1 0,0-21 15</inkml:trace>
  <inkml:trace contextRef="#ctx0" brushRef="#br0" timeOffset="80077.1">8361 13441 0,'0'-21'16,"0"42"-16,0-21 31,0 21-31,-21 0 16,21 22-16,0-22 0,0 21 0,0 0 15,0 1-15,0-22 0,0 21 16,-22 1-16,22-22 0,0 21 0,0-21 15,0 0-15,0 1 0,0-1 0,0 0 16,0 0-16,22-21 31,-22-21-15,21 0-16,0 0 0,-21-1 16</inkml:trace>
  <inkml:trace contextRef="#ctx0" brushRef="#br0" timeOffset="80312.41">8572 13377 0,'0'0'0,"0"-42"0,0 21 0,0 0 16,0 0-16,0 42 31,0 0-31,0 0 0,0 0 0,0 22 16,-21-22-16,21 21 0,0 0 0,0 1 15,-21-22-15,21 21 16,0 1-16,0-22 0,0 21 0,0-21 15,-21 22-15,21-22 0,0 0 0,0 0 16,0 0-16,0 0 16,0 1-16,21-22 15,-21-22-15,21 1 16</inkml:trace>
  <inkml:trace contextRef="#ctx0" brushRef="#br0" timeOffset="80664.22">8763 13589 0,'0'64'32,"0"-43"-32,-21 0 0,21 0 15,-21 0-15,21 0 0,0 1 16,0-1-16,0 0 0,0 0 0,0 0 16,0 0-16,0 1 15,0-1-15,21-21 0,0 0 16,0 0-16,0 0 0,0 0 15,1 0-15,-1 0 0,0 0 16,0-21-16,0 21 0,0-22 0,1 1 16,-1 0-16,-21 0 0,0 0 0,0 0 15,0-1-15,0 1 0,0 0 16,0 0-16,-21 0 0,-1 0 0,1 21 16,0 0-16,0 0 15,0 0-15,0 0 16,-1 0-16,1 0 0,21 21 15,21-21 17</inkml:trace>
  <inkml:trace contextRef="#ctx0" brushRef="#br0" timeOffset="81323.81">9652 13420 0,'0'0'0,"-21"0"0,0 0 15,-1 0-15,1 0 16,21-21 0,21 21-16,1 0 15,-1 0-15,0 0 0,21 0 16,-21-22-16,22 22 0,-1 0 0,-21 0 15,22 0-15,-1-21 0,0 21 0,-21 0 16,22 0-16,-22 0 16,21 0-16,-21-21 0,1 21 0,-1 0 15,-42 0 17,-1 0-32,1 0 0,0 0 15,0 0-15,0 0 0,0 0 0,-1 0 16,1 0-1,21 21 32,0 0-47,0 1 0,0-1 16,0 21-16,0-21 0,0 0 16,0 22-16,0-22 0,0 21 15,0 1-15,0-22 0,0 21 0,0-21 16,0 0-16,0 22 0,0-22 0,21 21 15,-21-21-15,22 1 0,-22-1 16,0 0-16,0 0 0,0 0 0,0 0 16,0 1-16,0-1 0,-22 0 15,1-21 1,0 0-16,0 0 0,0 0 0,0 0 16,-1 0-16,1 0 0,0 0 0,0 0 15,0 0-15,-22-21 0,22 21 16,0-21-16,0 21 0,0-22 15,0 22-15,21-21 16,0 0 15,21 21-31,0 0 0,0-21 0,21 0 16,-20 21-16,20-21 0,0 21 0</inkml:trace>
  <inkml:trace contextRef="#ctx0" brushRef="#br0" timeOffset="82587.98">10435 13674 0,'0'0'0,"-21"-85"31,0 85-31,0 0 16,-1 0-16,1 0 15,0 0-15,0 21 0,0-21 16,0 21-16,-1 1 0,1 20 15,21-21-15,-21 0 0,0 22 0,21-22 16,0 0-16,0 21 0,-21-21 0,21 1 16,0-1-16,0 0 0,0 0 15,0 0-15,21-21 0,-21 21 0,21-21 16,0 0-16,0 0 0,1 0 16,-1 0-16,0 0 0,0 0 0,-21-21 15,21 21-15,0-21 0,1 21 16,-22-21-16,21 0 0,-21 0 0,21-1 15,-21 1-15,0-21 0,0 21 0,0 0 16,21-1-16,-21 1 0,0 0 16,0 0-16,0 0 0,0 42 31,0 0-15,0 0-16,0 0 0,0 1 0,0-1 15,0 0-15,21 0 0,-21 0 0,0 0 16,21 1-1,-21-1-15,22-21 0,-1 21 0,0-21 16,0 0-16,0 0 16,0 0-16,1 0 15,-1 0-15,0-21 0,0 0 16,0-1-16,-21 1 0,0 0 0,21 0 16,1 0-16,-22 0 0,21-1 15,-21-20-15,0 21 0,0 0 0,0 0 16,0-1-16,0 1 0,0 42 47,0 1-47,0-1 0,0 0 15,0 0-15,0 21 0,0-20 0,0-1 16,0 0-16,0 0 0,0 0 16,0 0-16,21 1 0,0-22 15,0 0-15,-21 21 0,21-21 0,1 0 16,-1 0-16,0 0 0,0 0 15,0 0-15,0 0 0,1-21 16,-1-1-16,-21 1 0,21 21 16,-21-21-16,0 0 0,0 0 15,0 0-15,0-1 0,0 1 0,0 0 16,0 0-16,0 0 0,0 0 16,0-1-16,21 22 15,0 0-15,0 0 0,1 0 16,-1 0-16,0 0 0,0 0 15,0 0-15,0 0 0,1 0 16,-1 0-16,21 0 0,-21 0 0,0-21 16,1 21-16,-1 0 0,0 0 0,0-21 15,0 21-15,0-21 0,1 21 16,-1 0-16,-21-21 0,-21 21 47,-1 0-47,1 0 0,0 0 15,-21 21-15,21 0 0,-1 0 16,1 0-16,0 1 0,0-1 16,0 0-16,21 21 0,-21-21 0,21 1 15,-22-1-15,22 0 0,0 0 16,0 0-16,0 0 16,22-21-1,-1 0-15,0 0 0,0 0 16,0 0-16,-21-21 15,21 21-15,1-21 0,-1 0 0,-21 0 16,21 0-16,0-1 0,-21 1 16,0 0-16,21-21 0,-21 21 15,21-1-15,-21-20 0,0 21 0,0 0 16,0 0-16,0 42 16,0 0-1,0 0-15,0 21 0,0-20 16,0-1-16,0 21 0,0-21 0,0 0 15,0 1-15,0 20 0,0-21 16,0 0-16,0 0 0,22 1 16,-1-22-16,0 0 0,0 0 0,21 0 15,-20 0-15,-1 0 16,0 0-16,0-22 16,0 1-16,0 0 0,22-21 0</inkml:trace>
  <inkml:trace contextRef="#ctx0" brushRef="#br0" timeOffset="85800.16">31305 7811 0,'-21'0'31,"21"-22"-16,-21 22-15,0 0 0,0 0 16,21-21-16,-21 21 16,-1-21-16,22 0 15,0 0 1,0 0-16,0-1 16,22 22-1,-1 0-15,0 0 16,0-21-16,0 21 0,0 0 15,1 0-15,-1 0 16,0 0-16,-21 21 16,21 1-16,0-1 0,-21 0 15,0 0-15,0 0 0,0 0 0,0 1 16,0 20-16,0-21 0,0 0 0,0 22 16,-21-22-16,0 21 0,0 0 15,0-20-15,-22-1 0,22 21 0,0-21 16,-21 0-16,20 1 0,-20-1 15,21 0-15,0-21 0,0 21 0,-1-21 16,1 0-16,0 0 0,0 0 0,0 0 16,0 0-16,-1 0 15,1 0-15,0-21 0,0 21 16,21-21-16,-21 0 0,0-1 16,21 1-16,-22 0 0,22 0 15,0 0-15,0 0 0,0-1 0,0 1 16,0 0-16,0 0 0,22 0 15,-1 21-15,0 0 16,0 0-16,0 21 16,0 0-16,-21 0 0,22 0 15,-1 1-15,-21-1 0,21 0 0,0 0 16,-21 21-16,21-20 0,0-22 16,1 21-16,-1 0 0,-21 0 0,21 0 15,0-21-15,-21 21 16,21-21-16,-21 22 0,21-22 0,1 0 47,-1-22-32</inkml:trace>
  <inkml:trace contextRef="#ctx0" brushRef="#br0" timeOffset="86128.11">31750 7684 0,'0'21'16,"0"0"-1,0 0-15,0 21 16,0-20-16,0-1 0,0 21 0,-21-21 15,21 22-15,0-1 0,-21-21 16,21 21-16,0 1 0,-22-22 0,22 0 16,0 21-16,0-20 0,0-1 0,-21 0 15,21 0-15,0 0 16,0-42 31,0 0-47,0 0 0</inkml:trace>
  <inkml:trace contextRef="#ctx0" brushRef="#br0" timeOffset="86355.98">31496 8022 0,'0'0'0,"21"0"31,0 0-16,0 0-15,1 0 16,-1 0-16,0 0 0,0 0 16,0 0-16,0 0 0,1 0 15,-1 0-15,0 0 0,0 0 0,0 0 16,0-21-16,1 21 16,-1-21-16,0 0 15,0 21-15</inkml:trace>
  <inkml:trace contextRef="#ctx0" brushRef="#br0" timeOffset="86664.8">32152 7662 0,'0'0'0,"0"-21"15,0 42 16,0 1-31,0-1 16,0 21-16,-21-21 0,21 0 0,0 22 16,-21-22-16,21 21 0,0 1 15,0-1-15,-21-21 0,21 21 0,-22-20 16,22 20-16,-21-21 0,21 0 16,0 0-16,0 1 0,-21-1 15,21 0-15,0 0 0,0 0 16,21-21 15,0-21-31,-21 0 16,22 0-16,-1 21 0</inkml:trace>
  <inkml:trace contextRef="#ctx0" brushRef="#br0" timeOffset="86939.64">32554 7853 0,'21'0'32,"1"0"-17,-1 0-15,0 0 16,0 0-16,0 0 15,0 0-15,1 0 16,-1 0 0,-42 21 15</inkml:trace>
  <inkml:trace contextRef="#ctx0" brushRef="#br0" timeOffset="87128.31">32448 8001 0,'0'0'0,"0"21"0,22-21 47,-1 0-31,0 0-16,0 0 15,0 0-15,0 0 16,1 0-16,-1 0 0,0 0 15,0-21-15</inkml:trace>
  <inkml:trace contextRef="#ctx0" brushRef="#br0" timeOffset="87740.57">33083 7768 0,'0'-21'0,"0"0"16,22 21 0,-1 0-16,-21-21 0,21 21 0,0-21 15,0 21-15,0 0 16,1 0-16,-1 0 0,0 0 0,0 0 16,0 0-16,0 0 15,1 21-15,-22 0 0,0 0 16,0 0-16,0 0 15,0 1-15,0-1 0,-22 0 0,1-21 16,-21 21-16,21 0 0,-22 0 16,1 1-16,21-22 0,-21 21 15,20-21-15,1 0 0,0 21 16,42-21 31,0 0-47,1 0 0,-1 0 15,21 0-15,-21 0 0,0 0 0,1 0 16,20 0-16,-21 0 0,0 0 16,22 0-16,-22 21 0,0-21 15,0 21-15,0-21 0,0 21 0,1 1 16,-1-22-16,-21 21 0,0 0 16,0 0-16,0 0 15,-21-21-15,-1 21 0,1 1 0,0-22 16,-21 21-16,21-21 0,-22 0 15,1 0-15,21 21 0,-22-21 0,22 0 16,-21 0-16,21 0 0,0 0 16,-1 0-16,1 0 0,0 0 0,0 0 15,0 0-15,0 0 0,-1 0 16,1 0-16,0 0 16,0 0-1,0 0-15,0 0 0,-1 0 16,1 0-16</inkml:trace>
  <inkml:trace contextRef="#ctx0" brushRef="#br0" timeOffset="88648.58">21738 8022 0,'0'0'0,"21"-21"0,-21 0 16,21 21-16,-21-21 16,0 42 15,0 0-16,-21 0-15,0 0 0,21 1 16,-21 20-16,21-21 0,0 21 0,-21 1 16,21-22-16,0 21 0,-21-21 15,21 1-15,0-1 0,0 0 0,0 0 16,0 0-16,0 0 0,0 1 16,21-22-16,0 0 15,0 0-15,0 0 16,0 0-16,1 0 0,-1-22 15,0 1-15,0 0 0,-21 0 16,21 0-16</inkml:trace>
  <inkml:trace contextRef="#ctx0" brushRef="#br0" timeOffset="88908.44">21992 7726 0,'0'0'0,"-21"0"0,21-21 15,-21 21-15,0-21 16,42 42 46,0-21-46,0 21 0</inkml:trace>
  <inkml:trace contextRef="#ctx0" brushRef="#br0" timeOffset="89176.28">22246 8001 0,'0'0'0,"21"0"15,0 0 1,1 0 0,-1 0-1,0 0-15,0 0 16,0 0-16,0 0 15,1 0-15,-1 0 16</inkml:trace>
  <inkml:trace contextRef="#ctx0" brushRef="#br0" timeOffset="89364.19">22267 8170 0,'0'0'0,"0"22"0,21-22 47,1 0-31,-1 0-1,0-22-15,0 22 0,0-21 16,0 21-16</inkml:trace>
  <inkml:trace contextRef="#ctx0" brushRef="#br0" timeOffset="89984.86">22923 7832 0,'0'0'15,"-21"0"-15,21-21 16,21-1 0,1 22-16,-1 0 15,0 0-15,0 0 0,0 0 0,0 0 16,1 0-16,-1 0 16,0 0-16,0 0 0,-21 22 0,0-1 15,21-21-15,-21 21 0,0 0 0,0 0 16,0 0-16,0 1 0,-21-1 15,0 0-15,0 0 0,0 0 0,-22 0 16,22 1-16,-21-1 0,21-21 0,-22 21 16,22 0-16,0-21 0,0 0 15,0 21-15,-1-21 0,44 0 32,-1 0-17,0-21-15,0 21 0,0 0 16,0 0-16,22 0 0,-22 0 0,0 0 15,21 0-15,-20 0 0,-1 0 16,0 0-16,0 0 0,0 0 0,0 0 16,1 21-16,-22 0 0,0 1 15,0-1-15,0 0 16,0 0-16,-22-21 0,-20 21 0,21 0 16,0-21-16,0 22 0,-1-1 0,-20-21 15,21 0-15,0 0 0,0 21 16,-1-21-16,1 21 0,0-21 0,0 0 15,0 0-15,0 0 0,-1 0 16,1 0 0,0 0-16,0 0 15,0 0-15,0 0 16,-1 0-16</inkml:trace>
  <inkml:trace contextRef="#ctx0" brushRef="#br0" timeOffset="91056.79">25082 9250 0,'-21'0'15,"21"-21"1,0 0 0,21 21-16,1 0 15,-1-22-15,0 22 0,0-21 16,0 21-16,0 0 0,1 0 0,-1 0 15,0 0-15,0 0 0,0 0 16,0 21-16,1 1 0,-22-1 16,0 0-16,0 0 0,0 0 15,0 0-15,0 1 0,-22-1 16,1 0-16,0 0 0,0 0 0,0 0 16,-22 1-16,22-22 0,0 21 0,-21 0 15,21-21-15,-1 0 0,1 0 16,42 0 15,1-21-15,-1 21-16,0 0 15,21 0-15,-21-21 0,1 21 0,-1 0 16,21 0-16,-21 0 0,22 0 0,-22 0 16,0 0-16,21 21 0,-21-21 15,1 21-15,20 0 0,-21 0 0,-21 0 16,0 1-16,0-1 0,0 0 15,0 21-15,0-21 0,0 1 0,-21-1 16,0 0-16,0 0 0,-22 0 16,22 0-16,-21-21 0,-1 22 0,1-1 15,-21 0-15,20-21 0,1 21 16,21-21-16,-22 0 0,1 0 0,21 0 16,0 0-16,0 0 0,-1 0 0,1 0 15,0 0-15,0 0 0,21-21 16,-21 21-16,21-21 15,0 0 1,0-1 0,21 1-16,0 21 15,0-21-15,0 21 0</inkml:trace>
  <inkml:trace contextRef="#ctx0" brushRef="#br0" timeOffset="91611.56">26395 9313 0,'0'0'0,"0"-21"0,0 0 16,0 42 15,-21 0-31,-1 1 0,22-1 0,-21 0 16,0 21-16,0-21 0,0 22 15,0-22-15,-1 21 0,1 1 0,0-22 16,0 0-16,-21 21 0,20-21 0,1 1 16,0-1-16,0 0 0,0-21 15,21 21-15,-21-21 16,21-21 15,0 0-31,21 21 0,-21-21 0,21-1 16,0 22-16,-21-21 0,21 21 15,0 0-15,1 0 16,-1 0-16,0 0 0,0 0 0,0 0 16,0 21-16,1 1 0,-1-22 15,0 21-15,0-21 0,0 21 16,0-21-16,-21 21 0,22 0 0,-1-21 15,0 0-15,-21 21 0,21-21 16,0 0-16,0 0 31,1 0-15,-1 0 15,0 0-31</inkml:trace>
  <inkml:trace contextRef="#ctx0" brushRef="#br0" timeOffset="91912.38">26860 9419 0,'0'0'0,"-21"0"0,21-21 31,21 21-15,1 0-16,-1 0 15,0 0-15,0 0 16,0 0-16,0 0 0,1 0 0,-1 0 16,0 0-16,0 0 15,0 0-15,0 0 16</inkml:trace>
  <inkml:trace contextRef="#ctx0" brushRef="#br0" timeOffset="92192.22">26755 9631 0,'0'0'0,"0"21"16,0 0-1,21-21-15,0 0 16,0 0-16,0 0 0,0 0 0,1 0 16,-1 0-16,0 0 15,0 0-15,0 0 0,0 0 16,1 0-16,-1 0 15</inkml:trace>
  <inkml:trace contextRef="#ctx0" brushRef="#br0" timeOffset="92560.01">27644 9292 0,'0'0'0,"21"0"31,0 0-31,0 0 16,0 0-16,0 0 0,1 0 16,-1 0-16,0 0 0,0 0 0,0 0 15,0 0-15,1 0 16,-1 0-16,0 0 15,-21-21 17,-21 21-17,0 0-15</inkml:trace>
  <inkml:trace contextRef="#ctx0" brushRef="#br0" timeOffset="93133.68">27707 9250 0,'0'0'0,"-21"0"0,0 0 16,21 21-16,-21 0 16,-1-21-16,22 21 15,-21 1-15,0-22 0,21 21 0,-21 0 16,0 0-16,21 0 0,0 0 16,-21-21-16,21 22 0,-22-1 15,22 0-15,0 0 16,0 0-16,22-21 62,-1 0-62,0 0 0,0 0 16,0-21-16,0 21 0,1 0 16,-1 0-16,0-21 0,21 21 15,-21 0-15,1 0 16,-1 0-16,0 0 0,0 0 0,0 0 15,0 0-15,1 0 0,-1 21 16,0-21-16,0 21 0,0 0 16,0-21-16,-21 22 0,22-1 0,-22 0 15,21 0-15,-21 0 0,0 0 0,0 1 16,0-1-16,0 0 16,-21 0-16,-1-21 0,1 21 15,0-21-15,0 0 0,0 21 0,0-21 16,-22 0-16,22 22 0,0-22 15,0 21-15,0-21 0,-1 0 0,1 0 16,0 21-16,0-21 0,0 0 0,0 0 16,-1 21-16,1-21 15,0 0-15,21-21 63,0 0-63,21 21 0,0-21 0,1 21 15,-1-22-15,21 1 0</inkml:trace>
  <inkml:trace contextRef="#ctx0" brushRef="#br0" timeOffset="93716.07">28660 9440 0,'0'-21'15,"-22"21"17,22 21-32,-21 1 15,21-1-15,0 0 16,-21 0-16,0 0 0,21 0 0,-21 1 15,0-1-15,21 0 0,-22 0 0,1 0 16,21 0-16,0 22 0,-21-22 16,0-21-16,21 21 0,-21 0 15,21 0-15,0 1 0,0-1 16,0 0 0,21-21-1,0 0-15,0 0 0,0 0 16,1-21-16,20 21 0,-21-21 15,0-1-15,22 22 0,-1-21 0,0 0 16,1 0-16,-1 0 0,21 21 0,-20-21 16,20-1-16,1 22 0,-1-21 15,1 21-15,-1 0 0,-20 0 0,20-21 16,-21 21-16,-20 0 0,20 0 0,-21 0 16,0 0-16,0 0 0,1 0 15,-1 0-15,0 0 16,0 0-1,-21-21 17,-21 21 15,-21 0-47,20 0 0</inkml:trace>
  <inkml:trace contextRef="#ctx0" brushRef="#br0" timeOffset="94949.1">5863 14838 0,'0'21'0,"21"-21"16,0 0-16,1 0 16,20 0-16,0 0 0,1 0 15,-1 0-15,0 0 0,22 0 0,-22 0 16,43 0-16,-22 0 0,1 0 15,-1 0-15,22 0 0,-22 0 0,1 0 16,-22 0-16,22 0 0,-22 0 16,22 0-16,-43 0 0,21-21 0,-21 21 15,0 0-15,1 0 0,-1 0 16,-42 0 15,-1-21-31,1 21 0,0 0 0,0 0 16,0-21-16,0 21 0,-1-22 15,1 22 1,21-21-16,0 0 0,0 0 16,21 21-1,1 0-15,-1 0 0,0 0 16,0 0-16,0 0 16,0 0-16,1 0 0,-22 21 0,0 0 15,0 0-15,0 1 0,0-1 16,0 0-16,0 0 0,0 0 15,0 0-15,-22 1 0,1-1 0,0 0 16,0 0-16,0 0 0,0 0 16,-1 1-16,22-1 0,0 0 15,0 0-15,22-21 16,-1 0-16</inkml:trace>
  <inkml:trace contextRef="#ctx0" brushRef="#br0" timeOffset="95239.93">7937 14499 0,'-42'43'15,"42"-22"1,-21 0-16,0 0 0,0 0 0,21 22 15,-22-22-15,1 21 0,0-21 16,21 22-16,-21-1 0,0-21 0,21 21 16,0-20-16,-21 20 0,21-21 15,-22 0-15,22 22 0,0-22 0,0 0 16,0 0-16,0 0 16,22-21-16,-1 0 15,0-21-15,0 0 16,0 0-16,0 0 0</inkml:trace>
  <inkml:trace contextRef="#ctx0" brushRef="#br0" timeOffset="95460.8">8149 14520 0,'0'0'0,"21"0"0,-21 22 16,0-1-1,-21 0-15,21 21 0,-21-21 16,0 22-16,21-22 0,0 21 0,0 1 15,0-22-15,0 21 0,0-21 0,0 22 16,0-22-16,0 0 16,0 21-16,0-21 0,0 1 0,0-1 15,0 0-15,0 0 0,0 0 0,-21-21 32</inkml:trace>
  <inkml:trace contextRef="#ctx0" brushRef="#br0" timeOffset="95644.7">7726 15050 0,'0'0'16,"-21"0"-16,-1 0 0,44 0 31,-1 0-31,0 0 16,0 0-16,21 0 0,-20 0 15,20 0-15,0 0 0,-21 0 0,22 0 16,-1-22-16,-21 22 0,22 0 0,-22 0 15,0-21-15,21 21 0,-21 0 16,-21-21-16</inkml:trace>
  <inkml:trace contextRef="#ctx0" brushRef="#br0" timeOffset="95952.15">8234 14965 0,'21'0'47,"0"-21"-47,0 21 15,0-21-15,1-1 0,-1 22 16,0-21-16,0 0 0,0 21 16,-21-21-16,21 21 0,-21-21 0,0 0 15,-21 21 17,0 0-32,0 21 0,0-21 0,0 21 15,-1 0-15,22 0 0,-21 0 16,0 1-16,0-1 0,21 21 0,0-21 15,0 0-15,0 1 0,0 20 16,0-21-16,0 0 0,0 0 16,0 1-16,21-22 0,0 0 15,0 0-15,1 0 0,-1 0 0,21 0 16,-21-22-16,22 1 0,-22 21 16</inkml:trace>
  <inkml:trace contextRef="#ctx0" brushRef="#br0" timeOffset="96216">8911 14584 0,'0'-21'16,"0"42"-16,0-63 0,0 20 0,0 1 15,-21 21-15,0 0 16,0 21-16,21 1 0,0-1 16,-22 21-16,22-21 0,-21 22 15,21-1-15,0-21 0,0 21 0,0 1 16,0-22-16,0 21 0,0 1 15,-21-22-15,21 21 0,0-21 0,-21 0 16,21 1-16,0 20 0,0-21 16,0 0-16,21-42 31,0 0-31,0 0 16,1 0-16,-1-1 0</inkml:trace>
  <inkml:trace contextRef="#ctx0" brushRef="#br0" timeOffset="96464.86">9186 14478 0,'0'0'0,"0"-21"0,0 42 31,0 0-31,0 0 0,-21 1 16,21 20-16,-21-21 0,21 21 0,-21-20 15,21 20-15,-21 0 0,21 1 16,0-22-16,0 21 0,-22 0 0,22-20 15,-21 20-15,21-21 0,0 0 0,0 22 16,0-22-16,0 0 16,0 0-16,0 0 0,21-21 31,1-21-31,-1 0 16,0 21-16,0-21 0,0 0 0</inkml:trace>
  <inkml:trace contextRef="#ctx0" brushRef="#br0" timeOffset="96792.67">9356 14923 0,'0'42'31,"0"-21"-31,-22 0 0,22 0 16,-21 1-16,21-1 16,0 0-16,0 0 15,21-21 1,1 0-16,-1 0 0,0 0 0,0 0 15,0 0-15,0-21 16,1 21-16,-1-21 0,0 0 0,0-1 16,-21 1-16,0 0 0,0 0 15,0 0-15,0 0 16,-85-22 0,64 43-16,0 0 0,0 0 0,0 0 15,0 0-15,-1 0 16,44 0 15,-1 0-31,0 0 0,0 0 16,0 0-16,0 0 0,22 0 0</inkml:trace>
  <inkml:trace contextRef="#ctx0" brushRef="#br0" timeOffset="97052.24">10181 14647 0,'0'0'0,"21"0"0,0 0 15,1 0-15,-1 0 16,21 0-16,-21 0 0,0 0 0,22 0 16,-1 0-16,-21 0 0,22 0 0,-22-21 15,21 21-15,-21 0 0,22-21 16,-22 21-16,0-21 0,0 21 0,0 0 15,-21-21 1,-21 21-16,0 0 16,0 0-16,0 0 0,-1 0 0,1 0 15</inkml:trace>
  <inkml:trace contextRef="#ctx0" brushRef="#br0" timeOffset="97408.03">10435 14563 0,'0'42'15,"0"-21"-15,0 0 16,0 1-16,-21-1 16,21 0-16,0 0 0,0 0 15,0 0-15,0 1 0,-21-1 0,21 21 16,0-21-16,0 0 0,0 1 0,0 20 16,0-21-16,0 0 0,0 22 15,0-22-15,0 0 0,0 21 0,0-21 16,0 1-16,0-1 0,0 21 15,0-21-15,0 0 0,0 1 0,-21-22 16,-1 21-16,1 0 0,0-21 16,0 21-16,0-21 0,0 0 15,-1 0-15,1 0 0,0 0 16,0 0-16,0-21 0,0 21 0,-1-21 16,1 21-16,0-21 0,21-1 0,0 1 15,-21 21-15,21-21 0,0 0 16,-21 21-16,21-21 0,0 0 15,21-1-15,0 22 0,0-21 16,0 21-16,1 0 16,-1 0-16</inkml:trace>
  <inkml:trace contextRef="#ctx0" brushRef="#br0" timeOffset="98672.09">10858 14965 0,'0'0'0,"-42"-64"31,21 64-31,0 0 16,0 0-16,-1 0 0,22 22 16,-21-22-16,0 21 15,0 0-15,21 0 0,-21 0 0,21 22 16,0-22-16,0 0 0,0 0 0,0 21 15,0-20-15,0-1 0,0 0 16,0 0-16,0 0 0,21-21 16,0 0-16,0 0 15,0 0-15,1 0 16,-1-21-16,0 0 0,0 0 16,0 0-16,0-1 0,-21 1 0,22 0 15,-22 0-15,0 0 0,21-22 16,0 22-16,-21 0 0,21 0 15,-21 0-15,0 0 0,21-1 16,-21 44 0,0-1-1,0 0-15,0 0 0,0 0 16,0 0-16,0 1 0,0-1 16,0 0-16,0 0 0,0 0 0,0 0 15,0 1-15,0-1 0,21 0 0,1 0 16,-1-21-16,0 0 15,0 0-15,0 0 0,0 0 16,1 0-16,-1-21 0,0 21 16,0-21-16,0 0 15,-21-1-15,21 1 0,1 0 0,-22 0 16,21 0-16,-21 0 0,0-1 0,0 1 16,21 0-16,-21 0 0,21 21 15,-21-21-15,0 0 0,0 42 31,0 0-31,0 0 16,0 0-16,0 0 0,0 1 16,0-1-16,0 0 0,0 0 0,0 0 15,0 0-15,0 1 0,21-1 16,0-21-16,1 0 16,-1 0-16,0 0 0,0 0 15,0 0-15,0 0 16,1 0-16,-22-21 0,21-1 15,0 22-15,-21-21 0,0 0 0,0 0 16,0 0-16,0 0 0,0-1 16,0 1-16,0 0 0,0 0 15,0 0-15,0 0 0,21 21 32,-21-22-32,21 22 0,0 0 0,1 0 15,-1 0-15,0 0 0,0 0 0,0 0 16,22 0-16,-22-21 0,0 21 15,21-21-15,-21 21 0,22 0 16,-1 0-16,-21-21 0,22 21 0,-22 0 16,0 0-16,0 0 0,0-21 15,-42 21 1,0 0-16,0 21 16,0 0-16,-1-21 0,1 21 15,0 0-15,0-21 0,0 22 0,0-1 16,-1 0-16,1 0 0,0 0 0,0 0 15,21 1-15,0-1 0,0 0 16,0 0-16,0 0 0,0 0 16,0 1-1,21-22-15,0 0 16,0 0-16,1-22 16,-1 1-16,0 21 0,0-21 0,-21 0 15,21 0-15,0 0 0,1 21 0,-22-22 16,21 1-16,0 0 0,-21 0 15,0 0-15,0 0 0,21-1 0,-21 44 47,0-1-47,0 0 0,-21 0 16,21 0-16,0 22 0,0-22 16,0 0-16,0 0 0,0 0 15,21 0-15,0 1 16,0-22-16,1 0 0,-1 0 0,21 0 15,-21 0-15,0 0 0,1 0 16,-1 0-16,0 0 0,-21-22 0,21 1 16,0 0-16,0 0 0,1 0 0,-1 0 15</inkml:trace>
  <inkml:trace contextRef="#ctx0" brushRef="#br0" timeOffset="101031.99">31030 9292 0,'0'0'15,"-42"-21"1,21 21-16,21-21 0,0 0 16,0 0-16,21 21 15,0-22 1,0 22-16,0 0 0,1 0 15,-1 0-15,21 0 0,-21 0 0,0 0 16,1 0-16,-1 22 0,0-1 16,0 0-16,0-21 0,0 21 0,-21 0 15,0 0-15,0 1 0,0-1 16,-21 0-16,0 0 0,0-21 16,0 21-16,-22-21 0,22 21 0,-21-21 15,21 0-15,0 0 0,-1 0 16,1 22-16,0-22 0,0 0 15,42 0 17,0 0-32,0-22 0,1 22 0,-1 0 15,0 0-15,0 0 0,0 0 16,0 0-16,1 0 0,-1 0 0,21 0 16,-21 0-16,0 0 0,1 22 0,-1-1 15,21-21-15,-21 21 0,0 0 16,1 0-16,-1 0 0,0 1 0,0-1 15,-21 0-15,21 0 0,-21 0 16,0 0-16,0 1 0,-21-22 16,0 21-16,0 0 0,0-21 0,-22 21 15,22-21-15,-21 0 0,-1 0 16,1 21-16,0-21 0,-1 0 0,1 0 16,0 0-16,21 0 0,-22 0 0,22 0 15,0 0-15,0 0 16,21-21 15,21 21-31,0-21 0,0 21 16</inkml:trace>
  <inkml:trace contextRef="#ctx0" brushRef="#br0" timeOffset="101348.81">31856 9313 0,'0'0'16,"21"-42"-1,0 42 1,-21 21 0,0 0-16,0 1 15,0-1-15,0 0 0,0 0 16,0 21-16,0-20 0,0-1 0,0 21 15,0-21-15,-21 22 0,21-22 16,0 0-16,-21 0 0,21 21 0,0-20 16,0-1-16,0 0 15,0 0-15,0-42 47</inkml:trace>
  <inkml:trace contextRef="#ctx0" brushRef="#br0" timeOffset="101536.7">31729 9589 0,'0'0'0,"-21"0"0,21-22 16,21 22 0,0 0-1,0 0-15,0 0 0,0 0 0,1 0 16,-1-21-16,0 21 0,0 0 15,0 0-15,0 0 0,1 0 0,-1 0 16,21-21-16,-21 21 0,22 0 0,-22-21 16</inkml:trace>
  <inkml:trace contextRef="#ctx0" brushRef="#br0" timeOffset="101804.55">32470 9250 0,'0'0'15,"0"21"17,0 0-32,0 0 15,0 1-15,0 20 0,0-21 16,-22 21-16,22-20 0,0-1 0,0 21 16,0-21-16,-21 22 0,21-22 15,0 0-15,-21 0 0,21 0 0,0 0 16,-21 1-16,21-1 0,0 0 15,0 0 1,21-21 0,0 0-16,0 0 15,1 0-15,-1-21 0</inkml:trace>
  <inkml:trace contextRef="#ctx0" brushRef="#br0" timeOffset="102047.42">32914 9462 0,'0'0'0,"0"-22"15,21 22 17,0 0-17,1 0-15,-1 0 0,0 0 16,0 0-16,-21 22 15,-21-22 17,0 21-17</inkml:trace>
  <inkml:trace contextRef="#ctx0" brushRef="#br0" timeOffset="102216.32">32787 9610 0,'-21'0'16,"42"0"-16,-42 21 0,21 0 31,21-21-31,0 0 0,0 0 16,1 0-16,-1 0 15,0 0-15,0 0 0,0 0 16,0-21-16,1 21 16,20 0-16,-21-21 0,0 21 0</inkml:trace>
  <inkml:trace contextRef="#ctx0" brushRef="#br0" timeOffset="102739.97">33486 9356 0,'0'0'0,"21"-21"0,0 21 16,-21 21 15,0 0-31,0 0 16,0 0-16,0 0 0,-21 1 0,0-1 15,-1 21-15,1-21 0,0 0 16,0 1-16,0 20 0,0-21 16,-1 0-16,1 0 0,0 1 0,0-22 15,21 21-15,-21-21 16,42 0 15,0 0-31,21 0 16,-20 0-16,-1-21 0,0 21 0,21-22 15,-21 22-15,1-21 0,20 0 16,-21 21-16,0-21 0,22 0 0,-22 21 16,0-21-16,0-1 0,0 1 15,-21 0-15,21 0 16,-21 0-16,-21 21 31,21 21-31,-21 0 16,0 0-16,0 0 0,0 1 0,-1-1 15,1 21-15,0-21 0,0 0 16,0 1-16,0-1 0,-1 0 0,1 0 16,0 0-16,21 0 0,0 1 15,-21-22-15,21 21 0,-21-21 0,21-21 47,-21-1-31,-1 22-16</inkml:trace>
  <inkml:trace contextRef="#ctx0" brushRef="#br0" timeOffset="103576.19">21971 9440 0,'0'0'0,"0"-21"15,0 0-15,-21 21 47,0 0-47,21 21 0,-22 0 16,22 1-16,0-1 0,0 0 0,0 0 16,0 0-16,0 22 0,0-22 15,0 0-15,0 21 0,0-21 0,0 1 16,0-1-16,0 0 0,0 0 15,0 0 1,22-21-16,-1 0 16,0 0-1,-21-21-15,21 21 0,-21-21 0,0 0 16,0 0-16,21-1 0</inkml:trace>
  <inkml:trace contextRef="#ctx0" brushRef="#br0" timeOffset="103792.07">22077 9186 0,'0'0'15,"0"-21"-15,0 0 16,21 21 31,0 0-32,0 0 1,0 0-16,1 21 16,-1 0-16</inkml:trace>
  <inkml:trace contextRef="#ctx0" brushRef="#br0" timeOffset="104007.95">22246 9419 0,'0'21'16,"21"-21"15,0 0-15,1 0-16,-1 0 0,0 0 0,0-21 16,0 21-16,0 0 0,1 0 0,-1 0 15,0 0 1</inkml:trace>
  <inkml:trace contextRef="#ctx0" brushRef="#br0" timeOffset="104175.85">22310 9546 0,'0'0'0,"-22"21"31,22 1-31,22-22 31,-1 0-31,0 0 0,0 0 16,0-22-16,0 22 0,1-21 0,-1 21 16,0-21-16,21 21 0,-21-21 0,1 21 15</inkml:trace>
  <inkml:trace contextRef="#ctx0" brushRef="#br0" timeOffset="104740.53">23008 9165 0,'0'21'16,"0"1"0,0-1-16,0 0 0,0 0 0,0 0 15,-21 0-15,21 1 0,0-1 16,0 21-16,-21-21 0,0 0 0,-1 1 15,22-1-15,-21 0 0,0 0 0,21 0 16,-21 0-16,0 1 0,21-1 16,21-21 31,0 0-32,0 0-15,0 0 0,22 0 0,-22 0 16,0 0-16,0 0 0,0 0 15,1 0-15,20 0 0,-21 0 0,0 0 16,0 0-16,1-21 0,-1 21 0,0 0 16,-21-22-16,21 1 0,0 0 15,-21 0-15,0 0 16,0 0-16,0-1 0,0 1 16,0 0-16,0 0 15,0 42 1,-21 0-1,21 0-15,-21 1 0,21-1 0,-21 21 16,21-21-16,-21 22 0,21-22 16,0 21-16,-22-21 0,22 22 0,-21-22 15,21 0-15,-21 21 0,21-21 0,0 1 16,-21-1-16,21 0 16,-21-21-16,21 21 0</inkml:trace>
  <inkml:trace contextRef="#ctx0" brushRef="#br0" timeOffset="105804.73">25421 10795 0,'0'0'0,"21"-21"15,-21 0-15,0 0 16,0 42 0,0 0-16,0 0 15,0 0-15,-21 0 0,0 22 0,21-22 16,-21 21-16,0-21 0,-1 22 0,1-22 15,0 0-15,0 21 0,0-20 16,0-1-16,-1 21 0,1-42 16,0 21-16,0 0 0,0-21 0,0 0 31,21-21-15,21 21-1,-21-21-15,21 21 0,0 0 16,0-21-16,0 21 0,1 0 0,20-21 15,-21 21-15,21 0 0,1 0 0,-1 0 16,0-21-16,-20 21 0,20 0 16,0 0-16,-21-22 0,22 22 0,-22 0 15,0-21-15,0 21 0,-21-21 0,21 21 16,-21-21-16,0 0 16,0 0-16,0-1 15,0 1-15,0 0 0,0 0 16,0 0-1,0 42 17,0 0-32,-21 0 0,21 22 15,0-22-15,-21 21 0,21 0 0,-21 1 16,21-1-16,0 0 0,-21-20 0,0 20 16,-1 0-16,22-21 0,0 22 15,0-22-15,-21 0 0,21 0 0,0 0 16,-21-21-16,21 22 0,0-1 15,21-42 17,-21-1-17,21 1-15,1 0 0</inkml:trace>
  <inkml:trace contextRef="#ctx0" brushRef="#br0" timeOffset="106276.47">26585 10901 0,'-21'0'31,"0"0"-31,0 21 16,0 0-16,21 0 0,-22 1 0,1-1 15,0 0-15,0 21 0,-21-21 0,20 1 16,1-1-16,0 21 0,-21-21 16,21 0-16,-1 1 0,-20-1 0,21 0 15,0-21-15,0 21 0,-1-21 16,44 0 15,-1 0-15,0 0-16,0 0 15,0 0-15,0 0 0,1 21 0,-1-21 16,0 21-16,21-21 0,-21 22 0,1-22 16,-1 21-16,21-21 0,-21 21 15,0-21-15,1 0 0,-1 0 0,-21 21 16,21-21-16,0 0 0,0 0 16,0 0-1,1 0 1,-22-21-1,0 0 1,21 21-16</inkml:trace>
  <inkml:trace contextRef="#ctx0" brushRef="#br0" timeOffset="106555.91">27093 11070 0,'21'0'16,"1"0"-16,-1 0 0,0 0 16,0 0-16,0 0 15,0 0-15,1 0 0,-1 0 0,0 0 16,0 0-16,0 0 0,0 0 0,1 0 15,-1 0-15,0 0 16,-42 0 15,0 0-31</inkml:trace>
  <inkml:trace contextRef="#ctx0" brushRef="#br0" timeOffset="106779.78">27051 11261 0,'0'0'0,"-21"21"0,21 0 16,0 0-16,0 0 16,21-21-1,0 0-15,0 0 0,0 0 16,1 22-16,-1-22 0,21 0 0,-21 0 16,0 0-16,1 0 0,-1 0 15,0 0-15,0 0 0,0 0 0,0 0 16,1 0-1,-22-22 1,0 1 0</inkml:trace>
  <inkml:trace contextRef="#ctx0" brushRef="#br0" timeOffset="107107.59">27961 10964 0,'0'-21'16,"21"21"0,0 0-16,1 0 15,-1 0-15,0-21 0,0 21 0,21 0 16,-20 0-16,-1 0 0,0 0 0,0 0 15,21 0-15,-20 0 0,-1 0 16,0 0-16,0 0 0,0 0 0,0 0 16,1 0-16,-44 0 31,1 0-15,0 0-16,0 0 0,0 0 15,-22-21-15,22 21 0,0 0 16</inkml:trace>
  <inkml:trace contextRef="#ctx0" brushRef="#br0" timeOffset="107624.72">27982 10901 0,'-21'0'0,"0"21"0,21 0 0,-21-21 16,0 21-16,21 1 0,-22-1 16,1-21-16,0 21 0,21 0 0,-21 0 15,0 0-15,21 1 0,0-1 16,-21 0-16,-1 0 15,44-21 32,-1 0-47,0 0 16,0-21-16,0 21 0,0 0 0,1 0 16,-1 0-16,0-21 0,0 21 15,0 0-15,22 0 0,-22 0 0,21 0 16,-21 0-16,22 21 0,-22-21 0,0 21 15,21-21-15,-21 21 16,1 0-16,-1-21 0,0 22 0,0-1 0,-21 0 16,21 0-16,-21 0 15,0 0-15,0 1 0,0-1 16,-21 0-16,0 0 0,0 0 16,-22-21-16,22 21 0,0-21 0,-21 22 15,-1-22-15,22 0 0,-21 21 16,21-21-16,0 21 0,-22-21 0,22 0 15,0 0-15,0 0 0,0 0 16,-1 0 0,44-21 46,-22 0-62,21 21 0,0 0 0,0-22 16,0 22-16,0-21 0,1 21 15</inkml:trace>
  <inkml:trace contextRef="#ctx0" brushRef="#br0" timeOffset="108280.44">28765 11155 0,'0'0'0,"0"21"62,0 0-46,0 0-16,0 1 0,0-1 16,0 0-16,0 0 0,0 0 15,0 0-15,0 1 0,0-1 0,0 0 16,0 0-16,0 0 0,0 0 16,0 1-16,0-1 0,0 0 15,0 0 1,22-21-1,-1 0 1,21-21-16,-21 21 0,22-21 16,-1 21-16,0-21 0,1-1 0,20 1 15,1 0-15,-1 0 0,1 0 0,-1 0 16,-21-22-16,22 22 0,-1 21 16,-20-21-16,20 0 0,-20 0 15,-1 21-15,-21 0 0,21-22 0,-20 22 16,-1 0-16,0 0 15,-21-21 1,21 21 15,-42 0 16,0 0-31,0 21-1,-1-21-15,1 0 16,0 0-16,0 22 16</inkml:trace>
  <inkml:trace contextRef="#ctx0" brushRef="#br0" timeOffset="109653.04">5927 16108 0,'0'0'0,"105"21"16,-83-21 0,20 0-16,0 0 0,22 0 15,-22 0-15,22 0 0,-1 0 0,22-21 16,-22 0-16,1 21 0,20-21 0,-20-1 16,-1 22-16,1-21 0,-22 21 15,1 0-15,-1-21 0,-21 21 0,0 0 16,0 0-16,1 0 0,-22-21 47,-22 21-47,1 0 0,0 0 15,0 0-15,0-21 0,0 21 16,-1 0-16,1 0 0,0-21 16,0 21-16,-21 0 0,42-22 0,-22 22 15,1 0-15,21-21 16,21 21-1,1 0-15,-1 0 0,0 0 0,0 0 16,0 0-16,22 0 0,-22 0 16,21 0-16,-21 0 0,0 21 0,1 1 15,-1-22-15,0 21 0,-21 0 16,21 21-16,-21-21 0,0 1 16,0-1-16,0 21 0,0-21 0,-21 0 15,0 1-15,0 20 0,-1-21 16,22 0-16,-21 0 0,21 1 0,-21-22 15,21 21-15,21-21 16</inkml:trace>
  <inkml:trace contextRef="#ctx0" brushRef="#br0" timeOffset="109924.45">7853 15663 0,'21'-21'0,"-42"42"0,42-21 31,-21 22-31,-21-1 0,21 0 0,-21 0 16,21 0-16,0 22 0,0-22 16,-22 21-16,22 0 0,-21 1 0,21-22 15,0 21-15,0 1 0,0-22 0,0 0 16,0 21-16,0-21 0,0 1 15,0-1-15,0 0 16,21-21-16,1 0 16,-1 0-16,0-21 0,0 0 15,0-1-15</inkml:trace>
  <inkml:trace contextRef="#ctx0" brushRef="#br0" timeOffset="110136.34">8170 15727 0,'0'-21'0,"0"42"0,0-63 0,0 20 15,0 44 1,0-1-16,0 0 0,0 0 16,-21 21-16,21-20 0,0 20 15,-21-21-15,21 21 0,0 1 0,0-1 16,0-21-16,0 22 0,0-22 0,0 0 16,0 21-16,0-21 15,0 1-15,0-1 0</inkml:trace>
  <inkml:trace contextRef="#ctx0" brushRef="#br0" timeOffset="110344.21">7789 16087 0,'0'0'0,"21"0"31,1 0-31,-1 0 16,0 0-16,0-21 0,21 21 16,-20 0-16,-1 0 0,21-22 0,-21 22 15,22-21-15,-22 21 0,21-21 0,-21 21 16,0-21-16,1 21 0,-1 0 16,0-21-16,0 0 15</inkml:trace>
  <inkml:trace contextRef="#ctx0" brushRef="#br0" timeOffset="110664.03">8297 15939 0,'0'21'16,"21"-21"-16,1 0 15,-1 0 1,0 0 0,0-21-16,0 21 0,-21-22 0,21 1 15,1 21-15,-1-21 0,-21 0 16,0 0-16,0 0 15,0-1-15,-21 22 32,-1 0-32,1 0 15,21 22-15,-21-22 0,21 21 16,0 21-16,-21-21 0,21 0 16,-21 22-16,21-22 0,0 0 0,0 21 15,0-20-15,0-1 0,0 21 16,0-21-16,0 0 0,21 1 15,0-22-15,0 0 0,0 0 16,1 0-16,-1 0 0,0 0 16,0-22-16</inkml:trace>
  <inkml:trace contextRef="#ctx0" brushRef="#br0" timeOffset="110919.88">8721 15621 0,'0'21'16,"0"0"-16,0 22 15,0-22-15,0 21 0,0-21 16,0 22-16,0-1 0,0-21 0,0 22 16,0-1-16,0-21 0,0 21 15,0-20-15,0 20 0,0-21 0,0 0 16,0 0-16,0 1 0,21-22 15,0 0 1,0 0-16,0 0 16,-21-22-16,21 22 0,1-21 0,-1 0 15</inkml:trace>
  <inkml:trace contextRef="#ctx0" brushRef="#br0" timeOffset="111149.89">9038 15536 0,'0'0'0,"0"-21"0,0 42 32,-21 1-32,21-1 0,-21 21 0,21-21 15,0 22-15,0-1 0,0 0 0,0 1 16,-21-1-16,21 0 16,-22 1-16,22-1 0,0-21 0,0 21 15,0 1-15,0-22 0,0 0 0,0 0 16,0 0-16,22-21 15,-1 0-15,0 0 16,0 0-16,0 0 0</inkml:trace>
  <inkml:trace contextRef="#ctx0" brushRef="#br0" timeOffset="111479.7">9334 15939 0,'0'21'16,"0"0"-16,0 0 15,-21 0-15,21 0 0,0 1 0,-21-1 16,21 0-16,0 0 16,0 0-16,0 0 0,21-21 15,0 0 1,1 0-16,-1 0 0,0 0 0,0 0 16,0 0-16,0 0 0,1-21 0,-22 0 15,21 21-15,0-21 0,0-64 31,-21 43-31,0 21 0,0 0 0,-21-1 0,0 22 16,0-21-16,-1 0 0,1 21 16,0 0-16,0 0 0,0 0 15,0 0-15,-1 0 0,1 0 16,21 21-16,-21 0 0,21 1 16,0-1-1,21-21-15,0 0 0</inkml:trace>
  <inkml:trace contextRef="#ctx0" brushRef="#br0" timeOffset="111976.59">10604 15600 0,'0'0'0,"-21"-21"0,0 21 15,42 0 32,0 0-47,1 0 0,-1 0 16,21 0-16,-21 0 0,22 0 15,-22 0-15,21 0 0,-21 0 0,22 0 16,-1 21-16,-21-21 0,0 0 0,0 0 16,1 0-16,-1 0 15,-42 0 17,-1 0-32,1 0 15,0 0-15,0 0 0</inkml:trace>
  <inkml:trace contextRef="#ctx0" brushRef="#br0" timeOffset="112316.04">10837 15600 0,'-21'0'16,"0"0"-16,21 21 0,0 0 16,0 0-1,0 1-15,0-1 16,0 0-16,0 0 0,0 0 0,0 0 16,0 1-16,0-1 0,0 21 15,0-21-15,0 0 0,0 1 16,21 20-16,-21-21 0,0 0 0,0 0 15,0 1-15,0-1 0,0 0 16,0 0-16,0 0 0,-21 0 16,0 1-16,0-22 0,-1 21 0,1-21 15,0 0-15,0 0 0,0 0 16,-22 0-16,22 0 0,0 0 0,0 0 16,0 0-16,0-21 15,-1 21-15,22-22 0,0 1 16,-21 0-16,0 0 0,21 0 0,0 0 15,0-1 1,0 1-16,21 0 16,0 21-16,1-21 15,-1 0-15,0 21 0,21 0 16,-21 0-16</inkml:trace>
  <inkml:trace contextRef="#ctx0" brushRef="#br0" timeOffset="112815.76">11282 15790 0,'0'0'0,"-64"-21"32,43 21-17,0 0-15,0 0 0,0 0 0,-1 21 16,1-21-16,0 22 0,0-1 0,21 0 15,-21 0-15,21 0 0,-21 0 16,21 1-16,-22-1 0,22 0 0,0 0 16,0 0-16,0 0 0,0 1 0,0-1 15,22-21 1,-1 0-16,0 0 0,0 0 16,0 0-16,0 0 0,1 0 0,-1 0 15,0-21-15,0-1 0,0 1 16,0 0-16,1 0 0,-22 0 0,21 0 15,-21-1-15,0 1 0,21 0 16,-21 0-16,0 0 0,0 0 16,0 42 15,0 0-31,0 0 0,0 0 16,0 0-16,0 1 0,0-1 0,0 0 15,0 0-15,0 0 0,0 0 16,0 1-16,21-22 15,0 0-15,0 0 16,1 0-16,-1 0 16,0 0-16,0-22 15,-21 1-15,21 0 0,0 0 16</inkml:trace>
  <inkml:trace contextRef="#ctx0" brushRef="#br0" timeOffset="113027.64">11557 15769 0,'0'-21'31,"0"42"-31,0 0 16,0 1-16,0-1 0,0 0 15,0 0-15,0 0 0,0 0 0,0 1 16,0-1-16,0 0 0,0 0 16,0 0-16,0 0 0,21-21 15,0 0 1,0 0-1,1 0-15,-22-21 0,21 21 16,-21-21-16,21 0 0,0 0 0</inkml:trace>
  <inkml:trace contextRef="#ctx0" brushRef="#br0" timeOffset="113236.54">11832 15769 0,'-21'0'31,"0"21"-16,0-21-15,21 22 0,-22-22 16,1 21-16,0-21 0,21 21 0,0 0 16,-21-21-16,0 21 0,21 0 0,-21 1 15,21-1-15,-22-21 16,22 21-16,0 0 0,22-21 31,-1 0-31,0 0 16</inkml:trace>
  <inkml:trace contextRef="#ctx0" brushRef="#br0" timeOffset="113720.87">12128 15833 0,'0'0'0,"0"-21"0,0-1 0,0 1 15,0 0-15,0 0 16,-21 21-1,21-21-15,-21 21 0,0 0 0,0 0 16,0 0-16,-1 21 16,1 0-16,0-21 0,21 21 15,-21 0-15,21 1 0,-21 20 0,21-21 16,0 0-16,0 0 0,0 1 0,0-1 16,0 0-16,0 0 0,0 0 15,21-21-15,0 0 16,-21 21-16,21-21 0,0 0 0,1 0 15,-1 0-15,0-21 16,0 0-16,-21 0 0,21 21 16,-21-21-16,0 0 0,21-1 0,-21 1 15,22 21-15,-22-21 0,21 0 16,-21 0-16,0 42 47,0 0-47,0 0 0,0 0 15,0 1-15,0-1 0,21 0 16,-21 0-16,21-21 16,0 0-1,0 0 1,1 0-16,-1 0 16,0 0-16</inkml:trace>
  <inkml:trace contextRef="#ctx0" brushRef="#br0" timeOffset="113856.8">12467 16002 0,'-21'0'47,"0"21"-47</inkml:trace>
  <inkml:trace contextRef="#ctx0" brushRef="#br0" timeOffset="117164.39">31432 10880 0,'0'-21'0,"-21"-1"16,21 1-1,0 0-15,-21 21 16,21-21-1,-21 21 17,21 21-17,0 0-15,-21 22 0,0-22 0,-1 21 16,22 0-16,-21 1 0,0-1 16,21 0-16,-21 1 0,0-1 0,21 0 15,0 1-15,0-22 0,-21 0 0,21 0 16,-22 0-16,22 1 15,0-1-15,-21-21 0,21-21 32,21 21-17,1-22-15,-1 1 0,0 21 0,0-21 16,0 0-16,0 0 0,22 21 16,-22 0-16,0-21 0,21 21 0,-20 0 15,-1 0-15,0 0 0,0 0 16,0 0-16,0 0 0,1 0 0,-1 0 15,0 0-15,0 0 0,0 0 16,0 0 0,-21-22-16,22 22 15,-22-21-15,0 0 16,0 0-16,0 0 0,0 0 0,0-1 16,0 1-16,0 0 0,0 0 15,0 0-15,21 0 0,-21-1 16,0 44-1,0-1 1,-21 0-16,21 0 0,0 21 0,-22-20 16,1 20-16,21 0 0,-21-21 15,0 22-15,21-1 0,0-21 0,0 22 16,-21-22-16,21 0 0,0 0 0,-21 0 16,21 0-16,0 1 15,0-1 1,21-21 15,0-21-31,0-1 0,0 1 16,0 0-16</inkml:trace>
  <inkml:trace contextRef="#ctx0" brushRef="#br0" timeOffset="117413.55">32216 10901 0,'0'0'0,"0"21"32,0 0-32,0 0 0,0 1 15,0 20-15,0-21 0,-22 21 0,1 1 16,21-22-16,0 21 0,-21 1 16,21-22-16,-21 21 0,21-21 0,-21 0 15,21 1-15,0-1 0,0 0 16,0 0-16,0-42 47</inkml:trace>
  <inkml:trace contextRef="#ctx0" brushRef="#br0" timeOffset="117632.44">31962 11176 0,'0'0'0,"-22"0"31,44 0-15,-1 0-16,0 0 0,0 0 0,0 0 15,0 0-15,22 0 16,-22 0-16,0 0 0,0 0 0,0 0 16,1 0-16,-1 0 15,21-21-15,-21 21 0,0 0 0,1 0 16,-1 0-16,-21-21 0,21 21 15,0 0-15,0-21 0</inkml:trace>
  <inkml:trace contextRef="#ctx0" brushRef="#br0" timeOffset="117920.36">32829 10901 0,'0'0'0,"0"-21"16,0 42 15,0 0-31,-21 0 16,0 0-16,21 1 0,-21-1 0,21 21 15,-21-21-15,0 22 0,21-1 16,0-21-16,-22 21 0,1 1 16,21-22-16,-21 0 0,21 21 0,0-20 15,0-1-15,-21-21 0,21 21 0,0 0 16,0 0-1,21-21 17,0-21-32,0 0 0</inkml:trace>
  <inkml:trace contextRef="#ctx0" brushRef="#br0" timeOffset="118160.21">33041 11070 0,'0'0'0,"21"0"47,0 0-31,1 0-16,-1 0 15,0 0 1,0 0-1,0 0 1</inkml:trace>
  <inkml:trace contextRef="#ctx0" brushRef="#br0" timeOffset="118324.11">32935 11240 0,'0'21'31,"21"-21"-15,1 0-16,-1 0 15,0 0-15,0 0 16,0 0-16,0 0 0</inkml:trace>
  <inkml:trace contextRef="#ctx0" brushRef="#br0" timeOffset="118620.35">33591 11007 0,'22'-21'31,"-1"21"-31,0 0 0,0 0 15,0 0-15,0 0 0,1 0 16,-1 0-16,0 0 0,0 0 0,0 0 16,0 0-16,-21-22 47,-21 22-16</inkml:trace>
  <inkml:trace contextRef="#ctx0" brushRef="#br0" timeOffset="118972.16">33740 10964 0,'-43'0'16,"107"0"-16,-85 0 0,-43 0 0,43 0 0,0 22 0,0-22 15,-1 21-15,1 0 0,0-21 16,0 21-16,-21 21 31,42-20-15,21-22-16,0 0 15,0 0 1,0 0-16,0 0 0,1 0 16,-1 0-16,0 0 15,0 21-15,-21 0 0,21-21 16,0 21-16,-21 0 0,0 0 16,0 1-16,0-1 0,0 0 15,0 0-15,0 0 16,0 0-16,-21-21 0,0 22 0,0-22 15,0 0-15,0 0 0,-1 21 16,1-21-16,-21 0 0,21 0 0,0 0 16,-1 0-16,1 0 0,0 0 15,0 0-15,0 0 16,0 0-16,-1 0 16,1-21-16,0 21 15,-21 0-15</inkml:trace>
  <inkml:trace contextRef="#ctx0" brushRef="#br0" timeOffset="119716.33">21844 11007 0,'0'0'0,"0"-21"16,0 42 0,0 0-1,0 0-15,-21 0 0,21 0 0,-21 1 16,-1 20-16,22-21 0,0 21 15,-21-20-15,21 20 0,-21-21 0,21 0 16,0 0-16,0 1 0,0-1 0,0 0 16,0 0-16,21-21 15,0 0-15,1 0 16,-1 0-16,0-21 16,-21 0-16,21 21 15</inkml:trace>
  <inkml:trace contextRef="#ctx0" brushRef="#br0" timeOffset="119920.21">21929 10795 0,'0'0'16,"0"-21"-16,0 0 31,0 42 0,21-21-15,-21 21-16,21-21 0,0 21 16,0-21-16</inkml:trace>
  <inkml:trace contextRef="#ctx0" brushRef="#br0" timeOffset="120153.07">22225 11028 0,'21'0'15,"0"0"1,0 0 0,1 0-16,-22 21 15,21-21-15,0 0 0,0 0 16,0 21-16,0 0 15,-21 1 1</inkml:trace>
  <inkml:trace contextRef="#ctx0" brushRef="#br0" timeOffset="120327.97">22246 11261 0,'0'0'0,"21"0"47,0 0-31,1 0-16,-1 0 0,0 0 15,0 0-15,0 0 0,0-21 16,22-1-16,-22 22 0,21-21 0,1 21 16</inkml:trace>
  <inkml:trace contextRef="#ctx0" brushRef="#br0" timeOffset="120623.81">23156 10859 0,'0'0'16,"-21"0"-16,21-22 0,0 1 31,21 21-31,0 0 0,1 0 16,-1-21-16,0 21 0,0 0 15,0 0-15,0 0 0,1 0 0,-1 0 16,0 0-16,0 0 16,-21-21-16,-21 21 46</inkml:trace>
  <inkml:trace contextRef="#ctx0" brushRef="#br0" timeOffset="121063.55">23241 10774 0,'0'0'0,"-21"21"16,0 0-16,-1-21 16,1 21-16,0 1 0,0-1 15,0 0-15,0 0 0,-1 0 16,22 0-1,-21 1-15,0-22 0,21 21 16,21-21 31,0 0-47,1-21 16,-1 21-16,0 0 15,0 0-15,0 0 0,0 0 16,1 0-16,-1 0 0,0 21 15,0-21-15,0 21 0,0 0 16,-21 0-16,22 0 0,-1 1 16,-21-1-16,0 0 15,0 0-15,0 0 0,0 0 0,-21 1 16,-1-1-16,1 0 0,0-21 16,0 21-16,0-21 0,0 0 0,-1 21 15,1-21-15,0 0 0,0 0 16,0 0-1,0 0 1,-1 0-16,1 0 16,0 0-16,0 0 0,0 0 15,0 0 1</inkml:trace>
  <inkml:trace contextRef="#ctx0" brushRef="#br0" timeOffset="121792.11">25569 12573 0,'0'0'0,"21"0"47,1 0-47,-1 0 16,0 0-16,0 0 0,21 0 0,1 0 15,-1 0-15,0 0 0,1 0 0,-1 0 16,0 0-16,-20 0 0,20 0 16,-21 0-16,0 0 0,0 0 0,1 0 15,-44 0 16,1 0-15,0 0-16,0 0 0,0 0 0,0 0 16,-1 0-16,1 0 0</inkml:trace>
  <inkml:trace contextRef="#ctx0" brushRef="#br0" timeOffset="122271.84">25739 12594 0,'0'0'15,"-22"0"-15,1 21 0,0-21 0,0 22 16,0-22-16,0 21 0,-1 0 15,1 0-15,0 0 0,21 0 0,-21 1 16,0-1-16,21 0 0,-21 0 16,21 0-16,0 0 0,0 1 15,-22-1-15,44-42 47,-1 21-31,-21-22-16,21 22 0,0-21 0,0 0 15,0 21-15,1 0 0,-1-21 16,0 0-16,0 21 16,0 0-16,22 0 0,-22 0 0,0 0 15,0 21-15,0 0 0,22 0 0,-22 0 16,0 1-16,0-1 16,-21 21-16,21-21 0,-21 0 0,0 1 15,0 20-15,0-21 0,0 0 0,-21 0 16,0 1-16,0-1 0,0 0 15,-22 0-15,22-21 0,-21 21 0,21 0 16,-22-21-16,22 0 0,0 22 0,-21-22 16,20 0-16,1 0 0,0 0 15,0 0-15,0 0 0,0 0 16,-1 0-16,22-22 16,-21 22-16,21-21 15,0 0 16,21 21-31,-21-21 16,22 0-16,-1 21 0</inkml:trace>
  <inkml:trace contextRef="#ctx0" brushRef="#br0" timeOffset="122728.58">26585 12700 0,'-21'21'15,"0"0"-15,21 1 16,-21-1-16,0 0 0,-1 0 16,22 0-16,-21 0 0,0 22 0,0-22 15,0 0-15,0 0 0,-1 22 0,1-22 16,0 0-16,0-21 0,-21 21 15,42 0-15,-22-21 0,1 0 0,21 21 16,-21-21-16,21-21 31,0 0-15,21 21 0,0 0-16,1 0 15,-1 0-15,0 0 0,0 0 16,0 0-16,0 0 0,1 21 0,-1 0 15,0 1-15,0-1 16,0-21-16,0 21 0,1-21 16,-22 21-16,21-21 0,0 0 15,0 0 1,0 0-16,0 0 16,1 0-16,-1 0 15,-21-21-15,21 21 0</inkml:trace>
  <inkml:trace contextRef="#ctx0" brushRef="#br0" timeOffset="122999.42">27093 12848 0,'0'-21'16,"0"0"-1,21 21 1,1 0-16,-1 0 16,0 0-16,21 0 0,-21 0 15,1 0-15,-1 0 0,0 0 0,0 0 16,0 0-16,0 0 0,1 0 16,-1 0-16,0 0 0,-42 21 31,0-21-16</inkml:trace>
  <inkml:trace contextRef="#ctx0" brushRef="#br0" timeOffset="123192.31">27051 12996 0,'-21'0'0,"42"0"0,-42 22 0,21-1 16,-21-21-1,21 21 1,21-21-1,0 0-15,0 0 0,21 0 16,-20 0-16,-1 0 0,0 0 16,0 0-16,0-21 0,22 21 0,-22 0 15,0-21-15,21 21 0,-21-22 16,22 22-16</inkml:trace>
  <inkml:trace contextRef="#ctx0" brushRef="#br0" timeOffset="123516.13">27940 12700 0,'0'0'0,"0"-21"0,0 0 31,21 21-31,0 0 15,0 0-15,1 0 0,-1 0 16,0 0-16,0 0 0,0 0 0,0 0 0,1 0 16,-1 0-16,0 0 15,0 0-15,0 0 16,-21-21-16,-21 21 31,0 0-15,0 0-16,0-22 0,-1 22 15,1 0-15,0 0 0,0 0 16</inkml:trace>
  <inkml:trace contextRef="#ctx0" brushRef="#br0" timeOffset="123988.18">28003 12615 0,'-42'0'15,"84"0"-15,-105 0 16,63 22-16,-21-22 0,0 21 0,-1 0 16,1 0-16,0 0 0,0 0 15,0 1-15,21-1 16,0 0-16,0 0 0,-21-21 0,21 21 15,0 0-15,-22-21 0,22 22 16,22-22 15,-1 0-15,0 0-16,0 0 16,0 0-16,0-22 0,1 22 0,-1-21 15,0 21-15,0 0 16,0 0-16,0 0 0,1 0 0,-1 0 15,0 0-15,0 0 0,0 21 0,0 1 16,1-22-16,-1 21 0,-21 0 16,21-21-16,-21 21 0,21 0 0,-21 0 15,0 1-15,0-1 0,0 0 16,0 0-16,0 0 0,-21 0 16,0-21-16,0 22 0,-1-22 0,1 21 15,0-21-15,-21 21 0,21-21 0,-1 0 16,-20 0-16,21 21 0,0-21 15,-22 0-15,22 0 0,0 21 0,0-21 16,0 0-16,0 0 0,-1 0 16,1 0-1,21-21 17,0 0-32,21 21 0,1-21 15,-1 21-15,0-21 0,0 21 16,0-22-16</inkml:trace>
  <inkml:trace contextRef="#ctx0" brushRef="#br0" timeOffset="124528.42">28744 12912 0,'0'21'31,"0"0"-16,0 0-15,0 0 0,-21 1 16,21-1-16,-21-21 0,21 21 0,0 0 16,0 0-16,-21-21 15,21 21-15,0 1 16,21-22 15,0 0-31,0 0 0,0 0 0,1-22 16,-1 22-16,21-21 0,0 21 0,1-21 15,-1 21-15,0-21 0,22 0 16,-22 0-16,22-1 0,-22 1 16,22 0-16,-22 0 0,0 21 15,1-21-15,-1 0 0,0 21 0,-21-22 16,1 22-16,-1-21 0,-21 0 16,-21 21 46</inkml:trace>
  <inkml:trace contextRef="#ctx0" brushRef="#br0" timeOffset="125712.22">5948 17251 0,'0'0'0,"0"-21"0,-21 21 16,-1 0-16,22-21 16,22 21-1,-1 0-15,21 0 16,-21 0-16,22 0 0,20 0 15,-21 0-15,22 0 0,-1 0 0,1 0 16,-1 0-16,1 0 0,-1 0 16,1 0-16,-1 0 0,1 0 15,-1 0-15,-20 0 0,-1 0 16,0 0-16,1 0 0,-22 0 0,0-22 16,0 22-16,-21-21 15,0 0 1,-21 21-16,0-21 0,0 21 15,0 0-15,-1-21 0,1 21 16,0 0-16,0 0 0,0-21 0,0 21 16,-1 0-1,44 0 1,-1 0 0,0 0-1,21 0-15,-21 0 0,1 0 0,20 0 16,-21 0-16,0 0 0,0 21 15,1-21-15,-1 21 0,0-21 0,-21 21 16,0 0-16,0 0 0,0 1 16,0-1-16,-21 0 0,0 0 0,-1 0 15,1 0-15,0 1 0,0-1 0,0-21 16,0 21-16</inkml:trace>
  <inkml:trace contextRef="#ctx0" brushRef="#br0" timeOffset="126223.94">7959 16785 0,'0'-21'15,"0"42"-15,0-21 32,0 21-32,0 1 15,0 20-15,0-21 16,0 21-16,0 1 0,0-22 0,0 21 15,0 1-15,-22-22 0,1 21 0,0 0 16,0-20-16,21-1 0,0 21 16,-21-21-16,21 0 0,0 1 15,21-22 1,0 0 0,0-22-16,0 1 15,1 0-15</inkml:trace>
  <inkml:trace contextRef="#ctx0" brushRef="#br0" timeOffset="126448.81">8276 16722 0,'0'0'0,"0"21"16,0 0 0,0 0-16,0 22 0,0-22 15,0 21-15,0-21 0,0 22 0,0-22 16,0 21-16,0-21 0,0 0 15,0 1-15,0 20 0,0-21 0,0 0 16,0 0 0,0 1-16,0-1 15</inkml:trace>
  <inkml:trace contextRef="#ctx0" brushRef="#br0" timeOffset="126645.99">8022 17103 0,'21'0'47,"0"0"-47,1 0 16,-1 0-16,0 0 0,0 0 0,0 0 15,0 0-15,1 0 0,-1 0 16,0 0-16,21 0 0,-21-21 0,1 21 15,-1-22-15,0 22 0,0-21 16,0 21-16</inkml:trace>
  <inkml:trace contextRef="#ctx0" brushRef="#br0" timeOffset="127027.83">8509 16997 0,'0'0'0,"0"21"0,21-21 15,-21 21 1,21-21-16,0 0 0,1 0 15,-1 0-15,0 0 16,0 0-16,0 0 0,0-21 0,1 21 16,-1-21-16,0 21 0,0-21 15,0 0-15,22-1 0,-22 22 0,0-21 16,-21 0-16,21 21 0,-21-21 16,0 0-16,0 0 0,-21 21 15,0 0-15,0 0 16,-1 0-16,1 0 0,0 0 15,0 0-15,0 21 0,0-21 0,21 21 16,-22 0-16,22 0 16,0 0-16,-21 1 0,21-1 0,0 0 15,0 0-15,0 0 0,0 0 0,0 1 16,0-1-16,21 0 0,1 0 16,-1 0-1,0-21-15,0 0 16,0 0-16,0 0 0,1-21 15,-1 21-15,-21-21 0,21 21 16,0-21-16,-21 0 0</inkml:trace>
  <inkml:trace contextRef="#ctx0" brushRef="#br0" timeOffset="129000.79">9271 16595 0,'0'-21'0,"0"-1"31,0 1-15,0 42 31,0 1-32,0 20-15,0-21 0,0 21 0,0-20 16,0 20-16,0 0 0,0 1 15,-21-1-15,21 0 0,-21 1 0,21-1 16,0-21-16,0 21 0,0-20 16,-22-1-16,22 0 0,0 0 15,0 0-15,-21-21 0,21 21 0,0-42 47,21 0-31,1 0-16,-22 0 0,21 0 0,-21-1 15</inkml:trace>
  <inkml:trace contextRef="#ctx0" brushRef="#br0" timeOffset="129251.64">9483 16531 0,'0'0'0,"0"21"31,0 1-16,0-1-15,-22 0 0,22 21 0,-21-21 16,21 22-16,0-1 0,0-21 16,0 22-16,0-1 0,-21-21 0,21 21 15,0-20-15,-21-1 0,21 0 0,0 0 16,0 0-16,0 0 0,0 1 16,21-44 30</inkml:trace>
  <inkml:trace contextRef="#ctx0" brushRef="#br0" timeOffset="129580.45">9715 16870 0,'-21'63'31,"21"-41"-31,-21-1 16,21 0-16,-21 0 0,21 0 0,-21 0 15,21 1-15,0-1 0,0 0 16,0 0-16,0 0 16,21-21-16,0 0 15,0 0-15,0 0 0,1 0 16,-1 0-16,0-21 0,0 21 16,0-21-16,0 0 0,-21 0 15,22-1-15,-22 1 16,0 0-16,0 0 0,0 0 15,0 0-15,-22 21 0,1-22 16,0 22 0,0 0-16,21-21 15,21 21 17</inkml:trace>
  <inkml:trace contextRef="#ctx0" brushRef="#br0" timeOffset="129856.29">10477 16679 0,'0'-21'0,"0"42"0,22-42 16,-1 21-16,0 0 15,0 0-15,0-21 0,0 21 16,1 0-16,-1 0 0,0 0 15,0 0-15,0 0 0,22-21 16,-22 21-16,0 0 0,21 0 0,-21 0 16,1 0-16,-1-21 0,0 21 15,0 0-15,0 0 0,0 0 16,-21-21 15,-21 21-31</inkml:trace>
  <inkml:trace contextRef="#ctx0" brushRef="#br0" timeOffset="130165.12">10795 16595 0,'-21'84'16,"21"-62"0,0 20-16,0-21 0,-21 0 15,21 0-15,0 1 0,0 20 0,0-21 16,0 0-16,0 0 0,0 1 15,0 20-15,0-21 0,0 0 16,0 0-16,0 1 0,0-1 16,0 0-1,-22-21-15,1 0 16,0 0-16,0 0 0,0 0 16,0 0-16,-1 0 0,1 0 0,21-21 15,-21 21-15,0 0 16,21-21-16,0-1 15,0 1 1,0 0 0,21 0-16</inkml:trace>
  <inkml:trace contextRef="#ctx0" brushRef="#br0" timeOffset="131376.54">11218 16806 0,'0'-42'16,"0"21"-1,-21 21-15,0 0 0,0 0 16,0 0-16,-1 21 16,1 0-16,21 0 0,0 1 15,0-1-15,-21 0 0,21 0 0,0 0 16,0 0-16,0 1 0,0-1 15,0 0-15,0 0 0,0 0 0,21 0 32,0-21-32,1 0 0,-1 0 15,0 0-15,0-21 0,0 0 16,0 0-16,1 0 16,-1 0-16,-21-1 0,21 1 0,0 0 15,-21-21-15,0 21 0,0-1 0,21 1 16,-21 0-16,21 0 0,-21 42 47,0 0-47,0 0 0,0 1 15,0-1-15,0 0 0,0 0 0,0 0 16,0 0-16,0 1 16,22-1-16,-1-21 0,0 0 15,0 0-15,0 0 16,0 0-16,1 0 0,-1 0 0,0 0 15,0-21-15,0-1 0,0 22 0,1-21 16,-1 0-16,0 0 0,0 0 16,-21 0-16,0-1 0,21 1 0,-21 0 15,0 0-15,21 21 0,-21 21 32,0 0-17,0 0-15,0 1 0,0-1 16,0 0-16,0 0 0,0 0 0,0 0 15,0 1-15,0-1 16,22-21 0,-1 0-16,0 0 15,0 0-15,0 0 0,0 0 0,1-21 16,-1 21-16,0-22 0,0 1 16,-21 0-16,21 0 0,-21 0 15,0 0-15,0-1 0,0 1 16,0 0-16,0 0 0,0 0 0,0 0 15,0-1-15,-21 22 0,42 0 47,0 0-47,1 22 0,-1-22 16,0 0-16,21 0 0,-21 0 16,1 0-16,20 0 0,-21 0 0,21 0 15,-20 0-15,20 0 0,-21 0 16,0 0-16,0 0 0,1-22 0,-1 22 15,0 0-15,-21-21 0,0 0 16,-21 21 15,0 0-31,-1 0 0,1 0 0,0 0 16,0 21-16,0 0 16,0-21-16,21 22 0,-22-1 0,1 0 15,21 0-15,-21 0 0,21 0 0,0 1 16,0-1-16,0 0 0,0 0 15,0 0-15,0 0 0,0 1 16,0-1-16,21-21 16,0 0-1,1 0-15,-1-21 0,0-1 16,0 1-16,0 0 16,0 0-16,-21 0 0,22 0 0,-22-1 15,21 1-15,-21 0 0,0 0 0,21 0 16,-21 0-16,21-1 15,-21 44 1,0-1-16,0 0 16,0 0-16,0 0 0,0 0 15,0 1-15,0-1 0,-21 21 0,21-21 16,-21 0-16,21 1 0,-21-1 0,21 0 16,0 0-16,21-21 15,0 0 1,0 0-16,0 0 15</inkml:trace>
  <inkml:trace contextRef="#ctx0" brushRef="#br0" timeOffset="131536.45">12700 16891 0,'0'0'0,"21"0"16,-21-21 15,-21 21-16,21-21-15,-21 21 0,21-21 16,0-1-16,0 1 16,0 0-16</inkml:trace>
  <inkml:trace contextRef="#ctx0" brushRef="#br0" timeOffset="132601.2">31708 12383 0,'0'0'0,"-22"0"0,1 0 32,42 0 15,1 0-47,-1 0 0,0 0 15,21 0-15,-21 0 0,1 0 16,-1 0-16,0 0 0,21 0 0,-21 0 15,1 0-15,-1 0 16,-42 0 15,-1 0-31,1 0 0,0 0 16,0 0-16,0 0 0,0 0 0,-1 0 16,1-22-16,0 22 0,0 0 15</inkml:trace>
  <inkml:trace contextRef="#ctx0" brushRef="#br0" timeOffset="133095.92">31686 12361 0,'-21'0'0,"0"22"16,0-1-16,0 0 15,0 0-15,-1-21 16,22 21-16,-21 0 0,21 1 16,-21-22-16,0 21 0,21 0 31,21-42 47,0 21-78,0 0 16,1 0-16,-1 0 0,-21-21 15,21 21-15,0 0 0,0 0 0,0 0 16,1 0-16,-1 21 0,0 0 15,0-21-15,0 21 0,0 0 0,1 0 16,-22 1-16,0 20 16,0-21-16,0 0 0,0 0 0,0 1 15,0 20-15,0-21 0,-22 0 0,1-21 16,0 21-16,0 1 0,0-22 16,0 21-16,-22-21 0,22 0 0,0 0 15,0 0-15,0 0 0,-1 0 16,1 0-16,0 0 0,0 0 15,0 0-15,21-21 16,-21 21 0,21-22-16,21 22 31,-21-21-31,21 21 16,0 0-16,0-21 0,0 21 15,1-21-15</inkml:trace>
  <inkml:trace contextRef="#ctx0" brushRef="#br0" timeOffset="133380.76">32448 12425 0,'0'0'0,"22"-21"31,-22 42-31,0 0 15,-22 0-15,1 22 0,0-22 0,0 0 16,0 21-16,0-21 0,21 22 16,-22-22-16,1 21 0,21-21 0,-21 22 15,21-22-15,0 0 0,0 0 16,0 0-16,0 1 0,0-1 16,21-21 15,0-21-16</inkml:trace>
  <inkml:trace contextRef="#ctx0" brushRef="#br0" timeOffset="133584.65">32173 12742 0,'0'0'0,"-21"0"0,0-21 0,42 21 46,0 0-46,0 0 0,1 0 0,-1 0 16,0 0-16,0 0 0,0 0 16,0 0-16,1 0 0,-1 0 15,21 0-15,-21-21 0,0 21 0,1 0 16,-1-21-16,0 21 0,0-21 16,0 21-16</inkml:trace>
  <inkml:trace contextRef="#ctx0" brushRef="#br0" timeOffset="133863.99">32829 12446 0,'0'21'16,"0"0"-1,0 1-15,0-1 0,0 0 16,-21 0-16,21 21 0,-21-20 0,0 20 15,21 0-15,0-21 0,0 22 16,0-22-16,0 21 0,0-21 16,0 1-16,0-1 0,0 0 0,0 0 15,0 0-15,0 0 16,21-21 0,0 0-16,0 0 15,1-21-15,-1 0 0,0 21 16,0-21-16</inkml:trace>
  <inkml:trace contextRef="#ctx0" brushRef="#br0" timeOffset="134213.09">33147 12721 0,'0'0'0,"21"0"31,0 0-31,0 0 0,1 0 0,-1 0 16,0 0-16,0 0 16,0 0-16,0 0 15,-42 0 17,0 0-32,0 0 0,0 0 0,-22 0 15,22 21-15,-21 1 16,21-22-16,0 21 0,-1-21 0,1 21 15,0-21-15,0 21 0,21 0 16,21-21 15,0 0-31,0 0 16,22 0-16,-22 0 0,0 0 16,21 0-16,-20-21 0</inkml:trace>
  <inkml:trace contextRef="#ctx0" brushRef="#br0" timeOffset="134544.15">33824 12552 0,'0'0'0,"-21"0"16,0 0-16,0 21 0,0-21 16,-1 21-16,1 0 0,0 1 15,0 20-15,0-21 0,0 21 0,-1-20 16,1 20-16,0 0 0,0-21 15,21 22-15,0-22 0,0 0 0,0 0 16,0 0-16,0 1 16,0-1-16,21-21 0,0 0 0,0 21 15,1-21-15,-1 0 0,0 0 16,0 0-16,0-21 0,0 21 16,1-21-16,-22-1 0,0 1 15,0 0-15,0 0 0,0 0 16,-22 21-1,1 0-15,0 0 0,0 0 0,-21 0 16,20 0-16,-20 0 0,21 0 16,-21 0-16,-1 0 0,22 0 0</inkml:trace>
  <inkml:trace contextRef="#ctx0" brushRef="#br0" timeOffset="135208.51">21590 12679 0,'0'0'0,"0"-21"0,21 21 0,-21-21 0,0-1 15,-21 22 1,0 0 0,21 22-16,-21-1 0,-1 0 15,22 21-15,-21-21 0,0 22 16,21-22-16,-21 21 0,21-21 0,0 22 15,0-22-15,0 21 0,0-21 0,0 1 16,0-1-16,0 0 0,0 0 16,0 0-16,21-21 15,0 0-15,0 0 0,1 0 0,-1 0 16,21-21-16,-21 0 16,0 21-16</inkml:trace>
  <inkml:trace contextRef="#ctx0" brushRef="#br0" timeOffset="135383.41">21802 12573 0,'0'0'0,"0"-21"0,0 0 0,0 0 15,-22 21-15,22-22 16,22 44 31,-1-22-47,0 0 0,0 0 15,0 21-15,0-21 0</inkml:trace>
  <inkml:trace contextRef="#ctx0" brushRef="#br0" timeOffset="135592.29">22119 12806 0,'0'0'0,"0"21"0,21-21 15,0 0-15,1 0 16,-1 0-16,0 0 16,0 0-16,0 0 15,-21-21-15,21 21 16,1 0-16</inkml:trace>
  <inkml:trace contextRef="#ctx0" brushRef="#br0" timeOffset="135744.43">22077 12954 0,'0'21'0,"21"-21"0,0 0 16,0 0-16,0 0 16,1 0-16,-1 0 15,0 0-15,0 0 0,21-21 16,-20 21-16,20-21 0</inkml:trace>
  <inkml:trace contextRef="#ctx0" brushRef="#br0" timeOffset="136132.2">23177 12573 0,'-21'0'31,"0"0"-31,0 0 0,0 0 0,-22 21 16,22 0-16,0 1 0,0-1 16,-21 0-16,20 21 0,1-21 0,0 22 15,0-1-15,0-21 0,21 22 16,0-1-16,-21-21 0,21 21 0,0-20 16,0-1-16,0 0 0,21 0 15,0 0-15,0 0 0,0-21 0,22 0 16,-22 22-16,21-22 0,-21 0 0,22 0 15,-22 0-15,21 0 0,-21 0 16,22-22-16,-22 22 0,0-21 0,0 0 16,-21 0-16,0 0 0,0 0 15,0-1-15,0 1 16,-21 21-16,0 0 0,-22 0 0,22 0 16,0 0-16,-21 0 0,21 0 0,-1 0 15,1 0-15,0 21 16,0 1-16,21-1 0,0 0 15,0 0-15,0 0 0</inkml:trace>
  <inkml:trace contextRef="#ctx0" brushRef="#br0" timeOffset="137067.95">25866 14372 0,'0'0'0,"63"-42"31,-63 21-31,0 0 16,-21 21 15,0 21-31,0 0 16,-1 0-16,1 0 0,0 22 0,0-1 15,0-21-15,0 21 0,-1 1 0,-20-1 16,21 0-16,0 1 0,0-22 16,-1 21-16,1 1 0,0-22 0,0 21 15,21-21-15,0 0 0,0 1 0,0-1 16,0 0-16,0 0 0,21 0 0,0-21 15,0 0-15,1 21 0,20-21 16,0 0-16,1 0 0,-22 0 0,21 0 16,0-21-16,1 0 0,-1 21 15,0-21-15,-20 0 0,-1 21 16,-21-21-16,0-1 0,0 1 0,0 0 16,0 0-16,-21 0 0,-1 21 15,1-21-15,0 21 0,-21 0 16,21 0-16,-1 0 0,1 0 0,-21 0 15,21 0-15,0 0 0,-1 0 0,1 0 16,21 21-16,-21-21 0,21 21 16,0 0-1,21-21-15,0 0 0,1 0 16,20 0-16</inkml:trace>
  <inkml:trace contextRef="#ctx0" brushRef="#br0" timeOffset="137477.74">26797 14563 0,'0'0'0,"0"-21"0,-21 42 32,0 0-32,-1 0 15,1 0-15,0 0 0,0 1 16,0-1-16,0 0 0,-22-21 15,22 21-15,0 0 0,0-21 0,0 21 16,-1 1-16,1-22 0,0 0 0,0 21 16,0-21-16,42 0 31,0 0-31,0 0 16,0 0-16,1 21 0,-1-21 15,0 0-15,0 21 0,0 0 16,0-21-16,1 0 0,-1 21 15,0-21-15,0 22 0,0-22 16,-21 21-16,21-21 16,1 0-16,-1 0 15,0 0-15,0 0 16,0 0-16,0 0 16,1 0-16,-1 0 0,0-21 0,0 21 15,0-22-15,0 1 0</inkml:trace>
  <inkml:trace contextRef="#ctx0" brushRef="#br0" timeOffset="137732.24">27411 14563 0,'0'21'15,"21"-21"1,0 0-16,0 0 15,0 0-15,1 0 0,-1 0 0,0 0 16,0 0-16,0 0 0,0 0 16,1 0-16,-1 0 0,0 0 0,-42 0 62,0 21-46</inkml:trace>
  <inkml:trace contextRef="#ctx0" brushRef="#br0" timeOffset="137996.09">27411 14817 0,'0'0'0,"-21"0"0,21 21 0,-22-21 16,44 0 15,-1 0-31,0 0 15,0 0-15,0 0 16,0 0-16,1 0 0,-1 0 16,0 0-16,0 0 15,0 0-15,0 0 0,1 0 16,-1 0 0,0 0-1,0 0 1,0 0-16</inkml:trace>
  <inkml:trace contextRef="#ctx0" brushRef="#br0" timeOffset="138780.04">28152 14499 0,'0'0'0,"21"0"31,0 0-31,0 0 16,0 0-16,0 0 0,1 0 15,-1 0-15,0 0 0,0 0 0,0 0 16,0 0-16,1 0 0,-1 0 16,0 0-16,0 0 0,0 0 15,0 0 1,-21-21-1,0 0 1,-21 21 0,0-21-16,0 21 0,0 0 15,0 0-15,-1 0 0,1 0 16,0 0 0,0 0-16,0 0 15,0 21-15,-1 0 16,1-21-16,21 21 15,-21 0-15,0 1 0,0-22 0,0 21 16,-1 0-16,22 0 0,-21 0 0,0 0 16,0-21-16,0 22 0,21-1 15,0 0 1,21-21 31,0 0-47,0 0 15,0 0 1,1 0-16,-1 0 0,0 0 16,0 0-16,0 0 15,0 0-15,1 0 0,-1 0 16,0 0-16,0 0 0,-21 21 0,21-21 16,0 21-16,-21 0 15,0 1-15,0-1 16,0 0-16,0 0 15,0 0 1,-21 0-16,0-21 0,0 0 16,0 22-16,-22-1 0,22-21 0,0 0 15,0 21-15,0-21 0,-22 0 16,22 21-16,0-21 0,0 0 0,0 0 16,21 21-16,-21-21 0,-1 0 15,22 21-15,-21-21 16,21-21 15,0 0-31</inkml:trace>
  <inkml:trace contextRef="#ctx0" brushRef="#br0" timeOffset="144784.54">29443 14224 0,'0'0'0,"-21"0"16,21-21 15,0 0 0,0 0 313,-22 21-344,22 21 110,0 0-110,22 0 15,-1 0-15,0-21 16,0 21-16,-21 22 0,21-22 0,0 0 15,1 21-15,-1-20 0,0 20 16,-21 0-16,21-21 0,0 22 0,-21-1 16,21 0-16,1 1 0,-1-1 15,0-21-15,0 22 0,0-1 0,0 0 16,1 1-16,-1-22 0,0 21 16,0 0-16,0 1 0,22-1 15,-22-21-15,0 22 0,0-1 0,0-21 16,0 21-16,1-20 0,-1-1 15,0 0-15,-21 0 0,21 0 0,0-21 16,-21 21-16,21-21 0,1 22 16,-1-22-1,0 0 32,0-22-31,-21 1 15,21 0-31,-21 0 16,21 0-16</inkml:trace>
  <inkml:trace contextRef="#ctx0" brushRef="#br0" timeOffset="145436.32">30353 14161 0,'0'0'0,"21"0"0,-21-22 16,21 22-16,-21-21 16,0 0 30,-21 21-30,0 21 0,0 0-16,0 1 0,-1-1 15,1 21-15,-21-21 0,21 43 0,-22-22 16,1 0-16,0 22 0,-1-1 0,1 1 16,-21-22-16,20 22 0,1-22 15,-22 22-15,22-22 0,-21 0 0,20 22 16,-20-22-16,-1 0 0,1 1 15,-1-1-15,1 0 0,20 1 16,-20-22-16,21 21 0,-1-21 0,1 22 16,0-22-16,-1 0 0,22 0 15,-21 0-15,21 1 0,-1-22 0,1 21 16,21 0 0,0-42 46,0 0-46,0-1-16,21 22 15,-21-21-15,22 0 0</inkml:trace>
  <inkml:trace contextRef="#ctx0" brushRef="#br0" timeOffset="148975.39">8276 8721 0,'0'0'0,"21"-21"16,0 21-16,1 0 16,-22-22-16,21 22 15,-21-21 17,-21 21-17,-1 0-15,1 0 0,0 0 16,0 0-16,-21 0 0,20 0 15,-20 0-15,0 0 0,-1 0 0,1 0 16,-21 0-16,20 0 0,-20 21 0,20-21 16,1 0-16,-21 0 0,20 22 15,1-22-15,0 0 0,-1 0 0,22 0 16,0 0-16,0 21 0,0-21 16,-1 0-16,1 0 0,0 0 15,21 21 1,-21 0-1,21 0-15,-21-21 0,21 21 16,0 1-16,0-1 0,-21 0 0,21 21 16,0-21-16,-22 22 0,22-22 0,0 21 15,0 1-15,0-22 0,0 21 16,0 0-16,0 1 0,0-22 0,0 21 16,0 1-16,0-1 0,0-21 15,0 43-15,-21-22 0,21 0 0,0 1 16,-21-1-16,21 21 0,0-20 0,0-1 15,0 0-15,0 1 0,0-1 16,0-21-16,0 22 0,0-22 0,0 21 16,0-21-16,0 0 0,0 1 15,0-1-15,0 0 16,0 0-16,0 0 16,21-21 30,0 0-46,1 0 0,20 0 16,-21 0-16,21 0 0,-20 0 16,20 0-16,0-21 0,1 21 0,20 0 15,-21 0-15,1 0 0,20 0 16,-20 0-16,-1 0 0,0 0 0,1 0 16,-22 0-16,21 0 0,-21 0 15,0 0-15,1 0 0,-22-21 63,0 0-63,-22 0 15,1 21-15,0 0 0,0-22 16,0 22-16,0-21 0,-22 21 0,22 0 16,0 0-16,0-21 0,0 21 15,-1 0-15,44 0 47,-1 0-47,0 0 16,0 0-16,0 0 0,22 0 15,-22 0-15,0 0 0,0 0 0,0 21 16,0-21-16,1 21 0,-1-21 0,0 0 16,-21 22-16,21-22 0,-21 21 15,0 0-15,0 0 0,0 0 16,0 0-16,-21-21 0,0 22 15,0-1-15,-1 0 0,-20 0 16,21 0-16,-21 22 0,-1-22 16,1 0-16,0 0 0,20-21 0,-20 21 15,21 0-15,0-21 0,0 0 32,21-21-32</inkml:trace>
  <inkml:trace contextRef="#ctx0" brushRef="#br0" timeOffset="149010.37">7874 10118 0,'0'-43'15,"0"22"-15</inkml:trace>
  <inkml:trace contextRef="#ctx0" brushRef="#br0" timeOffset="149684.46">8107 8530 0,'0'-63'31,"0"42"-15,0 42 62,0 0-62,21 0-16,0-21 15,0 0-15,0 21 0,1-21 16,-1 0-16,0 0 0,0 21 0,0-21 15,0 0-15,1 0 0,-1 22 0,-21-1 16,0 0 0,0 0-16,0 0 15,-21 0-15,-1-21 16,-20 22-16,21-1 0,0 0 0,-22-21 16,22 21-16,0 0 0,-21 0 15,21 1-15,-1-1 0,1 0 16,0 0-16,0 0 0,0 0 0,0 1 15,-1-22-15,1 21 0,21 0 16,0 0-16,-21-21 0,21 21 0,-21-21 16,21 21-16</inkml:trace>
  <inkml:trace contextRef="#ctx0" brushRef="#br0" timeOffset="150887.34">8572 11049 0,'-42'0'16,"63"0"46,0 0-46,1 0 0,-1 0-1,0 0-15,0 0 0,0 0 16,0 0-16,1 0 16,-1 0-16,0 0 0,0 0 15,0 0-15,0 0 16,1 0-16,20 0 0,-21 0 0,0 0 15,22 0-15,-22 0 0,21 0 0,0 0 16,1 0-16,-1 0 0,-21 0 16,22 0-16,-1 0 0,0 0 0,1 0 15,-22 0-15,21 0 0,0 0 0,1 0 16,-1 0-16,0 0 0,1 0 16,-1 0-16,22 0 0,-22 0 0,21 0 15,1 0-15,-22 0 0,22 0 16,-1 0-16,1 0 0,-1 0 0,1 0 15,-22 0-15,0 0 0,1 0 16,-1 0-16,0 0 0,-20 0 0,-1 0 16,21 0-16,-21 0 0,0 0 15,1 0-15,-1 0 0,0 0 16,0 0-16,-21-21 16,21 21-1,-21-21 1,-21 21-1,0 0-15</inkml:trace>
  <inkml:trace contextRef="#ctx0" brushRef="#br0" timeOffset="150924.31">10456 11028 0,'-21'0'15,"42"0"-15,-84 0 0</inkml:trace>
  <inkml:trace contextRef="#ctx0" brushRef="#br0" timeOffset="151587.94">8890 11345 0,'-21'0'31,"0"0"-31,21-21 0,-22 21 16,1 0-1,0 0-15,0 0 32,21-21-32,-21 21 0,42 0 62,0 0-62,0 0 0,0 0 16,1 0-16,20 0 0,0 0 15,1 0-15,-1 0 0,0 0 0,22 0 16,-22 0-16,22 0 0,-1 0 16,1 0-16,-1 0 0,1 0 0,-1 0 15,1 0-15,-1-21 0,1 21 16,-1 0-16,1 0 0,-1 0 0,1 0 16,-22 0-16,0 0 0,1 0 15,-1 0-15,0 0 0,-21 0 0,22 0 16,-22 0-16,0 0 0,0 0 15,0 0-15,1 0 0,-1 0 0,0 0 16,0 0-16,-42 0 47,0 0-31,0 0-16,-22 0 0,22 0 0</inkml:trace>
  <inkml:trace contextRef="#ctx0" brushRef="#br0" timeOffset="152099.7">8911 11494 0,'21'0'62,"0"0"-62,1 0 16,20 0-16,-21 0 0,21 0 0,1 0 15,-22 0-15,42 0 0,-20 0 16,-1 0-16,22 0 0,-22 0 0,21 0 16,1 0-16,-1 0 0,1 0 15,21 0-15,-22 0 0,1 0 0,20-22 16,-20 22-16,-1 0 0,1 0 0,-1 0 15,-20-21-15,20 21 0,-21 0 16,-20-21-16,20 21 0,-21 0 0,0 0 16,0 0-16,1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5072-B902-4019-9D72-FA08EAFB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CE4EF-500F-42C5-9E52-E189B45F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0415-3CBB-441E-A2F8-E2D2FDE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8BA4-54C6-488C-9222-93F63D06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6F75-EDC6-4446-991C-20C811D8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B96-9B98-4182-AEAC-79310578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57A1E-5197-4C75-8B1E-EE18E563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827F-01BC-490F-AE9B-2B5D34D6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6441-9503-4B4E-98D2-E085B19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2D10-C677-4F5F-B8BB-FBB7EB5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AD6A4-8BBA-4879-9993-52447BBE4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40599-C38F-4066-8997-42E7FD7E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AA13-5412-47C5-B59E-5EBEF5F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F3A6-96DB-4BA8-AFA7-AD61C3AD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4B70-A45D-4A6A-A14F-B2934A6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A60D-06EF-4AFF-9C88-68D72DA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26C0-D6BF-4E43-96CE-A0CAF7C0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6F66-84F4-434B-94E9-EAA95C0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2CE3-06E2-4D3E-853A-125BD42D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0A27-64EA-4244-950E-A2062568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2B94-46FE-4F2C-B048-B10D9E67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6DC0-3452-4AB3-B114-9BDD5190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4173-0C02-442F-B515-5861627D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9F36-9A9C-465A-827C-1B34B12D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221D-4382-41DE-A005-E27AF862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5D73-13E2-4359-B080-3483A23F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4B01-2888-4D29-84B8-C34DC32B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4A017-CCD1-4907-98BB-5544620CC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E30C-0A89-41BD-8151-3643620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2CFA-857D-4BD8-AFFC-B04B1CF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9773-5F9A-4469-BB8F-9487DB7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6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73CD-5FB9-4AFB-AFFF-FE953BE2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A490-1BA3-4057-AFBB-7F7AD9F1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861D-B605-4B7A-A6F0-DCF278EE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32F9C-5A45-4D59-A3FE-03C09148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717E6-7868-4D08-A937-83AA7902F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FA836-2663-4D89-A0F7-2FD9013F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2F0C1-EA28-42DD-BB98-2E784C0C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3849E-E169-4C1C-9BA4-8A722BD6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C2C-BFF7-41AA-BBD2-74AFC64A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FE778-914E-4520-897C-EE862AA3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AD2F-CA7C-4400-B4F9-8C3168B0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65FD-F98D-4FF3-A398-856C6419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9AEC5-08E5-43A6-9FCD-B5FAD804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D06E-FAF8-48CF-A291-1A1A11E1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8B443-B645-4BFA-AA04-3474EBD7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7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B3D1-F082-4946-88FC-0C83EE2C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35F2-DCDF-4D4B-9D40-C2FFA016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2B596-3F76-4472-A091-BA5268AE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2FFC-4D7A-443A-BAA0-854328D3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AF1-DF77-45A7-AF64-50D11BC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840D-9BA2-4C82-A3D5-7397D231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CB41-BCEC-463B-85C2-B09E9903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D9EC6-5ED4-4819-B0F9-3C0F97B26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03B8-8A34-406E-A5F1-15ACD521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1CF53-88EF-4A4D-ABA8-28A7BA81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A764-6224-48ED-A033-2B9C4451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0CA20-DDCF-425F-99D2-5D5FE66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0F891-DBD2-49C7-BEF6-2408F94E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E158-F4AB-49E1-8041-AB15A6EE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D331-DAC0-4F3E-826A-FC11702AF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727E-6283-4ADF-837D-B7549AE948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9592-3261-426D-88B4-373558FF9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DC77-F17D-4817-AF29-F866F832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F163-52A7-4971-ABE1-F3BDB794D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D9812-1B18-4263-B16C-563CBB1B2673}"/>
                  </a:ext>
                </a:extLst>
              </p14:cNvPr>
              <p14:cNvContentPartPr/>
              <p14:nvPr/>
            </p14:nvContentPartPr>
            <p14:xfrm>
              <a:off x="769680" y="137160"/>
              <a:ext cx="695736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D9812-1B18-4263-B16C-563CBB1B2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27800"/>
                <a:ext cx="697608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2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58E00F-EFCE-493F-B882-AD5570506640}"/>
                  </a:ext>
                </a:extLst>
              </p14:cNvPr>
              <p14:cNvContentPartPr/>
              <p14:nvPr/>
            </p14:nvContentPartPr>
            <p14:xfrm>
              <a:off x="213480" y="350640"/>
              <a:ext cx="1181124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58E00F-EFCE-493F-B882-AD557050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41280"/>
                <a:ext cx="1182996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4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7C30F2-1922-477D-B125-799967D64944}"/>
                  </a:ext>
                </a:extLst>
              </p14:cNvPr>
              <p14:cNvContentPartPr/>
              <p14:nvPr/>
            </p14:nvContentPartPr>
            <p14:xfrm>
              <a:off x="495360" y="0"/>
              <a:ext cx="1107972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7C30F2-1922-477D-B125-799967D64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-9360"/>
                <a:ext cx="1109844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2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DABA58-8AB7-4F69-BA5D-55E2379F4263}"/>
                  </a:ext>
                </a:extLst>
              </p14:cNvPr>
              <p14:cNvContentPartPr/>
              <p14:nvPr/>
            </p14:nvContentPartPr>
            <p14:xfrm>
              <a:off x="1211400" y="129600"/>
              <a:ext cx="330768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DABA58-8AB7-4F69-BA5D-55E2379F4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120240"/>
                <a:ext cx="332640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1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7E4F0-7325-4AAB-964F-02F8A8021CD2}"/>
                  </a:ext>
                </a:extLst>
              </p14:cNvPr>
              <p14:cNvContentPartPr/>
              <p14:nvPr/>
            </p14:nvContentPartPr>
            <p14:xfrm>
              <a:off x="76320" y="129600"/>
              <a:ext cx="1210824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7E4F0-7325-4AAB-964F-02F8A8021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0240"/>
                <a:ext cx="1212696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05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D2740A-CF9A-47B6-87DA-28521922902C}"/>
                  </a:ext>
                </a:extLst>
              </p14:cNvPr>
              <p14:cNvContentPartPr/>
              <p14:nvPr/>
            </p14:nvContentPartPr>
            <p14:xfrm>
              <a:off x="655200" y="243720"/>
              <a:ext cx="1049328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D2740A-CF9A-47B6-87DA-285219229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234360"/>
                <a:ext cx="105120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3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4583D8-140D-4156-822C-17A6CEF483F7}"/>
                  </a:ext>
                </a:extLst>
              </p14:cNvPr>
              <p14:cNvContentPartPr/>
              <p14:nvPr/>
            </p14:nvContentPartPr>
            <p14:xfrm>
              <a:off x="617040" y="99000"/>
              <a:ext cx="5563080" cy="198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4583D8-140D-4156-822C-17A6CEF483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89640"/>
                <a:ext cx="5581800" cy="20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82B063-9815-47D1-8AC6-324B0B86CFFE}"/>
                  </a:ext>
                </a:extLst>
              </p14:cNvPr>
              <p14:cNvContentPartPr/>
              <p14:nvPr/>
            </p14:nvContentPartPr>
            <p14:xfrm>
              <a:off x="266760" y="1996560"/>
              <a:ext cx="11262600" cy="338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82B063-9815-47D1-8AC6-324B0B86CF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987200"/>
                <a:ext cx="1128132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18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5E99EF-458D-49DF-8350-4C29D5B8BABB}"/>
                  </a:ext>
                </a:extLst>
              </p14:cNvPr>
              <p14:cNvContentPartPr/>
              <p14:nvPr/>
            </p14:nvContentPartPr>
            <p14:xfrm>
              <a:off x="243720" y="320040"/>
              <a:ext cx="689652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5E99EF-458D-49DF-8350-4C29D5B8B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10680"/>
                <a:ext cx="691524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93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CC0B0-B069-47E4-B1BE-96B8C2BD3D7A}"/>
                  </a:ext>
                </a:extLst>
              </p14:cNvPr>
              <p14:cNvContentPartPr/>
              <p14:nvPr/>
            </p14:nvContentPartPr>
            <p14:xfrm>
              <a:off x="304920" y="266760"/>
              <a:ext cx="1121688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CC0B0-B069-47E4-B1BE-96B8C2BD3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57400"/>
                <a:ext cx="1123560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01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D08AB-D5DB-4DD4-AC6E-D356EC8EC174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C4BF10-082C-4159-AEE8-273D0484310B}"/>
                  </a:ext>
                </a:extLst>
              </p14:cNvPr>
              <p14:cNvContentPartPr/>
              <p14:nvPr/>
            </p14:nvContentPartPr>
            <p14:xfrm>
              <a:off x="1859400" y="403920"/>
              <a:ext cx="10325160" cy="585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C4BF10-082C-4159-AEE8-273D04843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040" y="394560"/>
                <a:ext cx="1034388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4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D63-49FA-4C93-A3C6-8D3A3DA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D72-B5AB-4E6A-8D90-BC1B8A61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4D454-3917-448E-A2A0-2921661FA88B}"/>
                  </a:ext>
                </a:extLst>
              </p14:cNvPr>
              <p14:cNvContentPartPr/>
              <p14:nvPr/>
            </p14:nvContentPartPr>
            <p14:xfrm>
              <a:off x="541080" y="137160"/>
              <a:ext cx="8367120" cy="151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4D454-3917-448E-A2A0-2921661F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27800"/>
                <a:ext cx="8385840" cy="15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94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2021-07-08T01:17:24Z</dcterms:created>
  <dcterms:modified xsi:type="dcterms:W3CDTF">2021-07-08T02:00:42Z</dcterms:modified>
</cp:coreProperties>
</file>