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1:04:59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699 0,'-21'-22'0,"0"22"16,0 0 0,21-21-1,-22 21-15,1 0 16,21 21-1,0 1-15,0-1 16,0 0-16,0 0 16,0 0-1,0 0-15,21-21 16,1 22 0,-1-22-16,0 0 0,0 0 15,0 0-15,0 0 0,22-22 16,-22 1-16,21 21 0,-21-21 15,22 0-15,-1 0 0,-21 0 0,22 21 16,-1-22-16,-21 1 0,0 0 16,0 0-16,1 0 0,-1 0 0,0-1 15,-21 1-15,0 0 0,0 0 16,0 0-16,-21 21 16,0 0-16,-1 0 0,1 0 15,0 0-15,-21 0 0,-1 0 0,22 21 16,-21 0-16,0 0 15,-1 0-15,1 1 0,-22-1 0,22 21 16,0-21-16,21 22 0,-22-1 16,22-21-16,0 21 0,0 1 15,21-22-15,0 21 0,0-21 0,0 22 16,0-22-16,0 0 0,21 0 16,0 0-16,0 1 0,22-1 0,-22 0 15,21-21-15,-21 0 0,22 21 16,-1-21-16,0 0 0,1 0 0,-1 0 15,0 0-15,1 0 0,-1 0 16,0-21-16,-21 21 0,22 0 16,-22-21-16,0 21 0,0-21 15,-42 21 17,-21 0-32,21 21 0,-22 0 0,1 0 15,0 0-15,-1 0 0,1 22 16,0-22-16,-1 21 0,1-21 15,0 22-15,20-1 0,-20-21 0,21 22 16,0-22-16,0 21 0,21-21 16,-22 0-16,22 22 0,0-22 0,0 0 15,22 0-15,-1-21 0,0 21 16,0-21-16,0 0 0,22 0 16,-22 0-16,21 0 0,0 0 15,1 0-15,-22 0 0,21 0 0,1-21 16,-22 21-16,0 0 0,21-21 15,-21 0-15,1 0 0,-1 21 16,-21-21-16,21-1 0</inkml:trace>
  <inkml:trace contextRef="#ctx0" brushRef="#br0" timeOffset="818.95">4233 1228 0,'0'0'16,"0"-21"-16,-21 21 15,21-22-15,0 1 16,0 0-16,0 0 15,21 21 1,0 0 0,1 0-16,-1 0 0,0 0 15,0 0-15,0 21 0,0-21 16,1 21-16,-1 0 16,-21 22-16,21-22 0,-21 0 0,0 0 15,0 22-15,0-22 0,0 21 16,0-21-16,-21 0 0,21 22 0,-21-22 15,-1 0-15,1 0 0,0 0 16,21 1-16,-21-1 0,0 0 0,0 0 16,21-42 31,0 0-47,0 0 0,21-1 15,0 1-15,0 0 0,-21 0 16,21 0-16,0 0 0,1-22 15,-1 22-15,21-21 0,-21 21 16,0-1-16,22-20 0,-22 21 0,0 0 16,0 0-16,0-1 0,1 1 15,-22 42 17,-22 1-32,22-1 0,-21 0 15,0 21-15,0-21 16,21 1-16,-21 20 0,0-21 0,21 0 0,0 22 15,-22-22-15,22 0 16,-21 0-16,21 0 0,0 0 0,0 1 0,0-1 16,0 0-16,0 0 15,21 0-15,1-21 0,-1 0 16,0 0-16,0 0 16,21 0-16,-20 0 0,-1 0 0,21-21 15,-21 21-15,0-21 0</inkml:trace>
  <inkml:trace contextRef="#ctx0" brushRef="#br0" timeOffset="1147.28">5186 1249 0,'0'-21'0,"0"42"0,0-63 16,0 20-16,0 1 15,-21 21 1,-1 0 0,1 21-16,0-21 0,0 22 15,0-1-15,21 0 0,-21 0 16,-1 0-16,1 22 0,0-22 0,0 0 16,0 21-16,21-21 0,0 22 15,-21-22-15,21 21 0,0-21 0,0 1 16,0 20-16,0-21 15,0 0-15,21-21 0,0 21 0,0 1 16,0-22-16,22 0 0,-22 0 0,21 0 16,0 0-16,1 0 0,-1 0 15,0-22-15,1 1 0</inkml:trace>
  <inkml:trace contextRef="#ctx0" brushRef="#br0" timeOffset="1647.03">5651 1355 0,'0'0'0,"-42"21"31,63-21 0,0 0-15,1 0-16,-1 0 0,0 0 0,0-21 16,21 21-16,-20-21 0,-1 21 15,0-22-15,0 22 0,0 0 0,-21-21 16,0 0-16,21 21 0,-21-21 0,0 0 31,-21 21-31,0 0 0,0 0 16,0 0-16,0 0 15,-1 0-15,-20 0 0,21 21 0,0-21 16,0 21-16,-22 0 0,22 0 16,0 1-16,0 20 0,0-21 0,-1 0 15,1 0-15,21 22 0,-21-22 16,21 0-16,0 0 0,0 22 0,0-22 16,0 0-16,21 0 15,0 0-15,1 0 0,20-21 0,-21 0 16,0 0-16,0 0 0,22 0 15,-22 0-15,21 0 0,-21 0 16,22-21-16,-1 21 0,-21-21 0,22 0 16,-22 0-16,21 0 0,-21-1 15,0 1-15,1 0 0</inkml:trace>
  <inkml:trace contextRef="#ctx0" brushRef="#br0" timeOffset="2554.51">6392 1122 0,'0'-21'0,"0"0"16,0-1 0,0 1-1,0 42 17,0 1-32,0-1 0,0 0 15,0 0-15,0 21 0,0 1 0,0-22 16,0 21-16,0 1 0,0-1 15,0 21-15,0-20 0,0 20 0,0 1 16,0-1-16,0 22 0,0-22 16,0 1-16,0-1 0,0 1 0,0-1 15,0 22-15,0-21 0,0-1 16,0 1-16,-21 20 0,21-20 16,-21-1-16,21 22 0,-21-22 0,0 1 15,-1-1-15,22 1 0,-21-1 0,0-20 16,21-1-16,0 0 0,0 1 15,-21-22-15,21 0 0,0 0 0,0 0 16,0-42 0,0 0-16,0 0 15,0 0-15,0-22 0,0 1 0,21 0 16,0-1-16,0-20 0,-21-1 16,22 1-16,-1-22 0</inkml:trace>
  <inkml:trace contextRef="#ctx0" brushRef="#br0" timeOffset="2935.29">6456 1566 0,'0'-42'0,"0"84"0,-21-126 0,21 41 0,-22 1 15,1 0-15,21-1 0,-21 22 0,21-21 16,0 21-16,0-22 0,0 22 16,0 0-16,0 0 0,0 0 15,0 0-15,0-1 0,21 1 0,-21 0 16,21 0-16,1 21 0,20-21 15,-21 0-15,21 21 0,-20-22 16,20 22-16,0 0 0,1 0 16,-1 0-16,0 0 0,1 0 0,-1 22 15,0-1-15,-21 0 0,1 21 16,-1-21-16,-21 22 0,0-1 0,0-21 16,0 22-16,0-22 0,-21 21 0,-1-21 15,1 0-15,0 1 0,0-1 16,0 0-16,-22 0 0,22 0 0,0-21 15,0 21-15,0-21 0,0 0 16,-1 0-16,1 0 0,21 22 0,-21-22 16,21-22 15,21 1-15,0 0-16,1 0 15</inkml:trace>
  <inkml:trace contextRef="#ctx0" brushRef="#br0" timeOffset="3295.08">7197 233 0,'0'0'0,"-22"42"15,1 1 1,0-22-16,21 21 0,-21 0 16,21 1-16,-21 20 0,0 1 0,21-1 15,-22 1-15,1-1 0,21 22 16,0-22-16,-21 1 0,21-1 0,-21 1 16,21-1-16,0-20 0,0-1 15,0 0-15,0 1 0,0-22 0,0 21 16,0-21-16,0 1 15,21-1-15,0 0 0,0-21 16,-21 21-16,22-21 0,-1 0 16,0 0-16,0 0 15,-21-21-15,21 21 0,-21-21 0,21 0 16,1-1-16,-22 1 0,21 0 16</inkml:trace>
  <inkml:trace contextRef="#ctx0" brushRef="#br0" timeOffset="3558.93">7429 1058 0,'0'0'0,"-21"0"31,21 22-31,0-1 0,-21 0 16,21 0-16,-21 21 15,21-20-15,-21-1 0,21 21 0,0-21 16,0 22-16,0-22 0,0 0 15,0 0-15,0 0 0,0 0 0,0 1 16,0-1-16,0 0 0,0 0 16,21-21-16,0 0 0,0 0 15,22 0-15,-22 0 0,0 0 16,0 0-16,21 0 0,-20-21 16,20 0-16,-21 0 0,0 21 15</inkml:trace>
  <inkml:trace contextRef="#ctx0" brushRef="#br0" timeOffset="4431.43">8001 1080 0,'0'0'0,"-21"21"31,0 0-15,21 0-16,0 0 0,-22 0 15,22 1-15,-21 20 0,0-21 0,21 0 16,0 22-16,0-22 0,-21 0 15,21 0-15,0 0 0,0 0 16,0 1-16,0-1 0,0 0 16,21 0-16,0-21 15,0 0-15,1 0 0,-1 0 16,0 0-16,0 0 0,0-21 16,0 21-16,-21-21 0,0 0 0,22 21 15,-22-22-15,0 1 0,0 0 16,0 0-16,0 0 0,0 0 0,0-1 15,-22 1-15,22 0 16,-21 21-16,0-21 0,0 21 16,0 0-16,21-21 0,-21 21 15,-1 0 1,22-21-16,0-1 0,0 1 16,22 21-16,-1-21 15,0 0-15,0 21 0,0-21 0,0 0 16,22 21-16,-22-22 0,0 1 15,21 21-15,-20 0 0,20-21 0,-21 21 16,21 0-16,-20 0 0,-1 0 16,21 0-16,-21 0 0,0 21 0,1 0 15,-1-21-15,-21 22 16,0 20-16,0-21 0,0 0 0,0 0 0,0 1 16,0-1-16,0 21 0,0-21 15,0 0-15,0 1 0,0 20 16,0-21-16,0 0 0,0 0 0,0 1 15,0-1-15,0 0 16,0 0-16,0 0 0,-21 0 16,-1-21-1,22 22-15,-21-22 16,21-22 0,0 1-16,0 0 15,0 0-15,0 0 0,0 0 16,0-1-16,0-20 0,0 21 0,21-21 15,-21-1-15,22 22 0,-1-21 0,21-1 16,-21 22-16,22-21 16,-22 21-16,21 0 0,0-1 0,1 1 15,-1 0-15,-21 21 0,22 0 16,-22 0-16,21 0 0,-21 21 0,0 0 16,1 22-16,-1-22 0,0 0 15,-21 21-15,0-20 0,0 20 0,0-21 16,0 21-16,0-20 0,0-1 15,0 21-15,0-21 0,0 0 0,-21 1 16,21-1-16,-21-21 0,-1 21 0,22 0 16,-21-21 15,0 0-15,21-21-16,-21 21 0</inkml:trace>
  <inkml:trace contextRef="#ctx0" brushRef="#br0" timeOffset="4858.47">7980 635 0,'0'0'0,"21"0"0,0 0 0,0 0 15,0 0-15,1-21 0,-1 21 0,0-21 16,0 21-16,0-21 0,-21-1 15,0 1-15,0 0 16,-21 21 0,-21 0-16,21 0 0,-1 0 15,-20 0-15,0 0 0,21 0 0,-22 0 16,22 0-16,-21 21 0,21 0 16,-1-21-16,22 22 0,0-1 15</inkml:trace>
  <inkml:trace contextRef="#ctx0" brushRef="#br0" timeOffset="5191.29">6837 804 0,'0'0'0,"21"0"16,0 0-16,0 0 16,0 0-16,22 0 0,-22 0 15,0 0-15,21 0 0,-20 0 0,20 0 16,-21 0-16,21 0 15,-20-21-15,-1 21 0,0 0 0,0-21 16,0 21-16,0 0 0,1 0 16,-1 0-16,0 0 0,-21-21 0,21 21 15,0 0-15,0 0 16,1 0-16,-1 0 16,0 0-1</inkml:trace>
  <inkml:trace contextRef="#ctx0" brushRef="#br0" timeOffset="5974.99">10689 466 0,'0'0'0,"0"-21"0,-21-1 16,0 22-1,0 0-15,21 22 16,-22-1-16,1 0 0,21 0 16,0 21-16,0 1 0,-21-1 0,21 0 15,-21 22-15,21-1 0,0 1 16,0-1-16,0 1 0,-21-1 0,21 1 15,-21-1-15,-1 1 0,22-1 16,0-20-16,0-1 0,-21 0 0,21 1 16,-21-1-16,21 0 0,-21-20 0,21 20 15,0-21-15,0 0 16,0 0-16,0 1 0,-21-22 16,21-22-1,0 1 1,0 0-16,21 0 0,-21 0 0,21 0 15,0-22-15</inkml:trace>
  <inkml:trace contextRef="#ctx0" brushRef="#br0" timeOffset="6298.81">11049 445 0,'0'105'16,"0"-62"-16,-21-1 0,21 0 15,-21 22-15,21-1 0,0 1 16,0-22-16,-22 22 0,22-1 0,-21 1 16,21-22-16,0 22 0,0-22 0,-21 0 15,21 1-15,-21-1 0,21 0 16,0-21-16,-21 22 0,21-1 0,0-21 15,0 0-15,-21 1 16,21-1-16,0 0 0,-22 0 0,22 0 16,-21-21 15,0-21-31,21 0 16</inkml:trace>
  <inkml:trace contextRef="#ctx0" brushRef="#br0" timeOffset="6527.03">10414 1334 0,'-21'0'0,"42"0"0,-21 0 47,21 0-47,0 0 0,0 0 16,22 0-16,-22 0 0,21 0 15,1 0-15,-22 0 0,21 0 0,0 0 16,1 0-16,-22 0 0,0-22 16,0 22-16,0 0 0,1 0 0</inkml:trace>
  <inkml:trace contextRef="#ctx0" brushRef="#br0" timeOffset="7254.81">11536 1418 0,'42'0'15,"-21"0"1,-21-21-16,21 0 0,1 0 16,-22 0-16,0-1 0,0 1 15,0 0-15,0 0 16,0 0-16,0 0 0,-22-1 0,1 1 15,0 0-15,0 0 0,0 0 16,21 0-16,-21-1 0,-1 22 0,-20 0 16,21 0-16,0 0 0,0 0 15,-22 0-15,22 22 0,0-1 16,-21 0-16,20 0 0,-20 21 16,21-20-16,0-1 0,0 21 0,-1 0 15,1-20-15,21 20 0,0-21 16,0 0-16,0 22 0,0-22 0,0 0 15,21 0-15,1 0 0,20-21 16,-21 21-16,21-21 0,-20 0 0,20 0 16,-21 0-16,21 0 0,1 0 0,-22 0 15,21-21-15,-21 21 0,22-21 16,-22 0-16,21 0 0,-21 21 0,1-21 16,-1-1-16,21 1 0,-42-21 15,21 21-15,0 0 0,-21-1 16,0 1-16,22-21 0,-22 21 15,0 0-15,0-1 0,-22 22 16,1 0 0,21 22-16,-21-1 0,21 0 15,0 0-15,0 21 0,-21-20 16,21-1-16,0 0 0,0 0 16,0 0-16,0 0 0,0 1 0,0-1 15,21 0-15,-21 0 16,21-21-16,0 0 0,1 21 0,-1-21 15,0 0-15,0 0 0,0 0 16,0 0-16,1 0 0,20 0 16,-21-21-16,0 21 0</inkml:trace>
  <inkml:trace contextRef="#ctx0" brushRef="#br0" timeOffset="7770.51">12234 1101 0,'0'0'0,"-21"0"31,0 0-31,21 21 0,0 0 0,0 0 16,-21 0-16,21 22 0,-21-22 15,21 21-15,0-21 0,0 1 16,0 20-16,-22-21 0,22 0 16,0 0-16,-21 1 0,21-1 0,0 0 15,0 0-15,0 0 0,0 0 16,0 1-16,0-44 47,0 1-47,0 0 0,0 0 15,0 0-15,0 0 16,0-1-16,0-20 0,21 21 0,1-21 16,-22 20-16,21-20 0,0 0 15,0 21-15,0-22 0,0 22 16,22-21-16,-22 21 0,0-1 0,0 1 15,22 21-15,-22 0 0,21 0 16,-21 0-16,22 0 0,-22 0 0,21 21 16,-21 1-16,0-1 0,22 21 15,-22-21-15,0 22 0,0-22 0,-21 21 16,0 0-16,0-20 0,0 20 16,0-21-16,0 0 0,0 22 0,0-22 15,0 0-15,0 0 16,-21-21-16,21 21 0,-21-21 15,21-21 32</inkml:trace>
  <inkml:trace contextRef="#ctx0" brushRef="#br0" timeOffset="8406.79">13525 1355 0,'0'0'0,"0"-21"16,22-22 0,-22 22-16,0 0 15,0 0-15,0 0 0,0-1 16,0 1-16,0 0 0,-22 0 0,22 0 15,-21 0-15,0 21 0,0 0 0,0 0 16,-22 0-16,22 0 0,-21 0 16,21 21-16,-22 0 0,1 0 0,0 0 15,-1 0-15,1 22 0,0-22 16,21 21-16,-22 1 0,22-22 0,0 0 16,0 21-16,21-21 0,-21 1 15,21-1-15,0 0 0,0 0 0,0 0 16,21 0-16,0-21 0,0 22 15,21-22-15,-20 0 0,-1 0 16,21 0-16,-21 0 0,22 0 0,-1 0 16,-21 0-16,21-22 0,-20 1 15,20 0-15,-21 0 0,21 0 0,-20 0 16,-1-1-16,0-20 0,0 0 16,0-1-16,0 1 0,1-21 0,-1-1 15,0 1-15,0-1 0,0 22 16,-21-22-16,0 1 0,0 20 0,0 1 15,0 0-15,0 21 0,0-1 16,0 1-16,0 0 0,-21 42 31,0 0-31,21 22 0,-21-22 16,21 21-16,0 22 0,0-22 0,0 22 16,0-22-16,0 21 0,0-20 15,0 20-15,0-20 0,0-1 0,0 0 16,0-21-16,0 22 0,0-22 15,0 0-15,0 0 0,0 0 0,21 1 16,0-22-16,0 0 0,-21 21 0,21-21 16,1 0-16,-1 0 0,0 0 15,0 0-15,0 0 0,0-21 16,1 21-16</inkml:trace>
  <inkml:trace contextRef="#ctx0" brushRef="#br0" timeOffset="8918.49">14266 614 0,'0'0'0,"-21"0"16,0 21-16,21 0 0,-21 22 0,0-22 15,-1 21-15,22 0 0,-21 1 16,0-1-16,0 22 0,0-1 15,21-21-15,-21 22 0,-1-22 0,22 1 16,-21 20-16,21-21 0,0-20 16,0 20-16,0 0 0,0-21 0,0 1 15,0-1-15,0 0 0,21 0 0,1 0 16,-1 0-16,0-21 0,0 0 16,0 0-16,0 0 0,1 0 0,-1 0 15,0 0-15,0 0 0,0-21 16,22 0-16,-22 21 0,0-21 0,0 0 15,0 0-15,0-1 0,1 1 16,-1-21-16,-21 21 0,21 0 16,0-1-16,-21 1 0,21 0 0,-21 0 15,0 0 1,0 42 0,0 0-1,-21 0-15,21 0 0,-21 1 0,21-1 16,-21 0-16,21 0 0,0 0 0,0 0 15,0 1-15,0-1 0,0 0 16,0 0-16,0 0 16,21-21-16,0 0 15,0 0-15,0 0 0,1 0 16,-1 0-16,0-21 0,0 0 0,0 21 16</inkml:trace>
  <inkml:trace contextRef="#ctx0" brushRef="#br0" timeOffset="9247.29">14605 974 0,'0'0'0,"21"0"16,0 0-16,0 0 15,1 0-15,-1 0 16,0-21-16,-21-1 16,0 1-16,0 0 15,0 0-15,-21 0 16,0 21 0,-1 0-16,1 0 0,0 0 15,21 21-15,-21 0 0,0 0 16,21 0-16,-21 1 15,21-1-15,0 0 0,0 0 0,0 0 16,0 0-16,0 1 0</inkml:trace>
  <inkml:trace contextRef="#ctx0" brushRef="#br0" timeOffset="9838.86">14965 1185 0,'-21'0'0,"-1"22"0,1-22 15,21 21-15,0 0 16,-21-21-16,21 21 0,0 0 0,0 0 16,-21-21-16,21 22 0,0-1 15,0 0-15,0 0 16,0 0-16,0 0 0,0 1 15,0-1-15,0 0 16,-21-21 47,21-21-63,0 0 15,0-1-15,0 1 16,0 0-16,0 0 15,0 0-15,21-22 0,0 22 0,0 0 16,0-21-16,1 21 0,-1-1 16,0 1-16,21-21 0,1 21 0,-1 0 15,0 21-15,1-22 0,-1 22 0,-21-21 16,21 21-16,1 0 0,-1 0 16,-21 21-16,22 1 0,-22-1 0,0 0 15,0 0-15,-21 21 0,0-20 16,0 20-16,0-21 0,0 21 0,0-20 15,0 20-15,0-21 16,-21 0-16,0 0 0,21 1 0,-21-1 0,-1 0 16,22 0-16,0 0 15,-21-21-15,42 0 47,1-21-31,-1 0-16,0 0 0,0 21 0</inkml:trace>
  <inkml:trace contextRef="#ctx0" brushRef="#br0" timeOffset="10823.3">16404 1164 0,'0'0'0,"0"-21"0,0 0 15,0 0-15,0 0 16,-21 21-16,0 0 0,0 0 16,-1 0-16,-20 0 0,21 0 15,-21 0-15,-1 0 0,1 0 0,21 21 16,-22-21-16,1 21 0,21 0 16,-21 0-16,20 22 0,1-22 0,0 0 15,0 0-15,0 0 0,21 22 16,-21-22-16,21 0 0,0 0 15,0 0-15,0 0 0,0 1 0,0-1 16,21 0-16,0 0 16,0-21-16,0 0 0,0 21 0,1-21 15,-1 0-15,0 0 0,0 0 0,0 0 16,0 0-16,1 0 0,20 0 16,-42-21-16,42 0 0,-21 21 0,1-21 15,-1 0-15,0-1 0,0 1 16,21 0-16,-20 0 0,-1-21 0,0 20 15,0 1-15,0 0 0,0-21 16,-21 21-16,0-1 0,22 22 16,-22-21-16,0 0 0,21 21 0,-21 21 47,0 0-32,0 1-15,0-1 0,0 0 0,0 0 16,0 21-16,0-20 0,0-1 15,0 21-15,0 0 0,0 1 0,0-1 16,0 0-16,0 1 0,0-1 16,0 22-16,0-22 0,0 21 0,0-20 15,21-1-15,-21 22 0,21-22 0,-21 0 16,0 1-16,0-1 16,0 0-16,0 1 0,0-1 0,0 0 15,0 22-15,0-22 0,0 0 16,-21 1-16,21-1 0,-21 0 0,21 1 15,-21-1-15,21 0 0,0 1 0,0-1 16,-22 0-16,22-20 0,0 20 16,-21-21-16,21 0 0,0 0 0,0 1 15,0-1-15,0 0 0,0 0 0,0 0 16,0-42 15,-21 0-31,21 0 16,0 0-16,-21-1 15,21-20-15,-21 21 0,0-21 0,21-1 16,0 1-16,-22 0 0,1-1 16,0-20-16,0 20 0,21-20 0,-21-1 15,0 22-15,-1-21 0,1 20 0,21-20 16,-21 20-16,21 1 0,0-21 16,0 20-16,0 1 0,0 0 0,0-1 15,0 1-15,0 0 0,0-1 16,21 22-16,-21-21 0,21-1 0,1 22 15,-1-21-15,0 21 0,0 0 16,0-1-16,0 1 0,1 0 16,-1 0-16,0 0 0,0 21 15,0 0-15,-21-21 16,-21 21 15</inkml:trace>
  <inkml:trace contextRef="#ctx0" brushRef="#br0" timeOffset="12150.54">3408 2074 0,'21'0'47,"0"0"-31,0 0-16,22 0 0,-22 0 15,21 0-15,0 22 0,22-22 0,-1 0 16,1 0-16,-1 0 0,22 0 16,-21 0-16,41 0 0,-20 0 0,21 0 15,21 0-15,0-22 16,0 22-16,0 0 0,21 0 0,0-21 16,0 21-16,1-21 0,20 21 15,0 0-15,-21-21 0,43 21 0,-22 0 16,22-21-16,-22 21 0,-21 0 0,22-21 15,-1 21-15,-21 0 0,21-22 16,-20 1-16,-1 21 0,-21 0 0,0-21 16,-21 21-16,-1 0 0,1 0 15,-21-21-15,0 21 0,-1 0 0,-20 0 16,-1-21-16,1 21 0,-22 0 16,0 0-16,1 0 0,-22 0 0,0 0 15,0 0-15,0 0 16,1 0-16,-22-21 47</inkml:trace>
  <inkml:trace contextRef="#ctx0" brushRef="#br0" timeOffset="13270.84">10604 2138 0,'0'0'0,"-21"0"0,0 0 16,0 0-16,0 0 15,21-21-15,-21 21 0,42 0 47,0 0-31,0 0-16,0 0 0,0-21 15,22 21-15,-22 0 0,21 0 0,22 0 16,-22 0-16,0 0 0,22 0 16,-1 0-16,1 0 0,-1-22 0,1 22 15,21 0-15,-22 0 0,1 0 16,-1 0-16,22 0 0,-22 0 0,22 0 16,0 0-16,-1 0 0,1 0 15,-22 0-15,22 0 0,0 0 16,-1 0-16,1 0 0,-21 0 0,20 0 15,-20 0-15,20 0 0,1 0 16,0 0-16,-1 0 0,22 0 0,-21 0 16,0 0-16,20 0 0,-20-21 15,0 21-15,-1 0 0,1 0 0,0 0 16,-1 0-16,1 0 0,0 0 16,-1 0-16,1 0 0,0 0 15,-1 0-15,1 0 0,0-21 0,-22 21 16,22 0-16,-22-21 0,22 21 0,0 0 15,-22 0-15,22 0 0,0 0 16,-1-21-16,1 21 0,-22 0 16,22 0-16,-21 0 0,20-21 0,-20 21 15,-22 0-15,22 0 0,-1 0 16,-21 0-16,22-22 0,-22 22 0,1 0 16,-1 0-16,0 0 0,1-21 15,-1 21-15,-21 0 0,21 0 0,-20 0 16,-1 0-16,0-21 0,0 21 15,0 0-15,0 0 0,1 0 16,-1-21-16,0 21 0,0 0 16,0 0-1,0-21-15</inkml:trace>
  <inkml:trace contextRef="#ctx0" brushRef="#br0" timeOffset="13386.77">16468 1863 0,'0'21'31,"-22"-21"-15,1 0-16,0 0 0</inkml:trace>
  <inkml:trace contextRef="#ctx0" brushRef="#br0" timeOffset="32191.03">3492 6879 0,'0'0'0,"-21"0"47,21-21-47</inkml:trace>
  <inkml:trace contextRef="#ctx0" brushRef="#br0" timeOffset="32598.8">3514 6879 0</inkml:trace>
  <inkml:trace contextRef="#ctx0" brushRef="#br0" timeOffset="32878.81">3492 6795 0,'0'0'16,"0"-22"-1,0 44 32,0-1-47,0 21 0,0-21 16,0 0-16,0 22 0,0-1 15,0 0-15,0 1 0,0 20 16,0 1-16,0-1 0,0 1 16,0-1-16,0 1 0,0-1 0,0 1 15,0-1-15,0 1 0,0-1 0,0 1 16,0-22-16,0 22 0,-21-1 16,21-21-16,0 22 0,0-22 0,0 1 15,0-1-15,0 0 0,0-21 0,0 22 16,0-22-16,0 0 0,0 0 15,21 0-15,-21 1 16,22-22 0</inkml:trace>
  <inkml:trace contextRef="#ctx0" brushRef="#br0" timeOffset="33554.75">3535 6668 0,'0'-22'0,"-21"22"125</inkml:trace>
  <inkml:trace contextRef="#ctx0" brushRef="#br0" timeOffset="33898.85">3492 6583 0,'0'0'0,"0"-21"16,0 0-1,0-1 1,-21 22-1,0 0 1,21 22 15,0-1-31,0 0 0,0 0 16,0 0-16,0 22 0,0-22 0,0 21 16,0-21-16,0 22 0,0-22 0,0 0 15,0 0-15,0 0 0,0 0 16,0 1-16,0-1 0,0 0 15,0 0 1,0-42 15</inkml:trace>
  <inkml:trace contextRef="#ctx0" brushRef="#br0" timeOffset="34274.64">2921 6731 0,'0'-21'15,"21"21"1,0-21-16,0 0 0,1-1 15,-1 1-15,21 0 0,0 0 0,1 0 16,-1-22-16,0 22 16,1-21-16,20 0 0,1-1 0,-22 1 15,22 0-15,-1-1 0</inkml:trace>
  <inkml:trace contextRef="#ctx0" brushRef="#br0" timeOffset="35085.17">3429 6498 0,'0'-21'31,"21"0"-31,0 0 16,0 0-16,22-22 16,-1 22-16,0-21 0,22 21 0,-1-22 15,1 1-15,-1 0 0,1-1 16,-1 1-16,22 0 0,0-1 0,-22-20 15,22 20-15,0 1 0,-22 0 16,1 21-16,-1-22 0,1 22 0,-22 0 16,0 0-16,-21 0 0,1-1 15,-1 1-15,0 21 0,0-21 16,-21 0 0,-21 21 15</inkml:trace>
  <inkml:trace contextRef="#ctx0" brushRef="#br0" timeOffset="35543.37">4720 5736 0,'0'-21'31,"21"21"-15,0 21-16,1 0 15,-1-21-15,0 22 0,21-1 0,-21 0 16,22 0-16,-1 21 0,0-20 0,22-1 16,-22 21-16,22-21 0,20 22 15,-20-22-15,21 21 0,-1-21 0,1 0 16,0 22-16,-1-22 0,1 0 16,0 0-16,-22 0 0,1 1 15,-1-1-15,1 0 0,-1-21 0,-21 21 16,22-21-16,-1 21 15,-20-21-15,-22 0 0,0 0 16,0 0-16,0 0 0,-42 0 31,0 0-31,0 0 0,0 0 16,0 0-16,-22 0 0</inkml:trace>
  <inkml:trace contextRef="#ctx0" brushRef="#br0" timeOffset="36023.61">5863 6477 0,'0'0'0,"0"-63"16,0 41 0,0 44 31,21-22-47,0 21 15,-21 21-15,22-21 0,-22 22 16,21-1-16,-21 0 0,0 1 0,21-1 15,-21 0-15,21 1 0,-21 20 0,0-21 16,0 22-16,21-22 0,-21 22 16,0-1-16,0 1 0,0-1 0,0 1 15,0-1-15,0 1 0,0-1 0,0 1 16,0-1-16,0-20 0,0 20 16,0 1-16,0-22 0,0 0 15,21 22-15,-21-22 0,0 0 0,0 1 16,0-22-16,0 21 0,0-21 0,0 1 15,22-1-15,-22 0 16,21-21-16,-21-21 31,0 0-31</inkml:trace>
  <inkml:trace contextRef="#ctx0" brushRef="#br0" timeOffset="36598.66">3831 8509 0,'0'0'15,"-21"0"-15,21 21 0,-21-21 0,0 0 16,42 0 0,0 0-16,0 0 15,0 0-15,0 0 0,1 43 16,20-43-16,-21 0 0,43 0 0,-22 0 16,21-22-16,1 22 0,-1-21 0,22 21 15,0 0-15,-1-21 0,22 21 16,-21 0-16,21 0 0,-22-21 0,22 21 15,0 0-15,-21-21 0,21 21 0,-1-21 16,-20 21-16,21 0 0,-21 0 16,-1-22-16,1 22 0,-22 0 0,22 0 15,-21-21-15,-22 21 0,0 0 0,1 0 16,-1-21-16,0 21 0,-21 0 0,1 0 16,-1 0-16,-21-21 31,-21 0-16,-1 21-15,1 0 0</inkml:trace>
  <inkml:trace contextRef="#ctx0" brushRef="#br0" timeOffset="36843.6">4445 7408 0,'0'0'15</inkml:trace>
  <inkml:trace contextRef="#ctx0" brushRef="#br0" timeOffset="36955.5">4381 7239 0,'-21'21'47,"0"22"-47,21-1 16,21 0-16,0 1 0,1 20 15,-1-21-15,-21 1 0,-21 63 0,21-64 16</inkml:trace>
  <inkml:trace contextRef="#ctx0" brushRef="#br0" timeOffset="36985.48">4381 8149 0,'43'43'16</inkml:trace>
  <inkml:trace contextRef="#ctx0" brushRef="#br0" timeOffset="37051.47">4424 8403 0,'21'0'15</inkml:trace>
  <inkml:trace contextRef="#ctx0" brushRef="#br0" timeOffset="37083.44">4530 8213 0,'0'0'0,"0"-21"16,0-1-16</inkml:trace>
  <inkml:trace contextRef="#ctx0" brushRef="#br0" timeOffset="37543.33">4445 7430 0,'0'0'15,"0"-22"-15,-21 22 0,21-21 0,0 0 31,21 0-15,0 21-16,0 0 0,0-21 16,22 21-16,-1-21 0,0 21 15,1-22-15,-1 22 0,22-21 0,-22 0 16,0 0-16,22 21 0,-22-21 16,0 0-16,22 21 0,-22-22 0,1 22 15,-22 0-15,21 0 0,-21 0 0,0 0 16,1 0-16,-1 0 0,0 0 15,-21 22-15,0-1 16,0 0-16,0 0 0,0 0 16,0 22-16,0-22 0,0 21 15,0-21-15,0 22 0,0 20 0,0-21 16,0 1-16,0 20 0,0-20 16,0 20-16,0-21 0,0 22 15,-21-22-15,21 1 0,0-1 0,-21 21 16,21-20-16,0-1 0,0 0 0,0 1 15,0-22-15,0 0 0,0 21 16,0-20-16,0-1 0,0 0 16,0-42 15,0 0-31,0-1 0</inkml:trace>
  <inkml:trace contextRef="#ctx0" brushRef="#br0" timeOffset="37927.1">4424 7430 0,'0'0'0,"-21"0"15,-1 0-15,22 21 16,0 0-16,0 0 16,0 0-16,0 22 0,0-1 0,0 0 15,0 1-15,22-1 0,-22 0 0,0 22 16,21-22-16,-21 0 0,0 1 15,21 20-15,-21-20 0,0-1 0,0-21 16,0 21-16,0 1 0,0-22 0,0 0 16,0 0-16,0 0 15,0 1-15,0-44 32,21 1-32</inkml:trace>
  <inkml:trace contextRef="#ctx0" brushRef="#br0" timeOffset="38423.31">4530 7197 0,'21'-21'0,"-42"42"0,63-42 0,0 21 15,-21 0-15,22 0 0,-1 0 0,-21 0 16,22-22-16,-1 22 0,0 0 15,1 0-15,-1-21 0,-21 21 0,21 0 16,1 0-16,-22 0 0,21 0 16,-21 0-16,1 0 0,-1 0 15,0 0-15,0 0 0,0 21 0,0-21 16,1 22-16,-22-1 0,0 0 0,21 21 16,-21-21-16,21 22 0,-21-1 15,0 0-15,0 1 0,0-1 0,21 22 16,-21-22-16,0 0 0,0 22 15,0-22-15,0 22 0,0-22 0,0 21 16,0-20-16,0 20 0,0-20 0,0-1 16,0 0-16,-21 1 0,21-1 15,0 0-15,0-21 0,0 22 0,0-22 16,0 0-16,0 0 0,0 0 16,0 1-16</inkml:trace>
  <inkml:trace contextRef="#ctx0" brushRef="#br0" timeOffset="40434.69">24638 5419 0,'-21'0'15,"21"-21"1,-21 21-16,-1-22 16,1 22-16,0 0 15,0 0-15,0-21 16,0 21-16,-1 0 0,-20 0 15,21 0-15,-21 0 0,20 0 16,-20 0-16,21 0 0,0 0 0,-22 0 16,22 0-16,0 0 0,0 21 0,0-21 15,-22 22-15,22-22 0,0 21 16,0 0-16,0 0 0,0 0 0,-1 0 16,1 1-16,0 20 0,0-21 15,0 21-15,0 1 0,-1-1 0,1 0 16,21 1-16,-21-1 0,0 22 15,21-22-15,0 0 0,-21 22 0,0-22 16,-1 22-16,22-22 0,-21 21 16,21 22-16,0-21 0,0-1 15,0 22-15,-21-22 0,21 1 0,-21 20 16,21-20-16,0-1 0,0 22 16,0-21-16,0 20 0,0-20 0,0 20 15,-21-20-15,0-1 0,21 1 0,0-1 16,0 1-16,-22-1 0,22-20 15,0 20-15,0-20 0,-21-1 0,21 0 16,-21-21-16,21 22 0,0-22 16,0 0-16,0 0 0,21-21 31,0-21-31,-21 0 16,22 0-16,-22 0 0,0-22 0,0 22 15</inkml:trace>
  <inkml:trace contextRef="#ctx0" brushRef="#br0" timeOffset="41462.76">24193 5503 0,'64'-21'15,"-43"21"1,0 0-16,0 0 0,1 0 0,20-21 15,0 21-15,-21 0 0,22 0 0,-1-21 16,0 21-16,1-21 0,20 21 16,-20 0-16,20 0 0,1-21 0,-1 21 15,-21 0-15,22 0 16,-1 0-16,1-22 0,-1 22 0,-20 0 16,20 0-16,1 0 0,-22 0 15,22 0-15,-22 0 0,21 0 0,1 0 16,-22 0-16,1 0 0,-1 0 15,0 0-15,1 0 0,-22 0 0,21 0 16,-21 0-16,0 22 0,-21-1 16,22-21-16,-22 21 0,0 0 15,0 0-15,0 0 0,0 1 0,0 20 16,0-21-16,0 0 16,0 22-16,21-1 0,-21-21 0,0 21 0,0 1 15,0-1-15,21 0 16,-21 1-16,0-1 0,0 0 0,0 1 15,0 20-15,0-20 0,0 20 16,0-21-16,0 22 0,-21-1 0,21 1 16,-21-1-16,-1 1 0,22-1 15,0 1-15,-21-22 0,21 22 0,-21-22 16,21 22-16,-21-22 0,21 21 0,0-20 16,0 20-16,0-20 0,0 20 15,0 1-15,0-22 0,0 21 0,0-20 16,0 20-16,0-20 0,0-1 15,0 0-15,0 1 0,0-1 0,0 0 16,0-21-16,0 22 0,0-1 16,0-21-16,0 22 0,0-22 0,-21 0 15,21 0-15,-21 21 0,21-20 16,0-1-16,0 0 16,-22-21-16,22 21 0,-21 0 0,0-21 15,0 0-15,0 21 0,0-21 0,-1 0 16,1 0-16,-21 0 0,0 22 15,20-22-15,-20 0 0,-21 0 0,20 0 16,1 0-16,-22 0 0,1 0 0,-1 0 16,-20 0-16,-1 0 0,0 0 15,1 0-15,-22 0 0,21 0 16,22 0-16,-1 0 0,-20 0 0,20 0 16,22 0-16,-22 0 0,22-22 15,21 1-15,0 21 0,-1 0 0,1-42 16,0 0-16,0-1 0,21 22 0</inkml:trace>
  <inkml:trace contextRef="#ctx0" brushRef="#br0" timeOffset="42391.49">24172 4297 0,'-21'21'0,"0"-21"0,0 21 15,0 0-15,-1 1 0,1 20 16,0-21-16,0 0 0,0 0 0,0 1 16,21-1-16,0 21 0,-22-21 15,22 0-15,0 1 0,0-1 16,0 0-16,22 0 16,-1 0-16,0-21 0,0 0 15,21 0-15,-20 0 0,-1 0 16,0 0-16,0 0 0,0 0 0,0 0 15,1-21-15,-1 21 0,0-21 0,-21 0 16,21 0-16,-21-1 16,21 1-16,-21 0 0,0 0 0,0 0 15,0 0-15,0-1 0,0 1 16,0 0-16,0 0 0,-21 21 0,0-21 16,0 21-1,0-21-15,-1 21 0,44 0 63,-1 0-63,0 0 15</inkml:trace>
  <inkml:trace contextRef="#ctx0" brushRef="#br0" timeOffset="42971.34">24934 3958 0,'21'-21'0,"-42"42"31,0 0-15,0 1-16,0 20 0,21 0 15,-43 1-15,22 20 0,0-21 0,0 22 16,0-1-16,0 1 0,-1-22 16,1 22-16,0-22 0,0 22 0,0-1 15,21-21-15,0 22 0,-21-22 16,21 1-16,0 20 0,0-42 0,0 22 16,-22-1-16,22-21 0,0 0 15,0 0-15,0 1 0,0-1 0,22-21 16,-1 0-16,0 0 15,0 0-15,0 0 16,-21-21-16,21-1 16,-21 1-16,0 0 0,0 0 15,0-21-15,0 20 0,0-20 0,0 0 16,0-1-16,0 1 0,-21 0 16,0 21-16,21-22 0,-21 1 0,0 21 15,0 0-15,21-1 0,0 1 0,-22 0 16,22 0-16,0 0 31,22 21-31,-1 0 16,21 0-16,-21 0 0,22 0 0,-22 0 15,21-21-15,0 21 0,1-22 16,-1 22-16,0-21 0,1 21 16,-1-21-16,0 21 0,1-21 15,-1 0-15,-21 0 0,22-1 0,-22 1 16,21-21-16,-21 21 0,0-22 15,1 1-15</inkml:trace>
  <inkml:trace contextRef="#ctx0" brushRef="#br0" timeOffset="43691.28">25379 3937 0,'0'0'0,"-43"21"32,43 0-32,0 1 15,-21-1-15,0 21 0,0 0 0,21 1 16,-21-1-16,0 0 0,-1 22 15,1-22-15,0 22 0,0-22 16,0 22-16,21-22 0,-21 21 0,21 1 16,-22-22-16,22 22 0,0-1 15,0 1-15,0-22 0,0 22 0,0-22 16,0 0-16,0 1 0,0-1 16,0 0-16,0 1 0,0-22 0,22 0 15,-22 21-15,0-21 0,0 1 16,21-1-16,0 0 15,0-21 17,-21-21-32,21 21 0,0-21 15,-21-1-15,22 1 0,-22 0 0,21-21 16,-21 21-16,0-22 0,21 1 16,-21 0-16,0-1 0,0 1 0,0 0 15,0-22-15,0 22 0,0-1 16,-21 1-16,0 21 0,21-21 0,-22 20 15,1 1-15,0 0 0,0 21 16,21-21-16,0 0 0,-21 21 0,21-21 16,21-1 15,0 22-31,21 0 16,-20 0-16,-1 0 0,0-21 15,0 21-15,21 0 0,-20 0 0,20-21 16,-21 0-16,21 21 0,1-21 15,-1 21-15,-21-21 0,22 21 0,-22-22 16,0 22-16,0-21 0,0 21 16,0-21-16,-21 0 0,0 0 31,0 42 0,0 0-31,-21-21 0,21 21 16,-21 0-16,21 1 15,0-1-15,0 0 0,-21 0 0,21 0 16,-21-21-16,21 21 0,0 1 16,0-1-16,-21 0 0,21 0 15,0-42 17,0 0-17</inkml:trace>
  <inkml:trace contextRef="#ctx0" brushRef="#br0" timeOffset="43903.35">25802 4297 0,'0'-21'16,"0"0"15,21 21 16,0 0-47,1 0 15,-1 0-15</inkml:trace>
  <inkml:trace contextRef="#ctx0" brushRef="#br0" timeOffset="44219.17">26247 4318 0,'-22'0'31,"1"0"-31,0 0 16,0 21-16,0 0 0,0 1 15,-1-1-15,1 0 16,0 0-16,0 0 0,21 0 0,0 1 16,-21-1-16,21 0 0,0 0 15,0 0-15,0 0 16,21 1 0,0-22-16,0 0 0,0 0 0,1 0 15,-1 0-15,0 0 0,0 0 16,0 0-16,0 0 0,1 0 0,-1-22 15</inkml:trace>
  <inkml:trace contextRef="#ctx0" brushRef="#br0" timeOffset="44618.75">26479 4445 0,'22'0'16,"-1"0"-1,0 0-15,0 0 0,0 0 16,0-21-16,1 21 16,-1-21-16,0 21 0,0-21 0,0 21 15,-21-22-15,0 1 0,21 0 16,-21 0-16,-21 21 15,0 0-15,0 0 16,0 0-16,-22 0 0,1 21 0,0 0 16,-1 0-16,22 1 0,-21-1 15,0 0-15,20 0 0,1 0 0,21 0 16,0 1-16,0-1 0,0 0 16,0 0-16,21 0 15,1-21-15,-1 0 0,0 0 16,21 0-16,-21 21 0,1-21 15,20 0-15,0 0 0,-21 0 0,22 0 16,-1 0-16,-21 0 0</inkml:trace>
  <inkml:trace contextRef="#ctx0" brushRef="#br0" timeOffset="45607.18">23643 8149 0,'0'21'0,"-21"-21"0,0 0 16,21 22 15,21-22-15,0 0-16,21 0 0,1 0 15,-1 0-15,0 0 0,1 21 0,20-21 16,-20 0-16,20 0 0,-21 0 16,22 0-16,-22 0 0,22 0 0,-22 0 15,22 0-15,-22 0 0,0 0 0,1 0 16,-22 0-16,0 0 15,0 0-15,-21-21 0</inkml:trace>
  <inkml:trace contextRef="#ctx0" brushRef="#br0" timeOffset="48439.1">6519 7303 0,'-21'0'0,"0"0"15,0 0 1,21-22 15,21 22 16,0 0-47,0 0 16,0 0-1,1 0-15,-1 0 16,0 0 0,0 0-16,0 0 0,0 0 15,1 0-15,-1 0 0,0 0 16,0 0-16,0 0 16,0 0-16,1 0 0,20 0 0,-21 0 15,0 0-15,0 0 0,22 0 0,-22 22 16,0-22-16,0 0 0,0 0 15,1 0-15,-1 21 0,0-21 0,0 0 16,0 0-16,0 21 0,1-21 0,-1 0 16,0 0-16,0 0 0,0 0 15,22 21-15,-22-21 0,0 0 16,21 0-16,-21 0 0,22 0 0,-22 0 16,21 21-16,1-21 0,-1 0 15,0 0-15,1 0 0,-1 0 0,-21 21 16,21-21-16,1 0 0,-1 0 0,0 0 15,1 0-15,-1 22 0,-21-22 16,22 0-16,-1 0 0,0 0 0,1 0 16,-1 0-16,0 0 0,1 0 0,-1 0 15,0 21-15,1-21 0,-1 0 16,0 0-16,22 0 0,-22 0 0,22 0 16,-22 0-16,21 0 0,1 0 0,-1 0 15,-20 0-15,20 0 16,1 0-16,-1 0 0,1 0 0,-22 0 15,22 0-15,-1 0 0,1 0 0,-1 0 16,1 0-16,-1 0 0,1 0 16,-1 0-16,1 0 0,20 0 0,-20 0 15,-1 0-15,22 0 0,-22 0 0,1 0 16,-1 0-16,22 0 0,-21 0 16,20 0-16,1 0 0,-22 0 0,22 0 15,0 0-15,-1 0 0,1 0 0,0 0 16,21 0-16,-43 0 0,22 0 15,-1 0-15,1 0 0,0 0 0,-1 0 16,1 0-16,21 0 0,-21 0 16,-1 0-16,1 0 0,0 0 0,-1 0 15,1 0-15,0 0 0,-1 0 16,22 0-16,-21 0 0,21 0 0,-1 0 16,-20 0-16,21 0 0,0-21 0,0 21 15,-22 0-15,22 0 0,0 0 16,0-22-16,0 22 0,-1 0 0,1 0 15,0 0-15,21-21 0,-21 21 0,0 0 16,0 0-16,21 0 0,-22-21 16,22 21-16,0-21 0,-21 21 0,21 0 15,0 0-15,-21 0 0,21-21 16,0 21-16,0 0 0,-21-21 16,21 21-16,0 0 0,0-22 0,-21 22 15,21 0-15,0 0 0,-21-21 16,21 21-16,-22-21 0,22 21 0,-21 0 15,21-21-15,-21 21 0,0 0 0,0-21 16,0 21-16,-1 0 0,1 0 16,21-21-16,-21-1 0,0 22 0,0 0 15,0-21-15,-1 21 0,1 0 0,0 0 16,0-21-16,0 21 0,0 0 16,-1 0-16,1-21 0,0 21 0,0 0 15,0 0-15,0 0 0,-1 0 16,1-21-16,0 21 0,0 0 15,0 0-15,0 0 0,-1 0 0,1 0 16,0 0-16,-21 0 0,21 0 16,-1 0-16,1 0 0,-21 0 0,21 0 15,0-21-15,-22 21 0,1 0 0,21 0 16,-22 0-16,-20 0 0,21-22 16,-1 22-16,1 0 0,21 0 0,-22 0 15,1 0-15,-21 0 0,20-21 16,1 21-16,-22 0 0,22 0 0,-21 0 15,-1 0-15,1 0 0,-1 0 16,1 0-16,-22 0 0,21 0 0,1 0 16,-22 0-16,22 0 0,-22 0 15,22 0-15,-1 0 0,1 0 0,-22 0 16,21 0-16,-20 0 0,20 0 16,-20 0-16,-1 0 0,0 0 0,-21 0 15,22 0-15,-22 0 0,0 21 16,0-21-16,0 0 0,-42 0 78,0 0-78,0 0 16,0 0-16,-22-21 0,22 21 15,-21-21-15</inkml:trace>
  <inkml:trace contextRef="#ctx0" brushRef="#br0" timeOffset="50451.07">6943 7789 0,'-22'0'16,"44"0"-16,-65 0 0,22 0 0,-21 0 0,21 0 15,-1 0-15,1-21 0,-21 21 0,21 0 16,0 0-16,-1 0 0,1 0 15,0 0-15,0 0 0,0 0 0,0-21 16,-1 21-16,1 0 0,0 0 16,0 0-16,0-21 15,0 21 1,-1 0 0,44 0 62,-1 0-78,0 0 0,0 0 15,0 0-15,0 0 0,1 0 0,20 0 16,0 0-16,1 0 0,-1 0 16,0 0-16,1 0 0,20 0 0,-21 0 15,22 0-15,-1 0 0,1 0 16,-1 0-16,1 0 0,-1 0 15,22 0-15,-21 0 0,20 0 0,1 0 16,0 0-16,-1 0 0,1 0 0,21 0 16,-22 0-16,1 0 0,0 0 15,21 0-15,-22 0 0,22 0 0,0 0 16,0 0-16,0 0 0,-1 0 0,22 0 16,-21 0-16,0 0 0,0 0 0,0 0 15,0 0-15,21 21 0,-22-21 16,22 0-16,-21 0 0,0 0 0,0 21 15,21-21-15,-21 0 0,21 0 0,0 0 16,-21 21-16,21-21 16,0 0-16,0 0 0,-22 22 0,22-22 15,0 0-15,-21 0 0,21 0 0,0 0 16,0 21-16,-21-21 0,21 0 0,-21 0 16,0 0-16,21 0 0,0 0 15,0 21-15,0-21 0,-21 0 0,21 0 16,0 0-16,-22 0 0,22 21 0,-21-21 15,21 0-15,0 0 0,-21 0 16,21 0-16,-21 21 0,21-21 0,-21 0 16,21 0-16,-21 0 0,21 0 0,-22 21 15,22-21-15,-21 0 0,21 0 16,-21 0-16,0 0 0,0 0 16,21 22-16,-21-22 0,-1 0 0,22 0 15,-21 0-15,0 0 0,21 0 16,-21 0-16,0 0 0,0 0 0,-1 0 15,1 0-15,0 0 0,0 0 0,21 0 16,-21 0-16,0 0 0,-1 0 16,-20 0-16,21 0 0,0 0 0,0 0 15,21 0-15,-22-22 0,1 22 0,0 0 16,0 0-16,0 0 0,0-21 16,-1 21-16,-20 0 0,21 0 0,21 0 15,-21 0-15,0-21 0,-1 21 0,-20 0 16,21 0-16,0 0 15,0 0-15,-22 0 0,22-21 0,0 21 16,0 0-16,0 0 0,-1 0 0,1-21 16,-21 21-16,21 0 0,-22 0 15,22-21-15,-21 21 0,21 0 0,-22 0 16,22 0-16,-21 0 0,21 0 0,-22 0 16,1-22-16,21 22 0,-21 0 15,-1 0-15,1 0 0,0 0 0,-1 0 16,1 0-16,0 0 0,-1 0 15,1 0-15,0 0 0,-22 0 0,22 0 16,-22 0-16,1 0 0,-1 0 0,1 0 16,-1 0-16,-20 0 15,20 0-15,1 0 0,-22 0 0,0 0 16,22 0-16,-22 0 0,0 0 0,1-21 16,-1 21-16,0 0 0,1 0 15,-22 0-15,21 0 0,-21 0 0,1 0 16,-1 0-16,0-21 0,0 21 15,0 0 1,-21-21 15,0 0-31,-21 21 16,0-21-16,0 21 16,0 0-16,21-22 15,-22 22-15,1 0 16</inkml:trace>
  <inkml:trace contextRef="#ctx0" brushRef="#br0" timeOffset="59895.29">12869 6816 0,'0'-21'32,"0"-1"15,0 44 15,0-1-62,0 0 16,0 0-16,0 0 0,0 0 15,0 22-15,0-22 0,0 21 0,0 1 16,0-1-16,0 0 0,0 22 16,0-22-16,-21 22 0,21-1 0,0-21 15,0 1-15,-21 20 0,21-20 0,0-1 16,0 0-16,0 1 0,0-22 15,0 21-15,0 0 0,0 1 0,0-22 16,0 21-16,0 1 0,-21-1 16,21-21-16,0 21 0,0 1 15,0-22-15,-21 0 0,21 21 0,0-20 16,0-1-16,0 0 16,0 0-16,0 0 15,0-42 48,0 0-48,0 0-15</inkml:trace>
  <inkml:trace contextRef="#ctx0" brushRef="#br0" timeOffset="61687.19">12848 6795 0,'0'21'31,"21"-21"-15,0 0-16,1 0 0,-1 0 15,0 0-15,0 0 0,0 0 16,22 0-16,-22 0 0,21 0 0,0 0 16,1 0-16,-1 0 0,22 0 15,-22-21-15,21 21 0,-20 0 0,20 0 16,1 0-16,-1 0 0,1-22 16,-1 22-16,22 0 0,-22 0 0,22 0 15,0-21-15,-1 21 0,22 0 16,-21-21-16,0 21 0,-22 0 15,22 0-15,-1 0 0,1 0 0,0 0 16,-1 0-16,22 0 0,-21 0 16,0 0-16,-1 0 0,-20 0 0,20 0 15,-20 0-15,-1 0 0,1 0 16,-1 0-16,-20 0 0,20 0 0,-20 0 16,-1 0-16,21 0 0,-20 0 15,-1 0-15,22 0 0,-22 0 0,0 0 16,-21 0-16,22 0 0,-1 0 15,-21 0-15,22 0 0,-22 0 0,0 0 16,0 0-16,0 0 0,0 0 0,1 0 16,-1 0-16,0 0 15,0 0-15,0 0 0,0 0 16,1 0 0,-22 21-16,0 0 15,0 1 1,0-1-16,0 0 15,0 0-15,0 0 16,0 0-16,0 1 16,0-1-16,0 0 0,0 0 0,0 64 31,0-43-31,0-21 0,0 22 0,0-22 16,0 21-16,0 0 0,0 1 15,-22-22-15,22 21 0,0 1 16,-21-22-16,21 21 0,-21 0 0,21-20 15,0-1-15,0 21 0,0-21 16,-21 0-16,21 22 0,-21-22 0,21 0 16,0 0-16,0 0 0,0 1 0,-21-1 15,21 21-15,0-21 0,0 0 16,-22 1-16,22-1 0,0 21 0,0-21 16,0 0-16,0 1 0,0-1 15,0 0-15,0 0 0,0 0 16,0 0-16,0 1 0,0-1 15,0 0-15,0 0 0,0 0 16,0 0-16,0 1 16,0-1-1,0 0 1,0 0 0,-21-21-16,0 0 15,0 0-15,21 21 16,-21-21-16,0 0 0,-1 0 15,1 0-15,0 21 0,0-21 16,0 0-16,0 0 0,-1 0 16,1 0-16,-21 0 0,21 0 15,-22 0-15,22 0 0,-21 0 0,0 0 16,-1 0-16,1 0 0,0 0 0,-1 0 16,-20 0-16,-1 0 0,1 0 15,-22 0-15,0 0 0,22 0 0,-43 0 16,21 0-16,1 0 0,20 0 15,-20 0-15,20 0 0,-21 0 0,22 0 16,-1 0-16,22 0 0,-21 0 0,-1 0 16,22 0-16,-22 0 0,22 0 15,-22 0-15,1 0 0,21 0 0,-22 0 16,1 0-16,20 0 0,-20 0 16,20 0-16,1 0 0,-21 0 15,20 0-15,1 0 0,0 0 0,20 0 16,-20 0-16,21 0 0,-21 0 15,20 0-15,1 0 0,0 0 0,-21 0 16,21 0-16,-1 0 0,1 0 0,0 0 16,0 0-16,0 0 0,0 0 15,-1 0-15,1 0 0,0 0 0,0 0 16,0 0-16,0 0 0,-1 0 16,1 0-16,0 0 15,0 0-15,0 0 16,0 0-1,21-21-15,-22 21 0,1 0 16,0 0-16,0 0 0,0-21 16,0 21-16,-1 0 15,1 0-15,21-21 0,-21 21 0,21-21 16,0 0 0,0-1-16,-21 22 0,21-21 0,0-21 15</inkml:trace>
  <inkml:trace contextRef="#ctx0" brushRef="#br0" timeOffset="62255.47">13356 6710 0,'0'127'31,"0"-106"-31,0 0 0,-21 22 0,0-1 0,21-21 16,0 21-16,0 1 0,-21 20 15,21-20-15,-22-1 0,22 21 16,0 1-16,0-22 0,-21 22 0,21-22 16,-21 22-16,21-1 0,-21-21 15,21 22-15,0-22 0,-21 1 0,21-1 16,-21 21-16,21-20 0,0-22 16,-22 21-16,22 1 0,0-22 0,0 0 15,0 21-15,0-21 0,0 1 16,0-1-16,0-42 47,0-1-47</inkml:trace>
  <inkml:trace contextRef="#ctx0" brushRef="#br0" timeOffset="62651.24">13758 6816 0,'0'0'0,"0"21"0,0 0 0,0 0 0,0 22 16,0-1-16,-21 0 0,21 22 0,-21-1 16,0 1-16,21-1 0,0 22 15,-21-22-15,-1 1 0,1 21 0,21-22 16,0-21-16,-21 22 0,21-1 16,-21-20-16,21 20 0,0-20 0,0-1 15,0 0-15,0 1 0,0-22 0,0 21 16,0-21-16,0 0 15,0 1-15,0-1 0,0 0 0,0 0 16,0-42 15</inkml:trace>
  <inkml:trace contextRef="#ctx0" brushRef="#br0" timeOffset="63071">14690 6858 0,'0'0'15,"-22"21"-15,22 22 0,-21-1 0,0 0 16,21 1-16,0 20 0,-21 1 0,0-1 16,21 1-16,-21-1 0,21 1 15,0-1-15,0 1 0,-22-1 16,22-21-16,0 22 0,-21-22 0,21 22 15,0-22-15,0 0 0,0 1 16,0-1-16,0 0 0,0-20 0,0-1 16,0 21-16,0-21 0,0 0 15,21-21-15,1 0 16,-1 0 0,-21-21-16,21 0 15,-21 0-15,21 0 0</inkml:trace>
  <inkml:trace contextRef="#ctx0" brushRef="#br0" timeOffset="63430.82">15452 6879 0,'-22'64'0,"44"-128"0,-44 170 16,1-21-16,0-22 0,0 1 0,0 20 16,0-20-16,21-1 0,-22 22 15,22-43-15,-21 22 0,21-1 0,0-20 16,0-1-16,0 0 0,0 1 15,0-22-15,0 21 0,0-21 0,0 1 16,0-1-16,0 21 0,0-21 16,0 0-16,21-21 0,-21 22 15,0-44 17</inkml:trace>
  <inkml:trace contextRef="#ctx0" brushRef="#br0" timeOffset="63827.76">16044 6795 0,'-21'42'0,"42"-84"0,-42 126 15,0-41-15,21 20 0,-21-21 0,21 43 16,-21-21-16,-1 20 0,1-20 0,21 20 15,-21-20-15,0 21 16,0-22-16,0 1 0,21-1 0,0-21 16,0 22-16,0-22 0,0 1 15,0-1-15,0 0 0,0-21 0,0 22 16,0-22-16,0 0 0,0 0 16,0 0-16</inkml:trace>
  <inkml:trace contextRef="#ctx0" brushRef="#br0" timeOffset="64382.87">13610 7049 0,'0'0'0,"85"0"0,211 0 16,-169 0-16,-21 0 0,21 0 16,0 0-16,0 0 0,0 0 0,21 0 15,0 0-15,-21 0 0,21 0 16,1 21-16,-22-21 0,0 0 0,0 21 15,0-21-15,0 21 0,-22-21 16,1 0-16,0 21 0,-21-21 0,-1 21 16,-20-21-16,-1 0 0</inkml:trace>
  <inkml:trace contextRef="#ctx0" brushRef="#br0" timeOffset="64850.6">13589 7726 0,'42'0'0,"-84"0"15,127 0-15,-43 0 0,21 0 0,22 0 0,21 0 16,-21 0-16,42 0 0,-22 0 15,1 0-15,21 0 0,0 0 0,0 0 16,0 0-16,21 0 0,-21 0 16,0 0-16,-21 0 0,0 0 15,0 0-15,0 0 0,0 0 0,-22 0 16,1 0-16,0 0 0,-22 0 16,1 0-16,-1 0 0,1 0 0,-22 0 15,0 0-15,-21 0 0,22 0 0,-64 0 31,-1 0-31</inkml:trace>
  <inkml:trace contextRef="#ctx0" brushRef="#br0" timeOffset="65182.55">13568 8234 0,'21'0'0,"-42"0"0,84 0 15,1 0-15,-1 0 16,1 0-16,20 0 0,22 0 0,-21 0 15,21 0-15,21 0 0,-21 0 0,-1 0 16,1 0-16,21 0 0,-21 0 16,0 0-16,0 0 0,0 0 0,-22 0 15,1 0-15,0 0 0,-22 0 16,1 0-16,-22 0 0,0 0 0,1 0 16,-1 0-16,-21 0 0,0 0 0</inkml:trace>
  <inkml:trace contextRef="#ctx0" brushRef="#br0" timeOffset="107871.06">4699 5249 0,'0'0'0,"0"-21"16</inkml:trace>
  <inkml:trace contextRef="#ctx0" brushRef="#br0" timeOffset="116219.9">6562 7027 0,'0'0'0,"-22"0"15,22 22 1,-21-22-16,0 0 16,21 21-1,-21-21-15,21 21 16</inkml:trace>
  <inkml:trace contextRef="#ctx0" brushRef="#br0" timeOffset="119240.2">6604 7027 0,'0'22'16,"21"-22"77,0 0-77,0-22 0,1 22-16,-1-21 15,0 21 1,0-21-16,-21 0 0,21 21 15,-21-21-15,21 21 0,1-21 16,-22-1-16,21 22 0,-21-21 0,21 0 16,0 0-16,0 21 0,-21-21 15,21 0-15,1-1 0,-1 22 0,-21-21 16,21 0-16,0 0 0,0 0 16,0 0-16,1-1 0,-1 1 15,0 21-15,0-21 0,0 0 0,0 0 16,1 0-16,-1-22 0,0 22 15,0 0-15,0 0 0,22 21 0,-22-21 16,0-1-16,21 1 0,-21 0 0,22 21 16,-22-42-16,64 21 0,-22 21 15,-42-22-15,0 22 0,1-21 0,-1 21 16,0-21-16,0 0 0,0 21 16,0-21-16,22 21 0,-22-21 0,0-1 15,21 1-15,-20 21 0,20-21 16,-21 0-16,0 0 0,22 21 15,-22-21-15,21-1 0,-21 1 0,22 0 16,-22 0-16,21 0 0,-21 0 16,0-1-16,22 22 0,-22-21 0,0 0 15,0 0-15,22 0 0,-22 0 0,0 21 16,0-22-16,21 1 0,-20 0 16,-1 0-16,21 0 0,0 0 0,-20-1 15,20 1-15,0 0 0,1 21 16,-1-21-16,-21 0 0,21 0 0,1-1 15,-1 1-15,0 21 0,1-21 16,-1 0-16,0 0 0,-20 21 16,20-21-16,0-1 0,1 1 0,20 0 15,-21 0-15,22 21 0,-22-21 16,22 0-16,-1-1 0,22 1 0,-22 0 16,1 0-16,-1 21 0,1-21 15,-1 0-15,1-1 0,-1 1 0,-20 0 16,20 21-16,-20-21 0,20 0 0,-21 0 15,1-1-15,-1 1 0,22 21 16,-22-21-16,0 0 0,1 0 0,-22 21 16,21-21-16,0-1 0,1 22 15,-1-21-15,-21 21 0,22-21 16,-1 21-16,-21 0 0,21-21 16,-20 21-16,20 0 0,-21 0 0,21-21 15,1 21-15,-22-21 0,21 21 0,1 0 16,-22-22-16,21 22 0,0 0 15,1 0-15,-1-21 0,0 21 0,1 0 16,20-21-16,-20 0 0,20 21 16,1-21-16,-1 21 0,1-21 0,20 21 15,-20 0-15,-1-22 0,1 1 0,-1 21 16,-20 0-16,20-21 0,1 21 16,-22 0-16,21-21 0,-20 21 0,20 0 15,1 0-15,-22-21 16,0 21-16,22 0 0,-22 0 0,1-21 0,20 21 15,-21 0-15,1-22 0,-1 22 16,0 0-16,22 0 0,-22 0 16,1 0-16,-1-21 0,0 21 0,1-21 15,-1 21-15,0 0 0,1 0 16,20 0-16,-21-21 0,1 21 0,20 0 16,-20 0-16,20 0 0,-21 0 0,22-21 15,-22 21-15,1 0 0,-1 0 16,0 0-16,1 0 0,-1-21 0,-21 21 15,21 0-15,-20 0 16,20 0-16,-21 0 0,0 0 0,0 0 0,1 0 16,-1 0-16,0 0 0,0 0 15,0-22-15,0 22 0,1 0 16,-1 0-16,0 0 0,0 0 0,21 0 16,-20 0-16,20 0 0,-21 0 15,21 0-15,1 0 0,20 0 0,-20 0 16,-1 0-16,21 0 0,-20 0 15,-1 0-15,22 0 0,-22 0 0,0 0 16,1 0-16,-1 0 0,0 0 0,-21 0 16,22 0-16,-22 0 0,21 0 15,-21 0-15,1 0 0,-1 0 16,21 0-16,-42 43 0,21-43 16,22 0-16,-1 0 0,0 0 0,1 0 15,-1 0-15,0 0 0,1 0 0,-1 0 16,0 0-16,1 0 0,-1 0 15,0 0-15,1 0 0,20 0 0,-21 0 16,1 21-16,-1-21 0,0 0 16,1 0-16,-1 21 0,0-21 0,1 0 15,-1 0-15,0 21 0,1-21 16,20 0-16,-20 0 0,-1 21 0,0-21 16,22 0-16,-22 0 0,0 22 0,22-22 15,-22 21-15,22-21 16,-22 0-16,22 21 0,-22-21 0,21 0 15,-20 21-15,20-21 0,-20 21 0,-1-21 16,21 0-16,-20 21 0,-1-21 16,0 22-16,22-22 0,-22 0 0,1 21 15,-1-21-15,21 21 0,-20 0 16,20-21-16,-20 21 0,20-21 16,-21 21-16,22-21 0,-22 22 0,22-1 15,-22 0-15,0-21 0,1 21 0,-1 0 16,0 0-16,1-21 0,-1 22 0,0-1 15,1 0-15,-22 0 0,21 0 16,1 0-16,20-21 0,-21 22 16,1-1-16,-1 0 0,22 0 15,-22-21-15,21 21 0,-20 0 0,20 1 16,-20-1-16,-1-21 0,21 21 0,-20 0 16,-1 0-16,22-21 0,-22 21 15,0 1-15,1-1 0,20 0 0,-21-21 16,1 21-16,-1 0 0,22 0 15,-22 1-15,0-22 0,1 21 0,-1 0 16,21 0-16,-20 0 0,-1 0 16,22 1-16,-22-22 0,0 21 0,1 0 15,-1 0-15,21 21 0,-20-20 16,-1-1-16,0 0 0,-20 0 16,20 0-16,0 0 0,1 1 0,-22 20 15,21-21-15,0 0 0,-20 0 0,20 1 16,0-1-16,1 21 0,-22-21 15,21 0-15,0 1 0,1-1 0,-1 0 16,0 0-16,1 21 0,-1-20 0,0-1 16,1 0-16,-1 0 0,0 0 15,-20 22-15,20-22 0,0 0 16,1 0-16,-1 21 0,-21-20 0,21 20 16,1-21-16,-1 0 0,-21 22 0,22-22 15,-22 0-15,0 0 0,21 21 0,-21-20 16,1-1-16,-22 0 15,21 0-15,-21 0 0,21-21 0,-21 21 16,0 1-16,0-1 0,0 0 16,0 0-16,21-21 0,-21 21 15,0 0-15,0 1 0,0-1 32,0 0-17,-21-21 16,0 0-15</inkml:trace>
  <inkml:trace contextRef="#ctx0" brushRef="#br0" timeOffset="119272.18">22077 9546 0,'-127'-635'15</inkml:trace>
  <inkml:trace contextRef="#ctx0" brushRef="#br0" timeOffset="123001.85">6413 6900 0,'0'0'0,"0"22"0,-63-1 31,42-21-31,21 21 0,-21-21 16,-1 0-16,1 0 16,21 21-16,-21-21 15,0 0-15,42 0 63,0 0-48,-21-21-15,21 21 0,1-21 0,-22 0 16,21 21-16,0-22 0,0 22 16,0-21-16,0 0 0,1 21 0,-1-21 15,0 0-15,0 0 0,21-1 16,-20 1-16,-1 0 0,0 0 15,0 0-15,21 0 0,-20-1 0,-1 1 16,0-21-16,21 21 0,-21 0 16,1-1-16,20 1 0,-21 0 0,0 0 15,22-21-15,-22 20 0,21 1 16,0 0-16,-20 0 0,20 0 0,-21 0 16,21-1-16,1 1 0,-22 0 15,21 0-15,-21 0 0,1 0 0,20-1 16,-21 1-16,0 0 0,22 21 15,-22-21-15,0 0 0,0 21 0,21-21 16,-20-1-16,-1 22 0,0-21 0,0 21 16,0-21-16,0 0 15,1 21-15,-1-21 0,21 0 0,-21-1 16,0 1-16,1 21 0,-1-21 16,21 0-16,-21 0 0,0 0 0,1-1 15,-1 22-15,0-21 0,0 0 16,-21 0-16,21 0 0,0 21 0,1-21 15,-1-1-15,0 1 0,0 0 16,0 0-16,0 0 0,1 21 0,-1-21 16,0-1-16,0 1 0,0 0 15,0 0-15,1 0 0,-1 21 16,0-21-16,0-1 0,0 22 0,22-21 0,-22 0 16,0 21-16,0-21 15,0 21-15,0-21 0,1 0 0,-1 21 16,0-22-16,0 22 0,0-21 0,22 0 15,-22 21-15,21-21 0,-21 0 16,22 0-16,-1 21 0,-21-22 0,21 1 16,1 0-16,-1 21 0,-21-21 15,22 0-15,-1 0 0,-21 21 0,21-22 16,-20 1-16,-1 21 0,21-21 16,-21 0-16,0 21 0,1-21 0,-1 0 15,21 21-15,-21-22 0,0 22 16,22-21-16,-1 0 0,-21 21 0,22-21 15,-1 21-15,0-21 0,1 0 16,-1 21-16,0-22 0,1 1 16,20 21-16,-21-21 0,1 0 0,-1 21 15,0-21-15,1 21 0,-1-21 16,0 21-16,-20-22 0,20 22 0,0 0 16,-21-21-16,22 0 0,-22 21 0,0-21 15,21 21-15,-20 0 0,-1-21 16,21 21-16,-21-21 0,22 21 0,-22-22 15,0 22-15,21-21 0,-21 21 16,1-21-16,20 21 0,-21-21 16,0 21-16,22-21 0,-22 21 15,0-21-15,21 21 0,-21-22 0,22 22 16,-22-21-16,21 21 0,-21 0 0,1-21 16,20 21-16,-21 0 0,0-21 15,22 21-15,-22-21 0,21 21 0,-21 0 16,22-21-16,-22 21 0,21 0 15,-21 0-15,22-22 0,-22 22 0,21-21 16,-21 21-16,0 0 0,22 0 16,-1-21-16,-21 21 0,22 0 0,-1 0 15,-21-21-15,21 21 0,1 0 16,-1 0-16,-21 0 0,22-21 16,-1 21-16,0 0 0,1 0 0,-1-21 15,-21 21-15,21 0 0,1 0 16,-1-22-16,0 22 0,-20 0 0,20 0 15,-21-21-15,21 21 0,-20 0 16,20 0-16,-21-21 0,21 21 0,1-21 16,-22 21-16,21 0 0,1-21 15,-1 21-15,0 0 0,1-21 0,-1 21 16,0-22-16,1 22 0,-1 0 16,0-21-16,1 21 0,-1 0 0,0 0 15,-21-21-15,22 21 16,-1 0-16,-21 0 0,22 0 0,-22 0 15,0-21-15,21 21 0,-21 0 0,1 0 16,-1 0-16,0 0 0,0 0 16,0 0-16,0-21 0,1 21 0,-1 0 15,21 0-15,-21 0 0,0 0 16,1 0-16,-1 0 0,21-21 0,0 21 16,-20 0-16,20 0 0,0 0 15,1 0-15,-1 0 0,0 0 0,1 0 16,-1 0-16,0 0 0,1 0 0,-1 0 15,-21 0-15,21 0 0,1 0 16,-1 0-16,0 0 0,1 0 16,-1 0-16,0 0 0,1 0 15,-1 0-15,0 0 0,1 0 0,-1 0 16,0 0-16,1 0 0,20 0 0,-20 0 16,-1 0-16,21 0 0,-20 0 15,-1 0-15,22 0 0,-22 21 0,0-21 16,1 0-16,20 0 0,-21 0 15,1 21-15,-1-21 0,0 0 0,1 0 16,-1 0-16,0 21 0,1-21 16,-1 0-16,0 21 0,1 0 0,-1-21 15,0 22-15,22-22 0,-22 0 16,1 0-16,20 21 0,-21 0 16,22-21-16,-22 21 0,22-21 0,-22 0 15,0 21-15,1-21 0,20 21 16,-20-21-16,-1 0 0,0 22 0,1-22 15,-1 0-15,0 21 0,1 0 16,-1-21-16,0 21 0,1-21 0,-1 0 16,0 21-16,22-21 0,-22 21 15,0-21-15,1 0 0,20 22 0,-20-22 16,-1 0-16,0 21 0,22-21 16,-22 0-16,0 21 0,1-21 0,-1 21 15,-21-21-15,22 0 0,-1 21 16,-21-21-16,21 21 0,1-21 15,-22 0-15,21 22 0,1-22 16,-1 0-16,0 21 0,1-21 0,-1 21 16,21-21-16,-20 21 0,20-21 15,-20 21-15,-1-21 0,0 21 0,1-21 16,-1 0-16,0 22 0,1-22 0,-1 21 16,0-21-16,-21 0 0,22 21 15,-1-21-15,0 21 0,-20-21 0,20 21 16,0-21-16,1 21 15,-1-21-15,0 22 0,1-22 0,20 21 0,-21-21 16,1 21-16,-1-21 0,0 21 16,22-21-16,-22 21 0,1 0 15,-1-21-15,0 22 0,1-1 0,-1-21 16,0 21-16,1 0 0,-1-21 16,0 21-16,-21 0 0,22-21 0,-1 22 15,0-1-15,-20 0 0,20-21 16,0 21-16,1 0 0,-1-21 0,0 21 15,-21 1-15,22-1 0,-1-21 16,0 21-16,1 0 0,-1-21 0,0 21 16,1 0-16,-1 1 0,-21-22 15,22 21-15,-1 0 0,-21-21 16,21 21-16,1 0 0,-22-21 0,21 21 16,-21 1-16,22-22 0,-22 21 15,21 0-15,1-21 0,-22 21 0,21 0 16,-21 0-16,22-21 0,-1 22 15,-21-1-15,64 0 0,-43-21 0,0 21 16,-20 0-16,-1-21 0,0 21 16,0 1-16,21-1 0,-20 0 0,-1 0 15,21 0-15,-21 0 0,0 1 16,22-1-16,-1 0 0,-21 0 0,0 0 16,22 0-16,-22 1 0,0-1 15,-21 21-15,21 0 0,0-20 0,-21-1 16,22 0-16,-1 0 0,21 0 0,-21-21 15,0 21-15,22 1 0,-22-1 16,0 0-16,0 0 0,0-21 16,1 21-16,-1 0 0,0 1 0,0-1 15,0 0-15,0 0 16,1 0-16,-1 0 0,0 1 0,0-1 16,0 0-16,0 0 0,1 0 15,-22 0-15,0 43 0,21-43 0,0 0 16,-21 0-16,21 1 0,0-22 0,0 21 15,-21 0-15,0 0 0,22 0 16,-22 0-16,21 1 0,-21-1 0,0 0 16,21-21-16,-21 21 15,21 0-15,-21 0 0,0 1 0,0-1 16,0 0-16,21 0 16,-21 0-16,21 0 0,-21 1 15,0-1-15,0 0 0,22-21 0,-22 21 16,0 0-16,21-21 0,-21 21 15,0 1-15,0-1 0,21 0 16,-21 0-16,21 0 16,-21 0-16,0 1 15,0-1 1,0 0 0,-21-21 30,0 0-46,0 0 0,-1 0 16,1 0-16,-21-21 0,21 0 16</inkml:trace>
  <inkml:trace contextRef="#ctx0" brushRef="#br0" timeOffset="183330.24">12785 9123 0,'0'0'0,"-22"0"0,1 0 31</inkml:trace>
  <inkml:trace contextRef="#ctx0" brushRef="#br0" timeOffset="183602.08">12700 9123 0,'21'0'16,"0"0"-16,0 0 15,1 0 1,-1 0-16,0 0 0,0 0 0,0-21 15,22 21-15,-22-21 0,0 21 16,0-22-16,0 22 0,0-21 16,22 0-16,-22 21 0,0-21 0,0 0 15,22 0-15,-22-1 0,-21 1 16,21 0-16,0 0 0,-21 0 0,0 0 16,0-1-16,0 1 0,0 0 15,0 0-15,0 0 0,-21 21 0,0-43 16,-22 43-16,22-21 0,-42 0 15</inkml:trace>
  <inkml:trace contextRef="#ctx0" brushRef="#br0" timeOffset="183842.94">12573 9017 0,'0'21'16,"0"0"-16,0 1 0,0-1 0,0 0 15,0 0-15,0 0 0,21 0 16,-21 1-16,21-22 0,0 21 0,-21 0 15,22-21-15,-1 21 0,21-21 16,-21 0-16,0 0 0,1 0 0,20 0 16,-21 0-16,0 0 0,22 0 15,-22 0-15,0 0 0,0 0 16,0 0-16,0 0 0,-21-21 16,0 0-1,-21 21-15,0 0 16,0 0-16,0 0 0,-43 0 0</inkml:trace>
  <inkml:trace contextRef="#ctx0" brushRef="#br0" timeOffset="184046.82">12467 9716 0,'0'21'15,"21"-21"-15,0 0 16,1 0-16,-1 0 0,0 0 15,21 21-15,-21-21 16,1 0-16,-1 0 16,-21-21-16,21 0 0,0 21 15,-21-22-15,0 1 0,21 0 16,-21 0-16</inkml:trace>
  <inkml:trace contextRef="#ctx0" brushRef="#br0" timeOffset="185303.38">12848 9038 0,'0'21'16,"21"-21"62,0 0-62,1 0-16</inkml:trace>
  <inkml:trace contextRef="#ctx0" brushRef="#br0" timeOffset="186114.91">13039 8954 0,'21'-22'16,"-42"44"-16,63-65 0,-21 22 0,0 21 15,0-21-15,1 0 0,-1 0 0,-21-1 16,21 1-16,0 0 0,0 0 16,0 21-16,-21-21 0,0 0 0,22 21 15,-22-22-15,0 1 16,0 0 0,-22 0 15,1 21-16,0 0 1,0 0-16,0 0 0,0 0 16,-1 0-16,1 0 0,0 0 15,0 0-15,0 0 0,0 0 0,-1 0 16,1 0-16,0 21 0,0-21 0,0 0 16,0 21-16,-1-21 0,1 21 15,0-21-15,-21 22 0,21-1 0,-1-21 16,1 21-16,0 0 0,0 0 15,21 22-15,-21-22 0,0 0 16,-1 0-16,22 21 0,0-20 0,0-1 16,0 21-16,-21-21 0,21 0 0,0 22 15,0-22-15,0 0 0,0 0 16,0 0-16,0 1 0,21-22 0,-21 21 16,22 0-16,-1-21 0,0 21 0,0-21 15,0 0-15,0 0 0,1 21 0,-1-21 16,0 0-16,21 0 0,-21 0 15,22 0-15,-22 0 0,0 0 0,21 0 16,-20 0-16,-1 0 0,0 0 0,0 0 16,0 0-16,0 0 15,-21-21 17,-21 21-17,0 0 1,0 0-16,0 0 0,0 0 15,-1 0-15,-20 0 0,21 21 16,0-21-16,0 21 0,-1-21 0,-20 0 16,21 22-16,0-1 0,0-21 0,-1 21 15,1-21-15,0 21 0,0 0 16,0 0-16,0 1 0,-1-1 0,22 0 16,0 0-16,-21 0 0,21 22 15,-21-22-15,21 0 0,0 0 0,0 0 16,0 0-16,0 1 0,0-1 15,0 0-15,0 0 0,0 0 16,21-21-16,0 0 0,-21 21 0,22-21 16,-1 0-16,0 0 15,0 0-15,0 0 0,0 0 0,1 0 16,-1 0-16,0 0 0,21 0 0,-21 0 16,1 0-16,-1 0 0,21-21 15,-21 21-15,0 0 0,1-21 0,20 21 16,-21 0-16,0-21 0,0 21 0,1-21 15,-1 21-15,0-21 0,0-1 16,0 22-16,0-21 0</inkml:trace>
  <inkml:trace contextRef="#ctx0" brushRef="#br0" timeOffset="186686.58">13462 9271 0,'21'-21'31,"-21"42"0,21 0-15,-21 0-16,21 1 15,-21-1-15,0 0 0,0 0 16,0 0-16,0 0 0,22 1 16,-22-1-16,0 0 0,0 0 15,0 0-15,0 0 0,0 1 16,0-1-16,0 0 0,0 0 31,21-21 0,0-21-15,-21 0-16,0 0 16,21-1-16,0 1 0,-21 0 0,21-21 15,1 21-15,-22-1 0,21-20 0,0 21 16,0 0-16,0 0 0,-21-1 0,21 1 16,1 0-16,-22 0 0,21 21 15,-21-21-15,21 21 16,-21-21-1,21 21 17,-21 21-1,0 0-15</inkml:trace>
  <inkml:trace contextRef="#ctx0" brushRef="#br0" timeOffset="186838.5">13970 9504 0,'0'0'0</inkml:trace>
  <inkml:trace contextRef="#ctx0" brushRef="#br0" timeOffset="187782.96">14287 9356 0,'0'-43'16,"0"22"-1,0 0 1,-21 21-16,0 0 15,0 0-15,0 0 0,0 0 16,-1 0-16,1 21 16,0 0-16,0 1 0,0-22 15,21 21-15,-21 0 0,21 0 0,0 0 16,0 0-16,-22 1 0,22-1 16,0 0-16,0 0 0,0 0 15,0 0-15,0 1 0,0-1 0,0 0 16,22-21-16,-22 21 0,21 0 15,0-21-15,0 0 16,0 0-16,0 0 0,1 0 16,20 0-16,-21 0 0,0 0 0,0 0 15,1 0-15,-1 0 0,0-21 16,0 0-16,0 21 0,0-21 16,-21 0-16,22 21 0,-22-22 0,21 1 15,0 0-15,-21 0 0,0 0 16,21 0-16,0-1 0,-21 1 0,21 0 15,-21 0-15,0 0 0,22 0 0,-22-1 16,0 1-16,0 0 31,0 42 1,0 0-17,0 1-15,0-1 0,0 0 16,0 0-16,0 0 0,0 0 0,0 1 15,0-1-15,-22 0 0,22 0 0,0 0 16,0 0-16,-21 1 0,21-1 16,0 0-16,0 0 0,0 0 15,0 0-15,-21-21 0,21 22 16,0-44 46,0 1-62,0 0 16,0 0-16,0 0 0,0 0 0,0-1 16,0-20-16,21 21 0,0 0 0,-21 0 15,22-1-15,-1 1 0,-21-21 16,21 21-16,0 0 0,0-1 0,0 22 16,1-21-16,-1 0 0,0 0 0,0 21 15,21 0-15,-20-21 0,20 21 16,-21 0-16,0 0 0,0 0 0,1 0 15,-1 0-15,0 21 0,0-21 16,-21 21-16,0 0 0,0 0 0,0 1 16,0-1-16,0 0 0,0 0 15,0 0-15,0 0 0,0 1 0,0-1 16,0 0-16,0 0 0,0 0 0,0 0 16,0 1-16,0-1 0,0 0 15,0 0 1,0-42 31,0 0-47,0 0 15,0-1-15,21 1 16,0 21-16</inkml:trace>
  <inkml:trace contextRef="#ctx0" brushRef="#br0" timeOffset="188266.68">15557 8827 0,'0'0'0,"0"-22"0,0-20 31,0 21-31,0 42 47,0 0-47,0 0 16,0 1-16,0 20 0,0-21 15,0 21-15,0 1 0,-21-1 0,21 0 16,-21 1-16,21-1 0,-21 0 16,21-20-16,0 20 0,-21 0 0,21-21 15,0 22-15,-21-22 0,21 0 0,0 21 16,0-20-16,0-1 0,0 0 15,0 0-15,0 0 0,0 0 16,0 1-16,0-1 0,0 0 16,21-21-16,0 0 15,0 0-15,0 0 16,0 0-16,1 0 16,-1-21-16,0 21 15,0-21-15,0-1 0,0 1 16,1 21-16,-22-21 0,21 0 15,0 21-15,-21-21 0,21 0 0,0-1 16,-21 1 0,21 21-16,-21-21 0,0 0 0,22 21 15</inkml:trace>
  <inkml:trace contextRef="#ctx0" brushRef="#br0" timeOffset="188602.48">15430 9102 0,'22'0'0,"-1"0"0,0 0 15,0 0-15,0 0 0,0-21 0,1 21 16,-1 0-16,0 0 0,0 0 0,0 0 16,0 0-16,1-22 0,-1 22 15,0 0-15,0 0 0,0 0 16,-21-21-16,21 21 0,1 0 16,-44 0 30,1 0-46</inkml:trace>
  <inkml:trace contextRef="#ctx0" brushRef="#br0" timeOffset="189338.85">14118 9504 0,'21'0'16,"0"0"-16,1 0 15,-1 0-15,0 0 16,-21-21-16,21 21 16,0 0-16,-21-21 0,21 21 15,1-22 17,-22 1-17,21 0 1,0 21-16</inkml:trace>
  <inkml:trace contextRef="#ctx0" brushRef="#br0" timeOffset="207726.33">1228 10901 0,'0'0'0,"-22"0"0,1 0 16,0 0-16,0 0 15,21 21 1,0 0 0,0 0-16,0 1 15,0-1-15,0 0 16,21-21-16,0 21 0,0-21 0,1 0 16,-1 21-16,21-21 0,-21 0 15,22 0-15,-1 0 0,-21 0 0,21 0 16,1 0-16,-22 0 0,21-21 15,-21 21-15,1-21 0,20 0 0,-21 0 16,0 21-16,0-22 16,1 1-16,-22 0 0,21 0 0,0 0 15,-21 0-15,21-1 0,-21 1 16,0 0-16,0 0 0,0 0 16,0 0-16,0-1 0,0 1 15,0 0 1,-21 21-16,0 0 15,0 0-15,21 21 16,0 0-16,0 1 0,-22-1 0,22 0 16,-21 0-16,21 0 0,0 0 15,0 22-15,-21-22 0,21 0 0,0 21 16,0-20-16,0 20 0,0 0 16,0 1-16,0-22 0,0 42 15,0-20-15,0-1 0,0 0 0,0 1 16,0-1-16,0 0 0,0 1 15,0-1-15,0-21 0,0 21 0,0-20 16,0 20-16,0-21 0,21 21 16,-21-20-16,0-1 0,0 0 0,0 0 15,0 0-15,0 0 0,0 1 16,0-1-16,0 0 0,0 0 16,0 0-1,-21-21-15,0 0 16,0 0-16,0 0 0,-1 0 15,1-21-15,-21 0 16,21 21-16,0-21 0,-1 21 16,1-21-16,0 21 0,0-22 0,-21 22 15,20-21-15,1 0 16,0 21-16,21-21 16,0 0-1,21 0 1,0 21-16,1 0 0,-1-22 15,0 1-15</inkml:trace>
  <inkml:trace contextRef="#ctx0" brushRef="#br0" timeOffset="208302.02">2180 11430 0,'0'0'0,"21"-21"0,22-43 31,-43 43-31,0 0 0,0 0 16,-22 21-1,1 0-15,0 0 16,0 0-16,0 0 0,0 21 0,-1-21 15,1 21-15,0 0 0,0 1 16,0-22-16,0 21 0,21 0 0,0 0 16,-22 0-16,22 0 15,0 1-15,0-1 0,0 0 16,22-21-16,-22 21 0,21-21 16,0 21-16,0-21 0,-21 21 15,21-21-15,0 22 0,1-22 0,-1 21 16,0-21-16,0 21 15,0-21-15,0 21 0,1-21 0,-1 21 16,0 0-16,0 1 0,-21-1 16,0 0-1,0 0-15,-21 0 16,0 0-16,0-21 0,-1 0 16,1 0-16,0 22 0,0-22 0,0 0 15,0 0-15,-1 0 0,1 0 0,0 0 16,-21 0-16,21 0 0,-1 0 15,1-22-15,0 22 0,0 0 16,0-21-16,0 0 31,42 21-15,-21-21-16,21 21 16,0 0-16,0-21 0</inkml:trace>
  <inkml:trace contextRef="#ctx0" brushRef="#br0" timeOffset="209023.61">4064 11557 0,'0'-42'16,"0"21"0,0-1-16,0 1 15,0 0-15,0 0 0,0 0 0,0 0 16,0-1-16,-21 1 0,21 0 0,-21 0 15,-1 0-15,1 21 16,21-21-16,-21 21 0,0 0 0,0 0 16,0 0-16,-22 0 0,22 0 0,0 21 15,-21 0-15,20 0 0,-20 0 16,21 0-16,-21 1 0,20-1 0,-20 21 16,21-21-16,0 22 0,-22-1 0,22-21 15,21 21-15,-21-20 0,21 20 16,-21-21-16,21 0 0,0 22 0,0-22 15,0 0-15,0 0 0,21-21 16,0 21-16,-21 0 0,21-21 0,1 0 16,20 0-16,-21 0 0,0 0 15,22 0-15,-22 0 0,0 0 16,21-21-16,-21 21 0,22-21 0,-22 0 16,21 0-16,-21 21 0,1-21 0,-1-1 15,21-20-15,-21 21 0,-21 0 16,21 0-16,-21-1 0,22-20 0,-22 21 15,0-21-15,21 20 0,-21-20 0,0 21 16,0 0-16,0 0 0,0-1 16,0 1-16,0 0 0,0 42 31,0 22-31,0-22 16,0 0-16,0 21 0,0 1 0,0-22 15,0 21-15,0 0 0,0-20 16,0 20-16,0-21 0,0 0 0,0 0 15,0 1-15,0-1 0,0 0 16,0 0-16,0 0 16,21-21-16,0 0 0,0-21 15</inkml:trace>
  <inkml:trace contextRef="#ctx0" brushRef="#br0" timeOffset="210018.81">5461 11070 0,'0'21'32,"0"1"-32,21-22 15,-21 21-15,21-21 0,0 0 16,1 0-16,-1 0 15,0 0-15,0 0 0,0 0 0,22 0 16,-22 0-16,21 0 0,0 0 0,1-21 16,-1-1-16,0 22 0,1-21 15,-1 0-15,0 21 0,1-21 0,-22 0 16,0 0-16,21 21 0,-20-22 0,-22 1 16,0 0-16,21 0 0,-21 0 15,0 0-15,-21-1 0,-1 1 16,1 0-16,0 21 0,-21 0 0,21-21 15,-22 21-15,-20 0 0,20 0 16,1 0-16,-21 21 0,20-21 16,-20 21-16,20 0 0,-20 1 0,-1-1 15,22 0-15,0 21 0,-1-21 0,1 22 16,21-22-16,0 21 0,0 1 16,21-1-16,0 0 0,0-21 0,0 22 15,0-22-15,21 21 0,0-21 16,0 1-16,0-1 0,22 0 0,-1 0 15,0-21-15,1 21 0,-1-21 0,0 21 16,22-21-16,-22 0 0,0 0 16,1 0-16,-1 0 0,-21 0 0,22 0 15,-22 0-15,0 0 0,0 0 16,0-21-16,-21 0 0,0 0 16,-21 21-1,-21 0-15,21 0 0,-1 0 16,1 0-16,-21 0 0,21 21 0,-22-21 15,22 21-15,-21 0 0,21 1 16,-22-1-16,22 0 0,-21 21 0,21-21 16,0 1-16,-1 20 0,1-21 0,0 0 15,0 22-15,21-22 16,-21 0-16,21 0 0,0 0 0,0 0 0,0 1 16,0-1-16,21-21 0,0 21 15,0 0-15,0-21 0,1 0 16,-1 21-16,21-21 0,-21 0 0,22 0 15,-22 0-15,21 0 0,0 0 0,-20 0 16,20 0-16,0-21 0,1 21 16,-22-21-16,21 0 0,-21 0 0,22 21 15,-22-22-15</inkml:trace>
  <inkml:trace contextRef="#ctx0" brushRef="#br0" timeOffset="210471.63">6265 11494 0,'0'0'0,"0"-43"16,21 43 15,1 0-15,-1 21-16,0-21 0,-21 22 16,21-1-16,-21 0 0,21 0 0,-21 0 15,0 0-15,0 22 0,0-22 16,21 0-16,-21 0 0,0 0 0,0 1 15,0-1-15,0 0 0,0 0 16,0 0-16,22 0 16,-1-21 15,0-21-31,-21 0 16,0 0-16,21 0 0,0 0 15,0-1-15,-21 1 0,22-21 0,-1 21 16,-21-22-16,21 22 0,-21-21 0,21 21 15,-21 0-15,21-22 0,0 22 16,-21 0-16,0 0 0,22 21 16,-22-21-16,21 21 15,-21 21 17,21-21-17,-21 21-15,21 0 31</inkml:trace>
  <inkml:trace contextRef="#ctx0" brushRef="#br0" timeOffset="210934.37">7006 11769 0,'42'-21'16,"-20"-1"-16,-1 1 15,0 21-15,0-21 16,-21 0-16,21 0 0,0 21 0,1-21 16,-22-1-16,21 1 0,0 0 0,-21 0 15,21 0-15,-21 0 0,0-1 16,21 1-16,-21 0 0,0 0 15,0 0-15,-21 21 32,0 0-32,0 0 15,0 0-15,-1 21 0,22 0 0,-21-21 16,0 21-16,21 0 0,-21 1 0,0-1 16,21 0-16,-21 21 0,21-21 15,0 1-15,0-1 0,0 0 0,0 0 16,0 0-16,0 0 0,0 1 15,0-1-15,21-21 16,0 21-16,0-21 0,0 0 16,0 0-16,1 0 0,-1 0 0,0 0 15,0 0-15,0 0 0,0 0 0,1 0 16,-1-21-16,0 21 16,0-21-16,0-1 0,0 1 0,1 0 15</inkml:trace>
  <inkml:trace contextRef="#ctx0" brushRef="#br0" timeOffset="211519.03">7705 11367 0,'0'0'0,"0"-22"15,0 44 32,0-1-47,0 0 0,0 0 16,0 0-16,0 0 0,0 1 15,-22-1-15,22 0 0,0 0 0,-21 0 16,21 0-16,0 1 0,0-1 16,0 0-16,0 0 0,0 0 15,0 0-15,0 1 0,0-1 16,-21-21 15,0 0-15,21-21-16,0-1 15,0 1-15,0 0 16,0 0-16,0 0 0,0 0 0,0-1 16,0 1-16,21-21 0,0 21 15,0-22-15,1 22 0,-1 0 16,21-21-16,-21 21 0,22-1 0,-22 1 16,21 0-16,0 0 0,1 0 0,-1 0 15,0 21-15,1 0 0,-22 0 16,0 0-16,21 0 0,-20 0 0,20 21 15,-21-21-15,-21 21 0,0 0 16,0 21-16,0-20 0,0-1 0,0 21 16,-21-21-16,21 0 0,-21 22 0,21-22 15,0 0-15,0 0 0,-21 0 16,21 1-16,-22-1 0,22 0 0,-21 0 16,21 0-16,-21 0 0,21 1 15,-21-22 1,21 21-16,0-42 47,0-1-47,0 1 15,21 0-15</inkml:trace>
  <inkml:trace contextRef="#ctx0" brushRef="#br0" timeOffset="211878.83">8742 10901 0,'0'0'0,"0"-21"0,0 0 16,-21 21 15,21 21-15,-22 0-16,22 0 0,-21 0 15,21 0-15,-21 22 0,0-22 0,21 21 16,-21 1-16,0 20 0,-1-21 0,22 1 16,-21-1-16,0 0 0,21 1 15,0-1-15,-21 0 0,21 1 16,0-1-16,0-21 0,0 0 0,0 22 16,0-22-16,0 0 0,0 0 15,0 0-15,21-21 16,-21 22-16,21-22 0,0 0 15,1 0-15,-1 0 0,0 0 16,0-22-16,-21 1 0,21 21 16,0-21-16</inkml:trace>
  <inkml:trace contextRef="#ctx0" brushRef="#br0" timeOffset="212127.68">8763 11324 0,'0'0'0,"-42"0"0,-64 0 16,127 0 0,0 0-16,0-21 0,0 21 15,1 0-15,-1 0 0,21 0 0,-21-21 16,0 21-16,1 0 0,-1 0 15,-21-21 1</inkml:trace>
  <inkml:trace contextRef="#ctx0" brushRef="#br0" timeOffset="212897.94">10456 11748 0,'0'-22'0,"0"1"31,0 0-31,0 0 0,0 0 16,0 0-16,0-22 0,21 22 16,-21 0-16,22-21 0,-22-1 15,21 1-15,-21 0 0,0-22 0,21 22 16,0-1-16,-21-20 0,0 21 0,21-1 16,0 1-16,-21 0 0,0-1 15,0 22-15,0 0 0,0-21 0,0 20 16,0 1-16,0 0 0,0 0 15,0 0 1,-21 21-16,0 0 16,21 21-16,-21 0 15,0 0-15,21 0 0,-21 1 16,21 20-16,0-21 0,-22 21 0,1-20 16,21 20-16,-21 0 0,21 1 0,0-22 15,-21 21-15,21 0 0,0 1 16,-21-1-16,21-21 0,0 22 0,0-22 15,0 0-15,0 0 0,0 0 0,0 0 16,21 1-16,0-22 0,0 0 16,0 0-1</inkml:trace>
  <inkml:trace contextRef="#ctx0" brushRef="#br0" timeOffset="213662.57">11282 11282 0,'0'21'0,"0"0"16,0 0-16,0 1 15,0-1-15,0 21 0,0-21 16,0 0-16,-21-21 0,21 22 0,-22-1 15,22 0-15,-21-21 0,0 21 0,0-21 32,21-21-1,0 0-31,0 0 16,0-1-16,21 1 0,-21 0 15,0 0-15,21 0 0,0 0 16,1-1-16,-22 1 0,21 0 0,0 0 0,0 0 15,-21 0-15,21-1 0,0 1 16,1 21-16,-1-21 0,21 0 16,-21 21-16,0-21 0,-21 0 0,22 21 15,-1 0-15,0-22 0,0 22 0,0-21 16,0 21-16</inkml:trace>
  <inkml:trace contextRef="#ctx0" brushRef="#br0" timeOffset="213882.45">11769 11049 0,'0'0'16,"0"21"-1,0 0-15,0 1 16,0-1-16,0 0 0,0 0 16,0 0-16,-22 0 0,22 1 15,0-1-15,0 0 0,0 0 0,0 0 16,-21 0-16,21 1 0,0-1 16,0 0-1,0-42 32,0 0-31,0-1-16</inkml:trace>
  <inkml:trace contextRef="#ctx0" brushRef="#br0" timeOffset="214102.32">11811 10901 0,'0'0'0,"-21"0"47,42 0 0,0 0-47,-21 21 16,21-21-16,0 21 0,1-21 15,-1 21-15,0-21 0</inkml:trace>
  <inkml:trace contextRef="#ctx0" brushRef="#br0" timeOffset="-214557.89">12636 11345 0,'0'0'16,"0"-21"-16,43-42 15,-43 42 1,0-1-16,0 1 0,0 0 0,0 0 16,0 0-16,-21 0 0,-1-1 15,1 22-15,0-21 0,0 21 16,0 0-16,0 0 0,-1 0 0,1 0 15,-21 0-15,21 21 0,0 1 0,-1-1 16,-20 0-16,21 0 0,0 0 16,0 0-16,-1 1 0,1-1 0,0 21 15,0-21-15,21 0 0,0 1 0,0-1 16,0 0-16,0 0 16,21 0-1,0-21-15,0 0 0,1 0 0,-1 0 16,0 0-16,0 0 0,0 0 0,0-21 15,22 21-15,-22-21 0,0 0 16,0 21-16,0-21 0,1-1 0,-1 1 16,0 0-16,-21 0 0,21 0 15,-21 0-15,0-1 16,0 1-16,0 42 47,0 1-47,0-1 0,0 0 15,0 0-15,0 0 0,0 22 16,0-22-16,0 21 0,0-21 0,0 22 16,0-1-16,0 0 0,0 1 15,0-22-15,0 21 0,0 0 0,0 1 16,0 20-16,0-20 0,0-1 0,0 21 16,0-20-16,0 20 0,21-20 0,-21 20 15,0-21-15,21 1 0,-21 20 16,0-20-16,0-1 0,0 0 0,0-21 15,0 22-15,0-1 0,0-21 0,0 0 16,-21 1-16,0-1 0,0 0 16,0 0-16,0 0 0,-1-21 0,1 0 15,0 0-15,0 0 0,0 0 16,0 0-16,-1 0 0,1-21 0,0 0 16,-21 0-16,21 0 0,-1-22 15,1 22-15,21-21 0,0-1 0,-21-20 16,21 21-16,0-22 0,0 1 0,0-1 15,0 22-15,0-22 0,21 1 0,-21 20 16,21 1-16,1 0 0,-1-1 16,0 22-16,-21-21 0,21 21 0,0 0 15,0-1-15,1 1 0,-1 0 0,-21 0 16,0 0-16,21 21 16,-21-21-16,0-1 0,0 1 0,0 0 15,0 0-15</inkml:trace>
  <inkml:trace contextRef="#ctx0" brushRef="#br0" timeOffset="-214108.03">9864 11134 0,'63'0'31,"-42"0"-31,22 0 16,-1 0-16,0 0 0,1 0 0,-1 0 15,0 0-15,1-21 0,-1 21 16,0 0-16,1-22 0,20 22 0,-21 0 16,1-21-16,-1 21 0,0 0 15,1 0-15,-22 0 0,21 0 0,-21 0 16,1 0-16</inkml:trace>
  <inkml:trace contextRef="#ctx0" brushRef="#br0" timeOffset="-213625.11">10774 11197 0,'0'0'0,"21"0"0,0-21 16,0 21 0,0 0-16,1 0 15,-1-21-15,0 21 0,0 0 16,0 0-16,0 0 0,1 0 15,20 21-15,-21 0 0,0-21 0,0 21 16,22 1-16,-22 20 0,0-21 0,0 21 16,-21-20-16,0 20 0,21-21 15,-21 0-15,0 22 0,0-22 16,0 0-16,0 0 0,0 0 0,-21 0 16,21 1-16,-21-22 15,0 0 1,21-22-1,0 1-15,0 0 0,0 0 16,0 0-16,21 0 0</inkml:trace>
  <inkml:trace contextRef="#ctx0" brushRef="#br0" timeOffset="-212342.2">13187 11430 0,'0'0'16,"21"-21"-16,42-21 16,-41 42-16,-1-22 0,-21 1 15,21 0-15,-21 0 0,21 0 16,-21 0-16,0-1 16,0 1-16,0 0 0,0 0 15,0 0-15,-21 0 16,0 21-16,0-22 0,-1 22 15,1 0-15,0 0 0,0 0 16,0 0-16,0 0 0,-1 0 0,1 0 16,0 0-16,-21 0 0,21 22 0,-1-1 15,-20-21-15,21 21 0,0 0 16,-22 0-16,22 0 0,0 1 0,21-1 16,0 0-16,-21-21 0,21 21 15,0 0-15,0 0 0,0 1 0,0-1 16,21-21-16,0 0 15,0 21-15,1-21 0,20 0 0,-21 0 16,0 0-16,22 0 0,-22 0 16,0 0-16,21 0 0,-21 0 0,22-21 15,-22 21-15,0-21 0,0 21 0,0-22 16,1 22-16,-1-21 0,0 0 16,-21 0-16,21 21 0,0-21 15,-21 0 1,0 42 15,0 0-15,0 0-16,0 0 15,0 0-15,0 22 0,0-22 16,0 21-16,0-21 0,0 22 0,0-1 16,0 0-16,0 1 0,0-1 0,0 0 15,0 1-15,21-1 0,-21 0 16,0 22-16,22-22 0,-22 22 0,0-1 15,0-20-15,0 20 0,0-21 0,0 22 16,0-22-16,21 1 0,-21 20 0,0-21 16,0 1-16,0-1 0,0-21 15,0 22-15,0-1 0,0-21 0,0 0 16,0 0-16,0 1 0,0-1 0,0 0 16,-21-21-1,-1 0-15,1 0 16,0 0-16,0 0 0,0-21 15,0 0-15,-1-1 0,1 1 16,0-21-16,21 21 0,-21-22 0,0 22 16,21-21-16,0 0 0,0-22 0,0 22 15,0-22-15,0 1 0,0 20 0,0-20 16,0-1-16,0 22 0,21-21 16,0 20-16,-21 1 0,21 0 0,0 20 15,1-20-15,-1 21 0,0 0 16,0-22-16,0 22 0,0 0 15,-21 0-15,22 0 0,-1 21 0,0-21 0,0-1 16,-21 1-16,21 0 16,0 0-16,-21 0 0,0 0 15,0-1-15,22 22 16</inkml:trace>
  <inkml:trace contextRef="#ctx0" brushRef="#br0" timeOffset="-211925.44">13822 11345 0,'0'-21'16,"21"21"-1,-21-21-15,21 0 0,0 21 16,-21-21-16,21 21 0,1-21 15,-1-1-15,0 22 0,0-21 0,0 0 16,0 21-16,1-21 0,-22 0 0,0 0 16,-22 21 15,1 0-31,0 0 0,0 0 16,0 0-16,0 21 0,-1-21 15,1 21-15,21 0 0,-21 21 0,0-20 16,21-1-16,-42 21 0,20-21 0,22 0 15,0 22-15,0-22 0,0 0 0,0 21 16,0-20-16,0-1 0,22-21 16,20 21-16,-21 0 0,0-21 0,0 0 15,1 21-15,-1-21 0,0 0 0,0 0 16,0 0-16,0 0 0,1 0 0,-1 0 16,21 0-16,-21 0 0,0-21 15,22 0-15,-22 21 0</inkml:trace>
  <inkml:trace contextRef="#ctx0" brushRef="#br0" timeOffset="-211477.15">14478 11240 0,'0'0'0,"0"-64"15,42 64 1,-21 0-16,-21-21 15,22 21-15,-1 0 0,0 0 16,0 0-16,0 0 16,0 0-16,1 0 0,-1 21 0,-21 0 15,21 0-15,-21 1 0,21-1 16,-21 21-16,0-21 0,0 0 16,0 1-16,0-1 0,0 0 0,0 0 15,0 0-15,0 0 0,0 1 16,-21-22-16,0 0 15,21-22 17,0 1-32,0 0 15,0 0-15,0 0 0,0 0 16,0-1-16,0 1 0,21 0 16,0 0-16,-21 0 0,21 0 0,-21-1 15,21 22-15,-21-21 0,22 21 16,-1-21-16,0 21 15,0-21-15,0 21 16,0 0 0</inkml:trace>
  <inkml:trace contextRef="#ctx0" brushRef="#br0" timeOffset="-211122.35">15049 11282 0,'0'0'0,"22"21"0,20 0 32,-21-21-32,0 0 15,0 0-15,1-21 0,20 21 16,-21-21-16,0 21 0,22-21 0,-22 0 16,0 21-16,0-22 0,0 1 0,0 0 15,1 0-15,-22 0 0,21 21 16,-21-21-16,0-1 0,0 1 15,-21 21-15,-1 0 16,1 0-16,-21 0 0,21 0 16,0 21-16,-1-21 0,1 22 15,0-1-15,0 21 0,21-21 0,0 0 16,-21 1-16,21 20 0,0-21 0,-21 0 16,21 0-16,0 1 0,0-1 15,0 0-15,0 0 0,0 0 0,21-21 16,0 21-16,0-21 0,0 22 15,0-22-15,22 0 0,-22 0 16,21 0-16,1 0 0,-1 0 0,0 0 16</inkml:trace>
  <inkml:trace contextRef="#ctx0" brushRef="#br0" timeOffset="-210561.75">16129 11155 0,'0'0'15,"21"-21"-15,-21 0 0,0-1 16,0 1-16,0 0 0,0 0 16,-21 21-16,0 0 0,0 0 0,-1 0 15,1 0-15,0 0 0,-21 0 16,21 0-16,-1 21 0,1-21 0,0 21 16,-21 0-16,21 1 0,-1-1 0,1 21 15,0-21-15,0 22 0,0-22 16,21 21-16,0-21 0,-21 22 15,21-22-15,0 0 0,0 21 0,0-21 16,0 1-16,0-1 0,21 0 16,0 0-16,0 0 0,0-21 15,0 0-15,1 21 0,-1-21 0,21 0 16,-21 0-16,0 0 0,22 0 16,-22 0-16,21-21 0,-21 0 0,22 0 15,-22 0-15,21 0 0,-21-22 0,1 1 16,20 0-16,-21-1 0,0 1 15,0-22-15,1 22 0,-1 0 0,0-22 16,0 22-16,0 0 0,-21-1 0,0 1 16,21 21-16,-21-22 0,0 22 15,0 0-15,0 0 16,-21 21 0,0 21-16,0 0 0,0 0 15,0 1-15,-1 20 0,1-21 16,0 21-16,0 1 0,0-1 0,0 0 15,-1 1-15,22-1 0,0 22 0,0-22 16,0 0-16,0 1 0,0-22 16,22 21-16,-1-21 0,0 0 0,21 1 15,-21-1-15,22 0 0,-1-21 0,0 0 16,-20 0-16,20 0 0,0 0 16,-21 0-16,22-21 0,-22 0 15</inkml:trace>
  <inkml:trace contextRef="#ctx0" brushRef="#br0" timeOffset="-207609.67">19198 11282 0,'42'0'15,"-20"0"1,-1 0-16,-21-21 15,21 0-15,-21-1 16,0 1-16,0-21 0,0 21 16,0 0-16,0-1 0,0-20 15,-21 21-15,0 0 0,-1-22 0,1 22 16,0 0-16,0-21 0,0 21 0,0 21 16,-1-22-16,1 1 0,-21 21 0,21 0 15,0 0-15,-22 0 16,1 21-16,21 1 0,-22-22 0,22 21 15,-21 0-15,21 0 0,-22 21 0,22-20 16,0-1-16,0 21 0,21 0 16,0-20-16,-21 20 0,21-21 0,0 21 15,0-20-15,0-1 0,21 21 0,0-21 16,0 0-16,0-21 0,1 22 16,20-22-16,-21 0 0,21 0 0,1 0 15,-1 0-15,-21 0 0,22 0 0,-1 0 16,0 0-16,1-22 0,-1 1 15,-21 0-15,21 0 0,-20-21 0,20-1 16,-21 22-16,0-21 0,0-22 16,1 22-16,-1 0 0,0-22 0,-21 22 15,21-22-15,-21 22 0,21-22 16,-21 1-16,0 21 0,0-22 0,0 22 16,0-1-16,0 1 0,0 0 0,0 21 15,0-1-15,0 1 0,-21 21 16,0 0-16,0 21 15,0 1-15,21 20 0,-22-21 0,1 43 16,21-22-16,0 21 16,-21 1-16,21-1 0,-21-20 0,21 20 15,0 1-15,0-22 0,0 22 0,0-22 16,0 0-16,21 1 0,0-1 16,0 0-16,1-21 0,-1 22 0,0-22 15,21 0-15,-21-21 0,1 21 0,-1-21 16,21 21-16,-21-21 0,0 0 15,22 0-15,-22 0 0,0-21 0,21 0 16,-20 0-16,-1 0 0,0 0 16,0-1-16,0 1 0,0-21 0,1 21 15,-22 0-15,21-22 0,-21 22 0,21-21 16,-21-1-16,0 22 0,0-21 16,0 21-16,0 0 0,0-1 15,0 44 1,0-1-1,0 0-15,0 0 0,0 0 0,-21 0 16,21 1-16,0-1 0,0 0 0,0 0 16,0 0-16,0 22 0,0-22 15,0 0-15,0 0 0,21-21 0,0 21 16,0-21-16,0 21 0,1-21 16,-1 0-16,0 0 15,0 0-15,0 0 0,0-21 0,1 21 16,-1-21-16,0 0 0,21 0 15,-21 0-15,1-1 0,-1 1 0,0 0 16,0-21-16,0 21 0,0-1 16,1 1-16,-1 0 0,0-21 0,0 21 15,-21-1-15,0 1 16,0 42 0,-21 1-16,0-1 15,0-21-15,21 21 0,-22 0 0,-20 21 16,21 1-16,-21-22 0,42 0 15,0 0-15,0 0 0,0 22 0,0-22 16,0 0-16,0 0 0,0 0 0,21 1 16,-21-1-16,21-21 15,0 21-15,0-21 0,0 0 16,1 0-16,-1 0 0,0 0 0,0 0 16,21 0-16,-20 0 0,-1 0 0,21-21 15,-21 0-15,0-1 0,22 1 16,-22 0-16,0 0 0,0-21 0,0 20 15,-21-20-15,22 0 0,-1-1 0,-21 22 16,21 0-16,0-21 0,-21 21 0,0-1 16,0 1-16,-21 0 0,42 21 15,-42 0 1,21 21-16,-21-21 16,21 21-16,0 1 0,0-1 15,0 0-15,0 0 0,0 0 16,0 0-16,0 1 0,0-1 0,0 0 15,0 0-15,21 0 0,-21 0 16,21 1-16,-21-1 0,21 0 16,0 0-16,-21 0 0,22-21 15,-1 21-15,0-21 0,0 0 16,0 22-16,0-22 16,1 0-16,-1 0 0,0 0 15,0 0-15,0-22 0,0 22 0,1-21 16,-1 21-16,0-21 0,0 0 15,0 0-15,-21 0 0,21-1 16,1 1-16,-1 0 0,-21-21 0,0 21 16,21-1-16,-21 1 0,21 0 0,-21 0 15,0 0-15,0 0 0,0-1 16,-21 22 0,0 0-1,21 22-15,-21-1 0,21 0 16,-22 0-16,22 0 0,0 0 15,0 1-15,0-1 0,0 21 0,0-21 16,0 0-16,0 1 16,0-1-16,22 0 0,-1-21 0,-21 21 15,21-21-15,0 0 0,0 21 16,22-21-16,-22 0 0,0 0 16,21 0-16,-21 0 0,22 0 0,-1 0 15,-21-21-15,22 21 0,-1-21 0,-21 0 16,21 21-16,-20-21 0,-1-1 15,0 1-15,0 0 0,0 0 0,0 0 16,-21 0-16,22-1 0,-1 1 0,-21 0 16,0 0-16,0 0 15,-21 42 17,-1 0-32,1 0 15,0 0-15,0 1 16,0-1-16,21 21 0,-21-21 0,-1 0 15,1 1-15,21-1 0,0 0 0,-21 0 16,21 0-16,-21-21 0,21 21 16,0 1-16,0-44 47,0 1-47,21 0 15,0 0-15,-21 0 0,21 0 16,1-1-16,-1-20 0,-21 21 15,21 0-15,0 0 0,0-1 0,0-20 16,1 21-16,-1 21 0,0-21 0,0 0 16,0 21-16,0 0 15,-21 21 1,0 0-16,0 0 16,0 0-16,0 0 0,0 1 15,22-1-15,-22 0 0,0 0 0,0 0 16,0 0-16,21 1 0,0-22 0,0 21 15,0 0-15,0 0 0,1-21 16,-1 21-16,21-21 0,0 0 16,1 0-16,20 0 0,-20 0 0,-1 0 15,21 0-15,-20 0 0,-1 0 0,0 0 16,1-21-16,-22 0 0,21 0 16,-21 0-16,1-1 0,-1 1 0,0 0 15,0-21-15,-21 21 0,21-22 0,-21 22 16,0-21-16,0 21 0,0-1 15,0-20-15,-21 21 0,0 0 16,0 21-16,0 0 0,-1 0 0,-20 0 16,0 0-16,21 21 0,-22 0 15,1 0-15,0 0 0,-1 1 0,1 20 16,21-21-16,0 0 0,-22 22 16,43-22-16,0 0 0,0 21 15,0-21-15,0 1 0,0-1 0,21 0 16,1 0-16,-1-21 0,21 0 15,0 0-15,-20 0 16,20 0-16,0 0 0,-21 0 0,1-21 16,-1 0-16,21 0 0,0 21 0,-20-22 15,-1 1-15,-21 0 0,21 21 0,-21-21 16,21 0-16,-21 0 0,0-1 16,0 1-16,0 0 0,21 21 15,-21 21 16,0 0-15,0 1-16,0-1 0,-21 0 0,21 0 16,0 0-16,0 22 0,0-22 0,-21 21 15,21 0-15,0 1 0,0-1 16,0 0-16,-21 1 0,21 20 0,0-20 16,0 20-16,0-21 0,0 1 0,0 20 15,0-20-15,0 20 0,-21-21 16,21 22-16,-22-1 0,22-20 0,-21 63 15,21-43-15,0 1 0,0-22 0,0 0 16,0 1-16,0-1 0,0 0 16,0-21-16,-21 22 0,21-1 15,0-21-15,-21 22 0,0-22 0,21 21 16,-21-21-16,-1-21 0,-20 21 0,21 1 16,0-22-16,-22 21 0,1-21 15,21-21-15,21-1 16,-21 1-16,63 21 0,-42-21 0,-21 21 15,0-21-15,0 0 0,-1 21 0,22-21 16,-21-22-16,21 22 0,-42 0 0,42 0 16,0-22-16,0 1 0</inkml:trace>
  <inkml:trace contextRef="#ctx0" brushRef="#br0" timeOffset="-207334.64">21336 10435 0,'0'0'0,"21"0"47,0 0-32,0 0 1,1 0-16</inkml:trace>
  <inkml:trace contextRef="#ctx0" brushRef="#br0" timeOffset="-206705.71">24490 10414 0,'0'0'0,"0"-21"0</inkml:trace>
  <inkml:trace contextRef="#ctx0" brushRef="#br0" timeOffset="-206505.83">24553 10245 0,'0'0'15,"0"21"1,0 0-1,0 0-15,0 0 0,0 22 16,0-1-16,0 0 0,0 1 0,0-1 16,0 22-16,-21-22 0,0 21 0,21-20 15,-21-1-15,0 0 0,21 1 16,0-1-16,-22 0 0,1-20 0,21-1 16,-21 21-16,21-21 0,0 0 15,0 1-15,0-1 0,-21 0 16,0-21-1,0 0 1</inkml:trace>
  <inkml:trace contextRef="#ctx0" brushRef="#br0" timeOffset="-206384.9">24045 10732 0</inkml:trace>
  <inkml:trace contextRef="#ctx0" brushRef="#br0" timeOffset="-205558.37">24172 10774 0,'21'0'15,"1"0"-15,-1 0 0,0 0 0,21 0 0,1 0 16,20 0-16,-21 0 0,22-21 16,-1 21-16,1 0 0,-1-21 0,1-1 15,-1 22-15,1-21 0,-22 0 0,22 0 16,-22 0-16,0 0 0,1-1 15,-1 1-15,-21 0 0,0 0 0,1-21 16,-1 20-16,-21 1 0,0-21 0,0 21 16,0 0-16,0-1 0,0 1 15,0 0-15,0 0 0,0 0 16,-21 21 0,-1 0-16,1 21 15,0 0-15,21 21 0,0-20 0,-21 20 16,0 0-16,21 1 0,-21-1 0,21 0 15,0 1-15,-22-1 0,22 0 16,-21 1-16,0-22 0,21 21 0,0-21 16,0 22-16,-21-22 0,21 0 0,-21 0 15,21 0-15,0 0 0,0 1 16,0-1 0,0-42 15,0-1-16,21 1-15,0 21 0,-21-21 0,21 0 16,0 0-16,1 0 0,-1-22 0,-21 22 16,21 0-16,0 0 0,0 0 0,0-1 15,1 1-15,-1 21 0,0-21 16,0 21-16,0 0 16,0 21-1,-21 0-15,0 1 16,0-1-16,0 0 0,0 0 15,0 0-15,0 0 0,0 1 0,0-1 16,0 0-16,0 0 0,0 0 16,0 0-16,0 1 15,22-22-15,-1 0 0,0 0 16,0 0-16,0 0 0,0 0 0,22 0 16,-22 0-16,21 0 0,-21 0 15,22 0-15,-22-22 0,21 1 0,1 21 16,-22-21-16,21 0 0,-21 0 0,22 0 15,-22-1-15,0-20 0,0 21 16,0-21-16,-21 20 0,0-20 16,0 21-16,0 0 0,0 0 0,0-1 15,0 1-15,-21 21 16,0 0-16,0 0 0,0 0 0,-1 21 16,1 1-16,0-1 0,0 0 0,21 0 15,-21 0-15,0 22 0,21-22 16,-22 0-16,22 0 0,0 0 0,0 0 15,0 1-15,0-1 0,22 0 0,-1 0 16,0 0-16,0-21 0,-21 21 16,21-21-16,22 0 0,-22 0 0,0 0 15,0 0-15,21 0 0,-20 0 0,-1 0 16,21 0-16,-21-21 0,0 21 16,1-21-16,-1 0 0,-21 0 15,21-22-15</inkml:trace>
  <inkml:trace contextRef="#ctx0" brushRef="#br0" timeOffset="-205034.67">27136 10986 0,'21'0'15,"0"-22"1,0 1-16,0 0 16,0 21-16,-21-21 0,22 0 0,-1 0 15,0-1-15,0 1 0,0-21 0,-21 21 16,21-22-16,1 1 0,-1 0 15,-21 21-15,0-22 0,0 1 0,0 21 16,0-22-16,0 22 0,0 0 0,-21 21 31,-1 0-31,1 21 0,0 0 16,0 1-16,0-1 0,0 0 0,21 21 16,-22 1-16,1-22 0,0 21 15,21 0-15,0-20 0,0 20 16,0-21-16,-42 0 0</inkml:trace>
  <inkml:trace contextRef="#ctx0" brushRef="#br0" timeOffset="-204814.26">27305 11007 0,'0'0'16,"21"0"-16,0 0 0,0 0 0,1 0 0,-1 0 15,21 0-15,-21 0 0,0 0 0,22 0 16,-22-21-16,0 21 0,0-22 0,0 1 16,1 0-16,-1 0 0,0 0 15,0 0-15,0-1 0,22-20 0,-22 21 16,0-21-16,0 20 0,21-20 0,-20 0 15,20 21-15,0-22 16,1 22-16,-22 0 0,21 0 0,0 0 16,-20-1-16,20 22 0,-21 0 0,0 0 15,0 0-15,1 0 0,-22 22 16,0-1-16,0 0 0,0 21 16,0 1-16</inkml:trace>
  <inkml:trace contextRef="#ctx0" brushRef="#br0" timeOffset="-204701.32">28152 10859 0,'-43'0'16,"86"0"-16,-86 21 15,43 0-15,0 0 16,-21-21-16,21 21 0,-21-21 16,0 0-1,21-21 1</inkml:trace>
  <inkml:trace contextRef="#ctx0" brushRef="#br0" timeOffset="-204425.48">28130 10816 0,'0'0'0,"43"-42"0,-43 21 16,21 0-16,0-22 0,21 22 15,-20-21-15,-1-1 0,-21 22 0,21 0 16,0 0-16,0 0 0,0 0 0,-21-1 16,22 22-16,-44 0 31,22 64-15,-21-43-16,-21 21 0,21 1 15,0-22-15,21 0 0,0 0 16,-22 0-16,22 1 0,-21-1 0,21 0 15,0 0-15,0 0 0,0 0 16,0 1-16,0-1 0,0 0 16,21-21-16,1 21 0,-1-21 0,0 21 15,0-21-15,0 0 0,0 0 16,1 0-16,-1 0 16</inkml:trace>
  <inkml:trace contextRef="#ctx0" brushRef="#br0" timeOffset="-204388.5">28321 10880 0</inkml:trace>
  <inkml:trace contextRef="#ctx0" brushRef="#br0" timeOffset="-204368.51">28469 10901 0</inkml:trace>
  <inkml:trace contextRef="#ctx0" brushRef="#br0" timeOffset="-202809.36">28490 10478 0,'0'0'0,"-21"0"0,-21 21 15,21-21-15,21 21 0,21 0 16,-64-21-16,22 0 0,0 42 0,0-20 16,0-1-16,21 0 0,-21 0 0,21 0 15,-22 0-15,22 1 0,0-1 16,0 21-16,0-21 0,0 0 16,0 1-16,0-1 0,0 0 0,0 0 15,0 0-15,22-21 0,-1 21 0,0 1 16,0-22-16,0 0 0,0 21 15,1-21-15,-1 0 0,0 0 0,0 0 16,21 0-16,-20 0 0,-1 0 0,21 0 16,-21 0-16,22-21 0,-22 21 15,21-22-15,-21 22 0,22-21 0,-22 0 16,21 0-16,-21 0 0,22 0 16,-22-22-16,0 22 0,0 0 15,0-21-15,0 20 0,-21-20 0,0 21 16,0-21-16,0 20 0,0 1 15,0 0-15,-42 0 0,21 21 0,0-21 16,0 21-16,-1 0 0,1 0 16,-21 63-16,21-42 15,21 1-15,-21-1 0,-22 0 0,43 0 16,0 0-16,0 0 0,0 1 16,0-1-16,0 0 0,21 0 0,-21 0 15,22 0-15,-1 1 0,0-1 16,0-21-16,0 21 0,0-21 15,22 0-15,-22 0 0,21 21 16,-21-21-16,22 21 0,-1-21 0,-21 0 16,22 0-16,41 0 0,-41 0 15,-22 0-15,-21-21 0,0 0 16,0 0-16,21 0 0,0 21 16,-21-43-16,0 22 0</inkml:trace>
  <inkml:trace contextRef="#ctx0" brushRef="#br0" timeOffset="-202086.05">29485 10626 0,'0'0'16,"21"-43"-1,0 43-15,1-21 0,-1 21 16,0 0 15,-21 21-31,0 1 16,0-1 0,0 0-1,0-42 32,0 0-47,0-1 16,0 1-16,0 0 15,0 0 1,0 0 0,-21 21-16,0 0 15,-1 21-15,1 0 16,21 0-16,-21 0 0,0 1 0,0-1 15,21 0-15,-21 0 0,-1 21 0,22-20 16,-21-1-16,21 0 0,0 0 16,0 0-16,0 0 0,0 1 0,0-1 15,21 0-15,1-21 0,-22 21 16,21-21-16,0 0 0,0 0 16,0 0-16,0 21 0,22-21 0,-22 0 15,0 0-15,21 0 0,-20 0 0,-1 0 16,0 0-16,0 0 15,0-21-15,0 0 0,1 0 0,20 0 16,-21-1-16,-21 1 0,21 21 0,-21-21 16,0-21-16,21 21 0,-21-1 15,0 1-15,0 0 0,0 0 0,0 0 16,0 0-16,0-1 0,0 44 31,0-1-15,0 0-16,0 0 0,0 0 15,0 0-15,0 1 0,0-1 16,0 0-16,0 0 0,0 0 0,0 0 16,0 1-16,22-1 15,-1-21-15,0 0 16,0 0-16,0 21 0,22-21 0,-22 0 16,0 0-16,21 0 0,-21 0 0,1 0 15,-1 0-15,0 0 0,0-21 16,0 21-16,0-21 0,1-1 0,-1 1 15,0-21-15,0 21 0,-21 0 16,0-1-16,21-20 0,-21 21 16,21 0-16,-21 0 0,22-1 0,-22 1 15,0 0-15,0 0 0,0 0 16</inkml:trace>
  <inkml:trace contextRef="#ctx0" brushRef="#br0" timeOffset="-200482.69">30395 10562 0,'-21'43'15,"42"-86"-15,-42 107 0,21-43 0,-21 0 16,0 0-16,21 0 0,0 1 0,0-1 15,0 0-15,0 0 0,0 0 16,0 0-16,0 1 0,0-1 0,0 0 16,21-21-16,0 0 0,0 21 15,0-21-15,1 0 16,20 0-16,-21 0 0,0 0 0,0 0 16,1 0-16,-1 0 0,0-21 0,0 0 15,0 21-15,0-21 16,1-1-16,-22 1 0,21-21 0,0 21 0,0-22 15,0 1-15,0 0 16,1-1-16,-1-20 0,0 21 0,0-1 16,0-20-16,0 20 0,1 1 0,-1 0 15,-21-1-15,21 22 0,0-21 16,-21 21-16,0-22 0,0 22 0,0 0 16,0 0-16,21 0 0,-21 0 15,-21 42 1,0 0-1,0 0-15,21 0 0,-21 22 16,-1-1-16,1 0 0,0 1 0,21-1 16,-21 21-16,0-20 0,0 20 15,21-20-15,0-1 0,-22 0 16,22 1-16,0-1 0,-21 0 0,21 1 16,0-22-16,0 21 0,0-21 15,0 0-15,0 1 0,0-1 0,21-21 16,1 21-16,-1-21 0,0 21 15,0-21-15,0 0 16,0 0-16,1 0 0,-1 0 0,0 0 16,0 0-16,0-21 0,0 21 15,1-21-15,-1 0 0,21-1 16,-21 1-16,0 0 0,1 0 0,-1 0 0,-21 0 16,21-1-16,0 1 0,-21 0 15,0 0-15,0 0 16,0 42-1,0 0 1,0 0-16,-21 0 0,0 1 16,21-1-16,-21 0 0,21 0 15,0 0-15,0 0 0,0 1 16,0-1-16,21 0 16,0-21-16,0 0 0,0 0 15,0 0-15,22 0 0,-22 0 0,0 0 16,0 0-16,0 0 0,1 0 15,-1 0-15,0-21 0,0 21 16,0-21-16,0-1 0,1 1 0,-1 0 16,0 0-16,-21 0 0,21 0 15,0-22-15,0 22 0,-21 0 0,22 0 16,-22 0-16,21-1 0,-21 1 16,-21 42 15,-1 1-31,1-1 0,21 0 0,-21 0 15,0 0-15,21 0 0,-21 1 0,21-1 16,-21 0-16,21 0 0,0 0 16,0 0-16,0 1 0,0-1 15,0 0 1,21-21 0,0 0-16,0 0 15,0 0 1,0-21-16,-21 0 0,0-1 15,22 1-15,-22 0 0,0 0 16,0 0-16,0 0 0,0-1 0,0 1 16,0 0-16,0 0 0,-22 0 0,22 0 15,-21 21-15,21-22 16,-21 22-16,0 0 0,42 0 62,0 0-46,0 0-16,1 0 0,-1 0 0,0 0 16,0 0-16,0 0 0,0 0 15,22 0-15,-22 0 0,0-21 0,21 21 16,-20 0-16,-1 0 0,0 0 16,0 0-16,0 0 0,-21 21 15,0 1-15,0-1 16,0 0-16,0 0 0,0 0 0,0 0 15,-21 1-15,0-1 0,21 0 0,0 0 16,-21 0-16,21 0 0,-21 1 16,-1-1-16,22 0 0,0 0 15,-21-21-15,21 21 0,-21-21 16,21 21 0,0-42 15,0 0-31,0 0 15,0 0-15,0 0 16,21-1-16,0 1 0,1 0 0,20-21 16,-21 21-16,0-22 15,22 22-15,-1-21 0,-21 21 0,21-22 16,1 22-16,-22 0 0,21 0 16,-21 0-16,1-1 0,-1 22 0,0 0 15,0 0-15,0 0 0,-21 22 16,0-1-16,0 0 0,0 21 15,0-21-15,0 22 0,-21-22 16,0 0-16,21 21 0,0-20 0,-21 20 16,21-21-16,-21 0 0,21 0 15,0 1-15,0-1 0,0 0 16,0 0 0,21-21-16,0 0 0,0 0 15,0 0-15,0 0 16,1 0-16,-1-21 15,0 0-15,0 0 16,0-1-16,-21 1 0,0 0 16,21 0-16,1-21 0,-22 20 0,0 1 15</inkml:trace>
  <inkml:trace contextRef="#ctx0" brushRef="#br0" timeOffset="-200217.84">32173 10097 0,'0'0'0,"0"21"78,-21-21-63,0 0-15,0 0 0,-22 0 16</inkml:trace>
  <inkml:trace contextRef="#ctx0" brushRef="#br0" timeOffset="-199965.39">30649 11684 0,'0'0'16,"0"-233"-16,21 22 0,1 41 0,-1 22 0,21 21 15,0 42-15,1 1 0,-1 41 16,0 1-16,1 0 0,-1 21 0,0-1 15,22 1-15,-22 0 0,1 0 0,-1 0 16,0 21-16,1-21 0,-22 21 16,0 0-16,0-22 0,-42 22 31</inkml:trace>
  <inkml:trace contextRef="#ctx0" brushRef="#br0" timeOffset="-198336.7">2307 13123 0,'0'0'15,"-21"0"1,21-21-16,0 0 0,0 0 15,0 0-15,-21 0 0,21-1 16,0 1-16,0 0 0,0 0 16,0 0-1,-21 21-15,-1 0 0,1 21 16,0 0-16,0 21 16,0-20-16,0 20 0,-1-21 0,22 21 15,-21 1-15,0-1 0,21 0 0,-21 1 16,21-1-16,-21 0 15,21 1-15,0-1 0,-43 22 0,43-22 16,22-21-16,-1 0 16,-21 0-16,21-21 0,-21 22 0,21-1 15,21-21-15,-20 0 0,20 0 16,-21-21-16,21-1 16,-42 1-16,22 0 0,-1 0 0,21 0 15,-21 0-15,22-1 0,-22-20 0,0 21 16,-21 0-16,0-22 0,0 22 15,0-21-15,0 21 0,0-22 0,0 22 16,0-21-16,0 21 16,-21-22-16,0 22 0,-1 0 0,22 0 15,-21 0-15,0 0 0,0 21 16,0 0 0,0 0-16,21 21 15,0 0 1,21-21-16,0 0 0,0 0 15,0 0-15,0 0 0,1 0 16,20 0-16,-21 0 0,21 0 0,-20 0 16,20-21-16,0 21 0,1-21 15,-22-1-15,21 22 0,-21-21 0,22 0 16,-22 21-16,0-21 0,0 21 16,-21-21-16,0 0 0,21 21 15,-21-22-15,0 1 31,0 42-15,0 1 0,0-1-16,0 0 0,0 21 15,0-21-15,0 22 0,0-1 0,0 0 16,0 1-16,0-1 0,21 0 16,-21 1-16,0 20 0,0-20 0,0 20 15,0-21-15,0 22 0,0-1 16,0 1-16,22-1 0,-22 1 0,0 21 15,0-22-15,0 1 0,0-22 16,0 0-16,0 1 0,0 20 0,21 1 16,-21-1-16,21 1 0,0-1 0,-21 1 15,0-22-15,21 21 0,-21-20 0,0-1 16</inkml:trace>
  <inkml:trace contextRef="#ctx0" brushRef="#br0" timeOffset="-198069.84">3006 15007 0,'-22'0'31,"1"-21"-16,0 0-15,0 21 0,0-42 16,0 20-16,-1 1 0,1-21 16,0 0-16,0-22 0,0 22 15,0-22-15,-1-20 0,22-1 0,0 21 16,-21-20-16,0 20 0,21-20 0,-21 20 16,21-21-16,0 22 0,0-1 15,0 1-15,0-1 0,0 1 0,21 21 16,0-1-16,0 1 0,1 0 15,-1 20-15,0 1 0,0 0 0,0 0 16,0 0-16,-21 0 0,22 21 0,-1 0 16,0 0-16,0 0 0,-21-22 15,21 22-15,0 0 0,1 0 16,-1 0-16,0 0 0,0-21 0,21 21 16,-20 0-16</inkml:trace>
  <inkml:trace contextRef="#ctx0" brushRef="#br0" timeOffset="-197649.74">4593 12848 0,'0'127'31,"0"-84"-31,0-1 0,0 21 0,-21-20 0,21-1 16,-21 0-16,21 1 0,0-1 16,0-21-16,0 22 0,0-22 15,0 21-15,0-21 0,0 0 0,0 1 16,-21-22 15,-1 0-31,1-22 16,21 1-1,-21 0-15</inkml:trace>
  <inkml:trace contextRef="#ctx0" brushRef="#br0" timeOffset="-196924.98">4000 13335 0,'64'0'31,"-22"0"-31,-21 0 0,1 0 16,20 0-16,0-21 0,1 21 0,-1-21 15,21 0-15,-20 21 0,20-22 16,-20 1-16,20 0 0,1 0 0,-22 0 16,21-22-16,-20 22 0,-1 0 0,0 0 15,1 0-15,-1 0 0,-21-1 16,0 1-16,1 0 0,-22 0 15,0 0-15,0 0 0,0-1 0,0 1 16,0 0-16,0 0 0,0 0 16,-22 21-16,1 0 0,0 0 15,0 0-15,0 21 16,0-21-16,21 42 0,0-21 16,0 1-16,-22 20 0,22 0 0,0 1 15,-21-1-15,21-21 0,0 21 0,0 1 16,-21-1-16,21 0 0,-21 1 15,21-22-15,-21 21 0,21-21 0,0 22 16,0-22-16,-21 0 0,21 0 0,0 0 16,-22 1-16,22-1 15,0 0-15,0-42 47,0 0-47,0-1 0,0 1 0,0 0 16,0 0-16,0 0 0,0 0 0,0-22 15,22 22-15,-1-21 0,0 21 16,0-22-16,0 22 0,0 0 0,1 0 16,20 0-16,-21-1 0,0 1 0,22 21 15,-22 0-15,0 0 16,0 0-16,0 0 0,0 21 0,-21 1 0,0-1 16,22 0-16,-22 0 0,0 0 15,0 0-15,0 22 0,0-22 16,0 0-16,0 0 0,0 0 0,0 22 15,0-22-15,0 0 0,-22 0 0,22 0 16,-21 1-16,21-1 16,0-42 31,0-1-47,0 1 15,0 0-15</inkml:trace>
  <inkml:trace contextRef="#ctx0" brushRef="#br0" timeOffset="-196693.12">5355 13335 0,'21'0'0,"0"0"16,1-21-16,-1 0 16,0 21-16,0-21 0,0 21 0,-21-22 15,21 1-15,1 0 16,-22 0-16,0 0 16</inkml:trace>
  <inkml:trace contextRef="#ctx0" brushRef="#br0" timeOffset="-196502.23">5503 13081 0,'0'0'16,"-21"0"-16,0 21 0,0-21 15,21 21-15,-21 1 0,-1-1 16,1 0-16,0 0 0,21 21 0,-21-20 16,0-1-16,21 21 0,-21-21 0,21 0 15,0 22-15,0-22 0,0 0 16,0 0-16,0 0 0,0 1 16,0-1-16,21 0 0,0-21 0,0 0 15,0 0-15,0 0 0,22 0 16,-22 0-16,0 0 0,0 0 0,22 0 15,-22-21-15,0 0 0,21-1 0,-21 1 16,1 0-16,-1 21 0,0-21 0</inkml:trace>
  <inkml:trace contextRef="#ctx0" brushRef="#br0" timeOffset="-195921.21">6943 13208 0,'0'0'0,"0"-21"16,0-64-16,0 43 15,0 21-15,0 0 0,0-1 16,0 1-16,0 0 0,0 0 0,0 42 47,0 21-47,0-20 15,0-1-15,0 21 0,0 0 16,0 1-16,0-1 0,0 0 16,0 22-16,0-22 0,0 22 0,0-1 0,0 1 15,0-1-15,0 1 0,-22-1 16,22 1-16,-21-1 0,21 1 15,-21-1-15,21 1 0,0-1 0,-21-20 16,21 20-16,0 1 0,0-1 0,-21-21 16,21 22-16,-21-22 0,21 1 0,-22-1 15,22 0-15,0 1 0,-21-22 16,21 0-16,0 0 0</inkml:trace>
  <inkml:trace contextRef="#ctx0" brushRef="#br0" timeOffset="-195878.23">6794 14542 0,'0'0'0,"0"-85"0,0 43 16,0-1-16,0 1 0,0-22 0</inkml:trace>
  <inkml:trace contextRef="#ctx0" brushRef="#br0" timeOffset="-195478.46">6794 13229 0,'0'0'15,"0"-21"-15,-21 21 0,0-21 16,21 0-16,0 0 16,0-1-16,0 1 0,0 0 15,0 0-15,21 0 0,0 0 16,1 21-16,20-22 0,-21 1 0,21 0 16,-20 0-16,20 21 0,0-21 0,1 21 15,-22 0-15,21 0 0,0 0 16,1 21-16,-22 0 0,21 0 0,1 0 15,-22 1-15,0 20 0,0-21 0,0 21 16,-21 1-16,0-22 16,0 21-16,0-21 0,0 22 0,-21-22 0,-21 0 15,-1 0-15,22 0 0,-21 1 16,21-1-16,-22 0 0,1 0 0,21 0 16,-21 0-16,20-21 0,-20 22 0,21-22 15,0 0-15,0 21 0,-1-21 16,44 0 15,-1-21-31,0 21 0,0-22 16,21 1-16,-20 21 0,20-21 0,-21 0 15,0 0-15</inkml:trace>
  <inkml:trace contextRef="#ctx0" brushRef="#br0" timeOffset="-195072.69">7747 13060 0,'21'-42'32,"0"42"-17,0-22-15,1 22 16,-1 0-16,0 0 15,0 0-15,0 0 0,0 0 0,1 22 16,20-1-16,-21 0 0,0 0 16,0 0-16,1 0 0,-1 1 15,-21 20-15,0-21 0,0 0 0,0 22 16,0-22-16,0 0 0,0 0 0,0 0 16,0 0-16,-21-21 0,21 22 15,-22-1-15,1-21 16,21-21 15,0-1-31,0 1 16,0 0-16,0 0 0,0 0 0,0 0 15,21-22-15,-21 22 0,22 0 16,-22 0-16,0 0 0,21-22 0</inkml:trace>
  <inkml:trace contextRef="#ctx0" brushRef="#br0" timeOffset="-195009.28">8297 12996 0</inkml:trace>
  <inkml:trace contextRef="#ctx0" brushRef="#br0" timeOffset="-194550.55">8784 12912 0,'-21'0'0,"42"0"0,-63 0 16,21 0-16,-1 0 0,1 0 16,0 21-16,0 0 0,0-21 15,21 21-15,-21 0 0,-1 1 0,1-1 16,0 0-16,0 0 0,21 0 0,-21 22 16,0-22-16,-1 0 0,22 21 15,0-21-15,0 1 0,0-1 0,0 0 16,0 0-16,0 0 0,0 0 15,0 1-15,22-22 0,-1 0 16,0 0-16,0 0 0,0 0 0,0 0 16,1 0-16,-1 0 0,21 0 15,-21-22-15,0 22 0,22-21 0,-22 0 16,0 21-16,0-21 0,0 0 16,1 0-16,-22-1 0,0 1 0,21-21 15,-21 21-15,0 0 0,0-22 0,0 22 16,0 0-16,-21 0 0,-1 0 15,1-1-15,0 1 0,0 21 16,0 0-16,0 0 0,-1 0 0,1 0 16,0 0-16,0 0 0,0 21 15,0 1-15,21-1 0,0 0 0,-22 0 16,22 0-16,0 0 0,0 1 0,0-1 16,0 0-16,22-21 15,-1 0-15,0 21 0</inkml:trace>
  <inkml:trace contextRef="#ctx0" brushRef="#br0" timeOffset="-193976.86">9504 13018 0,'0'0'0,"0"-22"15,-21 1-15,-1 21 16,1 0-16,0 0 0,0 0 15,0 0-15,0 0 0,-1 21 0,1 1 16,0-22-16,0 21 0,0 0 16,0 0-16,-1 0 0,1 0 0,21 1 15,0 20-15,-21-21 0,21 0 0,0 0 16,0 1-16,0-1 16,21-21-16,0 21 0,1-21 15,-1 0-15,0 0 0,0 0 0,0 0 16,0 0-16,1 0 0,-1 0 15,0 0-15,0-21 0,0 0 0,0 21 16,-21-22-16,22 22 0,-22-21 0,21 0 16,-21 0-1,0 0-15,21 0 0,-21-1 16,0 1-16,0 0 16,0 42 15,0 0-16,0 1-15,-21-1 16,21 0-16,0 0 0,-21 0 0,21 0 16,-22 22-16,1-22 0,21 21 0,-21-21 15,0 22-15,0-1 0,21 0 0,-21 22 16,21-22-16,-22 22 16,22-22-16,0 22 0,0-1 0,-21 1 15,21-22-15,-21 21 0,21 1 0,0-1 16,0 1-16,0-1 0,-21 1 15,21 21-15,0-22 0,0 1 0,0-1 16,-21 1-16,0-1 0,-1 1 0,1-1 16,0 1-16,0-1 0,-21-21 0,-1 1 15</inkml:trace>
  <inkml:trace contextRef="#ctx0" brushRef="#br0" timeOffset="-193921.89">8509 15346 0,'-21'21'0</inkml:trace>
  <inkml:trace contextRef="#ctx0" brushRef="#br0" timeOffset="-193466.15">8784 14690 0,'-127'-127'16,"127"84"-16,0-41 15,21 20-15,0-20 0,22-1 0,-1 0 16,0 1-16,22-1 0,-1-21 0,1 21 16,-1 1-16,1-1 0,-1 0 15,-20 22-15,20-22 0,-20 22 0,20-1 16,-21 22-16,-20 0 0,20-1 0,-21 1 15,-21 21-15,0 0 0,0-1 16,-21 22 0,0 0-16,0 0 0,-1 0 0,1 0 15,0 0-15,0 0 16,21 22 0,0-1-16,0 0 15,0 0-15,0 0 16,21 0-16,-21 1 0,21-1 0,0 0 15,1 0-15,-1 0 0,-21 0 0,21 1 16,-21-1-16,21 0 0,-21 0 16,0 0-16,21 0 0,-21 1 0,21-1 15,-21 0-15,22-21 16,-22 21 0,21-21-16,0 0 15,0 0-15,0 0 16,0 0-16,1 0 15,-1 0-15,0-21 0,-21 0 16,21 21-16,0-21 0,0-1 16,1 22-16,-1-21 0,0 21 15,0-21-15,0 21 16</inkml:trace>
  <inkml:trace contextRef="#ctx0" brushRef="#br0" timeOffset="-192294.31">10245 13123 0,'0'0'0,"21"-21"0,-21 0 0,21 21 0,-21-21 16,0 0-16,0 0 15,0-1-15,-21 22 16,0 0-16,-1-21 0,1 21 0,0 0 16,0 0-16,0 0 15,0 0-15,-1 21 0,1 1 16,0-1-16,0 0 0,21 0 0,-21 0 15,21 0-15,-21 22 0,21-22 16,0 0-16,-22 0 0,22 0 16,0 22-16,0-22 0,0 0 15,0 0-15,0 0 0,0 1 16,22-22-16,-1 0 16,0 0-16,0 0 0,0 0 0,0 0 15,1-22-15,-1 1 0,0 21 0,0-21 16,0 21-16,0-21 0,1 0 15,-1 0-15,-21-1 0,0 1 0,21 0 16,-21 0-16,0 0 0,0 0 0,0-1 16,0 1-16,0 42 47,0 1-32,0-1-15,0 0 0,0 0 0,0 0 16,0 0-16,0 1 0,0-1 0,0 0 15,0 0-15,21-21 0,-21 21 0,21 0 16,0-21-16,1 0 16,-1 0-16,0 0 0,0 0 0,0 0 15,22 0-15,-22 0 0,0 0 0,21-21 16,-21 0-16,22 21 0,-22-21 16,21 0-16,-21 0 0,1-1 0,-1 1 15,0 0-15,-21 0 0,0-21 0,0 20 16,0 1-16,0 0 0,0 0 15,0 0-15,0 0 0,0 42 32,0 0-17,-21 21-15,21-21 0,-21 1 16,21-1-16,-22 0 0,22 21 0,0-21 16,0 1-16,0-1 0,0 21 0,-21-21 15,21 0-15,0 1 16,0-1-16,0-42 31,0-1-15,0 1-1,21 0-15,-21 0 0,22-21 16,-22 20-16,0 1 0,21-21 0,0 21 16,-21-22-16,21 22 0,0 0 15,-21-21-15,21 42 0,1-21 0,-1-1 16,0 22-16,0 0 0,0 0 0,0 0 15,1 22-15,-22-1 16,21 0-16,-21 0 0,21 0 16,-21 0-16,21 22 0,-21-22 0,0 0 15,0 0-15,0 0 0,21 1 0,-21-1 16,0 0-16,21-21 16,-21 21-16,0 0 0,22 0 15,-1-42 16,0 0-15,0 0-16,-21 0 0,21 0 16,0-1-16,1 1 0,-1 0 0,0-21 15,-21 21-15,21-22 0,0 22 16,0-21-16,1 21 0,-1-1 0,-21 1 16,21 21-16,0 0 0,0 0 15,-21 21 1,0 1-16,0-1 15,0 21-15,0-21 0,0 0 0,0 1 16,0-1-16,0 0 0,0 21 0,0-21 16,0 1-16,0-1 15,0 0-15,0 0 16,0-42 31</inkml:trace>
  <inkml:trace contextRef="#ctx0" brushRef="#br0" timeOffset="-190566.31">12954 12954 0,'0'0'0,"0"-21"15,21-85 1,-21 85-1,21 0-15,-21 0 16,21 21-16,-21 21 16,0 0-16,0 0 15,0 0-15,0 22 0,0-1 0,0 0 16,0 1-16,0-22 0,0 21 0,0 0 16,0 1-16,0-1 0,-21-21 0,21 22 15,0-22-15,0 0 0,0 0 16,0 0-16,0 0 0,0 1 15,21-22 1,1 0 0,-22-22-16,21 22 0,0-21 15,0 0-15,0 0 0,-21 0 0,21 0 16,1-22-16,-1 22 0,0-21 16,0 21-16,0-22 0,0 22 0,1-21 15,-22 21-15,21-1 0,-21 1 0,21 21 16,-21-21-16,0 42 15,0 0 1,0 1-16,0-1 0,0 0 16,0 0-16,0 0 0,0 0 15,0 1-15,0-1 0,0 0 0,21-21 16,-21 21-16,21 0 0,-21 0 16,21-21-16,1 0 0,-1 22 15,0-22-15,0 0 16,0 0-16,0 0 0,1 0 0,-1 0 15,0 0-15,0 0 0,21-22 0,-20 22 16,-1-21-16,0 0 0,0 0 16,0 0-16,0 0 0,1-1 0,-1 1 15,0-21-15,-21 21 0,21-22 0,0 22 16,-21-21-16,0 21 0,0-22 16,21 22-16,-21 0 0,0 0 0,0 0 15,0 42 1,-21-21-1,21 21-15,0 0 0,-21 22 16,21-22-16,-21 0 0,21 21 0,-21-21 16,21 22-16,0-22 0,0 0 15,0 21-15,0-20 0,0-1 0,0 0 16,21 0-16,0 0 0,0-21 16,0 21-16,1-21 0,-1 0 0,0 0 15,0 0-15,21 0 0,-20 0 0,20 0 16,-21 0-16,21 0 0,1-21 0,-22 0 15,21 0-15,-21 0 0,22 0 16,-22-1-16,21-20 0,-21 0 16,1 21-16,-1-22 0,0-20 0,0 20 0,0 1 15,0-21-15,1 20 16,-1 1-16,0 0 0,-21-22 0,0 43 16,0-21-16,0-1 0,0 22 0,0 0 15,0 0-15,0 0 0,-21 21 16,0 0-16,-1 0 15,1 21-15,0 0 0,21 0 0,0 21 16,-21-20-16,0 20 0,21 0 16,0 1-16,0-1 0,0 0 0,-21 1 15,21-1-15,0 21 0,0-20 0,-22-1 16,22 0-16,0 1 0,0-22 16,0 21-16,0-21 0,0 22 0,0-22 15,0 0-15,0 0 16,0 0-16,22-21 31,-1 0-31,-21-21 0,0 0 16,21 0-16,0 21 0,-21-21 0,21 0 15,0-22-15,-21 22 0,0 0 16,22 0-16,-1 0 0,-21-1 0,0 1 16,21 0-16,0 21 0,-21 21 46,0 0-46,0 1 0,0-1 0,0 0 0,0 0 16,0 0-16,0 0 0,21-21 16,-21 22-16,0-1 0,21 0 15,-21 0-15,22-21 0,-1 0 16,0 21-16,0-21 0,0 0 16,22 0-16,-22 0 0,0 0 15,0 0-15,21 0 0,-20-21 0,20 21 16,-21-21-16,21 0 0,-20 0 0,20-1 15,-21 1-15,0 0 0,0 0 0,1 0 16,-1-22-16,-21 22 16,0 0-16,21 0 0,-21 0 0,0 0 15,0-1-15,0 1 0,-21 42 32,21 1-17,-21-1-15,21 0 0,-22 0 0,22 0 16,0 0-16,0 1 0,-21-1 15,21 0-15,0 0 0,0 0 0,0 0 16,0 1-16,21-22 16,1 0-16,-1 0 15,0 0-15,0 0 0,0 0 16,-21-22-16,0 1 16,21 21-16,1-21 0,-22 0 0</inkml:trace>
  <inkml:trace contextRef="#ctx0" brushRef="#br0" timeOffset="-190213.51">15388 12510 0,'0'0'0,"-21"0"0,0 21 0,0 0 16,-1 0-16,22 0 0,0 0 15,0 1-15,0-1 16,0 0-16,22-21 31,-1 0-31,0 0 16,0 0-16,-21-21 15,21 0-15,-21-1 0,0 1 16,0 0-16,0 0 16,-21 21-16,0-21 15,0 21-15,0 0 0,-1 0 16,1 0-16,0 0 0,0 21 0,21 0 15,-21 0-15,21 0 16,0 1-16,0-1 0,0 0 0,0 0 16,0 0-16,21 0 0,0-21 15,-21 22-15,21-1 0,0 0 16,1-21-16</inkml:trace>
  <inkml:trace contextRef="#ctx0" brushRef="#br0" timeOffset="-189397.98">15811 12806 0,'0'0'0,"0"-21"0,0 0 16,0-1-16,0 1 0,-21 21 16,0 0-16,0 0 15,0 0-15,0 0 16,-1 21-16,1 1 0,21-1 0,-21 0 15,0 0-15,0 0 0,21 0 0,0 22 16,-21-22-16,21 21 0,-22-21 16,22 1-16,0 20 0,0-21 0,0 0 15,0 0-15,0 1 0,0-1 0,22 0 16,-1 0-16,0-21 0,0 21 16,21-21-16,-20 0 0,20 0 0,-21 0 15,21 0-15,1 0 0,-1 0 0,0 0 16,22-21-16,-22 0 0,1 21 15,-1-21-15,0 0 0,1-22 16,-1 22-16,0-21 0,1 21 0,-22-22 16,0 1-16,0 0 0,0-22 15,-21 22-15,0-1 0,21 1 0,-21-21 16,0 20-16,0 22 0,0-21 0,0-1 16,0 22-16,0 0 0,0 0 0,0 0 15,-21 21 1,21 21-16,-21 0 15,21 0-15,-21 0 0,21 22 0,-21-22 16,21 21-16,0 1 0,0-1 16,-21 0-16,21 1 0,-22-22 0,22 21 15,-21 0-15,21 1 0,0-1 16,0-21-16,-21 22 0,21-22 16,0 0-16,-21 0 0,21 0 0,0 0 15,0-42 32,0 0-47,0 0 0,21-21 16,0 20-16,0 1 0,1-21 15,20 21-15,-21-22 0,0 1 0,22 21 16,-22-21-16,21 20 0,-21 1 0,22 0 16,-22 0-16,0 21 0,0 0 15,-21 21-15,0 21 16,0-20-16,0-1 0,0 21 15,0 0-15,0-20 0,0 20 0,0 0 16,0-21-16,0 22 0,0-22 16,0 0-16,0 0 0,0 0 0,0 1 15,0-1-15,0 0 0,21-21 16,0 0-16,1 0 16,-1 0-16,0 0 15,-21-21-15,21 21 0,-21-21 16,21-1-16,-21 1 0,0 0 0,0 0 15,0 0-15</inkml:trace>
  <inkml:trace contextRef="#ctx0" brushRef="#br0" timeOffset="-189075.16">18309 12764 0,'0'-64'16</inkml:trace>
  <inkml:trace contextRef="#ctx0" brushRef="#br0" timeOffset="-188913.74">18288 12891 0,'0'42'16,"0"-21"-16,0 0 16,0 0-16,-21 1 15,21-1-15,0 0 0,-21 0 0,21 0 16,0 0 0,21-21-1,0 0-15,-21-21 16,21 0-16</inkml:trace>
  <inkml:trace contextRef="#ctx0" brushRef="#br0" timeOffset="-188541.95">18542 12425 0,'-21'0'0,"-43"21"16,43 0-16,21 0 15,0 1 1,21-22 15,0 0-31,1 0 16,-1 0-16,0 0 0,0 0 0,0 0 16,-21-22-16,21 22 0,-21-21 15,0 0 1,-21 0-16,0 0 15,0 21-15,0 0 0,0 0 16,-1 0-16,1 0 0,0 0 16,0 0-16,21 21 0,-21-21 0,21 21 15,0 0-15,-21 0 0,21 1 16,0-1-16,0 0 0,0 0 0,0 0 16,0 0-16,21 1 0,0-1 0,0 0 15,0 0-15,0-21 16,22 0-16</inkml:trace>
  <inkml:trace contextRef="#ctx0" brushRef="#br0" timeOffset="-188025.24">18881 12637 0,'0'0'16,"0"21"15,-22 0-31,22 0 15,0 0-15,0 0 0,-21 1 0,21-1 16,0 0-16,-21 0 16,21 0-16,0 0 0,0 1 0,0-1 15,0 0-15,0 0 0,-21 0 16,21 0-16,0 1 16,-21-22-16,21-22 31,0 1-16,0 0-15,0 0 0,0-21 16,0 20-16,21 1 0,0-21 16,0 21-16,0-22 0,22 22 0,-22 0 15,0-21-15,21 21 16,-20-1-16,20 1 0,-21 21 0,21 0 16,-20 0-16,20 0 0,-21 0 0,0 0 15,0 0-15,1 21 0,-22 1 16,0-1-16,0 0 0,0 0 0,0 21 15,0-20-15,0 20 0,0-21 0,0 21 16,0-20-16,-22 20 0,1-21 16,0 0-16,21 22 0,0-22 0,0 0 15,0 0-15,-21 0 0,21 0 16,-21-21-16,21-21 47,0 0-47,0 0 0,21 0 15</inkml:trace>
  <inkml:trace contextRef="#ctx0" brushRef="#br0" timeOffset="-187730.4">19643 12277 0,'0'0'0,"0"-21"15,0-22-15,0 64 31,0 1-15,0 20-16,0-21 0,0 21 16,0 1-16,0-22 0,-22 21 15,22 1-15,-21-1 0,0 21 0,21-20 16,-21-1-16,0 0 0,0 1 0,-1-1 16,22 0-16,0 1 0,-21-1 15,21-21-15,0 22 0,0-22 0,0 0 16,0 0-16,0 0 0,21-21 31,1 0-31,-1 0 0,0-21 16,0 0-16,-21 0 15,21 0-15</inkml:trace>
  <inkml:trace contextRef="#ctx0" brushRef="#br0" timeOffset="-187636.46">19558 12679 0,'-42'0'16</inkml:trace>
  <inkml:trace contextRef="#ctx0" brushRef="#br0" timeOffset="-187473.52">19833 12573 0</inkml:trace>
  <inkml:trace contextRef="#ctx0" brushRef="#br0" timeOffset="-187341.88">19960 12785 0,'0'0'0,"0"-21"0</inkml:trace>
  <inkml:trace contextRef="#ctx0" brushRef="#br0" timeOffset="-187018.01">20320 12806 0,'0'63'15,"0"-41"-15,0-1 16,0 21-16,0-21 0,0 0 16,0 1-16,0-1 0,-21 0 0,21 0 15,-21 0-15,-1 0 16,1-21-16,0 0 15,21-21 1,0 0-16,0 0 16,0 0-16,0 0 0,0-1 15,21 1-15,0 0 0,-21 0 0,22-21 16,-1 20-16,-21 1 0,21-21 0,0 21 16,0 0-16,-21-1 0,21 1 15,1 0-15,-1 21 0,0-21 16,0 0-16,0 21 0,0 0 0,1-21 15,-1 21-15,0 0 0</inkml:trace>
  <inkml:trace contextRef="#ctx0" brushRef="#br0" timeOffset="-186417.48">19833 12615 0,'0'0'15,"0"-21"-15,21 21 47,0 0-47,1 0 16,-1 0-16,0 0 16,0 0-16,0 0 0,0 21 0,1 1 15,-1-1-15,0-21 0,21 21 16,-21 0-16,1 0 0,20 22 0,-21-22 15,0 0-15,22 0 0,-22 0 0,0 0 16,-21 1-16,0-1 0,0 21 16,0-21-16,0 0 0,0 1 15,0-1-15,0 0 0,-21-21 0,0 21 16,-1-21-16,1 0 16,0 21-16,0-21 0,0 0 15,0 0-15,21-21 0</inkml:trace>
  <inkml:trace contextRef="#ctx0" brushRef="#br0" timeOffset="-186084.71">19452 12510 0,'21'0'16,"0"0"0,22 0-16,-22-22 0,21 22 15,1 0-15,-1 0 0,21-21 0,-20 21 16,-1 0-16,0 0 0,1-21 0,-1 21 15,0 0-15,1 0 0,-1 0 16,-21 0-16,22 0 0,-22 0 0,0 0 16,0 0-16,0 0 31</inkml:trace>
  <inkml:trace contextRef="#ctx0" brushRef="#br0" timeOffset="-185526.03">20786 12742 0,'0'0'0,"0"-21"16,0 0-16,0 0 16,0 0-16,0 0 15,0-1-15,0 1 32,-22 21-32,22 21 31,0 1-31,-21-1 0,21 0 15,0 0-15,-21 0 0,21 22 0,0-22 16,0 21-16,0-21 0,0 0 0,0 22 16,0-22-16,0 0 0,0 0 15,0 0-15,0 1 0,0-1 16,0 0-16,21-21 16,0 0-16,1 0 0,-1 0 0,0 0 15,0 0-15,0 0 0,0 0 16,1 0-16,-1 0 0,0-21 0,0 0 15,0 21-15,0-22 0,1 1 0,-1 0 16,-21 0-16,0-21 0,0 20 16,21 1-16,-21 0 0,0 0 0,0 0 15,21 0-15,-21-1 0,0 1 16,21 21 31,0 0-32</inkml:trace>
  <inkml:trace contextRef="#ctx0" brushRef="#br0" timeOffset="-185186.23">21442 12615 0,'0'-21'16,"-21"21"-1,21 21 1,-22-21-16,1 22 0,21-1 16,0 0-16,-21 21 0,21-21 15,-21 22-15,0-1 0,21-21 0,0 22 16,-21-1-16,21 0 0,-22 1 0,22 20 16,0-21-16,0 1 0,0-1 0,-21 0 15,21 1-15,0-1 0,0 0 16,-21 1-16,21-1 0,0 0 0,0 1 15,0-1-15,0-21 0,0 22 0,0-22 16,0 21-16,0-21 0,0 0 16,0 1-16,0-44 31,0 1-15,0 0-16,0 0 0,0-21 15</inkml:trace>
  <inkml:trace contextRef="#ctx0" brushRef="#br0" timeOffset="-184854.42">21378 12869 0,'0'0'15,"0"-21"-15,21-21 0,-21 21 0,0 0 0,0-1 16,0 1 0,0 0-16,22 0 0,-1 0 15,0 21-15,-21-21 0,21 21 0,0-22 16,0 22-16,22 0 0,-22 0 15,0-21-15,0 21 0,0 0 0,1 0 16,-1 0-16,0 0 0,0 0 0,-21 21 16,21-21-16,-21 22 0,0-1 15,0 0-15,0 0 0,0 0 0,-21 0 16,0 1-16,0-1 0,0 0 0,-1 0 16,-20-21-16,21 21 0,0 0 15,0-21-15,-1 22 0,1-22 16,0 0-1,42 0 17,0 0-32,1 0 0,-1 0 0,0 0 15,0 0-15</inkml:trace>
  <inkml:trace contextRef="#ctx0" brushRef="#br0" timeOffset="-184514.56">22013 12615 0,'0'-21'31,"0"42"-15,0 1-16,0-1 0,-21 0 16,21 0-16,-21 0 0,21 22 0,-21-1 15,21 0-15,0 1 0,0-1 0,-21 0 16,21 1-16,-22 20 0,22-21 15,0 1-15,0-1 0,0 0 0,0 1 16,-21 20-16,21-20 0,-21-22 0,21 21 16,0 0-16,0 1 0,0-22 0,-21 21 15,21-21-15,0 22 0,-21-22 16,21 0-16,0 0 0,0 0 16,0-42 15,0 0-16,0 0-15,0 0 0,0 0 0,0-22 16</inkml:trace>
  <inkml:trace contextRef="#ctx0" brushRef="#br0" timeOffset="-184209.74">21907 13166 0,'0'0'16,"0"-43"-16,43-126 16,-43 127-16,0-22 0,21 22 0,-21 0 15,21-1-15,0 22 0,-21-21 0,0 21 16,21-1-16,1 1 0,-22 0 15,21 21-15,0-21 0,0 0 0,0 21 16,0 0-16,1-21 0,-1 21 16,0 0-16,0 0 0,0 0 0,0 0 15,-21 21-15,22-21 0,-22 21 16,0 0-16,0 0 0,0 0 16,-22 22-16,1-22 0,21 0 0,-21 21 15,0-20-15,-21-1 0,20 0 0,1 0 16,0 0-16,0 0 0,0-21 15,0 22-15,-1-22 0,1 0 16,42-22 31,1 1-47,-1 0 0</inkml:trace>
  <inkml:trace contextRef="#ctx0" brushRef="#br0" timeOffset="-183914.61">22902 12065 0,'0'0'15,"0"-21"-15,0 0 0,-21 42 32,0 0-32,0 0 0,0 0 0,-1 1 15,22-1-15,-42 21 0,21-21 0,0 22 16,0-1-16,-1 0 0,1-21 15,0 22-15,0-1 0,21 0 0,-21 1 16,0 20-16,-1-20 0,1-1 0,21-21 16,0 21-16,0 1 0,0-22 15,0 21-15,0-21 0,0 1 0,0-1 16,0 0-16,21-21 16,1 0-16,-1 0 0,0 0 15,0 0-15,21 0 0,-20-21 0,-1 21 16,21-21-16</inkml:trace>
  <inkml:trace contextRef="#ctx0" brushRef="#br0" timeOffset="-183565.81">23135 12573 0,'0'0'0,"0"-21"0,21-43 16,-42 64 0,0 0-16,0 22 15,0-22-15,-1 21 0,1 0 16,0-21-16,0 21 0,0 0 15,0 0-15,-1 1 0,22-1 16,0 0-16,0 0 0,22-21 16,-1 21-1,0-21-15,0 0 0,0 0 0,0 0 16,1 0-16,-1 0 0,0 0 0,0 0 16,0 21-16,0-21 0,-21 22 0,22-22 15,-22 21-15,0 0 16,-22 0-1,1-21-15,0 0 0,0 0 16,0 21-16,0-21 0,-1 0 16,-20 0-16,21 0 0,0 0 0,0 0 15,-1 0-15,1 0 0,0 0 0,0 0 16,0-21 0,21 0-16</inkml:trace>
  <inkml:trace contextRef="#ctx0" brushRef="#br0" timeOffset="-183277.98">22500 12361 0,'0'0'0,"0"-21"16,21 0-1,0 21-15,1 0 0,-1 0 16,21-21-16,-21 21 0,22 0 15,-1 0-15,0-21 0,1 21 16,-1 0-16,-21 0 0,21 0 0,-20 0 16,-1 0-16,0 0 0,0 0 15,0 0-15,0 0 0,1 0 16,-22-21 0,0-1 15,-22 22-31,22-21 15</inkml:trace>
  <inkml:trace contextRef="#ctx0" brushRef="#br0" timeOffset="-182781.26">24828 12023 0,'0'-21'0,"0"42"0,0-64 0,0 22 0,22 0 16,-1 21-16,-21-21 0,21 21 0,-21-21 16,0 42 15,0 0-31,-21 21 0,0-20 0,-1 20 15,22 21-15,-21-20 0,0-1 0,0 22 16,0-1-16,0-21 0,21 1 16,-22 20-16,1-20 0,0-1 0,21 0 15,-21 1-15,21-1 0,-21-21 0,21 21 16,-21-20-16,21-1 0,0 0 16,0 0-16,0 0 0,0 0 0</inkml:trace>
  <inkml:trace contextRef="#ctx0" brushRef="#br0" timeOffset="-182102.61">24596 12404 0,'21'0'0,"0"0"16,0 0-16,21-21 0,22 21 15,-22-22-15,22 1 0,-22 0 0,22 0 16,-22 0-16,0 0 0,1-1 16,-1 1-16,0 0 0,-21-21 15,1 21-15,-1-22 0,0 22 0,-21-21 16,21-1-16,-21 22 0,0 0 0,0 0 15,0 0-15,-21 21 16,0 0-16,0 21 16,-1 0-16,1 0 0,0 22 0,0-22 15,0 21-15,21 0 0,-21 1 16,-1 20-16,22-20 0,-21-1 0,21-21 16,0 21-16,0 1 0,-21-1 0,21-21 15,-21 22-15,21-22 0,0 21 0,0-21 16,0 0-16,-21 1 15,21 20-15,-21-21 0,-1 0 16,22 0-16,-21-21 0,21 22 16,-21-22-16,21-22 15,0 1 1,0 0-16,0 0 0,0 0 16,21 0-16,0-22 15,-21 22-15,22 0 0,-1 0 0,0-22 16,21 22-16,-21 0 0,1-21 0,20 21 15,-21-1-15,21 22 0,-20-21 16,20 21-16,-21 0 0,0 0 0,0 0 16,1 21-16,-1 1 0,0-1 15,-21 0-15,0 21 0,0-21 16,0 1-16,0 20 0,0-21 0,0 21 16,-21-20-16,0-1 0,21 0 0,0 0 15,-22 0-15,22 0 0,-21-21 16,21 22-16,-21-22 0,21 21 15,0-42 17,0-1-32,21 1 15,0 0-15</inkml:trace>
  <inkml:trace contextRef="#ctx0" brushRef="#br0" timeOffset="-181721.83">25612 12510 0,'0'21'16,"-22"-21"-16,44 0 0,-1 0 0,0 0 15,0 0-15,0 0 0,0 0 16,1 0-16,20 0 0,-21-21 16,0 21-16,22 0 0,-22-22 0,0 22 15,0-21-15,21 0 0,-20 0 16,-1 0-16,-21 0 15,0-1-15,0 1 16,-21 21-16,-1 0 16,1 0-16,0 0 0,0 0 15,0 21-15,-22 1 0,22-1 0,0 0 16,-21 0-16,21 0 0,-1 0 0,1 22 16,0-22-16,21 0 0,0 0 15,0 0-15,0 1 0,0-1 0,0 0 16,0 0-16,21-21 0,0 0 15,1 0-15,20 0 0,-21 0 16,21 0-16,-20 0 0,20 0 0,0-21 16,1 21-16,-22-21 0,21 21 0,-21-21 15,22-1-15,-22 1 0</inkml:trace>
  <inkml:trace contextRef="#ctx0" brushRef="#br0" timeOffset="-181507.95">27305 12277 0,'0'0'0,"-42"-21"16</inkml:trace>
  <inkml:trace contextRef="#ctx0" brushRef="#br0" timeOffset="-181259.1">27241 12213 0,'0'-42'31,"0"84"-31,0-63 31,0 42-31,0 0 0,0 22 16,0-1-16,0 0 0,0-20 0,0 20 15,0 21-15,0-20 0,0-1 16,0 22-16,-21-1 0,0-21 16,21 22-16,-21-1 0,0 1 0,21-1 15,-21 1-15,-1-1 0,22 1 0,-21 21 16,0-22-16,0 1 0,-21-1 0,20-21 16,1 22-16,0-22 0,0 22 0,21-22 15,0 0-15,-42 1 0,20-22 0,1 0 16,21 0-16,0 0 0</inkml:trace>
  <inkml:trace contextRef="#ctx0" brushRef="#br0" timeOffset="-181210.1">26903 13631 0,'21'-84'16,"-21"41"-16</inkml:trace>
  <inkml:trace contextRef="#ctx0" brushRef="#br0" timeOffset="-180877.28">27220 12552 0,'0'0'16,"0"-42"-16,0-1 0,0 1 0,0 21 16,0-22-16,-21 22 0,21-21 0,0 21 0,0 0 15,0-1-15,0 1 0,0 0 16,0 0-16,21 0 0,0 21 16,1-21-16,20-1 0,-21 22 0,21 0 15,1 0-15,-1 0 0,0 0 0,1 0 16,-22 22-16,21-1 0,1 0 15,-22 0-15,0 21 0,0-20 0,-21 20 16,0 0-16,0-21 0,0 22 0,-21-22 16,21 0-16,-42 0 0,20 0 15,1 1-15,-21-1 0,21 0 0,-22-21 16,22 0-16,0 21 0,0-21 0,0 0 16,0 0-16,-1 0 0,44 0 46,-1-21-30,0 21-16,0-21 0,0 21 0</inkml:trace>
  <inkml:trace contextRef="#ctx0" brushRef="#br0" timeOffset="-180470.51">27834 12298 0,'0'0'0,"21"0"0,-21-21 0,21 0 15,1-1-15,-1 1 16,0 21-16,0-21 16,0 21-16,0 0 15,1 0-15,-1 0 0,0 0 16,0 0-16,0 21 0,0-21 16,-21 21-16,22 1 0,-22 20 0,0-21 15,0 0-15,0 0 0,0 1 16,0 20-16,0-21 0,0 0 0,0 0 15,-22 1-15,1-22 0,21 21 0,0 0 16,-21-21-16,0 0 0,21 21 16,0-42 15,0 0-31,0 0 16,21 21-16,0-22 0,-21 1 15,21 0-15,1 0 0,-1 0 0,-21 0 16,21-1-16,0 1 0,0 0 0,0 0 15,-21 0-15,22 21 16,-22-21-16,21 21 0,0 0 31,0 0-31</inkml:trace>
  <inkml:trace contextRef="#ctx0" brushRef="#br0" timeOffset="-180022.77">28744 12234 0,'-42'22'16,"21"-1"0,0-21-16,-22 21 0,22 0 15,0 0-15,0 0 0,0 1 0,-1-1 16,1 0-16,0-21 0,0 21 0,0 0 15,21 0-15,0 1 0,0-1 16,0 0-16,0 0 16,21-21-16,0 0 0,0 21 15,0-21-15,1 0 0,20 0 0,-21 0 16,0 0-16,22 0 0,-1 0 16,0 0-16,1 0 0,-1 0 0,-21-21 15,21 21-15,1-21 0,-22 0 0,0 0 16,0-1-16,0 1 0,-21 0 15,0-21-15,0 21 0,0-1 0,0-20 16,0 21-16,-21 0 0,0-22 0,0 22 16,0 21-16,-22-21 0,22 21 15,0-21-15,-21 21 0,21 0 0,-22 0 16,22 0-16,0 21 0,0 0 16,0-21-16,-1 21 0,1 1 15,21-1-15,0 0 0,0 0 0,0 0 16,0 0-16,21 1 15,1-1-15,20-21 0</inkml:trace>
  <inkml:trace contextRef="#ctx0" brushRef="#br0" timeOffset="-179046.33">29549 12340 0,'0'0'0,"0"-21"0,0 0 16,0 0-16,-22 21 15,1 0-15,0 0 16,0 0-16,0 0 0,-22 21 16,22 0-16,-21 0 0,21 0 0,-22 1 15,22-1-15,-21 21 0,21-21 0,-22 0 16,22 1-16,0-1 0,21 0 16,0 0-16,0 0 0,0 0 0,0 1 15,42-22-15,-20 0 0,-1 0 16,0 0-16,0 0 0,21 0 15,-20 0-15,-1 0 0,21 0 0,-21 0 16,0 0-16,1-22 0,-1 22 16,0-21-16,-21 0 0,0 0 0,21 21 15,0-21-15,-21 0 0,21-1 16,-21 1-16,0 0 0,22 0 0,-22 0 16,21 21-16,-21-21 0,0 42 46,0 0-30,0 0-16,-21 0 0,-1 0 0,22 1 16,-21-1-16,21 0 0,-21 21 15,0-21-15,21 1 0,0 20 0,-21 0 16,0 1-16,21-22 0,-22 21 0,22 0 16,0 22-16,0-22 15,0 1-15,0-1 0,0 0 0,0 1 16,-21-1-16,21 21 0,0-20 0,0-1 15,0 0-15,0 22 0,0-22 0,0 1 16,0 20-16,0-21 0,0 1 16,0 20-16,0-20 0,0-1 0,0 0 15,-21-21-15,21 22 0,-21-22 0,0 21 16,0-21-16,-1 1 0,1-1 16,0 0-16,-21 0 0,21-21 0,-22 21 15,22-21-15,-21 0 0,21 0 16,-22 0-16,22 0 0,0 0 0,-21 0 15,20-21-15,22 0 0,-21 0 16,0 0-16,21-1 0,0 1 0,0-21 16,0 0-16,0-1 0,21 1 0,0 0 15,1-22-15,20 1 0,0-1 16,1 1-16,20-1 0,1-21 0,-1 22 16,1-22-16,-1 1 0,1 20 0,-1-21 15,1 22-15,-1-1 0,1 1 16,-1-1-16,1 1 0,-22 21 0,0-1 15,1 1-15,-22 0 0,0-1 0,0 1 16,-21 21-16,0 0 16,0-1-16,0 1 0,-21 21 0,0 0 0,-22-21 15,22 21-15,0 0 16,0 0-16,0 0 0,0 21 0,-1 0 16,1-21-16,21 22 0,0-1 0,0 0 15,0 0-15,0 0 0,0 0 16,0 1-16,0-1 0,0 0 0,21 0 15,1 0-15,-1 0 0,0 1 16,-21-1-16,21-21 0,-21 21 16,21-21-16,0 0 0,1 0 15,-1 0 1,0 21-16,0-21 0,0 0 16,0 0-16,1 0 0,-1 0 0,21 0 15,-21 0-15,22 0 0,-22 0 16</inkml:trace>
  <inkml:trace contextRef="#ctx0" brushRef="#br0" timeOffset="-177590.32">30670 12510 0,'0'0'0,"22"-22"0,-22 1 0,0 0 16,21 0-16,-21 0 0,0 0 0,0-1 16,-21 22-16,21-21 15,-22 21-15,1 0 0,0 0 16,-21 0-16,21 0 0,-1 21 15,-20 1-15,21-1 0,0-21 0,-22 21 16,22 0-16,0 21 0,0-20 16,0-1-16,21 0 0,0 0 0,-21 0 15,21 0-15,0 1 0,0-1 16,0 0-16,0 0 0,21-21 16,0 21-16,0-21 0,0 0 0,0 0 15,1 0-15,-1 0 0,0 0 16,0 0-16,0 0 0,0 0 0,22 0 15,-22-21-15,0 0 0,-21 0 0,21 21 16,0-21-16,1-22 0,-1 22 16,-21 0-16,21 0 0,-21 0 15,21-1-15,-21 1 0,0 0 16,-21 42 31,21 0-47,-21 1 0,21-1 15,0 0-15,0 0 16,21 0-16,0-21 0,0 0 16,0 21-16,1-21 0,-1 0 0,0 0 15,21 0-15,-21 0 0,1 0 16,20 0-16,-21 0 0,0 0 16,22-21-16,-22 21 0,0-21 0,0 21 15,0-21-15,0 0 0,-21 0 16,22-1-16,-1 1 0,-21 0 15,0 0-15,0 0 0,0 0 16,0-1-16,0 44 31,-21-1-31,-1 0 0,22 0 16,-21 0-16,0 0 0,21 1 0,-21-1 16,21 0-16,-21 0 0,0 0 15,21 0-15,0 1 0,0-1 0,-22 0 16,22 0-16,0 0 15,0-42 32,0 0-47,22 0 0,-1 0 16,0-1-16,0 1 0,0 0 16,0 0-16,1-21 0,-1 20 15,21 1-15,-21 0 0,22 0 0,-22 0 16,0 0-16,21 21 0,-21 0 15,1 0-15,-1 0 0,0 0 16,-21 21 0,0 0-16,0 0 15,0 0-15,0 0 16,0 1-16,0-1 16,0 0-16,0 0 0,-21-21 31,21 21-31,0-42 47,0 0-47,0 0 15,21 21-15,0-21 0,0-1 16,0 1-16,1 0 0,-1 21 16,0-21-16,21 0 0,-21 0 0,22-1 15,-22 1-15,21 21 0,-21 0 16,1 0-16,-1 0 0,0 0 0,0 0 15,-21 21 1,0 1-16,0-1 0,0 0 0,0 0 16,-21 0-16,0-21 0,0 21 15,21 1-15,0-1 0,-22 0 0,22 0 16,0 0-16,0 0 16,22-21-1,-22 22-15,21-22 0,0 0 16,0 0-16,21 0 0,-20 0 0,-1 0 15,21 0-15,-21 0 0,0 0 16,22-22-16,-22 22 0,21-21 16,-21 0-16,1 21 0,-1-21 0,21 0 15,-21-22-15,0 22 0,1 0 16,-1 0-16,0 0 0,0-22 0,-21 22 16,0 0-16,0 0 0,0 0 15,-21 21 1,0 0-16,0 21 15,-1-21-15,1 21 0,0 0 16,0 0-16,0 1 0,21-1 16,-21 0-16,21 0 0,-22 0 15,22 0-15,0 1 0,0-1 0,0 0 16,0 0 0,0 0-16,-21-21 78,0-21-63,0 21-15,-21 0 0,20 0 0,-20 0 16</inkml:trace>
  <inkml:trace contextRef="#ctx0" brushRef="#br0" timeOffset="-175684.39">1990 15134 0,'0'-21'16,"0"0"-1,21 0-15,-21 0 0,21-1 0,-21 1 16,21 0-16,0 0 0,0-21 0,1 20 16,-22-20-16,0 21 0,0-21 15,0 20-15,0-20 0,0 0 0,-22 21 16,1-22-16,0 1 0,0 21 16,-21 0-16,20-1 0,-20 1 0,0 21 15,21 0-15,-22 0 0,1 0 16,0 21-16,20 1 0,-20-1 0,0 21 15,21 0-15,-22 1 16,22-1-16,0 22 0,0-22 0,0 21 16,-1-20-16,22 20 0,-21-20 15,21 20-15,0-21 0,0 1 0,0-22 16,21 21-16,1-21 0,-1 1 16,21-1-16,-21-21 0,22 0 0,-22 0 15,21 0-15,0-21 0,1-1 16,-1 1-16,0 0 0,-20 0 0,20-21 15,0 20-15,1-20 0,-22 0 16,21 21-16,-21-22 0,22 1 0,-22 21 16,0-22-16,-21 22 15,0-21-15,0 21 0,0-22 0,0 22 16,0 0-16,0 42 31,-21 0-31,21 1 0,0-1 0,0 21 16,0-21-16,0 22 0,0-22 15,0 21-15,0-21 0,0 0 0,0 22 16,0-22-16,21 0 0,-21 0 16,21 0-16,0 1 0,0-22 0,1 0 15,-1 0-15,0 0 0,21 0 16,-21 0-16,1 0 0,20 0 0,-21-22 16,21 1-16,-20 21 15,20-21-15,-21 0 0,0-21 0,22 20 16,-22 1-16,0 0 0,-21 0 0,0 0 15,21-22-15,-21 22 0,0 0 16,0 0-16,0 0 16,0 42-1,-21 0-15,21 0 0,0 0 16,0 1-16,0-1 0,0 21 16,0-21-16,0 0 0,-21 22 0,21-22 15,0 0-15,0 0 0,-21 0 16,21 1-16,0-1 0,0 0 15,0-42 17,21 0-32,0-1 15,0 1-15,-21 0 0,21 0 0,0 0 16,1 0-16,-22-22 0,21 22 16,0 0-16,-21 0 0,21 0 0,0-1 15,0 1-15,1 21 16,-1 0-16,0 21 15,0-21-15,-21 22 0,21-1 0,-21 0 16,0 0-16,0 0 16,0 22-16,0-22 0,21 0 0,-21 0 15,0 21-15,22-20 0,-22-1 0,21 0 16,-21 0-16,0 0 16,84 0-16,-41-21 0,-22 22 0</inkml:trace>
  <inkml:trace contextRef="#ctx0" brushRef="#br0" timeOffset="-175072.91">3535 15240 0,'21'0'0,"-42"0"0,254-106 31,-191 85-31,-21 0 0,0 0 0,0 0 16,1-22-16,-1 22 0,0 0 15,-21-21-15,0 20 0,0 1 0,0-21 16,0 21-16,0 0 0,-21-1 16,0 1-16,-1 21 0,1 0 15,0-21-15,-21 21 0,21 0 0,-22 0 16,22 21-16,-21 0 0,21-21 15,-22 22-15,22-1 0,-21 0 0,21 21 16,-1-21-16,1 22 0,21-22 0,-21 0 16,21 21-16,-21-20 0,21-1 15,0 21-15,0-21 0,0 0 0,0 1 16,21-22-16,0 21 0,-21 0 0,21-21 16,1 0-16,-1 0 0,0 0 15,0 0-15,0 0 0,0 0 0,22-21 16,-22 21-16,0-21 15,21-1-15,-20 1 0,-1 0 0,0 0 16,0 0-16,0 0 0,0-22 0,1 22 16,-22 0-16,0-21 0,0 20 15,0-20-15,0 21 0,0-21 0,0-1 16,0 1-16,0 0 0,0 20 0,0-20 16,0 0-16,0-1 0,0 1 15,0 0-15,0-1 0,0 1 0,0 21 16,21 0-16,-21 0 0,21-1 0,0 44 31,-21 20-31,0 0 16,0-21-16,0 22 0,0 20 15,0-20-15,0-1 0,0 21 16,0-20-16,0-1 0,0 0 0,0 1 16,0-1-16,0-21 0,0 22 15,21-22-15,0 21 0,-21-21 0,0 0 16,0 1-16,22-1 0,-1-21 0,-21 21 15,21-21-15,0 0 16,0 0-16,0 0 16,-21-21-16,22 21 15,-22-21-15,0-1 16,0 1-16,0 0 16</inkml:trace>
  <inkml:trace contextRef="#ctx0" brushRef="#br0" timeOffset="-174078.48">5884 14584 0,'0'0'0,"21"-21"0,1-127 31,-22 126-31,0 1 0,0 0 0,0 0 15,0 0-15,0 0 0,0-1 0,-22 22 32,22 22-17,-21-1-15,21 21 0,0 0 0,0 1 16,-21 20-16,21-20 0,-21 20 0,0 1 16,0-1-16,21-21 0,-22 22 15,1-22-15,0 22 0,21-22 0,-21 0 16,0 1-16,0-1 0,21 0 0,0-20 15,0-1-15,0 0 0,0 0 16,0 0-16,21-21 31,0 0-31,-21-21 16,21 0-16,-21 0 0,21 0 16</inkml:trace>
  <inkml:trace contextRef="#ctx0" brushRef="#br0" timeOffset="-173770.66">5588 14669 0,'0'0'0,"-21"0"0,42 0 47,0 0-47,21 0 0,-20 0 15,-1 0-15,21-22 0,-21 22 16,22 0-16,-22 0 0,0-21 0,21 21 16,-21-21-16,1 21 0,20 0 0,-21 0 15,0 0-15,0 0 0,-21-21 16,22 21-16,-1 0 16,-21 21 15,0 0-16,0 0-15</inkml:trace>
  <inkml:trace contextRef="#ctx0" brushRef="#br0" timeOffset="-172113.61">6181 15028 0,'0'0'0,"21"43"16,-21-22-1,21-21 1,0 0-16,0-21 16,0 0-16,22-1 0,-22 1 15,0 21-15,0-21 0,0 0 0,22 0 16,-22 0-16,0-1 0,0 1 16,0 0-16,1-21 0,-1 21 15,-21-1-15,0 1 0,0-21 0,0 21 16,0 0-16,0-1 0,0 1 0,0 0 15,0 0 1,-21 21-16,-1 0 16,1 0-16,21 21 0,-21 0 0,0 0 15,0 1-15,21-1 0,-21 0 16,-1 0-16,22 21 0,-21-20 0,21-1 16,-21 21-16,21-21 0,-21 22 15,21-22-15,0 0 0,0 0 0,0 21 16,0-20-16,0-1 0,21 0 0,0-21 15,0 21-15,1 0 0,-1-21 16,21 0-16,-21 0 0,0 0 16,22 0-16,-22 0 0,21 0 0,1-21 15,-1 0-15,0 0 0,1 21 0,-1-21 16,-21-1-16,21 1 0,1-21 16,-1 21-16,-21 0 0,22-1 0,-22-20 15,0 21-15,0-21 0,-21 20 0,21-20 16,-21 21-16,0 0 0,0 0 15,0-1-15,0 1 0,-21 21 0,0 0 16,0 0-16,0 0 0,-1 0 0,1 0 16,0 0-16,0 21 0,0-21 15,0 22-15,-1-1 0,22 0 16,0 0-16,0 0 0,0 0 16,0 1-16,0-1 0,22-21 0,-1 21 15,0 0-15,0-21 0,0 21 16,0 0-16,1 1 0,-1-1 15,-21 0-15,0 0 0,21-21 16,-21 21-16,0 0 0,21-21 16,-21 22-16,21-22 0,-21 21 15,21-21-15,1 0 0,-1 0 16,0 0-16,0 0 0,0 0 0,0 0 16,1 0-16,-1 0 15,21-21-15,-21-1 0,22 22 0,-22-21 16,0 0-16,0 21 0,21-21 0,-20 0 15,-1 0-15,0-22 0,0 22 16,0 0-16,-21-21 0,0 20 0,21 1 16,-21-21-16,0 21 0,0 0 0,0-1 15,0 1-15,-21 21 16,0 0 0,21 21-16,-21 1 0,0-1 15,21 0-15,-21 0 0,21 0 16,0 22-16,-22-22 0,22 0 0,-21 21 15,21-21-15,-21 1 0,21-1 0,0 0 16,0 0-16,-21 0 0,21 0 16,0 1-16,-21-22 0,21 21 15,0-42 32,0-1-47,0 1 0,0 0 16,21 0-16,0 0 0,0-22 0,-21 22 15,21 0-15,1 0 0,-22 0 16,21-22-16,0 22 0,0 0 16,0 21-16,-21-21 0,21 0 0,1 21 15,-1 0-15,0 0 0,-21 21 16,0 0-16,0 0 16,0 0-16,0 1 0,0-1 15,21 0-15,-21 0 0,0 0 0,0 0 16,21 1-16,-21-1 0,0 0 15,0 0-15,21-21 0,-21 21 0,22-21 16,-1 21-16,0-21 16,0 0-16,0 0 0,0 0 15,1 0-15,-1-21 16,0 21-16,0-21 0,21 0 16,-20 0-16,-1 0 0,0-1 0,0 1 15,0 0-15,0 0 0,1 0 16,-1-22-16,0 22 0,-21 0 0,0 0 15,21 0-15,-21 0 0,21-1 0,-21 44 47,0-1-47,0 0 0,0 0 16,-21 0-16,21 0 0,0 1 0,0-1 16,0 21-16,0-21 0,0 0 15,0 1-15,0-1 0,0 0 0,0 0 16,0 0-16,0 0 0,21 1 15,0-22-15,1 21 16,-1-21-16,0 0 0,0 0 0,0 0 16,22 0-16,-22 0 0,21-21 0,-21-1 15,22 22-15,-22-21 0,21 0 16,-21 0-16,0 21 0,1-21 0,-1 0 16,0-1-16,-21 1 0,0-21 0,0 21 15,0 0-15,0-1 0,0 1 0,0 0 16,0 42 15,0 0-31,0 1 0,0-1 16,0 0-16,-21 0 0,21 0 15,0 0-15,0 1 0,0-1 16,0 0-16,0 0 0,0 0 16,21-21-16,0 21 0,0-21 15,0 0-15,1 0 0,-1 0 16,0 0-16,0 0 0,0 0 0,0-21 15,22 21-15,-43-21 0,21 0 0,0 0 16,0 0-16,-21-1 0,0 1 16,0 0-16</inkml:trace>
  <inkml:trace contextRef="#ctx0" brushRef="#br0" timeOffset="-171769.81">8742 14351 0,'-43'21'16,"86"-42"-16,-107 63 0,43-20 0,0-1 0,0 21 16,21-21-16,0 22 0,0-22 15,0 0-15,0 0 0,0 0 0,0 0 16,21 1-16,0-22 0,0 0 0,0 21 16,1-21-16,-1 0 0,0 0 15,0 0-15,0-21 0,0 21 0,1-22 16,-1 1-16,0 0 0,0 0 0,-21-21 15,0 20-15,0 1 16,0 0-16,0-21 0,0 21 16,-21-1-16,21-20 0,-21 21 0,0 0 15,-1 21-15,1-21 0,0 21 16,0 0-16,0 0 0,0 21 16,-1 0-16,1 0 0,0 0 0,0 0 15,21 1-15,-21-1 0,21 0 0,-21 0 16,21 0-16,-22 0 0,22 1 15,0-1-15,0 0 0</inkml:trace>
  <inkml:trace contextRef="#ctx0" brushRef="#br0" timeOffset="-170872.95">9440 14711 0,'0'0'16,"0"-21"-16,-21 42 46,21 0-46,-21 0 16,21 0-16,0 22 0,0-22 0,-21 21 16,21-21-16,-21 22 0,21-22 15,-22 21-15,22-21 0,0 1 0,-21 20 16,21-21-16,-21 0 0,21 0 0,0 1 16,0-44 15,0 1-16,0 0-15,0 0 0,0 0 16,21 0-16,-21-22 0,0 22 0,0 0 16,21-21-16,-21-1 0,0 1 15,22 21-15,-1-22 0,21 22 0,-21 0 16,0 0-16,1 0 0,-1 21 16,0 0-16,0 0 0,0 0 15,0 21-15,1 21 0,-22-21 16,21 1-16,-21-1 0,0 21 15,21-21-15,-21 22 0,21-22 0,0 21 16,-21-21-16,21 0 0,1 1 0,-1-1 16,0 0-16,0 0 0,0 0 15,22-21-15,-22 0 0,21 21 0,-21-21 16,22 0-16,-1 0 0,0 0 0,-21-21 16,22 21-16,-1-21 0,-21 0 15,22 0-15,-1 21 0,-21-21 16,21-1-16,-20-20 0,-1 21 0,0 0 15,0 0-15,0-22 0,-21 1 0,0 21 16,0-22-16,0 22 0,0-21 16,0 0-16,0 20 0,0 1 0,-21 0 15,0 0-15,0 0 0,0 21 0,-1 0 16,1 0-16,0 0 0,0 21 0,-21 0 16,20 0-16,1 0 0,0 1 15,0 20-15,-21-21 0,20 0 0,1 22 16,21-1-16,0-21 0,-21 0 0,21 0 15,0 1-15,0 20 16,0-21-16,-21 21 0</inkml:trace>
  <inkml:trace contextRef="#ctx0" brushRef="#br0" timeOffset="-170714.04">10287 15007 0,'42'-42'16,"22"-43"-1,-43 64-15,-21-21 16,0 21-16,0-1 0,0 1 0,21-21 15,-21 21-15,0 0 16,0 42 0,0 0-16,0 0 0,0 0 15,0 0-15,0 22 0,-42-22 0,21-21 16</inkml:trace>
  <inkml:trace contextRef="#ctx0" brushRef="#br0" timeOffset="-170102.39">10456 15028 0,'0'0'15,"43"43"-15,-22-43 16,0 0-16,0 0 0,0 0 0,22 0 15,-1 0-15,-21 0 0,21 0 0,1-21 16,-1 21-16,-21-22 0,22 1 0,-1 0 16,-21 0-16,21 0 0,-20 0 15,-1-1-15,21-20 0,-21 21 16,0-21-16,-21-1 0,22 1 0,-22-22 16,0 22-16,0 0 0,0-22 15,0 22-15,21-22 0,-21 22 0,21 0 16,-21 21-16,0-22 0,0 22 0,0 0 15,0 42 1,0 0-16,0 0 16,0 22-16,0-22 0,-21 21 0,0 1 15,21-22-15,-22 21 0,22 0 16,0 1-16,-21-1 0,21 0 0,-21-20 16,21 20-16,0 0 0,0-21 0,0 1 15,0 20-15,0-21 0,21 0 0,0 0 16,-21 1-16,22-22 15,-1 21-15,0-21 0,0 0 0,0 21 0,0-21 16,22 0-16,-22 0 0,0 0 16,21 0-16,-20 0 0,-1-21 0,21 0 15,-21 21-15,0-22 0,1 1 16,-1 21-16,0-21 0,0 0 0,-21-21 16,0 20-16,21 1 0,-21 0 0,0-21 15,0 21-15,0-1 0,0 1 16,0 0-16,0 0 0,-21 21 15,0 0-15,0 21 16,21 0-16,0 0 16,-21 1-16,21 20 0,-22-21 0,22 0 15,0 0-15,0 1 0,0-1 0,0 0 16,0 0-16,0 0 0,0 0 0,22 1 16,-1-1-16,0-21 15,0 0-15,0 0 0,0 0 16,1 0-16,-1 0 0,21 0 0,-21 0 15,0 0-15,1-21 0,-1-1 16,0 22-16,0-21 0,0 0 0,-21 0 16,21 0-16,-21 0 0,0-1 0,0 1 15,0 0-15</inkml:trace>
  <inkml:trace contextRef="#ctx0" brushRef="#br0" timeOffset="-169832.55">10922 14393 0,'0'0'0,"-21"0"0,0 22 0,21 20 16,21-42 0,0 0-16,0 0 15,0 0-15,22 0 0,-22 0 0,21-21 16,0 21-16,-20 0 0,20-21 15,0-1-15,1 22 0,-1 0 16,-21-21-16,21 21 0,-20 0 0,-1 0 16,0-21-16,0 21 0,0 0 0,-21-21 31</inkml:trace>
  <inkml:trace contextRef="#ctx0" brushRef="#br0" timeOffset="-169322.84">13758 14372 0,'0'-21'0,"0"42"0,-21-63 0,21 21 0,0-22 16,0 22-16,0 0 0,0-21 15,21 21-15,-21-22 0,21 22 0,-21 0 16,0 0-16,0 0 0,0-1 0,0 1 16,0 42-1,0 1-15,0-1 16,0 0-16,0 21 0,0 1 0,0-1 16,0 0-16,0 22 0,-21-22 15,0 22-15,21-22 0,-21 21 0,0-20 16,21-1-16,0 0 0,-21 1 0,-1-1 15,22 0-15,-21-20 0,21-1 16,0 0-16,0 0 0,0 0 16,0 0-16,-21-21 15,0-21 17</inkml:trace>
  <inkml:trace contextRef="#ctx0" brushRef="#br0" timeOffset="-168438.08">13271 14584 0,'0'0'0,"22"0"32,-1 0-32,0 0 0,21 0 15,-21 0-15,22 0 0,-1 0 0,0 0 16,1 0-16,20 0 0,1-21 0,-1 21 15,1-21-15,-1-1 0,1 1 16,20 0-16,-20 0 0,-1 0 0,1 0 16,-1-1-16,-20 1 0,20-21 0,-20 21 15,-1 0-15,-21-22 0,0 22 16,0-21-16,1 21 0,-22-1 0,0-20 16,0 21-16,0 0 0,0 0 15,-22-1-15,1 22 16,0 0-16,0 0 0,0 0 0,0 22 15,-1-1-15,1 0 0,0 0 0,0 0 16,0 22-16,0-22 0,-1 21 16,1 0-16,0 1 0,0-1 0,21 0 15,-21 1-15,0-22 0,-1 21 0,1 1 16,21-1-16,0-21 0,-21 21 16,21-20-16,-21-1 0,21 0 0,0 0 15,0 0-15,0-42 47,21 21-31,0-21-16,-21 0 0,21 0 15,1-1-15,-1-20 0,0 21 0,0 0 16,0 0-16,0-1 0,22 1 0,-22 0 16,0 0-16,0 21 0,0 0 15,1 0-15,-1 0 0,-21 21 0,0 0 16,21 0-16,-21 1 0,0-1 0,0 0 15,0 0-15,0 0 0,0 0 0,0 22 16,0-22-16,0 0 0,0 0 16,0 0-16,0 1 0,21-1 0,0 0 15,0-21-15,1 21 16,-1-21-16,21 0 16,-21 0-16,0 0 0,22 0 0,-1 0 15,-21 0-15,22-21 0,-1 21 0,0-21 16,1 0-16,-1 21 0,-21-22 0,21 1 15,1-21-15,-22 21 0,0 0 16,21-22-16,-20 22 0,-1-21 0,-21 21 16,0-22-16,0 22 0,0-21 0,0 21 15,0-1-15,0 1 0,-21 21 16,-1 0-16,1 0 0,-21 0 16,21 0-16,0 21 0,-1 1 0,-20-1 15,21 0-15,21 21 16,-21-21-16,21 1 0,-21 20 0,21-21 15,0 0-15,0 0 0,0 1 0,0-1 16,21 0-16,0-21 0,0 21 16,0-21-16,0 0 0,1 0 0,-1 0 15,21 0-15,-21 0 0,22 0 0,-1 0 16,0 0-16,22 0 0,-22-21 0,-21 0 16,22 0-16,-22-1 0</inkml:trace>
  <inkml:trace contextRef="#ctx0" brushRef="#br0" timeOffset="-167986.31">16933 14372 0,'0'-21'0,"21"0"16,-21 0-16,22 21 16,-22-21-16,0-1 0,0 44 15,0-1 1,0 21-16,0 0 0,0 1 15,0-1-15,0 22 0,0-1 0,0 1 16,-22-1-16,22 1 0,-21-1 0,0 22 16,0-22-16,0 22 0</inkml:trace>
  <inkml:trace contextRef="#ctx0" brushRef="#br0" timeOffset="-167921.35">16764 15833 0,'0'190'16,"0"-380"-16,-21 423 0,-22-170 15,22-21-15,-21 1 0</inkml:trace>
  <inkml:trace contextRef="#ctx0" brushRef="#br0" timeOffset="-167878.37">16573 16425 0,'0'0'0,"0"-21"16</inkml:trace>
  <inkml:trace contextRef="#ctx0" brushRef="#br0" timeOffset="-167829.49">16700 15981 0,'0'-106'16,"22"64"-16</inkml:trace>
  <inkml:trace contextRef="#ctx0" brushRef="#br0" timeOffset="-167732.54">16785 15177 0,'0'-64'0,"0"1"15,0 253-15,0-253 0,0-107 0,0 128 0,0-22 16,0 43-16,-21-21 0,0 0 0,21 20 16,0-20-16,-43 0 0</inkml:trace>
  <inkml:trace contextRef="#ctx0" brushRef="#br0" timeOffset="-167577.62">16679 14499 0,'43'-42'16,"-86"84"-16,213-169 15,-128 106-15,0 21 0,22 0 0,-22 0 16,22 0-16,-1 0 0,1 0 15,-22 21-15,0 0 0,1 1 0,-22 20 16,0 0-16,0 1 0,-21-22 0,0 21 16,0 0-16,-21 1 0,0-22 15,0 21-15,21-21 0,-22 1 0,-20-1 16,21 0-16,-21-21 0</inkml:trace>
  <inkml:trace contextRef="#ctx0" brushRef="#br0" timeOffset="-167445.69">17081 17674 0,'0'-21'0,"0"42"0,-21-63 16,21 21-1,0 0 1,0-1-16,0 1 16,0 0-16,0 0 0,0-191 15,0-190-15,0 0 0,0 21 16,0 85-16,0 42 0,0 42 0,0 64 16,21 42-16</inkml:trace>
  <inkml:trace contextRef="#ctx0" brushRef="#br0" timeOffset="-167028.89">16849 14690 0,'0'0'0,"0"-21"0,0-1 15,0 1 1,-22 42 15,22 1-31,0-1 0,0 0 16,0 0-16,0 21 0,0-20 0,0 20 15,0 0-15,0 1 0,0-22 16,0 0-16,0 21 0,-42 22 16,21-22-16,42 0 0,-21 1 0,0-1 15,-21 0-15,21 1 0,0-1 0,-21-21 16,21 0-16,-21 22 0,21-22 0,0 0 15,0 0-15,0 0 16,0-42 62,0 0-62,0 0-16,0 0 15</inkml:trace>
  <inkml:trace contextRef="#ctx0" brushRef="#br0" timeOffset="-166358.84">17378 14563 0,'0'0'0,"0"-21"0,0-1 16,21 1-16,-21 0 15,21 21-15,0-21 0,-21 0 0,21 0 16,1 21-16,-1-22 0,0 1 0,0 21 16,0 0-16,0 0 0,1 0 15,-1 0-15,0 0 0,0 0 16,0 21-16,0 1 0,1 20 15,-22-21-15,0 21 0,42-20 16,-21-1-16,-21 0 0,0 21 0,0-21 16,0 22-16,-21-22 0,0 0 0,21 0 15,0 22-15,-21-43 0,-1 21 0,1 0 16,0 0-16,0-21 16,0 21-16,0-21 15,-1 0-15,1 0 16,21-21-1,0 0-15,0 0 0,0 0 16,-21-22-16,21 22 0,0 0 0,21 0 16,0 0-16,-21-1 0,22 1 0,-1-21 15,0 21-15,0 0 0,0-1 16,0 1-16,1 0 0,-1 0 0,21 0 16,-42 0-16,21-1 0,0 22 0,1-21 15,-1 21-15,0 0 0,0 0 31,-21 21 1,21-21-32,-21 22 0,21-22 15</inkml:trace>
  <inkml:trace contextRef="#ctx0" brushRef="#br0" timeOffset="-166181.92">18330 14393 0,'0'0'0,"0"-21"32,-21 21-17,0 0-15,0 21 0,0-21 16,-1 22-16,1-1 0,21 0 0,-21 0 16,0 21-16,-21 1 0,-1-22 15</inkml:trace>
  <inkml:trace contextRef="#ctx0" brushRef="#br0" timeOffset="-165918.08">18034 14753 0,'0'21'15,"63"22"1,-126-107-16,148 128 0,-64-64 0,0 0 0,0 0 16,0 0-16,0 0 0,1 0 15,-1 0-15,0-21 0,0-1 0,0 22 16,22-21-16,-22 0 0,0 21 0,-21-21 16,21 0-16,-21 0 0,21-22 15,-21 22-15,0 0 0,0-21 16,0 20-16,0-20 0,0 21 0,-21 0 15,0 0-15,0-1 0,0 1 16,-1 0-16,-20 21 0,21 0 0,0 0 16,0 0-16,-1 0 0,1 0 0,0 0 15,0 0-15,0 21 0,0-21 16,21 21-16,0 1 0,0-1 16,0 0-16,21-21 0,0 0 15,0 21-15,0-21 0,22 0 16</inkml:trace>
  <inkml:trace contextRef="#ctx0" brushRef="#br0" timeOffset="-165066.12">19029 14393 0,'0'-42'15,"0"21"-15,0 0 16,0 0-16,-21 21 0,-1-22 15,-20 22 1,21 0-16,0 0 0,0 0 16,-1 22-16,1-22 15,0 21-15,0 21 0,0-21 0,0 0 16,-1 1-16,1 20 0,0 0 0,0-21 16,21 22-16,0-22 0,-21 0 0,21 21 15,0-20-15,0-1 0,0 0 16,21 0-16,0-21 0,0 0 15,0 0-15,1 0 0,-1 0 0,21 0 16,-21 0-16,0 0 0,22 0 16,-22-21-16,0 21 0,0-21 0,0 0 15,-21-1-15,22 22 0,-22-21 0,21-21 16,-21 21-16,0 0 16,0-1-16,0 1 0,0 0 0,0 0 15,0 0-15,0 0 0,0-1 16,0 44 15,0-1-31,0 0 0,0 0 16,0 21-16,0-20 0,0-1 15,0 21-15,0-21 0,-43 22 0,22-22 16,21 21-16,0 0 0,0-20 0,0 20 16,0 0-16,0 22 0,0-22 15,0 0-15,0 22 0,0-22 0,0 1 16,0 20-16,-21-21 0,21 22 0,0-22 15,0 22-15,-42-1 0,42 1 16,0-1-16,0 1 0,0-22 0,0 22 16,0-1-16,0 1 0,0-22 15,-21 21-15,21 1 0,-22-22 0,22 1 16,-21-1-16,21 0 0,-21 1 0,0-1 16,21-21-16,-21 0 0,0 0 15,21 1-15,-22-22 0,1 0 16,0 0-16,0 0 15,0-22-15,0 1 0,21 0 0,-22 0 16,1 0-16,21-22 0,-21 1 16,21 0-16,0-1 0,0-20 0,0 21 15,0-22-15,0 1 0,0-1 16,0-21-16,0 1 0,21 20 0,0-20 16,-21-1-16,22 21 0,-1-20 15,-21 20-15,21 1 0,0-1 0,0 22 16,0 0-16,1-1 0,-1 1 0,-21 21 15,21 0-15,0-1 0,-21 1 16,0 0-16,21 0 0,0 0 0,-21 0 16,22-1-16,-1 1 0,-21 0 15,0 0-15,21 21 16,-21-21-16,21 21 0,-21-21 16,21-1-16,0 22 0</inkml:trace>
  <inkml:trace contextRef="#ctx0" brushRef="#br0" timeOffset="-164602.39">19156 14415 0,'0'0'0,"0"-43"16,0 22-1,21 0-15,0 0 0,0 21 16,0 0-16,1-21 15,20 21-15,-21 0 0,0 0 16,0 0-16,1 0 0,-1 0 0,0 0 16,0 21-16,0 0 0,0 21 15,1-21-15,-22 22 0,0-22 0,0 21 16,0-21-16,0 22 0,0-22 0,0 21 16,0-21-16,-22 22 0,1-22 15,0 0-15,0-21 0,0 21 0,0 0 16,-1-21-16,1 0 15,21-21 17,0 0-32,0 0 0,21 0 15,1 0-15,-1-1 0,0 1 0,0-21 16,0 21-16,0-22 0,1 1 16,-1 21-16,0-21 0,0 20 0,0 1 15,0 0-15,1 0 0,-1 0 16,0 0-16,0 21 0,-21-22 15,21 22-15,0 0 16,1 0-16,-22 22 16,21-1-16,0-21 15,0 21-15</inkml:trace>
  <inkml:trace contextRef="#ctx0" brushRef="#br0" timeOffset="-163436.77">20341 14542 0,'0'0'15,"0"-43"1,0 22-16,0 0 16,0 0-16,0 0 0,0-1 0,0 1 15,-21 0-15,0 0 0,21 0 0,-21 0 16,-1 21-16,1-22 0,0 22 15,0 0-15,0 0 0,0 0 16,-1 0-16,1 0 0,0 22 16,0-1-16,0 0 0,0 0 0,-1 21 15,1-20-15,21 20 0,-21-21 16,21 21-16,-21 1 0,21-22 0,0 21 16,0-21-16,0 1 0,0-1 0,0 21 15,0-21-15,0 0 16,21-21-16,0 0 15,0 0-15,1 0 0,-1 0 16,0 0-16,0 0 0,0-21 0,0 21 16,1-21-16,-1 0 0,0 0 15,0 0-15,0-1 0,0-20 0,1 21 16,-22 0-16,0-22 0,21 22 16,-21 0-16,21 0 0,-21 0 0,0 0 15,0-1-15,-21 44 31,21-1-31,-21 0 0,21 0 16,-22 0-16,22 0 0,0 1 16,0-1-16,0 0 0,0 0 0,0 0 15,22 0-15,-1 1 0,0-1 0,0-21 16,0 21-16,0-21 0,22 21 16,-22-21-16,0 0 0,21 0 0,-20 0 15,20 0-15,0 0 0,-21 0 16,22-21-16,-22 0 0,0 0 15,0-1-15,0 22 0,1-42 0,-1 21 16,-21 0-16,0 0 0,0-22 0,0 22 16,0 0-16,0-21 0,0 20 0,0 1 15,0 0-15,0 42 32,-21 0-17,21 1-15,-22-1 0,22 0 0,-21-21 16,21 21-16,-21 0 0,21 22 15,-21-22-15,21 0 0,-21 0 0,21 0 0,0 0 16,0 1 0,0-1-16,21-21 47,0-21-47,0 21 0,-21-22 15,21 1-15,-21 0 0,22 0 0,-22-21 16,21-22-1,0 43-15,0-21 0,0 20 0,0 22 16,1-21-16,-1 0 0,0 21 16,0 0-16,0 0 15,-21 21-15,0 0 0,0 1 16,0-1-16,0 0 0,0 21 16,0-21-16,0 1 0,0-1 0,-21 0 15,21 0-15,0 0 0,0 0 16,0 1-16,0-1 15,0-42 17,0-1-17,21 1-15,-21 0 0,21 0 16,1 0-16,-1-22 0,-21 22 16,21-21-16,0 0 0,0-1 15,0 22-15,1 0 0,-1 0 0,0 0 16,0-1-16,0 22 0,0 0 15,1 0-15,-22 22 16,0-1-16,0 0 16,0 21-16,0-21 0,0 1 15,0-1-15,0 21 0,0-21 0,-22 0 16,22 22-16,-21-22 0,21 0 0,0 0 16,0 0-16,-21-21 0</inkml:trace>
  <inkml:trace contextRef="#ctx0" brushRef="#br0" timeOffset="-163377.81">21230 14711 0,'0'0'31,"0"-21"-31,0 0 16,0-1-16</inkml:trace>
  <inkml:trace contextRef="#ctx0" brushRef="#br0" timeOffset="-160618">23177 14499 0,'22'-21'31,"-22"0"-31,0 0 15,21 0-15,0-1 0,-21 1 16,0 0-16,0 0 0,0 0 16,0 0-16,0-1 0,0-20 0,0 21 15,0 0-15,-21 0 0,21-1 0,-21 1 16,-1 0-16,1 0 0,0 21 16,0 0-16,0 0 0,-22 0 0,22 0 15,0 0-15,-21 0 0,21 21 0,-22 21 16,22-20-16,-21-1 0,21 21 15,-1 0-15,1-20 0,0 20 0,0 0 16,21 1-16,0-1 0,0-21 16,0 0-16,0 22 0,0-22 15,0 0-15,21-21 0,0 21 0,0-21 16,22 0-16,-22 0 0,0 0 0,21 0 16,-20 0-16,-1 0 0,21 0 15,-21-21-15,22 0 0,-22 0 0,21-1 16,-21 1-16,0 0 0,22 0 0,-22 0 15,0-22-15,0 1 0,-21 21 16,21-21-16,-21 20 0,22-20 16,-22 21-16,0 0 0,0 0 15,0-1-15,0 44 16,-22-1 0,22 0-16,0 21 0,-21-21 15,21 1-15,0 20 0,0-21 0,0 0 16,0 0-16,0 1 0,0-1 0,0 0 15,21 0-15,1 0 0,-1 0 16,0-21-16,0 0 0,0 22 0,22-22 16,-22 0-16,0 0 0,0 0 15,21 0-15,-20 0 0,-1-22 16,21 1-16,-21 21 0,0-21 0,1 0 16,20 0-16,-21-22 0,0 22 15,0-21-15,-21 0 0,22 20 16,-1-20-16,0 0 0,-21-1 0,21 1 15,0 0-15,-21-1 0,21 1 0,-21 0 16,22-1-16,-22 22 0,0 0 16,0 0-16,21 0 0,-21 0 0,0 42 31,0 0-31,-21 0 0,21 21 16,0-20-16,-22 20 0,1-21 0,0 21 15,0 1-15,0-22 0,21 21 16,-21 1-16,-1-1 0,22-21 15,0 21-15,-21 1 0,0-22 0,21 21 16,0-21-16,0 1 0,0-1 16,-21 0-16,21 0 0,0 0 15,0-42 32,0 0-47,0 0 0,0 0 16,0-1-16,0 1 15,0 0-15,21 0 0,-21 0 16,0 0-16,21-1 16,0 22-1,-21-21-15,22 21 16,-22-21-16,21 21 0,0 0 16,-21-21-1,21 21-15,0 0 0,-21-21 16,21 21-16,1-21 0,-1 21 15,0-22-15,0 22 16,0-21-16,0 21 0,1-21 16,-1 21-16,0 0 15,0 0-15,0 0 16,0 0-16,1 0 16,-22 21-16,21-21 15,-21 21-15,0 1 0,0-1 16,0 0-16,0 0 0,0 0 0,0 0 15,0 1-15,0-1 0,0 0 0,0 0 16,0 0-16,-21 0 0,-1 1 16,1-1-16,21 0 0,-42 0 0,21-21 15,0 21-15,-1-21 0,1 0 0,0 21 16,0-21-16,0 22 0,0-22 16,-1 0-16,1 0 0,0 0 15,0 0 16,21-22-31,0 44 47,21-22-31,0 0-16,0 0 16,1 0-16,-1 0 15,0 0-15,0 0 0,21 0 0,-20 0 16,-1 0-16,0 0 0,21-22 0,-21 22 15,22-21-15,-22 21 16,21-21-16,1 0 0,-1 0 0,0 0 0,-21-1 16,22 1-16,-1-21 0,0 21 15,-20-22-15,-1 22 0,21-21 16,-21 21-16,-21 0 0,21-1 0,-21 1 16,0 0-16,0 0 0,0 0 0,-21 0 15,0 21 1,0 0-16,0 0 0,0 0 15,-1 0-15,1 0 0,21 21 16,0 0 0,0 0-16,21-21 15,1 21-15,-1-21 0,0 21 16,0 1-16,0-22 0,-21 21 16,21 0-16,-21 0 15,22 0-15,-22 0 0,0 1 16,0-1-16,0 0 0,0 0 15,0 0-15,0 0 16,0 1-16,21-22 31,0 0-31,0 0 16,0 0-16,0 0 0,1 0 0,-1 0 16,0 0-16,0 0 0,21-22 15,-20 22-15,-1-21 0,0 0 0,0 0 16,0 0-16,0 0 0,-21-1 15,22 1-15,-1 0 0,-21 0 0,21 0 16,-21 0-16,0-1 0,0 1 16,0 0-16,0 0 0,0 0 15,0 42 17,0 0-17,-21 0-15,21 0 0,-21 1 0,21 20 16,-22-21-16,22 0 0,0 0 15,0 22-15,0-22 0,0 0 0,0 0 16,0 0-16,0 1 0,22-1 16,-1-21-16,21 0 15,-21 21-15,0-21 0,1 0 0,-1 0 16,21 0-16,-21 0 0,0 0 0,1 0 16,-1-21-16,0 21 0,0-21 15,0-1-15,-21 1 0,21 0 0,1 0 16,-22 0-16,0 0 0,21-22 0,0 22 15,-21 0-15,0-21 0,21 20 16,0 1-16,-21 0 0,0 0 16,0 42 15,0 0-31,-21 0 16,21 1-16,-21-1 0,21 0 15,-21 0-15,21 0 0,0 0 0,0 1 16,0-1-16,0 0 0,0 0 15,0 0-15,0 0 0,21 1 16,21-22-16,-21 0 0,1 21 0,-1-21 16,21 0-16,-21 0 0,0 0 15,22 0-15,-22 0 0,0 0 0,0-21 16,0-1-16,1 1 0,-1 0 0,0 0 16,0 0-16,-21 0 0,21-1 15,-21 1-15,21 0 0,-21-21 0,0 21 16,22-1-16,-22 1 0,0 0 15,0 0 1,0 42 0,-22 0-1,1-21-15,21 43 0,-21-22 16,0 0-16,21 0 0,-21 21 0,0 1 16,-1-1-16,22 0 0,0 1 0,-21-1 15,21 22-15,-21-22 0,-21 0 0,21 1 16,21 20-16,0-21 0,0 22 15,0-22-15,0 22 0,0-22 0,0 22 16,0-1-16,0-21 0,0 22 0,-22-22 16,1 22-16,21-22 0,0 0 0,-21 1 15,0-1-15,21-21 16,-21 22-16,21-22 0,-21 0 0,-1 0 16,22 0-16,0 0 0,-21 1 15,21-44 16,0 1-31,0 0 0,0 0 16,21-21-16,-21 20 0,22-20 0,-22 0 16,21-1-16</inkml:trace>
  <inkml:trace contextRef="#ctx0" brushRef="#br0" timeOffset="-160265.7">25844 14584 0,'0'-42'0,"0"84"0,0-148 16,0 64-16,0-1 0,0 1 0,0 21 15,0 0-15,0 0 0,0-1 0,0 1 16,0 0-16,0 0 0,0 0 16,22 21-16,-1-21 0,0 21 0,21-22 15,-21 22-15,22 0 0,-1 0 0,0 0 16,1 0-16,-1 0 0,0 0 16,-20 22-16,20-22 0,-21 21 0,0 0 15,-21 0-15,0 0 0,0 22 0,0-22 16,-21 0-16,0 0 15,0 0-15,-22 0 0,1 1 0,0-1 16,-1 0-16,1 0 0,0-21 0,-1 21 16,1-21-16,21 0 0,-21 0 0,-1 21 15,22-21-15,0 0 0,0 0 16,0 0-16,-1 0 0,44 0 31,-1 0-31,0-21 16,0 21-16,21-21 0,-20 21 0,20-21 15,0 0-15,-21 0 0,22-1 0</inkml:trace>
  <inkml:trace contextRef="#ctx0" brushRef="#br0" timeOffset="-159945.86">26776 13928 0,'0'0'0,"21"-21"0,-21-1 0,21 1 0,-21 0 16,0 0-16,0 0 15,-21 21 1,0 0-16,0 21 0,21 0 16,-22 0-16,1 0 0,21 1 0,-21 20 15,0-21-15,0 21 0,21-20 16,-21 20-16,-1 0 0,1 1 0,21-22 16,-21 21-16,0 0 0,21 1 15,-21-1-15,21-21 0,0 22 16,-21-22-16,21 21 0,0-21 0,0 0 15,0 1-15,0-1 0,21-21 32,0 0-17,-21-21-15,0-1 0,21 1 16,-21 0-16,0 0 0,21 0 0,-21-22 16</inkml:trace>
  <inkml:trace contextRef="#ctx0" brushRef="#br0" timeOffset="-158818.42">26479 14182 0,'-21'0'16,"42"0"-1,1 0 1,-1 21-16,0-21 0,0 0 0,21 0 16,-20 0-16,20 0 0,-21 0 0,21 0 15,1 0-15,-1 0 0,0 0 16,1 0-16,-1-21 0,-21 21 0,22-21 15,-1-1-15,0 1 0,-21 0 0,22 0 16,-22 0-16,21 0 0,-21-1 16,22-20-16,-22 21 0,0 0 0,0-22 15,0 22-15,1 0 0,-22 0 16,0 0-16,0 0 0,0-1 16,0 1-16,0 0 15,0 42 1,0 0-1,-22 1-15,1-1 0,21 0 0,-21 21 16,0-21-16,0 1 0,21 20 0,-21 0 16,-1-21-16,1 22 0,0-22 15,21 21-15,-21-21 0,0 22 16,21-22-16,0 0 0,0 21 0,0-20 16,0-1-16,0 0 0,0 0 0,0 0 15,0 0-15,0 1 0,21-22 16,0 21-16,0-21 0,0 0 15,1 0-15,-1 0 0,0 0 0,0 0 16,21-21-16,-20-1 0,-1 22 16,21-21-16,-21 0 0,0 0 0,1 0 15,-1 0-15,0-1 0,0 1 0,0 21 16,-21-21-16,0 0 0,21 21 16,-42 21 30,21 0-46,0 0 0,0 1 16,0-1-16,0 0 16,0 0-16,0 0 15,21-21 1,1 0-16,-1 0 0,0 0 0,0 0 16,0 0-16,22 0 0,-22 0 15,0 0-15,0-21 0,0 21 0,-21-21 16,21 0-16,1 0 0,-22-1 0,0 1 15,21 0-15,-21 0 0,21 21 0,-21-21 16,0 0-16,0-1 16,0 1-16,0 0 0,-21 42 62,0-21-62,-1 21 0,22 1 0,-21-1 16,0 0-16,0 0 0,0 21 15,0-20-15,-1 20 0,1 0 0,0 1 16,0-1-16,0 0 0,0 1 0,-1-1 16,1 0-16,21 1 0,-21-1 15,0 0-15,21 1 0,-21-1 0,0 21 16,21-20-16,0-1 0,-22 0 0,22 22 16,-21-22-16,0 22 15,21-22-15,0 0 0,0 22 0,-21-22 16,0 1-16,21-1 0,-21 0 0,21 1 15,0-1-15,-22 0 0,22-21 0,-21 22 16,21-22-16,0 0 0,-21 0 16,21 0-16,0 1 0,0-1 15,-21-21-15,0 0 16,0 0 0,-1-21-16,1-1 15,0 1-15,0 0 0,21 0 16,0 0-16,-21 0 0,0 21 15,-1-22-15,22 1 0,0 0 16,0 0-16,-21 0 0,21 0 0,-21 21 16,21-22-16,-21 1 0,0 0 15,21 0-15,0 0 0,0 0 16,0-1-16,-43-20 0,43 21 16,0 0-16,0 0 0</inkml:trace>
  <inkml:trace contextRef="#ctx0" brushRef="#br0" timeOffset="-156837.77">28892 14288 0,'22'0'0,"-1"0"15,0 0-15,0 0 16,0 0-16,0 0 16,1-22-16,-1 1 15,0 21-15,0-21 0,-21 0 16,21 0-16,-21 0 0,0-1 0,0 1 15,0 0-15,0 0 0,0 0 16,0 0-16,-21-1 0,21 1 0,-21 21 16,0-21-16,0 21 0,-22 0 0,22 0 15,0 0-15,-21 0 0,20 21 16,-20 0-16,21 1 0,-21-1 0,-1 42 16,22-42-16,0 22 0,0-22 15,0 0-15,-1 21 0,1-20 16,21-1-16,0 21 0,0-21 0,0 0 15,0 1-15,0-1 0,21 0 16,1-21-16,-1 0 0,0 21 16,21-21-16,-21 0 0,22 0 0,-1 0 15,0 0-15,22 0 0,-22-21 0,1 0 16,-1 21-16,0-21 0,1-1 16,-1-20-16,-21 21 0,21 0 0,-20-22 15,-1 22-15,0-21 0,-21 21 0,0-22 16,0 22-16,0 0 15,0 0-15,0 42 16,-21 0 0,21 0-16,-21 1 15,21-1-15,0 0 0,0 21 0,0-21 16,0 1-16,0-1 0,0 0 0,0 0 16,0 0-16,21-21 15,0 21-15,0 1 0,21-22 16,-20 0-16,20 0 0,-21 0 0,21 0 15,-20 0-15,20 0 0,-21 0 0,21-22 16,-20 22-16,20-21 0,-21 0 16,0 0-16,0 0 0,1 0 0,-1-1 15,0-20-15,-21 21 0,0 0 16,0 0-16,0-1 0,0 1 16,0 0-16,-21 21 31,0 21-31,-1 0 0,1 1 0,0-1 15,0 21-15,0-21 0,21 0 16,0 1-16,-21-22 0,-1 21 16,22 0-16,-21 0 0,21 0 15,21-42 32,1 0-47,-1 21 16,21-21-16,-21 0 0,0-1 15,22 1-15,-22 0 0,21 0 0,1 0 16,-1 0-16,-21-1 0,21 1 16,1 0-16,-22 0 0,0 21 0,0 0 15,0 0-15,-21 21 16,0 0-16,0 0 16,0 1-16,0-1 0,0 0 0,0 0 15,-21 0-15,21 0 0,0 1 0,0-1 16,0 0-16,21 0 0,22 0 15,-22-21-15,21 21 0,-21 1 0,22-22 16,-1 0-16,0 21 0,1-21 16,-1 0-16,0 0 0,1 0 15,-1 0-15,0 0 0,1 0 0,-1-21 16,-21-1-16,22 1 0,-22 0 16,21 0-16,-21 0 0,0-22 0,1 22 15,-22-21-15,0 21 0,0 0 0,0-22 16,0 22-16,0 0 0,0 0 15,0 0-15,0-1 0,-22 1 0,1 21 16,0 0 0,0 0-16,0 0 0,0 21 0,-1 1 15,1-1-15,-21 42 0,0-42 0,20-21 0,22 22 16,0-1-16,-21 0 16,21 0-16,0 0 0,0 0 0,0 22 15,0-22-15,0 0 0,0 0 16,21 0-16,1-21 15,-1 0-15,0 0 0,0 0 16,0 0-16,0 0 0,1 0 16,-1-21-16,0 0 0,-21 0 15,21 0-15,0 0 0,0-1 0,1-20 16,-1 21-16,0-21 0,0-1 16,0 1-16,22 0 0,-22-1 15,0-20-15,21 20 0,-21-20 0,1 21 16,-1-22-16,0 22 0,0-1 15,0 1-15,-21 21 0,0-21 0,21 20 16,-42 22 0,0 22-16,0 20 0,0 0 15,-22 1-15,22-1 0,0 0 16,-21 1-16,21 20 0,-1-21 0,1 1 16,0-1-16,21 0 0,0 1 15,0-1-15,0 0 0,0-20 0,0 20 16,0-21-16,42 21 0,-20-20 0,20-1 15,0 0-15,1 0 16,20 0-16,-21 0 0,22-21 0,-1 0 16,-20 0-16,-1 0 0,0 0 15,-20-21-15,20 0 0,-21 21 0,0-21 16,0 0-16</inkml:trace>
  <inkml:trace contextRef="#ctx0" brushRef="#br0" timeOffset="-152709.75">2794 16425 0,'-21'0'15,"21"22"-15,0-1 16,0 0-16,0 0 16,0 0-1,0 0-15,0 1 16,0-1-16,21-21 15,0 21-15,0-21 0,0 0 16,22 0-16,-22 0 0,0 0 16,0-21-16,22 0 0,-22-1 15,21 22-15,-21-21 0,22 0 0,-22-21 16,0 21-16,21-1 0,-21 1 16,1-21-16,-22 21 0,0-22 0,0 22 15,0-21-15,0 0 0,0 20 16,0-20-16,0 0 0,0 21 0,0-22 15,-22 22-15,22 0 0,-21 21 16,21-21-16,-21 21 16,21 21-16,0 0 0,0 0 15,0 22-15,0-1 0,0 0 16,0 1-16,0 20 0,-21-21 0,21 1 16,-21-1-16,21 0 0,-21 1 15,21-1-15,0 0 0,0-20 0,0 20 16,0-21-16,0 0 0,0 0 15,0 1-15,0-1 16,0-42 0,-22 21-16,22-22 15,0 1-15,0 0 0,0 0 16,0-21-16,0 20 0,22 1 16,-22 0-16,21 0 0,0 21 0,-21-21 15,21 0-15,0 21 16,0 0-16,1 0 0,-1 0 0,0 0 15,0 21-15,0-21 16,0 21-16,1 0 0,-1 0 0,0 0 16,-21 1-16,21-1 0,0 0 15,0 21-15,1-42 0,-1 21 0,0 1 16,0-1-16,0-21 0,0 0 0,1 0 16,20 0-16,-21 0 0,21 0 15,-20 0-15,-1 0 0,21 0 0,-21-21 16,22-1-16,-22 22 15,21-21-15,-21 0 0,0 0 0,1 0 16,-1 0-16,0-1 0,0-20 0,0 21 16,-21 0-16,0-22 0,0 22 15,0-21-15,0 21 0,0 0 0,0-22 16,0 22-16,-21 0 16,0 21-16,0 0 0,0 0 15,-1 0-15,1 21 0,0 0 0,21 0 16,-21 1-16,0-1 0,0 21 15,-1-21-15,22 22 0,-21-22 0,21 21 16,-21-21-16,21 22 0,0-22 16,0 0-16,0 21 0,0-21 15,0 1-15,0-1 0,21-21 16,0 0 0,1 0-16,-1 0 0,0-21 15,0 21-15,0-22 0,0 1 16,-21 0-16,22 0 0,-1 0 0,0-22 15,0 22-15,0 0 0,-21 0 0,0-21 16,21 20-16,-21 1 0,0 0 16,22 0-16,-22 0 0,0 42 31,0 0-31,0 0 16,21 0-16,-21 1 0,21 20 15,0-21-15,-21 0 0,21 0 16,0 1-16,1-1 0,-1 0 0,21-21 15,-21 21-15,0-21 0,22 0 0,-22 0 16,21 0-16,1 0 0,-22 0 16,21 0-16,-21 0 0,22-21 0,-1 0 15,-21 21-15,0-21 0,22-1 16,-22 1-16,0 0 0,-21 0 0,0 0 16,21 0-16,-21-1 0,0-20 0,0 21 15,0 0-15,0 0 0,0-1 16,0 44 15,0-1-31,0 0 0,0 0 16,0 0-16,0 0 0,0 1 0,0-1 15,0 0-15,0 21 0,0-21 0,-21 1 16,21-1-16,0 0 16,0-42 15,0 0-16,21-1-15,0 1 16,-21 0-16,21 0 0,1 0 0,-22 0 16,21-1-16,0 1 0,-21 0 0,21 21 15,-21-21-15,21 0 0,0 21 16,1 0 0,-22 21-16,0 0 15,21 0-15,-21 0 0,21 1 0,0-22 16,-21 21-16,21 0 0,0 0 15,1-21-15,-1 21 0,0 0 0,0-21 16,21 0-16,-20 22 0,20-22 16,0 0-16,1 0 0,-1 0 0,21 0 15,-20 0-15,20 0 0,-20-22 0,-1 1 16,0 0-16,1 21 0,-1-21 16,0 0-16,-21 0 0,1-1 15,-1 1-15,0 0 0,-21 0 0,0 0 16,0-22-16,0 22 0,0-21 0,-21 21 15,0 0-15,-1-22 0,1 22 16,0 0-16,-21 21 0,21-21 0,-22 21 16,22 0-16,-21 0 0,21 0 15,-22 0-15,22 21 0,-21 0 0,21 0 16,-1 0-16,-20 22 0,21-22 0,0 0 16,0 21-16,21-20 0,0 20 15,0-21-15,0 0 0,0 0 0,0 1 16,21-1-16,0 0 0,0 0 0,0-21 15,0 0-15,22 21 16,-22-21-16,21 0 0,-21 0 0,1 0 16,20 0-16,-21-21 0,0 21 0,22-21 15,-22 0-15,0 0 0,0-1 16,0 1-16,0 0 0,-21 0 0,0-21 16,22 20-16,-22-20 0,0 0 0,21 21 15,-21-22-15,0 1 0,0 0 16,0-1-16,0 1 0,0 0 0,0 20 15,0 1-15,-21 0 0,21 0 0,0 0 16,-22 21-16,22 21 16,0 0-16,0 0 15,-21 0-15,21 22 0,0-1 16,0 0-16,0-20 0,0 20 16,0 0-16,0 1 0,0-1 0,0-21 15,0 21-15,0 1 0,0-22 0,21 0 16,1 21-16,-22-20 0,0-1 15,21 0-15,0 0 0,0 0 16,0 0-16,0-21 0,1 0 16,-1 0-16,0 0 15,0 0-15,0-21 0,0 0 0,1 0 16,-1 21-16,21-21 0,-21-22 16,0 22-16,1 0 0,-1-21 15,0-1-15,0 22 0,0-21 0,0 0 16,-21-22-16,22 22 0,-22-1 0,0 1 15,0 0-15,0-1 0,0 1 16,0 21-16,0-21 0,0 20 0,0 1 16,0 42 15,0 1-31,0-1 0,-22 21 0,22 0 16,-21 1-16,21-1 0,0 0 0,-21 1 15,21-1-15,0 0 0,0 1 16,0-1-16,0 0 0,0 1 15,0-22-15,0 21 0,0-21 0,0 1 16,0-1-16,21-21 0,0 21 16,1-21-16,-1 21 0,0-21 0,0 0 15,21 0-15,-20 0 0,20 0 16,106-85 0,-106 85-16,-20-21 0,-1 0 15,0 0-15,0 0 0,-21 0 16,21-22-16,-21 22 0,21 0 0,-21 0 15,0 0-15,0-1 0,0 1 16,0 42 0,0 1-1,0-1-15,0 0 0,0 0 16,0 0-16,0 0 0,0 1 0,0-1 16,0 0-16,0 0 0,0 0 15,0 0-15,0 1 0,22-1 16,-1-21-16,0 0 0,0 21 0,0-21 15,0 0-15,1 0 0,-1 0 16,0 0-16,0 0 0,21 0 0,-20-21 16,-22 0-16,21 21 0,0-22 0,0 1 15,-21 0-15,0 0 0,21 0 16,-21 0-16,0-1 0,0 1 0,0 0 16,0 0-16,0 0 15,0 42 16,0 0-31,0 0 0,0 0 16,0 1-16,0-1 0,0 0 16,-21 0-16,21 0 0,0 0 0,0 1 15,-21-1-15,21 0 0,0-42 63,21 21-63,-21-21 0,21-1 15,-21 1-15,21 21 0,1-21 16,-1 0-16,-21 0 0,21 21 16,0 0-16,0 0 15,0 0-15,-21 21 16,22-21-16,-1 21 0,-21 0 16,21-21-16,-21 21 0,0 1 15,21-1-15,-21 0 0,21-21 16,0 21-16,1-21 0,-1 21 15,0-21-15,0 0 0,21 0 16,-20 0-16,-1 0 0,21 0 0,0 0 16,-20 0-16,20-21 0,0 21 15,-21-21-15,22 0 0,-22 0 0,0-1 16,0 1-16,0 0 0,1-21 16,-1 21-16,-21-22 0,0 22 0,0-21 15,0 21-15,0-22 0,0 22 0,0 0 16,0 0-16,-21 0 0,-1 21 15,1 0-15,0 0 0,0 0 0,0 0 16,0 0-16,-1 21 0,1 0 0,0 0 16,0 0-16,0 22 0,0-22 0,-1 0 15,1 21-15,21-21 16,0 1-16,0-1 0,0 0 0,0 0 0,0 0 16,0 0-16,21-21 15,1 0-15,-1 0 16,0 0-16,0 0 0,21 0 0,-20 0 15,-1 0-15,0-21 0,0 21 0,0-21 16,0 21-16,-21-21 0,0 0 16,22 21-16,-22-21 15,0 42 1,0 0 0,0 21-16,0-21 15,0 1-15,0 20 0,0-21 0,0 21 16,0 1-16,0-1 0,0 0 15,0 1-15,0 20 0,0-20 16,0-1-16,0 21 0,0-20 0,0-1 16,0 22-16,0-22 0,0 21 0,-22-20 15,22-1-15,0 22 0,0-22 16,0 0-16,0 1 0,0-22 0,-21 21 16,21 0-16,-21-20 0,21-1 0,-21 0 15,0-21-15,0 0 16,-1 0-16,1 0 0,0 0 15,0-21-15,0 0 0,0 21 0,-1-22 16,1 1-16,0 0 0,0 0 16,0 0-16,0 0 0,-1-1 15,1 1-15,21-21 0,-21 21 0,0 0 16,0-22-16,0 22 0</inkml:trace>
  <inkml:trace contextRef="#ctx0" brushRef="#br0" timeOffset="-152461.79">7112 15917 0,'0'0'0,"0"-21"15,21 21-15,-21 21 47,-21-21-31,0 0-16,0 22 0,-1-1 15,1-21-15</inkml:trace>
  <inkml:trace contextRef="#ctx0" brushRef="#br0" timeOffset="-151981.77">10012 16108 0,'0'0'0,"0"-21"0,0 0 0,0-1 15,0 1-15,0 0 0,-21 0 16,21 0-16,0 0 0,0-1 0,0 1 15,0 0-15,0 42 32,0 22-32,0-22 0,0 21 0,0-21 15,0 22-15,21 20 0,-21-21 0,0 1 16,0-1-16,0 0 0,0 1 16,0-1-16,0 0 0,-21-20 15,21 20-15,-22-21 0,22 0 0,-21 0 16,21 1-16,0-1 0,-21 0 15,0-21-15,0 0 16,0 0-16,-1-21 16,1 21-16,0-21 15</inkml:trace>
  <inkml:trace contextRef="#ctx0" brushRef="#br0" timeOffset="-150854.6">9440 16341 0,'0'0'0,"21"0"31,1 0-15,-1 0-16,0 0 0,0 0 0,0 0 15,22 0-15,-22 0 0,21-21 0,0 21 16,22-22-16,-22 22 0,22-21 16,-22 0-16,22 0 0,-1 21 0,-21-21 15,1 0-15,-1-1 0,0 1 0,1 0 16,-22 0-16,21 0 0,-21 0 15,-21-1-15,0 1 0,22 0 0,-22 0 16,0 0-16,0 0 0,0-1 16,-22 22-1,1 0-15,21 22 16,-21-22-16,21 21 0,-21 21 16,0-21-16,21 22 0,0-22 15,-21 21-15,21 0 0,-22 1 0,1-22 16,21 21-16,0 1 0,0-22 0,-21 21 15,21-21-15,-21 22 0,21-22 16,-21 0-16,21 0 0,0 0 0,0 0 16,21-42 31,0 0-47,0 0 15,-21 0-15,21 0 0,1-1 16,-1-20-16,0 21 0,0-21 15,0 20-15,0 1 0,1 0 0,-1 0 16,0 0-16,0 0 0,0 21 0,0 0 16,1 21-1,-22 0-15,21-21 0,-21 21 0,21 21 16,-21-20-16,0-1 0,0 0 0,0 0 16,21 0-16,-21 0 0,21 1 15,-21-1-15,21 0 0,-21 0 0,22-21 16,-1 21-16,0-21 15,0 0-15,0 0 0,22 0 0,-22 0 16,0 0-16,21 0 0,-21 0 16,22-21-16,-1 21 0,-21-21 0,22 0 15,-22 0-15,21 21 0,-21-22 16,0 1-16,1-21 0,-1 21 0,0 0 16,-21-1-16,21 1 0,-21 0 0,0-21 15,0 21-15,0-1 16,0 44 15,-21-1-31,21 0 0,0 0 16,-21 21-16,21-20 0,0-1 0,0 0 15,0 0-15,0 0 0,0 0 0,0 1 16,0-1-16,0 0 16,0 0-16,21 0 0,0-21 0,0 21 15,0-21-15,1 0 0,-1 0 16,0 0-16,0 0 0,21 0 15,-20 0-15,-1-21 0,0 0 0,21 21 16,-21-21-16,1 0 0,20 21 0,-21-21 16,0-1-16,0 1 0,22-21 0,-22 21 15,-21 0-15,21-1 0,-21-20 16,21 21-16,-21 0 0,0 0 0,0-1 16,0 1-16,0 0 0,-21 21 15,0 0 1,0 21-16,0 0 0,21 1 0,0-1 15,-22 21-15,22-21 0,-21 22 0,21-22 16,0 0-16,0 21 0,0-21 16,0 1-16,0-1 0,0 0 0,21 0 15,1-21-15,-22 21 0,0 0 16,21-21-16,0 0 16,-21 22-16,-21-22 31,0 0-16,-1 0-15,1 0 16,0 0-16,0-22 16,0 1-16,0 0 0,-1 21 15,1-21-15</inkml:trace>
  <inkml:trace contextRef="#ctx0" brushRef="#br0" timeOffset="-150638.72">11345 15917 0,'0'0'0,"21"-21"0,1 0 16,-22 0 77</inkml:trace>
  <inkml:trace contextRef="#ctx0" brushRef="#br0" timeOffset="-148342.41">13779 15854 0,'0'21'0,"0"-42"0,-21 42 0,0 0 16,0-21-16,21 21 15,0 1 1,-21-22-16,21 21 15,21-21 1,0 0-16,0 0 16,0-21-16,1 21 0,-1-22 0,21 1 15,-21 0-15,22 21 0,-22-21 16,21 0-16,-21 0 0,0-1 16,1 1-16,-1 0 0,0 0 0,0 0 15,-21 0-15,0-1 0,0 1 0,0 0 16,0 0-16,0 0 0,-21 0 15,0 21-15,0 0 0,-22 0 16,22 0-16,0 0 0,0 0 0,-22 21 16,22 0-16,-21 21 0,21-21 15,0 22-15,-22-22 0,22 21 0,0 1 16,0-1-16,21-21 0,0 21 0,0 1 16,0-22-16,0 21 0,0-21 15,0 1-15,21-1 0,0 0 16,21-21-16,-20 0 0,-1 21 0,21-21 15,-21 0-15,22 0 0,-1 0 16,-21 0-16,0 0 0,0-21 0,1 21 16,-1-21-16,-21 0 0,0-1 15,-21 22 1,-1 0-16,-20 0 0,21 0 16,0 0-16,-22 22 0,22-1 0,0 0 15,-21 0-15,21 0 0,-1 0 16,1 1-16,0 20 0,0-21 0,0 21 15,0-20-15,-1-1 0,22 21 0,0-21 16,0 0-16,0 1 16,0-1-16,0 0 0,22 0 0,-1-21 15,0 0-15,21 0 0,-21 0 0,22 0 16,-1 0-16,-21 0 0,22 0 16,20-21-16,-21 21 0,1-21 0,-1 0 15,0-1-15,1 1 0,-1 0 0,0 0 16,1-21-16,-22 20 0,21 1 15,-21-21-15,1 21 0,-1 0 0,0-22 16,-21 22-16,0 0 0,21 21 16,-21-21-16,0 42 31,0 0-15,-21 0-16,21 0 0,0 1 0,0 20 15,0-21-15,-21 0 0,21 0 16,0 1-16,0-1 0,0 0 0,0 0 15,0 0-15,0 0 0,21-21 16,-21 22-16,21-22 0,0 0 16,0 0-16,1 0 0,-1 0 0,0 0 15,0-22-15,0 22 0,0-21 0,22 0 16,-22 0-16,0 21 16,0-21-16,0 0 0,1-1 0,-1-20 15,0 21-15,-21 0 0,21 0 0,0-1 0,-21 1 16,0 0-16,0 0 15,21 21-15,-21-21 16,0 42 0,0 0-16,0 0 15,0 0-15,0 1 0,0-1 16,0 0-16,0 0 0,0 0 0,0 0 16,0 1-16,0-1 0,0 0 15,0 0-15,0 0 0,22 0 0,-1-21 16,0 22-16,0-22 0,0 0 0,0 0 15,22 0-15,-1 0 0,-21 0 16,22 0-16,-1 0 0,0 0 16,1 0-16,-1-22 0,0 1 0,1 0 15,-1 21-15,-21-21 0,21 0 0,-20 0 16,-1-1-16,0 1 0,0 0 16,-21 0-16,0-21 0,21 20 0,-21 1 15,0 0-15,0 0 0,0 0 0,-21 21 16,0-21-16,0 21 15,0 0-15,-1 0 0,1 0 16,0 21-16,0 0 0,0-21 0,21 21 0,-21 0 16,-1 0-16,22 22 0,0-22 15,-21 0-15,21 0 0,0 0 16,0 1-16,0-1 0,0 0 0,0 0 16,21 0-16,1 0 15,-1-21-15,0 0 0,0 0 0,21 0 16,-20 0-16,-1 0 0,21 0 0,-21 0 15,22 0-15,-22-21 0,21 0 16,-21 0-16,22 21 0,-1-21 0,-21 0 16,0-1-16,22 1 0,-22 0 0,0-21 15,-21 21-15,0-1 0,21-20 0,-21 21 16,0 0-16,0 0 0,0-1 16,-21 44 15,21-1-31,0 0 15,0 0-15,-21 0 0,21 0 0,-21 1 16,21-1-16,-22 0 0,22 21 16,0-21-16,0 1 0,0-1 0,-21 0 15,21 0-15,0 0 0,-21 0 16,21 1-16,0-44 47,21 22-47,0-21 15,-21 0-15,22 0 0,-1 0 0,0-22 16,0 22-16,0 0 0,0 0 16,1-21-16,-1 20 0,0 1 0,21 0 15,-21 0-15,1 21 0,-1 0 0,0 0 16,0 0 0,-21 21-16,0 0 0,0 0 0,0 1 15,0-1-15,0 0 0,0 0 0,0 0 16,0 0-16,0 1 0,0-1 15,0 0-15,0 0 0,0 0 0,21 0 16,0 1-16,1-1 16,-1-21-16,0 0 0,0 0 0,0 0 15,0 0-15,1 0 16,-1 0-16,0-21 0,0 21 0,21-22 16,-20 1-16,-1 0 0,0 0 15,0 0-15,0-22 0,0 22 16,1-21-16,-1 0 0,0-1 0,-21 1 15,0 0-15,21-1 0,-21 1 0,21-22 16,-21 22-16,0 0 0,0-1 0,0 1 16,0 21-16,0-21 0,0 20 15,0 1-15,0 0 0,0 0 16,-21 42 15,21 0-31,0 0 0,0 1 0,0-1 16,-21 21-16,21-21 0,0 22 0,0-1 15,-21 0-15,21 1 0,0-1 16,0 0-16,0 1 0,0-1 0,0 0 16,0 1-16,0-1 0,0-21 0,0 0 15,0 22-15,0-22 0,0 0 16,0 0-16,0 0 0,21-21 0,0 21 16,0-21-16,0 0 0,1 22 15,-1-22-15,0 0 0,0 0 0,0 0 16,22 0-16,-22 0 15,0-22-15,0 22 0,0-21 0,0 21 16,1-21-16,-1 0 0,0 0 16,0 0-16,-21-1 15,0 1-15,0 0 0,0 0 0</inkml:trace>
  <inkml:trace contextRef="#ctx0" brushRef="#br0" timeOffset="-147965.79">16595 15981 0,'0'0'0,"21"0"32,0 0-32,0 0 0,0 0 15,22 0-15,-22-21 0,21 0 0,0 21 16,1 0-16,20-22 0,-20 22 15,20-21-15,1 21 0,-22 0 0,21-21 16,1 21-16,-22 0 0,1-21 0,-1 21 16,0-21-16,-21 21 0,22 0 15,-22 0-15,0 0 16,-42 0 31,0 0-47,0 0 15,-1 21 1,22 0-16,-21-21 0,21 21 16,-21 0-16,0 1 15,0-1-15,0 0 16</inkml:trace>
  <inkml:trace contextRef="#ctx0" brushRef="#br0" timeOffset="-146041.86">16319 11113 0,'0'-22'0</inkml:trace>
  <inkml:trace contextRef="#ctx0" brushRef="#br0" timeOffset="-144989.59">423 9356 0,'0'0'0</inkml:trace>
  <inkml:trace contextRef="#ctx0" brushRef="#br0" timeOffset="-144334.3">720 10054 0,'0'-21'16,"-22"21"-1,22-21-15,-21 21 16,0 0 0,0 0-1,21 21-15,0 0 0,-21-21 16,21 21-16,0 1 16,21-22 15,0 0-16,0 0-15,-21-22 0,21 1 16,-21 0-16,0 0 16,-21 21 15,0 0-31,0 21 16,0-21-16,21 21 15,0 0-15,-21 22 0,-1-22 0,22 0 16,0 0-16,0 0 15,0 1-15,0-1 0,0 0 0,0 0 16,0 0-16,0 0 0,22-21 16,-1 22-16,0-22 0,0 0 0,0 0 15,0 0-15,1 0 0,-1 0 0,0 0 16,0 0-16</inkml:trace>
  <inkml:trace contextRef="#ctx0" brushRef="#br0" timeOffset="-143973.52">1122 10075 0,'-21'0'16,"-1"0"-16,1 22 16,21-1-16,21-21 46,1 0-30,-1 0-16,0-21 0,-21-1 0,21 22 16,0-21-16,-21 0 0,21 21 15,-21-21-15,0 0 0,0 0 0,0-1 16,0 1-16,-21 21 0,0-21 16,0 21-16,0 0 15,0 0-15,-1 21 0,1 0 0,0-21 16,0 43-16,21-22 0,-21 0 15,0 21-15,21-20 0,0 20 0,0-21 16,0 0-16,0 22 0,0-22 16,0 0-16,0 0 0,0 0 0,0 0 15,21 1-15,0-1 0</inkml:trace>
  <inkml:trace contextRef="#ctx0" brushRef="#br0" timeOffset="-142433.39">18415 15706 0,'0'0'0,"-106"0"15,85 0 1,0-21-16,0 21 0,-1 0 16,1 0-16,0 0 15,21-22 16,0 1-31,0 0 32,21 21-32,-21 21 47,-21 0-47,0-21 0,21 22 15,-21-22-15,0 21 0,-1-21 0,22 21 16,-21-21-16,0 0 0,0 21 0,0-21 15,0 0 1,-1 0 0,22-21-1,0 0-15,0 0 16,22-1 0,-1 1-16,0 21 0,-21-21 15,21 21-15,0 0 16,0 21-1,1 0-15,-22 1 0,0 20 16,21-21-16,-21 0 0,0 0 0,0 1 16,0 20-16,-21-42 0,21 21 15,-22 0-15,1 22 0,0-22 0,0 0 16,0 0-16,0 0 0,-1 0 0,1-21 16,0 0-16,0 0 15</inkml:trace>
  <inkml:trace contextRef="#ctx0" brushRef="#br0" timeOffset="-142002.64">18542 15727 0,'-21'-42'31,"21"63"-31,0-42 94,0-1-79,21 44 32,-21-1-47,0 0 0,21 0 16,-21 0-16,0 0 0,0 22 16,0-22-16,0 21 0,-21-21 15,21 22-15,-21-22 0,0 0 0,-1 21 16,1-20-16,0-1 0,0 0 0,0 0 15,0-21-15,-1 21 0,1-21 16,-21 0-16,21 0 0,0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1:10:24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1312 0,'-21'0'15,"21"-21"48,0 0-48,0 0 1,0 0-16,0 0 16,0-1-16,0 1 15,0 0 1,0 42 15,0 0-15,0 1-16,0-1 0,0 0 15,0 21-15,0-21 0,0 1 16,0 20-16,0-21 0,0 21 16,0 1-16,0-1 0,0 0 0,0 1 15,0-1-15,0 0 0,0 1 16,0-1-16,0 0 0,0 1 16,0-22-16,0 0 0,0 21 0,0-20 15,21-1-15,-21 0 16,22-21-1,-1 0-15,0 0 16,0-21-16,0 21 16,-21-21-16,21-22 0,1 22 0,-1 0 15,0-21-15,0-1 16,0 1-16,0 0 0,1-1 0,-22 1 16,21 0-16,0 20 0,-21-20 15,21 0-15,-21 21 0,21-1 0,-21 1 16,21 21-16,-21-21 0,0 0 15,22 21 17,-22 21-32,0 0 15,21 0-15,-21 1 0,0-1 0,0 0 16,0 0-16,0 21 0,0-20 16,0 20-16,0-21 0,0 21 15,21-20-15,-21-1 0,0 0 16,0 21-16,0-21 0,21 1 15,0-1-15,0 0 16,1-21-16,-1 0 0,0 0 16,0 0-16,0 0 0,0 0 15,1 0-15,-1 0 0,0 0 16,0-21-16,0 0 0,-21-1 16,21 1-16,1 0 0,-22 0 0,21 0 15,-21 0-15,0-22 16,0 22-16,0-21 0,21 21 0,-21-22 15,0 22-15,0-21 0,0-1 16,0 22-16,0-21 0,0 0 16,0 20-16,0-20 0,0 21 0,0 0 15,0 0-15,0-1 0,-21 22 16,0 0-16,-1 0 16,1 0-16,21 22 15,-21-22-15,0 21 0,21 0 0,0 0 16,-21 0-16,21 0 0,0 1 15,0-1-15,0 0 0,0 0 16,0 0-16,21 0 0,0 1 16,0-1-16,0 0 15,1-21-15,-1 0 0,21 0 16,-21 0-16,0 0 16,1 0-16,20 0 0,0 0 0,-21-21 15,22 21-15,-1-21 0,0-1 16,1 22-16,-1-21 0,-21 0 0,22-21 15,-22 21-15,21-1 0,-21-20 16,0 0-16,1 21 0,-22-22 0,0 1 16,21 0-16,-21 20 0,0-20 15,0 0-15,0-1 0,0 22 16,0 0-16,0 0 0,0 0 0,0 0 16,0-1-16,-21 22 0,-1 0 15,1 0 1,0 22-16,21-1 15,0 0-15,0 0 0,0 21 0,-21 1 16,21-1-16,0 0 0,0 1 16,0-1-16,0 0 0,0 1 0,0-1 15,-21 0-15,21-20 0,0 20 16,0 0-16,0-21 0,0 22 0,0-22 16,0 21-16,0-21 0,0 1 15,0-1-15,0 0 0,0 0 16,0 0-16,0 0 15,21-21 1,-21-21 0,0 0-1,0 0-15,0 0 16,0 0-16,21-1 0,-21 1 0,21-21 16,-21 21-16,0 0 0,0-1 15,21 1-15,1 0 0,-1 0 16,-21 0-16,21 21 0,0-21 15,0 21-15,0 0 32,1 0-32,-22 21 15,0 0-15,21-21 0,-21 21 16,0 0-16,0 0 0,0 1 16,21-1-16,-21 0 0,0 0 15,0 0-15,0 0 0,21 1 0,-21-1 16,21 0-16,0 0 0,1 0 15,-1-21-15,0 21 0,0-21 16,21 0-16,-20 0 0,-1 0 16,0 0-16,21 0 0,-21-21 0,1 0 15,20 0-15,-21 0 0,0 0 16,0-1-16,22 1 0,-22 0 16,0 0-16,0 0 0,-21 0 15,21-1-15,1 1 0,-1 0 0,-21 0 16,0 0-16,0 0 0,21 21 15,-21-22-15,0 44 32,0-1-32,0 0 15,0 0-15,0 0 16,-21 0-16,21 1 0,0-1 0,0 0 16,0 0-16,0 0 15,0 0-15,21-21 16,0 0-1,0 0-15,0 0 0,1 0 16,-1 0-16,0 0 0,21 0 0,-21 0 16,1-21-16,-1 21 0,0-21 15,0 0-15,0 21 0,0-21 0,1 0 16,-1-1-16,-21 1 0,21 0 16,0 0-16,0 0 0,0 0 0,1-1 15,-22 1-15,21 0 16,0 21-16,-21-21 0,0 42 62,0 0-62,0 0 0,0 1 16,0-1-16,0 0 0,0 21 16,0-21-16,-21 22 0,21-22 0,0 21 15,-21 1-15,21-1 0,0 0 0,0 1 16,0-1-16,0 0 0,0 22 15,0-22-15,0 0 0,0 1 0,0 20 16,0-20-16,0-1 0,0 0 16,21 22-16,-21-22 0,21 0 0,-21 22 15,0-22-15,0 22 0,0-22 16,21 22-16,-21-22 0,0 21 0,21-20 16,-21-1-16,0 0 0,0 1 15,0-1-15,0 0 0,0-20 16,0-1-16,0 0 0,0 0 0,0 0 15,0 0-15,-21 1 0,0-22 16,0 0-16,0 0 0,-22 0 16,22 0-16,-21 0 0,-1 0 0,1 0 15,0-22-15,-1 1 0,1-21 0,0 21 16,21-22-16,-22 1 0,22 0 16,-21-1-16,21 1 0,-1-21 0,1-1 15,21 1-15,0-1 0,0 22 16,0-22-16,0 1 0,0 20 0,0-20 15,0 21-15,0-1 16,0-20-16,21 20 0,1 1 0,-22 21 16,21-21-16,0-1 0,0 22 0,0-21 15,0 21-15,22-22 0,-22 22 16,0 0-16,0 0 0,0 0 0,1-1 16,-1 22-16,-21-21 0,21 21 15,-21-21 1,21 21-16,0 0 15,0-21 1</inkml:trace>
  <inkml:trace contextRef="#ctx0" brushRef="#br0" timeOffset="623.96">5313 1228 0,'0'0'0,"0"-21"0,0-1 16,0 1-16,0 0 0,0 0 0,21 0 15,-21 0-15,0-1 16,0 1-16,0 0 15,-21 21 1,0 21 0,21 0-16,-22 1 0,1 20 15,0-21-15,0 21 0,21 1 16,-21-22-16,21 21 0,-21 1 0,-1-1 16,22 21-16,0-20 0,0-1 15,-21 0-15,21 1 0,0-1 0,0 0 16,0 1-16,21-22 0,-21 21 15,43-21-15,-22 22 0,0-22 0,0 0 16,22 0-16,-22-21 0,21 21 16,0-21-16,-20 0 0,20 0 15,0 0-15,1 0 0,-22 0 0,21 0 16,0-21-16,-20 0 0,20 21 16,-21-21-16,21 0 0,-20 0 0,-1-1 15,0 1-15,0 0 0,0-21 16,0 21-16,-21-1 0,0 1 0,0 0 15,0 0-15,0 0 0,0 0 16,0-1-16</inkml:trace>
  <inkml:trace contextRef="#ctx0" brushRef="#br0" timeOffset="851.83">5482 1482 0,'0'0'0,"-21"0"0,42 0 62,0-21-62,22 21 0,-22 0 16,0-22-16,0 22 0,0-21 0,22 21 16,-22-21-16,0 21 0,0-21 15,0 21-15,-21-21 0,0 0 16,0-1-16</inkml:trace>
  <inkml:trace contextRef="#ctx0" brushRef="#br0" timeOffset="1059.71">5419 1143 0,'0'0'15,"-22"0"-15,22-21 16,0 0-1,22 21 1,-1-21-16,0 21 0,0 0 0,21-22 16,-20 22-16,-1-21 0,21 21 15,-21 0-15,0 0 0,1 0 16,20-21-16,-21 21 0,0 0 0,0 0 16,22 0-16</inkml:trace>
  <inkml:trace contextRef="#ctx0" brushRef="#br0" timeOffset="1427.5">6286 1037 0,'0'0'0,"0"21"31,0 1-31,0-1 16,0 0-16,0 21 0,0-21 15,0 22-15,0-22 0,0 21 0,0 1 16,0-22-16,0 21 0,0 0 16,0-20-16,0 20 0,0-21 0,0 21 15,0-20-15,0 20 0,0-21 16,0 0-16,0 0 0,0 1 0,0-1 15,0 0-15,0 0 16,0 0 0,22-42 15,-22 0-31,21 0 0,0 0 0,-21-1 16</inkml:trace>
  <inkml:trace contextRef="#ctx0" brushRef="#br0" timeOffset="1729.33">6752 910 0,'21'64'31,"-21"-22"-31,0-21 0,0 22 0,0-1 16,0-21-16,0 21 0,0 1 15,0-1-15,0 0 0,0-20 0,0 20 16,-21 0-16,21-21 0,0 22 16,0-22-16,0 0 0,0 21 0,0-20 15,0-1-15,0 0 0,0 0 0,0 0 16,0 0 0,0-42 30,0 0-46</inkml:trace>
  <inkml:trace contextRef="#ctx0" brushRef="#br0" timeOffset="1985.18">6286 1418 0,'22'0'16,"-1"0"0,0 0-16,0 0 0,21 0 0,-20 0 15,20 0-15,-21 0 0,21 0 0,-20 0 16,20 0-16,-21-21 0,0 21 16,0 0-16,1 0 0,-1 0 0,-21-21 46</inkml:trace>
  <inkml:trace contextRef="#ctx0" brushRef="#br0" timeOffset="2344.23">7556 1524 0,'0'0'0,"22"0"94</inkml:trace>
  <inkml:trace contextRef="#ctx0" brushRef="#br0" timeOffset="2550.11">7980 1482 0,'21'0'78,"0"-21"-78,0 21 0,0-22 0</inkml:trace>
  <inkml:trace contextRef="#ctx0" brushRef="#br0" timeOffset="3047.86">9186 1185 0,'0'0'0,"-21"0"0,0 0 15,-21-21-15,20 21 0,-20-21 16,0 0-16,-1 21 0,22-21 0,-21 0 16,0 21-16,20-22 0,-20 1 15,21 0-15,0 0 0,0 21 0,21-21 16,0 0-16,0-1 0,0 1 16,0 0-16,0 0 0,21-21 0,21 20 15,-21 1-15,22 0 0,-1 0 16,0 21-16,1-21 0,-1 0 0,0 21 15,22-22-15,-22 22 0,0 0 16,1 0-16,-1 0 0,-21 0 16,22 0-16,-22 0 0,21 22 0,-21-1 15,0-21-15,1 21 0,-22 21 16,0-21-16,0 1 0,0 20 0,0-21 16,0 21-16,0 1 0,0-22 15,-22 21-15,1 1 0,0-22 0,0 21 16,0-21-16,0 22 0,-1-22 15,-20 0-15,21 0 0,0 0 0,0 0 16,-1 1-16,1-22 0,21 21 0,-21 0 16,21 0-16,0 0 31,21-21-31,0 0 0</inkml:trace>
  <inkml:trace contextRef="#ctx0" brushRef="#br0" timeOffset="3649.51">9059 1969 0,'0'21'31,"21"-21"-15,1 0-16,-1 0 16,0 0-1,-21-21 1,0-1-16,21 22 0,-21-21 15,0 0-15,0 0 16,-21 21 0,0 0-1,0 0-15,-1 0 16,1 0-16,21 21 0,-21 0 0,0 0 16,0-21-16,21 22 0,0-1 0,-21 0 15,21 0-15,0 0 16,0 0-16,21-21 31,0 0-31,0 0 16,0 0-16,0-21 15,1 21-15,-22-21 0,0 0 16,0 0 0,0 0-16,0-1 15,-22 22-15,1 0 16,0 0-1,21 22 17,-21-22-32</inkml:trace>
  <inkml:trace contextRef="#ctx0" brushRef="#br0" timeOffset="6030.98">2074 3556 0,'0'21'78,"0"0"-47,21-21 16,1 0-47,-1 0 16,0-21-16,0 21 0,0-21 0,0 0 15,1 21-15,-1-21 16,21 0-16,-21-1 0,0 1 0,1 0 16,-1 0-16,0 0 0,0 0 15,-21-1-15,21 1 0,-21 0 0,0 0 16,0 0-16,-21 0 15,0-1-15,0 22 0,0 0 0,-22 0 16,22 0-16,-21 0 0,-1 0 16,22 22-16,-21-1 0,21 0 0,-22 0 15,22 0-15,0 0 0,0 1 16,0 20-16,0-21 0,21 0 16,-22 22-16,22-22 0,0 0 15,0 21-15,0-21 0,0 1 0,0-1 16,22 0-16,-1 0 0,0 0 15,0-21-15,0 21 0,0 1 0,1-1 16,20-21-16,-21 21 0,21 0 16,-20-21-16,20 21 0,-21 0 0,0 1 15,22-22-15,-22 21 0,0 0 16,0 0-16,0 0 0,-21 0 0,21 22 16,-21-22-16,0 0 0,0 0 15,-21 0-15,-21 22 0,21-22 0,-22 0 16,22 0-16,-21 0 0,0 1 15,-1-22-15,1 0 0,21 21 16,-22-21-16,1 0 0,0 0 0,21 0 16,-22-21-16,22-1 0,-21 1 15,21 0-15,-22 0 0,22-21 0,0 20 16,0-20-16,21 21 0,-21-21 16,-1 20-16,22-20 0,0 21 0,0-21 15,0 20-15,0 1 0,0 0 16,0 0-16,22 0 15,-1 21-15,0 0 0,0 0 16,0 0-16,0 0 0,1 0 16,-1 0-16,21 0 0,-21 0 0,22 21 15,-1 0-15,-21-21 0</inkml:trace>
  <inkml:trace contextRef="#ctx0" brushRef="#br0" timeOffset="6859.52">2709 3789 0,'0'21'31,"0"0"-15,0 0-16,0 1 15,0-1-15,0 21 0,0-21 16,0 0-16,0 1 0,0 20 16,0-21-16,0 0 0,0 0 0,0 22 15,0-22-15,0 0 0,0 0 16,0 0-16,0 1 0,0-1 31,0-42-15,0-1-1,0 1-15,0 0 0,0-21 0,0 21 16,0-22-16,0 22 0,0-21 16,21 21-16,-21-22 0,22 22 15,-1-21-15,-21 21 0,21-1 0,0-20 16,0 21-16,0 0 0,1 0 16,-1 21-16,0-22 0,0 22 0,0 0 15,0 0-15,1 0 0,-1 0 16,0 0-16,0 0 0,0 22 15,0-1-15,-21 0 0,0 0 0,0 0 16,22 0-16,-22 1 0,0-1 16,0 0-16,0 0 0,0 0 0,0 0 15,0 1-15,0-1 0,0 0 16,0 0-16,0 0 0,0 0 16,-22-21 30,22-21-46,0 0 0,0 0 16,0 0-16,0-22 0,0 22 0,0 0 16,0 0-16,0-21 0,22 20 15,-1 1-15,0 0 0,0 0 0,0 0 16,0 0-16,1-1 16,20 1-16,-21 21 0,21 0 0,-20-21 0,20 21 15,-21 0-15,21 0 0,-20 0 16,-1 21-16,0 0 0,0 1 15,0-1-15,0 0 0,-21 0 0,0 0 16,0 22-16,0-22 0,0 21 16,0 0-16,0-20 0,-21 20 0,21-21 15,-21 21-15,21-20 0,0-1 0,-21 0 16,21 0-16,0 0 0,-21-21 16,21 21-16,21-42 46,0 21-46,0-21 0</inkml:trace>
  <inkml:trace contextRef="#ctx0" brushRef="#br0" timeOffset="7343.24">4043 3725 0,'0'0'0,"-21"0"47,21 22-47,-22-1 15,22 0-15,-21 0 0,21 0 0,0 0 16,-21 1-16,0-1 0,21 0 16,0 0-16,0 21 0,0-20 0,-21-1 15,21 0-15,0 21 0,0-21 0,0 1 16,0-1-16,0 0 15,21-21-15,0 0 0,-21 21 0,21-21 16,0 0-16,1 0 0,-1 0 16,0 0-16,0-21 0,0 21 0,0-21 15,1 0-15,-1 21 0,0-22 0,0 1 16,0-21-16,-21 21 0,21 0 16,-21-22-16,0 22 0,0-64 15,0 43 1,-21 21-16,0 0 0,21 0 0,-21-1 15,0 1-15,0 0 0,-1 21 0,1 0 16,0 0-16,0 0 0,0 0 16,0 0-16,-1 0 0,1 0 0,0 21 15,21 0-15,-21 1 0,21-1 16,0 0-16,0 0 0,0 0 16,0 0-16,21 1 15,0-22-15,0 0 16,1 0-16,-1 0 0</inkml:trace>
  <inkml:trace contextRef="#ctx0" brushRef="#br0" timeOffset="7663.97">4826 3366 0,'-42'21'16,"20"0"-16,22 0 16,-21 0-16,21 0 0,-21 22 0,21-22 15,0 21-15,0 1 16,-21-1-16,21 0 0,0-21 0,-21 22 16,21-1-16,0 0 0,0-20 0,0 20 15,0-21-15,0 21 0,0-20 16,0-1-16,0 0 0,0 0 0,0 0 15,0 0-15,0 1 0,0-1 16,21-42 15,0-1-31,0 1 16</inkml:trace>
  <inkml:trace contextRef="#ctx0" brushRef="#br0" timeOffset="8192.25">5165 3302 0,'0'21'31,"0"0"-31,0 43 16,0-43-16,-22 21 0,22 1 0,0-1 15,0-21-15,-21 22 0,21-1 0,0 0 16,0-21-16,0 22 15,0-1-15,0-21 0,0 0 0,-21 22 16,21-22-16,0 0 0,0 0 0,0 0 16,0 1-16,0-1 15,-21-21-15,21 21 16,0-42 0,0 0-1,0-1-15,0 1 0,0 0 16,0 0-16,0-21 0,0 20 0,0 1 15,0 0-15,0 0 0,0 0 16,21 0-16,0-1 0,0 1 0,-21 0 16,22 0-16,-1 0 0,0 21 15,0-21-15,21-1 0,-20 22 16,-1 0-16,0 0 0,21 0 0,-21 0 16,1 0-16,-1 22 0,0-1 15,-21 0-15,21 0 0,-21 0 0,0 22 16,0-22-16,0 0 0,0 21 0,0-21 15,0 1-15,0-1 0,0 0 16,0 0-16,0 0 0,0 0 0,-21 1 16,21-1-16,0-42 47,-21-1-32</inkml:trace>
  <inkml:trace contextRef="#ctx0" brushRef="#br0" timeOffset="8461.1">4614 3662 0,'0'0'0,"-21"0"0,0 0 0,42 0 31,0 0-15,0 0-16,1 0 0,20 0 0,-21 0 15,0 0-15,22 0 0,-22 0 16,21 0-16,-21 0 0,0 0 0,1 0 16,-1 0-16,0 0 0,0 0 0,-21-21 15,21 21 1</inkml:trace>
  <inkml:trace contextRef="#ctx0" brushRef="#br0" timeOffset="8927.83">5567 3852 0,'21'0'31,"0"0"-31,0 0 0,0 0 0,1 0 16,-1-21-16,0 21 0,0-21 0,0 21 15,0-21-15,1 0 0,-1 21 16,0-21-16,0 21 0,-21-22 15,0 1-15,21 0 0,-21 0 16,0 0-16,-21 21 16,0 0-16,0 0 15,0 0-15,-1 0 0,1 21 0,0-21 16,0 21-16,0 0 0,0 0 16,-1 1-16,1-1 0,21 0 0,0 0 15,-21 0-15,21 22 0,-21-22 0,21 0 16,0 0-16,0 0 0,0 0 15,0 1-15,0-1 0,21 0 16,0 0-16,-21 0 0,21-21 0,1 21 16,-1-21-16,21 0 0,-21 0 15,0 0-15,1 0 0,-1 0 0,0 0 16,21 0-16,-21 0 0,-21-21 0,22 21 16</inkml:trace>
  <inkml:trace contextRef="#ctx0" brushRef="#br0" timeOffset="9327.6">6032 3768 0,'0'0'0,"22"-43"15,-1 43 1,-21-21-16,21 21 0,0 0 16,0 0-16,0-21 0,1 21 15,-1 0-15,0 0 0,0 0 0,0 0 16,0 0-16,22 21 0,-22-21 15,0 21-15,0 1 0,0-1 0,1 0 16,-22 0-16,0 0 0,21 0 16,-21 1-16,0-1 0,0 0 0,0 0 15,0 0-15,-21 0 0,-1 1 0,22-1 16,-21 0-16,0 0 0,0-21 16,0 21-16,0-21 15,21 21-15,-22-21 0,22-21 31,0 0-15,0 0-16,0 0 0,0 0 0,22-1 16,-1 1-16,0-21 0,0 21 15,-21-22-15,21 22 0,0 0 0,1 0 16,-1 0-16,0 0 0,0-1 16,0 1-16,0 0 0,-21 0 0,22 21 15,-22-21-15,21 0 0</inkml:trace>
  <inkml:trace contextRef="#ctx0" brushRef="#br0" timeOffset="13148.43">7874 3937 0,'-21'0'16,"21"-21"15,21 21-15,0-21-16,0 0 0,0 21 0,1-22 15,-1 1-15,21 0 0,-21 0 0,0-21 16,1 20-16,-1 1 0,0 0 16,0-21-16,0 21 0,-21-22 0,0 22 15,0 0-15,0-21 0,0 20 0,0 1 16,0 0-16,0 0 15,-21 21-15,0 0 16,0 0-16,0 0 0,-1 21 16,1-21-16,0 21 0,0 0 0,0 22 15,0-22-15,-1 0 0,22 21 0,0-20 16,0 20-16,0 0 0,0-21 16,0 1-16,0 20 0,0-21 0,0 0 15,22 0-15,-1 1 0,0-1 0,0 0 16,0-21-16,0 0 0,1 21 15,-1-21-15,0 0 0,21 0 0,-21 0 16,1 0-16,-1 0 0,0-21 0,0 21 16,0-21-16,0 21 15,1-21-15,-22-1 0,21 1 0,0 0 16,-21 0-16,21 0 0,0-22 0,0 22 16,1-21-16,-1 21 0,0-22 15,21 22-15,-21-21 0,22 21 0,-1 0 16,-21-1-16,22 1 0,-1 0 15,-21 21-15,21 0 0,-20 0 0,20 0 16,-21 0-16,0 0 0,-21 21 0,21 0 16,-21 1-16,0-1 0,0 0 15,0 0-15,0 21 0,0-20 0,0-1 16,0 0-16,-21 0 0,0 0 16,21 0-16,-21 1 0,21-1 15,-21 0-15,0-21 0,21 21 0,0 0 16,-22-21-16,22-21 47,22 21-47,-22-21 0,21 0 15,0 0-15,0-1 0,0 1 0,-21 0 16,21 0-16,1-21 0,-1 20 0,0 1 16,0 0-16,0 0 0,0-21 15,1 20-15,-22 1 0,21 0 16,-21 0-16,0 0 15,-21 21 17,-1 21-32,22 0 0,0 0 15,0 0-15,-21 1 0,21-1 16,-21 21-16,21-21 0,0 0 0,0 22 16,0-22-16,0 0 0,0 0 15,0 0-15,0 22 0,0-22 0,0 0 16,21 0-16,0 0 0,1-21 15,-1 0-15,0 22 0,0-22 16,21 0-16,-20 0 0,20 0 0,-21 0 16,21 0-16,1 0 0,-22-22 0,21 22 15,1-21-15,-1 0 0,-21 21 16,21-21-16,1 0 0,-22 0 16,21-22-16,-21 22 0,1 0 0,-1-21 15,0 20-15,-21-20 0,0 21 16,0 0-16,0-22 0,0 22 0,0 0 15,0 0-15,0 0 0,-21 21 16,0 0 0,-1 0-16,1 0 0,0 21 15,21 0-15,-21 0 0,21 0 0,-21 22 16,21-22-16,-21 0 0,21 21 16,0-20-16,0-1 0,0 21 0,0-21 15,0 0-15,0 1 0,0-1 16,0 0-16,21-21 0,0 21 15,0-21-15,0 21 0,0-21 16,1 0-16,-1 0 0,0 0 0,0 0 16,0 0-16,0 0 0,1 0 15,-1-21-15,0 21 0,0-21 0,0 0 16,0 0-16,1-1 0,-1 1 0,0 0 16,0 0-16,0-21 0,0 20 15,1-20-15,-1 21 0,0-21 16,0 20-16,0 1 0,0-21 0,-21 21 15,22 21-15,-1-21 0,-21-1 16,21 22-16,0 0 16,-21 22-1,0-1 1,21-21-16,-21 21 0,21-21 16,-21-21 46,0 0-62,0-1 16,0 1-16,-21 21 15,0 0 1,0 0 0,0 0-16,0 21 15,21 1-15,-22-22 0,22 21 16,0 21-16,-21-21 0,0 0 0,0 1 15,21 20-15,0-21 0,-21 0 16,21 22-16,0-22 0,-21 0 0,21 0 16,0 0-16,0 0 0,0 1 0,0-1 15,21 0-15,0 0 0,0-21 16,0 21-16,0-21 0,1 0 16,20 0-16,-21 0 0,0 0 0,22 0 0,-22 0 15,21 0-15,-21 0 0,0 0 16,1 0-16,20-21 0,-21 0 15,0 21-15,0-21 0,1 0 0,-1-1 16,0 1-16,0-21 0,0 21 16,-21-22-16,21 1 0,1 21 0,-1-21 15,0-1-15,-21 22 0,0-21 0,21 21 16,-21-1-16,0 1 16,-21 42-1,21 1-15,0-1 16,-21 0-16,0 0 15,21 21-15,0-20 0,-22 20 0,22-21 16,0 21-16,0-20 0,0-1 0,0 0 16,0 21-16,0-21 0,0 1 15,0-1-15,22-21 0,-1 21 0,0 0 16,0-21-16,0 0 0,0 0 16,1 0-16,-1 0 0,0 0 15,0 0-15,0 0 0,0 0 0,1 0 16,-1-21-16,-21 0 0,21 0 0,0-1 15,0 1-15,0 0 0,1 0 16,-1-21-16,0-1 0,0 22 0,-21-21 16,21-1-16,0 1 0,1 21 15,-22-21-15,0 20 0,0 1 16,0 0-16,0 0 0,0 0 0,0 42 31,-22 0-15,22 0-16,-21 22 0,21-22 0,0 21 15,0-21-15,0 22 0,0-22 0,0 0 16,0 21-16,0-21 0,0 1 16,0-1-16,0 0 0,21-21 0,1 21 15,-22 0-15,21-21 0,0 0 0,0 21 16,0-21-16,0 0 16,1 0-16,-1 0 15,0 0-15,0-21 0,0 0 0,0 0 16,1 0-16,-1 0 15,-21-1-15,0-20 0,21 21 0,0-21 16,-21-1-16,21 1 0,-21 0 0,0-1 16,21-20-16,1 20 0,-22-20 15,21 21-15,0-22 0,0 22 0,0-1 16,0-20-16,-21 21 0,22-1 16,-22 22-16,21-21 0,-21 21 15,0-1-15,-21 44 16,-1-1-1,1 0-15,21 21 0,-21-21 16,0 22-16,0-1 0,21 0 0,0 1 16,-21-1-16,21 0 0,-22 22 15,22-22-15,0 1 0,0-1 0,0 21 16,0-20-16,0-1 0,0-21 16,0 22-16,0-1 0,0-21 0,0 21 15,0-20-15,0-1 0,22 0 0,-1 0 16,0 0-16,0-21 15,0 21-15,0-21 0,1 0 0,-1 0 16,0 0-16,0 0 0,0-21 16,22 0-16,-22 21 0,0-21 15,0 0-15,0 0 0,0-1 16,1 1-16,-1-21 0,0 21 0,0-22 16,-21 22-16,21-21 0,-21 21 15,21 0-15,-21-1 0,0 1 0,0 0 16,-21 42 15,0 0-31,21 22 16,0-22-16,0 0 0,0 0 0,0 22 15,0-22-15,0 0 0,0 0 16,0 0-16,0 0 0,21 1 0,0-1 16,-21 0-16,22-21 0,-1 21 15,0-21-15,0 0 0,0 0 16,0 0-16,1 0 0,-1 0 0,0 0 15,0 0-15,0 0 0,0 0 0,1-21 16,-1 0-16,0 0 0,0-1 16,-21 1-16,21 0 0,0 0 0,1-21 15,-22 20-15,21-20 0,-21 21 16,21-21-16,-21 20 0,0-20 0,21 21 16,-21 0-16,0 42 31,-21 0-31,21 0 0,0 0 15,0 1-15,-21 20 0,21-21 16,-21 0-16,21 22 0,0-22 16,0 0-16,0 0 0,0 0 0,0 0 15,0 1-15,0-1 0,0 0 16,0 0-16,21-21 16,0 0-16,0 0 15,0 0-15,-21-21 16,21 0-16,-21 0 15,0-1-15,0 1 0,0 0 0,0 0 16,0-21-16,0 20 0,0 1 0,0-21 16,-21 21-16,21 0 0,-21-1 15,0 1-15,21 0 0,-21 21 16,0 0-16,-1-21 0,1 21 16,42 0 30,-21-21-46,22 21 0,-1 0 0,0-21 16,21 21-16,-21-22 0,1 1 0,20 21 16,0 0-16,1 0 0,-22-21 15,21 21-15,0 0 0,-20 0 0,-1 0 16,21 0-16,-21 0 0,0 21 16,1 0-16,-1 1 0,0-1 15,-21 0-15,21-21 0,-21 21 16,0 0-16,0 0 0,0 1 15,0-1-15,0 0 0,0 21 0,0-21 16,0 1-16,0-1 0,0 0 0,-21 0 16,0 0-16,21 0 15,-21 1-15,21-1 0,0 0 16,-22-21 0,22-21 30,0 0-46,0-1 16,0-20-16,0 21 16,22 0-16,-1-22 0,0 1 0,21 21 15,-21-21-15,22-1 0,-22 22 16,21-21-16,1-1 0,-22 22 0,21 0 16,0 0-16,-20 0 0,-1 0 0,21 21 15,-21 0-15,0-22 0,22 22 16,-22 0-16,0 0 0,0 0 0,0 0 15,1 22-15,-1-1 0,-21 0 0,0 0 16,0 21-16,21-20 16,-21 20-16,0-21 0,0 21 0,0 1 15,0-22-15,0 21 0,-21-21 0,21 1 16,-21 20-16,21-21 0,0 0 16,-22 0-16,22 1 0,-21-22 0,21 21 15,0 0-15,-21-21 0,21 21 16,0-42 31,0 0-47,0 0 15</inkml:trace>
  <inkml:trace contextRef="#ctx0" brushRef="#br0" timeOffset="13404.28">13166 2773 0,'0'0'16,"-64"-21"0,43 21-1,0 0-15,0 0 47,-1 0-31,1 0-1,0 0-15</inkml:trace>
  <inkml:trace contextRef="#ctx0" brushRef="#br0" timeOffset="13664.13">11536 3006 0,'0'0'0,"-21"0"16,-1 21-16,44-21 31,-1 0-31,0 0 0,0 0 0,0 0 16,22 0-16,-1 0 0,0 0 15,1 0-15,-1 0 0,0 0 0,1 0 16,-1 0-16,0 0 0,1 0 0,-22 0 16,0 0-16,0-21 0,-21 0 31</inkml:trace>
  <inkml:trace contextRef="#ctx0" brushRef="#br0" timeOffset="14491.44">15198 2900 0,'0'0'0,"0"-21"16,0 0-16,0-1 0,0 1 15,0 42 16,-22-21-31,1 22 0,0-1 16,21 0-16,-21 0 0,0 21 0,0-20 16,-1 20-16,22-21 0,-21 21 15,0 1-15,21-1 0,-21-21 0,21 22 16,0-22-16,0 21 0,0-21 16,0 0-16,21 1 0,0-1 0,0 0 15,1-21-15,20 0 0,-21 21 16,0-21-16,22 0 0,-22 0 15,21 0-15,0 0 0,-20-21 0,20 21 16,0-21-16,-21 0 0,22-1 0,-22 1 16,0 0-16,21-21 0,-20 21 15,-1-22-15,-21 22 0,0-21 0,21 21 16,-21-22-16,0 1 0,0 21 16,0-22-16,-21 22 0,0-21 0,-1 21 15,1 0-15,0-1 0,-21 22 0,21-21 16,-22 21-16,1-21 15,0 21-15,20 0 0,-20 0 0,21 0 16,0 0-16,0 0 0,-1 0 0,22 21 16,0 0-1,22-21-15,-1 0 0,21 22 16,0-22-16,22 0 0,-22 0 16,22 0-16,-1 21 0,1-21 0,-1 0 15,1 0-15,20 0 0,-20 0 0,21-21 16,-1-1-16,-20 22 0,20-21 15,-20 0-15,-1 21 0,-20-21 0,-1 0 16</inkml:trace>
  <inkml:trace contextRef="#ctx0" brushRef="#br0" timeOffset="14935.18">16510 2540 0,'0'0'0,"0"-21"16,0-21-16,0 20 0,0 1 0,-21 0 16,0 0-16,-1 21 0,1 0 15,0 0-15,0 0 16,0 21-16,0 0 0,-22 0 0,22 22 15,-21-1-15,21 0 0,-22 1 16,22 20-16,0-20 0,-21 20 0,20 1 16,-20-1-16,21-21 0,0 22 15,0-1-15,-1 1 0,22-1 0,0 1 16,0-1-16,0 1 0,0-22 0,0 22 16,0-1-16,0-20 15,0-1-15,0 21 0,22-20 0,-22-1 16,0 22-16,21-22 0,-21 0 0,0 1 15,0-1-15,0 21 0,0-20 16,0-1-16,0-21 0,0 22 0,0-1 16,0-21-16,0 0 0,-21 0 0,21 1 15,-22-22-15,1 0 16,0 0-16,0 0 0,0 0 16,0-22-16,-22 1 0,22 21 0,0-42 15,-21 21-15,-1 0 0,1-22 16,21 22-16,-22-21 0,1 21 15,0-22-15,-1 22 0,22 0 0,0 0 16,0 0-16,0-1 0,0 1 16,21 0-16,-22 0 0,22 0 15,0 0-15,0-1 0,22 1 16,-1 0-16,0 0 0,0 0 16,21 0-16,-20-1 0</inkml:trace>
  <inkml:trace contextRef="#ctx0" brushRef="#br0" timeOffset="16043.27">18076 2223 0,'0'0'0,"-21"0"16,0 0-16,0 21 16,21 0-16,-21 0 0,21 0 0,-22 0 15,22 22-15,0 20 0,-21-20 16,21 20-16,-21 1 0,0-1 0,21 1 16,-21-1-16,21 1 0,-21-22 15,-1 21-15,22 1 0,0-22 0,-21 1 16,0-1-16,21 0 0,0 1 0,0-22 15,0 21-15,0-21 0,-21 0 16,21 1-16,0-44 47</inkml:trace>
  <inkml:trace contextRef="#ctx0" brushRef="#br0" timeOffset="16777.84">17399 2900 0,'21'0'32,"0"0"-32,0 0 0,22 0 0,-1 0 15,0 0-15,1 0 0,-1 0 16,0-21-16,22 21 0,-1-21 0,-20-1 15,41 22-15,-20-21 0,-1 0 0,1 0 16,-1 0-16,1-22 0,-22 22 16,22-21-16,-22 21 0,-21-22 0,22 1 15,-22 0-15,0-1 0,0 1 16,-21 21-16,0-21 0,0 20 0,0 1 16,0 0-16,0 0 0,-21 21 15,0-21-15,0 21 0,-1 0 16,1 0-16,0 0 15,21 21-15,-21 0 0,21 0 16,-21 0-16,21 22 0,0-1 0,0 0 16,-21 1-16,21-1 0,-22 22 15,22-22-15,0 0 0,0 22 0,-21-22 16,21 0-16,-21 1 0,21-1 16,-21 0-16,21 1 0,0-1 0,0-21 15,-21 22-15,21-22 0,-21 0 0,21 21 16,-22-42-16,22 21 0,0 1 15,-21-1-15,0-21 0,21 21 16,-21-21-16,21-21 31,0 0-31,0-1 16,0 1-16,0 0 0,0 0 16,21 0-16,0-22 0,0 22 0,1 0 15,20-21-15,-21 21 0,21-1 16,1 1-16,-1 0 0,0 0 0,1 0 15,-1 21-15,0 0 0,-20 0 16,20 0-16,-21 0 0,0 0 0,0 21 16,1 0-16,-1 0 0,-21 0 0,0 1 15,0-1-15,0 0 0,0 21 16,0-21-16,0 1 0,0-1 0,0 0 16,0 21-16,0-21 0,0 1 15,0-1-15,0 0 16,-21 0-16,21-42 62,21 21-62</inkml:trace>
  <inkml:trace contextRef="#ctx0" brushRef="#br0" timeOffset="17184.62">19071 3027 0,'21'0'16,"0"0"-16,1 0 16,-1 0-16,0 0 0,0 0 0,0-21 15,22 21-15,-22-21 0,21 21 16,-21-22-16,0 1 0,1 21 0,-1-21 15,0 0-15,0 0 0,-21 0 16,0-1-16,0 1 16,-21 0-16,0 21 0,0 0 0,-1 0 15,-20 0-15,21 0 0,-21 0 16,-1 0-16,22 21 0,-21 0 16,21 22-16,-1-22 0,1 0 15,0 21-15,0-20 0,21 20 0,0-21 16,0 21-16,0-20 0,0-1 15,0 21-15,0-21 0,21 0 0,0 1 16,0-1-16,1-21 0,-1 21 16,0-21-16,21 0 0,-21 0 0,22 0 15,-22 0-15,21 0 0,-21 0 0,22 0 16,-22 0-16,21 0 16,-21-21-16,22 0 0</inkml:trace>
  <inkml:trace contextRef="#ctx0" brushRef="#br0" timeOffset="17743.3">20913 2815 0,'0'0'0,"0"-21"0,0 0 15,0 0-15,0 0 0,0-1 0,-22 22 32,22 22-17,-21-1-15,21 21 16,-21-21-16,21 22 0,0 20 0,-21-21 16,21 1-16,0 20 0,0 1 0,-21-1 15,0 1-15,21-1 0,-22 1 16,1-1-16,0 1 0,0-1 0,21 22 15,-21-22-15,0 1 0,-1-1 0,1 22 16,0-21-16,0 20 0,0-20 16,0-1-16,-1 1 0,1-1 0,21-20 15,0-1-15,-21 0 0,21 1 0,-21-22 16,21 0-16,0 0 0,0-42 47,0 0-47,0 0 0,0-1 15,0-20-15,0 21 0,21-43 0,0 22 16,-21-21-16</inkml:trace>
  <inkml:trace contextRef="#ctx0" brushRef="#br0" timeOffset="18143.78">20468 3069 0,'0'0'0,"0"-21"0,-21 0 16,21-21-16,-21 20 0,21 1 16,0 0-16,0 0 0,0-21 0,0 20 15,0 1-15,21-21 0,-21 21 16,21 0-16,0-22 0,0 22 0,1 0 16,-1 0-16,21 21 0,-21-21 0,22-1 15,-1 22-15,0 0 0,1 0 16,-1 0-16,0 0 0,1 0 0,-1 0 15,21 22-15,-20-1 0,-1 0 16,-21 0-16,22 21 0,-22-20 0,0 20 16,0 0-16,-21-21 0,0 22 15,0-1-15,-21-21 0,0 22 16,0-22-16,-22 0 0,22 0 0,-21 0 16,-1 0-16,1 1 0,21-1 15,-21-21-15,20 21 0,1-21 0,0 0 16,0 0-16,0 21 15,42-42 1,0 21 0,0-21-16,0 0 0</inkml:trace>
  <inkml:trace contextRef="#ctx0" brushRef="#br0" timeOffset="18609.54">21336 2773 0,'21'-21'0,"-42"42"0,42-63 0,0 42 15,-21-22-15,21 22 0,1-21 16,-1 21-16,0 0 0,0-21 0,21 21 16,-20 0-16,20 0 0,-21 0 0,21 0 15,-20 0-15,20 0 0,-21 0 16,21 0-16,-20 21 0,-1 0 0,0 1 15,0-1-15,0 21 16,-21-21-16,0 22 0,0-22 0,0 0 16,0 0-16,0 21 0,-21-20 0,0-1 15,0 0-15,0-21 0,-1 21 16,1 0-16,0-21 0,0 0 16,0 21-16,0-21 15,21-21 1,0 0-16,0 0 15,21 0-15,0 21 0,0-21 16,0-22-16,0 22 0,1 0 0,-1 0 16,0 0-16,-21-22 15,21 22-15,0 0 0,0 0 0,-21 0 16,22-1-16,-1 22 0,-21-21 0,21 21 31</inkml:trace>
  <inkml:trace contextRef="#ctx0" brushRef="#br0" timeOffset="19099.25">22352 2582 0,'21'0'16,"-42"22"15,0-1-31,0 0 0,-1 0 0,1 21 16,0-20-16,0-1 0,0 21 15,0-21-15,-1 22 0,1-22 0,21 0 16,0 21-16,-21-21 15,21 1-15,0-1 0,0 0 0,0 0 16,21 0-16,-21 0 0,21-21 0,1 22 16,20-22-16,-21 0 0,21 0 15,1 0-15,-1 0 0,-21 0 0,22 0 16,-1 0-16,0 0 0,1-22 16,-1 22-16,-21-21 0,21 0 0,-20 0 15,20 0-15,-21 0 0,0-22 0,0 22 16,1-21-16,-22 21 0,0-22 15,0 22-15,0-21 0,0 21 0,-22-1 16,1-20-16,-21 42 0,21-21 16,-22 0-16,1 21 0,21 0 15,-21 0-15,-1-21 0,22 21 0,-21 0 16,21 0-16,-1 0 0,1 0 16,0 21-16,21 0 0,0 0 15,0 0-15,0 0 16,21 1-16,0-22 0,1 21 0,-1-21 15</inkml:trace>
  <inkml:trace contextRef="#ctx0" brushRef="#br0" timeOffset="19899.99">23516 2688 0,'0'0'0,"-21"0"0,0-21 16,0 21-16,-1 0 0,-20 0 16,21 0-16,-21 0 0,20 21 0,-20 0 15,21 1-15,-21-1 0,-1 0 16,22 0-16,-21 21 0,21-20 0,-1-1 16,1 0-16,0 0 0,21 21 15,0-20-15,0-1 0,0 0 0,0 0 16,0 0-16,21-21 15,0 21-15,1-21 0,-1 0 16,0 0-16,0 0 0,21 0 0,-20 0 16,-1 0-16,0 0 0,0 0 15,0-21-15,0 21 0,1-21 0,-1 21 16,0-21-16,-21 0 0,0 0 0,21-1 16,0 1-16,-21 0 0,21 0 15,-21 0-15,22 0 0,-1-1 0,0 1 16,-21 0-16,21 0 15,0 21-15,-21 21 32,0 0-17,0 0-15,0 22 0,-21-22 16,21 0-16,-21 21 0,0-20 16,21 20-16,0 0 0,0 22 0,0-22 15,-21 22-15,21-22 0,0 21 16,0 1-16,-22-1 0,22 1 0,0-22 15,0 22-15,0-1 0,0 1 0,0-1 16,0 22-16,0-22 0,0 1 16,0-1-16,0 1 0,-21-1 0,21 1 15,-21-22-15,0 22 0,21-22 0,0 0 16,-21 1-16,0-1 0,-1 0 16,22-20-16,-21-1 0,0 0 15,21 0-15,-21 0 0,0-21 16,0 0-1,-1-21-15,1 0 0,21 0 16,-21 0-16,0-22 0,0 22 0,0-21 16,-1-22-16,1 22 0,0-22 15,0 1-15,21-22 0,0 22 0,0-1 16,0-20-16,0 20 0,0-21 0,0 22 16,21-22-16,-21 22 0,21-1 15,0 1-15,-21 20 0,22-20 0,-1 21 16,-21-1-16,0 1 0,21 21 15,0-22-15,-21 22 0,21 0 16,0 0-16,-21 0 0,22 0 0,-1-1 16,0 1-16,0 0 0,0 0 15,22 0-15</inkml:trace>
  <inkml:trace contextRef="#ctx0" brushRef="#br0" timeOffset="20619.58">23770 2731 0,'0'-22'16,"0"1"-16,0 0 16,21 0-16,0 21 15,1 0-15,-1 0 16,0-21-16,0 21 0,0 0 0,0 0 16,1 0-16,-1 21 0,0-21 15,0 21-15,0 0 0,0 22 0,1-22 16,-1 0-16,0 21 0,-21 1 15,21-22-15,-21 21 0,0-21 0,0 22 16,0-22-16,0 21 0,0-21 16,0 0-16,0 1 15,0-1-15,-21-21 16,21-21 15,0-1-31,0 1 16,0 0-16,0 0 15,21 0-15,0 0 0,0-22 0,1 22 16,-1-21-16,0-1 0,0 1 16,0 21-16,22-21 0,-22-1 0,0 22 15,0 0-15,0 0 0,-21 0 0,21 21 16,-21 21 31,0 0-47,0 0 15,0 0 1</inkml:trace>
  <inkml:trace contextRef="#ctx0" brushRef="#br0" timeOffset="22580.01">25231 2921 0,'0'0'0,"42"0"16,-21 0-16,-21-21 0,21 0 15,0 0-15,-21-1 16,22 1-16,-22 0 0,0 0 16,0 0-16,0 0 0,0-1 0,0-20 15,0 21-15,0 0 0,-22 0 16,1-1-16,0 1 0,21 0 15,-21 21-15,0 0 0,0 0 16,-1 0-16,-20 0 0,21 0 0,-21 21 16,20 0-16,-20 1 0,21-1 0,-21 21 15,20-21-15,-20 22 0,21-22 16,0 21-16,0-21 0,-1 22 0,1-22 16,21 21-16,0-21 0,0 0 15,0 1-15,0-1 0,0 0 0,0 0 16,0 0-16,21 0 0,1-21 15,-1 22-15,0-22 0,0 0 0,0 21 16,0-21-16,1 0 0,-1 0 0,0 0 16,21 0-16,-21 0 15,1-21-15,20-1 0,-21 22 0,0-21 16,22 0-16,-22 0 0,0 0 16,0-22-16,0 22 0,0 0 0,1-21 15,-1 21-15,0-22 0,-21 22 0,0 0 16,21 0-16,-21 0 0,0-1 15,0 1-15,-21 42 32,21 1-32,-21-22 0,21 21 15,0 0-15,0 0 0,0 21 16,0-20-16,0-1 0,0 0 0,0 0 16,0 0-16,0 0 0,0 1 15,21-1-15,-21 0 0,21 0 16,21-21-16,-20 21 0,-1 0 0,21-21 15,-21 0-15,22 0 0,-22 0 16,21 0-16,-21 0 0,22 0 0,-22 0 16,0 0-16,0 0 0,0-21 0,0 0 15,1 21-15,-22-21 0,21 0 16,-21-22-16,21 22 0,0 0 0,-21-21 16,0 21-16,0-1 0,21-20 15,-21 21-15,0 0 0,0 0 0,0-1 16,-21 44 15,0-1-31,0 0 0,21 0 16,-21 0-16,21 0 0,0 22 15,-22-22-15,22 0 0,-21 0 0,21 0 16,-21 1-16,21-1 0,0 0 16,0 0-16,0 0 0,0 0 0,0 1 15,0-1 1,0-42 31,0-1-47,0 1 0,21 0 15,0 21-15,-21-21 0,22 0 16,-1 0-16,0-1 0,0-20 16,0 21-16,0 0 0,22 0 0,-22-22 15,0 22-15,21 0 0,-20 0 16,-1 0-16,0-1 0,0 22 0,-21-21 15,21 21-15,0 0 16,-21 21-16,0 1 16,0-1-16,0 0 0,0 0 0,0 0 15,0 0-15,0 1 0,0-1 16,0 0-16,22 0 0,-22 0 0,0 0 16,21 1-16,-21-1 15,0 0-15,0 0 31,21-21-15,0 0 15,-21-21-31,21 0 0,0 0 16,-21-1-16,22 1 0,-1 0 0,0 0 16,-21 0-16,21 0 0,0-1 15,0 1-15,1-21 0,-1 21 0,0 0 16,0-22-16,0 22 0,0 0 15,1 0-15,-1 0 0,0-1 16,0 22-16,0 0 0,0 0 16,1 0-16,-1 0 15,-21 22-15,0-1 16,0 0-16,0 0 0,0 21 0,0-20 16,-21-1-16,21 21 0,-22-21 0,22 0 15,-21 22-15,21-22 0,-21 0 16,21 0-16,0 0 0,-21 1 0,21-1 15,0 0-15,0 0 0,0 0 16,0 0-16,21 1 31,0-22-15,0 0-16,1 0 16,-22-22 15,0 1 406,0 0-390</inkml:trace>
  <inkml:trace contextRef="#ctx0" brushRef="#br0" timeOffset="38860.6">2857 6265 0,'0'0'0,"0"-63"31,0 42-31,0 0 0,0-1 16,0 1-16,0 0 16,-21 21-16,21-21 0,-21 0 15,21 0-15,0-1 0,0 1 16,-21 21-1,21-21-15,-21 21 16,21 21 0,0 0-1,0 22-15,0-22 16,0 0-16,0 0 0,0 22 0,0-1 16,0 0-16,0 1 0,0-1 15,0 21-15,0-20 0,0 20 0,0 1 16,0-1-16,0 1 0,0-1 0,0 1 15,0-1-15,0 1 0,0 20 16,0 1-16,0 0 0,0-1 0,0 1 16,0 0-16,0-1 0,0 1 15,0 21-15,0-21 0,-21 20 0,21 1 16,-22-21-16,22 21 0,0-22 0,0 22 16,-21-21-16,21 21 0,0-22 15,0 1-15,-21 0 0,21 21 16,0-22-16,0 1 0,0 0 0,0-22 15,0 22-15,0-1 0,0 1 16,0-21-16,0 20 0,0 1 0,0-22 16,0 22-16,0-21 0,0-1 0,0 1 15,0-1-15,0 1 0,0-22 16,21 21-16,-21-20 0,0-1 0,21 0 16,-21 1-16,0-22 0,0 21 0,0-21 15,0 1-15,0-44 31</inkml:trace>
  <inkml:trace contextRef="#ctx0" brushRef="#br0" timeOffset="38912.58">2836 9567 0,'0'0'0,"0"-42"0,21 0 0,1-43 16</inkml:trace>
  <inkml:trace contextRef="#ctx0" brushRef="#br0" timeOffset="40515.58">3027 6117 0,'-21'0'15,"-1"0"1,22-21-16,-21 21 16,0 0-16,0 0 0,21-21 15,-21 21-15,0 0 0,-1 0 16,1-21-16,0 21 0,0 0 16,21-21-1,-21 21-15,21-22 0,21 1 47,0 21-47,0 0 0,22 0 16,-22 0-16,0-21 15,21 21-15,1 0 0,-1 0 0,0-21 16,22 21-16,-1 0 0,1 0 16,20-21-16,-20 21 0,42 0 0,-22 0 15,1 0-15,0-21 0,-1 21 16,1 0-16,0 0 0,-1 0 0,22-22 15,0 22-15,-21 0 0,21 0 0,-22 0 16,22-21-16,-21 21 0,-1 0 16,1 0-16,0-21 0,-1 21 0,-20 0 15,-1 0-15,22 0 0,-21 0 0,-22 0 16,21 0-16,-20-21 0,-1 21 16,0 0-16,1 0 0,-22 0 15,0 0-15,0 0 0,0 0 16,-21 21-1,22-21-15,-22 21 0,0 0 16,0 1 0,0-1-16,0 0 0,-22 0 15,22 0-15,-21 0 0,21 22 0,-21-22 16,21 0-16,0 21 0,0-20 16,-21 20-16,21-21 0,0 21 0,-21 1 15,21-1-15,0 0 0,0 1 0,0-1 16,0 22-16,0-22 15,0 0-15,0 1 0,0 20 0,0-21 16,0 22-16,0-22 0,0 1 0,0 20 16,0-21-16,0 22 0,0-1 15,0-20-15,0 20 0,0 1 0,0-1 16,0 1-16,21-22 0,-21 22 0,0-1 16,0 1-16,0-1 0,0 1 15,0-1-15,0 22 0,0-22 0,0 22 16,0-22-16,0 1 0,0 21 0,0-22 15,0 1-15,0 20 0,0-20 0,0-1 16,0 1-16,0-1 0,0 1 16,0-1-16,0-20 0,0 20 15,0 1-15,21-22 0,-21 0 0,0 1 16,0 20-16,0-21 0,0 1 0,0-1 16,0 0-16,0 1 0,0-1 15,0 0-15,0 1 0,0-1 0,0 0 16,0 1-16,0-1 0,0-21 0,0 22 15,0-1-15,0-21 0,0 0 0,0 22 16,0-22-16,0 0 0,-21 0 16,21 0-16,-21 0 0,21 1 15,-21-1-15,-1-21 16,1 21-16,0-21 0,21 21 16,0 0-1,-42-21-15,21 21 0,21 1 16,0-1-1,0 0-15,0 0 16,-22-21 0,22 21-16,-21-21 0,21 21 15,0 1 1,-21-22-16,0 21 16,0-21-16,21 21 15,-21-21-15,-1 21 0,1-21 16,0 0-16,0 21 15,0-21-15,0 0 0,-22 21 16,22-21-16,0 0 0,0 0 16,0 22-16,-22-22 0,22 0 15,0 21-15,-21-21 0,20 0 0,-20 0 16,0 0-16,-1 0 0,1 0 0,0 0 16,-1 0-16,1 0 0,0 0 15,-22 0-15,22 0 0,-22 0 0,1 0 16,-1 0-16,1 0 0,-22-21 0,1 21 15,-1 0-15,0-22 0,-21 22 0,1 0 16,20-21-16,-63 21 0,42 0 0,0 0 16</inkml:trace>
  <inkml:trace contextRef="#ctx0" brushRef="#br0" timeOffset="40584.56">2582 10605 0,'0'-64'0,"0"128"0,-21-170 0,21 85 16,-21-1-16,0 22 0,0 0 15,-1-21-15,1 0 0</inkml:trace>
  <inkml:trace contextRef="#ctx0" brushRef="#br0" timeOffset="40627.53">2455 10435 0,'21'0'16,"-42"0"-16,21-42 0</inkml:trace>
  <inkml:trace contextRef="#ctx0" brushRef="#br0" timeOffset="41460.19">2921 6477 0,'-21'0'0,"0"-42"0</inkml:trace>
  <inkml:trace contextRef="#ctx0" brushRef="#br0" timeOffset="41767.01">2836 6435 0,'0'0'0,"21"0"79,1 0-64,20 0-15,0 0 0,1 0 0,20 0 16,1-21-16,20 21 0,1 0 0,21 0 15,-22-22-15,22 22 0,21 0 16,-21 0-16,0-21 0,0 21 0,0 0 16,-1-21-16,-20 21 0,21 0 15,-21 0-15,-22 0 0,1 0 16,-1-21-16,-21 21 0,1 0 0,-22 0 0,21 0 16,-21 0-1,-42 0 1,0 21-1,0-21 1,0 0-16,0 21 0,-1-21 0,1 0 16,0 0-16,-21 21 0,21-21 0</inkml:trace>
  <inkml:trace contextRef="#ctx0" brushRef="#br0" timeOffset="42171.88">2984 6795 0,'22'0'46,"-1"0"-46,21-22 16,-21 22-16,22 0 0,-1 0 16,21 0-16,22-21 0,0 21 0,-1 21 15,1-21-15,21 0 0,0-21 16,0 0-16,21 21 0,-22 0 0,1 0 16,21 0-16,-21 0 0,0 0 15,-21 0-15,-1 0 0,1 0 0,-22 0 16,-20 0-16,-1 0 0,0 0 15,-20 0-15,-1 0 0,0 0 0,-21 21 16,-21-21 0,0 0-16,-22 0 15,22 0-15,0 21 0,-21-21 0,-1 0 16,1 0-16,0 0 0</inkml:trace>
  <inkml:trace contextRef="#ctx0" brushRef="#br0" timeOffset="42535.94">2921 7345 0,'0'0'15,"21"0"1,0 0-16,0 0 0,1 0 0,-1 0 15,21 0-15,0 0 0,22 0 0,-1 0 16,22-21-16,21 21 0,-21 0 16,20 0-16,1-21 0,0 21 15,21 0-15,-21-22 0,0 22 0,0 0 16,21 0-16,-43 0 0,22-21 0,-21 21 16,-1 0-16,1 0 0,-21 0 15,-1 0-15,-21 0 0,1 0 0,-22 0 16,21 0-16,-21 0 0,-42 0 31,0 0-31,0 21 0,-21-21 16,-1 0-16,1 0 0,-22 22 0,22-22 15,-43 0-15,22 21 16</inkml:trace>
  <inkml:trace contextRef="#ctx0" brushRef="#br0" timeOffset="42667.86">2752 7874 0,'0'0'0</inkml:trace>
  <inkml:trace contextRef="#ctx0" brushRef="#br0" timeOffset="42847.76">3831 7832 0,'0'0'0,"21"0"0,22 0 15,20 0-15,1-21 0,-1 21 16,22 0-16,-22 0 0,22 0 0,-22 0 16,22-22-16,-21 22 0,-1 0 0,1 0 15,-1 0-15,-21 0 0,1 0 16,-1 0-16,-21 0 0,-42 0 31,0 0-31,0 22 0,-22-22 16,-20 0-16,-1 21 0,1-21 0</inkml:trace>
  <inkml:trace contextRef="#ctx0" brushRef="#br0" timeOffset="42980.68">2709 8319 0,'0'0'15,"-42"21"-15,21-21 0,21 21 0,0 0 0,0 0 16</inkml:trace>
  <inkml:trace contextRef="#ctx0" brushRef="#br0" timeOffset="43151.58">3154 8361 0,'148'-21'16,"-296"42"-16,381-63 0,-149 42 0,22-22 15,0 22-15,-21-21 0,20 0 0,-20 21 16,21-21-16,-21 21 16,-1 0-16,1 0 0,0-21 0,-1 21 15,-20 0-15,-1 0 0,1 0 0,-22 0 16,0 0-16,1 0 0,-22 0 15,0 0-15,-42 0 16,-21 0 0,-1 0-16,22 21 0,-42-21 0,20 0 15,1 0-15</inkml:trace>
  <inkml:trace contextRef="#ctx0" brushRef="#br0" timeOffset="43679.47">3238 7768 0,'0'0'0,"-63"0"31,42-21-31,0 21 0,-1 0 0,65 0 47,-22 0-47,42 0 0,-20 0 15,20 0-15,22 0 16,0 0-16,-1 0 0,22 0 0,0 0 16,-21 0-16,20 0 0,1 0 0,0 0 15,-21 0-15,21 0 0,-22 0 0,1-21 16,-22 21-16,1 0 0,-1 0 15,-20 0-15,-1 0 0,-21 0 0,0 0 16,1 0-16,-1 0 0,-42 0 31,-1 0-31,1 0 16,0 0-16,-21 21 0,-1 0 0,1-21 16</inkml:trace>
  <inkml:trace contextRef="#ctx0" brushRef="#br0" timeOffset="44171.49">3027 8530 0,'0'0'0,"-21"21"0,-1-21 16,1 0-16,0 0 0,42 0 31,22 0-31,-1 0 15,0 0-15,1 0 0,20 0 0,22 0 16,-1 0-16,1-21 0,21 21 0,-21 0 16,20 0-16,-20-21 0,21 21 15,0-21-15,-22 21 0,1 0 16,21-21-16,-21 21 0,-1 0 0,1 0 16,-22-21-16,1 21 0,-1 0 0,1 0 15,-22 0-15,1-22 0,-1 22 0,-21 0 16,0 0-16,0 0 0,-42 0 31,-21 0-31,21 22 16,-22-22-16,1 21 0,-21-21 15,-1 21-15,1-21 0,-1 21 0,-21 0 16,22-21-16,-22 21 0</inkml:trace>
  <inkml:trace contextRef="#ctx0" brushRef="#br0" timeOffset="44300.41">3027 9017 0,'-43'21'0,"86"-42"0,-128 42 0,64 0 0,0 1 15,0-22-15,21 21 16</inkml:trace>
  <inkml:trace contextRef="#ctx0" brushRef="#br0" timeOffset="44495.3">3619 9038 0,'0'0'0,"22"0"0,20 0 0,21 0 15,1 0-15,-1-21 0,22 21 0,-21 0 16,20-21-16,1 21 0,0 0 0,-1 0 16,1 0-16,-22 0 0,1 0 15,-1 0-15,1 0 0,-22 0 0,1 0 16,-22 0-16,0 0 0,0 0 0,0 0 16,-21 21-1,-21 0-15,0-21 16,0 0-16,-22 21 0,22-21 15,-21 22-15,0-22 0,-22 0 0,22 21 0,-22-21 16,1 21-16</inkml:trace>
  <inkml:trace contextRef="#ctx0" brushRef="#br0" timeOffset="44596.38">3238 9377 0,'0'0'0</inkml:trace>
  <inkml:trace contextRef="#ctx0" brushRef="#br0" timeOffset="44827.51">3196 9398 0,'106'-21'16,"-64"21"-16,22 0 0,-22 0 15,22 0-15,20 0 0,-20-21 16,20 21-16,1 0 0,0 0 0,-22 0 16,22 0-16,0-21 0,-22 21 15,1 0-15,20 0 0,-20 0 0,-1 0 16,1 0-16,-1 0 0,-20 0 15,-1 0-15,0 0 0,1 0 0,-22 0 16,0 0-16,0 0 0,0 0 0,0 0 16,-42 0-1,-21 0 1,21 0-16,0 0 0,-22 0 16,1 0-16,0 0 0,-22 0 0,22 21 15,-22-21-15,-20 0 0</inkml:trace>
  <inkml:trace contextRef="#ctx0" brushRef="#br0" timeOffset="44951.44">3471 9546 0,'0'0'0,"-21"21"0,-21-21 16,-1 0-16,22 22 0,0-22 0,-21 0 16,21 0-16,-1 21 0,-20-21 0,21 0 15,-21 0-15</inkml:trace>
  <inkml:trace contextRef="#ctx0" brushRef="#br0" timeOffset="45196.3">3344 9631 0,'233'0'32,"-169"0"-32,-1 0 0,22 0 15,-22-21-15,22 21 0,-22 0 0,22 0 16,-21-21-16,20 21 0,-20 0 0,-1 0 16,1-22-16,-1 22 0,-20 0 15,20 0-15,-21 0 0,-20-21 0,20 21 16,-21 0-16,0 0 0,0 0 0,1 0 15,-44 0 17,1 0-17,-21 0-15,21 0 0,-22 0 16,22 21-16,-21-21 0,0 0 0,-1 0 16,1 22-16,0-22 0,-22 21 15,1-21-15</inkml:trace>
  <inkml:trace contextRef="#ctx0" brushRef="#br0" timeOffset="45548.04">2942 10012 0,'0'21'15,"0"-42"-15,21 42 0,0-21 0,1 0 0,20 0 16,-21 0-16,0 0 0,22 0 15,-1 0-15,21 0 0,1 0 16,-22-21-16,22 21 0,-1 0 0,22-21 16,-43 21-16,22-21 0,-1 21 0,1-22 15,-1 22-15,1-21 0,-22 21 16,22 0-16,-22-21 0,0 0 0,1 21 16,-1 0-16,0 0 0,1-21 0,-22 21 15,0 0-15,0 0 0,0 0 0,0 0 16,-42 0 15,0 21-15,0-21-16,0 0 0,0 0 0,-22 21 15,22-21-15,0 0 0,-21 0 16,20 21-16,-20-21 0,0 0 0</inkml:trace>
  <inkml:trace contextRef="#ctx0" brushRef="#br0" timeOffset="45847.09">3154 10202 0,'0'0'0,"-21"22"0,-1-22 0,1 21 0,21 0 15,0 0-15,0 0 16,21 0-16,1-21 16,-1 22-16,21-22 0,0 0 0,22 0 15,-1 0-15,1 0 0,-1 0 16,22 0-16,-21 0 0,20 0 0,-20 0 15,20 0-15,-20 0 0,21 0 16,-22-22-16,22 22 0,-22-21 0,1 21 16,-1 0-16,1 0 0,-1-21 0,1 21 15,-22 0-15,0 0 0,1-21 0,-1 21 16,0 0-16,-20 0 0,20 0 0,-21 0 16,0-21-16,0 21 15,-21-21-15,0-1 0,0 1 16,-21 0-16</inkml:trace>
  <inkml:trace contextRef="#ctx0" brushRef="#br0" timeOffset="46344.46">3238 8911 0,'0'0'0,"-21"0"0,0 0 0,21 21 16,-21-21-16,21 22 15,21-1 1,0-21-16,22 0 15,-1 0-15,21 0 0,1 0 0,21 0 16,-1 0-16,1 0 0,0 0 0,20 0 16,-20 0-16,0-21 0,21 21 0,-22-22 15,1 22-15,0-21 0,-22 21 16,1 0-16,-1-21 0,1 21 0,-22 0 16,0-21-16,1 21 0,-22 0 0,0 0 15,0 0-15,-21-21 0,0 0 16</inkml:trace>
  <inkml:trace contextRef="#ctx0" brushRef="#br0" timeOffset="46611.52">3281 8657 0,'0'0'0,"21"0"15,21 0 1,1 0-16,-1-21 0,21 21 16,22 0-16,-21 0 0,20-21 0,1 21 15,0 0-15,-1-21 0,1 0 0,-22 21 16,22-22-16,0 22 0,-22-21 15,1 21-15,-22-21 0,22 21 0</inkml:trace>
  <inkml:trace contextRef="#ctx0" brushRef="#br0" timeOffset="48395.53">4995 7197 0,'-21'0'15,"0"0"1,42 0 46,0 0-62,0 0 16,22 0-16,-22 21 0,21-21 0,1 0 16,20 0-16,-21 0 15,22 0-15,-1 0 0,22 0 0,-21 0 16,20-21-16,1 21 0,0 0 0,-1-21 15,1 21-15,0 0 0,-1-22 16,1 22-16,-22 0 0,22 0 0,0-21 16,-1 21-16,-20-21 0,-1 21 0,1 0 15,-1 0-15,-20 0 0,-1-21 16,0 21-16,1 0 0,-1 0 0,-21 0 16,0 0-16,1 0 0,-1 0 15,-42 0 32,-1 0-47,1 0 16</inkml:trace>
  <inkml:trace contextRef="#ctx0" brushRef="#br0" timeOffset="50798.93">7175 6879 0,'0'0'0,"0"-21"15,-21 21 1,0 0-16,0 0 15,0 0-15,0 21 0,21 0 16,-22 1-16,1-1 0,0 0 16,21 0-16,0 0 15,0 0-15,0 1 16,0-1-16,0 0 16,21-21-16,0 0 0,1 0 15,-1 0-15,0 0 0,0 0 0,0 0 16,0 0-16,1 0 0,-1 0 15,0 0-15,0 0 0,0-21 16,-21 0-16,21 21 0,-21-22 0,22 22 16,-22-21-16,0 0 0,0 0 15,0 0-15,0 0 16,0-1-16,0 1 0,0 0 16,-22 0-16,1 21 0,0 0 0,0 0 15,0 0-15,0 0 16,-1 0-16,1 0 0,0 0 15,0 21-15,0-21 0,0 21 0,-1 0 16,1 1-16,0-1 0,21 0 16,-21 0-16,21 0 0,0 0 15,0 1-15,0-1 0,0 0 16,0 0-16,0 0 0,21-21 16,0 21-16,0-21 0,1 22 15,-1-22-15,0 0 0,0 0 0,0 0 16,0 0-16,1 0 15,-1 0-15,0-22 0,0 22 0,-21-21 16,21 0-16,0 0 16,-21 0-16,0 0 15,0-1-15,0 1 16,0 0-16,-21 0 0,0 0 16,0 21-16,0 0 15,0 0-15,-1 0 0,1 0 16,0 0-16,0 21 0,0-21 0,0 21 15,-1-21-15,22 21 0,0 0 16,-21 1-16,21-1 0,0 0 16,0 0-16,0 0 0,0 0 15,21 1-15,1-22 16,-1 0-16,0 0 0,0 0 16,0 0-16,0 0 0,1 0 15,-1 0-15,-21-22 16,21 22-16,0-21 0,-21 0 15,0 0-15,0 0 16,0 0-16,0-1 0,0 1 16,-21 0-16,0 0 15,0 21-15,21-21 0,-22 21 16,1 0-16,0 0 0,0 0 16,0 21-1,21 0-15,-21-21 0,21 21 0,0 0 16,-22 1-16,22-1 0,0 0 0,0 0 15,0 0-15,0 0 16,0 1-16,0-1 0,22 0 16,-1-21-16,0 21 0,0-21 15,0 0-15,0 0 16,1 0-16,-1 0 0,0-21 16,0 0-16,0 0 15,-21-1-15,0 1 0,0 0 16,0 0-16,0 0 0,0 0 15,0-1-15,0 1 0,0 0 0,0 0 16,0 0-16,-21 21 16,0 0-16,21-21 0,-21 21 0,0 0 15,-1 21 1,22 0-16,-21 0 16,21 0-16,0 0 0,0 1 15,0-1-15,0 0 0,0 0 0,0 0 16,0 0-16,0 1 15,21-22-15,1 0 0,-1 0 16,0 0-16,0 0 16,0 0-16,0 0 15,-21-22-15,0 1 0,22-42 32,-22 42-32,0-1 15,0 1-15,0 0 0,0 0 16,-22 21-16,1-21 0,21 0 0,-21-1 15,0 22-15,0 0 16,0 0-16,-1 0 16,1 0-16,21 22 0,-21-1 0,0 0 15,21 0-15,0 0 0,-21 0 16,21 1-16,0-1 0,0 0 16,0 0-16,0 0 0,0 0 0,21-21 15,0 22-15,0-22 0,0 0 16,1 0-16,-1 0 0,0 0 0,0 0 15,0 0-15,0 0 0,1 0 0,-1 0 16,0-22 0,0 1-16,-21 0 0,0 0 15,0 0-15,0 0 0,0-1 16,0 1-16,0 0 16,0 0-16,-21 21 0,0-21 0,0 0 15,-1 21-15,1 0 0,0 0 16,0 0-16,0 0 0,0 0 15,-1 0-15,1 21 0,0 0 16,0-21-16,0 21 0,0 0 16,21 0-16,0 1 0,0-1 0,0 0 15,0 0-15,0 0 0,0 0 16,0 1-16,0-1 0,21-21 16,0 0-16,0 21 0,0-21 15,0 0-15,1 0 0,-1 0 0,0 0 16,0 0-16,0 0 0,0-21 15,1 0-15,-1 21 0,-21-22 16,21 1-16,0 0 0,-21 0 16,0 0-16,0 0 15,0-1-15,0 1 0,0 0 0,0 0 16,-21 0-16,0 21 0,0-21 16,21-1-16,-22 22 0,1 0 0,0-21 15,0 21-15,0 0 0,0 0 16,-1 0-16,1 21 0,0-21 15,0 22-15,0-1 0,21 0 0,-21 0 16,21 21-16,0-20 16,0-1-16,0 0 0,0 0 0,0 0 15,0 0-15,21 1 0,0-22 16,-21 21-16,21 0 0,0-21 0,0 0 16,1 0-16,-1 0 0,0 0 0,0 0 15,0 0-15,0 0 16,1-21-16,-1 21 0,0-21 0,-21-1 15,21 22-15,0-21 0,-21 0 16,21 0-16,-21 0 0,0 0 16,0-1-16,22 1 0,-22 0 0,0 0 15,0 0-15,0 0 0,0-1 0,-22 22 16,1-21-16,0 21 0,0-21 16,0 21-16,0 0 0,-1 0 0,1 0 15,0 0-15,-21 21 0,21 0 0,-1 1 16,1-1-16,0 0 0,21 0 15,0 0-15,-21 0 0,21 1 0,0-1 16,0 0-16,0 0 0,0 0 0,0 0 16,0 1-16,21-1 15,0-21-15,0 0 16,1 0-16,-1 0 0,0 0 16,0 0-16,0 0 0,0 0 15,1-21-15,-1-1 0,0 22 16,-21-21-16,0 0 0,21 0 0,-21 0 15,0 0-15,0-1 16,0 1-16,0 0 0,0 0 0,0 0 16,-21 0-16,0-1 0,0 22 15,-1-21-15,1 21 0,0 0 16,0 0-16,0 0 0,0 0 16,21 21-16,-22 1 0,1-22 0,21 21 15,-21 0-15,21 0 0,0 0 16,0 0-16,0 1 0,0-1 0,0 0 15,0 0-15,0 0 16,0 0-16,0 1 0,0-1 16,21-21 15</inkml:trace>
  <inkml:trace contextRef="#ctx0" brushRef="#br0" timeOffset="51895.9">7260 6837 0,'-21'0'62,"0"0"-30,21 21-32,0 0 0,0 0 15,0 1-15,0-1 0,0 0 16,0 0-16,0 0 0,0 0 16,0 1-16,21-1 15,0 0-15,0-21 0,0 0 0,1 21 16,-1-21-16,0 0 0,0 0 0,21 0 15,-20-21-15,-1 21 0,21-21 16,-21 0-16,0-1 0,1 1 0,-1 0 16,0 0-16,-21 0 15,0 0-15,0-1 0,0 1 0,0 0 16,-21 0-16,0 0 0,-1 21 0,1 0 16,0-21-16,0 21 15,0 0-15,0 0 0,-1 0 0,1 0 16,0 0-16,0 0 0,0 21 0,0 0 15,-1 0 1,22 0-16,-21-21 0,0 21 16,21 1-16,-21-22 0,21 21 0</inkml:trace>
  <inkml:trace contextRef="#ctx0" brushRef="#br0" timeOffset="53403.99">6583 7938 0,'-21'0'0,"-1"-22"0,1 1 16,0 0 0,0 0-16,21 0 15,0 0-15,-21-1 16,21 1-16,0 0 16,0 0-1,0 0-15,0 0 16,21 21-16,0 0 0,0-22 15,0 22-15,1 0 0,-1 0 0,0 0 16,21 0-16,-21 0 0,1 0 0,20 0 16,-21 0-16,0 0 0,22 0 15,-22 22-15,0-22 0,0 21 0,0 0 16,0 0-16,-21 0 0,0 0 0,0 1 16,0-1-16,0 21 0,0-21 15,0 22-15,-21-1 0,0 0 0,0 1 16,0-1-16,0 0 0,-22 1 15,22-1-15,0 0 0,0 1 16,-22-1-16,22 0 0,0 1 0,0-1 16,0 0-16,0 1 0,21-1 0,-22 0 15,1 1-15,0-1 0,21 0 16,0-21-16,-21 22 0,21-1 0,0 0 16,0-20-16,0 20 0,0-21 0,0 0 15,0 0-15,0 1 0,21-1 16,0 0-16,22-21 0,-22 0 15,0 0-15,21 0 0,-21 0 0,22 0 16,-22 0-16,21 0 0,-21 0 16,22-21-16,-22 21 0,0 0 15,21-21-15,-20 21 0,-1 0 16,0-22-16,-42 22 31,0 0-15,-1 0-16,1 0 0,0 22 0,0-22 15,0 21-15,0-21 0,-1 21 16,1 0-16,0 0 0,0 0 16,0 1-16,0 20 0,21-21 0,-22 0 15,1 0-15,0 22 0,21-1 16,0-21-16,0 22 0,0-1 0,0 0 16,0 1-16,0-1 0,0 21 15,0-20-15,0-1 0,0 0 0,0 1 16,21-1-16,0 0 0,1 1 15,-22-1-15,21-21 0,0 22 0,0-22 16,0 0-16,-21 0 0,0 0 0,0 0 16,0 1-16,0-1 0,0 0 15,-21-21-15,0 0 16,0 0-16,0 0 0,-1 0 16,-20 0-16,0 0 0,21 0 0,-22 0 15,1 0-15,0 0 0,-1 0 0,22 21 16,-21-21-16,-1 0 0,1 0 0,21 0 15,-21 0-15,20 0 16,1 0-16,0 0 0,0 0 0,21-21 16,0 0-16,0 0 0,0-1 15,0 1-15,21 0 0</inkml:trace>
  <inkml:trace contextRef="#ctx0" brushRef="#br0" timeOffset="54044.18">7514 9123 0,'0'0'0,"0"-21"0,-42 0 15,21-1-15,21 1 16,-22 21 0,22 21 15,0 1-16,0-1-15,0 0 0,0 0 16,0 21-16,0-20 0,0-1 0,0 21 16,0-21-16,0 22 0,0-22 0,0 21 15,0-21-15,0 22 0,0-22 16,0 0-16,0 21 0,0-21 0,0 1 16,0-1-16,0 0 0,0 0 15,22-21 1,-1 0-1,0 0-15,0-21 0,21 21 0,1-21 16,-1 0-16,0-1 0,22 1 0,-22 0 16,22 0-16,-1-21 0,-20 20 15,20 1-15,-21 0 0,22-21 0,-22 21 16,1-1-16,-22 1 0,21 0 0,0 0 16,-20 0-16,-1 0 0,0 21 15,-21-22-15,-21 22 63,0 0-48,-1 0-15,1 0 16,0 0-16</inkml:trace>
  <inkml:trace contextRef="#ctx0" brushRef="#br0" timeOffset="54699.06">7493 9208 0,'0'0'0,"0"-22"0,0 44 78,0-1-78,0 0 15,0 0-15,0 0 0,0 0 16,0 22-16,-21-22 0,21 0 0,0 0 16,0 0-16,-21 1 0,21 20 0,0-21 15,0 0-15,0 0 0,0 1 16,0-1-16,0 0 0,0 0 15,0 0-15,21-21 16,0 0 0,0 0-16,21-21 0,-20 0 15,41 21-15,-21-21 0,22 0 0,-22-1 16,22-20-16,20 21 0,-20 0 0,-1-22 16,-20 22-16,20 0 0,1-21 15,-22 21-15,0-1 0,1 1 0,-1 0 16,0 0-16,-20 21 0,-1-21 0,0 21 15,0 0-15,0 0 0,-21-21 0,-21 21 47,0 0-47,0 0 16,0 0-16,-1 0 0,-20 0 16,21 21-16,0-21 15,-22 21-15,1-21 0</inkml:trace>
  <inkml:trace contextRef="#ctx0" brushRef="#br0" timeOffset="59063.85">7260 6689 0,'-21'0'0,"0"0"16,0 0 0,21 21-16,-22 0 0,1-21 15,0 21-15,21 0 0,0 1 0,-21-1 16,21 0-16,-21 0 0,21 0 15,0 0-15,0 1 0,0-1 16,0 0-16,0 0 0,0 0 0,0 0 16,0 1-16,0-1 0,0 0 0,0 0 15,0 0-15,21 0 16,0-21-16,0 0 0,-21 22 16,21-22-16,-21 21 0,22-21 0,-1 0 15,0 0-15,0 0 16,0 0-16,0 0 0,1-21 15,-1 21-15,0-22 0,0 1 16,0 0-16,0 21 16,-21-21-16,0 0 0,22 0 0,-22-1 15,21 1-15,-21 0 0,0 0 16,0 0-16,0 0 0,0-1 0,0 1 16,0 0-16,0 0 0,0 0 15,0 0-15,-21-1 0,-1 1 0,1 0 16,21 0-16,0 0 0,-21 0 15,0 21-15,0-22 0,0 22 0,-1 0 16,1 0-16,0 0 0,0 0 16,0 0-16,-22 0 15,22 22-15,0-1 0,0 0 0,0 0 16,-22 0-16,22 0 0,0 1 0,21-1 16,-21 0-16,21 0 0,-21 0 15,21 0-15,0 1 0,0-1 0,0 0 16,0 0-16,0 0 0,0 0 15,0 1-15,0-1 0,21-21 0,0 21 16,-21 0-16,21-21 0,0 21 0,1 0 16,-1-21-16,0 0 0,0 0 15,0 0-15,0 0 0,1 0 0,-1 0 16,0 0-16,0 0 0,0 0 16,0 0-16,1-21 0,-1 21 15,0-21-15,0 21 0,0-21 0,0 0 16,1 0-16,-22-1 15,21 1-15,-21 0 0,0 0 0,0 0 16,0 0-16,0-1 16,0 1-16,-21 0 0,21 0 0,-22 0 15,1 0-15,0 21 0,21-22 0,-21 22 16,0 0-16,0-21 0,-1 21 16,1 0-16,0 0 0,0 0 15,0 0-15,0 0 0,-1 21 16,1 1-16,0-22 0,21 21 0,-21 0 15,0 0-15,21 0 0,-21 0 16,21 1-16,0-1 0,0 0 16,0 0-16,0 0 0,0 0 0,0 1 15,0-1-15,0 0 0,21-21 0,0 21 16,0 0-16,0 0 16,0-21-16,-21 22 0,22-22 0,-1 0 15,0 0-15,0 0 16,0 0-16,0 0 0,1-22 15,-1 1-15,0 21 0,0-21 0,0 0 16,0 21-16,1-21 0,-1 0 16,0-1-16,-21 1 0,21 0 15,-21 0-15,0 0 16,0 0-16,0-1 0,0 1 16,-21 0-16,0 0 0,0 21 0,-1-21 15,1 21-15,0 0 0,0-21 16,0 21-16,0 0 0,-1 0 0,1 0 15,0 0-15,0 0 0,0 0 16,0 0-16,-1 0 0,1 21 0,0-21 16,0 21-16,0 0 0,21 0 0,-21 0 15,-1 1-15,1-1 0,21 0 16,0 0-16,0 0 0,-21 0 16,21 1-16,0-1 0,0 21 0,0-21 15,0 0-15,0 1 0,0-1 16,21-21-16,-21 21 0,21 0 0,1-21 15,-1 0-15,0 21 0,0-21 16,0 0-16,0 0 0,22 0 0,-22 0 16,0 0-16,0 0 0,0-21 0,1 0 15,-1 21-15,0-21 0,-21 0 16,21-1-16,0 1 0,0 0 16,-21 0-16,0 0 0,0 0 0,0-1 15,0 1-15,0 0 0,0 0 16,0 0-16,0 0 0,0-1 15,-21 1-15,21 0 0,-21 0 16,0 0-16,21 0 0,-21 21 0,0-22 16,21 1-16,-22 21 0,1 0 0,0 0 15,0 0-15,0 0 16,0 0-16,-1 0 0,1 21 0,0 1 16,0-1-16,21 0 15,-21 0-15,21 0 0,0 0 0,0 1 16,0-1-16,0 0 0,0 0 0,0 0 15,0 0-15,21-21 0,0 22 16,-21-1-16,21 0 0,0-21 0,-21 21 16,22 0-16,-1-21 0,-21 21 15,21-21-15,0 0 0,0 0 16,0 0-16,1 0 16,-1 0-1,0 0-15,-21-21 0,0 0 16,21 21-16,-21-21 0,21 0 15,-21 0-15,0-1 16,0 1-16,0 0 0,0 0 0,0 0 16,0 0-16,0-1 0,0 1 15,0 0-15,0 0 0,0 0 0,-21 0 16,0-1-16,0 22 0,0 0 16,-1 0-1,1 0-15,0 0 0,0 0 16,0 0-16,0 22 0,-22-1 0,22 0 15,0 0-15,21 0 0,-21 0 16,21 1-16,-21-1 0,21 0 0,0 0 16,0 0-16,0 0 0,0 1 15,0-1-15,0 0 0,0 0 16,21 0-16,0-21 0,0 0 16,0 21-16,0-21 15,1 0-15,-1 0 0,0 0 16,0 0-16,0-21 15,0 0-15,-21 0 16,22 21-16,-1-21 0,-21 0 16,0-1-16,0 1 15,21 0-15,-21 0 0,0 0 0,0 0 16,0-1-16,0 1 0,-21 0 16,0 21-16,-1-21 15,1 21-15,0 0 0,0 0 16,0 0-16,21 21 15,-21-21-15,21 21 0,-22-21 16,22 21-16,0 1 0,-21-22 16,21 21-16,0 0 0,0 0 31,21-21-15,1 0-16,-1 0 0</inkml:trace>
  <inkml:trace contextRef="#ctx0" brushRef="#br0" timeOffset="60747.6">8128 6837 0,'0'0'0,"-21"0"15,0 21-15,-1-21 0,1 0 16,0 0-1,21 21 1,21-21 15,0 0-31,1 0 0,20 0 16,-21 21-16,21-21 0,1 0 0,-1 0 16,0 0-16,22 0 0,-1 0 15,1 0-15,-22 0 0,43 0 0,-22 0 16,1 0-16,-1 0 0,1 0 0,-1 0 15,1 0-15,-22 0 0,22 0 16,-22 0-16,22 0 0,-22 0 0,0 0 16,1 0-16,-1 0 0,0 0 0,1 0 15,-22 0-15,21 0 0,-21 22 16,0-22-16,1 0 0,-44 0 47,1 0-47,0 0 15,0 0-15,0 0 0,0 0 16</inkml:trace>
  <inkml:trace contextRef="#ctx0" brushRef="#br0" timeOffset="61147.16">9419 6668 0,'0'0'0,"0"21"47,0 0-15,21-21-32,0 0 0,1 0 0,-1 0 15,0 21-15,0-21 0,0 0 16,0 0-16,1 0 0,-1 0 15,0 0-15,0 21 0,0-21 16,-21 21-16,0 1 16,0-1-16,-21 0 15,0 0-15,-21-21 0,20 21 16,1 0-16,0 1 0,-21-1 16,21 0-16,-1 0 0,-20 0 15,21 0-15,0-21 0,-22 22 0,22-1 16,0 0-16,0 0 0,0-21 0,0 21 15,-1 0-15,22 1 16,22-22 0,-1 0-16,0 0 15</inkml:trace>
  <inkml:trace contextRef="#ctx0" brushRef="#br0" timeOffset="61578.91">10837 6117 0,'-21'-63'31,"0"63"-31,0 0 16,0 21-1,-1-21-15,22 21 0,0 21 0,-21-20 16,0-1-16,21 21 0,-21 0 16,0 1-16,0 20 0,21-20 0,-22 20 15,1 1-15,0-22 0,21 0 0,0 1 16,0-1-16,-21 0 0,21 1 15,0-22-15,0 0 0,0 0 0,0 0 16,0 0-16,0 1 0,21-22 16,0 0-16,0 0 15,1 0-15,-1 0 16,0 0-16,0-22 0,0 22 16,0-21-16,-21 0 0,0 0 15,22 0-15,-22 0 0,21-1 0</inkml:trace>
  <inkml:trace contextRef="#ctx0" brushRef="#br0" timeOffset="61811.77">10499 6414 0,'0'0'0,"-22"0"0,22-22 47,22 22-32,-1-21 1,0 21-16,0 0 0,0 0 0,0 0 16,1 0-16,-1 0 0,0 0 15,0 0-15,0 0 0,0 0 0,1 0 16,-1 0-16,0 0 0,0 0 0,0 0 16,0 0-16</inkml:trace>
  <inkml:trace contextRef="#ctx0" brushRef="#br0" timeOffset="62215.55">11134 6541 0,'42'0'31,"-21"0"-31,0 0 16,0 0-16,1 0 15,-22-22-15,21 22 0,-21-21 16,0 0-16,21 21 0,-21-21 16,0 0-16,0 0 15,0-1-15,0 1 16,-21 21-16,0 0 16,-1 0-16,1 21 15,0-21-15,0 22 0,0-1 16,0 0-16,-1 0 0,22 0 0,-21 22 15,21-22-15,-21 0 0,21 0 0,0 21 16,0-20-16,0-1 0,0 0 16,0 0-16,21 0 15,0-21-15,1 0 0,-1 0 0,0 0 16,0 0-16,0 0 0,0 0 16,1 0-16,-1 0 0,0 0 0,0 0 15,0-21-15,0 21 0,1 0 0,-1-21 16</inkml:trace>
  <inkml:trace contextRef="#ctx0" brushRef="#br0" timeOffset="62631.71">11515 6498 0,'0'0'0,"0"-21"16,0 0-1,0 0-15,0 0 16,21 21-1,0 0-15,0 0 16,0 0-16,0 0 0,1 0 16,-1 0-16,0 0 0,0 0 15,0 21-15,0 0 0,1 0 0,-22 0 16,0 0-16,21 1 0,-21-1 0,0 21 16,0-21-16,0 0 0,0 1 15,-21-1-15,21 0 0,-22 0 0,22 0 16,-21 0-16,0-21 0,21 22 15,0-44 17,0 1-32,0 0 15,0 0-15,0 0 16,0 0-16,0-1 0,0 1 0,0-21 16,0 21-16,0 0 0,0-1 15,0-20-15,0 21 0,0 0 0,21 0 16,0-1-16,1 1 0,-1 21 15,0-21-15,0 21 16,0 0-16,0 0 16</inkml:trace>
  <inkml:trace contextRef="#ctx0" brushRef="#br0" timeOffset="63466.8">12107 6329 0,'0'0'0,"-21"0"32,0 0-17,21 21-15,0 0 0,0 0 16,0 1-16,0-1 0,0 0 16,0 0-16,0 0 0,0 0 15,0 1-15,0-1 0,0 0 16,0 0-16,0 0 0,0 0 0,21-21 15,-21 22 1,-21-22 47,21-22-63,0 1 0,0 0 15,0 0-15,0 0 0,0 0 16,0-1-16,0 1 0,0 0 0,0 0 15,0 0-15,21 0 0,-21-1 16,21 1-16,0 0 0,1 0 16,-1 21-16,0-21 0,0 21 0,0-21 0,0 21 15,1 0-15,-1 0 16,0 0-16,0 0 0,0 0 0,0 0 16,1 0-16,-1 21 15,-21 0-15,0 0 16,0 0-16,0 0 0,0 1 0,0-1 15,0 21-15,0-21 0,0 0 0,0 1 16,0-1-16,0 0 0,0 0 16,0 0-16,0 0 0,0 1 15,0-44 32,0 1-31,0 0-16,0 0 15,0 0-15,0 0 0,0-22 16,0 22-16,21 0 0,0 0 0,-21 0 16,21-22-16,0 22 0,1 0 15,-1 0-15,0 0 0,0-1 16,21 22-16,-20 0 0,-1 0 0,0 0 16,0 0-16,0 0 0,0 0 15,1 0-15,-22 22 0,0-1 0,21 0 16,-21 0-16,0 0 0,0 0 0,0 22 15,0-22-15,0 0 16,0 0-16,0 0 0,0 1 0,0-1 16,-21 0-16,21 0 15,0 0 1,-22-21 0,22-21 15,0 0-31</inkml:trace>
  <inkml:trace contextRef="#ctx0" brushRef="#br0" timeOffset="63721.65">13102 6244 0,'0'21'16,"0"1"-16,0-1 15,0 0-15,-21 0 0,21 0 16,0 0-16,0 22 0,-21-22 0,21 0 16,0 0-16,-21 0 0,21 1 0,0-1 15,0 0-15,0 0 16,-22-21-16,22 21 0,0-42 47,0 0-47</inkml:trace>
  <inkml:trace contextRef="#ctx0" brushRef="#br0" timeOffset="64039.48">12933 6117 0,'21'0'0,"85"0"16,-85 0-1,0 0-15,0 0 0,0-21 16,1 21-16,-22-21 0,21 0 16,-21 0-1,-21-1 1,-1 22-16,1-21 0,0 21 15,0 0-15,0 0 0,0 0 16,-1 0-16,1 21 0,0-21 16,21 22-16,0-1 0,-21-21 0,21 21 15,-21-21-15,21 21 0</inkml:trace>
  <inkml:trace contextRef="#ctx0" brushRef="#br0" timeOffset="64707.82">13293 6371 0,'0'-42'16,"0"21"-1,0 42 17,0 0-17,-22 0-15,22 0 0,-21 1 0,21-1 16,0 21-16,0-21 0,-21 0 15,21 1-15,0-1 0,-21 0 16,21 0-16,0 0 0,0 0 16,0 1-16,0-1 15,-21-21-15,0 0 32,21-21-17,0-1-15,-22 22 0,22-21 0,0 0 16,0 0-16,0 0 0,0-22 15,0 22-15,22-21 0,-1 21 0,0-22 16,0 22-16,21 0 0,-20-21 0,20 21 16,0-1-16,1 1 0,-22 0 15,21 0-15,0 0 0,1 21 16,-1 0-16,0 0 0,-20 0 0,-1 0 16,21 0-16,-21 21 0,0 0 15,-21 0-15,0 22 0,0-22 16,0 21-16,0-21 0,0 22 15,-21-1-15,21-21 0,-21 21 0,21-20 16,-21-1-16,0 21 0,21-21 0,-21 0 16,21 1-16,-22-1 15,22 0-15,-21-21 16,21-21 15,21 0-31</inkml:trace>
  <inkml:trace contextRef="#ctx0" brushRef="#br0" timeOffset="65295.5">14393 6244 0,'0'0'0,"-84"-42"32,62 42-32,1 0 0,0 0 0,0 0 15,0 0-15,0 0 0,-22 0 16,22 0-16,0 21 0,-21-21 0,20 21 16,1 0-16,0 1 0,0-1 0,0 0 15,0 0-15,-1 21 0,1-20 16,21-1-16,0 0 0,0 0 0,0 0 15,0 22-15,0-22 0,0 0 16,0 0-16,21-21 16,1 0-16,-1 21 0,0-21 0,0 0 0,0 0 15,0 0-15,1 0 0,-1 0 16,21-21-16,-21 21 0,0-21 16,22 0-16,-22 0 0,0-1 0,0-20 15,22 21-15,-22-21 0,-21 20 16,21 1-16,0-21 0,-21 21 0,21 0 15,-21-22-15,0 22 0,0 0 0,0 0 16,0 0-16,-21 21 31,21 21-31,-21 0 16,21 0-16,-21 0 0,0 22 16,21-22-16,0 21 0,0-21 0,0 22 15,0-22-15,0 21 0,0-21 16,0 22-16,0-22 0,0 0 15,21 0-15,0 0 0,0 0 0,0-21 16,0 0-16,1 22 0,-1-22 16,0 0-16,0 0 0,0 0 0,22-22 15,-22 1-15,0 21 0,0-21 0,0-21 16,0 21-16,1-1 0</inkml:trace>
  <inkml:trace contextRef="#ctx0" brushRef="#br0" timeOffset="65624.1">14901 5779 0,'0'0'0,"0"-43"31,0 64-15,0 22-16,0-22 15,0 0-15,-21 21 0,0 1 0,21-1 16,-21-21-16,21 22 0,0-1 15,-21 0-15,21-21 0,-22 22 0,22-22 16,0 21-16,0-21 0,0 22 16,0-22-16,0 21 0,0-21 15,0 1-15,0-1 0,0 0 0,0 21 16,0-21-16,0 1 16,0-1-16,0 0 15,22-21 1,-1 0-16,-21-21 15,21 0-15,0-1 0,0 1 16,-21 0-16,21 0 0</inkml:trace>
  <inkml:trace contextRef="#ctx0" brushRef="#br0" timeOffset="66099.83">15092 6244 0,'21'0'16,"0"0"-16,0 0 15,0 0-15,1 0 16,-1 0-16,0 0 0,0 0 16,0 0-16,0 0 15,1-21-15,-1 0 16,-21 0-16,0 0 15,0-1 1,0 1 0,-21 21-1,-1 0-15,1 0 16,0 0-16,0 21 0,0-21 0,0 22 16,-1-1-16,1 0 0,0 0 0,0 0 15,0 0-15,21 1 0,0-1 16,-21 0-16,21 0 0,0 0 0,0 0 15,0 1-15,0-1 0,0 0 0,21 0 16,-21 0-16,21-21 0,0 0 16,0 21-16,22-21 0,-22 0 15,0 0-15,21 0 0,-21 0 0,1 0 16,-1 0-16,21 0 0,-21-21 16,0 21-16,1-21 0,-1 0 0,-21 0 15,21 21-15,0-21 0,-21-1 0,21-20 16,-21 21-16,0 0 0,0 0 15</inkml:trace>
  <inkml:trace contextRef="#ctx0" brushRef="#br0" timeOffset="66520.62">14584 5884 0,'0'0'0,"0"22"15,21-22 1,0 0-16,21 0 0,1 0 16,-1 21-16,22-21 0,-1 0 0,1 0 15,-1 0-15,1 0 0,20 0 16,-20 0-16,-1 0 0,1 0 0,-22 0 15,0 0-15,1 0 0,-1 0 16,0 0-16,-20 0 0,-1 0 16,0 0-16,0 0 0,0 0 15,-42 0 79,0 0-78</inkml:trace>
  <inkml:trace contextRef="#ctx0" brushRef="#br0" timeOffset="76167.92">6350 5779 0,'0'-22'0,"0"1"15,0 0-15,0 0 16,0 42 31,0 0-47,0 0 16,0 1-16,-21-1 0,21 0 15,0 21-15,0-21 0,0 1 0,0 20 16,0-21-16,0 0 0,-21 0 15,21 1-15,0-1 0,-22 0 0,22 0 16,-21 0-16,21 0 0,0 1 16,0-1-1</inkml:trace>
  <inkml:trace contextRef="#ctx0" brushRef="#br0" timeOffset="76647.52">6625 5736 0,'0'0'0,"0"21"0,0 1 0,-21-1 16,21 0-16,-21 0 0,21 0 0,0 0 16,0 1-16,-21-1 0,21 0 0,0 0 15,-22 0-15,22 0 0,0 1 16,0-1-16,0 0 0,0 0 16,22-21-16,-1 0 0,0 0 15,0 0-15,0 0 0,0 0 0,1 0 16,-1 0-16,0 0 0,0 0 0,0 0 15,0-21-15,1 0 0,-1 21 16,0-21-16,0-1 0,-21 1 0,0 0 16,21 0-16,-21 0 15,0-22-15,0 22 0,0 0 0,0 0 16,-21-21-16,21 20 0,-21 1 16,0 0-16,0 0 0,-1 21 15,1-21-15,0 21 0,0 0 16,0 0-16,0 0 0,-1 0 15,1 21-15,0-21 16,21 21-16,0 0 0</inkml:trace>
  <inkml:trace contextRef="#ctx0" brushRef="#br0" timeOffset="76955.34">7112 5249 0,'21'-42'31,"-42"84"-31,42-63 16,-21 42-16,0 1 0,0-1 15,0 0-15,-21 0 0,21 0 0,0 0 16,-21 1-16,21 20 0,0-21 0,0 0 16,0 0-16,0 22 0,0-22 15,0 0-15,0 0 0,-21 0 16,21 1-16,0-1 0,0 0 0,0 0 16,-22-21-1</inkml:trace>
  <inkml:trace contextRef="#ctx0" brushRef="#br0" timeOffset="77709.17">6858 5546 0,'21'0'16,"0"0"-16,0 0 0,1 0 16,-1-21-16,0 21 0,21 0 0,-21-22 15,22 22-15,-22 0 0,21-21 0,-21 21 16,1-21-16,-1 21 16,21-21-16,-21 21 0,-21-21 0,21 0 15,1 21-15,-22-22 0,0 1 16,0 0-16,0 0 0,0 0 15,0 0-15,0-1 0,0 1 0,0 0 16,0 0-16,0 0 16,0 42 15,0 0-31,0 0 16,0 0-16,0 1 0,0-1 0,0 0 15,0 0-15,0 0 0,0 0 16,0 1-16,0-1 0,0 0 15,0 0-15,0 0 0,0 0 0,0 1 16,0-1-16,0 0 16,0 0-16,-22 0 0,22 0 15,0 1-15,0-44 78,0 1-78,0 0 0,0 0 16,0 0-16,22 0 16,-1-1-16,0 1 0,-21 0 15,21 0-15,0 21 0,0-21 0,1 21 16,-1 0-16,0 0 16,0 0-16,0 0 0,0 21 15,-21 0-15,0 0 16,0 0-16,0 1 0,0-1 15,0 0-15,0 0 16,0 0-16,0 0 16,-21 1-16,21-1 15,-21 0 1,0-21 0,21 21-16</inkml:trace>
  <inkml:trace contextRef="#ctx0" brushRef="#br0" timeOffset="85807.83">7302 6773 0,'0'0'0,"0"-21"15,0 0 1,0 0 15,-21 21-31,0 0 16,0 0-16,0 0 15,0 0 1,-1 0-16,1 0 0,0 21 16,0-21-16,0 21 15,21 0-15,-21 1 0,-1-1 0,1 0 16,21 0-16,0 0 0,0 0 0,-21 1 15,21-1-15,0 0 0,0 0 16,0 0-16,0 22 0,0-22 0,0 0 16,0 0-16,21 0 0,-21 0 15,21 1-15,-21-1 0,22-21 0,-1 21 16,-21 0-16,21-21 0,0 0 0,0 21 16,0-21-16,1 0 15,-1 0-15,0 0 0,0 0 16,0 0-16,0-21 0,1 0 15,-1 21-15,0-21 0,0 0 16,-21-1-16,21 1 0,0 0 0,-21 0 16,0 0-16,0 0 0,0-1 15,0 1-15,0 0 0,0 0 0,0-21 16,0 20-16,0 1 0,-21-21 16,0 21-16,21 0 0,-21-22 0,0 22 15,0-21-15,-1 21 0,22-1 0,-21 1 16,0 0-16,21-21 0,-21 21 15,0-1-15,21 1 16,-21 21-16,-1 0 16,1 0-16,0 0 0,21 21 15,-21 1-15,0-1 0,21 0 0,-21 21 16,-1-21-16,22 22 0,-21-22 16,21 21-16,0-21 0,-21 22 0,21-1 15,0-21-15,-21 0 0,21 22 16,0-22-16,0 0 0,0 0 0,0 0 15,0 1-15,0-1 0,21 0 0,0 0 16,-21 0-16,21 0 0,1 1 16,-1-22-16,0 21 0,0-21 15,0 0-15,0 0 0,1 0 16,-1 0-16,0 0 0,0 0 16,0-21-16,-21-1 0,21 22 0,1-21 15,-1 0-15,0 0 0,-21 0 16,21 0-16,-21-1 0,0 1 15,0 0-15,0 0 0,0 0 0,0 0 16,0-1-16,0 1 0,0 0 16,-21-21-16,0 21 0,21-1 0,-21 1 15,-1 0-15,22 0 0,-21 0 16,0 0-16,0-1 0,0 1 16,0 21-16,-1 0 0,1 0 0,0 0 15,0 0-15,0 0 0,0 0 16,-1 21-16,1-21 0,0 22 0,0-1 15,0 0-15,0 0 0,-1 21 16,1-20-16,21-1 0,0 0 0,0 21 16,0-21-16,0 1 0,0-1 0,0 21 15,0-21-15,0 0 0,0 1 16,21-1-16,1 0 0,-1 0 16,0 0-16,0-21 0,0 0 15,-21 21-15,21-21 0,1 0 0,-1 0 16,21 0-16,-21 0 0,0 0 0,1 0 15,-1-21-15,0 0 0,0 21 16,0-21-16,0 0 0,1 21 16,-1-21-16,0-1 0,0 1 15,0 0-15,-21 0 0,0 0 0,21 0 16,-21-1-16,0 1 0,0-21 0,0 21 16,0 0-16,0-1 0,0-20 15,-21 21-15,0 0 0,0 0 0,21-1 16,-21 1-16,0 0 0,-1 0 15,1 21-15,0 0 0,0 0 0,0 0 16,0 0-16,-1 0 0,-20 0 16,21 0-16,0 0 0,0 21 15,-22 0-15,22-21 0,-21 21 0,21 1 0,-1 20 16,1-21-16,0 0 16,0 0-16,0 22 0,21-22 0,0 21 15,0-21-15,0 1 0,0 20 16,0-21-16,0 0 0,21 0 0,0 1 15,-21-1-15,21 0 0,0 0 0,1 0 16,-1-21-16,0 21 0,0 1 16,0-22-16,22 0 0,-22 0 0,0 0 15,0 0-15,0 0 0,0 0 16,22 0-16,-22 0 0,0 0 0,0-22 16,0 22-16,22-21 0,-22 0 15,0 21-15,0-21 0,22 0 16,-22 0-16,0-1 0,0 1 0,-21 0 15,21 0-15,-21 0 0,0 0 0,0-1 16,0-20-16,0 21 0,0-21 16,0 20-16,0 1 0,-21-21 0,0 21 15,0-22-15,0 22 0,-1 0 16,1 0-16,0 0 0,0 0 0,0-1 16,0 22-16,-1 0 0,-20-21 15,21 21-15,0 0 0,0 0 0,-22 0 16,22 0-16,0 21 0,-21-21 15,20 22-15,1-1 0,0 0 0,0 0 16,0 0-16,0 22 0,-1-22 16,1 0-16,0 21 0,21 1 15,0-22-15,0 21 0,0-21 0,0 22 16,0-22-16,0 21 0,0-21 16,0 22-16,21-22 0,0 0 0,1 0 15,-1 0-15,0 0 0,0 1 0,0-1 16,0-21-16,22 0 0,-22 21 15,0-21-15,21 0 0,-20 0 0,20 0 16,-21 0-16,21-21 0,-20 0 16,20-1-16,0 22 0,-21-21 15,22 0-15,-22 0 0,21 0 0,-21 0 16,22-1-16,-22 1 0,0 0 16,-21 0-16,21 0 0,-21-22 0,0 22 15,0 0-15,0-21 0,0 21 0,0-22 16,0 22-16,-21-21 0,0 21 15,0-1-15,0 1 0,-22 0 0,22 0 16,0 0-16,-21 0 0,20 21 16,-20 0-16,21 0 0,0 0 0,-22 0 15,22 0-15,0 0 0,-21 0 16,21 21-16,-22 0 0,22 0 0,0 0 16,-21 22-16,20-22 0,1 21 15,0-21-15,0 22 0,21-1 16,0-21-16,-21 21 0,21 1 0,0-22 15,0 21-15,0-21 0,0 1 16,21 20-16,0-21 0,-21 0 0,21 0 16,0 1-16,1-1 0,20 0 0,-21 0 15,0-21-15,0 0 0,1 21 16,-1-21-16,0 0 0,0 0 0,0 0 16,0 0-16,1 0 0,-1-21 15,0 21-15,0-21 0,0 0 0,22 0 16,-22-1-16,0 1 0,0 0 15,0 0-15,0 0 0,-21 0 16,0-1-16,22-20 0,-22 21 0,0 0 16,0 0-16,0-22 0,0 22 15,0 0-15,-22-21 0,1 20 0,0 1 16,0 0-16,-21 0 0,20 21 16,1-21-16,-21 21 0,21 0 0,0 0 15,-1 0-15,-20 0 0,21 0 0,0 21 16,0 0-16,-1 0 0,1 0 15,0 22-15,0-22 0,0 21 0,21-21 16,0 22-16,0-1 0,0 0 16,0-20-16,0 20 0,0 0 0,0-21 15,0 22-15,21-22 0,0 0 16,0 0-16,0 0 0,1-21 16,-1 22-16,0-22 0,0 0 0,0 0 15,0 0-15,1 0 0,-1 0 0,0 0 16,0-22-16,0 22 0,0-21 15,1 0-15,20 0 0,-21 0 0,-21 0 16,21-1-16,0 1 0,-21 0 16,0 0-16,0 0 0,0 0 0,0-1 15,0 1-15,0 0 0,-21 0 16,0 0-16,0 0 0,0-1 16,0 1-16,-22 21 0,22-21 0,0 21 0,0 0 15,0 0 1,-1 0-16,1 0 0,0 0 0,21 21 15,-21 0-15,0 1 16,21-1-16,0 0 16,0 0-16,0 0 15,0 0 1,21-21 0,0 0-16</inkml:trace>
  <inkml:trace contextRef="#ctx0" brushRef="#br0" timeOffset="116079.69">2371 7070 0,'0'0'0,"-22"0"15,1 0-15,0 0 0,-21 0 0,21 0 16,-1 0-16,1 0 0,0 0 16,0 0-16,0 0 0,0 0 15,-1 0-15,1 0 32,42 0 30,1 0-46,-1 0-16,0 0 0,0 0 0,0 0 15,22 0-15,-22 0 0,21 0 16,-21 0-16,22 0 0,-1 0 0,0 0 16,1 0-16,-22 0 15,21 0-15,0 0 0,1 0 0,-1-21 16,0 21-16,-20 0 0,20 0 15,0 0-15,1 0 0,-1 0 0,-21-22 16,21 22-16,1 0 0,-1 0 16,0 0-16,22 0 0,-22-21 0,22 21 15,-1 0-15,1 0 0,-1-21 0,1 21 16,-1 0-16,22-21 0,-22 21 16,1-21-16,-1 21 0,1 0 0,-1-21 15,-20 21-15,20 0 0,1 0 16,-1-22-16,1 22 0,-1 0 0,1 0 15,-1 0-15,1-21 0,-22 21 16,22 0-16,-1 0 0,1-21 16,-1 21-16,-21 0 0,22 0 0,-22-21 15,1 21-15,20 0 0,-21 0 16,1-21-16,-1 21 0,0 0 0,1 0 16,-1 0-16,0-21 0,1 21 15,-1 0-15,0 0 0,1 0 0,-1 0 16,0-22-16,1 22 0,-22 0 0,21 0 15,1 0-15,-1 0 0,0 0 16,1-21-16,-22 21 0,21 0 0,0 0 16,1 0-16,-1 0 0,0-21 15,-20 21-15,20 0 0,0 0 16,1 0-16,-1-21 0,0 21 0,1 0 16,-1 0-16,0-21 0,1 21 15,-1 0-15,0 0 0,1-21 0,-1 21 16,0 0-16,1 0 0,-1-22 0,0 22 15,22-21-15,-22 21 0,0 0 16,1-21-16,-1 21 0,0 0 0,1 0 16,-1-21-16,0 21 0,1 0 15,-1 0-15,0-21 0,1 21 0,-1 0 16,0 0-16,1 0 0,-1 0 16,0-21-16,1 21 0,-1 0 15,0-22-15,1 22 0,-1 0 0,0 0 16,1 0-16,-22-21 0,21 21 15,-21 0-15,22 0 0,-22 0 0,0-21 16,0 21-16,22 0 0,-22 0 0,0 0 16,0 0-16,0-21 0,0 21 15,1 0-15,-1 0 0,0 0 16,0-21-16,0 21 0,0 0 16,1 0-16,-1 0 0,0 0 15,0 0 1,0 0-1,0 0-15,1 0 16,-1 0 15,0 21-15,-21 0 0,0 0-16,0 0 0,0 1 15,0-1-15,21-21 16,-21 21-16,0 0 0,0 0 0,0 0 15,0 1-15,21 20 0,-21-21 0,0 0 16,0 0-16,0 1 0,0-1 16,0 0-16,21 0 0,-21 0 15,22 0-15,-22 1 0,0 20 0,0-21 16,21 0-16,-21 0 0,0 1 16,21 20-16,-21-21 0,0 0 0,0 22 15,0-22-15,0 0 0,0 21 0,0-21 16,0 1-16,0-1 0,0 0 15,0 0-15,0 0 0,0 0 0,0 1 16,21-1-16,-21 0 0,0 0 16,0 0 15,-21-21 0,0 0-31,0 0 0,-1 21 16,1-21-16,0 0 0,-21 0 0,21 0 15,-1 0-15,1 0 0,0 0 16,0 22-16,0-22 0,-22 0 0,22 0 16,0 0-16,0 0 0,0 21 0,-22-21 15,22 0-15,0 0 0,-21 0 16,21 0-16,-22 0 0,1 0 0,0 0 16,-1 21-16,1-21 0,0 0 0,-22 0 15,22 0-15,-22 0 0,22 0 16,-22 0-16,22 0 0,-21 0 0,20 0 15,-20 0-15,20 0 0,1 0 16,0 21-16,-1-21 0,1 0 16,0 0-16,-1 0 0,1 0 0,0 0 15,-1 0-15,1 0 0,0 0 0,-22 0 16,22 0-16,0 0 0,-1 0 16,1 0-16,0 0 0,-22 0 0,22 0 15,-1 0-15,-20 0 0,21 0 0,-1 0 16,1 0-16,0 0 0,-22 0 15,22 0-15,-1 0 0,1 0 0,0 0 16,-1 0-16,1 0 0,0 0 0,-22 0 16,22 0-16,0 0 0,-1 0 15,-20 0-15,20 0 0,1 0 16,-21 0-16,20 0 0,-20 0 0,20 0 16,-20 0-16,21 0 0,-22 0 15,22 0-15,-1 0 0,1 0 0,0 0 16,-22 0-16,22 0 0,0 0 0,-1 0 15,1 0-15,0 0 0,-1 0 16,-20 0-16,20 0 0,1 0 0,-21 0 16,20 0-16,-20 0 0,20 0 0,-20 0 15,21 0-15,-1 0 0,-20 0 16,20 0-16,1 0 0,0 0 0,-1 0 16,1 0-16,0 0 0,21 0 15,-22 0-15,22 0 0,0 0 16,0 0-16,0 0 0,-1 0 0,1 0 15,0 0 1,0 0 0,0 0-16,0-21 0,-22 21 0,1 0 15,0 0-15,-22 0 0,22 0 16,-22 0-16,22 0 0,0 0 0,-1 0 16,1 0-16,0 0 0,-1 0 15,22 0-15,-21 0 0,21 0 0,-22 0 16,22 0-16,0 0 0,0 0 15,-22 21-15,22-21 0,0 21 0,-21-21 16,21 0-16,-22 21 0,1-21 16,0 22-16,-1-22 0,1 0 15,0 21-15,-1-21 0,22 0 0,-21 21 16,-1-21-16,22 0 0,0 0 16,0 0-16,0 21 0,0-21 0,-1 0 15,1 0-15,0 0 16,0 0-1,21 21 1,-21-21-16,0 0 16,-1 0-16,22 21 0,-21-21 15,0 0 1,0 0 0,21 22-16,0-44 234,21 22-203,-21-21 141,21 21-172,-21-21 16,0 0-1,0 0-15,21 21 16,-21-21-16,22 21 0,-1-22 16,-21 1-16,0 0 0,21 0 15,0 21-15,0-21 0,-21 0 0,21-1 16,-21-20-16,0 21 0,22 0 15,-1 0-15,-21-1 0,21 1 0,-21 0 16,0 0-16,21 0 0,-21 0 16,21-1-16,-21 1 0,0 0 0,0 0 15,0 0-15,0 0 16,0-1 0,0 1-1,0 0 16,21 21 1,-21-21-32,-21 21 312,21 21-312,-21-21 0</inkml:trace>
  <inkml:trace contextRef="#ctx0" brushRef="#br0" timeOffset="118383.12">7556 7811 0,'0'-22'31,"0"44"1,-21-22-17,21 21-15,0 0 0,0 0 16,0 0-16,0 0 0,0 1 0,0-1 15,0 0-15,0 0 0,0 0 16,0 0-16,0 1 0,0-1 16,21 0-16,1-21 15,-1 0-15,0 0 16,21 0-16,-21 0 0,22-21 0,-1 0 16,0-1-16,22 1 0,-22 0 15,22 0-15,-22 0 0,0 0 0,22-1 16,-22 1-16,1 0 0,-1 0 0,0 0 15,-21 21-15,1-21 0,-1 21 16,0 0-16</inkml:trace>
  <inkml:trace contextRef="#ctx0" brushRef="#br0" timeOffset="118718.93">7705 8467 0,'-22'42'15,"44"-42"17,-1 0-32,0-21 0,0 0 0,21 21 15,1-21-15,-1-1 0,0 1 16,1 0-16,-1 0 0,0 0 0,22 0 16,-22-1-16,1 1 0,-1 21 0,0-21 15,1 0-15,-22 0 16,21 21-16,-21 0 0</inkml:trace>
  <inkml:trace contextRef="#ctx0" brushRef="#br0" timeOffset="119060.73">7853 8827 0,'42'0'31,"-21"0"-31,22-22 0,-22 22 0,21-21 0,0 0 15,1 0-15,-1 0 0,22 0 16,-22-1-16,21 1 0,-20 21 0,-1-21 16,22 0-16,-22 21 0,-21 0 0,21-21 15,-20 21-15,-1 0 16,0 0-16,0 0 0</inkml:trace>
  <inkml:trace contextRef="#ctx0" brushRef="#br0" timeOffset="119335.6">7916 9123 0,'85'0'16,"-43"0"-1,-21 0-15,22 0 0,-22-21 0,21 0 16,1 21-16,-1-22 0,0 1 0,1 21 16,-1-21-16,0 0 0,1 21 0,-1-21 15,0 21-15,1 0 0,-1 0 16</inkml:trace>
  <inkml:trace contextRef="#ctx0" brushRef="#br0" timeOffset="119842.8">7578 9970 0,'0'63'16,"0"-42"0,0 0-1,0 1 1,21-22-1,0 0-15,0 0 0,0-22 0,22 22 16,-22-21-16,21 0 0,0 0 0,22 0 16,-22 0-16,22-1 0,-1-20 15,1 21-15,-22 0 0,22 0 0,-1-1 16,1 1-16,-22 0 0,21 0 0,-20 21 16,-1 0-16,0-21 0,-20 21 0,-1 0 15,0 0-15,-21 21 16</inkml:trace>
  <inkml:trace contextRef="#ctx0" brushRef="#br0" timeOffset="120192.61">7789 10478 0,'0'21'16,"21"-21"-1,1 0 1,-1 0-16,0 0 0,0 0 0,21-21 15,1-1-15,-22 1 0,21 0 0,1 0 16,-1 0-16,21 0 0,-20-1 0,-1 1 16,0 0-16,22 0 0,-22 0 15,1 0-15,-1-1 0,0 1 0,1 0 16,-1 21-16,-21 0 0,0-21 0,0 21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1:13:34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804 0,'22'-21'0,"-22"0"16,0 0 0,0 0-16,0 0 15,0-1 1,0 1-16,0 0 16,0 42 46,0 0-62,0 1 0,0-1 0,0 21 16,0 0-16,0-20 0,0 41 15,0-21-15,0 1 0,0 20 0,0-20 16,0-1-16,0 21 0,0-20 16,0-1-16,0 0 0,0 1 0,0-22 15,0 21-15,0-21 16,0 1-16,0-1 0,0 21 0,0-21 15,0 0-15,0 1 16,0-44 15,0 1-31,0 0 16,0-21-16,0 21 16</inkml:trace>
  <inkml:trace contextRef="#ctx0" brushRef="#br0" timeOffset="388.25">1990 593 0,'0'-21'31,"0"42"-15,0 0-16,0 0 0,0 0 16,0 0-16,0 22 0,0-1 15,0 0-15,0 1 0,0-1 16,-22 22-16,22-22 0,0 0 0,0 1 16,0 20-16,0-21 0,0-20 15,0 20-15,0 0 0,0-21 0,0 22 16,0-22-16,0 0 0,0 0 15,0 0-15,0 1 0,0-1 0,0 0 16,0 0-16,0-42 47,-21 21-31,21-21-16,-21 0 0</inkml:trace>
  <inkml:trace contextRef="#ctx0" brushRef="#br0" timeOffset="679.8">1545 1270 0,'0'21'16,"21"-21"-1,0 0-15,1 0 0,-1 0 16,0 0-16,0-21 0,21 21 16,-20 0-16,-1 0 0,0-21 15,0 21-15,0 0 0,0 0 0,1 0 16,-1 0 0,0 0 30</inkml:trace>
  <inkml:trace contextRef="#ctx0" brushRef="#br0" timeOffset="1385.41">2730 1355 0,'0'0'0,"22"0"15,-1 0-15,-21-21 16,0-1-16,0 1 16,21 0-16,-21 0 15,0 0-15,0 0 16,0-1-16,0 1 0,0 0 15,-21 21-15,21-21 0,-21 0 0,-1 0 16,1-1-16,0 22 16,0-21-16,0 21 0,-22 0 0,22 0 15,0 0-15,0 0 0,-21 21 16,20 1-16,1-1 0,-21 0 0,21 0 16,0 0-16,-22 0 0,22 22 15,0-22-15,21 0 0,-21 21 0,21-20 16,0 20-16,-21-21 15,21 0-15,0 0 0,0 1 0,0-1 0,21 0 16,0 0-16,-21 0 16,21-21-16,0 21 0,0-21 0,1 0 15,-1 0-15,21 0 0,-21 0 16,0 0-16,22 0 0,-22 0 0,0-21 16,21 0-16,-20 21 0,20-21 15,-21 0-15,0 0 0,0-1 0,22-20 16,-22 21-16,0 0 0,-21-22 15,21 22-15,-21-21 0,21 0 0,-21 20 16,0 1-16,0-21 0,0 21 16,0 0-16,0-1 15,-21 44 17,0 20-32,21-21 15,0 0-15,0 0 0,0 22 0,-21-22 16,21 21-16,0-21 0,0 1 0,0 20 15,0-21-15,0 0 0,0 0 16,21 1-16,0-22 0,0 21 0,1-21 16,-1 0-16,0 0 0,21 0 15,-21 0-15,22 0 0,-22 0 0,0 0 16,21-21-16,-20-1 0,-1 22 16,21-21-16,-21 0 0</inkml:trace>
  <inkml:trace contextRef="#ctx0" brushRef="#br0" timeOffset="1891.12">3302 1058 0,'0'0'0,"-21"0"0,0 0 15,-1 0 1,22 22-16,0-1 0,0 0 16,-21 0-16,21 0 0,-21 22 0,21-22 15,0 0-15,0 21 0,0-21 16,0 1-16,0-1 0,0 21 0,0-21 15,0 0-15,0 1 0,0-1 16,0 0-16,0 0 16,0 0-16,0-42 47,0 0-32,0 0-15,0 0 0,0-1 0,0 1 16,0-21-16,0 21 0,0-22 15,0 22-15,21-21 0,0 21 0,1-22 16,-1 22-16,0-21 0,21 21 16,1 0-16,-22-1 0,21 1 0,0 0 15,1 21-15,-1 0 16,0 0-16,-20 0 0,20 21 0,-21 0 16,21 1-16,-20-1 0,-22 0 15,21 0-15,-21 21 0,0-20 0,0 20 16,0-21-16,0 0 0,0 22 0,0-22 15,0 0-15,0 0 0,-21-21 16,21 21-16,0 0 0,0 1 16,-22-1-16,44-21 47,-1 0-47,0 0 0,0-21 15</inkml:trace>
  <inkml:trace contextRef="#ctx0" brushRef="#br0" timeOffset="2535.75">4635 1228 0,'0'0'0,"22"-106"31,-22 85-31,-22 0 0,1-1 15,0 1-15,0 0 0,21 0 16,-21 21-16,0-21 0,-22 21 16,22 0-16,0 0 0,0 0 15,-22 0-15,22 0 0,0 21 0,-21 0 16,21 0-16,-22 0 0,22 1 16,0 20-16,-21 0 0,20-21 0,1 22 15,0-22-15,0 21 0,0 1 16,21-22-16,0 0 0,0 21 0,0-21 15,0 1-15,0-1 0,0 0 0,0 0 16,21 0-16,0-21 16,0 0-16,0 0 0,1 0 0,-1 0 15,21 0-15,-21 0 0,22 0 16,-22 0-16,0-21 0,21 0 16,-21 0-16,22 0 0,-22-1 15,0 1-15,0 0 0,0-21 0,1-1 16,-1 1-16,0 0 0,0-1 0,0 1 15,0-21-15,-21 20 0,22-20 16,-22 20-16,21 1 0,-21 0 0,0-1 16,0 1-16,0 21 0,0 0 15,0 0-15,0 42 32,-21 0-32,21 0 0,-22 21 0,1 1 15,21 20-15,0-20 0,0 20 16,-21-21-16,21 22 0,0-22 15,0 1-15,0-1 0,0 0 0,0 1 16,0-22-16,0 21 0,0-21 16,21 0-16,-21 1 0,21-1 0,1-21 15,-1 21-15,0-21 0,0 0 16,0 0-16,22 0 0,-22 0 16,0 0-16,0 0 0,0-21 0,0 0 15,1-1-15,20 1 0,-21 0 16,0 0-16</inkml:trace>
  <inkml:trace contextRef="#ctx0" brushRef="#br0" timeOffset="2831.95">5355 614 0,'-21'-21'15,"0"21"1,0 0-16,-1 21 15,22 21-15,0-21 0,0 22 16,-21-1-16,21 0 0,-21 1 0,21 20 16,0-20-16,0-1 0,-21 0 15,21 22-15,-21-22 0,21 0 16,0-20-16,-21 20 0,21-21 0,0 0 16,0 22-16,0-22 0,0 0 15,0 0-15,0 0 16,21-21 31</inkml:trace>
  <inkml:trace contextRef="#ctx0" brushRef="#br0" timeOffset="3275.73">5440 1249 0,'0'0'0,"21"0"15,0 0-15,0 0 16,0 0-16,1 0 16,-1 0-16,0 0 0,0 0 15,0 0-15,0-21 0,1 0 16,-1-1-16,-21 1 15,21 0-15,-21 0 0,21 0 16,-21 0-16,0-1 16,0 1-16,0 0 15,-21 21-15,0 0 0,0 0 16,-1 0-16,1 21 0,0 0 16,0 1-16,21-1 0,-21 0 15,0 21-15,-1-21 0,22 22 0,0-22 16,-21 0-16,21 21 0,-21-20 15,21 20-15,0-21 0,0 0 0,0 0 16,0 1-16,0-1 0,0 0 0,0 0 16,0 0-16,21-21 15,0 0-15,1 0 0,-1 0 16,0 0-16,0 0 0,0 0 16,0 0-16,1 0 0,-1 0 15,0-21-15</inkml:trace>
  <inkml:trace contextRef="#ctx0" brushRef="#br0" timeOffset="3323.7">5905 1312 0,'22'-21'16</inkml:trace>
  <inkml:trace contextRef="#ctx0" brushRef="#br0" timeOffset="3891.44">7832 741 0,'0'0'0,"0"-21"0,0 0 0,0-1 16,0 1-16,-22 0 0,22 0 16,-21 21-1,0 0 1,0 21-16,21 0 0,0 0 16,0 22-16,-21-22 15,21 21-15,-21 22 0,21-22 0,0 0 16,0 22-16,0-22 0,0 22 0,0-22 15,-22 0-15,22 1 0,0-1 16,0-21-16,0 0 0,0 22 0,0-22 16,0 0-16,0 0 0,0 0 15</inkml:trace>
  <inkml:trace contextRef="#ctx0" brushRef="#br0" timeOffset="4627.12">7281 1185 0,'0'0'0,"-21"0"0,0 0 16,42 0 15,0 0-31,0 0 0,22 0 15,-1 0-15,0 0 16,1-21-16,20 0 0,1 21 0,-22-21 16,22 0-16,-1 0 0,1-1 0,-1 1 15,-21 0-15,22 0 0,-22-21 16,-21 20-16,22-20 0,-22 21 0,0 0 16,0-22-16,0 22 0,-21 0 15,0 0-15,0 0 0,0 0 0,0-1 16,0 1-16,-21 21 15,0 0 1,0 0 0,0 21-1,21 1-15,0-1 0,0 0 0,0 21 16,0 1-16,0-1 0,0 0 16,0 1-16,-21-1 0,21 0 0,-22 22 15,22-22-15,0 0 0,0 1 0,-21-22 16,21 21-16,0-21 0,0 22 15,-21-22-15,21 0 0,0 0 0,0 0 16,0 1-16,0-44 47,0 1-47,0 0 16,0 0-16,0-21 15,0 20-15,0 1 0,21-21 0,0 0 16,1 20-16,-1-20 0,0 0 15,0 21-15,0-22 0,22 22 0,-22 0 16,21 0-16,0 0 0,-20 21 16,20 0-16,-21 0 0,21 0 0,-20 0 15,-1 0-15,0 21 0,0 0 16,0 21-16,0-21 0,-21 1 0,0 20 16,0-21-16,0 21 0,0-20 15,0 20-15,0-21 0,0 0 0,-21 0 16,0 1-16,21-1 0,-21 0 0,21 0 15,0 0-15,-21-21 16,21 21-16,-21-21 0,21 22 16,0-44 15,0 1-15,21 0-16</inkml:trace>
  <inkml:trace contextRef="#ctx0" brushRef="#br0" timeOffset="4907.05">8932 1037 0,'0'64'15,"-21"-43"-15,21 21 16,-21-21-16,21 1 0,0 20 15,-21-21-15,0 0 0,21 0 0,-22 1 16,22 20-16,-21-42 0,21 21 0,0 0 16,0 0-16,0 1 15,21-44 32,-21 1-47,22 0 16,-1 0-16</inkml:trace>
  <inkml:trace contextRef="#ctx0" brushRef="#br0" timeOffset="5115.93">8953 868 0,'0'0'15,"0"-21"1,0 42 46,22-21-46,-1 0-16</inkml:trace>
  <inkml:trace contextRef="#ctx0" brushRef="#br0" timeOffset="5743.58">9525 1143 0,'0'0'0,"21"-21"16,-21 0-16,0 0 15,0-1-15,0 1 16,0 0-16,-21 0 16,0 21-16,0 0 0,-1 0 15,1 0-15,0 0 0,0 0 16,0 0-16,0 21 0,-1-21 0,22 21 16,-21 0-16,0 1 15,0-1-15,0-21 0,21 21 0,0 0 0,-21 0 16,21 0-16,0 1 15,0-1-15,0 0 16,21-21-16,0 0 0,0 0 16,0 0-16,0 0 0,1 0 15,-1 0-15,0 0 0,0 0 0,0 0 16,0 0-16,1 0 0,-1 0 0,21 21 16,-21-21-16,0 0 0,1 0 15,-1 21-15,0-21 0,0 0 0,0 21 16,0-21-16,1 22 15,-22-1-15,21-21 0,-21 21 0,0 0 16,0 0-16,0 0 16,-21-21-1,-1 0-15,1 22 0,0-22 0,0 0 16,0 21-16,0 0 0,-22-21 0,22 0 16,0 21-16,-21-21 0,20 0 15,-20 0-15,21 0 0,0 21 0,-22-21 16,22 0-16,0 0 0,0 0 15,0 0-15,0 0 0,-1 0 0,1 0 16,0 0-16,0 0 0,21-21 16,-21 21-16,21-21 15,0 0-15,0 0 16,0-1-16</inkml:trace>
  <inkml:trace contextRef="#ctx0" brushRef="#br0" timeOffset="6662.94">11366 974 0,'-21'0'15,"21"21"-15,21-21 47,1-21-47,-1 21 0,0-21 16,0-1-16,0 22 0,0-21 15,1 0-15,20 21 0,-21-21 16,0 0-16,0 0 0,1-1 0,-1 1 16,-21 0-16,21 21 0,-21-21 15,0 0-15,0 0 0,0-1 0,-21 22 16,0-21-16,-1 0 0,1 21 15,0 0-15,0 0 0,-21 0 0,20 0 16,1 0-16,-21 0 0,21 0 0,-22 21 16,22 0-16,-21 1 0,21-1 15,0 0-15,-22 0 0,22 0 0,0 22 16,0-22-16,0 21 0,-1-21 16,22 0-16,0 22 0,0-22 15,0 0-15,0 0 0,0 0 0,0 1 16,0-1-16,22 0 0,-1-21 15,0 21-15,0-21 0,21 0 0,-20 0 16,20 0-16,-21 0 0,21 0 16,-20 0-16,-1 0 0,21 0 0,-21 0 15,0 0-15,1 0 16,-22-21-16,-22 21 16,1 0-1,-21 0-15,21 21 0,-22 0 16,22-21-16,-21 21 0,21 1 0,-22-1 15,22 0-15,-21 0 0,21 0 0,0 22 16,-1-22-16,22 0 16,0 0-16,-21 0 0,21 0 0,0 1 15,0-1-15,0 0 0,21-21 16,-21 21-16,22-21 0,-1 0 16,0 0-16,0 0 0,21 0 0,-20 0 15,-1 0-15,21 0 0,-21 0 0,22-21 16,-22 0-16</inkml:trace>
  <inkml:trace contextRef="#ctx0" brushRef="#br0" timeOffset="8287.48">11811 1164 0,'0'0'0,"-21"0"0,21-21 15,-21 0-15,21 0 16,0 0-1,21-1-15,0 22 16,0 0-16,0-21 0,0 21 16,1 0-16,20 0 0,-21 0 0,0 0 15,0 21-15,1 1 0,-1-1 0,0 0 16,-21 0-16,0 0 0,0 0 16,0 1-16,0-1 0,0 0 0,0 0 15,0 21-15,-21-20 0,0-1 16,-1 0-16,1 0 15,0 0-15,0 0 0,0-21 0,21 22 16,-21-22-16,21-22 47,21 22-47,0-21 16,0 0-16,0 0 0,0 0 0,1 0 15,-1-1-15,0-20 0,0 21 0,0 0 16,0-22-16,22 22 15,-22 0-15,0-21 0,0 21 0,0 21 0,1-22 16,-22 1-16,-22 21 31,22 21-31,-21 1 0,0-1 16,0 0-16,0 0 0,0 21 16,21-20-16,-22-1 0,1 21 0,0-21 15,21 0-15,0 1 0,0 20 0,0-21 16,0 0-16,0 0 0,0 1 15,0-1-15,21 0 0,0-21 16,1 0-16,-1 21 0,0-21 0,21 0 16,-21 0-16,1 0 0,20 0 15,-21 0-15,0 0 0,22-21 0,-22 21 16,0-21-16,0 0 0,0 21 16,0-22-16,1 1 0,-1 0 15,0 0-15,-21 0 0,21-22 0,0 22 16,0-21-16,-21 21 0,22 0 15,-1-22-15,0 22 0,0 0 0,-21 0 16,21 0-16,-21-1 0,21 22 0,1 0 16,-1 0-1,0 0 1,-21 22 0,0-1-16,0 0 15,0-42 63,0 0-78,0-1 16,-21 1 0,0 21-1,-1 0 1,1 0-16,0 21 15,0 1-15,21-1 0,0 0 16,-21 0-16,0 0 16,21 22-16,-22-22 0,22 0 0,0 0 15,0 0-15,0 0 0,0 1 0,0-1 16,0 0-16,0 0 0,0 0 16,22 0-16,-1 1 15,0-22-15,0 0 0,0 0 16,0 0-16,22 21 0,-22-21 0,0 0 15,21 0-15,1 0 0,-22 0 0,21-21 16,1 21-16,-1-22 0,0 22 16,-21-21-16,22 0 0,-22 0 0,21 21 15,-21-21-15,1 0 0,-1-1 0,0-20 16,-21 21-16,0 0 16,0 0-16,0-1 0,0 1 0,0 0 15,0 0-15,0 0 0,-21 21 16,0 0-16,-1 0 15,1 0-15,0 21 0,0 0 16,0-21-16,0 42 0,-1-20 16,1-1-16,0 0 0,21 0 0,0 21 15,0-20-15,-21-1 0,21 0 0,0 0 16,0 0-16,0 0 16,21 1-16,0-22 0,0 0 15,1 0-15,20 0 0,-21 0 0,21 0 16,-20 0-16,20 0 0,0 0 15,1 0-15,-22 0 0,21 0 0,-21-22 16,22 1-16,-22 21 0,0-21 0,0 0 16,0 0-16,0 0 0,-21-1 15,0 1-15,22 0 0,-22 0 0,21-21 16,-21 20-16,0 1 0,0 0 16,0 0-16,0 0 0,0 42 46,0 0-46,0 0 0,0 22 16,0-22-16,0 0 0,0 21 0,0-21 16,0 22-16,0-1 0,-21 0 15,21-20-15,0 41 0,0-21 0,0 1 16,-22-1-16,22 22 0,0-22 0,0 21 16,0-20-16,-21 20 0,21 1 15,-21-22-15,21 22 0,0-1 0,-21-21 16,21 22-16,-21-1 0,0 1 0,21-22 15,0 22-15,-22-1 0,22-20 16,-21 20-16,21-21 0,-21 1 0,21-1 16,0-21-16,0 22 0,0-22 0,0 0 15,-21 0-15,21 0 16,0-42 0,0 0-1,0 0-15,21 0 0,-21-22 0,21 22 16,0-42-16,-21 20 0</inkml:trace>
  <inkml:trace contextRef="#ctx0" brushRef="#br0" timeOffset="8679.27">13716 1503 0,'0'0'0,"0"-21"0,-21-22 15,21 22-15,-21 0 0,21-21 0,0 21 16,0-1-16,0 1 0,0 0 15,0-21-15,0 21 0,0-1 0,21 1 16,0 0-16,0 0 16,0 0-16,0 21 0,1 0 15,-1 0-15,21-21 0,-21 21 0,0 0 16,1 0-16,20 0 0,-21 0 16,0 21-16,0 0 0,1-21 0,-1 21 15,0 0-15,-21 22 0,21-22 0,-21 0 16,0 0-16,0 0 0,0 0 15,0 1-15,0-1 0,-21 0 16,0 0-16,0 0 0,-1-21 0,1 21 16,-21-21-16,21 0 0,0 22 15,-22-22-15,22 0 0,0 21 0,0-21 16,0 21-16,-1-21 0,1 0 31,42 0-15,1-21-1,-1 0-15</inkml:trace>
  <inkml:trace contextRef="#ctx0" brushRef="#br0" timeOffset="9024.5">14499 614 0,'-21'0'31,"0"21"-31,21 0 0,-21 0 0,21 22 0,0-22 16,-22 21-16,1 1 0,21-1 16,-21 0-16,21 1 0,0-1 0,0 0 15,-21 1-15,21-1 0,0 0 16,0 1-16,0-22 0,-21 21 15,21-21-15,0 0 0,0 1 0,0-1 16,0 0-16,0 0 0,0 0 0,0 0 16,21-21 15,0 0-15,0 0-16,-21-21 0,21 21 15,1-21-15,-1 0 0</inkml:trace>
  <inkml:trace contextRef="#ctx0" brushRef="#br0" timeOffset="9291.36">14753 1058 0,'0'0'0,"0"22"31,0-1-15,0 0-16,-21-21 0,21 21 0,-21 21 15,21-20-15,0-1 0,0 0 16,-21 0-16,21 0 0,-22 0 0,22 1 16,0-1-16,0 0 0,0 0 15,0 0-15,0 0 16,0 1-16,22-22 31,-1 0-31,0-22 16,0 22-16,0-21 0</inkml:trace>
  <inkml:trace contextRef="#ctx0" brushRef="#br0" timeOffset="10227.46">15134 1080 0,'-21'0'16,"0"21"-1,21 0-15,-21 0 0,-1-21 0,22 21 16,0 0-16,-21 22 0,0-22 16,21 0-16,-21 0 0,21 0 0,0 1 15,0-1-15,0 0 0,-21 0 16,21 0-16,0 0 0,0 1 16,21-22-1,0 0-15,0 0 16,0 0-16,1 0 0,-1 0 0,0 0 15,0 0-15,0-22 0,-21 1 16,21 21-16,1-21 0,-22 0 16,0 0-16,0 0 0,0-1 0,0 1 15,0 0-15,0-21 0,0 21 0,0-1 16,-22 1-16,1 0 16,21 0-16,-21 21 15,21-21-15,0 0 16,21 21-1,-21-22-15,21 22 0,1 0 0,-1-21 16,21 21-16,-21 0 0,0 0 16,22-21-16,-22 21 0,0 0 15,0 0-15,22 0 0,-22 0 0,0 0 16,-21 21-16,21 0 0,0 1 16,-21-1-16,0 0 0,0 0 15,0 0-15,0 0 0,0 1 16,0-1-16,0 0 0,0 0 0,0 0 15,0 0-15,0 1 0,0-1 16,0 0-16,0 0 0,0 0 16,0 0-16,0 1 15,-21-22 32,21-22-31,0 1-1,0 0-15,0 0 0,0 0 16,21 0-16,0-1 0,-21 1 0,22 0 16,-1 0-16,0 0 0,0-22 15,21 22-15,-20-21 0,20 21 0,-21 0 16,21-1-16,-20 1 0,20 0 16,-21 0-16,21 0 0,-20 21 0,-1 0 15,0 0-15,0 0 0,0 0 0,0 21 16,-21 0-16,0 0 0,0 0 15,0 22-15,0-22 0,0 21 16,0 1-16,0-22 0,0 21 0,0-21 16,0 0-16,0 22 0,0-22 15,0 0-15,0 0 0,-21-21 0,21 21 16,-21 1-16,0-1 0,21 0 16,-21-21-1,0 0-15,21 21 16,0-42 15,-22 0-15,22 0-1,-21-1-15,21 1 0</inkml:trace>
  <inkml:trace contextRef="#ctx0" brushRef="#br0" timeOffset="10507.58">15071 762 0,'0'0'0,"-22"-21"15</inkml:trace>
  <inkml:trace contextRef="#ctx0" brushRef="#br0" timeOffset="11756.17">14182 931 0,'0'22'16,"-43"-22"-16</inkml:trace>
  <inkml:trace contextRef="#ctx0" brushRef="#br0" timeOffset="11979.04">14139 974 0,'21'0'31,"1"0"-31,-1 0 16,21 0-16,-21 0 0,22 0 0,-1 0 16,-21 0-16,21 0 0,1 0 15,-1 0-15,-21 0 0,22 0 0,-22 0 16,21 0-16,-21 0 0,0 0 16,1 0-16,-1 0 0,0 0 0,0 0 15,-42 0 48,0 0-48,0 0-15,-1 0 0</inkml:trace>
  <inkml:trace contextRef="#ctx0" brushRef="#br0" timeOffset="13847.44">1355 2180 0,'21'0'63,"0"0"-48,0 0 1,0 0-16,22 0 0,-22 0 16,0 0-16,0 0 0,21 0 15,-20 0-15,20 0 0,-21 0 16,21 0-16,1 0 0,-1-21 15,-21 21-15,22 0 0,-1 0 0,0 0 16,-21 0-16,22 0 0,-1 0 16,0 0-16,1 0 0,-1 0 0,0 0 15,1 0-15,20 0 0,1 0 16,-22 0-16,22-21 0,-1 21 0,1 0 16,-1 0-16,1 0 0,-1 0 0,1 0 15,-1 0-15,1 0 0,-1 0 16,1 0-16,-1 0 0,1-21 0,20 21 15,-20 0-15,-1 0 0,22 0 16,-22 0-16,22 0 0,0 0 16,-22 0-16,22 0 0,0 0 0,-1-21 15,-20 21-15,42 0 0,-22 0 16,1 0-16,0 0 0,20 0 0,-20 0 16,21 0-16,-21-22 0,20 22 15,-20 0-15,0 0 0,21 0 0,-22 0 16,1 0-16,0 0 0,-1 0 0,1 0 15,21 0-15,-43 0 0,22 0 16,0 0-16,-1 0 0,-20 0 0,20 0 16,1 0-16,0 0 0,-1 0 0,22 0 15,-21 22-15,0-22 0,-1 0 16,22 0-16,-21 0 0,-1 0 16,1 0-16,0 0 0,21 0 0,-22 0 15,1 0-15,21 0 0,-22 0 16,1 0-16,21 0 0,-21 0 0,-1 0 15,1 21-15,0-21 0,-1 0 0,1 0 16,0 0-16,-1 0 0,1 0 16,21 0-16,-22 0 0,1 0 0,0 0 15,-1 0-15,1 0 0,0 0 16,-1 0-16,1 0 0,21 0 16,-21 0-16,-1 0 0,1 0 0,21 0 0,-22 0 15,1 0-15,0 0 0,-1 0 16,1 0-16,0 0 0,-1 0 15,1 0-15,0 0 0,21 0 0,-22 0 16,1-21-16,0 21 0,-1 0 0,1 0 16,0 0-16,-1 0 0,1 0 15,0-22-15,-1 22 0,1 0 0,0 0 16,-1 0-16,22 0 0,-21-21 16,-1 21-16,1 0 0,0 0 0,21 0 15,-22 0-15,1 0 0,0 0 0,-1 0 16,22 0-16,-21 0 0,21 0 15,-1 0-15,-20-21 0,21 21 0,-21 0 16,-1 0-16,22 0 0,0 0 16,-21 0-16,20 0 0,-20 0 15,21 0-15,-21 0 0,20 0 0,-20 0 16,0 0-16,-1 0 0,1 0 0,0 0 16,-1 0-16,1 0 0,0 0 15,-1 0-15,1 0 0,0 0 0,-1 0 16,-20 0-16,21 0 0,-22 0 0,1 0 15,-1 0-15,1 0 0,-22 0 16,21 0-16,1 0 0,-22 0 0,22 0 16,-22 0-16,0 0 0,1 0 0,-1 0 15,-21 0-15,22 0 0,-22 0 16,0 0-16,0 0 16,0 0-16</inkml:trace>
  <inkml:trace contextRef="#ctx0" brushRef="#br0" timeOffset="14047.32">16425 2138 0,'0'21'31,"21"-21"-31,-42 0 47,0 0-47,0 0 0</inkml:trace>
  <inkml:trace contextRef="#ctx0" brushRef="#br0" timeOffset="18727.09">2709 3027 0,'0'-21'0,"0"0"16,-21-1-16,21 1 15,0 0 1,0 0-16,-21 21 0,21-21 0,0 0 16,0-1-1,0 1-15,0 42 63,0 1-48,0-1-15,21 21 0,-21-21 16,0 0-16,0 22 0,0-1 16,0-21-16,0 22 0,0-1 0,0 0 15,0 1-15,0-1 0,0 0 16,0-21-16,0 22 0,0-22 0,0 0 16,0 21-16,0-20 0,0-1 0,0 0 15,0 0-15,0 0 16,0 0-16,0-42 62,0 0-62</inkml:trace>
  <inkml:trace contextRef="#ctx0" brushRef="#br0" timeOffset="19143.59">3111 3217 0,'0'0'15,"0"22"-15,0 20 16,0-21-1,0 0-15,22-21 32,-1 0-32,0 0 0,-21-21 15,21 21-15,-21-21 0,21 21 16,-21-21-16,0 0 0,21-1 16,-21 1-16,0 0 15,-21 21 1,0 0-1,0 0 1,21 21 0,0 0-16,-21-21 15,21 22-15,0-1 16</inkml:trace>
  <inkml:trace contextRef="#ctx0" brushRef="#br0" timeOffset="19783.68">4614 2773 0,'-21'0'0,"42"0"0,-63 0 16,21 0-1,42 0 32,0 0-47,21 0 0,-20 0 0,20 0 16,-21 0-16,21 0 0,22 0 16,-22 0-16,1 0 0,20 0 0,1 0 15,-1 0-15,-21-21 0,22 21 16,-1 0-16,1-21 0,-22 21 0,22 0 15,-22 0-15,0 0 0,1-22 0,-1 22 16,0 0-16,-20 0 0,-1 0 16,0 0-16,0 0 0,-42 0 47,0 0-47,0 0 15,-1 0-15,1 0 0,0 0 16,0 0-16</inkml:trace>
  <inkml:trace contextRef="#ctx0" brushRef="#br0" timeOffset="20139.48">5355 2752 0,'0'42'32,"0"-21"-32,0 0 0,-21 1 0,21-1 15,0 0-15,0 0 0,0 21 16,0-20-16,0 20 0,0 0 0,-21 1 16,21-1-16,0 0 0,0 1 0,-21-1 15,21 0-15,-22 1 0,22-1 16,0-21-16,0 21 0,0-20 0,-21 20 15,21-21-15,0 0 0,0 0 16,0 1-16,0-1 16,0 0-1,0-42 17,0 0-32,0-1 0</inkml:trace>
  <inkml:trace contextRef="#ctx0" brushRef="#br0" timeOffset="20738.68">5715 3196 0,'-21'0'16,"21"-21"-16,-21 21 0,-1 0 16,22-21-16,0 0 15,0 0-15,0-1 16,22 1 0,-1 21-16,0-21 15,0 21-15,0 0 0,0 0 16,1 0-16,-1 0 0,21 0 15,-21 0-15,0 21 0,1-21 16,-22 21-16,21 1 0,0-1 0,0 0 16,-21 21-16,0-21 0,21 1 0,-21 20 15,21-21-15,-21 21 0,0-20 16,0-1-16,0 21 0,0-21 0,0 0 16,0 1-16,0-1 0,-21 0 0,21 0 15,-21 0-15,0-21 0,21 21 16,-21-21-16,0 0 15,-1 0 1,22-21 0,0 0-16,0 0 15,0 0-15,0-22 0,0 22 0,0-21 16,22 21-16,-1-22 0,0 22 16,-21-21-16,21 21 0,0-22 0,-21 22 15,21 0-15,1 0 0,-22 0 0,21 0 16,0 21-16,0-22 0,0 1 15,0 21 1,1 0 0,-1 0-16</inkml:trace>
  <inkml:trace contextRef="#ctx0" brushRef="#br0" timeOffset="21547.23">6519 3069 0,'0'21'0,"0"1"31,0-1-15,0 0-16,0 0 0,-21 0 15,21 0-15,0 22 0,-21-22 16,21 0-16,0 0 0,0 0 16,0 1-16,0-1 0,0 0 0,0 0 15,0 0-15,0 0 0,21 1 0,0-1 16,0 0-16,1-21 16,-1 0-16,0 0 0,0 0 0,0 0 15,22 0-15,-22 0 0,0 0 16,21 0-16,-21 0 0,1-21 15,20 0-15,-21-1 0,0 1 0,0 21 0,1-21 16,-1-21-16,-21 21 0,0-1 16,21 1-16,-21-21 0,21 21 15,-21 0-15,0-22 0,0 22 0,0 0 16,0 0-16,0 0 16,0-1-1,0 44 16,0-1-31,0 0 16,-21 0-16,21 21 0,0-20 0,-21-1 16,21 21-16,0-21 15,0 22-15,0-1 0,0-21 0,0 21 16,0-20-16,0 20 0,0 0 0,0-21 16,0 22-16,0-22 0,0 21 15,0 1-15,0-22 0,0 21 0,0 0 16,0-20-16,0 20 0,0 0 0,0 1 15,0 20-15,0-21 0,0 1 16,0-1-16,0 0 0,0-20 0,0 20 16,0 0-16,0-21 0,-21 1 0,21-1 15,0 0-15,-22 0 0,22 0 16,-21-21-16,0 0 16,0 0-1,21-21-15,-21 0 0,21 0 16,-21 0-16,21-22 0,0 22 15,-22-21-15,22-1 0,0 1 0,0 0 16,0-22-16,0 22 0,0-22 0,0 22 16,22-21-16,-22 20 0,21 1 15,0 0-15,-21-1 0,21 1 0,0 0 16,0 20-16,-21 1 0,22 0 0,-1 0 16,-21 0-16,21 0 0,-21-1 15,21 1-15,0 0 0,0 0 16,1 0-16,-1 0 15</inkml:trace>
  <inkml:trace contextRef="#ctx0" brushRef="#br0" timeOffset="22403.3">8361 3239 0,'0'-22'31,"21"1"-31,-21 0 15,21 21-15,-21-21 0,0 0 16,0 0-16,21-1 16,-21 1-16,0 0 0,0 0 0,0 0 15,0 0-15,0-1 16,-21 1-16,0 0 0,21 0 0,-21 21 16,0-21-16,-1 21 0,1 0 15,21-21-15,-21 21 0,0 0 16,0 0-16,21 21 0,-21-21 0,-1 21 15,1 0-15,0 21 0,0-20 16,0-1-16,0 21 0,-1 0 16,1 1-16,0-1 0,0 0 0,21 1 15,0-1-15,0-21 0,-21 22 0,21-22 16,0 21-16,0-21 0,0 0 16,21 1-16,0-22 0,0 0 15,0 0-15,1 0 0,-1 0 16,21 0-16,-21 0 0,0-22 0,22 1 15,-22 0-15,0 0 0,21 0 0,-20 0 16,-1-1-16,0-20 0,21 0 16,-21 21-16,1-22 0,-1 22 0,-21-21 15,21 21-15,-21-1 0,21 1 16,-21 0-16,0 0 0,0 0 16,0 42 15,0 0-31,0 0 15,0 0-15,0 22 0,0-22 0,0 21 16,0-21-16,0 1 0,0 20 0,0-21 16,0 0-16,0 0 0,21 1 15,0-1-15,1-21 0,-22 21 0,21-21 16,0 0-16,0 0 0,0 0 0,0 0 16,1 0-16,20 0 15,-21 0-15,0-21 0,0 21 0,1-21 16</inkml:trace>
  <inkml:trace contextRef="#ctx0" brushRef="#br0" timeOffset="22927.3">9123 2921 0,'-21'21'31,"-1"0"-31,1 1 16,21-1-16,0 0 0,0 0 15,-21 0-15,21 0 0,0 1 16,-21 20-16,21-21 0,0 0 0,0 0 16,0 1-16,-21-1 0,21 0 0,0 0 15,0 0-15,0 0 16,0 1-16,0-44 47,0 1-32,-21 0-15,21 0 0,0 0 0,0 0 16,0-1-16,0 1 0,0 0 16,0-21-16,21 21 0,0-1 0,0 1 15,0 0-15,22-21 0,-22 21 16,21-1-16,-21 1 0,22 21 16,-1-21-16,-21 21 0,21 0 0,-20 0 15,-1 0-15,0 0 0,0 0 0,0 21 16,0 0-16,-21 1 0,0-1 15,0 0-15,0 0 0,0 0 0,0 22 16,0-22-16,0 0 0,0 0 0,0 21 16,0-20-16,0-1 0,-21-21 15,21 21-15,-21 0 0,21 0 0,-21-21 16,21 21-16,0-42 47,0 0-32,21 21-15</inkml:trace>
  <inkml:trace contextRef="#ctx0" brushRef="#br0" timeOffset="23583.27">10266 3048 0,'0'0'0,"0"-21"0,0 0 0,0 0 15,-21 21-15,21-22 0,-22 22 16,1-21-16,0 21 0,0-21 0,0 21 16,0 0-16,-1 0 0,1 0 15,-21 0-15,21 0 0,0 0 0,-22 0 16,22 21-16,0 0 0,0 1 0,0-1 15,-1 0-15,1 0 0,0 0 16,0 22-16,21-22 0,0 21 0,-21-21 16,21 22-16,0-22 0,0 0 15,0 21-15,0-21 0,0 1 0,0-1 16,21 0-16,0 0 0,0-21 16,0 21-16,1-21 0,-1 0 0,0 0 15,0 0-15,21 0 0,-20 0 0,-1 0 16,21 0-16,-21-21 0,22 0 15,-22 0-15,21 0 0,-21-1 0,22 1 16,-22-21-16,0 21 0,0-22 0,21 1 16,-20 0-16,-1 21 0,0-22 15,-21 1-15,21 0 0,0-1 0,0 1 16,-21 0-16,0-1 0,0 1 0,0 21 16,0-22-16,0 22 15,0 0-15,0 0 0,0 0 0,0 0 16,0 42 15,0 21-31,-21-21 0,0 22 0,21-1 16,-21 0-16,21 1 0,0 20 0,-21-21 15,21 1-15,-21-1 0,21 22 16,0-22-16,0 0 0,0-21 0,0 22 16,0-22-16,0 21 0,0-21 0,21 1 15,0-1-15,0 0 16,0-21-16,0 0 0,1 0 0,-1 0 15,0 0-15,0 0 0,0-21 16,0 0-16,1-1 0,-1 1 16,21 0-16,-21 0 0</inkml:trace>
  <inkml:trace contextRef="#ctx0" brushRef="#br0" timeOffset="24227.41">12234 2900 0,'0'0'16,"21"-21"-16,1 21 0,-22-21 0,21 21 15,0 0-15,-21-22 0,0 1 0,21 21 16,-21-21-16,21 21 0,-21-21 0,0 0 16,0 0-16,0-1 15,0 1-15,-21 21 16,0 0-16,0 0 0,0 0 15,-1 0-15,1 0 16,0 0-16,0 0 0,0 21 0,-22 1 0,22-1 16,-21 0-16,0 0 0,20 0 15,-20 22-15,21-22 0,-21 21 16,20 0-16,1-20 0,0 20 0,21 0 16,0 1-16,0-22 0,0 21 0,0 0 15,0 1-15,21-22 0,0 0 16,1 21-16,-1-20 0,0-1 0,21 0 15,-21 0-15,22 0 0,-22-21 0,21 21 16,1-21-16,-22 0 0,21 0 16,0 0-16,-20 0 0,20 0 15,0 0-15,-21 0 0,22-21 0</inkml:trace>
  <inkml:trace contextRef="#ctx0" brushRef="#br0" timeOffset="25093.49">12890 3006 0,'0'0'16,"0"-21"-16,0-1 0,-21 1 15,0 21-15,0-21 0,0 21 16,0 0-16,-1 0 0,1 0 0,0 0 16,0 21-1,0-21-15,0 21 0,-1 1 0,1-1 16,0 0-16,21 0 0,-21 21 0,21-20 15,-21 20-15,21-21 0,-21 21 16,21-20-16,0-1 0,0 21 0,0-21 16,0 0-16,0 1 0,0-1 0,0 0 15,21-21-15,0 21 16,0-21-16,0 0 0,0 0 16,1 0-16,-1-21 0,0 0 15,0 0-15,0 21 0,0-22 16,1 1-16,-1-21 0,0 21 0,-21-22 15,21 22-15,-21-21 0,21 21 16,-21-22-16,0 22 0,21 0 0,-21-21 16,22 21-16,-22-1 0,0-20 15,0 21 1,0 42 15,0 0-31,0 0 0,-22 1 0,22-1 16,0 0-16,0 0 0,-21 21 0,21-20 15,0 20-15,0-21 0,0 0 16,0 0-16,0 22 0,0-22 0,0 0 16,21 0-16,1 0 0,-1-21 15,0 22 1,0-22-16,0 0 0,22 0 0,-22 0 16,0 0-16,21 0 0,-21 0 0,1-22 15,20 1-15,-21 21 0,0-21 16,22 0-16,-22-21 0,0 20 0,0 1 15,0-21-15,0 0 0,1 20 0,-22-20 16,21 0-16,0-1 0,-21 1 16,21 0-16,-21-1 0,21 1 0,-21 21 15,21-21-15,-21-1 0,0 22 0,0 0 16,0 0-16,0 0 0,0-1 16,-21 44 15,0 20-31,0-21 15,21 0-15,0 22 0,0-22 0,-21 21 16,21 0-16,-21 1 0,21-1 0,-22-21 16,22 22-16,0-1 0,0-21 15,0 21-15,0-20 0,0 20 0,0-21 16,0 21-16,0-20 0,0-1 0,0 0 16,0 0-16,22-21 0,-1 21 15,-21 0-15,21-21 0,0 0 0,0 0 16,0 0-16,1 0 0,-1 0 15,0 0-15,0-21 0,0 21 16,-21-21-16,21 0 0,1 0 16,-22 0-16,0-22 0,0 22 15</inkml:trace>
  <inkml:trace contextRef="#ctx0" brushRef="#br0" timeOffset="25331.35">13335 2963 0,'0'0'0,"-21"0"0,42 0 47,0 0-47,0 0 0,0 0 0,1 0 15,-1 0-15,0 0 16,0 0-16,0 0 0,22 0 0,-22 0 15,0-21-15,0 21 0,0-21 0,0 21 16,22-21-16,-1 21 0,-21 0 16,22 0-16</inkml:trace>
  <inkml:trace contextRef="#ctx0" brushRef="#br0" timeOffset="25655.16">14414 2836 0,'-21'-21'15,"0"21"1,0 0-16,0 0 0,0 0 16,-1 0-16,1 21 0,0-21 0,0 22 15,0-1-15,0 0 0,-1 0 16,1 0-16,0 0 0,0 1 0,0 20 15,0-21-15,21 0 0,0 22 16,0-22-16,0 0 0,0 21 16,0-21-16,0 1 0,0 20 0,0-21 15,0 0-15,0 0 0,21-21 0,0 22 16,0-1-16,0-21 0,22 0 16,-22 0-16,21 0 0,0 0 0,-20 0 15,20-21-15,0 21 0,-21-22 0,22 1 16</inkml:trace>
  <inkml:trace contextRef="#ctx0" brushRef="#br0" timeOffset="26222.93">14711 2646 0,'0'0'0,"0"-21"16,0-43-16,-21 64 15,-1 0 1,1 0-1,0 21-15,21 1 0,0-1 16,0 21-16,0-21 0,-21 22 0,21-1 16,0 0-16,0-21 0,0 22 0,0-1 15,0 0-15,0-20 0,0 20 16,0 0-16,0-21 0,0 22 0,0-22 16,0 0-16,0 21 0,0-20 0,0-1 15,0 0-15,0 0 16,0 0-1,0-42 17,0 0-32,0 0 15,0 0-15,0-1 0,0 1 0,0 0 16,0-21-16,21 21 0,-21-1 0,0-20 16,21 21-16,0 0 0,1-22 15,-1 22-15,-21 0 0,21 0 0,0 21 16,0-21-16,0 0 0,1 21 0,-1 0 15,0 0-15,0 0 0,0 0 16,0 0-16,1 21 16,-1 0-16,0 0 0,-21 0 0,0 0 15,21 1-15,-21-1 0,0 21 16,0-21-16,0 0 0,0 22 0,0-22 16,0 0-16,-21 0 0,21 22 0,-21-22 15,0 0-15,-1-21 0,22 21 16,0 0-16,-21-21 0,21 21 0,-21-21 15,21-21 32,0 0-47</inkml:trace>
  <inkml:trace contextRef="#ctx0" brushRef="#br0" timeOffset="26854.57">16383 2752 0,'0'-21'0,"0"42"0,21-42 16,-21-1-16,21 1 0,-21 0 16,0 0-16,21 0 0,1 0 15,-22-1-15,21 1 0,-21 0 16,0 0-16,0 42 47,0 0-47,0 0 0,0 1 15,0 20-15,0-21 0,0 21 0,0 1 16,0-1-16,-21 0 0,21 1 0,-22-22 16,1 21-16,21-21 15,-21 22-15,21-22 0,0 0 0,-21 21 16,21-20-16,-21-1 0,21 0 15,0 0-15,0 0 16,0-42 15</inkml:trace>
  <inkml:trace contextRef="#ctx0" brushRef="#br0" timeOffset="27571.4">16298 2604 0,'0'0'15,"0"-22"-15,0 1 0,0 0 16,0 0-16,0 0 16,21 21-16,1-21 0,-1 21 15,21-22-15,-21 22 0,0 0 16,22 0-16,-1-21 0,0 21 0,1 0 15,-22 0-15,21 0 0,-21 0 16,22 0-16,-22 0 0,0 21 16,0-21-16,0 22 0,-21-1 0,0 0 15,0 21-15,0-21 0,0 1 16,0 20-16,0 0 0,0-21 0,-21 1 16,0 20-16,0-21 0,0 21 0,0-20 15,-1-1-15,1 0 0,-21 0 16,21 0-16,0 0 0,-22-21 0,22 22 15,0-1-15,0-21 0,0 0 0,21-21 63,21 21-63,0-22 0,0 22 16,0-21-16,0 21 15,1 0-15,-1 0 0,0-21 0,21 21 16,-21 0-16,1 0 0,-1 0 15,0 0-15,0 0 0,0 0 0,0 0 16,1 0-16,-1 0 0,0 21 0,0-21 16,0 21-16,-21 1 0,21-1 15,1-21-15,-1 21 0,-21 0 0,0 0 16,21 0-16,-21 1 0,0-1 16,0 0-16,0 0 15,0 0-15,0 0 0,-21 1 0,0-22 0,-1 21 16,-20 0-16,21-21 0,0 21 15,-22-21-15,1 0 0,21 21 16,-21-21-16,-1 0 0,1 21 0,0-21 16,-1 0-16,1 0 0,21 0 0,-22 0 15,1 0-15,21 0 0,0-21 16,0 0-16,-1 21 0,1-21 0,0 21 16,21-21-16,0 0 0,0-1 15,0 1-15,0 0 16,21 21-16,0-21 0,1 21 15,-1-21-15,0 0 0,21 21 16,-21-22-16,1 1 0</inkml:trace>
  <inkml:trace contextRef="#ctx0" brushRef="#br0" timeOffset="27927.19">17230 2498 0,'0'0'0,"0"-21"16,0-1-16,0 44 47,0-1-47,0 0 0,0 21 16,0-21-16,0 22 0,0-1 0,0 0 15,0 1-15,0-1 0,0-21 16,0 22-16,0-1 0,0 0 0,0 1 15,0-22-15,-22 21 0,22-21 0,0 22 16,0-22-16,0 0 0,0 0 16,0 21-16,0-20 0,0-1 0,0 0 15,0 0-15,0 0 16,0-42 15,0 0-15,0 0-16,0 0 15,22-1-15,-22 1 0</inkml:trace>
  <inkml:trace contextRef="#ctx0" brushRef="#br0" timeOffset="28378.94">17547 2815 0,'0'21'31,"0"1"-31,-21-1 0,0 0 16,0 0-16,21 0 0,-22 0 16,22 1-16,-21 20 0,21-21 0,0 0 15,-21 0-15,21 1 0,0-1 16,0 0-16,0 0 0,0 0 0,0 0 16,0 1-16,21-22 15,0 0-15,1 0 0,-1 0 16,0 0-16,21 0 0,-21 0 0,1 0 15,20 0-15,-21 0 0,0-22 16,22 1-16,-22 21 0,0-21 0,0 0 16,0-21-16,0 20 0,1 1 0,-22-21 15,0 21-15,0-22 16,0 22-16,0-21 0,0 0 0,0 20 16,0 1-16,-22 0 0,1 0 0,0 0 15,0 0-15,0 21 0,0 0 16,-1 0-16,1 0 0,0 0 0,0 0 15,0 0-15,0 21 0,-1 0 0,1-21 16,21 21-16,-21 0 0,21 0 16,-21 1-16,21-1 0,-21-21 0,21 21 15,0 0-15,0 0 0,0 0 16,0 1-16,21-22 16,0 0-16</inkml:trace>
  <inkml:trace contextRef="#ctx0" brushRef="#br0" timeOffset="28707.38">18288 2709 0,'0'0'0,"-85"0"15,64 0 1,0 22-16,0-1 0,0-21 0,-1 21 15,1 21-15,21-21 0,-21 1 0,0 20 16,0 0-16,21-21 16,-21 22-16,21-1 0,0-21 0,0 22 15,0-22-15,0 0 0,0 21 16,0-21-16,0 1 0,21-1 0,0-21 16,0 21-16,0-21 0,0 0 0,22 0 15,-22 0-15,21 0 0,-21 0 16,22 0-16,-22 0 0,21 0 0,1 0 15,-22-21-15,21 21 0,-21-21 0,0-1 16,22-20-16,-22 21 0,0 0 16,0-22-16</inkml:trace>
  <inkml:trace contextRef="#ctx0" brushRef="#br0" timeOffset="29446.96">18881 2265 0,'-22'0'16,"1"21"-1,21 0-15,0 0 16,0 22-16,-21-1 0,21-21 0,0 22 16,0 20-16,-21-21 15,21 1-15,-21 20 0,21-20 0,0 20 16,-21-21-16,-1 1 0,22-1 0,0 0 15,0 1-15,-21-1 0,21-21 16,0 22-16,0-22 0,-21 0 0,21 0 16,0 0-16,0 0 0,0 1 0,0-1 15,0-42 17,0-1-17,0 1-15,0 0 0,0 0 16,0-21-16,0 20 0,0 1 0,0-21 15,0 21-15,0 0 16,21-22-16,0 22 0,-21 0 0,22 0 16,-1 0-16,0-1 0,0 1 0,0 0 15,0 21-15,1-21 0,-1 21 16,0 0-16,0 0 0,0 0 0,0 0 16,1 0-1,-22 21 1,0 0-16,-22-21 15,1 21-15,0-21 0,0 0 16,0 22-16,0-22 0,-1 0 0,1 0 16,0 0-16,0 21 0,0-21 0,0 0 15,-1 0-15,1 0 16,0 0-16,21 21 16,0 0-1,0 0-15,0 0 16,0 1-16,21-1 15,0 0-15,-21 0 0,0 0 16,22 0-16,-1 1 0,-21-1 16,21 0-16,-21 0 0,0 0 15,21-21 1,-21 21-16,21-21 16,-21 22-1,21-22 1,1 0-1,-1 0 1,0-22-16</inkml:trace>
  <inkml:trace contextRef="#ctx0" brushRef="#br0" timeOffset="29812.5">19600 2794 0,'-21'-42'31,"0"42"-15,0 0-16,0 0 15</inkml:trace>
  <inkml:trace contextRef="#ctx0" brushRef="#br0" timeOffset="30484.22">19579 2794 0,'0'0'0,"0"-21"32,-21 21-1,0 0-31,0 0 16,-1 0-16,1 21 0,0 0 0,0-21 15,0 21-15,0 1 0,-1-22 16,1 21-16,21 0 0,-21 0 15,21 0-15,0 0 0,0 1 16,21-22 0,0 21-1,1-21-15,20 0 0,-21 0 16,0 0-16,0 21 0,1-21 16,20 0-16,-21 0 0,0 21 0,0-21 15,1 0-15,-22 21 16,21-21-16,-21 21 0,0 1 15,0-1-15,0 0 0,0 0 16,0 0 0,-21-21-16,-1 21 0,1-21 0,0 0 15,0 22-15,0-22 0,-22 0 16,22 0-16,0 0 0,0 0 16,-21 0-16,20 0 0,1 0 15,0 0-15,0 0 0,0 0 16,0 0-16,-1 0 15,1 0 32,0 0-31</inkml:trace>
  <inkml:trace contextRef="#ctx0" brushRef="#br0" timeOffset="34807.75">3831 4932 0,'0'0'0,"0"-21"0,0 0 15,0-1-15,0 1 0,0 0 16,0 0-16,0 0 0,0 0 15,0-1-15,0 1 0,0 0 16,-21 21-16,21-21 16,-21 21-1,21 21 1,0 0-16,0 0 16,-21 1-16,21-1 0,-22 21 0,22 22 15,0-22-15,0 21 0,-21-20 0,21 20 16,-21 1-16,21-22 0,-21 22 15,21-22-15,0 21 0,-21-20 0,21 20 16,-21-20-16,21-1 0,0 0 16,0 1-16,0-22 0,0 21 15,0-21-15,0 0 0,0 1 0,0-1 0,0 0 16,21-21 0,0 0-16,0 0 15,0 0-15,0 0 0,-21-21 0,22 0 16,-1 21-16,0-22 0,0 1 15,-21 0-15,21 0 0,0 0 0</inkml:trace>
  <inkml:trace contextRef="#ctx0" brushRef="#br0" timeOffset="35073.6">3408 5419 0,'0'0'0,"21"0"31,0 0-31,0 0 0,0 0 16,22-21-16,-22 21 0,0 0 15,21 0-15,-20-22 0,-1 22 16,21 0-16,-21 0 0,22-21 0,-22 21 15,0 0-15,0 0 0,0-21 0,0 21 16,1 0-16</inkml:trace>
  <inkml:trace contextRef="#ctx0" brushRef="#br0" timeOffset="35531.67">4106 5334 0,'0'-21'31,"0"0"-31,21 21 16,-21-21 0,22 21-16,-1 0 0,0 0 0,0-22 15,0 22-15,0 0 0,1 0 16,-1 0-16,0 0 0,0 22 0,0-22 15,0 21-15,1 0 0,-1 0 16,0 0-16,-21 0 0,0 22 0,21-22 16,-21 21-16,0-21 0,0 1 0,0 20 15,0-21-15,0 0 0,0 0 16,-21 1-16,0-1 0,21 0 0,-21 0 16,-1-21-1,22-21 16,0 0-31,0 0 0,0-1 16,0 1-16,22 0 0,-22 0 16,21-21-16,-21 20 0,21 1 0,0 0 15,-21 0-15,21 0 0,0 0 0,1-1 16,-1 1-16,0 0 0,0 0 16,0 21-16,0-21 0,1 21 0,-1 0 15,0-21-15,0 21 0,0 0 16</inkml:trace>
  <inkml:trace contextRef="#ctx0" brushRef="#br0" timeOffset="36272.46">4995 5249 0,'0'-21'31,"0"42"-15,0 1-16,0-1 16,0 0-16,0 0 0,-21 0 15,21 22-15,-21-22 0,21 0 0,0 0 16,-21 21-16,21-20 16,0-1-16,0 0 0,0 0 0,0 0 15,0 0-15,21 1 0,0-1 0,0-21 16,0 21-16,1-21 15,-1 0-15,0 0 0,0 0 0,0 0 16,0 0-16,1-21 0,-1 0 0,0-1 16,0 1-16,21 21 0,-42-21 15,22 0-15,-1-21 0,0 20 0,-21 1 16,0 0-16,0 0 0,21 0 0,-21 0 16,0-1-16,0 1 15,0 0-15,0 0 0,0 0 0,0 0 16,0 42 31,0 0-47,0 0 0,0 0 15,0 0-15,0 1 0,0-1 0,0 21 16,0 0-16,0 1 0,0-1 0,0 0 16,0 1-16,0-1 0,0 0 15,0 1-15,0 20 0,0-20 0,0-1 16,0 0-16,0 1 0,0-1 0,0 0 15,0 1-15,0-1 0,0 21 16,0-20-16,0-1 0,-21 0 16,21 1-16,0 20 0,0-20 0,0-1 15,-21-21-15,21 21 0,-21-20 0,21-1 16,-22 0-16,22 0 0,0 0 16,-21-21-16,-21 0 0,21 0 15,21-21-15,0 0 16,0 0-16,0-22 0,0 22 15,0 0-15,0-21 0,21-1 16,-21 1-16,0 0 0,21-22 0,-21 22 16,21 0-16,0-22 0,1 1 0,-22 20 15,21-20-15,0 20 0,0-20 16,21 21-16,-20-1 0,-1 1 16,0-22-16,21 22 0,-21 0 0,22-1 15,-22 22-15,0-21 0</inkml:trace>
  <inkml:trace contextRef="#ctx0" brushRef="#br0" timeOffset="37233.5">6350 5059 0,'0'-21'0,"0"0"15,0-1 17,-21 22-32,0 0 0,-1 0 15,1 0-15,0 22 16,21-1-16,-21-21 0,0 21 0,0-21 15,-1 21-15,1 0 0,0-21 16,21 21-16,0 1 16,-21-22-1,21 21-15,0 0 32,21-21-32,0 21 0,0-21 15,1 21-15,-1-21 0,0 21 0,0 1 16,0-22-16,0 21 0,1-21 15,-1 21-15,0 0 0,0 0 16,-21 0-16,0 1 0,21-1 0,-21 0 16,0 0-16,0 0 15,-21 0-15,0 1 0,0-1 0,0 0 16,-1-21-16,1 21 0,0 0 0,0 0 16,0-21-16,0 22 0,-1-22 15,1 0-15,0 21 0,0-21 16,0 0-16,0 0 15,21-21 32,21 21-31,0 0-16,0-22 0,0 22 16,0 0-16,1 0 0,-1 0 0,0 0 15,0 0-15,0 0 0,0 0 0,1 22 16,-22-1-1,0 0-15,0 0 16,0 0-16,0 22 0,0-22 0,-22 0 16,22 0-16,-21 21 0,0-20 0,0-1 15,0 0-15,0 21 0,-1-21 16,1 1-16,21-1 0,-21 0 16,0 0-16,42-21 78,0 0-78,0 0 15,1-21-15,-1 21 0</inkml:trace>
  <inkml:trace contextRef="#ctx0" brushRef="#br0" timeOffset="38115.51">6117 7620 0,'0'-21'16,"0"0"0,0 0-16,21 21 0,0-22 15,1 1-15,-1 0 0,0 21 0,0-21 16,0 21-16,0 0 0,1-21 15,-1 21-15,0 0 0,0 0 0,0 0 16,0 0-16,1 0 0,-1 0 0,0 21 16,0-21-16,-21 21 0,0 0 15,0 0-15,0 1 16,0-1-16,0 0 0,0 0 16,-21 0-16,0 0 0,0 1 0,-1-1 15,1 0-15,0 0 0,0 0 0,0 0 16,0 1-16,-1-1 0,1 0 15,0-21-15,0 21 0,21 0 0,0 0 16,0 1-16,0-1 31,21-21-15,0 0 0,0 21-16,1-21 0,-1 21 0,0 0 15,0-21-15,0 21 0,0 1 16,1-1-16,-1-21 15,-21 21-15,21 0 0,0 0 0,-21 0 16,21-21-16,-21 22 0,0-1 0,0 0 16,0 0-16,0 0 0,0 0 0,0 1 15,-21-1-15,0 0 16,0 0-16,0-21 0,-1 21 0,1-21 16,-21 0-16,21 0 0,0 21 0,-1-21 15,1 0-15,0 0 0,-21 0 0,21 0 16,-1 0-16,1 0 0,0 0 0,0-21 15,0 0 1,0 21-16,21-21 0,0 0 16,0 0-16,0-1 15,0 1-15,0 0 0,0 0 16,21 0-16,0 0 0</inkml:trace>
  <inkml:trace contextRef="#ctx0" brushRef="#br0" timeOffset="38897.37">8170 6498 0,'0'0'0,"-21"0"0,0 0 16,0 0-16,0 0 0,-1 0 0,1 0 16,0 0-16,0 0 0,42 0 46,0 0-30,22 0-16,-22 0 0,21 0 0,0 0 16,22 0-16,-1 0 0,1 0 0,-1 0 15,1 0-15,21 0 16,-22 0-16,22 0 0,-1 0 0,-20 0 16,21 0-16,-22 0 0,1 0 0,-1 0 15,1 0-15,-22 0 0,0 0 0,1 0 16,-1 0-16,-21 0 0,0 0 15,0 0-15,-21 21 0,-21-21 79,21-21-79,-21 0 15,21 0-15</inkml:trace>
  <inkml:trace contextRef="#ctx0" brushRef="#br0" timeOffset="39320.14">9377 6244 0,'-21'0'0,"-1"0"15,22 21 1,0 1-16,0-1 15,22-21 1,-1 21-16,0-21 0,0 21 16,0-21-16,0 0 0,1 0 15,20 0-15,-21 0 0,0 0 0,22 0 16,-22 0-16,0 0 0,21 0 0,-21 0 16,1 0-16,-1 0 0,0 0 15,-21 21 1,0 0-1,-21 1-15,0-1 0,-1 0 16,1 0-16,0 0 0,-21 0 16,21 22-16,-22-22 0,22 21 0,-21 1 15,-1-22-15,22 21 0,-21 0 16,21-20-16,-22 20 0,22 0 0,0-21 16,0 1-16,0 20 0,0-21 15,-1 0-15,22 0 0,0 1 16,22-22 15,-1-22-31,-21 1 0</inkml:trace>
  <inkml:trace contextRef="#ctx0" brushRef="#br0" timeOffset="40047.64">11303 5779 0,'0'0'16,"0"-22"0,0 1-16,0 0 0,0 0 15,0 0 1,0 42 0,0 0-1,0 0-15,0 0 0,0 1 0,0 20 16,0 0-16,0-21 0,0 22 15,0-1-15,0 0 0,0 1 0,0-1 16,0 0-16,-21 1 0,0-1 0,21-21 16,-22 22-16,22-22 0,0 21 15,-21-21-15,0 0 0,21 1 0,-21-1 16,21 0-16,0-42 47,0 0-47,0-1 15</inkml:trace>
  <inkml:trace contextRef="#ctx0" brushRef="#br0" timeOffset="40868.14">11282 5842 0,'0'0'0,"0"-21"0,0 0 16,0 0-16,0-1 16,0 1-16,0 0 0,0 0 0,21 0 15,-21 0-15,21-1 16,0 1-16,0 0 0,22 0 0,-22 21 16,21-21-16,-21 0 0,22 21 0,-1-22 15,0 22-15,1 0 0,20 0 16,-20 0-16,-1 0 0,0 22 0,1-1 15,-22 0-15,21 0 0,-21 21 0,0-20 16,-21 20-16,0-21 0,0 21 16,-21-20-16,0 20 0,0-21 0,-21 21 15,-1-20-15,1 20 0,0-21 0,-1 0 16,1 0-16,0 1 0,-1-22 16,22 21-16,-21 0 0,21-21 15,-22 0-15,22 0 0,0 21 0,0-21 16,0 0-16,-1 0 15,1 0-15,21-21 16,0 0-16,0 0 16,21 21 15,1 21-15,-22 0-16,0 0 0,21-21 0,-21 21 15,21 0-15,0 1 0,-21-1 16,21 0-16,-21 0 0,21 0 0,1 0 15,-1 1-15,-21-1 0,21 0 16,0 0-16,0 0 0,0 0 16,22 1-16,-22-1 0,0-21 0,0 21 15,0-21-15,1 0 0,20 0 0,-21 0 16,0 0-16,0 0 0,1 0 0,20 0 16,-21 0-16,0-21 0,22 0 15,-22 21-15,0-22 0,0 1 0,0 0 16,0 0-16,1 0 0,-1 0 0,-21-1 15,0-20-15,21 21 0,-21 0 16,21 0-16,-21-1 0,-21 22 47,0 22-47,21-1 0,0 0 16,0 0-16,-21 0 0,21 0 0,-22 1 15,22-1-15,-21-21 0,21 21 0,0 0 16,0 0-16,0 0 15,0-42 32,0 0-31,0 0-16,0 0 0</inkml:trace>
  <inkml:trace contextRef="#ctx0" brushRef="#br0" timeOffset="41087.31">12213 5863 0,'0'0'0,"0"21"78,21-21-78,-21 22 31,21-22-31,1 0 16,-1 0-16,0 0 0</inkml:trace>
  <inkml:trace contextRef="#ctx0" brushRef="#br0" timeOffset="41684">12742 6033 0,'0'0'0,"21"0"0,1 0 0,-1 0 16,0 0-16,0 0 16,0-22-16,-21 1 15,0 0 1,-21 21-1,0 0-15,0 0 0,0 0 0,-1 0 16,1 0-16,0 0 0,0 0 0,0 21 16,0-21-16,-1 21 0,1-21 15,0 22-15,0-22 0,21 21 0,-21-21 16,21 21-16,-21-21 0,21 21 16,0 0-16,0 0 15,21-21 1,0 0-16,0 22 0,0-22 15,0 0-15,1 0 0,-1 21 16,0-21-16,0 0 0,0 0 16,22 0-16,-22 21 0,0-21 0,0 0 15,0 21-15,0-21 0,1 21 0,-1 0 16,0 1-16,-21-1 16,0 0-1,0 0-15,-21-21 0,0 21 16,-1 0-16,1-21 0,0 0 0,0 0 15,0 22-15,0-1 0,-22-21 16,22 0-16,0 0 0,-21 0 16,20 21-16,1-21 0,-21 0 0,21 0 15,0 0-15,-1 0 0,1 0 0,0 0 16,0 0-16,0 0 16,0 0-1,21-21-15,0 0 0,0-1 16,21 22-1,0-21-15,0 0 0,0 21 0</inkml:trace>
  <inkml:trace contextRef="#ctx0" brushRef="#br0" timeOffset="43151.27">13271 5525 0,'0'0'0,"0"-64"31,0 85-31,0 0 16,0 1-16,0-1 0,0 0 15,0 21-15,0-21 0,0 22 16,0-1-16,0 0 0,-21 1 0,21-1 15,0 0-15,0 22 0,0-43 16,-21 21-16,21 1 0,0-1 0,-21 0 16,21-20-16,0-1 0,0 21 0,0-21 15,-21 0-15,21 1 0,0-1 16,-21-21-16,21 21 0,0 0 0,-22-21 31,22-21-15,0 0-16,0 0 15,0-1-15,0 1 16,0 0-16,0 0 0,0 0 16,22 0-16,-1-22 0,0 22 15,-21 0-15,21 0 0,0 0 0,22-1 16,-22 1-16,0 0 0,0 21 0,0-21 16,0 0-16,1 21 0,-1 0 15,0 0-15,0 0 0,0 0 16,-21 21-1,0 0-15,0 0 16,-21-21-16,0 21 0,0 1 0,0-22 16,-1 21-16,1-21 0,-21 0 0,21 21 15,0-21-15,-1 0 0,1 0 16,0 0-16,0 0 0,0 0 16,0 0-16,21 21 15,-22-21-15,22 21 16,0 0-1,0 1-15,0-1 0,22 0 16,-1 0-16,0 0 0,0 0 16,-21 1-16,21-22 0,0 21 15,1 0-15,-1-21 0,0 21 0,21-21 16,-21 0-16,1 0 0,-1 0 0,21 0 16,-21 0-16,0 0 0,1 0 15,20 0-15,-21 0 0,0 0 0,22 0 16,-22-21-16,0 0 0,0 21 15,0-21-15,0-1 0,1 1 0,-1 0 16,0 0-16,0 0 0,-21 0 16,21-1-16,-21 1 0,21 0 0,-21 0 15,0 0-15,0 0 0,0 42 47,0 0-47,-21-21 16,21 21-16,-21 0 0,21 0 15,-21 1-15,21-1 0,0 0 0,0 0 16,0 0-16,0 0 0,0 1 16,21-1-1,0-21-15,0 0 0,1 0 0,-1 0 16,0 0-16,21 0 0,-21 0 0,22 0 16,-22 0-16,21 0 0,1-21 0,-22 21 15,0-22-15,0 1 0,0 21 16,0-21-16,1 0 0,-1 0 0,0 21 15,0-21-15,-21-1 0,0 1 0,21 0 16,-21 0 0,0 42 31,0 0-47,-21 0 15,21 1-15,-21-1 0,21 0 0,0 21 16,0 1-16,-21-22 0,21 42 15,-21-20-15,21-1 0,0 21 0,-22-20 16,22 20-16,0 1 0,0-1 0,-21-20 16,21 20-16,0 22 0,0-22 0,0 1 15,0-1-15,0 1 0,0 20 16,0-20-16,0-1 0,0 1 0,-21-1 16,21 1-16,0-1 0,0-20 15,0 20-15,0 1 0,-21-22 0,21 0 16,0 1-16,0-1 0,0-21 0,-21 22 15,0-22-15,21 0 0,-22-21 16,1 0-16,0 0 0,0 0 16,0 0-16,0-21 0,-1 0 0,1-1 15,0 1-15,0-21 0,0 21 16,-22-22-16,22 1 0,0-21 0,0 20 16,0-20-16,0-1 0,-1 1 0,22-1 15,0 1-15,0-22 0,0 22 16,0-1-16,0-21 0,0 22 0,22-22 15,-1 22-15,0-1 0,0 1 16,0-1-16,0 22 0,1-22 16,-1 22-16,0 0 0,0-1 0,0 1 15,0 21-15,1-21 0,-22 20 0,21 1 16,0 0-16,0 0 0,0 0 0,0 0 16,1-1-16,-22 1 15,21 0-15</inkml:trace>
  <inkml:trace contextRef="#ctx0" brushRef="#br0" timeOffset="43939.87">15325 6244 0,'0'-21'31,"0"0"-15,0 0-16,0 0 0,21-22 15,0 22-15,0 0 0,0-21 0,22 20 16,-22-20-16,0 0 0,21-1 16,1 1-16,-22 0 0,21-22 15,-21 22-15,0 0 0,22 20 0,-22-20 16,-21 21-16,21 0 0,-21 0 16,-21 21-1,0 0-15,0 0 0,-1 21 16,1 0-16,0 0 0,-21 0 15,21 0-15,-1 1 0,22-1 0,0 21 16,0-21-16,0 22 0,0-22 0,0 21 16,0-21-16,0 22 0,0-22 15,0 0-15,0 0 0,22 0 0,-1 0 16,-21 1-16,0-1 0,21 0 16,-21 0-16,21-21 0,-21 21 15,21-21-15,-21 21 16,-21-21-1,0 0 1,0 0-16,21-21 0,-21 21 16,-1 0-16,1-21 0,0 21 0,0 0 15,0-21-15,0 21 16,-1 0-16,44 0 47,-22-21-32,21 21-15,0 0 0,0-21 0,0 21 16,0-22-16</inkml:trace>
  <inkml:trace contextRef="#ctx0" brushRef="#br0" timeOffset="44263.68">16087 5419 0,'0'0'0,"0"-43"0,0-62 15,0 83-15,0 1 16,0 0-16,0 0 16,0 42-1,0 0-15,0 0 16,0 1-16,0 20 0,-22-21 0,22 21 16,0 1-16,-21 20 0,0-20 0,21 20 15,-21-21-15,21 22 0,0-22 16,0 1-16,-21 20 0,21-21 0,-21 1 15,21-1-15,0-21 0,0 22 0,0-22 16,0 0-16,0 0 0,0 0 16,0 0-16,21-21 0,0 0 15,0 0-15,0 0 16,0 0-16,1 0 16,-1-21-16,0 21 0,0-21 15</inkml:trace>
  <inkml:trace contextRef="#ctx0" brushRef="#br0" timeOffset="44475.56">15960 5779 0,'0'0'0,"-22"0"0,44 0 31,-1-22-31,0 22 16,0 0-16,21-21 0,-20 21 15,-1 0-15,21 0 0,-21 0 0,22-21 16,-22 21-16,21 0 0,-21 0 16,0 0-16,1 0 0,20-21 0,-21 21 15,0 0-15,0 0 0</inkml:trace>
  <inkml:trace contextRef="#ctx0" brushRef="#br0" timeOffset="45399.63">16764 5927 0,'21'0'0,"-42"0"0,63 0 16,-21 0 0,1-21-16,-1 21 15,-21-22-15,0 1 0,21 0 16,-21 0-16,0 0 0,0 0 15,0-1-15,0 1 0,0 0 0,0 0 16,0 0-16,0 0 0,-21 21 16,0-22-16,-1 22 0,1 0 0,0 0 15,0 0-15,0 0 0,-22 0 0,22 22 16,-21-1-16,21 0 16,-22 0-16,22 21 0,-21-20 0,21 20 15,0-21-15,-1 21 0,22-20 0,0-1 16,0 21-16,0-21 0,0 0 15,0 1-15,0-1 0,0 0 16,22 0-16,-1-21 0,0 0 0,0 0 16,0 0-16,0 0 0,1 0 15,-1 0-15,21 0 0,-21 0 0,0 0 16,1-21-16,-1 21 0,0-21 0,0 0 16,0-1-16,0 1 0,1 0 15,-1-21-15,-21 21 0,21-22 16,0 22-16,-21-21 0,0 21 0,0-22 15,0 22-15,0 0 0,0 0 16,0 0-16,-21 42 16,0 0-1,21 0-15,-21 0 0,21 0 16,0 1-16,0 20 0,0-21 0,0 0 16,0 0-16,0 1 0,0 20 0,0-21 15,0 0-15,21-21 0,0 21 16,0 1-16,0-1 0,0-21 0,1 0 15,20 21-15,-21-21 0,0 0 0,22 0 16,-22 0-16,21 0 16,-21 0-16,0-21 0,1 0 0,-1 21 15,0-22-15,0 1 0,0-21 0,0 21 16,-21-22-16,0 22 0,22-21 16,-1-22-16,-21 22 0,0 0 0,0-22 15,21 22-15,0 0 0,-21-22 0,21 22 16,-21-1-16,0 1 0,0 21 15,21-21-15,-21 20 0,0 1 0,0 42 32,0 1-17,0-1-15,-21 0 0,21 21 0,-21 1 16,21-1-16,0 0 16,0 1-16,-21-1 0,21 21 0,-21-20 15,21-1-15,0 0 0,0 22 0,-21-22 16,21-21-16,0 22 0,0-1 15,0-21-15,0 0 0,0 1 0,0-1 16,0 0-16,0 0 0,21-21 16,0 0-1,0 0-15,0 0 0,0 0 0,22 0 16,-43-21-16,42 0 0,-21 0 16,0-22-16,1 22 15,-1 0-15,0 0 0</inkml:trace>
  <inkml:trace contextRef="#ctx0" brushRef="#br0" timeOffset="45619.27">17314 5609 0,'0'0'0,"-63"0"15,42 0-15,21 21 16,21 1-1,0-22 1,0 0-16,0 0 0,22 0 0,-22 0 16,0 0-16,0 0 0,21 0 0,-20 0 15,-1 0-15,0 0 0,0-22 16,21 22-16,-20 0 0,-1 0 0</inkml:trace>
  <inkml:trace contextRef="#ctx0" brushRef="#br0" timeOffset="46072.04">17759 5884 0,'0'0'0,"0"22"0,-21 62 31,42-84-15,0 0-1,0 0-15,0 0 16,0 0-16,-21-21 0,22 0 0,-1 21 16,0-21-16,0 21 0,-21-21 0,21-1 15,-21 1-15,21 0 0,-21 0 16,0 0-16,0 0 0,0-1 0,0 1 16,0 0-16,0 0 15,-21 21 1,0 0-16,0 21 0,0-21 15,21 21-15,-21 0 0,-1 1 0,1-1 16,21 0-16,-21 0 16,0 0-16,21 0 0,0 1 0,0-1 15,0 0-15,0 0 16,0 0-16,0 0 0,21-21 16,0 0-16,0 22 0,1-22 15,-1 0-15,0 0 0,0 0 16,0 0-16,0 0 0,1 0 0,-1 0 15,0 0-15,0-22 0,0 22 0,0-21 16,1 21-16</inkml:trace>
  <inkml:trace contextRef="#ctx0" brushRef="#br0" timeOffset="46879.57">18288 5609 0,'0'0'0,"0"-21"0,0 42 31,0 0-15,-21 1-16,0-1 0,21 0 16,-22 0-16,22 0 0,0 22 0,0-22 15,0 0-15,0 21 0,-21-21 0,21 1 16,0-1-16,0 0 0,0 0 16,-21 0-16,21 0 0,0 1 15,0-1-15,0-42 63,0-1-63,0 1 0,0 0 15,0 0-15,0 0 0,0 0 16,21-1-16,-21-20 0,21 21 0,-21 0 16,22-22-16,-1 22 0,0 0 0,0 0 15,0 0-15,0 0 0,1-1 16,-1 1-16,0 21 0,0 0 15,21-21-15,-20 21 0,-1 0 0,0 0 16,0 0-16,0 21 0,-21 0 16,21 1-16,-21-1 0,22 0 15,-22 21-15,0-21 0,0 1 16,0-1-16,0 21 0,0-21 0,0 0 16,0 1-16,0-1 0,0 0 0,0 0 15,0 0-15,0 0 16,-22-21-1,1 0 17,21-21-17,0 0-15,0 0 0,0 0 16,0 0-16,0-1 0,0 1 16,0 0-16,0 0 0,21-21 0,1 20 15,-1 1-15,-21 0 0,42 0 0,-21 0 16,0 0-16,1-1 0,-1 1 15,21 21-15,-21 0 0,0-21 0,22 21 16,-22 0-16,0 0 0,21 0 0,-20 0 16,-1 0-16,0 21 0,0 0 15,0 1-15,0-1 0,-21 0 16,0 0-16,0 0 0,0 0 0,0 22 16,0-22-16,0 0 0,0 0 15,0 0-15,-21 1 0,0-1 0,21 0 16,0 0-16,-21-21 0,0 21 0,0-21 15,21 21-15,-22-21 16,44-21 31,-1 0-47,0 21 16,0-21-16</inkml:trace>
  <inkml:trace contextRef="#ctx0" brushRef="#br0" timeOffset="47263.16">19240 5842 0,'22'0'31,"-1"0"-15,0 0-16,0 0 0,0-21 15,0 21-15,22-21 0,-22 21 0,21-21 16,-21-1-16,22 22 0,-22-21 15,0 0-15,21 0 0,-42 0 0,22 0 16,-22-1-16,0 1 0,0 0 16,0 0-16,-22 21 15,1 0-15,0 0 16,0 0-16,0 0 0,-22 0 0,22 21 16,0-21-16,-21 21 0,21 22 15,-1-22-15,1 0 0,0 0 0,0 21 16,0-20-16,21-1 0,0 21 0,0-21 15,0 0-15,0 1 0,0-1 16,0 0-16,21-21 0,-21 21 0,21 0 16,0-21-16,22 0 0,-22 21 0,0-21 15,21 0-15,1 0 16,-22 0-16,21 0 0,-21 0 0,22 0 16,-22-21-16,21 21 0,-21-21 0,22 0 15</inkml:trace>
  <inkml:trace contextRef="#ctx0" brushRef="#br0" timeOffset="47791.42">19960 5609 0,'0'0'0,"0"-21"15,0 42 1,0 0 0,-21 1-16,21-1 0,-21 0 15,21 0-15,-21 0 0,21 0 16,0 22-16,0-22 0,-22 0 15,22 0-15,-21 0 0,21 1 0,0-1 16,0 0-16,0 0 0,0 0 16,0 0-1,0-42 32,0 0-47,0 0 0,0 0 16,0 0-16,0-1 0,21 1 0,1-21 15,-22 21-15,21 0 16,0-22-16,-21 22 0,21 0 0,0 0 16,0 0-16,1-1 0,-1 1 0,0 0 15,21 0-15,-21 21 0,22 0 16,-1 0-16,0 0 0,-20 0 0,20 0 16,-21 21-16,21-21 0,-20 21 0,-22 0 15,21 22-15,-21-22 0,0 0 16,0 0-16,0 22 0,0-22 0,0 0 15,0 0-15,-21 21 0,-1-20 0,1-1 16,21 0-16,-21 0 0,0-21 16,21 21-16,0 0 0,-21-21 15,21 22-15,0-44 47,0 1-31,0 0-16,21 21 0,-21-21 0</inkml:trace>
  <inkml:trace contextRef="#ctx0" brushRef="#br0" timeOffset="48251.15">20870 5122 0,'0'0'0,"0"-21"16,0 0 0,-21 21 15,0 21-31,0-21 16,21 21-16,0 1 0,-21-1 0,-1-21 15,22 21-15,-21 21 0,21-21 16,-21 1-16,0-1 0,21 0 0,-21 21 15,21-21-15,-21 22 0,-1-22 16,22 21-16,0 1 0,-21-1 16,21-21-16,-21 21 0,21 1 0,0-22 15,-21 21-15,21-21 0,0 22 0,0-22 16,0 0-16,0 0 0,0 0 16,21 1-16,0-1 0,0-21 15,-21 21-15,22-21 16,-1 0-16,0 0 15,0 0-15,0 0 16,0-21-16,-21 0 0,22 21 0,-1-22 16,0 1-16,0 0 15,0 0-15,0 21 16,-21-21-16,22 0 0,-22-1 0,0 1 16</inkml:trace>
  <inkml:trace contextRef="#ctx0" brushRef="#br0" timeOffset="48590.96">20553 5482 0,'0'0'16,"-21"0"-16,-1 0 0,1 0 0,0-21 15,42 0 1,0 21-1,1 0-15,20 0 0,0 0 16,1 0-16,-1 0 0,0-21 0,1 21 16,-22 0-16,21 0 0,-21 0 0,22 0 15,-22 0-15,0 0 0,0-21 16,0 21-16,0 0 16,-42 0 62,0 0-63</inkml:trace>
  <inkml:trace contextRef="#ctx0" brushRef="#br0" timeOffset="54087.7">2942 10308 0,'0'0'0,"0"-21"0,0 0 0,0 0 16,0 0-16,-21 21 0,0-22 15,21 1-15,-21 21 0,-1 0 16,1-21-16,0 21 0,0 0 16,0 0-16,0 0 0,-1 0 0,-20 0 15,21 0-15,0 0 16,0 21-16,-1 0 0,1 1 0,-21-1 15,21 0-15,0 21 0,-1-21 16,-20 22-16,21-1 0,0 22 0,0-22 16,-1 21-16,1-20 0,21-1 0,0 22 15,0-22-15,0 21 0,0-20 16,0-1-16,0 0 0,0 1 0,0-22 16,0 21-16,21 1 0,1-22 0,-1 0 15,0 0-15,21 0 0,-21 0 16,1-21-16,20 0 0,0 0 0,-21 0 15,22 0-15,-1 0 0,0 0 16,1-21-16,20 0 0,-20 0 0,-1 0 16,0 0-16,1-1 0</inkml:trace>
  <inkml:trace contextRef="#ctx0" brushRef="#br0" timeOffset="54881.08">3535 10732 0,'0'0'16,"0"-22"-16,0 1 0,0 0 0,0 0 15,-21 0-15,-1 21 0,1 0 16,0-21-16,0 21 0,0 0 16,0 0-16,-1 21 0,1 0 15,0-21-15,0 21 0,0 21 16,0-20-16,-1-1 0,1 0 0,0 21 16,21-21-16,0 1 0,-21 20 15,21-21-15,0 0 0,0 0 0,0 1 16,0-1-16,0 0 0,0 0 15,21-21-15,0 0 0,0 0 16,1 0-16,-1 0 0,0 0 16,0 0-16,0 0 0,0 0 0,1-21 15,-1 0-15,0 0 0,0 21 16,0-22-16,0 1 0,-21-21 0,22 21 16,-1 0-16,-21-22 0,0 22 15,0 0-15,21-21 0,-21 20 0,0 1 16,0 0-16,21 0 0,-21 0 15,0 42 17,0 0-32,0 0 0,0 0 0,0 1 15,0 20-15,0-21 0,0 0 0,0 22 16,0-22-16,0 0 0,0 0 16,0 0-16,0 22 0,0-22 0,21 0 15,0 0-15,1 0 0,-1-21 16,0 0-16,0 0 15,21 0-15,-20 0 0,20 0 0,-21 0 0,21 0 16,1 0-16,-22-21 0,21 21 0,-21-21 16,22 0-16,-22 0 0,21-1 15,-21 1-15,1 0 0,-1-21 16,21 21-16,-21-22 0,0 1 0,1 0 16,-22-1-16,21 1 0,-21 0 0,21-1 15,-21-20-15,0 20 0,0 22 16,0-21-16,0 0 0,0 20 0,0 1 15,0 0-15,0 0 0,0 42 32,-21-21-32,21 42 15,-21-20-15,21 20 0,-22-21 0,22 21 0,0 1 16,0-1-16,0 0 16,0 1-16,-21-1 0,21 0 0,-21 1 15,21-1-15,0-21 0,0 22 0,0-22 16,0 0-16,0 0 0,0 0 0,0 0 15,0 1-15,21-1 16,0-21 0,1 0-16,-1 0 0,0 0 15,0 0-15,0 0 0,-21-21 16,21 21-16,1-22 0,-22 1 0,21 0 16</inkml:trace>
  <inkml:trace contextRef="#ctx0" brushRef="#br0" timeOffset="55103.94">4064 10689 0,'-21'21'32,"42"-42"-32,-42 64 15,42-43 1,0 0-1,0 0-15,0 0 16,1 0-16,20 0 0,-21 0 16,0 0-16,22 0 0,-22 0 0,0 0 15,21 0-15,-21-22 0,22 22 0</inkml:trace>
  <inkml:trace contextRef="#ctx0" brushRef="#br0" timeOffset="55901.6">4995 10626 0,'0'0'0,"0"-21"32,-21 21-17,0 0-15,21 21 16,-21-21-16,0 21 0,-1 0 15,22 0-15,-21 0 0,0 22 0,0-22 16,21 0-16,0 21 0,-21-20 0,21-1 16,-21 21-16,21-21 0,0 0 0,0 1 15,0-1-15,0 0 0,21 0 16,0-21-16,0 21 0,0-21 0,0 0 16,1 21-16,20-21 0,-21 0 15,21 0-15,-20 0 0,20 0 0,0 0 16,-21-21-16,22 21 0,-22-21 15,0 0-15,21 0 0,-20 21 0,-1-21 16,0-22-16,0 22 0,0 0 0,0-21 16,1 20-16,-22-20 0,0 0 15,21-1-15,-21 1 0,0 0 0,0-1 16,0 1-16,0 0 0,0-1 0,0 22 16,0-21-16,0 21 0,0 0 0,0-1 15,-21 22-15,21 22 16,-22-1-1,22 21-15,0-21 0,0 22 16,0-1-16,0 0 0,0-21 16,0 22-16,0-1 0,-21 0 15,21 1-15,0-1 0,0-21 0,0 22 16,0-22-16,0 0 0,0 21 0,0-21 16,0 1-16,0-1 15,0 0-15,0-42 47,0 0-47,0-1 16,0 1-16,21 0 15,1 0-15,-1-21 0,0 20 0,0 1 16,0-21-16,0 21 0,22-22 0,-1 22 16,-21 0-16,22 0 0,-1 0 15,0 0-15,1-1 0,-1 22 0,-21 0 16,21 0-16,-20 0 0,20 22 0,-21-1 15,0 0-15,-21 0 0,0 0 16,21 22-16,-21-22 0,0 0 0,0 0 16,0 21-16,0-20 0,0-1 0,-21 0 15,21 0-15,-21 0 0,0 0 0,0 1 16,21-1-16,-21-21 0,21 21 16,-22-21-16,22 21 0,-21-21 15,0 0-15</inkml:trace>
  <inkml:trace contextRef="#ctx0" brushRef="#br0" timeOffset="55947.58">5927 10986 0,'21'-22'0</inkml:trace>
  <inkml:trace contextRef="#ctx0" brushRef="#br0" timeOffset="56801.18">7662 10689 0,'0'0'16,"0"-21"-16,0 0 15,0 0-15,0 0 16,0-1-16,-21 1 15,0 21-15,0 0 16,0 0-16,-1 0 0,1 0 0,-21 0 16,21 0-16,0 0 0,-1 21 0,-20 1 15,21-22-15,0 21 0,0 0 16,-1 0-16,22 0 0,-21 0 16,21 1-16,0-1 0,0 0 15,0 0-15,21 0 16,1-21-1,-1 0-15,0 21 0,0-21 0,0 0 16,0 0-16,1 22 0,20-22 0,-21 0 16,0 21-16,0-21 0,1 21 0,-22 0 15,21-21-15,-21 21 0,21 0 16,-21 1-16,0-1 0,0 0 16,-21 0-16,0 0 0,-1 0 15,1-21-15,-21 22 0,21-1 16,0-21-16,-1 21 0,1-21 0,0 0 15,0 21-15,0-21 0,0 21 0,-1-21 16,44 0 31,-1-21-31,0 21-16,0 0 0,0 0 0,0 0 15,1 0-15,-1 0 16,0 0-16,0 0 0,0 0 15,-21 21-15,0 0 16,0 1 0,0-1-16,-21 0 15,21 0-15,-21-21 16,0 0-16,0 21 0,21 0 16,0 1-16,-22-22 0,22 21 15,-21-21-15,21 21 0,0 0 16</inkml:trace>
  <inkml:trace contextRef="#ctx0" brushRef="#br0" timeOffset="57495.51">7281 12806 0,'0'0'0,"-21"-21"16,0 0-1,21-1-15,0 1 16,0 0-16,0 0 16,21 21-1,-21-21-15,21 21 16,0 0-16,1 0 15,-22 21 1,0 0 0,0 0-16,0 0 0,-22 1 0,1-1 0,0 0 15,0 21-15,0-21 0,0 1 0,-1 20 16,1-21-16,0 21 16,0-20-16,0-1 0,21 0 0,0 0 15,-21 0-15,21 0 0,0 1 0,0-1 16,0 0-16,21 0 0,21-21 15,-21 0-15,0 21 0,1-21 16,-1 0-16,21 21 0,-21 1 0,22-22 16,-22 0-16,0 21 0,21-21 0,-21 21 15,1 0-15,-1-21 0,-21 21 0,0 0 16,21-21-16,-21 22 0,0-1 16,0 0-16,0 0 0,-21 0 0,0 0 15,-1 1-15,-20-1 0,21 0 0,-21 0 16,20 0-16,-20 0 0,21 1 15,-21-1-15,20-21 0,-20 21 16,21-21-16,0 21 0,0-21 0,-1 0 16,1 0-16,21-21 15,0 0-15,0 0 0,0-1 0,0 1 16,0-21-16,0 0 0</inkml:trace>
  <inkml:trace contextRef="#ctx0" brushRef="#br0" timeOffset="58291.38">9250 12044 0,'0'0'0,"-64"0"16,64 21 15,21-21-15,22 0-1,-22 0-15,21 0 0,1 0 0,20 0 16,1 0-16,-1 0 0,1 0 16,-1 0-16,22 0 0,-22 0 0,22 0 15,-22 0-15,1 0 0,-1 0 0,1 0 16,-1 0-16,-20-21 0,-1 21 15,-21 0-15,22 0 0,-22 0 16,0 0-16,0 0 16,-21-21-16,0 0 31,-21 21-31,0 0 0,0 0 16,-1-22-16,1 22 0,0 0 0,0 0 15,0-21-15,-22 21 0,22-21 0,-21 21 16,21 0-16,-22 0 0,22 0 15,0 0-15,0 0 0,0 0 16,21-21-16,21 21 16,0 0-1,0 0-15,0-21 0,22 21 16,-22 0-16,21 0 0,-21 0 0,22 0 16,-1 0-16,-21 0 0,22 0 0,-22 0 15,0 0-15,0 0 0,0 0 16,0 21-16,1 0 0,-22 0 15,0 0-15,0 1 0,0-1 0,-22 0 16,1 0-16,0 0 0,0 22 0,0-22 16,0 0-16,-1 0 15,-20 21-15,21-20 0,0-1 0,0 0 16,-22 0-16,22 0 0,0 0 0,0 1 16,0-1-16,-1 0 0,22 0 15,22-21 1</inkml:trace>
  <inkml:trace contextRef="#ctx0" brushRef="#br0" timeOffset="59091.36">11790 11324 0,'0'0'0,"0"-63"31,0 84-16,0 0 1,0 0-16,0 22 0,0-1 16,0 0-16,0 1 0,0-1 0,0 21 15,0-20-15,0-1 0,0 0 16,-21 1-16,21-1 0,-22 0 0,22 1 16,-21-1-16,21-21 0,0 22 15,0-22-15,0 21 0,0-21 0,0 0 16,0 1-16,0-1 0,0-42 47,0-1-47,0 1 0,0 0 15,0 0-15,0 0 0,0-22 16,0 22-16,0-21 0,0 21 0,21-22 16,1 1-16,-1 0 0,0-1 0,21 22 15,1-21-15,-1 0 0,0 20 0,1 1 16,20 0-16,-21 0 15,1 21-15,20 0 0,-20 0 0,-1 0 16,0 21-16,-21 0 0,22 0 0,-22 1 16,0-1-16,0 21 0,-21-21 15,0 0-15,0 22 0,0-22 0,0 0 16,0 0-16,0 22 0,-21-22 0,0 0 16,0 0-16,21 0 0,-21 0 0,-1 1 15,22-1-15,0 0 16,-21-21-16,0 21 15,21-42 17,21 0-17</inkml:trace>
  <inkml:trace contextRef="#ctx0" brushRef="#br0" timeOffset="59671.55">13250 11811 0,'0'0'0,"21"-21"0,1 21 0,-22-21 15,0 0-15,0-1 0,0 1 16,0 0-16,0 0 16,-22 0-16,1 0 0,0-1 15,0 1-15,0 0 0,0 0 16,-22 21-16,22 0 0,0 0 15,0 0-15,-22 0 0,22 0 0,-21 0 16,0 0-16,-1 21 0,22 0 16,-21 0-16,-1 22 0,22-22 0,0 0 15,-21 21-15,42 1 0,-21-22 0,21 21 16,0-21-16,0 22 0,0-22 16,0 0-16,0 21 0,21-20 0,0-1 15,0 0-15,0-21 0,0 21 0,22-21 16,-22 21-16,21-21 0,-21 0 15,22 0-15,-1 0 0,-21 0 16,22 0-16,-1-21 0,-21 0 0,21 0 16,-20 0-16,20-1 0,-21 1 0,21 0 15,-20 0-15,-1-21 0,0 20 0,0-20 16,0 21-16,0 0 0,-21-22 16,22 22-16,-22 0 0,0 0 0,-22 42 31,1 0-31,21 0 15,-21 1-15,21-1 0,0 0 16,0 0-16,0 0 0,0 0 0,0 1 16,0-1-16,0 0 0,0 0 15,0 0-15,21 0 0,0-21 16,1 22-16,-1-22 0,0 0 0,0 0 16,21 21-16,-20-21 0,-1 0 0,21 0 15,-21 0-15,22 0 0,-22-21 0,21-1 16,-21 22-16,22-21 0,-22 0 15</inkml:trace>
  <inkml:trace contextRef="#ctx0" brushRef="#br0" timeOffset="60147.28">14012 11599 0,'0'0'0,"-21"0"16,0 22-1,0-1-15,21 0 0,-21 0 16,21 0-16,-22 0 0,22 1 0,0-1 15,0 0-15,0 21 0,-21-21 0,21 1 16,0-1-16,-21 0 0,21 0 0,0 0 16,0 0-16,0 1 0,0-1 15,-21-21-15,21 21 0,0-42 47,0 0-47,0-1 16,0 1-16,0 0 15,0-21-15,0 21 0,0-1 0,21 1 16,-21-21-16,21 21 0,0-22 16,1 22-16,20-21 0,-21 21 0,21 0 15,1-1-15,-1 1 0,0 21 0,1 0 16,-1 0-16,0 0 0,1 0 0,-1 21 16,0 1-16,-20-1 0,-1 0 15,0 21-15,0-21 0,-21 1 0,0-1 16,0 0-16,0 0 0,0 21 0,0-20 15,0-1 1,-21 0-16,21 0 0,-21 0 0,0-21 16,-1 21-16,1 1 15,0-22-15,21 21 16,21-21 15,0 0-31</inkml:trace>
  <inkml:trace contextRef="#ctx0" brushRef="#br0" timeOffset="60710.96">15325 11684 0,'0'0'0,"0"-21"0,0 0 0,-22 0 16,1-1-16,0 1 0,0 0 15,0 21-15,0-21 0,-1 21 0,-20 0 16,21 0-16,0 0 0,-22 0 16,22 0-16,-21 21 0,0 0 0,20 0 15,-20 1-15,0-1 0,21 0 0,-22 21 16,22-21-16,-21 22 0,42-22 16,0 21-16,0-21 0,0 22 0,0-22 15,0 0-15,0 0 0,21 0 16,0 1-16,21-1 0,-20 0 0,20-21 15,-21 0-15,21 0 0,1 0 16,-1 0-16,-21 0 0,22 0 0,-1-21 16,0 0-16,-21-1 0,22 1 0,-1 0 15,-21-21-15,0 21 0,22-22 16,-22 1-16,0 0 0,0-1 0,0 1 16,1 0-16,-1-22 0,0 22 0,-21-1 15,0 1-15,0 0 0,21-1 0,-21 22 16,0-21-16,0 21 0,0 0 15,-21 21 1,0 21-16,0 0 0,21 0 16,-22 0-16,1 22 0,21-1 15,0 0-15,0 1 0,-21-1 0,21 21 16,0-20-16,0-1 0,0-21 0,0 22 16,0-1-16,0-21 0,0 21 15,21-20-15,0-1 0,-21 0 0,22 0 16,-1 0-16,0-21 0,0 0 0,-21 21 15,21-21-15,0 0 0,1 0 0,-1 0 16,0-21-16,0 0 16,0 0-16,0 21 0</inkml:trace>
  <inkml:trace contextRef="#ctx0" brushRef="#br0" timeOffset="60987.79">16065 11134 0,'0'0'0,"0"-21"0,-21 42 32,0-21-32,21 42 0,0-21 0,-21 22 15,0-1-15,21 0 0,0 1 16,0-1-16,0 0 0,0 1 0,-21-1 16,21 0-16,0 1 0,-22-1 0,22 0 15,0-21-15,-21 22 0,21-22 0,0 0 16,0 21-16,0-20 15,0-1-15,0 0 0,0 0 16,0 0-16,21-42 31,1 0-15</inkml:trace>
  <inkml:trace contextRef="#ctx0" brushRef="#br0" timeOffset="61371.57">16192 11726 0,'0'22'16,"22"-22"-1,-1 21 1,0-21-16,0 0 0,0 0 0,0 0 16,1 0-16,20 0 0,-21 0 0,0 0 15,0 0-15,1-21 0,-1 21 16,0-22-16,0 22 0,0-21 0,0 0 15,-21 0-15,22 0 0,-22 0 16,0-1-16,0 1 0,0 0 16,0 0-16,-22 21 15,1 0-15,0 0 0,0 0 16,-21 21-16,20 0 0,1 0 16,0 1-16,0-1 0,0 0 15,0 0-15,-1 0 0,1 22 0,0-22 16,21 0-16,0 0 0,0 0 0,0 22 15,0-22-15,0 0 0,0 0 16,21 0-16,22 0 0,-22-21 16,21 22-16,-21-22 0,22 21 0,-1-21 15,0 0-15,-21 0 0,22 0 0,-1-21 16,-21-1-16,22 22 0</inkml:trace>
  <inkml:trace contextRef="#ctx0" brushRef="#br0" timeOffset="61871.29">17949 11197 0,'0'0'16,"21"0"-16,-21-21 0,0 0 15,0 42 1,0 0 0,0 0-16,0 22 0,0-22 15,0 21-15,0 1 0,0-1 0,-21 0 16,21 1-16,-21-1 0,21 0 0,0 1 15,-21-1-15,21-21 0,-21 21 16,21-20-16,0-1 0,0 0 0,0 0 16,0 0-16,0 0 0,0 1 0,0-1 15</inkml:trace>
  <inkml:trace contextRef="#ctx0" brushRef="#br0" timeOffset="62547.35">17695 11642 0,'21'0'31,"1"0"-31,-1 0 16,21 0-16,-21 0 0,22 0 0,-1 0 15,0-21-15,1 21 0,20-22 0,-21 22 16,1-21-16,-1 21 16,0-21-16,1 0 0,-1 0 0,-21 0 15,0-1-15,1 1 0,-1 0 0,-21-21 16,21 21-16,-21-22 0,0 22 16,0 0-16,0-21 0,0 20 0,0 1 15,0 0-15,-21 21 16,21 21-1,0 0-15,-21 1 0,21 20 0,0-21 16,0 21-16,0 1 0,0-1 0,0 0 16,0-20-16,-22 20 0,22 0 15,-21-21-15,21 22 0,0-22 16,0 0-16,-21 0 0,21 0 0,-21 1 16,21-1-16,-21 0 0,0 0 15,21 0 1,-22-21-16,1 0 15,21-21 1,0 0-16,0 0 16,0 0-16,21-1 15,1 1-15,-1 0 0,0-21 0,0 21 16,0-1-16,22 1 0,-22 21 0,21-21 16,-21 0-16,22 21 0,-22 0 15,21 0-15,-21 0 0,0 0 16,1 0-16,-1 0 0,0 21 0,0-21 15,-21 21-15,21 0 0,-21 1 0,0-1 16,0 0-16,0 0 0,0 0 16,0 0-16,-21 1 0,0-1 0,0 0 15,0 0-15,-1 0 16,1-21-16,42 0 62</inkml:trace>
  <inkml:trace contextRef="#ctx0" brushRef="#br0" timeOffset="62907.69">18923 11642 0,'0'0'0,"21"0"0,21 0 31,-20 0-31,-1-21 0,0 21 0,0-22 0,0 22 16,22 0-16,-22-21 0,21 21 16,-21-21-16,22 0 0,-1 21 0,-21-21 15,0 0-15,22 21 0,-43-22 0,21 1 16,-21 0 0,-21 21-16,-1 0 0,1 0 15,-21 0-15,21 0 0,-22 0 0,1 0 16,0 21-16,-1 0 0,22 1 0,-21-1 15,21 0-15,-22 21 0,22-21 16,0 1-16,21-1 0,0 0 0,-21 0 16,21 21-16,0-20 0,0-1 0,0 0 15,21 0-15,-21 0 16,21-21-16,0 21 0,1-21 0,20 0 16,-21 0-16,21 0 0,1 0 15,-22 0-15,42 0 0,-20 0 0,-1-21 0,22 21 16</inkml:trace>
  <inkml:trace contextRef="#ctx0" brushRef="#br0" timeOffset="63731.21">20955 11282 0,'0'0'0,"-21"0"31,42 0-15,0 0-16,0-21 16,0 21-16,1 0 15,-1-21-15,0 21 0,0-22 0,0 22 16,0-21-16,1 0 0,-1 21 15,-21-21-15,21 0 0,-21 0 16,0-1-16,0 1 0,0 0 16,0 0-1,-21 21-15,-22 0 16,22 21-16,-21 0 0,21 0 16,-22 1-16,-20-1 0,21 21 0,-22-21 15,22 22-15,-1-1 0,1-21 0,21 21 16,0-20-16,0 20 0,21-21 15,0 0-15,0 0 0,0 1 0,21-1 16,0 0-16,0-21 0,0 21 0,22-21 16,-22 0-16,21 0 0,-21 0 15,0 0-15,22 0 0,-22 0 0,0 0 16,0 0-16,0 0 16,-21-21-16,-21 0 15,0 21 1,-21 0-16,21 0 0,-22 0 15,22 0-15,-21 0 0,-1 21 0,1 0 16,21-21-16,-21 21 0,20 0 16,1 1-16,0-1 0,0 21 0,21-21 15,0 0-15,0 1 0,0-1 0,0 0 16,0 0-16,0 0 0,21 0 16,0 1-16,0-22 0,22 21 15,-22 0-15,21-21 0,-21 0 0,22 0 16,-1 0-16,0 0 0,-20 0 0,20 0 15,0 0-15,-21 0 16,22-21-16,-22 21 0,0-21 0,0-1 16,0 22-16,1-21 0,-1 0 0,0 0 15,-21 0-15,0 0 0,0-1 0,21 1 16,-21 0-16,0 0 16,0 42 15,0 0-31,0 0 15,0 1-15,21-22 16,-21 21-16,21-21 0,1 0 16,-1 0-16,0 0 0,0 0 0,0 0 15,0 0-15,1 0 0,20 0 16</inkml:trace>
  <inkml:trace contextRef="#ctx0" brushRef="#br0" timeOffset="64179.96">21590 11451 0,'0'0'0,"0"21"15,0 1 1,0-1-16,0 0 0,0 0 16,0 0-16,0 0 0,0 1 0,0-1 15,21 0-15,0 0 0,0 0 16,-21 0-16,22 1 0,-1-1 0,0-21 15,0 21-15,0-21 16,-21 21-16,21-21 0,-21-21 47,0 0-47,0 0 0,0-1 16,0 1-16,0 0 0,0 0 15,-21 21-15,21-21 0,0 0 0,-21 21 16,21-22-16,-21 22 15,0 0-15,0 0 0,-1 0 16,-20 22-16,21-22 16,0 21-16,0 0 0,-1 0 15,1 0-15,-21 0 0,21 1 0,0-22 16,-1 21-16,1 0 0,0 0 0,0 0 16,21 0-16,0 1 0,0-1 15,21-21 1,0 0-1,0 0-15,1 0 0</inkml:trace>
  <inkml:trace contextRef="#ctx0" brushRef="#br0" timeOffset="64508.67">22161 11536 0,'-63'106'16,"42"-85"-1,21 0-15,-21 21 0,-1 1 0,1-1 16,0 0-16,21 22 0,0-22 0,-21 22 16,21-1-16,-21-20 0,21 20 0,0 1 15,0-22-15,0 21 0,-21-20 16,21-1-16,-22 22 0,22-22 15,-21 0-15,21 1 0,0-1 0,0-21 16,-21 21-16,21 1 0,-21-22 0,21 0 16,-21 0-16,21 0 0,0 1 15,0-1-15,0 0 0,-21-21 16,21 21-16</inkml:trace>
  <inkml:trace contextRef="#ctx0" brushRef="#br0" timeOffset="64838.68">21950 11980 0,'0'0'0,"0"-42"0,0-21 16,0 41-16,0-20 0,0 0 0,0 21 15,0-1-15,0 1 0,0 0 0,21 0 16,0 0-16,-21 0 0,21-1 15,0 1-15,1 0 0,-1 21 0,0-21 16,21 21-16,-21 0 0,22 0 0,-22 0 16,0 0-16,21 0 0,-20 0 15,-1 21-15,0-21 0,-21 21 0,0 0 16,0 1-16,0-1 0,0 0 16,0 0-16,0 0 0,0 0 0,-21 1 15,0-1-15,-1 0 0,-20-21 16,21 21-16,0 0 0,-22-21 0,22 0 15,0 21-15,-21-21 0,21 0 0,-1 0 16,-20 0-16,21 0 0,0 0 16,0 0-16,-1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1:15:29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804 0,'0'-21'47,"0"0"-31,0 0 30,0 0-14,0 0-17</inkml:trace>
  <inkml:trace contextRef="#ctx0" brushRef="#br0" timeOffset="9560.4">9885 1334 0,'0'0'0,"0"21"312,0 0-296,0 0-1,0 0 1,0 0 0,21-21-16,0 0 15,0 0-15,0 0 0,1 0 16,-1 0-16,0 0 0,21 0 16,-21 0-16,1 0 0,20-21 0,-21 21 15,21-21-15,1 21 0,-22-21 16,21 21-16,-21-21 0,1 0 15,-1 21-15,0-22 0,0 1 0,0 21 16,-21-21-16,0 0 0,0 0 16,0 0-16,0-1 15,-21 1-15,0 21 0,0 0 16,0 0-16,-1 0 0,1 0 0,-21 0 16,0 0-16,20 0 0,-20 21 15,0 1-15,-1-1 0,-20 0 0,21 0 16,-1 21-16,1-20 0,0-1 15,20 21-15,-20-21 0,21 22 0,0-22 16,0 21-16,21-21 0,0 22 16,0-22-16,0 0 0,0 0 0,0 21 15,0-20-15,21-1 0,0-21 16,21 21-16,-21 0 0,22 0 16,-22-21-16,21 0 0,1 21 0,-22-21 15,21 0-15,-21 0 0,22 0 16,-22 0-16,0 0 0,0 0 0,0 0 15,0 0-15,1 0 0,-22-21 16,0 0-16,0 0 16,-22 21-1,1 0-15,0 0 0,-21 0 0,21 0 16,-22 0-16,1 0 0,21 21 16,-22 0-16,1-21 0,21 43 15,-21-22-15,20 0 0,1 0 0,0 21 0,0-20 16,0 20-16,0-21 15,21 0-15,-22 0 0,22 22 0,0-22 16,0 0-16,0 0 0,22-21 16,-1 21-16,0 1 0,0-22 0,21 0 15,-20 21-15,20-21 0,-21 0 0,21 0 16,-20 0-16,20 0 0,-21 0 16,21 0-16,-20 0 0,-1 0 0,21 0 15,-21-21-15,22-1 0,-22 22 0,0-21 16,0 0-16</inkml:trace>
  <inkml:trace contextRef="#ctx0" brushRef="#br0" timeOffset="9856">10647 1736 0,'0'21'16,"0"0"-16,0 0 0,21 22 16,0-22-16,0 0 15,-21 0-15,21 21 0,1-20 16,-1-1-16,0 0 0,0 0 0,0 0 16,-21 0-16,21 1 0,-21-1 15,22 0-15,-22 0 0,21-21 0,-21 21 16,21-21-1,-21 21-15,21-21 16,-21-21 0,0 0-16</inkml:trace>
  <inkml:trace contextRef="#ctx0" brushRef="#br0" timeOffset="10135.84">11091 1651 0,'-21'0'15,"-42"42"1,41-20-16,1-1 0,-21 0 0,21 21 16,-22-21-16,22 22 0,-21-1 0,0-21 15,20 22-15,-20-1 0,21-21 16,0 21-16,-22-20 0,22 20 15,0-21-15,21 0 0,0 0 0,-21 1 16,21-1-16,0 0 16,21-21-1,0 0-15,0 0 16,1 0-16,-1 0 0</inkml:trace>
  <inkml:trace contextRef="#ctx0" brushRef="#br0" timeOffset="10507.62">11536 1672 0,'0'0'0,"0"-21"0,0 0 31,-21 21-31,-1 0 0,1 0 16,0 0-16,0 21 0,0 0 0,0 0 16,-1 1-16,1 20 0,0-21 15,0 21-15,0-20 0,21 20 0,0-21 16,-21 21-16,21 1 0,0-22 16,0 0-16,0 21 0,0-20 0,0-1 15,0 0-15,0 0 0,0 0 16,0 0-16,21 1 15,0-22-15,0 21 0,0-21 16,0 0-16,1 0 0,-1 0 16,0 0-16,0 0 0,0 0 0,0-21 15,1 21-15,-1-22 0,0 1 0,21 21 16,-21-21-16</inkml:trace>
  <inkml:trace contextRef="#ctx0" brushRef="#br0" timeOffset="10964.54">11832 1926 0,'0'0'0,"21"0"0,0 0 15,1 0-15,-1 0 0,0 0 16,0 0-16,0-21 0,0 21 0,22-42 31,-22 21-31,-21-1 0,0 1 16,0 0-16,0 0 16,-21 21-1,0 0-15,-1 0 0,1 0 16,-21 0-16,21 0 0,0 0 15,-1 21-15,1 0 0,0 0 0,0 1 16,0-1-16,0 0 0,-1 21 16,22-21-16,0 1 0,-21-1 0,21 0 15,0 0-15,0 0 0,0 0 16,0 1-16,0-1 0,21 0 0,-21 0 16,22-21-16,-1 21 0,0-21 0,0 0 15,0 0-15,22 0 16,-22 0-16,21 0 0,-21 0 0,22 0 15,-22 0-15,21 0 0,-21-21 0,0 21 16,1-21-16</inkml:trace>
  <inkml:trace contextRef="#ctx0" brushRef="#br0" timeOffset="11384.3">12425 1715 0,'0'0'0,"0"21"47,0 0-32,0 0-15,-21 0 0,21 0 0,0 1 16,0 20-16,0-21 0,0 21 0,0-20 16,0 20-16,0 0 0,0-21 15,0 22-15,0-22 0,0 21 0,0 1 16,0-22-16,0 21 0,0 0 15,0 1-15,0-1 0,0 22 0,0-22 16,0 21-16,-22-20 0,1 20 0,0-20 16,21-1-16,0 0 0,-21 22 15,0-22-15,21 0 0,-21 1 0,21-1 16,0 0-16,0-20 0,-22 20 16,22 0-16,-21 1 0,21-22 15,-21 21-15,21-21 0,0 0 0,0 1 16,0-1-16,-21 0 0,21-42 47,0 0-47,21-1 0,-21 1 0,0 0 15,21-21-15,-21-1 0,21 22 16,1-21-16</inkml:trace>
  <inkml:trace contextRef="#ctx0" brushRef="#br0" timeOffset="11799.97">12361 1863 0,'0'0'0,"21"-85"31,1 64-31,-1 0 0,0 0 16,0-1-16,0 1 15,0 21-15,1-21 0,-1 21 16,21 0-16,-21-21 0,0 21 0,22 0 16,-22 0-16,21 0 0,-21 0 15,1 0-15,-1 21 0,-21 0 0,0 0 16,21 1-16,-21-1 0,0 0 16,0 21-16,0-21 0,0 1 0,0-1 15,0 21-15,-21-21 0,0 0 16,-1 1-16,1-1 0,0 0 0,0-21 15,0 21-15,21 0 0,-21-21 16,-1 21-16,1-21 0,0 0 0,0 22 16,0-1-16,0-21 15,21-21 32,21-1-47</inkml:trace>
  <inkml:trace contextRef="#ctx0" brushRef="#br0" timeOffset="12191.75">13187 1101 0,'0'21'0,"0"0"15,0 21-15,-21-20 0,21-1 0,-22 21 16,22 0-16,0 1 0,0-1 16,-21 0-16,21 1 0,-21-1 0,21 22 15,-21-22-15,21 0 0,0 1 16,0-1-16,0 0 0,0 1 0,0-22 15,0 21-15,0-21 0,0 0 16,0 1-16,0-1 0,0 0 16,0 0-16,0 0 15,21-21 32,0-21-47,0 21 0,-21-21 16,22 0-16,-1 0 0,0-1 0,0 1 15</inkml:trace>
  <inkml:trace contextRef="#ctx0" brushRef="#br0" timeOffset="12496.57">13483 1630 0,'0'21'31,"0"0"-31,-21 0 16,21 1-16,-21 20 16,21-21-16,0 0 0,0 0 0,0 22 15,-21-22-15,21 0 0,0 0 0,0 0 16,0 1-16,0-1 0,0 0 16,0 0-16,21 0 15,0-21 1,0 0-16,0 0 15,0 0-15,1 0 0,-1 0 0,21 0 16,-21-21-16,0 0 16,1 21-16,-1-21 0,0 0 0,21-1 15,-21 1-15,1-21 0</inkml:trace>
  <inkml:trace contextRef="#ctx0" brushRef="#br0" timeOffset="13420.31">13991 1588 0,'0'21'32,"-21"0"-32,0 0 0,21 0 15,-21 0-15,21 22 0,0-22 16,-22 0-16,22 0 0,0 22 0,-21-22 16,21 0-16,0 0 0,0 0 15,0 0-15,0 1 0,0-1 16,21-21-16,1 21 0,-1-21 15,0 0-15,0 0 16,0 0-16,0 0 0,1 0 0,-1 0 16,0 0-16,0 0 0,0-21 15,0 0-15,1-1 0,-1 1 16,-21 0-16,0 0 0,0 0 0,0 0 0,0-1 16,0 1-16,0 0 15,-21 0-15,21 0 0,-22 0 0,1 21 16,-21 0-16,21-22 0,0 22 15,-1 0-15,1 0 0,0 0 0,0 0 16,42 0 15,0 0-31,22 0 16,-22-21-16,0 21 0,21 0 16,-21-21-16,22 21 0,-22 0 0,21-21 15,-21 21-15,22 0 16,-22 0-16,0-21 0,21 21 0,-20 0 15,-1 0-15,0 0 16,0 0-16,-21 21 16,0 0-16,0 0 0,0 0 15,0 1-15,0-1 0,0 0 16,0 0-16,0 0 0,0 0 0,0 1 16,0-1-16,0 0 0,0 0 15,0 0-15,0 0 0,0 1 0,0-1 16,0 0-16,0 0 15,-21-21-15,21 21 16,-21-21 0,21-21 15,0 0-31,0 0 16,0 0-16,0-1 15,0 1-15,0 0 0,0 0 0,21-21 16,0 20-16,0-20 0,0 0 15,1-1-15,-1 22 0,21-21 0,-21 21 16,0-22-16,22 22 0,-1 0 16,-21 0-16,22 0 0,-1 21 0,-21 0 15,21 0-15,-20 0 0,-1 0 0,0 0 16,0 21 0,-21 0-16,0 0 0,0 22 15,0-1-15,0-21 0,0 21 16,0 1-16,0-1 0,0-21 0,-21 22 15,21-22-15,-21 21 0,21-21 0,-21 0 16,21 1-16,0-1 0,0 0 16,0 0-16,21-21 47,-21-21-47,21 21 0,0-21 15,0 0-15</inkml:trace>
  <inkml:trace contextRef="#ctx0" brushRef="#br0" timeOffset="13995.89">15684 1524 0,'0'0'0,"22"-21"0,-22 0 16,21 21-16,-42 0 31,-1 0-15,1 0-16,0 0 0,0 0 16,0 21-16,0 0 0,-1-21 0,1 21 15,0-21-15,0 21 0,21 1 16,0-1-16,-21-21 0,21 21 0,-21 0 15,21 0-15,0 0 0,0 1 16,0-1-16,21-21 16,0 21-16,0-21 15,0 0-15,0 0 0,22 0 16,-22 0-16,0 0 0,0 0 0,0 0 16,1 0-16,-1 0 0,0 21 15,0-21-15,0 21 16,-21 0-1,0 1-15,0-1 16,0 0-16,-21-21 0,0 21 16,0 0-16,0-21 0,-1 21 0,-20-21 15,21 22-15,0-22 0,-22 0 16,22 21-16,0 0 0,0-21 0,0 0 16,0 0-16,-1 0 0,1 0 15,0 0 1,0 0-16,0 0 15,0 0 1,21-21-16,-22 21 16,22-21-16,-21-1 0,21 1 15,-21 0-15</inkml:trace>
  <inkml:trace contextRef="#ctx0" brushRef="#br0" timeOffset="14339.69">14245 1101 0,'-21'0'47,"21"21"15,-21-21-46,0 0-16</inkml:trace>
  <inkml:trace contextRef="#ctx0" brushRef="#br0" timeOffset="14671.5">13039 1397 0,'0'0'0,"42"0"31,-21 0-31,0 0 0,0 0 16,22 0-16,-22 0 0,21 0 15,-21 0-15,22 0 0,-1 0 0,-21 0 16,22 0-16,-22 0 16,21 0-16,-21 0 0,0 0 0,1 0 15,-1 0-15,0 0 0,-42 0 47,0 0-47</inkml:trace>
  <inkml:trace contextRef="#ctx0" brushRef="#br0" timeOffset="15572.18">9461 2709 0,'0'0'0,"0"-21"0,-21 21 15,21-21-15,0 0 32,0 0-17,21 21 16,1 0-15,-1 0-16,21 0 0,-21 0 16,22 0-16,-1 0 0,21 0 0,-20 0 15,20 0-15,22 0 0,-22 0 0,1 0 16,21 0-16,-1 0 16,1 0-16,0 0 0,-1 0 0,1 0 15,0 0-15,20 0 0,1 0 0,0 0 16,21 0-16,-21 0 0,0 21 15,21-21-15,0 0 0,0 0 0,0 0 16,0 0-16,0 0 0,21 0 16,-21 0-16,0 0 0,21 0 0,0 0 15,-21 0-15,21 0 0,1 0 0,-22 0 16,0 0-16,0 0 0,0 0 16,0 0-16,0 0 0,0 0 0,-22 0 15,22 0-15,-21 0 0,-21 0 0,21 0 16,-22 0-16,1 0 15,-21 0-15,20 0 0,-20-21 0,-1 21 16,1 0-16,-1 0 0,-20 0 16,-1 0-16,-21 0 0,21 0 0,-20 0 15,-1 0-15,0 0 16,-42 0 31,0 0-47,-1 0 0,1 0 15,-21 0-15</inkml:trace>
  <inkml:trace contextRef="#ctx0" brushRef="#br0" timeOffset="16325.78">10245 2858 0,'0'0'0,"-22"0"16,1 21 0,0-21-16,-21 21 0,21 0 15,-43 0-15,22 22 0,-22-22 16,1 21-16,-22 0 0,0 1 0,1 20 16,-1 1-16,-21-1 0,22 1 15,-22-1-15,0 1 0,0-22 0,0 22 16,0-1-16,1-21 0,20 22 0,0-22 15,22 1-15,-1-1 0,1-21 16,20 21-16,1-20 0,0 20 0,-1-21 16,22 0-16,0-21 0,0 21 0,0-21 15,0 0 1,21 22-16,0-44 16,0 1-1,0 0-15,21 0 16,0 0-16,-21 0 0,21-1 0,0 1 15,0 0-15,1 0 0</inkml:trace>
  <inkml:trace contextRef="#ctx0" brushRef="#br0" timeOffset="16699.56">8488 3556 0,'0'0'0,"0"21"31,-21 0-15,-1 1-16,22-1 0,-21 0 0,0 21 16,0-21-16,0 1 0,0 20 0,-1-21 15,-20 0-15,21 22 0,0-22 16,0 0-16,-1 0 0,1 0 0,0 0 16,0 1-16,0-22 15,21 21-15,21-21 31,0 0-15,0 0-16,0 0 0,22 0 16,-22 0-16,21 0 0,-21 0 0,22 0 15,-1 0-15,0 0 0,1 0 16,-1 0-16,0 0 0,22 0 0,-22 0 16,-21 21-16,22-21 0,-22 0 0,0 0 15,0 0-15,0 0 0,-21 21 16,-21-21-1,21 21-15</inkml:trace>
  <inkml:trace contextRef="#ctx0" brushRef="#br0" timeOffset="17560.34">1990 4022 0,'0'0'15,"21"-21"-15,0-22 16,-21 22-16,0 0 15,-21 0-15,0 0 16,-1 21-16,1 0 0,-21-22 0,21 22 16,-22 0-16,1 0 0,0 0 15,-1 0-15,-20 22 0,21-1 0,-22 0 16,1 21-16,-1 1 0,1-1 16,-1 21-16,22 1 0,-22-1 15,22 1-15,0-1 0,-1 22 0,22-21 16,-21-1-16,21 1 15,21-22-15,0 21 0,0-20 0,0 20 16,0-20-16,0-22 0,21 21 16,0-21-16,0 0 0,21 1 0,1-1 15,-1-21-15,0 0 0,1 0 16,-1 0-16,0 0 0,1 0 0,-1 0 16,0-21-16,22-1 0,-22 1 15,1 0-15,-1 0 0,0 0 0,-21-22 16,22 22-16</inkml:trace>
  <inkml:trace contextRef="#ctx0" brushRef="#br0" timeOffset="17980.11">2053 4530 0,'0'0'15,"0"-21"-15,21 21 0,-21-22 0,-21 22 47,0 22-47,0-1 0,0 0 0,-1 21 16,1-21-16,0 22 0,0-1 15,21 0-15,-21 1 0,0-1 0,-1-21 16,22 22-16,-21-1 0,21 0 16,0-21-16,0 1 0,0-1 0,0 0 15,21 0-15,1-21 0,20 0 16,-21 0-16,0 0 0,22 0 0,-22 0 16,21 0-16,0-21 15,1 0-15,-1 0 0,22-22 0,-22 22 16,0-21-16,1-1 0,-22 1 15,0 21-15,0-21 0,-21-1 0,0 1 16,0 0-16,0-1 0,0 1 16,-21 21-16,0 0 0,-22-1 0,22 1 15,-21 21-15,0 0 0,-1 0 16,22 0-16,-21 0 0,-1 0 0,22 21 16,0 1-16,0-1 0,0 0 15,0 0-15,21 0 0,0 0 0,0 1 16,0-1-16,0 0 15,0 0-15,0 0 0,21 0 0,0-21 16,0 0-16,21 22 0,-20-22 16,20 0-16,-21 0 0</inkml:trace>
  <inkml:trace contextRef="#ctx0" brushRef="#br0" timeOffset="18695.7">2752 4551 0,'0'0'0,"21"-21"31,-21 42 0,-21 0-31,21 0 0,0 0 16,-22 1-16,22-1 16,-21 21-16,21-21 0,-21 0 0,21 22 15,0-22-15,0 0 0,-21 21 16,21-20-16,-21-1 0,21 0 0,-21 0 15,21 0-15,0 0 0,0-42 47,0 0-47,0 0 16,0-21-16,0 20 0,0-20 0,0 21 16,0-21-16,0 20 15,21-20-15,0 21 0,0 0 0,0-22 16,0 22-16,1 0 0,20 0 15,-21 0-15,21 0 0,-20 21 0,20 0 16,0 0-16,-21 0 0,22 0 16,-22 0-16,21 0 0,-21 21 0,1 0 15,-1 0-15,0 0 0,-21 0 16,21 22-16,-21-22 0,0 21 0,0-21 16,0 22-16,0-1 0,-21-21 15,0 0-15,0 22 0,-1-22 16,22 0-16,0 0 0,-21-21 15,21-21 1,0 0-16,0-21 16,0 20-16,0 1 15,0-21-15,0 21 0,21-22 0,1 1 16,-1 0-16,0 21 0,0-22 16,21 22-16,1-21 0,-22 21 0,21-1 15,1 1-15,-1 0 0,0 21 0,1 0 16,-1 0-16,0 0 0,-21 21 15,22 0-15,-22-21 0,0 22 16,0 20-16,0-21 0,-21 0 16,0 0-16,0 22 0,0-22 0,0 0 15,0 0-15,-21 22 0,0-22 0,0 0 16,0 0-16,0 0 0,-1 0 16,1-21-16,21 22 0,-21-22 0,0 0 15,21-22 16</inkml:trace>
  <inkml:trace contextRef="#ctx0" brushRef="#br0" timeOffset="19291.36">4191 4551 0,'0'0'0,"0"-21"0,0 0 15,0-1-15,0 1 16,0 42 15,0 1-15,0-1-16,0 0 0,0 21 0,0-21 15,21 43-15,-21-22 0,0 22 16,0-1-16,0 1 0,0 20 16,0-20-16,0 21 0,0-22 15,-21 22-15,21-1 0,0 1 0,0 0 16,-21-1-16,21 1 0,-21 0 0,21-1 16,-22 1-16,22-21 0,0-1 15,0 1-15,-21-1 0,0-21 0,21 22 16,-21-22-16,21-21 0,0 22 0,0-22 15,0 0-15,0-42 32,0 0-32,0-22 0,0 22 15,0-21-15,0 0 0,0-1 16,21-20-16,0 20 0,-21-20 16,0-1-16,0-20 0,21 20 0,-21-20 15,22 20-15</inkml:trace>
  <inkml:trace contextRef="#ctx0" brushRef="#br0" timeOffset="19628.16">4149 5122 0,'0'0'0,"0"-42"0,0 0 0,-22 21 16,22-22-16,-21 22 0,21-21 0,0 21 15,0-1-15,0-20 0,0 21 16,0 0-16,0 0 0,0-22 0,0 22 16,21 0-16,1 0 0,-1-22 15,0 22-15,21 0 0,1 0 0,-1 0 16,-21 21-16,21-21 0,1-1 15,-1 22-15,0 0 0,1 0 16,-22 0-16,21 0 0,-21 22 0,1-1 16,-1 0-16,-21 0 0,0 21 15,0-20-15,0-1 0,-21 21 0,-1-21 16,1 22-16,0-22 0,-21 0 0,21 0 16,-22 0-16,22 0 0,-21 1 15,21-1-15,-1-21 0,1 0 0,0 0 16,0 0-1,21-21 17,0-1-32,0 1 0,0 0 15,21 0-15,0 0 0,0 0 0,1-1 16</inkml:trace>
  <inkml:trace contextRef="#ctx0" brushRef="#br0" timeOffset="20148.43">5016 3874 0,'0'-43'15,"0"64"17,0 22-17,0-22-15,0 21 0,0 22 0,-21-1 16,0 1-16,0-1 0,21 1 15,-21-1-15,0-20 0,21 20 0,-22 1 16,22-22-16,-21 0 0,21 1 0,0-1 16,0 0-16,0-21 0,0 22 15,0-22-15,0 0 0,0 0 16,21-21-16,1 0 0,-1 0 16,0 0-16,0 0 0,0-21 15,0 21-15,22-21 0,-22 0 0,0 0 0,0-1 16,0 1-16,1-21 15,-1 21-15,-21 0 0,21-22 0,0 22 16,0 0-16,-21 0 0,0 0 16,0-1-16,0 1 0,0 0 15,0 42 17,0 0-32,0 1 0,-21-1 0,21 0 15,0 0-15,0 0 0,0 0 0,0 1 16,-21-1-16,21 0 15,0 0-15,0 0 0,0 0 16,21-21 15,-21-21-31,0 0 16,21 0-16,-21 0 16,21 0-16</inkml:trace>
  <inkml:trace contextRef="#ctx0" brushRef="#br0" timeOffset="20316.34">5334 4297 0,'-21'0'15,"42"0"48,0 0-63,0 0 15</inkml:trace>
  <inkml:trace contextRef="#ctx0" brushRef="#br0" timeOffset="20712.11">5546 4551 0,'0'0'0,"21"21"0,0-21 0,0 0 16,0 0-16,0 0 0,1 0 0,-1-21 16,21 21-16,-21-21 0,0 0 15,22 21-15,-22-22 0,0 22 0,0-21 16,0 0-16,1 0 0,-1 0 16,-21 0-16,0-1 0,0 1 15,-21 21-15,-1 0 0,1-21 16,-21 21-16,21 0 0,0 0 15,-22 0-15,1 0 0,21 21 0,-22 0 16,22 1-16,-21-1 0,21 0 16,0 0-16,-1 21 0,1-20 15,0 20-15,21-21 0,0 21 0,0-20 16,0 20-16,0-21 0,0 0 16,21 0-16,0 1 0,1-1 0,20-21 15,-21 21-15,21-21 0,-20 0 16,20 0-16,0 0 0,1 0 0,-1-21 15,-21 0-15,21 21 0,-20-22 0,20 1 16,-21 0-16</inkml:trace>
  <inkml:trace contextRef="#ctx0" brushRef="#br0" timeOffset="21379.64">7027 4741 0,'0'0'0,"0"-21"31,21 0-15,-21 0-16,22 0 0,-1 21 16,-21-21-16,21-1 0,0 1 15,0-21-15,0 21 0,1-22 0,-22 22 16,21-21-16,0 0 0,0-1 0,0-20 16,0 20-16,-21 1 0,22-21 15,-22 20-15,21 1 0,-21 21 0,0-22 16,0 22-16,0 0 0,0 0 15,-21 42 1,-1 0 0,1 0-16,21 1 0,-21 20 0,0 0 15,21 1-15,-21-1 0,0 21 16,21-20-16,-22 20 0,22-20 16,-21-1-16,21 21 0,0-20 0,0-1 15,0-21-15,0 22 0,0-1 0,0-21 16,0 0-16,21 22 0,1-22 15,-1-21-15,0 21 0,0 0 0,0-21 16,0 0-16,1 0 0,-1 0 0,21 0 16,-21 0-16,0-21 0,22 0 15,-22 0-15,21 21 0,-21-22 0,22 1 16</inkml:trace>
  <inkml:trace contextRef="#ctx0" brushRef="#br0" timeOffset="21623.5">7874 4445 0,'-21'0'0,"21"21"0,-21-21 16,-1 21-16,22 1 0,-21-1 0,21 0 16,0 0-16,-21 0 0,0 0 15,21 1-15,0-1 0,0 0 16,0 0-16,-21 0 0,21 0 15,0 1-15,21-22 32,0 0-17,0 0-15,0 0 0,-21-22 0</inkml:trace>
  <inkml:trace contextRef="#ctx0" brushRef="#br0" timeOffset="21940.32">7874 4170 0</inkml:trace>
  <inkml:trace contextRef="#ctx0" brushRef="#br0" timeOffset="22176.18">7112 4403 0,'0'0'0,"0"21"16,21-21 15,0 0-31,0 0 0,22 0 0,-22 0 16,0 0-16,0 0 0,22 0 0,-22 0 16,21 0-16,0 0 0,-20 0 15,20 0-15,0 0 0,-21-21 0,22 21 16</inkml:trace>
  <inkml:trace contextRef="#ctx0" brushRef="#br0" timeOffset="22989.3">8340 4466 0,'-22'0'0,"1"21"16,21 1-1,0-1-15,0 0 16,0 0-16,-21-21 0,21 21 0,0 0 16,0 1-16,0-1 15,0 0-15,0 0 16,0 0-16,-21-21 0,21 21 0,0 1 15,0-44 32,0 1-31,0 0-16,0 0 16,0 0-16,0 0 15,21-1-15,-21 1 0,21 0 0,0 0 16,1 0-16,-1 0 0,0-1 15,21 22-15,-21-21 0,1 21 16,20 0-16,-21 0 0,21-21 16,-20 21-16,20 0 0,-21 0 0,0 21 15,0-21-15,1 21 0,-1 1 16,0-1-16,-21 0 0,0 0 16,0 0-16,0 0 0,0 1 15,0-1-15,0 0 0,-21-21 0,21 21 16,0 0-16,-21-21 0,-1 21 0,1-21 15,21 22 1,-21-22-16,0 0 16,21-22-1,0 1 1,0 0-16,0 0 16,21 0-16,-21 0 0,21-1 0,0 1 15,1 0-15,-1 0 0,0 0 16,0 0-16,0 21 0,0-22 0,1 1 15,20 21-15,-21 0 0,0 0 16,0 0-16,22 0 0,-22 0 0,0 0 16,0 21-16,0 1 0,1-1 0,-22 0 15,21 0-15,-21 0 0,21 0 16,-21 1-16,0-1 0,0 0 0,0 0 16,0 0-16,0 0 0,-21-21 0,0 22 15,21-1-15,-22-21 16,1 21-16,0-21 15,21-21 17,0 0-32,21-1 0,0 22 15</inkml:trace>
  <inkml:trace contextRef="#ctx0" brushRef="#br0" timeOffset="23392.07">9313 4593 0,'21'0'0,"1"0"0,-1 0 16,0 0-16,-21-21 0,21 21 16,0 0-16,0-21 0,1 0 15,20 21-15,-21-21 0,0 21 0,0-22 16,22 1-16,-22 0 0,0 0 15,-21 0-15,0 0 0,0-1 16,0 1-16,-21 21 16,0 0-16,0 0 15,-1 0-15,-20 0 0,21 0 0,0 21 16,0 1-16,-22-1 0,22 0 0,0 21 16,0-21-16,21 22 15,-21-22-15,21 21 0,-22-21 0,22 22 16,0-22-16,0 0 0,0 21 0,0-20 15,22-1-15,-1 0 0,0 0 16,0-21-16,0 21 0,0-21 0,22 0 16,-1 0-16,0 0 0,1 0 0,-1 0 15,0-21-15,1 0 0,-1 0 16,0 0-16,1-1 0,-1-20 0</inkml:trace>
  <inkml:trace contextRef="#ctx0" brushRef="#br0" timeOffset="24371.51">14118 2709 0,'0'0'0,"-21"0"31,21-21-31,0 42 32,21 1-32,0-1 15,22 21-15,-22-21 0,21 22 16,0-1-16,1 0 0,-1 1 0,0 20 15,1 1-15,-1-22 0,22 21 16,-22 1-16,0-1 0,22 1 0,-22-22 16,22 22-16,-22-22 0,21 22 0,-20-22 15,20 0-15,-20-21 0,-1 22 16,0-22-16,-21 21 0,22-21 16,-22 1-16,0-22 0,0 21 0,-21 0 15,0 0 1,-21-21 15,0 0-31,0 0 16,0 0-16,-1 0 0,1 0 15,0 0-15</inkml:trace>
  <inkml:trace contextRef="#ctx0" brushRef="#br0" timeOffset="24672.06">14563 3831 0,'0'0'15,"21"0"17,0 21-32,0-21 15,0 22-15,22-22 0,-22 21 0,21-21 16,0 21-16,1-21 0,20 21 15,-20-21-15,-1 21 0,0-21 0,1 21 16,-1-21-16,0 0 0,1 0 0,-1 22 16,-21-22-16,0 0 15,0 0-15,1 0 0,-44 0 47,1 0-47</inkml:trace>
  <inkml:trace contextRef="#ctx0" brushRef="#br0" timeOffset="24931.91">15473 3556 0,'-21'21'15,"-1"0"-15,1 1 0,0-1 16,0 21-16,0-21 0,21 0 16,-21 22-16,-1-22 0,22 0 0,-21 0 15,0 0-15,21 1 0,-21-1 0,21 0 16,0 0-16,0 0 0,-21-21 16,21 21-16,0 1 15,-21-22-15</inkml:trace>
  <inkml:trace contextRef="#ctx0" brushRef="#br0" timeOffset="25560.56">14584 4360 0,'-21'0'0,"21"22"32,-22-1-32,22 0 0,0 0 15,0 0-15,0 22 0,0-22 16,0 21-16,0 0 0,0 1 0,-21-1 15,21 0-15,0 1 0,0-1 16,-21 22-16,21-22 0,0-21 0,0 21 16,0 1-16,0-22 0,-21 0 15,21 21-15,0-20 0,0-1 16,0 0-16,-21-21 0,21 21 16,0-42 15,0 0-31</inkml:trace>
  <inkml:trace contextRef="#ctx0" brushRef="#br0" timeOffset="26120.23">14245 4487 0,'0'-21'16,"0"42"-16,0-63 0,0 21 0,0 0 15,0 0-15,0-1 0,0 1 16,21 0-16,0 0 0,1 21 16,20-21-16,-21 0 0,21 21 15,-20-22-15,20 22 0,0 0 0,1-21 16,-1 21-16,0 0 0,1 0 16,-1 0-16,0 21 0,1 1 15,-22-1-15,21 0 0,-21 21 0,-21 1 16,0-1-16,0 0 0,0 1 15,-21-1-15,-21 0 0,21 1 0,-22-22 16,22 21-16,-21 0 0,-1-20 0,1-1 16,0 21-16,-1-21 0,22-21 15,-21 21-15,21 1 0,0-22 0,-1 0 16,1 0-16,0 0 0,0 0 16,21-22-1,0 1-15,0 0 16,0 0-16,21 42 31,-21 0-15,0 0-16,21 1 0,0-1 15,-21 0-15,0 0 0,22 0 0,-1 0 16,0 1-16,-21-1 0,21 0 16,0 0-16,0 0 0,1 0 15,-1-21-15,0 0 0,0 22 0,0-22 16,22 0-16,-22 0 0,0 0 15,0 0-15,21 0 0,-20 0 0,-1 0 16,21 0-16,-21 0 0,0 0 16,1-22-16,-1 1 0,0 0 15,0 21-15,0-21 0</inkml:trace>
  <inkml:trace contextRef="#ctx0" brushRef="#br0" timeOffset="27055.69">15092 4720 0,'0'0'0,"0"-21"0,21 21 0,-21-21 15,0 42 17,0 0-32,0 0 0,0 1 15,-21-1-15,21 21 0,0-21 0,0 22 16,-21-22-16,21 21 0,0-21 16,0 22-16,0-22 0,0 0 15,0 0-15,0 0 0,0 0 0,21 1 16,0-22-16,0 0 15,0 0-15,0 0 0,1 0 16,20 0-16,-21 0 0,0 0 16,0 0-16,1-22 0,-1 1 0,0 21 15,0-21-15,0 0 0,0-21 0,1 20 16,-1 1-16,-21-21 0,21 21 16,-21-22-16,21 22 0,-21-21 0,0 21 15,0 0-15,0-1 16,0 1-16,21 21 0,-21-21 0,0 42 31,0 0-31,0 1 16,0 20-16,0-21 0,0 0 0,0 22 15,0-22-15,0 21 0,0-21 0,0 22 16,0-22-16,0 0 0,0 0 16,21 0-16,1 0 0,-1-21 0,-21 22 15,21-22-15,0 0 0,0 0 16,0 0-16,1 0 0,-1 0 0,0 0 15,0 0-15,0 0 0,0 0 0,1-22 16,-1 1-16,0 0 16,0 0-16,-21 0 0,0 0 0,21-22 0,-21 22 15,21-21-15,-21 21 16,0-22-16,0 1 0,0 21 0,0 0 16,0-1-16,0 1 0,0 0 0,0 42 31,-21 0-16,21 1-15,0-1 0,0 21 16,-21-21-16,21 22 0,-21-22 0,21 21 16,-21-21-16,21 22 0,0-22 0,0 0 15,0 0-15,-21-21 16,21 21-16,0 0 0,0-42 47,0 0-47,0 0 15,0 0-15,0-22 16,0 22-16,0 0 0,21-21 0,0-1 16,-21 22-16,21-21 0,0 0 0,22 20 15,-22-20-15,0 21 0,21 0 16,1 0-16,-22-1 0,21 1 0,0 21 16,1 0-16,-22 0 0,21 0 15,-21 0-15,1 0 0,20 21 16,-21 1-16,0-1 0,-21 0 0,0 21 15,21-21-15,-21 22 0,0-22 16,0 21-16,0-21 0,0 22 0,0-22 16,-21 0-16,0 0 0,21 0 15,0 1-15,-21-22 0,21 21 0,-21-21 16,0 0-16,21-21 31,21-1-15,0 1-16</inkml:trace>
  <inkml:trace contextRef="#ctx0" brushRef="#br0" timeOffset="28894.89">17293 4932 0,'-21'42'31,"42"-42"1,-21-21-32,21 0 15,0 21-15,1-21 0,-1 0 16,-21-22-16,21 22 0,0 0 0,0-21 16,0 20-16,22-20 0,-22 0 15,0-1-15,0 1 0,0-21 0,1 20 16,-22 1-16,21-22 0,0 22 15,0-21-15,-21 20 0,0 1 16,0 0-16,0-1 0,0 22 0,0 0 16,0 0-16,0 0 0,-21 21 15,0 21-15,0 0 16,-1 0-16,1 21 0,0-20 16,0 20-16,0 21 0,0-20 0,-1 20 15,1-20-15,0 20 0,21 1 16,0-1-16,-21-21 0,21 22 0,0-22 15,0 1-15,0 20 0,0-42 16,0 22-16,0-1 0,21-21 16,0 0-16,-21 0 0,21 1 0,1-1 15,-1 0-15,0-21 0,0 0 16,0 0-16,0 0 0,1 0 0,20 0 16,-21-21-16,0 0 0,0 21 0,22-22 15,-22 1-15,0-21 0,0 21 16,0 0-16,1-22 0,-22 1 0,21 21 15,-21-22-15,21 22 0,-21 0 16,0 0-16,0 0 0,-21 21 31,0 21-31,-1 0 16,22 0-16,0 22 0,0-22 16,0 0-16,0 21 0,0-21 0,0 1 15,0-1-15,0 0 0,0 0 16,0 0-16,0 0 0,22-21 0,-1 22 15,0-22-15,0 0 16,0 0-16,0 0 0,1 0 0,20 0 16,-21 0-16,0 0 0,22-22 0,-1 1 15,-21 0-15,21 0 0,-20 0 16,20 0-16,-21-22 0,0 22 0,0-21 16,1 21-16,-1-22 15,-21 22-15,21 0 0,-21 0 0,0 0 0,0-1 16,-21 22-1,0 0-15,-1 0 16,1 22-16,0-1 0,0 0 16,21 0-16,0 21 0,0-20 15,-21 20-15,21-21 0,-21 0 0,21 22 16,0-22-16,-22 0 0,22 0 0,0 0 16,0 0-16,0 1 0,0-1 15,0-42 32,0-1-47,0 1 0,22 0 16,-1 0-16,-21 0 15,21-22-15,0 22 0,-21-21 0,21 21 16,0-22-16,1 22 0,-1-21 16,0 21-16,0 0 0,0-1 0,0 1 15,1 0-15,-1 21 0,0 0 0,0 0 16,0 0-1,0 21-15,-21 0 0,0 1 16,22-1-16,-22 21 0,0-21 16,0 0-16,0 22 0,0-22 0,0 21 15,0-21-15,0 1 0,0-1 0,0 0 16,0 0-16,0 0 16,0 0-16,0-42 46,0 0-46,21 0 0,0 0 16,0-22-16,-21 22 16,21 0-16,0-21 0,1 21 0,-1-1 15,0-20-15,0 21 0,0 0 0,0 0 16,1-1-16,-1 1 0,21 0 16,-21 21-16,0-21 0,1 21 15,-1 0-15,0 0 16,-21 21-1,0 0-15,0 0 0,0 1 16,0-1-16,0 0 0,0 0 16,0 21-16,-21-20 0,21-1 0,0 21 15,0-21-15,0 0 0,0 1 16,0-1-16,0 0 0,0 0 0,0 0 16,21-21-16,0 21 0,0-21 0,0 0 15,1 0-15,20 22 16,-21-22-16,0 0 0,0 0 0,1 0 15,20 0-15,-21-22 0,21 22 16,-20-21-16,20 0 0,-21 0 0,21 0 16,-20 0-16,20-22 0,-21 22 15,0-21-15,0 21 0,22-1 16,-22-20-16,0 21 0,-21 0 0,0-22 16,21 22-16,-21 0 15,0 0-15,0 0 16,-21 21-16,0 0 0,0 0 15,0 21-15,-1 0 16,22 0-16,-21 0 0,0 1 0,0-1 16,0 21-16,21-21 0,0 22 15,-21-22-15,21 21 0,0-21 0,0 0 16,0 1-16,0 20 0,0-21 0,21-21 16,-21 21-16,21 0 15,0-21-15,21 0 0,-20 22 0,-1-22 16,0 0-16,21 0 0,-21 0 0,1 0 15,20 0-15,-21-22 0,0 22 16,22-21-16,-22 0 0,0 0 0,0 0 16,0-22-16,0 22 0,1-21 15,-1 21-15,0-22 0,0 22 0,0-21 16,0 0-16,1 20 0,-1-20 0</inkml:trace>
  <inkml:trace contextRef="#ctx0" brushRef="#br0" timeOffset="29212.71">19092 3874 0,'0'0'0,"-21"-22"31,42 22 32,0 0-48</inkml:trace>
  <inkml:trace contextRef="#ctx0" brushRef="#br0" timeOffset="29540.09">17505 4318 0,'0'0'16,"21"0"-1,0 0-15,0 0 16,22 0-16,-1 0 0,0 0 0,-21-21 15,22 21-15,-1-21 0,0 21 16,1-21-16,-1 21 0,0 0 0,1-22 16,-1 22-16,-21 0 0,22 0 15,-22-21-15,0 21 0,0 0 0,0 0 16,0 0-16,-42 0 31,-21 0-31</inkml:trace>
  <inkml:trace contextRef="#ctx0" brushRef="#br0" timeOffset="31144.48">2117 5482 0,'0'0'0,"0"21"0,-22-21 16,1 0-16,0 0 0,42 0 62,22 0-46,-22 0-16,21 0 0,0 0 15,1 0-15,-1 0 16,22 0-16,-1 0 0,1 0 0,-1 0 16,22 0-16,-22 0 0,1 0 15,20 0-15,-20 0 0,21-21 0,-22 21 16,22 0-16,-1 0 0,1 0 0,0-21 15,-1 21-15,1-21 0,21 21 16,0 0-16,-22-21 0,22 21 0,0 0 16,0 0-16,0-21 0,21 21 0,-21 0 15,21 0-15,0 0 0,0-22 16,-22 22-16,22 0 0,22 0 0,-22 0 16,21 0-16,0-21 0,0 21 0,-21 0 15,21 0-15,0 0 16,1 0-16,-1 0 0,0 0 0,0-21 15,0 21-15,-21 0 0,21 0 0,-21 0 16,0 0-16,22 0 0,-22 0 16,0 0-16,-22 0 0,22-21 0,-21 21 15,0 0-15,0 0 0,-21 0 0,20 0 16,-20 0-16,-21 0 0,20 0 16,-20 0-16,-1 0 0,-20 0 0,20 0 15,-21 0-15,-20 0 0,20 0 0,-21 0 16,0 0-16,0 0 0,1 0 31,-44 0 0,1 0-15,0 0-16,0 0 0,21-21 16</inkml:trace>
  <inkml:trace contextRef="#ctx0" brushRef="#br0" timeOffset="32236.1">14605 5588 0,'0'0'0,"-21"0"0,21-21 15,-21 21-15,-1 0 16,1 0-16,0 0 16,21-21-16,-21 21 0,0 0 15,0 0-15,-1 0 16,44-21 31,-1 21-47,0 0 0,0 0 15,0 0-15,0 0 0,22 0 0,-22 0 16,21 0-16,-21 0 0,22 0 16,-1 0-16,0 0 0,1 0 15,20 0-15,1 0 0,20 0 0,1 0 16,0 21-16,-1-21 0,22 0 15,-21 0-15,21 0 0,0 21 0,-1-21 16,1 0-16,21 0 0,-21 0 16,21 21-16,0-21 0,-21 0 0,21 0 15,0 0-15,0 0 0,21 0 0,-21 0 16,21 0-16,0 0 0,1 0 16,20 0-16,-21 0 0,21 0 0,-20 0 15,20 0-15,-21 0 0,0 0 16,0 0-16,-21 0 0,0 0 0,0 0 15,0 0-15,-21 0 0,-21 0 16,21 0-16,-22-21 0,-20 21 0,21 0 16,-22 0-16,-21 0 0,22 0 15,-22 0-15,1 0 0,-22 0 0,21-21 16,-21 21-16,0 0 0,1 0 16,-22-21 15,0-1-16,-22 22-15,1 0 0,0-21 16,0 21-16,0 0 16,0-21-16,-1 21 0</inkml:trace>
  <inkml:trace contextRef="#ctx0" brushRef="#br0" timeOffset="32364.11">20108 5503 0,'0'22'15,"0"-1"1,-21-21 0,0 0-1</inkml:trace>
  <inkml:trace contextRef="#ctx0" brushRef="#br0" timeOffset="52579.41">508 7112 0,'0'-21'0,"21"21"15,-42 0 79,0 0-94,0 0 16,-1 0-16,1 0 0,0 0 15,0 0-15,0 0 0,0 0 16,-1 0-16,1 0 16,0 0-16,0-21 0,0 21 0,0 0 15,-1 0-15,44 0 63,-1 0-63,0 0 15,0 0-15,21 0 0,-20 0 16,-1 0-16,21 0 0,-21 0 0,22 0 16,-1 0-16,0 0 0,-21 0 15,22 0-15,-1 0 0,0 0 16,1 0-16,-1 0 0,0 0 0,1 0 16,-1 0-16,0-21 0,-20 21 15,20 0-15,-21 0 0,21 0 16,-20 0-16,-1 0 0,0 0 15,0 0-15,0 0 16,0 0-16,-21-22 109</inkml:trace>
  <inkml:trace contextRef="#ctx0" brushRef="#br0" timeOffset="53140.09">1122 6752 0,'-21'0'32,"21"21"-32,0 1 15,0-1 1,0 0-16,0 0 15,21 0-15,0 0 16,0 1-16,0-22 0,0 0 16,1 0-16,-1 21 0,0 0 15,0-21-15,0 0 0,22 0 16,-22 0-16,0 21 0,0-21 0,0 0 16,0 0-16,1 0 0,-1 0 15,0 0-15,-21 21 31,-21-21-15,0 21-16,-1-21 16,-20 22-16,21-1 0,-21-21 15,-1 21-15,1 0 0,0 0 16,-1 0-16,22 1 0,-21-1 0,21 21 16,-22-21-16,22 0 0,0 1 15,-21-1-15,20 0 0,1 0 0,21 0 16,-21 0-16,0-21 0,21 22 15,-21-22-15,21 21 0,0 0 16,21-21 15,0 0-15,0-21-16</inkml:trace>
  <inkml:trace contextRef="#ctx0" brushRef="#br0" timeOffset="54691.79">2328 7324 0,'21'0'16,"1"0"-16,-1 0 16,0 0-16,21 0 0,-21-21 15,1-1-15,-1 22 0,21-21 16,-21 0-16,22 0 0,-1 0 0,-21 0 16,21-1-16,-20-20 0,-1 21 0,0 0 15,0 0-15,0-1 16,-21-20-16,0 21 0,21 0 0,-21 0 15,0-1-15,0 1 0,0 0 16,0 0-16,-21 21 16,0 0-16,0 0 15,0 21-15,0-21 0,-22 21 0,22 0 16,0 22-16,-21-22 0,20 0 0,1 0 16,0 22-16,0-22 0,21 21 15,0 0-15,0-20 0,0 20 0,0-21 16,0 0-16,0 22 0,21-22 15,-21 0-15,21 0 0,0-21 0,1 21 16,-1 0-16,0-21 16,0 0-16,0 0 0,0 22 0,1-22 15,-1 0-15,0 0 0,0 0 16,0-22-16,0 1 16,-21 0-16,22 0 0,-1 0 15,-21 0-15,21-1 0,-21 1 16,21 0-16,-21-21 0,21 21 0,0-1 15,-21 1-15,22-21 0,-1 21 0,0 21 16,0-21-16,0-1 0,0 1 16,1 21-16,20 0 0,-21-21 0,21 21 15,-20 0-15,20 0 0,0 0 16,-21 0-16,22 0 0,-22 0 16,0 21-16,0 0 0,0-21 0,-21 22 15,0-1-15,0 0 0,0 0 16,0 0-16,0 22 0,0-22 0,-21 21 15,0-21-15,0 0 0,0 1 0,0-1 16,-1 0-16,1 0 0,0 0 16,0 0-16,0 1 0,0-22 0,-1 21 15,44-42 17,-1-1-17,0 22-15,0-21 0,0 0 16,0 0-16,1 0 0,20-22 15,-21 22-15,0-21 0,0 21 16,22-22-16,-22 22 0,21 0 0,-21 0 16,1 0-16,20 0 0,-21-1 0,0 1 15,0 21-15,-21-21 16,22 21-16,-44 21 31,1-21-31,21 21 0,-21 1 16,0-1-16,0 0 0,0 0 0,21 0 15,-22 22-15,1-22 0,0 0 16,21 21-16,0-21 0,0 1 0,-21-1 16,21 0-16,0 0 0,0 0 15,0 0-15,0 1 16,21-22-16,0 0 0,0 0 16,1 0-16,20 0 0,-21 0 15,0 0-15,0 0 0,22 0 16,-22-22-16,0 1 0,0 21 0,22-21 15</inkml:trace>
  <inkml:trace contextRef="#ctx0" brushRef="#br0" timeOffset="55012.61">4403 7027 0,'0'0'0,"0"-42"15,0 21 1,-22 21-16,1 0 0,0 0 16,0 0-16,0 0 15,0 0-15,-1 0 0,1 0 0,0 21 16,0 0-16,21 0 0,-21 1 16,0-1-16,-1 0 0,1 0 0,21 21 15,0-20-15,-21 20 0,21-21 16,0 21-16,0-20 0,0-1 15,0 0-15,0 0 0,0 0 0,0 0 16,21 1-16,0-22 0,1 0 0,-1 21 16,0-21-16,0 0 0,21 0 15,1 0-15,-22 0 0,21 0 0,1-21 16,-22-1-16,21 22 0</inkml:trace>
  <inkml:trace contextRef="#ctx0" brushRef="#br0" timeOffset="55451.53">4847 7112 0,'0'0'0,"-21"0"32,21 21-17,21-21 1,0 0-1,0 0-15,1 0 0,-1 0 0,0 0 16,0 0-16,0-21 0,0 21 0,1 0 16,-1-21-16,0 21 0,-21-21 15,21 0-15,-21-1 16,0 1-16,-21 21 16,0 0-1,0 0-15,-1 0 0,1 0 16,0 0-16,-21 0 0,21 0 0,-1 21 15,1 1-15,-21-1 0,21 0 16,0 0-16,-1 0 0,22 22 0,0-22 16,-21 0-16,21 0 0,0 0 0,0 0 15,0 1-15,0-1 0,0 0 16,21-21-16,1 21 0,-1-21 0,0 0 16,0 0-16,21 0 0,-20 0 0,-1 0 15,21 0-15,-21 0 16,22 0-16,-22 0 0,21-21 0,-21 21 15,22-21-15,-22 0 0,0-1 0</inkml:trace>
  <inkml:trace contextRef="#ctx0" brushRef="#br0" timeOffset="55800.34">5524 6943 0,'0'0'15,"0"21"1,-21 0-16,0 0 0,0 0 15,21 22-15,-21-22 0,0 21 0,21 1 16,-22-1-16,22 0 16,0 1-16,-21-1 0,21 0 0,-21 22 15,21-22-15,0 22 0,0-22 0,0 21 16,0-20-16,0 20 0,0 1 16,-21-1-16,21 1 0,-21-1 0,21 1 15,-21-1-15,21 1 0,0-1 0,-22 1 16,1-22-16,21 22 0,-21-22 0,21 0 15,-21 1-15,21-22 0,-21 21 16,21-21-16,0 0 0,-21 1 0,-1-1 16,22 0-16,-21-21 0,21-21 47,0 0-47,0-1 0,0 1 0,0-21 15,0 0-15,21-1 0,-21 1 0,22 0 16</inkml:trace>
  <inkml:trace contextRef="#ctx0" brushRef="#br0" timeOffset="56172.12">5524 7176 0,'0'-22'0,"0"44"0,0-65 0,0 22 15,0 0-15,0 0 16,0 0-16,22-1 15,-1 22-15,0 0 16,0 0-16,0-21 0,0 21 16,22 0-16,-22 0 0,0 0 0,21 0 15,-20 0-15,20 21 0,-21-21 0,0 22 16,-21-1-16,21 0 0,-21 0 16,0 0-16,0 0 0,0 22 0,0-22 15,0 0-15,0 0 0,-21 0 0,21 1 16,-21-1-16,0 0 0,0-21 15,-22 21-15,22 0 0,0-21 0,-21 21 16,21-21-16,-1 0 0,1 0 0,0 22 16,0-22-16,0 0 15,42 0 32,0 0-47,0-22 0,0 1 0</inkml:trace>
  <inkml:trace contextRef="#ctx0" brushRef="#br0" timeOffset="56547.9">6519 6646 0,'0'0'0,"-21"0"0,0 0 16,0 22-16,0-1 15,-1 0-15,1 0 0,0 0 0,21 22 16,-21-22-16,21 21 0,-21-21 0,21 22 16,0-22-16,0 21 15,-21-21-15,21 22 0,-22-1 0,22-21 16,-21 21-16,21 1 0,0-22 0,0 21 15,0-21-15,0 1 0,0-1 16,0 0-16,0 0 0,0 0 0,0 0 16,21-21 15,1 0-31,-1 0 16,0 0-16,0 0 15,0-21-15,0 0 0,22 21 0</inkml:trace>
  <inkml:trace contextRef="#ctx0" brushRef="#br0" timeOffset="57569.68">6943 7027 0,'0'0'0,"-22"0"31,1 0-31,21 22 16,-21-22-16,0 21 0,21 0 0,-21 0 15,0 0-15,21 22 0,0-22 0,0 0 16,-22 0-16,22 21 0,0-20 16,0-1-16,0 0 0,0 0 0,0 0 15,0 0-15,22-21 16,-22 22-16,21-22 16,0 0-16,0 0 0,21 0 0,-20 0 15,-1 0-15,0 0 0,0-22 0,0 22 16,22-21-16,-22 21 0,0-21 15,0 0-15,0-21 0,0 20 0,1 1 16,-1 0-16,-21 0 0,21-21 0,-21 20 16,21 22-16,-21-21 0,0 0 15,-21 42 17,21 0-32,-21-21 15,21 22-15,-21-22 0,21 21 16,0 0-16,-22 0 0,22 0 15,0 0 1,0 1 0,22-22-1,-1 0 1,0 0-16,-21-22 0,21 1 16,0 21-16,-21-21 0,0 0 0,0 0 15,21 0-15,-21-1 0,0 1 16,0 0-16,0 0 0,0 0 15,0 0-15,0-1 16,0 1-16,22 0 16,-1 21-1,0 0-15,0 0 16,0-21-16,0 21 0,1 0 16,-1 0-16,0 0 0,0 0 15,0 0-15,0 21 0,1-21 16,-1 21-16,0-21 0,0 21 0,-21 1 15,21-1-15,-21 0 0,0 0 0,0 0 16,0 0-16,0 22 0,0-22 16,0 0-16,0 0 0,0 0 0,0 1 15,0-1-15,-21 0 0,0 0 16,0-21 0,21 21-16,-21-21 0,21 21 0,-22-21 15,1 0 1,21-21-1,0 0-15,0 0 16,0 0-16,0 0 16,21-22-16,1 22 0,20-21 0,-21 21 15,21-1-15,-20-20 0,20 21 0,0-21 16,1 20-16,-1 1 0,0 0 16,1 0-16,20 0 0,-42 21 0,22 0 15,-1 0-15,-21 0 0,0 0 16,0 0-16,-21 21 0,0 0 15,0 0-15,0 0 0,0 1 0,0-1 16,0 0-16,0 21 0,-21-21 0,0 22 16,0-22-16,0 0 0,0 0 15,-1 0-15,1 1 0,0-1 0,0 0 16,0 0-16,0-21 0,21 21 16,-22-21-1,1 0-15,21-21 16</inkml:trace>
  <inkml:trace contextRef="#ctx0" brushRef="#br0" timeOffset="58027.64">6498 6731 0,'0'0'0,"-63"0"0,-1 21 15,22 0 1,21-21-16,21 22 15,21-22-15,0 0 16,0 0-16,0 0 0,0 0 16,22 0-16,-1 0 0,-21 0 0,22 0 15,-22 0-15,21 0 0,0 0 0,-20 0 16,-1 0-16,21 0 0,-21-22 16,0 22-16,1-21 0</inkml:trace>
  <inkml:trace contextRef="#ctx0" brushRef="#br0" timeOffset="59048.61">9356 6922 0,'-22'21'31,"1"0"-31,0 0 16,21 0-16,-21 0 0,0 1 0,0 20 15,-1-21-15,1 21 0,0-20 16,0-1-16,21 0 0,0 0 16,-21 0-16,21 0 0,0 1 0,0-1 15,0 0 1,21-21 0,0 0-16,0-21 15,0 0-15,1 21 0,-1-22 0,0 22 16,0-21-16,0 0 0,0 0 15,1 0-15,-1 0 0,-21-1 0,21 1 16,0 0-16,0 0 0,0 0 0,-21 0 16,22-1-16,-22 44 47,0-1-47,0 0 15,-22 0-15,22 0 0,0 22 0,0-22 16,0 0-16,0 0 0,0 0 0,0 0 15,0 1-15,0-1 0,0 0 16,22-21-16,-1 21 0,0 0 0,0-21 16,0 0-16,0 0 0,22 0 0,-22 0 15,21 0-15,-21 0 0,22-21 16,-22 21-16,21-21 0,1 0 0,-22 0 16,0-22-16,21 22 0,-21-21 15,1-1-15,-1 1 0,-21 0 16,0 21-16,21-22 0,-21 1 0,0 21 15,0 0-15,0-1 0,-21 1 0,21 0 16,-21 21-16,-1 0 0,1 0 16,0 0-16,0 0 0,-21 0 0,20 0 15,1 0-15,0 21 0,0 0 16,21 1-16,0-1 16,21-21-1,0 0-15,0 0 0,1 0 0</inkml:trace>
  <inkml:trace contextRef="#ctx0" brushRef="#br0" timeOffset="59790.67">10435 6498 0,'0'0'15,"-21"21"-15,0 1 0,0-1 0,21 0 16,-22 0-16,1 21 0,21-20 0,0-1 16,-21 21-16,21-21 0,-21 22 15,21-22-15,0 21 0,0-21 0,-21 22 16,21-22-16,-21 21 0,21-21 16,-22 0-16,22 22 0,0-22 15,0 0-15,-21 21 0,21-20 0,-21-1 16,21 0-16,-21 0 0,21 0 15,0 0 1,0-42 15,0 0-31,0 0 16,21 0-16,-21 0 0,21-1 0,0-20 16,1 21-16,-1 0 0,0 0 0,0-22 15,0 22-15,0 0 16,1 21-16,-1-21 0,0 0 0,0 21 0,0 0 15,0 0-15,1 0 0,-1 21 16,-21 0 0,0 0-16,0 0 0,0 0 15,0 1-15,0-1 0,0 0 0,0 21 16,0-21-16,0 1 0,0-1 16,0 0-16,0 0 0,0 0 15,0 0-15,21-21 16,0 0-16,0 0 0,0 0 15,1 0-15,-1 0 16,0 0-16,0 0 0,-21-21 16,21 0-16,0 0 0,-21 0 15,22 0-15,-1-1 0,-21 1 0,21 0 16,-21 0-16,21 0 0,-21 0 0,0-1 16,0 1-1,0 42 1,0 1-16,0-1 0,-21 0 15,0-21-15,21 21 0,0 0 16,-21 0-16,-1 1 0,22-1 0,0 0 16,0 0-16,0 0 0,-21-21 15,42-21 32</inkml:trace>
  <inkml:trace contextRef="#ctx0" brushRef="#br0" timeOffset="59988.68">10880 6816 0,'0'0'0,"-22"21"16,22 0-1,22-21 17,-22 21-32,21-21 0,0 0 0,0 0 15</inkml:trace>
  <inkml:trace contextRef="#ctx0" brushRef="#br0" timeOffset="60279.52">11366 6858 0,'0'0'0,"-21"0"15,0 0 1,0 0-16,0 0 0,0 0 0,-1 21 16,1 0-16,0-21 0,0 22 0,0-1 15,0 0-15,-1 0 0,1 0 16,0 22-16,0-22 0,0 0 0,21 21 15,0-21-15,0 1 0,0 20 16,0-21-16,0 0 0,0 0 0,42 1 16,-21-1-16,0 0 0,1 0 0,20-21 15,-21 0-15,21 0 0,1 0 16,-1 0-16,0 0 0,1-21 16,-1 21-16,0-21 0,1 0 0</inkml:trace>
  <inkml:trace contextRef="#ctx0" brushRef="#br0" timeOffset="60855.36">11980 6371 0,'0'0'0,"-42"21"15,21 1 1,21-1-16,-21 0 0,21 21 0,-22-21 15,22 22-15,-21-1 0,21-21 16,0 22-16,0-1 0,-21 0 0,0 1 16,21-22-16,-21 21 0,21 0 15,0-20-15,0 20 0,-21-21 0,21 0 16,-22 22-16,22-22 0,-21 0 0,21 0 16,0 0-16,0 0 0,0 1 15,-21-22-15,21 21 0,0 0 16,-21-21-16,21-21 47,0 0-47,0-1 0,0 1 15,21 0-15,0 0 0,0 0 16,1 0-16,-1-1 0,0 1 0,0 0 16,0 0-16,0 0 0,1 0 15,-1-1-15,21 22 0,-21 0 0,0-21 16,22 21-16,-22 0 0,0 0 0,0 0 15,0 0-15,1 21 0,-1 1 16,-21-1-16,0 0 0,0 0 16,0 0-16,0 0 0,0 1 0,0-1 15,0 0-15,0 0 0,0 0 16,0 22-16,-21-22 16,21 0-16,-22 0 0,22 0 0,-21 0 15,21-42 48</inkml:trace>
  <inkml:trace contextRef="#ctx0" brushRef="#br0" timeOffset="61901.83">2074 8276 0,'0'-21'15,"0"0"1,0 0-16,0 0 0,0-1 0,0 1 15,0 0-15,0 0 16,0 0-16,0 0 16,-21 21-16,0-22 0,0 22 15,0 0-15,-1 0 0,1 0 16,0 22-16,0-1 0,0 0 0,-22 0 16,22 0-16,-21 22 0,21-1 15,-22 0-15,22 1 0,0-1 0,-21 21 16,21-20-16,-1-1 0,1 22 15,21-22-15,0 0 0,0 1 0,0-1 16,0 0-16,0 1 0,0-1 16,0-21-16,21 0 0,1 22 15,-1-22-15,0-21 0,21 21 16,1-21-16,-1 0 0,0 0 0,1 0 16,-1 0-16,21 0 0,-20-21 15,20 0-15,1-1 0,-1 1 0,1 0 16,-1-21-16,1 21 0,-22-22 15,0 22-15,1-21 0,-1-1 0,-21 1 16,22 0-16,-43-1 0,0 1 0,0 0 16,0-1-16,0 1 0,-22-21 15,1 20-15,0 22 0,-21-21 16,21-1-16,-22 22 0,-20 0 0,20 21 16,1 0-16,-21 0 0,20 0 15,-20 0-15,20 21 0,1 0 16,-21 1-16,20-1 0,1 21 0,21 0 15,-22-20-15,22 20 0,0 0 16,0 1-16,21-1 0,-21-21 0,21 21 16,0 1-16,0-22 0,21 21 15,-21 1-15,21-22 0,0 0 0,22 21 16,-22-21-16,0 1 0,21-22 16,1 21-16</inkml:trace>
  <inkml:trace contextRef="#ctx0" brushRef="#br0" timeOffset="62240.31">3006 8594 0,'0'-21'15,"0"42"-15,0-64 0,-22 43 16,1 0-16,0 0 0,0 0 15,0 0-15,0 22 0,-1-22 16,1 21-16,21 0 0,-21 0 0,0 0 16,0 22-16,0-22 0,-1 0 15,1 21-15,0-21 0,21 22 16,0-22-16,-21 21 0,21-21 16,0 1-16,0-1 0,0 0 0,0 0 15,21-21-15,0 21 0,0-21 0,1 0 16,-1 0-16,0 0 0,21 0 15,-21 0-15,22 0 0,-1 0 0,-21 0 16,22 0-16,-22-21 0,21 0 16,0 0-16,-20 0 0,20-1 0,-21 1 15</inkml:trace>
  <inkml:trace contextRef="#ctx0" brushRef="#br0" timeOffset="63295.77">3471 8657 0,'0'0'0,"0"-21"15,-21 21-15,0 0 16,0 0-16,0 0 0,-1 0 16,1 21-16,-21-21 0,21 21 0,0 1 15,21-1-15,-22 0 0,1 21 16,21-21-16,-21 1 0,21 20 0,0-21 16,0 0-16,0 0 0,0 22 0,0-22 15,0 0-15,21 0 16,0 0-16,1-21 0,20 22 0,-21-22 15,0 0-15,22 21 0,-22-21 0,21 0 16,0 0-16,1 0 0,-22 0 16,21 0-16,1 0 0,-1 0 0,-21-21 15,21-1-15,-20 22 0,20-21 16,-21 0-16,0 0 0,0 0 0,1 0 16,-1-22-16,0 22 0,-21 0 0,0 0 15,0 0-15,0-1 0,0 1 16,0 0-16,-21 21 31,0 0-15,21 21-16,-22 0 0,22 1 15,0-1-15,0 0 0,0 0 16,0 0-16,0 22 0,0-22 0,0 0 16,0 0-16,0 0 0,0 0 15,0 1-15,22-22 16,-1 21-16,0-21 0,0 0 0,0 0 15,0 0-15,1 0 0,-1 0 16,0-21-16,0-1 16,0 1-16,0 0 0,1 21 0,-22-21 15,21 0-15,0-22 0,0 22 16,-21 0-16,21 0 0,0-21 0,-21 20 16,0 1-16,0 0 0,0 0 15,0 0-15,0 0 16,0 42-1,0 0 1,-21 0-16,21 0 0,0 0 16,-21 1-16,21 20 0,0-21 0,0 0 15,0 22-15,0-22 0,0 0 16,0 0-16,0 0 0,0 0 0,0 1 16,21-22-16,0 21 0,1-21 0,-1 0 15,0 0-15,0 0 0,0 0 16,0 0-16,1 0 0,-1 0 0,0 0 15,0 0-15,0 0 0,-21-21 16,21-1-16,1 1 16,-22 0-16,21 0 0,-21 0 0,0 0 15,21-1-15,-21 1 0,21-21 0,0 21 16,0 0-16,-21-1 0,22 1 16,-1 21-16,0-21 0,0 21 0,21 0 15,-20 0-15,-1 0 0,0 0 16,0 0-16,0 0 0,0 21 0,1 0 15,-1-21-15,-21 22 0,21-1 0,-21 21 16,21-21-16,-21 0 0,0 1 16,0-1-16,0 0 0,0 21 15,0-21-15,0 1 0,-21-1 16,0 0-16,0-21 16,21 21-16,-22-21 15,22-21 16,0 0-31,0 0 0,0-1 16,22 1-16,-1 0 0,-21 0 0,21-21 16,-21 20-16,21 1 0,0-21 15,-21 21-15,21 0 0,1-1 16,-22 1-16,21 21 0,-21-21 0,21 21 16,0 0-16,0 0 15,0 0-15,1 0 0</inkml:trace>
  <inkml:trace contextRef="#ctx0" brushRef="#br0" timeOffset="63747.96">5630 8869 0,'0'0'15,"21"0"-15,1 0 0,-1-21 0,-21 0 16,0-1-16,0 1 0,0 0 15,0 0-15,-21 21 16,-1 0 0,1 0-16,0 0 0,-21 0 0,21 0 15,-1 0-15,1 21 0,0-21 0,0 21 16,0 0-16,0 1 0,-1-22 16,22 21-16,-21-21 0,21 21 0,0 0 15,0 0-15,21 0 16,1-21-16,-1 22 0,0-22 15,0 21-15,0-21 0,0 21 0,22-21 16,-22 21-16,0 0 0,0-21 0,0 21 16,1 1-1,-22-1 1,-22-21-16,22 21 16,-21-21-16,-21 0 0,21 0 15,0 0-15,-1 0 0,1 0 0,-21 0 16,21 0-16,0 0 0,-1 0 0,1 0 15,0 0-15,0 0 16,21-21 0,0 0-16,0-1 0,0 1 15</inkml:trace>
  <inkml:trace contextRef="#ctx0" brushRef="#br0" timeOffset="65999.46">7514 8911 0,'106'-84'15,"-85"62"-15,0 22 16,0-21-16,-21 0 0,22 0 16,-22-21-16,0 20 0,0 1 0,0 0 15,0 0-15,0-21 0,0 20 0,0 1 16,-22-21-16,1 21 0,0 0 15,0-1-15,0 1 0,-22 21 0,22 0 16,0 0-16,-21 0 0,21 0 0,-22 21 16,22 1-16,-21-1 15,-1 0-15,22 0 0,-21 21 0,21 1 0,0-1 16,-1-21-16,1 22 0,0-1 16,0 0-16,21 1 0,0-22 15,0 21-15,0-21 0,0 22 0,21-43 16,0 21-16,0 0 0,1-21 0,20 0 15,-21 0-15,21 0 0,-20 0 16,20 0-16,0 0 0,1 0 0,-1-21 16,0 0-16,1-1 0,-1 1 0,0 0 15,1 0-15,-22-21 0,21-1 16,-21 22-16,0-21 0,1-1 0,-1 1 16,0 0-16,0-1 0,-21 1 0,0-21 15,21 20-15,-21 1 0,0 0 16,0-1-16,0 1 0,0 0 15,0-1-15,0 22 0,0 0 0,-21 21 16,0 0-16,0 0 16,0 21-16,21 0 0,-22 0 0,1 22 15,21-22-15,0 21 0,-21 1 16,21 20-16,-21-21 0,21 1 0,0-1 16,0 0-16,0 1 0,0-1 0,0 0 15,0-20-15,21 20 0,0-21 16,0 21-16,1-20 0,-1-1 0,0 0 15,0-21-15,0 21 0,0-21 0,1 0 16,20 0-16,-21 0 0,0 0 16,0 0-16,1 0 0,20 0 15,-21 0-15,0 0 0,0-21 0,1 0 16,-22 0-16,21-1 0,0 1 16,0 0-16,-21-21 0,0 21 0,21-1 15,-21 1-15,21 0 0,-21 0 0,0 0 16,0 0-16,0 42 31,0 0-31,-21 0 16,21 0-16,-21 0 0,21 1 15,0-1-15,0 0 0,0 0 16,0 0-16,0 0 0,0 1 0,0-1 16,0 0-16,0 0 0,0 0 15,21-21-15,0 0 16,1 0-16,-1 0 0,0 0 15,0 0-15,0 0 0,0-21 0,1 0 16,-1 0-16,0 0 16,0-1-16,0 1 0,0 0 0,-21-21 15,22 21-15,-1-1 0,0-20 16,-21 21-16,0 0 0,21 0 0,-21-1 16,0 1-16,0 42 46,-21-21-46,21 22 0,-21-1 0,0 0 16,21 0-16,-22 0 0,22 0 16,0 1-16,0 20 0,0-21 0,-21 0 15,21 0-15,0 1 0,0-1 0,0 0 16,0 0-16,21 0 16,1-21-16,-1 21 0,0-21 15,0 0-15,0 0 0,0 0 0,1 0 16,-1 0-16,0 0 0,21-21 15,-21 0-15,1 21 0,20-21 16,-21 0-16,21 0 0,-20-22 0,-1 22 16,21 0-16,-21-21 0,0 20 15,1-20-15,-1 21 0,-21 0 0,0 0 16,0-1-16,0 1 0,0 0 0,-21 21 31,-1 0-31,1 0 0,21 21 16,0 0-16,-21 1 15,21-1-15,0 0 0,0 0 16,0 0-16,0 0 0,0 1 0,0-1 16,0 0-16,21 0 0,-21 0 0,0 0 15,21-21-15,1 22 0,-22-1 16,21-21-16,0 21 0,0-21 0,0 0 16,0 21-16,1-21 15,-1 0-15,0 0 16,0 0-16,0 0 0,0 0 0,1 0 15,-1 0-15,0-21 0,0 21 0,0-21 16,0 0-16,1-1 0,-1 1 16,0 0-16,0 0 0,0 0 0,0 0 15,-21-1-15,0 1 0,22 0 0,-22 0 16,-22 21 15,1 0-15,21 21-16,-21 0 0,0 0 15,21 1-15,0-1 16,0 0-16,0 0 0,0 0 0,0 0 16,0 1-16,0-1 15,21-21-15,0 21 0,0 0 0,1-21 16,20 0-16,-21 0 0,21 0 0,-20 0 16,20 0-16,0 0 0,1 0 15,-1 0-15,0-21 0,1 21 0,-22-21 16,21 0-16,0-1 0,-20 1 0,20 0 15,-21 0-15,0 0 0,0 0 16,1-1-16,-22 1 0,0-21 16,21 21-16,-21 0 0,0-1 15,-21 22 1,-1 0 0,22 22-16,-21-1 0,0 0 15,21 0-15,-21 0 0,21 22 16,0-22-16,0 0 0,0 0 0,-21 0 15,21 0-15,0 1 0,0-1 16,0 0 0,0-42 15,0 0-15,0-1-16,0 1 0,21 0 15,0 0-15,-21 0 0,21 0 0,0-1 16,1-20-16,20 21 0,-21 0 15,0 0-15,0-22 0,22 22 0,-22 0 16,0 21-16,0-21 0,0 21 0,22 0 16,-22 0-16,0 0 15,0 21-15,-21 0 0,0 21 16,0-20-16,0-1 0,0 0 0,0 0 16,0 21-16,0-20 0,0-1 15,0 0-15,0 0 0,0 0 16,-21 0-16,21 1 0,-21-1 0,0 0 15,21 0 1,21-21 15,0 0-31,0-21 0</inkml:trace>
  <inkml:trace contextRef="#ctx0" brushRef="#br0" timeOffset="66656.08">11451 8446 0,'0'0'0,"0"-22"0,0-41 15,0 42 1,-21 21-16,0 0 0,0 0 16,-1 0-16,1 0 0,0 0 0,-21 21 15,-1 0-15,1 0 0,0 22 0,21-22 16,-22 0-16,1 21 0,0-21 15,20 1-15,1 20 0,0-21 0,21 0 16,0 0-16,0 1 0,0-1 0,0 0 16,0 0-16,21 0 0,22-21 15,-22 21-15,0-21 0,21 0 0,-21 0 16,22 0-16,-1 0 0,-21 0 16,22 0-16,-22-21 0,21 21 15,-21-21-15,22 0 0,-22 0 0,0 0 16,0-1-16,0 1 0,0 0 0,1-21 15,-1 21-15,-21-1 0,0 1 16,21-21-16,-21 21 0,21 0 16,-21-1-16,-21 44 31,21-1-31,-21 0 0,0 0 16,21 21-16,0-20 0,-22-1 0,1 21 15,21-21-15,-21 22 0,21-1 16,0 0-16,0-21 0,-21 22 15,21-1-15,-21 0 0,21 1 0,0 20 16,0-20-16,0-1 0,0 0 16,0 22-16,0-22 0,0 0 0,0 1 15,0 20-15,0-20 0,0-1 0,0 0 16,0 22-16,0-22 0,0 0 16,0-20-16,-21 20 0,21 0 0,-22-21 15,1 1-15,21-1 0,-21 0 0,0 0 16,21 0-16,-21-21 0,0 0 0,-1 0 15,1 0-15,0 0 0,0 0 16,0 0-16,0 0 0,-1 0 0,1 0 16,0-21-16,0 0 0,0 0 15,0 0-15,-1-1 0,1 1 16,0 0-16,0 0 0,0-21 0,0 20 16,-1-20-16,22 0 0,-21-1 0</inkml:trace>
  <inkml:trace contextRef="#ctx0" brushRef="#br0" timeOffset="66931.92">9758 8022 0,'0'0'0,"-21"0"0,-1 0 16,22-21-16,-21 21 47,0 21-47,0 0 15,21 1-15,-21-22 16,0 21-16</inkml:trace>
  <inkml:trace contextRef="#ctx0" brushRef="#br0" timeOffset="67664.53">2794 9906 0,'0'-21'16,"0"0"0,0 0-16,0-1 15,0 1-15,0 0 16,0 0-16,0 0 15,0 0-15,-21-1 0,0 22 16,-1-21-16,1 0 0,-21 21 16,21 0-16,0 0 0,-22 0 0,1 0 15,0 0-15,-1 21 0,1 0 16,0 1-16,-1-1 0,-20 21 0,20 0 16,1-20-16,0 41 0,21-21 15,-1 1-15,-20-1 0,21 0 0,21 1 16,0 20-16,-21-20 0,21-1 15,0 0-15,0 1 0,0-1 0,0-21 16,21 21-16,0-20 0,0 20 16,0-21-16,1 0 0,20-21 15,0 21-15,1-21 0,-1 0 0,0 0 16,1 0-16,20 0 0,-21-21 16,1 0-16,20 0 0,-20 0 0,-1 0 15,0-22-15</inkml:trace>
  <inkml:trace contextRef="#ctx0" brushRef="#br0" timeOffset="68733.17">3027 10033 0,'0'0'0,"0"-21"15,-21 42 1,-1 0 0,1 0-16,0 1 0,0 20 15,0-21-15,0 0 0,21 22 16,-22-22-16,22 21 0,-21-21 0,21 22 15,0-22-15,0 21 0,0-21 0,0 0 16,0 1-16,21-1 0,1 0 16,-1 0-16,0-21 0,0 0 0,0 0 15,0 0-15,1 0 0,-1 0 16,0 0-16,0 0 0,0-21 0,0 0 16,-21 0-16,0-1 15,0 1-15,0 0 0,0 0 16,0 0-16,0 0 0,-21-1 15,0 1-15,0 0 0,21 0 0,-21 0 16,0 0-16,-1 21 0,1-22 16,0 22-16,0 0 0,21-21 15,0 0 1,21 21-16,0 0 16,0 0-16,1-21 0,-1 21 0,21 0 15,-21 0-15,22-21 0,-22 21 16,21 0-16,0 0 0,-20 0 0,20 0 15,-21 0-15,21 0 0,-20 21 16,-1-21-16,0 21 0,0 0 0,-21 0 16,0 1-16,0-1 0,0 0 15,0 0-15,0 0 0,0 0 16,0 1-16,0-1 0,0 0 0,0 0 16,0 0-16,0 0 0,0 1 15,0-1-15,0 0 31,-21-42 1,21 0-32,0-1 0,0 1 15,0-21-15,0 21 16,0 0-16,21-1 0,0 1 16,0 0-16,1 0 0,-22 0 0,21 0 15,0-1-15,0 1 0,0 21 16,0 0-16,1-21 0,-1 21 0,0 0 15,0 0-15,0 0 0,0 0 16,1 21-16,-1 0 16,0 1-16,0-1 0,-21 0 15,0 0-15,21 0 0,-21 0 16,0 1-16,0-1 0,0 0 16,0 0-16,0 0 0,0 0 15,-21 1-15,0-1 16,0-21-16,0 0 15,21-21 1,0-1 0,0 1-16,0 0 15,0 0-15,0-21 0,21 20 0,0 1 16,0-21-16,0 21 0,0 0 0,1-1 16,20 1-16,-21 0 0,21 21 15,-20 0-15,20 0 0,-21 0 0,21 0 16,-20 0-16,-1 0 0,21 0 15,-21 21-15,0 0 0,1 1 0,-22-1 16,0 0-16,0 0 0,0 0 0,0 0 16,0 1-16,0-1 15,0 0-15,0 0 16,0 0 0,-22-21 30,1 0-30,21-21 0</inkml:trace>
  <inkml:trace contextRef="#ctx0" brushRef="#br0" timeOffset="69159.92">4572 10118 0,'0'0'0,"0"-21"32,0 42-1,-21 0-31,0 0 0,21 21 15,-22-20-15,22-1 16,0 21-16,-21 0 0,21 1 0,-21-1 16,21 0-16,0 22 0,0-1 0,0-20 15,-21 20-15,21 1 0,0-1 16,-21 1-16,21 20 0,0-20 0,0 21 16,-21-22-16,21 22 0,-22-22 0,1 22 15,0-22-15,21 1 0,-21-1 0,0-20 16,21-1-16,0 0 0,-21-20 15,-1-1-15,22 0 0,0 0 0,0 0 16,0-42 0,0 0-16,0 0 15,0 0-15,22-22 0,-1 1 16,0 0-16,0-1 0,0 1 0,0-22 16,1 1-16,-1-22 0,0 22 15</inkml:trace>
  <inkml:trace contextRef="#ctx0" brushRef="#br0" timeOffset="69983.45">4657 10393 0,'0'0'0,"0"-42"0,0 20 16,0-20-16,0 21 0,0 0 0,0 0 15,0-1-15,0 1 0,0 0 16,0 0-16,0 0 0,0 0 16,21 21-16,0-22 0,0 22 15,21 0-15,-20 0 0,20 0 0,-21 0 16,21 0-16,-20 0 0,-1 0 15,0 22-15,0-1 0,0 0 0,-21 0 16,21 0-16,-21 0 0,0 22 0,0-22 16,-21 0-16,0 21 0,-21-20 15,21-1-15,-22 0 0,22 0 0,-21 0 16,-1 0-16,22 1 0,-21-22 16,21 21-16,0-21 0,-1 0 0,1 0 15,0 0-15,0 0 16,21 21-16,21 0 31,0-21-31,0 0 0,1 0 0,-1 0 16,0 0-16,0 0 0,0 0 15,0 0-15,1 0 0,20 0 0,-21 0 16,0-21-16,22 21 0,-1-21 0,-21 0 16,21-1-16,1 22 0,-22-42 15,21 21-15,1 0 0,-22 0 0,21-22 16,-21 22-16,0-21 0,22-1 0,-22 22 15,0-21-15,0 0 0,0-1 16,-21 22-16,0-21 0,0 21 16,0-1-16,0 1 0,0 0 0,0 0 15,0 0 1,-21 21-16,0 0 16,21 21-16,-21-21 0,21 21 15,-21 0-15,21 22 0,0-22 16,-21 0-16,21 21 0,0 1 0,0-22 15,0 21-15,0 0 0,0 1 0,0-1 16,0-21-16,0 22 0,0-1 16,0-21-16,0 0 0,0 0 0,0 1 15,21-1-15,0 0 0,0-21 0,0 0 16,0 0-16,1 0 16,-1 0-16,0 0 0,21 0 0,-21-21 15,22 21-15,-22-21 0,0-1 0,21 1 16,-20 0-16,-1 0 0,0 0 15,0 0-15,-21-22 0,0 22 0,21 21 16,-21-21-16,0 0 0,0 42 31,0 0-31,-21 0 16,21 0-16,0 1 0,0-1 16,0 0-16,-21 0 15,21 0-15,0 0 31,21-21-31,0 0 16,0 0-16,1-21 0,-22 0 16,21 21-16,-21-21 0</inkml:trace>
  <inkml:trace contextRef="#ctx0" brushRef="#br0" timeOffset="70172.34">5778 9991 0,'-21'0'0,"0"0"16,0 0 0,21 21-1,0 0 1,0 0 0,21-21-16,0 0 0,0 21 15,1-21-15</inkml:trace>
  <inkml:trace contextRef="#ctx0" brushRef="#br0" timeOffset="70704.06">6498 10139 0,'0'0'0,"0"-85"16,-21 64 0,0 21-16,0-21 0,-1 21 0,1 0 15,0 0-15,0 0 0,-21 0 16,20 0-16,-20 0 0,21 21 0,0 0 16,-22 0-16,22 1 0,-21-1 0,21 0 15,0 0-15,-1 21 0,22-20 16,0-1-16,0 0 0,0 0 15,0 0-15,0 0 0,0 1 0,22-1 16,-1 0-16,0-21 0,0 0 16,0 21-16,0-21 0,1 0 0,-1 0 15,0 0-15,0 0 0,0 0 0,0-21 16,22 0-16,-22 0 0,0 21 16,-21-22-16,21 1 0,0 0 0,1 0 15,-22-21-15,0 20 0,21 1 0,-21 0 16,0 0-16,0 0 0,0 0 15,0-1-15,0 44 16,0-1 0,0 0-16,0 0 15,0 0-15,0 0 0,0 1 0,0-1 16,0 21-16,0-21 0,0 0 0,0 1 16,21-1-16,0 0 15,0-21-15,0 0 0,1 21 0,20-21 16,-21 0-16,0 0 0,0 0 0,22 0 15,-22-21-15,0 0 0,0 0 0</inkml:trace>
  <inkml:trace contextRef="#ctx0" brushRef="#br0" timeOffset="71983.72">7218 9716 0,'0'0'0,"21"-43"16,-21 22-16,21 0 0,-21 42 31,-21 0-31,0 22 16,0-22-16,-1 21 0,1 0 0,0 1 15,0-1-15,0 0 0,0 1 16,-1-1-16,22 0 0,0 1 0,-21-22 16,21 21-16,0 1 0,0-22 0,0 21 15,0-21-15,0 0 0,0 1 16,0-1-16,21 0 0,1 0 15,-1-21-15,0 0 0,0 0 0,0 0 16,0 0-16,22 0 0,-22 0 16,0-21-16,21 21 0,-20-21 0,-1 0 15,21-1-15,-21 1 0,0 0 0,1 0 16,-1 0-16,0 0 0,0-22 0,0 22 16,0 0-16,1-21 0,-22 20 15,0 1-15,21 0 0,-21 0 16,21 21-16,-21 21 15,-21 0 1,0-21-16,21 21 0,0 22 16,-22-22-16,22 0 0,-21 0 0,21 0 15,0 1-15,0-1 0,0 0 16,0 0-16,0 0 0,0 0 0,0 1 16,0-1-16,21 0 15,1-21-15,-1 0 0,0 0 16,0 0-16,0 0 0,0 0 0,22-21 15,-22 0-15,0 21 0,21-22 0,-20 1 16,20 0-16,-21 0 0,0 0 16,0 0-16,1-1 0,-1 1 15,-21 0-15,-21 21 47,21 21-47,-22 0 0,22 1 16,-21-1-16,21 0 0,0 0 15,0 0-15,0 0 16,0 1-16,21-22 16,1 0-16,-1 0 15,0 0-15,0 0 16,0 0-16,0 0 0,-21-22 16,22 1-16,-22 0 0,0 0 15,0 0-15,0 0 0,0-1 16,0 1-16,0 0 0,0 0 15,0 0-15,0 0 0,-22-1 16,22 1 0,0 0 15,22 21-31,-1 0 16,0 0-16,0 0 0,0 0 0,0 0 15,1-21-15,-1 21 0,0 0 0,21 0 16,-21 0-16,22 0 0,-22 0 15,0 0-15,21 21 0,-20-21 0,-1 21 16,0 0-16,-21 1 0,0-1 16,0 0-16,0 0 0,0 0 15,0 0-15,-21 1 16,21-1-16,-21 0 0,-1-21 0,22 21 16,-21 0-16,0-21 0,21 21 0,-21-21 15,21 22 1,-21-22-16,21-22 47,0 1-47,0 0 15,0 0-15,21 0 0,-21 0 16,21 21-16,0-43 0,0 22 16,1 0-16,-1 0 0,21 0 0,-21-1 0,22-20 15,-22 21-15,21 0 0,0 21 16,-20 0-16,20 0 0,-21 0 15,0 0-15,0 0 0,-21 21 16,0 0-16,0 21 0,0-20 0,0-1 16,0 0-16,-21 21 0,0-21 15,0 1-15,21 20 0,-21-21 0,0 0 16,-1 0-16,22 1 0,-21-1 0,21 0 16,-21-21-16,21 21 0,-21-21 15,21 21-15,-21-21 31,0 0-15,21-21-16,0 0 16,-22 0-16,1 0 0</inkml:trace>
  <inkml:trace contextRef="#ctx0" brushRef="#br0" timeOffset="72188.34">8297 9652 0,'0'0'0,"-21"0"0,0 0 78,0 0-78,0 0 16,-1 21-16</inkml:trace>
  <inkml:trace contextRef="#ctx0" brushRef="#br0" timeOffset="72424.2">7112 9906 0,'-21'0'0,"42"0"0,-42 21 0,42-21 31,0 0-15,0 0-16,0 0 0,1 0 15,-1 0-15,0 0 0,21 0 0,-21 0 16,1-21-16,20 21 0,-21 0 0,0-21 16,22 21-16,-22 0 0,0 0 15,0-21-15,21 21 0,-20 0 0</inkml:trace>
  <inkml:trace contextRef="#ctx0" brushRef="#br0" timeOffset="73138.92">9800 9948 0,'0'-21'0,"0"42"0,21-63 0,-21 21 16,0 0-16,-21 21 15,0 0 1,0 0-16,0 21 0,-1 0 0,1 0 16,0 0-16,21 1 0,-21-1 0,0 0 15,0 0-15,21 0 0,0 0 16,0 1-16,-22-1 0,22 0 0,0 0 16,0 0-16,0 0 0,22 1 15,-1-1-15,0-21 0,21 0 16,-21 0-16,22 0 0,-22 0 0,0 0 15,21 0-15,-20 0 0,20-21 16,-21 21-16,0-22 0,0 22 16,1-21-16,-1 0 0,0 0 0,0 0 15,0 0-15,-21-1 0,0-20 0,0 21 16,0-21-16,0 20 0,0 1 16,0-21-16,0 21 0,-21 0 0,0-1 15,0 1-15,0 0 0,-1 0 0,1 21 16,0 0-16,0 0 0,0 0 15,0 0-15,21 21 32,21-21-32,0 0 15,21 0-15,-21 0 0,1 0 16,20 0-16,0 0 0</inkml:trace>
  <inkml:trace contextRef="#ctx0" brushRef="#br0" timeOffset="73579.67">10604 9567 0,'0'0'15,"-21"0"1,0 0-16,21 22 0,-21-1 0,0 0 16,0 0-16,21 0 0,-22 22 0,22-22 15,-21 21-15,0 0 0,21 1 16,0-1-16,-21 0 0,0 1 15,21-1-15,-21 22 0,-1-22 0,22 0 16,0 22-16,0-1 0,-21-20 0,21 20 16,-21 1-16,21-1 0,0 1 15,0-22-15,-21 21 0,21 1 0,-21-22 16,21 1-16,-21 20 0,21-21 0,0 1 16,0-1-16,0 0 0,-22 1 0,22-1 15,0 0-15,-21 1 0,21-22 16,0 0-16,0 0 0,-21 0 15,21 1-15,-21-22 0,0 0 0,0 0 16,-1 0-16,1-22 0,0 1 16,0 0-16,0 0 0,0 0 15,-22 0-15,22-1 0,-21-20 0,21 21 16,-22 0-16,22 0 0,0-1 0,0 1 16,0 0-16,-1 21 0,22-21 15,-21 0-15,21 0 0,0-1 16,0 1-16,0 0 0,21 0 15,22 21-15,-22-21 0,0 0 0</inkml:trace>
  <inkml:trace contextRef="#ctx0" brushRef="#br0" timeOffset="73912.12">11472 9546 0,'0'0'15,"0"-21"-15,0 0 0,0 42 16,0 0 0,0 22-16,-21-22 15,0 21-15,0 0 0,21 1 0,0-1 16,-21 0-16,21 22 0,-22-22 0,1-21 15,21 22-15,0-1 0,0-21 16,-21 22-16,21-22 0,-21 0 0,21 0 16,0 0-16,0 0 0,21-42 47,0 21-47,0-21 0,1 0 15</inkml:trace>
  <inkml:trace contextRef="#ctx0" brushRef="#br0" timeOffset="74700.17">11938 9419 0,'0'43'15,"0"-22"1,-21-21-16,21 21 0,-21 21 0,21-21 15,-22 1-15,22 20 0,0 0 16,-21 1-16,0-1 0,21 0 0,0 1 16,-21-1-16,0 0 0,21 1 15,-21-22-15,21 21 0,0-21 16,-22 0-16,22 1 0,-21-1 0,21 0 16,0 0-16,-21-21 0,21 21 15,0-42 16,0 0-15,0 0-16,21 21 0,0-21 16,-21-1-16,22 1 0,-1 0 0,0-21 15,0 21-15,0-1 16,0 1-16,1 0 0,-1 0 0,0 21 16,0-21-16,0 21 0,0-21 0,1 21 31,-22 21-31,0 0 0,0 0 15,0 0-15,0 0 0,0 1 0,0-1 16,0 0-16,0 0 0,0 0 16,0 0-16,0 1 0,21-1 15,-21 0-15,21-21 0,0 21 0,21-21 16,-20 0-16,-1 0 0,21 0 16,-21 0-16,22 0 0,-22 0 0,21 0 15,-21 0-15,0 0 0,22 0 0,-22 0 16,0 0-16,21-21 15,-20 0-15,-1 21 0,0-21 0,0-1 16,0 1-16,0-21 0,-21 21 0,0 0 16,22-22-16,-22 22 0,0-21 15,0 21-15,0-1 0,0 1 0,0 0 16,-22 21-16,1 0 16,0 0-16,21 21 0,-21 0 15,0 1-15,0-1 0,-1 21 0,1-21 16,21 0-16,0 1 0,0-1 0,0 21 15,0-21-15,0 0 16,0 1-16,0-1 0,21-21 0,1 21 16,-1-21-16,0 0 15,0 0-15,0 0 0,22 0 16,-22 0-16,0 0 0,21 0 0,-21 0 16,22 0-16,-22 0 0,0 0 0,0-21 15,0 0-15,1 21 0,-22-22 16,0 1-16,0 0 0,0 0 0,0 0 15,0 0-15,0-1 0</inkml:trace>
  <inkml:trace contextRef="#ctx0" brushRef="#br0" timeOffset="75000.02">11239 9864 0,'0'0'0,"-21"0"0,64 0 15,-22 0 1,21 0-16,0 0 0,1 0 0,-1 0 16,0 0-16,1 0 0,20-21 0,-20 21 15,20-22-15,-21 22 0,1-21 16,-1 21-16,0-21 0,1 21 15,-1 0-15,-21 0 0,0-21 0,1 21 16,-44 0 15,1 21-31,0-21 0,0 21 0</inkml:trace>
  <inkml:trace contextRef="#ctx0" brushRef="#br0" timeOffset="75616.31">6117 11345 0,'0'0'0,"0"22"31,0-1-31,0 21 15,0-21-15,0 0 0,-21 22 0,0-1 16,21 0-16,0-20 0,0 20 16,-21 0-16,21 1 0,-22-1 0,22 0 15,-21 22-15,21-22 0,0 0 0,0 1 16,0-1-16,0 0 0,-21 1 16,21-1-16,-21 0 0,21 1 0,0-22 15,0 21-15,-21-21 0,21 1 0,-21-1 16,21 0-16,0 0 0,0 0 15,0-42 17,0 0-32,0 0 0,0 0 15</inkml:trace>
  <inkml:trace contextRef="#ctx0" brushRef="#br0" timeOffset="76005.08">5863 11642 0,'0'0'16,"0"-21"-16,0-1 0,-21 1 0,21 0 16,0 0-16,0 0 0,-21 0 0,21-1 15,0 1-15,0 0 0,21 0 16,0 0-16,0 21 0,0-21 16,1-1-16,-1 22 0,21 0 15,-21-21-15,22 21 0,-22 0 0,21 0 16,0 0-16,-20 0 0,-1 21 15,21 1-15,-21-22 0,0 21 0,1 21 16,-1-21-16,-21 0 0,21 1 16,-21 20-16,0-21 0,0 0 0,0 0 15,-21 1-15,0-1 0,-1 0 0,-20 0 16,21 0-16,0 0 0,-22 1 16,22-1-16,0-21 0,-21 21 0,21-21 15,-1 0-15,1 21 0,0-21 16,42 0 31,0 0-47,1 0 0,-1-21 0,21 0 15,-21 21-15,0-21 0,22 21 16</inkml:trace>
  <inkml:trace contextRef="#ctx0" brushRef="#br0" timeOffset="76439.92">6583 11515 0,'0'0'0,"0"-21"32,0-1-32,0 1 0,21 21 15,0 0-15,0-21 0,0 21 16,1 0-16,-1 0 0,0 0 0,21 0 15,-21 0-15,1 21 0,20 0 0,-21-21 16,21 22-16,-20-1 0,-1 21 16,0-21-16,-21 0 0,0 1 0,0 20 15,0-21-15,0 0 0,0 0 0,-21 1 16,0-1-16,-22 0 0,22 0 16,0 0-16,0-21 0,0 21 15,-1-21-15,1 0 16,21-21-1,0 0 1,21 0-16,1 0 0,-22 0 16,21-1-16,0 1 0,0 0 0,0 0 15,0 0-15,1 0 0,-1-22 16,-21 22-16,21 0 0,0 21 0,0-21 16,0 0-16,1 21 0,-1 0 0,-21-22 15,21 22-15,0 0 16,0 0-16,0 0 0,1 0 0</inkml:trace>
  <inkml:trace contextRef="#ctx0" brushRef="#br0" timeOffset="76912">7620 11388 0,'0'0'16,"-21"0"-1,0 0-15,-1 0 16,1 21-16,21 0 0,-21 0 0,0 0 16,0 1-16,21-1 15,-21 0-15,-1 0 0,1 21 0,21-20 16,-21-1-16,21 21 0,-21-21 0,21 0 16,0 1-16,0-1 0,0 0 15,0 0-15,0 0 0,21-21 16,0 0-16,0 0 15,1 0-15,20 0 0,-21 0 16,0 0-16,0-21 0,22 21 0,-22-21 16,0 21-16,21-21 0,-20 0 0,-1-1 15,0 1-15,-21 0 0,0 0 16,21 0-16,-21 0 0,0-22 0,0 22 16,0-21-16,0 21 0,0-22 15,-21 22-15,21 0 0,-21 0 16,0 0-16,21-1 0,-22 22 0,1 0 15,0 0-15,0 0 0,0 0 0,0 0 16,-1 0-16,1 0 0,0 22 16,21-1-16,-21-21 0,0 21 0,0 0 15,21 0-15,0 0 0,0 1 0,0-1 16,0 0-16,0 0 16,0 0-16,42 0 0,-21-21 15</inkml:trace>
  <inkml:trace contextRef="#ctx0" brushRef="#br0" timeOffset="79628.85">8488 11409 0,'0'0'0,"0"-21"0,-21 21 16,-1-21-16,1 21 0,0 0 0,0 0 15,0 0-15,-22 21 0,22-21 0,0 21 16,0 0-16,0 0 16,0 0-16,-1 1 0,1-1 0,21 0 15,-21 0-15,21 0 0,-21 0 0,21 1 16,0-1-16,0 0 16,21 0-16,0-21 15,0 0-15,1 0 0,-1 0 16,0 0-16,0 0 0,0 0 15,0-21-15,1 21 0,-1-21 0,0 21 16,0-21-16,0-1 0,0 1 16,-21 0-16,22 0 15,-1 21-15,-21-21 0,0 0 0,0-1 16,21 22-16,-21-21 16,0 42 15,0 1-16,0-1-15,0 0 16,0 21-16,0-21 0,0 1 0,0-1 16,0 21-16,0-21 0,0 22 0,0-1 15,0 0-15,0 1 0,0-22 16,0 21-16,21 22 0,-21-22 0,0 0 16,21 1-16,-21-1 0,0 0 0,0 1 15,0 20-15,0-21 0,0 1 16,0-1-16,0 0 0,21 22 15,-21-22-15,0 1 0,0 20 0,0-21 16,0 1-16,0 20 0,0-20 16,-21-1-16,0-21 0,0 21 0,0 1 15,0-22-15,-1 0 0,1 0 0,0 0 16,-21 1-16,21-1 0,-1 0 0,-20-21 16,21 0-16,0 0 0,0 0 15,-1 0-15,1 0 0,0 0 0,0-21 16,0 0-16,21-1 0,-21 1 0,21-21 15,0 0-15,0-1 0,0 1 16,21-22-16,0 22 0,21-21 0,-21-1 16,22-21-16,-1 22 0,0-22 15,1 1-15,-1-1 0,22 0 16,-1 22-16,1-22 0,20 0 0,-20 22 16,-1-1-16,1 1 0,-1 21 0,-20-1 15,-1 1-15,0 0 0,-21-1 16,1 22-16,-22 0 0,0 0 0,0 0 15,0-1-15,0 1 0,-22 21 16,1 0-16,0 0 0,0 0 16,0 0-16,0 0 0,-1 21 15,22 1 1,0-1-16,22 0 16,-1-21-16,-21 21 0,21 0 15,0-21-15,-21 21 0,21 1 0,-21-1 16,21-21-16,-21 21 0,0 0 15,0 0-15,0 0 0,0 1 16,0-1-16,22-21 0,-22 21 0,21 0 16,-21 0-16,21-21 15,0 0-15,0 21 0,0-21 16,1 0-16,20 0 0,-21 0 0,21 0 16,-20 0-16,20 0 0,0 0 15,1 0-15,-1 0 0,0 0 0,1-21 16,-1 21-16,0-21 0,1 0 15,-1 21-15,-21-21 0,0 0 0,22-1 16,-43 1-16,21 0 0,-21 0 16,0 0-16,0 0 0,0-1 0,0 1 15,0 0-15,0 0 0,-21 0 16,-1 0-16,1 21 0,0 0 0,0 0 16,0 0-16,0 0 0,-1 0 0,1 0 15,0 21-15,-21-21 0,21 21 16,-1 0-16,1 0 0,21 0 0,-21 1 15,21 20-15,-21-21 0,21 0 0,-21 0 16,21 1-16,0-1 0,0 0 16,0 0-16,0 0 0,0 0 15,21-21-15,0 0 0,0 22 16,0-22-16,1 0 0,-1 0 16,0 0-16,0 0 0,0 0 0,0-22 15,1 22-15,-1-21 0,0 21 16,-21-21-16,21 0 0,0 21 0,0-21 0,1 0 15,-22-1-15,21 1 0,0-21 16,-21 21-16,0 0 0,0-1 0,21 1 16,-21 0-16,0 0 0,-21 21 31,21 21-15,-21 0-16,0 0 0,21 1 15,0-1-15,0 0 0,0 0 16,0 0-16,0 0 0,0 1 0,0-1 15,0 0-15,21-21 0,0 21 16,21-21-16,-21 0 0,22 0 16,-22 0-16,21 0 0,1 0 0,-1 0 15,0 0-15,1 0 0,-1 0 0,-21-21 16,21 21-16,-20-21 0,-1 0 16,0-1-16,0 1 0,0 0 0,0 0 15,-21 0-15,0 0 0,0-1 16,0-20-16,0 21 0,0 0 0,0 0 15,0-1-15,0 1 16,0 42 15,0 1-31,0-1 0,-21 0 0,21 0 16,0 0-16,-21 22 0,21-22 0,0 0 16,0 21-16,0-21 0,0 1 15,0-1-15,0 0 0,-21 0 0,21 0 16,0 0-16,0 1 0,0-44 62,0 1-62,0 0 16,0 0-16,0 0 0,0 0 16,21-1-16,-21-20 0,21 21 0,0 0 15,-21 0-15,22-22 0,-1 22 0,21 0 16,-21 0-16,0 0 0,22-1 15,-22 1-15,0 21 0,0 0 0,0 0 16,1 0-16,-1 0 0,-21 21 16,21 1-16,-21-1 15,0 0-15,0 0 0,0 0 16,0 0-16,0 1 0,0-1 0,0 0 16,0 0-16,0 0 0,0 0 15,0 1-15,0-1 0,0 0 16,21-21 15,0 0-15,0-21-16,1 0 15,-1-1-15,0 1 0,0 0 16,-21 0-16,21 0 0,0 0 16,22-1-16,-22 1 0,0-21 15,21 21-15,-20 0 0,20-1 0,-21 1 16,21 0-16,-20 0 0,-1 21 15,0 0-15,0-21 0,0 21 0,0 0 16,-21 21 0,0 0-16,0 0 0,0 0 15,0 1-15,0-1 0,0 0 0,0 0 16,0 21-16,0-20 0,0-1 0,0 0 16,0 0-16,0 0 0,0 0 0,0 1 15,0-1-15,0 0 0,0 0 16,22-21-16,-1 0 0,0 21 15,0-21-15,0 0 16,0 0-16,1 0 16,-1 0-16,0-21 0,0 0 15,0 0-15,0 21 0,1-21 16,-1-1-16,0 1 0,0 0 16,0 0-16,-21 0 0,0 0 15,21-1-15,1 22 16,-22-21-16,0 0 0,21 21 15,-21-21 1,21 21-16,0-21 16,0 21-1,0 0 1,1-21-16,-1 21 16,0-22-16,0 22 15,-21-21 1,0 0-16,0 0 15,-21 21 1,0 0 0,0 0-16,-1 0 0,1 21 0,0-21 15,0 21-15,0 0 0,0 1 16,-1-1-16,1 0 0,21 0 16,-21 0-16,21 0 15,-21-21-15,21 22 0,0-1 0,21-21 16,0 21-16,0-21 15,1 21-15,-1-21 16,0 0-16,0 0 0,0 0 0,-21 21 16,21-21-16,1 0 0,-1 0 0,-21 21 15,0 1 1,-21-1 0,-1-21-16,1 0 0,0 0 0,0 21 15,0-21-15,0 0 0,-1 0 0,1 0 16,0 21-16,0-21 15,0 0-15,0 0 16,21 21-16,-22-21 16,1 0-1</inkml:trace>
  <inkml:trace contextRef="#ctx0" brushRef="#br0" timeOffset="79837.69">11663 11875 0,'-21'0'47,"-1"0"-16</inkml:trace>
  <inkml:trace contextRef="#ctx0" brushRef="#br0" timeOffset="96668.45">1228 14182 0,'0'-21'16,"-22"-1"-16,22 1 16,0 0-16,0 0 0,0 0 15,0 0 1,0-1-16,0 1 0,0 0 16,0 0-16,0 0 0,0 0 15,0-1-15,0 1 0,0 0 16,0 0-16,0 0 0,0 0 15,0-1-15,0 1 16,22 0-16,-1 0 16,-21 0-1,21 21-15,-21 21 63,0 0-63,0 0 0,-21 0 15,21 1-15,0 20 0,0-21 16,-21 21-16,21 1 0,0-1 16,-22-21-16,22 22 0,-21-1 0,21-21 15,0 21-15,0 1 0,-21-22 16,21 21-16,-21-21 0,21 1 0,0 20 16,0-21-16,0 0 0,0 0 15,0 1-15,0-1 16,0-42 62,0-1-62,0 1-1,0 0-15</inkml:trace>
  <inkml:trace contextRef="#ctx0" brushRef="#br0" timeOffset="97270.1">1693 14203 0,'0'0'0,"0"21"16,0 0 0,21-21-1,1 0 1,-1 0-1,0-21 1,-21 0-16,0 0 16,0 0-16,0-1 15,-21 22 1,0-21-16,-1 21 16,1 0-16,0 21 15,21 1-15,0-1 16,0 0-16,0 0 15,21-21 1,0 0-16,1 0 0,-1 0 16,0 0-1,0 0-15,0 0 16,-21-21 0,0 0-16,-21 21 15,0-21 1,0 21-16,0 0 15,-1 0-15,1 0 16,21 21 0,0 0-1</inkml:trace>
  <inkml:trace contextRef="#ctx0" brushRef="#br0" timeOffset="98071.68">2773 13716 0,'0'0'16,"-43"0"-1,22 0 1,0 0 0,42 0 15,0 0-31,1 0 0,20 0 0,-21 0 16,21 0-16,1 0 0,-1 0 15,0 0-15,22 0 0,-22 0 16,22 0-16,-22 0 0,22 0 0,-1 0 0,-21 0 15,22 0-15,-22 0 16,1 0-16,-1 0 0,0 0 0,1 0 16,-22-21-16,0 21 0,0 0 15,-42 0 17,0 0-17,0 0-15,-1 0 0,1 0 0,0 0 16,0 0-16,0 0 0,0 21 15,-1-21-15</inkml:trace>
  <inkml:trace contextRef="#ctx0" brushRef="#br0" timeOffset="98427.48">3196 13822 0,'-21'0'16,"0"0"-16,0 21 47,21 0-47,0 0 0,0 1 15,0-1-15,0 21 0,0-21 16,0 22-16,-22-22 0,22 21 0,0 0 15,0 1-15,0-22 0,0 21 16,0 1-16,-21-22 0,21 21 0,0-21 16,-21 22-16,21-22 0,0 0 0,0 0 15,0 0-15,0 0 16,0 1-16,0-44 47</inkml:trace>
  <inkml:trace contextRef="#ctx0" brushRef="#br0" timeOffset="99005.16">3429 14161 0,'0'0'0,"0"-22"15,-21 22-15,21-21 16,0 0-16,0 0 16,0 0-16,21 21 15,0 0-15,0-21 0,0 21 16,1-22-16,-1 22 0,0 0 15,0 0-15,0 0 0,0 0 16,1 0-16,-1 22 0,-21-1 16,21-21-16,0 21 0,-21 0 0,0 0 15,0 0-15,21 1 0,-21 20 0,0-21 16,0 0-16,0 22 16,0-22-16,0 0 0,-21 0 0,21 0 15,-21 0-15,0 1 0,0-1 16,21 0-16,-22 0 0,1-21 0,21 21 15,-21-21-15,0 0 16,21-21 0,0 0-1,0 0-15,0 0 16,0-1-16,21 1 0,0-21 0,-21 21 16,0 0-16,21-1 0,1-20 15,-1 21-15,-21 0 0,21 0 0,0-1 16,-21 1-16,21 21 0,0-21 15,1 21-15,-1-21 16,0 21-16,0 0 16,0 0-1</inkml:trace>
  <inkml:trace contextRef="#ctx0" brushRef="#br0" timeOffset="99843.53">4191 14034 0,'0'21'47,"-21"0"-32,0 0-15,21 0 0,0 0 16,0 1-16,-22-1 0,22 0 16,0 0-16,0 0 0,0 0 15,0 1-15,0-1 0,0 0 16,0 0-16,22 0 16,-22 0-16,21-21 0,0 0 0,0 0 0,0 0 15,22 0-15,-22 0 0,21 0 16,-21 0-16,22 0 0,-22 0 15,0 0-15,21-21 0,-21 0 0,1 21 16,-1-21-16,0 0 0,-21 0 16,0-1-16,21 22 0,-21-21 0,21 0 15,-21 0-15,0 0 0,0 0 0,0-1 16,0 1-16,0 0 0,0 0 16,0 42 30,0 0-46,0 0 16,-21 1-16,21 20 0,-21-21 16,21 21-16,-21-20 0,21 20 0,0 0 15,-21 1-15,21-1 0,0 0 16,-22 1-16,22-1 0,0 21 0,0-20 16,0-1-16,0 0 0,0 1 0,0-1 15,0 0-15,0 1 0,0-1 16,0 0-16,-21 1 0,21-1 0,0-21 15,0 22-15,-21-1 0,0 0 0,21-21 16,-21 1-16,21 20 16,0-21-16,-21 0 0,-1 0 0,1 1 15,0-22-15,0 0 16,0 0 0,0 0-16,21-22 0,-22 1 0,1 0 15,21 0-15,-21 0 0,21 0 16,-21-22-16,0 1 0,21 0 0,0-1 15,0 1-15,0 0 0,0-1 0,0 1 16,0-22-16,0 22 0,21 0 16,0-1-16,0-20 0,0 21 0,1-1 15,-1 1-15,0 0 0,0 20 16,0-20-16,0 0 0,1 21 16,-1-1-16,0-20 0,0 21 0,0 0 15,0 0-15,1 21 16,-22-22-16,0 1 15,21 21-15,-21-21 16</inkml:trace>
  <inkml:trace contextRef="#ctx0" brushRef="#br0" timeOffset="100755.05">5905 14266 0,'22'-21'15,"-1"21"-15,0-21 16,0 0-16,0 0 0,0 0 16,1-1-16,-1 22 0,-21-21 0,0 0 15,21 0-15,-21 0 0,0 0 16,0-1-16,0 1 0,0 0 15,-21 0-15,0 0 0,-1 0 16,1-1-16,0 1 0,0 21 0,0 0 16,-22 0-16,22 0 0,0 0 0,-21 0 15,21 0-15,-22 0 0,22 21 16,-21 1-16,21-1 0,-1 0 0,-20 0 16,21 21-16,0 1 0,0-22 15,-1 21-15,22 1 0,-21-22 0,21 21 16,-21-21-16,21 22 0,0-22 15,0 21-15,0-21 0,0 0 16,21 1-16,0-22 0,1 21 0,20-21 16,-21 0-16,21 0 0,1 0 0,-22 0 15,21 0-15,1-21 0,-1 21 16,0-22-16,-21 1 0,22 0 0,-22 0 16,21 0-16,-21 0 0,1-1 15,-1 1-15,0-21 0,0 21 0,-21 0 16,0-1-16,0-20 0,0 21 0,0 0 15,0 0-15,0-1 16,-21 44 15,21-1-31,0 0 16,-21 21-16,21-21 0,0 1 0,0-1 16,0 0-16,0 0 0,0 0 0,0 0 15,0 1-15,0-1 0,21 0 16,-21 0-16,21 0 0,0-21 0,0 0 15,1 21-15,-1-21 0,0 0 16,0 0-16,0 0 0,0 0 0,1-21 16,20 21-16,-21-21 0,0 0 0,0 0 15,22 0-15,-22-1 0,0 1 16</inkml:trace>
  <inkml:trace contextRef="#ctx0" brushRef="#br0" timeOffset="101459.77">6583 13949 0,'0'0'0,"0"-21"0,0 42 47,0 0-31,0 0 15,0 0 125,0 1-156,0-1 0,0 0 16,0 0-16,-21 0 16,21 0-16,0 22 0,-22-22 0,22 0 0,-21 21 15,21-20-15,0-1 0,0 0 16,-21 21-16,21-21 0,0 1 16,-21-1-16,21 0 15,0-42 16,0 0-31,0-1 16,0 1-16,0 0 0,0 0 16,0 0-16,21 0 0,-21-1 0,21 1 15,-21-21-15,21 21 0,1 0 0,-1-22 16,0 22-16,0 0 16,0-21-16,22 20 0,-22 1 0,21 21 15,0-21-15,-20 21 0,20 0 0,0 0 16,-21 0-16,1 0 0,20 21 15,-21 0-15,0-21 0,-21 22 0,21 20 16,-21-21-16,22 0 0,-22 0 16,0 1-16,0-1 0,0 0 0,0 0 15,0 0-15,0 0 0,-22 1 0,22-1 16,-21-21-16,21 21 0,0 0 16,-21-21-16,0 0 15,21 21-15,21-21 47</inkml:trace>
  <inkml:trace contextRef="#ctx0" brushRef="#br0" timeOffset="102059.43">7832 14055 0,'0'-21'0,"0"42"0,0-64 0,0 22 15,-22 0-15,1 21 16,0 0-16,0 0 0,0 0 16,-22 0-16,22 0 0,0 0 0,-21 0 15,21 21-15,-22-21 0,22 21 0,0 1 16,-21-1-16,20 0 0,1 0 15,0 0-15,0 22 0,0-22 0,21 0 16,0 0-16,0 21 0,-21-20 0,21-1 16,0 0-16,0 0 0,0 0 15,0 0-15,21-21 0,0 22 0,0-22 16,0 0-16,0 0 0,1 0 16,20 0-16,-21 0 0,0 0 15,0 0-15,22-22 0,-22 1 0,0 0 16,0 0-16,0 0 0,1 0 0,-1-1 15,0 1-15,0-21 0,0 0 16,-21 20-16,21-20 0,1 0 0,-22-1 16,0 1-16,0 0 0,21-1 15,-21 1-15,0 21 0,0-21 0,0 20 16,0-20-16,0 21 0,0 0 16,-21 21-1,-1 21-15,1 0 16,21 0-16,0 22 0,0-22 0,-21 21 15,21 0-15,0 1 0,0-1 16,0 0-16,0 1 0,0-1 0,0-21 16,0 22-16,0-22 0,21 21 0,-21-21 15,0 22-15,21-22 0,1 0 16,-1 0-16,0-21 0,0 21 0,0 0 16,0-21-16,1 0 0,20 0 15,-21 0-15,21 0 0,-20 0 0,20 0 16,0 0-16,1-21 0</inkml:trace>
  <inkml:trace contextRef="#ctx0" brushRef="#br0" timeOffset="102460.2">9715 13737 0,'0'0'0,"0"-21"0,-42-64 31,21 64-31,0 0 0,0 0 0,-1 21 16,1 0-16,0 0 0,-21 0 15,21 0-15,-1 0 0,-20 21 0,21 0 16,0 0-16,-22 1 0,22 20 15,0 0-15,0 1 0,0-1 0,0 0 16,21 22-16,-22-22 0,22 0 0,0 1 16,0-1-16,0 0 0,0 1 15,0-1-15,0-21 0,22 22 0,-22-22 16,21 21-16,0-21 0,0 0 0,-21 1 16,21-1-16,22-21 0,-22 0 15,21 21-15,0-21 0,1 0 0,-1 0 16,22 0-16,-22-21 0,21 0 15,1-1-15,-1 1 0,-20 0 16,20 0-16</inkml:trace>
  <inkml:trace contextRef="#ctx0" brushRef="#br0" timeOffset="103203.77">10372 13991 0,'0'-21'0,"0"42"0,0-63 16,0 21-16,0 0 0,0-1 15,0 1-15,-22 21 0,1-21 0,0 0 16,0 21-16,0 0 0,0 0 0,-1 0 15,1 0-15,-21 0 0,21 0 16,0 0-16,-22 21 0,22 0 0,0 0 16,0 22-16,0-22 0,-1 0 15,1 21-15,0-20 0,21 20 16,0-21-16,0 0 0,0 0 0,0 1 16,0-1-16,0 0 0,0 0 0,0 0 15,21 0-15,0-21 0,1 0 16,-1 0-16,0 0 0,0 0 0,0 0 15,0 0-15,1 0 0,-1 0 0,0-21 16,0 21-16,0-21 0,0 0 16,1 0-16,-22 0 0,21-1 0,0-20 15,0 21-15,-21-21 0,21 20 16,-21 1-16,21-21 0,-21 21 16,0 0-16,0-1 0,0 44 31,0-1-31,0 0 0,0 0 15,0 0-15,0 0 0,0 22 0,-21-22 16,21 0-16,0 21 0,0-20 16,0-1-16,0 0 0,0 0 0,21 0 15,-21 0-15,22-21 0,-1 22 0,0-22 16,0 0-16,0 0 0,0 0 16,1 0-16,-1 0 0,0 0 0,0 0 15,21 0-15,-20-22 0,-1 1 0,0 21 16,0-21-16,0-21 0,0 21 15,1-1-15,-1-20 0,21 0 16,-21-1-16,0 1 0,1-21 0,-1 20 16,0 1-16,21-22 0,-21 22 15,1 0-15,-1-1 0,0 1 0,-21 21 16,0 0-16,21 0 0,-21-1 0,0 44 31,-21-1-31,0 0 16,21 21-16,-21-21 0,-1 22 15,1-1-15,0 0 0,0 1 0,0-1 16,0 0-16,-1 1 0,1-1 16,0 0-16,21 1 0,0-22 0,-21 21 15,21-21-15,-21 22 0,21-22 16,0 0-16,0 0 0,0 0 0,0 1 16,0-1-16,21-21 15,0 21-15,0-21 0,0 0 0,1 0 16,-1 0-16,0 0 0,0-21 0,0 0 15,0-1-15,1 1 0</inkml:trace>
  <inkml:trace contextRef="#ctx0" brushRef="#br0" timeOffset="103403.66">10668 13907 0,'0'0'0,"-21"0"0,21 21 15,21-21 1,0 21 0,0-21-16,0 0 0,22 0 0,-22 0 15,21 0-15,-21 0 0,22 0 16,-1 0-16,0 0 0,22 0 0,-22 0 16,1-21-16,-1 21 0</inkml:trace>
  <inkml:trace contextRef="#ctx0" brushRef="#br0" timeOffset="103687.56">11536 13801 0,'0'0'0,"-21"0"15,-1 0-15,1 21 16,0-21-16,0 21 0,0 0 0,21 0 15,-21 1-15,-1 20 0,1-21 16,21 0-16,0 0 0,-21 22 16,21-22-16,-21 0 0,21 0 0,0 0 15,0 1-15,0-1 0,0 0 16,21 0-16,0 0 0,0 0 0,1-21 16,-1 22-16,0-22 0,0 0 0,21 0 15,-20 0-15,-1 0 0,21 0 16,-21 0-16,0-22 0,22 1 0</inkml:trace>
  <inkml:trace contextRef="#ctx0" brushRef="#br0" timeOffset="104183.28">12065 13610 0,'0'0'0,"0"-21"16,0-21-16,0 21 0,0-1 0,0 1 15,-21 21-15,0 0 16,-1 0-16,1 21 15,0 1-15,21-1 0,0 21 0,-21-21 16,21 22-16,-21-1 0,21 0 0,-21 1 16,21-1-16,-22 0 0,22 1 15,0-22-15,0 21 0,-21 0 0,21 1 16,-21-22-16,21 21 0,-21-21 0,21 1 16,0-1-16,0 0 0,0 0 15,-21-21-15,21 21 0,0-42 47,0 0-31,0 0-16,0 0 0,0-1 0,21 1 15,0-21-15,0 21 0,22-22 16,-22 22-16,21 0 0,-21-21 0,22 21 16,-1-1-16,-21 22 0,21 0 0,1 0 15,-22 0-15,0 0 0,0 0 16,0 0-16,1 0 0,-1 22 0,0-1 15,-21 0-15,0 0 0,0 0 0,0 0 16,21 1-16,-21-1 0,0 0 16,0 21-16,0-21 0,0 1 15,0-1-15,-21 0 0,0 0 0,21 0 16,-21 0-16,-1 1 0,-20-1 16,21-21-16,0 21 0,0-21 0,-1 0 15,1 0-15,0 0 0,0 0 0,21-21 16</inkml:trace>
  <inkml:trace contextRef="#ctx0" brushRef="#br0" timeOffset="104855.78">13271 13547 0,'0'0'0,"0"21"47,0 0-47,0 0 0,-21 0 0,0 22 16,0-22-16,21 21 0,-21 1 0,0-1 15,21 0-15,-22 1 16,1-1-16,0-21 0,21 21 0,-21-20 0,0 20 16,21-21-16,-21 0 0,21 0 15,0 1-15,0-1 16,0-42 31,0-1-47</inkml:trace>
  <inkml:trace contextRef="#ctx0" brushRef="#br0" timeOffset="105411.54">13102 13526 0,'0'0'0,"0"-22"0,0 1 16,21 0-1,0 21-15,1 0 0,-1-21 0,0 21 16,21 0-16,-21 0 0,22 0 16,-1 0-16,0 0 0,1 0 0,-1 0 15,-21 21-15,22 0 0,-22 0 16,21 1-16,-21-1 0,-21 21 0,0-21 15,0 0-15,0 1 0,0 20 0,-21-21 16,-21 0-16,21 0 16,-22 1-16,22-1 0,-21-21 0,-1 21 15,22-21-15,-21 0 0,21 21 0,0-21 16,42 0 15,0-21-31,0 21 16,0 0-16,0-21 0,1 21 0,20-21 15,-21 21-15,21 0 0,-20 0 0,-1 0 16,21 0-16,-21 0 0,22 0 16,-22 21-16,0 0 0,21 0 0,-21-21 15,1 21-15,-1 22 0,-21-22 16,0 0-16,0 0 0,0 0 16,0 0-16,-21 1 0,-22-1 15,22 0-15,-21 0 0,-1-21 16,1 21-16,0-21 0,-1 0 0,1 21 15,21-21-15,-21 0 0,-1 0 0,22 0 16,-21 0-16,21 0 0,-1 0 16,1 0-16,0 0 0,0 0 15,21-21 1,0 0 0,0 0-16,0 0 15</inkml:trace>
  <inkml:trace contextRef="#ctx0" brushRef="#br0" timeOffset="105723.36">14118 13377 0,'-21'22'15,"21"-1"-15,-21 0 0,21 0 16,0 21-16,-21-20 16,21 20-16,-22 0 0,22 1 0,-21-22 15,21 21-15,0 0 0,0 1 0,-21-22 16,21 21-16,-21-21 0,21 1 16,0 20-16,0-21 0,-21 0 0,0 0 15,21 1-15,0-1 16,21-21 15,0 0-31,0 0 0,0 0 16</inkml:trace>
  <inkml:trace contextRef="#ctx0" brushRef="#br0" timeOffset="106124.13">14478 13653 0,'0'-22'15,"-64"44"1,43-22-16,0 21 0,0 0 16,0 0-16,0 21 0,-1-20 15,1-1-15,0 21 0,0-21 0,0 0 16,0 1-16,21-1 0,0 0 16,0 0-16,0 0 0,0 0 0,0 1 15,0-1-15,21-21 16,0 0-16,0 0 15,0 21-15,0-21 0,1 0 0,-1 0 16,0 0-16,21 0 0,-21-21 0,1 21 16,-1-21-16,0-1 0,0 22 15,0-21-15,0 0 0,-21-21 0,0 21 16,0-1-16,0-20 0,0 21 0,0-21 16,0 20-16,0-20 0,0 21 15,0 0-15,-21 0 0,0-1 0,0 22 16,0 0-16,0 0 15,-1 0-15,1 0 0,21 22 16,-21-22-16,21 21 0,0 0 0,0 0 16,0 0-1,21 0-15</inkml:trace>
  <inkml:trace contextRef="#ctx0" brushRef="#br0" timeOffset="106407.96">14965 13610 0,'0'0'15,"0"-21"-15,-21 21 16,-1 0-16,1 0 16,0 0-16,0 21 0,0 0 15,0 1-15,-1-1 0,1 21 16,0-21-16,21 0 0,0 22 0,-21-22 15,21 21-15,-21-21 0,21 22 0,0-22 16,0 0-16,0 0 0,0 0 16,0 1-16,0-1 0,0 0 0,21 0 15,0-21-15,0 21 0,0-21 0,1 0 16,-1 0-16,0 0 0,21 0 16,-21 0-16,22 0 0,-22 0 15</inkml:trace>
  <inkml:trace contextRef="#ctx0" brushRef="#br0" timeOffset="107123.75">15557 13356 0,'-21'0'31,"0"21"-31,21 1 0,-21-1 0,0 21 15,0-21-15,-1 22 0,1-1 16,0 0-16,0 1 0,0-1 0,0 0 16,-1 1-16,1-22 0,21 21 15,-21 0-15,21-20 0,-21 20 16,21-21-16,-21 0 0,21 0 0,0 1 16,0-1-16,0 0 15,0-42 16,0 0-15,0-1-16,21 1 0,0 21 16,0-21-16,0 0 0,22 0 0,-22-22 15,21 22-15,-21 0 0,22 0 16,-1 0-16,0 0 0,-20-1 0,20 1 16,0 21-16,-21 0 0,1-21 15,-1 21-15,0 0 0,0 0 16,-21 21-16,-21 0 15,0 1-15,0-22 16,-1 21-16,-20-21 0,21 21 0,-21-21 16,-1 0-16,22 21 0,-21-21 0,-1 0 15,22 0-15,-21 0 0,21 0 16,0 0-16,-1 0 0,1 0 0,0 0 16,0 0-1,21 21 32,0 0-47,21-21 0,-21 22 0,21-1 16,-21 0-16,0 0 0,0 0 0,21 0 15,-21 1-15,22-1 0,-1 0 16,-21 0-16,21 0 0,0-21 0,0 21 16,0 1-16,1-22 0,-1 21 0,21-21 15,-21 0-15,22 0 0,-22 0 16,21 0-16,0 0 0,-20 0 0,20 0 15,-21 0-15,0 0 0,0 0 16,1 0-16,-1 0 0,-21-21 16,21-1-16,-21 1 0,0 0 15,0 0-15</inkml:trace>
  <inkml:trace contextRef="#ctx0" brushRef="#br0" timeOffset="108447.97">1397 15536 0,'0'0'0,"-21"0"16,21-21-16,0 0 0,-21 0 16,-1 0-16,22 0 15,0-1-15,0 1 0,0 0 16,0 0-16,0 0 16,22 21-16,-1-21 0,0 21 0,0 0 15,0-22-15,22 22 0,-22 0 16,0 0-16,0 0 0,0 22 0,0-22 15,1 21-15,-22 0 0,21 0 16,-21 21-16,21-20 0,-21-1 0,0 21 16,0-21-16,0 22 15,0-22-15,0 21 0,0-21 0,-21 22 16,0-22-16,-1 0 0,1 21 16,0-21-16,0 1 0,0 20 0,-22-21 15,22 0-15,-21 0 0,0 1 16,-1-1-16,1 0 0,0 0 15,-1-21-15,1 0 0,0 21 0,-1-21 16,22 0-16,-21 0 0,21-21 16,-1 0-16,1 21 0,0-21 0,0-22 15,0 22-15,21 0 0,0-21 16,0 21-16,0-1 0,0-20 0,0 21 16,0 0-16,0 0 15,21 21-15,0-22 0,0 22 16,0 0-16,1 0 0,-1 0 15,0 22-15,0-22 0,0 21 0,0 0 16,1 0-16,-1 0 0,0 0 16,0 1-16,0-1 0,0 0 0,1 0 15,-1 21-15,0-20 0,0-1 16,-21 0-16,21-21 0,0 21 16,-21 0-16,0 0 0,0 1 15,22-22-15,-1 0 31</inkml:trace>
  <inkml:trace contextRef="#ctx0" brushRef="#br0" timeOffset="108671.84">1820 15833 0,'0'0'15,"21"-21"-15,-21-1 16,22 22 47,-1 0-48,-21-21-15,21 21 0</inkml:trace>
  <inkml:trace contextRef="#ctx0" brushRef="#br0" timeOffset="109200.22">2942 15367 0,'0'0'16,"-21"0"-1,42 0 1,0 0-16,22 0 15,-1 0-15,-21 0 0,21 0 16,22 0-16,-22 0 0,1-21 0,20 21 16,-21 0-16,22 0 15,-22 0-15,1 0 0,-1 0 0,0 0 16,-21 0-16,1 0 0,-1 0 16,-42 0-1,-1 0 1,1 0-16,-21 0 15,21 0-15,0 0 0</inkml:trace>
  <inkml:trace contextRef="#ctx0" brushRef="#br0" timeOffset="109449.08">3302 15388 0,'-21'85'16,"21"-64"-16,0 0 0,-21 0 15,21 1-15,-22 20 0,22-21 16,0 21-16,0 1 0,-21-22 0,0 21 16,21 1-16,-21-1 0,21-21 15,0 21-15,0-20 0,-21 20 0,21-21 16,-21 0-16,21 0 0,-22 1 16,22-1-16,0 0 15,0-42 1,22 21-1,-1-21-15</inkml:trace>
  <inkml:trace contextRef="#ctx0" brushRef="#br0" timeOffset="109972.84">3577 15431 0,'0'42'31,"0"-21"-31,0 0 0,0 0 0,0 22 16,0-22-16,0 21 0,0-21 15,0 22-15,0-22 0,-21 21 16,21-21-16,0 22 0,0-22 0,-21 21 16,0-21-16,21 1 0,-22-1 15,22 0-15,0 0 0,-21 0 16,0-21-1,21-21 1,0 0 0,0 0-16,0 0 15,0-1-15,0-20 0,21 21 0,0 0 16,-21 0-16,22 21 16,-1-22-16,0 1 0,0 0 0,21 21 15,-20-21-15,-1 21 0,21 0 0,-21 0 16,0 0-16,22 0 0,-22 0 15,0 0-15,0 0 0,0 0 0,1 21 16,-1-21-16,-21 21 0,0 0 16,0 1-16,21-1 0,-21 0 0,0 0 15,0 0-15,0 0 0,0 1 16,-21-1-16,21 0 0,-21 0 16,-1 0-16,1-21 15,21 21 1,0-42 31</inkml:trace>
  <inkml:trace contextRef="#ctx0" brushRef="#br0" timeOffset="110408.59">4022 15790 0,'0'-21'0,"0"42"0,0-63 0,21 21 16,0 0-1,0 0-15,0 21 0,0 0 16,22 0 0,-1 0-16,-21 0 0,0 0 15,1 21-15,-1 0 0,0 0 16,0 0-16,-21 0 0,0 1 0,0-1 15,21 0-15,-21 0 0,0 0 0,0 0 16,0 1-16,0-1 0,-21 0 16,0 0-16,21 0 0,-21 0 0,0 1 15,-1-22-15,22 21 16,-21-21 0,0 0-16,21-21 15,0-1 1,0 1-16,0 0 0,0 0 0,0 0 15,0 0-15,0-1 0,21 1 0,0-21 16,1 21-16,-1 0 0,0-1 16,0 1-16,0 21 0,0-21 0,1 0 15,-1 21-15,0 0 0,0-21 16,0 21-16,0 0 0,1 0 16,-1-21-16</inkml:trace>
  <inkml:trace contextRef="#ctx0" brushRef="#br0" timeOffset="110884.32">4889 15642 0,'0'0'0,"-21"0"31,21 21-31,-21-21 15,0 22-15,0-1 0,21 0 16,-21 0-16,21 0 0,0 0 16,-22 1-16,22-1 0,-21 0 0,21 0 15,0 0-15,0 0 0,0 1 16,0-1-16,0 0 0,21 0 16,1 0-16,-1-21 0,0 0 0,0 0 15,0 0-15,22 0 0,-22 0 16,0 0-16,21 0 0,-21-21 0,1 21 15,-1-21-15,0 0 0,0 21 0,-21-21 16,0-1-16,21 1 0,-21 0 16,0-21-16,0 21 0,0-1 0,0 1 15,0-21-15,0 21 0,0-22 16,-21 22-16,0 0 0,21 0 16,-21 0-16,0 21 0,21-21 15,-22 21-15,1 0 0,0 0 16,0 0-16,0 21 0,21 0 15,-21 0-15,21 0 16,0 0-16,0 1 16,0-1-16,21 0 15,0-21-15,0 0 16,0 21-16</inkml:trace>
  <inkml:trace contextRef="#ctx0" brushRef="#br0" timeOffset="111519.95">5419 15600 0,'0'-21'16,"0"42"0,-22-21-1,22 21-15,-21 0 0,21 0 0,-21 1 16,21-1-16,0 0 0,0 0 0,0 0 15,0 0-15,-21 1 0,21-1 16,0 0-16,0 0 0,-21-21 0,21 21 16,0 0-16,0 1 15,21-22 17,0 0-32,0-22 0,0 1 15,1 0-15,-1 0 16,0 0-16,-21 0 0,21-1 0,0 1 15,-21 0-15,21 0 0,1 0 16,-22 42 15,0 0-15,0 0-16,0 0 0,0 1 16,0-1-16,0 0 0,0 0 15,0 0-15,0 0 16,21 1-16,0-22 0,0 0 0,0 21 15,0-21-15,22 0 0,-22 0 0,21 0 16,-21 0-16,1 0 0,20 0 16,-21 0-16,0 0 0,0-21 0,1 21 15,-1-22-15,0 1 0,-21 0 0,0 0 16,21 0-16,-21 0 0,0-1 16,21-20-16,-21 21 0,0 0 0,0-22 15,0 22-15,0 0 0,0 0 0,0 0 16,0 0-16,0-1 0,0 1 15,0 42 32,21 1-31,1-22-16,-1 0 16</inkml:trace>
  <inkml:trace contextRef="#ctx0" brushRef="#br0" timeOffset="112035.66">6646 15600 0,'0'0'0,"21"-42"32,-21 20-32,0 1 15,-21 21 1,0 0-16,0 0 15,0 0-15,0 21 0,-1-21 0,1 22 16,0-1-16,0-21 0,0 21 16,0 0-16,-1 0 0,22 0 0,0 1 15,0-1-15,0 0 0,0 0 16,22-21 0,-22 21-16,21-21 0,0 0 15,0 0-15,0 0 0,22 21 0,-22-21 16,0 0-16,0 0 0,0 0 15,0 0-15,1 0 0,-1 22 0,0-22 16,0 0 0,-21 21-16,21-21 15,-21 21-15,0 0 16,-21-21-16,0 0 16,0 21-16,0-21 0,-1 0 15,1 0-15,0 0 0,0 0 16,0 21-16,0-21 0,-1 0 0,-20 0 15,21 0-15,0 0 16,0 0-16,-1 0 78</inkml:trace>
  <inkml:trace contextRef="#ctx0" brushRef="#br0" timeOffset="120524.1">14668 6964 0,'-21'0'31,"0"0"-16,0 0-15,0 0 16,0 0-16,-1 0 0,-20 0 0,21 0 16,-21 0-16,20 0 0,-20 0 0,0 0 15,21 21-15,-22-21 0,22 0 16,-21 0-16,21 0 0,-1 0 16,1 0-16,42 0 62,1 0-62,20 0 0,-21 0 0,43 0 16,-22 0-16,21 0 0,-20 0 15,41 0-15,-20 0 0,-1 0 0,22 0 16,0 0-16,-22 0 0,43 0 0,148 0 31,-190 0-31,20 0 0,-20 0 0,-1 0 0,1 0 16,-22 0-16,0 0 0,1 0 15,-22 0-15,0 0 0,0 0 16,-42 0 31,0-21-31</inkml:trace>
  <inkml:trace contextRef="#ctx0" brushRef="#br0" timeOffset="121027.93">15473 6710 0,'0'0'15,"0"21"-15,0 0 0,0 0 16,0 1-16,21-1 0,0 0 16,0-21-16,0 21 0,1 0 15,20-21-15,-21 21 0,21-21 16,1 0-16,-22 22 0,21-22 0,-21 0 15,22 0-15,-1 0 0,-21 0 16,0 0-16,1 21 0,-1-21 0,0 0 16,-42 0-1,0 21 1,-1-21-16,1 21 0,0-21 0,0 21 16,-21 0-16,20 1 0,-20-1 0,0 0 15,-1 0-15,22 21 0,-21-20 16,0 20-16,-1-21 0,22 21 0,-21-20 15,21-1-15,-22 0 0,22 0 16,0 0-16,0 0 0,0-21 16,21 22-16,-22-22 0,22 21 15,0-42 17,0-1-32</inkml:trace>
  <inkml:trace contextRef="#ctx0" brushRef="#br0" timeOffset="123387.26">16764 7027 0,'0'0'16,"-21"0"-16,0 0 15,21 22 1,-22-22-16,22 21 15,0 0 1,22-21 0,-1 0-1,0 0-15,21 0 0,-21 0 16,1 0-16,20-21 0,-21 21 16,21-21-16,1-1 0,-1 1 0,0 0 15,22 21-15,-43-21 0,21-21 16,1 20-16,-22 1 0,21 0 0,-21 0 15,1 0-15,-22-22 0,0 22 0,0 0 16,0-21-16,0 21 0,0-1 16,0 1-16,-22 0 0,1 21 15,0 0 1,0 0-16,-21 0 0,20 21 0,1 0 0,0 1 16,0-1-16,0 21 0,0-21 15,21 22-15,-22-1 0,22-21 16,-21 21-16,21-20 0,0 20 0,0-21 15,0 0-15,0 0 0,0 1 16,21-1-16,1 0 0,-1 0 0,0-21 16,0 0-16,21 21 0,-20-21 0,-1 0 15,21 0-15,-21 0 0,0 0 16,1 0-16,-1 0 0,0-21 0,21 21 16,-21-21-16,1 0 0,-1 0 0,0 21 15,0-22-15,0 1 16,0 0-16,22 0 0,-22 0 0,0 0 15,0-22-15,0 22 0,22 0 16,-22 0-16,0-22 0,21 22 0,-20 0 16,20 21-16,-21-21 0,21 21 0,-20 0 15,-1 0-15,0 0 0,0 0 16,-21 21-16,0 0 0,0 0 0,0 1 16,0 20-16,0-21 0,0 0 15,-21 0-15,0 1 0,21 20 0,-21-21 16,-1 0-16,1 0 0,21 1 15,-21-1-15,0-21 0,21 21 16,-21-21 0,42-21 15,0 21-31,0-21 0,0-1 16,1 1-16,-1 0 0,0 0 0,0 0 15,21 0-15,-20-1 0,-1 1 16,21-21-16,-21 21 0,0-22 0,1 22 15,-1 0-15,-21 0 0,0 0 16,0 0-16,21-1 0,-42 44 31,0-1-31,21 0 0,-22 21 16,1-21-16,21 22 0,-21-22 0,0 21 16,21-21-16,-21 22 0,21-22 15,0 21-15,0-21 0,0 22 16,0-22-16,0 0 0,0 0 0,0 0 15,21 1-15,0-22 0,0 21 16,0-21-16,1 0 0,20 0 0,-21 0 16,0 0-16,22 0 0,-22 0 0,21-21 15,-21 21-15,22-22 0,-22 1 16,21 0-16,-21 21 0,22-21 0,-22 0 16,0-22-16,21 22 0,-21 0 15,1 0-15,-1-21 0,0 20 0,0-20 16,0 21-16,0 0 0,1-22 0,-1 22 15,0 0-15,-21 0 16,21 21-16,-21 21 16,0 0-1,0 0-15,0 1 16,0-1-16,0 0 16,0 0-16,21-21 62,-21-21-62,0 0 16,0 0-16,0-1 15,0 1-15,0 0 16,0 0-16,0 0 16,-21 21-16,0 0 15,0 0 1,0 21-16,21 0 0,0 0 15,-22 0-15,1 1 0,21-1 16,0 0-16,0 0 0,-21 21 0,21-20 16,0-1-16,0 0 0,0 21 15,0-21-15,0 1 0,0-1 16,0 0-16,0 0 0,21 0 0,0 0 16,1-21-16,-1 22 0,0-1 15,0-21-15,0 0 0,22 0 0,-1 0 16,0 0-16,1 0 0,-1 0 0,0-21 15,1 21-15,20-22 0,-21 1 16,22 21-16,-22-21 0,1 0 0,-22 0 16,21 0-16,-21-1 0,0 1 15,1 0-15,-1 0 0,-21 0 0,0 0 16,0-22-16,0 22 0,0 0 0,0 0 16,-21 0-16,-1 21 15,1 0-15,0 0 0,0 0 16,0 0-16,0 21 0,-1 0 15,22 0-15,-21 0 0,21 0 16,-21 22-16,0-22 0,21 0 0,0 0 16,0 0-16,0 1 0,0 20 15,0-21-15,0 0 0,21 0 16,0 1-16,0-22 0,1 0 0,20 21 16,-21-21-16,21 0 0,1 0 15,-1 0-15,0 0 0,-20 0 0,20 0 16,0-21-16,1 21 0,-22-22 15,21 1-15,-21 0 0,0 0 0,1 0 16,-1 0-16,0-1 0,-21 1 16,0 0-16,21 0 0,-21 0 15,0 0-15,21-1 0,-21 1 0,0 0 16,0 0-16,0 0 0,0 42 31,0 0-15,0 21-16,0-20 15,0-1-15,0 21 0,0-21 0,0 22 16,-21-1-16,21 0 0,0 1 0,0 20 16,0-21-16,0 22 0,0-22 15,0 22-15,0-1 0,21-20 0,-21 20 16,0-21-16,0 22 0,0-22 16,0 22-16,0-22 0,0 0 15,-21 22-15,0-22 0,0 1 0,21-1 16,0 0-16,-21-21 0,-1 22 0,22-22 15,-21 0-15,0 0 16,21-42 0,0 0-1,0 0-15,0-22 0,0 22 0,21-21 16,-21 21-16</inkml:trace>
  <inkml:trace contextRef="#ctx0" brushRef="#br0" timeOffset="123752.06">20151 6731 0,'0'0'0,"0"-21"0,63-43 31,-42 43-31,0 21 0,1 0 0,-1 0 16,21 0-16,-21 0 0,0 0 0,22 0 15,-22 21-15,0 1 0,0-1 16,22 0-16,-22 0 0,-21 0 0,0 22 16,0-22-16,0 21 0,0-21 15,0 22-15,-21-22 0,-1 0 16,1 0-16,-21 0 0,0 0 0,20 1 16,-20-1-16,21-21 0,0 21 0,-22-21 15,22 0-15,0 21 0,0-21 16,0 0-16,0 0 15,21-21 17,0 0-32,21 0 15,0-1-15,0 1 16</inkml:trace>
  <inkml:trace contextRef="#ctx0" brushRef="#br0" timeOffset="124073.87">20913 6160 0,'0'21'16,"0"0"-16,-22 0 15,22 21-15,0-20 0,0 20 0,-21 21 16,0-20-16,21 20 0,-21-20 15,21 20-15,0-21 0,-21 1 16,21 20-16,-21-20 0,21-22 0,0 21 16,0 0-16,0-20 0,0-1 15,0 0-15,0 0 0,0 0 0,21-21 16,0 21-16,0-21 16,0 0-1,0 0-15,1-21 0,-1 21 16,-21-21-16,21 0 0,0 0 0,21 0 15</inkml:trace>
  <inkml:trace contextRef="#ctx0" brushRef="#br0" timeOffset="125091.28">21315 6583 0,'0'0'0,"0"-21"0,0 42 31,0 0-31,-21 0 16,21 22-16,-22-22 15,22 0-15,-21 0 0,21 21 0,0-20 16,0-1-16,0 21 0,-21-21 0,21 0 16,0 1-16,0-1 0,0 0 15,0 0-15,0 0 0,0 0 16,21-21-16,-21 22 0,21-22 16,1 0-16,-1 0 0,0 0 15,0 0-15,0 0 0,0 0 0,1 0 16,-1 0-16,0-22 0,21 1 0,-21 21 15,1-21-15,-1 0 0,0 0 16,0 21-16,0-21 0,-21-1 0,0 1 16,21 0-16,-21 0 0,0 0 15,22 21-15,-22-21 16,0 42 0,-22-21-16,22 21 0,-21 0 15,21 0-15,0 0 16,0 1-16,-21-1 0,21 0 15,0 0-15,0 0 0,0 0 16,0 1-16,21-1 16,0-21-1,1 0-15,-1 0 0,0 0 16,0 0-16,0 0 0,-21-21 16,21 21-16,-21-22 0,22 22 15,-22-21-15,0 0 0,0 0 16,0 0-16,0 0 0,0-1 0,0 1 15,0 0-15,-22 0 0,22 0 16,-21 0-16,0-1 0,0 22 16,0-21-16,0 21 15,-1 0-15,22-21 0,22 21 32,-1 0-17,0 0-15,0 0 0,0-21 0,0 21 16,1 0-16,-1 0 0,0-21 15,0 21-15,21-21 0,-20 21 0,-1 0 16,0 0-16,0 0 0,21 0 0,-20 0 16,-1 0-16,0 0 0,0 21 15,0 0-15,-21 0 0,0 0 0,21 0 16,-21 1-16,22-1 16,-22 0-16,0 0 0,0 0 0,0 0 15,0 1-15,0-1 0,0 0 0,0 0 16,0 0-16,0 0 15,-22 1-15,22-44 63,0 1-63,0 0 16,0 0-16,0 0 0,0 0 0,22-1 15,-1 1-15,0 0 0,0-21 0,0 21 16,0-22-16,1 22 15,20 0-15,0 0 0,-21 0 0,22-1 16,-22 22-16,0 0 0,0 0 0,0 0 16,1 0-16,-22 22 0,21-1 15,-21 0-15,0 0 0,0 0 0,0 0 16,0 1-16,0-1 0,0 0 16,0 0-16,0 0 0,0 0 0,0 1 15,0-1-15,-21 0 0,-1-21 0,1 21 16,21 0-1,-21-21-15,42 0 16</inkml:trace>
  <inkml:trace contextRef="#ctx0" brushRef="#br0" timeOffset="125544.03">23283 6689 0,'0'0'0,"0"-21"0,21-43 31,-42 43-31,0 21 0,0 0 16,0 0-16,0 0 0,-1 21 15,-20 0-15,21 0 0,0 1 16,0-22-16,21 21 0,-22 0 0,1 0 16,21 0-16,-21 0 15,21 1-15,21-1 16,0-21-16,1 21 15,-1-21-15,0 0 16,0 0-16,0 21 0,0-21 0,1 0 16,-1 0-16,0 0 0,0 0 15,0 0-15,-21 21 0,21-21 16,-21 21-16,0 1 16,0-1-1,-21-21-15,21 21 0,-21-21 0,-21 21 16,21-21-16,-1 0 0,-20 21 0,21 0 15,-21-21-15,20 0 16,1 0-16,-21 0 0,21 22 0,0-22 16,-1 0-16,1 0 0,0 0 15,0 0 1,21-22 0,-21 1-16,21 0 15,0 0-15</inkml:trace>
  <inkml:trace contextRef="#ctx0" brushRef="#br0" timeOffset="125799.88">22331 6096 0,'0'0'0,"-21"0"0,-1 0 15,1 0-15,0 0 16,0 0-16,0 21 0,0-21 16,-1 0-16,1 21 15,0-21-15,21 22 16,-21-22 15,0 0-31,0 0 16</inkml:trace>
  <inkml:trace contextRef="#ctx0" brushRef="#br0" timeOffset="126052.84">20807 6392 0,'0'0'0,"-21"0"16,42 0-16,0 0 15,0 0-15,0 0 0,22 0 16,-1 0-16,-21 0 0,21 0 16,1 0-16,-1 0 0,0 0 0,1 0 15,-1 0-15,0 0 0,1 0 16,-22 0-16,21 0 0,-21 0 0,22 0 16,-22 0-16,-21 22 15</inkml:trace>
  <inkml:trace contextRef="#ctx0" brushRef="#br0" timeOffset="127087.85">15198 8022 0,'0'0'0,"0"-21"0,0 42 31,0 0-31,0 1 0,-22-1 16,1 21-16,21-21 0,-21 22 16,21-1-16,0-21 0,0 21 0,-21-20 15,21-1-15,-21 0 0,21 0 0,-21 0 16,21 0-16,0 1 0,0-1 15,21-21 17,0-21-32,0 21 0,0-22 15,0 1-15,1 0 0,-1 0 0,0 0 16,0 0-16,21-1 16,-20 1-16,-1-21 0,0 21 0,0 0 15,0-1-15,0 1 0,1 21 0,-1 0 31,-21 21-31,0 1 0,0-1 0,0 21 16,0-21-16,0 22 0,0-22 0,0 21 16,0-21-16,0 0 0,0 22 15,0-22-15,0 0 0,0 0 16,21-21-16,0 0 0,0 0 16,0 0-16,1 0 15,20 0-15,-21 0 0,0 0 0,0-21 0,22 0 16,-22 21-16,0-21 0,0 0 15,0-1-15,-21 1 0,22-21 16,-22 21-16,21-22 0,-21 22 0,0-21 16,0 0-16,0-1 0,0 1 15,-21 0-15,-1 20 0,1-20 0,0 21 16,0 0-16,0 0 0,0 21 0,-1 0 16,1 0-16,0 0 15,21 21-15,-21-21 16,21 21-16,0 0 0,0 0 15,21-21-15,0 0 16,0 0-16</inkml:trace>
  <inkml:trace contextRef="#ctx0" brushRef="#br0" timeOffset="127783.45">16277 7662 0,'0'0'0,"0"-21"0,-21 21 16,0 0-16,21 21 16,-21 1-16,21-1 0,-22 0 15,22 21-15,-21 1 0,21-1 16,-21 0-16,21 1 0,-21-1 16,0 0-16,21 22 0,0-22 0,-21 0 0,-1 1 15,22-1-15,-21 0 16,21-20-16,-21 20 0,21-21 0,0 0 15,0 0-15,0 1 0,0-44 47,21 1-47,-21 0 0,21 0 16,1 0-16,-22 0 0,21-1 16,0-20-16,0 0 0,0 21 0,-21-22 15,43 22-15,-22-21 0,0 21 16,0-1-16,0 1 0,0 21 15,1 0-15,-1 0 0,-21 21 16,21 1-16,-21-1 0,0 21 16,0-21-16,0 0 0,0 22 0,0-22 15,0 0-15,0 21 0,0-20 0,0-1 16,0 0-16,0 0 0,21 0 16,0-21-16,-21 21 0,21-21 15,1 0-15,-1 0 0,21 0 0,-21 0 16,0-21-16,22 21 0,-22-21 15,21 0-15,-21 0 0,1 21 0,-1-21 16,0-22-16,0 22 0,0 0 16,0 0-16,-21-22 0,0 22 15,0 0-15,0-21 0,0 21 0,0-1 16,0 44 0,0-1-1,-21 0-15,21 0 0,-21 0 0,21 0 16,0 22-16,0-22 0,0 0 15,-21 21-15,21-20 0,0-1 0,0 0 16,0 0-16,0 0 0,0 0 16,21-21 15,-21-21-15,0 0-16,0 0 15</inkml:trace>
  <inkml:trace contextRef="#ctx0" brushRef="#br0" timeOffset="127960.35">16806 7853 0,'0'0'0,"0"21"47,0 0-47,0 0 16,0 1-16,21-1 31</inkml:trace>
  <inkml:trace contextRef="#ctx0" brushRef="#br0" timeOffset="128252.18">17230 7874 0,'0'0'0,"-22"0"0,-83 21 32,62 0-32,22 1 0,0-1 15,0 0-15,0 21 0,21-21 0,0 1 16,-22 20-16,22 0 0,0-21 16,0 22-16,0-22 0,0 0 0,0 21 15,0-20-15,0-1 0,22 0 0,-1 0 16,0-21-16,0 21 0,0-21 15,22 0-15,-22 0 0,21 0 0,0 0 16,1 0-16,-22 0 0,21 0 0,1-21 16,-1 0-16,0 0 0,1 0 15,-22-1-15,21 1 0,-21 0 0</inkml:trace>
  <inkml:trace contextRef="#ctx0" brushRef="#br0" timeOffset="128663.94">17653 7832 0,'0'0'16,"0"-43"-16,0 1 0,0 21 0,0 0 15,0 0-15,0-1 0,0 1 0,0 42 16,0 1 0,0-1-16,0 21 0,0-21 15,0 22-15,0-1 0,0 0 0,0 1 16,0-1-16,0 0 0,0 1 0,0-22 16,0 21-16,0 0 0,0-20 15,0-1-15,0 21 0,-21-21 0,21 0 16,-21-21-16,21 22 0,0-1 15,-22-21 17,22-21-32,0-1 0,0 1 15,0 0-15,0 0 0,0 0 0,0 0 16,22-22-16,-1 1 0,-21 21 0,21-22 16,0 22-16,0-21 0,0 21 15,22-22-15,-22 22 0,0 21 0,0-21 16,22 21-16,-22 0 0,0 0 0,0 21 15,-21 0-15,21 1 0,0-1 16,-21 0-16,0 21 0,0-21 16,0 1-16,0 20 0,0-21 0,0 0 15,0 0-15,0 1 0,0-1 16,0 0-16,0 0 0,-21-21 16,21 21-16,-21-21 15</inkml:trace>
  <inkml:trace contextRef="#ctx0" brushRef="#br0" timeOffset="129455.5">19600 7684 0,'0'0'0,"0"-22"0,21-41 31,-21 42-31,-21 0 0,0 21 16,0 0-16,0-22 0,0 22 15,-22 0-15,22 0 0,0 0 0,-21 22 16,-1-1-16,22 0 0,-21 21 16,21-21-16,-22 22 0,22-1 15,0 0-15,0 1 0,0-1 0,-1 0 16,22 22-16,-21-22 0,21 1 0,0-1 16,0 0-16,0 1 0,0-1 15,0-21-15,0 21 0,21-20 0,1-1 16,20 0-16,-21-21 0,21 21 0,-20-21 15,20 0-15,0 0 0,1 0 16,-1 0-16,21 0 0,-20-21 0,-1 0 16,0 0-16,1 21 0,-22-43 0,21 22 15,-21 0-15,22-21 16,-22-1-16,0 1 0,0 0 0,0-1 16,1 1-16,-22 0 0,0-1 0,21-20 15,-21 20-15,0 1 0,0-21 16,0 20-16,0 1 0,-21 0 0,-1-1 15,1 22-15,-21 0 0,21 0 16,-22 0-16,1 21 0,0 0 0,-1 0 16,1 0-16,0 21 0,-1 0 0,22 0 15,-21 0-15,21 22 0,-22-22 16,22 21-16,21 0 0,0-20 0,0 20 16,0 0-16,0-21 0,0 22 15,0-22-15,21 0 0,1 0 16,-1 0-16,0 1 0,0-1 0,21 0 15,-20-21-15,20 0 0,-21 21 16</inkml:trace>
  <inkml:trace contextRef="#ctx0" brushRef="#br0" timeOffset="130052.16">20468 7747 0,'0'0'0,"0"-21"16,-21 21 0,0 0-16,0 0 0,-22 0 15,22 0-15,0 0 0,-21 0 0,20 21 16,1-21-16,0 21 0,0 0 16,0 1-16,0 20 0,-1-21 0,22 21 15,0-20-15,-21 20 0,21-21 16,-21 21-16,21-20 0,0 20 0,0-21 15,0 0-15,0 0 0,21 1 0,0-1 16,1 0-16,-1-21 0,21 0 16,-21 21-16,22-21 0,-1 0 0,0 0 15,1 0-15,-1 0 0,21 0 0,-20-21 16,-1 0-16,0 21 16,-20-21-16,20-1 0,-21 1 0,21 0 15,-20 0-15,-1 0 0,0 0 0,0-22 16,0 22-16,0 0 0,-21 0 15,0-22-15,22 22 0,-22 0 0,0 0 16,0 0-16,0 0 0,0-1 0,0 1 16,-22 21-1,1 0-15,0 0 16,0 21-16,0 1 16,0-1-16,-1 0 0,22 0 0,-21 21 15,0-20-15,0 20 0,21-21 0,0 21 16,0-20-16,-21 20 15,21-21-15,0 0 0,0 0 0,0 1 16,0-1-16,0 0 0,21 0 0,0 0 16,0-21-16,0 0 15,22 0-15,-22 0 0,21 0 0,1 0 16,-22 0-16,21 0 0,0 0 0,-20-21 16,20 21-16,-21-21 0,21 0 15,-20 0-15,-1-1 0,0 1 0,0 0 16</inkml:trace>
  <inkml:trace contextRef="#ctx0" brushRef="#br0" timeOffset="131347.75">21294 7938 0,'21'-43'16,"-42"149"-16,21-169 0,21-1 0,-21 43 0,0 0 0,0 0 16,0-1-1,-21 22 1,21 22-16,0-1 0,-22-21 16,22 21-16,-21 21 0,21-21 15,-21 1-15,21 20 0,0-21 0,0 21 16,0-20-16,0-1 0,0 0 0,0 21 15,0-21-15,0 1 16,0-1-16,0 0 0,21-21 16,0 21-16,1-21 0,-1 0 15,0 0-15,0 0 16,0-21-16,0 0 0,1 21 0,-1-21 16,0-1-16,0 22 0,0-21 15,-21-21-15,21 21 0,1 0 16,-1-1-16,-21-20 0,0 21 0,21 0 15,-21 0-15,0-1 0,21 1 0,-21 0 16,-21 21 15,21 21-15,-21 0-16,21 22 0,-21-22 0,21 0 16,0 0-16,0 22 0,0-22 0,0 0 15,0 0-15,0 0 0,0 0 16,0 1-16,0-1 0,0 0 0,21-21 15,-21 21-15,21-21 0,0 0 16,0 0-16,0 0 0,1 0 16,-1 0-16,0 0 0,0 0 0,21 0 15,-20 0-15,-1-21 0,0 21 0,21-21 16,-21 0-16,1 21 0,-1-22 16,0 1-16,21 0 0,-21-21 0,-21 21 15,22-1-15,-22 1 0,21 0 0,-21 0 16,0 0-16,0 0 0,0-1 15,-21 22 1,-1 22 0,22-1-16,0 0 15,0 0-15,0 0 0,0 22 0,0-22 16,0 0-16,0 0 0,0 0 16,0 0-16,0 1 0,0-1 0,0 0 15,0 0-15,0 0 0,22-21 16,-1 0-16,0 0 0,0 0 15,0 0-15,0 0 0,1 0 0,-1 0 16,0 0-16,21 0 0,-21 0 0,1-21 16,20 0-16,-21 21 0,21-21 15,-20 0-15,-1-1 0,0 1 0,0 0 16,0 0-16,0 0 0,-21-22 0,0 22 16,0 0-16,0 0 15,0 0-15,0 42 16,-21 0-1,21 0-15,-21 0 16,0 1-16,21-1 0,0 0 0,0 0 16,0 0-16,-21 0 0,21 1 15,0-1-15,0 0 0,0 0 0,0 0 16,21-21-16,0 0 0,0 21 16,0-21-16,1 0 0,20 0 15,-21 0-15,21 0 0,1 0 0,-1 0 16,0 0-16,-20-21 0,20 0 0,0 21 15,-21-21-15,1 0 16,20 0-16,-21-1 0,0 1 0,0 0 16,1 0-16,-22-21 0,21 20 0,-21 1 15,21 0-15,-21 0 16,0 42 0,0 0-16,-21 0 15,0 1-15,21-1 0,-22 21 16,22-21-16,0 0 0,-21 1 0,21-1 15,-21 0-15,21 0 0,0 0 16,0 0-16,0-42 63,0 0-63,0 0 15,0 0-15,21 0 0,-21-1 16,21 1-16,1 0 0,-1 0 0,0 0 15,0-22-15,0 22 0,0 0 0,1 0 16,-1 0-16,0 0 0,21 21 16,-21 0-16,1 0 0,-1 0 0,0 0 15,-21 21-15,0 0 16,0 0-16,0 0 0,0 22 0,0-22 16,0 21-16,0-21 0,-21 22 0,21-22 15,-21 21-15,21-21 0,0 0 16,-22 1-16,22-1 0,0 0 15,0 0-15,22-21 16</inkml:trace>
  <inkml:trace contextRef="#ctx0" brushRef="#br0" timeOffset="131987.88">24257 7938 0,'0'21'0,"0"-42"0,0-1 15,-21 22-15,0-21 0,-1 21 16,1 0-16,0 0 0,0 0 16,0 0-16,0 0 0,-1 0 15,1 21-15,0 1 0,0-1 0,0 21 16,-22-21-16,22 22 0,0-22 0,21 21 15,-21-21-15,21 22 0,-21-22 16,21 0-16,0 0 0,0 0 16,0 0-16,21 1 0,0-22 0,-21 21 15,21-21-15,0 0 0,22 0 16,-22 0-16,0 0 0,0 0 0,0 0 16,1 0-16,-1-21 0,-21-1 0,21 22 15,0-21-15,0 0 0,-21 0 16,0 0-16,21 0 0,-21-22 0,22 22 15,-22 0-15,0-21 0,0 20 0,0 1 16,0 0-16,21 0 0,-21 0 16,0 42 15,0 0-31,0 0 0,0 22 16,0-22-16,0 21 0,0 0 0,0 1 15,0-1-15,0 0 0,0 1 0,0 20 16,0-20-16,0 20 0,0-21 15,0 22-15,0-22 0,-21 22 0,-1-1 16,22-20-16,-21 20 0,0 1 0,0-22 16,0 0-16,0 22 0,-1-22 15,1 0-15,21 1 0,-21-22 0,21 21 16,-21-21-16,21 22 0,-21-22 0,21 0 16,0 0-16,-21-21 15,-1 0 1,1 0-1,0 0-15,21-21 0,-21 0 16,21 0-16,-21 0 0,0-1 16,21 1-16,-22-21 0,1 0 0,0 20 15</inkml:trace>
  <inkml:trace contextRef="#ctx0" brushRef="#br0" timeOffset="132224.75">23029 7662 0,'0'0'0,"-21"0"0,0-21 16,0 0-16,0 21 15,-1 0 1,1 0 15,0 0-31,0 21 0</inkml:trace>
  <inkml:trace contextRef="#ctx0" brushRef="#br0" timeOffset="135044.14">16849 9356 0,'21'-85'31,"-21"64"-31,0 0 16,0 0-16,-21 21 0,-1-22 16,1 1-16,0 0 0,0 21 0,-21-21 15,20 21-15,-20-21 0,0 21 16,-1 0-16,1 0 0,21 21 0,-21 0 15,-1 0-15,1 0 0,21 22 16,-22-22-16,22 21 0,0 1 0,0-1 16,0 0-16,0-21 0,21 22 0,0-1 15,0-21-15,0 22 0,0-22 16,0 0-16,0 0 0,21 0 16,0-21-16,0 21 0,0-21 0,22 0 15,-22 0-15,0 0 0,21 0 16,-21-21-16,22 0 0,-1 21 15,-21-21-15,22 0 0,-22 0 0,21-22 16,0 22-16,-20 0 0,20-21 16,-21 20-16,0-20 0,0 21 0,1-21 15,-1-1-15,0 1 0,-21 0 0,21-1 16,-21-20-16,0 20 0,0 1 16,0 0-16,0 21 0,0-22 0,0 22 15,0 0-15,-21 21 0,0 0 16,0 0-16,-1 21 0,22 0 15,-21 0-15,21 22 0,-21-1 0,21 0 16,0 1-16,0 20 0,-21-20 16,21-1-16,0 0 0,0-21 15,0 22-15,0-1 0,0-21 0,0 22 16,0-22-16,21 0 0,-21 0 16,21 0-16,0-21 0,-21 21 0,22-21 15,-1 0-15,0 0 16,0 0-16,0 0 0,0 0 0,22-21 15,-22 21-15,0-21 0,0 0 0,0 21 16,22-21-16,-22 0 0,0-1 16,0 1-16,0-21 0,1 21 0,-1 0 15,0-1-15,-21 1 0,21-21 0,-21 21 16,0 0-16,0-1 16,0 44-1,-21-22-15,0 21 16,0 0-16,21 0 0,0 0 15,0 22-15,-22-22 0,22 0 0,0 0 16,0 0-16,0 22 0,0-22 0,0 0 16,0 0-16,22 0 15,-22 0-15,21-21 0,0 0 0,0 22 16,0-22-16,0 0 0,1 0 16,-1 0-16,0 0 0,0 0 0,21-22 15,-20 1-15,-1 21 0,0-21 0,0 0 16,0 0-16,0 0 0,1-1 15,-1 1-15,0 0 0,0 0 16,0 0-16,0 0 0,1-22 0,-22 22 16,0 0-16,21 21 0,-21-21 15,0 42 1,0 0 0,0 0-16,0 0 0,-21 1 15,21-1-15,0 0 0,-22 0 0,22 0 16,0 0-16,0 1 0,0-1 0,0 0 15,0 0-15,0 0 16,22 0-16,-1-21 0,0 0 16,0 22-16,0-22 0,0 0 15,22 0-15,-22 0 0,0-22 16,0 22-16,22-21 0,-22 0 0,0 21 16,21-21-16,-21 0 0,1 0 0,-1-1 15,0 1-15,0 0 0,-21 0 16,0 0-16,0 0 0,0-1 0,0 1 15,0 0-15,-21 21 32,0 0-32,0 0 0,21 21 15,0 0-15,0 1 0,0-1 16,0 0-16,0 0 0,0 0 16,0 0-16,0 1 0,0-1 0,0 0 15,0 0-15,0 0 16,0 0-16,21-21 0,0 22 15,-21-1-15,21-21 0,0 0 16,0 0-16,1 0 0,-1 0 16,0 0-16,0 0 0,0 0 15,22 0-15,-22 0 0,21 0 0,-21 0 16,22-21-16,-22 21 0,21-22 0,-21 1 16,0 21-16,1-21 0,-1 0 15,0 0-15,0 0 0,0-1 16,-21 1-16,21 0 0,-21 0 0,0 0 15,0 0-15,-21 42 47,21 0-47,-21-21 0,21 21 16,0 0-16,-21 0 0,21 1 0,0-1 16,0 0-16,0 0 0,0 0 0,0 0 15,0 1-15,21-22 0,0 21 16,0-21-16,1 0 0,-1 21 0,21-21 15,-21 0-15,0 0 0,1 0 16,-1 0-16,21 0 16,-21-21-16,0 21 0,1-21 0,-1 21 15,0-22-15,0 1 0,0 0 0,-21 0 16,21 0-16,-21 0 0,0-1 16,0 1-16,0 0 0,0 0 15,0 0-15,-21 21 31,21 21-31,-21 0 0,21 0 16,-21 0-16,21 1 0,0-1 0,0 0 16,-21 0-16,21 0 0,-21 0 15,21 1-15,0-1 0,-22-21 0,22 21 16,0 0 0,0-42 15,22 21-31,-22-21 0,21 21 15,0-21-15,0-1 0,-21 1 16,21 0-16,0 0 0,1 0 0,-1 0 16,21-1-16,-21 1 0,0 0 0,1 0 15,-1 0-15,0 0 0,0 21 16,-21 21 0,0 0-16,0 0 15,0 0-15,0 0 0,0 1 16,0 20-16,0-21 0,0 0 15,0 0-15,0 1 0,0 20 0,0-21 16,21 0-16,0-21 0,1 21 0,-1 1 16,0-22-16,21 0 0,-21 0 15,22 0-15,-1 0 0,-21 0 0,22 0 16,-1 0-16,-21 0 0,21 0 0,1-22 16,-22 1-16,21 21 0,-21-21 15,22 0-15,-22 0 0,0 0 0,0-22 16,-21 22-16,21 0 0,-21 0 0,22-22 15,-22 22-15,0 0 0,0 0 16,0 0-16,0 0 0,0-1 16,-22 22-16,1 0 0,0 0 15,0 0-15,0 0 0,0 0 16,-1 0-16,1 0 0,0 22 0,-21-1 16,42 0-16,-21 0 0,-1 0 0,1-21 15,21 21-15,-21 1 0,21-1 16,0 0-16,21-21 15,0 0-15,1 0 16,-1 0-16,0 0 16,0 0-16,0 0 0,0 0 15,-21-21-15,22 21 0,-1 0 16,0 0 15,-21 21-15,0 0-16,0 0 15,0 0-15,0 1 0,0-1 0,0 0 16,0 21-16,0-21 0,0 1 0,0 20 16,0-21-16,0 21 0,0-20 15,-21 20-15,21-21 0,-21 0 0,21 22 16,0-22-16,0 21 0,-22-21 0,22 22 16,-21-22-16,21 21 0,0-21 0,-21 22 15,21-22-15,0 21 0,-21 0 16,0-20-16,21 20 0,-21-21 15,-1 0-15,1 0 0,0 1 0,0-1 16,0 0-16,0-21 0,-1 0 16,1 0-16,0 0 0,0 0 0,0 0 15,0-21-15,21 0 0,0-1 16,-22 22-16,22-21 0,-21 0 0,21-21 16,-21 21-16,21-1 0,0 1 15,0-21-15,-21 21 0</inkml:trace>
  <inkml:trace contextRef="#ctx0" brushRef="#br0" timeOffset="135284">19156 9059 0,'0'0'0,"-64"-42"31,43 42-31,0 0 16,42 0-1,0 0 1,0 0-16,1 0 0,105 0 31</inkml:trace>
  <inkml:trace contextRef="#ctx0" brushRef="#br0" timeOffset="135652.79">21907 8742 0,'0'0'0,"0"21"32,-21 0-32,0 0 0,21 1 15,-21 20-15,0-21 0,21 21 16,0 1-16,-21-1 0,21 0 0,-22 22 15,1-22-15,21 1 0,0-1 16,0-21-16,0 21 0,-21 1 16,21-22-16,0 21 0,-21-21 0,21 1 15,0-1-15,0 0 0,0 0 0</inkml:trace>
  <inkml:trace contextRef="#ctx0" brushRef="#br0" timeOffset="136548.28">21230 9250 0,'21'0'0,"0"0"15,22 0-15,-22 0 0,21 0 16,22 0-16,-22 0 0,22 0 15,-1 0-15,-21 0 0,22 0 0,-1 0 16,1 0-16,-1 0 0,1-21 0,-22 21 16,22-21-16,-22-1 0,0 22 15,1-21-15,-22 0 0,21-21 0,-21 21 16,1-1-16,-1-20 0,0 21 16,-21-21-16,0-1 0,0 22 0,0-21 15,0 21-15,0-22 0,0 22 16,-21 21-16,0 0 15,-1 21-15,1 0 16,21 1-16,-21 20 0,0 0 0,21 1 16,0-1-16,-21 21 0,0-20 15,-1-1-15,1 0 0,21 1 0,-21-1 16,0 0-16,21-20 0,0 20 0,-21-21 16,0 0-16,21 0 0,0 1 15,0-1-15,0 0 0,-22-21 16,44 0 15,-1-21-31,0 0 16,0-1-16,0 1 15,0 0-15,1 0 0,20 0 16,-21 0-16,0-1 0,22 1 0,-1 0 16,-21 0-16,0 0 0,22 21 0,-22 0 15,0 0-15,0 0 0,-21 21 16,0 0-1,0 0-15,0 0 0,0 1 0,0 20 16,0-21-16,0 0 0,0 0 16,0 1-16,0-1 0,0 0 0,0 0 15,21-21-15,0 21 0,1 0 0,-1 1 16,0-22 0,21 0-16,-21 0 0,1 0 0,20 0 15,-21 0-15,21 0 0,1 0 0,-22 0 16,21-22-16,-21 1 0,22 21 15,-22-21-15,0 0 0,21 0 0,-20-22 16,-1 22-16,0 0 0,0-21 0,0 21 16,0-22-16,-21 22 0,0 0 15,0 0-15,0 0 0,0-1 0,-21 22 32,0 22-32,0-1 15,0 21-15,0-21 0,21 0 0,0 1 16,-22-1-16,22 0 0,0 21 15,0-21-15,0 1 16,0-1-16,0 0 0,22 0 16,-1-21-16,0 0 0,0 0 0,0 0 15,22 0-15,-22 0 0,21 0 16,0 0-16,-20 0 0,20 0 0,-21-21 16,0 21-16,22-21 0,-22 0 0,0-1 15,0 1-15,0 0 0,0 0 0</inkml:trace>
  <inkml:trace contextRef="#ctx0" brushRef="#br0" timeOffset="137347.29">16764 10583 0,'0'-21'0,"0"0"15,0 0-15,0 0 16,0 0-16,21-1 0,0 1 15,0 21-15,1-21 0,-1 21 16,21 0-16,-21 0 0,22 0 16,-1 0-16,0 0 0,1 21 0,-1-21 15,0 21-15,22 22 0,-22-22 16,-21 0-16,22 21 0,-22-20 0,21 20 16,-42-21-16,0 21 0,0-20 0,0 20 15,0-21-15,0 0 0,-21 0 16,0 1-16,0-1 0,-1 0 0,1-21 15,0 0-15,0 0 0,0 0 0,0 0 16,-1 0-16,1 0 0,21-21 16,-21 0-16,21-1 15,0 1-15,0 0 0,0 0 0,0 0 16,21 0-16,0-22 16,1 22-16,-22-21 0,21 21 0,0-22 15,0 22-15,0-21 0,22 21 0,-22 21 16,0-22-16,0 1 0,0 21 15,0 0-15,1 0 0,-1 0 0,0 0 16,0 0-16,0 0 16</inkml:trace>
  <inkml:trace contextRef="#ctx0" brushRef="#br0" timeOffset="138284.31">17780 10456 0,'-21'22'16,"0"-1"-16,21 0 0,0 0 15,-22 0-15,22 0 16,0 1-16,-21-1 0,21 0 0,0 21 16,0-21-16,0 1 0,0-1 0,0 21 15,0-21-15,0 0 0,0 1 16,0-1-16,21 0 0,-21 0 15,22-21-15,-1 0 0,0 0 0,0 21 16,0-21-16,0 0 0,1 0 16,-1 0-16,0 0 0,0-21 15,0 0-15,22 21 0,-22-21 0,0 0 16,0-1-16,0 22 0,0-42 0,1 21 16,-1 0-16,0 0 0,-21-22 15,0 22-15,21-21 0,-21 21 0,21-22 16,-21 22-16,0 0 0,0 0 0,0 0 15,0 42 1,0 0 0,-21 0-16,21 0 0,-21 0 0,21 22 15,0-22-15,0 0 0,0 21 16,0-20-16,0-1 0,0 0 0,0 21 16,0-21-16,0 1 15,21-1-15,0-21 0,22 0 16,-22 21-16,0-21 0,21 0 0,-21 0 15,22 0-15,-1 0 0,0 0 0,-20-21 16,20 21-16,0-21 0,-21-1 16,22 1-16,-22 0 0,21 0 0,-21 0 15,-21 0-15,22-22 0,-22 22 0,21 0 16,-21-21-16,0 20 0,0-20 16,0 21-16,0 0 0,0 0 0,-21 42 31,21 0-16,-22 0-15,22 21 0,0-20 16,0-1-16,0 21 0,0-21 0,-21 0 16,21 22-16,0-22 0,0 0 0,-21 0 15,21 0-15,0 1 0,0-1 16,0 0 0,0-42 15,0 0-31,0-1 15,0 1-15,0 0 0,0-21 16,21 21-16,0-1 16,1-20-16,-1 21 0,0-21 0,0-1 15,0 22-15,0-21 0,1 21 0,20-1 16,-21 1-16,0 0 0,22 0 16,-22 21-16,0 0 0,21 0 0,-21 21 15,1 0-15,-22 0 0,21 1 0,-21-1 16,0 21-16,21-21 0,-21 22 15,0-22-15,0 21 0,0-21 0,0 0 16,0 1-16,0-1 0,0 0 0,0 0 16,0 0-16,-21-21 15,0 0-15,21 21 16,0-42 15</inkml:trace>
  <inkml:trace contextRef="#ctx0" brushRef="#br0" timeOffset="140031.48">20680 10859 0,'0'0'0,"-21"21"0,42-21 47,-21-21-47,21-1 0,0 22 0,0-21 15,0 0-15,1 0 0,-1 0 16,0 0-16,0-1 0,0-20 15,0 21-15,1-21 0,-1-1 0,-21 1 0,21 0 16,0-1-16,0 1 16,-21 0-16,0-1 0,21 1 0,1 0 15,-22-1-15,0 1 0,21 21 0,0-22 16,-21 22-16,0 0 0,0 42 31,0 0-31,-21 1 0,0 20 16,-1-21-16,1 21 0,0 1 15,0-1-15,0 0 0,0 1 0,-1-1 16,22 0-16,0 1 0,-21 20 0,21-20 16,0-22-16,0 21 0,0 0 15,0-20-15,0-1 0,21 0 0,-21 0 16,22 0-16,-1 0 0,0-21 0,0 0 16,0 22-16,0-22 15,1 0-15,-1 0 0,0 0 0,0 0 16,21-22-16,-20 22 0,20-21 0,-21 0 15,0 0-15,22 0 0,-22 0 16,21-1-16,-21-20 0,0 21 0,1-21 16,-1-1-16,0 22 0,-21 0 0,0-21 15,0 20-15,0 1 0,-21 21 32,0 21-17,21 1-15,0-1 0,-22 21 0,22-21 16,-21 0-16,21 22 0,0-22 0,0 0 15,0 0-15,0 0 0,0 1 16,0-1-16,21 0 0,1 0 16,-1-21-16,0 21 0,0-21 0,0 0 15,0 0-15,22 0 0,-1 0 0,-21 0 16,22 0-16,-1 0 0,0 0 16,-21 0-16,22-21 0,-1 0 0,-21 0 15,22 0-15,-22-1 0,0 1 0,0-21 16,0 21-16,0-22 0,1 22 15,-22-21-15,0 21 0,21 0 0,-21-1 16,0 1-16,0 0 0,-21 21 31,21 21-31,0 0 16,-22 1-16,1-1 0,21 21 0,-21-21 16,21 0-16,-21 22 0,21-22 15,0 0-15,0 0 0,0 22 0,-21-22 16,21 0-16,0 0 0,0 0 15,0 0-15,0 1 16,0-44 15,0 1-15,0 0-16,21 0 0,-21 0 0,0 0 16,21-1-16,0-20 0,-21 21 15,21 0-15,1-22 0,-1 22 16,0 0-16,0-21 0,0 21 0,0-1 15,1 1-15,-1 0 0,0 21 0,0 0 16,0 0-16,0 0 0,-21 21 16,0 0-16,0 1 15,0-1-15,0 0 0,0 0 0,0 21 16,0-20-16,0-1 0,0 0 16,0 0-16,0 0 0,0 0 0,0 1 15,0-1-15,22-21 47,-22-21-31,21 21-16,0-22 0,-21 1 0,0 0 15,21 0-15,0 0 0,0 0 16,1-1-16,-1 1 0,0 0 0,0-21 16,21 21-16,-20-1 0,20 1 15,-21 0-15,0 0 0,0 0 16,1 21-16,-1-21 0,0 21 0,0 0 0,0 0 15,0 0-15,-21 21 16,0 0-16,0 0 16,0 0-16,0 0 0,0 1 0,0-1 15,0 21-15,0-21 0,22 0 16,-22 1-16,0-1 0,0 0 0,21 0 16,0 0-16,0 0 0,-21 1 0,21-1 15,0-21-15,-21 21 0,22-21 16,-1 0-16,0 0 0,0 0 0,21 0 15,-20 0-15,-1 0 0,0 0 16,0 0-16,0 0 0,0 0 16,1-21-16,20 0 0,-21 21 0,0-22 15,0 1-15,1-21 0,-1 21 16,21 0-16,-21-22 0,0 1 16,1 21-16,-22-22 0,21 1 0,-21 21 15,0 0-15,0-22 0,0 22 0,0 0 16,-21 21-1,21 21-15,-22-21 16,1 21-16,0 22 0,0-22 0,21 0 16,0 21-16,-21-20 0,21 20 15,0-21-15,-21 21 0,21-20 0,0-1 16,0 0-16,0 21 0,21-21 0,0 1 16,0-22-16,0 21 0,22 0 15,-22-21-15,0 0 0,21 21 16,-21-21-16,22 0 0,-22 0 0,0 0 15,21 0-15,-20 0 0,-1-21 0,0 21 16,21-21-16,-21 0 0,1 21 16,-1-22-16,0 1 0,0 0 0,0 0 15,0 0-15,1-22 0,-22 22 0,0 0 16,0 0-16,0 0 0,0-22 16,0 22-16,0 0 0,0 0 0</inkml:trace>
  <inkml:trace contextRef="#ctx0" brushRef="#br0" timeOffset="140327.32">22098 10075 0,'-21'-21'16,"0"0"0,21 0-1,0 0-15</inkml:trace>
  <inkml:trace contextRef="#ctx0" brushRef="#br0" timeOffset="140604.16">20807 10224 0,'-21'21'0,"42"-21"31,0 0-31,0 0 0,0 0 16,0 0-16,22 0 0,-22 0 0,21 0 15,-21 0-15,22 0 0,-22 0 0,21 0 16,-21 0-16,1 0 0,20 0 15,-21 0-15,0 0 16</inkml:trace>
  <inkml:trace contextRef="#ctx0" brushRef="#br0" timeOffset="150347.66">17949 13293 0,'21'0'16,"-21"-21"-16,0-1 15,22 22-15,-22-21 0,0 0 16,0 0-16,0 0 15,21 21-15,-21-21 0,0-1 16,0 1 0,0 42 31,0 1-32,0-1-15,0 0 0,0 0 0,0 21 16,0-20-16,0 20 0,0-21 15,0 21-15,0 1 0,0-1 0,0 0 16,0-20-16,0 20 0,-21 0 16,21-21-16,0 22 0,0-22 0,-22 0 15,22 0-15,0 0 0,0 1 0,0-1 16,0 0-16,0-42 62,0 0-62,0-1 0,0 1 16,0 0-16,22 0 0,-1 0 16</inkml:trace>
  <inkml:trace contextRef="#ctx0" brushRef="#br0" timeOffset="150752.01">18394 13589 0,'0'42'31,"21"-42"-15,0 0-16,0 0 15,0-21 1,-21 0-16,0 0 0,0 0 16,0 0-1,0-1-15,0 1 16,-21 21 0,0 0-1,21 21 1,-21-21-16,21 22 0,-21-1 15,21 0 1,21-21 15,0-21-31,0 21 0</inkml:trace>
  <inkml:trace contextRef="#ctx0" brushRef="#br0" timeOffset="151331.68">19579 13145 0,'0'0'0,"-21"0"0,0-22 16,0 22-16,-1 0 0,1 0 16,0 0-16,42 0 62,0 0-62,22 0 0,-22 0 0,21 0 16,1 0-16,20 0 0,-21 0 15,1 0-15,20-21 0,1 21 0,-22 0 16,0 0-16,22 0 0,-22 0 0,1 0 16,-1 0-16,0 0 0,1 0 15,-22 0-15,0 0 0,0 0 0,0 0 16,-42 0 15,0 0-15,0 0-16,0 0 15,-1 0-15,1 0 0</inkml:trace>
  <inkml:trace contextRef="#ctx0" brushRef="#br0" timeOffset="151667.49">20045 13102 0,'-21'0'32,"21"21"-32,0 1 0,0-1 15,0 0-15,0 0 0,0 21 16,0-20-16,0-1 0,0 21 0,0-21 16,0 22-16,0-22 0,-22 21 15,22 0-15,0-20 0,0 20 0,-21 0 16,21-21-16,-21 22 0,21-22 15,-21 21-15,21-21 0,0 1 0,0-1 16,-21 0-16,42-21 47,-21-21-31,21 0-16,0-1 15,-21 1-15,21 21 0</inkml:trace>
  <inkml:trace contextRef="#ctx0" brushRef="#br0" timeOffset="152120.51">20214 13462 0,'0'0'0,"21"-21"0,-21 0 15,0 0-15,21 21 16,1 0-16,-22-22 0,21 22 15,0 0-15,0 0 0,0-21 0,22 21 16,-22 0-16,0 0 0,21 0 16,-21 0-16,22 0 0,-22 0 0,21 0 15,-21 0-15,1 21 0,-1 1 0,0-1 16,0 0-16,-21 0 0,0 0 16,0 0-16,0 1 0,0-1 0,0 21 15,0-21-15,0 0 0,0 1 16,-21-1-16,0 0 0,0-21 15,-1 21-15,1 0 0,0-21 16,21 21-16,-21-21 0,0 0 16,21-21-1,0 0 1,0 0-16,0 0 16,0 0-16,0-22 0,21 22 0,0 0 15,0-21-15,0 20 0,-21 1 0,22-21 16,-1 21-16,0 0 0,0-1 15,0 1-15,0 0 0,1 0 16,-1 0-16,0 21 0,0 0 16,0-21-16,0 21 15</inkml:trace>
  <inkml:trace contextRef="#ctx0" brushRef="#br0" timeOffset="152830.07">21145 13272 0,'0'21'31,"-21"0"-15,21 0-16,0 0 16,-21 0-16,21 1 0,-21-1 15,21 0-15,0 0 0,0 0 16,0 0-16,0 1 0,0-1 15,0 0-15,0 0 0,21 0 16,0-21-16,0 0 0,1 0 16,-1 0-16,0 0 0,0 0 15,21 0-15,-20 0 0,-1 0 0,0-21 16,0 0-16,0 21 0,-21-21 0,21 0 16,1-1-16,-1 1 0,-21 0 15,0 0-15,21 0 0,-21 0 0,21-1 16,-21 1-16,21 0 0,-21 0 15,0 0 1,0 42 0,0 0-1,0 0-15,0 0 0,-21 1 16,21-1-16,0 0 0,0 0 0,-21 0 16,21 22-16,-21-22 0,21 0 15,-21 21-15,21-21 0,0 22 0,0-1 16,-22-21-16,22 22 0,-21-22 0,21 21 15,-21 0-15,21-20 0,-21 20 16,21-21-16,0 21 0,0 1 16,-21-22-16,21 21 0,-21 1 0,21-1 15,-22 0-15,22 1 0,0-22 16,-21 21-16,21 0 0,-21 1 0,0-1 16,21-21-16,0 22 0,-21-1 0,0-21 15,21 21-15,-22-20 0,1-1 16,21 0-16,-21 0 0,0-21 15,0 0-15,0 0 0,-1 0 16,22-21 0,-21 0-16,21 0 0,0-1 0,0 1 15,0-21-15,0 0 0,0-1 0,0 1 16,21 0-16,1-1 0,-1 1 16,0 0-16,0-1 0,0 1 15,0 0-15,1 20 0,-1-20 0,0 0 16,0 21-16,0-22 0,22 22 15,-22-21-15,0 21 0,21-22 0</inkml:trace>
  <inkml:trace contextRef="#ctx0" brushRef="#br0" timeOffset="154072.09">22352 13462 0,'0'0'0,"21"0"31,0 0-15,-21-21-1,0 0 1,0 0-1,0-1-15,0 1 16,0 0-16,0 0 16,0 0-16,0 0 15,0-1 1,-21 22 0,0 0-1,0 0 1,0 0-16,-1 0 0,1 0 0,0 0 15,0 22-15,0-1 0,0 0 16,-1 0-16,22 0 16,-21-21-16,21 21 0,0 1 15,0-1-15,21 0 16,1-21 0,-1 0-16,0 0 0,-21 21 0,42-21 15,-21 21-15,1-21 0,-1 0 16,0 0-16,0 0 0,0 0 0,0 0 15,-21 21 1,-21-21 0,0 0-16,0 22 15,-21-22-15,20 21 0,1-21 16,0 21-16,-21 0 0,21 0 16,-1-21-16,1 21 0,0 1 0,21-1 15,-21-21-15,21 21 0,-21 0 16,21 0-16,0 0 15,21-21 1,0 0-16,0 0 0,0 0 0,1 0 16,-1 0-16,0 0 0,21 0 0,-21 0 15,1-21-15,-1 21 0,21 0 16,-21-21-16,0 21 0,1 0 0,-22-21 16,21 21-16,-42 0 46,21 21-46,-22 0 0,1 0 16,21 1-16,-21-1 0,0 0 0,0 0 16,0 0-16,21 22 0,-22-22 0,1 0 15,21 0-15,0 0 0,-21 0 16,21 1-16,0-1 0,-21-21 0,21 21 16,21-21 15,0 0-31,0 0 0,1-21 15,-1 0-15</inkml:trace>
  <inkml:trace contextRef="#ctx0" brushRef="#br0" timeOffset="154435.88">23601 13166 0,'0'0'15,"-21"-43"1,-1 43-16,1 0 0,0 0 0,0 0 16,0 0-16,0 0 15,-22 0-15,22 22 0,0-1 0,-21 0 16,20 0-16,-20 0 0,21 0 0,0 22 15,0-22-15,-1 0 0,1 21 16,21 1-16,0-22 0,0 21 0,0-21 16,0 22-16,0-22 0,0 21 15,0-21-15,0 1 0,21 20 0,1-21 16,-1 0-16,21-21 0,-21 21 0,0 1 16,22-22-16,-1 0 0,0 0 15,22 0-15,-22 0 0,22 0 0,-1 0 16,-20-22-16,20 22 0</inkml:trace>
  <inkml:trace contextRef="#ctx0" brushRef="#br0" timeOffset="155167.46">24215 13420 0,'0'0'16,"0"-21"-16,0-1 0,0 1 0,-22 0 16,1 21-16,0 0 0,0-21 15,0 21-15,0 0 0,-1 0 0,1 0 16,0 0-16,-21 21 0,21 0 15,-1 0-15,1 1 0,-21-1 16,21 0-16,0 21 0,-1-21 0,1 1 16,21 20-16,0-21 0,0 0 15,0 0-15,0 1 0,0-1 0,0 0 16,0 0-16,21 0 0,1-21 16,-1 0-16,0 0 0,0 0 15,0 0-15,0 0 0,1 0 0,-1 0 16,21-21-16,-21 0 0,0 0 15,1 0-15,-1-1 0,0 1 0,0-21 16,0 21-16,0-22 0,1 22 0,-22 0 16,0-21-16,21 21 0,-21-1 15,21 22-15,-21-21 0,0 42 32,-21 1-32,0-22 15,21 42-15,-22-21 0,22 0 0,0 0 16,-21 22-16,21-22 0,0 21 15,0-21-15,0 1 0,0-1 0,0 0 16,0 0-16,0 0 0,0 0 0,21-21 16,1 0-16,-1 22 0,0-22 15,0 0-15,0 0 0,0 0 16,1-22-16,-1 1 0,0 0 0,21 0 16,-21 0-16,1 0 0,-1-1 15,0-20-15,0 21 0,0-21 16,22-1-16,-22 1 0,0 0 15,0-1-15,0 1 0,0 0 0,1-1 16,-1 1-16,0 21 0,0-22 0,-21 22 16,0 0-16,0 0 0,0 42 31,0 0-31,0 0 16,0 22-16,-21-22 0,0 21 0,0 1 15,21-22-15,-22 21 0,22 0 0,-21 1 16,21-22-16,-21 21 0,21 1 15,0-22-15,0 21 0,0-21 0,0 0 16,0 1-16,0-1 0,0 0 16,0 0-16,0 0 15,21-21-15,0 0 0,1 0 16,-1 0-16,0 0 0,0 0 16,0-21-16,0 0 0,1 0 0,-1 0 15,0-1-15,-21 1 0</inkml:trace>
  <inkml:trace contextRef="#ctx0" brushRef="#br0" timeOffset="155367.84">24596 13335 0,'0'0'0,"-22"0"0,1 0 0,21 21 16,21 0 15,1-21-31,-1 0 0,0 0 0,0 0 15,0 0-15,22 0 0,-22 0 0,21 0 16,-21 0-16,0 0 0,22 0 16,-22 0-16,21 0 0,-21 0 0,22-21 15,-22 21-15</inkml:trace>
  <inkml:trace contextRef="#ctx0" brushRef="#br0" timeOffset="155667.17">25506 13250 0,'-21'0'15,"42"0"-15,-64 0 0,22 0 16,0 0-16,0 0 0,0 22 16,0-22-16,-1 21 0,1 0 0,0 0 15,0 0-15,21 0 0,-21 1 16,0 20-16,-1-21 0,22 21 0,0-20 15,0-1-15,0 0 0,0 21 16,0-21-16,0 1 0,0-1 0,22-21 16,-1 21-16,0 0 0,0-21 15,21 0-15,1 21 0,-1-21 16,-21 0-16,22 0 0,-1 0 0,0 0 16,1 0-16,-1-21 0,-21 0 0,0 0 15,22 0-15</inkml:trace>
  <inkml:trace contextRef="#ctx0" brushRef="#br0" timeOffset="156104.01">25908 13399 0,'0'0'16,"21"-43"-16,-21 1 0,0 0 0,21-1 0,0 1 16,-21 0-16,0-1 0,0 22 15,22 0-15,-22 0 0,0 0 0,0-1 16,0 44 15,0-1-31,0 0 0,0 21 0,-22-21 16,22 1-16,0 20 0,0-21 0,-21 21 15,21-20-15,-21 20 0,21-21 16,0 21-16,0-20 0,-21-1 0,21 21 16,-21-21-16,21 0 0,-21 1 15,21-1-15,0 0 0,0 0 16,-22-21-16,1 0 31,21-21-15,0 0-1,0 0-15,0-1 0,21 1 0,1 0 16,-1 0-16,0 0 0,21 0 0,-21-1 16,1 1-16,20 21 0,0-21 15,-21 21-15,22 0 0,-1 0 0,0 0 16,-20 0-16,20 21 0,0-21 0,-21 21 16,1 1-16,20-1 0,-42 0 15,21 0-15,-21 21 0,0-20 16,0-1-16,0 0 0,0 0 0,0 0 15,0 0-15,-21 1 0,0-22 16,0 21-16,-22-21 0,22 0 16,0 0-16</inkml:trace>
  <inkml:trace contextRef="#ctx0" brushRef="#br0" timeOffset="156610.01">23304 14309 0,'0'0'0,"-21"0"16,-21 63-1,21-20-15,0-1 0,21 0 16,-22 1-16,22-1 0,0 0 16,-21 1-16,21 20 0,0-42 0,-21 22 15,21-1-15,0-21 0,0 21 0,0-20 16,0-1-16,0 0 0,0 0 15,0 0-15,0 0 0</inkml:trace>
  <inkml:trace contextRef="#ctx0" brushRef="#br0" timeOffset="157135.74">23135 14478 0,'0'0'16,"0"-21"-16,0-21 0,0 20 0,0 1 16,21 21-16,0-21 0,-21 0 0,22 0 15,-1 21-15,0 0 0,0 0 16,0 0-16,22 0 0,-22 0 0,21 0 16,0 0-16,1 21 15,-22 0-15,21 0 0,1 0 0,-22 22 16,21-22-16,-42 21 0,0-21 0,0 1 15,0-1-15,0 0 0,-21 0 16,0 0-16,0 0 0,-22 1 0,22-1 16,-21 0-16,21-21 0,-22 21 15,22-21-15,0 0 0,0 21 0,0-21 16,42 0 15,0-21-31,0 21 0,21 0 0,-20 0 16,20 0-16,0 0 0,1 0 15,-1 0-15,0 0 0,1 0 16,-1 21-16,-21 0 0,21 1 0,-20-1 16,-1 0-16,0 0 0,-21 0 15,0 0-15,0 1 0,0-1 0,-21 0 16,0 0-16,-22 0 0,22-21 16,-21 21-16,-1 1 0,1-22 0,0 21 15,-1-21-15,1 0 0,21 0 0,-21 0 16,-1 0-16,22 0 0,-21 0 15,21 0-15,-1 0 0,1 0 0,0 0 16,0 0-16,0-21 0,21-1 16,0 1-16,0 0 15,0 0-15,0 0 0,0 0 0,0-1 16,21 1-16,0 0 0</inkml:trace>
  <inkml:trace contextRef="#ctx0" brushRef="#br0" timeOffset="157419.59">24130 14393 0,'0'85'31,"-21"-64"-31,0 0 0,21 22 16,-22-1-16,22-21 0,0 22 0,-21-22 15,21 21-15,-21-21 0,0 22 16,21-22-16,0 21 0,-21-21 0,0 0 16,21 1-16,-22-1 0,22 0 0,0 0 15,0 0-15,0 0 16,0 1-16,22-22 16,-1 0-16,0 0 15</inkml:trace>
  <inkml:trace contextRef="#ctx0" brushRef="#br0" timeOffset="157811.37">24342 14690 0,'0'0'0,"-22"0"32,1 0-32,0 0 0,0 21 15,21 0-15,-21 0 0,0 0 16,21 1-16,0-1 0,0 0 0,-22 0 15,22 0-15,0 0 0,0 1 0,0-1 16,0 0-16,0 0 16,0 0-16,22-21 15,-22 21-15,21-21 0,0 0 0,0 0 16,0 0-16,0 0 0,1 0 16,-1-21-16,0 21 0,0-21 0,0 0 15,0 0-15,1 0 0,-22-1 0,0 1 16,21-21-16,-21 21 0,0 0 15,0-22-15,0 22 0,0 0 0,0-21 16,-21 20-16,21 1 0,-22 21 16,1-21-16,0 21 0,0 0 0,0 0 15,0 0-15,-1 21 0,1-21 16,21 21-16,0 1 16,0-1-16,-21 0 0,21 0 15,0 0-15,0 0 0,0 1 16</inkml:trace>
  <inkml:trace contextRef="#ctx0" brushRef="#br0" timeOffset="158812.51">24871 14647 0,'0'-21'16,"0"42"-16,-21-42 15,-1 21-15,1 0 16,-21 21-16,21 1 0,0-1 0,-1 0 16,1 0-16,0 0 0,21 0 0,-21 1 15,0 20-15,21-21 0,0 0 16,0 0-16,0 22 0,0-22 0,0 0 16,0 0-16,0 0 0,0 1 0,21-1 15,0 0-15,0-21 16,0 0-16,22 21 0,-22-21 0,21 0 15,1 0-15,-22 0 0,21-21 16,0 21-16,-20-21 0,20 0 16,-21-1-16,0 1 0,0-21 0,22 21 15,-22-22-15,0 22 0,0-21 16,0 0-16,-21-1 0,22-20 0,-1 20 16,0 1-16,-21 0 0,0-1 15,21 1-15,-21 0 0,21 21 0,-21-1 16,0 1-16,0 0 0,0 42 15,-21 22 1,0-22-16,0 21 0,0 0 16,21-20-16,-22 20 0,1 0 15,21 1-15,-21-1 0,21 0 0,-21-21 16,0 22-16,21-22 0,0 21 16,0-21-16,0 1 0,-21-1 15,21 0-15,0 0 0,0 0 16,-22-21-16,22-21 47,0 0-47,22 0 15,-1 0-15,0-1 0,-21 1 0,21 0 16,0 0-16,0 0 0,1 0 0,-1 21 16,0-22-16,0 1 0,0 21 15,22 0-15,-22-21 0,0 21 0,0 0 16,0 0-1,-21 21 1,0 0-16,-21 1 16,0-22-16,0 0 15,0 21-15,-1-21 0,1 0 16,0 0-16,0 0 0,0 0 16,0 0-16,-1 0 15,1 0-15,0 0 16,21 21 15,0 0-15,0 0-16,0 0 15,0 1-15,21-1 0,0 0 16,-21 0-16,22-21 0,-22 21 16,0 0-16,21-21 0,0 22 15,0-22-15,0 0 0,0 21 16,1-21-16,20 0 0,-21 0 0,21 0 15,1 0-15,-1 0 0,-21 0 16,22 0-16,-22-21 0,21 21 0,-21-22 16,0 1-16,1 0 0,-22 0 15,21 21-15,-21-21 0,0 0 16,0-1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1:19:48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550 0,'21'0'0,"0"0"0,0 0 16,1 0-16,-1 0 16,0 0-16,0 0 0,0 0 0,0 0 15,1-21-15,-1 21 0,0-21 16,21 21-16,-21-21 0,1 0 16,-1 21-16,0-21 0,0-1 15,0 22-15,-21-21 0,21 0 0,-21 0 16,0 0-16,0 0 15,0-1-15,-21 22 16,0 0-16,-21 0 0,21 0 16,-1 0-16,-20 0 0,0 0 15,21 0-15,-22 22 0,1-1 16,0 0-16,-1 0 0,1 0 0,21 0 16,-22 1-16,22-1 0,0 0 15,0 0-15,0 0 0,21 0 0,0 1 16,0-1-1,0 0-15,0 0 0,0 0 16,21 0-16,0 1 16,0-22-16,0 21 0,1-21 15,20 21-15,-21-21 0,0 21 16,0-21-16,22 21 0,-22-21 16,21 21-16,-21 1 0,1-22 15,20 21-15,-21 0 0,0-21 0,0 21 16,1 0-16,-1 0 0,0 1 15,-21-1-15,0 0 0,0 0 0,0 0 16,0 0-16,-21 1 0,0-1 16,-1 0-16,1 0 0,-21 0 15,21 0-15,-22 1 0,22-22 16,-21 21-16,21-21 0,-22 0 0,22 0 16,-21 0-16,21 0 0,-22 0 15,22 0-15,0 0 0,-21 0 16,21-21-16,-1 21 0,-20-22 0,21 1 15,0 0-15,0 21 0,21-21 16,0 0-16,0 0 0,0-1 0,0 1 16,0 0-16,21 21 15,0-21-15,0 21 0,21-21 16,-20 21-16,-1 0 0,0 0 0,0-21 16</inkml:trace>
  <inkml:trace contextRef="#ctx0" brushRef="#br0" timeOffset="798.64">2857 699 0,'0'0'0,"0"21"32,0 0-32,0 0 15,0 0-15,0 0 0,-21 1 16,21-1-16,-21 21 0,21-21 16,-21 0-16,21 22 0,0-22 0,0 0 15,0 21-15,0-20 0,0-1 16,0 0-16,0 0 0,0 0 15,21-21-15,0 0 16,0 0-16,1 0 0,-1 0 0,0 0 0,21 0 16,-21-21-16,1 21 15,-1-21-15,21 0 0,-21 0 0,0-1 16,1 1-16,-1 0 0,0 0 16,0-21-16,0 20 0,-21 1 15,0-21-15,21 21 0,-21 0 0,0-1 16,0 1-16,0 0 15,0 42 17,0 0-17,0 1-15,-21-1 0,21 0 16,0 21-16,0-21 0,0 22 16,0-22-16,0 21 0,0 1 15,-21-1-15,21-21 0,0 21 16,0 1-16,0-1 0,0 0 0,0 1 15,0-22-15,0 21 0,21 1 16,-21 20-16,0-21 0,0 1 0,0-1 16,0 0-16,0 22 0,0-22 15,0 1-15,0-1 0,0 0 0,0 1 16,0-1-16,0-21 0,0 0 16,0 22-16,-21-22 0,0-21 0,0 21 15,0-21-15,-1 0 0,1 0 16,-21 0-16,21 0 0,-22 0 0,22 0 15,-21 0-15,21 0 16,-22-21-16,1 21 0,0-21 0,21-1 16,-22 1-16,22 0 0,-21 0 15,21-21-15,-1 20 0,1 1 0,0 0 16,0 0-16,0 0 0,21-22 16,0 22-16,0 0 0,0 0 0,0 0 15,0 0-15,0-1 16,21 1-16,-21 0 0,21 0 0,0-21 15,0 20-15</inkml:trace>
  <inkml:trace contextRef="#ctx0" brushRef="#br0" timeOffset="1403.29">3471 783 0,'0'0'0,"0"21"32,0 1-32,0-1 0,0 0 15,0 0-15,0 0 0,0 22 16,-21-22-16,21 0 0,0 0 0,0 21 15,0-20-15,0-1 0,0 0 16,0 0-16,0 0 0,0 0 16,0 1-16,0-1 0,0-42 62,0-1-62,0 1 0,21 0 16,-21 0-16,0-21 15,21 20-15,1-20 0,-22 21 0,21-21 0,0-1 16,0 22-16,0-21 16,22 21-16,-1-22 0,-21 22 0,21 0 15,1 0-15,-22 21 0,21 0 16,-21 0-16,1 0 0,-1 0 0,0 0 16,0 21-16,0 0 0,0 0 15,-21 0-15,0 1 0,0 20 0,0-21 16,0 21-16,0-20 0,0-1 15,0 21-15,0-21 0,0 0 0,0 1 16,0-1-16,0 0 16,0 0-16,0 0 0,0 0 15,0 1 1,0-44 15,0 1-31,0 0 16</inkml:trace>
  <inkml:trace contextRef="#ctx0" brushRef="#br0" timeOffset="1698.12">4530 423 0,'0'22'15,"0"-1"1,0 21-16,0-21 0,0 0 16,-22 22-16,22-22 0,-21 21 0,21 1 15,0-1-15,-21 0 0,0 22 16,21-22-16,-21 0 0,21 1 0,0-1 16,-21 0-16,21-20 0,-22 20 15,22-21-15,0 0 0,0 0 0,0 1 16,0-1-16,22-21 31,-1 0-31,0 0 16</inkml:trace>
  <inkml:trace contextRef="#ctx0" brushRef="#br0" timeOffset="1929.99">4381 868 0,'22'0'0,"-44"0"0,65 0 0,-22 0 16,0-21-16,0 21 0,0 0 15,1 0-15,-1 0 0,0-21 0,0 21 16,0 0-1,-21-22-15,21 22 0</inkml:trace>
  <inkml:trace contextRef="#ctx0" brushRef="#br0" timeOffset="2554.78">5186 1058 0,'0'0'16,"0"-21"-16,0 0 0,0 0 15,0 0-15,0 0 0,0-1 16,0 1-16,0 0 0,0 0 15,0 0-15,0 0 0,0-1 16,0 1-16,0 0 0,0 0 16,0 0-16,0 0 0,-21 21 15,-1 0-15,1 0 16,0 0-16,0 21 0,0 0 16,21 0-16,-21 21 0,-1-20 15,1 20-15,0 0 0,0 1 0,0-1 16,21 0-16,0-21 0,0 22 15,0-22-15,0 21 0,0-21 0,0 1 16,0-1-16,21-21 16,0 0-16,0 0 15,0 0-15,1 0 0,-1 0 16,0 0-16,-21-21 0,21 21 0,0-22 16,0 1-16,1 0 0,-1 0 15,0-21-15,-21 20 0,0 1 0,21-21 16,0 21-16,-21 0 0,0-22 15,0 22-15,21 0 0,-21 0 0,0 0 16,22 21-16,-22 21 16,0 0-16,0 0 15,0 0-15,0 0 0,0 1 16,0 20-16,0-21 0,0 21 0,0-20 16,0-1-16,0 0 15,0 0-15,0 0 0,0 0 0,0 1 16,21-22-16,0 0 0,0 0 15,0 0-15,0 0 0,1 0 0</inkml:trace>
  <inkml:trace contextRef="#ctx0" brushRef="#br0" timeOffset="2830.65">5609 762 0,'0'0'0,"21"-21"15,0 21 1,-21 21 0,0 0-16,22 0 0,-22 1 0,21-1 15,0 0-15,0 21 0,-21-21 16,21 1-16,0 20 0,-21-21 0,22 0 16,-1 0-16,0 1 0,0-1 15,-21 0-15,21 0 0,0-21 0,-21 21 16,0 0-16,22-21 15,-1 0 1,-21-21 0,0 0-16</inkml:trace>
  <inkml:trace contextRef="#ctx0" brushRef="#br0" timeOffset="3062.51">6075 677 0,'0'0'0,"-21"0"16,-1 22-16,1-1 0,0 0 16,0 21-16,0-21 0,0 22 15,-1-1-15,-20-21 0,21 22 0,0-1 16,0-21-16,-22 21 0,22-20 16,0 20-16,21-21 0,-21 0 0,21 0 15,-21-21-15,21 22 16,-22-1-16,22 0 15,-21-21-15,0 0 0,0 0 16</inkml:trace>
  <inkml:trace contextRef="#ctx0" brushRef="#br0" timeOffset="3698.18">2117 1651 0,'0'0'0,"-22"0"0,1 0 0,0 0 15,0 0 1,42 0 15,0 0-15,22 0-16,-1 0 0,0 0 15,1 0-15,20 0 0,1 0 0,20 0 16,-20 0-16,42 0 0,-22 0 16,1 0-16,21 0 0,0 0 0,-1 0 15,1 0-15,21-21 0,0 21 16,21 0-16,-21 0 0,22-21 16,-1 21-16,21 0 0,-21-21 0,22 21 15,-22-22-15,0 22 0,0 0 16,0-21-16,-21 21 0,0 0 0,21 0 15,-42 0-15,21-21 0,-42 21 16,21 0-16,-22 0 0,-20 0 0,-1 0 16,-20 0-16,20 0 0,-42 0 15,22 0-15,-22 0 0,0 0 16,0 0 0,-21-21 30,-21 21-46,0-21 16,21 0-16</inkml:trace>
  <inkml:trace contextRef="#ctx0" brushRef="#br0" timeOffset="4035.98">6773 804 0,'0'0'0,"21"-21"32,1 21 15,-22 21-32,0 1 1,0-1-16</inkml:trace>
  <inkml:trace contextRef="#ctx0" brushRef="#br0" timeOffset="4218.88">6816 1228 0,'0'21'31,"0"0"-15,-22-21 0,1 0-1,21 21-15</inkml:trace>
  <inkml:trace contextRef="#ctx0" brushRef="#br0" timeOffset="6711.05">1693 2540 0,'0'-21'16,"0"0"0,0 42 46,0 0-62,0 0 16,0 22-16,0-1 0,0-21 15,-21 21-15,21 22 0,-21-22 0,0 1 16,21-1-16,0 0 0,-21 1 16,-1 20-16,22-21 0,-21 1 15,21-1-15,0-21 0,0 22 0,0-22 16,0 21-16,0-21 0,0 0 16,0 1-16,0-1 0,0 0 15,0-42 32,21 0-47,-21-1 0,0 1 16,0 0-16</inkml:trace>
  <inkml:trace contextRef="#ctx0" brushRef="#br0" timeOffset="6971.9">1312 3133 0,'0'0'0,"-21"0"31,42-21 0,0 21-31,1 0 16,-1 0-16,0 0 0,0-22 0,0 22 16,22-21-16,-22 21 0,21 0 15,0-21-15,-20 21 0,20 0 0,-21-21 16,21 21-16,-20 0 0,-1 0 15,0 0-15,0 0 0,0 0 16,0 0-16,1 0 16</inkml:trace>
  <inkml:trace contextRef="#ctx0" brushRef="#br0" timeOffset="7438.63">2053 3006 0,'-63'-21'32,"63"-1"-32,0 1 0,0 0 15,21 0 1,0 21-1,0 0-15,0 0 16,0 0-16,1 0 0,-1 0 0,21 0 16,-21 21-16,0 0 0,1 0 15,-1 1-15,0-22 0,0 42 0,-21-21 16,0 0-16,0 0 0,0 1 16,0 20-16,0-21 0,0 0 0,-21 0 15,0 1-15,0-1 16,21 0-16,-22-21 15,22-21 17,0 0-32,0-1 0,0 1 15,0 0-15,22 0 16,-22 0-16,0 0 0,21-22 0,0 22 16,0 0-16,-21-21 0,21 20 15,0 1-15,1 0 0,-1 0 0,-21 0 16,21 0-16,0 21 0,0 0 15,0-22-15,1 22 0,-1 0 16,0 0-16</inkml:trace>
  <inkml:trace contextRef="#ctx0" brushRef="#br0" timeOffset="8110.24">2857 2858 0,'0'0'0,"0"21"0,0 0 15,0 0-15,0 0 16,-21 0-16,21 1 0,-21-1 16,0 0-16,21 0 0,0 0 15,-21 0-15,0 1 0,21-1 0,-22 0 16,22 0-16,0 0 0,0 0 16,0 1-16,22-22 15,-1 0-15,21 0 0,-21 0 16,0 0-16,22 0 0,-22-22 0,21 1 15,1 21-15,-22-21 0,21 0 16,-21 0-16,22 0 0,-22-1 16,0 1-16,0 0 0,0 0 15,0 0-15,-21-22 0,0 22 0,0 0 16,0 0-16,0 0 16,0 0-16,-21 42 31,21 0-16,0 0-15,0 0 0,0 0 16,-21 1-16,21 20 0,0-21 0,0 21 16,0 1-16,0-1 15,0 0-15,0 1 0,0 20 0,0-20 0,0-1 16,0 0-16,0 22 16,0-22-16,0 0 0,0 1 0,0-1 15,0 22-15,0-22 0,0 0 16,0 1-16,0-1 0,0 0 0,-21 1 15,21-1-15,0 0 0,0 1 16,0-1-16,0-21 0,-21 0 0,21 0 16,-21 1-16,-1-1 0,22 0 15,-21-21-15,0 0 0,0 0 16,0 0-16,0 0 0,-1-21 16,22 0-16,-21-1 0,0-20 15,0 21-15,0-21 0,21-1 0,-21 1 16,21 21-16,-22-22 0,22 1 15,0 21-15,0-21 0,0 20 0,0-20 16,0 21-16,0 0 0,0-22 16,0 22-16,22 0 0,-1 0 0,0-21 15,0 20-15,0-20 0,0 21 0,1-21 16</inkml:trace>
  <inkml:trace contextRef="#ctx0" brushRef="#br0" timeOffset="8863.32">4318 2307 0,'0'0'0,"21"0"0,-21-21 15,-21 21 17,0 0-32,0 0 0,-1 0 15,1 21-15,0-21 0,0 21 16,0 1-16,-22-22 0,22 21 0,0 0 15,0-21-15,0 21 0,0 0 16,-1-21-16,1 0 0,42 0 47,1 0-47,-1 0 16,0 0-16,0 0 0,0 0 15,0 0-15,1 21 16,-1-21-16,0 0 0,0 22 0,0-1 15,-21 0-15,21 0 0,-21 0 16,0 0-16,0 1 16,0-1-16,-21 0 0,0 0 0,0 0 15,21 0-15,-21 1 0,-22-1 16,22 0-16,0 0 0,0-21 0,21 21 16,-21-21-16,0 0 0,-1 0 15,44 0 32,-1 0-47,0 0 16,0 0-16,0 0 15,0 0-15,-21 21 16,22-21-16,-22 22 0,0-1 16,0 0-16,0 0 15,0 0-15,-22 0 16,1-21-16,21 22 0,-21-1 0,0-21 15,21 21-15,-21-21 16,21 21-16,-21-21 16,-1 0 15</inkml:trace>
  <inkml:trace contextRef="#ctx0" brushRef="#br0" timeOffset="9469.96">3895 4572 0,'0'0'16,"0"-21"-16,21 0 0,0 0 15,0 21-15,-21-22 16,21 22-16,0 0 15,1 0-15,-1 0 16,0 0-16,0 22 16,-21-1-16,21-21 15,-21 21-15,0 0 0,0 21 0,0-20 16,0-1-16,0 21 0,0-21 16,-21 0-16,0 22 0,0-22 0,0 21 15,-1 1-15,1-22 0,0 0 0,0 21 16,21-21-16,-21 1 0,21-1 15,-21 0-15,21 0 0,21-21 47,0 0-47</inkml:trace>
  <inkml:trace contextRef="#ctx0" brushRef="#br0" timeOffset="9657.86">4106 5144 0,'0'0'0,"21"21"15,-21 63 1,0-62-16,-21 20 0,21-21 16,-21-21-16,0 21 0,0 0 0,-22 1 15,22-1-15,0-21 0,0 21 16,-21-21-16,20 0 0,1 0 0,0 0 16,0 0-16,0 0 0,0 0 0,-1 0 15,22-21-15,0 0 0,0-1 16,-21 22-16</inkml:trace>
  <inkml:trace contextRef="#ctx0" brushRef="#br0" timeOffset="10102.61">4085 3535 0,'21'0'0,"0"0"16,1 0-16,-1 0 0,0 0 0,21 0 16,1 0-16,-1 0 0,0 0 0,1 0 15,20 0-15,-21 0 16,1 0-16,-1 0 0,0 0 0,-20 0 15,-1 21-15,0-21 0,0 0 16,-21 21 0,-21-21-16,0 0 15,0 0-15,-1 21 0,-20-21 0</inkml:trace>
  <inkml:trace contextRef="#ctx0" brushRef="#br0" timeOffset="10358.45">4043 3768 0,'0'0'0,"21"0"0,0 0 0,0 0 16,22 0-16,-22 0 0,0 0 16,21 0-16,1 0 0,-22 0 0,21 0 15,0 0-15,1 0 0,-22 0 16,21 0-16,1 0 0,-22 0 0,0 0 15,0 0-15,0 0 0,0 0 0,1 0 16,-44 21 31,1 0-47</inkml:trace>
  <inkml:trace contextRef="#ctx0" brushRef="#br0" timeOffset="11698.7">1355 6985 0,'0'0'0,"21"-21"0,0 0 15,-21 0 1,0-1-16,0 1 0,-21 21 16,0 0-16,-1-21 15,-20 21-15,0 0 0,21 0 0,-22 0 16,1 0-16,0 0 0,-1 21 15,1 0-15,0 1 0,-1-1 16,1 0-16,0 0 0,-1 21 0,1 1 16,21-1-16,0 0 0,-22 1 15,22 20-15,0 1 0,21-22 0,0 0 16,0 22-16,0-22 0,0 1 16,0-1-16,0-21 0,0 21 0,21-20 15,0-1-15,0 0 0,1 0 16,-1 0-16,21 0 0,-21-21 0,22 0 15,-1 0-15,-21 0 16,21 0-16,1 0 0,-1 0 0,0 0 16</inkml:trace>
  <inkml:trace contextRef="#ctx0" brushRef="#br0" timeOffset="12194.29">1714 7154 0,'-21'0'0,"42"0"0,-63 0 15,0 22-15,21-1 0,-22 0 16,22 0-16,-21 0 0,21 22 0,-1-22 16,1 21-16,0-21 0,0 22 15,0-1-15,21-21 0,0 21 0,0-20 16,0 20-16,0-21 0,0 0 15,21 0-15,0-21 0,0 0 16,0 0-16,1 0 0,-1 0 16,0 0-16,0 0 0,21 0 0,-20-21 15,-1 21-15,0-21 0,21 0 16,-21 0-16,1 0 0,-1-22 0,-21 22 16,21-21-16,0 21 0,-21-22 15,21 1-15,-21 0 0,0-1 16,0 22-16,0-21 0,0 21 0,0-1 15,0 1-15,0 42 16,0 1-16,0-1 16,0 0-16,0 21 0,0-21 15,0 22-15,0-22 0,0 21 0,0 1 16,0-22-16,0 0 0,0 0 16,0 21-16,0-20 0,21-1 15,1 0-15,-1-21 16,-21 21-16,21-21 0,0 0 15,0 0-15,-21-21 16,21 0-16,1 0 0</inkml:trace>
  <inkml:trace contextRef="#ctx0" brushRef="#br0" timeOffset="12458.14">2201 6837 0,'0'42'16,"0"1"0,0-22-16,0 21 0,-21 0 15,21 22-15,-21-22 0,21 22 16,0-1-16,-21-20 0,21 20 0,-21-21 16,-1 22-16,22-22 0,0-21 15,0 22-15,0-22 0,0 0 0,0 0 16,0 0-16,0 1 0,22-22 31,-1 0-31,-21-22 0,21 1 16</inkml:trace>
  <inkml:trace contextRef="#ctx0" brushRef="#br0" timeOffset="12655.03">2011 7176 0,'0'0'16,"-21"0"-16,42 0 31,0 0-31,0 0 16,21 0-16,-20-22 0,20 22 16,-21 0-16,21-21 15,1 21-15,-22 0 0,21-21 0,1 21 0,-22 0 16</inkml:trace>
  <inkml:trace contextRef="#ctx0" brushRef="#br0" timeOffset="12958.86">2688 6985 0,'-21'0'0,"-43"42"16,43-20-1,0-1-15,21 0 0,-21 0 16,0 21-16,21-20 0,0 20 0,0-21 16,0 21-16,0 1 0,0-22 15,0 0-15,0 21 0,0-20 16,0-1-16,0 0 0,21 0 16,0-21-16,0 0 0,0 21 15,1-21-15,-1 0 0,21 0 0,-21 0 16,0 0-16,22-21 0,-22 21 0,0-21 15,0 0-15,0 0 0,22-1 16,-22 1-16,0-21 0,-21 0 0,21-1 16,0 1-16</inkml:trace>
  <inkml:trace contextRef="#ctx0" brushRef="#br0" timeOffset="13402.61">3027 6710 0,'0'0'0,"-21"0"16,21 21-1,-22 0-15,22 0 0,0 22 16,-21-22-16,21 21 0,0 1 16,0-22-16,0 21 0,0 0 0,0 1 15,0-1-15,0-21 0,0 22 16,0-1-16,0-21 0,0 21 0,0-20 16,0-1-16,0 0 0,0 0 0,0 0 15,0-42 32,0 0-47,0 0 16,0 0-16,0-1 0,0-20 0,0 21 15,21-21-15,1-1 0,-1 22 16,0-21-16,0-1 0,0 22 0,22-21 16,-22 21-16,21 0 0,0-1 15,1 22-15,-1 0 0,0 0 0,1 0 16,-22 0-16,21 22 0,-21-1 15,1 0-15,-1 21 0,0-21 0,-21 22 16,0-22-16,0 21 0,0 1 0,0-22 16,0 21-16,0-21 15,-21 22-15,0-22 0,-1 0 0,1 0 16,21 0-16,-21 0 0,0-21 16,42 0-1,0-21 1</inkml:trace>
  <inkml:trace contextRef="#ctx0" brushRef="#br0" timeOffset="14003.43">4466 6625 0,'0'-21'0,"0"42"0,-21-42 15,0 21-15,0 0 0,-1 0 16,1 0-16,0 0 0,-21 0 0,21 0 16,-22 0-16,22 0 0,0 21 15,0-21-15,-22 21 0,22 1 0,0-22 16,21 21-16,-21 0 16,21 0-16,0 0 15,21-21 1,0 0-16,0 21 15,1-21-15,-1 0 0,0 0 0,0 22 16,0-22-16,0 21 16,1 0-16,-22 0 0,21-21 15,-21 21-15,0 0 0,0 1 16,0-1-16,0 0 16,-21-21-16,-1 21 0,1 0 0,0-21 15,0 21-15,0-21 0,0 0 16,-1 22-16,1-22 0,0 0 0,0 0 15,42 0 32,0 0-31,0 0-16,1 0 0,-1 0 16,0 0-16,0 0 15,-21 21-15,0 0 16,0 0-16,0 0 0,0 0 15,0 1-15,0-1 0,0 21 16,0-21-16,-21 0 0,21 1 16,0-1-16,-21 0 0,21 0 0,-21 0 15,21 0-15,0 1 0,-22-1 0,22 0 16,0 0 0</inkml:trace>
  <inkml:trace contextRef="#ctx0" brushRef="#br0" timeOffset="14629.73">4170 8488 0,'0'0'0,"-21"0"0,-22 0 0,22 21 0,0-21 16,0 0-16,0 0 0,-1 0 0,1 0 16,0 0-16,42-21 31,0 0-16,1 21-15,-1-21 0,0 21 16,0 0-16,0-22 0,0 22 0,1 0 16,-22 22 15,0-1-15,-22 0-16,1 0 0,0 0 15,0 0-15,0 1 0,0-1 16,-1 0-16,1 0 0,21 0 0,0 0 15,-21 1-15,21 20 0,0-21 0,0 0 16,0 0-16,0 1 0,0-1 16,0 0-16,0 0 0,21 0 0,0 22 15,1-22-15,-1 0 0,0 0 0,21 21 16,-21-20-16,1-1 0,-1 21 16,0-21-16,-21 0 0,0 1 15,0-1-15,0 0 0,0 21 0,0-21 16,-21 1-16,0-1 0,-1-21 0,-20 21 15,0 0-15,21-21 0,-22 21 16,1-21-16,0 21 0,-22-21 0,22 0 16,-1 0-16,1 0 0,0 0 0,-1 0 15,1-21-15,21 0 0,-21 0 16,42 0-16,-22 0 0,22-1 0,0-20 16,0 0-16,0-1 0</inkml:trace>
  <inkml:trace contextRef="#ctx0" brushRef="#br0" timeOffset="14998.24">4170 7768 0,'63'0'15,"-42"-21"-15,1 21 16,20 0-16,-21 0 0,0 0 0,22 0 15,-1 0-15,-21 0 0,21 0 16,-20 0-16,20 0 0,-21 0 0,0 0 16,0 0-16,1 0 0,-44 0 47,1 0-47</inkml:trace>
  <inkml:trace contextRef="#ctx0" brushRef="#br0" timeOffset="15230.6">4127 7874 0,'0'0'0,"22"0"0,-1 0 0,21 0 0,-21 0 15,22 0-15,-22 0 0,21 0 0,-21 0 16,22 0-16,-1 0 0,0 0 15,-21 0-15,22 0 0,-22 0 0,0 0 16,0 0-16,0 0 0,-42 0 31,0 21-15</inkml:trace>
  <inkml:trace contextRef="#ctx0" brushRef="#br0" timeOffset="15423.49">4106 8107 0,'21'21'15,"1"-21"1,-1 0-16,0 0 0,0 0 0,21 0 16,-20 0-16,-1 0 0,21 0 0,0 0 15,-20 0-15,20-21 0,-21 21 16,21 0-16,-20-21 0,-1 21 0,0 0 15,0 0-15</inkml:trace>
  <inkml:trace contextRef="#ctx0" brushRef="#br0" timeOffset="17451.34">8615 2180 0,'0'-21'31,"0"0"1,0 0-17,0 0-15,0-1 16,21 1 0,-21 0-16,0 0 15,21 21-15,-21-21 0,0 0 16,0-1-16,0 1 15,0 0-15,0 0 0,0 0 16,0 0-16,0-1 16,0 1-1,0 42 17,-21-21-32,21 43 15,-21-22-15,0 0 0,21 21 16,-22 1-16,22-1 0,0 0 0,-21 1 15,0-1-15,21 22 0,0-22 0,-21 0 16,21 22-16,0-22 16,-21 0-16,21 1 0,0-1 0,0-21 15,0 0-15,0 22 0,0-22 16,0 0-16,21 0 0,-21 0 16,21-21-16,0 0 0,0 0 15,1 0-15,-1 0 16,0 0-16,0-21 0,0 21 15,-21-21-15,21 0 0,1 21 16,-22-21-16,0 0 0,0-1 0,0 1 16</inkml:trace>
  <inkml:trace contextRef="#ctx0" brushRef="#br0" timeOffset="17687.22">8318 2328 0,'-21'0'0,"42"0"47,1 0-47,-1 0 0,0 0 16,0 0-16,21 0 0,-20-21 16,20 21-16,0 0 0,1 0 0,-22 0 15,21-21-15,0 21 0,-20 0 0,-1 0 16,21 0-16,-21 0 15,0-21-15,1 21 0,-1 0 0,0 0 16,0 0-16</inkml:trace>
  <inkml:trace contextRef="#ctx0" brushRef="#br0" timeOffset="18185.93">9186 2265 0,'0'-21'16,"0"0"-1,0-1-15,0 1 16,21 21-16,1-21 16,-1 21-16,0-21 15,0 21-15,0 0 0,0 0 16,1 0-16,-1 0 0,0 0 0,0 0 15,0 0-15,0 21 0,1 0 16,-1 0-16,-21 1 0,21-1 0,0 0 16,-21 0-16,0 0 0,0 22 0,0-22 15,0 0-15,0 21 0,0-21 16,0 1-16,-21 20 0,0-21 0,21 0 16,-21-21-16,-1 21 0,22 1 15,-21-22-15,0 0 16,21-22-1,0 1 1,0 0-16,0 0 0,0 0 16,0 0-16,0-1 0,21 1 15,-21 0-15,0 0 0,21 0 0,1 0 16,-1-22-16,-21 22 0,21 0 0,0 21 16,-21-21-16,21 0 0,0 21 15,1-22-15,-1 22 0,0 0 16,0 0-1,0 0 1,0 0-16</inkml:trace>
  <inkml:trace contextRef="#ctx0" brushRef="#br0" timeOffset="18910.5">10075 2138 0,'0'21'31,"-21"0"-15,21 0-16,-21 1 0,0-1 15,21 0-15,-21 21 16,21-21-16,0 1 0,0-1 0,0 0 16,0 0-16,0 0 0,0 0 15,0 1-15,0-1 0,0 0 0,21 0 16,0-21-16,0 21 0,0-21 15,0 0-15,22 0 0,-22 0 0,0 0 16,21 0-16,1 0 0,-22 0 0,21-21 16,-21 0-16,22 21 0,-22-21 15,0 0-15,0-1 0,0 1 0,1 0 16,-1 0-16,-21 0 0,0 0 16,21-1-16,-21 1 0,21 0 0,-21 0 15,0 0-15,0 0 0,0-1 16,0 1-1,-21 42 17,21 1-32,0-1 0,-21 0 0,0 0 15,21 0-15,0 22 0,0-1 0,0-21 16,-22 21-16,22 1 0,0 20 16,0-20-16,0-1 0,0 0 0,0 1 15,0-1-15,0 21 0,0-20 16,0-1-16,0 0 0,22 1 0,-22-1 15,0 0-15,0 1 0,0-1 16,0 0-16,0 1 0,0-1 16,0 0-16,0-20 0,0 20 0,0 0 15,0-21-15,0 1 0,0-1 0,-22 0 16,22 0-16,-21 0 0,0 0 16,0-21-16,0 0 0,0 0 15,-1 0-15,1-21 16,0 21-16,21-21 0,0 0 15,-21-21-15,0 20 0,21-20 0,0 21 16,0-21-16,0-1 0,0 1 16,0 0-16,0-1 0,0 1 0,0 0 15,0-1-15,0 1 0,21 0 16,-21-1-16,21 1 0,0 21 0,0-22 16,-21 1-16,22 21 0,-1-21 15,0 20-15,0-20 0,0 21 0,0-21 16,22 20-16,-22-20 0</inkml:trace>
  <inkml:trace contextRef="#ctx0" brushRef="#br0" timeOffset="19810">11642 1757 0,'-22'0'0,"1"0"16,21-21 0,-21 21-16,0 0 0,0 0 15,0 0-15,-1 0 0,1 21 16,0 0-16,0-21 0,0 21 0,0-21 15,-1 21-15,1 1 0,0-22 16,21 21-16,-21-21 0,21 21 16,21-21-1,0 21 1,0-21-16,1 0 0,-1 0 16,0 21-16,0-21 0,0 0 15,0 0-15,1 21 0,-1-21 0,0 0 16,-21 22-16,21-22 0,-21 21 0,21-21 15,-21 21-15,0 0 16,0 0-16,0 0 0,0 1 16,-21-1-16,0 0 15,0-21-15,0 21 0,-1-21 0,-20 21 16,21-21-16,0 21 0,0-21 16,-1 0-16,1 0 15,0 0 1,42 0 31,0 0-32,1 0-15,-22-21 0,21 21 0,0 0 16,0 0-16,0 0 16,0 0-16,-21 21 15,0 1-15,0-1 16,0 0-1,0 0-15,0 0 0,0 0 0,0 1 16,-21-1-16,0-21 0,0 21 0,21 0 16,-21 0-16,21 0 0,0 1 15,-21-22-15,21 21 0,-22 0 0,22 0 16,0 0 15,0-42 0,0 0-31</inkml:trace>
  <inkml:trace contextRef="#ctx0" brushRef="#br0" timeOffset="20230.75">11282 2794 0,'21'0'32,"0"0"-32,0 0 15,0 0-15,22 0 0,-22 0 0,21 0 16,-21 0-16,22 0 0,-1 0 16,0 0-16,-20 0 0,20 0 0,0 0 15,1 0-15,-22 0 0,21 21 0,-21-21 16,0 0-16,1 0 0,-1 0 15,0 0-15,-21 21 32,-21-21-32,0 0 0,-1 0 15,1 0-15,-21 0 0,21 0 0,-22 22 16</inkml:trace>
  <inkml:trace contextRef="#ctx0" brushRef="#br0" timeOffset="20510.91">11091 3048 0,'0'0'15,"21"21"1,1-21-16,-1 0 0,0 0 16,21 0-16,-21 0 0,22 0 0,-1 0 15,-21 0-15,22 0 0,-1 0 16,0 0-16,1 0 0,-1 0 0,0 0 15,1 0-15,-1 0 0,0 0 0,1 0 16,-1 0-16,-21 0 0,21 0 16,-20 0-16,-1 0 0,-42 0 47,-1 0-47,1 0 0,0 0 15</inkml:trace>
  <inkml:trace contextRef="#ctx0" brushRef="#br0" timeOffset="20750.54">11176 3260 0,'0'21'15,"21"-21"-15,0 0 0,0 0 16,1 0-16,-1 0 0,21 0 0,-21 0 15,0 0-15,22 0 0,-22 0 16,21 0-16,-21 0 0,22 0 16,-22 0-16,21 0 0,-21 0 0,1 0 15,-1 0-15,0 0 0,0 0 16,0 0 0</inkml:trace>
  <inkml:trace contextRef="#ctx0" brushRef="#br0" timeOffset="21306.41">11515 3874 0,'21'0'31,"0"0"-15,0 0-16,0 0 0,0 0 16,1 0-16,-1 0 15,-42 0 16,-1 0-31,1 0 16,0 21-16,-21 0 0,42 0 16,-43-21-16,43 21 0,-21 0 15,0 1-15,0-1 0,21 0 0,-21 0 16,21 0-16,0 0 0,0 1 0,0-1 16,0 0-16,0 0 0,0 0 15,21 0-15,0-21 0,0 22 16,0-1-16,1-21 0,-1 21 0,0-21 0,0 21 15,0-21 1,-21 21-16,0 0 31,-21-21-31,0 0 0,0 0 16,0 0-16,-1 0 0,1 22 16,0-22-16,0 0 0,0 0 15,21 21-15,-21-21 16,21 21-1,-22-21-15</inkml:trace>
  <inkml:trace contextRef="#ctx0" brushRef="#br0" timeOffset="21906.79">8721 5525 0,'0'0'16,"0"-22"-16,21 22 0,-21-21 0,21 21 15,0-21-15,-21 0 16,-21 0 0,0 21-16,0 0 15,-1 0-15,1 0 0,-21 0 0,21 0 16,0 0-16,-22 0 0,22 21 16,0-21-16,-21 21 0,20 21 0,-20-20 15,21 20-15,0-21 0,0 21 16,-1 1-16,1-1 0,0 0 0,0 22 15,0-43-15,21 21 0,0 1 0,-21-1 16,21-21-16,0 22 0,0-22 16,0 0-16,0 21 0,21-21 0,0 1 15,-21-1-15,21-21 0,21 21 16,-20 0-16,-1-21 0,21 0 0,-21 0 16,22 0-16,-22 0 0,21 0 15,0 0-15,1 0 0,-22 0 0,21-21 16,1 21-16</inkml:trace>
  <inkml:trace contextRef="#ctx0" brushRef="#br0" timeOffset="22651.36">9123 5715 0,'0'0'0,"0"-21"0,-43 21 31,22 0-31,0 0 0,0 0 0,21 21 0,-21 0 15,0 0-15,-1 1 0,1-1 0,21 0 16,0 21-16,-21-21 0,21 1 16,0 20-16,-21-21 0,21 0 0,0 0 15,0 1-15,0-1 0,0 0 0,0 0 16,21-21-16,0 21 16,0-21-16,1 0 0,-1 0 15,0 0-15,0-21 0,0 0 16,0 21-16,1-21 0,-1 0 0,0-1 15,0 1-15,0 0 16,-21 0-16,0 0 0,21-22 0,-21 22 16,22 0-16,-22 0 0,0 0 0,0 0 15,0-1-15,0 1 0,0 42 32,0 1-32,0-1 0,0 0 15,0 21-15,0-21 0,0 1 16,0 20-16,0-21 0,0 0 0,0 22 15,0-22-15,0 0 0,0 0 0,0 0 16,0 0 0,21-21-16,0 22 0,0-22 0,0 0 15,0 0-15,1 0 16,-1-22-16,0 22 0,0-21 0,0 0 16,0 0-16,22 0 0,-22 0 15,0-1-15,0 1 0,0-21 0,1 21 16,-1-22-16,0 1 0,0 0 0,-21-1 15,0 1-15,21-21 0,0 20 16,-21 1-16,22 0 0,-22-1 0,0 1 16,0 21-16,0 0 0,0-1 0,0 1 15,0 42 1,-22 1-16,1-1 0,0 0 16,0 21-16,0 1 0,0-22 15,21 21-15,-22 22 0,1-22 16,0 0-16,21 1 0,0-1 0,0-21 15,0 21-15,0 1 0,0-22 0,0 0 16,0 21-16,0-20 0,0-1 16,0 0-16,21-21 0,0 0 15,1 0-15,-1 0 0,0 0 16,0 0-16,0 0 16,0 0-16,-21-21 0,0 0 15,0-1-15,0 1 0</inkml:trace>
  <inkml:trace contextRef="#ctx0" brushRef="#br0" timeOffset="22825.26">9377 5779 0,'0'0'0,"21"0"16,0 0-1,0 0-15,0 0 0,22-22 16,-22 22-16,21 0 0,1 0 0,-1-21 15,0 21-15,1-21 0,-1 21 0,0 0 16,1-21-16,-1 21 0</inkml:trace>
  <inkml:trace contextRef="#ctx0" brushRef="#br0" timeOffset="23102.1">10308 5588 0,'0'0'0,"-21"0"0,0 0 16,0 0-16,-1 0 0,1 0 16,0 21-16,0 0 0,0 1 15,21 20-15,0-21 0,-21 0 16,21 22-16,-22-22 0,22 21 16,0-21-16,0 0 0,0 1 0,0 20 15,0-21-15,0 0 0,0 0 16,0 1-16,22-22 0,-1 0 15,0 21-15,0-21 0,0 0 0,0 0 16,1 0-16,20 0 0,-21 0 0,0-21 16,22 21-16,-22-22 0,0 1 15,0 0-15,21 0 0,-20 0 0</inkml:trace>
  <inkml:trace contextRef="#ctx0" brushRef="#br0" timeOffset="23534.85">10647 5249 0,'0'43'15,"0"-22"-15,0 21 0,0-21 16,0 22-16,0-1 0,0 0 0,0 1 16,0-22-16,0 21 0,0 1 15,0-1-15,0 0 0,0-21 0,0 22 16,0-22-16,0 0 0,0 21 0,0-20 15,0-1-15,0 0 16,-21-21-16,21 21 0,-22-21 31,22-21-15,0 0-16,0 0 16,0-1-16,0 1 0,0 0 0,0-21 15,22 21-15,-1-1 0,0-20 16,0 21-16,0 0 0,22-22 0,-22 22 15,21 0-15,-21 0 0,22 21 0,-1 0 16,0 0-16,1 0 0,-1 0 16,-21 0-16,21 21 0,-20 0 0,-1 0 15,0 1-15,0 20 0,-21-21 16,0 0-16,0 22 0,0-22 0,0 0 16,0 0-16,0 0 0,-21 0 15,0 1-15,0-1 0,-1 0 16,1-21-16,0 0 0</inkml:trace>
  <inkml:trace contextRef="#ctx0" brushRef="#br0" timeOffset="24360.38">11938 5376 0,'0'0'0,"21"0"0,-21-21 15,-21 21 16,0 0-31,0 0 0,-1 0 16,1 0-16,-21 21 0,21-21 0,0 22 16,-1-1-16,1-21 0,0 21 15,21 0-15,0 0 0,0 0 16,0 1 0,21-22-16,0 21 15,1-21-15,-1 21 0,0-21 16,21 0-16,-21 21 0,1-21 15,-22 21-15,21-21 0,0 21 0,-21 1 16,0-1-16,0 0 16,0 0-16,-21-21 15,0 21-15,-1-21 16,1 0-16,0 0 16,21 21-16,0-42 31,0 0-16,21 21-15,0 0 0,-21-21 0,22 21 16,-1 0 0,-21 21-1,0 0-15,0 0 0,0 1 16,0-1-16,0 0 0,0 0 0,0 0 16,-21 0-16,-1 22 0,1-22 15,21 0-15,-21 0 0,21 0 0,-21 1 16,21-1-16,0 0 15,-21-21-15,21 21 0,0 0 16,21-21 0,0 0-1,0 0-15,0 0 16</inkml:trace>
  <inkml:trace contextRef="#ctx0" brushRef="#br0" timeOffset="24678.2">11493 6519 0,'85'0'16,"-64"0"0,22 0-16,-22 0 0,21 0 15,0 0-15,1 0 0,-1 0 0,0 0 16,1 0-16,-1 0 0,0 0 0,1 0 16,-1 0-16,0 0 0,-20 0 0,-1 0 15,0 0-15,0 0 0,0 0 16,-42 0-1,0 0-15</inkml:trace>
  <inkml:trace contextRef="#ctx0" brushRef="#br0" timeOffset="24934.05">11409 6731 0,'0'0'0,"-21"21"15,21 0-15,21-21 16,0 0-16,0 0 0,0 0 16,0 0-16,22 0 0,-1 0 15,0 0-15,1 0 0,-1 0 0,0-21 16,22 21-16,-22 0 0,22 0 0,-22-21 16,22 21-16,-22 0 0,0 0 0,1 0 15,-1-21-15,-21 21 0,0 0 16,0 0-16,-42 0 15,-21 0 1</inkml:trace>
  <inkml:trace contextRef="#ctx0" brushRef="#br0" timeOffset="25142.96">11536 6900 0,'63'0'15,"-42"0"-15,1 0 16,-1 0-16,0 0 0,21 0 16,-21 0-16,22 0 0,-1 0 0,-21 0 15,22-21-15,-1 21 0,-21 0 0,21 0 16,-20 0-16,20 0 0,-21 0 0,0 0 16,22 21-16,-43 1 0,21-22 15,-21 21-15</inkml:trace>
  <inkml:trace contextRef="#ctx0" brushRef="#br0" timeOffset="25642.67">11726 7493 0,'0'0'0,"-127"42"31,106-42-31,0 0 16,21 22-16,21-22 31,0 0-31,0 0 0,1 0 16,-1 0-16,21-22 0,-21 22 0,0 0 16,1 0-16,-1 0 0,0-21 0,0 21 15,-42 0 1,0 0-1,0 0-15,-1 0 0,1 21 0,0-21 16,0 22-16,0-22 0,0 21 0,21 0 16,-22 0-16,22 0 15,0 0-15,0 1 16,22-1-16,-1 0 0,0 0 0,0-21 16,0 21-16,0 0 0,1 1 0,-22-1 15,21 0-15,0-21 16,0 21-16,0 0 0,-21 0 15,0 1-15,0-1 0,-21-21 16,0 0-16,0 0 16,0 0-16,-1 0 0,1 0 0,-21 0 15,21 0-15,0 0 0,-1 0 16,-20 0-16,21 0 0,0 0 0,-22 0 16,22 0-16,0 0 0,-21 0 0,21 0 15,-1 0-15</inkml:trace>
  <inkml:trace contextRef="#ctx0" brushRef="#br0" timeOffset="26357.9">9017 9906 0,'0'0'0,"21"-106"31,-42 85-31,0 0 0,0 21 0,-1-21 15,-20 21-15,21 0 0,-21 0 16,-1 0-16,1 0 0,0 0 16,-1 21-16,1 0 0,21 0 0,-22 22 15,22-22-15,-21 21 0,21 0 16,0 1-16,21-22 0,0 21 0,-22 1 16,22-1-16,0 0 0,-21 1 0,21-1 15,0 0-15,0-21 0,0 22 16,21-22-16,1 21 0,-1-21 0,0 1 15,0-1-15,21 0 0,1 0 0,-1-21 16,-21 0-16,22 0 0,-1 0 0,0 0 16,1 0-16,-1 0 15,0 0-15,1-21 0,-22 21 0,21-21 16,0 21-16</inkml:trace>
  <inkml:trace contextRef="#ctx0" brushRef="#br0" timeOffset="26866.61">9525 10033 0,'0'0'0,"0"-21"16,-21 0-1,0 21-15,-1 0 0,1 0 16,0 21-16,0-21 0,0 21 16,0 0-16,-1 0 0,22 1 15,-21 20-15,0-21 0,21 21 0,0-20 16,0 20-16,0-21 0,0 21 15,0-20-15,0-1 0,0 21 0,0-21 16,0 0-16,0 1 0,21-22 0,0 21 16,1-21-16,-1 0 15,0 0-15,0 0 16,-21-21-16,0-1 0,21 22 0,0-21 16,-21 0-16,22 0 0,-22 0 0,0 0 15,0-1-15,21-20 0,-21 21 16,0 0-16,21-22 0,-21 22 0,0 0 15,0-21-15,0 21 0,0-22 16,0 22-16,21 0 0,-21 0 16,0 0-16,0-1 0,0 44 31,0-1-31,0 0 0,0 0 16,0 0-16,0 22 0,0-22 0,0 21 15,21-21-15,-21 22 0,0-22 0,0 21 16,0-21-16,0 22 0,21-22 0,-21 21 15,0-21-15,22 0 0,-22 1 16,0-1-16,21-21 0,-21 21 0,21-21 16,0 0-16,0 0 0,0 0 15,1 0-15,-22-21 16,21 21-16,-21-21 0</inkml:trace>
  <inkml:trace contextRef="#ctx0" brushRef="#br0" timeOffset="27171.43">10266 9673 0,'0'0'0,"0"-21"0,0-42 31,0 84-31,-21 0 16,-1 0-16,22 0 0,0 22 15,-21-22-15,0 21 0,21-21 16,-21 22-16,21-1 0,0 0 0,-21 1 15,21-1-15,-21-21 0,21 21 0,0 1 16,-22-22-16,22 21 0,0-21 16,0 1-16,0 20 0,0-21 0,0 0 15,0 0-15,0 1 0,0-1 16,0 0-16,22-21 16,-1 0-1,0 0 1,-21-21-16,0 0 0,0-1 0,0 1 15</inkml:trace>
  <inkml:trace contextRef="#ctx0" brushRef="#br0" timeOffset="27399.3">9991 9948 0,'21'0'15,"0"0"1,0 0-16,0 0 0,0 0 16,1 0-16,-1 0 0,0 0 15,0 0-15,0 0 0,0 0 0,1 0 16,-1 0-16,0 0 16,0 0-1</inkml:trace>
  <inkml:trace contextRef="#ctx0" brushRef="#br0" timeOffset="27706.12">10795 9991 0,'0'-21'15,"-21"21"1,21-22-16,-21 22 0,-1 0 16,1 0-16,0 22 15,0-22-15,0 21 0,21 0 0,-21 0 16,21 0-16,-22 0 0,22 22 0,0-22 16,0 0-16,0 0 0,0 22 15,0-22-15,0 0 0,0 0 0,0 0 16,0 0-16,0 1 0,0-1 15,22-21-15,-1 0 0,0 0 16,0 0-16,0 0 0,0 0 16,1 0-16,-1-21 0</inkml:trace>
  <inkml:trace contextRef="#ctx0" brushRef="#br0" timeOffset="28206.89">11176 9737 0,'0'0'0,"0"-43"0,0 22 16,0 0-16,0 0 0,-21 21 31,21 21-31,0 0 16,0 22-16,0-22 16,0 0-16,0 21 0,0 1 0,0-22 15,0 21-15,0 0 0,0-20 0,0 20 16,0-21-16,-21 21 0,21-20 15,-22-1-15,22 0 0,0 0 0,0 0 16,-21 0-16,0 1 0,21-44 63,0 1-63,0 0 15,0 0-15,21 0 0,0 0 16,1-22-16,-1 22 0,0 0 15,0 0-15,21 0 0,-20-1 0,20 22 16,-21-21-16,21 21 0,-20 0 0,-1 0 16,21 0-16,-21 21 0,0-21 15,1 22-15,-1-1 0,-21 0 0,21 21 16,-21-21-16,21 1 0,-21-1 0,0 0 16,0 0-16,0 0 0,0 0 0,0 1 15,0-1-15,-21 0 0,0 0 16,0 0-16,-1-21 0,22 21 0,-21-21 15,21-21 17</inkml:trace>
  <inkml:trace contextRef="#ctx0" brushRef="#br0" timeOffset="28803.54">12340 9631 0,'0'0'0,"-63"-42"32,41 42-32,1 0 0,-21 0 15,21 0-15,0 0 0,-1 21 16,1-21-16,0 21 0,0 0 0,0 0 15,21 0 1,0 1-16,21-1 16,0-21-16,0 21 15,0 0-15,1-21 0,-1 21 16,0-21-16,-21 21 0,21-21 16,0 22-16,0-22 0,-21 21 0,0 0 15,22-21-15,-22 21 0,0 0 16,0 0-16,0 1 0,0-1 15,-22 0-15,1-21 16,0 21-16,0-21 0,0 21 0,-22-21 16,22 0-16,0 21 0,-21-21 0,21 0 15,-1 0-15,1 0 16,42 0 15,1 0-15,-1 0-16,0 0 0,0 0 15,0 0-15,0 0 0,1 0 16,-22 22-16,21-22 16,-21 21-16,0 0 0,0 0 15,0 0-15,0 0 16,0 1-16,-21-1 0,-1 0 0,1-21 16,0 21-16,0 0 0,0 0 0,0-21 15,-1 22-15,1-1 0,0-21 16,21 21-16,-21-21 0</inkml:trace>
  <inkml:trace contextRef="#ctx0" brushRef="#br0" timeOffset="29198.31">11578 10986 0,'0'0'0,"21"0"15,0 0 1,22 0-16,-22 0 0,21 0 0,1 0 16,-1 0-16,0 0 0,1 0 15,20 0-15,-21 0 0,22 0 0,-22 0 16,1 0-16,20 0 0,-21 0 0,1 0 16,-1 0-16,0 0 0,1 21 0,-22-21 15,21 0-15,-21 0 0,1 0 16,-22 21-1,-22-21 1,1 0-16,0 0 0,-21 0 0,21 21 16</inkml:trace>
  <inkml:trace contextRef="#ctx0" brushRef="#br0" timeOffset="29462.16">11515 11113 0,'0'0'0,"-22"0"0,-20 21 15,21 0-15,21 0 0,21 0 16,0-21-16,22 21 16,-22-21-16,21 0 0,0 0 15,22 0-15,-22 0 0,22 0 16,-1 0-16,1 0 0,-1 0 0,1 0 16,-1 0-16,1 0 0,-1 0 0,-20 0 15,20 0-15,-21 0 0,1 0 0,-1 0 16,-21 0-16,22 0 0,-22 0 15,0 0-15,-42 0 32,0 0-32,-1 0 0,-20 0 0</inkml:trace>
  <inkml:trace contextRef="#ctx0" brushRef="#br0" timeOffset="29682.04">11599 11388 0,'0'0'16,"0"21"0,21 0-1,1-21-15,-1 0 0,0 0 0,21 0 16,-21 0-16,22 0 0,-1 0 0,0 0 16,1 0-16,-1 0 0,0 0 15,1 0-15,-1 0 0,0 0 0,1 21 16,-1-21-16,0 0 0,-20 0 15,20 21-15,-21-21 0,0 22 0,0-22 16</inkml:trace>
  <inkml:trace contextRef="#ctx0" brushRef="#br0" timeOffset="30249.71">11980 12171 0,'0'0'0,"-21"21"15,0-21-15,42 0 32,0 0-32,0 0 15,1 0-15,-1 0 0,0 0 16,0 0-16,0 0 0,0 0 15,1 0-15,-22 21 0,21-21 16,-21 21-16,0 1 16,0-1-16,-21-21 15,-1 21-15,1-21 0,-21 21 0,21 0 16,0 0-16,-1-21 0,1 22 16,-21-1-16,21 0 0,0 0 15,-1 0-15,1 0 0,0-21 0,21 22 16,0-1-16,0 0 0,0 0 15,0 0-15,21-21 16,0 0-16,1 0 0,-1 0 16,0 21-16,0-21 0,0 0 15,-21 22-15,21-1 0,-21 0 16,0 0-16,0 0 16,0 0-16,-21 1 0,0-1 0,0 0 15,0 0-15,-22 21 0,22-20 16,-21 20-16,21-21 0,-22 21 0,22-20 15,-21-1-15,21 0 0,0 0 16,-1 0-16,1-21 0,21 21 0,-21-21 16,0 0-16,0 0 0,0 0 15,-1 0 1,1-21-16,21 0 16,0 0-16</inkml:trace>
  <inkml:trace contextRef="#ctx0" brushRef="#br0" timeOffset="31466.48">15282 1461 0,'21'-22'16,"-21"1"-16,0 42 62,-21 1-62,0-1 0,0 0 16,0 0-16,0 21 0,-1 1 16,1-1-16,0 0 0,0 1 0,-21-1 0,20 22 15,1-22-15,0 0 16,0 22-16,21-22 0,-21 0 0,21-20 16,-21 20-16,21 0 0,0-21 15,0 1-15,0-1 0,0 0 0,0 0 16,21 0-16,0-21 0,0 0 0,21 21 15,-20-21-15,-1 0 0,21 0 16,-21 0-16,22 0 0,-22 0 0,0-21 16,0 21-16,0-21 0,0 21 0,-21-21 15</inkml:trace>
  <inkml:trace contextRef="#ctx0" brushRef="#br0" timeOffset="31674.36">14880 1990 0,'0'0'0,"-42"0"31,63 0-15,0 0-16,0 0 16,0 0-16,22 0 0,-22 0 15,21 0-15,1 0 0,-1 0 0,0 0 16,-21 0-16,22-21 15,-1 21-15,0 0 0</inkml:trace>
  <inkml:trace contextRef="#ctx0" brushRef="#br0" timeOffset="32118.43">15621 1947 0,'0'0'0,"-21"0"31,21-21-31,21 0 16,0 21-16,-21-21 0,21 21 15,0 0-15,1-21 0,-1 21 16,0 0-16,0 0 0,0 0 16,0 0-16,1 0 0,-1 0 15,0 21-15,0 0 0,-21 0 16,0 0-16,0 1 0,0 20 0,0-21 15,0 0-15,0 22 0,0-22 16,0 0-16,0 0 0,-21 0 0,0 0 16,0 1-16,21-1 0,0 0 15,-22-21-15,44-21 47,-1 0-31,0-1-16,0 1 15,0 0-15,0 0 0,1 0 0,-1 0 16,0-22-16,0 22 0,21 0 0,-20-21 16,-1 20-16,21 1 0,-21 0 15,0 0-15,1 0 0,-1 21 0,0 0 16,0-21-16,0 21 0</inkml:trace>
  <inkml:trace contextRef="#ctx0" brushRef="#br0" timeOffset="32774.01">16616 1778 0,'0'21'16,"-21"0"-16,-1 1 0,1-1 16,0 0-16,21 21 0,-21-21 0,0 1 15,0-1-15,21 0 0,0 0 16,-22 21-16,22-20 0,-21-1 0,21 0 15,0 0-15,0 0 16,0 0-16,21-21 0,1 22 16,-1-22-16,0 0 0,0 0 0,0 0 15,22 0-15,-22 0 0,21 0 16,-21 0-16,22 0 0,-22 0 0,21 0 16,-21-22-16,0 1 0,1 0 0,-1 21 15,0-21-15,0 0 0,0 0 16,-21-1-16,0 1 0,0 0 0,0 0 15,0 0-15,0 0 16,0 42 15,0 0-31,0 0 16,0 0-16,0 22 0,0-22 16,-21 0-16,21 21 0,-21-21 15,21 22-15,0-22 0,-21 21 0,21 1 16,0-1-16,0 21 0,0-20 15,0-1-15,0 22 0,0-22 0,0 0 16,0 22-16,0-22 0,0 0 0,0 1 16,0-1-16,-21 0 0,21 1 15,-22-1-15,1 0 0,21-20 0,-21 20 16,0-21-16,0 0 0,0 0 0,-1 1 16,22-1-16,-21-21 0,0 0 15,0 0-15,21-21 16,-21-1-16,21 1 15,0 0-15,0 0 0,0 0 16,0-22-16,0 22 0,0-21 0,0 0 16,0-1-16,0 1 0,21-22 0,0 22 15,-21-21-15,21 20 0,0-20 16,1-1-16,20 1 0,-21 20 0,0-20 16,0 21-16,1-1 0,20 1 15,-21 21-15,0-22 0,0 1 0</inkml:trace>
  <inkml:trace contextRef="#ctx0" brushRef="#br0" timeOffset="33459.29">17843 1461 0,'0'0'16,"-21"0"-16,-106 42 15,85-42-15,21 21 16,0 0-16,-1-21 0,1 21 0,21 1 15,0-1 1,0 0-16,21-21 0,1 0 16,-1 21-16,0-21 0,0 0 15,0 0-15,22 21 0,-22-21 0,0 0 16,0 21-16,0-21 0,0 22 16,1-1-16,-1 0 0,-21 0 15,0 0-15,0 0 16,-21 1-16,-1-22 0,1 21 0,-21 0 15,21-21-15,0 21 0,-22-21 16,22 0-16,-21 21 0,21-21 16,-1 0-16,44 0 47,-1 0-47,0 0 15,0 0-15,0 0 0,0 0 0,1 0 16,-1 0-16,0 0 0,0 0 15,-21 21-15,21-21 0,-21 22 0,21-1 16,-21 0-16,0 0 16,0 0-16,0 0 0,0 1 15,0 20-15,-21-21 0,0 0 0,0 0 0,0 1 16,0-1-16,-1-21 16,-20 21-16,21 0 0,0 0 0,0-21 15,-1 21-15,1 1 0,21-1 16,0 0-1,21-21 1,1 0-16,-1 0 0,0 0 16,0 0-16</inkml:trace>
  <inkml:trace contextRef="#ctx0" brushRef="#br0" timeOffset="33781.8">17462 2646 0,'-21'0'31,"42"0"-31,1 0 16,20 0-16,0 0 0,1 0 15,-1 0-15,0 0 0,1 0 16,20 21-16,-21-21 0,22 0 0,-22 0 16,22 0-16,-1 0 0,-20 0 15,20 0-15,-21 0 0,1 0 0,-22 0 16,21 0-16,-42 21 16,-21-21-1,-21 0-15,21 0 0,-22 0 16,1 0-16</inkml:trace>
  <inkml:trace contextRef="#ctx0" brushRef="#br0" timeOffset="34066.64">17272 2942 0,'0'0'0,"21"0"16,0 0-1,0 0-15,22 0 0,-1 0 0,0 0 16,22 0-16,-22 0 0,22 0 16,-1 0-16,-20 0 0,20 0 0,-21 0 15,1 0-15,20 0 0,-20 0 0,-1 0 16,-21 0-16,21 0 0,-20 0 16,20 0-16,-21 0 0,0 21 15,-21 1 1,-21-22-1,0 0-15,0 0 16,0 0-16,-22 21 0</inkml:trace>
  <inkml:trace contextRef="#ctx0" brushRef="#br0" timeOffset="34327.49">17420 3133 0,'0'0'0,"-42"0"0,21 0 0,-22 0 15,1 0-15,21 21 0,0-21 0,42 0 32,21 0-32,-21 0 15,22 0-15,-1 21 0,21-21 16,-20 0-16,20 0 0,1 0 0,-22 0 16,22 0-16,-1 21 0,-21-21 15,22 0-15,-22 0 0,22 0 0,-22 0 16,0 0-16,-20 0 0,20 0 0,-21 0 15,-21 21-15</inkml:trace>
  <inkml:trace contextRef="#ctx0" brushRef="#br0" timeOffset="34890.16">17780 3789 0,'-21'0'32,"42"0"-1,0 0-31,0 0 0,0 0 15,1 0-15,-1 0 0,0 0 16,0 0-16,0 0 16,-21 21 15,-21 0-31,0 0 0,0-21 16,0 22-16,-1-1 0,1 0 0,0 0 15,-21 0-15,21 0 0,-1 1 16,-20-1-16,21 0 0,21 0 15,-21 21-15,21-20 0,0-1 0,0 0 16,0 0-16,0 0 16,21 0-16,0 1 0,0-22 0,0 21 15,1 0-15,-1 0 0,21-21 0,-21 21 16,0-21-16,1 0 0,-1 21 16,0-21-16,0 0 0,-21 22 15,0-1 1,-21-21-1,0 21-15,21 0 0,-21-21 0,-1 21 16,1-21-16,0 21 0,0 1 0,0-22 16,0 21-16,-1 0 15,1-21-15,0 21 0,0-21 0,0 21 16,0-21-16,-1 21 0,1-21 16,0 0-16,0 22 0</inkml:trace>
  <inkml:trace contextRef="#ctx0" brushRef="#br0" timeOffset="35621.98">15621 6096 0,'0'0'0,"0"-42"16,-21 42-16,0-21 0,-1 21 0,1 0 16,-21 0-16,21 0 0,-22 0 15,1 0-15,0 21 0,-1 0 0,1 21 16,-21-21-16,20 22 0,1-1 0,0 22 16,-1-1-16,1 1 15,21-1-15,0 1 0,-1-22 0,22 21 16,0-20-16,0 20 0,0-20 0,0-22 15,0 21-15,22 0 0,-1-20 16,0-1-16,21 0 0,1-21 0,-1 21 16,0-21-16,1 0 0,-1 0 15,0 0-15,1 0 0,20 0 0,-21 0 16,1-21-16,-1 21 0,-21-21 0,22 0 16</inkml:trace>
  <inkml:trace contextRef="#ctx0" brushRef="#br0" timeOffset="36290.01">15790 6477 0,'0'0'0,"0"-21"0,0-21 0,0 20 0,-21 22 16,0 0-16,0 22 15,0-1-15,-1 0 16,22 21-16,-21 1 0,0-1 0,21 0 16,0 1-16,-21-1 0,21-21 15,-21 21-15,21-20 0,0 20 0,0-21 16,0 0-16,0 0 0,0 1 0,0-1 15,21-21-15,0 0 16,0 0-16,0 0 16,1 0-16,-1 0 0,-21-21 15,21-1-15,0 1 16,0 0-16,0 21 0,-21-42 0,22 21 16,-1-1-16,-21 1 0,21-21 0,-21 21 15,0-22-15,0 22 0,0-21 16,0 21-16,0 0 0,0 42 15,0 0 1,0 0-16,0 0 0,0 22 16,0-22-16,-21 21 0,21-21 0,0 22 15,0-22-15,0 0 0,0 0 16,0 0-16,0 0 0,21 1 0,0-1 16,0-21-16,0 21 0,1-21 15,-1 0-15,0 0 0,0 0 16,21 0-16,-20 0 0,-1-21 15,21 0-15,-21 21 0,22-22 0,-22 1 16,0 0-16,0 0 0,0-21 0,22 20 16,-43-20-16,21 0 0,0-22 15,0 22-15,-21 0 0,21-22 0,-21 22 16,21-22-16,1 22 0,-22 0 16,0-1-16,21 22 0,-21-21 0,21 21 15,-21-1-15,0 44 31,0-1-31,0 0 0,0 21 16,0 1-16,-21 20 0,21-21 0,-21 22 16,21-1-16,-22-20 0,22 20 15,0-20-15,0-1 0,0 0 0,0 1 16,0-22-16,0 21 0,0-21 0,0 0 16,0 1-16,22-22 15,-1 0-15</inkml:trace>
  <inkml:trace contextRef="#ctx0" brushRef="#br0" timeOffset="36486.44">16235 6625 0,'0'0'0,"63"-21"31,-42 21-31,1 0 0,-1 0 15,21 0-15,-21 0 0,22-21 0,-22 21 16,21 0-16,-21-21 0,22 21 16,-22 0-16,21 0 0,-21 0 0,22-21 15,-22 21-15,21 0 0,-21-22 0,0 22 16,1 0-16</inkml:trace>
  <inkml:trace contextRef="#ctx0" brushRef="#br0" timeOffset="36746.29">17124 6371 0,'0'0'16,"-21"0"-16,-1 0 0,1-21 0,0 21 15,0 0-15,0 0 0,0 0 16,-1 21-16,1-21 0,0 43 16,21-22-16,0 0 0,-21 21 15,21 1-15,-21-1 0,21-21 0,0 21 16,0 1-16,0-1 0,0 0 15,0-20-15,0-1 0,0 21 0,0-21 16,21-21-16,0 21 0,0 1 16,0-22-16,22 0 0,-22 0 0,0 0 15,21 0-15,-20 0 0,20 0 0,0 0 16,-21 0-16,22 0 0,-22-22 16</inkml:trace>
  <inkml:trace contextRef="#ctx0" brushRef="#br0" timeOffset="37242.15">17589 6075 0,'0'21'0,"0"0"0,0 0 15,0 22-15,-21-22 0,21 21 16,-21 1-16,21-1 0,0 0 0,0 1 15,-21-1-15,21 0 0,-21 1 0,21-1 16,0 0-16,0 1 0,-21-22 16,21 21-16,0-21 0,-22 0 0,22 1 15,0-1-15,0-42 47,0-1-31,0 1-16,0 0 15,0 0-15,22 0 0,-1 0 0,0-1 16,0-20-16,21 21 0,-20-21 16,20 20-16,-21-20 0,21 21 0,1 0 15,-1 0-15,0-1 0,-20 1 0,20 21 16,-21 0-16,0 0 0,0 21 16,1 1-16,-1-1 0,-21 0 0,0 21 15,0-21-15,0 22 0,0-1 0,0-21 16,0 22-16,-21-22 15,-1 0-15,1 21 0,0-21 0,0 1 16,0-1-16,0 0 0,-1-21 16,22 21-16,0-42 31</inkml:trace>
  <inkml:trace contextRef="#ctx0" brushRef="#br0" timeOffset="38003.26">18669 6117 0,'0'0'0,"-64"0"31,22 0-31,21 21 0,0-21 0,0 0 0,-1 22 16,1-22-16,0 0 0,21 21 15,0 0 1,21-21-16,0 0 15,1 0-15,-1 21 0,0 0 16,0-21-16,0 21 16,0-21-16,1 22 0,-1-22 0,-21 21 15,0 0-15,0 0 0,0 0 16,0 0 0,0 1-16,-21-22 0,-1 21 0,1-21 15,0 21-15,0-21 0,0 0 16,0 21-16,-1-21 0,1 0 0,0 0 15,0 0-15,42 0 47,0 0-31,0 21-16,-21 0 16,22-21-16,-22 22 0,0-1 15,0 0-15,0 0 16,0 0-16,0 0 0,-22 1 15,1-1-15,21 0 0,-21 0 0,0 0 16,0 0-16,0-21 0,-1 22 16,1-22-16,21 21 0,-21 0 0,0-21 15,21 21-15,-21 0 16,21 0 0</inkml:trace>
  <inkml:trace contextRef="#ctx0" brushRef="#br0" timeOffset="38294.35">18013 7324 0,'0'0'0,"-21"0"0,42 0 31,0 0-31,21 0 0,-21 0 15,22 0-15,-22 0 0,21 0 16,1 0-16,-1 0 0,0 0 16,1 0-16,-1 0 0,21 0 0,-20 0 15,-1 0-15,0 0 0,-20 0 0,20 0 16,-21 0-16,0 0 0,0 0 16,1 0-16,-44 0 15,1 0 1,0 0-16,-21 0 0,21 0 15</inkml:trace>
  <inkml:trace contextRef="#ctx0" brushRef="#br0" timeOffset="38491.23">18034 7451 0,'0'21'16,"0"0"-16,21-21 15,0 0-15,0 0 0,22 0 0,-22 0 16,0 0-16,21 0 0,-20 0 0,20 0 15,0 0-15,1 21 0,-22-21 16,21 0-16,0 0 0,1 0 0,-1 21 16,-21-21-16,22 0 0,-22 0 0,0 0 15,0 0-15,-21 22 16</inkml:trace>
  <inkml:trace contextRef="#ctx0" brushRef="#br0" timeOffset="38714.11">18119 7662 0,'-22'0'16,"44"0"-16,-65 0 0,43 22 15,21-22 17,1 0-32,-1 0 0,0 0 15,0 0-15,21 0 0,-20 0 0,-1 0 16,21 0-16,-21 0 0,22 0 15,-22 0-15,21 0 0,-21 0 0,22 0 16,-22 0-16,0-22 0,0 22 16,0 0-16,0 0 0,1 0 15</inkml:trace>
  <inkml:trace contextRef="#ctx0" brushRef="#br0" timeOffset="39187.74">18330 8086 0,'0'0'0,"-21"0"16,0 21-16,0-21 0,0 0 16,-1 21-16,1 0 0,0-21 0,21 21 15,21-21 16,0 22-31,1-22 0,-1 0 16,0 0-16,0 0 0,0 0 0,0 0 16,1 21-16,-22 0 15,0 0 1,0 0-16,-22-21 0,1 21 16,21 1-16,-42-22 0,21 21 15,0 0-15,-1 0 0,1 0 0,21 0 16,0 1-16,-21-22 0,21 21 15,0 0-15,0 0 0,0 0 0,0 0 16,0 1-16,21-1 0,0 0 16,1-21-16,-22 21 0,21 0 0,0 0 15,0-21-15,-21 22 0,21-22 0,-21 21 16,0 0-16,-21-21 31,0 21-31,-21-21 0,20 0 0,1 0 16,-21 0-16,21 0 0,-22 0 0,22 0 15,-21 0-15,21 0 16,-22 0-16</inkml:trace>
  <inkml:trace contextRef="#ctx0" brushRef="#br0" timeOffset="39919.1">15811 10266 0,'0'0'0,"0"-21"31,-21 21-31,0 21 16,21 0-16,-21 21 0,0 1 0,0-1 15,-1 0-15,22 1 0,-21 20 16,0-20-16,21 20 0,0-21 16,-21 1-16,21-1 0,0 0 0,0-20 15,0 20-15,0-21 0,0 0 16,0 0-16,0 1 0,0-1 0,21-21 16,-21 21-16,21-21 0,0 0 0,1 0 15,-1 0-15,0 0 0,0 0 16,0 0-16,0 0 0,1-21 0,-1 21 15</inkml:trace>
  <inkml:trace contextRef="#ctx0" brushRef="#br0" timeOffset="40121.97">15579 10859 0,'0'0'16,"-22"0"-16,1 0 0,21-22 31,0 1-16,21 21-15,1 0 16,-1-21-16,21 21 0,-21 0 16,0 0-16,22 0 0,-1 0 0,-21-21 15,43 21-15,-22 0 0,0 0 16,1-21-16,-1 21 0,22 0 0,-43 0 16</inkml:trace>
  <inkml:trace contextRef="#ctx0" brushRef="#br0" timeOffset="40506.76">16256 10753 0,'-42'0'31,"42"-21"-31,0-1 0,0 1 16,0 0-16,0 0 16,21 21-16,0 0 0,0 0 15,21-21-15,-20 21 0,-1 0 0,0 0 16,21 0-16,-21 21 0,1 0 0,20 0 15,-21 0-15,0 1 0,0-1 16,-21 0-16,0 0 0,0 21 0,0-20 16,0-1-16,0 0 0,0 0 0,0 0 15,-21 0-15,0 1 0,0-1 16,0-21-16,0 21 16,-1-21-16,22-21 31,0 0-31,0-1 15,0 1-15,0 0 16,22 0-16,-1 0 0,-21-22 0,21 22 16,0 0-16,-21-21 0,21 21 15,0-1-15,1-20 0,-1 21 0,0 0 16,0 0-16,0-1 0,0 1 16,22 21-16,-22 0 0</inkml:trace>
  <inkml:trace contextRef="#ctx0" brushRef="#br0" timeOffset="41062.44">16997 10562 0,'0'0'0,"0"21"0,0 1 0,0-1 15,0 0-15,-21 0 0,21 0 16,-22 0-16,22 1 0,0 20 0,0-21 16,-21 0-16,21 0 0,0 1 15,0-1-15,0 0 0,0 0 0,0 0 16,21 0-16,1-21 0,-1 0 15,21 0-15,-21 0 0,22 0 16,-1 0-16,0 0 0,1 0 16,-1 0-16,0-21 0,1 21 0,-1-21 15,0 0-15,1 21 0,-22-21 0,21 0 16,-21-1-16,0-20 0,-21 21 16,0 0-16,22-22 0,-22 22 0,0 0 15,0 0-15,0 0 0,0 0 0,0-1 16,0 44-1,0-1-15,0 0 16,0 0-16,-22 21 0,22-20 0,0 20 16,0 0-16,0-21 0,-21 22 15,21 20-15,0-20 0,-21-1 16,21 21-16,0-20 0,0 20 0,0 1 16,0-22-16,21 22 0,-21-22 15,21 21-15,-21-20 0,0-1 0,0 22 16,0-22-16,0-21 0,0 21 0,0 1 15,0-22-15,0 0 0,0 21 0,-21-20 16,0-1-16,0-21 16,0 0-16,0 0 0,-1 0 0,1-21 15,-21-1-15,21 1 0,0 0 16,-1 0-16,1 0 0,21 0 16,-21-22-16,0 22 0,0 0 0,21 0 15,-21-22-15,21 22 0,0 0 16,0 0-16,0 0 0,0 0 0,0-1 15,0 1-15,21 0 0,0 0 16,0 0-16</inkml:trace>
  <inkml:trace contextRef="#ctx0" brushRef="#br0" timeOffset="41606.8">18648 10435 0,'0'-21'0,"0"42"0,0-63 0,0 0 0,0 20 16,0 1-16,-21 21 15,-1 0-15,1 0 0,-21 0 16,21 0-16,0 0 0,-1 0 0,1 21 16,0 1-16,0-22 0,0 21 15,21 0-15,0 0 0,0 0 16,0 0-16,0 1 0,21-22 15,-21 21-15,21-21 16,0 0-16,0 21 0,1-21 0,-1 21 16,0-21-1,-21 21-15,0 0 0,0 1 16,-42-1-16,20 0 16,1 0-16,-21 0 0,0-21 0,20 21 15,-20 1-15,21-22 0,-21 21 16,20-21-16,22 21 15,22-21 1,-1 0 0,0 0-16,0 0 0,0 0 0,0 21 15,1-21-15,-1 0 0,0 21 16,0 0-16,-21 1 0,0-1 16,0 21-16,0-21 0,0 0 15,0 1-15,0 20 0,-21-21 0,0 0 16,0 22-16,21-22 0,-22 21 15,22-21-15,-21 0 0,21 1 0,-21-1 16,21 0-16,0 0 0</inkml:trace>
  <inkml:trace contextRef="#ctx0" brushRef="#br0" timeOffset="41886.62">17970 11663 0,'0'0'16,"-21"0"-16,42 0 15,22 0 1,-1 0-16,0 0 0,1 0 15,-1 0-15,0 21 0,22-21 0,-1 0 16,-20 0-16,20 0 0,-20 0 0,20 21 16,-21-21-16,1 0 0,-1 0 0,-21 0 15,0 0-15,1 0 16,-1 0-16,-42 0 16,-1 0-16,-20 0 15</inkml:trace>
  <inkml:trace contextRef="#ctx0" brushRef="#br0" timeOffset="42119.5">17992 11832 0,'0'0'15,"0"21"-15,0 1 16,21-22 0,0 0-16,21 21 0,-21-21 0,22 0 15,-1 0-15,0 0 0,22 0 16,-22 21-16,22-21 0,-22 0 15,22 0-15,-22 0 0,21 0 0,-20 0 16,-1 0-16,-21 0 0,22 21 0,-22-21 16,-42 0 15,-22 0-31,22 21 0,-21-21 0</inkml:trace>
  <inkml:trace contextRef="#ctx0" brushRef="#br0" timeOffset="42306.4">18203 12044 0,'0'21'16,"0"0"0,21-21-1,1 0-15,20 0 0,-21 0 16,0 0-16,22 0 0,-22 0 0,21 0 16,-21 0-16,22 0 0,-1 0 0,-21 0 15,21 0-15,1 0 0,-22 0 16,21 0-16,-21 0 0,1 21 0,-1-21 15,0 22-15,0-22 0,-21 21 0</inkml:trace>
  <inkml:trace contextRef="#ctx0" brushRef="#br0" timeOffset="42806.11">18584 12573 0,'0'0'0,"-63"0"32,42 0-32,21-21 15,21 0 1,0 21-16,0 0 16,21 0-16,-20 0 0,20 0 0,-21 0 15,0 0-15,0 0 0,1 0 0,-1 0 16,0 0-16,-21 21 15,-21 0 1,-22-21-16,22 21 0,0 0 16,-21 1-16,-1-1 0,22 0 0,-21 0 15,0 0-15,20 0 0,1 1 0,-21-1 16,42 0-16,0 0 0,0 0 0,0 0 16,0 1-16,0-1 0,0 0 15,21 0-15,0 0 0,0 0 0,1-21 16,20 22-16,-21-1 0,21-21 15,-20 21-15,20-21 0,-21 21 0,0 0 16,0-21-16,1 21 0,-22 1 16,0-1-16,0 0 15,0 0-15,-22-21 0,1 0 0,-21 21 16,21-21-16,0 21 0,-22-21 0,22 0 16,0 0-16,-21 22 0,20-22 15,1 0-15,0 0 0,0 0 0,0 0 16,0 0-16,-1 0 15</inkml:trace>
  <inkml:trace contextRef="#ctx0" brushRef="#br0" timeOffset="44091.77">15409 14520 0,'0'-63'31,"0"42"-31,0 0 16,0-1-16,0 1 16,0 0-1,-21 21 1,0 0-16,-21 0 0,20 21 0,-20 0 16,21 1-16,-21-1 0,20 21 15,-20-21-15,21 22 0,0-1 0,0 0 16,-1 1-16,1-22 0,21 21 0,0 0 15,0 1-15,0-1 0,0 0 16,0-20-16,0 20 0,21-21 0,1 21 16,20-20-16,-21-1 0,21 0 0,-20 0 15,20 0-15,0-21 16,1 0-16,20 0 0,-21 0 0,1 0 16,20 0-16,-20-21 0,20 0 0,-21 0 15,22 0-15,-1-1 0,1 1 16,-22 0-16,22 0 0,-22-21 0,0 20 15,1 1-15,-1-21 0,-21 21 0,0 0 16,1-22-16,-22 22 0,0 0 16,0-21-16,0 20 0,-22 1 0,1 0 15,0 21-15,0-21 0,-21 21 0,20 0 16,1 0-16,0 0 0,0 0 16,0 0-16,0 21 0,-1 0 0,1 0 15,0 1-15,0-1 0,21 0 16,-21 21-16,21-21 0,0 1 0,0 20 15,0-21-15,0 0 0,0 0 16,0 1-16,0-1 0,0 0 0,0 0 16,21-21-1,0 0 1,0 0-16,-21-21 0,21 0 0,1 21 16,-1-21-16,-21-1 0,21 22 0,0-21 15,-21 0-15,0 0 0,21 0 16,0 0-16,-21-1 0,0 1 0,0 0 15,0 0-15,22 0 0,-22 42 32,21-21-17,-21 21-15,0 0 0,0 22 0,0-22 16,21 0-16,0 0 0,-21 0 0,21 0 16,0 1-16,1-1 0,-22 0 15,21 0-15,0-21 0,0 21 0,21-21 16,-20 0-16,-1 0 0,0 0 0,0 0 15,21 0-15,-20 0 0,-1-21 16,0 0-16,0 21 0,0-21 0,0 0 16,1-1-16,-1 1 0,-21 0 15,0 0-15,21 0 0,-21-22 0,21 22 0,-21-21 16,0 0-16,0-1 16,0 1-16,0 0 0,0-1 0,0 1 15,0 0-15,0-1 0,0 1 0,0 0 16,0 20-16,21 1 15,-21 42 1,0 1-16,0-1 0,0 0 16,0 21-16,0 1 0,0-22 15,0 21-15,0 0 0,0 1 16,0-22-16,0 21 0,0 1 0,0-22 0,0 21 16,0-21-16,0 22 0,0-22 15,0 0-15,0 0 0,0 0 16,0 0-16,0-42 47,0 0-32</inkml:trace>
  <inkml:trace contextRef="#ctx0" brushRef="#br0" timeOffset="44282.65">16446 14626 0,'22'-21'16,"-1"21"-16,0 0 0,0-21 16,0 21-16,0 0 0,1-21 15,-1 21-15,21 0 0,-21 0 0,0-21 16,1 21-16,20 0 0,-21 0 16,21 0-16,1-22 0,-1 22 0,0 0 15,1-21-15,-1 21 0,0 0 0,1 0 16,-22 0-16</inkml:trace>
  <inkml:trace contextRef="#ctx0" brushRef="#br0" timeOffset="44987.25">17399 14499 0,'-21'21'15,"0"1"-15,21-1 0,-22 0 0,1 0 16,0 0-16,0 0 0,21 22 15,-21-22-15,0 0 0,-1 0 0,22 22 16,0-22-16,-21 0 0,21 0 0,0 0 16,0 0-16,0 1 0,21-1 15,1-21-15,-1 0 0,0 0 16,0 0-16,21 0 0,-20 0 0,20 0 16,0 0-16,1 0 0,-1 0 0,-21-21 15,21-1-15,1 22 16,-1-21-16,-21 0 0,0 0 0,22 0 15,-22 0-15,0-22 0,0 22 0,0-21 16,1-1-16,-1 1 0,-21 0 0,21-1 16,0 1-16,-21 0 0,0-1 15,21 1-15,0 21 0,-21 0 0,0 0 16,0-1-16,0 44 16,0-1-16,-21 0 15,0 0-15,0 21 0,0-20 0,21 20 16,-21-21-16,21 21 0,-22 1 15,22-22-15,0 21 0,0-21 0,0 1 16,0 20-16,0-21 0,0 0 16,0 0-16,0 1 0,0-1 0,0 0 15,0 0-15,0 0 16,0 0 0,0-42-1,0 0 1,0 0-16,22 0 15,-22 0-15,21-1 0,-21-20 0,21 21 16,0 0-16,0 0 0,0-22 0,1 22 16,20 0-16,-21 0 0,0 0 15,22-1-15,-1 22 0,-21 0 16,21 0-16,-20 0 0,20 0 0,-21 0 16,0 22-16,0-1 0,1 0 0,-1 0 15,-21 0-15,0 0 0,0 22 16,0-22-16,0 0 0,0 21 0,0-20 15,0-1-15,-21 0 0,-1 0 0,1 0 16,0 0-16,0-21 0,21 22 0,-21-22 16,0 0-1</inkml:trace>
  <inkml:trace contextRef="#ctx0" brushRef="#br0" timeOffset="45574.46">18965 14372 0,'0'0'0,"0"-21"0,0 0 15,0 0-15,-21 21 32,0 0-32,0 0 0,0 21 0,-1-21 15,1 21-15,0 0 0,0 0 0,0 1 16,21-1-16,0 0 0,0 0 16,0 0-16,0 0 0,0 1 15,21-22-15,0 0 0,0 0 16,0 21-16,1-21 0,-1 0 0,0 21 15,0-21-15,0 0 0,0 21 16,1 0-16,-22 0 16,0 1-16,0-1 15,-22-21 1,1 0-16,0 21 0,-21-21 16,21 0-16,-1 21 0,1-21 0,0 0 15,0 0 1,21 21 15,21-21-31,0 0 16,0 21-16,1-21 15,-1 22-15,-21-1 0,0 0 16,0 0-16,0 0 16,0 0-16,0 1 15,0-1-15,-21-21 0,21 21 0,-22 0 16,1 0-16,21 0 0,0 1 15,0-1-15,0 0 0,0 0 16</inkml:trace>
  <inkml:trace contextRef="#ctx0" brushRef="#br0" timeOffset="46186.62">18711 15473 0,'0'0'0,"-21"0"0,-64 0 15,64 0 1,42 0 15,1 0-31,-1 0 16,0 0-16,21 0 0,1 0 0,-22 0 16,21 0-16,0 0 0,1 0 0,-1 0 15,22 0-15,-22 0 0,0 0 16,1 0-16,-1 21 0,-21-21 0,0 0 15,0 0-15,-21 21 0,-21 0 16,-21-21 0,21 0-16,-22 22 0,1-22 0,0 21 15,-1-21-15,1 21 0,0-21 0,-22 21 16,22-21-16,0 0 0,-1 21 16,1-21-16,0 0 0,-1 21 0,1-21 15,21 0-15,0 22 0,-22-22 16,64 0 15,1 0-31,20 0 0,-21 0 0,21 0 16,22 0-16,-22 0 0,1 21 0,20-21 15,-21 0-15,22 0 0,-22 0 16,22 0-16,-22 0 0,22 0 0,-22 0 16,0 0-16,-21 0 0,22 0 0,-43 21 15,-21 0 1,-22-21-1,22 0-15,-21 0 0,-1 21 16,1-21-16</inkml:trace>
  <inkml:trace contextRef="#ctx0" brushRef="#br0" timeOffset="46390.4">18457 15917 0,'0'0'0,"-21"0"0,0 22 0,42-22 31,0 0-31,0 0 0,1 0 0,-1 0 15,21 0-15,-21 0 0,22 0 0,-22 0 16,21 0-16,0 0 0,1 0 16,-22 0-16,21 0 0,1 0 0,-22 0 15,0 0-15,21 21 0,-21-21 16,1 0-16,-22 21 16,0 0-1</inkml:trace>
  <inkml:trace contextRef="#ctx0" brushRef="#br0" timeOffset="46822.07">18669 16341 0,'0'0'0,"-21"21"0,0 0 16,-1 0-16,-20 0 0,21 1 0,0-1 16,21 0-16,-21 0 0,21 0 0,0 0 15,0 1-15,0-1 16,0 0-16,21-21 15,0 21-15,0-21 0,0 0 0,0 0 16,1 0-16,-1 0 0,0 0 0,0-21 16,0 21-16,0-21 0,-21 0 15,0-1 1,0 44 31,0-1-32,0 0-15,0 0 0,0 0 16,0 0-16,22 1 0,-22-1 16,21 0-16,-21 0 0,21-21 0,-21 21 15,0 0-15,0 1 0,0-1 16,0 0-16,0 0 16,-21-21-16,0 21 0,-1-21 0,1 0 15,-21 21-15,21-21 0,-22 0 16,22 0-16,-21 0 0,21 0 0,-22 0 15,22 0-15,0 0 0,0-21 0,-21 0 16,20 0-16,1 0 0,21 0 0</inkml:trace>
  <inkml:trace contextRef="#ctx0" brushRef="#br0" timeOffset="48436.98">20426 1270 0,'0'0'0,"21"0"0,-21-21 0,21 0 0,-21 0 16,0-1-1,0 44 1,-21-1-1,0 0-15,0 21 0,21-21 0,-22 22 16,1-1-16,0 22 0,0-22 16,21 0-16,-21 22 0,0-22 15,-1 0-15,1 1 0,21 20 0,0-42 16,0 22-16,0-1 0,0-21 16,0 22-16,0-22 0,0 0 0,0 0 15,21 0-15,1-21 16,-1 0-16,0 0 0,0 0 15,0 0-15</inkml:trace>
  <inkml:trace contextRef="#ctx0" brushRef="#br0" timeOffset="48643.86">19960 1820 0,'0'0'0,"-21"0"15,42 0 1,0 0-16,0 0 16,1 0-16,-1 0 0,21 0 15,-21-21-15,22 21 0,-22 0 0,21 0 16,0 0-16,1 0 0,-1-21 16,-21 21-16,22 0 0,-1 0 0,-21 0 15,21-21-15</inkml:trace>
  <inkml:trace contextRef="#ctx0" brushRef="#br0" timeOffset="49078.66">20680 1715 0,'0'0'0,"0"-22"0,-21 22 15,21-21-15,0 0 16,0 0-16,21 0 15,0 0-15,0 21 16,0 0-16,0-22 0,1 22 0,20 0 16,-21 0-16,0 0 0,0 0 15,22 0-15,-22 0 0,0 22 16,0-1-16,0 0 0,1 0 0,-1 21 16,0-20-16,-21-1 0,0 21 15,0-21-15,0 22 0,0-22 0,0 0 16,0 0-16,0 0 0,0 0 15,0 1-15,-21-1 0,0-21 16,-1 0-16,22-21 31,0-1-31,0 1 16,0 0 0,0 0-16,0 0 0,0 0 0,0-1 15,22 1-15,-1 0 0,0 0 16,-21 0-16,21-22 0,0 22 0,0 0 15,-21 0-15,22 0 0,-1 21 0,0-21 16,0-1-16,0 22 0,0 0 16,-21-21-16</inkml:trace>
  <inkml:trace contextRef="#ctx0" brushRef="#br0" timeOffset="49710.35">21569 1545 0,'0'0'0,"0"21"0,-21-21 16,21 22-16,-22-1 16,1 0-16,21 0 0,-21 0 0,21 0 15,-21 1-15,21-1 0,0 0 16,0 0-16,0 0 0,0 0 0,0 1 16,0-1-16,0 0 0,21-21 0,0 21 15,0-21-15,1 0 0,-1 21 16,21-21-16,-21 0 0,0 0 0,22 0 15,-22 0-15,21 0 0,-21 0 16,22-21-16,-22 0 0,0 21 0,21-21 16,-20 0-16,-1-1 0,0 1 15,-21 0-15,21 0 0,-21-21 0,21 20 16,-21 1-16,21 0 0,-21 0 16,0 0-16,0 0 0,0-1 15,0 44 16,-21-1-31,21 21 0,-21-21 16,21 22-16,-21-1 0,0 0 16,0 1-16,21 20 0,-22-21 0,22 1 15,-21 20-15,21-20 0,0 20 0,-21-21 16,21 22-16,0-1 0,-21 1 16,21-1-16,0 1 0,0-22 0,0 22 15,0-1-15,0 1 0,0-22 16,0 0-16,0 1 0,0-1 15,-21 0-15,21-20 0,0 20 0,0-21 16,-21 0-16,21 0 0,-22-21 0,1 0 16,21 22-16,-21-22 15,0 0-15,0 0 0,0-22 0,-1 1 16,22 0-16,-21 0 0,0 0 0,0 0 16,0-22-16,21 1 0,0 0 15,0-1-15,0 1 0,0 0 0,0-22 16,0 22-16,21-22 0,0 22 15,0-22-15,0 22 0,1 0 16,-1-1-16,0 1 0,0 0 0,0-1 16,0 1-16,1 21 0</inkml:trace>
  <inkml:trace contextRef="#ctx0" brushRef="#br0" timeOffset="50360.37">23029 1080 0,'0'0'15,"-106"42"1,85-21-16,21 0 16,0 0-1,21 1-15,1-22 16,-1 21-16,0-21 0,0 21 15,0-21-15,0 21 0,1-21 0,-22 21 16,0 0-16,0 1 16,0-1-16,0 0 0,0 0 0,-22 0 15,1-21-15,0 21 0,-21-21 16,21 22-16,-1-22 0,-20 0 0,21 0 16,0 0-16,-22 0 0,43 21 15,-21-21-15,42 0 31,1 0-31,-1 0 16,0 0-16,0 0 0,0 0 0,0 0 16,1 0-16,-1 0 0,0 0 15,0 0-15,-21 21 0,0 0 16,0 0-16,0 0 0,0 1 16,0-1-16,0 0 0,0 0 0,-21 21 15,0-20-15,0-1 0,-1 0 16,22 0-16,-21 0 0,0 0 0,0 1 15,0-1-15,21 0 0,-21 0 16,21 0 0</inkml:trace>
  <inkml:trace contextRef="#ctx0" brushRef="#br0" timeOffset="50742.3">22500 2223 0,'0'0'0,"21"0"32,22 0-32,-22 0 0,21 0 15,0 0-15,1 0 0,-1 0 0,0 0 16,1 0-16,-1 0 15,0 0-15,1 0 0,-1 0 0,0 0 0,1 0 16,-22 0-16,21 0 0,-21 0 16,1 0-16,-1 0 0,0 0 15,-42 0 1,0 0-16,-1 0 0</inkml:trace>
  <inkml:trace contextRef="#ctx0" brushRef="#br0" timeOffset="50946.19">22521 2413 0,'0'0'0,"21"0"0,1 21 15,-1-21-15,0 0 0,0 0 16,21 0-16,1 0 0,-22 0 0,21 0 16,1 0-16,-1 0 0,-21 0 15,21 0-15,1 0 0,-1 0 0,0 0 16,-20 0-16,20 21 0,-21-21 15,0 0-15,0 0 0,-21 22 16,-21-22-16,0 0 0</inkml:trace>
  <inkml:trace contextRef="#ctx0" brushRef="#br0" timeOffset="51130.08">22648 2582 0,'21'0'31,"1"0"-31,-1 0 0,0 0 16,0 0-16,21 0 0,-20 0 15,-1 0-15,21 0 0,-21 0 0,22 0 16,-22 0-16,0 0 0,21 0 16,-21 0-16,1 0 0</inkml:trace>
  <inkml:trace contextRef="#ctx0" brushRef="#br0" timeOffset="51619.9">22945 3112 0,'-22'0'0,"44"0"0,-65 0 15,64 0 32,1 0-31,-1 0-16,-21 21 16,0 0-1,0 0-15,-21-21 16,-1 21-16,1 0 0,0 1 0,0-1 15,0 21-15,0-21 0,-1 0 0,22 1 16,0-1-16,0 0 0,0 0 16,0 0-16,0 0 0,0 1 0,22-1 15,-1-21 1,0 21-16,0-21 0,0 21 16,0-21-16,-21 21 15,0 0 16,-21-21-15,21 22-16,-21-22 0,0 0 0,0 21 16,0-21-16,-1 21 0,1-21 0,0 0 15,0 0-15,0 0 0,0 0 16,-1 0-16</inkml:trace>
  <inkml:trace contextRef="#ctx0" brushRef="#br0" timeOffset="52346.9">21124 5207 0,'21'0'0,"-42"0"0,42-21 0,-21 0 16,22 21-16,-22-21 0,0-1 0,0 1 15,0 0-15,0 0 16,-22 21-16,1-21 0,0 0 0,0 21 16,0 0-16,-22 0 0,22 0 15,-21 0-15,0 21 0,-1 0 0,22 21 16,-21 1-16,-1-22 0,1 21 0,21 22 16,0-22-16,0 0 0,-1 1 15,1-1-15,21 0 0,0 1 0,0-1 16,0 0-16,0 1 0,0-1 15,21-21-15,1 0 0,20 0 0,-21 1 16,21-22-16,1 0 0,-1 0 0,0 0 16,1 0-16,-22 0 15,21 0-15,1 0 0</inkml:trace>
  <inkml:trace contextRef="#ctx0" brushRef="#br0" timeOffset="53026.51">21569 5376 0,'0'0'0,"0"-21"0,0 0 0,0 0 0,-21 21 16,-1 0 0,1 0-16,0 0 0,0 0 0,-21 21 15,20 0-15,1 0 0,0 1 0,0-1 16,-21 21-16,42-21 0,-22 22 16,1-22-16,21 0 0,-21 21 15,21-21-15,0 1 0,0-1 16,0 0-16,0 0 0,0 0 0,21-21 15,0 0-15,1 21 0,-1-21 0,0 0 16,21 0-16,-21 0 0,1 0 16,-1-21-16,21 0 0,-21 0 0,0 21 15,1-21-15,-1 0 0,0-1 16,0 1-16,-21-21 0,0 21 0,21 0 16,-21-1-16,0 1 0,0 0 0,0 0 15,0 0-15,0 0 0,-21 21 31,21 21-31,-21 21 16,21-21-16,0 0 0,-21 22 16,21-22-16,0 21 0,0-21 0,0 1 15,0-1-15,0 0 0,0 0 16,0 0-16,21 0 0,0-21 0,0 0 16,0 0-16,1 0 0,-1 0 0,0 0 15,0 0-15,0 0 0,0 0 16,1-21-16,-1 0 0,0 0 0,0 0 15,0 0-15,-21-1 0,0-20 16,21 21-16,-21-21 0,22 20 0,-22-20 16,21 21-16,-21-21 0,0-1 0,21 1 15,0 0-15,-21-1 16,0 22-16,0-21 0,21 21 0,-21-1 16,0 1-16,0 0 0,0 42 31,0 0-31,0 1 0,0-1 0,0 21 15,-21 0-15,21-20 0,0 20 16,0 0-16,-21 1 0,21-22 0,-21 21 16,21 0-16,0-20 0,0 20 0,0-21 15,0 21-15,0-20 0,0-1 16,0 0-16,21 0 0,0-21 16</inkml:trace>
  <inkml:trace contextRef="#ctx0" brushRef="#br0" timeOffset="53218.4">21844 5419 0,'0'0'0,"21"0"31,0 0-16,0 0-15,1-21 0,-1 21 0,0 0 16,0 0-16,0 0 16,0 0-16,1 0 0,-1-22 15</inkml:trace>
  <inkml:trace contextRef="#ctx0" brushRef="#br0" timeOffset="53486.65">22415 5271 0,'-21'0'15,"0"0"-15,0 21 0,21 0 16,-21 0-16,0 0 0,-1 22 0,1-22 16,0 0-16,0 21 0,0-21 15,21 22-15,0-22 0,-21 21 0,21-21 16,0 1-16,0 20 0,0-21 0,0 0 15,0 0-15,21 1 0,0-22 16,0 21-16,0-21 0,0 0 0,1 0 16,20 0-16,-21 0 0,21 0 15,-20 0-15,20 0 0,-21-21 0,21-1 16,-20 1-16</inkml:trace>
  <inkml:trace contextRef="#ctx0" brushRef="#br0" timeOffset="53963.18">22754 5122 0,'0'0'0,"0"-21"0,0-21 31,0 63-31,0 0 16,0 0-16,0 22 0,0-22 16,0 21-16,0-21 0,0 22 0,0-1 15,0 0-15,0-20 0,0 20 0,0 0 16,0-21-16,0 22 15,0-22-15,0 21 0,0-21 0,0 1 16,0-1-16,0 0 0,0 0 16,-21-21-16,0 0 15,0 0 1,21-21-16,-22 0 16,22 0-16,0-1 0,0 1 15,0 0-15,0 0 0,0-21 16,22 20-16,-1 1 0,0-21 0,0 21 15,0 0-15,22-1 0,-22 1 0,21 0 16,-21 0-16,22 21 0,-22 0 16,21 0-16,-21 0 0,0 0 15,1 21-15,-1 0 0,0 0 0,-21 1 16,21-1-16,-21 0 0,0 0 16,0 0-16,0 0 0,0 22 0,0-22 15,0 0-15,0 0 0,0 0 16,-21 1-16,0-1 0,0-21 0,-1 21 15,1-21-15,0 21 0</inkml:trace>
  <inkml:trace contextRef="#ctx0" brushRef="#br0" timeOffset="54505.87">23728 5038 0,'0'0'16,"-43"21"-16,-20 0 0,21 0 0,-1 0 0,22 1 15,-21-1-15,21 0 0,-1 0 16,22 0-16,0 0 15,22 1-15,20-22 16,-21 0-16,0 0 16,0 0-16,22 0 0,-22 0 0,0 0 15,0 0-15,0 0 0,1 0 16,-22 21-16,0 0 16,-22 0-1,1-21-15,0 21 0,0-21 16,-21 21-16,20-21 0,1 22 0,-21-22 15,21 21-15,0-21 0,-1 0 16,22 21-16,22-21 31,-1 0-31,0 0 0,0 0 16,0 0-16,0 0 0,22 0 0,-22 0 16,0 0-16,0 0 0,-21 21 15,21 0-15,-21 0 16,0 1-16,0-1 0,0 0 15,-21 0-15,0 0 0,0 22 16,21-22-16,-21 0 0,0 0 0,21 0 16,-22 0-16,1 1 0,21-1 0,-21 0 15,0 0-15,0 0 16</inkml:trace>
  <inkml:trace contextRef="#ctx0" brushRef="#br0" timeOffset="54842.68">23241 6096 0,'0'21'15,"21"-21"-15,0 0 16,22 0-16,-22 0 0,0 0 0,21 0 16,1 0-16,-1 0 0,0 0 15,1 0-15,20 0 0,-21 0 0,1 21 16,-1-21-16,0 0 0,1 0 0,-1 0 15,0 0-15,-20 0 0,-1 0 16,0 0-16,-42 0 16,0 0-1</inkml:trace>
  <inkml:trace contextRef="#ctx0" brushRef="#br0" timeOffset="55086.44">23220 6287 0,'0'0'0,"0"21"16,21-21-16,0 0 15,0 0-15,0 0 0,1 0 0,20 0 16,0 0-16,1 0 0,-1 0 0,0 0 16,1 0-16,-1 0 0,21 0 15,-20 21-15,-1-21 0,22 0 16,-22 0-16,0 21 0,1-21 0,-1 0 15,-21 0-15,0 0 0,-21 21 16,-21-21 0,-21 0-16,-1 0 0</inkml:trace>
  <inkml:trace contextRef="#ctx0" brushRef="#br0" timeOffset="55286.32">23304 6414 0,'43'0'16,"-22"0"-16,0 0 15,21 0-15,-20 0 0,20 0 0,0 0 16,-21 0-16,22 0 0,-1 0 16,0 0-16,1 0 0,-1 0 0,-21 0 15,22 0-15,-22 0 0,21 0 0,-21 0 16,0 0-16,1 0 0</inkml:trace>
  <inkml:trace contextRef="#ctx0" brushRef="#br0" timeOffset="55762.27">23812 6731 0,'0'0'0,"-21"21"0,0-21 0,-21 21 0,21 1 15,-1-22-15,1 21 0,0-21 0,0 0 16,21 21-16,21-21 31,0 0-31,22 0 16,-22 0-16,0 0 0,0 0 16,21 0-16,-20 21 0,-1-21 15,0 0-15,0 0 0,-21 21 0,0 0 16,0 1-16,0-1 15,-21-21-15,0 21 16,0 0-16,-1 0 0,1-21 0,-21 21 16,21 1-16,0-1 0,-1-21 0,22 21 15,0 0-15,-21 0 0,21 0 16,0 1-16,0-1 16,21 0-16,1-21 0,-1 0 15,0 21-15,0-21 0,0 21 16,0-21-16,1 21 15,-22 1-15,0-1 16,0 0-16,0 0 0,-22 0 16,-20-21-16,21 21 0,0 1 0,0-22 15,-22 21-15,22-21 0,0 21 16,-21-21-16,20 0 0,-20 21 0,21-21 16,-21 0-16,20 0 0,1 0 0,-21 0 15</inkml:trace>
  <inkml:trace contextRef="#ctx0" brushRef="#br0" timeOffset="57163.75">20637 9229 0,'-21'0'31,"42"0"16,1 0-47,-1 0 15,0 0-15,0 0 0,0 0 0,22 0 16,-22-21-16,0 21 0,21-22 16,-21 22-16,22-21 0,-22 21 0,0-21 15,21 0-15,-20 0 0,-1 0 0,21-1 16,-42 1-16,21 0 0,-21 0 16,21 0-16,-21 0 0,0-1 15,0 1-15,0 0 0,0-21 16,0 21-16,0-1 0,0 1 0,-21 0 15,21 0-15,-21 21 16,0 0 0,21 42-16,-21-21 0,21 22 15,0-1-15,-21 0 0,21 22 0,-22-22 16,22 22-16,0-1 0,-21 22 16,0-22-16,0 1 0,21 21 0,-21-22 15,0 22-15,21-1 0,-22-20 0,1 21 16,21-22-16,-21 22 15,21-22-15,-21 1 0,21-1 0,0 1 16,-21-1-16,21 1 0,-21-1 0,21-20 16,0-1-16,0 0 0,0 1 0,0-22 15,21 0-15,-21 0 0,21 0 16,0-21-16,0 0 0,0 0 0,22 0 16,-22-21-16,0 0 0,21 0 0,-20 0 15,-1-1-15,21-20 0,-21 21 16,0-21-16,1-1 0,-1 1 0,-21 0 15,0-1-15,0 1 0,0-22 0,0 22 16,0-21-16,0 20 0,-21-20 16,-1-1-16,1 22 0,0-22 15,-21 1-15,21 21 0,-1-22 0,-20 22 16,21 21-16,0-22 0,-22 22 0,22 0 16,0 0-16,0 21 15,42 0 16,0 0-15,0 0-16,1 0 0,20 0 0,-21-21 16,0 21-16,0-22 0,1 22 0,20-21 15,-21 0-15,0 21 0,22-21 16,-22 0-16,0 21 0,0-21 0,0-1 16,0 1-16,1 21 0,-1-21 15,0 0-15,0 21 16,-21-21-16,21 21 0,-21 21 31,0 0-31,0 0 0,0 0 16,0 1-16,0-1 0,-21-21 0,21 21 15,0 0-15,-21 0 0,21 0 0,0 1 16,0-1-16,0 0 16</inkml:trace>
  <inkml:trace contextRef="#ctx0" brushRef="#br0" timeOffset="57375.63">21505 9059 0,'0'0'16,"0"-21"-16,-21 21 31,0 0-31,21 21 16,0 1-1,21-1 1</inkml:trace>
  <inkml:trace contextRef="#ctx0" brushRef="#br0" timeOffset="57852.36">21823 9229 0,'0'0'0,"0"21"16,0 0-16,-43 43 15,43-43-15,0 0 0,0 0 16,0 0-16,-21 0 0,21 1 15,-21-1-15,21 0 0,0 0 16,0-42 31,0 0-31,0 0-16,0-1 15,0 1-15,0 0 0,21 0 16,0 0-16,-21 0 0,22-1 0,-1 1 15,0 0-15,0 0 0,-21 0 0,21 0 16,0 21-16,1 0 0,-1 0 16,0 0-16,0 0 0,0 0 0,0 21 15,-21 0-15,22-21 16,-22 21-16,21 21 0,-21-20 0,0-1 16,0 0-16,0 0 0,0 0 0,0 0 15,0 1-15,0-1 0,0 0 16,0 0-16,-21 0 0,21 0 15,0 1-15,-22-22 0,22 21 16,0-42 15</inkml:trace>
  <inkml:trace contextRef="#ctx0" brushRef="#br0" timeOffset="58367.07">22691 9208 0,'0'-22'16,"-22"-20"0,1 42-1,0 0-15,0 0 0,-21 0 0,20 0 16,-20 0-16,21 0 0,-21 21 0,-1 0 15,22 1-15,-21 20 0,21-21 16,-22 0-16,22 22 0,0-22 0,21 0 16,0 0-16,0 21 0,0-20 0,0-1 15,0 0-15,0 0 16,0 0-16,21-21 0,0 0 0,0 0 16,1 0-16,-1 0 0,0 0 15,21 0-15,-21 0 0,1 0 0,-1-21 16,0 0-16,0 21 0,0-21 15,0 0-15,1-1 0,-1 1 0,-21 0 16,0 0-16,21 0 0,0-22 16,-21 22-16,0 0 0,0 0 0,0 0 15,0 0-15,0 42 32,0 0-32,0 0 0,0 0 15,0 0-15,0 1 0,0 20 16,0-21-16,0 0 0,0 0 0,0 1 15,0-1-15,0 0 0,0 0 0,21 0 16,0-21-16,1 21 16,-1-21-16,0 0 0,0 0 15,0 0-15,0 0 0,1 0 0,-1-21 16,0 0-16,0 21 0,0-21 0</inkml:trace>
  <inkml:trace contextRef="#ctx0" brushRef="#br0" timeOffset="58638.91">23156 8996 0,'0'0'0,"-21"21"0,21 21 0,0-20 15,-21 20-15,21 0 0,-21 1 16,21-22-16,0 21 0,0 0 0,0 1 15,-21-22-15,21 21 0,0-21 0,0 1 16,0-1-16,0 0 0,0 0 16,0 0-16,0 0 0,21-21 31,0 0-31,0-21 16,0 0-16,0 0 0,-21 0 15</inkml:trace>
  <inkml:trace contextRef="#ctx0" brushRef="#br0" timeOffset="59393.78">23431 8848 0,'-42'127'31,"21"-85"-31,21 0 0,0 1 0,-21-1 0,0 0 16,21-20-16,-22 20 0,22 0 0,0 1 15,0-22-15,0 21 0,0-21 16,0 0-16,0 1 0,0-1 0,0 0 16,0 0-16,0 0 0,0 0 15,22-21 1,-1 0-16,0 0 16,0 0-16,-21-21 0,21 0 0,0 0 15,22 21-15,-22-21 0,0 0 16,0-1-16,22 1 0,-22 21 0,0-21 15,0 0-15,0 0 0,-21 42 47,-21 0-47,21 0 0,-21 0 16,0 1-16,21-1 16,0 0-16,0 0 0,0 0 0,0 0 15,0 1-15,0-1 16,21-21-1,0 0-15,0 0 0,0 0 16,1 0-16,-1 0 0,21-21 0,-21-1 16,0 22-16,1-21 0,-1 0 15,0 0-15,0 0 0,0 0 0,0-1 16,-21 1-16,22 0 0,-22-21 0,0 21 16,0-1-16,0 1 0,21 21 15,-21 21 1,0 1-1,-21-22-15,-1 21 0,22 0 16,0 0-16,-21 21 0,0-20 16,21-1-16,0 21 0,-21-21 0,21 22 15,-21-1-15,21-21 0,-21 21 0,21 1 16,0-1-16,-22 0 0,22 1 16,-21-1-16,0 0 0,21 1 0,0-1 15,0 0-15,-21 1 0,21-1 0,-21-21 16,21 22-16,0-1 0,0 0 0,0 1 15,-21-22-15,21 0 0,-22 21 16,22-21-16,-21-21 0,21 22 0,-21-22 16,0 0-16,0 0 0,0 0 15,-1 0-15,1-22 0,0 1 16,0 21-16,21-21 0,-21 0 16,21 0-16,-21 0 0,21-1 0,0 1 15,0 0-15,0-21 0</inkml:trace>
  <inkml:trace contextRef="#ctx0" brushRef="#br0" timeOffset="59935.47">24596 9165 0,'0'0'0,"-22"0"0,1-21 16,0 21-16,0 0 0,0 0 0,0 0 16,-1 0-16,1 0 0,0 0 0,0 0 15,0 0-15,21 21 16,0 0 0,0 1-16,0-1 0,21 0 15,0 0-15,0 0 16,0-21-16,-21 21 0,22-21 15,-1 22-15,0-22 0,-21 21 16,21-21-16,0 0 16,-21 21-16,-42-21 31,21 21-31,0-21 16,-1 0-16,1 0 0,21 21 15,0 0 1,0 1-1,21-22-15,-21 21 16,22-21-16,-22 21 0,0 0 16,0 0-16,0 0 0,-22 1 15,1-1-15,21 0 16,-21 0-16,0 0 0,0-21 0,0 21 16,21 1-16,0-1 0,0 0 0,0 0 15,0 0 1,21-21-1,0 0-15</inkml:trace>
  <inkml:trace contextRef="#ctx0" brushRef="#br0" timeOffset="60338.24">24130 10541 0,'0'0'0,"-21"-21"16,42 21 15,0 0-31,0 0 0,0 0 0,1 0 16,20 0-16,0 0 0,1 0 16,20 0-16,-21 0 0,22 0 0,-1 0 15,1 0-15,-22 0 0,22 0 0,-22 0 16,0 0-16,1 0 0,-22 0 15,0 0-15,0 0 0,-42 0 16,0 0 0,0 0-16,-22 0 0,1 0 15</inkml:trace>
  <inkml:trace contextRef="#ctx0" brushRef="#br0" timeOffset="60620.55">23961 10647 0,'0'0'0,"-43"21"0,22-21 0,21 21 16,21 0 0,0 1-16,1-22 15,20 0-15,0 0 0,1 0 16,20 0-16,-21 0 0,22 0 0,-1 21 16,1-21-16,-1 0 0,1 0 0,-1 0 15,1 0-15,-1 0 16,-20 0-16,20 21 0,-20-21 0,-22 0 15,21 0-15,-21 0 0,0 0 0,1 0 16,-65 0 0,22 0-16,0 0 15,-21 0-15,-1 0 0,1 0 0,-22 0 16,22 0-16,0 0 0,-22 21 0</inkml:trace>
  <inkml:trace contextRef="#ctx0" brushRef="#br0" timeOffset="61105.77">23982 11197 0,'0'0'0,"21"0"16,21 0-16,-21 0 16,1 0-16,20 0 0,-21 0 15,21 0-15,-20 0 0,20-21 0,-21 21 16,21 0-16,-20 0 0,20-21 0,0 21 15,-21 0-15,22 0 0,-22-21 0,21 21 16,-21 0-16,1-21 0,20 21 16,-21 0-16,0 0 15,-21-22-15</inkml:trace>
  <inkml:trace contextRef="#ctx0" brushRef="#br0" timeOffset="61430.58">24045 11049 0,'64'21'16,"-43"-21"-16,0 0 16,0 0-16,22 21 0,-22-21 15,21 0-15,22 0 0,-22 0 16,21 0-16,-20 0 0,20 22 0,1-22 16,-1 0-16,1 0 0,-1 0 0,1 0 15,-1 0-15,-20 0 0,20 0 16,-21 0-16,1 0 0,-22 0 0,21 0 15,-21-22-15,1 22 0,-1 0 0</inkml:trace>
  <inkml:trace contextRef="#ctx0" brushRef="#br0" timeOffset="62298.17">24236 11684 0,'21'0'16,"0"0"-1,0 0-15,0 0 0,1 0 16,-1-21-16,0 21 15,0 0-15,0 0 16,0 0-16,1 0 16,-1 0-16,0 0 0,0 0 0,-21 21 15,21-21-15,0 0 0,1 21 16,-22 0-16,21-21 0,-21 22 16,0-1-16,0 0 0,0 0 15,0 0-15,-21 0 16,-1-21-16,1 22 0,0-1 0,0 0 15,-21 0-15,20 0 0,1-21 0,0 21 16,0 1-16,0-1 0,0 0 0,21 0 16,0 0-16,0 0 0,0 1 15,0-1-15,0 0 16,21 0-16,0-21 0,0 0 16,0 0-16,0 0 0,1 0 15,20 0-15,-21 0 0,0 0 0,0 0 16,1 0-16,-1 0 0,0 0 0,0 0 15,-42 0 17,0 0-32,0 0 0,-1 21 15,1 0-15,-21 1 0,21-22 0,-22 21 16,22 0-16,0 0 0,0 21 0,0-20 16,0-1-16,21 0 0,0 0 0,0 0 15,0 0-15,0 1 16,0-1-16,0 0 0,0 0 15,0 0 1,0 0 0,0 1-1,-22-22-15,1 21 16,0-21-16,0 0 0,0 0 0,0 21 16,-1-21-16,-20 0 0,21 0 0,-21 0 15,20 0-15,-20 0 0,0 0 0,-1 0 16,1 0-16,0 0 0,-22 0 0,22 21 15,-22-21-15</inkml:trace>
  <inkml:trace contextRef="#ctx0" brushRef="#br0" timeOffset="71730.67">26585 1863 0,'0'0'0,"21"-21"0,-21-1 0,22 1 0,-22 0 16,0 0-16,0 0 0,0 0 15,0-1 1,0 44-1,0-1-15,0 21 16,0-21-16,-22 22 0,1-1 0,21 0 16,-21-21-16,0 22 0,21-1 0,-21 0 15,0 1-15,21-1 0,-22-21 16,1 22-16,21-1 0,0 0 0,-21-21 16,0 22-16,21-1 0,0-21 15,0 0-15,0 22 0,0-22 0,0 0 16,0 0-16,21 0 0,0-21 15,0 0-15,1 0 16,-1 0-16,21 0 0,-21 0 0,22 0 16,-1 0-16,-21-21 0,21 0 0,-20 0 15,20 0-15,-21 0 0,0-1 16</inkml:trace>
  <inkml:trace contextRef="#ctx0" brushRef="#br0" timeOffset="71950.55">26268 2201 0,'0'0'0,"-21"0"0,21 22 0,0-1 32,21-21-17,0 0 1,21 0-16,-21 0 0,1 0 0,20 0 15,0 0-15,1 0 0,-22 0 0,21 0 16,0 0-16,1 0 0,-1 0 16</inkml:trace>
  <inkml:trace contextRef="#ctx0" brushRef="#br0" timeOffset="72386.37">27072 2244 0,'-21'-21'16,"0"21"-16,21-22 16,0 1-16,0 0 0,0 0 15,0 0-15,21 0 0,0-1 16,0 22-16,0-21 0,22 21 16,-1 0-16,-21 0 15,0 0 1,1 0-16,-1 21 0,0 1 0,0-1 0,0 21 15,0-21-15,1 22 0,-22-22 16,21 21-16,-21-21 0,0 22 16,0-22-16,0 21 0,0-21 0,0 0 15,0 1-15,0-1 0,-21 0 16,-1-21-16,1 21 0,0-21 16,0 0-16,21-21 15,0 0 1,0 0-16,0-1 15,0 1-15,0 0 0,21 0 16,-21 0-16,21-22 0,0 22 0,1 0 16,-22 0-16,21 0 0,0 0 15,-21-1-15,21 22 0,0-21 0,0 0 16,1 21-16,-1 0 16,0-21-16,0 21 0,0 0 15</inkml:trace>
  <inkml:trace contextRef="#ctx0" brushRef="#br0" timeOffset="72910.06">27855 2117 0,'0'21'15,"0"0"1,0 0-16,0 0 0,-21 1 16,0-1-16,0 0 0,21 0 15,0 0-15,-21 0 0,21 1 0,0-1 0,0 0 16,0 0-16,0 0 0,0 0 15,0 1-15,0-1 0,21-21 16,0 21-16,0-21 0,0 0 0,22 0 16,-22 0-16,0 0 0,21 0 15,-21 0-15,1 0 0,20 0 0,-21 0 16,0-21-16,0 0 0,1-1 0,-1 1 16,0 0-16,-21-21 0,21 21 15,0-1-15,0-20 0,-21 21 0,0 0 16,22 0-16,-22-1 15,0 1-15,0 42 16,0 1-16,0-1 16,0 0-16,-22 0 0,22 21 15,-21-20-15,21 20 0,-21 0 0,21 1 16,-21-1-16,0 0 0,21 1 16,-21-1-16,-1 0 0,1 1 0,0-1 15,0 0-15,0 1 0,0 20 0,-1-42 16,1 22-16,0-1 0,0 0 15,0 1-15,0-22 0,-1 21 0,1-21 16,-21 22-16,21-22 0,0-21 0,-1 21 16,1-21-16,0 0 15,0 0-15,0 0 0,21-21 16,0 0-16,-21-1 0,21 1 16,0 0-16,0-21 0,0 21 15,0-22-15,0 1 0,0 0 0,21-1 16,21 1-16,-21 0 0</inkml:trace>
  <inkml:trace contextRef="#ctx0" brushRef="#br0" timeOffset="73442.31">29210 2096 0,'0'0'15,"0"-85"1,0 64 0,-21 21-16,0 0 0,-1 0 15,1 0-15,0 0 0,-21 0 0,21 0 16,-1 21-16,1-21 0,0 0 16,21 21-16,0 0 15,0 0-15,21-21 16,0 22-16,1-22 0,-1 21 0,0-21 15,0 21-15,21-21 0,-20 21 0,-1 0 16,-21 0 0,0 1-16,0-1 0,0 0 0,0 0 15,-21 0-15,-22 0 16,22 1-16,-21-22 0,21 21 0,-22-21 16,1 0-16,0 21 0,20-21 0,-20 0 15,21 0-15,0 0 0,0 0 16,21 21-16,21-21 31,0 21-31,0-21 16,43 64-1,-43-64-15,0 21 0,-21 0 16,21 0-16,0 0 16,-21 1-16,0-1 0,0 0 15,0 0-15,0 0 0,-21 0 16,0-21-16,0 22 0,0-22 15,-1 0-15,1 0 16,21 21-16</inkml:trace>
  <inkml:trace contextRef="#ctx0" brushRef="#br0" timeOffset="73707.16">28448 3006 0,'0'0'15,"0"21"-15,21-21 16,0 0-16,22 0 16,-22 0-16,21 0 0,22 0 0,-22 0 15,21 21-15,-20-21 0,20 0 16,1 0-16,-22 0 0,22 0 15,-22 0-15,0 0 0,1 0 0,-22 0 16,0 0-16,0 0 0,0 0 16</inkml:trace>
  <inkml:trace contextRef="#ctx0" brushRef="#br0" timeOffset="73931.03">28406 3239 0,'0'0'16,"0"42"-1,21-42 1,0 21-16,0-21 0,0 0 0,22 0 16,-1 0-16,0 0 0,1 0 15,-1 0-15,21 0 0,-20 0 0,-1 21 16,22-21-16,-22 0 0,0 0 15,1 21-15,-1-21 0,0 0 0</inkml:trace>
  <inkml:trace contextRef="#ctx0" brushRef="#br0" timeOffset="74457.73">28660 3789 0,'0'0'0,"-43"0"0,1 21 0,21-21 15,0 0-15,-1 21 0,1-21 0,21 21 16,21-21 0,1 0-16,-1 0 15,21 0-15,0 0 0,-20 0 0,20 0 16,0 0-16,1 0 0,-1 0 0,0 22 15,-21-22-15,22 0 16,-22 0-16,0 21 0,0-21 0,-21 21 16,0 0-16,0 0 15,-21 0-15,0 1 16,0-22-16,0 21 0,-1 0 0,1 0 16,0 0-16,0-21 0,0 21 0,0 1 15,21-1-15,0 0 0,0 0 16,0 0-16,0 0 0,0 1 0,0-1 15,0 0-15,21 0 0,0 0 16,0-21-16,0 21 0,0-21 16,1 22-16,-1-22 0,0 21 0,0-21 15,-21 21 1,-21-21 0,0 21-16,0-21 0,-1 0 0,1 21 15,0-21-15,-21 21 0,21 1 0,-22-22 16,22 21-16,-21-21 0,21 21 15,-22 0-15,22 0 0,0-21 0,0 21 16,0 1-16,-1-22 0,22 21 0,-21-21 16,0 0-16</inkml:trace>
  <inkml:trace contextRef="#ctx0" brushRef="#br0" timeOffset="75542.35">25823 6350 0,'21'-21'0,"-42"42"0,42-63 0,1 42 16,-22-21 0,21 21-1,0 0 1,0 0 0,0 0-16,22 0 0,-22 0 0,21-22 15,0 22-15,-20 0 0,20-21 0,0 0 16,1 21-16,-22-21 0,21 0 15,-21 0-15,0-1 0,1 1 0,-1 0 16,-21 0-16,0 0 0,0-22 0,0 22 16,0-21-16,0 21 0,-21 0 15,-1-1-15,1 22 0,0 0 16,0 0-16,0 43 0,0-22 16,-1 21-16,1-21 0,-21 43 0,21-22 15,0 22-15,-1-22 0,1 22 16,0 20-16,21-20 0,0 20 0,-21-20 15,21 21-15,0-22 0,0 22 16,-21-22-16,21 22 0,0-22 0,0 22 16,-21 0-16,-1-22 0,1 22 0,0 0 15,-21-22-15,21 1 0,-1-1 0,-20 1 16,21-1-16,0-21 0,0 1 16,21-1-16,0 0 0,0-20 0,0-1 15,0 0-15,21-21 0,0 0 0,21 0 16,-21 0-16,22-21 0,-1 0 0,0-22 15,1 22-15,20-21 0,-20-1 16,20 1-16,-21 0 0,1-22 16,-1 22-16,-21-22 0,0 1 0,1-1 15,-22 1-15,0-1 0,-22 22 0,1-21 16,0-1-16,-21 22 0,-1-22 16,1 22-16,-21 21 0,20-22 0,1 22 15,0 0-15,-1 0 0,22 0 0,0 21 16,0 0-16,0-21 15,42 21 1,0 0-16,21-22 0,-21 22 0,22 0 16,-1-21-16,0 21 0,1-21 0,20 0 15,-20 0-15,-1 21 0,21-21 16,-20-1-16,-1 1 0,22-21 16,-22 21-16,0 0 0,1-1 0,-22 1 15,0 0-15,0 0 0,-21 0 16,21 21-16,-42 0 15,0 0-15,21 21 16,-21 0-16,21 0 0,0 0 16,0 1-16,0-1 0,0 0 0,0 0 15,0 0-15,0 0 0,0 1 16,0-1-16,21-21 16,0 0-1,0 0-15,0 0 16,1-21-16,-1-1 15</inkml:trace>
  <inkml:trace contextRef="#ctx0" brushRef="#br0" timeOffset="75714.25">26966 6181 0,'0'0'16,"0"-21"-16,-21 21 0,0 0 15,0 0-15,0 0 16,21 21-1,0 0 1,0 0-16,21-21 16,0 0-16,0 21 15</inkml:trace>
  <inkml:trace contextRef="#ctx0" brushRef="#br0" timeOffset="76165.99">27199 6414 0,'-63'84'31,"41"-63"-31,22 1 0,0-1 16,-21 0-16,0 0 0,21 0 16,-21 0-16,21 1 0,0-1 15,0 0-15,0 0 0,21-42 63,0 0-63,-21 0 0,21-1 15,1 1-15,-1 0 0,0 0 0,0-21 16,0 20-16,0-20 0,1 21 0,-1 0 16,21 0-16,-21-1 15,0 1-15,1 21 0,-1 0 0,0 0 16,-21 21-16,21 1 0,-21-1 15,21 0-15,-21 0 0,0 0 16,0 0-16,0 22 0,0-22 0,21 0 16,-21 0-16,22 0 0,-22 22 0,21-22 15,0 0-15,21 0 0,-21 0 16,1-21-16,20 0 0,-21 22 16,21-22-16,1 0 0,-1 0 0,0 0 15,1 0-15,-1 0 0,0 0 0,1-22 16,-1 1-16,-21 0 0</inkml:trace>
  <inkml:trace contextRef="#ctx0" brushRef="#br0" timeOffset="76573.75">28406 6371 0,'0'-21'0,"0"42"0,0-63 16,-22 42-16,-20 0 0,21 0 16,0 0-16,-22 0 0,22 21 15,-21-21-15,21 21 0,-22 0 0,1 22 16,21-22-16,-21 0 0,20 21 0,1-20 15,0-1-15,21 21 0,0-21 16,0 0-16,0 1 0,0-1 0,0 0 16,21 0-16,0-21 15,1 0-15,20 0 0,-21 0 0,0 0 16,22 0-16,-22 0 0,21 0 16,-21 0-16,0-21 0,22 0 0,-22 0 15,0-1-15,0 1 0,0-21 0,1 21 16,-1-22-16,0 1 0,-21 21 15,0-21-15,21 20 0,-21 1 0,0 0 16,0 42 0,-21 0-1,21 22-15,-21-22 0,0 21 0,21-21 16,0 22-16,-22-1 0,22-21 0,-21 22 16,21-22-16,0 0 15,0 0-15,0 0 0,0 0 0,0 1 16,21-1-16,1-21 0,-1 0 15,0 0-15,0 0 16,0 0-16,0 0 0,1-21 0,20 21 16</inkml:trace>
  <inkml:trace contextRef="#ctx0" brushRef="#br0" timeOffset="76810.62">28956 6096 0,'0'0'0,"0"-42"0,21-1 16,-21 22-16,0 0 0,0 0 15,-21 21-15,0 21 16,0 0-16,21 0 0,-22 22 16,1-22-16,0 21 0,0 1 0,21-1 15,0 0-15,-21 1 0,21-1 0,0 0 16,0 1-16,0-1 0,0 0 16,0-21-16,0 22 0,0-22 0,0 0 15,0 0-15,0 0 0,0 1 0,0-1 16,21-21-1,0 0-15,0-21 0,0 21 16</inkml:trace>
  <inkml:trace contextRef="#ctx0" brushRef="#br0" timeOffset="77086.46">29337 5969 0,'0'0'0,"0"-42"15,0-64 1,0 127-1,-21 0 1,21 22-16,-21-22 0,-1 21 16,22 0-16,-21 1 0,21-1 0,-21 0 15,0 1-15,21-1 0,-21 0 0,21 1 16,0-1-16,-21 0 0,21 1 16,-22-1-16,22 0 0,0 1 0,0-22 15,0 0-15,0 21 0,0-20 16,22-22-16,-1 21 0,0 0 15,0-21-15,0 0 0,0 0 0,1 0 16,-1 0-16,0 0 0,0-21 0,0 0 16,0-1-16,22 1 0</inkml:trace>
  <inkml:trace contextRef="#ctx0" brushRef="#br0" timeOffset="77590.17">29570 6392 0,'0'0'0,"0"43"16,-21-22-1,21 0-15,0 0 0,0 0 0,0 1 0,0-1 16,0 0-16,0 0 0,0 0 16,0 0-16,21-21 15,0 0-15,0 0 16,0 0-16,0 0 0,1 0 0,-1-21 16,0 21-16,0-21 0,0 0 15,0 0-15,1 0 0,-1-1 0,0 1 16,0-21-16,0 21 0,0-22 0,1 22 15,-22 0-15,21 0 0,-21 0 16,21 21-16,-21 21 31,0 0-31,0 0 0,-21 0 16,21 1-16,-21 20 0,-1-21 16,1 21-16,0 1 0,0-1 0,21 0 15,0 1-15,-21 20 0,21-20 16,-21 20-16,21-21 0,0 22 0,0-1 15,-22-20-15,22 20 0,-21 1 0,21-1 16,0 1-16,0-1 0,0-20 16,0 20-16,-21-21 0,21 1 0,-21-1 15,21 0-15,-21-20 0,21-1 0,-21 0 16,-1 0-16,1 0 0,0-21 16,0 0-16,0 0 0,0 0 15,-1 0-15,-20 0 0,21-21 0,0 0 16,0 0-16,-22 0 0,22-1 0,0-20 15,21 21-15,0-21 0,0-1 16,0-20-16,0 20 0,0-20 0,21 21 16,0-22-16,0 1 0,22-1 0,20 1 15</inkml:trace>
  <inkml:trace contextRef="#ctx0" brushRef="#br0" timeOffset="78070">30819 5990 0,'-22'0'16,"1"0"-16,-21 0 0,21 21 0,-22-21 16,1 22-16,0-1 0,21 0 15,-22-21-15,22 21 0,0 0 0,0-21 16,21 21-16,0 1 0,0-1 15,21 0-15,0-21 16,21 0-16,-20 21 0,-1-21 0,21 0 16,-21 21-16,0-21 15,1 21-15,-1-21 0,-21 22 0,21-22 16,-21 21-16,0 0 0,0 0 0,0 0 16,-21-21-16,0 21 0,-22 1 15,22-1-15,0-21 0,0 21 0,-22-21 16,22 0-16,0 21 0,0-21 15,21 21 1,21-21 0,0 0-16,0 0 0,1 0 15,-1 0-15,0 0 0,0 0 0,0 0 16,-21 21 0,0 1-16,0-1 0,0 0 15,0 0-15,0 0 0,-21 0 16,21 1-16,-21-1 0,21 0 15,0 0-15,-21 0 0,21 0 16,-21-21-16,-1 0 0</inkml:trace>
  <inkml:trace contextRef="#ctx0" brushRef="#br0" timeOffset="78441.89">30353 7705 0,'0'0'0,"21"0"0,0 0 16,22 0-16,-22-21 0,21 21 15,0 0-15,1 0 0,-1-22 16,22 22-16,-22-21 0,0 21 0,1 0 16,20 0-16,-21 0 0,-20 0 15,20 0-15,-21 0 0,0 0 0,-42 0 31,0 21-31,-21-21 16,20 0-16,-20 0 0</inkml:trace>
  <inkml:trace contextRef="#ctx0" brushRef="#br0" timeOffset="78638.72">30459 7895 0,'21'0'0,"-42"0"0,84 0 0,-42 0 0,22 0 16,-1 0-16,-21 0 0,22 0 16,-22 0-16,21 0 0,-21 0 0,0 21 15,1-21-15,-1 0 0,0 0 0,0 0 16,-21 22 0,-21-22-1</inkml:trace>
  <inkml:trace contextRef="#ctx0" brushRef="#br0" timeOffset="78839.89">30353 8128 0,'0'0'16,"0"21"-16,21-21 16,0 0-16,0 0 0,1 0 15,20 0-15,-21 0 0,0 0 0,22 0 16,-1 0-16,-21 0 0,21 0 0,-20 0 15,20 0-15,-21 0 0,21 0 16,-20 0-16,-1 0 0,0 0 0,0 0 16,0 0-16,0 0 0</inkml:trace>
  <inkml:trace contextRef="#ctx0" brushRef="#br0" timeOffset="79278.66">30501 8763 0,'0'0'0,"-127"64"32,127-43-32,0 0 15,21-21-15,0 21 16,1-21-16,-1 21 0,0-21 0,0 21 15,21-21-15,-20 22 0,-1-22 0,0 21 16,-21 0 0,0 0-16,-21 0 15,0 0-15,-1-21 0,1 22 0,0-1 16,0-21-16,0 21 0,21 0 16,-21-21-16,21 21 0,-22 0 0,22 1 15,0-1-15,0 0 0,0 0 16,22-21-16,-1 21 15,-21 0-15,0 1 16,0-1-16,0 0 16,0 0-16,-21-21 0,-22 21 15,22-21-15,-21 21 0,-1-21 16,1 22-16,-21-22 0,-1 0 0,1 21 16,-22-21-16,21 0 0,-41 0 0,20 0 15,0 0-15,-42 0 0,21 0 0,-21-21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1:59:40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1799 0,'-21'0'15,"21"21"32,0 1 0,21-22-47,0 0 0,0 0 16,1 0-16,-1 0 0,0 0 15,0 0-15,0 0 0,0 0 16,1-22-16,20 22 0,-21-21 0,0 0 16,22 0-16,-1 21 0,-21-21 15,21 0-15,-20-1 0,20-20 0,-21 21 16,0 0-16,0-22 0,22 22 16,-22 0-16,-21-21 0,21 21 0,0-22 15,-21 22-15,21 0 0,-21-21 16,0 20-16,0 1 0,0 0 15,0 0-15,0 0 0,0 0 0,0-1 16,-21 1-16,21 0 16,-21 21-16,0 0 15,0 0 1,0 0-16,-1 21 16,22 0-16,0 1 0,-21-1 15,0 21-15,21-21 0,-21 22 0,21-1 16,-21 0-16,0 1 0,21 20 15,-22 1-15,22-22 0,-21 43 0,0-22 16,21 1-16,-21 20 0,0-20 16,0-1-16,21 22 0,-22-22 15,1 22-15,0 0 0,0-22 16,21 22-16,0-22 0,-21 22 0,21-21 16,-21-1-16,21 1 0,-22-22 15,22 21-15,0 1 0,0-22 0,0 22 16,0-22-16,0 0 0,0 1 15,0-1-15,0-21 0,22 22 0,-1-22 16,0 0-16,0 0 0,0-21 16,0 0-16,1 0 0,-1 0 15,21 0-15,-21 0 0,0-21 16,1 0-16,-1 0 0,0-1 16,0 1-16,0 0 0,22-21 0,-22 21 15,0-22-15,-21 22 0,21-21 16,0-1-16,-21 1 0,21 0 0,-21-1 15,0 1-15,0 0 0,0-1 16,0-20-16,0 21 0,-21-1 0,0-20 16,0 20-16,-21 1 0,20 0 15,1 21-15,-21-22 0,21 22 0,-22 0 16,22 0-16,-21 0 0,21 21 16,-22 0-16,22-22 0,0 22 0,0 0 15,0 0 1,21-21-16,21 0 15,0 21 1,0-21-16,22 0 0,-22 21 0,21-21 16,0 21-16,-20-22 0,20 1 15,0 0-15,-21 21 0,22-21 0,-1 0 16,-21 0-16,22-1 0,-22 1 16,21-21-16,-21 21 0,0 0 0,22-1 15,-22 1-15,0-21 0,21 42 16,-42-21-16,22 0 0,-22-1 0,21 22 15,-21 22 1,0-1 0,0 21-16,0-21 15,-21 0-15,21 1 0,-22 20 16,22-21-16,0 0 0,0 0 16,0 1-16,0-1 0,0 0 0,0 0 15,0 0-15,0-42 47</inkml:trace>
  <inkml:trace contextRef="#ctx0" brushRef="#br0" timeOffset="411.76">3387 1545 0,'0'0'15,"-22"0"-15,-20 0 16,21 21-16,0 1 16,0-1-16,21 0 15,21 0 1,0-21-16,0 0 15,21 0-15,-20 0 0,-1 0 0,21-21 16,-21 21-16,0-21 16,1 0-16,-1 21 0,-21-22 0,21 22 15,-21-21-15,0 0 0,0 0 16,-21 0-16,0 21 0,-1 0 16,1-21-16,0 21 0,0 0 15,0 0-15,0 0 0,-1 0 0,1 0 16,0 21-1,21 0-15,0 0 16,0 0-16,0 0 16,21 1-16,0-1 0,1 0 15,-1 0-15,0 0 16,0-21-16</inkml:trace>
  <inkml:trace contextRef="#ctx0" brushRef="#br0" timeOffset="947.45">3725 1799 0,'0'0'0,"0"21"16,0 1-16,0-1 0,0 0 15,0 0-15,-21 0 16,21 0-16,0 1 0,-21-1 15,21 0-15,0 0 0,0 0 16,0 0-16,0 1 0,-21-1 0,21 0 16,0 0-16,-21-21 15,21 21-15,-22-21 47,22-21-31,0 0-16,0 0 0,0 0 15,0-22-15,0 22 0,0 0 0,22-21 16,-1 20-16,0-20 0,0 21 16,0-21-16,22 20 0,-22 1 0,21 0 15,-21 0-15,22 0 0,-1 0 16,-21 21-16,21 0 0,-20 0 0,-1 0 16,21 0-16,-21 21 0,0 0 15,1 0-15,-1 0 0,-21 0 0,0 1 16,21-1-16,-21 0 0,0 21 15,0-21-15,0 1 0,0-1 0,0 0 16,-21 0-16,21 0 0,0 0 16,-21 1-16,-1-22 15,22 21-15,-21-21 16,21 21 0</inkml:trace>
  <inkml:trace contextRef="#ctx0" brushRef="#br0" timeOffset="1596.12">4995 1905 0,'0'0'0,"0"-42"15,0 21 1,0-1-16,0 1 0,0 0 16,0 0-16,0 0 0,-21 0 15,21-1-15,-21 1 0,0 0 0,0 21 16,-1 0-16,1 0 0,0 0 16,0 0-16,0 0 0,-22 0 0,22 21 15,0 0-15,-21 1 0,21-1 16,-1 21-16,-20-21 0,21 22 0,0-22 15,0 21-15,-1-21 16,1 22-16,0-22 0,0 21 0,21-21 16,0 0-16,0 1 0,0-1 15,0 0-15,0 0 0,0 0 16,21-21-16,0 0 0,0 0 0,1 0 16,-1 0-16,21 0 0,-21 0 15,22 0-15,-22-21 0,0 0 0,21 21 16,-21-21-16,22 0 0,-22-22 15,0 22-15,0-21 0,22 21 0,-22-22 16,0 1-16,0 0 0,-21-1 16,21 22-16,-21-21 0,21 21 0,-21-1 15,0 1-15,0 0 16,-21 21 0,0 21-1,21 0-15,-21 22 0,21-22 16,0 0-16,-21 21 0,21-20 0,-21 20 15,21-21-15,0 21 0,-22-20 16,22-1-16,0 0 0,0 0 0,0 0 16,0 0-16,0 1 0,22-22 15,-22 21-15,21-21 0,0 0 0,0 0 16,0 0 0,0 0-16,1 0 0,-1 0 15,0-21-15,0-1 0,0 1 16,0 0-16,1-21 0</inkml:trace>
  <inkml:trace contextRef="#ctx0" brushRef="#br0" timeOffset="1903.94">5588 1249 0,'0'0'0,"0"-21"0,0 0 0,0-1 15,-21 44 16,0-1-31,21 21 16,-22-21-16,22 22 0,0-22 16,0 21-16,-21 0 0,0 1 15,21 20-15,-21-20 0,21-1 0,-21 21 16,21-20-16,-21-1 0,-1 0 16,22 1-16,0-1 0,0 0 0,-21-20 15,21 20-15,0-21 0,-21 0 16,21 0-16,0 1 0,0-1 15,21-21 1,-21-21 0,21-1-16,1 1 0,-1 0 0,0-21 15,0-1-15</inkml:trace>
  <inkml:trace contextRef="#ctx0" brushRef="#br0" timeOffset="2187.78">6011 1080 0,'0'0'0,"0"21"31,-21 0-15,0 0-16,21 21 0,-21-20 15,0 20-15,21 0 0,-22 1 0,22-1 16,-21 0-16,0 1 0,0-1 15,21 0-15,-21 1 0,21 20 0,-21-21 16,21-20-16,0 20 0,0 0 0,0-21 16,0 1-16,0 20 0,0-21 15,0 0-15,0 0 0</inkml:trace>
  <inkml:trace contextRef="#ctx0" brushRef="#br0" timeOffset="2968.04">6159 1588 0,'0'0'0,"-21"0"31,21 21-15,0 0-16,-21 0 0,21 0 15,-21 22-15,21-22 0,0 0 0,0 0 16,-21 0-16,21 0 0,0 1 16,0-1-16,0 0 0,0 0 15,0 0-15,21-21 0,0 21 16,0-21-16,0 0 0,1 0 0,-1 0 16,21 0-16,-21 0 0,0 0 15,22-21-15,-22 21 0,21-21 0,-21 0 16,1 0-16,-1 0 0,0-22 0,0 22 15,0 0-15,0-21 0,-21 20 16,0 1-16,22 0 0,-22 0 0,0 0 16,21 21-16,-21-21 15,0 42 17,-21 0-32,21 0 15,-22 0-15,22 22 0,0-22 0,-21 21 16,21-21-16,-21 22 0,0-1 15,21 0-15,-21 1 0,21-1 0,-21 0 16,21 1-16,-22-1 0,22 0 16,0 1-16,0 20 0,0 1 0,-21-22 15,21 21-15,-21 1 0,21-1 0,0 1 16,0-1-16,0 1 0,-21-1 16,21 1-16,-21-1 0,21-20 0,0 20 15,0 1-15,0-1 0,-21 1 16,21-22-16,-22 22 0,22-22 15,-21 21-15,21-20 0,0-1 0,0 0 16,-21 1-16,21-22 0,-21 21 16,21-21-16,-21 22 0,21-22 0,-21-21 15,-1 21-15,22 0 0,-21-21 0,0 0 16,0 0-16,0 0 16,0-21-16,-1 0 0,1 0 15,21-22-15,-21 22 0,0-21 0,21 0 16,-21-22-16,21 22 0,0-22 15,-21 1-15,-1-1 0,22 22 0,0-22 16,0 1-16,0 21 0,0-1 16,0-20-16,0 20 0,0 1 0,0 0 15,0-1-15,0 1 0,0 0 16,22-1-16,-1 1 0,-21 0 16,21 21-16,0-22 0,0 1 0,0 21 15,1-22-15,-1 1 0,0 21 16,21-21-16,-21 20 0,1-20 0</inkml:trace>
  <inkml:trace contextRef="#ctx0" brushRef="#br0" timeOffset="3771.58">8636 931 0,'0'0'0,"0"-21"0,21 0 0,-21 0 0,21 0 0,-21 0 16,0-1-16,0 1 16,0 0-1,-21 21-15,0 0 0,0 0 16,0 0-16,-22 0 0,22 0 0,-21 0 16,21 0-16,-22 0 0,22 21 15,0-21-15,-21 21 0,20 1 0,-20-22 16,21 21-16,0 0 0,0-21 15,-1 21-15,22 0 16,0 0-16,0 1 16,22-1-1,-1-21-15,0 21 0,0-21 16,0 21-16,0 0 0,1-21 0,-1 21 16,21 1-16,-21-1 0,0 0 15,1 0-15,-1 0 0,0 0 0,-21 1 16,0-1-16,0 0 0,0 0 0,0 0 15,0 0-15,-21 1 0,0-1 16,-1 0-16,-20 0 0,21-21 0,-21 21 16,20 0-16,-20-21 0,21 22 15,0-22-15,0 0 0,-1 0 0,1 0 16,0 0-16,42 0 47,0 0-32,1-22-15,-1 22 0,0 0 0,0 0 16,21 0-16,-20 0 0,-1 0 16,0 22-16,0-1 0,0-21 15,-21 21-15,0 0 0,0 21 16,0-20-16,0 20 0,0-21 0,0 21 16,-21 1-16,0-22 0,21 21 0,-21-21 15,0 1-15,-1 20 0,1-21 16,0 0-16,0 0 0,0 1 15,21-1-15,0 0 16,-21-21-16,21 21 0</inkml:trace>
  <inkml:trace contextRef="#ctx0" brushRef="#br0" timeOffset="4632.05">7980 5249 0,'0'0'15,"0"-42"1,0 21-16,0 0 15,0 0 1,0-1-16,21 22 0,0-21 16,0 21-16,0-21 0,1 21 0,20 0 15,-21 0-15,21-21 0,1 21 16,-22 0-16,0 0 0,21 0 0,-20 0 16,-1 21-16,0 0 0,-21 0 0,0 1 15,0-1-15,0 0 0,0 0 16,-21 21-16,-22-20 0,22 20 0,-21-21 15,0 21-15,-1-20 0,1 20 0,0-21 16,-1 21-16,1-20 0,0 20 16,-1-21-16,22 21 0,0-20 0,-21-1 15,42 0-15,0 0 16,-22 0-16,22 0 0,0 1 16,22-1-16,-1-21 0,21 21 0,-21 0 15,22-21-15,-1 21 0,0 0 16,1 1-16,20-22 0,-21 21 0,1 0 15,-1 0-15,0 0 0,22 0 0,-43 1 16,21-1-16,1 0 0,-22 0 16,0 21-16,-21-20 0,0-1 0,0 21 15,-21-21-15,-21 22 0,20-22 0,-20 21 16,-21-21-16,20 0 0,-20 22 16,20-22-16,1 0 0,-21 0 0,20-21 15,-20 21-15,20-21 0,1 0 16,0 0-16,-1 0 0,22 0 0,-21 0 15,21-21-15,0 0 0,-1 0 16,22-21-16,0-1 0,0 1 0,0 0 16,0-1-16</inkml:trace>
  <inkml:trace contextRef="#ctx0" brushRef="#br0" timeOffset="5196.78">8064 3281 0,'43'0'31,"-22"0"-31,0 0 0,21 0 16,1 0-16,-1 0 0,22 0 0,-1 0 15,1 0-15,20-21 0,1 21 16,-22 0-16,22-21 0,0 21 0,-22 0 15,22 0-15,-22 0 0,-20 0 0,20 0 16,-42 0-16,22 0 0,-22 0 16,0 0-16,-21 21 15,-21-21-15,0 21 16,-22-21-16,22 21 0,-21-21 0,21 0 16,-22 0-16,1 21 0,0 0 0,-1-21 15</inkml:trace>
  <inkml:trace contextRef="#ctx0" brushRef="#br0" timeOffset="5483.52">8128 3683 0,'0'0'0,"63"0"15,-41 0-15,20 0 16,-21 0-16,21 0 0,1 0 0,-1 0 15,0 0-15,22 0 0,-22 0 16,22 0-16,-1 0 0,-20-21 0,20 21 16,1 0-16,-22 0 15,0 0-15,1 0 0,-1 0 0,0 0 16,-21 0-16,1 0 0,-1 0 0,0 0 16,0 0-16,-21 21 15,0 0 1,-21-21-16,0 0 0,0 0 0,-1 21 15,-20-21-15,21 22 0</inkml:trace>
  <inkml:trace contextRef="#ctx0" brushRef="#br0" timeOffset="5764.4">8128 4212 0,'0'0'0,"0"21"0,21-21 16,0 0-16,0 0 15,1 0-15,-1 0 0,0 0 16,21 0-16,-21 0 0,22 0 0,-22 0 16,21 0-16,1 0 0,-1 0 0,0 0 15,1 0-15,-22 0 0,21 0 16,0 0-16,-20 0 0,20 0 15,-21 0-15,0 0 0,0 0 16,1 0 0</inkml:trace>
  <inkml:trace contextRef="#ctx0" brushRef="#br0" timeOffset="45059.96">16933 2858 0,'0'0'0,"0"21"0,-21-21 16,21 21-16,0 0 31,-21-21 47,42 0 31,0 0-93,0 0-16,1 0 0,-1 0 0,0 0 16,0 0-16,0 0 0,22 0 15,-1 0-15,0 21 0,1-21 0,20 0 16,1 0-16,-1 21 0,1-21 16,-1 22-16,22-22 0,-22 0 0,22 21 15,-22-21-15,22 21 0,21-21 0,-21 0 16,20 21-16,-20-21 0,21 0 15,0 0-15,-22 21 0,22-21 0,-21 0 16,0 0-16,-1 0 0,22 21 16,-21-21-16,21 0 0,-22 0 15,1 0-15,21 0 0,-22 0 0,1 0 16,-21 0-16,20 0 0,-20 0 16,20-21-16,-20 0 0,-1 21 0,1-21 15,-1 0-15,1 21 0,-22-21 0,22-1 16,-1 22-16,-20-21 0,-1 0 15,0 0-15,1 0 0,-1 21 0,0-21 16,1-1-16,-22 1 0,21 0 16,-21 21-16,22-21 0,-22 0 0,0 0 15,0-1-15,0 1 0,0 0 0,-21 0 16,22 0-16,-1 0 16,-21-1-16,0 1 0,21 0 15,-21 0-15,21 0 0,-21 0 16,21-1-16,-21 1 0,0 0 0,0 0 15,0 0-15,0 0 0,0-1 16,0 1-16,0 0 0,0 0 16,0 0-16,0 0 15,-21 21-15,0-22 0,0 1 16,0 21-16,-22-21 0,22 0 0,-21 21 16,-22-21-16,22 21 0,-22-21 15,22 21-15,-21-22 0,-1 22 16,1 0-16,20-21 0,-20 21 0,-1 0 15,22 0-15,-22-21 0,1 21 16,-1-21-16,1 21 0,-1 0 16,1 0-16,-1-21 0,-20 21 0,-1 0 15,0 0-15,1-21 0,-1 21 0,0 0 16,22 0-16,-22 0 0,22 0 16,-22 0-16,22 0 0,-22 0 0,21 0 15,-20 0-15,20 0 0,1 21 16,-22-21-16,0 21 0,22-21 0,-22 21 15,1-21-15,20 0 0,-21 21 16,22-21-16,-1 0 0,-20 21 16,20-21-16,1 0 0,-1 22 0,22-22 0,-22 21 15,22-21-15,0 0 16,21 21-16,-22-21 0,22 0 0,0 0 16,0 21-16,0-21 0,-1 0 15,1 21-15,0-21 16,21 21-16,-21-21 15,21 22 1,-21-22 0,0 0 31</inkml:trace>
  <inkml:trace contextRef="#ctx0" brushRef="#br0" timeOffset="45815.58">17208 2286 0,'0'0'15,"22"0"1,-22-21-16,21 21 125,0 0-125,0 0 15,0 0-15,0 0 0,1 0 0,-1 0 16,0 0-16,0 0 16,0-21-16,0 21 0,1 0 0,-1 0 15,0 0-15,0 0 0,0-21 0,0 21 16,1 0-16,-1 0 16,0 0-16,-21-22 0,21 22 15,-42 0 16,0 0-15,-22 0-16,22 0 0,0 0 16,-21 22-16,-1-22 0,1 21 0,0 0 15,-1 0-15,1 0 0,-21 0 16,20 22-16,1-1 0,0-21 0,-22 22 16,22-1-16,-1 0 0,1 1 0,0-1 15,-1 0-15,22 1 0,-21-1 16,21 0-16,0 1 0,-1-22 15,22 0-15,0 21 0,0-21 0,0 1 16,0-1-16,0 0 0,22 0 16,-1-21-16,0 21 0,0 0 0,0-21 15,22 22-15,-22-22 0,21 0 0,-21 21 16,0-21-16,128 21 16,-128-21-1</inkml:trace>
  <inkml:trace contextRef="#ctx0" brushRef="#br0" timeOffset="46157.4">16997 3302 0,'0'-21'0,"0"0"16,0 42 47,0 0-48,0 0-15,0 0 0,-21 22 16,21-22-16,-22 21 0,22 1 0,0-1 15,-21 0-15,21 22 0,-21-22 16,0 0-16,21 22 0,-21-1 0,-22-20 16,43 20-16,-21 1 0,0-1 0,0 1 15,21-1-15,-21 1 0</inkml:trace>
  <inkml:trace contextRef="#ctx0" brushRef="#br0" timeOffset="46331.83">16658 4995 0,'0'85'16,"0"-43"-16,0-20 0,0-1 15,0 21-15,0-21 0,0 0 16,0 22-16,0-22 0,0 0 16,0 0-16,0 0 0,0 1 15,0-1-15,0-42 47,21-1-31</inkml:trace>
  <inkml:trace contextRef="#ctx0" brushRef="#br0" timeOffset="46624.67">16573 5419 0,'0'0'0,"-21"0"32,21-21 46,21 21-63,-21-22-15,22 22 0,-22-21 16,21 0-16,-21 0 0,21 0 0</inkml:trace>
  <inkml:trace contextRef="#ctx0" brushRef="#br0" timeOffset="47149.36">16954 3958 0,'0'0'15,"0"-21"-15,-21 21 31,21-21-31,0 42 47,0 0-31,0 0-16,0 1 0,-21-1 16,21 0-16,0 21 0,-21-21 15,21 22-15,0-1 0,-21 0 0,21 1 16,-21-1-16,-1 0 0,22 22 15,-21-22-15,0 1 0,0-1 0,21 21 16,-21-20-16,0-1 0,-1 22 0,22-22 16,-21 0-16,0 22 0,0-22 15</inkml:trace>
  <inkml:trace contextRef="#ctx0" brushRef="#br0" timeOffset="47343.25">16446 5525 0,'-42'84'16,"42"-41"-16,-21-22 0,0 0 0,21 21 15,-43 1-15,22-22 0,21 21 16,0-21-16,0 0 0,0 1 16,0-1-16,0 0 0,0 0 0,0 0 15,0 0-15,0 1 0,21-22 16,1 0 15,-22-22-15,21 22-16,-21-21 0</inkml:trace>
  <inkml:trace contextRef="#ctx0" brushRef="#br0" timeOffset="47799.02">16383 6033 0,'0'21'63,"21"-21"-32,0 0-31,0 0 0,1 21 16,-1-21-16,21 0 0,-21 0 0,22 0 15,-1 0-15,0 0 0,1 0 0,-1 0 16,21 0-16,1 0 0,-1 0 16,1 0-16,21 21 0,-1-21 0,1 0 15,0 0-15,20 21 0,-20-21 0,0 0 16,21 0-16,-1 0 0,-20 21 0,21-21 15,0 0-15,0 0 0,-1 0 16,1 0-16,42 0 0,-21 0 16,-21 0-16,0 0 0,0 0 0,0 0 15,0 0-15,21 0 0,-22 0 0,1 0 16,21 0-16,-21-21 0,0 0 0</inkml:trace>
  <inkml:trace contextRef="#ctx0" brushRef="#br0" timeOffset="47987.91">20934 6138 0,'21'22'0,"-42"-44"0,105 44 16,1-1-16,0 0 0,-1 0 0,1 0 15,0-21-15,21 21 0,-22 1 0,1-22 16,-22 21-16,22 0 0,-21-21 0,-1 21 16,1-21-16,-22 21 0,21-21 15,-41 0-15,20 0 0,-21 21 16,0-21-16,0 0 0,1 0 0,-22-21 47,-22 21-47,22-21 0,0 0 0,-21 21 15,0-21-15,21 0 0,-21-1 16</inkml:trace>
  <inkml:trace contextRef="#ctx0" brushRef="#br0" timeOffset="49643.54">19664 6202 0,'0'0'0,"-21"0"0,-1 0 32,1 0-1</inkml:trace>
  <inkml:trace contextRef="#ctx0" brushRef="#br0" timeOffset="49849.28">19706 6202 0,'0'0'0,"21"0"16,0 0-16,1 0 0,-1 0 0,0 0 15,0 0-15,0 0 0,0 0 0,22 0 16,-22 0-16,21 0 0,1 0 15,-1 0-15,21 0 0,1 0 16,-22 0-16,22 0 0,-1 0 0,22 21 16,-22-21-16,1 0 0,-1 0 15,1 0-15,-1 21 0,22-21 0,-43 0 16,1 0-16,20 0 0,-20 0 0,-1 0 16,21 0-16,1 0 0,-22 21 0,1-21 15,-1 0-15,0 0 0,1 0 0,-22 0 16,21 0-16,0 22 0,-20-22 0</inkml:trace>
  <inkml:trace contextRef="#ctx0" brushRef="#br0" timeOffset="50029.18">22013 6202 0,'0'-21'15</inkml:trace>
  <inkml:trace contextRef="#ctx0" brushRef="#br0" timeOffset="51055.63">21399 2604 0,'0'0'0,"0"-22"0,0 1 0,0 0 16,0 0-16,-21 0 0,21 0 15,0-1-15,0 1 0,0 0 16,0 0-16,0 0 15,0 0-15,0-1 16,0 1 0,21 21 46,-21 21-62,22 1 16,-1-1-16,-21 0 0,21 21 0,0 1 15,-21-1-15,21 21 0,-21-20 16,21 20-16,-21 1 0,0-1 16,0 1-16,0-1 0,0 1 15,0-1-15,0 22 0,0 0 0,0-1 16,0 1-16,0 0 0,0-1 16,0 22-16,0-21 0,0 21 0,0 21 15,0-22-15,0 1 0,0 0 0,0-21 16,0 21-16,0-1 0,0-20 15,85 0-15,-43-1 0,-42 1 0,0 0 16,0-1-16,0-20 0,22-1 0,-22 1 16,21-1-16,-21-20 0,21-1 0,-21 22 15,0-1-15,0-21 0,0-20 0</inkml:trace>
  <inkml:trace contextRef="#ctx0" brushRef="#br0" timeOffset="51177.56">21675 5948 0,'-22'-21'63,"22"0"-48,0-1-15,0 1 0,-21 0 16,21 0-16,0 0 16</inkml:trace>
  <inkml:trace contextRef="#ctx0" brushRef="#br0" timeOffset="51279.5">21569 5863 0,'0'21'31</inkml:trace>
  <inkml:trace contextRef="#ctx0" brushRef="#br0" timeOffset="53692.17">17632 4149 0,'0'0'0,"0"-21"0,21-1 0,-21 1 15,0 0-15,0 0 0,0 0 16,0 0-16,21 21 0,-21-22 16,0 44 15,0-1-31,0 21 16,-21-21-16,0 22 0,21 20 15,-21-21-15,-1 1 0,1 20 16,0 1-16,0-22 0,0 22 0,-22-1 15,22-21-15,-21 22 0,21-22 0,-22 1 16,1 20-16,0-21 0,-1 1 16,1-22-16,21 21 0,-21-21 0,20 1 15,-20-1-15,21 0 0,0-21 0,0 0 16,-1 0-16,22-21 16,0 0-1,0-22-15,0 22 0,0-21 16,0-1-16,0 1 0,22 0 15,-22 21-15,21-22 0,0 1 0,-21 21 16,21-22-16,0 22 0,0 0 16,-21 0-16,22 21 0,-1 0 0,0 0 15,0 0-15,0 0 0,22 21 16,-43 0 0,21 0-16,-21 1 0,0-1 0,21 21 15,-21-21-15,21 0 0,-21 1 0,0 20 16,0-21-16,21 0 0,-21 0 15,21 22-15,-21-22 0,22 0 0,-1-21 16,-21 21-16,21 0 0,0-21 0,0 0 16,0 0-16,1 0 15,-1 0-15,21 0 0,-21 0 0,0 0 16,22-21-16,-22 0 0,0 21 0,21-21 16,-20 0-16,-1 0 0,0-22 15,0 22-15,0-21 0,0-1 0,1 22 16,-22-21-16,0-22 0,0 22 15,0 0-15,0-22 0,0 22 0,0 0 16,0-22-16,0 22 0,-22-22 0,1 22 16,0 0-16,0 20 0,0-20 15,0 21-15,-22 0 0,22 0 0,-21 21 16,21 0-16,-1 0 0,-20 0 16,0 0-16,21 0 0,-22 21 15,22 0-15,0 21 0,-21-21 0,20 22 16,1-1-16,0 0 0,21 1 15,0-1-15,0 0 0,0-20 0,0 20 16,0 0-16,0-21 0,0 1 0,21 20 16,0-21-16,1 0 0,-1-21 15,0 21-15,0 1 0,0-22 0,0 0 16,1 0-16,-1 21 0,0-21 16,0 0-16,0 0 0,0 0 0,1 0 15</inkml:trace>
  <inkml:trace contextRef="#ctx0" brushRef="#br0" timeOffset="54259.87">18288 4530 0,'0'0'0,"0"-21"0,21 21 0,-21-22 15,0 1-15,0 0 16,0 0-16,-21 21 0,0 0 16,0 0-16,-1 0 0,1 0 0,0 0 15,0 0-15,0 0 16,-22 21-16,22-21 0,0 21 0,-21 0 16,21 22-16,-1-22 0,1 21 0,0-21 15,0 22-15,0-22 0,21 21 16,0-21-16,-21 22 0,21-22 0,0 0 15,0 0-15,0 0 0,0 1 16,0-1-16,0 0 0,21 0 16,0-21-16,0 0 15,0 0-15,0 0 0,1-21 16,-1 0-16,0 21 0,0-21 0,0-1 16,0-20-16,22 21 0,-22 0 0,0-22 15,0 1-15,0 21 16,1-21-16,-1 20 0,0-20 0,-21 21 15,0 0-15,21 0 0,-21-1 16,21 1-16,-21 42 31,0 1-31,0-1 16,0 0-16,-21 0 0,21 0 0,0 0 16,-21 1-16,21-1 0,0 0 0,0 0 15,0 0-15,0 0 0,0 1 16,0-1-16,0 0 0,0 0 15,21-21 1,0 0-16,0 0 16,-21-21-16,22 21 0</inkml:trace>
  <inkml:trace contextRef="#ctx0" brushRef="#br0" timeOffset="54559.65">18817 4043 0,'0'0'0,"0"-21"0,0 0 16,0 42 15,0 0-31,0 0 0,0 21 16,-21-20-16,0 20 0,21 21 15,-21-20-15,21-1 0,-22 22 0,1-22 16,21 0-16,-21 1 0,0-1 15,21 0-15,0 1 0,-21-1 0,0 0 16,21 1-16,-22-22 0,22 0 0,0 21 16,0-21-16,0 1 0,0-1 15,0 0-15,22-21 32,-1-21-32</inkml:trace>
  <inkml:trace contextRef="#ctx0" brushRef="#br0" timeOffset="55084.35">19219 4572 0,'0'-42'15,"0"21"-15,0-1 0,0 1 16,0 0-16,-21 0 15,0 21-15,0 0 0,0 0 16,-1 0-16,1 0 0,0 21 16,-21 0-16,21 0 0,-1 1 0,1-1 15,0 0-15,0 21 0,0-21 16,0 22-16,-1-1 0,1-21 0,21 0 16,0 22-16,0-22 0,0 0 0,0 0 15,0 0-15,0 1 16,21-22-1,1 0-15,-1 0 0,0-22 16,0 22-16,0-21 16,0 0-16,-21 0 0,22 0 15,-1 0-15,0-1 0,0 1 0,0-21 16,0 21-16,1 0 0,-22-1 16,21-20-16,-21 21 0,21 21 0,-21-21 15,0 0-15,0 42 16,0 0-1,0 0-15,0 0 0,-21 0 16,21 1-16,0-1 0,0 0 16,0 0-16,0 0 0,0 0 0,0 1 15,21-1 1,0-21-16,0 0 16,0 0-16,1 0 0,-1-21 15,0 21-15,-21-22 16,21 22-16</inkml:trace>
  <inkml:trace contextRef="#ctx0" brushRef="#br0" timeOffset="55332.21">18584 4212 0,'0'0'0,"-21"0"0,0 0 0,0 0 15,21-21 1,21 21 0,0 0-16,0 0 15,0 0-15,1 0 0,-1 0 0,21 0 16,-21 0-16,22 0 0,-1 0 0,-21 0 16,21 0-16,-20 0 0,20 0 15,-21 0-15,21 0 0,-20 0 0,20 0 16</inkml:trace>
  <inkml:trace contextRef="#ctx0" brushRef="#br0" timeOffset="55632.03">19748 4149 0,'0'21'0,"0"0"16,-21 0-16,21 0 16,-21 22-16,0-1 0,21-21 0,-21 22 15,0-1-15,21 0 0,-22 1 0,1-1 16,21 0-16,-21-21 0,0 22 16,21-1-16,0-21 0,0 22 0,-21-22 15,21 0-15,0 0 0,0 0 16,21-42 31</inkml:trace>
  <inkml:trace contextRef="#ctx0" brushRef="#br0" timeOffset="56227.32">19664 4170 0,'0'0'0,"21"0"0,-21-21 15,21 21-15,0 0 0,0-21 0,1-1 16,-1 22-16,0 0 0,0 0 0,21 0 16,-20 0-16,-1 0 0,21 0 15,-21 0-15,0 0 0,1 22 0,-1-1 16,-21 0-16,0 0 0,0 0 15,0 22-15,0-22 0,0 0 0,0 21 16,-21-21-16,-22 22 0,22-22 16,-21 0-16,-1 21 0,1-20 15,0-22-15,-1 21 0,1 0 0,21 0 16,-21-21-16,20 0 0,1 21 16,42-21 15,1 0-31,-1 0 0,0 0 15,21 0-15,-21-21 0,1 21 0,20 0 16,-21 0-16,0 0 0,0 0 0,22 0 16,-22 0-16,0 0 0,0 0 15,0 0-15,1 21 0,-1 0 0,0 1 16,0-1-16,-21 0 0,21 0 16,0 0-16,-21 0 0,0 1 15,0-1-15,0 21 0,0-21 0,0 0 16,0 1-16,-21-1 0,0 0 15,-21 0-15,21 0 0,-1-21 0,-20 21 16,21-21-16,0 0 0,-22 22 0,1-22 16,21 0-16,-21 0 0,20 0 15,-20 0-15,21 0 0,0 0 0,-22 0 16,22-22-16,0 22 0,0-21 0,0 21 16,21-21-16,0 0 15,0 0-15,0 0 16,21 21-16,0 0 15,21-22-15</inkml:trace>
  <inkml:trace contextRef="#ctx0" brushRef="#br0" timeOffset="56740.03">20447 4551 0,'0'0'0,"-21"0"0,-64 0 15,64 0 1,0 0-16,0 0 0,-22 0 0,22 21 16,0 0-16,0 0 0,0 1 0,-1-1 15,1 0-15,0 0 0,0 21 16,21-20-16,0-1 0,0 21 0,0-21 15,0 0-15,0 1 0,0-1 0,0 0 16,0 0-16,0 0 16,21-21-16,0 0 0,0 0 15,1 0-15,-1 0 0,0 0 16,0-21-16,0 0 0,0 0 0,1 21 16,-1-21-16,0-1 0,0-20 0,0 21 15,0 0-15,1 0 16,-1-22-16,0 22 0,0 0 0,0 0 15,-21 0-15,21-1 0,-21 1 16,0 42 15,0 1-31,0-1 0,-21 0 16,21 0-16,-21 0 0,21 22 16,0-22-16,0 0 0,0 0 0,0 0 15,0 0-15,0 1 0,0-1 16,21-21 15,0 0-31</inkml:trace>
  <inkml:trace contextRef="#ctx0" brushRef="#br0" timeOffset="57199.96">21061 4551 0,'-21'-21'16,"-1"21"-1,1 0-15,0 0 0,0 0 16,0 0-16,-22 21 0,22 0 0,0-21 16,0 21-16,0 0 0,0 1 0,-1-22 15,1 21-15,21 0 0,-21-21 16,21 21-16,0 0 0,21 0 15,0-21 1,-21 22-16,22-22 0,-1 0 16,0 0-16,0 0 0,0 0 15,0 21-15,1 0 16,-1-21 0,-21 21-16,0 0 15,0 0 1,-21 1-16,-1-22 15,1 0-15,0 0 0,0 21 0,-21-21 16,20 0-16,1 0 0,0 0 16,0 0-16,0 0 0,0 0 0,-1 0 15,22-21 17,22-1-17</inkml:trace>
  <inkml:trace contextRef="#ctx0" brushRef="#br0" timeOffset="57616.15">21040 4741 0,'0'0'0,"84"0"15,-63 0 1,1-21-16,-22 0 0,21 0 16,-21 0-1,0 0-15,0-1 16,-21 22-1,-1 0 1,1 0-16,0 0 0,0 22 16,0-1-16,0 0 0,-1 0 15,1 0-15,21 0 0,-21 1 0,0 20 16,21-21-16,-21 0 0,21 0 0,0 1 16,0-1-16,0 0 0,0 0 15,0 0-15,0 0 16,21-21-16,0 0 0,0 0 15,0 0-15,1 0 0,-1 0 16,0 0-16</inkml:trace>
  <inkml:trace contextRef="#ctx0" brushRef="#br0" timeOffset="58387.93">21717 5694 0,'0'-21'16,"0"42"15,0 0-31,0 0 16,-21 0-16,21 1 0,-21-1 0,-1 0 16,22 0-16,0 21 0,-21-20 0,0 20 15,21-21-15,0 21 0,0 1 16,-21-22-16,21 0 0,0 21 0,0-20 15,0-1-15,0 21 0,0-21 0,0 0 16,0 1-16,0-1 16</inkml:trace>
  <inkml:trace contextRef="#ctx0" brushRef="#br0" timeOffset="65147.57">27157 6731 0,'-21'-85'31,"21"64"-31,0 0 16,0 0-16,0 0 15,-22 21 1,22 21 0,0 0-16,0 0 0,0 0 0,0 22 15,0-1-15,0 0 0,0 22 0,0-22 16,0 22-16,22 20 0,-22-20 15,0 21-15,21 20 0,-21-20 0,0 0 16,21-1-16,-21 1 0,21 21 0,0 0 16,-21-22-16,0 22 0,0-21 15,0 21-15,0-22 0,0 1 0,0 0 16,0-1-16,0 1 0,0-21 16,0 20-16,0-20 0,-21-1 0,21-20 15,0-1-15,0 0 0,0 1 16,0-22-16,0 0 0,0 0 0,0 0 15,0-42 1,21 0-16,-21 0 0,21 0 0,-21-1 16,22-20-16,-22 0 0,0-1 15,0 1-15</inkml:trace>
  <inkml:trace contextRef="#ctx0" brushRef="#br0" timeOffset="66164.37">27474 6668 0,'0'0'15,"-21"-22"1,42 22 31,0 0-31,1 0-16,-1 0 0,0 0 0,0 0 15,21 0-15,1 0 0,20 0 16,1 0-16,-1 0 0,1 0 0,20 0 15,1 0-15,21 0 0,-21 22 0,-1-22 16,22 0-16,0 0 0,21 21 16,0-21-16,-21 0 0,21 21 0,0-21 15,0 0-15,0 0 0,-21 21 16,21-21-16,-22 0 0,1 0 0,0 21 16,0-21-16,-21 0 15,-1 0-15,1 0 0,-22 0 0,-20 0 16,-1 21-16,0-21 0,1 0 15,-1 0-15,-21 0 0,0 0 0,1 0 16,-1 0-16,0 0 16,-21 22-1,0-1-15,0 0 16,0 0-16,0 0 0,0 0 16,0 1-16,0-1 0,0 21 0,0 0 15,0 1-15,0 20 0,0 1 16,0-1-16,0 1 0,0-1 15,0 22-15,0-22 0,0 22 16,-21-21-16,21-1 0,0 22 0,0-1 16,0-20-16,0 21 0,0-1 0,0-20 15,21 20-15,0-20 0,-21 21 16,21-22-16,0 1 0,-21-1 0,22 22 16,-22-22-16,21 1 0,0-22 0,-21 22 15,0-1-15,21-21 0,0 1 16,-21-1-16,0 0 0,0 1 0,0-22 15,0 21-15,0-21 0,0 1 16,0-1-16,-21 0 0,0 0 0,0 0 16,0 0-16,-1-21 0,1 22 15,0-1-15,0-21 0,-21 0 0,-1 21 16,22-21-16,-42 0 0,20 0 16,-20 0-16,-1 0 0,1 0 0,-1 0 15,-20 0-15,-1 0 0,0-21 0,-21 21 16,22-21-16,-22-1 0,0 22 15,0-21-15,-21 21 0,0-21 0,21 0 16,-21 0-16,0 21 0,0-21 0,22 21 16,-44-22-16,22 1 0,0 21 0,43-42 15,-1 42-15,-21 0 0,22 0 0,-22 0 16,21 0-16,0-21 0,22 21 0,-1 0 16,1 0-16,21 0 15,-1 0-15,1 0 0,21 0 0,0 0 16,-1 0-16,22 21 15,-21-21 1,0 0 15,0 0-31</inkml:trace>
  <inkml:trace contextRef="#ctx0" brushRef="#br0" timeOffset="67336.06">27305 5884 0,'0'0'0,"0"-21"0,21 0 15,-21 0-15,0 0 0,0 0 16,21-1-16,-21 1 0,21 0 16,-21 0-16,0 0 0,0 0 15,-21 42 1,0 0 0,-85 127-1,85-106-15,0 1 16,0 20-16,0-20 15,-1-1-15,1 0 0,0 1 0,0-1 16,0-21-16,0 21 0,21-20 0,0 20 16,-22-21-16,1 0 0,21 0 15,0 1-15,0-1 0,0-42 47,0-1-47,21 1 16</inkml:trace>
  <inkml:trace contextRef="#ctx0" brushRef="#br0" timeOffset="67619.89">27263 5736 0,'0'0'0,"21"-21"31,0 21-31,0 0 15,-21 21 1,21 0-16,-21 1 0,0 20 0,0 0 16,0 1-16,0-1 0,0 0 0,0 1 15,0-22-15,0 21 0,0 0 16,0 1-16,0-22 0,0 0 0,0 21 16,0-20-16,0-1 0,0 0 15,-21-21-15,21 21 16,-21-21-16,0 0 15,0 0 1,-1-21-16,-20 21 0</inkml:trace>
  <inkml:trace contextRef="#ctx0" brushRef="#br0" timeOffset="68396.45">26733 6223 0,'22'-21'16,"-1"21"-16,0-21 15,21 21-15,-21 0 0,22-21 0,-1 21 16,0-22-16,1 22 16,-1-21-16,22 21 0,-22-21 0,0 0 15,22 21-15,-22-21 0,0 21 0,1-21 16,-1 21-16,0 0 0,1 0 16,-22-22-16,0 22 0,0 0 0,0 0 15,-21 22 1,0-1-1,0 0-15,0 0 0,-21 0 0,0 0 16,21 1-16,0-1 0,-21 0 16,0 21-16,0-21 0,21 1 15,0-1-15,0 0 0,-22 0 0,22 0 16,-21 0-16,21 1 16,0-44 15,0 1-31,0 0 15,0 0-15,0 0 0,0 0 16,0-1-16,0 1 0,21-21 0,1 21 16,-1-22-16,-21 22 0,21 0 0,0 0 15,0 0-15,0 0 0,1-1 16,-1 1-16,21 21 0,-21 0 16,0 0-16,1 0 0,-1 0 15,0 21-15,0 1 0,0-1 0,0-21 16,-21 21-16,0 0 0,22 0 0,-22 0 15,0 1-15,0-1 0,0 0 16,0 0-16,0 0 0,0 0 16,0 1-1,-22-22-15,1 0 16,21-22 0,0 1-1,0 0-15,21 21 0,1-21 16,-1 0-16,0 0 15,0-22-15,0 22 0,0 0 0,22 0 16,-22 0-16,0-1 0,21 1 0,-20 21 16,-1 0-16,0 0 0,0 0 15,0 0-15,0 21 0,1-21 0,-22 22 16,0-1-16,21 0 0,-21 21 16,0-21-16,0 1 0,0 20 0,0-21 15,0 0-15,0 0 0,-21 1 0,21-1 16,-22 0-16,1 0 0,21 0 15,-21-21-15,21 21 0,-21-21 0</inkml:trace>
  <inkml:trace contextRef="#ctx0" brushRef="#br0" timeOffset="68880.19">28744 5990 0,'0'0'0,"0"-21"0,-21-21 31,0 42-31,0 0 0,0 21 16,-1 0-16,1 0 0,0 0 15,-21 1-15,21 20 0,-1-21 16,-20 21-16,21-20 0,0 20 0,0-21 15,-1 0-15,22 0 0,-21 1 0,21-1 16,0 0-16,0 0 0,0 0 16,21-21-16,-21 21 0,22-21 15,-1 0-15,0 0 0,0 0 16,0 0-16,0-21 0,1 0 0,-1 0 16,21 0-16,-21 21 0,0-21 15,1-22-15,-1 22 0,0 0 0,0 0 16,0-22-16,0 22 0,1 0 15,-1 0-15,-21 0 16,0 42 0,0 0-1,-21 0-15,21 0 0,0 1 16,-22-1-16,22 0 0,-21 0 0,21 0 16,0 0-16,0 1 0,0-1 15,0 0-15,0 0 16,21-21-16,1 0 0,-1 0 15,0 0-15,0 0 0,0 0 0,22 0 16,-22 0-16,21 0 0,-21-21 16</inkml:trace>
  <inkml:trace contextRef="#ctx0" brushRef="#br0" timeOffset="69443.92">29231 5969 0,'0'0'15,"-21"0"1,42 0 0,0 0-16,0 0 15,1 0-15,-1 0 0,0 0 16,0 0-16,0 0 0,0 0 0,22 0 16,-22 0-16,0-21 0,0 21 0,0 0 15,-21-21 1,22 21-16,-44 0 31,1 0-31,0 21 0,0 0 16,0 0-16,0 0 0,-1 1 15,-20-1-15,21 21 0,-21-21 0,-1 22 16,22-22-16,-21 0 0,-1 0 0,22 21 16,-21-20-16,21-1 0,-22-21 15,22 21-15,0 0 0,0-21 0,21 21 16,0-42 31,21 21-47,0-21 0,0 0 0,1 0 15,-1 21-15,0-22 0,0 1 0,21 0 16,-20 21-16,-1 0 0,0-21 16,0 21-16,0 0 0,0 0 15,-21 21 1,0 0-16,0 0 0,0 1 15,0-1-15,0 0 0,0 0 16,22-21-16,-22 21 16,21-21-16,0 0 15,0 0 1,0 0-16,0 0 0,1 0 16,-1 0-16,0 0 0,0-21 15,0 21-15</inkml:trace>
  <inkml:trace contextRef="#ctx0" brushRef="#br0" timeOffset="70176.24">30035 6054 0,'-42'-21'32,"21"21"-32,0 0 0,0 21 15,-1-21-15,-20 21 0,21 0 0,0 0 16,0-21-16,-1 21 0,1 1 15,0-1-15,21 0 0,0 0 0,-21-21 16,21 21-16,0 0 0,0 1 0,0-1 16,21 0-1,0-21-15,0 0 16,1 0-16,-1 0 16,0 0-16,0-21 0,-21 0 15,21 21-15,0-22 0,-21 1 16,0 0-16,0 0 0,22 0 0,-22-22 15,0 22-15,0 0 0,21 0 0,0 0 16,-21 0-16,21-1 16,0 22-16,0-21 0,1 21 0,-1 0 15,0-21-15,0 21 0,0 0 16,0 0-16,22 0 0,-22 0 0,0 21 16,0-21-16,-21 21 0,21 1 15,-21-1-15,22 0 0,-22 0 0,0 0 16,0 0-16,0 1 0,0-1 15,0 0-15,-22 0 0,1 0 0,21 0 16,-21 1-16,21-1 0,0 0 16,-21-21-16,0 0 15,0 0-15,-1 0 16,22-21 0,0 0-16,0-1 15,0 1-15,0 0 0,0 0 16,22 0-16,-1 0 0,0-1 0,0-20 15,21 21-15,-20-21 0,20-1 16,0 22-16,1 0 0,-1-21 0,0 42 16,1-22-16,-1 22 0,0 0 15,1 0-15,-1 22 0,-21-1 0,0 0 16,0 0-16,1 21 0,-22-20 16,0 20-16,0-21 0,0 21 15,0 1-15,0-22 0,-22 0 0,1 21 16,0-20-16,0-1 0,0 0 15,0 0-15,-1 0 0,22 0 0,-21 1 16,0-1-16,0 0 0,0-21 16,0 21-16,-1 0 0,-20 0 0,21-21 15,-21 22-15,-1-1 0,1-21 16,0 21-16,-1 0 0,-20-21 0,-1 21 16</inkml:trace>
  <inkml:trace contextRef="#ctx0" brushRef="#br0" timeOffset="71139.89">27114 7451 0,'0'21'0,"-21"-21"31,0 0-31,0 0 16,0 0-16,0-21 0,-1 0 16,1-1-16,-21 22 0,0-21 15,-1-21-15,1 21 0,-22 0 0,1-22 16,-1 1-16,-20 0 0,-1-1 0,0 1 15,-20 0-15,-1-22 0,-21 22 16,0-22-16,21 22 0,-21-22 16,0 1-16,0-1 0,0 1 0,0-1 15,-21-20-15,21 20 0,21 1 0,-21-1 16,0 1-16,21-22 0,-21 22 16,0-1-16,21-21 0,-21 22 15,21-1-15,-21-20 0,22 20 0,20 22 16,-21-22-16,21 1 0,-20 21 0,41-1 15,-21 1-15,22 0 0,-1-1 16,1 22-16,-1-21 0,22 21 0,0-22 16,-1 22-16,1 0 0,0 0 15,21 21-15,-1-21 0,1-1 0,-21 22 16,21-21-16,0 21 0,-1 0 16,1-21-16,0 21 0,0 0 15,21-21-15,-21 21 16,21-21-16,-21 21 0,21-21 15,0-1 1,21 1 0,0 21-16,0 0 0</inkml:trace>
  <inkml:trace contextRef="#ctx0" brushRef="#br0" timeOffset="71627.61">22987 4699 0,'0'0'0,"21"0"15,-21-21 1,21 21-16,-42 0 62,0 0-62,0 21 16,0-21-16,-1 0 0,-20 0 16,21 21-16,-21-21 0,-1 0 0,1 0 15,0 0-15,20 0 0,-20 0 0,0 0 16,-1 0-16,1 0 0,21 0 16,-21 0-16,20 0 0,1 0 15,0 0-15,0 0 0,0-21 0,0 21 31,42 0 1,-21 21-17,21-21-15,-21 21 0,0 22 0,21-22 16,-21 0-16,0 21 0,0 1 0,0-1 16,0 0-16,21-20 15,-21 20-15,21 0 0,-21 1 0,22-1 16,-22-21-16,0 21 0,21-20 0,-21-1 15,21 0-15,-21 0 0,0 0 16,0 0-16,0 1 16</inkml:trace>
  <inkml:trace contextRef="#ctx0" brushRef="#br0" timeOffset="77063.83">18182 5461 0,'0'0'0,"-21"0"16,0 0-16,0 0 0,-1-21 16,1 21-16,0 0 15,0 0-15,0 0 16,0 0-16,-1 0 15,44 0 17,-1 0-32,0 0 0,21 0 0,-21 0 15,22 0-15,-1 0 0,22 0 16,-22 0-16,0 0 0,22 0 16,-22 0-16,0 0 0,22 0 0,-22 0 15,1 0-15,-1 0 0,0 0 16,-21 0-16,22 0 0,-22 0 0,0 0 15,0 0-15,0 0 0,-42 0 63,0 0-63,0 0 0,0 0 16,-22 0-16,1 0 0,21 0 0</inkml:trace>
  <inkml:trace contextRef="#ctx0" brushRef="#br0" timeOffset="77384.28">18076 5609 0,'43'21'31,"-22"-21"-31,0 0 0,0 0 16,21 0-16,-20 0 0,20 0 16,-21 22-16,21-22 0,1 0 0,-1 0 15,0 0-15,-20 0 0,20 0 0,0 0 16,-21 0-16,22 0 0,-22 0 16,21 0-16,-21 0 0,1 0 0,-1 0 15,0 0-15,-42 0 31,0 0-31,-1 0 16,1 0-16,0 0 0,0 0 16,0 0-16</inkml:trace>
  <inkml:trace contextRef="#ctx0" brushRef="#br0" timeOffset="77652.14">18013 5800 0,'42'0'16,"-21"0"-16,0 0 0,1 0 15,20 0-15,-21 0 0,0 0 16,22 0-16,-1 0 0,-21 0 0,21 0 16,1 0-16,-1 0 0,-21 0 15,22 0-15,-22 0 0,21 0 0,0 0 16,-20 0-16,20 0 0,-21 0 15,-21 21-15,-21-21 32,0 21-32,0-21 15,-1 0-15,1 0 0</inkml:trace>
  <inkml:trace contextRef="#ctx0" brushRef="#br0" timeOffset="77907.98">18013 5990 0,'0'0'16,"-21"43"0,42-43-1,0 0-15,0 0 16,0 0-16,22 0 0,-1 0 0,-21 0 16,21 0-16,-20 0 0,20 0 0,0 0 15,1 0-15,-1 0 0,0 0 16,1 0-16,-1 0 0,-21 0 0,21 0 15,1 0-15,-22 0 0,0 0 0,0 0 16,-42 0 15,-21 0-31,21 0 16</inkml:trace>
  <inkml:trace contextRef="#ctx0" brushRef="#br0" timeOffset="78355.73">17865 5334 0,'0'0'0,"0"-21"15,-22 21-15,22 21 16,-21 0-16,21 0 16,0 1-16,0-1 0,-21 21 0,21 0 15,0 1-15,0-1 0,0-21 0,0 22 16,0-1-16,-21 0 15,21 1-15,0-1 0,-21 0 0,21-21 16,0 22-16,0-22 0,0 0 0,0 21 16,0-20-16,0-1 15,0 0-15,0 0 0,0-42 63,0 0-63,0 0 15,0-1-15</inkml:trace>
  <inkml:trace contextRef="#ctx0" brushRef="#br0" timeOffset="78952.13">17843 5355 0,'22'0'15,"-22"-21"1,21 21-16,0 0 0,0 0 16,21 0-16,-20 0 0,20-21 0,0 21 15,1 0-15,20 0 0,-21 0 0,22-21 16,-1 21-16,1 0 0,-1 0 16,22 0-16,-21 0 0,-1 0 15,1 0-15,-1 0 0,-21 0 0,22 0 16,-22 0-16,1 0 0,-1 0 15,0 0-15,1 0 0,-22 0 0,0 0 16,0 0-16,-21 21 16,0 0-16,0 0 15,0 0-15,0 1 16,0-1 0,0 0-16,0 0 0,0 0 0,0 0 15,0 1-15,0 20 0,0-21 0,0 21 16,0-20-16,0 20 0,0 0 15,0-21-15,0 22 0,0-1 16,0-21-16,0 22 0,-21-22 0,21 0 16,-21 0-16,0 0 0,21 0 15,0 1-15,0-1 0,-22 0 0,1 0 16,21 0-16,0 0 16,-21 1-16,0-22 0,21 21 0,-21-21 15,0 0-15,-1 0 0,1 21 16,-21-21-16,21 0 0,0 0 0,-1 21 15,-20-21-15,0 0 0,-1 0 0,1 0 16,-21 0-16,20 0 0,-20 0 16,-1 0-16,1-21 0,-1 21 0,1 0 15,-1 0-15,22-21 0,0 21 16,-1-21-16,1 21 0,21 0 0,0 0 16,-1-22-16,1 22 0,0 0 15,0-21-15,0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2:01:43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3535 0,'0'0'0,"-21"0"0,21-21 15,-21 21 1,21-21-16,-21 21 47,0 21-32,21 0-15,0 0 16,-22 0-16,22 0 0,-21 1 16,21-1-16,0 0 0,-21 21 15,21-21-15,0 1 0,0 20 0,0-21 16,-21 21-16,21 1 0,-21-1 15,21 0-15,0 22 0,0-22 0,0 22 16,-21-22-16,21 22 0,0-1 16,0-21-16,-22 22 0,22-1 0,-21 1 15,21-1-15,0 1 0,0 21 16,0-22-16,0 22 0,-21-22 0,21 22 16,-21-22-16,21 22 15,0-21-15,0-1 0,0 22 0,-21-22 16,21 1-16,0-1 0,-21 1 15,21-1-15,-22 1 0,22-1 0,0-20 16,0 20-16,-21-21 0,21 22 0,-21-22 16,21 1-16,-21-1 0,21 0 15,0 1-15,0-22 0,-21 21 0,21 0 16,0-20-16</inkml:trace>
  <inkml:trace contextRef="#ctx0" brushRef="#br0" timeOffset="71.95">2349 6541 0,'0'-64'16,"0"43"-1,0 0-15,0-43 16,0 22-16,0 0 0,0-1 0</inkml:trace>
  <inkml:trace contextRef="#ctx0" brushRef="#br0" timeOffset="1506.96">2752 3514 0,'0'-21'0,"0"42"0,0-64 16,0 22-16,0 0 31,21 21 0,0 0-31,0 0 0,21 0 0,-20-21 16,20 21-16,-21 0 16,21 0-16,1-21 0,-1 21 0,0 0 15,22 0-15,-22-21 0,22 21 16,20 0-16,1-22 0,-21 22 0,20-21 16,22 21-16,-21-21 0,-1 21 15,22-21-15,0 21 0,-21-21 0,42 21 16,-21-21-16,21 21 0,-22 0 15,22-22-15,-21 22 0,0 0 0,-21 0 16,21-21-16,-1 21 0,-20 0 16,21 0-16,-21 0 0,20 0 0,-20-21 15,21 21-15,-21 0 0,-22 0 16,22 0-16,-1 0 0,-20 0 16,-1-21-16,22 21 0,-21 0 0,-1 0 15,-21 0-15,22 0 0,-22 0 16,1 0-16,20 0 0,-42 0 0,22 0 15,-1 0-15,-21 0 0,21 0 16,-20 0-16,-1 0 0,0 0 0,0 0 16,0 0-16,0 0 0,-21 21 15,22-21-15,-22 21 0,21-21 16,-21 21-16,0 1 0,0-1 0,0 0 16,0 0-16,0 0 15,0 22-15,0-22 0,0 21 0,0-21 16,0 22-16,0-1 0,0 0 15,0-21-15,0 22 0,0-1 0,0 0 16,0 1-16,0-1 0,0 22 0,0-22 16,0 21-16,0 1 0,0-1 15,0 1-15,0-1 0,0 1 0,0-1 16,0 1-16,0-1 0,0 1 0,0-1 16,0 1-16,-21-1 0,21 22 15,-22-21-15,1-1 0,21 22 0,-21-22 16,0 1-16,21-1 0,-21 1 15,0-22-15,21 22 0,-22-1 16,1 1-16,0-22 0,0 21 0,0-20 16,21-1-16,-21 22 0,-1-22 15,1-21-15,21 21 0,-21 1 0,0-22 16,0 0-16,21 0 0,-21 0 0,-1 1 16,22-1-16,-21-21 0,0 21 15,0 0-15,0-21 0,-64 42 31,64-42-31,0 0 0,0 0 16,-22 0-16,22 0 0,-21 0 0,-1 22 16,1-22-16,-21 0 0,20 0 15,-20 0-15,-22 0 0,22 0 0,-22 0 16,21 0-16,-41 0 0,20 0 16,0 0-16,-21 0 0,1 21 0,-1-21 15,21 0-15,-42 0 0,21 0 0,0 0 16,-21 0-16,22 0 0,-1 0 15,-21 0-15,21 0 0,0 0 0,0 0 16,22 0-16,-22 0 0,21 0 0,-21-21 16,22 21-16,-1 0 0,21 0 15,-20-22-15,20 22 0,1 0 0,-22 0 16,22 0-16,-22 0 0,21 0 16,-20 0-16,20 0 0,-20 0 15,20 0-15,-21 0 0,22 0 16,-1 0-16,22 0 0,-21 0 0,20 0 15,22 0-15,-21 0 0,21 0 0,-1 0 16,1 0 0,21-21-1,0 0-15,0 0 16,0 0-16,21 21 16,1-21-16</inkml:trace>
  <inkml:trace contextRef="#ctx0" brushRef="#br0" timeOffset="2267.84">3217 4043 0,'0'0'0,"0"21"0,-21 0 0,21 22 15,-21-1-15,0 0 0,0 1 16,21 20-16,-22-21 0,1 22 0,0-22 15,21 1-15,-21 20 0,0-21 16,0 1-16,21-1 0,0 0 0,-22-20 16,22 20-16,-21-21 0,21 0 15,-21 0-15,21 1 0,0-1 16,0-42 0,0-1-16,0 1 15,21 0-15</inkml:trace>
  <inkml:trace contextRef="#ctx0" brushRef="#br0" timeOffset="2551.67">3175 4149 0,'0'0'0,"0"-21"16,0-43 0,21 64-16,0-21 0,0 21 15,1 21 1,-1 0-16,0 22 0,-21-22 0,21 21 15,0 0-15,0 22 0,-21-22 16,0 1-16,22 20 0,-22-21 0,0 1 16,0-1-16,0 0 0,0 22 15,0-43-15,0 21 0,0 1 0,0-1 16,0-21-16,0 22 0,0-22 16,0 0-16,-22 0 0,22 0 15,-21-21 1,0 0-16,0-21 0,21 0 15,-21 21-15</inkml:trace>
  <inkml:trace contextRef="#ctx0" brushRef="#br0" timeOffset="3347.22">2879 4720 0,'0'0'0,"-22"0"15,22-21-15,22 21 16,-1 0-16,21-21 0,-21 21 15,22 0-15,-22-21 0,21 21 16,22-21-16,-22-1 0,21 22 0,1-21 16,-22 0-16,22 0 0,-1 21 15,1-21-15,-22 0 0,0 21 0,1-22 16,-1 22-16,-21 0 0,0 0 16,1 0-16,-22 22 31,-22-1-31,22 0 15,-21-21-15,21 21 0,0 0 0,-21 0 16,21 1-16,-21-1 0,21 0 0,0 0 16,0 0-16,0 0 0,0 1 15,0-1-15,0 0 0,0 0 16,0 0-16,0-42 47,0 0-32,0 0-15,0 0 0,0-1 0,0 1 16,0 0-16,0 0 0,0-21 16,0 20-16,0 1 0,21 0 0,0 0 15,0 0-15,1 0 0,-1-1 16,-21 1-16,21 21 0,21 0 0,-21 0 16,1 0-16,-1 0 0,0 0 15,21 0-15,-21 0 0,1 21 0,-1 1 16,0-1-16,-21 0 0,21 0 15,-21 21-15,21-20 0,-21-1 16,0 0-16,0 0 0,0 0 0,0 0 16,0 1-16,0-1 0,-21 0 15,0-21 1,21-21 0,0 0-1,0-1-15,0 1 0,0 0 16,0 0-16,21 0 0,0 0 15,0-1-15,1-20 0,-1 21 0,0 0 16,21 0-16,1-1 0,-22 22 0,21-21 16,0 21-16,1 0 15,-1 0-15,0 0 0,-20 0 0,20 21 16,-21 1-16,0-1 0,-21 0 16,0 0-16,0 0 0,0 0 0,0 1 15,0-1-15,0 0 0,0 0 0,0 0 16,0 0-16,-21 1 0,21-1 15,0 0-15,-21 0 0,21 0 16,21-42 15</inkml:trace>
  <inkml:trace contextRef="#ctx0" brushRef="#br0" timeOffset="3656.04">5101 4424 0,'0'0'0,"0"-21"0,21 0 16,-21-1-16,0 1 0,0 0 15,0 0-15,-21 21 16,0 0-16,0 0 0,0 0 16,-1 21-16,1 0 0,0-21 0,0 21 15,0 22-15,0-22 0,-1 0 0,22 21 16,-21-20-16,0-1 0,0 21 15,21-21-15,0 0 0,0 1 16,0-1-16,0 0 0,0 0 0,0 0 16,0 0-16,21 1 15,0-22-15,0 0 0,1 0 16,-1 0-16,0-22 16,0 22-16,0-21 0,0 0 0,-21 0 15,22 0-15,-1 0 0,-21-1 0,0 1 16</inkml:trace>
  <inkml:trace contextRef="#ctx0" brushRef="#br0" timeOffset="3814.95">5101 4487 0,'21'-21'0,"-42"42"0,42-63 16,-21 63 15,0 0-31,0 1 16,0-1-16,0 0 0,0 0 0,0 0 16,0 0-16,0 1 0,0-1 15,0 0-15,21 0 0,1-21 16,-1 0-16,0 0 15,0 0-15,0 0 0,0 0 16,1 0-16</inkml:trace>
  <inkml:trace contextRef="#ctx0" brushRef="#br0" timeOffset="4263.7">5482 4360 0,'0'0'0,"64"22"31,-43-1-31,0-21 0,0 0 0,21 0 16,-20 0-16,20 0 0,-21 0 0,21 0 16,-20 0-16,20 0 0,-21-21 15,0 21-15,0 0 0,1 0 0,-22-22 16,21 22-16,-21-21 0,-21 21 31,-1 0-31,1 0 16,-21 0-16,21 0 0,0 21 0,-1 1 15,-20-1-15,21 0 0,0 0 16,-22 0-16,22 0 0,-21 22 0,21-22 16,-22 21-16,22-21 0,0 1 15,-21 20-15,21-21 0,-1 0 0,22 0 16,-21 1-16,21-1 0,-21 0 0,21 0 15,0 0 1,21-21 0,0-21-1,1 0-15,-1 0 0,0 0 16,0-1-16,0 1 0,-21 0 16,21 0-16,22 0 0,-22 0 15</inkml:trace>
  <inkml:trace contextRef="#ctx0" brushRef="#br0" timeOffset="4959.03">5927 4382 0,'0'21'0,"0"0"16,0 0-16,-22-21 0,22 21 16,-21 0-16,0 1 0,21-1 0,0 0 15,-21 0-15,0 0 0,21 0 0,0 1 16,0-1-16,0 0 15,0 0-15,0 0 16,21-21 0,0 0-16,0 0 15,0 0-15,1 0 0,-1-21 16,-21 0-16,21 21 0,-21-21 0,0 0 16,0-1-16,0 1 15,0 0-15,0 0 0,0 0 0,0 0 16,0-1-16,0 1 15,0 0-15,0 0 0,0 0 16,21 0 0,0 21-16,0 0 0,1 0 15,-1 0-15,0 0 0,0 0 16,0 0-16,-21 21 0,0 0 0,0 0 16,0 0-16,0 0 15,0 1-15,0-1 0,0 0 0,0 0 16,0 0-16,0 0 0,0 1 0,0-1 15,0 0-15,-21 0 16,21 0-16,-21-21 16,21-21 15,21 0-31,0 0 16,-21 0-16,21-1 0,1 1 0,-22 0 15,21-21-15,0 21 0,0-1 16,0 1-16,22 0 0,-22 0 0,0 0 15,21 0-15,-21 21 0,1 0 16,-1 0-16,0 0 0,0 0 0,0 0 16,0 21-16,1 0 0,-22 0 0,0 0 15,0 0-15,0 1 0,0-1 16,0 0-16,0 0 0,0 0 0,0 0 16,0 1-16,0-1 0,0 0 15,0 0-15,0 0 16,0 0-16,-22 1 15,22-44 17</inkml:trace>
  <inkml:trace contextRef="#ctx0" brushRef="#br0" timeOffset="5539.69">6710 4593 0,'0'0'0,"21"0"31,0 0-31,0 0 15,0 0-15,22 0 0,-22 0 0,21 0 16,1 0-16,20 0 0,-21 0 16,22 0-16,-1 0 0,22 0 0,0 0 15,21 0-15,-1 0 0,1 0 16,21 0-16,0-21 0,0 21 16,0 0-16,0 0 0,21 0 0,-21 0 0,0-21 15,0 21-15,0 0 0,-21 0 16,0-21-16,-21 21 0,-1 0 15,1 0-15,-21-21 0,20 21 0,-20 0 16,-22 0-16,22-22 0,-22 22 0,-21-21 16,0 21-16,0 0 0,1-21 15,-22 0 1,-22 0-16,1 21 16,0-21-16,0-1 15,0 22-15,0-21 0,-1 0 16,-20 21-16,21-21 0</inkml:trace>
  <inkml:trace contextRef="#ctx0" brushRef="#br0" timeOffset="5871.89">9313 4212 0,'0'0'0,"0"21"16,0 1-1,21-22-15,1 21 0,-1-21 0,0 21 16,0 0-16,0-21 0,22 21 0,-1-21 15,0 21-15,1-21 0,-1 22 16,21-22-16,-20 0 0,20 21 0,-20-21 16,-1 21-16,0-21 0,1 0 15,-22 21-15,21-21 0,-21 0 0,0 21 16,-21 0-16,0 1 16,-21-1-16,0 0 15,-21 0-15,-1 0 0,1 0 0,0 1 16,-22-1-16,22 21 0,-22-21 0,22 22 15,-21-1-15,20 0 0,1-21 16,0 22-16,-1-22 0,1 21 0,21-21 16,0 1-16,-1-1 0,1-21 0,21 21 15,-21-21-15</inkml:trace>
  <inkml:trace contextRef="#ctx0" brushRef="#br0" timeOffset="8431.68">11197 3323 0,'0'-21'94,"21"0"-79,-21 0 1,0 0-16,0-1 0,0 1 16,0 0-16,0 0 0,0 0 15,0 0-15,0-1 16,0 1-16,0 0 0,0 0 16,0 42 46,0 0-46,0 0-16,-21-21 15,21 22-15,0-1 0,0 0 16,-21-21-16,21 21 16,0 0-1,0-42 32,0 0-31,0 0-16,0 0 15,0-1-15,0 1 0,0 0 16,0 0-16,21 0 0,-21 0 16,21-22-16,0 22 0,-21 0 15,22-21-15,-1 20 0,-21-20 0,21 21 16,21-21-16,-21-1 0,22 22 15,-22-21-15,42-1 0,-20 1 0,20 0 16,22 21-16,-22-22 0,43 22 16,-21 0-16,21 0 0,-22 0 0,1 21 15,0 0-15,-1 0 0,-20 0 16,21 0-16,-22 21 0,-21 0 0,1-21 16,-1 21-16,-21 0 0,22 0 15,-22 1-15,-21-1 0,21 0 16,-21 0-16,21-21 15,0 0 1,0-21 0,1 0-16,-1 0 0,0-1 15,0 1-15,21 0 0,-20-21 0,41 21 16,-21-1-16,1 1 0,20-21 0,1 21 16,-1 0-16,1-1 0,-1 1 15,22 0-15,-22 0 0,22 0 0,0 21 16,-1-21-16,1 21 0,0 0 15,-1 0-15,1 0 0,0 0 0,-22 0 16,1 0-16,-1 21 0,1-21 16,-22 21-16,22 0 0,-22-21 0,-21 21 15,21 0-15,-20 1 0,20-22 16,-21 21-16,0-21 0,0 21 16,1-21-16,-1 0 0,0 0 0,0 0 15,0 0-15,22 0 0,-22 0 16,0 0-16,21 0 0,1 0 0,-1 0 15,0-21-15,1 0 0,-1 21 0,21-22 16,-20 22-16,20-21 0,1 21 16,-1 0-16,-20-21 0,20 21 0,1-21 15,-1 21-15,-21 0 0,22 0 16,-1 0-16,-20 0 0,20 0 16,-20 0-16,-1 21 0,0 0 0,1-21 15,-1 21-15,0 1 0,-21-1 16,22 0-16,-22 21 0,0-21 0,0 1 15,0 20-15,1-21 0,-1 21 16,0 1-16,-21-22 0,21 0 0,0 21 16,-21-20-16,21-1 0,-21 0 15,22 0-15,-1 0 16,0-21-16,0 0 16,0 0-16,0-21 0,-21 0 15,22 21-15,-1-21 0,21 21 16,-21-21-16,0 21 0,22 0 0,-1-22 15,0 22-15,1 0 0,-1 0 0,0 0 16,-20 0-16,20 0 0,-21 0 16,0 22-16,0-1 0,1 0 15,-1 0-15,-21 0 0,21 22 0,-21-22 16,0 21-16,0 0 0,0-20 16,0 20-16,0 0 0,0 1 0,0-22 15,0 21-15,-21 0 0,0 1 0,21-1 16,-22-21-16,-20 22 0,21-1 15,0-21-15,-22 0 0,22 22 0,-21-22 16,0 0-16,-1-21 0,22 21 16,-21 0-16,-1-21 0,22 21 0,-21 1 15,21-22-15,-22 0 0,22 0 0,0 0 16,-21 21-16,21-21 16,-1 0-16,1 0 0,0 0 15,0 0 1,0 0-16,0 0 0,-1 0 15,1 21-15,-21-21 0,21 21 0,-22 0 16,22-21-16,-21 21 0,0 1 16,-1-1-16,1 0 0,0 0 15,-22 0-15,22 0 0,-22 22 0,22-22 16,-22 0-16,1 0 0,-1 0 16,1 1-16,-1-1 0,1 0 0,-22 0 15,22 0-15,-22-21 0,0 0 0,-20 0 16,20 0-16,0 0 0,-21-21 15,1 0-15,20 0 0,-21 0 0,21-1 16,-20 1-16,20 0 0,21 0 16,-20-21-16,20 20 0,1 1 0,-1 0 15,22 0-15,0 0 0,-1 21 0,1-21 16,0 21-16,-1 0 0,22 0 16,-21 0-16,21 0 0,-1 0 0,-20 0 15,21 21-15,0 0 0,0-21 0,-1 21 16,-20 0-16,21 0 0,0 1 15,0-1-15,-1-21 0,1 21 16,0 0-16,0 0 0,0-21 0,0 21 16,-1 1-16,1-22 0,-21 21 15,21-21-15,-22 0 0,22 0 0,-21 0 16,21 0-16,-22 0 0,22 0 0,-21 0 16,0 0-16,20 0 0,1 0 15,-21 0-15,21-21 0,0-1 0,-1 22 16,-20-21-16,21 0 0,0 0 15,-22 0-15,22 0 0,-21-1 0,21 1 16,-22 0-16,22 0 0,-21 0 0,0 21 16,20-21-16,1 21 0,-21 0 15,21 0-15,0 0 0,-1 0 16,1 0-16,0 0 0,0 0 0,0 0 16,0 0-16,-1 0 0,1 0 15,0 21-15,0-21 0,0 0 16,0 0-16,-1 0 0,1 0 0,0 0 15,0-21-15,-21 21 0,20-43 16,1 22-16,-21 0 0,21-21 0,0 20 16,-1-20-16,1 0 0,0 21 15,21-22-15,-21 1 0,21 0 16,0-1-16,0 22 0,0 0 0,0-21 16,0 20-16,0 1 0,0 0 15,0 42 16,21-21-31,-21 21 0</inkml:trace>
  <inkml:trace contextRef="#ctx0" brushRef="#br0" timeOffset="8891.42">11938 3831 0,'-42'0'16,"42"21"-1,-22-21 1,22 22-16,0 20 0,0-21 15,0 21-15,0-20 0,0 20 0,0 21 16,0-20-16,0 20 0,0-20 16,0 20-16,0 1 0,0-1 0,0 1 15,0-1-15,0 22 0,0-1 16,-21 1-16,21 0 0,-21-1 0,21 1 16,0 0-16,-21-1 0,21 1 0,-21 0 15,21-1-15,0 1 0,0 0 16,0-1-16,-21 1 0,21-21 0,0 20 15,0-20-15,0-1 0,0 1 0,0-22 16,0 22-16,0-1 0,-22-21 16,22 1-16,0-1 0,0 0 0,0-20 15,0 20-15,0-21 0,0 0 0,0 0 16,-21-21 0</inkml:trace>
  <inkml:trace contextRef="#ctx0" brushRef="#br0" timeOffset="9315.17">11663 6604 0,'0'21'16,"0"0"-1,0 1 16,21-22-31,0 0 0,0 0 16,0 0-16,22 0 0,-1 0 0,0 0 16,1 0-16,-1 0 0,22 0 0,-22 0 15,21 0-15,22 0 0,-43 0 0,22 0 16,-1 0-16,22 0 0,0 0 0,21 0 16,-1-22-16,1 22 0,0 0 15,21 0-15,0 0 0,21 0 0,-21 0 16,21 0-16,1 0 0,-1-21 0,0 21 15,21 0-15,-21 0 0,22 0 0,-22 0 16,21 0-16,-21 0 0,22 21 16,-22-21-16,0 0 0,-21 0 15,21 22-15,0-22 0,-21 0 0,0 0 16,-21 0-16,0 0 0,0 0 16,-21 0-16,-22 0 0,1 0 0,-1 0 15,-21 0-15,1 0 0,-22 0 0,0-22 16,0 22-16,-21-21 0,0 0 0,0-21 15,0 21-15,0-1 16,0-20-16</inkml:trace>
  <inkml:trace contextRef="#ctx0" brushRef="#br0" timeOffset="9879.24">17208 3302 0,'0'0'16,"-21"0"-16,21-21 16,-21 42-1,0 0-15,0 0 0,0 22 16,21-1-16,-22 0 0,1 22 0,21-22 15,-21 22-15,21 20 0,-21 1 16,21 0-16,0 21 0,-21-1 0,0-20 16,-1 21-16,22 21 0,-21-21 0,21 0 15,-21 21-15,0-22 16,21 22-16,-21-21 0,0 0 0,21 0 16,0 0-16,-22 0 0,1-1 0,0-20 15,21 21-15,-21-21 0,21-1 16,-21 1-16,0-22 0,21 22 0,0-21 15,-22-1-15,1 1 0,21-22 0,-21 21 16,21-20-16,-21-22 0,21 21 16,0-21-16,0 1 0,0-44 31,0 1-31,0 0 0,0 0 0,-21-21 16</inkml:trace>
  <inkml:trace contextRef="#ctx0" brushRef="#br0" timeOffset="10349.56">13335 4847 0,'0'0'0,"-64"21"16,43 1-16,0 20 15,21-21-15,-21 21 0,0 22 0,21-22 16,-21 1-16,21 20 0,0-21 16,0 22-16,-22-22 0,22 1 15,0-1-15,-21 0 0,21 1 0,0-22 16,0 21-16,0-21 0,0 0 0,0 1 15,0-1-15,-21-21 32,0-21-32,0-1 15</inkml:trace>
  <inkml:trace contextRef="#ctx0" brushRef="#br0" timeOffset="10711.35">12785 5038 0,'0'-43'15,"0"86"-15,0-128 0,0 43 0,0-1 16,0 1-16,0 0 0,21 21 0,0-1 16,21-20-16,-21 21 0,22 0 0,20 0 15,-20-1-15,20 22 0,22 0 16,-22 0-16,22 0 0,-22 0 0,22 0 16,-21 22-16,20 20 0,-20-21 15,-1 21-15,1 22 0,-1-22 0,-20 22 16,-22-1-16,0 1 0,-21-22 15,0 22-15,0-1 0,-21-21 16,0 1-16,-22-1 0,1 0 0,-22 1 16,22-1-16,-21-21 0,20 0 0,-20 1 15,-1-1-15,22-21 0,-22 21 16,22-21-16,-21 0 0,20 0 0,1 0 16,0 0-16,20 0 0,-20 0 15,21 0-15,0 0 0,0 0 0,21-21 16,21 0-1,0 21 1,0 0-16,21-22 0,-20 22 0,20 0 16,0-21-16,1 21 0</inkml:trace>
  <inkml:trace contextRef="#ctx0" brushRef="#br0" timeOffset="11203.91">14393 5271 0,'0'0'0,"21"0"0,-21-43 16,0 22-16,0 0 15,0 0-15,0 0 0,-21-1 0,0 1 16,0 21-16,0 0 0,-22 0 0,22 0 16,-21 0-16,21 0 15,-22 0-15,22 21 0,-21 1 0,21-1 16,0 0-16,-1 0 0,1 21 15,0-20-15,0-1 0,21 0 0,-21 0 16,21 0-16,0 0 0,0 1 0,0-1 16,0 0-16,0 0 15,21-21-15,0 0 0,0 0 0,0 0 16,1 0-16,-1 0 0,0 0 0,0 0 16,0 0-16,0-21 0,22 21 15,-22-21-15,0 0 0,0-1 0,0 1 16,22 0-16,-22 0 0,-21 0 0,21 0 15,0-1-15,-21 1 16,21 0-16,-21 0 0,0 0 0,0 42 31,0 0-31,0 0 0,0 0 16,-21 1-16,21 20 0,0-21 0,-21 0 16,21 22-16,0-22 0,0 0 0,0 0 15,0 0-15,0 0 0,0 1 16,0-1-16,21-21 0,0 0 15,1 0-15,-1 0 16,0 0-16,-21-21 0,21 21 0,0-22 16</inkml:trace>
  <inkml:trace contextRef="#ctx0" brushRef="#br0" timeOffset="11474.75">14859 4551 0,'-21'21'16,"21"21"-16,-21-20 15,21 20-15,0 0 0,-22 1 0,22 20 16,-21-21-16,21 22 0,-21-22 0,21 22 16,0-22-16,0 0 0,0 1 15,0-1-15,0 0 0,-21-20 16,21-1-16,0 21 0,0-21 0,0 0 15,0 1-15,0-1 16,21-21 15,0 0-31</inkml:trace>
  <inkml:trace contextRef="#ctx0" brushRef="#br0" timeOffset="11941.49">15134 5228 0,'21'-106'32,"-21"85"-32,0 0 15,0 0-15,-21 21 16,21-21-16,-21 21 0,0 0 0,0 0 16,-1 0-16,1 21 0,0 0 0,0 0 15,0 22-15,0-22 0,-1 0 16,1 21-16,0-21 0,21 1 0,-21 20 15,21-21-15,-21 0 0,21 0 16,0 1-16,-21-22 0,21 21 0,0 0 16,21-21-1,0 0-15,0 0 16,0 0-16,0-21 0,1 21 16,-1-21-16,0-1 0,0 1 0,0 0 15,-21 0-15,21 0 0,1 0 16,-1-1-16,0-20 0,-21 21 0,21 0 15,-21 42 17,0 0-32,0 0 0,0 0 0,0 1 15,0-1-15,0 21 0,0-21 16,0 0-16,0 1 0,0-1 16,21-21-1,0 21-15,1-21 0,-1 0 16,0 0-16,-21-21 15,21 21-15,-21-21 16,0-1-16</inkml:trace>
  <inkml:trace contextRef="#ctx0" brushRef="#br0" timeOffset="12147.37">14605 4911 0,'0'0'0,"-21"0"0,0 0 15,-1 0-15,1 0 0,0 0 0,21-21 16,21 21 15,0 0-31,1 0 0,20 0 0,0 0 16,-21 0-16,22 0 0,-1 0 16,22 0-16,-22-22 0,21 22 0,-20 0 15,20 0-15,-20-21 0</inkml:trace>
  <inkml:trace contextRef="#ctx0" brushRef="#br0" timeOffset="12391.23">15684 4657 0,'0'0'0,"0"-21"0,0 42 47,0 21-47,-21-21 0,0 22 16,21-1-16,-21 0 0,0 22 0,21-22 15,-21 0-15,-1 22 0,22-22 16,-21 1-16,0-1 0,0 0 0,21-21 16,0 22-16,-21-22 0,21 0 15,-21 0-15,21 0 0,0 1 0,21-22 47</inkml:trace>
  <inkml:trace contextRef="#ctx0" brushRef="#br0" timeOffset="12910.93">15663 4657 0,'0'0'0,"21"0"15,64-21 1,-64 21-16,22 0 0,-22 0 0,0 0 15,0 0-15,0 21 0,0 0 16,1 0-16,-22 0 0,0 0 16,0 22-16,0-22 0,0 21 0,-22-21 15,1 22-15,0-22 0,-21 0 0,21 21 16,-22-20-16,22-1 0,-21 0 16,21-21-16,-22 21 0,22 0 0,0-21 15,0 0-15,0 0 0,42-21 31,0 21-15,0 0-16,0-21 0,0 21 16,1 0-16,20-21 0,-21 21 0,21 0 15,-20 0-15,20 0 0,-21 0 16,0 21-16,0 0 0,22 0 16,-22 0-16,-21 1 0,21-1 0,-21 0 15,21 0-15,-21 0 0,0 0 0,0 1 16,-21 20-16,-148 64 31,126-106-31,22 21 0,-21-21 0,0 0 16,20 0-16,-20 0 0,21 0 15,0 0-15,-22 0 0,22 0 0,0 0 16,0 0-16,21-21 16,0 0-1,0-1-15,21 22 16,0-21-16,0 21 0</inkml:trace>
  <inkml:trace contextRef="#ctx0" brushRef="#br0" timeOffset="13397.08">16277 5038 0,'0'0'0,"-21"-21"15,0 21 1,0 0-16,-1 0 0,1 0 16,-21 21-16,21 0 0,0 0 15,-1 0-15,1 22 0,21-22 0,-21 0 16,0 21-16,0-21 0,0 1 0,21 20 16,0-21-16,0 0 0,0 0 15,0 1-15,0-1 0,0 0 16,0 0-1,21-21-15,0 0 16,0 0-16,0-21 0,0 21 0,1-21 16,-1 21-16,0-21 0,0-1 0,0 1 15,0 0-15,1 0 16,-1-21-16,0 20 0,0 1 0,0-21 16,0 21-16,1 0 0,-22-1 0,0 44 46,-22-1-46,1 0 0,21 21 16,-21-21-16,21 1 0,-21-1 0,21 0 16,-21 0-16,21 0 0,0 0 15,0 1-15,0-1 16,21-21 0,0 0-1,0 0-15</inkml:trace>
  <inkml:trace contextRef="#ctx0" brushRef="#br0" timeOffset="13787.22">16700 5080 0,'-42'0'15,"21"0"-15,0 0 16,0 0-16,-1 0 0,1 21 15,0 0-15,0 1 16,21-1-16,-21-21 0,21 21 0,0 0 16,0 0-16,0 0 15,21-21-15,0 0 0,-21 22 16,21-1-16,0-21 0,1 0 0,-1 21 16,0-21-16,-21 21 15,21-21-15,-21 21 0,0 0 16,-21-21-1,0 22-15,0-22 0,-1 0 16,-20 0-16,21 0 0,0 0 16,0 0-16,-1 0 0,1 0 15,0 0-15,0 0 16,0 0 0,21-22-1,21 22 1,0 0-16,0-21 0</inkml:trace>
  <inkml:trace contextRef="#ctx0" brushRef="#br0" timeOffset="14167.33">16658 5313 0,'85'0'31,"-64"0"-31,0-21 16,0 21-16,-21-21 0,21 21 0,1 0 16,-1-22-16,0 1 0,0 0 15,0 21-15,-21-21 0,0 0 16,21 21-16,-21-21 0,0-1 0,0 1 16,-21 21-1,0 0 1,0 0-16,0 0 0,0 21 15,-1-21-15,1 22 16,21-1-16,0 0 0,-21 0 0,21 0 16,0 0-16,0 1 0,0-1 15,0 0-15,0 0 16,21-21-16,0 0 0,1 0 16,-1 0-16,0 0 15,0 0-15,0 0 0,0 0 16,1-21-16</inkml:trace>
  <inkml:trace contextRef="#ctx0" brushRef="#br0" timeOffset="42199.87">7662 8319 0,'0'-22'0,"0"1"15,0 0-15,0 0 16,-21 0 0,0 21-16,0 0 15,0 0-15,-1 0 0,1 0 16,0 21-16,0-21 0,0 21 16,-22 21-16,22-20 0,0 20 15,-21-21-15,21 21 0,-1 1 0,1-1 16,0 0-16,0 22 0,0-22 15,21 1-15,-21-1 0,21 0 0,0 1 16,0-22-16,0 21 0,0-21 0,0 22 16,21-22-16,0 0 0,0-21 15,0 21-15,0-21 0,1 0 0,-1 0 16,0 0-16,21 0 0,-21 0 0,1 0 16,20-21-16,0 0 0,-21 0 15,22-22-15,-1 22 0,-21-21 0,22 21 16,-1-22-16,-21 1 0,0 21 15,22-22-15,-43 1 0,21 0 16,-21 21-16,0-22 0,0 1 0,0 0 16,0 20-16,-21-20 0,-1 0 15,1 21-15,0-1 0,-21 1 0,21 0 16,-1 0-16,-20 0 0,21 21 0,0 0 16,-22 0-16,22 0 0,0 0 15,-21 21-15,21 0 0,-1-21 0,1 21 16,21 0-16,0 1 0,-21-1 0,21 0 15,0 0-15,0 0 16,0 0-16,21 1 0</inkml:trace>
  <inkml:trace contextRef="#ctx0" brushRef="#br0" timeOffset="42615.63">8107 8319 0,'0'0'0,"0"-43"31,0 64-15,0 1-16,-21-1 0,21 0 15,-22 0-15,22 21 0,0-20 16,0 20-16,-21 0 0,0 22 15,21-22-15,-21 22 0,21-1 0,0 22 16,-21-22-16,0 22 0,-1-22 0,1 22 16,0 0-16,0-1 0,0 1 15,0 0-15,-1-1 0,1 1 0,0 0 16,0-1-16,-21-20 0,20-1 0,1 1 16,0-1-16,0-20 0,0-1 15,21-21-15,0 22 0,0-22 0,0 0 16,0 0-16,0-42 31,0 0-15,0 0-16,21-1 0,-21 1 0,21-21 15,-21 0-15,21-1 0,0 1 0,-21-22 16,22 1-16,-1-1 0</inkml:trace>
  <inkml:trace contextRef="#ctx0" brushRef="#br0" timeOffset="43027.4">8086 8403 0,'0'0'0,"0"-21"16,42-21-1,-42 21-15,21-1 0,0 22 16,0-21-16,1 21 0,-1 0 0,0-21 15,0 21-15,0 0 0,0 0 16,1 0-16,-1 21 0,21-21 0,-21 21 16,0 1-16,-21-1 0,22 21 0,-22-21 15,21 0-15,-21 22 0,0-22 16,0 0-16,-21 21 0,-1-20 0,1-1 16,0 21-16,-21-21 0,-106 85 31,126-106-31,1 21 0,-21 0 15,21-21-15,0 0 0,21 22 16,-22-22-16,1 0 0,42 0 63,1-22-63,-22 1 0,21 21 15,0-21-15,0 0 0</inkml:trace>
  <inkml:trace contextRef="#ctx0" brushRef="#br0" timeOffset="43447.16">8594 8678 0,'21'0'15,"0"0"-15,0 0 0,0 0 16,0 0-16,1-21 0,-1 0 15,21 21-15,-21-21 0,0 21 0,22-21 16,-22 0-16,21 21 0,1-22 16,-22 1-16,0 0 0,0 0 15,0 0-15,0 21 0,-21-21 0,0-1 16,0 1-16,0 0 16,-21 21-16,0 0 15,0 0-15,0 0 0,0 0 0,-1 0 16,-20 0-16,21 21 0,0 0 15,0 1-15,-1-1 0,1 0 0,0 21 16,0-21-16,0 1 0,21-1 0,0 0 16,0 0-16,0 0 0,0 0 15,0 1-15,0-1 0,0 0 0,0 0 16,21 0-16,0-21 16,0 0-16,0 21 0,1-21 15,-1 0-15,0 0 0,0 0 0,0 0 16,22 0-16,-22 0 0,0-21 15,0 21-15,0-21 0,22 21 0,-22-21 16,0 0-16,0 0 0,0-1 0</inkml:trace>
  <inkml:trace contextRef="#ctx0" brushRef="#br0" timeOffset="43979.76">9377 8446 0,'0'0'0,"0"-22"16,0 44 15,0-1-15,0 0-16,-21 0 0,21 0 15,0 0-15,-22 1 0,22-1 0,0 0 16,0 0-16,-21 0 0,21 0 16,0 1-16,0-1 0,0 0 0,0 0 15,-21 0-15,21 0 0,-21-21 16,21 22-16,-21-22 47,21-22-32,0 1-15,0 0 0,0 0 16,0 0-16,0 0 0,0-22 0,0 22 16,21 0-16,-21 0 0,21 0 15,0-1-15,0 1 0,1-21 0,-1 21 16,0 0-16,0 21 0,0-22 0,22 1 15,-22 21-15,21 0 0,-21-21 16,0 21-16,1 0 0,20 0 0,-21 0 16,-21 21-16,21 0 0,-21 1 15,0 20-15,0-21 0,0 0 16,0 0-16,0 1 0,0 20 0,-21-21 16,0 0-16,21 0 0,-21 1 15,0-1-15,21 0 0,-22 0 16,22 0-16,0 0 0,-21-21 15,21-21 17,0 0-17,21 0-15,1 0 0</inkml:trace>
  <inkml:trace contextRef="#ctx0" brushRef="#br0" timeOffset="44243.6">10118 8424 0,'0'22'31,"0"-1"-31,0 0 0,-22 0 16,1 0-16,21 0 0,-21 1 15,21-1-15,0 0 0,-21-21 0,0 21 16,21 0-16,-21 0 0,21 1 0,0-1 15,0 0 1,0-42 15,0 0-15,0-1-16</inkml:trace>
  <inkml:trace contextRef="#ctx0" brushRef="#br0" timeOffset="44612.72">10223 8149 0,'-42'0'15,"21"0"1,0 21-16,21 1 0,-21-22 16,21 21-16,0 0 0,0 0 15,0 0-15,0 0 16,21-21-1,0 0-15,0 0 0,0 0 16,0 0-16,1 0 16,-1-21-16,0 0 0,-21 0 15,0 0-15,0 0 0,0-1 16,0 1-16,0 0 16,0 0-16,0 0 0,-21 21 0,0 0 15,-1 0-15,1 0 0,0 0 16,0 0-16,0 21 15,21 0-15,-21-21 0,-1 21 0,1 0 0,21 1 16,0-1-16,0 0 0,0 0 16,0 0-16,0 0 0,0 1 15,0-1-15,0 0 0,21 0 16</inkml:trace>
  <inkml:trace contextRef="#ctx0" brushRef="#br0" timeOffset="45095.85">10477 8446 0,'0'21'15,"-21"-21"1,21 21-16,-21-21 0,21 21 0,0 0 16,-21 0-16,0 1 15,21-1-15,0 0 0,-21 0 16,21 0-16,0 0 0,0 1 15,-22-1-15,22 0 0,0 0 0,-21-21 16,21 21-16,0 0 0,0-42 47,0 0-47,0 0 16,0 0-16,0 0 0,21-22 15,1 22-15,-1 0 0,-21-21 16,42 20-16,-21 1 0,0-21 15,1 21-15,20 0 0,0-1 0,1 1 16,-22 0-16,21 0 0,0 21 0,1 0 16,-1 0-16,-21 0 0,0 21 15,1 0-15,-1 0 0,0 1 0,-21-1 16,0 0-16,0 0 0,0 21 0,0-20 16,0-1-16,-21 0 0,0 0 15,-1 0-15,1 0 0,0 1 0,0-1 16,0 0-16,0 0 0,21 0 0,-22-21 15,22 21 1,22-21 0,-1 0-16,21-21 15</inkml:trace>
  <inkml:trace contextRef="#ctx0" brushRef="#br0" timeOffset="45795.74">11663 8446 0,'0'-22'0,"0"44"0,0-65 0,0 22 15,-21 21 1,-1 0-16,1 0 0,0 0 16,0 0-16,0 0 0,-22 21 0,22 0 15,0 1-15,-21-1 0,21 0 16,-22 0-16,22 0 0,0 0 0,0 22 15,0-22-15,-1 0 0,22 0 0,0 0 16,0 1-16,0-1 0,0 0 16,0 0-16,22-21 0,-1 0 15,0 0-15,0 0 0,0 0 16,0 0-16,1 0 0,-1 0 16,0-21-16,0 0 0,0 0 0,0 21 15,1-22-15,-1 1 0,-21 0 16,21 0-16,-21 0 0,21 0 0,-21-1 15,0 1-15,21 21 0,-21-21 16,21 21-16,-21-21 0,0 42 31,0 0-15,0 0-16,-21 1 0,21-1 0,-21 0 16,21 0-16,-21 21 0,0 1 0,21-1 15,-21 0-15,-1 1 0,1 20 16,21 1-16,-21-22 0,0 22 0,0-1 15,0 1-15,21-1 0,-22 1 0,1-1 16,0 1-16,21 20 16,0-20-16,-21 20 0,0-20 0,0-1 15,21 1-15,0 21 0,-22-22 0,22 22 16,-21-1-16,21-20 0,0 21 0,-21-1 16,0-20-16,21-1 0,-21 22 15,0-22-15,21-20 0,-22 20 0,1-20 16,0-1-16,0 0 0,0 1 0,0-22 15,-1 0-15,1-21 0,0 0 0,-21 0 16,21 0-16,-1 0 0,-20 0 16,0 0-16,-1-21 0,22 0 0,-21-1 15,0 1-15,-1-21 0,1 21 16,21-22-16,-22 1 0,1 21 0,21-21 16,0-1-16,-22 1 0,22 21 15,21-22-15,-21 1 0,21 0 0,0-1 16,-21 1-16,21 0 0,0-1 0,0 1 15</inkml:trace>
  <inkml:trace contextRef="#ctx0" brushRef="#br0" timeOffset="46731.78">12827 8467 0,'0'0'0,"0"-43"15,0 22 1,0 42 15,-21 1-31,21 20 16,-21-21-16,-1 21 0,-20 1 15,21-1-15,0 22 0,0-22 0,-1 0 16,-20 1-16,21-1 0,-21 0 0,20 1 16,1-1-16,-21-21 15,21 0-15,0 0 0,-1 1 0,1-1 0,0-21 16,21-21 15,0-22-31,0 22 16,0 0-16,21-21 0,0-1 0,-21 1 15,22 0-15,-1-1 0,0 1 16,0 0-16,-21 20 0,0 1 0,21 0 16,-21 0-16,0 0 0,21 21 0,-21 21 31,0 0-31,0 0 0,0 22 0,0-22 16,0 21-16,0-21 0,0 22 15,0-22-15,0 21 0,0-21 0,0 0 16,0 1-16,22 20 0,-1-42 15,-21 21-15,21 0 0,0-21 0,0 0 16,0 0-16,1 0 0,20 0 16,0 0-16,-21 0 0,22 0 0,-1-21 15,0 0-15,1 0 0,-1-22 16,0 22-16,1-21 0,-22 0 0,21-1 16,-21-20-16,1 20 0,-1 1 0,0-21 15,0-1-15,-21 22 0,0-22 16,0 1-16,0 20 0,0-20 15,-21 21-15,-21-1 0,20 1 0,-20 0 16,0 20-16,-1 1 0,1 0 16,0 21-16,-1 0 0,-20 21 0,21 0 15,-1 1-15,22 20 0,-21 0 16,21 1-16,-22-1 0,22 0 0,0 22 16,21-22-16,0 0 0,0 1 0,0-1 15,0 0-15,0-20 0,0 20 16,21 0-16,0-21 0,0 1 0,1-1 15,20 0-15,0 0 0,1 0 16,-1-21-16,21 0 0,-20 0 0,20 0 16,1 0-16,-22 0 0,22 0 0,-22 0 15,21 0-15,-20 0 16</inkml:trace>
  <inkml:trace contextRef="#ctx0" brushRef="#br0" timeOffset="47443.37">13885 8530 0,'0'0'16,"0"-21"-16,21-42 16,-21 41-16,-21 22 15,0 0-15,0 0 0,-21 0 0,20 0 16,-20 22-16,21-1 0,-21 0 16,20 0-16,-20 0 0,21 0 0,0 22 15,0-22-15,-1 0 0,1 21 16,21-20-16,-21-1 0,21 0 15,0 21-15,0-21 0,0 1 16,0-1-16,21-21 0,0 0 0,1 21 16,-1-21-16,0 0 0,0 0 15,0 0-15,0-21 0,1 21 16,-1-21-16,0-1 0,0 1 16,0 0-16,0-21 0,1 21 0,-1-1 15,-21-20-15,0 21 0,21 0 0,-21 0 16,21-1-16,-21 1 15,0 0-15,0 42 32,0 0-32,0 1 0,-21-1 15,21 0-15,0 0 0,0 0 0,0 22 16,0-22-16,0 0 0,0 0 0,0 0 16,0 0-16,0 1 0,0-1 15,21-21-15,-21 21 0,21-21 0,0 0 16,1 0-16,-1 0 0,21 0 15,-21 0-15,22-21 0,-22 0 0,0-1 16,21 1-16,-21 0 0,1 0 0,-1-21 16,0 20-16,0-20 15,0 0-15,0-1 0,1 1 0,-22-21 16,21-1-16,0 22 0,-21-22 0,21 22 16,-21-22-16,0 22 0,21 0 15,-21 21-15,0-1 0,0 1 0,0 0 16,0 42-1,0 0-15,0 1 0,0 20 0,0 0 16,-21 1-16,21-22 0,-21 21 0,21 0 16,0 1-16,0-1 0,0 0 15,-21 1-15,21-1 0,0 0 0,0-20 16,0 20-16,0-21 0,0 0 0,0 0 16,0 1-16,0-1 0,0 0 15,0 0-15,0 0 0,21-21 16,0 21-16,0-21 15,0 0-15,1 0 16,-1 0-16,0 0 0</inkml:trace>
  <inkml:trace contextRef="#ctx0" brushRef="#br0" timeOffset="47543.31">14965 8424 0,'0'0'0,"-21"-21"0</inkml:trace>
  <inkml:trace contextRef="#ctx0" brushRef="#br0" timeOffset="47915.86">14901 8340 0,'-21'0'0,"42"0"0,-63 0 16,21 0-16,21 21 0,-21 0 0,-1-21 15,1 21-15,0 0 0,0 22 16,0-22-16,0 0 0,21 0 0,0 0 16,-22 22-16,22-22 0,-21 0 0,21 0 15,0 0-15,0 1 0,0-1 16,0 0-16,0 0 0,0 0 15,21-21-15,1 0 16,-1 0-16,0-21 16,0 0-16,0 0 15,0 0-15,-21-1 0,22 1 0,-1 0 16,0 0-16,-21-21 0,21 20 16,0 1-16,0-21 0,-21 21 0,22-22 15,-22 22-15,0 42 31,-22 1-31,22-1 0,-21 21 0,0-21 16,21 0-16,0 1 0,0-1 0,-21 21 16,21-21-16,0 0 0,0 1 15,0-1-15,0 0 0,0 0 0,0 0 16,21-21-16,0 0 16,0 0-16,1 0 15,-1 0-15,0 0 0,0 0 0,0-21 16,0 0-16,-21 0 0,22 0 0</inkml:trace>
  <inkml:trace contextRef="#ctx0" brushRef="#br0" timeOffset="48159.72">14351 8213 0,'-42'0'15,"84"0"-15,-106 0 0,43 0 0,0 21 0,0-21 16,42 0 15,0 0-31,0 0 0,22 0 16,-1 0-16,0 0 0,1 0 16,-1 0-16,0 0 0,1 0 0,-1 0 15,-21 0-15,22 0 0,20-21 16,1 21-16</inkml:trace>
  <inkml:trace contextRef="#ctx0" brushRef="#br0" timeOffset="48403.58">15536 8170 0,'0'22'0,"-21"20"0,21-21 15,-21 21-15,0-20 0,21 20 0,-21 0 16,-1 1-16,1-22 0,0 21 16,21 0-16,-21 1 0,0-22 0,21 21 15,-21-21-15,21 22 0,0-22 0,0 0 16,0 0-16,0 0 16,21-21-1,0 0-15,0-21 16</inkml:trace>
  <inkml:trace contextRef="#ctx0" brushRef="#br0" timeOffset="48919.28">15515 8192 0,'0'0'0,"21"-22"0,0-20 0,22-21 16,-22 41-1,0 1-15,21 21 0,-20 0 16,-1 0-16,0 0 0,0 0 15,0 21-15,-21 1 0,21-1 0,-21 0 16,22 0-16,-22 0 0,0 0 16,0 22-16,0-22 0,0 0 15,-22 21-15,1-20 0,0-1 0,0 0 16,-21 0-16,20 0 0,-20-21 0,21 21 16,0 1-16,-22-22 0,22 0 15,0 0-15,0 0 0,42-22 31,0 22-15,22-21-16,-22 0 0,0 21 0,21-21 16,-21 21-16,22 0 15,-22 0-15,0 0 0,21 0 0,-20 0 16,-1 0-16,0 21 0,0 0 0,0-21 16,0 21-16,1 1 0,-22-1 15,21 0-15,-21 0 0,0 21 0,0-20 16,0-1-16,0 0 0,0 0 0,-21 0 15,-1 0-15,1 1 0,0-1 16,-21 0-16,21 0 0,-22-21 0,22 21 16,-21-21-16,-1 21 0,1-21 0,0 0 15,-1 0-15,1 0 0,21 0 16,-21 0-16,20 0 0,1 0 0,0 0 16,0 0-16,21-21 15,0 0-15,0 0 16,0 0-16,21 0 0,0 21 0,0-22 15</inkml:trace>
  <inkml:trace contextRef="#ctx0" brushRef="#br0" timeOffset="49400.01">16700 8403 0,'0'0'0,"-42"0"0,21 0 16,0 0-16,-22 0 0,1 0 0,21 0 15,-21 0-15,-1 0 0,22 21 16,-21-21-16,21 22 0,-1-22 0,-20 21 16,21 0-16,0 0 0,0 0 15,21 0-15,0 1 16,0-1-16,0 0 0,0 0 15,0 0-15,21 0 16,0-21-16,0 0 16,0 0-16,0 0 15,1 0-15,20 0 0,-21-21 0,0 0 16,0 21-16,1-21 0,-1 0 16,0 21-16,0-21 0,0-1 0,0 1 15,-21-21-15,22 42 0,-22-21 0,21 0 16,-21-1-16,0 44 31,0-1-31,-21 0 0,21 0 0,-22 0 16,22 22-16,-21-22 0,0 0 15,21 0-15,0 21 0,-21-20 0,21-1 16,0 0-16,0 0 16,0 0-16,21-21 15,0 0-15</inkml:trace>
  <inkml:trace contextRef="#ctx0" brushRef="#br0" timeOffset="49787.29">17272 8382 0,'0'0'0,"0"-21"0,0 0 0,0 0 15,-21 21-15,0 0 0,-1 0 16,-20 0-16,21 21 0,-21-21 15,20 21-15,-20 0 0,21 0 16,0-21-16,0 21 0,-1 1 0,22-1 16,0 0-16,0 0 15,0 0-15,22-21 0,-1 21 16,0-21-16,0 0 0,21 0 0,-20 22 16,-1-22-16,0 0 0,0 0 15,0 21-15,0-21 0,-21 21 16,0 0-16,0 0 15,0 0-15,0 1 16,-21-1-16,0-21 0,0 21 16,0-21-16,0 0 0,-1 21 15,-20-21-15,21 0 0,0 21 16,0-21-16,-1 0 0,1 0 0,0 0 16,21-21 15,0 0-31</inkml:trace>
  <inkml:trace contextRef="#ctx0" brushRef="#br0" timeOffset="50175.07">17420 8509 0,'21'0'0,"0"0"15,1 0-15,-1 0 0,0 0 16,21 0-16,1 0 0,-22 0 16,21-21-16,0 21 0,1-21 0,-22 0 15,21 21-15,-21-22 0,1 1 0,-1 0 16,-21 0-16,0 0 16,0 0-16,0-1 0,0 1 15,-21 21-15,-1 0 16,1 0-16,0 21 0,-21 1 0,-1-1 15,22 0-15,-21 21 0,0-21 16,-1 1-16,22 20 0,-21-21 16,21 21-16,-1-20 0,22 20 0,0-21 15,0 0-15,0 0 0,0 1 0,0-1 16,43 0-16,-22-21 0,0 21 16,21-21-16,1 0 0,20 42 0,-20-42 15,20 0-15,-21 0 0,22-21 0,-1 21 16,-20-21-16,-1 0 0,0 0 15,-20 21-15</inkml:trace>
  <inkml:trace contextRef="#ctx0" brushRef="#br0" timeOffset="50829.4">11515 9546 0,'-85'0'15,"64"0"1,42 0 31,0-21-47,21 21 0,1 0 0,20 0 15,1 0-15,20 0 0,1-21 0,21 21 16,0 0-16,21 0 0,21-21 16,21 21-16,1 0 0,20 0 0,1-21 15,20 21-15,-20 0 0,20 0 0,-20 0 16,21-22-16,-22 22 0,1 0 15,-1 0-15,1 0 0,-22 0 0,0 0 16,1 0-16,-22 0 0,-21 0 0,0 0 16,-21 0-16,-1 0 0,-20 0 15,0 0-15,-22 0 0,1 0 0,-1 0 16,-20 0-16,-1 0 0,-21 0 16,0 0-16,0 0 0,1 0 15,-44 0 16,1 0-31,-21-21 16,0 21-16,-22 0 0,1 0 0,-1 0 16</inkml:trace>
  <inkml:trace contextRef="#ctx0" brushRef="#br0" timeOffset="51379.76">11705 9758 0,'-42'-42'16,"21"42"31,-1 21-47,22 0 15,0 0-15,0 0 0,0 22 16,-21-1-16,21-21 0,0 21 15,0 22-15,0-22 0,0 22 0,0-22 16,0 43-16,-21-22 0,21 22 0,0 0 16,-21-22-16,0 22 0,0-1 0,21 22 15,0-21-15,-22 21 0,65-22 16,-86 1-16,22-21 0,-21-1 0,-22 1 16,43-1-16,21 22 0,0-22 0,0 22 15,0-22-15,0 22 0,-21-21 0,21-1 16,0 1-16,0-1 0,0 1 15,-21-22-15,21 0 0,0 1 0,0-1 16,0 0-16,0-21 0,0 1 0,0-1 16,0 0-16,21-21 31,0 0-31,-21-21 0,21 21 16,-21-21-16</inkml:trace>
  <inkml:trace contextRef="#ctx0" brushRef="#br0" timeOffset="51569.66">11345 12361 0,'-106'0'31,"106"22"-31,0-1 16,22-21 0,-1 0-16,21 0 15,-21 0-15,22 0 0,-22-43 16,0 43-16,21 0 0,85 43 15,0-43-15,0 0 0,0 0 16</inkml:trace>
  <inkml:trace contextRef="#ctx0" brushRef="#br0" timeOffset="51763.54">13123 12637 0,'191'-85'15,"-382"170"-15,488-191 0,-192 63 0,22 43 16,-42-21-16,0 0 0,42 21 0,-21-21 16,-1 0-16,1 21 0,0-21 0,-21-1 15,-1 22-15,1-21 0,-21 21 0,-1-21 16,-21 21-16,22-21 0,-43 0 0,21 21 15,-20 0-15,20-21 0,-21 21 16,-21-22-16,21 1 0,-21 0 16,0 0-16,0 0 0,0 0 15,0-1-15,0 1 0,0 0 0,0-21 16,0 21-16,0-22 16,21 1-16,-21 21 0,22-22 0,-1-20 15</inkml:trace>
  <inkml:trace contextRef="#ctx0" brushRef="#br0" timeOffset="52219.67">16087 9546 0,'0'-21'15,"0"42"17,0 0-17,0 1-15,0 20 0,0 0 16,0 1-16,0 20 0,0-21 0,0 43 15,-22-21-15,22-1 0,0 22 16,-21-1-16,0 1 0,21 0 16,-21 21-16,0-22 0,0 22 0,21-21 15,-43 21-15,1-1 0,21-20 0,42 0 16,0-1-16,-21 1 0,0-21 0,0-1 16,0 22-16,0-22 0,0 1 0,0-1 15,0 1-15,0-22 0,21 22 16,-21-22-16,0 21 0,0-20 0,0-1 15,0 0-15,0 1 0,0-1 0,0-21 16,0 22-16,-21-22 0,0 0 16,21 0-16,-21 0 0,0-21 0</inkml:trace>
  <inkml:trace contextRef="#ctx0" brushRef="#br0" timeOffset="52315.62">15727 12425 0,'-21'0'0,"-85"-21"31,85 0-31,-1 21 0,-20 0 16,42-22-16,-106 1 0,-42 21 15,42 0-15,-105-21 0,126 21 0,0-21 16</inkml:trace>
  <inkml:trace contextRef="#ctx0" brushRef="#br0" timeOffset="52451.54">13631 12340 0,'-42'0'15,"84"0"-15,-148 0 0,22 0 0,-43 0 0,0 21 16,0-21-16,-21 22 0,-1-22 0,22 0 16,0 21-16,22-21 0,-1 0 0,0 0 15,21 0-15,22 0 0,-1 0 0,22 0 16,0 0-16,20-21 15,1-1-15,21 1 0,0-21 0,21 0 16,1-1-16,20 1 0,21 0 0,-20-22 16</inkml:trace>
  <inkml:trace contextRef="#ctx0" brushRef="#br0" timeOffset="53100.73">12658 9779 0,'0'0'0,"-43"0"0,22 0 0,-21 0 16,21 0-16,-1 0 0,1 0 0,0 0 16,21 21-16,21-21 15,0 0 1,22 21-16,-1-21 0,0 0 0,22 0 15,21 0-15,-1 0 0,22 0 0,0 0 16,0 0-16,21 0 0,-21 22 16,21-22-16,-22 21 0,22-21 0,0 0 15,0 0-15,-21 21 0,21-21 0,-21 0 16,-21 0-16,-1 0 0,1 21 16,-21-21-16,-1 0 0,1 0 0,-22 0 15,0 0-15,-21 0 0,1 0 0,-1 0 16,-42 0-1,-22 0-15,22 0 16,-21 0-16,-1 0 0,1 0 16,0 0-16,-1 0 0,-20 0 15,-1 0-15,-20 0 0</inkml:trace>
  <inkml:trace contextRef="#ctx0" brushRef="#br0" timeOffset="53463.54">12763 10266 0,'0'0'16,"-63"0"-16,21 0 0,20 21 15,-20-21-15,21 0 0,0 0 0,0 0 16,-1 0-16,22 21 0,22-21 31,-1 0-31,21 0 0,0 0 16,22 0-16,-1 0 0,1 0 0,21 0 15,20 0-15,1 0 0,21 0 16,-21 0-16,21 0 0,0 0 0,0 0 16,0 21-16,-21-21 0,21 0 0,0 0 15,-21 0-15,0 22 0,-22-22 16,22 0-16,-42 0 0,20 21 0,-20-21 16,-22 0-16,0 0 0,-20 0 0,20 0 15,-42 21-15,-21-21 31,0 0-31,-22 0 0,22 0 0,-21 0 16,-1 0-16,-20 0 0,21 0 16,-22 0-16,-21 0 0,1 0 0</inkml:trace>
  <inkml:trace contextRef="#ctx0" brushRef="#br0" timeOffset="53783.71">12848 10710 0,'0'0'0,"-42"22"0,-1-22 0,22 21 16,-21 0-16,21-21 0,21 21 0,42-21 31,-21 0-31,43 0 0,-22 0 0,43 0 16,-22 0-16,22 0 0,21 0 0,-22 0 16,22 0-16,-21 0 0,21 0 15,-22 21-15,22-21 0,0 0 0,0 0 16,-21 0-16,-1 0 0,1 0 0,0 21 15,-22-21-15,1 0 0,-1 0 16,-21 0-16,1 0 0,-1 0 0,-21 22 16,0-22-16,1 0 0,-44 0 31,-20 0-31,21 0 16,-21 0-16,-22 0 0,22 0 0,-22 0 15,1 0-15,-1 0 0,1 0 0,-1 0 16,-20 0-16</inkml:trace>
  <inkml:trace contextRef="#ctx0" brushRef="#br0" timeOffset="54079.55">12573 11218 0,'0'0'0,"-21"22"0,21-1 0,0 0 15,0 0 1,42-21-16,-21 0 15,22 0-15,20 0 0,-21 0 0,22 0 16,21 0-16,-1 21 0,1-21 0,0 0 16,20 0-16,-20 0 0,21 0 15,-21 0-15,20 0 0,-20 0 0,0 0 16,-1 0-16,1 0 0,0 0 0,-22 0 16,1 0-16,-1 0 0,-20 21 0,-1-21 15,-21 0-15,21 0 0,-42 22 16,-42-22-1,21 0 1,0 0-16,-22 0 16,1 0-16</inkml:trace>
  <inkml:trace contextRef="#ctx0" brushRef="#br0" timeOffset="54428.81">12425 11832 0,'0'0'0,"21"21"32,0-21-32,21 0 0,-20 0 0,20 0 0,21 0 15,-20 0-15,20 0 0,22 0 16,0 0-16,-1 0 0,1 0 0,0 0 15,-1 0-15,22 0 0,-21 0 0,-22 0 16,22 0-16,0 0 0,-22 0 0,1 0 16,-1 0-16,-21 0 0,1 0 0,20 0 15,-20-21-15,-22 21 0,21 0 16,-21 0-16,0 0 0,1 0 0,-1 0 16,-42 0 15,-1 0-31,-20 0 0,21 0 15,-21 0-15,-1 0 0</inkml:trace>
  <inkml:trace contextRef="#ctx0" brushRef="#br0" timeOffset="54763.62">12615 12192 0,'0'0'0,"21"21"32,22-21-32,-1 0 0,0 0 0,1 0 15,-1 0-15,22 0 0,-1 0 0,1 0 16,20 0-16,-20 0 0,-1-21 0,1 21 16,-1 0-16,22 0 0,-22 0 15,1 0-15,-22 0 0,22 0 0,-22 0 16,0-21-16,-20 21 0,20 0 0,-21 0 15,0 0-15,0 0 0,1 0 16,-1 0 15,-21-21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2:03:48.09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12213 10075 0,'-21'0'15,"0"0"-15,0 0 0</inkml:trace>
  <inkml:trace contextRef="#ctx0" brushRef="#br0" timeOffset="407.02">11430 10054 0,'0'0'0,"0"21"46,-21 1-30,21-1-16,-21-21 0,21 21 16,-22-21-16,22 21 0,0 0 15,0 0 17,43-21-17,-22 0-15,0 0 0,21 0 0,-20 0 16,41 0-16,-21-21 0,22 21 15,-1 0-15,1-21 0,21 0 0,-1 21 16,22 0-16,0-21 0,21 21 0,0 0 16,21-21-16,0 21 0,0 0 0,22 0 15,-22 0-15,21 0 0,-21 0 16,22 0-16,-22 0 0,0 0 0,-21 21 16,-21 0-16,0-21 0,-22 21 15,1 0-15,-21-21 0,-22 21 0,-21 1 16,-21-1-16,0 0 0,-21 21 15,-21-21-15,-1 1 0,-20 20 0,-22-21 16,0 21-16,-20-20 0,-1 20 0,0-21 16,-21 0-16</inkml:trace>
  <inkml:trace contextRef="#ctx0" brushRef="#br0" timeOffset="593.29">14520 10880 0,'-84'0'16,"41"0"-16,-20 0 15,-1 0-15,-20 21 0,-22-21 16,21 0-16,-42 21 0,21-21 0,-21 0 16,0 21-16,21-21 0,-21 21 0,22-21 15,-1 0-15</inkml:trace>
  <inkml:trace contextRef="#ctx0" brushRef="#br0" timeOffset="638.28">13674 11155 0</inkml:trace>
  <inkml:trace contextRef="#ctx0" brushRef="#br0" timeOffset="726.11">14859 11324 0,'0'0'0,"21"21"0,21-21 0,64 85 16,-106-64 0,-21 0-16,-21 1 0,-22-1 0,-20 0 15,-1 0-15,-42 0 0,21-21 0</inkml:trace>
  <inkml:trace contextRef="#ctx0" brushRef="#br0" timeOffset="834.04">16468 12086 0,'0'0'0,"21"0"0,21 0 0,0 0 15</inkml:trace>
  <inkml:trace contextRef="#ctx0" brushRef="#br0" timeOffset="1694.98">14626 11621 0,'-42'0'0,"21"0"16,-43 21-16,22-21 0,-22 21 0,1-21 15,-43 0-15</inkml:trace>
  <inkml:trace contextRef="#ctx0" brushRef="#br0" timeOffset="1725.96">13949 11832 0,'42'0'0</inkml:trace>
  <inkml:trace contextRef="#ctx0" brushRef="#br0" timeOffset="1807.91">14605 11959 0,'-106'0'16</inkml:trace>
  <inkml:trace contextRef="#ctx0" brushRef="#br0" timeOffset="1861.88">14266 12002 0,'43'0'0,"20"0"16,22 0-16,21-22 0,-1 1 0</inkml:trace>
  <inkml:trace contextRef="#ctx0" brushRef="#br0" timeOffset="4873.64">2159 13420 0,'0'-21'15</inkml:trace>
  <inkml:trace contextRef="#ctx0" brushRef="#br0" timeOffset="5795.12">5927 13356 0,'-233'0'47,"-2900"-211"62,3154 211-93,0 0-16,1-22 0,-1 22 0,0 0 15,21-21-15,-21 0 0,1 21 16,20-21-16,-21 21 0,21-21 0,1 21 15,-22 0-15,21-21 0,-21-1 0,22 1 16,-1 0-16,-21 0 0,43 0 16,-22 0-16,0-22 0,1 22 0,-1-21 15,22 21-15,-22-22 0,21 1 16,-20 0-16,20 20 0,1-20 0,-22 0 16,22-1-16,-1 1 0,-21-21 15,22 20-15,-1 1 0,-20-22 0,20 22 16,1 0-16,-1-1 0,1 1 0,20 0 15,-20-1-15,-1 1 0,1 21 0,-1-21 16,1 20-16,-1-20 0,1 21 16,-1-21-16,1 20 0,-1 1 0,-20-21 15,-1 21-15,22 0 0,-1-22 16,1 22-16,20-21 0,1 21 0,-22-22 0,22 1 16,0 21-16,-22-22 0,22 1 0,-22 21 15,22-21-15,-21 20 0,20-20 16,-20 0-16,-1 21 0,1-1 15,-1-20-15,22 21 0,-22 0 0,1 0 16,21-1-16,-22 1 0,22-21 0,-22 21 16,22 0-16,-22-1 0,22 1 0,-21 0 15,20 0-15,-20 0 0,20 21 0,1-21 16,-21-1-16,-1 1 0,22 21 16,-22-21-16,1 0 0,-1 21 0,1-21 15,-1 21-15,1-21 0,-1 21 0,1-22 16,-22 22-16,22-21 0,-1 21 15,-21-21-15,22 21 0,-1-21 0,-20 21 16,20 0-16,1-21 0,-22 21 16,22 0-16,-22 0 0,0-21 0,1 21 15,20 0-15,-21 0 0,1 0 0,-1 0 16,-21 0-16,22 0 0,-1 0 0,0-22 16,1 22-16,-1 0 0,0 0 0,1 0 15,20 0-15,-21 0 0,1 0 16,20 0-16,-20 0 0,-1-21 0,0 21 15,1 0-15,-1 0 0,0 0 0,-21 0 16,22 0-16,-22 0 0,0 0 0,0 0 16,0 0-16,1 0 0,-1 0 0,0 0 15,0 0-15,0 0 0,0 0 16,1 0-16,-1 0 0,0 0 16,0 0-16,0 0 0,0 0 15,1 0 1,-1 21-16,-21-42 47,0 0-32,-21 21-15</inkml:trace>
  <inkml:trace contextRef="#ctx0" brushRef="#br0" timeOffset="6394.66">9758 9970 0,'0'0'0,"0"-22"0,-64-20 15,43 42 1,0 0-16,42 0 78,0 21-78,-21 0 0,21-21 0,1 22 16,-1-22-16,0 21 0,0 0 15,0-21-15,0 21 0,1 0 0,-1 0 16,21-21-16,-21 22 0,22-1 0,-22 0 16,21 0-16,-21 0 0,22 0 15,-1 1-15,-21-22 0,64 0 0,-22 21 16,-42 0-16,-21 0 0,43-21 0,-22 21 16,0 0-16,0 1 0,0-22 15,22 21-15,-22-21 0,0 0 0,-21 21 16,21-21-16,0 0 0,1 0 15,-22 21-15,-22-21 32,1 0-17,0 0-15,0 0 0,0 0 0,0 0 16,-22 0-16,22 0 0,0 0 0,-21 21 16,20-21-16,-20 21 0,21-21 15,-21 22-15,20-1 0,-20-21 16,21 21-16,-21 0 0,-1 0 0,1 0 15,21 1-15,-22-1 0,1 0 0,0 21 16,21-21-16,-22 1 0</inkml:trace>
  <inkml:trace contextRef="#ctx0" brushRef="#br0" timeOffset="6603.54">9419 11091 0,'0'0'0</inkml:trace>
  <inkml:trace contextRef="#ctx0" brushRef="#br0" timeOffset="6631.52">9356 11049 0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9T02:04:00.70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1968 2582 0,'0'0'0,"-42"0"31,21 22-31,0-1 16,21 0-16,-21-21 15,21 21-15,-22-21 0,22 21 16,0 0 0,22-21-1,-1 0-15,0 0 16,0 0-16,0 0 0,0 0 16,1 0-16,-1 0 0,21 0 0,-21 0 15,22-21-15,-1 21 0,-21-21 16,21 0-16,1 0 0,-22 21 0,21-43 15,-21 22-15,22 0 0,-22 0 16,0 0-16,0-22 0,0 22 16,1 0-16,-22-21 0,0 21 0,0-1 15,0 1-15,0 0 16,0 0-16,0 0 0,0 0 0,0-1 0,0 1 16,-22 0-16,1 0 15,0 0-15,0 21 31,0 0-31,0 21 32,-1 0-32,22 0 0,-21 0 0,21 22 15,-21-22-15,21 21 0,-21 1 16,0 20-16,21-21 0,-21 22 16,-1-1-16,22-20 0,-21 20 0,0 1 15,0 20-15,21-20 0,-21-1 16,0 1-16,21 21 0,-22-1 0,22 1 15,-21 0-15,21-22 0,-21 22 16,0-1-16,21-20 0,0 21 16,-21-22-16,0 22 0,21-22 15,-22 22-15,22-22 0,0 1 0,0-1 16,-21 1-16,21-1 0,0-20 16,0-1-16,0 0 0,0 1 0,0-1 15,0 0-15,0-20 0,21 20 16,-21-21-16,22 0 0,-1 0 0,0 1 15,0-22-15,0 0 16,0 0-16,1-22 0,-1 1 16,0 0-16,21 0 0,-21 0 15,22-22-15,-1 1 0,0 0 0,-20-1 16,20 1-16,-21-21 0,21-1 16,-20 22-16,-1-22 0,-21 1 15,0-1-15,21 1 0,-21 20 0,0-20 16,0 21-16,0-22 0,-21 22 15,0-1-15,-1 1 0,1 21 0,0-21 16,-21-1-16,21 22 0,-22 0 16,22 0-16,-21 0 0,21-1 0,-1 1 15,-20 0-15,21 21 0,0-21 16,0 21-16,21-21 16,0 0-16,0-1 15,21 22 1,0-21-16,0 21 15,0-21-15,22 0 0,-22 0 0,21 21 16,0-21-16,1-1 0,-1 1 16,0 0-16,-20 0 0,20-21 0,0 20 15,1 22-15,-22-21 0,0 0 16,0 0-16,0 0 0,0 21 0,-21-21 16,0-1-1,0 44 16,0-1-31,0 0 0,0 0 16,0 0-16,-21 0 16,21 1-16,-21-1 0,21 0 15,0 0-15,0 0 16,-21 0-16,21-42 47</inkml:trace>
  <inkml:trace contextRef="#ctx0" brushRef="#br0" timeOffset="203.88">2794 2815 0,'0'-21'16,"0"0"-1,21 21 32,0 21-31,0-21-16,-21 21 0,22-21 0</inkml:trace>
  <inkml:trace contextRef="#ctx0" brushRef="#br0" timeOffset="732.6">3154 2921 0,'0'0'0,"0"21"16,0 0-1,-21 1-15,21-1 0,0 0 0,-22 0 16,22 21-16,0-20 15,0-1-15,0 0 0,0 0 16,-21 0-16,21 0 0,0 1 16,0-1-16,-21 0 0,21 0 0,0 0 15,0 0-15,0 1 16,0-44 15,0 1-31,0 0 16,0 0-16,0 0 0,0-22 15,0 22-15,0 0 0,0 0 16,0 0-16,0 0 0,21-1 0,0 1 16,-21 0-16,22 0 0,-1 0 15,0 0-15,21 21 0,-21-22 16,1 22-16,20 0 0,-21 0 16,21 0-16,1 0 0,-22 0 0,0 0 15,21 0-15,-20 22 0,-1-1 16,-21 0-16,21 0 0,-21 0 0,0 0 15,0 1-15,0-1 0,0 21 0,0-21 16,0 0-16,0 22 0,-21-22 16,21 0-16,0 0 0,-21 0 0,-1-21 15,22 22-15,-21-22 0,21 21 16,0-42 15,21 21-31</inkml:trace>
  <inkml:trace contextRef="#ctx0" brushRef="#br0" timeOffset="1291.58">4064 3027 0,'0'0'16,"0"-64"-1,-21 43 1,0 21-16,-1 0 16,1 0-16,0 0 0,0 21 0,0-21 15,0 22-15,-1-1 0,-20 0 16,21 0-16,0 0 0,0 0 0,-1 22 16,1-22-16,0 0 0,0 21 15,21-20-15,0 20 0,-21-21 0,21 0 16,0 0-16,0 1 0,0-1 15,0 0-15,0 0 0,0 0 16,21-21-16,0 0 0,0 0 16,0 0-16,1-21 15,-1 0-15,0 21 0,0-21 16,0 0-16,0-22 0,1 22 16,-1-21-16,0 21 0,0-22 0,-21 22 15,21-21-15,0 21 0,-21-1 0,22-20 16,-22 21-16,0 0 15,0 42 17,0 0-32,0 0 0,0 0 15,0 1-15,0-1 0,0 21 0,0-21 16,0 0-16,0 1 0,0-1 16,0 0-16,0 0 0,0 0 15,0 0-15,0 1 0,0-1 16,21-21-16,0 0 15,0 0-15,0 0 0,0 0 16,-21-21-16,22 21 0,-1-22 16,0 1-16,0 0 0</inkml:trace>
  <inkml:trace contextRef="#ctx0" brushRef="#br0" timeOffset="1611.4">4614 2455 0,'0'0'0,"0"-21"16,0-21 0,-21 42-1,0 0-15,0 0 16,21 42-16,0-21 0,0 22 0,-21-1 16,-1 0-16,22 1 0,-21-1 0,21 22 15,0-22-15,0 0 0,0 22 16,-21-22-16,21 0 0,-21 1 0,21 20 15,-21-20-15,21-1 0,0-21 16,0 21-16,0 1 0,-21-22 0,21 0 16,0 21-16,0-20 0,0-1 15,0 0-15,21-21 32,0-21-17,0 0-15,0-1 0,0-20 0,1 21 16</inkml:trace>
  <inkml:trace contextRef="#ctx0" brushRef="#br0" timeOffset="2660.3">4953 2434 0,'0'0'0,"0"-21"0,0 0 16,0 0-16,0 42 46,0 21-46,0-21 16,-21 22-16,21-1 0,-21 0 0,-1 22 16,22-22-16,0 22 0,-21-22 15,0 22-15,0-22 0,21 21 0,-21-20 16,0-1-16,-1 0 0,22 1 0,0-1 16,0 0-16,-21-20 0,21 20 15,0-21-15,0 0 0,0 0 0,0 1 16,0-1-16,21-21 15,1 0-15,-1 0 16,0-21-16,21-1 0,-21 22 16,1-21-16,-1 0 0,21-21 15,-21 21-15,22-1 0,-22 1 0,0-21 16,21 21-16,-21 0 0,1-1 0,-1 1 16,0 0-16,0 21 0,-21-21 15,21 21-15,-21 21 31,-21-21-15,21 21-16,0 0 0,0 1 0,-21-22 16,21 21-16,0 0 0,-21 0 15,21 0-15,0 0 0,0 1 16,0-1-16,0 0 0,21-21 16,0 21-16,0-21 15,22 0-15,-22 0 0,0 0 0,0 0 16,21 0-16,-20-21 0,20 21 15,-21-21-15,21 0 0,-20-1 0,-1 1 16,21 0-16,-21 0 0,0 0 0,1 0 16,-1-1-16,-21 1 0,21 0 15,-21 0-15,21 0 0,-21 0 0,0-1 16,0 1-16,21 21 16,-42 21 30,0 1-46,21-1 16,0 0-16,-21 0 0,0 0 0,21 22 16,-22-22-16,22 21 0,0 0 15,-21 1-15,21 20 0,-21-20 0,21-1 16,0 21-16,0 1 0,0-22 0,0 22 16,0-1-16,0-20 0,0 20 15,0 1-15,0-1 0,0 22 0,0-22 16,0 1-16,0 20 0,0-20 0,0-1 15,0 1-15,0-1 0,0 1 16,0-1-16,0 22 0,0-21 16,0-22-16,0 21 0,0 1 0,-21-1 15,0-20-15,21 20 0,-21-20 0,-1-22 16,22 21-16,-21-21 0,0 0 16,0 1-16,21-1 0,-21-21 0,0 0 15,-1 0-15,1 0 0,-21-21 16,21-1-16,0 1 0,-22 0 0,22-21 15,-21-1-15,21 1 0,-22 0 0,22-1 16,0-20-16,0 21 0,21-22 0,0 1 16,0-1-16,0 1 0,0-1 15,0 1-15,0-1 0,0 1 16,0-1-16,21 1 0,0-1 0,-21 22 16,21-22-16,0 22 0,1 0 15,-1-1-15,21 1 0,-21 0 0,0-1 16,1 1-16,20 21 0,0-22 15,-21 1-15,22 21 0,-1-21 0,0-1 16,-20 1-16,20-22 0,0 22 0,1 0 16</inkml:trace>
  <inkml:trace contextRef="#ctx0" brushRef="#br0" timeOffset="3376.89">7154 1947 0,'0'0'0,"0"-21"0,0 0 0,-42-21 31,21 42-31,-22 0 16,22 0-16,-21 21 0,0-21 0,-1 21 15,22 0-15,-21 0 0,-1 1 16,22-22-16,-21 21 0,21 0 0,0-21 16,21 21-16,0 0 15,0 0 1,42-21-1,-21 22-15,0-22 0,0 21 0,22-21 16,-22 21-16,21-21 0,-21 21 0,1 0 16,-1 0-16,0 1 0,0-1 15,0 0-15,-21 0 0,0 0 0,0 0 16,0 1-16,0 20 16,0-21-16,-42 0 0,21 0 0,-22 22 15,1-22-15,0 0 0,-1 0 0,1 0 16,-21 1-16,20-22 0,22 21 15,-21-21-15,21 0 0,-1 0 0,1 0 16,0 0-16,42 0 31,0 0-31,1-21 0,-1 21 16,21-22-16,0 22 0,-20 0 16,20-21-16,0 21 0,1 0 0,-1 0 15,-21 0-15,21 0 0,-20 21 0,-1 1 16,0-1-16,-21 0 0,0 21 15,0-21-15,0 22 0,-21-1 0,0 0 16,-1 1-16,-20-1 0,0 0 16,-1 1-16,1-1 0,21-21 0,-21 22 15,-1-22-15,22 21 0,-21-21 16,21 0-16,-1 22 0,1-22 0,21 0 16,0 0-16,0 0 0,0 1 15,21-22-15,1 0 0,20 21 16,-21-21-16,0 0 0,22 0 15</inkml:trace>
  <inkml:trace contextRef="#ctx0" brushRef="#br0" timeOffset="4075.95">6519 6202 0,'0'-21'0,"21"-43"31,1 43-31,-1 0 0,0 0 0,0 0 16,0 21-16,0-22 0,1 1 0,-1 21 16,0 0-16,0 0 15,0 0-15,0 0 0,1 0 0,-1 0 16,-21 21-16,0 1 0,0 20 15,0-21-15,0 0 0,-21 0 16,-1 22-16,-20-22 0,21 21 0,0-21 16,-22 22-16,1-1 0,0-21 0,21 22 15,-22-1-15,1 0 0,0-21 0,20 22 16,-20-22-16,21 21 0,0-21 16,21 1-16,0-1 0,0 0 0,0 0 15,0 0-15,0 0 0,0 1 0,21-1 16,0-21-16,0 21 0,0 0 15,22-21-15,-22 21 16,21 0-16,-21-21 0,22 22 0,-1-1 16,-21 0-16,22-21 0,-1 21 0,-21 0 15,0 0-15,0 1 0,1-1 0,-1 0 16,-21 0-16,0 0 0,21 0 16,-21 1-16,0-1 0,0 0 0,0 0 15,-21 21-15,0-20 0,-1-1 0,-20 0 16,21-21-16,-21 21 0,-1 0 0,1 0 15,0-21-15,-1 22 0,1-22 16,0 0-16,-1 0 0,22 0 0,-21 0 16,-1 0-16,22 0 0,-21-22 0,21 1 15,21 0-15,0-21 0,0-1 16,0-20-16,0 21 0</inkml:trace>
  <inkml:trace contextRef="#ctx0" brushRef="#br0" timeOffset="4719.89">6858 4339 0,'0'0'15,"-21"0"-15,0 0 0,-1 0 16,65 0-1,-22 0 1,21 0-16,1 0 0,20 0 0,-21 0 16,22-21-16,21 21 0,-22 0 0,22 0 15,-1 0-15,1 0 16,21-21-16,-21 21 0,20 0 0,-20 0 16,0 0-16,-1-21 0,1 21 15,-21 0-15,-1 0 0,-21 0 0,22 0 16,-22-21-16,1 21 0,-22 0 0,0 0 15,0 0-15,0 0 16,-42 0 0,0 0-16,0 0 15,0 0-15,-1 0 0,-20 0 0,21 0 16,0 0-16,-22 0 0,1 0 0,0 0 16,-1 21-16,1-21 15</inkml:trace>
  <inkml:trace contextRef="#ctx0" brushRef="#br0" timeOffset="5131.66">6879 4741 0,'21'0'16,"0"0"-16,1 0 0,20 0 15,0 0-15,22 0 0,-1 0 0,1 0 16,-1 0-16,22 0 0,21 0 0,-22 0 16,22 0-16,-21 0 0,21 0 15,0-21-15,-22 21 0,22 0 0,-21 0 16,-1 0-16,1 0 0,-21 0 15,20 0-15,-20 0 0,-22 0 0,0 0 16,1 0-16,-1 0 0,-21 0 0,0 0 16,-42 0 15,-21 0-31,21 0 0,0 0 16,-1 0-16,1 0 0,-21 0 0,21 0 15,-22 0-15,22 0 0,-21 0 16,0 0-16,20 0 0,-20 21 0,-21-21 15,20 22-15</inkml:trace>
  <inkml:trace contextRef="#ctx0" brushRef="#br0" timeOffset="5485.82">6943 5186 0,'0'0'0,"21"0"15,21 0-15,0 0 0,1 0 0,-1 0 16,0 0-16,22 0 0,-22 0 0,22 0 16,-1 0-16,1 0 0,20 0 15,-20 0-15,21 0 0,-22 0 0,22 0 16,-22 0-16,1 0 0,-1 0 15,-20 0-15,20 0 0,-21 0 16,1 0-16,-1 0 0,-21 0 0,0 0 16,22 0-16,-22 0 0,0 0 15,0 0-15,-42 0 32,0 0-17,0 0-15,-22 0 0</inkml:trace>
  <inkml:trace contextRef="#ctx0" brushRef="#br0" timeOffset="5824.01">7006 5588 0,'0'0'0,"21"0"16,22 0-16,-22 0 0,21 0 15,-21 0-15,22 0 0,-1 0 0,21 0 16,1 0-16,-22 0 0,22 0 16,-1 0-16,1 0 0,20-21 0,-20 21 15,-1 0-15,1 0 0,-1 0 0,-20 0 16,20 0-16,-20 0 0,-1 0 15,0 0-15,1 0 0,-22 0 16,21 0-16,-21 0 0,0 0 0,1 0 16,-1 0-16,0 0 0,0 0 15,-21 21-15,21-21 16</inkml:trace>
  <inkml:trace contextRef="#ctx0" brushRef="#br0" timeOffset="9960.14">13017 2328 0,'0'0'0,"0"-21"32,22 21 61,-1 21-93,0-21 16,0 0-16,0 22 16,0-22-16,1 0 0,20 0 15,-21 0-15,0 0 0,0 0 16,22 0-16,-22 0 0,21 0 0,-21 0 16,22 0-16,-22-22 0,21 22 15,-21-21-15,1 0 0,-1 21 0,0-21 16,0 0-16,-21 0 0,0-1 15,0 1-15,0 0 0,0 0 16,-21 21 0,0-21-16,0 21 0,-22 0 0,22 0 15,-21 0-15,21 0 0,-22 0 16,1 21-16,0-21 0,-1 21 0,1 0 16,0 0-16,-1 1 0,22-1 15,-21 0-15,21 0 0,-1 21 16,1-20-16,21-1 0,-21 0 0,21 21 15,0-21-15,0 1 0,0-1 16,21 0-16,0 0 0,1 0 0,-1 0 16,0-21-16,0 22 0,0-22 15,22 0-15,-22 0 0,0 0 0,21 0 16,-21 0-16,22 0 0,-22 0 16,0 0-16,0 0 0,0 0 15,-21-22-15,-21 22 16,-21 0-1,0 0-15,20 0 0,-41 0 16,21 0-16,-22 22 0,22-22 0,-22 21 16,22 0-16,0 0 0,-22 0 15,22 22-15,21-22 0,-22 0 0,22 21 16,0-21-16,0 1 0,0 20 0,21-21 16,0 0-16,0 22 0,0-22 15,0 0-15,21 0 0,0 0 0,0-21 16,21 21-16,1-21 0,-1 0 15,0 22-15,1-22 0,20 0 0,-20 0 16,20 0-16,-21 0 0,22 0 16,-1-22-16,-20 22 0,20-21 15,-20 21-15,-1-21 0,0 0 0,1 0 16,-22 0-16,21 21 0,-21-22 16,-21 1-16</inkml:trace>
  <inkml:trace contextRef="#ctx0" brushRef="#br0" timeOffset="10200">13716 2667 0,'0'-21'31,"21"42"-15,-21 0-16,0 0 16,21-21-16,0 22 0,-21-1 0,22 0 15,-1 0-15,0 0 0,-21 0 16,21 1-16,0-1 0,-21 0 0,21-21 15,1 21-15,-22 0 0,21 0 16,0-21-16,-21 22 16,21-22-1,0-22 1,-21 1-16</inkml:trace>
  <inkml:trace contextRef="#ctx0" brushRef="#br0" timeOffset="10434.37">14097 2646 0,'-64'0'31,"43"21"-31,0 0 0,-21 0 16,21 1-16,-22-1 0,22 0 0,-21 0 16,21 0-16,-22 22 0,22-22 0,0 0 15,-21 0-15,20 0 0,1 0 16,0 1-16,0-1 0,21 0 0,-21-21 15,21 21-15,0 0 0,21-21 32,0 0-32,0 0 0,0 0 0,22 0 15,-22 0-15</inkml:trace>
  <inkml:trace contextRef="#ctx0" brushRef="#br0" timeOffset="10803.35">14541 2625 0,'-42'63'32,"42"-42"-32,-21 1 0,0-1 15,21 21-15,-21-21 0,21 22 0,-22-1 16,1 0-16,21 1 0,0-1 0,-21 21 15,0-20-15,21 20 0,-21 1 16,21 20-16,0-20 0,-21-1 0,-1 22 16,1-21-16,0-1 0,21 22 15,-21-22-15,0 22 0,0-22 0,-1 1 16,1-1-16,21 1 0,-21-22 0,0 1 16,21 20-16,-21-42 0,21 22 15,0-22-15,0 0 0,0 0 16,0-42 15,21 0-31,0 0 0,-21-1 0,21 1 16,0-21-16,1 0 0,-1-1 15,0-20-15</inkml:trace>
  <inkml:trace contextRef="#ctx0" brushRef="#br0" timeOffset="11131.5">14457 3048 0,'0'0'0,"0"-42"0,0-1 0,0-41 16,0 63-16,0-1 16,0-20-16,21 21 0,-21 0 0,0 0 15,21-1-15,0 1 0,0 0 16,1 0-16,-1 21 0,21-21 0,-21 21 16,0 0-16,22 0 0,-1 0 15,-21 0-15,22 0 0,-22 21 0,0 0 16,0 0-16,0 0 0,-21 22 15,0-22-15,0 21 0,0 1 0,0-22 16,-21 21-16,-21-21 0,21 0 16,-22 1-16,1-1 0,0 0 0,-1 0 15,22 0-15,-21-21 0,-1 21 16,22-21-16,0 0 0,0 0 16,0 0-16,42 0 31,0-21-31,0 0 0,22 21 15,-22-21-15</inkml:trace>
  <inkml:trace contextRef="#ctx0" brushRef="#br0" timeOffset="11690.18">15473 2794 0,'0'0'0,"42"-21"32,-21 0-17,0 0-15,22 21 0,-1-22 16,0-20-16,1 21 0,20 0 0,1-22 16,-1 1-16,22 0 0,0 21 15,20-22-15,-20 1 0,21 0 0,-21-1 16,-22 22-16,22-21 0,-22 21 15,-20-1-15,20 1 0,-42 0 0,0 21 16,1 0-16,-65 0 31,22 0-31,-21 0 0,-1 0 16,1 0-16,0 0 0,-1 0 0,22 21 16,-21-21-16,21 0 0,0 0 15,-1 0-15,44 0 31,-1 0-31,21-21 0,-21 21 16,22-21-16,-22 21 0,21-21 0,-21 0 16,22 21-16,-22 0 0,0-22 15,21 22-15,-21 0 0,1 0 16,-22 22 0,0-1-16,0 0 15,-22 0-15,22 21 0,-42-20 16,21 20-16,0-21 0,0 21 0,-1 1 15,-20-1-15,21-21 0,0 22 16,21-22-16,-21 21 0,21-21 0,-22 0 16,22 1-16,-21-22 0,0 0 0,21 21 15</inkml:trace>
  <inkml:trace contextRef="#ctx0" brushRef="#br0" timeOffset="12443.72">18182 1164 0,'0'0'0,"-21"0"16,0 21-1,21 1-15,0-1 16,-21 21-16,21-21 0,-22 22 16,1-22-16,21 21 0,0 0 0,-21 1 15,21-1-15,-21 22 0,21-22 16,-21 0-16,21 1 0,0-1 0,0-21 15,0 21-15,0-20 0,-21 20 16,21-21-16,0 0 0,-22 0 16,1-21 15,21-21-15,0 0-1,0 0-15,0-21 0,0 20 16,0 1-16,21-21 0,1 0 0,-1 20 0,0-20 15,21 21-15,1-21 16,-22 20-16,21 1 0,0 0 0,1 0 16,-1 21-16,-21 0 0,22 0 15,-1 0-15,0 0 0,-21 0 0,22 21 16,-22-21-16,0 21 0,0 22 16,-21-22-16,0 0 0,0 21 0,0-21 15,0 22-15,-21-22 0,21 0 16,-21 0-16,0 0 0,0 1 0,-22-1 15,43 0-15,-21-21 16,0 21-16,0-21 0,42 0 31,0-21-15,0 21-16</inkml:trace>
  <inkml:trace contextRef="#ctx0" brushRef="#br0" timeOffset="12976.41">19135 1566 0,'0'0'0,"0"-84"31,0 63-31,-22 21 16,1 0-16,0-22 0,0 22 0,0 0 15,-22 0-15,22 0 0,0 0 16,-21 22-16,21-1 0,-22 0 0,22 0 16,-21 0-16,21 22 0,-22-22 15,22 21-15,0-21 0,0 22 0,21-22 16,0 0-16,0 21 0,0-21 16,0 1-16,0-1 0,0 0 15,21-21-15,0 0 16,21 0-16,-20 0 0,-1 0 15,0 0-15,21 0 0,-21 0 16,1 0-16,20-21 0,-21 0 0,0-1 16,0 1-16,1 0 0,-1 0 15,-21 0-15,21-22 0,0 22 0,0-21 16,-21 21-16,0 0 0,0-1 16,0 1-16,21 21 0,-21-21 15,0 42 1,-21 0-16,21 1 0,0-1 15,0 21-15,-21-21 0,21 0 16,0 1-16,0 20 0,0-21 16,0 0-16,0 0 0,0 1 15,0-1-15,21-21 16,0 0 0,1 0-16,-1 0 0,0 0 15,0 0-15</inkml:trace>
  <inkml:trace contextRef="#ctx0" brushRef="#br0" timeOffset="13480.12">19621 1545 0,'0'0'16,"-21"0"0,0 21-1,0 1-15,21-1 0,-21 0 16,0 21-16,21-21 0,-22 1 15,22-1-15,-21 21 0,21-21 0,-21 0 16,21 1-16,0-1 0,0 0 16,-21 0-16,0 0 0,21 0 15,-21-21 17,21-21-17,0 0 1,0 0-16,0 0 15,0 0-15,0-1 0,21-20 0,0 21 16,0 0-16,0-22 0,0 22 16,22-21-16,-22 21 0,21-22 0,1 22 15,-22 0-15,21 0 0,-21 21 16,22-21-16,-22 21 0,21 0 0,-21 0 16,22 0-16,-22 0 0,0 0 15,0 21-15,-21 0 0,0 0 0,0 0 16,0 22-16,0-22 0,0 0 15,0 21-15,0-20 0,0-1 0,-21 0 16,0 0-16,0 0 16,-1 0-16,22 1 0,-21-1 0,0-21 15,21 21-15,-21-21 0,42 0 47</inkml:trace>
  <inkml:trace contextRef="#ctx0" brushRef="#br0" timeOffset="14079.78">20616 1545 0,'0'0'0,"-21"-21"15,0 21-15,0 0 0,0 0 16,-1 0-16,1 0 0,0 0 0,-21 0 16,21 0-16,-22 21 0,1 0 15,21 1-15,-22-1 0,22 0 0,-21 0 16,21 21-16,0-20 0,-1-1 16,1 21-16,21-21 0,0 0 0,0 1 15,0-1-15,0 0 0,0 0 16,0 0-16,0 0 0,21-21 15,1 22-15,20-22 16,-21 0-16,0 0 0,0 0 0,22 0 16,-22 0-16,21 0 0,1-22 15,-22 1-15,21 0 0,-21 0 0,22 0 16,-22 0-16,0-22 0,21 1 16,-21 0-16,1-1 0,-1 1 0,0 0 15,0-1-15,0 1 0,0 21 16,1-22-16,-1 1 0,-21 21 0,0-21 15,0 20-15,0 1 16,0 0-16,-21 42 31,-1 0-31,1 1 0,0 20 16,0-21-16,0 21 0,0-20 16,-1 20-16,1 0 0,0 1 0,21-1 15,0-21-15,-21 21 0,21 1 16,0-22-16,0 0 0,0 21 0,0-20 15,0-1-15,0 0 16,21-21-16,0 0 16,0 0-16,1 0 15,-1 0-15,0 0 0,0 0 16,-21-21-16,21 0 0,0-1 16</inkml:trace>
  <inkml:trace contextRef="#ctx0" brushRef="#br0" timeOffset="14379.57">21230 1164 0,'0'0'0,"0"21"31,-21 1-31,21-1 0,-21 0 16,0 0-16,21 21 0,-22-20 15,1 20-15,0 0 0,21-21 0,-21 22 16,0-1-16,0 0 0,21 1 16,0-1-16,-22 0 0,1-20 0,21 20 15,-21-21-15,21 0 0,0 22 16,0-22-16,0 0 0,0 0 16,0 0-1,21-21 1,0-21-1</inkml:trace>
  <inkml:trace contextRef="#ctx0" brushRef="#br0" timeOffset="14763.37">21272 1693 0,'22'0'15,"-1"0"1,0 0-16,0 0 16,0 0-16,0 0 0,1-21 15,-1 21-15,0 0 16,0-21-16,0 21 0,0-21 0,-21 0 16,22 0-16,-22-1 15,-22 22 1,1 0-16,-21 0 15,21 0-15,0 0 0,-1 0 0,-20 0 16,21 22-16,0-1 0,0 0 16,-1 0-16,1 0 0,0 0 0,0 22 15,0-22-15,21 0 0,0 0 16,0 0-16,0 1 0,0-1 16,0 0-16,0 0 15,21-21 1,0 0-16,0 0 15,0 0-15,22 0 0,-22 0 0</inkml:trace>
  <inkml:trace contextRef="#ctx0" brushRef="#br0" timeOffset="15387.52">22161 1503 0,'0'0'0,"-21"0"32,0 0-32,0 0 0,0 0 0,0 0 15,-1 0-15,1 21 0,0 0 16,0 0-16,-21 1 0,20-1 16,1 0-16,0 21 0,0-21 0,0 1 15,0-1-15,-1 21 0,22-21 16,0 0-16,0 1 0,0-1 0,0 0 15,0 0-15,0 0 16,22-21-16,-1 0 16,0 0-16,0 0 15,0 0-15,0 0 0,1 0 16,-1-21-16,0 0 0,0 21 0,0-42 16,0 20-16,1 1 0,-1-21 15,0 0-15,-21 20 0,21-20 0,0 0 16,0-1-16,1-20 0,-1 21 15,0-1-15,0 22 0,0-21 0,0-1 16,1 1-16,-1 21 0,0 0 16,0-22-16,0 22 0,-21 0 15,21 21-15,-21-21 0,0 42 16,-21 0 0,0 0-16,0 1 0,0 20 15,-22-21-15,22 21 0,-21 1 16,21-1-16,-22 0 0,22 1 0,-21 20 15,21-20-15,0-1 0,21 0 16,0 1-16,0-1 0,0 0 0,0 1 16,0-22-16,0 0 0,0 21 15,21-21-15,0 1 0,0-22 0,0 21 16,0-21-16,1 0 0,-1 0 16,21 0-16,-21 0 0,0 0 0,22 0 15,-22 0-15,0 0 0,21 0 0,-20-21 16,-1-1-16,0 1 0,0 21 15,0-21-15,0 0 0</inkml:trace>
  <inkml:trace contextRef="#ctx0" brushRef="#br0" timeOffset="16419.93">15600 3662 0,'0'0'0,"-21"0"0,-1-21 16,22 42 15,22 0-16,-1 0-15,21 0 0,-21 1 0,22-1 16,-1 0-16,21 0 0,1 0 0,-1 0 16,22 22-16,-21-22 0,20 0 15,1 21-15,0-20 0,-1-1 16,-20 21-16,-1-21 0,1 0 16,-1 1-16,-20-1 0,-1 0 0,0-21 15,-21 21-15,1-21 0,-1 0 16,0 0-16,-21-21 31,0 0-31,0 0 0,-21 21 16,0-22-16,-1 1 0,1 0 0,0 0 15,21 0-15,-21 0 0,0-1 16,21 1-16,-21 21 16,21-21-16,-22 21 0,44 0 31,-1 21-31,21-21 15,-21 21-15,0 1 0,22-1 16,-22 0-16,21 0 0,-21 0 0,1 0 16,20 22-16,-42-22 0,0 21 15,0-21-15,0 22 0,0-22 0,0 0 16,-42 21-16,20-20 0,-20-1 16,21 0-16,-21 0 0,-22 0 0,22 0 15,-1 1-15,1-1 0,0-21 16,-1 21-16,22-21 0,-21 0 0,21 0 15,21 21-15,21-21 32,0-21-32,0 21 0,22-21 0</inkml:trace>
  <inkml:trace contextRef="#ctx0" brushRef="#br0" timeOffset="17050.57">17886 4149 0,'0'0'16,"0"-21"-16,0-1 0,0-20 31,0 63-31,0 0 16,0 1-16,0-1 0,0 21 16,0-21-16,0 22 0,0-22 15,-21 21-15,21 0 0,-22-20 0,22 20 16,0-21-16,-21 21 0,0-20 15,21-1-15,-21 0 0,21 0 0,-21-21 16,21 21-16,0-42 47,0 0-47,0 0 16,0 0-16,0-1 0,0 1 0,21 0 15,-21 0-15,21-21 0,0-1 16,0 22-16,1-21 0,-1-1 0,0 22 15,21-21-15,-21 21 0,22 0 16,-22-1-16,21 1 0,-21 21 16,22 0-16,-22 0 0,0 21 0,21 1 15,-20-1-15,-22 0 0,21 21 16,-21-21-16,0 1 0,0 20 0,0-21 16,0 21-16,0-20 0,0-1 15,-21 0-15,21 0 0,-22 0 0,1 0 16,0-21-16,21 22 0,0-1 15,-21-21-15,0 0 16,42 0 0,0 0-16</inkml:trace>
  <inkml:trace contextRef="#ctx0" brushRef="#br0" timeOffset="17440.34">18796 4128 0,'0'0'0,"0"-22"16,-21 44 0,0-1-16,-1-21 0,-20 42 15,21-21-15,0 0 0,-22 1 0,22 20 16,0-21-16,-21 21 16,21-20-16,-1 20 0,22-21 0,0 0 0,-21 0 15,21 1-15,0-1 16,0 0-16,0 0 0,21 0 0,1 0 15,-1-21-15,21 0 0,-21 0 16,0 0-16,22 0 0,-22 0 16,21 0-16,-21 0 0,22-21 0,-22 21 15,0-21-15,0 0 0,0 0 16,-21-22-16,0 22 0,22-21 0,-22 21 16,0-22-16,0 1 0,0 0 15,0-1-15,0 22 0,0-21 0,-22 21 16,22 0-16,-21-1 0,0 1 15,0 21-15,0 0 0,0 0 0,-1 0 16,1 0-16,21 21 31,21-21-15</inkml:trace>
  <inkml:trace contextRef="#ctx0" brushRef="#br0" timeOffset="17717.82">19431 3874 0,'0'0'0,"0"21"32,-21 0-32,0 0 0,-1 21 15,1 1-15,0-1 0,0 0 16,0 1-16,-22-1 0,22 0 0,0 1 15,0-1-15,0 0 0,0 1 16,-1-1-16,22-21 0,-21 0 0,21 1 16,0-1-16,0 0 0,0 0 15,0 0-15,21-21 0,1 0 0,-1 0 16,0 0-16,0 0 0,0 0 16,0 0-16</inkml:trace>
  <inkml:trace contextRef="#ctx0" brushRef="#br0" timeOffset="17899.71">18923 4170 0,'0'0'0,"21"0"31,0 0-15,0 0-16,1 0 0,20 0 0,-21 0 15,21 0-15,22 0 16,-22-21-16,1 21 0</inkml:trace>
  <inkml:trace contextRef="#ctx0" brushRef="#br0" timeOffset="18464.39">20489 3789 0,'0'-21'15,"-21"21"1,0 21 0,21 0-16,-21 0 0,0 0 0,-1 22 15,22-1-15,-21 0 0,0 1 16,0-1-16,21 22 0,-21-22 0,0 0 15,21 22-15,-22-22 0,22 0 16,0-20-16,-21 20 0,21-21 0,-21 21 16,21-20-16,0-1 0,-21 0 0,21 0 15,-21-21 1,0 0-16,-1 0 16,1-21-1,21 0 1,0 0-16,0-1 0,0 1 0,0 0 15,21-21-15,1 21 0,20-22 16,-21 1-16,21 0 0,1 20 0,-1-20 16,0 0-16,22 21 0,-22-22 15,22 22-15,-22 0 0,22 21 0,-22 0 16,0 0-16,1 0 0,-1 0 16,-21 0-16,0 21 0,0 21 0,-21-20 15,0-1-15,0 21 0,0 0 16,0-20-16,0 20 0,-21 0 0,0-21 15,0 1-15,0 20 0,0-21 16,-1 0-16,-20 0 0,21 1 16,0-22-16,0 21 0,-1-21 0,1 0 15,0 21-15</inkml:trace>
  <inkml:trace contextRef="#ctx0" brushRef="#br0" timeOffset="18968.09">21251 4191 0,'0'0'0,"21"-21"0,-21-21 0,0-22 15,-21 43 1,0 21-16,0 0 0,0 0 15,0 0-15,-1 21 0,-20 0 16,21 0-16,0 22 0,0-22 0,-1 21 16,-20-21-16,21 22 0,21-22 15,-21 21-15,21-21 0,-21 1 0,21 20 16,0-21-16,0 0 0,0 0 16,21 1-16,0-22 0,0 0 15,0 21-15,0-21 0,1 0 16,-1 0-16,0 0 0,0 0 15,0 0-15,0-21 0,1 21 0,-1-22 16,0 1-16,0 0 0,0 0 16,-21-21-16,21 20 0,1 1 0,-22-21 15,0 21-15,0-22 0,21 22 0,-21 0 16,0 0-16,-21 42 31,21 0-31,-22 0 16,1 1-16,21 20 0,-21-21 0,21 0 15,-21 0-15,21 1 0,0-1 16,0 0-16,0 0 0,0 0 16,0 0-16,0 1 0,42-22 15,-21 0 1,1 0-16,-1 0 0,0 0 0,21 0 16,-21 0-16,22 0 0</inkml:trace>
  <inkml:trace contextRef="#ctx0" brushRef="#br0" timeOffset="19447.83">21738 4149 0,'0'0'0,"0"-21"0,0 42 47,0 0-47,-21 0 15,21 0-15,0 0 0,-21 1 16,21-1-16,-21 21 0,-1-21 0,22 0 15,-21 1-15,21-1 0,0 0 0,-21 0 16,21 0-16,-21-21 0,21 21 16,0 1-16,0-44 47,0 1-32,0 0-15,0 0 0,0 0 0,0 0 16,0-1-16,21 1 0,0-21 0,0 21 15,1 0-15,20-22 0,0 1 16,-21 21-16,22-22 0,-1 22 0,0 0 16,1 0-16,-22 0 0,21 21 15,1 0-15,-22 0 0,0 0 0,0 0 16,0 0-16,-21 21 0,0 0 16,0 0-16,0 0 0,0 22 0,0-22 15,0 21-15,0-21 0,-21 1 16,0 20-16,0-21 0,21 0 0,-21 0 15,-1 1-15,22-1 16,0 0-16,-21-21 0,0 0 0,21 21 0,21-21 47</inkml:trace>
  <inkml:trace contextRef="#ctx0" brushRef="#br0" timeOffset="20011.5">22881 4085 0,'0'0'0,"-127"0"31,85 21-31,-22 1 0,22-1 0,0 0 15,-1 0-15,1 21 0,0-20 16,-1 20-16,22-21 0,0 0 0,0 22 16,21-22-16,0 0 0,0 0 15,0 21-15,0-20 0,21-22 0,0 21 16,21 0-16,-20 0 0,20-21 16,0 0-16,-21 0 0,22 0 15,-1 0-15,-21 0 0,22 0 0,-22-21 16,21 21-16,-21-21 0,0 0 15,1-1-15,20 1 0,-21-21 0,0 21 16,0-22-16,1 1 0,-1-21 16,0 20-16,0 1 0,0-22 0,0 22 15,1 0-15,-1-1 0,0 1 16,-21 21-16,21 0 0,-21 0 0,0-1 16,-21 22-1,0 22-15,0-1 16,-1 0-16,1 0 0,0 21 0,0 1 15,0-22-15,0 42 16,-1-20-16,1-1 0,21 0 0,0-20 16,0 20-16,0 0 0,0-21 15,0 22-15,0-22 0,0 0 0,0 0 16,0 0-16,0 1 0,21-22 16,1 21-16,-1-21 0,0 0 15,0 0-15,0 0 0,0 0 0,1 0 16,-1-21-16,0 21 0,0-22 15,0 1-15,0 0 0</inkml:trace>
  <inkml:trace contextRef="#ctx0" brushRef="#br0" timeOffset="20275.34">23643 3810 0,'-21'0'31,"21"21"-31,-21-21 0,0 21 0,21 1 16,-22 20-16,1-21 0,0 21 0,21 1 16,-21-1-16,0 0 0,21 1 0,0-1 15,-21 0-15,-1 1 0,22-1 16,-21-21-16,21 22 0,0-22 0,0 0 16,0 0-16,0 0 0,0 0 15,0 1-15,0-1 16,21-21-1,1 0 1,-22-21-16,21 21 0</inkml:trace>
  <inkml:trace contextRef="#ctx0" brushRef="#br0" timeOffset="20628.15">23707 4297 0,'42'0'31,"-21"0"-31,0 0 0,0 0 16,1 0 0,-1 0-16,21 0 0,-21 0 0,0-21 15,1 21-15,-1-21 0,0 21 16,0-22-16,0 22 0,-21-21 0,0 0 16,-21 21-1,0 0-15,0 0 16,-22 0-16,22 0 0,0 0 0,-21 0 15,21 21-15,-22 0 0,22 1 16,0-1-16,0 0 0,0 0 0,-1 0 16,1 0-16,21 1 0,-21-1 15,21 0-15,0 0 0,0 0 0,0 0 16,0 1-16,0-1 16,21-21-16,0 0 0,1 21 15,-1-21-15,0 0 0,21 0 0,1 0 16,-1 0-16,-21 0 0,21 0 15</inkml:trace>
  <inkml:trace contextRef="#ctx0" brushRef="#br0" timeOffset="21171.99">24532 4191 0,'0'42'0,"0"-84"0,0 21 0,0 0 0,0 0 15,0-1-15,-21 22 16,0 0-16,0 0 0,-1 0 15,1 0-15,0 0 0,0 22 0,0-1 16,0 0-16,-1 0 0,1 0 16,0 0-16,0 22 0,21-22 0,0 0 15,-21 0-15,21 0 0,-21 1 16,21-1-16,0 0 0,0 0 0,0 0 16,0 0-16,21-21 15,0 0 1,0 0-16,0 0 0,0 0 15,1 0-15,-22-21 16,21 0-16,0 0 0,0 0 16,0-22-16,0 22 0,1-21 0,-1 0 15,0-1-15,21-20 0,-21 20 16,1 1-16,20 0 0,-21-1 0,0 1 16,22 0-16,-22 21 0,-21-1 15,0 1-15,21 0 0,-42 21 31,0 0-31,-1 21 0,1 0 16,0 1-16,0-1 0,0 0 16,0 21-16,-1 1 0,22-1 0,0 0 15,-21 1-15,21-1 0,0 0 0,0 1 16,0-22-16,0 21 16,0 0-16,0-20 0,0-1 0,0 21 15,21-21-15,-21 0 0,22 1 16,-1-1-16,0-21 0,0 0 15,0 0-15,0 0 16,1 0-16,-1 0 0,-21-21 16,21-1-16,0 1 0,0 0 0</inkml:trace>
  <inkml:trace contextRef="#ctx0" brushRef="#br0" timeOffset="22064.48">19113 2307 0,'0'0'0,"-21"0"0,0 0 15,0 0-15,0 0 0,0 0 16,-1 0-16,1 0 16,42 0-1,22 0-15,20 0 0,1 0 0,42 0 16,21 0-16,0 0 0,21 0 15,21 0-15,0 21 0,43-21 16,0 22-16,-1-1 0,22-21 16,-21 21-16,21-21 0,-22 21 0,1 0 15,-21-21-15,-22 21 0,0-21 16,1 22-16,-43-22 0,0 21 0,-43-21 16,1 0-16,-22 21 0,-20-21 15,-1 0-15,0 0 0,-20 0 0,-44 0 78,1 0-78,0 0 16</inkml:trace>
  <inkml:trace contextRef="#ctx0" brushRef="#br0" timeOffset="23251.52">18563 5313 0,'-21'21'0,"42"-42"0,-63 42 0,21-21 16,-1 0-16,1 0 0,0 0 16,0 0-16,0 0 0,0 0 0,-22 0 15,22 0-15,0 0 0,0 0 0,-22 0 16,22 0-16,0 0 16,42 0-1,0 0-15,22 0 16,20 0-16,1 0 0,20 0 15,1 0-15,0 0 0,21 0 0,21 0 16,0 0-16,21 0 0,0 0 16,21 0-16,1 0 0,-1 0 0,21 0 15,1 0-15,-1 0 0,1 21 16,-1-21-16,1 0 0,-1 0 0,1 0 16,-22 21-16,1-21 0,-1 0 0,-21 0 15,0 0-15,0 0 16,-21 0-16,0 0 0,-21 0 0,0 0 15,-21 0-15,-22 0 0,1 0 0,-22 0 16,0 0-16,1 0 0,-22 0 16,0 0-16,-21-21 47,-21 21-32,0 0 1,21 21 109,0 1-110,0-1 17,0 0-17,0 0 17,-21-21-17,21-21 48,0 0-48,0 0 1,21 21 0,-21-22-16,0 1 15,-21 0 1,-1 21-1</inkml:trace>
  <inkml:trace contextRef="#ctx0" brushRef="#br0" timeOffset="26372.03">9080 4699 0,'0'21'94,"0"0"-79,0 1-15,0-1 16,0 0-16,0 0 16,0 0-16,0 0 0,0 1 0,0 20 15,-21-21-15,21 0 0,0 22 16,-21-22-16,21 21 0,0-21 16,0 0-16,0 22 0,-21-22 0,21 0 15,0 0-15,0 0 0,0 1 16,0-1-16,0 0 0,0 0 15,21-21 1,0 0-16,0 0 0,1 0 16,-1 0-16,0-21 0,21 21 0,-21-21 15,22-22-15,20 22 0,-20-21 0,41 21 16,1-22-16,0 1 0,20-21 16,22 20-16,-21-20 0,0 20 15,0 1-15,0 0 0,0-1 0,-22 1 0,1 21 16,-22 0-16,1 0 15,-1-1-15,-20 1 0,-1 21 0,-21 0 16,0-21-16,1 21 0,-1 0 0,0 0 47,0 0-31,-21 21-1,0 0-15,-21 1 16,0-1-16,0-21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2ABC-CC8C-42A0-854A-34FAEB5CC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4E2E-6302-4A3E-972C-B061FB68E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86E6-4D9F-4A16-A876-5BE9B097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6FD4-5664-4492-B04A-37455A12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B226-6A5F-4687-B1CB-77C60924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96C2-356E-45FB-AB47-E7715F4D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D0E06-5179-48FB-85C5-85D05A68A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F750-2DE4-4D9D-A1F1-2CECCA6D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577A-FEE0-4D92-AE5D-423984BE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DF5A-7FED-463C-86E5-E24A6569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1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DB4B-80DC-4049-BAE6-DA5B8411F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33880-247E-4B6F-A300-4531572E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F580-8BD4-48FC-B47B-14921A6B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DC9E-DFAC-4794-89FA-8D146280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DA68-38B2-4A57-A238-E697455A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9DE3-1F44-4931-9B47-597FF885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A32D-4D75-453E-9178-873ED7AC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BD1B-39AB-4C43-B257-7E614AFB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943F-3B32-4AC7-9071-22F1B9FF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49C0-E8C5-414B-93CA-19460664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0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F1D-F9AD-46B8-A990-793CAF94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2416-F0C8-4BA1-9EA3-31B81B28B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E7E5-A03D-4B84-B24B-A46879B4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205E-0969-4C01-8259-BB2696C2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B11E-CF3C-4021-8EF0-391EAAFA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5E8C-05DB-4C3F-A0A0-40CE3099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CBB2-789F-48AB-836E-1054B6B3E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798A7-7CA9-4900-8322-ED83EF9B4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B12AA-2C3B-4287-8715-614223E2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00A22-35BD-4BFB-A7B6-8F99FE3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781A-CC1F-4E82-A8AD-5F769BC2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E8E5-B343-4B73-BF0E-8F7B8C4B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D32D3-9522-4D81-8DB5-BECC3B6A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F4CA1-BB41-413A-AEA7-E57A75121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AC067-A5FC-4636-95AF-64827E7AA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0DE74-82A6-49E2-B830-D4056648A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D0E3B-F208-4BE9-8D9F-26190513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DD41E-635B-437A-95D8-9432472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19020-FACF-44AC-A2E2-97D16947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47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8BEE-8D60-4B68-9116-B284B5CA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FE57E-DF32-4844-9ED8-F26A29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2E2EC-4DBF-437B-AF4E-8FCC42BD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31F3C-9609-4949-9820-D8469CA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3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DAC66-5A2C-43EB-89A1-C6DC264B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680A6-FB0F-465F-A93F-EDDA21D6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7155C-D200-43C3-8893-7D20C689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DAC7-DEA0-43F9-AEE0-F7EE416E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98A8-4C24-4353-82F7-33182026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E152-D3E6-400E-B412-FE31DC9F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1C1A-ACA4-4DB8-B443-5BFEE6E1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9428E-CCE8-4951-BD2C-FBACF470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AE32-277C-47E9-B510-75D0AF89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7FB9-C2F1-4603-983D-382671B1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295F9-8B93-4934-938F-D7E61BA0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31483-6C09-46A1-BE39-51EA7863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81E8-20EB-4A24-8A75-5AE2F0A2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A608-9248-4F04-B0E2-B645F181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26823-4F57-4934-AFB9-F5A35F71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1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3EDD0-4E79-4327-95C7-A04DE6F0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CAF0-D4AD-4228-A8F3-1B85B99E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1466-B8F5-4F9A-BFAD-A519E2F96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CD93-60F2-4AD6-A14E-9975952EC9B7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EA10-3E33-4CDC-AE91-708BE1B5E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00BF-5316-47FA-93DC-9D51AC5B0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A22C-5DD1-40DD-B6D2-DBEDA9FD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5EC-33F3-4407-97A4-CDDA213D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010C-A775-46E4-AB0F-83503706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AB624A-4DEE-4695-A901-DE1A557C6041}"/>
                  </a:ext>
                </a:extLst>
              </p14:cNvPr>
              <p14:cNvContentPartPr/>
              <p14:nvPr/>
            </p14:nvContentPartPr>
            <p14:xfrm>
              <a:off x="152280" y="83880"/>
              <a:ext cx="1158300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AB624A-4DEE-4695-A901-DE1A557C6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74520"/>
                <a:ext cx="1160172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0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5EC-33F3-4407-97A4-CDDA213D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010C-A775-46E4-AB0F-83503706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11A132-9ED6-49CB-8EF0-08FE67EE3EEE}"/>
                  </a:ext>
                </a:extLst>
              </p14:cNvPr>
              <p14:cNvContentPartPr/>
              <p14:nvPr/>
            </p14:nvContentPartPr>
            <p14:xfrm>
              <a:off x="426600" y="243720"/>
              <a:ext cx="9213120" cy="357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11A132-9ED6-49CB-8EF0-08FE67EE3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34360"/>
                <a:ext cx="9231840" cy="35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50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5EC-33F3-4407-97A4-CDDA213D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010C-A775-46E4-AB0F-83503706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07D64B-F7A5-433C-A12E-3AB5749A239B}"/>
                  </a:ext>
                </a:extLst>
              </p14:cNvPr>
              <p14:cNvContentPartPr/>
              <p14:nvPr/>
            </p14:nvContentPartPr>
            <p14:xfrm>
              <a:off x="487800" y="205920"/>
              <a:ext cx="7559280" cy="47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07D64B-F7A5-433C-A12E-3AB5749A23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96560"/>
                <a:ext cx="757800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77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5EC-33F3-4407-97A4-CDDA213D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010C-A775-46E4-AB0F-83503706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B013D5-323B-4AA1-85C1-61962831D198}"/>
                  </a:ext>
                </a:extLst>
              </p14:cNvPr>
              <p14:cNvContentPartPr/>
              <p14:nvPr/>
            </p14:nvContentPartPr>
            <p14:xfrm>
              <a:off x="68400" y="251640"/>
              <a:ext cx="944928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B013D5-323B-4AA1-85C1-61962831D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42280"/>
                <a:ext cx="946800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9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5EC-33F3-4407-97A4-CDDA213D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010C-A775-46E4-AB0F-83503706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A5E5F-73B3-4C99-B2DD-B0286ABEA017}"/>
                  </a:ext>
                </a:extLst>
              </p14:cNvPr>
              <p14:cNvContentPartPr/>
              <p14:nvPr/>
            </p14:nvContentPartPr>
            <p14:xfrm>
              <a:off x="228600" y="106560"/>
              <a:ext cx="1094256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A5E5F-73B3-4C99-B2DD-B0286ABEA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97200"/>
                <a:ext cx="1096128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9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5EC-33F3-4407-97A4-CDDA213D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010C-A775-46E4-AB0F-83503706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A278AB-1535-48E6-B45A-D531CC02A332}"/>
                  </a:ext>
                </a:extLst>
              </p14:cNvPr>
              <p14:cNvContentPartPr/>
              <p14:nvPr/>
            </p14:nvContentPartPr>
            <p14:xfrm>
              <a:off x="822960" y="274320"/>
              <a:ext cx="10302480" cy="31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A278AB-1535-48E6-B45A-D531CC02A3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264960"/>
                <a:ext cx="10321200" cy="31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46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5EC-33F3-4407-97A4-CDDA213D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010C-A775-46E4-AB0F-83503706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0118B9-2F26-4D14-87B1-644BF4DF7244}"/>
                  </a:ext>
                </a:extLst>
              </p14:cNvPr>
              <p14:cNvContentPartPr/>
              <p14:nvPr/>
            </p14:nvContentPartPr>
            <p14:xfrm>
              <a:off x="746640" y="754560"/>
              <a:ext cx="5776560" cy="379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0118B9-2F26-4D14-87B1-644BF4DF7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745200"/>
                <a:ext cx="5795280" cy="38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7057CE-B1F9-4616-A68D-8F0BC5B1A488}"/>
                  </a:ext>
                </a:extLst>
              </p14:cNvPr>
              <p14:cNvContentPartPr/>
              <p14:nvPr/>
            </p14:nvContentPartPr>
            <p14:xfrm>
              <a:off x="777240" y="3566160"/>
              <a:ext cx="5189400" cy="126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7057CE-B1F9-4616-A68D-8F0BC5B1A4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880" y="3556800"/>
                <a:ext cx="5208120" cy="12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57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5EC-33F3-4407-97A4-CDDA213D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010C-A775-46E4-AB0F-835037067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63F96D-8665-46F2-99AB-2A98ABABD397}"/>
                  </a:ext>
                </a:extLst>
              </p14:cNvPr>
              <p14:cNvContentPartPr/>
              <p14:nvPr/>
            </p14:nvContentPartPr>
            <p14:xfrm>
              <a:off x="662760" y="403920"/>
              <a:ext cx="8268120" cy="227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63F96D-8665-46F2-99AB-2A98ABA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394560"/>
                <a:ext cx="8286840" cy="22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78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2021-07-29T02:09:22Z</dcterms:created>
  <dcterms:modified xsi:type="dcterms:W3CDTF">2021-07-29T02:11:27Z</dcterms:modified>
</cp:coreProperties>
</file>